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2" r:id="rId1"/>
    <p:sldMasterId id="2147483683" r:id="rId2"/>
  </p:sldMasterIdLst>
  <p:notesMasterIdLst>
    <p:notesMasterId r:id="rId37"/>
  </p:notesMasterIdLst>
  <p:sldIdLst>
    <p:sldId id="268" r:id="rId3"/>
    <p:sldId id="256" r:id="rId4"/>
    <p:sldId id="258" r:id="rId5"/>
    <p:sldId id="260" r:id="rId6"/>
    <p:sldId id="257" r:id="rId7"/>
    <p:sldId id="316" r:id="rId8"/>
    <p:sldId id="262" r:id="rId9"/>
    <p:sldId id="317" r:id="rId10"/>
    <p:sldId id="318" r:id="rId11"/>
    <p:sldId id="319" r:id="rId12"/>
    <p:sldId id="320" r:id="rId13"/>
    <p:sldId id="321" r:id="rId14"/>
    <p:sldId id="259" r:id="rId15"/>
    <p:sldId id="301" r:id="rId16"/>
    <p:sldId id="302" r:id="rId17"/>
    <p:sldId id="303" r:id="rId18"/>
    <p:sldId id="322" r:id="rId19"/>
    <p:sldId id="323" r:id="rId20"/>
    <p:sldId id="324" r:id="rId21"/>
    <p:sldId id="309" r:id="rId22"/>
    <p:sldId id="310" r:id="rId23"/>
    <p:sldId id="312" r:id="rId24"/>
    <p:sldId id="311" r:id="rId25"/>
    <p:sldId id="313" r:id="rId26"/>
    <p:sldId id="325" r:id="rId27"/>
    <p:sldId id="327" r:id="rId28"/>
    <p:sldId id="328" r:id="rId29"/>
    <p:sldId id="326" r:id="rId30"/>
    <p:sldId id="266" r:id="rId31"/>
    <p:sldId id="315" r:id="rId32"/>
    <p:sldId id="329" r:id="rId33"/>
    <p:sldId id="264" r:id="rId34"/>
    <p:sldId id="314" r:id="rId35"/>
    <p:sldId id="291" r:id="rId36"/>
  </p:sldIdLst>
  <p:sldSz cx="9144000" cy="5143500" type="screen16x9"/>
  <p:notesSz cx="6858000" cy="9144000"/>
  <p:embeddedFontLst>
    <p:embeddedFont>
      <p:font typeface="#9Slide07 Cadena" panose="020B0604020202020204" charset="0"/>
      <p:bold r:id="rId38"/>
    </p:embeddedFont>
    <p:embeddedFont>
      <p:font typeface="#9Slide07 IcielCadena" panose="020B0604020202020204" charset="0"/>
      <p:bold r:id="rId39"/>
    </p:embeddedFont>
    <p:embeddedFont>
      <p:font typeface="Assistant" pitchFamily="2" charset="-79"/>
      <p:regular r:id="rId40"/>
      <p:bold r:id="rId41"/>
    </p:embeddedFont>
    <p:embeddedFont>
      <p:font typeface="Bebas Neue" panose="020B0606020202050201" pitchFamily="34" charset="0"/>
      <p:regular r:id="rId42"/>
    </p:embeddedFont>
    <p:embeddedFont>
      <p:font typeface="Calibri" panose="020F0502020204030204" pitchFamily="34" charset="0"/>
      <p:regular r:id="rId43"/>
      <p:bold r:id="rId44"/>
      <p:italic r:id="rId45"/>
      <p:boldItalic r:id="rId46"/>
    </p:embeddedFont>
    <p:embeddedFont>
      <p:font typeface="Dosis" pitchFamily="2" charset="0"/>
      <p:regular r:id="rId47"/>
      <p:bold r:id="rId48"/>
    </p:embeddedFont>
    <p:embeddedFont>
      <p:font typeface="Roboto" panose="02000000000000000000" pitchFamily="2" charset="0"/>
      <p:regular r:id="rId49"/>
      <p:bold r:id="rId50"/>
      <p:italic r:id="rId51"/>
      <p:boldItalic r:id="rId52"/>
    </p:embeddedFont>
    <p:embeddedFont>
      <p:font typeface="Roboto Black" panose="02000000000000000000" pitchFamily="2" charset="0"/>
      <p:bold r:id="rId53"/>
      <p:boldItalic r:id="rId54"/>
    </p:embeddedFont>
    <p:embeddedFont>
      <p:font typeface="Roboto Condensed" panose="02000000000000000000" pitchFamily="2" charset="0"/>
      <p:regular r:id="rId55"/>
      <p:bold r:id="rId56"/>
    </p:embeddedFont>
    <p:embeddedFont>
      <p:font typeface="Roboto Condensed Light" panose="02000000000000000000" pitchFamily="2" charset="0"/>
      <p:regular r:id="rId57"/>
      <p:italic r:id="rId5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26C8"/>
    <a:srgbClr val="E3EEFF"/>
    <a:srgbClr val="EC6627"/>
    <a:srgbClr val="FFD15B"/>
    <a:srgbClr val="D4E5FF"/>
    <a:srgbClr val="424242"/>
    <a:srgbClr val="CDDFFB"/>
    <a:srgbClr val="FFFFFF"/>
    <a:srgbClr val="5B69EF"/>
    <a:srgbClr val="00E29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54620C3-5C67-4EA3-8A32-53784FD53968}">
  <a:tblStyle styleId="{754620C3-5C67-4EA3-8A32-53784FD53968}"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512067D-E915-4CB9-9EF8-5FDCF28BA635}"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6" d="100"/>
          <a:sy n="116" d="100"/>
        </p:scale>
        <p:origin x="108" y="63"/>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2.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font" Target="fonts/font18.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font" Target="fonts/font16.fntdata"/><Relationship Id="rId58" Type="http://schemas.openxmlformats.org/officeDocument/2006/relationships/font" Target="fonts/font21.fntdata"/><Relationship Id="rId5" Type="http://schemas.openxmlformats.org/officeDocument/2006/relationships/slide" Target="slides/slide3.xml"/><Relationship Id="rId61"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font" Target="fonts/font19.fntdata"/><Relationship Id="rId8" Type="http://schemas.openxmlformats.org/officeDocument/2006/relationships/slide" Target="slides/slide6.xml"/><Relationship Id="rId51" Type="http://schemas.openxmlformats.org/officeDocument/2006/relationships/font" Target="fonts/font14.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1.fntdata"/><Relationship Id="rId46" Type="http://schemas.openxmlformats.org/officeDocument/2006/relationships/font" Target="fonts/font9.fntdata"/><Relationship Id="rId59"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font" Target="fonts/font4.fntdata"/><Relationship Id="rId54" Type="http://schemas.openxmlformats.org/officeDocument/2006/relationships/font" Target="fonts/font17.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12.fntdata"/><Relationship Id="rId57" Type="http://schemas.openxmlformats.org/officeDocument/2006/relationships/font" Target="fonts/font20.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7.fntdata"/><Relationship Id="rId52" Type="http://schemas.openxmlformats.org/officeDocument/2006/relationships/font" Target="fonts/font15.fntdata"/><Relationship Id="rId6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2"/>
        <p:cNvGrpSpPr/>
        <p:nvPr/>
      </p:nvGrpSpPr>
      <p:grpSpPr>
        <a:xfrm>
          <a:off x="0" y="0"/>
          <a:ext cx="0" cy="0"/>
          <a:chOff x="0" y="0"/>
          <a:chExt cx="0" cy="0"/>
        </a:xfrm>
      </p:grpSpPr>
      <p:sp>
        <p:nvSpPr>
          <p:cNvPr id="2963" name="Google Shape;2963;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4" name="Google Shape;2964;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1"/>
        <p:cNvGrpSpPr/>
        <p:nvPr/>
      </p:nvGrpSpPr>
      <p:grpSpPr>
        <a:xfrm>
          <a:off x="0" y="0"/>
          <a:ext cx="0" cy="0"/>
          <a:chOff x="0" y="0"/>
          <a:chExt cx="0" cy="0"/>
        </a:xfrm>
      </p:grpSpPr>
      <p:sp>
        <p:nvSpPr>
          <p:cNvPr id="2502" name="Google Shape;2502;gede5f1650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3" name="Google Shape;2503;gede5f1650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33637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4"/>
        <p:cNvGrpSpPr/>
        <p:nvPr/>
      </p:nvGrpSpPr>
      <p:grpSpPr>
        <a:xfrm>
          <a:off x="0" y="0"/>
          <a:ext cx="0" cy="0"/>
          <a:chOff x="0" y="0"/>
          <a:chExt cx="0" cy="0"/>
        </a:xfrm>
      </p:grpSpPr>
      <p:sp>
        <p:nvSpPr>
          <p:cNvPr id="2365" name="Google Shape;2365;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6" name="Google Shape;2366;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566212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4"/>
        <p:cNvGrpSpPr/>
        <p:nvPr/>
      </p:nvGrpSpPr>
      <p:grpSpPr>
        <a:xfrm>
          <a:off x="0" y="0"/>
          <a:ext cx="0" cy="0"/>
          <a:chOff x="0" y="0"/>
          <a:chExt cx="0" cy="0"/>
        </a:xfrm>
      </p:grpSpPr>
      <p:sp>
        <p:nvSpPr>
          <p:cNvPr id="2365" name="Google Shape;2365;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6" name="Google Shape;2366;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995321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9"/>
        <p:cNvGrpSpPr/>
        <p:nvPr/>
      </p:nvGrpSpPr>
      <p:grpSpPr>
        <a:xfrm>
          <a:off x="0" y="0"/>
          <a:ext cx="0" cy="0"/>
          <a:chOff x="0" y="0"/>
          <a:chExt cx="0" cy="0"/>
        </a:xfrm>
      </p:grpSpPr>
      <p:sp>
        <p:nvSpPr>
          <p:cNvPr id="2890" name="Google Shape;2890;gede5f16501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1" name="Google Shape;2891;gede5f16501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8"/>
        <p:cNvGrpSpPr/>
        <p:nvPr/>
      </p:nvGrpSpPr>
      <p:grpSpPr>
        <a:xfrm>
          <a:off x="0" y="0"/>
          <a:ext cx="0" cy="0"/>
          <a:chOff x="0" y="0"/>
          <a:chExt cx="0" cy="0"/>
        </a:xfrm>
      </p:grpSpPr>
      <p:sp>
        <p:nvSpPr>
          <p:cNvPr id="2699" name="Google Shape;2699;gede5f16501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0" name="Google Shape;2700;gede5f16501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553132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8"/>
        <p:cNvGrpSpPr/>
        <p:nvPr/>
      </p:nvGrpSpPr>
      <p:grpSpPr>
        <a:xfrm>
          <a:off x="0" y="0"/>
          <a:ext cx="0" cy="0"/>
          <a:chOff x="0" y="0"/>
          <a:chExt cx="0" cy="0"/>
        </a:xfrm>
      </p:grpSpPr>
      <p:sp>
        <p:nvSpPr>
          <p:cNvPr id="2699" name="Google Shape;2699;gede5f16501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0" name="Google Shape;2700;gede5f16501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895878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8"/>
        <p:cNvGrpSpPr/>
        <p:nvPr/>
      </p:nvGrpSpPr>
      <p:grpSpPr>
        <a:xfrm>
          <a:off x="0" y="0"/>
          <a:ext cx="0" cy="0"/>
          <a:chOff x="0" y="0"/>
          <a:chExt cx="0" cy="0"/>
        </a:xfrm>
      </p:grpSpPr>
      <p:sp>
        <p:nvSpPr>
          <p:cNvPr id="2699" name="Google Shape;2699;gede5f16501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0" name="Google Shape;2700;gede5f16501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8"/>
        <p:cNvGrpSpPr/>
        <p:nvPr/>
      </p:nvGrpSpPr>
      <p:grpSpPr>
        <a:xfrm>
          <a:off x="0" y="0"/>
          <a:ext cx="0" cy="0"/>
          <a:chOff x="0" y="0"/>
          <a:chExt cx="0" cy="0"/>
        </a:xfrm>
      </p:grpSpPr>
      <p:sp>
        <p:nvSpPr>
          <p:cNvPr id="2699" name="Google Shape;2699;gede5f16501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0" name="Google Shape;2700;gede5f16501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08507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5"/>
        <p:cNvGrpSpPr/>
        <p:nvPr/>
      </p:nvGrpSpPr>
      <p:grpSpPr>
        <a:xfrm>
          <a:off x="0" y="0"/>
          <a:ext cx="0" cy="0"/>
          <a:chOff x="0" y="0"/>
          <a:chExt cx="0" cy="0"/>
        </a:xfrm>
      </p:grpSpPr>
      <p:sp>
        <p:nvSpPr>
          <p:cNvPr id="4206" name="Google Shape;4206;gede5f16501_0_4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7" name="Google Shape;4207;gede5f16501_0_4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942736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4"/>
        <p:cNvGrpSpPr/>
        <p:nvPr/>
      </p:nvGrpSpPr>
      <p:grpSpPr>
        <a:xfrm>
          <a:off x="0" y="0"/>
          <a:ext cx="0" cy="0"/>
          <a:chOff x="0" y="0"/>
          <a:chExt cx="0" cy="0"/>
        </a:xfrm>
      </p:grpSpPr>
      <p:sp>
        <p:nvSpPr>
          <p:cNvPr id="2295" name="Google Shape;2295;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6" name="Google Shape;2296;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2"/>
        <p:cNvGrpSpPr/>
        <p:nvPr/>
      </p:nvGrpSpPr>
      <p:grpSpPr>
        <a:xfrm>
          <a:off x="0" y="0"/>
          <a:ext cx="0" cy="0"/>
          <a:chOff x="0" y="0"/>
          <a:chExt cx="0" cy="0"/>
        </a:xfrm>
      </p:grpSpPr>
      <p:sp>
        <p:nvSpPr>
          <p:cNvPr id="2423" name="Google Shape;2423;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4" name="Google Shape;2424;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1"/>
        <p:cNvGrpSpPr/>
        <p:nvPr/>
      </p:nvGrpSpPr>
      <p:grpSpPr>
        <a:xfrm>
          <a:off x="0" y="0"/>
          <a:ext cx="0" cy="0"/>
          <a:chOff x="0" y="0"/>
          <a:chExt cx="0" cy="0"/>
        </a:xfrm>
      </p:grpSpPr>
      <p:sp>
        <p:nvSpPr>
          <p:cNvPr id="2502" name="Google Shape;2502;gede5f1650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3" name="Google Shape;2503;gede5f1650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4"/>
        <p:cNvGrpSpPr/>
        <p:nvPr/>
      </p:nvGrpSpPr>
      <p:grpSpPr>
        <a:xfrm>
          <a:off x="0" y="0"/>
          <a:ext cx="0" cy="0"/>
          <a:chOff x="0" y="0"/>
          <a:chExt cx="0" cy="0"/>
        </a:xfrm>
      </p:grpSpPr>
      <p:sp>
        <p:nvSpPr>
          <p:cNvPr id="2365" name="Google Shape;2365;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6" name="Google Shape;2366;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4"/>
        <p:cNvGrpSpPr/>
        <p:nvPr/>
      </p:nvGrpSpPr>
      <p:grpSpPr>
        <a:xfrm>
          <a:off x="0" y="0"/>
          <a:ext cx="0" cy="0"/>
          <a:chOff x="0" y="0"/>
          <a:chExt cx="0" cy="0"/>
        </a:xfrm>
      </p:grpSpPr>
      <p:sp>
        <p:nvSpPr>
          <p:cNvPr id="2365" name="Google Shape;2365;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6" name="Google Shape;2366;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155585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9"/>
        <p:cNvGrpSpPr/>
        <p:nvPr/>
      </p:nvGrpSpPr>
      <p:grpSpPr>
        <a:xfrm>
          <a:off x="0" y="0"/>
          <a:ext cx="0" cy="0"/>
          <a:chOff x="0" y="0"/>
          <a:chExt cx="0" cy="0"/>
        </a:xfrm>
      </p:grpSpPr>
      <p:sp>
        <p:nvSpPr>
          <p:cNvPr id="2590" name="Google Shape;2590;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1" name="Google Shape;2591;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9"/>
        <p:cNvGrpSpPr/>
        <p:nvPr/>
      </p:nvGrpSpPr>
      <p:grpSpPr>
        <a:xfrm>
          <a:off x="0" y="0"/>
          <a:ext cx="0" cy="0"/>
          <a:chOff x="0" y="0"/>
          <a:chExt cx="0" cy="0"/>
        </a:xfrm>
      </p:grpSpPr>
      <p:sp>
        <p:nvSpPr>
          <p:cNvPr id="2590" name="Google Shape;2590;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1" name="Google Shape;2591;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055157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3"/>
        <p:cNvGrpSpPr/>
        <p:nvPr/>
      </p:nvGrpSpPr>
      <p:grpSpPr>
        <a:xfrm>
          <a:off x="0" y="0"/>
          <a:ext cx="0" cy="0"/>
          <a:chOff x="0" y="0"/>
          <a:chExt cx="0" cy="0"/>
        </a:xfrm>
      </p:grpSpPr>
      <p:sp>
        <p:nvSpPr>
          <p:cNvPr id="2444" name="Google Shape;2444;gede5f16501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5" name="Google Shape;2445;gede5f16501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0" y="0"/>
            <a:ext cx="9143998" cy="5135415"/>
            <a:chOff x="0" y="0"/>
            <a:chExt cx="9143998" cy="5135415"/>
          </a:xfrm>
        </p:grpSpPr>
        <p:sp>
          <p:nvSpPr>
            <p:cNvPr id="10" name="Google Shape;10;p2"/>
            <p:cNvSpPr/>
            <p:nvPr/>
          </p:nvSpPr>
          <p:spPr>
            <a:xfrm>
              <a:off x="0" y="0"/>
              <a:ext cx="9143968" cy="5135397"/>
            </a:xfrm>
            <a:custGeom>
              <a:avLst/>
              <a:gdLst/>
              <a:ahLst/>
              <a:cxnLst/>
              <a:rect l="l" t="t" r="r" b="b"/>
              <a:pathLst>
                <a:path w="144987" h="81427" extrusionOk="0">
                  <a:moveTo>
                    <a:pt x="24540" y="5483"/>
                  </a:moveTo>
                  <a:lnTo>
                    <a:pt x="36602" y="12459"/>
                  </a:lnTo>
                  <a:lnTo>
                    <a:pt x="30608" y="15938"/>
                  </a:lnTo>
                  <a:lnTo>
                    <a:pt x="24615" y="19417"/>
                  </a:lnTo>
                  <a:lnTo>
                    <a:pt x="12554" y="12459"/>
                  </a:lnTo>
                  <a:lnTo>
                    <a:pt x="24540" y="5483"/>
                  </a:lnTo>
                  <a:close/>
                  <a:moveTo>
                    <a:pt x="36753" y="12554"/>
                  </a:moveTo>
                  <a:lnTo>
                    <a:pt x="48833" y="19511"/>
                  </a:lnTo>
                  <a:lnTo>
                    <a:pt x="42840" y="22990"/>
                  </a:lnTo>
                  <a:lnTo>
                    <a:pt x="36847" y="26487"/>
                  </a:lnTo>
                  <a:lnTo>
                    <a:pt x="24767" y="19511"/>
                  </a:lnTo>
                  <a:lnTo>
                    <a:pt x="36753" y="12554"/>
                  </a:lnTo>
                  <a:close/>
                  <a:moveTo>
                    <a:pt x="48985" y="19606"/>
                  </a:moveTo>
                  <a:lnTo>
                    <a:pt x="61046" y="26563"/>
                  </a:lnTo>
                  <a:lnTo>
                    <a:pt x="60990" y="26601"/>
                  </a:lnTo>
                  <a:lnTo>
                    <a:pt x="49060" y="33539"/>
                  </a:lnTo>
                  <a:lnTo>
                    <a:pt x="36999" y="26563"/>
                  </a:lnTo>
                  <a:lnTo>
                    <a:pt x="48985" y="19606"/>
                  </a:lnTo>
                  <a:close/>
                  <a:moveTo>
                    <a:pt x="61198" y="26657"/>
                  </a:moveTo>
                  <a:lnTo>
                    <a:pt x="73259" y="33615"/>
                  </a:lnTo>
                  <a:lnTo>
                    <a:pt x="61273" y="40591"/>
                  </a:lnTo>
                  <a:lnTo>
                    <a:pt x="49212" y="33615"/>
                  </a:lnTo>
                  <a:lnTo>
                    <a:pt x="61198" y="26657"/>
                  </a:lnTo>
                  <a:close/>
                  <a:moveTo>
                    <a:pt x="73524" y="33766"/>
                  </a:moveTo>
                  <a:lnTo>
                    <a:pt x="85586" y="40742"/>
                  </a:lnTo>
                  <a:lnTo>
                    <a:pt x="79593" y="44221"/>
                  </a:lnTo>
                  <a:lnTo>
                    <a:pt x="73600" y="47699"/>
                  </a:lnTo>
                  <a:lnTo>
                    <a:pt x="61538" y="40742"/>
                  </a:lnTo>
                  <a:lnTo>
                    <a:pt x="73524" y="33766"/>
                  </a:lnTo>
                  <a:close/>
                  <a:moveTo>
                    <a:pt x="85737" y="40837"/>
                  </a:moveTo>
                  <a:lnTo>
                    <a:pt x="97818" y="47794"/>
                  </a:lnTo>
                  <a:lnTo>
                    <a:pt x="97761" y="47832"/>
                  </a:lnTo>
                  <a:lnTo>
                    <a:pt x="85832" y="54770"/>
                  </a:lnTo>
                  <a:lnTo>
                    <a:pt x="73751" y="47794"/>
                  </a:lnTo>
                  <a:lnTo>
                    <a:pt x="85737" y="40837"/>
                  </a:lnTo>
                  <a:close/>
                  <a:moveTo>
                    <a:pt x="97969" y="47888"/>
                  </a:moveTo>
                  <a:lnTo>
                    <a:pt x="110031" y="54846"/>
                  </a:lnTo>
                  <a:lnTo>
                    <a:pt x="98101" y="61784"/>
                  </a:lnTo>
                  <a:lnTo>
                    <a:pt x="98045" y="61822"/>
                  </a:lnTo>
                  <a:lnTo>
                    <a:pt x="85983" y="54846"/>
                  </a:lnTo>
                  <a:lnTo>
                    <a:pt x="97969" y="47888"/>
                  </a:lnTo>
                  <a:close/>
                  <a:moveTo>
                    <a:pt x="110182" y="54940"/>
                  </a:moveTo>
                  <a:lnTo>
                    <a:pt x="122244" y="61897"/>
                  </a:lnTo>
                  <a:lnTo>
                    <a:pt x="122187" y="61935"/>
                  </a:lnTo>
                  <a:lnTo>
                    <a:pt x="110258" y="68874"/>
                  </a:lnTo>
                  <a:lnTo>
                    <a:pt x="98196" y="61897"/>
                  </a:lnTo>
                  <a:lnTo>
                    <a:pt x="110182" y="54940"/>
                  </a:lnTo>
                  <a:close/>
                  <a:moveTo>
                    <a:pt x="122395" y="61992"/>
                  </a:moveTo>
                  <a:lnTo>
                    <a:pt x="134476" y="68949"/>
                  </a:lnTo>
                  <a:lnTo>
                    <a:pt x="128482" y="72447"/>
                  </a:lnTo>
                  <a:lnTo>
                    <a:pt x="122489" y="75925"/>
                  </a:lnTo>
                  <a:lnTo>
                    <a:pt x="110409" y="68949"/>
                  </a:lnTo>
                  <a:lnTo>
                    <a:pt x="122395" y="61992"/>
                  </a:lnTo>
                  <a:close/>
                  <a:moveTo>
                    <a:pt x="9321" y="0"/>
                  </a:moveTo>
                  <a:lnTo>
                    <a:pt x="6183" y="1834"/>
                  </a:lnTo>
                  <a:lnTo>
                    <a:pt x="189" y="5313"/>
                  </a:lnTo>
                  <a:lnTo>
                    <a:pt x="0" y="5218"/>
                  </a:lnTo>
                  <a:lnTo>
                    <a:pt x="0" y="5237"/>
                  </a:lnTo>
                  <a:lnTo>
                    <a:pt x="35732" y="25863"/>
                  </a:lnTo>
                  <a:lnTo>
                    <a:pt x="36809" y="26487"/>
                  </a:lnTo>
                  <a:lnTo>
                    <a:pt x="49022" y="33539"/>
                  </a:lnTo>
                  <a:lnTo>
                    <a:pt x="53068" y="35883"/>
                  </a:lnTo>
                  <a:lnTo>
                    <a:pt x="131942" y="81427"/>
                  </a:lnTo>
                  <a:lnTo>
                    <a:pt x="131999" y="81427"/>
                  </a:lnTo>
                  <a:lnTo>
                    <a:pt x="122641" y="76020"/>
                  </a:lnTo>
                  <a:lnTo>
                    <a:pt x="134627" y="69044"/>
                  </a:lnTo>
                  <a:lnTo>
                    <a:pt x="144987" y="75037"/>
                  </a:lnTo>
                  <a:lnTo>
                    <a:pt x="144987" y="74848"/>
                  </a:lnTo>
                  <a:lnTo>
                    <a:pt x="134778" y="68949"/>
                  </a:lnTo>
                  <a:lnTo>
                    <a:pt x="134627" y="68874"/>
                  </a:lnTo>
                  <a:lnTo>
                    <a:pt x="122546" y="61897"/>
                  </a:lnTo>
                  <a:lnTo>
                    <a:pt x="122395" y="61822"/>
                  </a:lnTo>
                  <a:lnTo>
                    <a:pt x="110333" y="54846"/>
                  </a:lnTo>
                  <a:lnTo>
                    <a:pt x="110182" y="54770"/>
                  </a:lnTo>
                  <a:lnTo>
                    <a:pt x="98120" y="47794"/>
                  </a:lnTo>
                  <a:lnTo>
                    <a:pt x="97969" y="47699"/>
                  </a:lnTo>
                  <a:lnTo>
                    <a:pt x="85907" y="40742"/>
                  </a:lnTo>
                  <a:lnTo>
                    <a:pt x="85737" y="40648"/>
                  </a:lnTo>
                  <a:lnTo>
                    <a:pt x="73675" y="33690"/>
                  </a:lnTo>
                  <a:lnTo>
                    <a:pt x="73524" y="33596"/>
                  </a:lnTo>
                  <a:lnTo>
                    <a:pt x="73411" y="33539"/>
                  </a:lnTo>
                  <a:lnTo>
                    <a:pt x="61349" y="26563"/>
                  </a:lnTo>
                  <a:lnTo>
                    <a:pt x="61198" y="26487"/>
                  </a:lnTo>
                  <a:lnTo>
                    <a:pt x="49136" y="19511"/>
                  </a:lnTo>
                  <a:lnTo>
                    <a:pt x="48985" y="19417"/>
                  </a:lnTo>
                  <a:lnTo>
                    <a:pt x="36904" y="12459"/>
                  </a:lnTo>
                  <a:lnTo>
                    <a:pt x="36753" y="12365"/>
                  </a:lnTo>
                  <a:lnTo>
                    <a:pt x="24691" y="5407"/>
                  </a:lnTo>
                  <a:lnTo>
                    <a:pt x="24540" y="5313"/>
                  </a:lnTo>
                  <a:lnTo>
                    <a:pt x="15352" y="0"/>
                  </a:lnTo>
                  <a:lnTo>
                    <a:pt x="15049" y="0"/>
                  </a:lnTo>
                  <a:lnTo>
                    <a:pt x="24389" y="5407"/>
                  </a:lnTo>
                  <a:lnTo>
                    <a:pt x="12402" y="12365"/>
                  </a:lnTo>
                  <a:lnTo>
                    <a:pt x="341" y="5407"/>
                  </a:lnTo>
                  <a:lnTo>
                    <a:pt x="9623"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1547619" y="0"/>
              <a:ext cx="595042" cy="341069"/>
            </a:xfrm>
            <a:custGeom>
              <a:avLst/>
              <a:gdLst/>
              <a:ahLst/>
              <a:cxnLst/>
              <a:rect l="l" t="t" r="r" b="b"/>
              <a:pathLst>
                <a:path w="9435" h="5408" extrusionOk="0">
                  <a:moveTo>
                    <a:pt x="9132" y="0"/>
                  </a:moveTo>
                  <a:lnTo>
                    <a:pt x="1" y="5313"/>
                  </a:lnTo>
                  <a:lnTo>
                    <a:pt x="152" y="5407"/>
                  </a:lnTo>
                  <a:lnTo>
                    <a:pt x="9435"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2317865" y="0"/>
              <a:ext cx="6826111" cy="3903752"/>
            </a:xfrm>
            <a:custGeom>
              <a:avLst/>
              <a:gdLst/>
              <a:ahLst/>
              <a:cxnLst/>
              <a:rect l="l" t="t" r="r" b="b"/>
              <a:pathLst>
                <a:path w="108235" h="61898" extrusionOk="0">
                  <a:moveTo>
                    <a:pt x="36507" y="5483"/>
                  </a:moveTo>
                  <a:lnTo>
                    <a:pt x="48569" y="12459"/>
                  </a:lnTo>
                  <a:lnTo>
                    <a:pt x="36583" y="19417"/>
                  </a:lnTo>
                  <a:lnTo>
                    <a:pt x="24521" y="12459"/>
                  </a:lnTo>
                  <a:lnTo>
                    <a:pt x="36507" y="5483"/>
                  </a:lnTo>
                  <a:close/>
                  <a:moveTo>
                    <a:pt x="60858" y="5483"/>
                  </a:moveTo>
                  <a:lnTo>
                    <a:pt x="72938" y="12459"/>
                  </a:lnTo>
                  <a:lnTo>
                    <a:pt x="60952" y="19417"/>
                  </a:lnTo>
                  <a:lnTo>
                    <a:pt x="48872" y="12459"/>
                  </a:lnTo>
                  <a:lnTo>
                    <a:pt x="60858" y="5483"/>
                  </a:lnTo>
                  <a:close/>
                  <a:moveTo>
                    <a:pt x="85340" y="5559"/>
                  </a:moveTo>
                  <a:lnTo>
                    <a:pt x="97402" y="12516"/>
                  </a:lnTo>
                  <a:lnTo>
                    <a:pt x="85416" y="19492"/>
                  </a:lnTo>
                  <a:lnTo>
                    <a:pt x="73335" y="12516"/>
                  </a:lnTo>
                  <a:lnTo>
                    <a:pt x="85340" y="5559"/>
                  </a:lnTo>
                  <a:close/>
                  <a:moveTo>
                    <a:pt x="48720" y="12554"/>
                  </a:moveTo>
                  <a:lnTo>
                    <a:pt x="60801" y="19511"/>
                  </a:lnTo>
                  <a:lnTo>
                    <a:pt x="48796" y="26487"/>
                  </a:lnTo>
                  <a:lnTo>
                    <a:pt x="36734" y="19511"/>
                  </a:lnTo>
                  <a:lnTo>
                    <a:pt x="48720" y="12554"/>
                  </a:lnTo>
                  <a:close/>
                  <a:moveTo>
                    <a:pt x="73184" y="12611"/>
                  </a:moveTo>
                  <a:lnTo>
                    <a:pt x="85265" y="19568"/>
                  </a:lnTo>
                  <a:lnTo>
                    <a:pt x="73279" y="26544"/>
                  </a:lnTo>
                  <a:lnTo>
                    <a:pt x="61198" y="19568"/>
                  </a:lnTo>
                  <a:lnTo>
                    <a:pt x="73184" y="12611"/>
                  </a:lnTo>
                  <a:close/>
                  <a:moveTo>
                    <a:pt x="61047" y="19662"/>
                  </a:moveTo>
                  <a:lnTo>
                    <a:pt x="73127" y="26638"/>
                  </a:lnTo>
                  <a:lnTo>
                    <a:pt x="61141" y="33596"/>
                  </a:lnTo>
                  <a:lnTo>
                    <a:pt x="49061" y="26638"/>
                  </a:lnTo>
                  <a:lnTo>
                    <a:pt x="61047" y="19662"/>
                  </a:lnTo>
                  <a:close/>
                  <a:moveTo>
                    <a:pt x="85416" y="19662"/>
                  </a:moveTo>
                  <a:lnTo>
                    <a:pt x="97478" y="26638"/>
                  </a:lnTo>
                  <a:lnTo>
                    <a:pt x="85492" y="33596"/>
                  </a:lnTo>
                  <a:lnTo>
                    <a:pt x="73430" y="26638"/>
                  </a:lnTo>
                  <a:lnTo>
                    <a:pt x="85416" y="19662"/>
                  </a:lnTo>
                  <a:close/>
                  <a:moveTo>
                    <a:pt x="73279" y="26714"/>
                  </a:moveTo>
                  <a:lnTo>
                    <a:pt x="85340" y="33690"/>
                  </a:lnTo>
                  <a:lnTo>
                    <a:pt x="73354" y="40648"/>
                  </a:lnTo>
                  <a:lnTo>
                    <a:pt x="61293" y="33690"/>
                  </a:lnTo>
                  <a:lnTo>
                    <a:pt x="73279" y="26714"/>
                  </a:lnTo>
                  <a:close/>
                  <a:moveTo>
                    <a:pt x="85492" y="33766"/>
                  </a:moveTo>
                  <a:lnTo>
                    <a:pt x="97553" y="40742"/>
                  </a:lnTo>
                  <a:lnTo>
                    <a:pt x="85567" y="47699"/>
                  </a:lnTo>
                  <a:lnTo>
                    <a:pt x="73506" y="40742"/>
                  </a:lnTo>
                  <a:lnTo>
                    <a:pt x="85492" y="33766"/>
                  </a:lnTo>
                  <a:close/>
                  <a:moveTo>
                    <a:pt x="2648" y="0"/>
                  </a:moveTo>
                  <a:lnTo>
                    <a:pt x="12006" y="5407"/>
                  </a:lnTo>
                  <a:lnTo>
                    <a:pt x="1" y="12365"/>
                  </a:lnTo>
                  <a:lnTo>
                    <a:pt x="152" y="12459"/>
                  </a:lnTo>
                  <a:lnTo>
                    <a:pt x="12157" y="5483"/>
                  </a:lnTo>
                  <a:lnTo>
                    <a:pt x="24219" y="12459"/>
                  </a:lnTo>
                  <a:lnTo>
                    <a:pt x="12233" y="19417"/>
                  </a:lnTo>
                  <a:lnTo>
                    <a:pt x="12384" y="19511"/>
                  </a:lnTo>
                  <a:lnTo>
                    <a:pt x="24370" y="12554"/>
                  </a:lnTo>
                  <a:lnTo>
                    <a:pt x="36432" y="19511"/>
                  </a:lnTo>
                  <a:lnTo>
                    <a:pt x="24446" y="26487"/>
                  </a:lnTo>
                  <a:lnTo>
                    <a:pt x="24597" y="26563"/>
                  </a:lnTo>
                  <a:lnTo>
                    <a:pt x="36583" y="19606"/>
                  </a:lnTo>
                  <a:lnTo>
                    <a:pt x="48645" y="26563"/>
                  </a:lnTo>
                  <a:lnTo>
                    <a:pt x="36659" y="33539"/>
                  </a:lnTo>
                  <a:lnTo>
                    <a:pt x="36772" y="33596"/>
                  </a:lnTo>
                  <a:lnTo>
                    <a:pt x="36923" y="33690"/>
                  </a:lnTo>
                  <a:lnTo>
                    <a:pt x="48909" y="26714"/>
                  </a:lnTo>
                  <a:lnTo>
                    <a:pt x="60990" y="33690"/>
                  </a:lnTo>
                  <a:lnTo>
                    <a:pt x="48985" y="40648"/>
                  </a:lnTo>
                  <a:lnTo>
                    <a:pt x="49155" y="40742"/>
                  </a:lnTo>
                  <a:lnTo>
                    <a:pt x="61141" y="33766"/>
                  </a:lnTo>
                  <a:lnTo>
                    <a:pt x="73203" y="40742"/>
                  </a:lnTo>
                  <a:lnTo>
                    <a:pt x="61217" y="47699"/>
                  </a:lnTo>
                  <a:lnTo>
                    <a:pt x="61368" y="47794"/>
                  </a:lnTo>
                  <a:lnTo>
                    <a:pt x="73354" y="40837"/>
                  </a:lnTo>
                  <a:lnTo>
                    <a:pt x="85416" y="47794"/>
                  </a:lnTo>
                  <a:lnTo>
                    <a:pt x="73430" y="54770"/>
                  </a:lnTo>
                  <a:lnTo>
                    <a:pt x="73581" y="54846"/>
                  </a:lnTo>
                  <a:lnTo>
                    <a:pt x="85567" y="47888"/>
                  </a:lnTo>
                  <a:lnTo>
                    <a:pt x="97648" y="54846"/>
                  </a:lnTo>
                  <a:lnTo>
                    <a:pt x="85643" y="61822"/>
                  </a:lnTo>
                  <a:lnTo>
                    <a:pt x="85794" y="61897"/>
                  </a:lnTo>
                  <a:lnTo>
                    <a:pt x="97799" y="54940"/>
                  </a:lnTo>
                  <a:lnTo>
                    <a:pt x="108235" y="60971"/>
                  </a:lnTo>
                  <a:lnTo>
                    <a:pt x="108235" y="60801"/>
                  </a:lnTo>
                  <a:lnTo>
                    <a:pt x="97950" y="54846"/>
                  </a:lnTo>
                  <a:lnTo>
                    <a:pt x="108235" y="48872"/>
                  </a:lnTo>
                  <a:lnTo>
                    <a:pt x="108235" y="48682"/>
                  </a:lnTo>
                  <a:lnTo>
                    <a:pt x="97799" y="54770"/>
                  </a:lnTo>
                  <a:lnTo>
                    <a:pt x="85719" y="47794"/>
                  </a:lnTo>
                  <a:lnTo>
                    <a:pt x="97705" y="40837"/>
                  </a:lnTo>
                  <a:lnTo>
                    <a:pt x="108235" y="46905"/>
                  </a:lnTo>
                  <a:lnTo>
                    <a:pt x="108235" y="46735"/>
                  </a:lnTo>
                  <a:lnTo>
                    <a:pt x="97856" y="40742"/>
                  </a:lnTo>
                  <a:lnTo>
                    <a:pt x="108235" y="34711"/>
                  </a:lnTo>
                  <a:lnTo>
                    <a:pt x="108235" y="34541"/>
                  </a:lnTo>
                  <a:lnTo>
                    <a:pt x="97705" y="40648"/>
                  </a:lnTo>
                  <a:lnTo>
                    <a:pt x="85643" y="33690"/>
                  </a:lnTo>
                  <a:lnTo>
                    <a:pt x="97629" y="26714"/>
                  </a:lnTo>
                  <a:lnTo>
                    <a:pt x="108235" y="32840"/>
                  </a:lnTo>
                  <a:lnTo>
                    <a:pt x="108235" y="32669"/>
                  </a:lnTo>
                  <a:lnTo>
                    <a:pt x="97780" y="26638"/>
                  </a:lnTo>
                  <a:lnTo>
                    <a:pt x="108235" y="20551"/>
                  </a:lnTo>
                  <a:lnTo>
                    <a:pt x="108235" y="20381"/>
                  </a:lnTo>
                  <a:lnTo>
                    <a:pt x="97629" y="26544"/>
                  </a:lnTo>
                  <a:lnTo>
                    <a:pt x="85567" y="19568"/>
                  </a:lnTo>
                  <a:lnTo>
                    <a:pt x="97553" y="12611"/>
                  </a:lnTo>
                  <a:lnTo>
                    <a:pt x="108235" y="18774"/>
                  </a:lnTo>
                  <a:lnTo>
                    <a:pt x="108235" y="18604"/>
                  </a:lnTo>
                  <a:lnTo>
                    <a:pt x="97705" y="12516"/>
                  </a:lnTo>
                  <a:lnTo>
                    <a:pt x="108235" y="6391"/>
                  </a:lnTo>
                  <a:lnTo>
                    <a:pt x="108235" y="6220"/>
                  </a:lnTo>
                  <a:lnTo>
                    <a:pt x="97553" y="12440"/>
                  </a:lnTo>
                  <a:lnTo>
                    <a:pt x="85492" y="5464"/>
                  </a:lnTo>
                  <a:lnTo>
                    <a:pt x="94869" y="0"/>
                  </a:lnTo>
                  <a:lnTo>
                    <a:pt x="94358" y="0"/>
                  </a:lnTo>
                  <a:lnTo>
                    <a:pt x="85227" y="5313"/>
                  </a:lnTo>
                  <a:lnTo>
                    <a:pt x="76020" y="0"/>
                  </a:lnTo>
                  <a:lnTo>
                    <a:pt x="75717" y="0"/>
                  </a:lnTo>
                  <a:lnTo>
                    <a:pt x="85076" y="5407"/>
                  </a:lnTo>
                  <a:lnTo>
                    <a:pt x="73090" y="12365"/>
                  </a:lnTo>
                  <a:lnTo>
                    <a:pt x="61009" y="5407"/>
                  </a:lnTo>
                  <a:lnTo>
                    <a:pt x="70310" y="0"/>
                  </a:lnTo>
                  <a:lnTo>
                    <a:pt x="70008" y="0"/>
                  </a:lnTo>
                  <a:lnTo>
                    <a:pt x="60858" y="5313"/>
                  </a:lnTo>
                  <a:lnTo>
                    <a:pt x="51670" y="0"/>
                  </a:lnTo>
                  <a:lnTo>
                    <a:pt x="51367" y="0"/>
                  </a:lnTo>
                  <a:lnTo>
                    <a:pt x="60706" y="5407"/>
                  </a:lnTo>
                  <a:lnTo>
                    <a:pt x="48720" y="12365"/>
                  </a:lnTo>
                  <a:lnTo>
                    <a:pt x="36659" y="5407"/>
                  </a:lnTo>
                  <a:lnTo>
                    <a:pt x="45941" y="0"/>
                  </a:lnTo>
                  <a:lnTo>
                    <a:pt x="45639" y="0"/>
                  </a:lnTo>
                  <a:lnTo>
                    <a:pt x="36507" y="5313"/>
                  </a:lnTo>
                  <a:lnTo>
                    <a:pt x="27319" y="0"/>
                  </a:lnTo>
                  <a:lnTo>
                    <a:pt x="26998" y="0"/>
                  </a:lnTo>
                  <a:lnTo>
                    <a:pt x="36356" y="5407"/>
                  </a:lnTo>
                  <a:lnTo>
                    <a:pt x="24370" y="12365"/>
                  </a:lnTo>
                  <a:lnTo>
                    <a:pt x="12308" y="5407"/>
                  </a:lnTo>
                  <a:lnTo>
                    <a:pt x="21591" y="0"/>
                  </a:lnTo>
                  <a:lnTo>
                    <a:pt x="21288" y="0"/>
                  </a:lnTo>
                  <a:lnTo>
                    <a:pt x="12157" y="5313"/>
                  </a:lnTo>
                  <a:lnTo>
                    <a:pt x="2950"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8630061" y="0"/>
              <a:ext cx="513937" cy="296922"/>
            </a:xfrm>
            <a:custGeom>
              <a:avLst/>
              <a:gdLst/>
              <a:ahLst/>
              <a:cxnLst/>
              <a:rect l="l" t="t" r="r" b="b"/>
              <a:pathLst>
                <a:path w="8149" h="4708" extrusionOk="0">
                  <a:moveTo>
                    <a:pt x="1" y="0"/>
                  </a:moveTo>
                  <a:lnTo>
                    <a:pt x="8149" y="4708"/>
                  </a:lnTo>
                  <a:lnTo>
                    <a:pt x="8149" y="4538"/>
                  </a:lnTo>
                  <a:lnTo>
                    <a:pt x="303"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0" y="330286"/>
              <a:ext cx="8321315" cy="4805113"/>
            </a:xfrm>
            <a:custGeom>
              <a:avLst/>
              <a:gdLst/>
              <a:ahLst/>
              <a:cxnLst/>
              <a:rect l="l" t="t" r="r" b="b"/>
              <a:pathLst>
                <a:path w="131943" h="76190" extrusionOk="0">
                  <a:moveTo>
                    <a:pt x="12365" y="7317"/>
                  </a:moveTo>
                  <a:lnTo>
                    <a:pt x="24445" y="14293"/>
                  </a:lnTo>
                  <a:lnTo>
                    <a:pt x="12440" y="21250"/>
                  </a:lnTo>
                  <a:lnTo>
                    <a:pt x="379" y="14293"/>
                  </a:lnTo>
                  <a:lnTo>
                    <a:pt x="12365" y="7317"/>
                  </a:lnTo>
                  <a:close/>
                  <a:moveTo>
                    <a:pt x="24597" y="14369"/>
                  </a:moveTo>
                  <a:lnTo>
                    <a:pt x="36658" y="21345"/>
                  </a:lnTo>
                  <a:lnTo>
                    <a:pt x="24672" y="28302"/>
                  </a:lnTo>
                  <a:lnTo>
                    <a:pt x="12591" y="21345"/>
                  </a:lnTo>
                  <a:lnTo>
                    <a:pt x="24597" y="14369"/>
                  </a:lnTo>
                  <a:close/>
                  <a:moveTo>
                    <a:pt x="12440" y="21420"/>
                  </a:moveTo>
                  <a:lnTo>
                    <a:pt x="24521" y="28397"/>
                  </a:lnTo>
                  <a:lnTo>
                    <a:pt x="12535" y="35354"/>
                  </a:lnTo>
                  <a:lnTo>
                    <a:pt x="454" y="28397"/>
                  </a:lnTo>
                  <a:lnTo>
                    <a:pt x="12440" y="21420"/>
                  </a:lnTo>
                  <a:close/>
                  <a:moveTo>
                    <a:pt x="36809" y="21420"/>
                  </a:moveTo>
                  <a:lnTo>
                    <a:pt x="48871" y="28397"/>
                  </a:lnTo>
                  <a:lnTo>
                    <a:pt x="36885" y="35354"/>
                  </a:lnTo>
                  <a:lnTo>
                    <a:pt x="24823" y="28397"/>
                  </a:lnTo>
                  <a:lnTo>
                    <a:pt x="36809" y="21420"/>
                  </a:lnTo>
                  <a:close/>
                  <a:moveTo>
                    <a:pt x="24672" y="28491"/>
                  </a:moveTo>
                  <a:lnTo>
                    <a:pt x="36734" y="35448"/>
                  </a:lnTo>
                  <a:lnTo>
                    <a:pt x="24748" y="42425"/>
                  </a:lnTo>
                  <a:lnTo>
                    <a:pt x="12686" y="35448"/>
                  </a:lnTo>
                  <a:lnTo>
                    <a:pt x="24672" y="28491"/>
                  </a:lnTo>
                  <a:close/>
                  <a:moveTo>
                    <a:pt x="49022" y="28491"/>
                  </a:moveTo>
                  <a:lnTo>
                    <a:pt x="61084" y="35448"/>
                  </a:lnTo>
                  <a:lnTo>
                    <a:pt x="49098" y="42425"/>
                  </a:lnTo>
                  <a:lnTo>
                    <a:pt x="37036" y="35448"/>
                  </a:lnTo>
                  <a:lnTo>
                    <a:pt x="49022" y="28491"/>
                  </a:lnTo>
                  <a:close/>
                  <a:moveTo>
                    <a:pt x="12535" y="35543"/>
                  </a:moveTo>
                  <a:lnTo>
                    <a:pt x="24597" y="42500"/>
                  </a:lnTo>
                  <a:lnTo>
                    <a:pt x="12610" y="49476"/>
                  </a:lnTo>
                  <a:lnTo>
                    <a:pt x="549" y="42500"/>
                  </a:lnTo>
                  <a:lnTo>
                    <a:pt x="12535" y="35543"/>
                  </a:lnTo>
                  <a:close/>
                  <a:moveTo>
                    <a:pt x="36885" y="35543"/>
                  </a:moveTo>
                  <a:lnTo>
                    <a:pt x="48947" y="42500"/>
                  </a:lnTo>
                  <a:lnTo>
                    <a:pt x="36961" y="49476"/>
                  </a:lnTo>
                  <a:lnTo>
                    <a:pt x="24899" y="42500"/>
                  </a:lnTo>
                  <a:lnTo>
                    <a:pt x="36885" y="35543"/>
                  </a:lnTo>
                  <a:close/>
                  <a:moveTo>
                    <a:pt x="61349" y="35600"/>
                  </a:moveTo>
                  <a:lnTo>
                    <a:pt x="73430" y="42576"/>
                  </a:lnTo>
                  <a:lnTo>
                    <a:pt x="61425" y="49533"/>
                  </a:lnTo>
                  <a:lnTo>
                    <a:pt x="49363" y="42576"/>
                  </a:lnTo>
                  <a:lnTo>
                    <a:pt x="61349" y="35600"/>
                  </a:lnTo>
                  <a:close/>
                  <a:moveTo>
                    <a:pt x="24748" y="42595"/>
                  </a:moveTo>
                  <a:lnTo>
                    <a:pt x="36809" y="49552"/>
                  </a:lnTo>
                  <a:lnTo>
                    <a:pt x="24823" y="56528"/>
                  </a:lnTo>
                  <a:lnTo>
                    <a:pt x="12762" y="49552"/>
                  </a:lnTo>
                  <a:lnTo>
                    <a:pt x="24748" y="42595"/>
                  </a:lnTo>
                  <a:close/>
                  <a:moveTo>
                    <a:pt x="49212" y="42651"/>
                  </a:moveTo>
                  <a:lnTo>
                    <a:pt x="61273" y="49628"/>
                  </a:lnTo>
                  <a:lnTo>
                    <a:pt x="49287" y="56585"/>
                  </a:lnTo>
                  <a:lnTo>
                    <a:pt x="37225" y="49628"/>
                  </a:lnTo>
                  <a:lnTo>
                    <a:pt x="49212" y="42651"/>
                  </a:lnTo>
                  <a:close/>
                  <a:moveTo>
                    <a:pt x="73581" y="42651"/>
                  </a:moveTo>
                  <a:lnTo>
                    <a:pt x="85643" y="49628"/>
                  </a:lnTo>
                  <a:lnTo>
                    <a:pt x="73656" y="56585"/>
                  </a:lnTo>
                  <a:lnTo>
                    <a:pt x="61595" y="49628"/>
                  </a:lnTo>
                  <a:lnTo>
                    <a:pt x="73581" y="42651"/>
                  </a:lnTo>
                  <a:close/>
                  <a:moveTo>
                    <a:pt x="12610" y="49647"/>
                  </a:moveTo>
                  <a:lnTo>
                    <a:pt x="24672" y="56623"/>
                  </a:lnTo>
                  <a:lnTo>
                    <a:pt x="12686" y="63580"/>
                  </a:lnTo>
                  <a:lnTo>
                    <a:pt x="624" y="56623"/>
                  </a:lnTo>
                  <a:lnTo>
                    <a:pt x="12610" y="49647"/>
                  </a:lnTo>
                  <a:close/>
                  <a:moveTo>
                    <a:pt x="37074" y="49703"/>
                  </a:moveTo>
                  <a:lnTo>
                    <a:pt x="49136" y="56679"/>
                  </a:lnTo>
                  <a:lnTo>
                    <a:pt x="37150" y="63637"/>
                  </a:lnTo>
                  <a:lnTo>
                    <a:pt x="25088" y="56679"/>
                  </a:lnTo>
                  <a:lnTo>
                    <a:pt x="37074" y="49703"/>
                  </a:lnTo>
                  <a:close/>
                  <a:moveTo>
                    <a:pt x="61443" y="49703"/>
                  </a:moveTo>
                  <a:lnTo>
                    <a:pt x="73505" y="56679"/>
                  </a:lnTo>
                  <a:lnTo>
                    <a:pt x="61519" y="63637"/>
                  </a:lnTo>
                  <a:lnTo>
                    <a:pt x="49438" y="56679"/>
                  </a:lnTo>
                  <a:lnTo>
                    <a:pt x="61443" y="49703"/>
                  </a:lnTo>
                  <a:close/>
                  <a:moveTo>
                    <a:pt x="85794" y="49703"/>
                  </a:moveTo>
                  <a:lnTo>
                    <a:pt x="97855" y="56679"/>
                  </a:lnTo>
                  <a:lnTo>
                    <a:pt x="85869" y="63637"/>
                  </a:lnTo>
                  <a:lnTo>
                    <a:pt x="73808" y="56679"/>
                  </a:lnTo>
                  <a:lnTo>
                    <a:pt x="85794" y="49703"/>
                  </a:lnTo>
                  <a:close/>
                  <a:moveTo>
                    <a:pt x="24937" y="56774"/>
                  </a:moveTo>
                  <a:lnTo>
                    <a:pt x="36999" y="63731"/>
                  </a:lnTo>
                  <a:lnTo>
                    <a:pt x="25012" y="70707"/>
                  </a:lnTo>
                  <a:lnTo>
                    <a:pt x="12951" y="63731"/>
                  </a:lnTo>
                  <a:lnTo>
                    <a:pt x="24937" y="56774"/>
                  </a:lnTo>
                  <a:close/>
                  <a:moveTo>
                    <a:pt x="49287" y="56774"/>
                  </a:moveTo>
                  <a:lnTo>
                    <a:pt x="61368" y="63731"/>
                  </a:lnTo>
                  <a:lnTo>
                    <a:pt x="49382" y="70707"/>
                  </a:lnTo>
                  <a:lnTo>
                    <a:pt x="37301" y="63731"/>
                  </a:lnTo>
                  <a:lnTo>
                    <a:pt x="49287" y="56774"/>
                  </a:lnTo>
                  <a:close/>
                  <a:moveTo>
                    <a:pt x="73656" y="56774"/>
                  </a:moveTo>
                  <a:lnTo>
                    <a:pt x="85718" y="63731"/>
                  </a:lnTo>
                  <a:lnTo>
                    <a:pt x="73732" y="70707"/>
                  </a:lnTo>
                  <a:lnTo>
                    <a:pt x="61670" y="63731"/>
                  </a:lnTo>
                  <a:lnTo>
                    <a:pt x="73656" y="56774"/>
                  </a:lnTo>
                  <a:close/>
                  <a:moveTo>
                    <a:pt x="98007" y="56774"/>
                  </a:moveTo>
                  <a:lnTo>
                    <a:pt x="110087" y="63731"/>
                  </a:lnTo>
                  <a:lnTo>
                    <a:pt x="98082" y="70707"/>
                  </a:lnTo>
                  <a:lnTo>
                    <a:pt x="86021" y="63731"/>
                  </a:lnTo>
                  <a:lnTo>
                    <a:pt x="98007" y="56774"/>
                  </a:lnTo>
                  <a:close/>
                  <a:moveTo>
                    <a:pt x="0" y="0"/>
                  </a:moveTo>
                  <a:lnTo>
                    <a:pt x="0" y="170"/>
                  </a:lnTo>
                  <a:lnTo>
                    <a:pt x="0" y="360"/>
                  </a:lnTo>
                  <a:lnTo>
                    <a:pt x="152" y="265"/>
                  </a:lnTo>
                  <a:lnTo>
                    <a:pt x="12213" y="7222"/>
                  </a:lnTo>
                  <a:lnTo>
                    <a:pt x="227" y="14198"/>
                  </a:lnTo>
                  <a:lnTo>
                    <a:pt x="0" y="14066"/>
                  </a:lnTo>
                  <a:lnTo>
                    <a:pt x="0" y="14236"/>
                  </a:lnTo>
                  <a:lnTo>
                    <a:pt x="76" y="14293"/>
                  </a:lnTo>
                  <a:lnTo>
                    <a:pt x="0" y="14331"/>
                  </a:lnTo>
                  <a:lnTo>
                    <a:pt x="0" y="14501"/>
                  </a:lnTo>
                  <a:lnTo>
                    <a:pt x="227" y="14369"/>
                  </a:lnTo>
                  <a:lnTo>
                    <a:pt x="12289" y="21345"/>
                  </a:lnTo>
                  <a:lnTo>
                    <a:pt x="303" y="28302"/>
                  </a:lnTo>
                  <a:lnTo>
                    <a:pt x="0" y="28132"/>
                  </a:lnTo>
                  <a:lnTo>
                    <a:pt x="0" y="28302"/>
                  </a:lnTo>
                  <a:lnTo>
                    <a:pt x="152" y="28397"/>
                  </a:lnTo>
                  <a:lnTo>
                    <a:pt x="0" y="28491"/>
                  </a:lnTo>
                  <a:lnTo>
                    <a:pt x="0" y="28661"/>
                  </a:lnTo>
                  <a:lnTo>
                    <a:pt x="303" y="28491"/>
                  </a:lnTo>
                  <a:lnTo>
                    <a:pt x="12384" y="35448"/>
                  </a:lnTo>
                  <a:lnTo>
                    <a:pt x="397" y="42425"/>
                  </a:lnTo>
                  <a:lnTo>
                    <a:pt x="0" y="42198"/>
                  </a:lnTo>
                  <a:lnTo>
                    <a:pt x="0" y="42368"/>
                  </a:lnTo>
                  <a:lnTo>
                    <a:pt x="227" y="42500"/>
                  </a:lnTo>
                  <a:lnTo>
                    <a:pt x="0" y="42651"/>
                  </a:lnTo>
                  <a:lnTo>
                    <a:pt x="0" y="42822"/>
                  </a:lnTo>
                  <a:lnTo>
                    <a:pt x="397" y="42595"/>
                  </a:lnTo>
                  <a:lnTo>
                    <a:pt x="12459" y="49552"/>
                  </a:lnTo>
                  <a:lnTo>
                    <a:pt x="473" y="56528"/>
                  </a:lnTo>
                  <a:lnTo>
                    <a:pt x="0" y="56263"/>
                  </a:lnTo>
                  <a:lnTo>
                    <a:pt x="0" y="56434"/>
                  </a:lnTo>
                  <a:lnTo>
                    <a:pt x="322" y="56623"/>
                  </a:lnTo>
                  <a:lnTo>
                    <a:pt x="0" y="56793"/>
                  </a:lnTo>
                  <a:lnTo>
                    <a:pt x="0" y="56982"/>
                  </a:lnTo>
                  <a:lnTo>
                    <a:pt x="473" y="56698"/>
                  </a:lnTo>
                  <a:lnTo>
                    <a:pt x="12535" y="63674"/>
                  </a:lnTo>
                  <a:lnTo>
                    <a:pt x="549" y="70632"/>
                  </a:lnTo>
                  <a:lnTo>
                    <a:pt x="0" y="70329"/>
                  </a:lnTo>
                  <a:lnTo>
                    <a:pt x="0" y="70499"/>
                  </a:lnTo>
                  <a:lnTo>
                    <a:pt x="397" y="70726"/>
                  </a:lnTo>
                  <a:lnTo>
                    <a:pt x="0" y="70953"/>
                  </a:lnTo>
                  <a:lnTo>
                    <a:pt x="0" y="71256"/>
                  </a:lnTo>
                  <a:lnTo>
                    <a:pt x="662" y="70878"/>
                  </a:lnTo>
                  <a:lnTo>
                    <a:pt x="9850" y="76190"/>
                  </a:lnTo>
                  <a:lnTo>
                    <a:pt x="10153" y="76190"/>
                  </a:lnTo>
                  <a:lnTo>
                    <a:pt x="813" y="70783"/>
                  </a:lnTo>
                  <a:lnTo>
                    <a:pt x="12799" y="63826"/>
                  </a:lnTo>
                  <a:lnTo>
                    <a:pt x="24861" y="70783"/>
                  </a:lnTo>
                  <a:lnTo>
                    <a:pt x="15579" y="76190"/>
                  </a:lnTo>
                  <a:lnTo>
                    <a:pt x="15881" y="76190"/>
                  </a:lnTo>
                  <a:lnTo>
                    <a:pt x="25012" y="70878"/>
                  </a:lnTo>
                  <a:lnTo>
                    <a:pt x="34201" y="76190"/>
                  </a:lnTo>
                  <a:lnTo>
                    <a:pt x="34522" y="76190"/>
                  </a:lnTo>
                  <a:lnTo>
                    <a:pt x="25164" y="70783"/>
                  </a:lnTo>
                  <a:lnTo>
                    <a:pt x="37150" y="63826"/>
                  </a:lnTo>
                  <a:lnTo>
                    <a:pt x="49230" y="70783"/>
                  </a:lnTo>
                  <a:lnTo>
                    <a:pt x="39929" y="76190"/>
                  </a:lnTo>
                  <a:lnTo>
                    <a:pt x="40231" y="76190"/>
                  </a:lnTo>
                  <a:lnTo>
                    <a:pt x="49382" y="70878"/>
                  </a:lnTo>
                  <a:lnTo>
                    <a:pt x="58570" y="76190"/>
                  </a:lnTo>
                  <a:lnTo>
                    <a:pt x="58872" y="76190"/>
                  </a:lnTo>
                  <a:lnTo>
                    <a:pt x="49533" y="70783"/>
                  </a:lnTo>
                  <a:lnTo>
                    <a:pt x="61519" y="63826"/>
                  </a:lnTo>
                  <a:lnTo>
                    <a:pt x="73581" y="70783"/>
                  </a:lnTo>
                  <a:lnTo>
                    <a:pt x="64298" y="76190"/>
                  </a:lnTo>
                  <a:lnTo>
                    <a:pt x="64601" y="76190"/>
                  </a:lnTo>
                  <a:lnTo>
                    <a:pt x="73732" y="70878"/>
                  </a:lnTo>
                  <a:lnTo>
                    <a:pt x="82920" y="76190"/>
                  </a:lnTo>
                  <a:lnTo>
                    <a:pt x="83223" y="76190"/>
                  </a:lnTo>
                  <a:lnTo>
                    <a:pt x="73883" y="70783"/>
                  </a:lnTo>
                  <a:lnTo>
                    <a:pt x="85869" y="63826"/>
                  </a:lnTo>
                  <a:lnTo>
                    <a:pt x="97931" y="70783"/>
                  </a:lnTo>
                  <a:lnTo>
                    <a:pt x="88648" y="76190"/>
                  </a:lnTo>
                  <a:lnTo>
                    <a:pt x="88951" y="76190"/>
                  </a:lnTo>
                  <a:lnTo>
                    <a:pt x="98082" y="70878"/>
                  </a:lnTo>
                  <a:lnTo>
                    <a:pt x="107289" y="76190"/>
                  </a:lnTo>
                  <a:lnTo>
                    <a:pt x="107592" y="76190"/>
                  </a:lnTo>
                  <a:lnTo>
                    <a:pt x="98234" y="70783"/>
                  </a:lnTo>
                  <a:lnTo>
                    <a:pt x="110239" y="63826"/>
                  </a:lnTo>
                  <a:lnTo>
                    <a:pt x="122300" y="70783"/>
                  </a:lnTo>
                  <a:lnTo>
                    <a:pt x="113018" y="76190"/>
                  </a:lnTo>
                  <a:lnTo>
                    <a:pt x="113320" y="76190"/>
                  </a:lnTo>
                  <a:lnTo>
                    <a:pt x="122452" y="70878"/>
                  </a:lnTo>
                  <a:lnTo>
                    <a:pt x="131640" y="76190"/>
                  </a:lnTo>
                  <a:lnTo>
                    <a:pt x="131942" y="76190"/>
                  </a:lnTo>
                  <a:lnTo>
                    <a:pt x="53068" y="30646"/>
                  </a:lnTo>
                  <a:lnTo>
                    <a:pt x="49022" y="28302"/>
                  </a:lnTo>
                  <a:lnTo>
                    <a:pt x="36809" y="21250"/>
                  </a:lnTo>
                  <a:lnTo>
                    <a:pt x="35732" y="20626"/>
                  </a:lnTo>
                  <a:lnTo>
                    <a:pt x="0"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8490555" y="3963302"/>
              <a:ext cx="653442" cy="385216"/>
            </a:xfrm>
            <a:custGeom>
              <a:avLst/>
              <a:gdLst/>
              <a:ahLst/>
              <a:cxnLst/>
              <a:rect l="l" t="t" r="r" b="b"/>
              <a:pathLst>
                <a:path w="10361" h="6108" extrusionOk="0">
                  <a:moveTo>
                    <a:pt x="10361" y="1"/>
                  </a:moveTo>
                  <a:lnTo>
                    <a:pt x="1" y="6032"/>
                  </a:lnTo>
                  <a:lnTo>
                    <a:pt x="152" y="6107"/>
                  </a:lnTo>
                  <a:lnTo>
                    <a:pt x="10361" y="171"/>
                  </a:lnTo>
                  <a:lnTo>
                    <a:pt x="10361" y="1"/>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8664622" y="4856404"/>
              <a:ext cx="479376" cy="279011"/>
            </a:xfrm>
            <a:custGeom>
              <a:avLst/>
              <a:gdLst/>
              <a:ahLst/>
              <a:cxnLst/>
              <a:rect l="l" t="t" r="r" b="b"/>
              <a:pathLst>
                <a:path w="7601" h="4424" extrusionOk="0">
                  <a:moveTo>
                    <a:pt x="7601" y="0"/>
                  </a:moveTo>
                  <a:lnTo>
                    <a:pt x="3309" y="2496"/>
                  </a:lnTo>
                  <a:lnTo>
                    <a:pt x="1" y="4424"/>
                  </a:lnTo>
                  <a:lnTo>
                    <a:pt x="303" y="4424"/>
                  </a:lnTo>
                  <a:lnTo>
                    <a:pt x="7601" y="170"/>
                  </a:lnTo>
                  <a:lnTo>
                    <a:pt x="7601"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Google Shape;17;p2"/>
          <p:cNvSpPr txBox="1">
            <a:spLocks noGrp="1"/>
          </p:cNvSpPr>
          <p:nvPr>
            <p:ph type="ctrTitle"/>
          </p:nvPr>
        </p:nvSpPr>
        <p:spPr>
          <a:xfrm>
            <a:off x="1396950" y="1555356"/>
            <a:ext cx="6350100" cy="16101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Clr>
                <a:srgbClr val="191919"/>
              </a:buClr>
              <a:buSzPts val="5200"/>
              <a:buNone/>
              <a:defRPr sz="9600">
                <a:solidFill>
                  <a:srgbClr val="191919"/>
                </a:solidFill>
                <a:latin typeface="Roboto Black" panose="02000000000000000000" pitchFamily="2" charset="0"/>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dirty="0"/>
          </a:p>
        </p:txBody>
      </p:sp>
      <p:sp>
        <p:nvSpPr>
          <p:cNvPr id="18" name="Google Shape;18;p2"/>
          <p:cNvSpPr txBox="1">
            <a:spLocks noGrp="1"/>
          </p:cNvSpPr>
          <p:nvPr>
            <p:ph type="subTitle" idx="1"/>
          </p:nvPr>
        </p:nvSpPr>
        <p:spPr>
          <a:xfrm>
            <a:off x="2307600" y="3112344"/>
            <a:ext cx="4528800" cy="475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8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19" name="Google Shape;19;p2"/>
          <p:cNvGrpSpPr/>
          <p:nvPr/>
        </p:nvGrpSpPr>
        <p:grpSpPr>
          <a:xfrm>
            <a:off x="7162628" y="3857024"/>
            <a:ext cx="1875861" cy="1182997"/>
            <a:chOff x="3950825" y="2616175"/>
            <a:chExt cx="1119850" cy="706225"/>
          </a:xfrm>
        </p:grpSpPr>
        <p:sp>
          <p:nvSpPr>
            <p:cNvPr id="20" name="Google Shape;20;p2"/>
            <p:cNvSpPr/>
            <p:nvPr/>
          </p:nvSpPr>
          <p:spPr>
            <a:xfrm>
              <a:off x="3950825" y="2721575"/>
              <a:ext cx="1119850" cy="600825"/>
            </a:xfrm>
            <a:custGeom>
              <a:avLst/>
              <a:gdLst/>
              <a:ahLst/>
              <a:cxnLst/>
              <a:rect l="l" t="t" r="r" b="b"/>
              <a:pathLst>
                <a:path w="44794" h="24033" extrusionOk="0">
                  <a:moveTo>
                    <a:pt x="19423" y="0"/>
                  </a:moveTo>
                  <a:lnTo>
                    <a:pt x="19147" y="20"/>
                  </a:lnTo>
                  <a:lnTo>
                    <a:pt x="18556" y="99"/>
                  </a:lnTo>
                  <a:lnTo>
                    <a:pt x="17906" y="217"/>
                  </a:lnTo>
                  <a:lnTo>
                    <a:pt x="17236" y="375"/>
                  </a:lnTo>
                  <a:lnTo>
                    <a:pt x="16527" y="572"/>
                  </a:lnTo>
                  <a:lnTo>
                    <a:pt x="15798" y="808"/>
                  </a:lnTo>
                  <a:lnTo>
                    <a:pt x="15030" y="1064"/>
                  </a:lnTo>
                  <a:lnTo>
                    <a:pt x="14262" y="1379"/>
                  </a:lnTo>
                  <a:lnTo>
                    <a:pt x="13454" y="1694"/>
                  </a:lnTo>
                  <a:lnTo>
                    <a:pt x="12646" y="2049"/>
                  </a:lnTo>
                  <a:lnTo>
                    <a:pt x="11819" y="2423"/>
                  </a:lnTo>
                  <a:lnTo>
                    <a:pt x="11011" y="2817"/>
                  </a:lnTo>
                  <a:lnTo>
                    <a:pt x="10184" y="3231"/>
                  </a:lnTo>
                  <a:lnTo>
                    <a:pt x="9357" y="3664"/>
                  </a:lnTo>
                  <a:lnTo>
                    <a:pt x="8549" y="4098"/>
                  </a:lnTo>
                  <a:lnTo>
                    <a:pt x="7742" y="4551"/>
                  </a:lnTo>
                  <a:lnTo>
                    <a:pt x="6973" y="4984"/>
                  </a:lnTo>
                  <a:lnTo>
                    <a:pt x="6205" y="5437"/>
                  </a:lnTo>
                  <a:lnTo>
                    <a:pt x="5476" y="5890"/>
                  </a:lnTo>
                  <a:lnTo>
                    <a:pt x="4767" y="6343"/>
                  </a:lnTo>
                  <a:lnTo>
                    <a:pt x="4078" y="6796"/>
                  </a:lnTo>
                  <a:lnTo>
                    <a:pt x="3447" y="7230"/>
                  </a:lnTo>
                  <a:lnTo>
                    <a:pt x="2837" y="7663"/>
                  </a:lnTo>
                  <a:lnTo>
                    <a:pt x="2285" y="8057"/>
                  </a:lnTo>
                  <a:lnTo>
                    <a:pt x="1793" y="8451"/>
                  </a:lnTo>
                  <a:lnTo>
                    <a:pt x="1340" y="8825"/>
                  </a:lnTo>
                  <a:lnTo>
                    <a:pt x="946" y="9180"/>
                  </a:lnTo>
                  <a:lnTo>
                    <a:pt x="611" y="9515"/>
                  </a:lnTo>
                  <a:lnTo>
                    <a:pt x="355" y="9810"/>
                  </a:lnTo>
                  <a:lnTo>
                    <a:pt x="158" y="10066"/>
                  </a:lnTo>
                  <a:lnTo>
                    <a:pt x="99" y="10184"/>
                  </a:lnTo>
                  <a:lnTo>
                    <a:pt x="40" y="10302"/>
                  </a:lnTo>
                  <a:lnTo>
                    <a:pt x="20" y="10401"/>
                  </a:lnTo>
                  <a:lnTo>
                    <a:pt x="0" y="10499"/>
                  </a:lnTo>
                  <a:lnTo>
                    <a:pt x="20" y="10598"/>
                  </a:lnTo>
                  <a:lnTo>
                    <a:pt x="59" y="10696"/>
                  </a:lnTo>
                  <a:lnTo>
                    <a:pt x="118" y="10834"/>
                  </a:lnTo>
                  <a:lnTo>
                    <a:pt x="217" y="10953"/>
                  </a:lnTo>
                  <a:lnTo>
                    <a:pt x="473" y="11268"/>
                  </a:lnTo>
                  <a:lnTo>
                    <a:pt x="828" y="11622"/>
                  </a:lnTo>
                  <a:lnTo>
                    <a:pt x="1261" y="12016"/>
                  </a:lnTo>
                  <a:lnTo>
                    <a:pt x="1793" y="12450"/>
                  </a:lnTo>
                  <a:lnTo>
                    <a:pt x="2384" y="12903"/>
                  </a:lnTo>
                  <a:lnTo>
                    <a:pt x="3053" y="13415"/>
                  </a:lnTo>
                  <a:lnTo>
                    <a:pt x="3782" y="13927"/>
                  </a:lnTo>
                  <a:lnTo>
                    <a:pt x="4570" y="14479"/>
                  </a:lnTo>
                  <a:lnTo>
                    <a:pt x="5417" y="15030"/>
                  </a:lnTo>
                  <a:lnTo>
                    <a:pt x="6304" y="15601"/>
                  </a:lnTo>
                  <a:lnTo>
                    <a:pt x="7229" y="16192"/>
                  </a:lnTo>
                  <a:lnTo>
                    <a:pt x="8175" y="16783"/>
                  </a:lnTo>
                  <a:lnTo>
                    <a:pt x="9180" y="17374"/>
                  </a:lnTo>
                  <a:lnTo>
                    <a:pt x="10184" y="17965"/>
                  </a:lnTo>
                  <a:lnTo>
                    <a:pt x="11208" y="18556"/>
                  </a:lnTo>
                  <a:lnTo>
                    <a:pt x="12252" y="19127"/>
                  </a:lnTo>
                  <a:lnTo>
                    <a:pt x="13296" y="19699"/>
                  </a:lnTo>
                  <a:lnTo>
                    <a:pt x="14321" y="20250"/>
                  </a:lnTo>
                  <a:lnTo>
                    <a:pt x="15365" y="20762"/>
                  </a:lnTo>
                  <a:lnTo>
                    <a:pt x="16389" y="21274"/>
                  </a:lnTo>
                  <a:lnTo>
                    <a:pt x="17374" y="21727"/>
                  </a:lnTo>
                  <a:lnTo>
                    <a:pt x="18359" y="22181"/>
                  </a:lnTo>
                  <a:lnTo>
                    <a:pt x="19304" y="22574"/>
                  </a:lnTo>
                  <a:lnTo>
                    <a:pt x="20211" y="22929"/>
                  </a:lnTo>
                  <a:lnTo>
                    <a:pt x="21077" y="23244"/>
                  </a:lnTo>
                  <a:lnTo>
                    <a:pt x="21885" y="23520"/>
                  </a:lnTo>
                  <a:lnTo>
                    <a:pt x="22653" y="23737"/>
                  </a:lnTo>
                  <a:lnTo>
                    <a:pt x="23362" y="23894"/>
                  </a:lnTo>
                  <a:lnTo>
                    <a:pt x="23677" y="23953"/>
                  </a:lnTo>
                  <a:lnTo>
                    <a:pt x="23993" y="23993"/>
                  </a:lnTo>
                  <a:lnTo>
                    <a:pt x="24288" y="24012"/>
                  </a:lnTo>
                  <a:lnTo>
                    <a:pt x="24544" y="24032"/>
                  </a:lnTo>
                  <a:lnTo>
                    <a:pt x="24781" y="24032"/>
                  </a:lnTo>
                  <a:lnTo>
                    <a:pt x="25096" y="23973"/>
                  </a:lnTo>
                  <a:lnTo>
                    <a:pt x="25509" y="23855"/>
                  </a:lnTo>
                  <a:lnTo>
                    <a:pt x="25982" y="23678"/>
                  </a:lnTo>
                  <a:lnTo>
                    <a:pt x="26534" y="23461"/>
                  </a:lnTo>
                  <a:lnTo>
                    <a:pt x="27144" y="23185"/>
                  </a:lnTo>
                  <a:lnTo>
                    <a:pt x="27834" y="22870"/>
                  </a:lnTo>
                  <a:lnTo>
                    <a:pt x="28543" y="22515"/>
                  </a:lnTo>
                  <a:lnTo>
                    <a:pt x="30119" y="21708"/>
                  </a:lnTo>
                  <a:lnTo>
                    <a:pt x="31833" y="20782"/>
                  </a:lnTo>
                  <a:lnTo>
                    <a:pt x="33625" y="19758"/>
                  </a:lnTo>
                  <a:lnTo>
                    <a:pt x="35437" y="18714"/>
                  </a:lnTo>
                  <a:lnTo>
                    <a:pt x="37230" y="17630"/>
                  </a:lnTo>
                  <a:lnTo>
                    <a:pt x="38944" y="16567"/>
                  </a:lnTo>
                  <a:lnTo>
                    <a:pt x="40539" y="15542"/>
                  </a:lnTo>
                  <a:lnTo>
                    <a:pt x="41938" y="14597"/>
                  </a:lnTo>
                  <a:lnTo>
                    <a:pt x="42568" y="14163"/>
                  </a:lnTo>
                  <a:lnTo>
                    <a:pt x="43120" y="13750"/>
                  </a:lnTo>
                  <a:lnTo>
                    <a:pt x="43612" y="13375"/>
                  </a:lnTo>
                  <a:lnTo>
                    <a:pt x="44026" y="13041"/>
                  </a:lnTo>
                  <a:lnTo>
                    <a:pt x="44361" y="12745"/>
                  </a:lnTo>
                  <a:lnTo>
                    <a:pt x="44597" y="12509"/>
                  </a:lnTo>
                  <a:lnTo>
                    <a:pt x="44676" y="12390"/>
                  </a:lnTo>
                  <a:lnTo>
                    <a:pt x="44755" y="12292"/>
                  </a:lnTo>
                  <a:lnTo>
                    <a:pt x="44774" y="12213"/>
                  </a:lnTo>
                  <a:lnTo>
                    <a:pt x="44794" y="12154"/>
                  </a:lnTo>
                  <a:lnTo>
                    <a:pt x="44774" y="12095"/>
                  </a:lnTo>
                  <a:lnTo>
                    <a:pt x="44735" y="12016"/>
                  </a:lnTo>
                  <a:lnTo>
                    <a:pt x="44577" y="11819"/>
                  </a:lnTo>
                  <a:lnTo>
                    <a:pt x="44301" y="11583"/>
                  </a:lnTo>
                  <a:lnTo>
                    <a:pt x="43947" y="11287"/>
                  </a:lnTo>
                  <a:lnTo>
                    <a:pt x="43494" y="10972"/>
                  </a:lnTo>
                  <a:lnTo>
                    <a:pt x="42942" y="10598"/>
                  </a:lnTo>
                  <a:lnTo>
                    <a:pt x="42332" y="10204"/>
                  </a:lnTo>
                  <a:lnTo>
                    <a:pt x="41662" y="9771"/>
                  </a:lnTo>
                  <a:lnTo>
                    <a:pt x="40086" y="8825"/>
                  </a:lnTo>
                  <a:lnTo>
                    <a:pt x="38313" y="7801"/>
                  </a:lnTo>
                  <a:lnTo>
                    <a:pt x="36383" y="6717"/>
                  </a:lnTo>
                  <a:lnTo>
                    <a:pt x="34334" y="5634"/>
                  </a:lnTo>
                  <a:lnTo>
                    <a:pt x="32226" y="4570"/>
                  </a:lnTo>
                  <a:lnTo>
                    <a:pt x="31143" y="4038"/>
                  </a:lnTo>
                  <a:lnTo>
                    <a:pt x="30079" y="3526"/>
                  </a:lnTo>
                  <a:lnTo>
                    <a:pt x="29035" y="3054"/>
                  </a:lnTo>
                  <a:lnTo>
                    <a:pt x="27991" y="2581"/>
                  </a:lnTo>
                  <a:lnTo>
                    <a:pt x="26967" y="2147"/>
                  </a:lnTo>
                  <a:lnTo>
                    <a:pt x="25962" y="1734"/>
                  </a:lnTo>
                  <a:lnTo>
                    <a:pt x="24997" y="1359"/>
                  </a:lnTo>
                  <a:lnTo>
                    <a:pt x="24071" y="1025"/>
                  </a:lnTo>
                  <a:lnTo>
                    <a:pt x="23205" y="709"/>
                  </a:lnTo>
                  <a:lnTo>
                    <a:pt x="22377" y="473"/>
                  </a:lnTo>
                  <a:lnTo>
                    <a:pt x="21609" y="256"/>
                  </a:lnTo>
                  <a:lnTo>
                    <a:pt x="20900" y="118"/>
                  </a:lnTo>
                  <a:lnTo>
                    <a:pt x="20565" y="59"/>
                  </a:lnTo>
                  <a:lnTo>
                    <a:pt x="20250" y="20"/>
                  </a:lnTo>
                  <a:lnTo>
                    <a:pt x="19954" y="0"/>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4503350" y="2652625"/>
              <a:ext cx="84225" cy="48775"/>
            </a:xfrm>
            <a:custGeom>
              <a:avLst/>
              <a:gdLst/>
              <a:ahLst/>
              <a:cxnLst/>
              <a:rect l="l" t="t" r="r" b="b"/>
              <a:pathLst>
                <a:path w="3369" h="1951" extrusionOk="0">
                  <a:moveTo>
                    <a:pt x="1" y="1"/>
                  </a:moveTo>
                  <a:lnTo>
                    <a:pt x="3369" y="1951"/>
                  </a:lnTo>
                  <a:lnTo>
                    <a:pt x="1"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4599375" y="2717625"/>
              <a:ext cx="25" cy="525"/>
            </a:xfrm>
            <a:custGeom>
              <a:avLst/>
              <a:gdLst/>
              <a:ahLst/>
              <a:cxnLst/>
              <a:rect l="l" t="t" r="r" b="b"/>
              <a:pathLst>
                <a:path w="1" h="21" extrusionOk="0">
                  <a:moveTo>
                    <a:pt x="1" y="20"/>
                  </a:moveTo>
                  <a:lnTo>
                    <a:pt x="1" y="1"/>
                  </a:lnTo>
                  <a:lnTo>
                    <a:pt x="1" y="2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4598400" y="2720575"/>
              <a:ext cx="525" cy="1500"/>
            </a:xfrm>
            <a:custGeom>
              <a:avLst/>
              <a:gdLst/>
              <a:ahLst/>
              <a:cxnLst/>
              <a:rect l="l" t="t" r="r" b="b"/>
              <a:pathLst>
                <a:path w="21" h="60" extrusionOk="0">
                  <a:moveTo>
                    <a:pt x="20" y="1"/>
                  </a:moveTo>
                  <a:lnTo>
                    <a:pt x="20" y="1"/>
                  </a:lnTo>
                  <a:lnTo>
                    <a:pt x="20" y="1"/>
                  </a:lnTo>
                  <a:lnTo>
                    <a:pt x="0" y="60"/>
                  </a:lnTo>
                  <a:lnTo>
                    <a:pt x="0" y="60"/>
                  </a:lnTo>
                  <a:lnTo>
                    <a:pt x="20" y="1"/>
                  </a:lnTo>
                  <a:lnTo>
                    <a:pt x="20"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4597400" y="2710725"/>
              <a:ext cx="1025" cy="2500"/>
            </a:xfrm>
            <a:custGeom>
              <a:avLst/>
              <a:gdLst/>
              <a:ahLst/>
              <a:cxnLst/>
              <a:rect l="l" t="t" r="r" b="b"/>
              <a:pathLst>
                <a:path w="41" h="100" extrusionOk="0">
                  <a:moveTo>
                    <a:pt x="1" y="1"/>
                  </a:moveTo>
                  <a:lnTo>
                    <a:pt x="1" y="1"/>
                  </a:lnTo>
                  <a:lnTo>
                    <a:pt x="1" y="1"/>
                  </a:lnTo>
                  <a:lnTo>
                    <a:pt x="40" y="99"/>
                  </a:lnTo>
                  <a:lnTo>
                    <a:pt x="40" y="99"/>
                  </a:lnTo>
                  <a:lnTo>
                    <a:pt x="40" y="99"/>
                  </a:lnTo>
                  <a:lnTo>
                    <a:pt x="1" y="1"/>
                  </a:lnTo>
                  <a:lnTo>
                    <a:pt x="1"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4587550" y="2701375"/>
              <a:ext cx="5450" cy="3975"/>
            </a:xfrm>
            <a:custGeom>
              <a:avLst/>
              <a:gdLst/>
              <a:ahLst/>
              <a:cxnLst/>
              <a:rect l="l" t="t" r="r" b="b"/>
              <a:pathLst>
                <a:path w="218" h="159" extrusionOk="0">
                  <a:moveTo>
                    <a:pt x="1" y="1"/>
                  </a:moveTo>
                  <a:lnTo>
                    <a:pt x="1" y="1"/>
                  </a:lnTo>
                  <a:lnTo>
                    <a:pt x="119" y="79"/>
                  </a:lnTo>
                  <a:lnTo>
                    <a:pt x="218" y="158"/>
                  </a:lnTo>
                  <a:lnTo>
                    <a:pt x="218" y="158"/>
                  </a:lnTo>
                  <a:lnTo>
                    <a:pt x="218" y="158"/>
                  </a:lnTo>
                  <a:lnTo>
                    <a:pt x="119" y="79"/>
                  </a:lnTo>
                  <a:lnTo>
                    <a:pt x="1" y="1"/>
                  </a:lnTo>
                  <a:lnTo>
                    <a:pt x="1"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4593975" y="2706300"/>
              <a:ext cx="2475" cy="2975"/>
            </a:xfrm>
            <a:custGeom>
              <a:avLst/>
              <a:gdLst/>
              <a:ahLst/>
              <a:cxnLst/>
              <a:rect l="l" t="t" r="r" b="b"/>
              <a:pathLst>
                <a:path w="99" h="119" extrusionOk="0">
                  <a:moveTo>
                    <a:pt x="0" y="1"/>
                  </a:moveTo>
                  <a:lnTo>
                    <a:pt x="0" y="20"/>
                  </a:lnTo>
                  <a:lnTo>
                    <a:pt x="99" y="119"/>
                  </a:lnTo>
                  <a:lnTo>
                    <a:pt x="0"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4598900" y="2715175"/>
              <a:ext cx="500" cy="2475"/>
            </a:xfrm>
            <a:custGeom>
              <a:avLst/>
              <a:gdLst/>
              <a:ahLst/>
              <a:cxnLst/>
              <a:rect l="l" t="t" r="r" b="b"/>
              <a:pathLst>
                <a:path w="20" h="99" extrusionOk="0">
                  <a:moveTo>
                    <a:pt x="0" y="0"/>
                  </a:moveTo>
                  <a:lnTo>
                    <a:pt x="0" y="20"/>
                  </a:lnTo>
                  <a:lnTo>
                    <a:pt x="20" y="99"/>
                  </a:lnTo>
                  <a:lnTo>
                    <a:pt x="0"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4032575" y="2645725"/>
              <a:ext cx="566825" cy="328000"/>
            </a:xfrm>
            <a:custGeom>
              <a:avLst/>
              <a:gdLst/>
              <a:ahLst/>
              <a:cxnLst/>
              <a:rect l="l" t="t" r="r" b="b"/>
              <a:pathLst>
                <a:path w="22673" h="13120" extrusionOk="0">
                  <a:moveTo>
                    <a:pt x="17630" y="1"/>
                  </a:moveTo>
                  <a:lnTo>
                    <a:pt x="17394" y="20"/>
                  </a:lnTo>
                  <a:lnTo>
                    <a:pt x="17157" y="40"/>
                  </a:lnTo>
                  <a:lnTo>
                    <a:pt x="16941" y="99"/>
                  </a:lnTo>
                  <a:lnTo>
                    <a:pt x="16744" y="178"/>
                  </a:lnTo>
                  <a:lnTo>
                    <a:pt x="16566" y="277"/>
                  </a:lnTo>
                  <a:lnTo>
                    <a:pt x="453" y="9574"/>
                  </a:lnTo>
                  <a:lnTo>
                    <a:pt x="355" y="9653"/>
                  </a:lnTo>
                  <a:lnTo>
                    <a:pt x="256" y="9712"/>
                  </a:lnTo>
                  <a:lnTo>
                    <a:pt x="197" y="9791"/>
                  </a:lnTo>
                  <a:lnTo>
                    <a:pt x="99" y="9889"/>
                  </a:lnTo>
                  <a:lnTo>
                    <a:pt x="79" y="9948"/>
                  </a:lnTo>
                  <a:lnTo>
                    <a:pt x="20" y="10047"/>
                  </a:lnTo>
                  <a:lnTo>
                    <a:pt x="0" y="10165"/>
                  </a:lnTo>
                  <a:lnTo>
                    <a:pt x="0" y="10283"/>
                  </a:lnTo>
                  <a:lnTo>
                    <a:pt x="20" y="10382"/>
                  </a:lnTo>
                  <a:lnTo>
                    <a:pt x="59" y="10500"/>
                  </a:lnTo>
                  <a:lnTo>
                    <a:pt x="118" y="10598"/>
                  </a:lnTo>
                  <a:lnTo>
                    <a:pt x="217" y="10697"/>
                  </a:lnTo>
                  <a:lnTo>
                    <a:pt x="315" y="10795"/>
                  </a:lnTo>
                  <a:lnTo>
                    <a:pt x="453" y="10894"/>
                  </a:lnTo>
                  <a:lnTo>
                    <a:pt x="3841" y="12844"/>
                  </a:lnTo>
                  <a:lnTo>
                    <a:pt x="4078" y="12962"/>
                  </a:lnTo>
                  <a:lnTo>
                    <a:pt x="4373" y="13061"/>
                  </a:lnTo>
                  <a:lnTo>
                    <a:pt x="4669" y="13100"/>
                  </a:lnTo>
                  <a:lnTo>
                    <a:pt x="4964" y="13120"/>
                  </a:lnTo>
                  <a:lnTo>
                    <a:pt x="5279" y="13100"/>
                  </a:lnTo>
                  <a:lnTo>
                    <a:pt x="5575" y="13061"/>
                  </a:lnTo>
                  <a:lnTo>
                    <a:pt x="5850" y="12962"/>
                  </a:lnTo>
                  <a:lnTo>
                    <a:pt x="6107" y="12844"/>
                  </a:lnTo>
                  <a:lnTo>
                    <a:pt x="22200" y="3546"/>
                  </a:lnTo>
                  <a:lnTo>
                    <a:pt x="22298" y="3468"/>
                  </a:lnTo>
                  <a:lnTo>
                    <a:pt x="22397" y="3389"/>
                  </a:lnTo>
                  <a:lnTo>
                    <a:pt x="22476" y="3310"/>
                  </a:lnTo>
                  <a:lnTo>
                    <a:pt x="22555" y="3231"/>
                  </a:lnTo>
                  <a:lnTo>
                    <a:pt x="22594" y="3152"/>
                  </a:lnTo>
                  <a:lnTo>
                    <a:pt x="22633" y="3074"/>
                  </a:lnTo>
                  <a:lnTo>
                    <a:pt x="22633" y="3054"/>
                  </a:lnTo>
                  <a:lnTo>
                    <a:pt x="22653" y="2995"/>
                  </a:lnTo>
                  <a:lnTo>
                    <a:pt x="22673" y="2896"/>
                  </a:lnTo>
                  <a:lnTo>
                    <a:pt x="22673" y="2877"/>
                  </a:lnTo>
                  <a:lnTo>
                    <a:pt x="22653" y="2778"/>
                  </a:lnTo>
                  <a:lnTo>
                    <a:pt x="22633" y="2699"/>
                  </a:lnTo>
                  <a:lnTo>
                    <a:pt x="22594" y="2601"/>
                  </a:lnTo>
                  <a:lnTo>
                    <a:pt x="22555" y="2542"/>
                  </a:lnTo>
                  <a:lnTo>
                    <a:pt x="22456" y="2424"/>
                  </a:lnTo>
                  <a:lnTo>
                    <a:pt x="22417" y="2384"/>
                  </a:lnTo>
                  <a:lnTo>
                    <a:pt x="22318" y="2305"/>
                  </a:lnTo>
                  <a:lnTo>
                    <a:pt x="22200" y="2227"/>
                  </a:lnTo>
                  <a:lnTo>
                    <a:pt x="18832" y="277"/>
                  </a:lnTo>
                  <a:lnTo>
                    <a:pt x="18753" y="237"/>
                  </a:lnTo>
                  <a:lnTo>
                    <a:pt x="18654" y="198"/>
                  </a:lnTo>
                  <a:lnTo>
                    <a:pt x="18477" y="119"/>
                  </a:lnTo>
                  <a:lnTo>
                    <a:pt x="18300" y="60"/>
                  </a:lnTo>
                  <a:lnTo>
                    <a:pt x="18083" y="20"/>
                  </a:lnTo>
                  <a:lnTo>
                    <a:pt x="17847"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4821475" y="2843700"/>
              <a:ext cx="1025" cy="2975"/>
            </a:xfrm>
            <a:custGeom>
              <a:avLst/>
              <a:gdLst/>
              <a:ahLst/>
              <a:cxnLst/>
              <a:rect l="l" t="t" r="r" b="b"/>
              <a:pathLst>
                <a:path w="41" h="119" extrusionOk="0">
                  <a:moveTo>
                    <a:pt x="1" y="0"/>
                  </a:moveTo>
                  <a:lnTo>
                    <a:pt x="1" y="0"/>
                  </a:lnTo>
                  <a:lnTo>
                    <a:pt x="1" y="0"/>
                  </a:lnTo>
                  <a:lnTo>
                    <a:pt x="40" y="60"/>
                  </a:lnTo>
                  <a:lnTo>
                    <a:pt x="40" y="119"/>
                  </a:lnTo>
                  <a:lnTo>
                    <a:pt x="40" y="119"/>
                  </a:lnTo>
                  <a:lnTo>
                    <a:pt x="40" y="60"/>
                  </a:lnTo>
                  <a:lnTo>
                    <a:pt x="1" y="0"/>
                  </a:lnTo>
                  <a:lnTo>
                    <a:pt x="1"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4450175" y="2850600"/>
              <a:ext cx="34000" cy="20200"/>
            </a:xfrm>
            <a:custGeom>
              <a:avLst/>
              <a:gdLst/>
              <a:ahLst/>
              <a:cxnLst/>
              <a:rect l="l" t="t" r="r" b="b"/>
              <a:pathLst>
                <a:path w="1360" h="808" extrusionOk="0">
                  <a:moveTo>
                    <a:pt x="0" y="808"/>
                  </a:moveTo>
                  <a:lnTo>
                    <a:pt x="0" y="808"/>
                  </a:lnTo>
                  <a:lnTo>
                    <a:pt x="40" y="768"/>
                  </a:lnTo>
                  <a:lnTo>
                    <a:pt x="1359" y="0"/>
                  </a:lnTo>
                  <a:lnTo>
                    <a:pt x="40" y="768"/>
                  </a:lnTo>
                  <a:lnTo>
                    <a:pt x="40" y="768"/>
                  </a:lnTo>
                  <a:lnTo>
                    <a:pt x="0" y="808"/>
                  </a:lnTo>
                  <a:lnTo>
                    <a:pt x="0" y="808"/>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4616625" y="2872750"/>
              <a:ext cx="500" cy="1025"/>
            </a:xfrm>
            <a:custGeom>
              <a:avLst/>
              <a:gdLst/>
              <a:ahLst/>
              <a:cxnLst/>
              <a:rect l="l" t="t" r="r" b="b"/>
              <a:pathLst>
                <a:path w="20" h="41" extrusionOk="0">
                  <a:moveTo>
                    <a:pt x="0" y="1"/>
                  </a:moveTo>
                  <a:lnTo>
                    <a:pt x="0" y="1"/>
                  </a:lnTo>
                  <a:lnTo>
                    <a:pt x="0" y="1"/>
                  </a:lnTo>
                  <a:lnTo>
                    <a:pt x="20" y="40"/>
                  </a:lnTo>
                  <a:lnTo>
                    <a:pt x="20" y="40"/>
                  </a:lnTo>
                  <a:lnTo>
                    <a:pt x="20" y="40"/>
                  </a:lnTo>
                  <a:lnTo>
                    <a:pt x="0" y="1"/>
                  </a:lnTo>
                  <a:lnTo>
                    <a:pt x="0" y="1"/>
                  </a:lnTo>
                  <a:close/>
                </a:path>
              </a:pathLst>
            </a:custGeom>
            <a:solidFill>
              <a:srgbClr val="C453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4446725" y="2876200"/>
              <a:ext cx="500" cy="2500"/>
            </a:xfrm>
            <a:custGeom>
              <a:avLst/>
              <a:gdLst/>
              <a:ahLst/>
              <a:cxnLst/>
              <a:rect l="l" t="t" r="r" b="b"/>
              <a:pathLst>
                <a:path w="20" h="100" extrusionOk="0">
                  <a:moveTo>
                    <a:pt x="20" y="99"/>
                  </a:moveTo>
                  <a:lnTo>
                    <a:pt x="20" y="99"/>
                  </a:lnTo>
                  <a:lnTo>
                    <a:pt x="20" y="99"/>
                  </a:lnTo>
                  <a:lnTo>
                    <a:pt x="0" y="40"/>
                  </a:lnTo>
                  <a:lnTo>
                    <a:pt x="0" y="1"/>
                  </a:lnTo>
                  <a:lnTo>
                    <a:pt x="0" y="1"/>
                  </a:lnTo>
                  <a:lnTo>
                    <a:pt x="0" y="40"/>
                  </a:lnTo>
                  <a:lnTo>
                    <a:pt x="20" y="99"/>
                  </a:lnTo>
                  <a:lnTo>
                    <a:pt x="20" y="9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4447700" y="2879650"/>
              <a:ext cx="3475" cy="2975"/>
            </a:xfrm>
            <a:custGeom>
              <a:avLst/>
              <a:gdLst/>
              <a:ahLst/>
              <a:cxnLst/>
              <a:rect l="l" t="t" r="r" b="b"/>
              <a:pathLst>
                <a:path w="139" h="119" extrusionOk="0">
                  <a:moveTo>
                    <a:pt x="1" y="0"/>
                  </a:moveTo>
                  <a:lnTo>
                    <a:pt x="40" y="60"/>
                  </a:lnTo>
                  <a:lnTo>
                    <a:pt x="99" y="89"/>
                  </a:lnTo>
                  <a:lnTo>
                    <a:pt x="99" y="89"/>
                  </a:lnTo>
                  <a:lnTo>
                    <a:pt x="60" y="60"/>
                  </a:lnTo>
                  <a:lnTo>
                    <a:pt x="1" y="0"/>
                  </a:lnTo>
                  <a:close/>
                  <a:moveTo>
                    <a:pt x="99" y="89"/>
                  </a:moveTo>
                  <a:lnTo>
                    <a:pt x="139" y="119"/>
                  </a:lnTo>
                  <a:lnTo>
                    <a:pt x="119" y="99"/>
                  </a:lnTo>
                  <a:lnTo>
                    <a:pt x="99" y="8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4617100" y="2873750"/>
              <a:ext cx="525" cy="2475"/>
            </a:xfrm>
            <a:custGeom>
              <a:avLst/>
              <a:gdLst/>
              <a:ahLst/>
              <a:cxnLst/>
              <a:rect l="l" t="t" r="r" b="b"/>
              <a:pathLst>
                <a:path w="21" h="99" extrusionOk="0">
                  <a:moveTo>
                    <a:pt x="1" y="0"/>
                  </a:moveTo>
                  <a:lnTo>
                    <a:pt x="1" y="0"/>
                  </a:lnTo>
                  <a:lnTo>
                    <a:pt x="1" y="0"/>
                  </a:lnTo>
                  <a:lnTo>
                    <a:pt x="21" y="59"/>
                  </a:lnTo>
                  <a:lnTo>
                    <a:pt x="21" y="99"/>
                  </a:lnTo>
                  <a:lnTo>
                    <a:pt x="21" y="99"/>
                  </a:lnTo>
                  <a:lnTo>
                    <a:pt x="21" y="59"/>
                  </a:lnTo>
                  <a:lnTo>
                    <a:pt x="1" y="0"/>
                  </a:lnTo>
                  <a:lnTo>
                    <a:pt x="1"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4613175" y="2869800"/>
              <a:ext cx="3475" cy="2975"/>
            </a:xfrm>
            <a:custGeom>
              <a:avLst/>
              <a:gdLst/>
              <a:ahLst/>
              <a:cxnLst/>
              <a:rect l="l" t="t" r="r" b="b"/>
              <a:pathLst>
                <a:path w="139" h="119" extrusionOk="0">
                  <a:moveTo>
                    <a:pt x="0" y="0"/>
                  </a:moveTo>
                  <a:lnTo>
                    <a:pt x="0" y="0"/>
                  </a:lnTo>
                  <a:lnTo>
                    <a:pt x="79" y="60"/>
                  </a:lnTo>
                  <a:lnTo>
                    <a:pt x="138" y="119"/>
                  </a:lnTo>
                  <a:lnTo>
                    <a:pt x="138" y="119"/>
                  </a:lnTo>
                  <a:lnTo>
                    <a:pt x="138" y="119"/>
                  </a:lnTo>
                  <a:lnTo>
                    <a:pt x="79" y="60"/>
                  </a:lnTo>
                  <a:lnTo>
                    <a:pt x="0" y="0"/>
                  </a:lnTo>
                  <a:lnTo>
                    <a:pt x="0"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4043900" y="2652625"/>
              <a:ext cx="402850" cy="232475"/>
            </a:xfrm>
            <a:custGeom>
              <a:avLst/>
              <a:gdLst/>
              <a:ahLst/>
              <a:cxnLst/>
              <a:rect l="l" t="t" r="r" b="b"/>
              <a:pathLst>
                <a:path w="16114" h="9299" extrusionOk="0">
                  <a:moveTo>
                    <a:pt x="0" y="9298"/>
                  </a:moveTo>
                  <a:lnTo>
                    <a:pt x="0" y="9298"/>
                  </a:lnTo>
                  <a:lnTo>
                    <a:pt x="0" y="9298"/>
                  </a:lnTo>
                  <a:lnTo>
                    <a:pt x="16113" y="1"/>
                  </a:lnTo>
                  <a:lnTo>
                    <a:pt x="16113" y="1"/>
                  </a:lnTo>
                  <a:lnTo>
                    <a:pt x="0" y="9298"/>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4333950" y="2894425"/>
              <a:ext cx="87175" cy="43350"/>
            </a:xfrm>
            <a:custGeom>
              <a:avLst/>
              <a:gdLst/>
              <a:ahLst/>
              <a:cxnLst/>
              <a:rect l="l" t="t" r="r" b="b"/>
              <a:pathLst>
                <a:path w="3487" h="1734" extrusionOk="0">
                  <a:moveTo>
                    <a:pt x="2817" y="99"/>
                  </a:moveTo>
                  <a:lnTo>
                    <a:pt x="0" y="1734"/>
                  </a:lnTo>
                  <a:lnTo>
                    <a:pt x="2817" y="99"/>
                  </a:lnTo>
                  <a:lnTo>
                    <a:pt x="2817" y="99"/>
                  </a:lnTo>
                  <a:lnTo>
                    <a:pt x="2955" y="40"/>
                  </a:lnTo>
                  <a:lnTo>
                    <a:pt x="3132" y="0"/>
                  </a:lnTo>
                  <a:lnTo>
                    <a:pt x="3310" y="0"/>
                  </a:lnTo>
                  <a:lnTo>
                    <a:pt x="3487" y="20"/>
                  </a:lnTo>
                  <a:lnTo>
                    <a:pt x="3487" y="20"/>
                  </a:lnTo>
                  <a:lnTo>
                    <a:pt x="3310" y="0"/>
                  </a:lnTo>
                  <a:lnTo>
                    <a:pt x="3132" y="0"/>
                  </a:lnTo>
                  <a:lnTo>
                    <a:pt x="2955" y="40"/>
                  </a:lnTo>
                  <a:lnTo>
                    <a:pt x="2817" y="99"/>
                  </a:lnTo>
                  <a:lnTo>
                    <a:pt x="2817" y="9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4037500" y="2888500"/>
              <a:ext cx="1500" cy="2000"/>
            </a:xfrm>
            <a:custGeom>
              <a:avLst/>
              <a:gdLst/>
              <a:ahLst/>
              <a:cxnLst/>
              <a:rect l="l" t="t" r="r" b="b"/>
              <a:pathLst>
                <a:path w="60" h="80" extrusionOk="0">
                  <a:moveTo>
                    <a:pt x="59" y="1"/>
                  </a:moveTo>
                  <a:lnTo>
                    <a:pt x="0" y="80"/>
                  </a:lnTo>
                  <a:lnTo>
                    <a:pt x="20" y="60"/>
                  </a:lnTo>
                  <a:lnTo>
                    <a:pt x="59"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4034525" y="2892950"/>
              <a:ext cx="525" cy="1500"/>
            </a:xfrm>
            <a:custGeom>
              <a:avLst/>
              <a:gdLst/>
              <a:ahLst/>
              <a:cxnLst/>
              <a:rect l="l" t="t" r="r" b="b"/>
              <a:pathLst>
                <a:path w="21" h="60" extrusionOk="0">
                  <a:moveTo>
                    <a:pt x="1" y="59"/>
                  </a:moveTo>
                  <a:lnTo>
                    <a:pt x="1" y="59"/>
                  </a:lnTo>
                  <a:lnTo>
                    <a:pt x="1" y="59"/>
                  </a:lnTo>
                  <a:lnTo>
                    <a:pt x="21" y="0"/>
                  </a:lnTo>
                  <a:lnTo>
                    <a:pt x="21" y="0"/>
                  </a:lnTo>
                  <a:lnTo>
                    <a:pt x="21" y="0"/>
                  </a:lnTo>
                  <a:lnTo>
                    <a:pt x="1" y="59"/>
                  </a:lnTo>
                  <a:lnTo>
                    <a:pt x="1" y="5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4568850" y="2754075"/>
              <a:ext cx="253650" cy="147275"/>
            </a:xfrm>
            <a:custGeom>
              <a:avLst/>
              <a:gdLst/>
              <a:ahLst/>
              <a:cxnLst/>
              <a:rect l="l" t="t" r="r" b="b"/>
              <a:pathLst>
                <a:path w="10146" h="5891" extrusionOk="0">
                  <a:moveTo>
                    <a:pt x="3783" y="0"/>
                  </a:moveTo>
                  <a:lnTo>
                    <a:pt x="3625" y="20"/>
                  </a:lnTo>
                  <a:lnTo>
                    <a:pt x="3487" y="40"/>
                  </a:lnTo>
                  <a:lnTo>
                    <a:pt x="3349" y="79"/>
                  </a:lnTo>
                  <a:lnTo>
                    <a:pt x="3211" y="138"/>
                  </a:lnTo>
                  <a:lnTo>
                    <a:pt x="237" y="1872"/>
                  </a:lnTo>
                  <a:lnTo>
                    <a:pt x="138" y="1931"/>
                  </a:lnTo>
                  <a:lnTo>
                    <a:pt x="60" y="2010"/>
                  </a:lnTo>
                  <a:lnTo>
                    <a:pt x="20" y="2088"/>
                  </a:lnTo>
                  <a:lnTo>
                    <a:pt x="0" y="2187"/>
                  </a:lnTo>
                  <a:lnTo>
                    <a:pt x="20" y="2266"/>
                  </a:lnTo>
                  <a:lnTo>
                    <a:pt x="60" y="2364"/>
                  </a:lnTo>
                  <a:lnTo>
                    <a:pt x="138" y="2443"/>
                  </a:lnTo>
                  <a:lnTo>
                    <a:pt x="237" y="2502"/>
                  </a:lnTo>
                  <a:lnTo>
                    <a:pt x="5831" y="5752"/>
                  </a:lnTo>
                  <a:lnTo>
                    <a:pt x="5949" y="5811"/>
                  </a:lnTo>
                  <a:lnTo>
                    <a:pt x="6087" y="5851"/>
                  </a:lnTo>
                  <a:lnTo>
                    <a:pt x="6225" y="5870"/>
                  </a:lnTo>
                  <a:lnTo>
                    <a:pt x="6383" y="5890"/>
                  </a:lnTo>
                  <a:lnTo>
                    <a:pt x="6521" y="5870"/>
                  </a:lnTo>
                  <a:lnTo>
                    <a:pt x="6678" y="5851"/>
                  </a:lnTo>
                  <a:lnTo>
                    <a:pt x="6816" y="5811"/>
                  </a:lnTo>
                  <a:lnTo>
                    <a:pt x="6934" y="5752"/>
                  </a:lnTo>
                  <a:lnTo>
                    <a:pt x="9909" y="4019"/>
                  </a:lnTo>
                  <a:lnTo>
                    <a:pt x="10027" y="3960"/>
                  </a:lnTo>
                  <a:lnTo>
                    <a:pt x="10086" y="3881"/>
                  </a:lnTo>
                  <a:lnTo>
                    <a:pt x="10145" y="3782"/>
                  </a:lnTo>
                  <a:lnTo>
                    <a:pt x="10145" y="3704"/>
                  </a:lnTo>
                  <a:lnTo>
                    <a:pt x="10145" y="3645"/>
                  </a:lnTo>
                  <a:lnTo>
                    <a:pt x="10106" y="3585"/>
                  </a:lnTo>
                  <a:lnTo>
                    <a:pt x="10086" y="3526"/>
                  </a:lnTo>
                  <a:lnTo>
                    <a:pt x="10027" y="3448"/>
                  </a:lnTo>
                  <a:lnTo>
                    <a:pt x="9909" y="3388"/>
                  </a:lnTo>
                  <a:lnTo>
                    <a:pt x="4334" y="138"/>
                  </a:lnTo>
                  <a:lnTo>
                    <a:pt x="4216" y="79"/>
                  </a:lnTo>
                  <a:lnTo>
                    <a:pt x="4078" y="40"/>
                  </a:lnTo>
                  <a:lnTo>
                    <a:pt x="3920" y="20"/>
                  </a:lnTo>
                  <a:lnTo>
                    <a:pt x="3783" y="0"/>
                  </a:lnTo>
                  <a:close/>
                </a:path>
              </a:pathLst>
            </a:custGeom>
            <a:solidFill>
              <a:srgbClr val="59D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3981350" y="2905250"/>
              <a:ext cx="1065700" cy="369375"/>
            </a:xfrm>
            <a:custGeom>
              <a:avLst/>
              <a:gdLst/>
              <a:ahLst/>
              <a:cxnLst/>
              <a:rect l="l" t="t" r="r" b="b"/>
              <a:pathLst>
                <a:path w="42628" h="14775" extrusionOk="0">
                  <a:moveTo>
                    <a:pt x="0" y="1"/>
                  </a:moveTo>
                  <a:lnTo>
                    <a:pt x="0" y="1557"/>
                  </a:lnTo>
                  <a:lnTo>
                    <a:pt x="20" y="1714"/>
                  </a:lnTo>
                  <a:lnTo>
                    <a:pt x="60" y="1872"/>
                  </a:lnTo>
                  <a:lnTo>
                    <a:pt x="119" y="2030"/>
                  </a:lnTo>
                  <a:lnTo>
                    <a:pt x="217" y="2168"/>
                  </a:lnTo>
                  <a:lnTo>
                    <a:pt x="335" y="2325"/>
                  </a:lnTo>
                  <a:lnTo>
                    <a:pt x="473" y="2463"/>
                  </a:lnTo>
                  <a:lnTo>
                    <a:pt x="631" y="2601"/>
                  </a:lnTo>
                  <a:lnTo>
                    <a:pt x="828" y="2719"/>
                  </a:lnTo>
                  <a:lnTo>
                    <a:pt x="20782" y="14282"/>
                  </a:lnTo>
                  <a:lnTo>
                    <a:pt x="20999" y="14400"/>
                  </a:lnTo>
                  <a:lnTo>
                    <a:pt x="21215" y="14499"/>
                  </a:lnTo>
                  <a:lnTo>
                    <a:pt x="21472" y="14577"/>
                  </a:lnTo>
                  <a:lnTo>
                    <a:pt x="21708" y="14656"/>
                  </a:lnTo>
                  <a:lnTo>
                    <a:pt x="21984" y="14696"/>
                  </a:lnTo>
                  <a:lnTo>
                    <a:pt x="22240" y="14735"/>
                  </a:lnTo>
                  <a:lnTo>
                    <a:pt x="22516" y="14755"/>
                  </a:lnTo>
                  <a:lnTo>
                    <a:pt x="22791" y="14774"/>
                  </a:lnTo>
                  <a:lnTo>
                    <a:pt x="23067" y="14755"/>
                  </a:lnTo>
                  <a:lnTo>
                    <a:pt x="23343" y="14735"/>
                  </a:lnTo>
                  <a:lnTo>
                    <a:pt x="23599" y="14696"/>
                  </a:lnTo>
                  <a:lnTo>
                    <a:pt x="23875" y="14656"/>
                  </a:lnTo>
                  <a:lnTo>
                    <a:pt x="24131" y="14577"/>
                  </a:lnTo>
                  <a:lnTo>
                    <a:pt x="24367" y="14499"/>
                  </a:lnTo>
                  <a:lnTo>
                    <a:pt x="24604" y="14400"/>
                  </a:lnTo>
                  <a:lnTo>
                    <a:pt x="24820" y="14282"/>
                  </a:lnTo>
                  <a:lnTo>
                    <a:pt x="41780" y="4472"/>
                  </a:lnTo>
                  <a:lnTo>
                    <a:pt x="41977" y="4354"/>
                  </a:lnTo>
                  <a:lnTo>
                    <a:pt x="42155" y="4216"/>
                  </a:lnTo>
                  <a:lnTo>
                    <a:pt x="42293" y="4078"/>
                  </a:lnTo>
                  <a:lnTo>
                    <a:pt x="42411" y="3921"/>
                  </a:lnTo>
                  <a:lnTo>
                    <a:pt x="42509" y="3763"/>
                  </a:lnTo>
                  <a:lnTo>
                    <a:pt x="42588" y="3606"/>
                  </a:lnTo>
                  <a:lnTo>
                    <a:pt x="42608" y="3448"/>
                  </a:lnTo>
                  <a:lnTo>
                    <a:pt x="42627" y="3290"/>
                  </a:lnTo>
                  <a:lnTo>
                    <a:pt x="42627" y="1655"/>
                  </a:lnTo>
                  <a:lnTo>
                    <a:pt x="42608" y="1754"/>
                  </a:lnTo>
                  <a:lnTo>
                    <a:pt x="42588" y="1833"/>
                  </a:lnTo>
                  <a:lnTo>
                    <a:pt x="42568" y="1971"/>
                  </a:lnTo>
                  <a:lnTo>
                    <a:pt x="42529" y="2069"/>
                  </a:lnTo>
                  <a:lnTo>
                    <a:pt x="42490" y="2148"/>
                  </a:lnTo>
                  <a:lnTo>
                    <a:pt x="42411" y="2286"/>
                  </a:lnTo>
                  <a:lnTo>
                    <a:pt x="42332" y="2384"/>
                  </a:lnTo>
                  <a:lnTo>
                    <a:pt x="42233" y="2483"/>
                  </a:lnTo>
                  <a:lnTo>
                    <a:pt x="42155" y="2562"/>
                  </a:lnTo>
                  <a:lnTo>
                    <a:pt x="41977" y="2699"/>
                  </a:lnTo>
                  <a:lnTo>
                    <a:pt x="41780" y="2837"/>
                  </a:lnTo>
                  <a:lnTo>
                    <a:pt x="24820" y="12647"/>
                  </a:lnTo>
                  <a:lnTo>
                    <a:pt x="24604" y="12765"/>
                  </a:lnTo>
                  <a:lnTo>
                    <a:pt x="24367" y="12864"/>
                  </a:lnTo>
                  <a:lnTo>
                    <a:pt x="24111" y="12942"/>
                  </a:lnTo>
                  <a:lnTo>
                    <a:pt x="23855" y="13002"/>
                  </a:lnTo>
                  <a:lnTo>
                    <a:pt x="23599" y="13061"/>
                  </a:lnTo>
                  <a:lnTo>
                    <a:pt x="23343" y="13100"/>
                  </a:lnTo>
                  <a:lnTo>
                    <a:pt x="23067" y="13120"/>
                  </a:lnTo>
                  <a:lnTo>
                    <a:pt x="22516" y="13120"/>
                  </a:lnTo>
                  <a:lnTo>
                    <a:pt x="22240" y="13100"/>
                  </a:lnTo>
                  <a:lnTo>
                    <a:pt x="21984" y="13061"/>
                  </a:lnTo>
                  <a:lnTo>
                    <a:pt x="21708" y="13002"/>
                  </a:lnTo>
                  <a:lnTo>
                    <a:pt x="21452" y="12942"/>
                  </a:lnTo>
                  <a:lnTo>
                    <a:pt x="21215" y="12864"/>
                  </a:lnTo>
                  <a:lnTo>
                    <a:pt x="20979" y="12765"/>
                  </a:lnTo>
                  <a:lnTo>
                    <a:pt x="20762" y="12647"/>
                  </a:lnTo>
                  <a:lnTo>
                    <a:pt x="828" y="1084"/>
                  </a:lnTo>
                  <a:lnTo>
                    <a:pt x="631" y="946"/>
                  </a:lnTo>
                  <a:lnTo>
                    <a:pt x="454" y="808"/>
                  </a:lnTo>
                  <a:lnTo>
                    <a:pt x="375" y="730"/>
                  </a:lnTo>
                  <a:lnTo>
                    <a:pt x="276" y="631"/>
                  </a:lnTo>
                  <a:lnTo>
                    <a:pt x="197" y="533"/>
                  </a:lnTo>
                  <a:lnTo>
                    <a:pt x="138" y="414"/>
                  </a:lnTo>
                  <a:lnTo>
                    <a:pt x="99" y="316"/>
                  </a:lnTo>
                  <a:lnTo>
                    <a:pt x="40" y="217"/>
                  </a:lnTo>
                  <a:lnTo>
                    <a:pt x="20" y="80"/>
                  </a:lnTo>
                  <a:lnTo>
                    <a:pt x="0"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4648625" y="2891475"/>
              <a:ext cx="75375" cy="42375"/>
            </a:xfrm>
            <a:custGeom>
              <a:avLst/>
              <a:gdLst/>
              <a:ahLst/>
              <a:cxnLst/>
              <a:rect l="l" t="t" r="r" b="b"/>
              <a:pathLst>
                <a:path w="3015" h="1695" extrusionOk="0">
                  <a:moveTo>
                    <a:pt x="198" y="79"/>
                  </a:moveTo>
                  <a:lnTo>
                    <a:pt x="198" y="79"/>
                  </a:lnTo>
                  <a:lnTo>
                    <a:pt x="119" y="40"/>
                  </a:lnTo>
                  <a:lnTo>
                    <a:pt x="1" y="0"/>
                  </a:lnTo>
                  <a:lnTo>
                    <a:pt x="1" y="0"/>
                  </a:lnTo>
                  <a:lnTo>
                    <a:pt x="119" y="40"/>
                  </a:lnTo>
                  <a:lnTo>
                    <a:pt x="198" y="79"/>
                  </a:lnTo>
                  <a:lnTo>
                    <a:pt x="3014" y="1694"/>
                  </a:lnTo>
                  <a:lnTo>
                    <a:pt x="198" y="7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4421100" y="2894925"/>
              <a:ext cx="74900" cy="42850"/>
            </a:xfrm>
            <a:custGeom>
              <a:avLst/>
              <a:gdLst/>
              <a:ahLst/>
              <a:cxnLst/>
              <a:rect l="l" t="t" r="r" b="b"/>
              <a:pathLst>
                <a:path w="2996" h="1714" extrusionOk="0">
                  <a:moveTo>
                    <a:pt x="198" y="79"/>
                  </a:moveTo>
                  <a:lnTo>
                    <a:pt x="198" y="79"/>
                  </a:lnTo>
                  <a:lnTo>
                    <a:pt x="99" y="39"/>
                  </a:lnTo>
                  <a:lnTo>
                    <a:pt x="1" y="0"/>
                  </a:lnTo>
                  <a:lnTo>
                    <a:pt x="1" y="0"/>
                  </a:lnTo>
                  <a:lnTo>
                    <a:pt x="99" y="39"/>
                  </a:lnTo>
                  <a:lnTo>
                    <a:pt x="198" y="79"/>
                  </a:lnTo>
                  <a:lnTo>
                    <a:pt x="2995" y="1714"/>
                  </a:lnTo>
                  <a:lnTo>
                    <a:pt x="198" y="7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4837725" y="3001275"/>
              <a:ext cx="525" cy="1025"/>
            </a:xfrm>
            <a:custGeom>
              <a:avLst/>
              <a:gdLst/>
              <a:ahLst/>
              <a:cxnLst/>
              <a:rect l="l" t="t" r="r" b="b"/>
              <a:pathLst>
                <a:path w="21" h="41" extrusionOk="0">
                  <a:moveTo>
                    <a:pt x="1" y="1"/>
                  </a:moveTo>
                  <a:lnTo>
                    <a:pt x="1" y="21"/>
                  </a:lnTo>
                  <a:lnTo>
                    <a:pt x="20" y="40"/>
                  </a:lnTo>
                  <a:lnTo>
                    <a:pt x="1" y="1"/>
                  </a:lnTo>
                  <a:close/>
                </a:path>
              </a:pathLst>
            </a:custGeom>
            <a:solidFill>
              <a:srgbClr val="E3B0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4292100" y="2962375"/>
              <a:ext cx="11825" cy="525"/>
            </a:xfrm>
            <a:custGeom>
              <a:avLst/>
              <a:gdLst/>
              <a:ahLst/>
              <a:cxnLst/>
              <a:rect l="l" t="t" r="r" b="b"/>
              <a:pathLst>
                <a:path w="473" h="21" extrusionOk="0">
                  <a:moveTo>
                    <a:pt x="0" y="20"/>
                  </a:moveTo>
                  <a:lnTo>
                    <a:pt x="0" y="20"/>
                  </a:lnTo>
                  <a:lnTo>
                    <a:pt x="118" y="1"/>
                  </a:lnTo>
                  <a:lnTo>
                    <a:pt x="236" y="1"/>
                  </a:lnTo>
                  <a:lnTo>
                    <a:pt x="355" y="1"/>
                  </a:lnTo>
                  <a:lnTo>
                    <a:pt x="473" y="20"/>
                  </a:lnTo>
                  <a:lnTo>
                    <a:pt x="473" y="20"/>
                  </a:lnTo>
                  <a:lnTo>
                    <a:pt x="355" y="1"/>
                  </a:lnTo>
                  <a:lnTo>
                    <a:pt x="236" y="1"/>
                  </a:lnTo>
                  <a:lnTo>
                    <a:pt x="118" y="1"/>
                  </a:lnTo>
                  <a:lnTo>
                    <a:pt x="0" y="20"/>
                  </a:lnTo>
                  <a:lnTo>
                    <a:pt x="0" y="2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4746625" y="2857000"/>
              <a:ext cx="219175" cy="127075"/>
            </a:xfrm>
            <a:custGeom>
              <a:avLst/>
              <a:gdLst/>
              <a:ahLst/>
              <a:cxnLst/>
              <a:rect l="l" t="t" r="r" b="b"/>
              <a:pathLst>
                <a:path w="8767" h="5083" extrusionOk="0">
                  <a:moveTo>
                    <a:pt x="3802" y="0"/>
                  </a:moveTo>
                  <a:lnTo>
                    <a:pt x="3664" y="20"/>
                  </a:lnTo>
                  <a:lnTo>
                    <a:pt x="3526" y="40"/>
                  </a:lnTo>
                  <a:lnTo>
                    <a:pt x="3408" y="79"/>
                  </a:lnTo>
                  <a:lnTo>
                    <a:pt x="3310" y="118"/>
                  </a:lnTo>
                  <a:lnTo>
                    <a:pt x="197" y="1911"/>
                  </a:lnTo>
                  <a:lnTo>
                    <a:pt x="99" y="1990"/>
                  </a:lnTo>
                  <a:lnTo>
                    <a:pt x="40" y="2049"/>
                  </a:lnTo>
                  <a:lnTo>
                    <a:pt x="1" y="2128"/>
                  </a:lnTo>
                  <a:lnTo>
                    <a:pt x="1" y="2207"/>
                  </a:lnTo>
                  <a:lnTo>
                    <a:pt x="1" y="2285"/>
                  </a:lnTo>
                  <a:lnTo>
                    <a:pt x="40" y="2364"/>
                  </a:lnTo>
                  <a:lnTo>
                    <a:pt x="99" y="2423"/>
                  </a:lnTo>
                  <a:lnTo>
                    <a:pt x="197" y="2482"/>
                  </a:lnTo>
                  <a:lnTo>
                    <a:pt x="4452" y="4964"/>
                  </a:lnTo>
                  <a:lnTo>
                    <a:pt x="4570" y="5023"/>
                  </a:lnTo>
                  <a:lnTo>
                    <a:pt x="4689" y="5063"/>
                  </a:lnTo>
                  <a:lnTo>
                    <a:pt x="4886" y="5082"/>
                  </a:lnTo>
                  <a:lnTo>
                    <a:pt x="5083" y="5082"/>
                  </a:lnTo>
                  <a:lnTo>
                    <a:pt x="5280" y="5043"/>
                  </a:lnTo>
                  <a:lnTo>
                    <a:pt x="5437" y="4964"/>
                  </a:lnTo>
                  <a:lnTo>
                    <a:pt x="8550" y="3172"/>
                  </a:lnTo>
                  <a:lnTo>
                    <a:pt x="8648" y="3113"/>
                  </a:lnTo>
                  <a:lnTo>
                    <a:pt x="8707" y="3034"/>
                  </a:lnTo>
                  <a:lnTo>
                    <a:pt x="8747" y="2955"/>
                  </a:lnTo>
                  <a:lnTo>
                    <a:pt x="8766" y="2876"/>
                  </a:lnTo>
                  <a:lnTo>
                    <a:pt x="8747" y="2817"/>
                  </a:lnTo>
                  <a:lnTo>
                    <a:pt x="8707" y="2738"/>
                  </a:lnTo>
                  <a:lnTo>
                    <a:pt x="8648" y="2660"/>
                  </a:lnTo>
                  <a:lnTo>
                    <a:pt x="8550" y="2600"/>
                  </a:lnTo>
                  <a:lnTo>
                    <a:pt x="4295" y="118"/>
                  </a:lnTo>
                  <a:lnTo>
                    <a:pt x="4177" y="79"/>
                  </a:lnTo>
                  <a:lnTo>
                    <a:pt x="4058" y="40"/>
                  </a:lnTo>
                  <a:lnTo>
                    <a:pt x="3920" y="20"/>
                  </a:lnTo>
                  <a:lnTo>
                    <a:pt x="3802" y="0"/>
                  </a:lnTo>
                  <a:close/>
                </a:path>
              </a:pathLst>
            </a:custGeom>
            <a:solidFill>
              <a:srgbClr val="26C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4531425" y="2959425"/>
              <a:ext cx="75375" cy="42375"/>
            </a:xfrm>
            <a:custGeom>
              <a:avLst/>
              <a:gdLst/>
              <a:ahLst/>
              <a:cxnLst/>
              <a:rect l="l" t="t" r="r" b="b"/>
              <a:pathLst>
                <a:path w="3015" h="1695" extrusionOk="0">
                  <a:moveTo>
                    <a:pt x="197" y="79"/>
                  </a:moveTo>
                  <a:lnTo>
                    <a:pt x="197" y="79"/>
                  </a:lnTo>
                  <a:lnTo>
                    <a:pt x="99" y="20"/>
                  </a:lnTo>
                  <a:lnTo>
                    <a:pt x="0" y="1"/>
                  </a:lnTo>
                  <a:lnTo>
                    <a:pt x="0" y="1"/>
                  </a:lnTo>
                  <a:lnTo>
                    <a:pt x="99" y="20"/>
                  </a:lnTo>
                  <a:lnTo>
                    <a:pt x="197" y="79"/>
                  </a:lnTo>
                  <a:lnTo>
                    <a:pt x="3014" y="1695"/>
                  </a:lnTo>
                  <a:lnTo>
                    <a:pt x="197" y="7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4837725" y="3001775"/>
              <a:ext cx="1025" cy="1500"/>
            </a:xfrm>
            <a:custGeom>
              <a:avLst/>
              <a:gdLst/>
              <a:ahLst/>
              <a:cxnLst/>
              <a:rect l="l" t="t" r="r" b="b"/>
              <a:pathLst>
                <a:path w="41" h="60" extrusionOk="0">
                  <a:moveTo>
                    <a:pt x="1" y="1"/>
                  </a:moveTo>
                  <a:lnTo>
                    <a:pt x="40" y="60"/>
                  </a:lnTo>
                  <a:lnTo>
                    <a:pt x="20" y="20"/>
                  </a:lnTo>
                  <a:lnTo>
                    <a:pt x="1"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4764350" y="2957450"/>
              <a:ext cx="73400" cy="43850"/>
            </a:xfrm>
            <a:custGeom>
              <a:avLst/>
              <a:gdLst/>
              <a:ahLst/>
              <a:cxnLst/>
              <a:rect l="l" t="t" r="r" b="b"/>
              <a:pathLst>
                <a:path w="2936" h="1754" extrusionOk="0">
                  <a:moveTo>
                    <a:pt x="2798" y="1636"/>
                  </a:moveTo>
                  <a:lnTo>
                    <a:pt x="1" y="1"/>
                  </a:lnTo>
                  <a:lnTo>
                    <a:pt x="2798" y="1636"/>
                  </a:lnTo>
                  <a:lnTo>
                    <a:pt x="2798" y="1636"/>
                  </a:lnTo>
                  <a:lnTo>
                    <a:pt x="2877" y="1675"/>
                  </a:lnTo>
                  <a:lnTo>
                    <a:pt x="2936" y="1754"/>
                  </a:lnTo>
                  <a:lnTo>
                    <a:pt x="2936" y="1754"/>
                  </a:lnTo>
                  <a:lnTo>
                    <a:pt x="2936" y="1754"/>
                  </a:lnTo>
                  <a:lnTo>
                    <a:pt x="2877" y="1675"/>
                  </a:lnTo>
                  <a:lnTo>
                    <a:pt x="2798" y="1636"/>
                  </a:lnTo>
                  <a:lnTo>
                    <a:pt x="2798" y="1636"/>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4440325" y="3004725"/>
              <a:ext cx="500" cy="1500"/>
            </a:xfrm>
            <a:custGeom>
              <a:avLst/>
              <a:gdLst/>
              <a:ahLst/>
              <a:cxnLst/>
              <a:rect l="l" t="t" r="r" b="b"/>
              <a:pathLst>
                <a:path w="20" h="60" extrusionOk="0">
                  <a:moveTo>
                    <a:pt x="20" y="1"/>
                  </a:moveTo>
                  <a:lnTo>
                    <a:pt x="0" y="60"/>
                  </a:lnTo>
                  <a:lnTo>
                    <a:pt x="20" y="40"/>
                  </a:lnTo>
                  <a:lnTo>
                    <a:pt x="20"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4440325" y="3009175"/>
              <a:ext cx="500" cy="1500"/>
            </a:xfrm>
            <a:custGeom>
              <a:avLst/>
              <a:gdLst/>
              <a:ahLst/>
              <a:cxnLst/>
              <a:rect l="l" t="t" r="r" b="b"/>
              <a:pathLst>
                <a:path w="20" h="60" extrusionOk="0">
                  <a:moveTo>
                    <a:pt x="0" y="0"/>
                  </a:moveTo>
                  <a:lnTo>
                    <a:pt x="0" y="39"/>
                  </a:lnTo>
                  <a:lnTo>
                    <a:pt x="20" y="59"/>
                  </a:lnTo>
                  <a:lnTo>
                    <a:pt x="0"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4303900" y="2962875"/>
              <a:ext cx="78325" cy="45325"/>
            </a:xfrm>
            <a:custGeom>
              <a:avLst/>
              <a:gdLst/>
              <a:ahLst/>
              <a:cxnLst/>
              <a:rect l="l" t="t" r="r" b="b"/>
              <a:pathLst>
                <a:path w="3133" h="1813" extrusionOk="0">
                  <a:moveTo>
                    <a:pt x="2995" y="1694"/>
                  </a:moveTo>
                  <a:lnTo>
                    <a:pt x="198" y="79"/>
                  </a:lnTo>
                  <a:lnTo>
                    <a:pt x="198" y="79"/>
                  </a:lnTo>
                  <a:lnTo>
                    <a:pt x="99" y="40"/>
                  </a:lnTo>
                  <a:lnTo>
                    <a:pt x="1" y="0"/>
                  </a:lnTo>
                  <a:lnTo>
                    <a:pt x="1" y="0"/>
                  </a:lnTo>
                  <a:lnTo>
                    <a:pt x="99" y="40"/>
                  </a:lnTo>
                  <a:lnTo>
                    <a:pt x="198" y="79"/>
                  </a:lnTo>
                  <a:lnTo>
                    <a:pt x="2995" y="1694"/>
                  </a:lnTo>
                  <a:lnTo>
                    <a:pt x="2995" y="1694"/>
                  </a:lnTo>
                  <a:lnTo>
                    <a:pt x="3074" y="1754"/>
                  </a:lnTo>
                  <a:lnTo>
                    <a:pt x="3133" y="1813"/>
                  </a:lnTo>
                  <a:lnTo>
                    <a:pt x="3133" y="1813"/>
                  </a:lnTo>
                  <a:lnTo>
                    <a:pt x="3074" y="1754"/>
                  </a:lnTo>
                  <a:lnTo>
                    <a:pt x="2995" y="1694"/>
                  </a:lnTo>
                  <a:lnTo>
                    <a:pt x="2995" y="1694"/>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4625475" y="3022450"/>
              <a:ext cx="10875" cy="3000"/>
            </a:xfrm>
            <a:custGeom>
              <a:avLst/>
              <a:gdLst/>
              <a:ahLst/>
              <a:cxnLst/>
              <a:rect l="l" t="t" r="r" b="b"/>
              <a:pathLst>
                <a:path w="435" h="120" extrusionOk="0">
                  <a:moveTo>
                    <a:pt x="1" y="119"/>
                  </a:moveTo>
                  <a:lnTo>
                    <a:pt x="1" y="119"/>
                  </a:lnTo>
                  <a:lnTo>
                    <a:pt x="80" y="60"/>
                  </a:lnTo>
                  <a:lnTo>
                    <a:pt x="198" y="40"/>
                  </a:lnTo>
                  <a:lnTo>
                    <a:pt x="316" y="21"/>
                  </a:lnTo>
                  <a:lnTo>
                    <a:pt x="434" y="1"/>
                  </a:lnTo>
                  <a:lnTo>
                    <a:pt x="434" y="1"/>
                  </a:lnTo>
                  <a:lnTo>
                    <a:pt x="316" y="21"/>
                  </a:lnTo>
                  <a:lnTo>
                    <a:pt x="198" y="40"/>
                  </a:lnTo>
                  <a:lnTo>
                    <a:pt x="80" y="60"/>
                  </a:lnTo>
                  <a:lnTo>
                    <a:pt x="1" y="119"/>
                  </a:lnTo>
                  <a:lnTo>
                    <a:pt x="1" y="11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4636325" y="3022450"/>
              <a:ext cx="10850" cy="3000"/>
            </a:xfrm>
            <a:custGeom>
              <a:avLst/>
              <a:gdLst/>
              <a:ahLst/>
              <a:cxnLst/>
              <a:rect l="l" t="t" r="r" b="b"/>
              <a:pathLst>
                <a:path w="434" h="120" extrusionOk="0">
                  <a:moveTo>
                    <a:pt x="433" y="119"/>
                  </a:moveTo>
                  <a:lnTo>
                    <a:pt x="433" y="119"/>
                  </a:lnTo>
                  <a:lnTo>
                    <a:pt x="335" y="60"/>
                  </a:lnTo>
                  <a:lnTo>
                    <a:pt x="217" y="40"/>
                  </a:lnTo>
                  <a:lnTo>
                    <a:pt x="118" y="21"/>
                  </a:lnTo>
                  <a:lnTo>
                    <a:pt x="0" y="1"/>
                  </a:lnTo>
                  <a:lnTo>
                    <a:pt x="0" y="1"/>
                  </a:lnTo>
                  <a:lnTo>
                    <a:pt x="118" y="21"/>
                  </a:lnTo>
                  <a:lnTo>
                    <a:pt x="217" y="40"/>
                  </a:lnTo>
                  <a:lnTo>
                    <a:pt x="335" y="60"/>
                  </a:lnTo>
                  <a:lnTo>
                    <a:pt x="433" y="119"/>
                  </a:lnTo>
                  <a:lnTo>
                    <a:pt x="433" y="11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4439825" y="2958450"/>
              <a:ext cx="171400" cy="99500"/>
            </a:xfrm>
            <a:custGeom>
              <a:avLst/>
              <a:gdLst/>
              <a:ahLst/>
              <a:cxnLst/>
              <a:rect l="l" t="t" r="r" b="b"/>
              <a:pathLst>
                <a:path w="6856" h="3980" extrusionOk="0">
                  <a:moveTo>
                    <a:pt x="3487" y="0"/>
                  </a:moveTo>
                  <a:lnTo>
                    <a:pt x="3310" y="20"/>
                  </a:lnTo>
                  <a:lnTo>
                    <a:pt x="3152" y="40"/>
                  </a:lnTo>
                  <a:lnTo>
                    <a:pt x="2995" y="118"/>
                  </a:lnTo>
                  <a:lnTo>
                    <a:pt x="178" y="1734"/>
                  </a:lnTo>
                  <a:lnTo>
                    <a:pt x="99" y="1793"/>
                  </a:lnTo>
                  <a:lnTo>
                    <a:pt x="40" y="1852"/>
                  </a:lnTo>
                  <a:lnTo>
                    <a:pt x="20" y="1911"/>
                  </a:lnTo>
                  <a:lnTo>
                    <a:pt x="40" y="1891"/>
                  </a:lnTo>
                  <a:lnTo>
                    <a:pt x="40" y="1891"/>
                  </a:lnTo>
                  <a:lnTo>
                    <a:pt x="20" y="1950"/>
                  </a:lnTo>
                  <a:lnTo>
                    <a:pt x="1" y="1990"/>
                  </a:lnTo>
                  <a:lnTo>
                    <a:pt x="20" y="2029"/>
                  </a:lnTo>
                  <a:lnTo>
                    <a:pt x="40" y="2088"/>
                  </a:lnTo>
                  <a:lnTo>
                    <a:pt x="20" y="2068"/>
                  </a:lnTo>
                  <a:lnTo>
                    <a:pt x="40" y="2128"/>
                  </a:lnTo>
                  <a:lnTo>
                    <a:pt x="99" y="2187"/>
                  </a:lnTo>
                  <a:lnTo>
                    <a:pt x="178" y="2246"/>
                  </a:lnTo>
                  <a:lnTo>
                    <a:pt x="2975" y="3861"/>
                  </a:lnTo>
                  <a:lnTo>
                    <a:pt x="3073" y="3920"/>
                  </a:lnTo>
                  <a:lnTo>
                    <a:pt x="3192" y="3940"/>
                  </a:lnTo>
                  <a:lnTo>
                    <a:pt x="3349" y="3979"/>
                  </a:lnTo>
                  <a:lnTo>
                    <a:pt x="3526" y="3959"/>
                  </a:lnTo>
                  <a:lnTo>
                    <a:pt x="3704" y="3940"/>
                  </a:lnTo>
                  <a:lnTo>
                    <a:pt x="3861" y="3861"/>
                  </a:lnTo>
                  <a:lnTo>
                    <a:pt x="6678" y="2246"/>
                  </a:lnTo>
                  <a:lnTo>
                    <a:pt x="6757" y="2187"/>
                  </a:lnTo>
                  <a:lnTo>
                    <a:pt x="6796" y="2128"/>
                  </a:lnTo>
                  <a:lnTo>
                    <a:pt x="6836" y="2049"/>
                  </a:lnTo>
                  <a:lnTo>
                    <a:pt x="6855" y="1990"/>
                  </a:lnTo>
                  <a:lnTo>
                    <a:pt x="6836" y="1911"/>
                  </a:lnTo>
                  <a:lnTo>
                    <a:pt x="6796" y="1852"/>
                  </a:lnTo>
                  <a:lnTo>
                    <a:pt x="6757" y="1793"/>
                  </a:lnTo>
                  <a:lnTo>
                    <a:pt x="6678" y="1734"/>
                  </a:lnTo>
                  <a:lnTo>
                    <a:pt x="3861" y="118"/>
                  </a:lnTo>
                  <a:lnTo>
                    <a:pt x="3763" y="59"/>
                  </a:lnTo>
                  <a:lnTo>
                    <a:pt x="3664" y="40"/>
                  </a:lnTo>
                  <a:lnTo>
                    <a:pt x="3487"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4212300" y="2962375"/>
              <a:ext cx="170925" cy="99025"/>
            </a:xfrm>
            <a:custGeom>
              <a:avLst/>
              <a:gdLst/>
              <a:ahLst/>
              <a:cxnLst/>
              <a:rect l="l" t="t" r="r" b="b"/>
              <a:pathLst>
                <a:path w="6837" h="3961" extrusionOk="0">
                  <a:moveTo>
                    <a:pt x="3310" y="1"/>
                  </a:moveTo>
                  <a:lnTo>
                    <a:pt x="3192" y="20"/>
                  </a:lnTo>
                  <a:lnTo>
                    <a:pt x="3094" y="60"/>
                  </a:lnTo>
                  <a:lnTo>
                    <a:pt x="2995" y="99"/>
                  </a:lnTo>
                  <a:lnTo>
                    <a:pt x="178" y="1734"/>
                  </a:lnTo>
                  <a:lnTo>
                    <a:pt x="99" y="1774"/>
                  </a:lnTo>
                  <a:lnTo>
                    <a:pt x="40" y="1852"/>
                  </a:lnTo>
                  <a:lnTo>
                    <a:pt x="1" y="1911"/>
                  </a:lnTo>
                  <a:lnTo>
                    <a:pt x="1" y="1971"/>
                  </a:lnTo>
                  <a:lnTo>
                    <a:pt x="1" y="2049"/>
                  </a:lnTo>
                  <a:lnTo>
                    <a:pt x="40" y="2108"/>
                  </a:lnTo>
                  <a:lnTo>
                    <a:pt x="99" y="2168"/>
                  </a:lnTo>
                  <a:lnTo>
                    <a:pt x="178" y="2227"/>
                  </a:lnTo>
                  <a:lnTo>
                    <a:pt x="2975" y="3862"/>
                  </a:lnTo>
                  <a:lnTo>
                    <a:pt x="3074" y="3901"/>
                  </a:lnTo>
                  <a:lnTo>
                    <a:pt x="3172" y="3940"/>
                  </a:lnTo>
                  <a:lnTo>
                    <a:pt x="3291" y="3960"/>
                  </a:lnTo>
                  <a:lnTo>
                    <a:pt x="3527" y="3960"/>
                  </a:lnTo>
                  <a:lnTo>
                    <a:pt x="3645" y="3940"/>
                  </a:lnTo>
                  <a:lnTo>
                    <a:pt x="3744" y="3901"/>
                  </a:lnTo>
                  <a:lnTo>
                    <a:pt x="3842" y="3862"/>
                  </a:lnTo>
                  <a:lnTo>
                    <a:pt x="6659" y="2227"/>
                  </a:lnTo>
                  <a:lnTo>
                    <a:pt x="6777" y="2148"/>
                  </a:lnTo>
                  <a:lnTo>
                    <a:pt x="6817" y="2089"/>
                  </a:lnTo>
                  <a:lnTo>
                    <a:pt x="6836" y="2049"/>
                  </a:lnTo>
                  <a:lnTo>
                    <a:pt x="6836" y="1990"/>
                  </a:lnTo>
                  <a:lnTo>
                    <a:pt x="6836" y="1931"/>
                  </a:lnTo>
                  <a:lnTo>
                    <a:pt x="6817" y="1892"/>
                  </a:lnTo>
                  <a:lnTo>
                    <a:pt x="6797" y="1833"/>
                  </a:lnTo>
                  <a:lnTo>
                    <a:pt x="6738" y="1774"/>
                  </a:lnTo>
                  <a:lnTo>
                    <a:pt x="6659" y="1714"/>
                  </a:lnTo>
                  <a:lnTo>
                    <a:pt x="3862" y="99"/>
                  </a:lnTo>
                  <a:lnTo>
                    <a:pt x="3763" y="60"/>
                  </a:lnTo>
                  <a:lnTo>
                    <a:pt x="3665" y="20"/>
                  </a:lnTo>
                  <a:lnTo>
                    <a:pt x="3547"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4551125" y="3068750"/>
              <a:ext cx="500" cy="1500"/>
            </a:xfrm>
            <a:custGeom>
              <a:avLst/>
              <a:gdLst/>
              <a:ahLst/>
              <a:cxnLst/>
              <a:rect l="l" t="t" r="r" b="b"/>
              <a:pathLst>
                <a:path w="20" h="60" extrusionOk="0">
                  <a:moveTo>
                    <a:pt x="0" y="60"/>
                  </a:moveTo>
                  <a:lnTo>
                    <a:pt x="0" y="60"/>
                  </a:lnTo>
                  <a:lnTo>
                    <a:pt x="0" y="60"/>
                  </a:lnTo>
                  <a:lnTo>
                    <a:pt x="20" y="1"/>
                  </a:lnTo>
                  <a:lnTo>
                    <a:pt x="20" y="1"/>
                  </a:lnTo>
                  <a:lnTo>
                    <a:pt x="20" y="1"/>
                  </a:lnTo>
                  <a:lnTo>
                    <a:pt x="0" y="60"/>
                  </a:lnTo>
                  <a:lnTo>
                    <a:pt x="0" y="6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4717075" y="3065800"/>
              <a:ext cx="3475" cy="2975"/>
            </a:xfrm>
            <a:custGeom>
              <a:avLst/>
              <a:gdLst/>
              <a:ahLst/>
              <a:cxnLst/>
              <a:rect l="l" t="t" r="r" b="b"/>
              <a:pathLst>
                <a:path w="139" h="119" extrusionOk="0">
                  <a:moveTo>
                    <a:pt x="1" y="0"/>
                  </a:moveTo>
                  <a:lnTo>
                    <a:pt x="1" y="0"/>
                  </a:lnTo>
                  <a:lnTo>
                    <a:pt x="79" y="59"/>
                  </a:lnTo>
                  <a:lnTo>
                    <a:pt x="138" y="119"/>
                  </a:lnTo>
                  <a:lnTo>
                    <a:pt x="138" y="119"/>
                  </a:lnTo>
                  <a:lnTo>
                    <a:pt x="138" y="119"/>
                  </a:lnTo>
                  <a:lnTo>
                    <a:pt x="79" y="59"/>
                  </a:lnTo>
                  <a:lnTo>
                    <a:pt x="1" y="0"/>
                  </a:lnTo>
                  <a:lnTo>
                    <a:pt x="1"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4721025" y="3070225"/>
              <a:ext cx="500" cy="2000"/>
            </a:xfrm>
            <a:custGeom>
              <a:avLst/>
              <a:gdLst/>
              <a:ahLst/>
              <a:cxnLst/>
              <a:rect l="l" t="t" r="r" b="b"/>
              <a:pathLst>
                <a:path w="20" h="80" extrusionOk="0">
                  <a:moveTo>
                    <a:pt x="0" y="1"/>
                  </a:moveTo>
                  <a:lnTo>
                    <a:pt x="0" y="1"/>
                  </a:lnTo>
                  <a:lnTo>
                    <a:pt x="0" y="1"/>
                  </a:lnTo>
                  <a:lnTo>
                    <a:pt x="20" y="40"/>
                  </a:lnTo>
                  <a:lnTo>
                    <a:pt x="20" y="79"/>
                  </a:lnTo>
                  <a:lnTo>
                    <a:pt x="20" y="79"/>
                  </a:lnTo>
                  <a:lnTo>
                    <a:pt x="20" y="40"/>
                  </a:lnTo>
                  <a:lnTo>
                    <a:pt x="0" y="1"/>
                  </a:lnTo>
                  <a:lnTo>
                    <a:pt x="0"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4550625" y="3022450"/>
              <a:ext cx="170900" cy="99500"/>
            </a:xfrm>
            <a:custGeom>
              <a:avLst/>
              <a:gdLst/>
              <a:ahLst/>
              <a:cxnLst/>
              <a:rect l="l" t="t" r="r" b="b"/>
              <a:pathLst>
                <a:path w="6836" h="3980" extrusionOk="0">
                  <a:moveTo>
                    <a:pt x="3428" y="1"/>
                  </a:moveTo>
                  <a:lnTo>
                    <a:pt x="3310" y="21"/>
                  </a:lnTo>
                  <a:lnTo>
                    <a:pt x="3192" y="40"/>
                  </a:lnTo>
                  <a:lnTo>
                    <a:pt x="3074" y="60"/>
                  </a:lnTo>
                  <a:lnTo>
                    <a:pt x="2995" y="119"/>
                  </a:lnTo>
                  <a:lnTo>
                    <a:pt x="178" y="1734"/>
                  </a:lnTo>
                  <a:lnTo>
                    <a:pt x="99" y="1793"/>
                  </a:lnTo>
                  <a:lnTo>
                    <a:pt x="40" y="1853"/>
                  </a:lnTo>
                  <a:lnTo>
                    <a:pt x="20" y="1912"/>
                  </a:lnTo>
                  <a:lnTo>
                    <a:pt x="1" y="1990"/>
                  </a:lnTo>
                  <a:lnTo>
                    <a:pt x="20" y="2089"/>
                  </a:lnTo>
                  <a:lnTo>
                    <a:pt x="79" y="2168"/>
                  </a:lnTo>
                  <a:lnTo>
                    <a:pt x="178" y="2247"/>
                  </a:lnTo>
                  <a:lnTo>
                    <a:pt x="2975" y="3881"/>
                  </a:lnTo>
                  <a:lnTo>
                    <a:pt x="3074" y="3921"/>
                  </a:lnTo>
                  <a:lnTo>
                    <a:pt x="3172" y="3960"/>
                  </a:lnTo>
                  <a:lnTo>
                    <a:pt x="3290" y="3980"/>
                  </a:lnTo>
                  <a:lnTo>
                    <a:pt x="3408" y="3980"/>
                  </a:lnTo>
                  <a:lnTo>
                    <a:pt x="3527" y="3960"/>
                  </a:lnTo>
                  <a:lnTo>
                    <a:pt x="3645" y="3941"/>
                  </a:lnTo>
                  <a:lnTo>
                    <a:pt x="3743" y="3921"/>
                  </a:lnTo>
                  <a:lnTo>
                    <a:pt x="3842" y="3862"/>
                  </a:lnTo>
                  <a:lnTo>
                    <a:pt x="6659" y="2247"/>
                  </a:lnTo>
                  <a:lnTo>
                    <a:pt x="6737" y="2187"/>
                  </a:lnTo>
                  <a:lnTo>
                    <a:pt x="6796" y="2128"/>
                  </a:lnTo>
                  <a:lnTo>
                    <a:pt x="6836" y="2069"/>
                  </a:lnTo>
                  <a:lnTo>
                    <a:pt x="6836" y="1990"/>
                  </a:lnTo>
                  <a:lnTo>
                    <a:pt x="6836" y="1951"/>
                  </a:lnTo>
                  <a:lnTo>
                    <a:pt x="6816" y="1912"/>
                  </a:lnTo>
                  <a:lnTo>
                    <a:pt x="6796" y="1853"/>
                  </a:lnTo>
                  <a:lnTo>
                    <a:pt x="6737" y="1793"/>
                  </a:lnTo>
                  <a:lnTo>
                    <a:pt x="6659" y="1734"/>
                  </a:lnTo>
                  <a:lnTo>
                    <a:pt x="3861" y="119"/>
                  </a:lnTo>
                  <a:lnTo>
                    <a:pt x="3763" y="60"/>
                  </a:lnTo>
                  <a:lnTo>
                    <a:pt x="3645" y="40"/>
                  </a:lnTo>
                  <a:lnTo>
                    <a:pt x="3546" y="21"/>
                  </a:lnTo>
                  <a:lnTo>
                    <a:pt x="3428"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4322625" y="3026400"/>
              <a:ext cx="171400" cy="99000"/>
            </a:xfrm>
            <a:custGeom>
              <a:avLst/>
              <a:gdLst/>
              <a:ahLst/>
              <a:cxnLst/>
              <a:rect l="l" t="t" r="r" b="b"/>
              <a:pathLst>
                <a:path w="6856" h="3960" extrusionOk="0">
                  <a:moveTo>
                    <a:pt x="3329" y="1"/>
                  </a:moveTo>
                  <a:lnTo>
                    <a:pt x="3211" y="20"/>
                  </a:lnTo>
                  <a:lnTo>
                    <a:pt x="3093" y="60"/>
                  </a:lnTo>
                  <a:lnTo>
                    <a:pt x="2994" y="99"/>
                  </a:lnTo>
                  <a:lnTo>
                    <a:pt x="178" y="1734"/>
                  </a:lnTo>
                  <a:lnTo>
                    <a:pt x="99" y="1793"/>
                  </a:lnTo>
                  <a:lnTo>
                    <a:pt x="40" y="1852"/>
                  </a:lnTo>
                  <a:lnTo>
                    <a:pt x="20" y="1911"/>
                  </a:lnTo>
                  <a:lnTo>
                    <a:pt x="0" y="1990"/>
                  </a:lnTo>
                  <a:lnTo>
                    <a:pt x="0" y="2049"/>
                  </a:lnTo>
                  <a:lnTo>
                    <a:pt x="40" y="2108"/>
                  </a:lnTo>
                  <a:lnTo>
                    <a:pt x="99" y="2187"/>
                  </a:lnTo>
                  <a:lnTo>
                    <a:pt x="178" y="2226"/>
                  </a:lnTo>
                  <a:lnTo>
                    <a:pt x="2975" y="3861"/>
                  </a:lnTo>
                  <a:lnTo>
                    <a:pt x="3073" y="3901"/>
                  </a:lnTo>
                  <a:lnTo>
                    <a:pt x="3191" y="3940"/>
                  </a:lnTo>
                  <a:lnTo>
                    <a:pt x="3290" y="3960"/>
                  </a:lnTo>
                  <a:lnTo>
                    <a:pt x="3526" y="3960"/>
                  </a:lnTo>
                  <a:lnTo>
                    <a:pt x="3645" y="3940"/>
                  </a:lnTo>
                  <a:lnTo>
                    <a:pt x="3763" y="3901"/>
                  </a:lnTo>
                  <a:lnTo>
                    <a:pt x="3841" y="3861"/>
                  </a:lnTo>
                  <a:lnTo>
                    <a:pt x="6658" y="2226"/>
                  </a:lnTo>
                  <a:lnTo>
                    <a:pt x="6757" y="2167"/>
                  </a:lnTo>
                  <a:lnTo>
                    <a:pt x="6796" y="2108"/>
                  </a:lnTo>
                  <a:lnTo>
                    <a:pt x="6836" y="2049"/>
                  </a:lnTo>
                  <a:lnTo>
                    <a:pt x="6855" y="1970"/>
                  </a:lnTo>
                  <a:lnTo>
                    <a:pt x="6836" y="1911"/>
                  </a:lnTo>
                  <a:lnTo>
                    <a:pt x="6796" y="1852"/>
                  </a:lnTo>
                  <a:lnTo>
                    <a:pt x="6757" y="1793"/>
                  </a:lnTo>
                  <a:lnTo>
                    <a:pt x="6678" y="1734"/>
                  </a:lnTo>
                  <a:lnTo>
                    <a:pt x="3881" y="99"/>
                  </a:lnTo>
                  <a:lnTo>
                    <a:pt x="3782" y="60"/>
                  </a:lnTo>
                  <a:lnTo>
                    <a:pt x="3664" y="20"/>
                  </a:lnTo>
                  <a:lnTo>
                    <a:pt x="3546"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4436875" y="3092875"/>
              <a:ext cx="70925" cy="41900"/>
            </a:xfrm>
            <a:custGeom>
              <a:avLst/>
              <a:gdLst/>
              <a:ahLst/>
              <a:cxnLst/>
              <a:rect l="l" t="t" r="r" b="b"/>
              <a:pathLst>
                <a:path w="2837" h="1676" extrusionOk="0">
                  <a:moveTo>
                    <a:pt x="40" y="1636"/>
                  </a:moveTo>
                  <a:lnTo>
                    <a:pt x="40" y="1636"/>
                  </a:lnTo>
                  <a:lnTo>
                    <a:pt x="0" y="1675"/>
                  </a:lnTo>
                  <a:lnTo>
                    <a:pt x="0" y="1675"/>
                  </a:lnTo>
                  <a:lnTo>
                    <a:pt x="40" y="1636"/>
                  </a:lnTo>
                  <a:lnTo>
                    <a:pt x="2837" y="1"/>
                  </a:lnTo>
                  <a:lnTo>
                    <a:pt x="40" y="1636"/>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4513200" y="3090425"/>
              <a:ext cx="86700" cy="43350"/>
            </a:xfrm>
            <a:custGeom>
              <a:avLst/>
              <a:gdLst/>
              <a:ahLst/>
              <a:cxnLst/>
              <a:rect l="l" t="t" r="r" b="b"/>
              <a:pathLst>
                <a:path w="3468" h="1734" extrusionOk="0">
                  <a:moveTo>
                    <a:pt x="670" y="99"/>
                  </a:moveTo>
                  <a:lnTo>
                    <a:pt x="670" y="99"/>
                  </a:lnTo>
                  <a:lnTo>
                    <a:pt x="513" y="40"/>
                  </a:lnTo>
                  <a:lnTo>
                    <a:pt x="355" y="0"/>
                  </a:lnTo>
                  <a:lnTo>
                    <a:pt x="178" y="0"/>
                  </a:lnTo>
                  <a:lnTo>
                    <a:pt x="1" y="20"/>
                  </a:lnTo>
                  <a:lnTo>
                    <a:pt x="1" y="20"/>
                  </a:lnTo>
                  <a:lnTo>
                    <a:pt x="178" y="0"/>
                  </a:lnTo>
                  <a:lnTo>
                    <a:pt x="355" y="0"/>
                  </a:lnTo>
                  <a:lnTo>
                    <a:pt x="513" y="40"/>
                  </a:lnTo>
                  <a:lnTo>
                    <a:pt x="670" y="99"/>
                  </a:lnTo>
                  <a:lnTo>
                    <a:pt x="3467" y="1734"/>
                  </a:lnTo>
                  <a:lnTo>
                    <a:pt x="670" y="9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4433925" y="3136700"/>
              <a:ext cx="500" cy="1025"/>
            </a:xfrm>
            <a:custGeom>
              <a:avLst/>
              <a:gdLst/>
              <a:ahLst/>
              <a:cxnLst/>
              <a:rect l="l" t="t" r="r" b="b"/>
              <a:pathLst>
                <a:path w="20" h="41" extrusionOk="0">
                  <a:moveTo>
                    <a:pt x="0" y="40"/>
                  </a:moveTo>
                  <a:lnTo>
                    <a:pt x="0" y="40"/>
                  </a:lnTo>
                  <a:lnTo>
                    <a:pt x="0" y="40"/>
                  </a:lnTo>
                  <a:lnTo>
                    <a:pt x="20" y="1"/>
                  </a:lnTo>
                  <a:lnTo>
                    <a:pt x="20" y="1"/>
                  </a:lnTo>
                  <a:lnTo>
                    <a:pt x="0" y="40"/>
                  </a:lnTo>
                  <a:lnTo>
                    <a:pt x="0" y="4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4432925" y="3090425"/>
              <a:ext cx="171400" cy="99000"/>
            </a:xfrm>
            <a:custGeom>
              <a:avLst/>
              <a:gdLst/>
              <a:ahLst/>
              <a:cxnLst/>
              <a:rect l="l" t="t" r="r" b="b"/>
              <a:pathLst>
                <a:path w="6856" h="3960" extrusionOk="0">
                  <a:moveTo>
                    <a:pt x="3389" y="0"/>
                  </a:moveTo>
                  <a:lnTo>
                    <a:pt x="3212" y="20"/>
                  </a:lnTo>
                  <a:lnTo>
                    <a:pt x="3093" y="59"/>
                  </a:lnTo>
                  <a:lnTo>
                    <a:pt x="2995" y="99"/>
                  </a:lnTo>
                  <a:lnTo>
                    <a:pt x="198" y="1734"/>
                  </a:lnTo>
                  <a:lnTo>
                    <a:pt x="119" y="1793"/>
                  </a:lnTo>
                  <a:lnTo>
                    <a:pt x="60" y="1852"/>
                  </a:lnTo>
                  <a:lnTo>
                    <a:pt x="40" y="1891"/>
                  </a:lnTo>
                  <a:lnTo>
                    <a:pt x="20" y="1931"/>
                  </a:lnTo>
                  <a:lnTo>
                    <a:pt x="1" y="1990"/>
                  </a:lnTo>
                  <a:lnTo>
                    <a:pt x="20" y="2049"/>
                  </a:lnTo>
                  <a:lnTo>
                    <a:pt x="60" y="2128"/>
                  </a:lnTo>
                  <a:lnTo>
                    <a:pt x="119" y="2187"/>
                  </a:lnTo>
                  <a:lnTo>
                    <a:pt x="198" y="2246"/>
                  </a:lnTo>
                  <a:lnTo>
                    <a:pt x="2995" y="3861"/>
                  </a:lnTo>
                  <a:lnTo>
                    <a:pt x="3093" y="3901"/>
                  </a:lnTo>
                  <a:lnTo>
                    <a:pt x="3192" y="3940"/>
                  </a:lnTo>
                  <a:lnTo>
                    <a:pt x="3310" y="3960"/>
                  </a:lnTo>
                  <a:lnTo>
                    <a:pt x="3546" y="3960"/>
                  </a:lnTo>
                  <a:lnTo>
                    <a:pt x="3665" y="3940"/>
                  </a:lnTo>
                  <a:lnTo>
                    <a:pt x="3763" y="3901"/>
                  </a:lnTo>
                  <a:lnTo>
                    <a:pt x="3862" y="3861"/>
                  </a:lnTo>
                  <a:lnTo>
                    <a:pt x="6678" y="2226"/>
                  </a:lnTo>
                  <a:lnTo>
                    <a:pt x="6757" y="2187"/>
                  </a:lnTo>
                  <a:lnTo>
                    <a:pt x="6816" y="2108"/>
                  </a:lnTo>
                  <a:lnTo>
                    <a:pt x="6856" y="2049"/>
                  </a:lnTo>
                  <a:lnTo>
                    <a:pt x="6856" y="1990"/>
                  </a:lnTo>
                  <a:lnTo>
                    <a:pt x="6856" y="1911"/>
                  </a:lnTo>
                  <a:lnTo>
                    <a:pt x="6816" y="1852"/>
                  </a:lnTo>
                  <a:lnTo>
                    <a:pt x="6757" y="1793"/>
                  </a:lnTo>
                  <a:lnTo>
                    <a:pt x="6678" y="1734"/>
                  </a:lnTo>
                  <a:lnTo>
                    <a:pt x="3881" y="99"/>
                  </a:lnTo>
                  <a:lnTo>
                    <a:pt x="3724" y="40"/>
                  </a:lnTo>
                  <a:lnTo>
                    <a:pt x="3566"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3981350" y="2616175"/>
              <a:ext cx="1065700" cy="617075"/>
            </a:xfrm>
            <a:custGeom>
              <a:avLst/>
              <a:gdLst/>
              <a:ahLst/>
              <a:cxnLst/>
              <a:rect l="l" t="t" r="r" b="b"/>
              <a:pathLst>
                <a:path w="42628" h="24683" extrusionOk="0">
                  <a:moveTo>
                    <a:pt x="27283" y="5516"/>
                  </a:moveTo>
                  <a:lnTo>
                    <a:pt x="27420" y="5536"/>
                  </a:lnTo>
                  <a:lnTo>
                    <a:pt x="27578" y="5556"/>
                  </a:lnTo>
                  <a:lnTo>
                    <a:pt x="27716" y="5595"/>
                  </a:lnTo>
                  <a:lnTo>
                    <a:pt x="27834" y="5654"/>
                  </a:lnTo>
                  <a:lnTo>
                    <a:pt x="33409" y="8904"/>
                  </a:lnTo>
                  <a:lnTo>
                    <a:pt x="33527" y="8964"/>
                  </a:lnTo>
                  <a:lnTo>
                    <a:pt x="33586" y="9042"/>
                  </a:lnTo>
                  <a:lnTo>
                    <a:pt x="33606" y="9101"/>
                  </a:lnTo>
                  <a:lnTo>
                    <a:pt x="33645" y="9161"/>
                  </a:lnTo>
                  <a:lnTo>
                    <a:pt x="33645" y="9220"/>
                  </a:lnTo>
                  <a:lnTo>
                    <a:pt x="33645" y="9298"/>
                  </a:lnTo>
                  <a:lnTo>
                    <a:pt x="33586" y="9397"/>
                  </a:lnTo>
                  <a:lnTo>
                    <a:pt x="33527" y="9476"/>
                  </a:lnTo>
                  <a:lnTo>
                    <a:pt x="33409" y="9535"/>
                  </a:lnTo>
                  <a:lnTo>
                    <a:pt x="30434" y="11268"/>
                  </a:lnTo>
                  <a:lnTo>
                    <a:pt x="30316" y="11327"/>
                  </a:lnTo>
                  <a:lnTo>
                    <a:pt x="30178" y="11367"/>
                  </a:lnTo>
                  <a:lnTo>
                    <a:pt x="30021" y="11386"/>
                  </a:lnTo>
                  <a:lnTo>
                    <a:pt x="29883" y="11406"/>
                  </a:lnTo>
                  <a:lnTo>
                    <a:pt x="29725" y="11386"/>
                  </a:lnTo>
                  <a:lnTo>
                    <a:pt x="29587" y="11367"/>
                  </a:lnTo>
                  <a:lnTo>
                    <a:pt x="29449" y="11327"/>
                  </a:lnTo>
                  <a:lnTo>
                    <a:pt x="29331" y="11268"/>
                  </a:lnTo>
                  <a:lnTo>
                    <a:pt x="23737" y="8018"/>
                  </a:lnTo>
                  <a:lnTo>
                    <a:pt x="23638" y="7959"/>
                  </a:lnTo>
                  <a:lnTo>
                    <a:pt x="23560" y="7880"/>
                  </a:lnTo>
                  <a:lnTo>
                    <a:pt x="23520" y="7782"/>
                  </a:lnTo>
                  <a:lnTo>
                    <a:pt x="23500" y="7703"/>
                  </a:lnTo>
                  <a:lnTo>
                    <a:pt x="23520" y="7604"/>
                  </a:lnTo>
                  <a:lnTo>
                    <a:pt x="23560" y="7526"/>
                  </a:lnTo>
                  <a:lnTo>
                    <a:pt x="23638" y="7447"/>
                  </a:lnTo>
                  <a:lnTo>
                    <a:pt x="23737" y="7388"/>
                  </a:lnTo>
                  <a:lnTo>
                    <a:pt x="26711" y="5654"/>
                  </a:lnTo>
                  <a:lnTo>
                    <a:pt x="26849" y="5595"/>
                  </a:lnTo>
                  <a:lnTo>
                    <a:pt x="26987" y="5556"/>
                  </a:lnTo>
                  <a:lnTo>
                    <a:pt x="27125" y="5536"/>
                  </a:lnTo>
                  <a:lnTo>
                    <a:pt x="27283" y="5516"/>
                  </a:lnTo>
                  <a:close/>
                  <a:moveTo>
                    <a:pt x="22043" y="8412"/>
                  </a:moveTo>
                  <a:lnTo>
                    <a:pt x="22161" y="8432"/>
                  </a:lnTo>
                  <a:lnTo>
                    <a:pt x="22279" y="8451"/>
                  </a:lnTo>
                  <a:lnTo>
                    <a:pt x="22378" y="8471"/>
                  </a:lnTo>
                  <a:lnTo>
                    <a:pt x="22476" y="8530"/>
                  </a:lnTo>
                  <a:lnTo>
                    <a:pt x="25273" y="10145"/>
                  </a:lnTo>
                  <a:lnTo>
                    <a:pt x="25352" y="10205"/>
                  </a:lnTo>
                  <a:lnTo>
                    <a:pt x="25411" y="10264"/>
                  </a:lnTo>
                  <a:lnTo>
                    <a:pt x="25431" y="10303"/>
                  </a:lnTo>
                  <a:lnTo>
                    <a:pt x="25451" y="10362"/>
                  </a:lnTo>
                  <a:lnTo>
                    <a:pt x="25451" y="10402"/>
                  </a:lnTo>
                  <a:lnTo>
                    <a:pt x="25451" y="10461"/>
                  </a:lnTo>
                  <a:lnTo>
                    <a:pt x="25411" y="10539"/>
                  </a:lnTo>
                  <a:lnTo>
                    <a:pt x="25352" y="10599"/>
                  </a:lnTo>
                  <a:lnTo>
                    <a:pt x="25273" y="10658"/>
                  </a:lnTo>
                  <a:lnTo>
                    <a:pt x="22456" y="12293"/>
                  </a:lnTo>
                  <a:lnTo>
                    <a:pt x="22358" y="12332"/>
                  </a:lnTo>
                  <a:lnTo>
                    <a:pt x="22240" y="12352"/>
                  </a:lnTo>
                  <a:lnTo>
                    <a:pt x="22141" y="12371"/>
                  </a:lnTo>
                  <a:lnTo>
                    <a:pt x="22023" y="12391"/>
                  </a:lnTo>
                  <a:lnTo>
                    <a:pt x="21905" y="12371"/>
                  </a:lnTo>
                  <a:lnTo>
                    <a:pt x="21787" y="12352"/>
                  </a:lnTo>
                  <a:lnTo>
                    <a:pt x="21688" y="12332"/>
                  </a:lnTo>
                  <a:lnTo>
                    <a:pt x="21590" y="12273"/>
                  </a:lnTo>
                  <a:lnTo>
                    <a:pt x="18793" y="10658"/>
                  </a:lnTo>
                  <a:lnTo>
                    <a:pt x="18773" y="10638"/>
                  </a:lnTo>
                  <a:lnTo>
                    <a:pt x="18694" y="10599"/>
                  </a:lnTo>
                  <a:lnTo>
                    <a:pt x="18655" y="10539"/>
                  </a:lnTo>
                  <a:lnTo>
                    <a:pt x="18635" y="10500"/>
                  </a:lnTo>
                  <a:lnTo>
                    <a:pt x="18615" y="10441"/>
                  </a:lnTo>
                  <a:lnTo>
                    <a:pt x="18615" y="10402"/>
                  </a:lnTo>
                  <a:lnTo>
                    <a:pt x="18615" y="10342"/>
                  </a:lnTo>
                  <a:lnTo>
                    <a:pt x="18655" y="10264"/>
                  </a:lnTo>
                  <a:lnTo>
                    <a:pt x="18714" y="10205"/>
                  </a:lnTo>
                  <a:lnTo>
                    <a:pt x="18793" y="10145"/>
                  </a:lnTo>
                  <a:lnTo>
                    <a:pt x="20112" y="9377"/>
                  </a:lnTo>
                  <a:lnTo>
                    <a:pt x="21609" y="8511"/>
                  </a:lnTo>
                  <a:lnTo>
                    <a:pt x="21708" y="8471"/>
                  </a:lnTo>
                  <a:lnTo>
                    <a:pt x="21806" y="8451"/>
                  </a:lnTo>
                  <a:lnTo>
                    <a:pt x="21925" y="8432"/>
                  </a:lnTo>
                  <a:lnTo>
                    <a:pt x="22043" y="8412"/>
                  </a:lnTo>
                  <a:close/>
                  <a:moveTo>
                    <a:pt x="19896" y="1183"/>
                  </a:moveTo>
                  <a:lnTo>
                    <a:pt x="20132" y="1202"/>
                  </a:lnTo>
                  <a:lnTo>
                    <a:pt x="20349" y="1242"/>
                  </a:lnTo>
                  <a:lnTo>
                    <a:pt x="20526" y="1301"/>
                  </a:lnTo>
                  <a:lnTo>
                    <a:pt x="20703" y="1380"/>
                  </a:lnTo>
                  <a:lnTo>
                    <a:pt x="20802" y="1419"/>
                  </a:lnTo>
                  <a:lnTo>
                    <a:pt x="20881" y="1459"/>
                  </a:lnTo>
                  <a:lnTo>
                    <a:pt x="24249" y="3409"/>
                  </a:lnTo>
                  <a:lnTo>
                    <a:pt x="24367" y="3487"/>
                  </a:lnTo>
                  <a:lnTo>
                    <a:pt x="24466" y="3566"/>
                  </a:lnTo>
                  <a:lnTo>
                    <a:pt x="24505" y="3625"/>
                  </a:lnTo>
                  <a:lnTo>
                    <a:pt x="24604" y="3724"/>
                  </a:lnTo>
                  <a:lnTo>
                    <a:pt x="24643" y="3783"/>
                  </a:lnTo>
                  <a:lnTo>
                    <a:pt x="24682" y="3881"/>
                  </a:lnTo>
                  <a:lnTo>
                    <a:pt x="24702" y="3980"/>
                  </a:lnTo>
                  <a:lnTo>
                    <a:pt x="24722" y="4059"/>
                  </a:lnTo>
                  <a:lnTo>
                    <a:pt x="24722" y="4078"/>
                  </a:lnTo>
                  <a:lnTo>
                    <a:pt x="24702" y="4177"/>
                  </a:lnTo>
                  <a:lnTo>
                    <a:pt x="24682" y="4236"/>
                  </a:lnTo>
                  <a:lnTo>
                    <a:pt x="24682" y="4256"/>
                  </a:lnTo>
                  <a:lnTo>
                    <a:pt x="24643" y="4334"/>
                  </a:lnTo>
                  <a:lnTo>
                    <a:pt x="24604" y="4413"/>
                  </a:lnTo>
                  <a:lnTo>
                    <a:pt x="24525" y="4492"/>
                  </a:lnTo>
                  <a:lnTo>
                    <a:pt x="24446" y="4571"/>
                  </a:lnTo>
                  <a:lnTo>
                    <a:pt x="24347" y="4650"/>
                  </a:lnTo>
                  <a:lnTo>
                    <a:pt x="24249" y="4728"/>
                  </a:lnTo>
                  <a:lnTo>
                    <a:pt x="8156" y="14026"/>
                  </a:lnTo>
                  <a:lnTo>
                    <a:pt x="7899" y="14144"/>
                  </a:lnTo>
                  <a:lnTo>
                    <a:pt x="7624" y="14243"/>
                  </a:lnTo>
                  <a:lnTo>
                    <a:pt x="7328" y="14282"/>
                  </a:lnTo>
                  <a:lnTo>
                    <a:pt x="7013" y="14302"/>
                  </a:lnTo>
                  <a:lnTo>
                    <a:pt x="6718" y="14282"/>
                  </a:lnTo>
                  <a:lnTo>
                    <a:pt x="6422" y="14243"/>
                  </a:lnTo>
                  <a:lnTo>
                    <a:pt x="6127" y="14144"/>
                  </a:lnTo>
                  <a:lnTo>
                    <a:pt x="5890" y="14026"/>
                  </a:lnTo>
                  <a:lnTo>
                    <a:pt x="2502" y="12076"/>
                  </a:lnTo>
                  <a:lnTo>
                    <a:pt x="2364" y="11977"/>
                  </a:lnTo>
                  <a:lnTo>
                    <a:pt x="2266" y="11879"/>
                  </a:lnTo>
                  <a:lnTo>
                    <a:pt x="2167" y="11780"/>
                  </a:lnTo>
                  <a:lnTo>
                    <a:pt x="2108" y="11682"/>
                  </a:lnTo>
                  <a:lnTo>
                    <a:pt x="2069" y="11564"/>
                  </a:lnTo>
                  <a:lnTo>
                    <a:pt x="2049" y="11465"/>
                  </a:lnTo>
                  <a:lnTo>
                    <a:pt x="2049" y="11347"/>
                  </a:lnTo>
                  <a:lnTo>
                    <a:pt x="2069" y="11229"/>
                  </a:lnTo>
                  <a:lnTo>
                    <a:pt x="2128" y="11130"/>
                  </a:lnTo>
                  <a:lnTo>
                    <a:pt x="2148" y="11071"/>
                  </a:lnTo>
                  <a:lnTo>
                    <a:pt x="2266" y="10953"/>
                  </a:lnTo>
                  <a:lnTo>
                    <a:pt x="2305" y="10894"/>
                  </a:lnTo>
                  <a:lnTo>
                    <a:pt x="2404" y="10835"/>
                  </a:lnTo>
                  <a:lnTo>
                    <a:pt x="2502" y="10756"/>
                  </a:lnTo>
                  <a:lnTo>
                    <a:pt x="18615" y="1459"/>
                  </a:lnTo>
                  <a:lnTo>
                    <a:pt x="18793" y="1360"/>
                  </a:lnTo>
                  <a:lnTo>
                    <a:pt x="18990" y="1281"/>
                  </a:lnTo>
                  <a:lnTo>
                    <a:pt x="19206" y="1222"/>
                  </a:lnTo>
                  <a:lnTo>
                    <a:pt x="19443" y="1202"/>
                  </a:lnTo>
                  <a:lnTo>
                    <a:pt x="19679" y="1183"/>
                  </a:lnTo>
                  <a:close/>
                  <a:moveTo>
                    <a:pt x="34413" y="9633"/>
                  </a:moveTo>
                  <a:lnTo>
                    <a:pt x="34531" y="9653"/>
                  </a:lnTo>
                  <a:lnTo>
                    <a:pt x="34669" y="9673"/>
                  </a:lnTo>
                  <a:lnTo>
                    <a:pt x="34788" y="9712"/>
                  </a:lnTo>
                  <a:lnTo>
                    <a:pt x="34906" y="9751"/>
                  </a:lnTo>
                  <a:lnTo>
                    <a:pt x="39161" y="12233"/>
                  </a:lnTo>
                  <a:lnTo>
                    <a:pt x="39259" y="12293"/>
                  </a:lnTo>
                  <a:lnTo>
                    <a:pt x="39318" y="12371"/>
                  </a:lnTo>
                  <a:lnTo>
                    <a:pt x="39358" y="12450"/>
                  </a:lnTo>
                  <a:lnTo>
                    <a:pt x="39377" y="12509"/>
                  </a:lnTo>
                  <a:lnTo>
                    <a:pt x="39358" y="12588"/>
                  </a:lnTo>
                  <a:lnTo>
                    <a:pt x="39318" y="12667"/>
                  </a:lnTo>
                  <a:lnTo>
                    <a:pt x="39259" y="12746"/>
                  </a:lnTo>
                  <a:lnTo>
                    <a:pt x="39161" y="12805"/>
                  </a:lnTo>
                  <a:lnTo>
                    <a:pt x="36048" y="14597"/>
                  </a:lnTo>
                  <a:lnTo>
                    <a:pt x="35891" y="14676"/>
                  </a:lnTo>
                  <a:lnTo>
                    <a:pt x="35694" y="14715"/>
                  </a:lnTo>
                  <a:lnTo>
                    <a:pt x="35497" y="14715"/>
                  </a:lnTo>
                  <a:lnTo>
                    <a:pt x="35300" y="14696"/>
                  </a:lnTo>
                  <a:lnTo>
                    <a:pt x="35181" y="14656"/>
                  </a:lnTo>
                  <a:lnTo>
                    <a:pt x="35063" y="14597"/>
                  </a:lnTo>
                  <a:lnTo>
                    <a:pt x="30808" y="12115"/>
                  </a:lnTo>
                  <a:lnTo>
                    <a:pt x="30710" y="12056"/>
                  </a:lnTo>
                  <a:lnTo>
                    <a:pt x="30651" y="11997"/>
                  </a:lnTo>
                  <a:lnTo>
                    <a:pt x="30612" y="11918"/>
                  </a:lnTo>
                  <a:lnTo>
                    <a:pt x="30612" y="11840"/>
                  </a:lnTo>
                  <a:lnTo>
                    <a:pt x="30612" y="11761"/>
                  </a:lnTo>
                  <a:lnTo>
                    <a:pt x="30651" y="11682"/>
                  </a:lnTo>
                  <a:lnTo>
                    <a:pt x="30710" y="11623"/>
                  </a:lnTo>
                  <a:lnTo>
                    <a:pt x="30808" y="11544"/>
                  </a:lnTo>
                  <a:lnTo>
                    <a:pt x="33921" y="9751"/>
                  </a:lnTo>
                  <a:lnTo>
                    <a:pt x="34019" y="9712"/>
                  </a:lnTo>
                  <a:lnTo>
                    <a:pt x="34137" y="9673"/>
                  </a:lnTo>
                  <a:lnTo>
                    <a:pt x="34275" y="9653"/>
                  </a:lnTo>
                  <a:lnTo>
                    <a:pt x="34413" y="9633"/>
                  </a:lnTo>
                  <a:close/>
                  <a:moveTo>
                    <a:pt x="26514" y="10992"/>
                  </a:moveTo>
                  <a:lnTo>
                    <a:pt x="26692" y="11012"/>
                  </a:lnTo>
                  <a:lnTo>
                    <a:pt x="26810" y="11052"/>
                  </a:lnTo>
                  <a:lnTo>
                    <a:pt x="26889" y="11091"/>
                  </a:lnTo>
                  <a:lnTo>
                    <a:pt x="29705" y="12706"/>
                  </a:lnTo>
                  <a:lnTo>
                    <a:pt x="29784" y="12765"/>
                  </a:lnTo>
                  <a:lnTo>
                    <a:pt x="29843" y="12824"/>
                  </a:lnTo>
                  <a:lnTo>
                    <a:pt x="29863" y="12903"/>
                  </a:lnTo>
                  <a:lnTo>
                    <a:pt x="29883" y="12962"/>
                  </a:lnTo>
                  <a:lnTo>
                    <a:pt x="29863" y="13041"/>
                  </a:lnTo>
                  <a:lnTo>
                    <a:pt x="29824" y="13100"/>
                  </a:lnTo>
                  <a:lnTo>
                    <a:pt x="29764" y="13159"/>
                  </a:lnTo>
                  <a:lnTo>
                    <a:pt x="29686" y="13218"/>
                  </a:lnTo>
                  <a:lnTo>
                    <a:pt x="26889" y="14853"/>
                  </a:lnTo>
                  <a:lnTo>
                    <a:pt x="26790" y="14893"/>
                  </a:lnTo>
                  <a:lnTo>
                    <a:pt x="26672" y="14932"/>
                  </a:lnTo>
                  <a:lnTo>
                    <a:pt x="26554" y="14952"/>
                  </a:lnTo>
                  <a:lnTo>
                    <a:pt x="26317" y="14952"/>
                  </a:lnTo>
                  <a:lnTo>
                    <a:pt x="26219" y="14932"/>
                  </a:lnTo>
                  <a:lnTo>
                    <a:pt x="26101" y="14893"/>
                  </a:lnTo>
                  <a:lnTo>
                    <a:pt x="26002" y="14853"/>
                  </a:lnTo>
                  <a:lnTo>
                    <a:pt x="23205" y="13218"/>
                  </a:lnTo>
                  <a:lnTo>
                    <a:pt x="23126" y="13159"/>
                  </a:lnTo>
                  <a:lnTo>
                    <a:pt x="23067" y="13100"/>
                  </a:lnTo>
                  <a:lnTo>
                    <a:pt x="23047" y="13041"/>
                  </a:lnTo>
                  <a:lnTo>
                    <a:pt x="23028" y="12962"/>
                  </a:lnTo>
                  <a:lnTo>
                    <a:pt x="23047" y="12903"/>
                  </a:lnTo>
                  <a:lnTo>
                    <a:pt x="23067" y="12824"/>
                  </a:lnTo>
                  <a:lnTo>
                    <a:pt x="23126" y="12765"/>
                  </a:lnTo>
                  <a:lnTo>
                    <a:pt x="23205" y="12706"/>
                  </a:lnTo>
                  <a:lnTo>
                    <a:pt x="26022" y="11091"/>
                  </a:lnTo>
                  <a:lnTo>
                    <a:pt x="26179" y="11032"/>
                  </a:lnTo>
                  <a:lnTo>
                    <a:pt x="26337" y="10992"/>
                  </a:lnTo>
                  <a:close/>
                  <a:moveTo>
                    <a:pt x="17414" y="11130"/>
                  </a:moveTo>
                  <a:lnTo>
                    <a:pt x="17591" y="11150"/>
                  </a:lnTo>
                  <a:lnTo>
                    <a:pt x="17689" y="11189"/>
                  </a:lnTo>
                  <a:lnTo>
                    <a:pt x="17788" y="11229"/>
                  </a:lnTo>
                  <a:lnTo>
                    <a:pt x="20585" y="12864"/>
                  </a:lnTo>
                  <a:lnTo>
                    <a:pt x="20664" y="12923"/>
                  </a:lnTo>
                  <a:lnTo>
                    <a:pt x="20723" y="12982"/>
                  </a:lnTo>
                  <a:lnTo>
                    <a:pt x="20762" y="13041"/>
                  </a:lnTo>
                  <a:lnTo>
                    <a:pt x="20762" y="13120"/>
                  </a:lnTo>
                  <a:lnTo>
                    <a:pt x="20762" y="13179"/>
                  </a:lnTo>
                  <a:lnTo>
                    <a:pt x="20723" y="13238"/>
                  </a:lnTo>
                  <a:lnTo>
                    <a:pt x="20664" y="13317"/>
                  </a:lnTo>
                  <a:lnTo>
                    <a:pt x="20585" y="13356"/>
                  </a:lnTo>
                  <a:lnTo>
                    <a:pt x="17768" y="14991"/>
                  </a:lnTo>
                  <a:lnTo>
                    <a:pt x="17670" y="15031"/>
                  </a:lnTo>
                  <a:lnTo>
                    <a:pt x="17571" y="15070"/>
                  </a:lnTo>
                  <a:lnTo>
                    <a:pt x="17453" y="15090"/>
                  </a:lnTo>
                  <a:lnTo>
                    <a:pt x="17217" y="15090"/>
                  </a:lnTo>
                  <a:lnTo>
                    <a:pt x="17099" y="15070"/>
                  </a:lnTo>
                  <a:lnTo>
                    <a:pt x="17000" y="15031"/>
                  </a:lnTo>
                  <a:lnTo>
                    <a:pt x="16902" y="14991"/>
                  </a:lnTo>
                  <a:lnTo>
                    <a:pt x="14104" y="13376"/>
                  </a:lnTo>
                  <a:lnTo>
                    <a:pt x="14026" y="13317"/>
                  </a:lnTo>
                  <a:lnTo>
                    <a:pt x="13967" y="13258"/>
                  </a:lnTo>
                  <a:lnTo>
                    <a:pt x="13927" y="13179"/>
                  </a:lnTo>
                  <a:lnTo>
                    <a:pt x="13927" y="13120"/>
                  </a:lnTo>
                  <a:lnTo>
                    <a:pt x="13927" y="13041"/>
                  </a:lnTo>
                  <a:lnTo>
                    <a:pt x="13967" y="12982"/>
                  </a:lnTo>
                  <a:lnTo>
                    <a:pt x="14026" y="12923"/>
                  </a:lnTo>
                  <a:lnTo>
                    <a:pt x="14104" y="12864"/>
                  </a:lnTo>
                  <a:lnTo>
                    <a:pt x="16921" y="11229"/>
                  </a:lnTo>
                  <a:lnTo>
                    <a:pt x="17059" y="11170"/>
                  </a:lnTo>
                  <a:lnTo>
                    <a:pt x="17236" y="11130"/>
                  </a:lnTo>
                  <a:close/>
                  <a:moveTo>
                    <a:pt x="31005" y="13553"/>
                  </a:moveTo>
                  <a:lnTo>
                    <a:pt x="31124" y="13573"/>
                  </a:lnTo>
                  <a:lnTo>
                    <a:pt x="31222" y="13612"/>
                  </a:lnTo>
                  <a:lnTo>
                    <a:pt x="31321" y="13652"/>
                  </a:lnTo>
                  <a:lnTo>
                    <a:pt x="34118" y="15287"/>
                  </a:lnTo>
                  <a:lnTo>
                    <a:pt x="34197" y="15326"/>
                  </a:lnTo>
                  <a:lnTo>
                    <a:pt x="34256" y="15405"/>
                  </a:lnTo>
                  <a:lnTo>
                    <a:pt x="34275" y="15444"/>
                  </a:lnTo>
                  <a:lnTo>
                    <a:pt x="34295" y="15484"/>
                  </a:lnTo>
                  <a:lnTo>
                    <a:pt x="34295" y="15523"/>
                  </a:lnTo>
                  <a:lnTo>
                    <a:pt x="34295" y="15602"/>
                  </a:lnTo>
                  <a:lnTo>
                    <a:pt x="34256" y="15661"/>
                  </a:lnTo>
                  <a:lnTo>
                    <a:pt x="34197" y="15720"/>
                  </a:lnTo>
                  <a:lnTo>
                    <a:pt x="34118" y="15779"/>
                  </a:lnTo>
                  <a:lnTo>
                    <a:pt x="31301" y="17414"/>
                  </a:lnTo>
                  <a:lnTo>
                    <a:pt x="31202" y="17454"/>
                  </a:lnTo>
                  <a:lnTo>
                    <a:pt x="31104" y="17493"/>
                  </a:lnTo>
                  <a:lnTo>
                    <a:pt x="30986" y="17513"/>
                  </a:lnTo>
                  <a:lnTo>
                    <a:pt x="30749" y="17513"/>
                  </a:lnTo>
                  <a:lnTo>
                    <a:pt x="30631" y="17493"/>
                  </a:lnTo>
                  <a:lnTo>
                    <a:pt x="30533" y="17454"/>
                  </a:lnTo>
                  <a:lnTo>
                    <a:pt x="30434" y="17414"/>
                  </a:lnTo>
                  <a:lnTo>
                    <a:pt x="27637" y="15779"/>
                  </a:lnTo>
                  <a:lnTo>
                    <a:pt x="27558" y="15740"/>
                  </a:lnTo>
                  <a:lnTo>
                    <a:pt x="27499" y="15661"/>
                  </a:lnTo>
                  <a:lnTo>
                    <a:pt x="27460" y="15602"/>
                  </a:lnTo>
                  <a:lnTo>
                    <a:pt x="27440" y="15543"/>
                  </a:lnTo>
                  <a:lnTo>
                    <a:pt x="27460" y="15464"/>
                  </a:lnTo>
                  <a:lnTo>
                    <a:pt x="27499" y="15405"/>
                  </a:lnTo>
                  <a:lnTo>
                    <a:pt x="27558" y="15346"/>
                  </a:lnTo>
                  <a:lnTo>
                    <a:pt x="27637" y="15287"/>
                  </a:lnTo>
                  <a:lnTo>
                    <a:pt x="30434" y="13652"/>
                  </a:lnTo>
                  <a:lnTo>
                    <a:pt x="30533" y="13612"/>
                  </a:lnTo>
                  <a:lnTo>
                    <a:pt x="30651" y="13573"/>
                  </a:lnTo>
                  <a:lnTo>
                    <a:pt x="30769" y="13553"/>
                  </a:lnTo>
                  <a:close/>
                  <a:moveTo>
                    <a:pt x="21826" y="13691"/>
                  </a:moveTo>
                  <a:lnTo>
                    <a:pt x="22003" y="13731"/>
                  </a:lnTo>
                  <a:lnTo>
                    <a:pt x="22102" y="13750"/>
                  </a:lnTo>
                  <a:lnTo>
                    <a:pt x="22200" y="13809"/>
                  </a:lnTo>
                  <a:lnTo>
                    <a:pt x="25017" y="15425"/>
                  </a:lnTo>
                  <a:lnTo>
                    <a:pt x="25096" y="15484"/>
                  </a:lnTo>
                  <a:lnTo>
                    <a:pt x="25135" y="15543"/>
                  </a:lnTo>
                  <a:lnTo>
                    <a:pt x="25175" y="15602"/>
                  </a:lnTo>
                  <a:lnTo>
                    <a:pt x="25194" y="15681"/>
                  </a:lnTo>
                  <a:lnTo>
                    <a:pt x="25175" y="15740"/>
                  </a:lnTo>
                  <a:lnTo>
                    <a:pt x="25135" y="15819"/>
                  </a:lnTo>
                  <a:lnTo>
                    <a:pt x="25096" y="15878"/>
                  </a:lnTo>
                  <a:lnTo>
                    <a:pt x="25017" y="15937"/>
                  </a:lnTo>
                  <a:lnTo>
                    <a:pt x="22200" y="17552"/>
                  </a:lnTo>
                  <a:lnTo>
                    <a:pt x="22043" y="17631"/>
                  </a:lnTo>
                  <a:lnTo>
                    <a:pt x="21865" y="17650"/>
                  </a:lnTo>
                  <a:lnTo>
                    <a:pt x="21688" y="17670"/>
                  </a:lnTo>
                  <a:lnTo>
                    <a:pt x="21531" y="17631"/>
                  </a:lnTo>
                  <a:lnTo>
                    <a:pt x="21412" y="17611"/>
                  </a:lnTo>
                  <a:lnTo>
                    <a:pt x="21314" y="17552"/>
                  </a:lnTo>
                  <a:lnTo>
                    <a:pt x="18517" y="15937"/>
                  </a:lnTo>
                  <a:lnTo>
                    <a:pt x="18438" y="15878"/>
                  </a:lnTo>
                  <a:lnTo>
                    <a:pt x="18379" y="15819"/>
                  </a:lnTo>
                  <a:lnTo>
                    <a:pt x="18359" y="15759"/>
                  </a:lnTo>
                  <a:lnTo>
                    <a:pt x="18359" y="15720"/>
                  </a:lnTo>
                  <a:lnTo>
                    <a:pt x="18340" y="15681"/>
                  </a:lnTo>
                  <a:lnTo>
                    <a:pt x="18359" y="15641"/>
                  </a:lnTo>
                  <a:lnTo>
                    <a:pt x="18379" y="15582"/>
                  </a:lnTo>
                  <a:lnTo>
                    <a:pt x="18379" y="15543"/>
                  </a:lnTo>
                  <a:lnTo>
                    <a:pt x="18438" y="15484"/>
                  </a:lnTo>
                  <a:lnTo>
                    <a:pt x="18517" y="15425"/>
                  </a:lnTo>
                  <a:lnTo>
                    <a:pt x="21334" y="13809"/>
                  </a:lnTo>
                  <a:lnTo>
                    <a:pt x="21491" y="13731"/>
                  </a:lnTo>
                  <a:lnTo>
                    <a:pt x="21649" y="13711"/>
                  </a:lnTo>
                  <a:lnTo>
                    <a:pt x="21826" y="13691"/>
                  </a:lnTo>
                  <a:close/>
                  <a:moveTo>
                    <a:pt x="12785" y="13849"/>
                  </a:moveTo>
                  <a:lnTo>
                    <a:pt x="12903" y="13868"/>
                  </a:lnTo>
                  <a:lnTo>
                    <a:pt x="13001" y="13908"/>
                  </a:lnTo>
                  <a:lnTo>
                    <a:pt x="13100" y="13947"/>
                  </a:lnTo>
                  <a:lnTo>
                    <a:pt x="15897" y="15562"/>
                  </a:lnTo>
                  <a:lnTo>
                    <a:pt x="15976" y="15622"/>
                  </a:lnTo>
                  <a:lnTo>
                    <a:pt x="16035" y="15681"/>
                  </a:lnTo>
                  <a:lnTo>
                    <a:pt x="16074" y="15740"/>
                  </a:lnTo>
                  <a:lnTo>
                    <a:pt x="16074" y="15779"/>
                  </a:lnTo>
                  <a:lnTo>
                    <a:pt x="16074" y="15838"/>
                  </a:lnTo>
                  <a:lnTo>
                    <a:pt x="16074" y="15897"/>
                  </a:lnTo>
                  <a:lnTo>
                    <a:pt x="16055" y="15937"/>
                  </a:lnTo>
                  <a:lnTo>
                    <a:pt x="16015" y="15996"/>
                  </a:lnTo>
                  <a:lnTo>
                    <a:pt x="15897" y="16075"/>
                  </a:lnTo>
                  <a:lnTo>
                    <a:pt x="13080" y="17710"/>
                  </a:lnTo>
                  <a:lnTo>
                    <a:pt x="12982" y="17749"/>
                  </a:lnTo>
                  <a:lnTo>
                    <a:pt x="12883" y="17788"/>
                  </a:lnTo>
                  <a:lnTo>
                    <a:pt x="12765" y="17808"/>
                  </a:lnTo>
                  <a:lnTo>
                    <a:pt x="12529" y="17808"/>
                  </a:lnTo>
                  <a:lnTo>
                    <a:pt x="12410" y="17788"/>
                  </a:lnTo>
                  <a:lnTo>
                    <a:pt x="12312" y="17749"/>
                  </a:lnTo>
                  <a:lnTo>
                    <a:pt x="12213" y="17710"/>
                  </a:lnTo>
                  <a:lnTo>
                    <a:pt x="9416" y="16075"/>
                  </a:lnTo>
                  <a:lnTo>
                    <a:pt x="9337" y="16016"/>
                  </a:lnTo>
                  <a:lnTo>
                    <a:pt x="9278" y="15956"/>
                  </a:lnTo>
                  <a:lnTo>
                    <a:pt x="9239" y="15897"/>
                  </a:lnTo>
                  <a:lnTo>
                    <a:pt x="9239" y="15819"/>
                  </a:lnTo>
                  <a:lnTo>
                    <a:pt x="9239" y="15759"/>
                  </a:lnTo>
                  <a:lnTo>
                    <a:pt x="9278" y="15700"/>
                  </a:lnTo>
                  <a:lnTo>
                    <a:pt x="9337" y="15622"/>
                  </a:lnTo>
                  <a:lnTo>
                    <a:pt x="9416" y="15582"/>
                  </a:lnTo>
                  <a:lnTo>
                    <a:pt x="12233" y="13947"/>
                  </a:lnTo>
                  <a:lnTo>
                    <a:pt x="12332" y="13908"/>
                  </a:lnTo>
                  <a:lnTo>
                    <a:pt x="12430" y="13868"/>
                  </a:lnTo>
                  <a:lnTo>
                    <a:pt x="12548" y="13849"/>
                  </a:lnTo>
                  <a:close/>
                  <a:moveTo>
                    <a:pt x="26199" y="16252"/>
                  </a:moveTo>
                  <a:lnTo>
                    <a:pt x="26317" y="16272"/>
                  </a:lnTo>
                  <a:lnTo>
                    <a:pt x="26416" y="16291"/>
                  </a:lnTo>
                  <a:lnTo>
                    <a:pt x="26534" y="16311"/>
                  </a:lnTo>
                  <a:lnTo>
                    <a:pt x="26632" y="16370"/>
                  </a:lnTo>
                  <a:lnTo>
                    <a:pt x="29430" y="17985"/>
                  </a:lnTo>
                  <a:lnTo>
                    <a:pt x="29508" y="18044"/>
                  </a:lnTo>
                  <a:lnTo>
                    <a:pt x="29567" y="18104"/>
                  </a:lnTo>
                  <a:lnTo>
                    <a:pt x="29587" y="18163"/>
                  </a:lnTo>
                  <a:lnTo>
                    <a:pt x="29607" y="18202"/>
                  </a:lnTo>
                  <a:lnTo>
                    <a:pt x="29607" y="18241"/>
                  </a:lnTo>
                  <a:lnTo>
                    <a:pt x="29607" y="18320"/>
                  </a:lnTo>
                  <a:lnTo>
                    <a:pt x="29567" y="18379"/>
                  </a:lnTo>
                  <a:lnTo>
                    <a:pt x="29508" y="18438"/>
                  </a:lnTo>
                  <a:lnTo>
                    <a:pt x="29430" y="18498"/>
                  </a:lnTo>
                  <a:lnTo>
                    <a:pt x="26613" y="20113"/>
                  </a:lnTo>
                  <a:lnTo>
                    <a:pt x="26514" y="20172"/>
                  </a:lnTo>
                  <a:lnTo>
                    <a:pt x="26416" y="20192"/>
                  </a:lnTo>
                  <a:lnTo>
                    <a:pt x="26298" y="20211"/>
                  </a:lnTo>
                  <a:lnTo>
                    <a:pt x="26179" y="20231"/>
                  </a:lnTo>
                  <a:lnTo>
                    <a:pt x="26061" y="20231"/>
                  </a:lnTo>
                  <a:lnTo>
                    <a:pt x="25943" y="20211"/>
                  </a:lnTo>
                  <a:lnTo>
                    <a:pt x="25845" y="20172"/>
                  </a:lnTo>
                  <a:lnTo>
                    <a:pt x="25746" y="20132"/>
                  </a:lnTo>
                  <a:lnTo>
                    <a:pt x="22949" y="18498"/>
                  </a:lnTo>
                  <a:lnTo>
                    <a:pt x="22850" y="18419"/>
                  </a:lnTo>
                  <a:lnTo>
                    <a:pt x="22791" y="18340"/>
                  </a:lnTo>
                  <a:lnTo>
                    <a:pt x="22772" y="18241"/>
                  </a:lnTo>
                  <a:lnTo>
                    <a:pt x="22791" y="18163"/>
                  </a:lnTo>
                  <a:lnTo>
                    <a:pt x="22811" y="18104"/>
                  </a:lnTo>
                  <a:lnTo>
                    <a:pt x="22870" y="18044"/>
                  </a:lnTo>
                  <a:lnTo>
                    <a:pt x="22949" y="17985"/>
                  </a:lnTo>
                  <a:lnTo>
                    <a:pt x="25766" y="16370"/>
                  </a:lnTo>
                  <a:lnTo>
                    <a:pt x="25845" y="16311"/>
                  </a:lnTo>
                  <a:lnTo>
                    <a:pt x="25963" y="16291"/>
                  </a:lnTo>
                  <a:lnTo>
                    <a:pt x="26081" y="16272"/>
                  </a:lnTo>
                  <a:lnTo>
                    <a:pt x="26199" y="16252"/>
                  </a:lnTo>
                  <a:close/>
                  <a:moveTo>
                    <a:pt x="17197" y="16410"/>
                  </a:moveTo>
                  <a:lnTo>
                    <a:pt x="17315" y="16429"/>
                  </a:lnTo>
                  <a:lnTo>
                    <a:pt x="17433" y="16469"/>
                  </a:lnTo>
                  <a:lnTo>
                    <a:pt x="17532" y="16508"/>
                  </a:lnTo>
                  <a:lnTo>
                    <a:pt x="20329" y="18143"/>
                  </a:lnTo>
                  <a:lnTo>
                    <a:pt x="20408" y="18202"/>
                  </a:lnTo>
                  <a:lnTo>
                    <a:pt x="20447" y="18261"/>
                  </a:lnTo>
                  <a:lnTo>
                    <a:pt x="20487" y="18320"/>
                  </a:lnTo>
                  <a:lnTo>
                    <a:pt x="20506" y="18379"/>
                  </a:lnTo>
                  <a:lnTo>
                    <a:pt x="20487" y="18458"/>
                  </a:lnTo>
                  <a:lnTo>
                    <a:pt x="20447" y="18517"/>
                  </a:lnTo>
                  <a:lnTo>
                    <a:pt x="20408" y="18576"/>
                  </a:lnTo>
                  <a:lnTo>
                    <a:pt x="20309" y="18635"/>
                  </a:lnTo>
                  <a:lnTo>
                    <a:pt x="17492" y="20270"/>
                  </a:lnTo>
                  <a:lnTo>
                    <a:pt x="17414" y="20310"/>
                  </a:lnTo>
                  <a:lnTo>
                    <a:pt x="17296" y="20349"/>
                  </a:lnTo>
                  <a:lnTo>
                    <a:pt x="17177" y="20369"/>
                  </a:lnTo>
                  <a:lnTo>
                    <a:pt x="16941" y="20369"/>
                  </a:lnTo>
                  <a:lnTo>
                    <a:pt x="16842" y="20349"/>
                  </a:lnTo>
                  <a:lnTo>
                    <a:pt x="16724" y="20310"/>
                  </a:lnTo>
                  <a:lnTo>
                    <a:pt x="16626" y="20270"/>
                  </a:lnTo>
                  <a:lnTo>
                    <a:pt x="13829" y="18635"/>
                  </a:lnTo>
                  <a:lnTo>
                    <a:pt x="13750" y="18596"/>
                  </a:lnTo>
                  <a:lnTo>
                    <a:pt x="13691" y="18517"/>
                  </a:lnTo>
                  <a:lnTo>
                    <a:pt x="13651" y="18458"/>
                  </a:lnTo>
                  <a:lnTo>
                    <a:pt x="13651" y="18399"/>
                  </a:lnTo>
                  <a:lnTo>
                    <a:pt x="13671" y="18320"/>
                  </a:lnTo>
                  <a:lnTo>
                    <a:pt x="13691" y="18261"/>
                  </a:lnTo>
                  <a:lnTo>
                    <a:pt x="13750" y="18202"/>
                  </a:lnTo>
                  <a:lnTo>
                    <a:pt x="13829" y="18143"/>
                  </a:lnTo>
                  <a:lnTo>
                    <a:pt x="16645" y="16508"/>
                  </a:lnTo>
                  <a:lnTo>
                    <a:pt x="16744" y="16469"/>
                  </a:lnTo>
                  <a:lnTo>
                    <a:pt x="16862" y="16429"/>
                  </a:lnTo>
                  <a:lnTo>
                    <a:pt x="16980" y="16410"/>
                  </a:lnTo>
                  <a:close/>
                  <a:moveTo>
                    <a:pt x="21629" y="18970"/>
                  </a:moveTo>
                  <a:lnTo>
                    <a:pt x="21787" y="19010"/>
                  </a:lnTo>
                  <a:lnTo>
                    <a:pt x="21944" y="19069"/>
                  </a:lnTo>
                  <a:lnTo>
                    <a:pt x="24741" y="20704"/>
                  </a:lnTo>
                  <a:lnTo>
                    <a:pt x="24820" y="20763"/>
                  </a:lnTo>
                  <a:lnTo>
                    <a:pt x="24879" y="20822"/>
                  </a:lnTo>
                  <a:lnTo>
                    <a:pt x="24919" y="20881"/>
                  </a:lnTo>
                  <a:lnTo>
                    <a:pt x="24919" y="20960"/>
                  </a:lnTo>
                  <a:lnTo>
                    <a:pt x="24919" y="21019"/>
                  </a:lnTo>
                  <a:lnTo>
                    <a:pt x="24879" y="21078"/>
                  </a:lnTo>
                  <a:lnTo>
                    <a:pt x="24820" y="21157"/>
                  </a:lnTo>
                  <a:lnTo>
                    <a:pt x="24741" y="21196"/>
                  </a:lnTo>
                  <a:lnTo>
                    <a:pt x="21925" y="22831"/>
                  </a:lnTo>
                  <a:lnTo>
                    <a:pt x="21826" y="22871"/>
                  </a:lnTo>
                  <a:lnTo>
                    <a:pt x="21728" y="22910"/>
                  </a:lnTo>
                  <a:lnTo>
                    <a:pt x="21609" y="22930"/>
                  </a:lnTo>
                  <a:lnTo>
                    <a:pt x="21373" y="22930"/>
                  </a:lnTo>
                  <a:lnTo>
                    <a:pt x="21255" y="22910"/>
                  </a:lnTo>
                  <a:lnTo>
                    <a:pt x="21156" y="22871"/>
                  </a:lnTo>
                  <a:lnTo>
                    <a:pt x="21058" y="22831"/>
                  </a:lnTo>
                  <a:lnTo>
                    <a:pt x="18261" y="21216"/>
                  </a:lnTo>
                  <a:lnTo>
                    <a:pt x="18182" y="21157"/>
                  </a:lnTo>
                  <a:lnTo>
                    <a:pt x="18123" y="21098"/>
                  </a:lnTo>
                  <a:lnTo>
                    <a:pt x="18083" y="21019"/>
                  </a:lnTo>
                  <a:lnTo>
                    <a:pt x="18064" y="20960"/>
                  </a:lnTo>
                  <a:lnTo>
                    <a:pt x="18083" y="20901"/>
                  </a:lnTo>
                  <a:lnTo>
                    <a:pt x="18103" y="20861"/>
                  </a:lnTo>
                  <a:lnTo>
                    <a:pt x="18123" y="20822"/>
                  </a:lnTo>
                  <a:lnTo>
                    <a:pt x="18182" y="20763"/>
                  </a:lnTo>
                  <a:lnTo>
                    <a:pt x="18261" y="20704"/>
                  </a:lnTo>
                  <a:lnTo>
                    <a:pt x="21058" y="19069"/>
                  </a:lnTo>
                  <a:lnTo>
                    <a:pt x="21156" y="19029"/>
                  </a:lnTo>
                  <a:lnTo>
                    <a:pt x="21275" y="18990"/>
                  </a:lnTo>
                  <a:lnTo>
                    <a:pt x="21452" y="18970"/>
                  </a:lnTo>
                  <a:close/>
                  <a:moveTo>
                    <a:pt x="19561" y="1"/>
                  </a:moveTo>
                  <a:lnTo>
                    <a:pt x="19285" y="21"/>
                  </a:lnTo>
                  <a:lnTo>
                    <a:pt x="19029" y="60"/>
                  </a:lnTo>
                  <a:lnTo>
                    <a:pt x="18753" y="119"/>
                  </a:lnTo>
                  <a:lnTo>
                    <a:pt x="18497" y="178"/>
                  </a:lnTo>
                  <a:lnTo>
                    <a:pt x="18261" y="277"/>
                  </a:lnTo>
                  <a:lnTo>
                    <a:pt x="18024" y="375"/>
                  </a:lnTo>
                  <a:lnTo>
                    <a:pt x="17808" y="493"/>
                  </a:lnTo>
                  <a:lnTo>
                    <a:pt x="848" y="10303"/>
                  </a:lnTo>
                  <a:lnTo>
                    <a:pt x="611" y="10441"/>
                  </a:lnTo>
                  <a:lnTo>
                    <a:pt x="434" y="10599"/>
                  </a:lnTo>
                  <a:lnTo>
                    <a:pt x="276" y="10756"/>
                  </a:lnTo>
                  <a:lnTo>
                    <a:pt x="158" y="10933"/>
                  </a:lnTo>
                  <a:lnTo>
                    <a:pt x="79" y="11111"/>
                  </a:lnTo>
                  <a:lnTo>
                    <a:pt x="20" y="11288"/>
                  </a:lnTo>
                  <a:lnTo>
                    <a:pt x="0" y="11465"/>
                  </a:lnTo>
                  <a:lnTo>
                    <a:pt x="20" y="11643"/>
                  </a:lnTo>
                  <a:lnTo>
                    <a:pt x="40" y="11780"/>
                  </a:lnTo>
                  <a:lnTo>
                    <a:pt x="99" y="11879"/>
                  </a:lnTo>
                  <a:lnTo>
                    <a:pt x="138" y="11977"/>
                  </a:lnTo>
                  <a:lnTo>
                    <a:pt x="197" y="12096"/>
                  </a:lnTo>
                  <a:lnTo>
                    <a:pt x="276" y="12194"/>
                  </a:lnTo>
                  <a:lnTo>
                    <a:pt x="375" y="12293"/>
                  </a:lnTo>
                  <a:lnTo>
                    <a:pt x="454" y="12371"/>
                  </a:lnTo>
                  <a:lnTo>
                    <a:pt x="631" y="12509"/>
                  </a:lnTo>
                  <a:lnTo>
                    <a:pt x="828" y="12647"/>
                  </a:lnTo>
                  <a:lnTo>
                    <a:pt x="20762" y="24210"/>
                  </a:lnTo>
                  <a:lnTo>
                    <a:pt x="20979" y="24328"/>
                  </a:lnTo>
                  <a:lnTo>
                    <a:pt x="21215" y="24427"/>
                  </a:lnTo>
                  <a:lnTo>
                    <a:pt x="21452" y="24505"/>
                  </a:lnTo>
                  <a:lnTo>
                    <a:pt x="21708" y="24565"/>
                  </a:lnTo>
                  <a:lnTo>
                    <a:pt x="21984" y="24624"/>
                  </a:lnTo>
                  <a:lnTo>
                    <a:pt x="22240" y="24663"/>
                  </a:lnTo>
                  <a:lnTo>
                    <a:pt x="22516" y="24683"/>
                  </a:lnTo>
                  <a:lnTo>
                    <a:pt x="23067" y="24683"/>
                  </a:lnTo>
                  <a:lnTo>
                    <a:pt x="23343" y="24663"/>
                  </a:lnTo>
                  <a:lnTo>
                    <a:pt x="23599" y="24624"/>
                  </a:lnTo>
                  <a:lnTo>
                    <a:pt x="23855" y="24565"/>
                  </a:lnTo>
                  <a:lnTo>
                    <a:pt x="24111" y="24505"/>
                  </a:lnTo>
                  <a:lnTo>
                    <a:pt x="24367" y="24427"/>
                  </a:lnTo>
                  <a:lnTo>
                    <a:pt x="24604" y="24328"/>
                  </a:lnTo>
                  <a:lnTo>
                    <a:pt x="24820" y="24210"/>
                  </a:lnTo>
                  <a:lnTo>
                    <a:pt x="41780" y="14400"/>
                  </a:lnTo>
                  <a:lnTo>
                    <a:pt x="41977" y="14262"/>
                  </a:lnTo>
                  <a:lnTo>
                    <a:pt x="42155" y="14125"/>
                  </a:lnTo>
                  <a:lnTo>
                    <a:pt x="42233" y="14046"/>
                  </a:lnTo>
                  <a:lnTo>
                    <a:pt x="42332" y="13947"/>
                  </a:lnTo>
                  <a:lnTo>
                    <a:pt x="42411" y="13849"/>
                  </a:lnTo>
                  <a:lnTo>
                    <a:pt x="42490" y="13711"/>
                  </a:lnTo>
                  <a:lnTo>
                    <a:pt x="42529" y="13632"/>
                  </a:lnTo>
                  <a:lnTo>
                    <a:pt x="42568" y="13534"/>
                  </a:lnTo>
                  <a:lnTo>
                    <a:pt x="42588" y="13396"/>
                  </a:lnTo>
                  <a:lnTo>
                    <a:pt x="42608" y="13317"/>
                  </a:lnTo>
                  <a:lnTo>
                    <a:pt x="42627" y="13218"/>
                  </a:lnTo>
                  <a:lnTo>
                    <a:pt x="42608" y="13061"/>
                  </a:lnTo>
                  <a:lnTo>
                    <a:pt x="42568" y="12903"/>
                  </a:lnTo>
                  <a:lnTo>
                    <a:pt x="42509" y="12746"/>
                  </a:lnTo>
                  <a:lnTo>
                    <a:pt x="42411" y="12608"/>
                  </a:lnTo>
                  <a:lnTo>
                    <a:pt x="42293" y="12450"/>
                  </a:lnTo>
                  <a:lnTo>
                    <a:pt x="42155" y="12312"/>
                  </a:lnTo>
                  <a:lnTo>
                    <a:pt x="41977" y="12174"/>
                  </a:lnTo>
                  <a:lnTo>
                    <a:pt x="41800" y="12056"/>
                  </a:lnTo>
                  <a:lnTo>
                    <a:pt x="21865" y="474"/>
                  </a:lnTo>
                  <a:lnTo>
                    <a:pt x="21649" y="375"/>
                  </a:lnTo>
                  <a:lnTo>
                    <a:pt x="21412" y="277"/>
                  </a:lnTo>
                  <a:lnTo>
                    <a:pt x="21156" y="178"/>
                  </a:lnTo>
                  <a:lnTo>
                    <a:pt x="20920" y="119"/>
                  </a:lnTo>
                  <a:lnTo>
                    <a:pt x="20644" y="60"/>
                  </a:lnTo>
                  <a:lnTo>
                    <a:pt x="20388" y="21"/>
                  </a:lnTo>
                  <a:lnTo>
                    <a:pt x="2011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4446725" y="2826475"/>
              <a:ext cx="170900" cy="99500"/>
            </a:xfrm>
            <a:custGeom>
              <a:avLst/>
              <a:gdLst/>
              <a:ahLst/>
              <a:cxnLst/>
              <a:rect l="l" t="t" r="r" b="b"/>
              <a:pathLst>
                <a:path w="6836" h="3980" extrusionOk="0">
                  <a:moveTo>
                    <a:pt x="3428" y="0"/>
                  </a:moveTo>
                  <a:lnTo>
                    <a:pt x="3310" y="20"/>
                  </a:lnTo>
                  <a:lnTo>
                    <a:pt x="3191" y="39"/>
                  </a:lnTo>
                  <a:lnTo>
                    <a:pt x="3093" y="59"/>
                  </a:lnTo>
                  <a:lnTo>
                    <a:pt x="2994" y="99"/>
                  </a:lnTo>
                  <a:lnTo>
                    <a:pt x="1497" y="965"/>
                  </a:lnTo>
                  <a:lnTo>
                    <a:pt x="178" y="1733"/>
                  </a:lnTo>
                  <a:lnTo>
                    <a:pt x="138" y="1773"/>
                  </a:lnTo>
                  <a:lnTo>
                    <a:pt x="79" y="1812"/>
                  </a:lnTo>
                  <a:lnTo>
                    <a:pt x="40" y="1852"/>
                  </a:lnTo>
                  <a:lnTo>
                    <a:pt x="0" y="1930"/>
                  </a:lnTo>
                  <a:lnTo>
                    <a:pt x="0" y="1990"/>
                  </a:lnTo>
                  <a:lnTo>
                    <a:pt x="0" y="2029"/>
                  </a:lnTo>
                  <a:lnTo>
                    <a:pt x="20" y="2088"/>
                  </a:lnTo>
                  <a:lnTo>
                    <a:pt x="40" y="2127"/>
                  </a:lnTo>
                  <a:lnTo>
                    <a:pt x="99" y="2187"/>
                  </a:lnTo>
                  <a:lnTo>
                    <a:pt x="178" y="2246"/>
                  </a:lnTo>
                  <a:lnTo>
                    <a:pt x="2975" y="3861"/>
                  </a:lnTo>
                  <a:lnTo>
                    <a:pt x="3073" y="3920"/>
                  </a:lnTo>
                  <a:lnTo>
                    <a:pt x="3172" y="3940"/>
                  </a:lnTo>
                  <a:lnTo>
                    <a:pt x="3290" y="3959"/>
                  </a:lnTo>
                  <a:lnTo>
                    <a:pt x="3408" y="3979"/>
                  </a:lnTo>
                  <a:lnTo>
                    <a:pt x="3526" y="3959"/>
                  </a:lnTo>
                  <a:lnTo>
                    <a:pt x="3625" y="3940"/>
                  </a:lnTo>
                  <a:lnTo>
                    <a:pt x="3743" y="3920"/>
                  </a:lnTo>
                  <a:lnTo>
                    <a:pt x="3841" y="3881"/>
                  </a:lnTo>
                  <a:lnTo>
                    <a:pt x="6658" y="2246"/>
                  </a:lnTo>
                  <a:lnTo>
                    <a:pt x="6737" y="2187"/>
                  </a:lnTo>
                  <a:lnTo>
                    <a:pt x="6796" y="2127"/>
                  </a:lnTo>
                  <a:lnTo>
                    <a:pt x="6836" y="2049"/>
                  </a:lnTo>
                  <a:lnTo>
                    <a:pt x="6836" y="1990"/>
                  </a:lnTo>
                  <a:lnTo>
                    <a:pt x="6836" y="1950"/>
                  </a:lnTo>
                  <a:lnTo>
                    <a:pt x="6816" y="1891"/>
                  </a:lnTo>
                  <a:lnTo>
                    <a:pt x="6796" y="1852"/>
                  </a:lnTo>
                  <a:lnTo>
                    <a:pt x="6737" y="1793"/>
                  </a:lnTo>
                  <a:lnTo>
                    <a:pt x="6658" y="1733"/>
                  </a:lnTo>
                  <a:lnTo>
                    <a:pt x="3861" y="118"/>
                  </a:lnTo>
                  <a:lnTo>
                    <a:pt x="3763" y="59"/>
                  </a:lnTo>
                  <a:lnTo>
                    <a:pt x="3664" y="39"/>
                  </a:lnTo>
                  <a:lnTo>
                    <a:pt x="3546" y="20"/>
                  </a:lnTo>
                  <a:lnTo>
                    <a:pt x="3428"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4557025" y="2890975"/>
              <a:ext cx="171400" cy="99000"/>
            </a:xfrm>
            <a:custGeom>
              <a:avLst/>
              <a:gdLst/>
              <a:ahLst/>
              <a:cxnLst/>
              <a:rect l="l" t="t" r="r" b="b"/>
              <a:pathLst>
                <a:path w="6856" h="3960" extrusionOk="0">
                  <a:moveTo>
                    <a:pt x="3310" y="0"/>
                  </a:moveTo>
                  <a:lnTo>
                    <a:pt x="3152" y="40"/>
                  </a:lnTo>
                  <a:lnTo>
                    <a:pt x="2995" y="99"/>
                  </a:lnTo>
                  <a:lnTo>
                    <a:pt x="178" y="1714"/>
                  </a:lnTo>
                  <a:lnTo>
                    <a:pt x="99" y="1773"/>
                  </a:lnTo>
                  <a:lnTo>
                    <a:pt x="40" y="1832"/>
                  </a:lnTo>
                  <a:lnTo>
                    <a:pt x="20" y="1911"/>
                  </a:lnTo>
                  <a:lnTo>
                    <a:pt x="1" y="1970"/>
                  </a:lnTo>
                  <a:lnTo>
                    <a:pt x="20" y="2049"/>
                  </a:lnTo>
                  <a:lnTo>
                    <a:pt x="40" y="2108"/>
                  </a:lnTo>
                  <a:lnTo>
                    <a:pt x="99" y="2167"/>
                  </a:lnTo>
                  <a:lnTo>
                    <a:pt x="178" y="2226"/>
                  </a:lnTo>
                  <a:lnTo>
                    <a:pt x="2975" y="3861"/>
                  </a:lnTo>
                  <a:lnTo>
                    <a:pt x="3074" y="3901"/>
                  </a:lnTo>
                  <a:lnTo>
                    <a:pt x="3192" y="3940"/>
                  </a:lnTo>
                  <a:lnTo>
                    <a:pt x="3290" y="3960"/>
                  </a:lnTo>
                  <a:lnTo>
                    <a:pt x="3527" y="3960"/>
                  </a:lnTo>
                  <a:lnTo>
                    <a:pt x="3645" y="3940"/>
                  </a:lnTo>
                  <a:lnTo>
                    <a:pt x="3763" y="3901"/>
                  </a:lnTo>
                  <a:lnTo>
                    <a:pt x="3862" y="3861"/>
                  </a:lnTo>
                  <a:lnTo>
                    <a:pt x="6659" y="2226"/>
                  </a:lnTo>
                  <a:lnTo>
                    <a:pt x="6737" y="2167"/>
                  </a:lnTo>
                  <a:lnTo>
                    <a:pt x="6797" y="2108"/>
                  </a:lnTo>
                  <a:lnTo>
                    <a:pt x="6836" y="2049"/>
                  </a:lnTo>
                  <a:lnTo>
                    <a:pt x="6856" y="1970"/>
                  </a:lnTo>
                  <a:lnTo>
                    <a:pt x="6836" y="1911"/>
                  </a:lnTo>
                  <a:lnTo>
                    <a:pt x="6816" y="1832"/>
                  </a:lnTo>
                  <a:lnTo>
                    <a:pt x="6757" y="1773"/>
                  </a:lnTo>
                  <a:lnTo>
                    <a:pt x="6678" y="1714"/>
                  </a:lnTo>
                  <a:lnTo>
                    <a:pt x="3862" y="99"/>
                  </a:lnTo>
                  <a:lnTo>
                    <a:pt x="3783" y="60"/>
                  </a:lnTo>
                  <a:lnTo>
                    <a:pt x="3665" y="20"/>
                  </a:lnTo>
                  <a:lnTo>
                    <a:pt x="3487"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4329525" y="2894425"/>
              <a:ext cx="170900" cy="99000"/>
            </a:xfrm>
            <a:custGeom>
              <a:avLst/>
              <a:gdLst/>
              <a:ahLst/>
              <a:cxnLst/>
              <a:rect l="l" t="t" r="r" b="b"/>
              <a:pathLst>
                <a:path w="6836" h="3960" extrusionOk="0">
                  <a:moveTo>
                    <a:pt x="3309" y="0"/>
                  </a:moveTo>
                  <a:lnTo>
                    <a:pt x="3132" y="40"/>
                  </a:lnTo>
                  <a:lnTo>
                    <a:pt x="2994" y="99"/>
                  </a:lnTo>
                  <a:lnTo>
                    <a:pt x="177" y="1734"/>
                  </a:lnTo>
                  <a:lnTo>
                    <a:pt x="99" y="1793"/>
                  </a:lnTo>
                  <a:lnTo>
                    <a:pt x="40" y="1852"/>
                  </a:lnTo>
                  <a:lnTo>
                    <a:pt x="0" y="1911"/>
                  </a:lnTo>
                  <a:lnTo>
                    <a:pt x="0" y="1990"/>
                  </a:lnTo>
                  <a:lnTo>
                    <a:pt x="0" y="2049"/>
                  </a:lnTo>
                  <a:lnTo>
                    <a:pt x="40" y="2128"/>
                  </a:lnTo>
                  <a:lnTo>
                    <a:pt x="99" y="2187"/>
                  </a:lnTo>
                  <a:lnTo>
                    <a:pt x="177" y="2246"/>
                  </a:lnTo>
                  <a:lnTo>
                    <a:pt x="2975" y="3861"/>
                  </a:lnTo>
                  <a:lnTo>
                    <a:pt x="3073" y="3901"/>
                  </a:lnTo>
                  <a:lnTo>
                    <a:pt x="3172" y="3940"/>
                  </a:lnTo>
                  <a:lnTo>
                    <a:pt x="3290" y="3960"/>
                  </a:lnTo>
                  <a:lnTo>
                    <a:pt x="3526" y="3960"/>
                  </a:lnTo>
                  <a:lnTo>
                    <a:pt x="3644" y="3940"/>
                  </a:lnTo>
                  <a:lnTo>
                    <a:pt x="3743" y="3901"/>
                  </a:lnTo>
                  <a:lnTo>
                    <a:pt x="3841" y="3861"/>
                  </a:lnTo>
                  <a:lnTo>
                    <a:pt x="6658" y="2226"/>
                  </a:lnTo>
                  <a:lnTo>
                    <a:pt x="6737" y="2187"/>
                  </a:lnTo>
                  <a:lnTo>
                    <a:pt x="6796" y="2108"/>
                  </a:lnTo>
                  <a:lnTo>
                    <a:pt x="6835" y="2049"/>
                  </a:lnTo>
                  <a:lnTo>
                    <a:pt x="6835" y="1990"/>
                  </a:lnTo>
                  <a:lnTo>
                    <a:pt x="6835" y="1911"/>
                  </a:lnTo>
                  <a:lnTo>
                    <a:pt x="6796" y="1852"/>
                  </a:lnTo>
                  <a:lnTo>
                    <a:pt x="6737" y="1793"/>
                  </a:lnTo>
                  <a:lnTo>
                    <a:pt x="6658" y="1734"/>
                  </a:lnTo>
                  <a:lnTo>
                    <a:pt x="3861" y="99"/>
                  </a:lnTo>
                  <a:lnTo>
                    <a:pt x="3762" y="59"/>
                  </a:lnTo>
                  <a:lnTo>
                    <a:pt x="3664" y="20"/>
                  </a:lnTo>
                  <a:lnTo>
                    <a:pt x="3487"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4667350" y="2955000"/>
              <a:ext cx="171400" cy="99000"/>
            </a:xfrm>
            <a:custGeom>
              <a:avLst/>
              <a:gdLst/>
              <a:ahLst/>
              <a:cxnLst/>
              <a:rect l="l" t="t" r="r" b="b"/>
              <a:pathLst>
                <a:path w="6856" h="3960" extrusionOk="0">
                  <a:moveTo>
                    <a:pt x="3329" y="0"/>
                  </a:moveTo>
                  <a:lnTo>
                    <a:pt x="3211" y="20"/>
                  </a:lnTo>
                  <a:lnTo>
                    <a:pt x="3093" y="59"/>
                  </a:lnTo>
                  <a:lnTo>
                    <a:pt x="2994" y="99"/>
                  </a:lnTo>
                  <a:lnTo>
                    <a:pt x="197" y="1734"/>
                  </a:lnTo>
                  <a:lnTo>
                    <a:pt x="118" y="1793"/>
                  </a:lnTo>
                  <a:lnTo>
                    <a:pt x="59" y="1852"/>
                  </a:lnTo>
                  <a:lnTo>
                    <a:pt x="20" y="1911"/>
                  </a:lnTo>
                  <a:lnTo>
                    <a:pt x="0" y="1990"/>
                  </a:lnTo>
                  <a:lnTo>
                    <a:pt x="20" y="2049"/>
                  </a:lnTo>
                  <a:lnTo>
                    <a:pt x="59" y="2108"/>
                  </a:lnTo>
                  <a:lnTo>
                    <a:pt x="118" y="2187"/>
                  </a:lnTo>
                  <a:lnTo>
                    <a:pt x="197" y="2226"/>
                  </a:lnTo>
                  <a:lnTo>
                    <a:pt x="2994" y="3861"/>
                  </a:lnTo>
                  <a:lnTo>
                    <a:pt x="3093" y="3901"/>
                  </a:lnTo>
                  <a:lnTo>
                    <a:pt x="3191" y="3940"/>
                  </a:lnTo>
                  <a:lnTo>
                    <a:pt x="3309" y="3960"/>
                  </a:lnTo>
                  <a:lnTo>
                    <a:pt x="3546" y="3960"/>
                  </a:lnTo>
                  <a:lnTo>
                    <a:pt x="3664" y="3940"/>
                  </a:lnTo>
                  <a:lnTo>
                    <a:pt x="3762" y="3901"/>
                  </a:lnTo>
                  <a:lnTo>
                    <a:pt x="3861" y="3861"/>
                  </a:lnTo>
                  <a:lnTo>
                    <a:pt x="6678" y="2226"/>
                  </a:lnTo>
                  <a:lnTo>
                    <a:pt x="6757" y="2167"/>
                  </a:lnTo>
                  <a:lnTo>
                    <a:pt x="6816" y="2108"/>
                  </a:lnTo>
                  <a:lnTo>
                    <a:pt x="6855" y="2049"/>
                  </a:lnTo>
                  <a:lnTo>
                    <a:pt x="6855" y="1970"/>
                  </a:lnTo>
                  <a:lnTo>
                    <a:pt x="6855" y="1931"/>
                  </a:lnTo>
                  <a:lnTo>
                    <a:pt x="6816" y="1872"/>
                  </a:lnTo>
                  <a:lnTo>
                    <a:pt x="6816" y="1852"/>
                  </a:lnTo>
                  <a:lnTo>
                    <a:pt x="6757" y="1773"/>
                  </a:lnTo>
                  <a:lnTo>
                    <a:pt x="6678" y="1734"/>
                  </a:lnTo>
                  <a:lnTo>
                    <a:pt x="3881" y="99"/>
                  </a:lnTo>
                  <a:lnTo>
                    <a:pt x="3782" y="59"/>
                  </a:lnTo>
                  <a:lnTo>
                    <a:pt x="3684" y="20"/>
                  </a:lnTo>
                  <a:lnTo>
                    <a:pt x="3565"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 name="Google Shape;71;p2"/>
          <p:cNvGrpSpPr/>
          <p:nvPr/>
        </p:nvGrpSpPr>
        <p:grpSpPr>
          <a:xfrm>
            <a:off x="5546053" y="4173617"/>
            <a:ext cx="1142615" cy="785586"/>
            <a:chOff x="3057000" y="3451875"/>
            <a:chExt cx="652550" cy="448650"/>
          </a:xfrm>
        </p:grpSpPr>
        <p:sp>
          <p:nvSpPr>
            <p:cNvPr id="72" name="Google Shape;72;p2"/>
            <p:cNvSpPr/>
            <p:nvPr/>
          </p:nvSpPr>
          <p:spPr>
            <a:xfrm>
              <a:off x="3057000" y="3506050"/>
              <a:ext cx="641200" cy="394475"/>
            </a:xfrm>
            <a:custGeom>
              <a:avLst/>
              <a:gdLst/>
              <a:ahLst/>
              <a:cxnLst/>
              <a:rect l="l" t="t" r="r" b="b"/>
              <a:pathLst>
                <a:path w="25648" h="15779" extrusionOk="0">
                  <a:moveTo>
                    <a:pt x="12706" y="1"/>
                  </a:moveTo>
                  <a:lnTo>
                    <a:pt x="1636" y="6974"/>
                  </a:lnTo>
                  <a:lnTo>
                    <a:pt x="1400" y="7131"/>
                  </a:lnTo>
                  <a:lnTo>
                    <a:pt x="1183" y="7269"/>
                  </a:lnTo>
                  <a:lnTo>
                    <a:pt x="986" y="7427"/>
                  </a:lnTo>
                  <a:lnTo>
                    <a:pt x="809" y="7565"/>
                  </a:lnTo>
                  <a:lnTo>
                    <a:pt x="671" y="7722"/>
                  </a:lnTo>
                  <a:lnTo>
                    <a:pt x="533" y="7860"/>
                  </a:lnTo>
                  <a:lnTo>
                    <a:pt x="415" y="8018"/>
                  </a:lnTo>
                  <a:lnTo>
                    <a:pt x="316" y="8156"/>
                  </a:lnTo>
                  <a:lnTo>
                    <a:pt x="237" y="8313"/>
                  </a:lnTo>
                  <a:lnTo>
                    <a:pt x="178" y="8471"/>
                  </a:lnTo>
                  <a:lnTo>
                    <a:pt x="119" y="8609"/>
                  </a:lnTo>
                  <a:lnTo>
                    <a:pt x="80" y="8766"/>
                  </a:lnTo>
                  <a:lnTo>
                    <a:pt x="21" y="9062"/>
                  </a:lnTo>
                  <a:lnTo>
                    <a:pt x="1" y="9377"/>
                  </a:lnTo>
                  <a:lnTo>
                    <a:pt x="21" y="9633"/>
                  </a:lnTo>
                  <a:lnTo>
                    <a:pt x="99" y="9869"/>
                  </a:lnTo>
                  <a:lnTo>
                    <a:pt x="198" y="10086"/>
                  </a:lnTo>
                  <a:lnTo>
                    <a:pt x="336" y="10303"/>
                  </a:lnTo>
                  <a:lnTo>
                    <a:pt x="493" y="10519"/>
                  </a:lnTo>
                  <a:lnTo>
                    <a:pt x="710" y="10716"/>
                  </a:lnTo>
                  <a:lnTo>
                    <a:pt x="946" y="10894"/>
                  </a:lnTo>
                  <a:lnTo>
                    <a:pt x="1203" y="11071"/>
                  </a:lnTo>
                  <a:lnTo>
                    <a:pt x="1498" y="11229"/>
                  </a:lnTo>
                  <a:lnTo>
                    <a:pt x="1793" y="11366"/>
                  </a:lnTo>
                  <a:lnTo>
                    <a:pt x="2128" y="11485"/>
                  </a:lnTo>
                  <a:lnTo>
                    <a:pt x="2483" y="11583"/>
                  </a:lnTo>
                  <a:lnTo>
                    <a:pt x="2857" y="11662"/>
                  </a:lnTo>
                  <a:lnTo>
                    <a:pt x="3251" y="11721"/>
                  </a:lnTo>
                  <a:lnTo>
                    <a:pt x="3665" y="11760"/>
                  </a:lnTo>
                  <a:lnTo>
                    <a:pt x="4472" y="11760"/>
                  </a:lnTo>
                  <a:lnTo>
                    <a:pt x="4866" y="11721"/>
                  </a:lnTo>
                  <a:lnTo>
                    <a:pt x="5241" y="11662"/>
                  </a:lnTo>
                  <a:lnTo>
                    <a:pt x="5595" y="11603"/>
                  </a:lnTo>
                  <a:lnTo>
                    <a:pt x="5950" y="11504"/>
                  </a:lnTo>
                  <a:lnTo>
                    <a:pt x="6265" y="11386"/>
                  </a:lnTo>
                  <a:lnTo>
                    <a:pt x="6580" y="11268"/>
                  </a:lnTo>
                  <a:lnTo>
                    <a:pt x="6856" y="11110"/>
                  </a:lnTo>
                  <a:lnTo>
                    <a:pt x="6915" y="11150"/>
                  </a:lnTo>
                  <a:lnTo>
                    <a:pt x="7270" y="11366"/>
                  </a:lnTo>
                  <a:lnTo>
                    <a:pt x="7585" y="11583"/>
                  </a:lnTo>
                  <a:lnTo>
                    <a:pt x="7900" y="11839"/>
                  </a:lnTo>
                  <a:lnTo>
                    <a:pt x="8176" y="12135"/>
                  </a:lnTo>
                  <a:lnTo>
                    <a:pt x="8038" y="12273"/>
                  </a:lnTo>
                  <a:lnTo>
                    <a:pt x="7920" y="12411"/>
                  </a:lnTo>
                  <a:lnTo>
                    <a:pt x="7821" y="12568"/>
                  </a:lnTo>
                  <a:lnTo>
                    <a:pt x="7723" y="12726"/>
                  </a:lnTo>
                  <a:lnTo>
                    <a:pt x="7664" y="12883"/>
                  </a:lnTo>
                  <a:lnTo>
                    <a:pt x="7604" y="13041"/>
                  </a:lnTo>
                  <a:lnTo>
                    <a:pt x="7565" y="13218"/>
                  </a:lnTo>
                  <a:lnTo>
                    <a:pt x="7565" y="13395"/>
                  </a:lnTo>
                  <a:lnTo>
                    <a:pt x="7585" y="13632"/>
                  </a:lnTo>
                  <a:lnTo>
                    <a:pt x="7644" y="13868"/>
                  </a:lnTo>
                  <a:lnTo>
                    <a:pt x="7742" y="14105"/>
                  </a:lnTo>
                  <a:lnTo>
                    <a:pt x="7880" y="14321"/>
                  </a:lnTo>
                  <a:lnTo>
                    <a:pt x="8058" y="14538"/>
                  </a:lnTo>
                  <a:lnTo>
                    <a:pt x="8254" y="14735"/>
                  </a:lnTo>
                  <a:lnTo>
                    <a:pt x="8491" y="14912"/>
                  </a:lnTo>
                  <a:lnTo>
                    <a:pt x="8747" y="15070"/>
                  </a:lnTo>
                  <a:lnTo>
                    <a:pt x="9042" y="15227"/>
                  </a:lnTo>
                  <a:lnTo>
                    <a:pt x="9358" y="15365"/>
                  </a:lnTo>
                  <a:lnTo>
                    <a:pt x="9692" y="15483"/>
                  </a:lnTo>
                  <a:lnTo>
                    <a:pt x="10047" y="15582"/>
                  </a:lnTo>
                  <a:lnTo>
                    <a:pt x="10421" y="15680"/>
                  </a:lnTo>
                  <a:lnTo>
                    <a:pt x="10815" y="15740"/>
                  </a:lnTo>
                  <a:lnTo>
                    <a:pt x="11209" y="15759"/>
                  </a:lnTo>
                  <a:lnTo>
                    <a:pt x="11623" y="15779"/>
                  </a:lnTo>
                  <a:lnTo>
                    <a:pt x="12115" y="15759"/>
                  </a:lnTo>
                  <a:lnTo>
                    <a:pt x="12608" y="15740"/>
                  </a:lnTo>
                  <a:lnTo>
                    <a:pt x="13061" y="15680"/>
                  </a:lnTo>
                  <a:lnTo>
                    <a:pt x="13514" y="15602"/>
                  </a:lnTo>
                  <a:lnTo>
                    <a:pt x="13928" y="15503"/>
                  </a:lnTo>
                  <a:lnTo>
                    <a:pt x="14322" y="15365"/>
                  </a:lnTo>
                  <a:lnTo>
                    <a:pt x="14656" y="15208"/>
                  </a:lnTo>
                  <a:lnTo>
                    <a:pt x="14814" y="15109"/>
                  </a:lnTo>
                  <a:lnTo>
                    <a:pt x="14972" y="15011"/>
                  </a:lnTo>
                  <a:lnTo>
                    <a:pt x="25648" y="9239"/>
                  </a:lnTo>
                  <a:lnTo>
                    <a:pt x="24151" y="8609"/>
                  </a:lnTo>
                  <a:lnTo>
                    <a:pt x="23225" y="9081"/>
                  </a:lnTo>
                  <a:lnTo>
                    <a:pt x="20980" y="10263"/>
                  </a:lnTo>
                  <a:lnTo>
                    <a:pt x="19601" y="10992"/>
                  </a:lnTo>
                  <a:lnTo>
                    <a:pt x="18202" y="11760"/>
                  </a:lnTo>
                  <a:lnTo>
                    <a:pt x="16863" y="12509"/>
                  </a:lnTo>
                  <a:lnTo>
                    <a:pt x="15681" y="13198"/>
                  </a:lnTo>
                  <a:lnTo>
                    <a:pt x="15622" y="12962"/>
                  </a:lnTo>
                  <a:lnTo>
                    <a:pt x="15543" y="12745"/>
                  </a:lnTo>
                  <a:lnTo>
                    <a:pt x="15425" y="12529"/>
                  </a:lnTo>
                  <a:lnTo>
                    <a:pt x="15267" y="12332"/>
                  </a:lnTo>
                  <a:lnTo>
                    <a:pt x="15090" y="12135"/>
                  </a:lnTo>
                  <a:lnTo>
                    <a:pt x="14893" y="11957"/>
                  </a:lnTo>
                  <a:lnTo>
                    <a:pt x="14656" y="11800"/>
                  </a:lnTo>
                  <a:lnTo>
                    <a:pt x="14381" y="11642"/>
                  </a:lnTo>
                  <a:lnTo>
                    <a:pt x="14105" y="11504"/>
                  </a:lnTo>
                  <a:lnTo>
                    <a:pt x="13809" y="11366"/>
                  </a:lnTo>
                  <a:lnTo>
                    <a:pt x="13475" y="11268"/>
                  </a:lnTo>
                  <a:lnTo>
                    <a:pt x="13140" y="11170"/>
                  </a:lnTo>
                  <a:lnTo>
                    <a:pt x="12785" y="11110"/>
                  </a:lnTo>
                  <a:lnTo>
                    <a:pt x="12411" y="11051"/>
                  </a:lnTo>
                  <a:lnTo>
                    <a:pt x="12017" y="11012"/>
                  </a:lnTo>
                  <a:lnTo>
                    <a:pt x="11268" y="11012"/>
                  </a:lnTo>
                  <a:lnTo>
                    <a:pt x="10894" y="11051"/>
                  </a:lnTo>
                  <a:lnTo>
                    <a:pt x="10539" y="11091"/>
                  </a:lnTo>
                  <a:lnTo>
                    <a:pt x="10205" y="11150"/>
                  </a:lnTo>
                  <a:lnTo>
                    <a:pt x="9889" y="11229"/>
                  </a:lnTo>
                  <a:lnTo>
                    <a:pt x="9574" y="11327"/>
                  </a:lnTo>
                  <a:lnTo>
                    <a:pt x="9279" y="11445"/>
                  </a:lnTo>
                  <a:lnTo>
                    <a:pt x="9003" y="11563"/>
                  </a:lnTo>
                  <a:lnTo>
                    <a:pt x="8727" y="11248"/>
                  </a:lnTo>
                  <a:lnTo>
                    <a:pt x="8392" y="10953"/>
                  </a:lnTo>
                  <a:lnTo>
                    <a:pt x="8058" y="10697"/>
                  </a:lnTo>
                  <a:lnTo>
                    <a:pt x="7703" y="10460"/>
                  </a:lnTo>
                  <a:lnTo>
                    <a:pt x="7880" y="10204"/>
                  </a:lnTo>
                  <a:lnTo>
                    <a:pt x="7959" y="10086"/>
                  </a:lnTo>
                  <a:lnTo>
                    <a:pt x="8018" y="9948"/>
                  </a:lnTo>
                  <a:lnTo>
                    <a:pt x="8077" y="9810"/>
                  </a:lnTo>
                  <a:lnTo>
                    <a:pt x="8117" y="9672"/>
                  </a:lnTo>
                  <a:lnTo>
                    <a:pt x="8136" y="9535"/>
                  </a:lnTo>
                  <a:lnTo>
                    <a:pt x="8136" y="9377"/>
                  </a:lnTo>
                  <a:lnTo>
                    <a:pt x="8117" y="9141"/>
                  </a:lnTo>
                  <a:lnTo>
                    <a:pt x="8058" y="8904"/>
                  </a:lnTo>
                  <a:lnTo>
                    <a:pt x="7959" y="8668"/>
                  </a:lnTo>
                  <a:lnTo>
                    <a:pt x="7821" y="8451"/>
                  </a:lnTo>
                  <a:lnTo>
                    <a:pt x="7644" y="8234"/>
                  </a:lnTo>
                  <a:lnTo>
                    <a:pt x="7447" y="8037"/>
                  </a:lnTo>
                  <a:lnTo>
                    <a:pt x="7210" y="7860"/>
                  </a:lnTo>
                  <a:lnTo>
                    <a:pt x="6954" y="7703"/>
                  </a:lnTo>
                  <a:lnTo>
                    <a:pt x="6659" y="7545"/>
                  </a:lnTo>
                  <a:lnTo>
                    <a:pt x="6344" y="7407"/>
                  </a:lnTo>
                  <a:lnTo>
                    <a:pt x="6009" y="7289"/>
                  </a:lnTo>
                  <a:lnTo>
                    <a:pt x="5654" y="7190"/>
                  </a:lnTo>
                  <a:lnTo>
                    <a:pt x="5280" y="7092"/>
                  </a:lnTo>
                  <a:lnTo>
                    <a:pt x="4886" y="7033"/>
                  </a:lnTo>
                  <a:lnTo>
                    <a:pt x="4492" y="7013"/>
                  </a:lnTo>
                  <a:lnTo>
                    <a:pt x="4078" y="6993"/>
                  </a:lnTo>
                  <a:lnTo>
                    <a:pt x="14006" y="670"/>
                  </a:lnTo>
                  <a:lnTo>
                    <a:pt x="12706"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3432250" y="3663650"/>
              <a:ext cx="253150" cy="132000"/>
            </a:xfrm>
            <a:custGeom>
              <a:avLst/>
              <a:gdLst/>
              <a:ahLst/>
              <a:cxnLst/>
              <a:rect l="l" t="t" r="r" b="b"/>
              <a:pathLst>
                <a:path w="10126" h="5280" extrusionOk="0">
                  <a:moveTo>
                    <a:pt x="9983" y="941"/>
                  </a:moveTo>
                  <a:lnTo>
                    <a:pt x="10126" y="1024"/>
                  </a:lnTo>
                  <a:lnTo>
                    <a:pt x="10086" y="985"/>
                  </a:lnTo>
                  <a:lnTo>
                    <a:pt x="9983" y="941"/>
                  </a:lnTo>
                  <a:close/>
                  <a:moveTo>
                    <a:pt x="7545" y="0"/>
                  </a:moveTo>
                  <a:lnTo>
                    <a:pt x="7309" y="20"/>
                  </a:lnTo>
                  <a:lnTo>
                    <a:pt x="7073" y="39"/>
                  </a:lnTo>
                  <a:lnTo>
                    <a:pt x="6836" y="99"/>
                  </a:lnTo>
                  <a:lnTo>
                    <a:pt x="6600" y="158"/>
                  </a:lnTo>
                  <a:lnTo>
                    <a:pt x="6344" y="236"/>
                  </a:lnTo>
                  <a:lnTo>
                    <a:pt x="6088" y="335"/>
                  </a:lnTo>
                  <a:lnTo>
                    <a:pt x="5832" y="433"/>
                  </a:lnTo>
                  <a:lnTo>
                    <a:pt x="5576" y="571"/>
                  </a:lnTo>
                  <a:lnTo>
                    <a:pt x="5319" y="709"/>
                  </a:lnTo>
                  <a:lnTo>
                    <a:pt x="474" y="3506"/>
                  </a:lnTo>
                  <a:lnTo>
                    <a:pt x="375" y="3565"/>
                  </a:lnTo>
                  <a:lnTo>
                    <a:pt x="277" y="3664"/>
                  </a:lnTo>
                  <a:lnTo>
                    <a:pt x="198" y="3743"/>
                  </a:lnTo>
                  <a:lnTo>
                    <a:pt x="139" y="3861"/>
                  </a:lnTo>
                  <a:lnTo>
                    <a:pt x="80" y="3959"/>
                  </a:lnTo>
                  <a:lnTo>
                    <a:pt x="40" y="4078"/>
                  </a:lnTo>
                  <a:lnTo>
                    <a:pt x="21" y="4196"/>
                  </a:lnTo>
                  <a:lnTo>
                    <a:pt x="1" y="4314"/>
                  </a:lnTo>
                  <a:lnTo>
                    <a:pt x="21" y="4412"/>
                  </a:lnTo>
                  <a:lnTo>
                    <a:pt x="40" y="4491"/>
                  </a:lnTo>
                  <a:lnTo>
                    <a:pt x="80" y="4570"/>
                  </a:lnTo>
                  <a:lnTo>
                    <a:pt x="139" y="4609"/>
                  </a:lnTo>
                  <a:lnTo>
                    <a:pt x="1281" y="5279"/>
                  </a:lnTo>
                  <a:lnTo>
                    <a:pt x="1262" y="5259"/>
                  </a:lnTo>
                  <a:lnTo>
                    <a:pt x="1242" y="5240"/>
                  </a:lnTo>
                  <a:lnTo>
                    <a:pt x="1203" y="5200"/>
                  </a:lnTo>
                  <a:lnTo>
                    <a:pt x="1183" y="5161"/>
                  </a:lnTo>
                  <a:lnTo>
                    <a:pt x="1183" y="5102"/>
                  </a:lnTo>
                  <a:lnTo>
                    <a:pt x="1163" y="5082"/>
                  </a:lnTo>
                  <a:lnTo>
                    <a:pt x="1163" y="4984"/>
                  </a:lnTo>
                  <a:lnTo>
                    <a:pt x="1163" y="4866"/>
                  </a:lnTo>
                  <a:lnTo>
                    <a:pt x="1183" y="4747"/>
                  </a:lnTo>
                  <a:lnTo>
                    <a:pt x="1242" y="4629"/>
                  </a:lnTo>
                  <a:lnTo>
                    <a:pt x="1281" y="4531"/>
                  </a:lnTo>
                  <a:lnTo>
                    <a:pt x="1360" y="4412"/>
                  </a:lnTo>
                  <a:lnTo>
                    <a:pt x="1439" y="4334"/>
                  </a:lnTo>
                  <a:lnTo>
                    <a:pt x="1518" y="4235"/>
                  </a:lnTo>
                  <a:lnTo>
                    <a:pt x="1616" y="4176"/>
                  </a:lnTo>
                  <a:lnTo>
                    <a:pt x="6462" y="1379"/>
                  </a:lnTo>
                  <a:lnTo>
                    <a:pt x="6698" y="1261"/>
                  </a:lnTo>
                  <a:lnTo>
                    <a:pt x="6935" y="1143"/>
                  </a:lnTo>
                  <a:lnTo>
                    <a:pt x="7053" y="1083"/>
                  </a:lnTo>
                  <a:lnTo>
                    <a:pt x="7447" y="926"/>
                  </a:lnTo>
                  <a:lnTo>
                    <a:pt x="7506" y="906"/>
                  </a:lnTo>
                  <a:lnTo>
                    <a:pt x="7723" y="827"/>
                  </a:lnTo>
                  <a:lnTo>
                    <a:pt x="7939" y="768"/>
                  </a:lnTo>
                  <a:lnTo>
                    <a:pt x="8058" y="749"/>
                  </a:lnTo>
                  <a:lnTo>
                    <a:pt x="8412" y="689"/>
                  </a:lnTo>
                  <a:lnTo>
                    <a:pt x="8491" y="689"/>
                  </a:lnTo>
                  <a:lnTo>
                    <a:pt x="8688" y="670"/>
                  </a:lnTo>
                  <a:lnTo>
                    <a:pt x="8885" y="670"/>
                  </a:lnTo>
                  <a:lnTo>
                    <a:pt x="8983" y="689"/>
                  </a:lnTo>
                  <a:lnTo>
                    <a:pt x="9299" y="709"/>
                  </a:lnTo>
                  <a:lnTo>
                    <a:pt x="9377" y="729"/>
                  </a:lnTo>
                  <a:lnTo>
                    <a:pt x="9555" y="768"/>
                  </a:lnTo>
                  <a:lnTo>
                    <a:pt x="9732" y="827"/>
                  </a:lnTo>
                  <a:lnTo>
                    <a:pt x="9811" y="867"/>
                  </a:lnTo>
                  <a:lnTo>
                    <a:pt x="9983" y="941"/>
                  </a:lnTo>
                  <a:lnTo>
                    <a:pt x="9983" y="941"/>
                  </a:lnTo>
                  <a:lnTo>
                    <a:pt x="8983" y="355"/>
                  </a:lnTo>
                  <a:lnTo>
                    <a:pt x="8786" y="256"/>
                  </a:lnTo>
                  <a:lnTo>
                    <a:pt x="8609" y="177"/>
                  </a:lnTo>
                  <a:lnTo>
                    <a:pt x="8412" y="99"/>
                  </a:lnTo>
                  <a:lnTo>
                    <a:pt x="8195" y="59"/>
                  </a:lnTo>
                  <a:lnTo>
                    <a:pt x="7979" y="20"/>
                  </a:lnTo>
                  <a:lnTo>
                    <a:pt x="776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3461325" y="3680375"/>
              <a:ext cx="248225" cy="115750"/>
            </a:xfrm>
            <a:custGeom>
              <a:avLst/>
              <a:gdLst/>
              <a:ahLst/>
              <a:cxnLst/>
              <a:rect l="l" t="t" r="r" b="b"/>
              <a:pathLst>
                <a:path w="9929" h="4630" extrusionOk="0">
                  <a:moveTo>
                    <a:pt x="7525" y="1"/>
                  </a:moveTo>
                  <a:lnTo>
                    <a:pt x="7328" y="20"/>
                  </a:lnTo>
                  <a:lnTo>
                    <a:pt x="7249" y="20"/>
                  </a:lnTo>
                  <a:lnTo>
                    <a:pt x="6895" y="80"/>
                  </a:lnTo>
                  <a:lnTo>
                    <a:pt x="6776" y="99"/>
                  </a:lnTo>
                  <a:lnTo>
                    <a:pt x="6560" y="158"/>
                  </a:lnTo>
                  <a:lnTo>
                    <a:pt x="6343" y="237"/>
                  </a:lnTo>
                  <a:lnTo>
                    <a:pt x="6284" y="257"/>
                  </a:lnTo>
                  <a:lnTo>
                    <a:pt x="5890" y="414"/>
                  </a:lnTo>
                  <a:lnTo>
                    <a:pt x="5772" y="474"/>
                  </a:lnTo>
                  <a:lnTo>
                    <a:pt x="5535" y="592"/>
                  </a:lnTo>
                  <a:lnTo>
                    <a:pt x="5299" y="710"/>
                  </a:lnTo>
                  <a:lnTo>
                    <a:pt x="453" y="3507"/>
                  </a:lnTo>
                  <a:lnTo>
                    <a:pt x="355" y="3566"/>
                  </a:lnTo>
                  <a:lnTo>
                    <a:pt x="276" y="3665"/>
                  </a:lnTo>
                  <a:lnTo>
                    <a:pt x="197" y="3743"/>
                  </a:lnTo>
                  <a:lnTo>
                    <a:pt x="118" y="3862"/>
                  </a:lnTo>
                  <a:lnTo>
                    <a:pt x="79" y="3960"/>
                  </a:lnTo>
                  <a:lnTo>
                    <a:pt x="20" y="4078"/>
                  </a:lnTo>
                  <a:lnTo>
                    <a:pt x="0" y="4197"/>
                  </a:lnTo>
                  <a:lnTo>
                    <a:pt x="0" y="4315"/>
                  </a:lnTo>
                  <a:lnTo>
                    <a:pt x="0" y="4413"/>
                  </a:lnTo>
                  <a:lnTo>
                    <a:pt x="20" y="4433"/>
                  </a:lnTo>
                  <a:lnTo>
                    <a:pt x="20" y="4492"/>
                  </a:lnTo>
                  <a:lnTo>
                    <a:pt x="40" y="4531"/>
                  </a:lnTo>
                  <a:lnTo>
                    <a:pt x="79" y="4571"/>
                  </a:lnTo>
                  <a:lnTo>
                    <a:pt x="99" y="4590"/>
                  </a:lnTo>
                  <a:lnTo>
                    <a:pt x="177" y="4630"/>
                  </a:lnTo>
                  <a:lnTo>
                    <a:pt x="355" y="4630"/>
                  </a:lnTo>
                  <a:lnTo>
                    <a:pt x="453" y="4571"/>
                  </a:lnTo>
                  <a:lnTo>
                    <a:pt x="5319" y="1774"/>
                  </a:lnTo>
                  <a:lnTo>
                    <a:pt x="5634" y="1596"/>
                  </a:lnTo>
                  <a:lnTo>
                    <a:pt x="5949" y="1458"/>
                  </a:lnTo>
                  <a:lnTo>
                    <a:pt x="6245" y="1360"/>
                  </a:lnTo>
                  <a:lnTo>
                    <a:pt x="6560" y="1281"/>
                  </a:lnTo>
                  <a:lnTo>
                    <a:pt x="6855" y="1222"/>
                  </a:lnTo>
                  <a:lnTo>
                    <a:pt x="7131" y="1202"/>
                  </a:lnTo>
                  <a:lnTo>
                    <a:pt x="7407" y="1202"/>
                  </a:lnTo>
                  <a:lnTo>
                    <a:pt x="7663" y="1242"/>
                  </a:lnTo>
                  <a:lnTo>
                    <a:pt x="7840" y="1281"/>
                  </a:lnTo>
                  <a:lnTo>
                    <a:pt x="8017" y="1340"/>
                  </a:lnTo>
                  <a:lnTo>
                    <a:pt x="8175" y="1419"/>
                  </a:lnTo>
                  <a:lnTo>
                    <a:pt x="8333" y="1498"/>
                  </a:lnTo>
                  <a:lnTo>
                    <a:pt x="8451" y="1577"/>
                  </a:lnTo>
                  <a:lnTo>
                    <a:pt x="8549" y="1636"/>
                  </a:lnTo>
                  <a:lnTo>
                    <a:pt x="8648" y="1734"/>
                  </a:lnTo>
                  <a:lnTo>
                    <a:pt x="8726" y="1813"/>
                  </a:lnTo>
                  <a:lnTo>
                    <a:pt x="8845" y="1931"/>
                  </a:lnTo>
                  <a:lnTo>
                    <a:pt x="8904" y="1990"/>
                  </a:lnTo>
                  <a:lnTo>
                    <a:pt x="9061" y="2227"/>
                  </a:lnTo>
                  <a:lnTo>
                    <a:pt x="9101" y="2266"/>
                  </a:lnTo>
                  <a:lnTo>
                    <a:pt x="9140" y="2305"/>
                  </a:lnTo>
                  <a:lnTo>
                    <a:pt x="9199" y="2325"/>
                  </a:lnTo>
                  <a:lnTo>
                    <a:pt x="9278" y="2325"/>
                  </a:lnTo>
                  <a:lnTo>
                    <a:pt x="9377" y="2305"/>
                  </a:lnTo>
                  <a:lnTo>
                    <a:pt x="9475" y="2266"/>
                  </a:lnTo>
                  <a:lnTo>
                    <a:pt x="9574" y="2187"/>
                  </a:lnTo>
                  <a:lnTo>
                    <a:pt x="9672" y="2089"/>
                  </a:lnTo>
                  <a:lnTo>
                    <a:pt x="9751" y="1971"/>
                  </a:lnTo>
                  <a:lnTo>
                    <a:pt x="9830" y="1872"/>
                  </a:lnTo>
                  <a:lnTo>
                    <a:pt x="9869" y="1754"/>
                  </a:lnTo>
                  <a:lnTo>
                    <a:pt x="9908" y="1636"/>
                  </a:lnTo>
                  <a:lnTo>
                    <a:pt x="9928" y="1518"/>
                  </a:lnTo>
                  <a:lnTo>
                    <a:pt x="9928" y="1419"/>
                  </a:lnTo>
                  <a:lnTo>
                    <a:pt x="9908" y="1321"/>
                  </a:lnTo>
                  <a:lnTo>
                    <a:pt x="9869" y="1242"/>
                  </a:lnTo>
                  <a:lnTo>
                    <a:pt x="9672" y="966"/>
                  </a:lnTo>
                  <a:lnTo>
                    <a:pt x="9436" y="710"/>
                  </a:lnTo>
                  <a:lnTo>
                    <a:pt x="9180" y="493"/>
                  </a:lnTo>
                  <a:lnTo>
                    <a:pt x="8923" y="316"/>
                  </a:lnTo>
                  <a:lnTo>
                    <a:pt x="8648" y="198"/>
                  </a:lnTo>
                  <a:lnTo>
                    <a:pt x="8569" y="158"/>
                  </a:lnTo>
                  <a:lnTo>
                    <a:pt x="8392" y="99"/>
                  </a:lnTo>
                  <a:lnTo>
                    <a:pt x="8214" y="60"/>
                  </a:lnTo>
                  <a:lnTo>
                    <a:pt x="8136" y="40"/>
                  </a:lnTo>
                  <a:lnTo>
                    <a:pt x="7820" y="20"/>
                  </a:lnTo>
                  <a:lnTo>
                    <a:pt x="7722" y="1"/>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3141225" y="3451875"/>
              <a:ext cx="253150" cy="132000"/>
            </a:xfrm>
            <a:custGeom>
              <a:avLst/>
              <a:gdLst/>
              <a:ahLst/>
              <a:cxnLst/>
              <a:rect l="l" t="t" r="r" b="b"/>
              <a:pathLst>
                <a:path w="10126" h="5280" extrusionOk="0">
                  <a:moveTo>
                    <a:pt x="10030" y="970"/>
                  </a:moveTo>
                  <a:lnTo>
                    <a:pt x="10125" y="1025"/>
                  </a:lnTo>
                  <a:lnTo>
                    <a:pt x="10066" y="986"/>
                  </a:lnTo>
                  <a:lnTo>
                    <a:pt x="10030" y="970"/>
                  </a:lnTo>
                  <a:close/>
                  <a:moveTo>
                    <a:pt x="7545" y="1"/>
                  </a:moveTo>
                  <a:lnTo>
                    <a:pt x="7308" y="20"/>
                  </a:lnTo>
                  <a:lnTo>
                    <a:pt x="7072" y="40"/>
                  </a:lnTo>
                  <a:lnTo>
                    <a:pt x="6836" y="99"/>
                  </a:lnTo>
                  <a:lnTo>
                    <a:pt x="6580" y="158"/>
                  </a:lnTo>
                  <a:lnTo>
                    <a:pt x="6343" y="237"/>
                  </a:lnTo>
                  <a:lnTo>
                    <a:pt x="6087" y="336"/>
                  </a:lnTo>
                  <a:lnTo>
                    <a:pt x="5831" y="434"/>
                  </a:lnTo>
                  <a:lnTo>
                    <a:pt x="5575" y="572"/>
                  </a:lnTo>
                  <a:lnTo>
                    <a:pt x="5319" y="710"/>
                  </a:lnTo>
                  <a:lnTo>
                    <a:pt x="473" y="3507"/>
                  </a:lnTo>
                  <a:lnTo>
                    <a:pt x="375" y="3586"/>
                  </a:lnTo>
                  <a:lnTo>
                    <a:pt x="276" y="3665"/>
                  </a:lnTo>
                  <a:lnTo>
                    <a:pt x="197" y="3743"/>
                  </a:lnTo>
                  <a:lnTo>
                    <a:pt x="138" y="3862"/>
                  </a:lnTo>
                  <a:lnTo>
                    <a:pt x="79" y="3960"/>
                  </a:lnTo>
                  <a:lnTo>
                    <a:pt x="40" y="4078"/>
                  </a:lnTo>
                  <a:lnTo>
                    <a:pt x="0" y="4197"/>
                  </a:lnTo>
                  <a:lnTo>
                    <a:pt x="0" y="4315"/>
                  </a:lnTo>
                  <a:lnTo>
                    <a:pt x="0" y="4413"/>
                  </a:lnTo>
                  <a:lnTo>
                    <a:pt x="40" y="4492"/>
                  </a:lnTo>
                  <a:lnTo>
                    <a:pt x="79" y="4571"/>
                  </a:lnTo>
                  <a:lnTo>
                    <a:pt x="138" y="4610"/>
                  </a:lnTo>
                  <a:lnTo>
                    <a:pt x="1281" y="5280"/>
                  </a:lnTo>
                  <a:lnTo>
                    <a:pt x="1261" y="5260"/>
                  </a:lnTo>
                  <a:lnTo>
                    <a:pt x="1241" y="5241"/>
                  </a:lnTo>
                  <a:lnTo>
                    <a:pt x="1202" y="5201"/>
                  </a:lnTo>
                  <a:lnTo>
                    <a:pt x="1182" y="5162"/>
                  </a:lnTo>
                  <a:lnTo>
                    <a:pt x="1163" y="5122"/>
                  </a:lnTo>
                  <a:lnTo>
                    <a:pt x="1163" y="5083"/>
                  </a:lnTo>
                  <a:lnTo>
                    <a:pt x="1143" y="4984"/>
                  </a:lnTo>
                  <a:lnTo>
                    <a:pt x="1163" y="4866"/>
                  </a:lnTo>
                  <a:lnTo>
                    <a:pt x="1182" y="4748"/>
                  </a:lnTo>
                  <a:lnTo>
                    <a:pt x="1222" y="4630"/>
                  </a:lnTo>
                  <a:lnTo>
                    <a:pt x="1281" y="4531"/>
                  </a:lnTo>
                  <a:lnTo>
                    <a:pt x="1360" y="4413"/>
                  </a:lnTo>
                  <a:lnTo>
                    <a:pt x="1438" y="4334"/>
                  </a:lnTo>
                  <a:lnTo>
                    <a:pt x="1517" y="4256"/>
                  </a:lnTo>
                  <a:lnTo>
                    <a:pt x="1616" y="4177"/>
                  </a:lnTo>
                  <a:lnTo>
                    <a:pt x="6461" y="1380"/>
                  </a:lnTo>
                  <a:lnTo>
                    <a:pt x="6698" y="1261"/>
                  </a:lnTo>
                  <a:lnTo>
                    <a:pt x="6934" y="1143"/>
                  </a:lnTo>
                  <a:lnTo>
                    <a:pt x="7052" y="1084"/>
                  </a:lnTo>
                  <a:lnTo>
                    <a:pt x="7446" y="927"/>
                  </a:lnTo>
                  <a:lnTo>
                    <a:pt x="7505" y="907"/>
                  </a:lnTo>
                  <a:lnTo>
                    <a:pt x="7722" y="828"/>
                  </a:lnTo>
                  <a:lnTo>
                    <a:pt x="7939" y="769"/>
                  </a:lnTo>
                  <a:lnTo>
                    <a:pt x="8057" y="749"/>
                  </a:lnTo>
                  <a:lnTo>
                    <a:pt x="8411" y="690"/>
                  </a:lnTo>
                  <a:lnTo>
                    <a:pt x="8490" y="690"/>
                  </a:lnTo>
                  <a:lnTo>
                    <a:pt x="8687" y="671"/>
                  </a:lnTo>
                  <a:lnTo>
                    <a:pt x="8884" y="671"/>
                  </a:lnTo>
                  <a:lnTo>
                    <a:pt x="8983" y="690"/>
                  </a:lnTo>
                  <a:lnTo>
                    <a:pt x="9298" y="730"/>
                  </a:lnTo>
                  <a:lnTo>
                    <a:pt x="9377" y="730"/>
                  </a:lnTo>
                  <a:lnTo>
                    <a:pt x="9554" y="789"/>
                  </a:lnTo>
                  <a:lnTo>
                    <a:pt x="9731" y="828"/>
                  </a:lnTo>
                  <a:lnTo>
                    <a:pt x="9790" y="868"/>
                  </a:lnTo>
                  <a:lnTo>
                    <a:pt x="10030" y="970"/>
                  </a:lnTo>
                  <a:lnTo>
                    <a:pt x="8963" y="355"/>
                  </a:lnTo>
                  <a:lnTo>
                    <a:pt x="8786" y="257"/>
                  </a:lnTo>
                  <a:lnTo>
                    <a:pt x="8608" y="178"/>
                  </a:lnTo>
                  <a:lnTo>
                    <a:pt x="8392" y="99"/>
                  </a:lnTo>
                  <a:lnTo>
                    <a:pt x="8195" y="60"/>
                  </a:lnTo>
                  <a:lnTo>
                    <a:pt x="7978" y="20"/>
                  </a:lnTo>
                  <a:lnTo>
                    <a:pt x="776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3169775" y="3468625"/>
              <a:ext cx="248725" cy="115750"/>
            </a:xfrm>
            <a:custGeom>
              <a:avLst/>
              <a:gdLst/>
              <a:ahLst/>
              <a:cxnLst/>
              <a:rect l="l" t="t" r="r" b="b"/>
              <a:pathLst>
                <a:path w="9949" h="4630" extrusionOk="0">
                  <a:moveTo>
                    <a:pt x="7545" y="1"/>
                  </a:moveTo>
                  <a:lnTo>
                    <a:pt x="7348" y="20"/>
                  </a:lnTo>
                  <a:lnTo>
                    <a:pt x="7269" y="20"/>
                  </a:lnTo>
                  <a:lnTo>
                    <a:pt x="6915" y="79"/>
                  </a:lnTo>
                  <a:lnTo>
                    <a:pt x="6797" y="99"/>
                  </a:lnTo>
                  <a:lnTo>
                    <a:pt x="6580" y="158"/>
                  </a:lnTo>
                  <a:lnTo>
                    <a:pt x="6363" y="237"/>
                  </a:lnTo>
                  <a:lnTo>
                    <a:pt x="6304" y="257"/>
                  </a:lnTo>
                  <a:lnTo>
                    <a:pt x="5910" y="414"/>
                  </a:lnTo>
                  <a:lnTo>
                    <a:pt x="5792" y="473"/>
                  </a:lnTo>
                  <a:lnTo>
                    <a:pt x="5556" y="591"/>
                  </a:lnTo>
                  <a:lnTo>
                    <a:pt x="5319" y="710"/>
                  </a:lnTo>
                  <a:lnTo>
                    <a:pt x="474" y="3507"/>
                  </a:lnTo>
                  <a:lnTo>
                    <a:pt x="375" y="3586"/>
                  </a:lnTo>
                  <a:lnTo>
                    <a:pt x="296" y="3664"/>
                  </a:lnTo>
                  <a:lnTo>
                    <a:pt x="218" y="3743"/>
                  </a:lnTo>
                  <a:lnTo>
                    <a:pt x="139" y="3861"/>
                  </a:lnTo>
                  <a:lnTo>
                    <a:pt x="80" y="3960"/>
                  </a:lnTo>
                  <a:lnTo>
                    <a:pt x="40" y="4078"/>
                  </a:lnTo>
                  <a:lnTo>
                    <a:pt x="21" y="4196"/>
                  </a:lnTo>
                  <a:lnTo>
                    <a:pt x="1" y="4314"/>
                  </a:lnTo>
                  <a:lnTo>
                    <a:pt x="21" y="4413"/>
                  </a:lnTo>
                  <a:lnTo>
                    <a:pt x="21" y="4452"/>
                  </a:lnTo>
                  <a:lnTo>
                    <a:pt x="40" y="4492"/>
                  </a:lnTo>
                  <a:lnTo>
                    <a:pt x="60" y="4531"/>
                  </a:lnTo>
                  <a:lnTo>
                    <a:pt x="99" y="4571"/>
                  </a:lnTo>
                  <a:lnTo>
                    <a:pt x="119" y="4590"/>
                  </a:lnTo>
                  <a:lnTo>
                    <a:pt x="178" y="4630"/>
                  </a:lnTo>
                  <a:lnTo>
                    <a:pt x="375" y="4630"/>
                  </a:lnTo>
                  <a:lnTo>
                    <a:pt x="474" y="4571"/>
                  </a:lnTo>
                  <a:lnTo>
                    <a:pt x="5319" y="1773"/>
                  </a:lnTo>
                  <a:lnTo>
                    <a:pt x="5654" y="1596"/>
                  </a:lnTo>
                  <a:lnTo>
                    <a:pt x="5969" y="1458"/>
                  </a:lnTo>
                  <a:lnTo>
                    <a:pt x="6265" y="1360"/>
                  </a:lnTo>
                  <a:lnTo>
                    <a:pt x="6580" y="1281"/>
                  </a:lnTo>
                  <a:lnTo>
                    <a:pt x="6876" y="1222"/>
                  </a:lnTo>
                  <a:lnTo>
                    <a:pt x="7151" y="1202"/>
                  </a:lnTo>
                  <a:lnTo>
                    <a:pt x="7427" y="1202"/>
                  </a:lnTo>
                  <a:lnTo>
                    <a:pt x="7683" y="1242"/>
                  </a:lnTo>
                  <a:lnTo>
                    <a:pt x="7860" y="1281"/>
                  </a:lnTo>
                  <a:lnTo>
                    <a:pt x="8038" y="1340"/>
                  </a:lnTo>
                  <a:lnTo>
                    <a:pt x="8195" y="1419"/>
                  </a:lnTo>
                  <a:lnTo>
                    <a:pt x="8353" y="1498"/>
                  </a:lnTo>
                  <a:lnTo>
                    <a:pt x="8471" y="1576"/>
                  </a:lnTo>
                  <a:lnTo>
                    <a:pt x="8570" y="1635"/>
                  </a:lnTo>
                  <a:lnTo>
                    <a:pt x="8668" y="1734"/>
                  </a:lnTo>
                  <a:lnTo>
                    <a:pt x="8747" y="1813"/>
                  </a:lnTo>
                  <a:lnTo>
                    <a:pt x="8865" y="1931"/>
                  </a:lnTo>
                  <a:lnTo>
                    <a:pt x="8924" y="2010"/>
                  </a:lnTo>
                  <a:lnTo>
                    <a:pt x="9082" y="2226"/>
                  </a:lnTo>
                  <a:lnTo>
                    <a:pt x="9101" y="2266"/>
                  </a:lnTo>
                  <a:lnTo>
                    <a:pt x="9161" y="2305"/>
                  </a:lnTo>
                  <a:lnTo>
                    <a:pt x="9220" y="2325"/>
                  </a:lnTo>
                  <a:lnTo>
                    <a:pt x="9298" y="2325"/>
                  </a:lnTo>
                  <a:lnTo>
                    <a:pt x="9397" y="2305"/>
                  </a:lnTo>
                  <a:lnTo>
                    <a:pt x="9476" y="2266"/>
                  </a:lnTo>
                  <a:lnTo>
                    <a:pt x="9594" y="2187"/>
                  </a:lnTo>
                  <a:lnTo>
                    <a:pt x="9692" y="2089"/>
                  </a:lnTo>
                  <a:lnTo>
                    <a:pt x="9771" y="1970"/>
                  </a:lnTo>
                  <a:lnTo>
                    <a:pt x="9850" y="1872"/>
                  </a:lnTo>
                  <a:lnTo>
                    <a:pt x="9889" y="1754"/>
                  </a:lnTo>
                  <a:lnTo>
                    <a:pt x="9929" y="1635"/>
                  </a:lnTo>
                  <a:lnTo>
                    <a:pt x="9948" y="1517"/>
                  </a:lnTo>
                  <a:lnTo>
                    <a:pt x="9948" y="1419"/>
                  </a:lnTo>
                  <a:lnTo>
                    <a:pt x="9929" y="1320"/>
                  </a:lnTo>
                  <a:lnTo>
                    <a:pt x="9889" y="1242"/>
                  </a:lnTo>
                  <a:lnTo>
                    <a:pt x="9692" y="966"/>
                  </a:lnTo>
                  <a:lnTo>
                    <a:pt x="9456" y="710"/>
                  </a:lnTo>
                  <a:lnTo>
                    <a:pt x="9200" y="493"/>
                  </a:lnTo>
                  <a:lnTo>
                    <a:pt x="8924" y="316"/>
                  </a:lnTo>
                  <a:lnTo>
                    <a:pt x="8648" y="198"/>
                  </a:lnTo>
                  <a:lnTo>
                    <a:pt x="8589" y="158"/>
                  </a:lnTo>
                  <a:lnTo>
                    <a:pt x="8412" y="119"/>
                  </a:lnTo>
                  <a:lnTo>
                    <a:pt x="8235" y="60"/>
                  </a:lnTo>
                  <a:lnTo>
                    <a:pt x="8156" y="60"/>
                  </a:lnTo>
                  <a:lnTo>
                    <a:pt x="7841" y="20"/>
                  </a:lnTo>
                  <a:lnTo>
                    <a:pt x="7742" y="1"/>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3094450" y="3594700"/>
              <a:ext cx="500" cy="4450"/>
            </a:xfrm>
            <a:custGeom>
              <a:avLst/>
              <a:gdLst/>
              <a:ahLst/>
              <a:cxnLst/>
              <a:rect l="l" t="t" r="r" b="b"/>
              <a:pathLst>
                <a:path w="20" h="178" extrusionOk="0">
                  <a:moveTo>
                    <a:pt x="20" y="0"/>
                  </a:moveTo>
                  <a:lnTo>
                    <a:pt x="20" y="0"/>
                  </a:lnTo>
                  <a:lnTo>
                    <a:pt x="20" y="0"/>
                  </a:lnTo>
                  <a:lnTo>
                    <a:pt x="0" y="178"/>
                  </a:lnTo>
                  <a:lnTo>
                    <a:pt x="0" y="178"/>
                  </a:lnTo>
                  <a:lnTo>
                    <a:pt x="0" y="178"/>
                  </a:lnTo>
                  <a:lnTo>
                    <a:pt x="20" y="0"/>
                  </a:lnTo>
                  <a:lnTo>
                    <a:pt x="2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3099850" y="3578925"/>
              <a:ext cx="1500" cy="2500"/>
            </a:xfrm>
            <a:custGeom>
              <a:avLst/>
              <a:gdLst/>
              <a:ahLst/>
              <a:cxnLst/>
              <a:rect l="l" t="t" r="r" b="b"/>
              <a:pathLst>
                <a:path w="60" h="100" extrusionOk="0">
                  <a:moveTo>
                    <a:pt x="60" y="1"/>
                  </a:moveTo>
                  <a:lnTo>
                    <a:pt x="60" y="1"/>
                  </a:lnTo>
                  <a:lnTo>
                    <a:pt x="60" y="1"/>
                  </a:lnTo>
                  <a:lnTo>
                    <a:pt x="1" y="99"/>
                  </a:lnTo>
                  <a:lnTo>
                    <a:pt x="1" y="99"/>
                  </a:lnTo>
                  <a:lnTo>
                    <a:pt x="1" y="99"/>
                  </a:lnTo>
                  <a:lnTo>
                    <a:pt x="60" y="1"/>
                  </a:lnTo>
                  <a:lnTo>
                    <a:pt x="6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3102325" y="3574500"/>
              <a:ext cx="1975" cy="2500"/>
            </a:xfrm>
            <a:custGeom>
              <a:avLst/>
              <a:gdLst/>
              <a:ahLst/>
              <a:cxnLst/>
              <a:rect l="l" t="t" r="r" b="b"/>
              <a:pathLst>
                <a:path w="79" h="100" extrusionOk="0">
                  <a:moveTo>
                    <a:pt x="79" y="1"/>
                  </a:moveTo>
                  <a:lnTo>
                    <a:pt x="0" y="99"/>
                  </a:lnTo>
                  <a:lnTo>
                    <a:pt x="20" y="99"/>
                  </a:lnTo>
                  <a:lnTo>
                    <a:pt x="7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3095425" y="3588775"/>
              <a:ext cx="1000" cy="3475"/>
            </a:xfrm>
            <a:custGeom>
              <a:avLst/>
              <a:gdLst/>
              <a:ahLst/>
              <a:cxnLst/>
              <a:rect l="l" t="t" r="r" b="b"/>
              <a:pathLst>
                <a:path w="40" h="139" extrusionOk="0">
                  <a:moveTo>
                    <a:pt x="40" y="1"/>
                  </a:moveTo>
                  <a:lnTo>
                    <a:pt x="40" y="1"/>
                  </a:lnTo>
                  <a:lnTo>
                    <a:pt x="40" y="1"/>
                  </a:lnTo>
                  <a:lnTo>
                    <a:pt x="0" y="139"/>
                  </a:lnTo>
                  <a:lnTo>
                    <a:pt x="0" y="139"/>
                  </a:lnTo>
                  <a:lnTo>
                    <a:pt x="0" y="139"/>
                  </a:lnTo>
                  <a:lnTo>
                    <a:pt x="40" y="1"/>
                  </a:lnTo>
                  <a:lnTo>
                    <a:pt x="4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3097400" y="3583375"/>
              <a:ext cx="1000" cy="2975"/>
            </a:xfrm>
            <a:custGeom>
              <a:avLst/>
              <a:gdLst/>
              <a:ahLst/>
              <a:cxnLst/>
              <a:rect l="l" t="t" r="r" b="b"/>
              <a:pathLst>
                <a:path w="40" h="119" extrusionOk="0">
                  <a:moveTo>
                    <a:pt x="40" y="0"/>
                  </a:moveTo>
                  <a:lnTo>
                    <a:pt x="40" y="0"/>
                  </a:lnTo>
                  <a:lnTo>
                    <a:pt x="40" y="0"/>
                  </a:lnTo>
                  <a:lnTo>
                    <a:pt x="0" y="118"/>
                  </a:lnTo>
                  <a:lnTo>
                    <a:pt x="0" y="118"/>
                  </a:lnTo>
                  <a:lnTo>
                    <a:pt x="0" y="118"/>
                  </a:lnTo>
                  <a:lnTo>
                    <a:pt x="40" y="0"/>
                  </a:lnTo>
                  <a:lnTo>
                    <a:pt x="4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3105775" y="3571050"/>
              <a:ext cx="1975" cy="2000"/>
            </a:xfrm>
            <a:custGeom>
              <a:avLst/>
              <a:gdLst/>
              <a:ahLst/>
              <a:cxnLst/>
              <a:rect l="l" t="t" r="r" b="b"/>
              <a:pathLst>
                <a:path w="79" h="80" extrusionOk="0">
                  <a:moveTo>
                    <a:pt x="79" y="1"/>
                  </a:moveTo>
                  <a:lnTo>
                    <a:pt x="79" y="1"/>
                  </a:lnTo>
                  <a:lnTo>
                    <a:pt x="79" y="1"/>
                  </a:lnTo>
                  <a:lnTo>
                    <a:pt x="0" y="80"/>
                  </a:lnTo>
                  <a:lnTo>
                    <a:pt x="0" y="80"/>
                  </a:lnTo>
                  <a:lnTo>
                    <a:pt x="0" y="80"/>
                  </a:lnTo>
                  <a:lnTo>
                    <a:pt x="79" y="1"/>
                  </a:lnTo>
                  <a:lnTo>
                    <a:pt x="7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3093950" y="3601100"/>
              <a:ext cx="25" cy="6925"/>
            </a:xfrm>
            <a:custGeom>
              <a:avLst/>
              <a:gdLst/>
              <a:ahLst/>
              <a:cxnLst/>
              <a:rect l="l" t="t" r="r" b="b"/>
              <a:pathLst>
                <a:path w="1" h="277" extrusionOk="0">
                  <a:moveTo>
                    <a:pt x="0" y="0"/>
                  </a:moveTo>
                  <a:lnTo>
                    <a:pt x="0" y="0"/>
                  </a:lnTo>
                  <a:lnTo>
                    <a:pt x="0" y="276"/>
                  </a:lnTo>
                  <a:lnTo>
                    <a:pt x="0" y="276"/>
                  </a:lnTo>
                  <a:lnTo>
                    <a:pt x="0" y="276"/>
                  </a:lnTo>
                  <a:lnTo>
                    <a:pt x="0" y="0"/>
                  </a:lnTo>
                  <a:lnTo>
                    <a:pt x="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3118575" y="3565150"/>
              <a:ext cx="2475" cy="525"/>
            </a:xfrm>
            <a:custGeom>
              <a:avLst/>
              <a:gdLst/>
              <a:ahLst/>
              <a:cxnLst/>
              <a:rect l="l" t="t" r="r" b="b"/>
              <a:pathLst>
                <a:path w="99" h="21" extrusionOk="0">
                  <a:moveTo>
                    <a:pt x="99" y="0"/>
                  </a:moveTo>
                  <a:lnTo>
                    <a:pt x="99" y="0"/>
                  </a:lnTo>
                  <a:lnTo>
                    <a:pt x="99" y="0"/>
                  </a:lnTo>
                  <a:lnTo>
                    <a:pt x="0" y="20"/>
                  </a:lnTo>
                  <a:lnTo>
                    <a:pt x="0" y="20"/>
                  </a:lnTo>
                  <a:lnTo>
                    <a:pt x="0" y="20"/>
                  </a:lnTo>
                  <a:lnTo>
                    <a:pt x="99" y="0"/>
                  </a:lnTo>
                  <a:lnTo>
                    <a:pt x="99"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3123500" y="3564650"/>
              <a:ext cx="2475" cy="25"/>
            </a:xfrm>
            <a:custGeom>
              <a:avLst/>
              <a:gdLst/>
              <a:ahLst/>
              <a:cxnLst/>
              <a:rect l="l" t="t" r="r" b="b"/>
              <a:pathLst>
                <a:path w="99" h="1" extrusionOk="0">
                  <a:moveTo>
                    <a:pt x="99" y="1"/>
                  </a:moveTo>
                  <a:lnTo>
                    <a:pt x="99" y="1"/>
                  </a:lnTo>
                  <a:lnTo>
                    <a:pt x="99" y="1"/>
                  </a:lnTo>
                  <a:lnTo>
                    <a:pt x="0" y="1"/>
                  </a:lnTo>
                  <a:lnTo>
                    <a:pt x="0" y="1"/>
                  </a:lnTo>
                  <a:lnTo>
                    <a:pt x="0" y="1"/>
                  </a:lnTo>
                  <a:lnTo>
                    <a:pt x="99" y="1"/>
                  </a:lnTo>
                  <a:lnTo>
                    <a:pt x="9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3114125" y="3566625"/>
              <a:ext cx="2000" cy="1000"/>
            </a:xfrm>
            <a:custGeom>
              <a:avLst/>
              <a:gdLst/>
              <a:ahLst/>
              <a:cxnLst/>
              <a:rect l="l" t="t" r="r" b="b"/>
              <a:pathLst>
                <a:path w="80" h="40" extrusionOk="0">
                  <a:moveTo>
                    <a:pt x="80" y="0"/>
                  </a:moveTo>
                  <a:lnTo>
                    <a:pt x="80" y="0"/>
                  </a:lnTo>
                  <a:lnTo>
                    <a:pt x="80" y="0"/>
                  </a:lnTo>
                  <a:lnTo>
                    <a:pt x="1" y="40"/>
                  </a:lnTo>
                  <a:lnTo>
                    <a:pt x="1" y="40"/>
                  </a:lnTo>
                  <a:lnTo>
                    <a:pt x="1" y="40"/>
                  </a:lnTo>
                  <a:lnTo>
                    <a:pt x="80" y="0"/>
                  </a:lnTo>
                  <a:lnTo>
                    <a:pt x="8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3109700" y="3568600"/>
              <a:ext cx="2000" cy="1500"/>
            </a:xfrm>
            <a:custGeom>
              <a:avLst/>
              <a:gdLst/>
              <a:ahLst/>
              <a:cxnLst/>
              <a:rect l="l" t="t" r="r" b="b"/>
              <a:pathLst>
                <a:path w="80" h="60" extrusionOk="0">
                  <a:moveTo>
                    <a:pt x="79" y="0"/>
                  </a:moveTo>
                  <a:lnTo>
                    <a:pt x="79" y="0"/>
                  </a:lnTo>
                  <a:lnTo>
                    <a:pt x="79" y="0"/>
                  </a:lnTo>
                  <a:lnTo>
                    <a:pt x="1" y="59"/>
                  </a:lnTo>
                  <a:lnTo>
                    <a:pt x="1" y="59"/>
                  </a:lnTo>
                  <a:lnTo>
                    <a:pt x="1" y="59"/>
                  </a:lnTo>
                  <a:lnTo>
                    <a:pt x="79" y="0"/>
                  </a:lnTo>
                  <a:lnTo>
                    <a:pt x="79"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3095425" y="3517875"/>
              <a:ext cx="191575" cy="182725"/>
            </a:xfrm>
            <a:custGeom>
              <a:avLst/>
              <a:gdLst/>
              <a:ahLst/>
              <a:cxnLst/>
              <a:rect l="l" t="t" r="r" b="b"/>
              <a:pathLst>
                <a:path w="7663" h="7309" extrusionOk="0">
                  <a:moveTo>
                    <a:pt x="156" y="815"/>
                  </a:moveTo>
                  <a:lnTo>
                    <a:pt x="119" y="828"/>
                  </a:lnTo>
                  <a:lnTo>
                    <a:pt x="0" y="906"/>
                  </a:lnTo>
                  <a:lnTo>
                    <a:pt x="0" y="906"/>
                  </a:lnTo>
                  <a:lnTo>
                    <a:pt x="156" y="815"/>
                  </a:lnTo>
                  <a:close/>
                  <a:moveTo>
                    <a:pt x="1931" y="0"/>
                  </a:moveTo>
                  <a:lnTo>
                    <a:pt x="1655" y="40"/>
                  </a:lnTo>
                  <a:lnTo>
                    <a:pt x="1379" y="119"/>
                  </a:lnTo>
                  <a:lnTo>
                    <a:pt x="1143" y="237"/>
                  </a:lnTo>
                  <a:lnTo>
                    <a:pt x="156" y="815"/>
                  </a:lnTo>
                  <a:lnTo>
                    <a:pt x="237" y="788"/>
                  </a:lnTo>
                  <a:lnTo>
                    <a:pt x="375" y="749"/>
                  </a:lnTo>
                  <a:lnTo>
                    <a:pt x="493" y="710"/>
                  </a:lnTo>
                  <a:lnTo>
                    <a:pt x="650" y="690"/>
                  </a:lnTo>
                  <a:lnTo>
                    <a:pt x="788" y="670"/>
                  </a:lnTo>
                  <a:lnTo>
                    <a:pt x="1084" y="670"/>
                  </a:lnTo>
                  <a:lnTo>
                    <a:pt x="1261" y="710"/>
                  </a:lnTo>
                  <a:lnTo>
                    <a:pt x="1399" y="729"/>
                  </a:lnTo>
                  <a:lnTo>
                    <a:pt x="1596" y="788"/>
                  </a:lnTo>
                  <a:lnTo>
                    <a:pt x="1714" y="828"/>
                  </a:lnTo>
                  <a:lnTo>
                    <a:pt x="1951" y="906"/>
                  </a:lnTo>
                  <a:lnTo>
                    <a:pt x="2049" y="946"/>
                  </a:lnTo>
                  <a:lnTo>
                    <a:pt x="2404" y="1143"/>
                  </a:lnTo>
                  <a:lnTo>
                    <a:pt x="2719" y="1340"/>
                  </a:lnTo>
                  <a:lnTo>
                    <a:pt x="3014" y="1557"/>
                  </a:lnTo>
                  <a:lnTo>
                    <a:pt x="3329" y="1813"/>
                  </a:lnTo>
                  <a:lnTo>
                    <a:pt x="3605" y="2088"/>
                  </a:lnTo>
                  <a:lnTo>
                    <a:pt x="3881" y="2384"/>
                  </a:lnTo>
                  <a:lnTo>
                    <a:pt x="4157" y="2699"/>
                  </a:lnTo>
                  <a:lnTo>
                    <a:pt x="4393" y="3034"/>
                  </a:lnTo>
                  <a:lnTo>
                    <a:pt x="4629" y="3388"/>
                  </a:lnTo>
                  <a:lnTo>
                    <a:pt x="4846" y="3743"/>
                  </a:lnTo>
                  <a:lnTo>
                    <a:pt x="5043" y="4117"/>
                  </a:lnTo>
                  <a:lnTo>
                    <a:pt x="5201" y="4492"/>
                  </a:lnTo>
                  <a:lnTo>
                    <a:pt x="5358" y="4886"/>
                  </a:lnTo>
                  <a:lnTo>
                    <a:pt x="5496" y="5260"/>
                  </a:lnTo>
                  <a:lnTo>
                    <a:pt x="5595" y="5654"/>
                  </a:lnTo>
                  <a:lnTo>
                    <a:pt x="5673" y="6048"/>
                  </a:lnTo>
                  <a:lnTo>
                    <a:pt x="5733" y="6422"/>
                  </a:lnTo>
                  <a:lnTo>
                    <a:pt x="7289" y="7308"/>
                  </a:lnTo>
                  <a:lnTo>
                    <a:pt x="7348" y="6993"/>
                  </a:lnTo>
                  <a:lnTo>
                    <a:pt x="7427" y="6698"/>
                  </a:lnTo>
                  <a:lnTo>
                    <a:pt x="7525" y="6442"/>
                  </a:lnTo>
                  <a:lnTo>
                    <a:pt x="7663" y="6205"/>
                  </a:lnTo>
                  <a:lnTo>
                    <a:pt x="6895" y="5752"/>
                  </a:lnTo>
                  <a:lnTo>
                    <a:pt x="6836" y="5378"/>
                  </a:lnTo>
                  <a:lnTo>
                    <a:pt x="6757" y="4984"/>
                  </a:lnTo>
                  <a:lnTo>
                    <a:pt x="6639" y="4590"/>
                  </a:lnTo>
                  <a:lnTo>
                    <a:pt x="6521" y="4216"/>
                  </a:lnTo>
                  <a:lnTo>
                    <a:pt x="6363" y="3822"/>
                  </a:lnTo>
                  <a:lnTo>
                    <a:pt x="6186" y="3448"/>
                  </a:lnTo>
                  <a:lnTo>
                    <a:pt x="5989" y="3073"/>
                  </a:lnTo>
                  <a:lnTo>
                    <a:pt x="5772" y="2719"/>
                  </a:lnTo>
                  <a:lnTo>
                    <a:pt x="5555" y="2364"/>
                  </a:lnTo>
                  <a:lnTo>
                    <a:pt x="5299" y="2029"/>
                  </a:lnTo>
                  <a:lnTo>
                    <a:pt x="5043" y="1714"/>
                  </a:lnTo>
                  <a:lnTo>
                    <a:pt x="4767" y="1419"/>
                  </a:lnTo>
                  <a:lnTo>
                    <a:pt x="4472" y="1143"/>
                  </a:lnTo>
                  <a:lnTo>
                    <a:pt x="4176" y="887"/>
                  </a:lnTo>
                  <a:lnTo>
                    <a:pt x="3861" y="670"/>
                  </a:lnTo>
                  <a:lnTo>
                    <a:pt x="3546" y="473"/>
                  </a:lnTo>
                  <a:lnTo>
                    <a:pt x="3211" y="276"/>
                  </a:lnTo>
                  <a:lnTo>
                    <a:pt x="2857" y="158"/>
                  </a:lnTo>
                  <a:lnTo>
                    <a:pt x="2541" y="59"/>
                  </a:lnTo>
                  <a:lnTo>
                    <a:pt x="2226"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3299800" y="3719775"/>
              <a:ext cx="25" cy="7425"/>
            </a:xfrm>
            <a:custGeom>
              <a:avLst/>
              <a:gdLst/>
              <a:ahLst/>
              <a:cxnLst/>
              <a:rect l="l" t="t" r="r" b="b"/>
              <a:pathLst>
                <a:path w="1" h="297" extrusionOk="0">
                  <a:moveTo>
                    <a:pt x="0" y="1"/>
                  </a:moveTo>
                  <a:lnTo>
                    <a:pt x="0" y="1"/>
                  </a:lnTo>
                  <a:lnTo>
                    <a:pt x="0" y="296"/>
                  </a:lnTo>
                  <a:lnTo>
                    <a:pt x="0" y="296"/>
                  </a:lnTo>
                  <a:lnTo>
                    <a:pt x="0" y="296"/>
                  </a:lnTo>
                  <a:lnTo>
                    <a:pt x="0" y="1"/>
                  </a:lnTo>
                  <a:lnTo>
                    <a:pt x="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3303250" y="3702550"/>
              <a:ext cx="1500" cy="2975"/>
            </a:xfrm>
            <a:custGeom>
              <a:avLst/>
              <a:gdLst/>
              <a:ahLst/>
              <a:cxnLst/>
              <a:rect l="l" t="t" r="r" b="b"/>
              <a:pathLst>
                <a:path w="60" h="119" extrusionOk="0">
                  <a:moveTo>
                    <a:pt x="59" y="0"/>
                  </a:moveTo>
                  <a:lnTo>
                    <a:pt x="59" y="0"/>
                  </a:lnTo>
                  <a:lnTo>
                    <a:pt x="59" y="0"/>
                  </a:lnTo>
                  <a:lnTo>
                    <a:pt x="0" y="118"/>
                  </a:lnTo>
                  <a:lnTo>
                    <a:pt x="0" y="118"/>
                  </a:lnTo>
                  <a:lnTo>
                    <a:pt x="0" y="118"/>
                  </a:lnTo>
                  <a:lnTo>
                    <a:pt x="59" y="0"/>
                  </a:lnTo>
                  <a:lnTo>
                    <a:pt x="59"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3329825" y="3683325"/>
              <a:ext cx="2000" cy="525"/>
            </a:xfrm>
            <a:custGeom>
              <a:avLst/>
              <a:gdLst/>
              <a:ahLst/>
              <a:cxnLst/>
              <a:rect l="l" t="t" r="r" b="b"/>
              <a:pathLst>
                <a:path w="80" h="21" extrusionOk="0">
                  <a:moveTo>
                    <a:pt x="80" y="1"/>
                  </a:moveTo>
                  <a:lnTo>
                    <a:pt x="80" y="1"/>
                  </a:lnTo>
                  <a:lnTo>
                    <a:pt x="80" y="1"/>
                  </a:lnTo>
                  <a:lnTo>
                    <a:pt x="1" y="21"/>
                  </a:lnTo>
                  <a:lnTo>
                    <a:pt x="1" y="21"/>
                  </a:lnTo>
                  <a:lnTo>
                    <a:pt x="1" y="21"/>
                  </a:lnTo>
                  <a:lnTo>
                    <a:pt x="80" y="1"/>
                  </a:lnTo>
                  <a:lnTo>
                    <a:pt x="8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3315550" y="3687275"/>
              <a:ext cx="2000" cy="1500"/>
            </a:xfrm>
            <a:custGeom>
              <a:avLst/>
              <a:gdLst/>
              <a:ahLst/>
              <a:cxnLst/>
              <a:rect l="l" t="t" r="r" b="b"/>
              <a:pathLst>
                <a:path w="80" h="60" extrusionOk="0">
                  <a:moveTo>
                    <a:pt x="79" y="1"/>
                  </a:moveTo>
                  <a:lnTo>
                    <a:pt x="79" y="1"/>
                  </a:lnTo>
                  <a:lnTo>
                    <a:pt x="79" y="1"/>
                  </a:lnTo>
                  <a:lnTo>
                    <a:pt x="1" y="60"/>
                  </a:lnTo>
                  <a:lnTo>
                    <a:pt x="1" y="60"/>
                  </a:lnTo>
                  <a:lnTo>
                    <a:pt x="1" y="60"/>
                  </a:lnTo>
                  <a:lnTo>
                    <a:pt x="79" y="1"/>
                  </a:lnTo>
                  <a:lnTo>
                    <a:pt x="7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3319975" y="3685300"/>
              <a:ext cx="2000" cy="1025"/>
            </a:xfrm>
            <a:custGeom>
              <a:avLst/>
              <a:gdLst/>
              <a:ahLst/>
              <a:cxnLst/>
              <a:rect l="l" t="t" r="r" b="b"/>
              <a:pathLst>
                <a:path w="80" h="41" extrusionOk="0">
                  <a:moveTo>
                    <a:pt x="80" y="1"/>
                  </a:moveTo>
                  <a:lnTo>
                    <a:pt x="80" y="1"/>
                  </a:lnTo>
                  <a:lnTo>
                    <a:pt x="80" y="1"/>
                  </a:lnTo>
                  <a:lnTo>
                    <a:pt x="1" y="40"/>
                  </a:lnTo>
                  <a:lnTo>
                    <a:pt x="1" y="40"/>
                  </a:lnTo>
                  <a:lnTo>
                    <a:pt x="1" y="40"/>
                  </a:lnTo>
                  <a:lnTo>
                    <a:pt x="80" y="1"/>
                  </a:lnTo>
                  <a:lnTo>
                    <a:pt x="8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3305700" y="3697625"/>
              <a:ext cx="1500" cy="2475"/>
            </a:xfrm>
            <a:custGeom>
              <a:avLst/>
              <a:gdLst/>
              <a:ahLst/>
              <a:cxnLst/>
              <a:rect l="l" t="t" r="r" b="b"/>
              <a:pathLst>
                <a:path w="60" h="99" extrusionOk="0">
                  <a:moveTo>
                    <a:pt x="60" y="0"/>
                  </a:moveTo>
                  <a:lnTo>
                    <a:pt x="60" y="0"/>
                  </a:lnTo>
                  <a:lnTo>
                    <a:pt x="60" y="0"/>
                  </a:lnTo>
                  <a:lnTo>
                    <a:pt x="1" y="99"/>
                  </a:lnTo>
                  <a:lnTo>
                    <a:pt x="1" y="99"/>
                  </a:lnTo>
                  <a:lnTo>
                    <a:pt x="1" y="99"/>
                  </a:lnTo>
                  <a:lnTo>
                    <a:pt x="60" y="0"/>
                  </a:lnTo>
                  <a:lnTo>
                    <a:pt x="6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3311600" y="3690225"/>
              <a:ext cx="2000" cy="2000"/>
            </a:xfrm>
            <a:custGeom>
              <a:avLst/>
              <a:gdLst/>
              <a:ahLst/>
              <a:cxnLst/>
              <a:rect l="l" t="t" r="r" b="b"/>
              <a:pathLst>
                <a:path w="80" h="80" extrusionOk="0">
                  <a:moveTo>
                    <a:pt x="80" y="1"/>
                  </a:moveTo>
                  <a:lnTo>
                    <a:pt x="1" y="80"/>
                  </a:lnTo>
                  <a:lnTo>
                    <a:pt x="21" y="80"/>
                  </a:lnTo>
                  <a:lnTo>
                    <a:pt x="8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3302250" y="3749325"/>
              <a:ext cx="3975" cy="12825"/>
            </a:xfrm>
            <a:custGeom>
              <a:avLst/>
              <a:gdLst/>
              <a:ahLst/>
              <a:cxnLst/>
              <a:rect l="l" t="t" r="r" b="b"/>
              <a:pathLst>
                <a:path w="159" h="513" extrusionOk="0">
                  <a:moveTo>
                    <a:pt x="158" y="513"/>
                  </a:moveTo>
                  <a:lnTo>
                    <a:pt x="158" y="513"/>
                  </a:lnTo>
                  <a:lnTo>
                    <a:pt x="79" y="257"/>
                  </a:lnTo>
                  <a:lnTo>
                    <a:pt x="1" y="1"/>
                  </a:lnTo>
                  <a:lnTo>
                    <a:pt x="1" y="1"/>
                  </a:lnTo>
                  <a:lnTo>
                    <a:pt x="79" y="257"/>
                  </a:lnTo>
                  <a:lnTo>
                    <a:pt x="158" y="513"/>
                  </a:lnTo>
                  <a:lnTo>
                    <a:pt x="158" y="513"/>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3331800" y="3807425"/>
              <a:ext cx="10850" cy="11850"/>
            </a:xfrm>
            <a:custGeom>
              <a:avLst/>
              <a:gdLst/>
              <a:ahLst/>
              <a:cxnLst/>
              <a:rect l="l" t="t" r="r" b="b"/>
              <a:pathLst>
                <a:path w="434" h="474" extrusionOk="0">
                  <a:moveTo>
                    <a:pt x="434" y="474"/>
                  </a:moveTo>
                  <a:lnTo>
                    <a:pt x="434" y="474"/>
                  </a:lnTo>
                  <a:lnTo>
                    <a:pt x="217" y="237"/>
                  </a:lnTo>
                  <a:lnTo>
                    <a:pt x="1" y="1"/>
                  </a:lnTo>
                  <a:lnTo>
                    <a:pt x="1" y="1"/>
                  </a:lnTo>
                  <a:lnTo>
                    <a:pt x="217" y="237"/>
                  </a:lnTo>
                  <a:lnTo>
                    <a:pt x="434" y="474"/>
                  </a:lnTo>
                  <a:lnTo>
                    <a:pt x="434" y="474"/>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3308650" y="3693675"/>
              <a:ext cx="1500" cy="2000"/>
            </a:xfrm>
            <a:custGeom>
              <a:avLst/>
              <a:gdLst/>
              <a:ahLst/>
              <a:cxnLst/>
              <a:rect l="l" t="t" r="r" b="b"/>
              <a:pathLst>
                <a:path w="60" h="80" extrusionOk="0">
                  <a:moveTo>
                    <a:pt x="60" y="1"/>
                  </a:moveTo>
                  <a:lnTo>
                    <a:pt x="60" y="1"/>
                  </a:lnTo>
                  <a:lnTo>
                    <a:pt x="60" y="1"/>
                  </a:lnTo>
                  <a:lnTo>
                    <a:pt x="1" y="79"/>
                  </a:lnTo>
                  <a:lnTo>
                    <a:pt x="1" y="79"/>
                  </a:lnTo>
                  <a:lnTo>
                    <a:pt x="1" y="79"/>
                  </a:lnTo>
                  <a:lnTo>
                    <a:pt x="60" y="1"/>
                  </a:lnTo>
                  <a:lnTo>
                    <a:pt x="6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3300275" y="3713375"/>
              <a:ext cx="525" cy="4450"/>
            </a:xfrm>
            <a:custGeom>
              <a:avLst/>
              <a:gdLst/>
              <a:ahLst/>
              <a:cxnLst/>
              <a:rect l="l" t="t" r="r" b="b"/>
              <a:pathLst>
                <a:path w="21" h="178" extrusionOk="0">
                  <a:moveTo>
                    <a:pt x="21" y="1"/>
                  </a:moveTo>
                  <a:lnTo>
                    <a:pt x="21" y="1"/>
                  </a:lnTo>
                  <a:lnTo>
                    <a:pt x="21" y="1"/>
                  </a:lnTo>
                  <a:lnTo>
                    <a:pt x="1" y="178"/>
                  </a:lnTo>
                  <a:lnTo>
                    <a:pt x="1" y="178"/>
                  </a:lnTo>
                  <a:lnTo>
                    <a:pt x="1" y="178"/>
                  </a:lnTo>
                  <a:lnTo>
                    <a:pt x="21" y="1"/>
                  </a:lnTo>
                  <a:lnTo>
                    <a:pt x="21"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3301750" y="3707475"/>
              <a:ext cx="525" cy="3950"/>
            </a:xfrm>
            <a:custGeom>
              <a:avLst/>
              <a:gdLst/>
              <a:ahLst/>
              <a:cxnLst/>
              <a:rect l="l" t="t" r="r" b="b"/>
              <a:pathLst>
                <a:path w="21" h="158" extrusionOk="0">
                  <a:moveTo>
                    <a:pt x="21" y="0"/>
                  </a:moveTo>
                  <a:lnTo>
                    <a:pt x="1" y="138"/>
                  </a:lnTo>
                  <a:lnTo>
                    <a:pt x="1" y="158"/>
                  </a:lnTo>
                  <a:lnTo>
                    <a:pt x="21"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3307675" y="3767050"/>
              <a:ext cx="7900" cy="16275"/>
            </a:xfrm>
            <a:custGeom>
              <a:avLst/>
              <a:gdLst/>
              <a:ahLst/>
              <a:cxnLst/>
              <a:rect l="l" t="t" r="r" b="b"/>
              <a:pathLst>
                <a:path w="316" h="651" extrusionOk="0">
                  <a:moveTo>
                    <a:pt x="316" y="651"/>
                  </a:moveTo>
                  <a:lnTo>
                    <a:pt x="316" y="651"/>
                  </a:lnTo>
                  <a:lnTo>
                    <a:pt x="158" y="336"/>
                  </a:lnTo>
                  <a:lnTo>
                    <a:pt x="0" y="1"/>
                  </a:lnTo>
                  <a:lnTo>
                    <a:pt x="0" y="1"/>
                  </a:lnTo>
                  <a:lnTo>
                    <a:pt x="158" y="336"/>
                  </a:lnTo>
                  <a:lnTo>
                    <a:pt x="316" y="651"/>
                  </a:lnTo>
                  <a:lnTo>
                    <a:pt x="316" y="65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3324425" y="3683825"/>
              <a:ext cx="2475" cy="1025"/>
            </a:xfrm>
            <a:custGeom>
              <a:avLst/>
              <a:gdLst/>
              <a:ahLst/>
              <a:cxnLst/>
              <a:rect l="l" t="t" r="r" b="b"/>
              <a:pathLst>
                <a:path w="99" h="41" extrusionOk="0">
                  <a:moveTo>
                    <a:pt x="99" y="1"/>
                  </a:moveTo>
                  <a:lnTo>
                    <a:pt x="0" y="40"/>
                  </a:lnTo>
                  <a:lnTo>
                    <a:pt x="20" y="40"/>
                  </a:lnTo>
                  <a:lnTo>
                    <a:pt x="9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3299800" y="3683325"/>
              <a:ext cx="122650" cy="158125"/>
            </a:xfrm>
            <a:custGeom>
              <a:avLst/>
              <a:gdLst/>
              <a:ahLst/>
              <a:cxnLst/>
              <a:rect l="l" t="t" r="r" b="b"/>
              <a:pathLst>
                <a:path w="4906" h="6325" extrusionOk="0">
                  <a:moveTo>
                    <a:pt x="1281" y="1"/>
                  </a:moveTo>
                  <a:lnTo>
                    <a:pt x="1202" y="21"/>
                  </a:lnTo>
                  <a:lnTo>
                    <a:pt x="1084" y="21"/>
                  </a:lnTo>
                  <a:lnTo>
                    <a:pt x="985" y="60"/>
                  </a:lnTo>
                  <a:lnTo>
                    <a:pt x="1005" y="60"/>
                  </a:lnTo>
                  <a:lnTo>
                    <a:pt x="887" y="80"/>
                  </a:lnTo>
                  <a:lnTo>
                    <a:pt x="808" y="119"/>
                  </a:lnTo>
                  <a:lnTo>
                    <a:pt x="709" y="159"/>
                  </a:lnTo>
                  <a:lnTo>
                    <a:pt x="631" y="218"/>
                  </a:lnTo>
                  <a:lnTo>
                    <a:pt x="552" y="277"/>
                  </a:lnTo>
                  <a:lnTo>
                    <a:pt x="473" y="356"/>
                  </a:lnTo>
                  <a:lnTo>
                    <a:pt x="414" y="415"/>
                  </a:lnTo>
                  <a:lnTo>
                    <a:pt x="355" y="493"/>
                  </a:lnTo>
                  <a:lnTo>
                    <a:pt x="296" y="572"/>
                  </a:lnTo>
                  <a:lnTo>
                    <a:pt x="237" y="671"/>
                  </a:lnTo>
                  <a:lnTo>
                    <a:pt x="197" y="769"/>
                  </a:lnTo>
                  <a:lnTo>
                    <a:pt x="138" y="887"/>
                  </a:lnTo>
                  <a:lnTo>
                    <a:pt x="99" y="966"/>
                  </a:lnTo>
                  <a:lnTo>
                    <a:pt x="79" y="1124"/>
                  </a:lnTo>
                  <a:lnTo>
                    <a:pt x="40" y="1203"/>
                  </a:lnTo>
                  <a:lnTo>
                    <a:pt x="20" y="1380"/>
                  </a:lnTo>
                  <a:lnTo>
                    <a:pt x="0" y="1459"/>
                  </a:lnTo>
                  <a:lnTo>
                    <a:pt x="0" y="1754"/>
                  </a:lnTo>
                  <a:lnTo>
                    <a:pt x="0" y="2030"/>
                  </a:lnTo>
                  <a:lnTo>
                    <a:pt x="40" y="2345"/>
                  </a:lnTo>
                  <a:lnTo>
                    <a:pt x="99" y="2641"/>
                  </a:lnTo>
                  <a:lnTo>
                    <a:pt x="177" y="2897"/>
                  </a:lnTo>
                  <a:lnTo>
                    <a:pt x="256" y="3153"/>
                  </a:lnTo>
                  <a:lnTo>
                    <a:pt x="315" y="3350"/>
                  </a:lnTo>
                  <a:lnTo>
                    <a:pt x="473" y="3685"/>
                  </a:lnTo>
                  <a:lnTo>
                    <a:pt x="631" y="4000"/>
                  </a:lnTo>
                  <a:lnTo>
                    <a:pt x="827" y="4354"/>
                  </a:lnTo>
                  <a:lnTo>
                    <a:pt x="1064" y="4709"/>
                  </a:lnTo>
                  <a:lnTo>
                    <a:pt x="1281" y="4965"/>
                  </a:lnTo>
                  <a:lnTo>
                    <a:pt x="1497" y="5201"/>
                  </a:lnTo>
                  <a:lnTo>
                    <a:pt x="1714" y="5438"/>
                  </a:lnTo>
                  <a:lnTo>
                    <a:pt x="1891" y="5595"/>
                  </a:lnTo>
                  <a:lnTo>
                    <a:pt x="2068" y="5733"/>
                  </a:lnTo>
                  <a:lnTo>
                    <a:pt x="2246" y="5871"/>
                  </a:lnTo>
                  <a:lnTo>
                    <a:pt x="2443" y="5989"/>
                  </a:lnTo>
                  <a:lnTo>
                    <a:pt x="2699" y="6107"/>
                  </a:lnTo>
                  <a:lnTo>
                    <a:pt x="2935" y="6206"/>
                  </a:lnTo>
                  <a:lnTo>
                    <a:pt x="3172" y="6285"/>
                  </a:lnTo>
                  <a:lnTo>
                    <a:pt x="3408" y="6304"/>
                  </a:lnTo>
                  <a:lnTo>
                    <a:pt x="3605" y="6324"/>
                  </a:lnTo>
                  <a:lnTo>
                    <a:pt x="3822" y="6285"/>
                  </a:lnTo>
                  <a:lnTo>
                    <a:pt x="3999" y="6245"/>
                  </a:lnTo>
                  <a:lnTo>
                    <a:pt x="4176" y="6167"/>
                  </a:lnTo>
                  <a:lnTo>
                    <a:pt x="4334" y="6048"/>
                  </a:lnTo>
                  <a:lnTo>
                    <a:pt x="4491" y="5910"/>
                  </a:lnTo>
                  <a:lnTo>
                    <a:pt x="4610" y="5753"/>
                  </a:lnTo>
                  <a:lnTo>
                    <a:pt x="4708" y="5556"/>
                  </a:lnTo>
                  <a:lnTo>
                    <a:pt x="4787" y="5359"/>
                  </a:lnTo>
                  <a:lnTo>
                    <a:pt x="4866" y="5123"/>
                  </a:lnTo>
                  <a:lnTo>
                    <a:pt x="4885" y="4866"/>
                  </a:lnTo>
                  <a:lnTo>
                    <a:pt x="4905" y="4571"/>
                  </a:lnTo>
                  <a:lnTo>
                    <a:pt x="4905" y="4275"/>
                  </a:lnTo>
                  <a:lnTo>
                    <a:pt x="4866" y="3980"/>
                  </a:lnTo>
                  <a:lnTo>
                    <a:pt x="4807" y="3685"/>
                  </a:lnTo>
                  <a:lnTo>
                    <a:pt x="4708" y="3369"/>
                  </a:lnTo>
                  <a:lnTo>
                    <a:pt x="4610" y="3054"/>
                  </a:lnTo>
                  <a:lnTo>
                    <a:pt x="4491" y="2759"/>
                  </a:lnTo>
                  <a:lnTo>
                    <a:pt x="4353" y="2463"/>
                  </a:lnTo>
                  <a:lnTo>
                    <a:pt x="4196" y="2168"/>
                  </a:lnTo>
                  <a:lnTo>
                    <a:pt x="4019" y="1892"/>
                  </a:lnTo>
                  <a:lnTo>
                    <a:pt x="3822" y="1616"/>
                  </a:lnTo>
                  <a:lnTo>
                    <a:pt x="3625" y="1360"/>
                  </a:lnTo>
                  <a:lnTo>
                    <a:pt x="3408" y="1104"/>
                  </a:lnTo>
                  <a:lnTo>
                    <a:pt x="3191" y="887"/>
                  </a:lnTo>
                  <a:lnTo>
                    <a:pt x="2955" y="690"/>
                  </a:lnTo>
                  <a:lnTo>
                    <a:pt x="2719" y="493"/>
                  </a:lnTo>
                  <a:lnTo>
                    <a:pt x="2462" y="336"/>
                  </a:lnTo>
                  <a:lnTo>
                    <a:pt x="2206" y="198"/>
                  </a:lnTo>
                  <a:lnTo>
                    <a:pt x="2128" y="178"/>
                  </a:lnTo>
                  <a:lnTo>
                    <a:pt x="2147" y="178"/>
                  </a:lnTo>
                  <a:lnTo>
                    <a:pt x="1970" y="119"/>
                  </a:lnTo>
                  <a:lnTo>
                    <a:pt x="1871" y="80"/>
                  </a:lnTo>
                  <a:lnTo>
                    <a:pt x="1734" y="40"/>
                  </a:lnTo>
                  <a:lnTo>
                    <a:pt x="1635" y="21"/>
                  </a:lnTo>
                  <a:lnTo>
                    <a:pt x="1497"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3301275" y="3637050"/>
              <a:ext cx="173375" cy="228525"/>
            </a:xfrm>
            <a:custGeom>
              <a:avLst/>
              <a:gdLst/>
              <a:ahLst/>
              <a:cxnLst/>
              <a:rect l="l" t="t" r="r" b="b"/>
              <a:pathLst>
                <a:path w="6935" h="9141" extrusionOk="0">
                  <a:moveTo>
                    <a:pt x="1931" y="0"/>
                  </a:moveTo>
                  <a:lnTo>
                    <a:pt x="1655" y="40"/>
                  </a:lnTo>
                  <a:lnTo>
                    <a:pt x="1399" y="99"/>
                  </a:lnTo>
                  <a:lnTo>
                    <a:pt x="1162" y="217"/>
                  </a:lnTo>
                  <a:lnTo>
                    <a:pt x="0" y="887"/>
                  </a:lnTo>
                  <a:lnTo>
                    <a:pt x="79" y="847"/>
                  </a:lnTo>
                  <a:lnTo>
                    <a:pt x="217" y="788"/>
                  </a:lnTo>
                  <a:lnTo>
                    <a:pt x="315" y="749"/>
                  </a:lnTo>
                  <a:lnTo>
                    <a:pt x="453" y="709"/>
                  </a:lnTo>
                  <a:lnTo>
                    <a:pt x="572" y="690"/>
                  </a:lnTo>
                  <a:lnTo>
                    <a:pt x="729" y="670"/>
                  </a:lnTo>
                  <a:lnTo>
                    <a:pt x="1123" y="670"/>
                  </a:lnTo>
                  <a:lnTo>
                    <a:pt x="1300" y="709"/>
                  </a:lnTo>
                  <a:lnTo>
                    <a:pt x="1438" y="729"/>
                  </a:lnTo>
                  <a:lnTo>
                    <a:pt x="1616" y="788"/>
                  </a:lnTo>
                  <a:lnTo>
                    <a:pt x="1753" y="828"/>
                  </a:lnTo>
                  <a:lnTo>
                    <a:pt x="1970" y="906"/>
                  </a:lnTo>
                  <a:lnTo>
                    <a:pt x="2069" y="946"/>
                  </a:lnTo>
                  <a:lnTo>
                    <a:pt x="2403" y="1123"/>
                  </a:lnTo>
                  <a:lnTo>
                    <a:pt x="2758" y="1340"/>
                  </a:lnTo>
                  <a:lnTo>
                    <a:pt x="3093" y="1596"/>
                  </a:lnTo>
                  <a:lnTo>
                    <a:pt x="3408" y="1872"/>
                  </a:lnTo>
                  <a:lnTo>
                    <a:pt x="3723" y="2187"/>
                  </a:lnTo>
                  <a:lnTo>
                    <a:pt x="4019" y="2522"/>
                  </a:lnTo>
                  <a:lnTo>
                    <a:pt x="4294" y="2876"/>
                  </a:lnTo>
                  <a:lnTo>
                    <a:pt x="4551" y="3251"/>
                  </a:lnTo>
                  <a:lnTo>
                    <a:pt x="4787" y="3645"/>
                  </a:lnTo>
                  <a:lnTo>
                    <a:pt x="5004" y="4038"/>
                  </a:lnTo>
                  <a:lnTo>
                    <a:pt x="5201" y="4452"/>
                  </a:lnTo>
                  <a:lnTo>
                    <a:pt x="5378" y="4886"/>
                  </a:lnTo>
                  <a:lnTo>
                    <a:pt x="5516" y="5299"/>
                  </a:lnTo>
                  <a:lnTo>
                    <a:pt x="5634" y="5733"/>
                  </a:lnTo>
                  <a:lnTo>
                    <a:pt x="5713" y="6146"/>
                  </a:lnTo>
                  <a:lnTo>
                    <a:pt x="5752" y="6560"/>
                  </a:lnTo>
                  <a:lnTo>
                    <a:pt x="5772" y="6974"/>
                  </a:lnTo>
                  <a:lnTo>
                    <a:pt x="5752" y="7348"/>
                  </a:lnTo>
                  <a:lnTo>
                    <a:pt x="5752" y="7466"/>
                  </a:lnTo>
                  <a:lnTo>
                    <a:pt x="5713" y="7702"/>
                  </a:lnTo>
                  <a:lnTo>
                    <a:pt x="5673" y="7840"/>
                  </a:lnTo>
                  <a:lnTo>
                    <a:pt x="5614" y="8037"/>
                  </a:lnTo>
                  <a:lnTo>
                    <a:pt x="5575" y="8155"/>
                  </a:lnTo>
                  <a:lnTo>
                    <a:pt x="5516" y="8313"/>
                  </a:lnTo>
                  <a:lnTo>
                    <a:pt x="5437" y="8431"/>
                  </a:lnTo>
                  <a:lnTo>
                    <a:pt x="5358" y="8569"/>
                  </a:lnTo>
                  <a:lnTo>
                    <a:pt x="5279" y="8687"/>
                  </a:lnTo>
                  <a:lnTo>
                    <a:pt x="5201" y="8805"/>
                  </a:lnTo>
                  <a:lnTo>
                    <a:pt x="5102" y="8884"/>
                  </a:lnTo>
                  <a:lnTo>
                    <a:pt x="5004" y="8983"/>
                  </a:lnTo>
                  <a:lnTo>
                    <a:pt x="4905" y="9062"/>
                  </a:lnTo>
                  <a:lnTo>
                    <a:pt x="4787" y="9140"/>
                  </a:lnTo>
                  <a:lnTo>
                    <a:pt x="4787" y="9140"/>
                  </a:lnTo>
                  <a:lnTo>
                    <a:pt x="5949" y="8471"/>
                  </a:lnTo>
                  <a:lnTo>
                    <a:pt x="6166" y="8313"/>
                  </a:lnTo>
                  <a:lnTo>
                    <a:pt x="6343" y="8136"/>
                  </a:lnTo>
                  <a:lnTo>
                    <a:pt x="6520" y="7899"/>
                  </a:lnTo>
                  <a:lnTo>
                    <a:pt x="6658" y="7643"/>
                  </a:lnTo>
                  <a:lnTo>
                    <a:pt x="6776" y="7367"/>
                  </a:lnTo>
                  <a:lnTo>
                    <a:pt x="6855" y="7033"/>
                  </a:lnTo>
                  <a:lnTo>
                    <a:pt x="6914" y="6678"/>
                  </a:lnTo>
                  <a:lnTo>
                    <a:pt x="6934" y="6304"/>
                  </a:lnTo>
                  <a:lnTo>
                    <a:pt x="6914" y="5890"/>
                  </a:lnTo>
                  <a:lnTo>
                    <a:pt x="6855" y="5476"/>
                  </a:lnTo>
                  <a:lnTo>
                    <a:pt x="6776" y="5063"/>
                  </a:lnTo>
                  <a:lnTo>
                    <a:pt x="6678" y="4629"/>
                  </a:lnTo>
                  <a:lnTo>
                    <a:pt x="6520" y="4216"/>
                  </a:lnTo>
                  <a:lnTo>
                    <a:pt x="6363" y="3782"/>
                  </a:lnTo>
                  <a:lnTo>
                    <a:pt x="6166" y="3369"/>
                  </a:lnTo>
                  <a:lnTo>
                    <a:pt x="5949" y="2975"/>
                  </a:lnTo>
                  <a:lnTo>
                    <a:pt x="5713" y="2581"/>
                  </a:lnTo>
                  <a:lnTo>
                    <a:pt x="5437" y="2207"/>
                  </a:lnTo>
                  <a:lnTo>
                    <a:pt x="5161" y="1852"/>
                  </a:lnTo>
                  <a:lnTo>
                    <a:pt x="4866" y="1517"/>
                  </a:lnTo>
                  <a:lnTo>
                    <a:pt x="4570" y="1202"/>
                  </a:lnTo>
                  <a:lnTo>
                    <a:pt x="4235" y="926"/>
                  </a:lnTo>
                  <a:lnTo>
                    <a:pt x="3901" y="670"/>
                  </a:lnTo>
                  <a:lnTo>
                    <a:pt x="3566" y="453"/>
                  </a:lnTo>
                  <a:lnTo>
                    <a:pt x="3211" y="276"/>
                  </a:lnTo>
                  <a:lnTo>
                    <a:pt x="2876" y="138"/>
                  </a:lnTo>
                  <a:lnTo>
                    <a:pt x="2541" y="40"/>
                  </a:lnTo>
                  <a:lnTo>
                    <a:pt x="2226"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3070300" y="3534625"/>
              <a:ext cx="375275" cy="336350"/>
            </a:xfrm>
            <a:custGeom>
              <a:avLst/>
              <a:gdLst/>
              <a:ahLst/>
              <a:cxnLst/>
              <a:rect l="l" t="t" r="r" b="b"/>
              <a:pathLst>
                <a:path w="15011" h="13454" extrusionOk="0">
                  <a:moveTo>
                    <a:pt x="2443" y="1202"/>
                  </a:moveTo>
                  <a:lnTo>
                    <a:pt x="2581" y="1221"/>
                  </a:lnTo>
                  <a:lnTo>
                    <a:pt x="2640" y="1221"/>
                  </a:lnTo>
                  <a:lnTo>
                    <a:pt x="2818" y="1280"/>
                  </a:lnTo>
                  <a:lnTo>
                    <a:pt x="3015" y="1340"/>
                  </a:lnTo>
                  <a:lnTo>
                    <a:pt x="3212" y="1418"/>
                  </a:lnTo>
                  <a:lnTo>
                    <a:pt x="3409" y="1537"/>
                  </a:lnTo>
                  <a:lnTo>
                    <a:pt x="3645" y="1694"/>
                  </a:lnTo>
                  <a:lnTo>
                    <a:pt x="3901" y="1871"/>
                  </a:lnTo>
                  <a:lnTo>
                    <a:pt x="4137" y="2068"/>
                  </a:lnTo>
                  <a:lnTo>
                    <a:pt x="4354" y="2305"/>
                  </a:lnTo>
                  <a:lnTo>
                    <a:pt x="4571" y="2541"/>
                  </a:lnTo>
                  <a:lnTo>
                    <a:pt x="4768" y="2797"/>
                  </a:lnTo>
                  <a:lnTo>
                    <a:pt x="4965" y="3073"/>
                  </a:lnTo>
                  <a:lnTo>
                    <a:pt x="5142" y="3369"/>
                  </a:lnTo>
                  <a:lnTo>
                    <a:pt x="5300" y="3644"/>
                  </a:lnTo>
                  <a:lnTo>
                    <a:pt x="5437" y="3959"/>
                  </a:lnTo>
                  <a:lnTo>
                    <a:pt x="5556" y="4255"/>
                  </a:lnTo>
                  <a:lnTo>
                    <a:pt x="5654" y="4570"/>
                  </a:lnTo>
                  <a:lnTo>
                    <a:pt x="5733" y="4866"/>
                  </a:lnTo>
                  <a:lnTo>
                    <a:pt x="5792" y="5181"/>
                  </a:lnTo>
                  <a:lnTo>
                    <a:pt x="5831" y="5476"/>
                  </a:lnTo>
                  <a:lnTo>
                    <a:pt x="5851" y="5772"/>
                  </a:lnTo>
                  <a:lnTo>
                    <a:pt x="5831" y="6047"/>
                  </a:lnTo>
                  <a:lnTo>
                    <a:pt x="5792" y="6304"/>
                  </a:lnTo>
                  <a:lnTo>
                    <a:pt x="5733" y="6540"/>
                  </a:lnTo>
                  <a:lnTo>
                    <a:pt x="5654" y="6757"/>
                  </a:lnTo>
                  <a:lnTo>
                    <a:pt x="5556" y="6934"/>
                  </a:lnTo>
                  <a:lnTo>
                    <a:pt x="5418" y="7111"/>
                  </a:lnTo>
                  <a:lnTo>
                    <a:pt x="5280" y="7249"/>
                  </a:lnTo>
                  <a:lnTo>
                    <a:pt x="5122" y="7348"/>
                  </a:lnTo>
                  <a:lnTo>
                    <a:pt x="4945" y="7426"/>
                  </a:lnTo>
                  <a:lnTo>
                    <a:pt x="4768" y="7485"/>
                  </a:lnTo>
                  <a:lnTo>
                    <a:pt x="4551" y="7505"/>
                  </a:lnTo>
                  <a:lnTo>
                    <a:pt x="4334" y="7505"/>
                  </a:lnTo>
                  <a:lnTo>
                    <a:pt x="4118" y="7466"/>
                  </a:lnTo>
                  <a:lnTo>
                    <a:pt x="3881" y="7407"/>
                  </a:lnTo>
                  <a:lnTo>
                    <a:pt x="3645" y="7308"/>
                  </a:lnTo>
                  <a:lnTo>
                    <a:pt x="3389" y="7170"/>
                  </a:lnTo>
                  <a:lnTo>
                    <a:pt x="3133" y="7013"/>
                  </a:lnTo>
                  <a:lnTo>
                    <a:pt x="2896" y="6835"/>
                  </a:lnTo>
                  <a:lnTo>
                    <a:pt x="2719" y="6678"/>
                  </a:lnTo>
                  <a:lnTo>
                    <a:pt x="2542" y="6520"/>
                  </a:lnTo>
                  <a:lnTo>
                    <a:pt x="2207" y="6166"/>
                  </a:lnTo>
                  <a:lnTo>
                    <a:pt x="1912" y="5772"/>
                  </a:lnTo>
                  <a:lnTo>
                    <a:pt x="1655" y="5338"/>
                  </a:lnTo>
                  <a:lnTo>
                    <a:pt x="1498" y="5063"/>
                  </a:lnTo>
                  <a:lnTo>
                    <a:pt x="1360" y="4747"/>
                  </a:lnTo>
                  <a:lnTo>
                    <a:pt x="1222" y="4452"/>
                  </a:lnTo>
                  <a:lnTo>
                    <a:pt x="1124" y="4137"/>
                  </a:lnTo>
                  <a:lnTo>
                    <a:pt x="1045" y="3841"/>
                  </a:lnTo>
                  <a:lnTo>
                    <a:pt x="1005" y="3605"/>
                  </a:lnTo>
                  <a:lnTo>
                    <a:pt x="966" y="3388"/>
                  </a:lnTo>
                  <a:lnTo>
                    <a:pt x="946" y="3152"/>
                  </a:lnTo>
                  <a:lnTo>
                    <a:pt x="946" y="2935"/>
                  </a:lnTo>
                  <a:lnTo>
                    <a:pt x="946" y="2659"/>
                  </a:lnTo>
                  <a:lnTo>
                    <a:pt x="966" y="2581"/>
                  </a:lnTo>
                  <a:lnTo>
                    <a:pt x="986" y="2403"/>
                  </a:lnTo>
                  <a:lnTo>
                    <a:pt x="1005" y="2305"/>
                  </a:lnTo>
                  <a:lnTo>
                    <a:pt x="1045" y="2167"/>
                  </a:lnTo>
                  <a:lnTo>
                    <a:pt x="1084" y="2068"/>
                  </a:lnTo>
                  <a:lnTo>
                    <a:pt x="1124" y="1950"/>
                  </a:lnTo>
                  <a:lnTo>
                    <a:pt x="1183" y="1871"/>
                  </a:lnTo>
                  <a:lnTo>
                    <a:pt x="1242" y="1773"/>
                  </a:lnTo>
                  <a:lnTo>
                    <a:pt x="1301" y="1694"/>
                  </a:lnTo>
                  <a:lnTo>
                    <a:pt x="1360" y="1596"/>
                  </a:lnTo>
                  <a:lnTo>
                    <a:pt x="1419" y="1537"/>
                  </a:lnTo>
                  <a:lnTo>
                    <a:pt x="1498" y="1458"/>
                  </a:lnTo>
                  <a:lnTo>
                    <a:pt x="1577" y="1418"/>
                  </a:lnTo>
                  <a:lnTo>
                    <a:pt x="1655" y="1359"/>
                  </a:lnTo>
                  <a:lnTo>
                    <a:pt x="1754" y="1320"/>
                  </a:lnTo>
                  <a:lnTo>
                    <a:pt x="1833" y="1280"/>
                  </a:lnTo>
                  <a:lnTo>
                    <a:pt x="1931" y="1241"/>
                  </a:lnTo>
                  <a:lnTo>
                    <a:pt x="2030" y="1221"/>
                  </a:lnTo>
                  <a:lnTo>
                    <a:pt x="2128" y="1202"/>
                  </a:lnTo>
                  <a:close/>
                  <a:moveTo>
                    <a:pt x="10677" y="5949"/>
                  </a:moveTo>
                  <a:lnTo>
                    <a:pt x="10815" y="5969"/>
                  </a:lnTo>
                  <a:lnTo>
                    <a:pt x="10914" y="5988"/>
                  </a:lnTo>
                  <a:lnTo>
                    <a:pt x="11051" y="6028"/>
                  </a:lnTo>
                  <a:lnTo>
                    <a:pt x="11150" y="6067"/>
                  </a:lnTo>
                  <a:lnTo>
                    <a:pt x="11327" y="6126"/>
                  </a:lnTo>
                  <a:lnTo>
                    <a:pt x="11386" y="6146"/>
                  </a:lnTo>
                  <a:lnTo>
                    <a:pt x="11642" y="6284"/>
                  </a:lnTo>
                  <a:lnTo>
                    <a:pt x="11899" y="6441"/>
                  </a:lnTo>
                  <a:lnTo>
                    <a:pt x="12135" y="6638"/>
                  </a:lnTo>
                  <a:lnTo>
                    <a:pt x="12371" y="6835"/>
                  </a:lnTo>
                  <a:lnTo>
                    <a:pt x="12588" y="7052"/>
                  </a:lnTo>
                  <a:lnTo>
                    <a:pt x="12805" y="7308"/>
                  </a:lnTo>
                  <a:lnTo>
                    <a:pt x="13002" y="7564"/>
                  </a:lnTo>
                  <a:lnTo>
                    <a:pt x="13199" y="7840"/>
                  </a:lnTo>
                  <a:lnTo>
                    <a:pt x="13376" y="8116"/>
                  </a:lnTo>
                  <a:lnTo>
                    <a:pt x="13533" y="8411"/>
                  </a:lnTo>
                  <a:lnTo>
                    <a:pt x="13671" y="8707"/>
                  </a:lnTo>
                  <a:lnTo>
                    <a:pt x="13790" y="9002"/>
                  </a:lnTo>
                  <a:lnTo>
                    <a:pt x="13888" y="9317"/>
                  </a:lnTo>
                  <a:lnTo>
                    <a:pt x="13987" y="9633"/>
                  </a:lnTo>
                  <a:lnTo>
                    <a:pt x="14046" y="9928"/>
                  </a:lnTo>
                  <a:lnTo>
                    <a:pt x="14085" y="10223"/>
                  </a:lnTo>
                  <a:lnTo>
                    <a:pt x="14085" y="10519"/>
                  </a:lnTo>
                  <a:lnTo>
                    <a:pt x="14065" y="10814"/>
                  </a:lnTo>
                  <a:lnTo>
                    <a:pt x="14046" y="11071"/>
                  </a:lnTo>
                  <a:lnTo>
                    <a:pt x="13967" y="11307"/>
                  </a:lnTo>
                  <a:lnTo>
                    <a:pt x="13888" y="11504"/>
                  </a:lnTo>
                  <a:lnTo>
                    <a:pt x="13790" y="11701"/>
                  </a:lnTo>
                  <a:lnTo>
                    <a:pt x="13671" y="11858"/>
                  </a:lnTo>
                  <a:lnTo>
                    <a:pt x="13514" y="11996"/>
                  </a:lnTo>
                  <a:lnTo>
                    <a:pt x="13356" y="12115"/>
                  </a:lnTo>
                  <a:lnTo>
                    <a:pt x="13179" y="12193"/>
                  </a:lnTo>
                  <a:lnTo>
                    <a:pt x="13002" y="12233"/>
                  </a:lnTo>
                  <a:lnTo>
                    <a:pt x="12785" y="12272"/>
                  </a:lnTo>
                  <a:lnTo>
                    <a:pt x="12588" y="12252"/>
                  </a:lnTo>
                  <a:lnTo>
                    <a:pt x="12352" y="12233"/>
                  </a:lnTo>
                  <a:lnTo>
                    <a:pt x="12115" y="12154"/>
                  </a:lnTo>
                  <a:lnTo>
                    <a:pt x="11879" y="12055"/>
                  </a:lnTo>
                  <a:lnTo>
                    <a:pt x="11623" y="11937"/>
                  </a:lnTo>
                  <a:lnTo>
                    <a:pt x="11426" y="11819"/>
                  </a:lnTo>
                  <a:lnTo>
                    <a:pt x="11248" y="11681"/>
                  </a:lnTo>
                  <a:lnTo>
                    <a:pt x="11071" y="11543"/>
                  </a:lnTo>
                  <a:lnTo>
                    <a:pt x="10894" y="11386"/>
                  </a:lnTo>
                  <a:lnTo>
                    <a:pt x="10677" y="11149"/>
                  </a:lnTo>
                  <a:lnTo>
                    <a:pt x="10461" y="10913"/>
                  </a:lnTo>
                  <a:lnTo>
                    <a:pt x="10244" y="10657"/>
                  </a:lnTo>
                  <a:lnTo>
                    <a:pt x="10007" y="10302"/>
                  </a:lnTo>
                  <a:lnTo>
                    <a:pt x="9811" y="9948"/>
                  </a:lnTo>
                  <a:lnTo>
                    <a:pt x="9653" y="9633"/>
                  </a:lnTo>
                  <a:lnTo>
                    <a:pt x="9495" y="9298"/>
                  </a:lnTo>
                  <a:lnTo>
                    <a:pt x="9436" y="9101"/>
                  </a:lnTo>
                  <a:lnTo>
                    <a:pt x="9357" y="8845"/>
                  </a:lnTo>
                  <a:lnTo>
                    <a:pt x="9279" y="8589"/>
                  </a:lnTo>
                  <a:lnTo>
                    <a:pt x="9220" y="8293"/>
                  </a:lnTo>
                  <a:lnTo>
                    <a:pt x="9180" y="7978"/>
                  </a:lnTo>
                  <a:lnTo>
                    <a:pt x="9180" y="7702"/>
                  </a:lnTo>
                  <a:lnTo>
                    <a:pt x="9180" y="7407"/>
                  </a:lnTo>
                  <a:lnTo>
                    <a:pt x="9200" y="7328"/>
                  </a:lnTo>
                  <a:lnTo>
                    <a:pt x="9220" y="7151"/>
                  </a:lnTo>
                  <a:lnTo>
                    <a:pt x="9259" y="7052"/>
                  </a:lnTo>
                  <a:lnTo>
                    <a:pt x="9279" y="6914"/>
                  </a:lnTo>
                  <a:lnTo>
                    <a:pt x="9318" y="6835"/>
                  </a:lnTo>
                  <a:lnTo>
                    <a:pt x="9377" y="6717"/>
                  </a:lnTo>
                  <a:lnTo>
                    <a:pt x="9417" y="6619"/>
                  </a:lnTo>
                  <a:lnTo>
                    <a:pt x="9476" y="6520"/>
                  </a:lnTo>
                  <a:lnTo>
                    <a:pt x="9535" y="6441"/>
                  </a:lnTo>
                  <a:lnTo>
                    <a:pt x="9594" y="6363"/>
                  </a:lnTo>
                  <a:lnTo>
                    <a:pt x="9673" y="6304"/>
                  </a:lnTo>
                  <a:lnTo>
                    <a:pt x="9732" y="6225"/>
                  </a:lnTo>
                  <a:lnTo>
                    <a:pt x="9811" y="6166"/>
                  </a:lnTo>
                  <a:lnTo>
                    <a:pt x="9889" y="6107"/>
                  </a:lnTo>
                  <a:lnTo>
                    <a:pt x="9988" y="6067"/>
                  </a:lnTo>
                  <a:lnTo>
                    <a:pt x="10067" y="6028"/>
                  </a:lnTo>
                  <a:lnTo>
                    <a:pt x="10185" y="6008"/>
                  </a:lnTo>
                  <a:lnTo>
                    <a:pt x="10264" y="5969"/>
                  </a:lnTo>
                  <a:lnTo>
                    <a:pt x="10382" y="5969"/>
                  </a:lnTo>
                  <a:lnTo>
                    <a:pt x="10461" y="5949"/>
                  </a:lnTo>
                  <a:close/>
                  <a:moveTo>
                    <a:pt x="1793" y="0"/>
                  </a:moveTo>
                  <a:lnTo>
                    <a:pt x="1655" y="20"/>
                  </a:lnTo>
                  <a:lnTo>
                    <a:pt x="1498" y="40"/>
                  </a:lnTo>
                  <a:lnTo>
                    <a:pt x="1380" y="79"/>
                  </a:lnTo>
                  <a:lnTo>
                    <a:pt x="1242" y="118"/>
                  </a:lnTo>
                  <a:lnTo>
                    <a:pt x="1124" y="158"/>
                  </a:lnTo>
                  <a:lnTo>
                    <a:pt x="1005" y="236"/>
                  </a:lnTo>
                  <a:lnTo>
                    <a:pt x="789" y="374"/>
                  </a:lnTo>
                  <a:lnTo>
                    <a:pt x="592" y="571"/>
                  </a:lnTo>
                  <a:lnTo>
                    <a:pt x="414" y="788"/>
                  </a:lnTo>
                  <a:lnTo>
                    <a:pt x="277" y="1044"/>
                  </a:lnTo>
                  <a:lnTo>
                    <a:pt x="158" y="1340"/>
                  </a:lnTo>
                  <a:lnTo>
                    <a:pt x="80" y="1655"/>
                  </a:lnTo>
                  <a:lnTo>
                    <a:pt x="20" y="2009"/>
                  </a:lnTo>
                  <a:lnTo>
                    <a:pt x="1" y="2403"/>
                  </a:lnTo>
                  <a:lnTo>
                    <a:pt x="20" y="2797"/>
                  </a:lnTo>
                  <a:lnTo>
                    <a:pt x="80" y="3231"/>
                  </a:lnTo>
                  <a:lnTo>
                    <a:pt x="158" y="3644"/>
                  </a:lnTo>
                  <a:lnTo>
                    <a:pt x="277" y="4058"/>
                  </a:lnTo>
                  <a:lnTo>
                    <a:pt x="414" y="4491"/>
                  </a:lnTo>
                  <a:lnTo>
                    <a:pt x="572" y="4905"/>
                  </a:lnTo>
                  <a:lnTo>
                    <a:pt x="769" y="5319"/>
                  </a:lnTo>
                  <a:lnTo>
                    <a:pt x="986" y="5713"/>
                  </a:lnTo>
                  <a:lnTo>
                    <a:pt x="1242" y="6107"/>
                  </a:lnTo>
                  <a:lnTo>
                    <a:pt x="1498" y="6481"/>
                  </a:lnTo>
                  <a:lnTo>
                    <a:pt x="1774" y="6835"/>
                  </a:lnTo>
                  <a:lnTo>
                    <a:pt x="2069" y="7170"/>
                  </a:lnTo>
                  <a:lnTo>
                    <a:pt x="2384" y="7485"/>
                  </a:lnTo>
                  <a:lnTo>
                    <a:pt x="2699" y="7761"/>
                  </a:lnTo>
                  <a:lnTo>
                    <a:pt x="3034" y="8017"/>
                  </a:lnTo>
                  <a:lnTo>
                    <a:pt x="3389" y="8234"/>
                  </a:lnTo>
                  <a:lnTo>
                    <a:pt x="3743" y="8431"/>
                  </a:lnTo>
                  <a:lnTo>
                    <a:pt x="4078" y="8549"/>
                  </a:lnTo>
                  <a:lnTo>
                    <a:pt x="4413" y="8648"/>
                  </a:lnTo>
                  <a:lnTo>
                    <a:pt x="4728" y="8687"/>
                  </a:lnTo>
                  <a:lnTo>
                    <a:pt x="5024" y="8707"/>
                  </a:lnTo>
                  <a:lnTo>
                    <a:pt x="5300" y="8667"/>
                  </a:lnTo>
                  <a:lnTo>
                    <a:pt x="5556" y="8569"/>
                  </a:lnTo>
                  <a:lnTo>
                    <a:pt x="5812" y="8451"/>
                  </a:lnTo>
                  <a:lnTo>
                    <a:pt x="5891" y="8411"/>
                  </a:lnTo>
                  <a:lnTo>
                    <a:pt x="5989" y="8332"/>
                  </a:lnTo>
                  <a:lnTo>
                    <a:pt x="6068" y="8254"/>
                  </a:lnTo>
                  <a:lnTo>
                    <a:pt x="6166" y="8155"/>
                  </a:lnTo>
                  <a:lnTo>
                    <a:pt x="6225" y="8076"/>
                  </a:lnTo>
                  <a:lnTo>
                    <a:pt x="6324" y="7978"/>
                  </a:lnTo>
                  <a:lnTo>
                    <a:pt x="6383" y="7879"/>
                  </a:lnTo>
                  <a:lnTo>
                    <a:pt x="6462" y="7742"/>
                  </a:lnTo>
                  <a:lnTo>
                    <a:pt x="6501" y="7663"/>
                  </a:lnTo>
                  <a:lnTo>
                    <a:pt x="6560" y="7505"/>
                  </a:lnTo>
                  <a:lnTo>
                    <a:pt x="6600" y="7407"/>
                  </a:lnTo>
                  <a:lnTo>
                    <a:pt x="6659" y="7210"/>
                  </a:lnTo>
                  <a:lnTo>
                    <a:pt x="6678" y="7131"/>
                  </a:lnTo>
                  <a:lnTo>
                    <a:pt x="6738" y="6816"/>
                  </a:lnTo>
                  <a:lnTo>
                    <a:pt x="7506" y="7249"/>
                  </a:lnTo>
                  <a:lnTo>
                    <a:pt x="8274" y="7702"/>
                  </a:lnTo>
                  <a:lnTo>
                    <a:pt x="8333" y="8096"/>
                  </a:lnTo>
                  <a:lnTo>
                    <a:pt x="8412" y="8470"/>
                  </a:lnTo>
                  <a:lnTo>
                    <a:pt x="8530" y="8864"/>
                  </a:lnTo>
                  <a:lnTo>
                    <a:pt x="8648" y="9258"/>
                  </a:lnTo>
                  <a:lnTo>
                    <a:pt x="8806" y="9633"/>
                  </a:lnTo>
                  <a:lnTo>
                    <a:pt x="8983" y="10007"/>
                  </a:lnTo>
                  <a:lnTo>
                    <a:pt x="9180" y="10381"/>
                  </a:lnTo>
                  <a:lnTo>
                    <a:pt x="9397" y="10736"/>
                  </a:lnTo>
                  <a:lnTo>
                    <a:pt x="9633" y="11090"/>
                  </a:lnTo>
                  <a:lnTo>
                    <a:pt x="9870" y="11425"/>
                  </a:lnTo>
                  <a:lnTo>
                    <a:pt x="10126" y="11740"/>
                  </a:lnTo>
                  <a:lnTo>
                    <a:pt x="10401" y="12036"/>
                  </a:lnTo>
                  <a:lnTo>
                    <a:pt x="10697" y="12312"/>
                  </a:lnTo>
                  <a:lnTo>
                    <a:pt x="10992" y="12568"/>
                  </a:lnTo>
                  <a:lnTo>
                    <a:pt x="11308" y="12804"/>
                  </a:lnTo>
                  <a:lnTo>
                    <a:pt x="11623" y="13001"/>
                  </a:lnTo>
                  <a:lnTo>
                    <a:pt x="11997" y="13178"/>
                  </a:lnTo>
                  <a:lnTo>
                    <a:pt x="12352" y="13336"/>
                  </a:lnTo>
                  <a:lnTo>
                    <a:pt x="12686" y="13415"/>
                  </a:lnTo>
                  <a:lnTo>
                    <a:pt x="13021" y="13454"/>
                  </a:lnTo>
                  <a:lnTo>
                    <a:pt x="13336" y="13454"/>
                  </a:lnTo>
                  <a:lnTo>
                    <a:pt x="13474" y="13434"/>
                  </a:lnTo>
                  <a:lnTo>
                    <a:pt x="13632" y="13395"/>
                  </a:lnTo>
                  <a:lnTo>
                    <a:pt x="13770" y="13356"/>
                  </a:lnTo>
                  <a:lnTo>
                    <a:pt x="13888" y="13296"/>
                  </a:lnTo>
                  <a:lnTo>
                    <a:pt x="14026" y="13237"/>
                  </a:lnTo>
                  <a:lnTo>
                    <a:pt x="14144" y="13159"/>
                  </a:lnTo>
                  <a:lnTo>
                    <a:pt x="14243" y="13080"/>
                  </a:lnTo>
                  <a:lnTo>
                    <a:pt x="14341" y="12981"/>
                  </a:lnTo>
                  <a:lnTo>
                    <a:pt x="14440" y="12902"/>
                  </a:lnTo>
                  <a:lnTo>
                    <a:pt x="14518" y="12784"/>
                  </a:lnTo>
                  <a:lnTo>
                    <a:pt x="14597" y="12666"/>
                  </a:lnTo>
                  <a:lnTo>
                    <a:pt x="14676" y="12528"/>
                  </a:lnTo>
                  <a:lnTo>
                    <a:pt x="14755" y="12410"/>
                  </a:lnTo>
                  <a:lnTo>
                    <a:pt x="14814" y="12252"/>
                  </a:lnTo>
                  <a:lnTo>
                    <a:pt x="14853" y="12134"/>
                  </a:lnTo>
                  <a:lnTo>
                    <a:pt x="14912" y="11937"/>
                  </a:lnTo>
                  <a:lnTo>
                    <a:pt x="14952" y="11799"/>
                  </a:lnTo>
                  <a:lnTo>
                    <a:pt x="14991" y="11563"/>
                  </a:lnTo>
                  <a:lnTo>
                    <a:pt x="14991" y="11445"/>
                  </a:lnTo>
                  <a:lnTo>
                    <a:pt x="15011" y="11071"/>
                  </a:lnTo>
                  <a:lnTo>
                    <a:pt x="14991" y="10657"/>
                  </a:lnTo>
                  <a:lnTo>
                    <a:pt x="14952" y="10243"/>
                  </a:lnTo>
                  <a:lnTo>
                    <a:pt x="14873" y="9830"/>
                  </a:lnTo>
                  <a:lnTo>
                    <a:pt x="14755" y="9396"/>
                  </a:lnTo>
                  <a:lnTo>
                    <a:pt x="14617" y="8983"/>
                  </a:lnTo>
                  <a:lnTo>
                    <a:pt x="14440" y="8549"/>
                  </a:lnTo>
                  <a:lnTo>
                    <a:pt x="14243" y="8135"/>
                  </a:lnTo>
                  <a:lnTo>
                    <a:pt x="14026" y="7742"/>
                  </a:lnTo>
                  <a:lnTo>
                    <a:pt x="13790" y="7348"/>
                  </a:lnTo>
                  <a:lnTo>
                    <a:pt x="13533" y="6973"/>
                  </a:lnTo>
                  <a:lnTo>
                    <a:pt x="13258" y="6619"/>
                  </a:lnTo>
                  <a:lnTo>
                    <a:pt x="12962" y="6284"/>
                  </a:lnTo>
                  <a:lnTo>
                    <a:pt x="12647" y="5969"/>
                  </a:lnTo>
                  <a:lnTo>
                    <a:pt x="12332" y="5693"/>
                  </a:lnTo>
                  <a:lnTo>
                    <a:pt x="11997" y="5437"/>
                  </a:lnTo>
                  <a:lnTo>
                    <a:pt x="11642" y="5220"/>
                  </a:lnTo>
                  <a:lnTo>
                    <a:pt x="11308" y="5043"/>
                  </a:lnTo>
                  <a:lnTo>
                    <a:pt x="11209" y="5003"/>
                  </a:lnTo>
                  <a:lnTo>
                    <a:pt x="10992" y="4925"/>
                  </a:lnTo>
                  <a:lnTo>
                    <a:pt x="10855" y="4885"/>
                  </a:lnTo>
                  <a:lnTo>
                    <a:pt x="10677" y="4826"/>
                  </a:lnTo>
                  <a:lnTo>
                    <a:pt x="10539" y="4806"/>
                  </a:lnTo>
                  <a:lnTo>
                    <a:pt x="10362" y="4767"/>
                  </a:lnTo>
                  <a:lnTo>
                    <a:pt x="9968" y="4767"/>
                  </a:lnTo>
                  <a:lnTo>
                    <a:pt x="9811" y="4787"/>
                  </a:lnTo>
                  <a:lnTo>
                    <a:pt x="9692" y="4806"/>
                  </a:lnTo>
                  <a:lnTo>
                    <a:pt x="9554" y="4846"/>
                  </a:lnTo>
                  <a:lnTo>
                    <a:pt x="9456" y="4885"/>
                  </a:lnTo>
                  <a:lnTo>
                    <a:pt x="9318" y="4944"/>
                  </a:lnTo>
                  <a:lnTo>
                    <a:pt x="9121" y="5063"/>
                  </a:lnTo>
                  <a:lnTo>
                    <a:pt x="8963" y="5200"/>
                  </a:lnTo>
                  <a:lnTo>
                    <a:pt x="8806" y="5358"/>
                  </a:lnTo>
                  <a:lnTo>
                    <a:pt x="8668" y="5535"/>
                  </a:lnTo>
                  <a:lnTo>
                    <a:pt x="8530" y="5772"/>
                  </a:lnTo>
                  <a:lnTo>
                    <a:pt x="8432" y="6028"/>
                  </a:lnTo>
                  <a:lnTo>
                    <a:pt x="8353" y="6323"/>
                  </a:lnTo>
                  <a:lnTo>
                    <a:pt x="8294" y="6638"/>
                  </a:lnTo>
                  <a:lnTo>
                    <a:pt x="6738" y="5752"/>
                  </a:lnTo>
                  <a:lnTo>
                    <a:pt x="6678" y="5378"/>
                  </a:lnTo>
                  <a:lnTo>
                    <a:pt x="6600" y="4984"/>
                  </a:lnTo>
                  <a:lnTo>
                    <a:pt x="6501" y="4590"/>
                  </a:lnTo>
                  <a:lnTo>
                    <a:pt x="6363" y="4216"/>
                  </a:lnTo>
                  <a:lnTo>
                    <a:pt x="6206" y="3822"/>
                  </a:lnTo>
                  <a:lnTo>
                    <a:pt x="6048" y="3447"/>
                  </a:lnTo>
                  <a:lnTo>
                    <a:pt x="5851" y="3073"/>
                  </a:lnTo>
                  <a:lnTo>
                    <a:pt x="5634" y="2718"/>
                  </a:lnTo>
                  <a:lnTo>
                    <a:pt x="5398" y="2364"/>
                  </a:lnTo>
                  <a:lnTo>
                    <a:pt x="5162" y="2029"/>
                  </a:lnTo>
                  <a:lnTo>
                    <a:pt x="4886" y="1714"/>
                  </a:lnTo>
                  <a:lnTo>
                    <a:pt x="4610" y="1418"/>
                  </a:lnTo>
                  <a:lnTo>
                    <a:pt x="4334" y="1143"/>
                  </a:lnTo>
                  <a:lnTo>
                    <a:pt x="4019" y="887"/>
                  </a:lnTo>
                  <a:lnTo>
                    <a:pt x="3724" y="670"/>
                  </a:lnTo>
                  <a:lnTo>
                    <a:pt x="3409" y="473"/>
                  </a:lnTo>
                  <a:lnTo>
                    <a:pt x="3054" y="276"/>
                  </a:lnTo>
                  <a:lnTo>
                    <a:pt x="2956" y="236"/>
                  </a:lnTo>
                  <a:lnTo>
                    <a:pt x="2719" y="158"/>
                  </a:lnTo>
                  <a:lnTo>
                    <a:pt x="2601" y="118"/>
                  </a:lnTo>
                  <a:lnTo>
                    <a:pt x="2404" y="59"/>
                  </a:lnTo>
                  <a:lnTo>
                    <a:pt x="2266" y="40"/>
                  </a:lnTo>
                  <a:lnTo>
                    <a:pt x="20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3093950" y="3564650"/>
              <a:ext cx="122650" cy="157625"/>
            </a:xfrm>
            <a:custGeom>
              <a:avLst/>
              <a:gdLst/>
              <a:ahLst/>
              <a:cxnLst/>
              <a:rect l="l" t="t" r="r" b="b"/>
              <a:pathLst>
                <a:path w="4906" h="6305" extrusionOk="0">
                  <a:moveTo>
                    <a:pt x="1182" y="1"/>
                  </a:moveTo>
                  <a:lnTo>
                    <a:pt x="1084" y="20"/>
                  </a:lnTo>
                  <a:lnTo>
                    <a:pt x="985" y="40"/>
                  </a:lnTo>
                  <a:lnTo>
                    <a:pt x="887" y="79"/>
                  </a:lnTo>
                  <a:lnTo>
                    <a:pt x="808" y="119"/>
                  </a:lnTo>
                  <a:lnTo>
                    <a:pt x="709" y="158"/>
                  </a:lnTo>
                  <a:lnTo>
                    <a:pt x="631" y="217"/>
                  </a:lnTo>
                  <a:lnTo>
                    <a:pt x="552" y="257"/>
                  </a:lnTo>
                  <a:lnTo>
                    <a:pt x="473" y="336"/>
                  </a:lnTo>
                  <a:lnTo>
                    <a:pt x="414" y="395"/>
                  </a:lnTo>
                  <a:lnTo>
                    <a:pt x="335" y="493"/>
                  </a:lnTo>
                  <a:lnTo>
                    <a:pt x="296" y="572"/>
                  </a:lnTo>
                  <a:lnTo>
                    <a:pt x="237" y="670"/>
                  </a:lnTo>
                  <a:lnTo>
                    <a:pt x="178" y="749"/>
                  </a:lnTo>
                  <a:lnTo>
                    <a:pt x="138" y="867"/>
                  </a:lnTo>
                  <a:lnTo>
                    <a:pt x="99" y="966"/>
                  </a:lnTo>
                  <a:lnTo>
                    <a:pt x="59" y="1104"/>
                  </a:lnTo>
                  <a:lnTo>
                    <a:pt x="40" y="1202"/>
                  </a:lnTo>
                  <a:lnTo>
                    <a:pt x="20" y="1380"/>
                  </a:lnTo>
                  <a:lnTo>
                    <a:pt x="0" y="1458"/>
                  </a:lnTo>
                  <a:lnTo>
                    <a:pt x="0" y="1734"/>
                  </a:lnTo>
                  <a:lnTo>
                    <a:pt x="0" y="1951"/>
                  </a:lnTo>
                  <a:lnTo>
                    <a:pt x="20" y="2187"/>
                  </a:lnTo>
                  <a:lnTo>
                    <a:pt x="59" y="2404"/>
                  </a:lnTo>
                  <a:lnTo>
                    <a:pt x="99" y="2640"/>
                  </a:lnTo>
                  <a:lnTo>
                    <a:pt x="178" y="2936"/>
                  </a:lnTo>
                  <a:lnTo>
                    <a:pt x="276" y="3251"/>
                  </a:lnTo>
                  <a:lnTo>
                    <a:pt x="414" y="3546"/>
                  </a:lnTo>
                  <a:lnTo>
                    <a:pt x="552" y="3862"/>
                  </a:lnTo>
                  <a:lnTo>
                    <a:pt x="709" y="4137"/>
                  </a:lnTo>
                  <a:lnTo>
                    <a:pt x="966" y="4571"/>
                  </a:lnTo>
                  <a:lnTo>
                    <a:pt x="1261" y="4965"/>
                  </a:lnTo>
                  <a:lnTo>
                    <a:pt x="1596" y="5319"/>
                  </a:lnTo>
                  <a:lnTo>
                    <a:pt x="1773" y="5477"/>
                  </a:lnTo>
                  <a:lnTo>
                    <a:pt x="1950" y="5634"/>
                  </a:lnTo>
                  <a:lnTo>
                    <a:pt x="2187" y="5812"/>
                  </a:lnTo>
                  <a:lnTo>
                    <a:pt x="2443" y="5969"/>
                  </a:lnTo>
                  <a:lnTo>
                    <a:pt x="2699" y="6107"/>
                  </a:lnTo>
                  <a:lnTo>
                    <a:pt x="2935" y="6206"/>
                  </a:lnTo>
                  <a:lnTo>
                    <a:pt x="3172" y="6265"/>
                  </a:lnTo>
                  <a:lnTo>
                    <a:pt x="3388" y="6304"/>
                  </a:lnTo>
                  <a:lnTo>
                    <a:pt x="3605" y="6304"/>
                  </a:lnTo>
                  <a:lnTo>
                    <a:pt x="3822" y="6284"/>
                  </a:lnTo>
                  <a:lnTo>
                    <a:pt x="3999" y="6225"/>
                  </a:lnTo>
                  <a:lnTo>
                    <a:pt x="4176" y="6147"/>
                  </a:lnTo>
                  <a:lnTo>
                    <a:pt x="4334" y="6048"/>
                  </a:lnTo>
                  <a:lnTo>
                    <a:pt x="4472" y="5910"/>
                  </a:lnTo>
                  <a:lnTo>
                    <a:pt x="4610" y="5733"/>
                  </a:lnTo>
                  <a:lnTo>
                    <a:pt x="4708" y="5556"/>
                  </a:lnTo>
                  <a:lnTo>
                    <a:pt x="4787" y="5339"/>
                  </a:lnTo>
                  <a:lnTo>
                    <a:pt x="4846" y="5103"/>
                  </a:lnTo>
                  <a:lnTo>
                    <a:pt x="4885" y="4846"/>
                  </a:lnTo>
                  <a:lnTo>
                    <a:pt x="4905" y="4571"/>
                  </a:lnTo>
                  <a:lnTo>
                    <a:pt x="4885" y="4275"/>
                  </a:lnTo>
                  <a:lnTo>
                    <a:pt x="4846" y="3980"/>
                  </a:lnTo>
                  <a:lnTo>
                    <a:pt x="4787" y="3665"/>
                  </a:lnTo>
                  <a:lnTo>
                    <a:pt x="4708" y="3369"/>
                  </a:lnTo>
                  <a:lnTo>
                    <a:pt x="4610" y="3054"/>
                  </a:lnTo>
                  <a:lnTo>
                    <a:pt x="4491" y="2758"/>
                  </a:lnTo>
                  <a:lnTo>
                    <a:pt x="4354" y="2443"/>
                  </a:lnTo>
                  <a:lnTo>
                    <a:pt x="4196" y="2168"/>
                  </a:lnTo>
                  <a:lnTo>
                    <a:pt x="4019" y="1872"/>
                  </a:lnTo>
                  <a:lnTo>
                    <a:pt x="3822" y="1596"/>
                  </a:lnTo>
                  <a:lnTo>
                    <a:pt x="3625" y="1340"/>
                  </a:lnTo>
                  <a:lnTo>
                    <a:pt x="3408" y="1104"/>
                  </a:lnTo>
                  <a:lnTo>
                    <a:pt x="3191" y="867"/>
                  </a:lnTo>
                  <a:lnTo>
                    <a:pt x="2955" y="670"/>
                  </a:lnTo>
                  <a:lnTo>
                    <a:pt x="2699" y="493"/>
                  </a:lnTo>
                  <a:lnTo>
                    <a:pt x="2463" y="336"/>
                  </a:lnTo>
                  <a:lnTo>
                    <a:pt x="2266" y="217"/>
                  </a:lnTo>
                  <a:lnTo>
                    <a:pt x="2069" y="139"/>
                  </a:lnTo>
                  <a:lnTo>
                    <a:pt x="1872" y="79"/>
                  </a:lnTo>
                  <a:lnTo>
                    <a:pt x="1694" y="20"/>
                  </a:lnTo>
                  <a:lnTo>
                    <a:pt x="1635" y="20"/>
                  </a:lnTo>
                  <a:lnTo>
                    <a:pt x="1497"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 name="Google Shape;107;p2"/>
          <p:cNvGrpSpPr/>
          <p:nvPr/>
        </p:nvGrpSpPr>
        <p:grpSpPr>
          <a:xfrm>
            <a:off x="4894075" y="4322780"/>
            <a:ext cx="491063" cy="553299"/>
            <a:chOff x="2625625" y="2522625"/>
            <a:chExt cx="431400" cy="486075"/>
          </a:xfrm>
        </p:grpSpPr>
        <p:sp>
          <p:nvSpPr>
            <p:cNvPr id="108" name="Google Shape;108;p2"/>
            <p:cNvSpPr/>
            <p:nvPr/>
          </p:nvSpPr>
          <p:spPr>
            <a:xfrm>
              <a:off x="2625625" y="2746675"/>
              <a:ext cx="431400" cy="262025"/>
            </a:xfrm>
            <a:custGeom>
              <a:avLst/>
              <a:gdLst/>
              <a:ahLst/>
              <a:cxnLst/>
              <a:rect l="l" t="t" r="r" b="b"/>
              <a:pathLst>
                <a:path w="17256" h="10481" extrusionOk="0">
                  <a:moveTo>
                    <a:pt x="8569" y="1"/>
                  </a:moveTo>
                  <a:lnTo>
                    <a:pt x="1320" y="4019"/>
                  </a:lnTo>
                  <a:lnTo>
                    <a:pt x="0" y="4788"/>
                  </a:lnTo>
                  <a:lnTo>
                    <a:pt x="8490" y="10480"/>
                  </a:lnTo>
                  <a:lnTo>
                    <a:pt x="17256" y="4669"/>
                  </a:lnTo>
                  <a:lnTo>
                    <a:pt x="8569"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2677825" y="2633900"/>
              <a:ext cx="164500" cy="314725"/>
            </a:xfrm>
            <a:custGeom>
              <a:avLst/>
              <a:gdLst/>
              <a:ahLst/>
              <a:cxnLst/>
              <a:rect l="l" t="t" r="r" b="b"/>
              <a:pathLst>
                <a:path w="6580" h="12589" extrusionOk="0">
                  <a:moveTo>
                    <a:pt x="0" y="1"/>
                  </a:moveTo>
                  <a:lnTo>
                    <a:pt x="0" y="8038"/>
                  </a:lnTo>
                  <a:lnTo>
                    <a:pt x="6580" y="12588"/>
                  </a:lnTo>
                  <a:lnTo>
                    <a:pt x="6580" y="457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2838350" y="2634900"/>
              <a:ext cx="168450" cy="313725"/>
            </a:xfrm>
            <a:custGeom>
              <a:avLst/>
              <a:gdLst/>
              <a:ahLst/>
              <a:cxnLst/>
              <a:rect l="l" t="t" r="r" b="b"/>
              <a:pathLst>
                <a:path w="6738" h="12549" extrusionOk="0">
                  <a:moveTo>
                    <a:pt x="6738" y="0"/>
                  </a:moveTo>
                  <a:lnTo>
                    <a:pt x="1" y="4413"/>
                  </a:lnTo>
                  <a:lnTo>
                    <a:pt x="159" y="12548"/>
                  </a:lnTo>
                  <a:lnTo>
                    <a:pt x="6738" y="7840"/>
                  </a:lnTo>
                  <a:lnTo>
                    <a:pt x="67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2677825" y="2522625"/>
              <a:ext cx="328975" cy="224075"/>
            </a:xfrm>
            <a:custGeom>
              <a:avLst/>
              <a:gdLst/>
              <a:ahLst/>
              <a:cxnLst/>
              <a:rect l="l" t="t" r="r" b="b"/>
              <a:pathLst>
                <a:path w="13159" h="8963" extrusionOk="0">
                  <a:moveTo>
                    <a:pt x="6422" y="0"/>
                  </a:moveTo>
                  <a:lnTo>
                    <a:pt x="0" y="4511"/>
                  </a:lnTo>
                  <a:lnTo>
                    <a:pt x="6422" y="8963"/>
                  </a:lnTo>
                  <a:lnTo>
                    <a:pt x="13159" y="4550"/>
                  </a:lnTo>
                  <a:lnTo>
                    <a:pt x="64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 name="Google Shape;112;p2"/>
          <p:cNvGrpSpPr/>
          <p:nvPr/>
        </p:nvGrpSpPr>
        <p:grpSpPr>
          <a:xfrm>
            <a:off x="96045" y="1547190"/>
            <a:ext cx="749859" cy="844847"/>
            <a:chOff x="2625625" y="2522625"/>
            <a:chExt cx="431400" cy="486075"/>
          </a:xfrm>
        </p:grpSpPr>
        <p:sp>
          <p:nvSpPr>
            <p:cNvPr id="113" name="Google Shape;113;p2"/>
            <p:cNvSpPr/>
            <p:nvPr/>
          </p:nvSpPr>
          <p:spPr>
            <a:xfrm>
              <a:off x="2625625" y="2746675"/>
              <a:ext cx="431400" cy="262025"/>
            </a:xfrm>
            <a:custGeom>
              <a:avLst/>
              <a:gdLst/>
              <a:ahLst/>
              <a:cxnLst/>
              <a:rect l="l" t="t" r="r" b="b"/>
              <a:pathLst>
                <a:path w="17256" h="10481" extrusionOk="0">
                  <a:moveTo>
                    <a:pt x="8569" y="1"/>
                  </a:moveTo>
                  <a:lnTo>
                    <a:pt x="1320" y="4019"/>
                  </a:lnTo>
                  <a:lnTo>
                    <a:pt x="0" y="4788"/>
                  </a:lnTo>
                  <a:lnTo>
                    <a:pt x="8490" y="10480"/>
                  </a:lnTo>
                  <a:lnTo>
                    <a:pt x="17256" y="4669"/>
                  </a:lnTo>
                  <a:lnTo>
                    <a:pt x="8569"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2677825" y="2633900"/>
              <a:ext cx="164500" cy="314725"/>
            </a:xfrm>
            <a:custGeom>
              <a:avLst/>
              <a:gdLst/>
              <a:ahLst/>
              <a:cxnLst/>
              <a:rect l="l" t="t" r="r" b="b"/>
              <a:pathLst>
                <a:path w="6580" h="12589" extrusionOk="0">
                  <a:moveTo>
                    <a:pt x="0" y="1"/>
                  </a:moveTo>
                  <a:lnTo>
                    <a:pt x="0" y="8038"/>
                  </a:lnTo>
                  <a:lnTo>
                    <a:pt x="6580" y="12588"/>
                  </a:lnTo>
                  <a:lnTo>
                    <a:pt x="6580" y="457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2838350" y="2634900"/>
              <a:ext cx="168450" cy="313725"/>
            </a:xfrm>
            <a:custGeom>
              <a:avLst/>
              <a:gdLst/>
              <a:ahLst/>
              <a:cxnLst/>
              <a:rect l="l" t="t" r="r" b="b"/>
              <a:pathLst>
                <a:path w="6738" h="12549" extrusionOk="0">
                  <a:moveTo>
                    <a:pt x="6738" y="0"/>
                  </a:moveTo>
                  <a:lnTo>
                    <a:pt x="1" y="4413"/>
                  </a:lnTo>
                  <a:lnTo>
                    <a:pt x="159" y="12548"/>
                  </a:lnTo>
                  <a:lnTo>
                    <a:pt x="6738" y="7840"/>
                  </a:lnTo>
                  <a:lnTo>
                    <a:pt x="67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2677825" y="2522625"/>
              <a:ext cx="328975" cy="224075"/>
            </a:xfrm>
            <a:custGeom>
              <a:avLst/>
              <a:gdLst/>
              <a:ahLst/>
              <a:cxnLst/>
              <a:rect l="l" t="t" r="r" b="b"/>
              <a:pathLst>
                <a:path w="13159" h="8963" extrusionOk="0">
                  <a:moveTo>
                    <a:pt x="6422" y="0"/>
                  </a:moveTo>
                  <a:lnTo>
                    <a:pt x="0" y="4511"/>
                  </a:lnTo>
                  <a:lnTo>
                    <a:pt x="6422" y="8963"/>
                  </a:lnTo>
                  <a:lnTo>
                    <a:pt x="13159" y="4550"/>
                  </a:lnTo>
                  <a:lnTo>
                    <a:pt x="64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 name="Google Shape;117;p2"/>
          <p:cNvGrpSpPr/>
          <p:nvPr/>
        </p:nvGrpSpPr>
        <p:grpSpPr>
          <a:xfrm>
            <a:off x="172253" y="2758754"/>
            <a:ext cx="749848" cy="1182972"/>
            <a:chOff x="1527950" y="2052325"/>
            <a:chExt cx="440750" cy="695375"/>
          </a:xfrm>
        </p:grpSpPr>
        <p:sp>
          <p:nvSpPr>
            <p:cNvPr id="118" name="Google Shape;118;p2"/>
            <p:cNvSpPr/>
            <p:nvPr/>
          </p:nvSpPr>
          <p:spPr>
            <a:xfrm>
              <a:off x="1542225" y="2609300"/>
              <a:ext cx="411700" cy="138400"/>
            </a:xfrm>
            <a:custGeom>
              <a:avLst/>
              <a:gdLst/>
              <a:ahLst/>
              <a:cxnLst/>
              <a:rect l="l" t="t" r="r" b="b"/>
              <a:pathLst>
                <a:path w="16468" h="5536" extrusionOk="0">
                  <a:moveTo>
                    <a:pt x="7407" y="0"/>
                  </a:moveTo>
                  <a:lnTo>
                    <a:pt x="6579" y="39"/>
                  </a:lnTo>
                  <a:lnTo>
                    <a:pt x="5792" y="118"/>
                  </a:lnTo>
                  <a:lnTo>
                    <a:pt x="5043" y="217"/>
                  </a:lnTo>
                  <a:lnTo>
                    <a:pt x="4314" y="315"/>
                  </a:lnTo>
                  <a:lnTo>
                    <a:pt x="3644" y="473"/>
                  </a:lnTo>
                  <a:lnTo>
                    <a:pt x="2994" y="630"/>
                  </a:lnTo>
                  <a:lnTo>
                    <a:pt x="2423" y="808"/>
                  </a:lnTo>
                  <a:lnTo>
                    <a:pt x="1891" y="1005"/>
                  </a:lnTo>
                  <a:lnTo>
                    <a:pt x="1419" y="1221"/>
                  </a:lnTo>
                  <a:lnTo>
                    <a:pt x="1005" y="1438"/>
                  </a:lnTo>
                  <a:lnTo>
                    <a:pt x="828" y="1556"/>
                  </a:lnTo>
                  <a:lnTo>
                    <a:pt x="650" y="1674"/>
                  </a:lnTo>
                  <a:lnTo>
                    <a:pt x="512" y="1812"/>
                  </a:lnTo>
                  <a:lnTo>
                    <a:pt x="375" y="1931"/>
                  </a:lnTo>
                  <a:lnTo>
                    <a:pt x="276" y="2068"/>
                  </a:lnTo>
                  <a:lnTo>
                    <a:pt x="178" y="2206"/>
                  </a:lnTo>
                  <a:lnTo>
                    <a:pt x="99" y="2344"/>
                  </a:lnTo>
                  <a:lnTo>
                    <a:pt x="59" y="2482"/>
                  </a:lnTo>
                  <a:lnTo>
                    <a:pt x="20" y="2620"/>
                  </a:lnTo>
                  <a:lnTo>
                    <a:pt x="0" y="2758"/>
                  </a:lnTo>
                  <a:lnTo>
                    <a:pt x="20" y="2896"/>
                  </a:lnTo>
                  <a:lnTo>
                    <a:pt x="59" y="3053"/>
                  </a:lnTo>
                  <a:lnTo>
                    <a:pt x="99" y="3191"/>
                  </a:lnTo>
                  <a:lnTo>
                    <a:pt x="178" y="3329"/>
                  </a:lnTo>
                  <a:lnTo>
                    <a:pt x="276" y="3447"/>
                  </a:lnTo>
                  <a:lnTo>
                    <a:pt x="375" y="3585"/>
                  </a:lnTo>
                  <a:lnTo>
                    <a:pt x="512" y="3723"/>
                  </a:lnTo>
                  <a:lnTo>
                    <a:pt x="650" y="3841"/>
                  </a:lnTo>
                  <a:lnTo>
                    <a:pt x="828" y="3959"/>
                  </a:lnTo>
                  <a:lnTo>
                    <a:pt x="1005" y="4078"/>
                  </a:lnTo>
                  <a:lnTo>
                    <a:pt x="1419" y="4314"/>
                  </a:lnTo>
                  <a:lnTo>
                    <a:pt x="1891" y="4531"/>
                  </a:lnTo>
                  <a:lnTo>
                    <a:pt x="2423" y="4728"/>
                  </a:lnTo>
                  <a:lnTo>
                    <a:pt x="2994" y="4905"/>
                  </a:lnTo>
                  <a:lnTo>
                    <a:pt x="3644" y="5063"/>
                  </a:lnTo>
                  <a:lnTo>
                    <a:pt x="4314" y="5200"/>
                  </a:lnTo>
                  <a:lnTo>
                    <a:pt x="5043" y="5319"/>
                  </a:lnTo>
                  <a:lnTo>
                    <a:pt x="5792" y="5417"/>
                  </a:lnTo>
                  <a:lnTo>
                    <a:pt x="6579" y="5476"/>
                  </a:lnTo>
                  <a:lnTo>
                    <a:pt x="7407" y="5516"/>
                  </a:lnTo>
                  <a:lnTo>
                    <a:pt x="8234" y="5535"/>
                  </a:lnTo>
                  <a:lnTo>
                    <a:pt x="9081" y="5516"/>
                  </a:lnTo>
                  <a:lnTo>
                    <a:pt x="9908" y="5476"/>
                  </a:lnTo>
                  <a:lnTo>
                    <a:pt x="10696" y="5417"/>
                  </a:lnTo>
                  <a:lnTo>
                    <a:pt x="11445" y="5319"/>
                  </a:lnTo>
                  <a:lnTo>
                    <a:pt x="12174" y="5200"/>
                  </a:lnTo>
                  <a:lnTo>
                    <a:pt x="12843" y="5063"/>
                  </a:lnTo>
                  <a:lnTo>
                    <a:pt x="13474" y="4905"/>
                  </a:lnTo>
                  <a:lnTo>
                    <a:pt x="14065" y="4728"/>
                  </a:lnTo>
                  <a:lnTo>
                    <a:pt x="14597" y="4531"/>
                  </a:lnTo>
                  <a:lnTo>
                    <a:pt x="15069" y="4314"/>
                  </a:lnTo>
                  <a:lnTo>
                    <a:pt x="15483" y="4078"/>
                  </a:lnTo>
                  <a:lnTo>
                    <a:pt x="15660" y="3959"/>
                  </a:lnTo>
                  <a:lnTo>
                    <a:pt x="15818" y="3841"/>
                  </a:lnTo>
                  <a:lnTo>
                    <a:pt x="15975" y="3723"/>
                  </a:lnTo>
                  <a:lnTo>
                    <a:pt x="16094" y="3585"/>
                  </a:lnTo>
                  <a:lnTo>
                    <a:pt x="16212" y="3447"/>
                  </a:lnTo>
                  <a:lnTo>
                    <a:pt x="16310" y="3329"/>
                  </a:lnTo>
                  <a:lnTo>
                    <a:pt x="16369" y="3191"/>
                  </a:lnTo>
                  <a:lnTo>
                    <a:pt x="16429" y="3053"/>
                  </a:lnTo>
                  <a:lnTo>
                    <a:pt x="16468" y="2896"/>
                  </a:lnTo>
                  <a:lnTo>
                    <a:pt x="16468" y="2758"/>
                  </a:lnTo>
                  <a:lnTo>
                    <a:pt x="16468" y="2620"/>
                  </a:lnTo>
                  <a:lnTo>
                    <a:pt x="16429" y="2482"/>
                  </a:lnTo>
                  <a:lnTo>
                    <a:pt x="16369" y="2344"/>
                  </a:lnTo>
                  <a:lnTo>
                    <a:pt x="16310" y="2206"/>
                  </a:lnTo>
                  <a:lnTo>
                    <a:pt x="16212" y="2068"/>
                  </a:lnTo>
                  <a:lnTo>
                    <a:pt x="16094" y="1931"/>
                  </a:lnTo>
                  <a:lnTo>
                    <a:pt x="15975" y="1812"/>
                  </a:lnTo>
                  <a:lnTo>
                    <a:pt x="15818" y="1674"/>
                  </a:lnTo>
                  <a:lnTo>
                    <a:pt x="15660" y="1556"/>
                  </a:lnTo>
                  <a:lnTo>
                    <a:pt x="15483" y="1438"/>
                  </a:lnTo>
                  <a:lnTo>
                    <a:pt x="15069" y="1221"/>
                  </a:lnTo>
                  <a:lnTo>
                    <a:pt x="14597" y="1005"/>
                  </a:lnTo>
                  <a:lnTo>
                    <a:pt x="14065" y="808"/>
                  </a:lnTo>
                  <a:lnTo>
                    <a:pt x="13474" y="630"/>
                  </a:lnTo>
                  <a:lnTo>
                    <a:pt x="12843" y="473"/>
                  </a:lnTo>
                  <a:lnTo>
                    <a:pt x="12174" y="315"/>
                  </a:lnTo>
                  <a:lnTo>
                    <a:pt x="11445" y="217"/>
                  </a:lnTo>
                  <a:lnTo>
                    <a:pt x="10696" y="118"/>
                  </a:lnTo>
                  <a:lnTo>
                    <a:pt x="9908" y="39"/>
                  </a:lnTo>
                  <a:lnTo>
                    <a:pt x="9081" y="0"/>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1660400" y="2478300"/>
              <a:ext cx="72425" cy="72400"/>
            </a:xfrm>
            <a:custGeom>
              <a:avLst/>
              <a:gdLst/>
              <a:ahLst/>
              <a:cxnLst/>
              <a:rect l="l" t="t" r="r" b="b"/>
              <a:pathLst>
                <a:path w="2897" h="2896" extrusionOk="0">
                  <a:moveTo>
                    <a:pt x="1025" y="0"/>
                  </a:moveTo>
                  <a:lnTo>
                    <a:pt x="946" y="20"/>
                  </a:lnTo>
                  <a:lnTo>
                    <a:pt x="868" y="59"/>
                  </a:lnTo>
                  <a:lnTo>
                    <a:pt x="730" y="138"/>
                  </a:lnTo>
                  <a:lnTo>
                    <a:pt x="454" y="355"/>
                  </a:lnTo>
                  <a:lnTo>
                    <a:pt x="316" y="493"/>
                  </a:lnTo>
                  <a:lnTo>
                    <a:pt x="198" y="650"/>
                  </a:lnTo>
                  <a:lnTo>
                    <a:pt x="119" y="808"/>
                  </a:lnTo>
                  <a:lnTo>
                    <a:pt x="80" y="966"/>
                  </a:lnTo>
                  <a:lnTo>
                    <a:pt x="40" y="1103"/>
                  </a:lnTo>
                  <a:lnTo>
                    <a:pt x="21" y="1222"/>
                  </a:lnTo>
                  <a:lnTo>
                    <a:pt x="1" y="1340"/>
                  </a:lnTo>
                  <a:lnTo>
                    <a:pt x="80" y="1734"/>
                  </a:lnTo>
                  <a:lnTo>
                    <a:pt x="139" y="1931"/>
                  </a:lnTo>
                  <a:lnTo>
                    <a:pt x="218" y="2108"/>
                  </a:lnTo>
                  <a:lnTo>
                    <a:pt x="355" y="2266"/>
                  </a:lnTo>
                  <a:lnTo>
                    <a:pt x="513" y="2423"/>
                  </a:lnTo>
                  <a:lnTo>
                    <a:pt x="671" y="2581"/>
                  </a:lnTo>
                  <a:lnTo>
                    <a:pt x="848" y="2719"/>
                  </a:lnTo>
                  <a:lnTo>
                    <a:pt x="946" y="2758"/>
                  </a:lnTo>
                  <a:lnTo>
                    <a:pt x="1084" y="2817"/>
                  </a:lnTo>
                  <a:lnTo>
                    <a:pt x="1399" y="2857"/>
                  </a:lnTo>
                  <a:lnTo>
                    <a:pt x="1655" y="2876"/>
                  </a:lnTo>
                  <a:lnTo>
                    <a:pt x="1774" y="2896"/>
                  </a:lnTo>
                  <a:lnTo>
                    <a:pt x="1912" y="2857"/>
                  </a:lnTo>
                  <a:lnTo>
                    <a:pt x="2089" y="2798"/>
                  </a:lnTo>
                  <a:lnTo>
                    <a:pt x="2384" y="2620"/>
                  </a:lnTo>
                  <a:lnTo>
                    <a:pt x="2443" y="2581"/>
                  </a:lnTo>
                  <a:lnTo>
                    <a:pt x="2522" y="2502"/>
                  </a:lnTo>
                  <a:lnTo>
                    <a:pt x="2621" y="2344"/>
                  </a:lnTo>
                  <a:lnTo>
                    <a:pt x="2798" y="1950"/>
                  </a:lnTo>
                  <a:lnTo>
                    <a:pt x="2857" y="1753"/>
                  </a:lnTo>
                  <a:lnTo>
                    <a:pt x="2896" y="1557"/>
                  </a:lnTo>
                  <a:lnTo>
                    <a:pt x="2877" y="1360"/>
                  </a:lnTo>
                  <a:lnTo>
                    <a:pt x="2837" y="1143"/>
                  </a:lnTo>
                  <a:lnTo>
                    <a:pt x="2778" y="946"/>
                  </a:lnTo>
                  <a:lnTo>
                    <a:pt x="2680" y="788"/>
                  </a:lnTo>
                  <a:lnTo>
                    <a:pt x="2542" y="591"/>
                  </a:lnTo>
                  <a:lnTo>
                    <a:pt x="2365" y="394"/>
                  </a:lnTo>
                  <a:lnTo>
                    <a:pt x="2168" y="237"/>
                  </a:lnTo>
                  <a:lnTo>
                    <a:pt x="1971" y="99"/>
                  </a:lnTo>
                  <a:lnTo>
                    <a:pt x="1912" y="79"/>
                  </a:lnTo>
                  <a:lnTo>
                    <a:pt x="1774" y="59"/>
                  </a:lnTo>
                  <a:lnTo>
                    <a:pt x="1458" y="40"/>
                  </a:lnTo>
                  <a:lnTo>
                    <a:pt x="1025" y="0"/>
                  </a:lnTo>
                  <a:close/>
                </a:path>
              </a:pathLst>
            </a:custGeom>
            <a:solidFill>
              <a:srgbClr val="A3C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1660400" y="2478300"/>
              <a:ext cx="72425" cy="72400"/>
            </a:xfrm>
            <a:custGeom>
              <a:avLst/>
              <a:gdLst/>
              <a:ahLst/>
              <a:cxnLst/>
              <a:rect l="l" t="t" r="r" b="b"/>
              <a:pathLst>
                <a:path w="2897" h="2896" fill="none" extrusionOk="0">
                  <a:moveTo>
                    <a:pt x="848" y="2719"/>
                  </a:moveTo>
                  <a:lnTo>
                    <a:pt x="848" y="2719"/>
                  </a:lnTo>
                  <a:lnTo>
                    <a:pt x="946" y="2758"/>
                  </a:lnTo>
                  <a:lnTo>
                    <a:pt x="1084" y="2817"/>
                  </a:lnTo>
                  <a:lnTo>
                    <a:pt x="1399" y="2857"/>
                  </a:lnTo>
                  <a:lnTo>
                    <a:pt x="1655" y="2876"/>
                  </a:lnTo>
                  <a:lnTo>
                    <a:pt x="1774" y="2896"/>
                  </a:lnTo>
                  <a:lnTo>
                    <a:pt x="1774" y="2896"/>
                  </a:lnTo>
                  <a:lnTo>
                    <a:pt x="1912" y="2857"/>
                  </a:lnTo>
                  <a:lnTo>
                    <a:pt x="2089" y="2798"/>
                  </a:lnTo>
                  <a:lnTo>
                    <a:pt x="2384" y="2620"/>
                  </a:lnTo>
                  <a:lnTo>
                    <a:pt x="2384" y="2620"/>
                  </a:lnTo>
                  <a:lnTo>
                    <a:pt x="2443" y="2581"/>
                  </a:lnTo>
                  <a:lnTo>
                    <a:pt x="2522" y="2502"/>
                  </a:lnTo>
                  <a:lnTo>
                    <a:pt x="2621" y="2344"/>
                  </a:lnTo>
                  <a:lnTo>
                    <a:pt x="2621" y="2344"/>
                  </a:lnTo>
                  <a:lnTo>
                    <a:pt x="2798" y="1950"/>
                  </a:lnTo>
                  <a:lnTo>
                    <a:pt x="2857" y="1753"/>
                  </a:lnTo>
                  <a:lnTo>
                    <a:pt x="2896" y="1557"/>
                  </a:lnTo>
                  <a:lnTo>
                    <a:pt x="2896" y="1557"/>
                  </a:lnTo>
                  <a:lnTo>
                    <a:pt x="2877" y="1360"/>
                  </a:lnTo>
                  <a:lnTo>
                    <a:pt x="2837" y="1143"/>
                  </a:lnTo>
                  <a:lnTo>
                    <a:pt x="2778" y="946"/>
                  </a:lnTo>
                  <a:lnTo>
                    <a:pt x="2680" y="788"/>
                  </a:lnTo>
                  <a:lnTo>
                    <a:pt x="2680" y="788"/>
                  </a:lnTo>
                  <a:lnTo>
                    <a:pt x="2542" y="591"/>
                  </a:lnTo>
                  <a:lnTo>
                    <a:pt x="2365" y="394"/>
                  </a:lnTo>
                  <a:lnTo>
                    <a:pt x="2168" y="237"/>
                  </a:lnTo>
                  <a:lnTo>
                    <a:pt x="1971" y="99"/>
                  </a:lnTo>
                  <a:lnTo>
                    <a:pt x="1971" y="99"/>
                  </a:lnTo>
                  <a:lnTo>
                    <a:pt x="1912" y="79"/>
                  </a:lnTo>
                  <a:lnTo>
                    <a:pt x="1774" y="59"/>
                  </a:lnTo>
                  <a:lnTo>
                    <a:pt x="1458" y="40"/>
                  </a:lnTo>
                  <a:lnTo>
                    <a:pt x="1025" y="0"/>
                  </a:lnTo>
                  <a:lnTo>
                    <a:pt x="1025" y="0"/>
                  </a:lnTo>
                  <a:lnTo>
                    <a:pt x="946" y="20"/>
                  </a:lnTo>
                  <a:lnTo>
                    <a:pt x="868" y="59"/>
                  </a:lnTo>
                  <a:lnTo>
                    <a:pt x="730" y="138"/>
                  </a:lnTo>
                  <a:lnTo>
                    <a:pt x="454" y="355"/>
                  </a:lnTo>
                  <a:lnTo>
                    <a:pt x="454" y="355"/>
                  </a:lnTo>
                  <a:lnTo>
                    <a:pt x="316" y="493"/>
                  </a:lnTo>
                  <a:lnTo>
                    <a:pt x="198" y="650"/>
                  </a:lnTo>
                  <a:lnTo>
                    <a:pt x="119" y="808"/>
                  </a:lnTo>
                  <a:lnTo>
                    <a:pt x="80" y="966"/>
                  </a:lnTo>
                  <a:lnTo>
                    <a:pt x="40" y="1103"/>
                  </a:lnTo>
                  <a:lnTo>
                    <a:pt x="21" y="1222"/>
                  </a:lnTo>
                  <a:lnTo>
                    <a:pt x="1" y="1340"/>
                  </a:lnTo>
                  <a:lnTo>
                    <a:pt x="1" y="1340"/>
                  </a:lnTo>
                  <a:lnTo>
                    <a:pt x="80" y="1734"/>
                  </a:lnTo>
                  <a:lnTo>
                    <a:pt x="139" y="1931"/>
                  </a:lnTo>
                  <a:lnTo>
                    <a:pt x="218" y="2108"/>
                  </a:lnTo>
                  <a:lnTo>
                    <a:pt x="218" y="2108"/>
                  </a:lnTo>
                  <a:lnTo>
                    <a:pt x="355" y="2266"/>
                  </a:lnTo>
                  <a:lnTo>
                    <a:pt x="513" y="2423"/>
                  </a:lnTo>
                  <a:lnTo>
                    <a:pt x="671" y="2581"/>
                  </a:lnTo>
                  <a:lnTo>
                    <a:pt x="848" y="27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1527950" y="2249800"/>
              <a:ext cx="440750" cy="440775"/>
            </a:xfrm>
            <a:custGeom>
              <a:avLst/>
              <a:gdLst/>
              <a:ahLst/>
              <a:cxnLst/>
              <a:rect l="l" t="t" r="r" b="b"/>
              <a:pathLst>
                <a:path w="17630" h="17631" extrusionOk="0">
                  <a:moveTo>
                    <a:pt x="92" y="10053"/>
                  </a:moveTo>
                  <a:lnTo>
                    <a:pt x="98" y="10125"/>
                  </a:lnTo>
                  <a:lnTo>
                    <a:pt x="98" y="10106"/>
                  </a:lnTo>
                  <a:lnTo>
                    <a:pt x="92" y="10053"/>
                  </a:lnTo>
                  <a:close/>
                  <a:moveTo>
                    <a:pt x="1536" y="13809"/>
                  </a:moveTo>
                  <a:lnTo>
                    <a:pt x="1674" y="14006"/>
                  </a:lnTo>
                  <a:lnTo>
                    <a:pt x="1623" y="13915"/>
                  </a:lnTo>
                  <a:lnTo>
                    <a:pt x="1623" y="13915"/>
                  </a:lnTo>
                  <a:lnTo>
                    <a:pt x="1536" y="13809"/>
                  </a:lnTo>
                  <a:close/>
                  <a:moveTo>
                    <a:pt x="1674" y="14006"/>
                  </a:moveTo>
                  <a:lnTo>
                    <a:pt x="1891" y="14282"/>
                  </a:lnTo>
                  <a:lnTo>
                    <a:pt x="1891" y="14282"/>
                  </a:lnTo>
                  <a:lnTo>
                    <a:pt x="1832" y="14203"/>
                  </a:lnTo>
                  <a:lnTo>
                    <a:pt x="1812" y="14163"/>
                  </a:lnTo>
                  <a:lnTo>
                    <a:pt x="1773" y="14124"/>
                  </a:lnTo>
                  <a:lnTo>
                    <a:pt x="1674" y="14006"/>
                  </a:lnTo>
                  <a:close/>
                  <a:moveTo>
                    <a:pt x="8510" y="0"/>
                  </a:moveTo>
                  <a:lnTo>
                    <a:pt x="8116" y="20"/>
                  </a:lnTo>
                  <a:lnTo>
                    <a:pt x="8096" y="20"/>
                  </a:lnTo>
                  <a:lnTo>
                    <a:pt x="7741" y="59"/>
                  </a:lnTo>
                  <a:lnTo>
                    <a:pt x="7288" y="138"/>
                  </a:lnTo>
                  <a:lnTo>
                    <a:pt x="7210" y="138"/>
                  </a:lnTo>
                  <a:lnTo>
                    <a:pt x="7150" y="158"/>
                  </a:lnTo>
                  <a:lnTo>
                    <a:pt x="7013" y="178"/>
                  </a:lnTo>
                  <a:lnTo>
                    <a:pt x="7013" y="197"/>
                  </a:lnTo>
                  <a:lnTo>
                    <a:pt x="6776" y="237"/>
                  </a:lnTo>
                  <a:lnTo>
                    <a:pt x="6737" y="256"/>
                  </a:lnTo>
                  <a:lnTo>
                    <a:pt x="6579" y="296"/>
                  </a:lnTo>
                  <a:lnTo>
                    <a:pt x="6441" y="316"/>
                  </a:lnTo>
                  <a:lnTo>
                    <a:pt x="6402" y="335"/>
                  </a:lnTo>
                  <a:lnTo>
                    <a:pt x="6363" y="355"/>
                  </a:lnTo>
                  <a:lnTo>
                    <a:pt x="6106" y="434"/>
                  </a:lnTo>
                  <a:lnTo>
                    <a:pt x="6087" y="434"/>
                  </a:lnTo>
                  <a:lnTo>
                    <a:pt x="6047" y="453"/>
                  </a:lnTo>
                  <a:lnTo>
                    <a:pt x="6028" y="453"/>
                  </a:lnTo>
                  <a:lnTo>
                    <a:pt x="5890" y="493"/>
                  </a:lnTo>
                  <a:lnTo>
                    <a:pt x="5870" y="513"/>
                  </a:lnTo>
                  <a:lnTo>
                    <a:pt x="5594" y="611"/>
                  </a:lnTo>
                  <a:lnTo>
                    <a:pt x="5378" y="709"/>
                  </a:lnTo>
                  <a:lnTo>
                    <a:pt x="5240" y="769"/>
                  </a:lnTo>
                  <a:lnTo>
                    <a:pt x="5043" y="847"/>
                  </a:lnTo>
                  <a:lnTo>
                    <a:pt x="4885" y="926"/>
                  </a:lnTo>
                  <a:lnTo>
                    <a:pt x="4747" y="1005"/>
                  </a:lnTo>
                  <a:lnTo>
                    <a:pt x="4491" y="1123"/>
                  </a:lnTo>
                  <a:lnTo>
                    <a:pt x="4452" y="1163"/>
                  </a:lnTo>
                  <a:lnTo>
                    <a:pt x="4393" y="1182"/>
                  </a:lnTo>
                  <a:lnTo>
                    <a:pt x="4334" y="1222"/>
                  </a:lnTo>
                  <a:lnTo>
                    <a:pt x="4294" y="1241"/>
                  </a:lnTo>
                  <a:lnTo>
                    <a:pt x="3979" y="1458"/>
                  </a:lnTo>
                  <a:lnTo>
                    <a:pt x="3920" y="1497"/>
                  </a:lnTo>
                  <a:lnTo>
                    <a:pt x="3762" y="1596"/>
                  </a:lnTo>
                  <a:lnTo>
                    <a:pt x="3743" y="1596"/>
                  </a:lnTo>
                  <a:lnTo>
                    <a:pt x="3329" y="1911"/>
                  </a:lnTo>
                  <a:lnTo>
                    <a:pt x="2994" y="2187"/>
                  </a:lnTo>
                  <a:lnTo>
                    <a:pt x="2856" y="2325"/>
                  </a:lnTo>
                  <a:lnTo>
                    <a:pt x="2797" y="2364"/>
                  </a:lnTo>
                  <a:lnTo>
                    <a:pt x="2738" y="2423"/>
                  </a:lnTo>
                  <a:lnTo>
                    <a:pt x="2561" y="2601"/>
                  </a:lnTo>
                  <a:lnTo>
                    <a:pt x="2423" y="2738"/>
                  </a:lnTo>
                  <a:lnTo>
                    <a:pt x="2423" y="2758"/>
                  </a:lnTo>
                  <a:lnTo>
                    <a:pt x="2305" y="2857"/>
                  </a:lnTo>
                  <a:lnTo>
                    <a:pt x="2305" y="2876"/>
                  </a:lnTo>
                  <a:lnTo>
                    <a:pt x="2285" y="2896"/>
                  </a:lnTo>
                  <a:lnTo>
                    <a:pt x="1950" y="3270"/>
                  </a:lnTo>
                  <a:lnTo>
                    <a:pt x="1930" y="3310"/>
                  </a:lnTo>
                  <a:lnTo>
                    <a:pt x="1871" y="3369"/>
                  </a:lnTo>
                  <a:lnTo>
                    <a:pt x="1852" y="3388"/>
                  </a:lnTo>
                  <a:lnTo>
                    <a:pt x="1812" y="3448"/>
                  </a:lnTo>
                  <a:lnTo>
                    <a:pt x="1694" y="3625"/>
                  </a:lnTo>
                  <a:lnTo>
                    <a:pt x="1635" y="3684"/>
                  </a:lnTo>
                  <a:lnTo>
                    <a:pt x="1477" y="3901"/>
                  </a:lnTo>
                  <a:lnTo>
                    <a:pt x="1477" y="3920"/>
                  </a:lnTo>
                  <a:lnTo>
                    <a:pt x="1477" y="3940"/>
                  </a:lnTo>
                  <a:lnTo>
                    <a:pt x="1458" y="3940"/>
                  </a:lnTo>
                  <a:lnTo>
                    <a:pt x="1339" y="4137"/>
                  </a:lnTo>
                  <a:lnTo>
                    <a:pt x="1123" y="4511"/>
                  </a:lnTo>
                  <a:lnTo>
                    <a:pt x="1103" y="4531"/>
                  </a:lnTo>
                  <a:lnTo>
                    <a:pt x="1083" y="4570"/>
                  </a:lnTo>
                  <a:lnTo>
                    <a:pt x="906" y="4905"/>
                  </a:lnTo>
                  <a:lnTo>
                    <a:pt x="709" y="5319"/>
                  </a:lnTo>
                  <a:lnTo>
                    <a:pt x="532" y="5772"/>
                  </a:lnTo>
                  <a:lnTo>
                    <a:pt x="374" y="6245"/>
                  </a:lnTo>
                  <a:lnTo>
                    <a:pt x="236" y="6757"/>
                  </a:lnTo>
                  <a:lnTo>
                    <a:pt x="276" y="6619"/>
                  </a:lnTo>
                  <a:lnTo>
                    <a:pt x="276" y="6619"/>
                  </a:lnTo>
                  <a:lnTo>
                    <a:pt x="197" y="6934"/>
                  </a:lnTo>
                  <a:lnTo>
                    <a:pt x="197" y="6954"/>
                  </a:lnTo>
                  <a:lnTo>
                    <a:pt x="177" y="7052"/>
                  </a:lnTo>
                  <a:lnTo>
                    <a:pt x="138" y="7210"/>
                  </a:lnTo>
                  <a:lnTo>
                    <a:pt x="98" y="7486"/>
                  </a:lnTo>
                  <a:lnTo>
                    <a:pt x="138" y="7269"/>
                  </a:lnTo>
                  <a:lnTo>
                    <a:pt x="98" y="7505"/>
                  </a:lnTo>
                  <a:lnTo>
                    <a:pt x="79" y="7564"/>
                  </a:lnTo>
                  <a:lnTo>
                    <a:pt x="39" y="7919"/>
                  </a:lnTo>
                  <a:lnTo>
                    <a:pt x="20" y="8215"/>
                  </a:lnTo>
                  <a:lnTo>
                    <a:pt x="20" y="8274"/>
                  </a:lnTo>
                  <a:lnTo>
                    <a:pt x="0" y="8510"/>
                  </a:lnTo>
                  <a:lnTo>
                    <a:pt x="0" y="8628"/>
                  </a:lnTo>
                  <a:lnTo>
                    <a:pt x="0" y="8707"/>
                  </a:lnTo>
                  <a:lnTo>
                    <a:pt x="0" y="8786"/>
                  </a:lnTo>
                  <a:lnTo>
                    <a:pt x="0" y="8943"/>
                  </a:lnTo>
                  <a:lnTo>
                    <a:pt x="0" y="9042"/>
                  </a:lnTo>
                  <a:lnTo>
                    <a:pt x="0" y="9101"/>
                  </a:lnTo>
                  <a:lnTo>
                    <a:pt x="6" y="9137"/>
                  </a:lnTo>
                  <a:lnTo>
                    <a:pt x="6" y="9137"/>
                  </a:lnTo>
                  <a:lnTo>
                    <a:pt x="39" y="9554"/>
                  </a:lnTo>
                  <a:lnTo>
                    <a:pt x="20" y="9377"/>
                  </a:lnTo>
                  <a:lnTo>
                    <a:pt x="39" y="9593"/>
                  </a:lnTo>
                  <a:lnTo>
                    <a:pt x="39" y="9613"/>
                  </a:lnTo>
                  <a:lnTo>
                    <a:pt x="39" y="9633"/>
                  </a:lnTo>
                  <a:lnTo>
                    <a:pt x="39" y="9712"/>
                  </a:lnTo>
                  <a:lnTo>
                    <a:pt x="59" y="9790"/>
                  </a:lnTo>
                  <a:lnTo>
                    <a:pt x="92" y="10053"/>
                  </a:lnTo>
                  <a:lnTo>
                    <a:pt x="92" y="10053"/>
                  </a:lnTo>
                  <a:lnTo>
                    <a:pt x="79" y="9909"/>
                  </a:lnTo>
                  <a:lnTo>
                    <a:pt x="138" y="10362"/>
                  </a:lnTo>
                  <a:lnTo>
                    <a:pt x="138" y="10322"/>
                  </a:lnTo>
                  <a:lnTo>
                    <a:pt x="158" y="10440"/>
                  </a:lnTo>
                  <a:lnTo>
                    <a:pt x="158" y="10480"/>
                  </a:lnTo>
                  <a:lnTo>
                    <a:pt x="276" y="10992"/>
                  </a:lnTo>
                  <a:lnTo>
                    <a:pt x="414" y="11484"/>
                  </a:lnTo>
                  <a:lnTo>
                    <a:pt x="611" y="12075"/>
                  </a:lnTo>
                  <a:lnTo>
                    <a:pt x="630" y="12095"/>
                  </a:lnTo>
                  <a:lnTo>
                    <a:pt x="630" y="12115"/>
                  </a:lnTo>
                  <a:lnTo>
                    <a:pt x="650" y="12174"/>
                  </a:lnTo>
                  <a:lnTo>
                    <a:pt x="886" y="12647"/>
                  </a:lnTo>
                  <a:lnTo>
                    <a:pt x="1103" y="13100"/>
                  </a:lnTo>
                  <a:lnTo>
                    <a:pt x="1123" y="13119"/>
                  </a:lnTo>
                  <a:lnTo>
                    <a:pt x="1182" y="13238"/>
                  </a:lnTo>
                  <a:lnTo>
                    <a:pt x="1221" y="13277"/>
                  </a:lnTo>
                  <a:lnTo>
                    <a:pt x="1261" y="13375"/>
                  </a:lnTo>
                  <a:lnTo>
                    <a:pt x="1300" y="13435"/>
                  </a:lnTo>
                  <a:lnTo>
                    <a:pt x="1300" y="13435"/>
                  </a:lnTo>
                  <a:lnTo>
                    <a:pt x="1241" y="13316"/>
                  </a:lnTo>
                  <a:lnTo>
                    <a:pt x="1241" y="13316"/>
                  </a:lnTo>
                  <a:lnTo>
                    <a:pt x="1438" y="13651"/>
                  </a:lnTo>
                  <a:lnTo>
                    <a:pt x="1458" y="13691"/>
                  </a:lnTo>
                  <a:lnTo>
                    <a:pt x="1596" y="13868"/>
                  </a:lnTo>
                  <a:lnTo>
                    <a:pt x="1623" y="13915"/>
                  </a:lnTo>
                  <a:lnTo>
                    <a:pt x="1623" y="13915"/>
                  </a:lnTo>
                  <a:lnTo>
                    <a:pt x="1871" y="14222"/>
                  </a:lnTo>
                  <a:lnTo>
                    <a:pt x="2187" y="14636"/>
                  </a:lnTo>
                  <a:lnTo>
                    <a:pt x="2226" y="14676"/>
                  </a:lnTo>
                  <a:lnTo>
                    <a:pt x="2600" y="15070"/>
                  </a:lnTo>
                  <a:lnTo>
                    <a:pt x="2620" y="15089"/>
                  </a:lnTo>
                  <a:lnTo>
                    <a:pt x="2640" y="15109"/>
                  </a:lnTo>
                  <a:lnTo>
                    <a:pt x="2679" y="15148"/>
                  </a:lnTo>
                  <a:lnTo>
                    <a:pt x="2856" y="15306"/>
                  </a:lnTo>
                  <a:lnTo>
                    <a:pt x="2777" y="15247"/>
                  </a:lnTo>
                  <a:lnTo>
                    <a:pt x="2777" y="15247"/>
                  </a:lnTo>
                  <a:lnTo>
                    <a:pt x="2837" y="15306"/>
                  </a:lnTo>
                  <a:lnTo>
                    <a:pt x="2876" y="15345"/>
                  </a:lnTo>
                  <a:lnTo>
                    <a:pt x="2974" y="15424"/>
                  </a:lnTo>
                  <a:lnTo>
                    <a:pt x="2994" y="15444"/>
                  </a:lnTo>
                  <a:lnTo>
                    <a:pt x="3034" y="15483"/>
                  </a:lnTo>
                  <a:lnTo>
                    <a:pt x="3073" y="15523"/>
                  </a:lnTo>
                  <a:lnTo>
                    <a:pt x="3171" y="15582"/>
                  </a:lnTo>
                  <a:lnTo>
                    <a:pt x="3231" y="15641"/>
                  </a:lnTo>
                  <a:lnTo>
                    <a:pt x="3782" y="16054"/>
                  </a:lnTo>
                  <a:lnTo>
                    <a:pt x="3821" y="16094"/>
                  </a:lnTo>
                  <a:lnTo>
                    <a:pt x="4294" y="16389"/>
                  </a:lnTo>
                  <a:lnTo>
                    <a:pt x="4865" y="16704"/>
                  </a:lnTo>
                  <a:lnTo>
                    <a:pt x="5338" y="16921"/>
                  </a:lnTo>
                  <a:lnTo>
                    <a:pt x="5772" y="17079"/>
                  </a:lnTo>
                  <a:lnTo>
                    <a:pt x="5693" y="17059"/>
                  </a:lnTo>
                  <a:lnTo>
                    <a:pt x="5772" y="17098"/>
                  </a:lnTo>
                  <a:lnTo>
                    <a:pt x="5791" y="17098"/>
                  </a:lnTo>
                  <a:lnTo>
                    <a:pt x="5831" y="17118"/>
                  </a:lnTo>
                  <a:lnTo>
                    <a:pt x="5850" y="17118"/>
                  </a:lnTo>
                  <a:lnTo>
                    <a:pt x="6264" y="17256"/>
                  </a:lnTo>
                  <a:lnTo>
                    <a:pt x="6717" y="17374"/>
                  </a:lnTo>
                  <a:lnTo>
                    <a:pt x="7111" y="17473"/>
                  </a:lnTo>
                  <a:lnTo>
                    <a:pt x="7190" y="17492"/>
                  </a:lnTo>
                  <a:lnTo>
                    <a:pt x="7446" y="17532"/>
                  </a:lnTo>
                  <a:lnTo>
                    <a:pt x="7525" y="17532"/>
                  </a:lnTo>
                  <a:lnTo>
                    <a:pt x="7584" y="17552"/>
                  </a:lnTo>
                  <a:lnTo>
                    <a:pt x="7938" y="17591"/>
                  </a:lnTo>
                  <a:lnTo>
                    <a:pt x="8391" y="17630"/>
                  </a:lnTo>
                  <a:lnTo>
                    <a:pt x="9199" y="17630"/>
                  </a:lnTo>
                  <a:lnTo>
                    <a:pt x="9278" y="17611"/>
                  </a:lnTo>
                  <a:lnTo>
                    <a:pt x="9514" y="17611"/>
                  </a:lnTo>
                  <a:lnTo>
                    <a:pt x="9711" y="17591"/>
                  </a:lnTo>
                  <a:lnTo>
                    <a:pt x="9908" y="17571"/>
                  </a:lnTo>
                  <a:lnTo>
                    <a:pt x="9987" y="17552"/>
                  </a:lnTo>
                  <a:lnTo>
                    <a:pt x="10125" y="17532"/>
                  </a:lnTo>
                  <a:lnTo>
                    <a:pt x="10243" y="17512"/>
                  </a:lnTo>
                  <a:lnTo>
                    <a:pt x="10282" y="17512"/>
                  </a:lnTo>
                  <a:lnTo>
                    <a:pt x="10342" y="17492"/>
                  </a:lnTo>
                  <a:lnTo>
                    <a:pt x="10479" y="17473"/>
                  </a:lnTo>
                  <a:lnTo>
                    <a:pt x="10736" y="17414"/>
                  </a:lnTo>
                  <a:lnTo>
                    <a:pt x="10755" y="17414"/>
                  </a:lnTo>
                  <a:lnTo>
                    <a:pt x="11031" y="17355"/>
                  </a:lnTo>
                  <a:lnTo>
                    <a:pt x="11346" y="17256"/>
                  </a:lnTo>
                  <a:lnTo>
                    <a:pt x="11701" y="17158"/>
                  </a:lnTo>
                  <a:lnTo>
                    <a:pt x="12095" y="17000"/>
                  </a:lnTo>
                  <a:lnTo>
                    <a:pt x="12173" y="16961"/>
                  </a:lnTo>
                  <a:lnTo>
                    <a:pt x="12508" y="16823"/>
                  </a:lnTo>
                  <a:lnTo>
                    <a:pt x="12607" y="16764"/>
                  </a:lnTo>
                  <a:lnTo>
                    <a:pt x="12705" y="16724"/>
                  </a:lnTo>
                  <a:lnTo>
                    <a:pt x="13119" y="16507"/>
                  </a:lnTo>
                  <a:lnTo>
                    <a:pt x="13493" y="16271"/>
                  </a:lnTo>
                  <a:lnTo>
                    <a:pt x="13671" y="16173"/>
                  </a:lnTo>
                  <a:lnTo>
                    <a:pt x="13769" y="16094"/>
                  </a:lnTo>
                  <a:lnTo>
                    <a:pt x="13848" y="16054"/>
                  </a:lnTo>
                  <a:lnTo>
                    <a:pt x="13966" y="15956"/>
                  </a:lnTo>
                  <a:lnTo>
                    <a:pt x="14242" y="15759"/>
                  </a:lnTo>
                  <a:lnTo>
                    <a:pt x="14262" y="15739"/>
                  </a:lnTo>
                  <a:lnTo>
                    <a:pt x="14439" y="15601"/>
                  </a:lnTo>
                  <a:lnTo>
                    <a:pt x="14695" y="15385"/>
                  </a:lnTo>
                  <a:lnTo>
                    <a:pt x="14813" y="15267"/>
                  </a:lnTo>
                  <a:lnTo>
                    <a:pt x="14852" y="15227"/>
                  </a:lnTo>
                  <a:lnTo>
                    <a:pt x="15049" y="15050"/>
                  </a:lnTo>
                  <a:lnTo>
                    <a:pt x="15246" y="14833"/>
                  </a:lnTo>
                  <a:lnTo>
                    <a:pt x="15306" y="14774"/>
                  </a:lnTo>
                  <a:lnTo>
                    <a:pt x="15542" y="14498"/>
                  </a:lnTo>
                  <a:lnTo>
                    <a:pt x="15798" y="14203"/>
                  </a:lnTo>
                  <a:lnTo>
                    <a:pt x="15857" y="14124"/>
                  </a:lnTo>
                  <a:lnTo>
                    <a:pt x="16192" y="13651"/>
                  </a:lnTo>
                  <a:lnTo>
                    <a:pt x="16448" y="13218"/>
                  </a:lnTo>
                  <a:lnTo>
                    <a:pt x="16468" y="13198"/>
                  </a:lnTo>
                  <a:lnTo>
                    <a:pt x="16527" y="13100"/>
                  </a:lnTo>
                  <a:lnTo>
                    <a:pt x="16684" y="12785"/>
                  </a:lnTo>
                  <a:lnTo>
                    <a:pt x="16704" y="12745"/>
                  </a:lnTo>
                  <a:lnTo>
                    <a:pt x="16743" y="12686"/>
                  </a:lnTo>
                  <a:lnTo>
                    <a:pt x="16803" y="12528"/>
                  </a:lnTo>
                  <a:lnTo>
                    <a:pt x="17019" y="12036"/>
                  </a:lnTo>
                  <a:lnTo>
                    <a:pt x="17059" y="11957"/>
                  </a:lnTo>
                  <a:lnTo>
                    <a:pt x="17059" y="11918"/>
                  </a:lnTo>
                  <a:lnTo>
                    <a:pt x="17078" y="11898"/>
                  </a:lnTo>
                  <a:lnTo>
                    <a:pt x="17177" y="11603"/>
                  </a:lnTo>
                  <a:lnTo>
                    <a:pt x="17275" y="11287"/>
                  </a:lnTo>
                  <a:lnTo>
                    <a:pt x="17394" y="10795"/>
                  </a:lnTo>
                  <a:lnTo>
                    <a:pt x="17413" y="10736"/>
                  </a:lnTo>
                  <a:lnTo>
                    <a:pt x="17433" y="10637"/>
                  </a:lnTo>
                  <a:lnTo>
                    <a:pt x="17433" y="10618"/>
                  </a:lnTo>
                  <a:lnTo>
                    <a:pt x="17512" y="10263"/>
                  </a:lnTo>
                  <a:lnTo>
                    <a:pt x="17551" y="9909"/>
                  </a:lnTo>
                  <a:lnTo>
                    <a:pt x="17591" y="9574"/>
                  </a:lnTo>
                  <a:lnTo>
                    <a:pt x="17630" y="8963"/>
                  </a:lnTo>
                  <a:lnTo>
                    <a:pt x="17630" y="8845"/>
                  </a:lnTo>
                  <a:lnTo>
                    <a:pt x="17591" y="8096"/>
                  </a:lnTo>
                  <a:lnTo>
                    <a:pt x="17531" y="7584"/>
                  </a:lnTo>
                  <a:lnTo>
                    <a:pt x="17551" y="7584"/>
                  </a:lnTo>
                  <a:lnTo>
                    <a:pt x="17531" y="7545"/>
                  </a:lnTo>
                  <a:lnTo>
                    <a:pt x="17531" y="7505"/>
                  </a:lnTo>
                  <a:lnTo>
                    <a:pt x="17413" y="6836"/>
                  </a:lnTo>
                  <a:lnTo>
                    <a:pt x="17354" y="6678"/>
                  </a:lnTo>
                  <a:lnTo>
                    <a:pt x="17315" y="6520"/>
                  </a:lnTo>
                  <a:lnTo>
                    <a:pt x="17275" y="6343"/>
                  </a:lnTo>
                  <a:lnTo>
                    <a:pt x="17256" y="6245"/>
                  </a:lnTo>
                  <a:lnTo>
                    <a:pt x="17216" y="6127"/>
                  </a:lnTo>
                  <a:lnTo>
                    <a:pt x="17039" y="5654"/>
                  </a:lnTo>
                  <a:lnTo>
                    <a:pt x="17039" y="5614"/>
                  </a:lnTo>
                  <a:lnTo>
                    <a:pt x="17000" y="5555"/>
                  </a:lnTo>
                  <a:lnTo>
                    <a:pt x="16842" y="5181"/>
                  </a:lnTo>
                  <a:lnTo>
                    <a:pt x="16842" y="5201"/>
                  </a:lnTo>
                  <a:lnTo>
                    <a:pt x="16822" y="5142"/>
                  </a:lnTo>
                  <a:lnTo>
                    <a:pt x="16822" y="5122"/>
                  </a:lnTo>
                  <a:lnTo>
                    <a:pt x="16783" y="5063"/>
                  </a:lnTo>
                  <a:lnTo>
                    <a:pt x="16783" y="5043"/>
                  </a:lnTo>
                  <a:lnTo>
                    <a:pt x="16665" y="4807"/>
                  </a:lnTo>
                  <a:lnTo>
                    <a:pt x="16665" y="4826"/>
                  </a:lnTo>
                  <a:lnTo>
                    <a:pt x="16566" y="4610"/>
                  </a:lnTo>
                  <a:lnTo>
                    <a:pt x="16507" y="4511"/>
                  </a:lnTo>
                  <a:lnTo>
                    <a:pt x="16369" y="4255"/>
                  </a:lnTo>
                  <a:lnTo>
                    <a:pt x="16330" y="4216"/>
                  </a:lnTo>
                  <a:lnTo>
                    <a:pt x="16251" y="4078"/>
                  </a:lnTo>
                  <a:lnTo>
                    <a:pt x="16231" y="4058"/>
                  </a:lnTo>
                  <a:lnTo>
                    <a:pt x="16212" y="4039"/>
                  </a:lnTo>
                  <a:lnTo>
                    <a:pt x="16172" y="3960"/>
                  </a:lnTo>
                  <a:lnTo>
                    <a:pt x="16153" y="3920"/>
                  </a:lnTo>
                  <a:lnTo>
                    <a:pt x="15896" y="3566"/>
                  </a:lnTo>
                  <a:lnTo>
                    <a:pt x="15857" y="3526"/>
                  </a:lnTo>
                  <a:lnTo>
                    <a:pt x="15778" y="3408"/>
                  </a:lnTo>
                  <a:lnTo>
                    <a:pt x="15719" y="3349"/>
                  </a:lnTo>
                  <a:lnTo>
                    <a:pt x="15699" y="3290"/>
                  </a:lnTo>
                  <a:lnTo>
                    <a:pt x="15522" y="3093"/>
                  </a:lnTo>
                  <a:lnTo>
                    <a:pt x="15384" y="2935"/>
                  </a:lnTo>
                  <a:lnTo>
                    <a:pt x="15345" y="2896"/>
                  </a:lnTo>
                  <a:lnTo>
                    <a:pt x="14990" y="2522"/>
                  </a:lnTo>
                  <a:lnTo>
                    <a:pt x="14852" y="2404"/>
                  </a:lnTo>
                  <a:lnTo>
                    <a:pt x="14734" y="2285"/>
                  </a:lnTo>
                  <a:lnTo>
                    <a:pt x="14478" y="2069"/>
                  </a:lnTo>
                  <a:lnTo>
                    <a:pt x="14458" y="2049"/>
                  </a:lnTo>
                  <a:lnTo>
                    <a:pt x="14321" y="1931"/>
                  </a:lnTo>
                  <a:lnTo>
                    <a:pt x="14281" y="1911"/>
                  </a:lnTo>
                  <a:lnTo>
                    <a:pt x="13966" y="1655"/>
                  </a:lnTo>
                  <a:lnTo>
                    <a:pt x="13848" y="1576"/>
                  </a:lnTo>
                  <a:lnTo>
                    <a:pt x="13828" y="1576"/>
                  </a:lnTo>
                  <a:lnTo>
                    <a:pt x="13808" y="1557"/>
                  </a:lnTo>
                  <a:lnTo>
                    <a:pt x="13710" y="1478"/>
                  </a:lnTo>
                  <a:lnTo>
                    <a:pt x="13690" y="1478"/>
                  </a:lnTo>
                  <a:lnTo>
                    <a:pt x="13671" y="1458"/>
                  </a:lnTo>
                  <a:lnTo>
                    <a:pt x="13454" y="1320"/>
                  </a:lnTo>
                  <a:lnTo>
                    <a:pt x="13434" y="1320"/>
                  </a:lnTo>
                  <a:lnTo>
                    <a:pt x="13414" y="1300"/>
                  </a:lnTo>
                  <a:lnTo>
                    <a:pt x="13395" y="1281"/>
                  </a:lnTo>
                  <a:lnTo>
                    <a:pt x="13316" y="1241"/>
                  </a:lnTo>
                  <a:lnTo>
                    <a:pt x="13277" y="1202"/>
                  </a:lnTo>
                  <a:lnTo>
                    <a:pt x="13237" y="1202"/>
                  </a:lnTo>
                  <a:lnTo>
                    <a:pt x="13218" y="1182"/>
                  </a:lnTo>
                  <a:lnTo>
                    <a:pt x="13080" y="1103"/>
                  </a:lnTo>
                  <a:lnTo>
                    <a:pt x="13099" y="1123"/>
                  </a:lnTo>
                  <a:lnTo>
                    <a:pt x="12902" y="1005"/>
                  </a:lnTo>
                  <a:lnTo>
                    <a:pt x="12843" y="985"/>
                  </a:lnTo>
                  <a:lnTo>
                    <a:pt x="12764" y="946"/>
                  </a:lnTo>
                  <a:lnTo>
                    <a:pt x="12508" y="808"/>
                  </a:lnTo>
                  <a:lnTo>
                    <a:pt x="12489" y="808"/>
                  </a:lnTo>
                  <a:lnTo>
                    <a:pt x="12430" y="788"/>
                  </a:lnTo>
                  <a:lnTo>
                    <a:pt x="12410" y="769"/>
                  </a:lnTo>
                  <a:lnTo>
                    <a:pt x="12390" y="769"/>
                  </a:lnTo>
                  <a:lnTo>
                    <a:pt x="12292" y="709"/>
                  </a:lnTo>
                  <a:lnTo>
                    <a:pt x="12233" y="690"/>
                  </a:lnTo>
                  <a:lnTo>
                    <a:pt x="12193" y="670"/>
                  </a:lnTo>
                  <a:lnTo>
                    <a:pt x="11898" y="552"/>
                  </a:lnTo>
                  <a:lnTo>
                    <a:pt x="11799" y="532"/>
                  </a:lnTo>
                  <a:lnTo>
                    <a:pt x="11760" y="513"/>
                  </a:lnTo>
                  <a:lnTo>
                    <a:pt x="11740" y="493"/>
                  </a:lnTo>
                  <a:lnTo>
                    <a:pt x="11661" y="473"/>
                  </a:lnTo>
                  <a:lnTo>
                    <a:pt x="11622" y="453"/>
                  </a:lnTo>
                  <a:lnTo>
                    <a:pt x="11602" y="453"/>
                  </a:lnTo>
                  <a:lnTo>
                    <a:pt x="11149" y="316"/>
                  </a:lnTo>
                  <a:lnTo>
                    <a:pt x="11090" y="296"/>
                  </a:lnTo>
                  <a:lnTo>
                    <a:pt x="10972" y="276"/>
                  </a:lnTo>
                  <a:lnTo>
                    <a:pt x="10578" y="178"/>
                  </a:lnTo>
                  <a:lnTo>
                    <a:pt x="10519" y="158"/>
                  </a:lnTo>
                  <a:lnTo>
                    <a:pt x="10440" y="158"/>
                  </a:lnTo>
                  <a:lnTo>
                    <a:pt x="10420" y="138"/>
                  </a:lnTo>
                  <a:lnTo>
                    <a:pt x="10302" y="119"/>
                  </a:lnTo>
                  <a:lnTo>
                    <a:pt x="10263" y="119"/>
                  </a:lnTo>
                  <a:lnTo>
                    <a:pt x="10105" y="99"/>
                  </a:lnTo>
                  <a:lnTo>
                    <a:pt x="9928" y="79"/>
                  </a:lnTo>
                  <a:lnTo>
                    <a:pt x="9711" y="40"/>
                  </a:lnTo>
                  <a:lnTo>
                    <a:pt x="9692" y="40"/>
                  </a:lnTo>
                  <a:lnTo>
                    <a:pt x="9337" y="20"/>
                  </a:lnTo>
                  <a:lnTo>
                    <a:pt x="9278" y="20"/>
                  </a:lnTo>
                  <a:lnTo>
                    <a:pt x="8904" y="0"/>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1527950" y="2249800"/>
              <a:ext cx="440750" cy="440775"/>
            </a:xfrm>
            <a:custGeom>
              <a:avLst/>
              <a:gdLst/>
              <a:ahLst/>
              <a:cxnLst/>
              <a:rect l="l" t="t" r="r" b="b"/>
              <a:pathLst>
                <a:path w="17630" h="17631" fill="none" extrusionOk="0">
                  <a:moveTo>
                    <a:pt x="17591" y="8096"/>
                  </a:moveTo>
                  <a:lnTo>
                    <a:pt x="17531" y="7584"/>
                  </a:lnTo>
                  <a:lnTo>
                    <a:pt x="17551" y="7584"/>
                  </a:lnTo>
                  <a:lnTo>
                    <a:pt x="17551" y="7584"/>
                  </a:lnTo>
                  <a:lnTo>
                    <a:pt x="17531" y="7545"/>
                  </a:lnTo>
                  <a:lnTo>
                    <a:pt x="17531" y="7545"/>
                  </a:lnTo>
                  <a:lnTo>
                    <a:pt x="17531" y="7545"/>
                  </a:lnTo>
                  <a:lnTo>
                    <a:pt x="17531" y="7545"/>
                  </a:lnTo>
                  <a:lnTo>
                    <a:pt x="17531" y="7505"/>
                  </a:lnTo>
                  <a:lnTo>
                    <a:pt x="17531" y="7505"/>
                  </a:lnTo>
                  <a:lnTo>
                    <a:pt x="17413" y="6836"/>
                  </a:lnTo>
                  <a:lnTo>
                    <a:pt x="17413" y="6836"/>
                  </a:lnTo>
                  <a:lnTo>
                    <a:pt x="17354" y="6678"/>
                  </a:lnTo>
                  <a:lnTo>
                    <a:pt x="17354" y="6678"/>
                  </a:lnTo>
                  <a:lnTo>
                    <a:pt x="17315" y="6520"/>
                  </a:lnTo>
                  <a:lnTo>
                    <a:pt x="17315" y="6520"/>
                  </a:lnTo>
                  <a:lnTo>
                    <a:pt x="17275" y="6343"/>
                  </a:lnTo>
                  <a:lnTo>
                    <a:pt x="17275" y="6343"/>
                  </a:lnTo>
                  <a:lnTo>
                    <a:pt x="17256" y="6245"/>
                  </a:lnTo>
                  <a:lnTo>
                    <a:pt x="17256" y="6245"/>
                  </a:lnTo>
                  <a:lnTo>
                    <a:pt x="17216" y="6127"/>
                  </a:lnTo>
                  <a:lnTo>
                    <a:pt x="17216" y="6127"/>
                  </a:lnTo>
                  <a:lnTo>
                    <a:pt x="17216" y="6127"/>
                  </a:lnTo>
                  <a:lnTo>
                    <a:pt x="17216" y="6127"/>
                  </a:lnTo>
                  <a:lnTo>
                    <a:pt x="17039" y="5654"/>
                  </a:lnTo>
                  <a:lnTo>
                    <a:pt x="17039" y="5654"/>
                  </a:lnTo>
                  <a:lnTo>
                    <a:pt x="17039" y="5614"/>
                  </a:lnTo>
                  <a:lnTo>
                    <a:pt x="17039" y="5614"/>
                  </a:lnTo>
                  <a:lnTo>
                    <a:pt x="17000" y="5555"/>
                  </a:lnTo>
                  <a:lnTo>
                    <a:pt x="17000" y="5555"/>
                  </a:lnTo>
                  <a:lnTo>
                    <a:pt x="16842" y="5181"/>
                  </a:lnTo>
                  <a:lnTo>
                    <a:pt x="16842" y="5201"/>
                  </a:lnTo>
                  <a:lnTo>
                    <a:pt x="16842" y="5201"/>
                  </a:lnTo>
                  <a:lnTo>
                    <a:pt x="16822" y="5142"/>
                  </a:lnTo>
                  <a:lnTo>
                    <a:pt x="16822" y="5122"/>
                  </a:lnTo>
                  <a:lnTo>
                    <a:pt x="16822" y="5122"/>
                  </a:lnTo>
                  <a:lnTo>
                    <a:pt x="16783" y="5063"/>
                  </a:lnTo>
                  <a:lnTo>
                    <a:pt x="16783" y="5063"/>
                  </a:lnTo>
                  <a:lnTo>
                    <a:pt x="16783" y="5043"/>
                  </a:lnTo>
                  <a:lnTo>
                    <a:pt x="16783" y="5023"/>
                  </a:lnTo>
                  <a:lnTo>
                    <a:pt x="16783" y="5023"/>
                  </a:lnTo>
                  <a:lnTo>
                    <a:pt x="16783" y="5043"/>
                  </a:lnTo>
                  <a:lnTo>
                    <a:pt x="16783" y="5043"/>
                  </a:lnTo>
                  <a:lnTo>
                    <a:pt x="16665" y="4807"/>
                  </a:lnTo>
                  <a:lnTo>
                    <a:pt x="16665" y="4826"/>
                  </a:lnTo>
                  <a:lnTo>
                    <a:pt x="16566" y="4610"/>
                  </a:lnTo>
                  <a:lnTo>
                    <a:pt x="16566" y="4610"/>
                  </a:lnTo>
                  <a:lnTo>
                    <a:pt x="16507" y="4511"/>
                  </a:lnTo>
                  <a:lnTo>
                    <a:pt x="16507" y="4511"/>
                  </a:lnTo>
                  <a:lnTo>
                    <a:pt x="16507" y="4511"/>
                  </a:lnTo>
                  <a:lnTo>
                    <a:pt x="16369" y="4255"/>
                  </a:lnTo>
                  <a:lnTo>
                    <a:pt x="16330" y="4216"/>
                  </a:lnTo>
                  <a:lnTo>
                    <a:pt x="16330" y="4216"/>
                  </a:lnTo>
                  <a:lnTo>
                    <a:pt x="16251" y="4078"/>
                  </a:lnTo>
                  <a:lnTo>
                    <a:pt x="16251" y="4078"/>
                  </a:lnTo>
                  <a:lnTo>
                    <a:pt x="16231" y="4058"/>
                  </a:lnTo>
                  <a:lnTo>
                    <a:pt x="16212" y="4039"/>
                  </a:lnTo>
                  <a:lnTo>
                    <a:pt x="16212" y="4039"/>
                  </a:lnTo>
                  <a:lnTo>
                    <a:pt x="16172" y="3960"/>
                  </a:lnTo>
                  <a:lnTo>
                    <a:pt x="16172" y="3960"/>
                  </a:lnTo>
                  <a:lnTo>
                    <a:pt x="16153" y="3920"/>
                  </a:lnTo>
                  <a:lnTo>
                    <a:pt x="15896" y="3566"/>
                  </a:lnTo>
                  <a:lnTo>
                    <a:pt x="15896" y="3566"/>
                  </a:lnTo>
                  <a:lnTo>
                    <a:pt x="15857" y="3526"/>
                  </a:lnTo>
                  <a:lnTo>
                    <a:pt x="15857" y="3526"/>
                  </a:lnTo>
                  <a:lnTo>
                    <a:pt x="15778" y="3408"/>
                  </a:lnTo>
                  <a:lnTo>
                    <a:pt x="15778" y="3408"/>
                  </a:lnTo>
                  <a:lnTo>
                    <a:pt x="15719" y="3349"/>
                  </a:lnTo>
                  <a:lnTo>
                    <a:pt x="15719" y="3349"/>
                  </a:lnTo>
                  <a:lnTo>
                    <a:pt x="15699" y="3290"/>
                  </a:lnTo>
                  <a:lnTo>
                    <a:pt x="15522" y="3093"/>
                  </a:lnTo>
                  <a:lnTo>
                    <a:pt x="15522" y="3093"/>
                  </a:lnTo>
                  <a:lnTo>
                    <a:pt x="15384" y="2935"/>
                  </a:lnTo>
                  <a:lnTo>
                    <a:pt x="15384" y="2935"/>
                  </a:lnTo>
                  <a:lnTo>
                    <a:pt x="15345" y="2896"/>
                  </a:lnTo>
                  <a:lnTo>
                    <a:pt x="14990" y="2522"/>
                  </a:lnTo>
                  <a:lnTo>
                    <a:pt x="14990" y="2522"/>
                  </a:lnTo>
                  <a:lnTo>
                    <a:pt x="14852" y="2404"/>
                  </a:lnTo>
                  <a:lnTo>
                    <a:pt x="14852" y="2404"/>
                  </a:lnTo>
                  <a:lnTo>
                    <a:pt x="14734" y="2285"/>
                  </a:lnTo>
                  <a:lnTo>
                    <a:pt x="14478" y="2069"/>
                  </a:lnTo>
                  <a:lnTo>
                    <a:pt x="14478" y="2069"/>
                  </a:lnTo>
                  <a:lnTo>
                    <a:pt x="14458" y="2049"/>
                  </a:lnTo>
                  <a:lnTo>
                    <a:pt x="14321" y="1931"/>
                  </a:lnTo>
                  <a:lnTo>
                    <a:pt x="14321" y="1931"/>
                  </a:lnTo>
                  <a:lnTo>
                    <a:pt x="14281" y="1911"/>
                  </a:lnTo>
                  <a:lnTo>
                    <a:pt x="14281" y="1911"/>
                  </a:lnTo>
                  <a:lnTo>
                    <a:pt x="13966" y="1655"/>
                  </a:lnTo>
                  <a:lnTo>
                    <a:pt x="13966" y="1655"/>
                  </a:lnTo>
                  <a:lnTo>
                    <a:pt x="13848" y="1576"/>
                  </a:lnTo>
                  <a:lnTo>
                    <a:pt x="13828" y="1576"/>
                  </a:lnTo>
                  <a:lnTo>
                    <a:pt x="13828" y="1576"/>
                  </a:lnTo>
                  <a:lnTo>
                    <a:pt x="13808" y="1557"/>
                  </a:lnTo>
                  <a:lnTo>
                    <a:pt x="13808" y="1557"/>
                  </a:lnTo>
                  <a:lnTo>
                    <a:pt x="13710" y="1478"/>
                  </a:lnTo>
                  <a:lnTo>
                    <a:pt x="13690" y="1478"/>
                  </a:lnTo>
                  <a:lnTo>
                    <a:pt x="13671" y="1458"/>
                  </a:lnTo>
                  <a:lnTo>
                    <a:pt x="13454" y="1320"/>
                  </a:lnTo>
                  <a:lnTo>
                    <a:pt x="13434" y="1320"/>
                  </a:lnTo>
                  <a:lnTo>
                    <a:pt x="13434" y="1320"/>
                  </a:lnTo>
                  <a:lnTo>
                    <a:pt x="13414" y="1300"/>
                  </a:lnTo>
                  <a:lnTo>
                    <a:pt x="13414" y="1300"/>
                  </a:lnTo>
                  <a:lnTo>
                    <a:pt x="13395" y="1281"/>
                  </a:lnTo>
                  <a:lnTo>
                    <a:pt x="13395" y="1281"/>
                  </a:lnTo>
                  <a:lnTo>
                    <a:pt x="13316" y="1241"/>
                  </a:lnTo>
                  <a:lnTo>
                    <a:pt x="13316" y="1241"/>
                  </a:lnTo>
                  <a:lnTo>
                    <a:pt x="13277" y="1202"/>
                  </a:lnTo>
                  <a:lnTo>
                    <a:pt x="13277" y="1202"/>
                  </a:lnTo>
                  <a:lnTo>
                    <a:pt x="13237" y="1202"/>
                  </a:lnTo>
                  <a:lnTo>
                    <a:pt x="13237" y="1202"/>
                  </a:lnTo>
                  <a:lnTo>
                    <a:pt x="13218" y="1182"/>
                  </a:lnTo>
                  <a:lnTo>
                    <a:pt x="13218" y="1182"/>
                  </a:lnTo>
                  <a:lnTo>
                    <a:pt x="13218" y="1182"/>
                  </a:lnTo>
                  <a:lnTo>
                    <a:pt x="13080" y="1103"/>
                  </a:lnTo>
                  <a:lnTo>
                    <a:pt x="13099" y="1123"/>
                  </a:lnTo>
                  <a:lnTo>
                    <a:pt x="12902" y="1005"/>
                  </a:lnTo>
                  <a:lnTo>
                    <a:pt x="12902" y="1005"/>
                  </a:lnTo>
                  <a:lnTo>
                    <a:pt x="12843" y="985"/>
                  </a:lnTo>
                  <a:lnTo>
                    <a:pt x="12843" y="985"/>
                  </a:lnTo>
                  <a:lnTo>
                    <a:pt x="12764" y="946"/>
                  </a:lnTo>
                  <a:lnTo>
                    <a:pt x="12764" y="946"/>
                  </a:lnTo>
                  <a:lnTo>
                    <a:pt x="12508" y="808"/>
                  </a:lnTo>
                  <a:lnTo>
                    <a:pt x="12489" y="808"/>
                  </a:lnTo>
                  <a:lnTo>
                    <a:pt x="12430" y="788"/>
                  </a:lnTo>
                  <a:lnTo>
                    <a:pt x="12410" y="769"/>
                  </a:lnTo>
                  <a:lnTo>
                    <a:pt x="12390" y="769"/>
                  </a:lnTo>
                  <a:lnTo>
                    <a:pt x="12390" y="769"/>
                  </a:lnTo>
                  <a:lnTo>
                    <a:pt x="12292" y="709"/>
                  </a:lnTo>
                  <a:lnTo>
                    <a:pt x="12233" y="690"/>
                  </a:lnTo>
                  <a:lnTo>
                    <a:pt x="12233" y="690"/>
                  </a:lnTo>
                  <a:lnTo>
                    <a:pt x="12193" y="670"/>
                  </a:lnTo>
                  <a:lnTo>
                    <a:pt x="11898" y="552"/>
                  </a:lnTo>
                  <a:lnTo>
                    <a:pt x="11898" y="552"/>
                  </a:lnTo>
                  <a:lnTo>
                    <a:pt x="11799" y="532"/>
                  </a:lnTo>
                  <a:lnTo>
                    <a:pt x="11799" y="532"/>
                  </a:lnTo>
                  <a:lnTo>
                    <a:pt x="11760" y="513"/>
                  </a:lnTo>
                  <a:lnTo>
                    <a:pt x="11740" y="493"/>
                  </a:lnTo>
                  <a:lnTo>
                    <a:pt x="11661" y="473"/>
                  </a:lnTo>
                  <a:lnTo>
                    <a:pt x="11661" y="473"/>
                  </a:lnTo>
                  <a:lnTo>
                    <a:pt x="11661" y="473"/>
                  </a:lnTo>
                  <a:lnTo>
                    <a:pt x="11622" y="453"/>
                  </a:lnTo>
                  <a:lnTo>
                    <a:pt x="11602" y="453"/>
                  </a:lnTo>
                  <a:lnTo>
                    <a:pt x="11602" y="453"/>
                  </a:lnTo>
                  <a:lnTo>
                    <a:pt x="11149" y="316"/>
                  </a:lnTo>
                  <a:lnTo>
                    <a:pt x="11149" y="316"/>
                  </a:lnTo>
                  <a:lnTo>
                    <a:pt x="11090" y="296"/>
                  </a:lnTo>
                  <a:lnTo>
                    <a:pt x="11090" y="296"/>
                  </a:lnTo>
                  <a:lnTo>
                    <a:pt x="10972" y="276"/>
                  </a:lnTo>
                  <a:lnTo>
                    <a:pt x="10972" y="276"/>
                  </a:lnTo>
                  <a:lnTo>
                    <a:pt x="10972" y="276"/>
                  </a:lnTo>
                  <a:lnTo>
                    <a:pt x="10578" y="178"/>
                  </a:lnTo>
                  <a:lnTo>
                    <a:pt x="10578" y="178"/>
                  </a:lnTo>
                  <a:lnTo>
                    <a:pt x="10519" y="158"/>
                  </a:lnTo>
                  <a:lnTo>
                    <a:pt x="10519" y="158"/>
                  </a:lnTo>
                  <a:lnTo>
                    <a:pt x="10440" y="158"/>
                  </a:lnTo>
                  <a:lnTo>
                    <a:pt x="10420" y="138"/>
                  </a:lnTo>
                  <a:lnTo>
                    <a:pt x="10420" y="138"/>
                  </a:lnTo>
                  <a:lnTo>
                    <a:pt x="10302" y="119"/>
                  </a:lnTo>
                  <a:lnTo>
                    <a:pt x="10302" y="119"/>
                  </a:lnTo>
                  <a:lnTo>
                    <a:pt x="10263" y="119"/>
                  </a:lnTo>
                  <a:lnTo>
                    <a:pt x="10105" y="99"/>
                  </a:lnTo>
                  <a:lnTo>
                    <a:pt x="10105" y="99"/>
                  </a:lnTo>
                  <a:lnTo>
                    <a:pt x="9928" y="79"/>
                  </a:lnTo>
                  <a:lnTo>
                    <a:pt x="9928" y="79"/>
                  </a:lnTo>
                  <a:lnTo>
                    <a:pt x="9711" y="40"/>
                  </a:lnTo>
                  <a:lnTo>
                    <a:pt x="9692" y="40"/>
                  </a:lnTo>
                  <a:lnTo>
                    <a:pt x="9692" y="40"/>
                  </a:lnTo>
                  <a:lnTo>
                    <a:pt x="9692" y="40"/>
                  </a:lnTo>
                  <a:lnTo>
                    <a:pt x="9337" y="20"/>
                  </a:lnTo>
                  <a:lnTo>
                    <a:pt x="9337" y="20"/>
                  </a:lnTo>
                  <a:lnTo>
                    <a:pt x="9278" y="20"/>
                  </a:lnTo>
                  <a:lnTo>
                    <a:pt x="9278" y="20"/>
                  </a:lnTo>
                  <a:lnTo>
                    <a:pt x="8904" y="0"/>
                  </a:lnTo>
                  <a:lnTo>
                    <a:pt x="8746" y="0"/>
                  </a:lnTo>
                  <a:lnTo>
                    <a:pt x="8746" y="0"/>
                  </a:lnTo>
                  <a:lnTo>
                    <a:pt x="8726" y="0"/>
                  </a:lnTo>
                  <a:lnTo>
                    <a:pt x="8726" y="0"/>
                  </a:lnTo>
                  <a:lnTo>
                    <a:pt x="8667" y="0"/>
                  </a:lnTo>
                  <a:lnTo>
                    <a:pt x="8667" y="0"/>
                  </a:lnTo>
                  <a:lnTo>
                    <a:pt x="8667" y="0"/>
                  </a:lnTo>
                  <a:lnTo>
                    <a:pt x="8549" y="0"/>
                  </a:lnTo>
                  <a:lnTo>
                    <a:pt x="8549" y="0"/>
                  </a:lnTo>
                  <a:lnTo>
                    <a:pt x="8510" y="0"/>
                  </a:lnTo>
                  <a:lnTo>
                    <a:pt x="8510" y="0"/>
                  </a:lnTo>
                  <a:lnTo>
                    <a:pt x="8116" y="20"/>
                  </a:lnTo>
                  <a:lnTo>
                    <a:pt x="8116" y="20"/>
                  </a:lnTo>
                  <a:lnTo>
                    <a:pt x="8116" y="20"/>
                  </a:lnTo>
                  <a:lnTo>
                    <a:pt x="8116" y="20"/>
                  </a:lnTo>
                  <a:lnTo>
                    <a:pt x="8096" y="20"/>
                  </a:lnTo>
                  <a:lnTo>
                    <a:pt x="8096" y="20"/>
                  </a:lnTo>
                  <a:lnTo>
                    <a:pt x="8096" y="20"/>
                  </a:lnTo>
                  <a:lnTo>
                    <a:pt x="7741" y="59"/>
                  </a:lnTo>
                  <a:lnTo>
                    <a:pt x="7288" y="138"/>
                  </a:lnTo>
                  <a:lnTo>
                    <a:pt x="7288" y="138"/>
                  </a:lnTo>
                  <a:lnTo>
                    <a:pt x="7210" y="138"/>
                  </a:lnTo>
                  <a:lnTo>
                    <a:pt x="7210" y="138"/>
                  </a:lnTo>
                  <a:lnTo>
                    <a:pt x="7150" y="158"/>
                  </a:lnTo>
                  <a:lnTo>
                    <a:pt x="7013" y="178"/>
                  </a:lnTo>
                  <a:lnTo>
                    <a:pt x="7013" y="197"/>
                  </a:lnTo>
                  <a:lnTo>
                    <a:pt x="7013" y="197"/>
                  </a:lnTo>
                  <a:lnTo>
                    <a:pt x="6776" y="237"/>
                  </a:lnTo>
                  <a:lnTo>
                    <a:pt x="6776" y="237"/>
                  </a:lnTo>
                  <a:lnTo>
                    <a:pt x="6737" y="256"/>
                  </a:lnTo>
                  <a:lnTo>
                    <a:pt x="6737" y="256"/>
                  </a:lnTo>
                  <a:lnTo>
                    <a:pt x="6579" y="296"/>
                  </a:lnTo>
                  <a:lnTo>
                    <a:pt x="6579" y="296"/>
                  </a:lnTo>
                  <a:lnTo>
                    <a:pt x="6441" y="316"/>
                  </a:lnTo>
                  <a:lnTo>
                    <a:pt x="6402" y="335"/>
                  </a:lnTo>
                  <a:lnTo>
                    <a:pt x="6402" y="335"/>
                  </a:lnTo>
                  <a:lnTo>
                    <a:pt x="6363" y="355"/>
                  </a:lnTo>
                  <a:lnTo>
                    <a:pt x="6363" y="355"/>
                  </a:lnTo>
                  <a:lnTo>
                    <a:pt x="6106" y="434"/>
                  </a:lnTo>
                  <a:lnTo>
                    <a:pt x="6087" y="434"/>
                  </a:lnTo>
                  <a:lnTo>
                    <a:pt x="6047" y="453"/>
                  </a:lnTo>
                  <a:lnTo>
                    <a:pt x="6028" y="453"/>
                  </a:lnTo>
                  <a:lnTo>
                    <a:pt x="6028" y="453"/>
                  </a:lnTo>
                  <a:lnTo>
                    <a:pt x="5890" y="493"/>
                  </a:lnTo>
                  <a:lnTo>
                    <a:pt x="5870" y="513"/>
                  </a:lnTo>
                  <a:lnTo>
                    <a:pt x="5870" y="513"/>
                  </a:lnTo>
                  <a:lnTo>
                    <a:pt x="5594" y="611"/>
                  </a:lnTo>
                  <a:lnTo>
                    <a:pt x="5594" y="611"/>
                  </a:lnTo>
                  <a:lnTo>
                    <a:pt x="5378" y="709"/>
                  </a:lnTo>
                  <a:lnTo>
                    <a:pt x="5378" y="709"/>
                  </a:lnTo>
                  <a:lnTo>
                    <a:pt x="5240" y="769"/>
                  </a:lnTo>
                  <a:lnTo>
                    <a:pt x="5240" y="769"/>
                  </a:lnTo>
                  <a:lnTo>
                    <a:pt x="5043" y="847"/>
                  </a:lnTo>
                  <a:lnTo>
                    <a:pt x="5043" y="847"/>
                  </a:lnTo>
                  <a:lnTo>
                    <a:pt x="4885" y="926"/>
                  </a:lnTo>
                  <a:lnTo>
                    <a:pt x="4885" y="926"/>
                  </a:lnTo>
                  <a:lnTo>
                    <a:pt x="4747" y="1005"/>
                  </a:lnTo>
                  <a:lnTo>
                    <a:pt x="4491" y="1123"/>
                  </a:lnTo>
                  <a:lnTo>
                    <a:pt x="4491" y="1123"/>
                  </a:lnTo>
                  <a:lnTo>
                    <a:pt x="4491" y="1123"/>
                  </a:lnTo>
                  <a:lnTo>
                    <a:pt x="4452" y="1163"/>
                  </a:lnTo>
                  <a:lnTo>
                    <a:pt x="4452" y="1163"/>
                  </a:lnTo>
                  <a:lnTo>
                    <a:pt x="4393" y="1182"/>
                  </a:lnTo>
                  <a:lnTo>
                    <a:pt x="4393" y="1182"/>
                  </a:lnTo>
                  <a:lnTo>
                    <a:pt x="4334" y="1222"/>
                  </a:lnTo>
                  <a:lnTo>
                    <a:pt x="4294" y="1241"/>
                  </a:lnTo>
                  <a:lnTo>
                    <a:pt x="4294" y="1241"/>
                  </a:lnTo>
                  <a:lnTo>
                    <a:pt x="3979" y="1458"/>
                  </a:lnTo>
                  <a:lnTo>
                    <a:pt x="3979" y="1458"/>
                  </a:lnTo>
                  <a:lnTo>
                    <a:pt x="3920" y="1497"/>
                  </a:lnTo>
                  <a:lnTo>
                    <a:pt x="3920" y="1497"/>
                  </a:lnTo>
                  <a:lnTo>
                    <a:pt x="3762" y="1596"/>
                  </a:lnTo>
                  <a:lnTo>
                    <a:pt x="3743" y="1596"/>
                  </a:lnTo>
                  <a:lnTo>
                    <a:pt x="3329" y="1911"/>
                  </a:lnTo>
                  <a:lnTo>
                    <a:pt x="2994" y="2187"/>
                  </a:lnTo>
                  <a:lnTo>
                    <a:pt x="2994" y="2187"/>
                  </a:lnTo>
                  <a:lnTo>
                    <a:pt x="2856" y="2325"/>
                  </a:lnTo>
                  <a:lnTo>
                    <a:pt x="2856" y="2325"/>
                  </a:lnTo>
                  <a:lnTo>
                    <a:pt x="2797" y="2364"/>
                  </a:lnTo>
                  <a:lnTo>
                    <a:pt x="2797" y="2364"/>
                  </a:lnTo>
                  <a:lnTo>
                    <a:pt x="2738" y="2423"/>
                  </a:lnTo>
                  <a:lnTo>
                    <a:pt x="2738" y="2423"/>
                  </a:lnTo>
                  <a:lnTo>
                    <a:pt x="2561" y="2601"/>
                  </a:lnTo>
                  <a:lnTo>
                    <a:pt x="2561" y="2601"/>
                  </a:lnTo>
                  <a:lnTo>
                    <a:pt x="2423" y="2738"/>
                  </a:lnTo>
                  <a:lnTo>
                    <a:pt x="2423" y="2758"/>
                  </a:lnTo>
                  <a:lnTo>
                    <a:pt x="2305" y="2857"/>
                  </a:lnTo>
                  <a:lnTo>
                    <a:pt x="2305" y="2876"/>
                  </a:lnTo>
                  <a:lnTo>
                    <a:pt x="2305" y="2876"/>
                  </a:lnTo>
                  <a:lnTo>
                    <a:pt x="2285" y="2896"/>
                  </a:lnTo>
                  <a:lnTo>
                    <a:pt x="1950" y="3270"/>
                  </a:lnTo>
                  <a:lnTo>
                    <a:pt x="1950" y="3270"/>
                  </a:lnTo>
                  <a:lnTo>
                    <a:pt x="1930" y="3310"/>
                  </a:lnTo>
                  <a:lnTo>
                    <a:pt x="1930" y="3310"/>
                  </a:lnTo>
                  <a:lnTo>
                    <a:pt x="1871" y="3369"/>
                  </a:lnTo>
                  <a:lnTo>
                    <a:pt x="1852" y="3388"/>
                  </a:lnTo>
                  <a:lnTo>
                    <a:pt x="1852" y="3388"/>
                  </a:lnTo>
                  <a:lnTo>
                    <a:pt x="1812" y="3448"/>
                  </a:lnTo>
                  <a:lnTo>
                    <a:pt x="1812" y="3448"/>
                  </a:lnTo>
                  <a:lnTo>
                    <a:pt x="1694" y="3625"/>
                  </a:lnTo>
                  <a:lnTo>
                    <a:pt x="1694" y="3625"/>
                  </a:lnTo>
                  <a:lnTo>
                    <a:pt x="1635" y="3684"/>
                  </a:lnTo>
                  <a:lnTo>
                    <a:pt x="1635" y="3684"/>
                  </a:lnTo>
                  <a:lnTo>
                    <a:pt x="1477" y="3901"/>
                  </a:lnTo>
                  <a:lnTo>
                    <a:pt x="1477" y="3920"/>
                  </a:lnTo>
                  <a:lnTo>
                    <a:pt x="1477" y="3920"/>
                  </a:lnTo>
                  <a:lnTo>
                    <a:pt x="1477" y="3940"/>
                  </a:lnTo>
                  <a:lnTo>
                    <a:pt x="1458" y="3940"/>
                  </a:lnTo>
                  <a:lnTo>
                    <a:pt x="1458" y="3940"/>
                  </a:lnTo>
                  <a:lnTo>
                    <a:pt x="1339" y="4137"/>
                  </a:lnTo>
                  <a:lnTo>
                    <a:pt x="1123" y="4511"/>
                  </a:lnTo>
                  <a:lnTo>
                    <a:pt x="1103" y="4531"/>
                  </a:lnTo>
                  <a:lnTo>
                    <a:pt x="1103" y="4531"/>
                  </a:lnTo>
                  <a:lnTo>
                    <a:pt x="1083" y="4570"/>
                  </a:lnTo>
                  <a:lnTo>
                    <a:pt x="1083" y="4570"/>
                  </a:lnTo>
                  <a:lnTo>
                    <a:pt x="906" y="4905"/>
                  </a:lnTo>
                  <a:lnTo>
                    <a:pt x="709" y="5319"/>
                  </a:lnTo>
                  <a:lnTo>
                    <a:pt x="532" y="5772"/>
                  </a:lnTo>
                  <a:lnTo>
                    <a:pt x="374" y="6245"/>
                  </a:lnTo>
                  <a:lnTo>
                    <a:pt x="374" y="6245"/>
                  </a:lnTo>
                  <a:lnTo>
                    <a:pt x="236" y="6757"/>
                  </a:lnTo>
                  <a:lnTo>
                    <a:pt x="236" y="6757"/>
                  </a:lnTo>
                  <a:lnTo>
                    <a:pt x="276" y="6619"/>
                  </a:lnTo>
                  <a:lnTo>
                    <a:pt x="276" y="6619"/>
                  </a:lnTo>
                  <a:lnTo>
                    <a:pt x="197" y="6934"/>
                  </a:lnTo>
                  <a:lnTo>
                    <a:pt x="197" y="6934"/>
                  </a:lnTo>
                  <a:lnTo>
                    <a:pt x="197" y="6954"/>
                  </a:lnTo>
                  <a:lnTo>
                    <a:pt x="197" y="6954"/>
                  </a:lnTo>
                  <a:lnTo>
                    <a:pt x="177" y="7052"/>
                  </a:lnTo>
                  <a:lnTo>
                    <a:pt x="177" y="7052"/>
                  </a:lnTo>
                  <a:lnTo>
                    <a:pt x="138" y="7210"/>
                  </a:lnTo>
                  <a:lnTo>
                    <a:pt x="138" y="7210"/>
                  </a:lnTo>
                  <a:lnTo>
                    <a:pt x="98" y="7486"/>
                  </a:lnTo>
                  <a:lnTo>
                    <a:pt x="98" y="7486"/>
                  </a:lnTo>
                  <a:lnTo>
                    <a:pt x="138" y="7269"/>
                  </a:lnTo>
                  <a:lnTo>
                    <a:pt x="98" y="7505"/>
                  </a:lnTo>
                  <a:lnTo>
                    <a:pt x="98" y="7505"/>
                  </a:lnTo>
                  <a:lnTo>
                    <a:pt x="79" y="7564"/>
                  </a:lnTo>
                  <a:lnTo>
                    <a:pt x="79" y="7564"/>
                  </a:lnTo>
                  <a:lnTo>
                    <a:pt x="79" y="7545"/>
                  </a:lnTo>
                  <a:lnTo>
                    <a:pt x="79" y="7564"/>
                  </a:lnTo>
                  <a:lnTo>
                    <a:pt x="79" y="7564"/>
                  </a:lnTo>
                  <a:lnTo>
                    <a:pt x="39" y="7919"/>
                  </a:lnTo>
                  <a:lnTo>
                    <a:pt x="39" y="7919"/>
                  </a:lnTo>
                  <a:lnTo>
                    <a:pt x="20" y="8096"/>
                  </a:lnTo>
                  <a:lnTo>
                    <a:pt x="20" y="8096"/>
                  </a:lnTo>
                  <a:lnTo>
                    <a:pt x="39" y="7919"/>
                  </a:lnTo>
                  <a:lnTo>
                    <a:pt x="39" y="7919"/>
                  </a:lnTo>
                  <a:lnTo>
                    <a:pt x="20" y="8215"/>
                  </a:lnTo>
                  <a:lnTo>
                    <a:pt x="20" y="8215"/>
                  </a:lnTo>
                  <a:lnTo>
                    <a:pt x="20" y="8274"/>
                  </a:lnTo>
                  <a:lnTo>
                    <a:pt x="20" y="8274"/>
                  </a:lnTo>
                  <a:lnTo>
                    <a:pt x="0" y="8510"/>
                  </a:lnTo>
                  <a:lnTo>
                    <a:pt x="0" y="8510"/>
                  </a:lnTo>
                  <a:lnTo>
                    <a:pt x="0" y="8628"/>
                  </a:lnTo>
                  <a:lnTo>
                    <a:pt x="0" y="8628"/>
                  </a:lnTo>
                  <a:lnTo>
                    <a:pt x="0" y="8707"/>
                  </a:lnTo>
                  <a:lnTo>
                    <a:pt x="0" y="8707"/>
                  </a:lnTo>
                  <a:lnTo>
                    <a:pt x="0" y="8786"/>
                  </a:lnTo>
                  <a:lnTo>
                    <a:pt x="0" y="8786"/>
                  </a:lnTo>
                  <a:lnTo>
                    <a:pt x="0" y="8943"/>
                  </a:lnTo>
                  <a:lnTo>
                    <a:pt x="0" y="8943"/>
                  </a:lnTo>
                  <a:lnTo>
                    <a:pt x="0" y="9042"/>
                  </a:lnTo>
                  <a:lnTo>
                    <a:pt x="0" y="9042"/>
                  </a:lnTo>
                  <a:lnTo>
                    <a:pt x="0" y="9101"/>
                  </a:lnTo>
                  <a:lnTo>
                    <a:pt x="0" y="9101"/>
                  </a:lnTo>
                  <a:lnTo>
                    <a:pt x="20" y="9219"/>
                  </a:lnTo>
                  <a:lnTo>
                    <a:pt x="20" y="9219"/>
                  </a:lnTo>
                  <a:lnTo>
                    <a:pt x="0" y="9062"/>
                  </a:lnTo>
                  <a:lnTo>
                    <a:pt x="0" y="9062"/>
                  </a:lnTo>
                  <a:lnTo>
                    <a:pt x="39" y="9554"/>
                  </a:lnTo>
                  <a:lnTo>
                    <a:pt x="39" y="9554"/>
                  </a:lnTo>
                  <a:lnTo>
                    <a:pt x="20" y="9377"/>
                  </a:lnTo>
                  <a:lnTo>
                    <a:pt x="20" y="9377"/>
                  </a:lnTo>
                  <a:lnTo>
                    <a:pt x="39" y="9593"/>
                  </a:lnTo>
                  <a:lnTo>
                    <a:pt x="39" y="9613"/>
                  </a:lnTo>
                  <a:lnTo>
                    <a:pt x="39" y="9613"/>
                  </a:lnTo>
                  <a:lnTo>
                    <a:pt x="39" y="9633"/>
                  </a:lnTo>
                  <a:lnTo>
                    <a:pt x="39" y="9633"/>
                  </a:lnTo>
                  <a:lnTo>
                    <a:pt x="39" y="9712"/>
                  </a:lnTo>
                  <a:lnTo>
                    <a:pt x="39" y="9712"/>
                  </a:lnTo>
                  <a:lnTo>
                    <a:pt x="59" y="9790"/>
                  </a:lnTo>
                  <a:lnTo>
                    <a:pt x="59" y="9790"/>
                  </a:lnTo>
                  <a:lnTo>
                    <a:pt x="98" y="10106"/>
                  </a:lnTo>
                  <a:lnTo>
                    <a:pt x="98" y="10106"/>
                  </a:lnTo>
                  <a:lnTo>
                    <a:pt x="98" y="10125"/>
                  </a:lnTo>
                  <a:lnTo>
                    <a:pt x="98" y="10125"/>
                  </a:lnTo>
                  <a:lnTo>
                    <a:pt x="79" y="9909"/>
                  </a:lnTo>
                  <a:lnTo>
                    <a:pt x="138" y="10362"/>
                  </a:lnTo>
                  <a:lnTo>
                    <a:pt x="138" y="10362"/>
                  </a:lnTo>
                  <a:lnTo>
                    <a:pt x="138" y="10322"/>
                  </a:lnTo>
                  <a:lnTo>
                    <a:pt x="138" y="10322"/>
                  </a:lnTo>
                  <a:lnTo>
                    <a:pt x="158" y="10440"/>
                  </a:lnTo>
                  <a:lnTo>
                    <a:pt x="158" y="10440"/>
                  </a:lnTo>
                  <a:lnTo>
                    <a:pt x="158" y="10480"/>
                  </a:lnTo>
                  <a:lnTo>
                    <a:pt x="158" y="10480"/>
                  </a:lnTo>
                  <a:lnTo>
                    <a:pt x="158" y="10480"/>
                  </a:lnTo>
                  <a:lnTo>
                    <a:pt x="276" y="10992"/>
                  </a:lnTo>
                  <a:lnTo>
                    <a:pt x="414" y="11484"/>
                  </a:lnTo>
                  <a:lnTo>
                    <a:pt x="611" y="12075"/>
                  </a:lnTo>
                  <a:lnTo>
                    <a:pt x="611" y="12075"/>
                  </a:lnTo>
                  <a:lnTo>
                    <a:pt x="630" y="12095"/>
                  </a:lnTo>
                  <a:lnTo>
                    <a:pt x="630" y="12095"/>
                  </a:lnTo>
                  <a:lnTo>
                    <a:pt x="630" y="12115"/>
                  </a:lnTo>
                  <a:lnTo>
                    <a:pt x="630" y="12115"/>
                  </a:lnTo>
                  <a:lnTo>
                    <a:pt x="650" y="12174"/>
                  </a:lnTo>
                  <a:lnTo>
                    <a:pt x="650" y="12174"/>
                  </a:lnTo>
                  <a:lnTo>
                    <a:pt x="886" y="12647"/>
                  </a:lnTo>
                  <a:lnTo>
                    <a:pt x="1103" y="13100"/>
                  </a:lnTo>
                  <a:lnTo>
                    <a:pt x="1123" y="13119"/>
                  </a:lnTo>
                  <a:lnTo>
                    <a:pt x="1123" y="13119"/>
                  </a:lnTo>
                  <a:lnTo>
                    <a:pt x="1182" y="13238"/>
                  </a:lnTo>
                  <a:lnTo>
                    <a:pt x="1182" y="13238"/>
                  </a:lnTo>
                  <a:lnTo>
                    <a:pt x="1221" y="13277"/>
                  </a:lnTo>
                  <a:lnTo>
                    <a:pt x="1221" y="13277"/>
                  </a:lnTo>
                  <a:lnTo>
                    <a:pt x="1261" y="13375"/>
                  </a:lnTo>
                  <a:lnTo>
                    <a:pt x="1261" y="13375"/>
                  </a:lnTo>
                  <a:lnTo>
                    <a:pt x="1300" y="13435"/>
                  </a:lnTo>
                  <a:lnTo>
                    <a:pt x="1300" y="13435"/>
                  </a:lnTo>
                  <a:lnTo>
                    <a:pt x="1241" y="13316"/>
                  </a:lnTo>
                  <a:lnTo>
                    <a:pt x="1438" y="13651"/>
                  </a:lnTo>
                  <a:lnTo>
                    <a:pt x="1458" y="13691"/>
                  </a:lnTo>
                  <a:lnTo>
                    <a:pt x="1596" y="13868"/>
                  </a:lnTo>
                  <a:lnTo>
                    <a:pt x="1596" y="13868"/>
                  </a:lnTo>
                  <a:lnTo>
                    <a:pt x="1674" y="14006"/>
                  </a:lnTo>
                  <a:lnTo>
                    <a:pt x="1674" y="14006"/>
                  </a:lnTo>
                  <a:lnTo>
                    <a:pt x="1773" y="14124"/>
                  </a:lnTo>
                  <a:lnTo>
                    <a:pt x="1773" y="14124"/>
                  </a:lnTo>
                  <a:lnTo>
                    <a:pt x="1812" y="14163"/>
                  </a:lnTo>
                  <a:lnTo>
                    <a:pt x="1832" y="14203"/>
                  </a:lnTo>
                  <a:lnTo>
                    <a:pt x="1832" y="14203"/>
                  </a:lnTo>
                  <a:lnTo>
                    <a:pt x="1891" y="14282"/>
                  </a:lnTo>
                  <a:lnTo>
                    <a:pt x="1891" y="14282"/>
                  </a:lnTo>
                  <a:lnTo>
                    <a:pt x="1674" y="14006"/>
                  </a:lnTo>
                  <a:lnTo>
                    <a:pt x="1674" y="14006"/>
                  </a:lnTo>
                  <a:lnTo>
                    <a:pt x="1536" y="13809"/>
                  </a:lnTo>
                  <a:lnTo>
                    <a:pt x="1536" y="13809"/>
                  </a:lnTo>
                  <a:lnTo>
                    <a:pt x="1871" y="14222"/>
                  </a:lnTo>
                  <a:lnTo>
                    <a:pt x="2187" y="14636"/>
                  </a:lnTo>
                  <a:lnTo>
                    <a:pt x="2187" y="14636"/>
                  </a:lnTo>
                  <a:lnTo>
                    <a:pt x="2226" y="14676"/>
                  </a:lnTo>
                  <a:lnTo>
                    <a:pt x="2600" y="15070"/>
                  </a:lnTo>
                  <a:lnTo>
                    <a:pt x="2620" y="15089"/>
                  </a:lnTo>
                  <a:lnTo>
                    <a:pt x="2620" y="15089"/>
                  </a:lnTo>
                  <a:lnTo>
                    <a:pt x="2640" y="15109"/>
                  </a:lnTo>
                  <a:lnTo>
                    <a:pt x="2679" y="15148"/>
                  </a:lnTo>
                  <a:lnTo>
                    <a:pt x="2679" y="15148"/>
                  </a:lnTo>
                  <a:lnTo>
                    <a:pt x="2679" y="15148"/>
                  </a:lnTo>
                  <a:lnTo>
                    <a:pt x="2856" y="15306"/>
                  </a:lnTo>
                  <a:lnTo>
                    <a:pt x="2856" y="15306"/>
                  </a:lnTo>
                  <a:lnTo>
                    <a:pt x="2777" y="15247"/>
                  </a:lnTo>
                  <a:lnTo>
                    <a:pt x="2777" y="15247"/>
                  </a:lnTo>
                  <a:lnTo>
                    <a:pt x="2837" y="15306"/>
                  </a:lnTo>
                  <a:lnTo>
                    <a:pt x="2837" y="15306"/>
                  </a:lnTo>
                  <a:lnTo>
                    <a:pt x="2876" y="15345"/>
                  </a:lnTo>
                  <a:lnTo>
                    <a:pt x="2876" y="15345"/>
                  </a:lnTo>
                  <a:lnTo>
                    <a:pt x="2974" y="15424"/>
                  </a:lnTo>
                  <a:lnTo>
                    <a:pt x="2994" y="15444"/>
                  </a:lnTo>
                  <a:lnTo>
                    <a:pt x="2994" y="15444"/>
                  </a:lnTo>
                  <a:lnTo>
                    <a:pt x="3034" y="15483"/>
                  </a:lnTo>
                  <a:lnTo>
                    <a:pt x="3034" y="15483"/>
                  </a:lnTo>
                  <a:lnTo>
                    <a:pt x="3073" y="15523"/>
                  </a:lnTo>
                  <a:lnTo>
                    <a:pt x="3073" y="15523"/>
                  </a:lnTo>
                  <a:lnTo>
                    <a:pt x="3171" y="15582"/>
                  </a:lnTo>
                  <a:lnTo>
                    <a:pt x="3171" y="15582"/>
                  </a:lnTo>
                  <a:lnTo>
                    <a:pt x="3231" y="15641"/>
                  </a:lnTo>
                  <a:lnTo>
                    <a:pt x="3231" y="15641"/>
                  </a:lnTo>
                  <a:lnTo>
                    <a:pt x="3782" y="16054"/>
                  </a:lnTo>
                  <a:lnTo>
                    <a:pt x="3782" y="16054"/>
                  </a:lnTo>
                  <a:lnTo>
                    <a:pt x="3821" y="16094"/>
                  </a:lnTo>
                  <a:lnTo>
                    <a:pt x="4294" y="16389"/>
                  </a:lnTo>
                  <a:lnTo>
                    <a:pt x="4294" y="16389"/>
                  </a:lnTo>
                  <a:lnTo>
                    <a:pt x="4865" y="16704"/>
                  </a:lnTo>
                  <a:lnTo>
                    <a:pt x="5338" y="16921"/>
                  </a:lnTo>
                  <a:lnTo>
                    <a:pt x="5338" y="16921"/>
                  </a:lnTo>
                  <a:lnTo>
                    <a:pt x="5772" y="17079"/>
                  </a:lnTo>
                  <a:lnTo>
                    <a:pt x="5772" y="17079"/>
                  </a:lnTo>
                  <a:lnTo>
                    <a:pt x="5693" y="17059"/>
                  </a:lnTo>
                  <a:lnTo>
                    <a:pt x="5772" y="17098"/>
                  </a:lnTo>
                  <a:lnTo>
                    <a:pt x="5772" y="17098"/>
                  </a:lnTo>
                  <a:lnTo>
                    <a:pt x="5791" y="17098"/>
                  </a:lnTo>
                  <a:lnTo>
                    <a:pt x="5791" y="17098"/>
                  </a:lnTo>
                  <a:lnTo>
                    <a:pt x="5831" y="17118"/>
                  </a:lnTo>
                  <a:lnTo>
                    <a:pt x="5831" y="17118"/>
                  </a:lnTo>
                  <a:lnTo>
                    <a:pt x="5850" y="17118"/>
                  </a:lnTo>
                  <a:lnTo>
                    <a:pt x="6264" y="17256"/>
                  </a:lnTo>
                  <a:lnTo>
                    <a:pt x="6264" y="17256"/>
                  </a:lnTo>
                  <a:lnTo>
                    <a:pt x="6717" y="17374"/>
                  </a:lnTo>
                  <a:lnTo>
                    <a:pt x="7111" y="17473"/>
                  </a:lnTo>
                  <a:lnTo>
                    <a:pt x="7111" y="17473"/>
                  </a:lnTo>
                  <a:lnTo>
                    <a:pt x="7190" y="17492"/>
                  </a:lnTo>
                  <a:lnTo>
                    <a:pt x="7190" y="17492"/>
                  </a:lnTo>
                  <a:lnTo>
                    <a:pt x="7446" y="17532"/>
                  </a:lnTo>
                  <a:lnTo>
                    <a:pt x="7466" y="17532"/>
                  </a:lnTo>
                  <a:lnTo>
                    <a:pt x="7485" y="17532"/>
                  </a:lnTo>
                  <a:lnTo>
                    <a:pt x="7485" y="17532"/>
                  </a:lnTo>
                  <a:lnTo>
                    <a:pt x="7525" y="17532"/>
                  </a:lnTo>
                  <a:lnTo>
                    <a:pt x="7525" y="17532"/>
                  </a:lnTo>
                  <a:lnTo>
                    <a:pt x="7584" y="17552"/>
                  </a:lnTo>
                  <a:lnTo>
                    <a:pt x="7938" y="17591"/>
                  </a:lnTo>
                  <a:lnTo>
                    <a:pt x="7938" y="17591"/>
                  </a:lnTo>
                  <a:lnTo>
                    <a:pt x="7938" y="17591"/>
                  </a:lnTo>
                  <a:lnTo>
                    <a:pt x="8391" y="17630"/>
                  </a:lnTo>
                  <a:lnTo>
                    <a:pt x="8726" y="17630"/>
                  </a:lnTo>
                  <a:lnTo>
                    <a:pt x="8726" y="17630"/>
                  </a:lnTo>
                  <a:lnTo>
                    <a:pt x="9041" y="17630"/>
                  </a:lnTo>
                  <a:lnTo>
                    <a:pt x="9041" y="17630"/>
                  </a:lnTo>
                  <a:lnTo>
                    <a:pt x="9199" y="17630"/>
                  </a:lnTo>
                  <a:lnTo>
                    <a:pt x="9199" y="17630"/>
                  </a:lnTo>
                  <a:lnTo>
                    <a:pt x="9278" y="17611"/>
                  </a:lnTo>
                  <a:lnTo>
                    <a:pt x="9298" y="17611"/>
                  </a:lnTo>
                  <a:lnTo>
                    <a:pt x="9298" y="17611"/>
                  </a:lnTo>
                  <a:lnTo>
                    <a:pt x="9337" y="17611"/>
                  </a:lnTo>
                  <a:lnTo>
                    <a:pt x="9337" y="17611"/>
                  </a:lnTo>
                  <a:lnTo>
                    <a:pt x="9376" y="17611"/>
                  </a:lnTo>
                  <a:lnTo>
                    <a:pt x="9376" y="17611"/>
                  </a:lnTo>
                  <a:lnTo>
                    <a:pt x="9258" y="17611"/>
                  </a:lnTo>
                  <a:lnTo>
                    <a:pt x="9514" y="17611"/>
                  </a:lnTo>
                  <a:lnTo>
                    <a:pt x="9514" y="17611"/>
                  </a:lnTo>
                  <a:lnTo>
                    <a:pt x="9711" y="17591"/>
                  </a:lnTo>
                  <a:lnTo>
                    <a:pt x="9692" y="17591"/>
                  </a:lnTo>
                  <a:lnTo>
                    <a:pt x="9711" y="17591"/>
                  </a:lnTo>
                  <a:lnTo>
                    <a:pt x="9711" y="17591"/>
                  </a:lnTo>
                  <a:lnTo>
                    <a:pt x="9908" y="17571"/>
                  </a:lnTo>
                  <a:lnTo>
                    <a:pt x="9987" y="17552"/>
                  </a:lnTo>
                  <a:lnTo>
                    <a:pt x="9987" y="17552"/>
                  </a:lnTo>
                  <a:lnTo>
                    <a:pt x="10125" y="17532"/>
                  </a:lnTo>
                  <a:lnTo>
                    <a:pt x="10243" y="17512"/>
                  </a:lnTo>
                  <a:lnTo>
                    <a:pt x="10243" y="17512"/>
                  </a:lnTo>
                  <a:lnTo>
                    <a:pt x="10282" y="17512"/>
                  </a:lnTo>
                  <a:lnTo>
                    <a:pt x="10282" y="17512"/>
                  </a:lnTo>
                  <a:lnTo>
                    <a:pt x="10342" y="17492"/>
                  </a:lnTo>
                  <a:lnTo>
                    <a:pt x="10342" y="17492"/>
                  </a:lnTo>
                  <a:lnTo>
                    <a:pt x="10479" y="17473"/>
                  </a:lnTo>
                  <a:lnTo>
                    <a:pt x="10479" y="17473"/>
                  </a:lnTo>
                  <a:lnTo>
                    <a:pt x="10736" y="17414"/>
                  </a:lnTo>
                  <a:lnTo>
                    <a:pt x="10736" y="17414"/>
                  </a:lnTo>
                  <a:lnTo>
                    <a:pt x="10755" y="17414"/>
                  </a:lnTo>
                  <a:lnTo>
                    <a:pt x="10755" y="17414"/>
                  </a:lnTo>
                  <a:lnTo>
                    <a:pt x="10755" y="17414"/>
                  </a:lnTo>
                  <a:lnTo>
                    <a:pt x="11031" y="17355"/>
                  </a:lnTo>
                  <a:lnTo>
                    <a:pt x="11346" y="17256"/>
                  </a:lnTo>
                  <a:lnTo>
                    <a:pt x="11701" y="17158"/>
                  </a:lnTo>
                  <a:lnTo>
                    <a:pt x="12095" y="17000"/>
                  </a:lnTo>
                  <a:lnTo>
                    <a:pt x="12095" y="17000"/>
                  </a:lnTo>
                  <a:lnTo>
                    <a:pt x="12095" y="17000"/>
                  </a:lnTo>
                  <a:lnTo>
                    <a:pt x="12173" y="16961"/>
                  </a:lnTo>
                  <a:lnTo>
                    <a:pt x="12173" y="16961"/>
                  </a:lnTo>
                  <a:lnTo>
                    <a:pt x="12508" y="16823"/>
                  </a:lnTo>
                  <a:lnTo>
                    <a:pt x="12508" y="16823"/>
                  </a:lnTo>
                  <a:lnTo>
                    <a:pt x="12607" y="16764"/>
                  </a:lnTo>
                  <a:lnTo>
                    <a:pt x="12607" y="16764"/>
                  </a:lnTo>
                  <a:lnTo>
                    <a:pt x="12705" y="16724"/>
                  </a:lnTo>
                  <a:lnTo>
                    <a:pt x="12705" y="16724"/>
                  </a:lnTo>
                  <a:lnTo>
                    <a:pt x="13119" y="16507"/>
                  </a:lnTo>
                  <a:lnTo>
                    <a:pt x="13119" y="16507"/>
                  </a:lnTo>
                  <a:lnTo>
                    <a:pt x="13493" y="16271"/>
                  </a:lnTo>
                  <a:lnTo>
                    <a:pt x="13493" y="16271"/>
                  </a:lnTo>
                  <a:lnTo>
                    <a:pt x="13671" y="16173"/>
                  </a:lnTo>
                  <a:lnTo>
                    <a:pt x="13671" y="16173"/>
                  </a:lnTo>
                  <a:lnTo>
                    <a:pt x="13769" y="16094"/>
                  </a:lnTo>
                  <a:lnTo>
                    <a:pt x="13769" y="16094"/>
                  </a:lnTo>
                  <a:lnTo>
                    <a:pt x="13848" y="16054"/>
                  </a:lnTo>
                  <a:lnTo>
                    <a:pt x="13966" y="15956"/>
                  </a:lnTo>
                  <a:lnTo>
                    <a:pt x="13966" y="15956"/>
                  </a:lnTo>
                  <a:lnTo>
                    <a:pt x="14242" y="15759"/>
                  </a:lnTo>
                  <a:lnTo>
                    <a:pt x="14262" y="15739"/>
                  </a:lnTo>
                  <a:lnTo>
                    <a:pt x="14262" y="15739"/>
                  </a:lnTo>
                  <a:lnTo>
                    <a:pt x="14262" y="15739"/>
                  </a:lnTo>
                  <a:lnTo>
                    <a:pt x="14439" y="15601"/>
                  </a:lnTo>
                  <a:lnTo>
                    <a:pt x="14695" y="15385"/>
                  </a:lnTo>
                  <a:lnTo>
                    <a:pt x="14695" y="15385"/>
                  </a:lnTo>
                  <a:lnTo>
                    <a:pt x="14813" y="15267"/>
                  </a:lnTo>
                  <a:lnTo>
                    <a:pt x="14813" y="15267"/>
                  </a:lnTo>
                  <a:lnTo>
                    <a:pt x="14852" y="15227"/>
                  </a:lnTo>
                  <a:lnTo>
                    <a:pt x="14852" y="15227"/>
                  </a:lnTo>
                  <a:lnTo>
                    <a:pt x="15049" y="15050"/>
                  </a:lnTo>
                  <a:lnTo>
                    <a:pt x="15246" y="14833"/>
                  </a:lnTo>
                  <a:lnTo>
                    <a:pt x="15246" y="14833"/>
                  </a:lnTo>
                  <a:lnTo>
                    <a:pt x="15306" y="14774"/>
                  </a:lnTo>
                  <a:lnTo>
                    <a:pt x="15306" y="14774"/>
                  </a:lnTo>
                  <a:lnTo>
                    <a:pt x="15542" y="14498"/>
                  </a:lnTo>
                  <a:lnTo>
                    <a:pt x="15798" y="14203"/>
                  </a:lnTo>
                  <a:lnTo>
                    <a:pt x="15798" y="14203"/>
                  </a:lnTo>
                  <a:lnTo>
                    <a:pt x="15857" y="14124"/>
                  </a:lnTo>
                  <a:lnTo>
                    <a:pt x="15857" y="14124"/>
                  </a:lnTo>
                  <a:lnTo>
                    <a:pt x="16192" y="13651"/>
                  </a:lnTo>
                  <a:lnTo>
                    <a:pt x="16192" y="13651"/>
                  </a:lnTo>
                  <a:lnTo>
                    <a:pt x="16448" y="13218"/>
                  </a:lnTo>
                  <a:lnTo>
                    <a:pt x="16448" y="13218"/>
                  </a:lnTo>
                  <a:lnTo>
                    <a:pt x="16468" y="13198"/>
                  </a:lnTo>
                  <a:lnTo>
                    <a:pt x="16468" y="13198"/>
                  </a:lnTo>
                  <a:lnTo>
                    <a:pt x="16527" y="13100"/>
                  </a:lnTo>
                  <a:lnTo>
                    <a:pt x="16527" y="13100"/>
                  </a:lnTo>
                  <a:lnTo>
                    <a:pt x="16684" y="12785"/>
                  </a:lnTo>
                  <a:lnTo>
                    <a:pt x="16684" y="12785"/>
                  </a:lnTo>
                  <a:lnTo>
                    <a:pt x="16704" y="12745"/>
                  </a:lnTo>
                  <a:lnTo>
                    <a:pt x="16704" y="12745"/>
                  </a:lnTo>
                  <a:lnTo>
                    <a:pt x="16743" y="12686"/>
                  </a:lnTo>
                  <a:lnTo>
                    <a:pt x="16743" y="12686"/>
                  </a:lnTo>
                  <a:lnTo>
                    <a:pt x="16803" y="12528"/>
                  </a:lnTo>
                  <a:lnTo>
                    <a:pt x="16803" y="12528"/>
                  </a:lnTo>
                  <a:lnTo>
                    <a:pt x="17019" y="12036"/>
                  </a:lnTo>
                  <a:lnTo>
                    <a:pt x="17019" y="12036"/>
                  </a:lnTo>
                  <a:lnTo>
                    <a:pt x="17059" y="11957"/>
                  </a:lnTo>
                  <a:lnTo>
                    <a:pt x="17059" y="11957"/>
                  </a:lnTo>
                  <a:lnTo>
                    <a:pt x="17059" y="11918"/>
                  </a:lnTo>
                  <a:lnTo>
                    <a:pt x="17078" y="11898"/>
                  </a:lnTo>
                  <a:lnTo>
                    <a:pt x="17078" y="11898"/>
                  </a:lnTo>
                  <a:lnTo>
                    <a:pt x="17177" y="11603"/>
                  </a:lnTo>
                  <a:lnTo>
                    <a:pt x="17275" y="11287"/>
                  </a:lnTo>
                  <a:lnTo>
                    <a:pt x="17275" y="11287"/>
                  </a:lnTo>
                  <a:lnTo>
                    <a:pt x="17394" y="10795"/>
                  </a:lnTo>
                  <a:lnTo>
                    <a:pt x="17394" y="10795"/>
                  </a:lnTo>
                  <a:lnTo>
                    <a:pt x="17413" y="10736"/>
                  </a:lnTo>
                  <a:lnTo>
                    <a:pt x="17413" y="10736"/>
                  </a:lnTo>
                  <a:lnTo>
                    <a:pt x="17433" y="10637"/>
                  </a:lnTo>
                  <a:lnTo>
                    <a:pt x="17433" y="10618"/>
                  </a:lnTo>
                  <a:lnTo>
                    <a:pt x="17433" y="10618"/>
                  </a:lnTo>
                  <a:lnTo>
                    <a:pt x="17512" y="10263"/>
                  </a:lnTo>
                  <a:lnTo>
                    <a:pt x="17512" y="10263"/>
                  </a:lnTo>
                  <a:lnTo>
                    <a:pt x="17551" y="9909"/>
                  </a:lnTo>
                  <a:lnTo>
                    <a:pt x="17591" y="9574"/>
                  </a:lnTo>
                  <a:lnTo>
                    <a:pt x="17630" y="8963"/>
                  </a:lnTo>
                  <a:lnTo>
                    <a:pt x="17630" y="8845"/>
                  </a:lnTo>
                  <a:lnTo>
                    <a:pt x="17630" y="8845"/>
                  </a:lnTo>
                  <a:lnTo>
                    <a:pt x="17591" y="809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1547625" y="2427075"/>
              <a:ext cx="400400" cy="243800"/>
            </a:xfrm>
            <a:custGeom>
              <a:avLst/>
              <a:gdLst/>
              <a:ahLst/>
              <a:cxnLst/>
              <a:rect l="l" t="t" r="r" b="b"/>
              <a:pathLst>
                <a:path w="16016" h="9752" extrusionOk="0">
                  <a:moveTo>
                    <a:pt x="72" y="2837"/>
                  </a:moveTo>
                  <a:lnTo>
                    <a:pt x="80" y="2916"/>
                  </a:lnTo>
                  <a:lnTo>
                    <a:pt x="80" y="2896"/>
                  </a:lnTo>
                  <a:lnTo>
                    <a:pt x="72" y="2837"/>
                  </a:lnTo>
                  <a:close/>
                  <a:moveTo>
                    <a:pt x="1439" y="6324"/>
                  </a:moveTo>
                  <a:lnTo>
                    <a:pt x="1518" y="6442"/>
                  </a:lnTo>
                  <a:lnTo>
                    <a:pt x="1554" y="6489"/>
                  </a:lnTo>
                  <a:lnTo>
                    <a:pt x="1554" y="6489"/>
                  </a:lnTo>
                  <a:lnTo>
                    <a:pt x="1537" y="6462"/>
                  </a:lnTo>
                  <a:lnTo>
                    <a:pt x="1439" y="6324"/>
                  </a:lnTo>
                  <a:lnTo>
                    <a:pt x="1439" y="6324"/>
                  </a:lnTo>
                  <a:close/>
                  <a:moveTo>
                    <a:pt x="1554" y="6489"/>
                  </a:moveTo>
                  <a:lnTo>
                    <a:pt x="1596" y="6560"/>
                  </a:lnTo>
                  <a:lnTo>
                    <a:pt x="1636" y="6600"/>
                  </a:lnTo>
                  <a:lnTo>
                    <a:pt x="1649" y="6613"/>
                  </a:lnTo>
                  <a:lnTo>
                    <a:pt x="1649" y="6613"/>
                  </a:lnTo>
                  <a:lnTo>
                    <a:pt x="1554" y="6489"/>
                  </a:lnTo>
                  <a:close/>
                  <a:moveTo>
                    <a:pt x="1649" y="6613"/>
                  </a:moveTo>
                  <a:lnTo>
                    <a:pt x="1715" y="6698"/>
                  </a:lnTo>
                  <a:lnTo>
                    <a:pt x="1675" y="6639"/>
                  </a:lnTo>
                  <a:lnTo>
                    <a:pt x="1649" y="6613"/>
                  </a:lnTo>
                  <a:close/>
                  <a:moveTo>
                    <a:pt x="5182" y="9239"/>
                  </a:moveTo>
                  <a:lnTo>
                    <a:pt x="5241" y="9259"/>
                  </a:lnTo>
                  <a:lnTo>
                    <a:pt x="5208" y="9246"/>
                  </a:lnTo>
                  <a:lnTo>
                    <a:pt x="5208" y="9246"/>
                  </a:lnTo>
                  <a:lnTo>
                    <a:pt x="5182" y="9239"/>
                  </a:lnTo>
                  <a:close/>
                  <a:moveTo>
                    <a:pt x="8767" y="1"/>
                  </a:moveTo>
                  <a:lnTo>
                    <a:pt x="8097" y="20"/>
                  </a:lnTo>
                  <a:lnTo>
                    <a:pt x="7407" y="60"/>
                  </a:lnTo>
                  <a:lnTo>
                    <a:pt x="6738" y="119"/>
                  </a:lnTo>
                  <a:lnTo>
                    <a:pt x="6068" y="178"/>
                  </a:lnTo>
                  <a:lnTo>
                    <a:pt x="5418" y="257"/>
                  </a:lnTo>
                  <a:lnTo>
                    <a:pt x="4177" y="454"/>
                  </a:lnTo>
                  <a:lnTo>
                    <a:pt x="3054" y="651"/>
                  </a:lnTo>
                  <a:lnTo>
                    <a:pt x="2050" y="867"/>
                  </a:lnTo>
                  <a:lnTo>
                    <a:pt x="1203" y="1045"/>
                  </a:lnTo>
                  <a:lnTo>
                    <a:pt x="572" y="1202"/>
                  </a:lnTo>
                  <a:lnTo>
                    <a:pt x="1" y="1360"/>
                  </a:lnTo>
                  <a:lnTo>
                    <a:pt x="1" y="1439"/>
                  </a:lnTo>
                  <a:lnTo>
                    <a:pt x="1" y="1557"/>
                  </a:lnTo>
                  <a:lnTo>
                    <a:pt x="1" y="1636"/>
                  </a:lnTo>
                  <a:lnTo>
                    <a:pt x="1" y="1695"/>
                  </a:lnTo>
                  <a:lnTo>
                    <a:pt x="1" y="1852"/>
                  </a:lnTo>
                  <a:lnTo>
                    <a:pt x="1" y="1931"/>
                  </a:lnTo>
                  <a:lnTo>
                    <a:pt x="1" y="1951"/>
                  </a:lnTo>
                  <a:lnTo>
                    <a:pt x="21" y="2384"/>
                  </a:lnTo>
                  <a:lnTo>
                    <a:pt x="21" y="2443"/>
                  </a:lnTo>
                  <a:lnTo>
                    <a:pt x="21" y="2463"/>
                  </a:lnTo>
                  <a:lnTo>
                    <a:pt x="40" y="2542"/>
                  </a:lnTo>
                  <a:lnTo>
                    <a:pt x="40" y="2601"/>
                  </a:lnTo>
                  <a:lnTo>
                    <a:pt x="72" y="2837"/>
                  </a:lnTo>
                  <a:lnTo>
                    <a:pt x="60" y="2719"/>
                  </a:lnTo>
                  <a:lnTo>
                    <a:pt x="119" y="3133"/>
                  </a:lnTo>
                  <a:lnTo>
                    <a:pt x="119" y="3093"/>
                  </a:lnTo>
                  <a:lnTo>
                    <a:pt x="139" y="3212"/>
                  </a:lnTo>
                  <a:lnTo>
                    <a:pt x="139" y="3251"/>
                  </a:lnTo>
                  <a:lnTo>
                    <a:pt x="257" y="3704"/>
                  </a:lnTo>
                  <a:lnTo>
                    <a:pt x="375" y="4157"/>
                  </a:lnTo>
                  <a:lnTo>
                    <a:pt x="552" y="4689"/>
                  </a:lnTo>
                  <a:lnTo>
                    <a:pt x="572" y="4709"/>
                  </a:lnTo>
                  <a:lnTo>
                    <a:pt x="572" y="4728"/>
                  </a:lnTo>
                  <a:lnTo>
                    <a:pt x="592" y="4787"/>
                  </a:lnTo>
                  <a:lnTo>
                    <a:pt x="789" y="5221"/>
                  </a:lnTo>
                  <a:lnTo>
                    <a:pt x="1006" y="5634"/>
                  </a:lnTo>
                  <a:lnTo>
                    <a:pt x="1006" y="5654"/>
                  </a:lnTo>
                  <a:lnTo>
                    <a:pt x="1025" y="5654"/>
                  </a:lnTo>
                  <a:lnTo>
                    <a:pt x="1084" y="5753"/>
                  </a:lnTo>
                  <a:lnTo>
                    <a:pt x="1104" y="5792"/>
                  </a:lnTo>
                  <a:lnTo>
                    <a:pt x="1143" y="5871"/>
                  </a:lnTo>
                  <a:lnTo>
                    <a:pt x="1183" y="5930"/>
                  </a:lnTo>
                  <a:lnTo>
                    <a:pt x="1301" y="6127"/>
                  </a:lnTo>
                  <a:lnTo>
                    <a:pt x="1321" y="6166"/>
                  </a:lnTo>
                  <a:lnTo>
                    <a:pt x="1439" y="6324"/>
                  </a:lnTo>
                  <a:lnTo>
                    <a:pt x="1439" y="6324"/>
                  </a:lnTo>
                  <a:lnTo>
                    <a:pt x="1400" y="6265"/>
                  </a:lnTo>
                  <a:lnTo>
                    <a:pt x="1695" y="6659"/>
                  </a:lnTo>
                  <a:lnTo>
                    <a:pt x="1990" y="7033"/>
                  </a:lnTo>
                  <a:lnTo>
                    <a:pt x="2010" y="7053"/>
                  </a:lnTo>
                  <a:lnTo>
                    <a:pt x="2365" y="7427"/>
                  </a:lnTo>
                  <a:lnTo>
                    <a:pt x="2384" y="7447"/>
                  </a:lnTo>
                  <a:lnTo>
                    <a:pt x="2404" y="7466"/>
                  </a:lnTo>
                  <a:lnTo>
                    <a:pt x="2424" y="7486"/>
                  </a:lnTo>
                  <a:lnTo>
                    <a:pt x="2444" y="7506"/>
                  </a:lnTo>
                  <a:lnTo>
                    <a:pt x="2601" y="7644"/>
                  </a:lnTo>
                  <a:lnTo>
                    <a:pt x="2522" y="7585"/>
                  </a:lnTo>
                  <a:lnTo>
                    <a:pt x="2522" y="7585"/>
                  </a:lnTo>
                  <a:lnTo>
                    <a:pt x="2581" y="7644"/>
                  </a:lnTo>
                  <a:lnTo>
                    <a:pt x="2621" y="7683"/>
                  </a:lnTo>
                  <a:lnTo>
                    <a:pt x="2700" y="7742"/>
                  </a:lnTo>
                  <a:lnTo>
                    <a:pt x="2719" y="7762"/>
                  </a:lnTo>
                  <a:lnTo>
                    <a:pt x="2759" y="7801"/>
                  </a:lnTo>
                  <a:lnTo>
                    <a:pt x="2798" y="7821"/>
                  </a:lnTo>
                  <a:lnTo>
                    <a:pt x="2877" y="7880"/>
                  </a:lnTo>
                  <a:lnTo>
                    <a:pt x="2936" y="7939"/>
                  </a:lnTo>
                  <a:lnTo>
                    <a:pt x="3448" y="8333"/>
                  </a:lnTo>
                  <a:lnTo>
                    <a:pt x="3488" y="8353"/>
                  </a:lnTo>
                  <a:lnTo>
                    <a:pt x="3901" y="8629"/>
                  </a:lnTo>
                  <a:lnTo>
                    <a:pt x="4433" y="8904"/>
                  </a:lnTo>
                  <a:lnTo>
                    <a:pt x="4847" y="9101"/>
                  </a:lnTo>
                  <a:lnTo>
                    <a:pt x="5208" y="9246"/>
                  </a:lnTo>
                  <a:lnTo>
                    <a:pt x="5208" y="9246"/>
                  </a:lnTo>
                  <a:lnTo>
                    <a:pt x="5260" y="9259"/>
                  </a:lnTo>
                  <a:lnTo>
                    <a:pt x="5280" y="9279"/>
                  </a:lnTo>
                  <a:lnTo>
                    <a:pt x="5319" y="9279"/>
                  </a:lnTo>
                  <a:lnTo>
                    <a:pt x="5339" y="9298"/>
                  </a:lnTo>
                  <a:lnTo>
                    <a:pt x="5713" y="9416"/>
                  </a:lnTo>
                  <a:lnTo>
                    <a:pt x="6107" y="9535"/>
                  </a:lnTo>
                  <a:lnTo>
                    <a:pt x="6462" y="9613"/>
                  </a:lnTo>
                  <a:lnTo>
                    <a:pt x="6560" y="9613"/>
                  </a:lnTo>
                  <a:lnTo>
                    <a:pt x="6797" y="9673"/>
                  </a:lnTo>
                  <a:lnTo>
                    <a:pt x="6895" y="9673"/>
                  </a:lnTo>
                  <a:lnTo>
                    <a:pt x="7230" y="9712"/>
                  </a:lnTo>
                  <a:lnTo>
                    <a:pt x="7644" y="9751"/>
                  </a:lnTo>
                  <a:lnTo>
                    <a:pt x="8511" y="9751"/>
                  </a:lnTo>
                  <a:lnTo>
                    <a:pt x="8550" y="9732"/>
                  </a:lnTo>
                  <a:lnTo>
                    <a:pt x="8668" y="9732"/>
                  </a:lnTo>
                  <a:lnTo>
                    <a:pt x="8845" y="9712"/>
                  </a:lnTo>
                  <a:lnTo>
                    <a:pt x="9023" y="9692"/>
                  </a:lnTo>
                  <a:lnTo>
                    <a:pt x="9102" y="9692"/>
                  </a:lnTo>
                  <a:lnTo>
                    <a:pt x="9220" y="9673"/>
                  </a:lnTo>
                  <a:lnTo>
                    <a:pt x="9338" y="9653"/>
                  </a:lnTo>
                  <a:lnTo>
                    <a:pt x="9377" y="9653"/>
                  </a:lnTo>
                  <a:lnTo>
                    <a:pt x="9417" y="9633"/>
                  </a:lnTo>
                  <a:lnTo>
                    <a:pt x="9535" y="9613"/>
                  </a:lnTo>
                  <a:lnTo>
                    <a:pt x="9771" y="9574"/>
                  </a:lnTo>
                  <a:lnTo>
                    <a:pt x="9791" y="9554"/>
                  </a:lnTo>
                  <a:lnTo>
                    <a:pt x="10047" y="9495"/>
                  </a:lnTo>
                  <a:lnTo>
                    <a:pt x="10323" y="9416"/>
                  </a:lnTo>
                  <a:lnTo>
                    <a:pt x="10658" y="9318"/>
                  </a:lnTo>
                  <a:lnTo>
                    <a:pt x="11012" y="9180"/>
                  </a:lnTo>
                  <a:lnTo>
                    <a:pt x="11091" y="9160"/>
                  </a:lnTo>
                  <a:lnTo>
                    <a:pt x="11386" y="9023"/>
                  </a:lnTo>
                  <a:lnTo>
                    <a:pt x="11485" y="8983"/>
                  </a:lnTo>
                  <a:lnTo>
                    <a:pt x="11564" y="8924"/>
                  </a:lnTo>
                  <a:lnTo>
                    <a:pt x="11958" y="8727"/>
                  </a:lnTo>
                  <a:lnTo>
                    <a:pt x="12293" y="8530"/>
                  </a:lnTo>
                  <a:lnTo>
                    <a:pt x="12450" y="8432"/>
                  </a:lnTo>
                  <a:lnTo>
                    <a:pt x="12529" y="8372"/>
                  </a:lnTo>
                  <a:lnTo>
                    <a:pt x="12608" y="8313"/>
                  </a:lnTo>
                  <a:lnTo>
                    <a:pt x="12726" y="8235"/>
                  </a:lnTo>
                  <a:lnTo>
                    <a:pt x="12962" y="8057"/>
                  </a:lnTo>
                  <a:lnTo>
                    <a:pt x="12982" y="8038"/>
                  </a:lnTo>
                  <a:lnTo>
                    <a:pt x="13002" y="8038"/>
                  </a:lnTo>
                  <a:lnTo>
                    <a:pt x="13140" y="7900"/>
                  </a:lnTo>
                  <a:lnTo>
                    <a:pt x="13396" y="7703"/>
                  </a:lnTo>
                  <a:lnTo>
                    <a:pt x="13494" y="7604"/>
                  </a:lnTo>
                  <a:lnTo>
                    <a:pt x="13534" y="7565"/>
                  </a:lnTo>
                  <a:lnTo>
                    <a:pt x="13711" y="7407"/>
                  </a:lnTo>
                  <a:lnTo>
                    <a:pt x="13888" y="7210"/>
                  </a:lnTo>
                  <a:lnTo>
                    <a:pt x="13947" y="7151"/>
                  </a:lnTo>
                  <a:lnTo>
                    <a:pt x="14164" y="6915"/>
                  </a:lnTo>
                  <a:lnTo>
                    <a:pt x="14381" y="6639"/>
                  </a:lnTo>
                  <a:lnTo>
                    <a:pt x="14440" y="6560"/>
                  </a:lnTo>
                  <a:lnTo>
                    <a:pt x="14735" y="6127"/>
                  </a:lnTo>
                  <a:lnTo>
                    <a:pt x="14991" y="5733"/>
                  </a:lnTo>
                  <a:lnTo>
                    <a:pt x="15050" y="5634"/>
                  </a:lnTo>
                  <a:lnTo>
                    <a:pt x="15188" y="5339"/>
                  </a:lnTo>
                  <a:lnTo>
                    <a:pt x="15208" y="5319"/>
                  </a:lnTo>
                  <a:lnTo>
                    <a:pt x="15247" y="5260"/>
                  </a:lnTo>
                  <a:lnTo>
                    <a:pt x="15306" y="5103"/>
                  </a:lnTo>
                  <a:lnTo>
                    <a:pt x="15503" y="4669"/>
                  </a:lnTo>
                  <a:lnTo>
                    <a:pt x="15543" y="4590"/>
                  </a:lnTo>
                  <a:lnTo>
                    <a:pt x="15543" y="4551"/>
                  </a:lnTo>
                  <a:lnTo>
                    <a:pt x="15543" y="4531"/>
                  </a:lnTo>
                  <a:lnTo>
                    <a:pt x="15641" y="4256"/>
                  </a:lnTo>
                  <a:lnTo>
                    <a:pt x="15740" y="3980"/>
                  </a:lnTo>
                  <a:lnTo>
                    <a:pt x="15858" y="3527"/>
                  </a:lnTo>
                  <a:lnTo>
                    <a:pt x="15858" y="3487"/>
                  </a:lnTo>
                  <a:lnTo>
                    <a:pt x="15878" y="3389"/>
                  </a:lnTo>
                  <a:lnTo>
                    <a:pt x="15878" y="3369"/>
                  </a:lnTo>
                  <a:lnTo>
                    <a:pt x="15937" y="3034"/>
                  </a:lnTo>
                  <a:lnTo>
                    <a:pt x="15996" y="2719"/>
                  </a:lnTo>
                  <a:lnTo>
                    <a:pt x="16016" y="2404"/>
                  </a:lnTo>
                  <a:lnTo>
                    <a:pt x="15858" y="2187"/>
                  </a:lnTo>
                  <a:lnTo>
                    <a:pt x="15681" y="1990"/>
                  </a:lnTo>
                  <a:lnTo>
                    <a:pt x="15484" y="1793"/>
                  </a:lnTo>
                  <a:lnTo>
                    <a:pt x="15287" y="1616"/>
                  </a:lnTo>
                  <a:lnTo>
                    <a:pt x="15070" y="1458"/>
                  </a:lnTo>
                  <a:lnTo>
                    <a:pt x="14834" y="1301"/>
                  </a:lnTo>
                  <a:lnTo>
                    <a:pt x="14597" y="1143"/>
                  </a:lnTo>
                  <a:lnTo>
                    <a:pt x="14341" y="1005"/>
                  </a:lnTo>
                  <a:lnTo>
                    <a:pt x="14085" y="887"/>
                  </a:lnTo>
                  <a:lnTo>
                    <a:pt x="13829" y="769"/>
                  </a:lnTo>
                  <a:lnTo>
                    <a:pt x="13278" y="572"/>
                  </a:lnTo>
                  <a:lnTo>
                    <a:pt x="12687" y="395"/>
                  </a:lnTo>
                  <a:lnTo>
                    <a:pt x="12076" y="257"/>
                  </a:lnTo>
                  <a:lnTo>
                    <a:pt x="11446" y="158"/>
                  </a:lnTo>
                  <a:lnTo>
                    <a:pt x="10796" y="80"/>
                  </a:lnTo>
                  <a:lnTo>
                    <a:pt x="10126" y="40"/>
                  </a:lnTo>
                  <a:lnTo>
                    <a:pt x="9456"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1548625" y="2398525"/>
              <a:ext cx="399400" cy="136425"/>
            </a:xfrm>
            <a:custGeom>
              <a:avLst/>
              <a:gdLst/>
              <a:ahLst/>
              <a:cxnLst/>
              <a:rect l="l" t="t" r="r" b="b"/>
              <a:pathLst>
                <a:path w="15976" h="5457" extrusionOk="0">
                  <a:moveTo>
                    <a:pt x="6461" y="0"/>
                  </a:moveTo>
                  <a:lnTo>
                    <a:pt x="5870" y="40"/>
                  </a:lnTo>
                  <a:lnTo>
                    <a:pt x="5279" y="99"/>
                  </a:lnTo>
                  <a:lnTo>
                    <a:pt x="4708" y="178"/>
                  </a:lnTo>
                  <a:lnTo>
                    <a:pt x="4157" y="276"/>
                  </a:lnTo>
                  <a:lnTo>
                    <a:pt x="3625" y="394"/>
                  </a:lnTo>
                  <a:lnTo>
                    <a:pt x="3093" y="552"/>
                  </a:lnTo>
                  <a:lnTo>
                    <a:pt x="2600" y="709"/>
                  </a:lnTo>
                  <a:lnTo>
                    <a:pt x="2147" y="887"/>
                  </a:lnTo>
                  <a:lnTo>
                    <a:pt x="1694" y="1084"/>
                  </a:lnTo>
                  <a:lnTo>
                    <a:pt x="1300" y="1320"/>
                  </a:lnTo>
                  <a:lnTo>
                    <a:pt x="926" y="1556"/>
                  </a:lnTo>
                  <a:lnTo>
                    <a:pt x="572" y="1812"/>
                  </a:lnTo>
                  <a:lnTo>
                    <a:pt x="276" y="2088"/>
                  </a:lnTo>
                  <a:lnTo>
                    <a:pt x="20" y="2384"/>
                  </a:lnTo>
                  <a:lnTo>
                    <a:pt x="0" y="2403"/>
                  </a:lnTo>
                  <a:lnTo>
                    <a:pt x="20" y="2443"/>
                  </a:lnTo>
                  <a:lnTo>
                    <a:pt x="20" y="2482"/>
                  </a:lnTo>
                  <a:lnTo>
                    <a:pt x="0" y="2482"/>
                  </a:lnTo>
                  <a:lnTo>
                    <a:pt x="394" y="2758"/>
                  </a:lnTo>
                  <a:lnTo>
                    <a:pt x="769" y="3014"/>
                  </a:lnTo>
                  <a:lnTo>
                    <a:pt x="1163" y="3250"/>
                  </a:lnTo>
                  <a:lnTo>
                    <a:pt x="1537" y="3487"/>
                  </a:lnTo>
                  <a:lnTo>
                    <a:pt x="2305" y="3881"/>
                  </a:lnTo>
                  <a:lnTo>
                    <a:pt x="3073" y="4235"/>
                  </a:lnTo>
                  <a:lnTo>
                    <a:pt x="3822" y="4551"/>
                  </a:lnTo>
                  <a:lnTo>
                    <a:pt x="4551" y="4807"/>
                  </a:lnTo>
                  <a:lnTo>
                    <a:pt x="5279" y="5004"/>
                  </a:lnTo>
                  <a:lnTo>
                    <a:pt x="5989" y="5181"/>
                  </a:lnTo>
                  <a:lnTo>
                    <a:pt x="6698" y="5299"/>
                  </a:lnTo>
                  <a:lnTo>
                    <a:pt x="7387" y="5378"/>
                  </a:lnTo>
                  <a:lnTo>
                    <a:pt x="8057" y="5437"/>
                  </a:lnTo>
                  <a:lnTo>
                    <a:pt x="8707" y="5457"/>
                  </a:lnTo>
                  <a:lnTo>
                    <a:pt x="9337" y="5437"/>
                  </a:lnTo>
                  <a:lnTo>
                    <a:pt x="9948" y="5417"/>
                  </a:lnTo>
                  <a:lnTo>
                    <a:pt x="10539" y="5358"/>
                  </a:lnTo>
                  <a:lnTo>
                    <a:pt x="11090" y="5279"/>
                  </a:lnTo>
                  <a:lnTo>
                    <a:pt x="11642" y="5181"/>
                  </a:lnTo>
                  <a:lnTo>
                    <a:pt x="12154" y="5063"/>
                  </a:lnTo>
                  <a:lnTo>
                    <a:pt x="12647" y="4944"/>
                  </a:lnTo>
                  <a:lnTo>
                    <a:pt x="13119" y="4807"/>
                  </a:lnTo>
                  <a:lnTo>
                    <a:pt x="13533" y="4669"/>
                  </a:lnTo>
                  <a:lnTo>
                    <a:pt x="13947" y="4531"/>
                  </a:lnTo>
                  <a:lnTo>
                    <a:pt x="14656" y="4255"/>
                  </a:lnTo>
                  <a:lnTo>
                    <a:pt x="15227" y="3999"/>
                  </a:lnTo>
                  <a:lnTo>
                    <a:pt x="15641" y="3763"/>
                  </a:lnTo>
                  <a:lnTo>
                    <a:pt x="15897" y="3625"/>
                  </a:lnTo>
                  <a:lnTo>
                    <a:pt x="15976" y="3546"/>
                  </a:lnTo>
                  <a:lnTo>
                    <a:pt x="15818" y="3329"/>
                  </a:lnTo>
                  <a:lnTo>
                    <a:pt x="15641" y="3132"/>
                  </a:lnTo>
                  <a:lnTo>
                    <a:pt x="15266" y="2719"/>
                  </a:lnTo>
                  <a:lnTo>
                    <a:pt x="14853" y="2364"/>
                  </a:lnTo>
                  <a:lnTo>
                    <a:pt x="14419" y="2009"/>
                  </a:lnTo>
                  <a:lnTo>
                    <a:pt x="13947" y="1714"/>
                  </a:lnTo>
                  <a:lnTo>
                    <a:pt x="13454" y="1419"/>
                  </a:lnTo>
                  <a:lnTo>
                    <a:pt x="12942" y="1162"/>
                  </a:lnTo>
                  <a:lnTo>
                    <a:pt x="12391" y="926"/>
                  </a:lnTo>
                  <a:lnTo>
                    <a:pt x="11839" y="729"/>
                  </a:lnTo>
                  <a:lnTo>
                    <a:pt x="11268" y="552"/>
                  </a:lnTo>
                  <a:lnTo>
                    <a:pt x="10677" y="394"/>
                  </a:lnTo>
                  <a:lnTo>
                    <a:pt x="10086" y="276"/>
                  </a:lnTo>
                  <a:lnTo>
                    <a:pt x="9495" y="158"/>
                  </a:lnTo>
                  <a:lnTo>
                    <a:pt x="8884" y="79"/>
                  </a:lnTo>
                  <a:lnTo>
                    <a:pt x="8274" y="40"/>
                  </a:lnTo>
                  <a:lnTo>
                    <a:pt x="7663" y="0"/>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1627900" y="2052325"/>
              <a:ext cx="242325" cy="287625"/>
            </a:xfrm>
            <a:custGeom>
              <a:avLst/>
              <a:gdLst/>
              <a:ahLst/>
              <a:cxnLst/>
              <a:rect l="l" t="t" r="r" b="b"/>
              <a:pathLst>
                <a:path w="9693" h="11505" extrusionOk="0">
                  <a:moveTo>
                    <a:pt x="4925" y="0"/>
                  </a:moveTo>
                  <a:lnTo>
                    <a:pt x="4453" y="20"/>
                  </a:lnTo>
                  <a:lnTo>
                    <a:pt x="3999" y="59"/>
                  </a:lnTo>
                  <a:lnTo>
                    <a:pt x="3546" y="119"/>
                  </a:lnTo>
                  <a:lnTo>
                    <a:pt x="3093" y="197"/>
                  </a:lnTo>
                  <a:lnTo>
                    <a:pt x="2660" y="316"/>
                  </a:lnTo>
                  <a:lnTo>
                    <a:pt x="2246" y="453"/>
                  </a:lnTo>
                  <a:lnTo>
                    <a:pt x="1852" y="611"/>
                  </a:lnTo>
                  <a:lnTo>
                    <a:pt x="1478" y="788"/>
                  </a:lnTo>
                  <a:lnTo>
                    <a:pt x="1124" y="1005"/>
                  </a:lnTo>
                  <a:lnTo>
                    <a:pt x="828" y="1241"/>
                  </a:lnTo>
                  <a:lnTo>
                    <a:pt x="572" y="1478"/>
                  </a:lnTo>
                  <a:lnTo>
                    <a:pt x="375" y="1734"/>
                  </a:lnTo>
                  <a:lnTo>
                    <a:pt x="217" y="1990"/>
                  </a:lnTo>
                  <a:lnTo>
                    <a:pt x="99" y="2266"/>
                  </a:lnTo>
                  <a:lnTo>
                    <a:pt x="20" y="2522"/>
                  </a:lnTo>
                  <a:lnTo>
                    <a:pt x="1" y="2798"/>
                  </a:lnTo>
                  <a:lnTo>
                    <a:pt x="1" y="5023"/>
                  </a:lnTo>
                  <a:lnTo>
                    <a:pt x="20" y="5260"/>
                  </a:lnTo>
                  <a:lnTo>
                    <a:pt x="60" y="5516"/>
                  </a:lnTo>
                  <a:lnTo>
                    <a:pt x="158" y="5752"/>
                  </a:lnTo>
                  <a:lnTo>
                    <a:pt x="277" y="5989"/>
                  </a:lnTo>
                  <a:lnTo>
                    <a:pt x="454" y="6225"/>
                  </a:lnTo>
                  <a:lnTo>
                    <a:pt x="651" y="6442"/>
                  </a:lnTo>
                  <a:lnTo>
                    <a:pt x="887" y="6658"/>
                  </a:lnTo>
                  <a:lnTo>
                    <a:pt x="1163" y="6875"/>
                  </a:lnTo>
                  <a:lnTo>
                    <a:pt x="1163" y="9357"/>
                  </a:lnTo>
                  <a:lnTo>
                    <a:pt x="1183" y="9554"/>
                  </a:lnTo>
                  <a:lnTo>
                    <a:pt x="1222" y="9751"/>
                  </a:lnTo>
                  <a:lnTo>
                    <a:pt x="1301" y="9948"/>
                  </a:lnTo>
                  <a:lnTo>
                    <a:pt x="1419" y="10145"/>
                  </a:lnTo>
                  <a:lnTo>
                    <a:pt x="1557" y="10342"/>
                  </a:lnTo>
                  <a:lnTo>
                    <a:pt x="1734" y="10519"/>
                  </a:lnTo>
                  <a:lnTo>
                    <a:pt x="1951" y="10677"/>
                  </a:lnTo>
                  <a:lnTo>
                    <a:pt x="2207" y="10854"/>
                  </a:lnTo>
                  <a:lnTo>
                    <a:pt x="2483" y="10992"/>
                  </a:lnTo>
                  <a:lnTo>
                    <a:pt x="2758" y="11130"/>
                  </a:lnTo>
                  <a:lnTo>
                    <a:pt x="3074" y="11228"/>
                  </a:lnTo>
                  <a:lnTo>
                    <a:pt x="3409" y="11327"/>
                  </a:lnTo>
                  <a:lnTo>
                    <a:pt x="3743" y="11406"/>
                  </a:lnTo>
                  <a:lnTo>
                    <a:pt x="4078" y="11445"/>
                  </a:lnTo>
                  <a:lnTo>
                    <a:pt x="4433" y="11484"/>
                  </a:lnTo>
                  <a:lnTo>
                    <a:pt x="4787" y="11504"/>
                  </a:lnTo>
                  <a:lnTo>
                    <a:pt x="5142" y="11484"/>
                  </a:lnTo>
                  <a:lnTo>
                    <a:pt x="5477" y="11465"/>
                  </a:lnTo>
                  <a:lnTo>
                    <a:pt x="5831" y="11425"/>
                  </a:lnTo>
                  <a:lnTo>
                    <a:pt x="6166" y="11347"/>
                  </a:lnTo>
                  <a:lnTo>
                    <a:pt x="6501" y="11268"/>
                  </a:lnTo>
                  <a:lnTo>
                    <a:pt x="6816" y="11169"/>
                  </a:lnTo>
                  <a:lnTo>
                    <a:pt x="7112" y="11051"/>
                  </a:lnTo>
                  <a:lnTo>
                    <a:pt x="7388" y="10893"/>
                  </a:lnTo>
                  <a:lnTo>
                    <a:pt x="7644" y="10736"/>
                  </a:lnTo>
                  <a:lnTo>
                    <a:pt x="7880" y="10559"/>
                  </a:lnTo>
                  <a:lnTo>
                    <a:pt x="8077" y="10381"/>
                  </a:lnTo>
                  <a:lnTo>
                    <a:pt x="8235" y="10184"/>
                  </a:lnTo>
                  <a:lnTo>
                    <a:pt x="8353" y="9987"/>
                  </a:lnTo>
                  <a:lnTo>
                    <a:pt x="8432" y="9790"/>
                  </a:lnTo>
                  <a:lnTo>
                    <a:pt x="8491" y="9593"/>
                  </a:lnTo>
                  <a:lnTo>
                    <a:pt x="8510" y="9377"/>
                  </a:lnTo>
                  <a:lnTo>
                    <a:pt x="8510" y="6895"/>
                  </a:lnTo>
                  <a:lnTo>
                    <a:pt x="8806" y="6678"/>
                  </a:lnTo>
                  <a:lnTo>
                    <a:pt x="9062" y="6442"/>
                  </a:lnTo>
                  <a:lnTo>
                    <a:pt x="9259" y="6205"/>
                  </a:lnTo>
                  <a:lnTo>
                    <a:pt x="9436" y="5969"/>
                  </a:lnTo>
                  <a:lnTo>
                    <a:pt x="9554" y="5713"/>
                  </a:lnTo>
                  <a:lnTo>
                    <a:pt x="9633" y="5457"/>
                  </a:lnTo>
                  <a:lnTo>
                    <a:pt x="9673" y="5201"/>
                  </a:lnTo>
                  <a:lnTo>
                    <a:pt x="9692" y="4945"/>
                  </a:lnTo>
                  <a:lnTo>
                    <a:pt x="9692" y="2837"/>
                  </a:lnTo>
                  <a:lnTo>
                    <a:pt x="9673" y="2561"/>
                  </a:lnTo>
                  <a:lnTo>
                    <a:pt x="9613" y="2305"/>
                  </a:lnTo>
                  <a:lnTo>
                    <a:pt x="9515" y="2049"/>
                  </a:lnTo>
                  <a:lnTo>
                    <a:pt x="9357" y="1793"/>
                  </a:lnTo>
                  <a:lnTo>
                    <a:pt x="9160" y="1537"/>
                  </a:lnTo>
                  <a:lnTo>
                    <a:pt x="8924" y="1300"/>
                  </a:lnTo>
                  <a:lnTo>
                    <a:pt x="8648" y="1084"/>
                  </a:lnTo>
                  <a:lnTo>
                    <a:pt x="8333" y="867"/>
                  </a:lnTo>
                  <a:lnTo>
                    <a:pt x="7959" y="670"/>
                  </a:lnTo>
                  <a:lnTo>
                    <a:pt x="7585" y="493"/>
                  </a:lnTo>
                  <a:lnTo>
                    <a:pt x="7171" y="355"/>
                  </a:lnTo>
                  <a:lnTo>
                    <a:pt x="6738" y="237"/>
                  </a:lnTo>
                  <a:lnTo>
                    <a:pt x="6304" y="138"/>
                  </a:lnTo>
                  <a:lnTo>
                    <a:pt x="5851" y="59"/>
                  </a:lnTo>
                  <a:lnTo>
                    <a:pt x="5378" y="20"/>
                  </a:lnTo>
                  <a:lnTo>
                    <a:pt x="4925" y="0"/>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1627900" y="2052325"/>
              <a:ext cx="242325" cy="287625"/>
            </a:xfrm>
            <a:custGeom>
              <a:avLst/>
              <a:gdLst/>
              <a:ahLst/>
              <a:cxnLst/>
              <a:rect l="l" t="t" r="r" b="b"/>
              <a:pathLst>
                <a:path w="9693" h="11505" fill="none" extrusionOk="0">
                  <a:moveTo>
                    <a:pt x="8333" y="867"/>
                  </a:moveTo>
                  <a:lnTo>
                    <a:pt x="8333" y="867"/>
                  </a:lnTo>
                  <a:lnTo>
                    <a:pt x="7959" y="670"/>
                  </a:lnTo>
                  <a:lnTo>
                    <a:pt x="7585" y="493"/>
                  </a:lnTo>
                  <a:lnTo>
                    <a:pt x="7171" y="355"/>
                  </a:lnTo>
                  <a:lnTo>
                    <a:pt x="6738" y="237"/>
                  </a:lnTo>
                  <a:lnTo>
                    <a:pt x="6304" y="138"/>
                  </a:lnTo>
                  <a:lnTo>
                    <a:pt x="5851" y="59"/>
                  </a:lnTo>
                  <a:lnTo>
                    <a:pt x="5378" y="20"/>
                  </a:lnTo>
                  <a:lnTo>
                    <a:pt x="4925" y="0"/>
                  </a:lnTo>
                  <a:lnTo>
                    <a:pt x="4453" y="20"/>
                  </a:lnTo>
                  <a:lnTo>
                    <a:pt x="3999" y="59"/>
                  </a:lnTo>
                  <a:lnTo>
                    <a:pt x="3546" y="119"/>
                  </a:lnTo>
                  <a:lnTo>
                    <a:pt x="3093" y="197"/>
                  </a:lnTo>
                  <a:lnTo>
                    <a:pt x="2660" y="316"/>
                  </a:lnTo>
                  <a:lnTo>
                    <a:pt x="2246" y="453"/>
                  </a:lnTo>
                  <a:lnTo>
                    <a:pt x="1852" y="611"/>
                  </a:lnTo>
                  <a:lnTo>
                    <a:pt x="1478" y="788"/>
                  </a:lnTo>
                  <a:lnTo>
                    <a:pt x="1478" y="788"/>
                  </a:lnTo>
                  <a:lnTo>
                    <a:pt x="1124" y="1005"/>
                  </a:lnTo>
                  <a:lnTo>
                    <a:pt x="828" y="1241"/>
                  </a:lnTo>
                  <a:lnTo>
                    <a:pt x="572" y="1478"/>
                  </a:lnTo>
                  <a:lnTo>
                    <a:pt x="375" y="1734"/>
                  </a:lnTo>
                  <a:lnTo>
                    <a:pt x="217" y="1990"/>
                  </a:lnTo>
                  <a:lnTo>
                    <a:pt x="99" y="2266"/>
                  </a:lnTo>
                  <a:lnTo>
                    <a:pt x="20" y="2522"/>
                  </a:lnTo>
                  <a:lnTo>
                    <a:pt x="1" y="2798"/>
                  </a:lnTo>
                  <a:lnTo>
                    <a:pt x="1" y="5043"/>
                  </a:lnTo>
                  <a:lnTo>
                    <a:pt x="1" y="5023"/>
                  </a:lnTo>
                  <a:lnTo>
                    <a:pt x="1" y="5023"/>
                  </a:lnTo>
                  <a:lnTo>
                    <a:pt x="20" y="5260"/>
                  </a:lnTo>
                  <a:lnTo>
                    <a:pt x="60" y="5516"/>
                  </a:lnTo>
                  <a:lnTo>
                    <a:pt x="158" y="5752"/>
                  </a:lnTo>
                  <a:lnTo>
                    <a:pt x="277" y="5989"/>
                  </a:lnTo>
                  <a:lnTo>
                    <a:pt x="454" y="6225"/>
                  </a:lnTo>
                  <a:lnTo>
                    <a:pt x="651" y="6442"/>
                  </a:lnTo>
                  <a:lnTo>
                    <a:pt x="887" y="6658"/>
                  </a:lnTo>
                  <a:lnTo>
                    <a:pt x="1163" y="6875"/>
                  </a:lnTo>
                  <a:lnTo>
                    <a:pt x="1163" y="9357"/>
                  </a:lnTo>
                  <a:lnTo>
                    <a:pt x="1163" y="9357"/>
                  </a:lnTo>
                  <a:lnTo>
                    <a:pt x="1183" y="9554"/>
                  </a:lnTo>
                  <a:lnTo>
                    <a:pt x="1222" y="9751"/>
                  </a:lnTo>
                  <a:lnTo>
                    <a:pt x="1301" y="9948"/>
                  </a:lnTo>
                  <a:lnTo>
                    <a:pt x="1419" y="10145"/>
                  </a:lnTo>
                  <a:lnTo>
                    <a:pt x="1557" y="10342"/>
                  </a:lnTo>
                  <a:lnTo>
                    <a:pt x="1734" y="10519"/>
                  </a:lnTo>
                  <a:lnTo>
                    <a:pt x="1951" y="10677"/>
                  </a:lnTo>
                  <a:lnTo>
                    <a:pt x="2207" y="10854"/>
                  </a:lnTo>
                  <a:lnTo>
                    <a:pt x="2207" y="10854"/>
                  </a:lnTo>
                  <a:lnTo>
                    <a:pt x="2483" y="10992"/>
                  </a:lnTo>
                  <a:lnTo>
                    <a:pt x="2758" y="11130"/>
                  </a:lnTo>
                  <a:lnTo>
                    <a:pt x="3074" y="11228"/>
                  </a:lnTo>
                  <a:lnTo>
                    <a:pt x="3409" y="11327"/>
                  </a:lnTo>
                  <a:lnTo>
                    <a:pt x="3743" y="11406"/>
                  </a:lnTo>
                  <a:lnTo>
                    <a:pt x="4078" y="11445"/>
                  </a:lnTo>
                  <a:lnTo>
                    <a:pt x="4433" y="11484"/>
                  </a:lnTo>
                  <a:lnTo>
                    <a:pt x="4787" y="11504"/>
                  </a:lnTo>
                  <a:lnTo>
                    <a:pt x="5142" y="11484"/>
                  </a:lnTo>
                  <a:lnTo>
                    <a:pt x="5477" y="11465"/>
                  </a:lnTo>
                  <a:lnTo>
                    <a:pt x="5831" y="11425"/>
                  </a:lnTo>
                  <a:lnTo>
                    <a:pt x="6166" y="11347"/>
                  </a:lnTo>
                  <a:lnTo>
                    <a:pt x="6501" y="11268"/>
                  </a:lnTo>
                  <a:lnTo>
                    <a:pt x="6816" y="11169"/>
                  </a:lnTo>
                  <a:lnTo>
                    <a:pt x="7112" y="11051"/>
                  </a:lnTo>
                  <a:lnTo>
                    <a:pt x="7388" y="10893"/>
                  </a:lnTo>
                  <a:lnTo>
                    <a:pt x="7388" y="10893"/>
                  </a:lnTo>
                  <a:lnTo>
                    <a:pt x="7644" y="10736"/>
                  </a:lnTo>
                  <a:lnTo>
                    <a:pt x="7880" y="10559"/>
                  </a:lnTo>
                  <a:lnTo>
                    <a:pt x="8077" y="10381"/>
                  </a:lnTo>
                  <a:lnTo>
                    <a:pt x="8235" y="10184"/>
                  </a:lnTo>
                  <a:lnTo>
                    <a:pt x="8353" y="9987"/>
                  </a:lnTo>
                  <a:lnTo>
                    <a:pt x="8432" y="9790"/>
                  </a:lnTo>
                  <a:lnTo>
                    <a:pt x="8491" y="9593"/>
                  </a:lnTo>
                  <a:lnTo>
                    <a:pt x="8510" y="9377"/>
                  </a:lnTo>
                  <a:lnTo>
                    <a:pt x="8510" y="6895"/>
                  </a:lnTo>
                  <a:lnTo>
                    <a:pt x="8510" y="6895"/>
                  </a:lnTo>
                  <a:lnTo>
                    <a:pt x="8806" y="6678"/>
                  </a:lnTo>
                  <a:lnTo>
                    <a:pt x="9062" y="6442"/>
                  </a:lnTo>
                  <a:lnTo>
                    <a:pt x="9259" y="6205"/>
                  </a:lnTo>
                  <a:lnTo>
                    <a:pt x="9436" y="5969"/>
                  </a:lnTo>
                  <a:lnTo>
                    <a:pt x="9554" y="5713"/>
                  </a:lnTo>
                  <a:lnTo>
                    <a:pt x="9633" y="5457"/>
                  </a:lnTo>
                  <a:lnTo>
                    <a:pt x="9673" y="5201"/>
                  </a:lnTo>
                  <a:lnTo>
                    <a:pt x="9692" y="4945"/>
                  </a:lnTo>
                  <a:lnTo>
                    <a:pt x="9692" y="4945"/>
                  </a:lnTo>
                  <a:lnTo>
                    <a:pt x="9692" y="2837"/>
                  </a:lnTo>
                  <a:lnTo>
                    <a:pt x="9692" y="2837"/>
                  </a:lnTo>
                  <a:lnTo>
                    <a:pt x="9673" y="2561"/>
                  </a:lnTo>
                  <a:lnTo>
                    <a:pt x="9613" y="2305"/>
                  </a:lnTo>
                  <a:lnTo>
                    <a:pt x="9515" y="2049"/>
                  </a:lnTo>
                  <a:lnTo>
                    <a:pt x="9357" y="1793"/>
                  </a:lnTo>
                  <a:lnTo>
                    <a:pt x="9160" y="1537"/>
                  </a:lnTo>
                  <a:lnTo>
                    <a:pt x="8924" y="1300"/>
                  </a:lnTo>
                  <a:lnTo>
                    <a:pt x="8648" y="1084"/>
                  </a:lnTo>
                  <a:lnTo>
                    <a:pt x="8333" y="86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1655475" y="2074475"/>
              <a:ext cx="187650" cy="108875"/>
            </a:xfrm>
            <a:custGeom>
              <a:avLst/>
              <a:gdLst/>
              <a:ahLst/>
              <a:cxnLst/>
              <a:rect l="l" t="t" r="r" b="b"/>
              <a:pathLst>
                <a:path w="7506" h="4355" extrusionOk="0">
                  <a:moveTo>
                    <a:pt x="3803" y="1"/>
                  </a:moveTo>
                  <a:lnTo>
                    <a:pt x="3448" y="20"/>
                  </a:lnTo>
                  <a:lnTo>
                    <a:pt x="3074" y="40"/>
                  </a:lnTo>
                  <a:lnTo>
                    <a:pt x="2739" y="80"/>
                  </a:lnTo>
                  <a:lnTo>
                    <a:pt x="2384" y="158"/>
                  </a:lnTo>
                  <a:lnTo>
                    <a:pt x="2049" y="237"/>
                  </a:lnTo>
                  <a:lnTo>
                    <a:pt x="1734" y="336"/>
                  </a:lnTo>
                  <a:lnTo>
                    <a:pt x="1419" y="474"/>
                  </a:lnTo>
                  <a:lnTo>
                    <a:pt x="1124" y="611"/>
                  </a:lnTo>
                  <a:lnTo>
                    <a:pt x="946" y="730"/>
                  </a:lnTo>
                  <a:lnTo>
                    <a:pt x="789" y="848"/>
                  </a:lnTo>
                  <a:lnTo>
                    <a:pt x="631" y="966"/>
                  </a:lnTo>
                  <a:lnTo>
                    <a:pt x="493" y="1084"/>
                  </a:lnTo>
                  <a:lnTo>
                    <a:pt x="375" y="1202"/>
                  </a:lnTo>
                  <a:lnTo>
                    <a:pt x="277" y="1340"/>
                  </a:lnTo>
                  <a:lnTo>
                    <a:pt x="198" y="1478"/>
                  </a:lnTo>
                  <a:lnTo>
                    <a:pt x="119" y="1616"/>
                  </a:lnTo>
                  <a:lnTo>
                    <a:pt x="60" y="1754"/>
                  </a:lnTo>
                  <a:lnTo>
                    <a:pt x="21" y="1892"/>
                  </a:lnTo>
                  <a:lnTo>
                    <a:pt x="1" y="2030"/>
                  </a:lnTo>
                  <a:lnTo>
                    <a:pt x="1" y="2168"/>
                  </a:lnTo>
                  <a:lnTo>
                    <a:pt x="1" y="2305"/>
                  </a:lnTo>
                  <a:lnTo>
                    <a:pt x="21" y="2443"/>
                  </a:lnTo>
                  <a:lnTo>
                    <a:pt x="60" y="2581"/>
                  </a:lnTo>
                  <a:lnTo>
                    <a:pt x="119" y="2719"/>
                  </a:lnTo>
                  <a:lnTo>
                    <a:pt x="218" y="2916"/>
                  </a:lnTo>
                  <a:lnTo>
                    <a:pt x="336" y="3093"/>
                  </a:lnTo>
                  <a:lnTo>
                    <a:pt x="493" y="3271"/>
                  </a:lnTo>
                  <a:lnTo>
                    <a:pt x="690" y="3428"/>
                  </a:lnTo>
                  <a:lnTo>
                    <a:pt x="868" y="3566"/>
                  </a:lnTo>
                  <a:lnTo>
                    <a:pt x="1065" y="3684"/>
                  </a:lnTo>
                  <a:lnTo>
                    <a:pt x="1340" y="3842"/>
                  </a:lnTo>
                  <a:lnTo>
                    <a:pt x="1636" y="3980"/>
                  </a:lnTo>
                  <a:lnTo>
                    <a:pt x="1951" y="4098"/>
                  </a:lnTo>
                  <a:lnTo>
                    <a:pt x="2286" y="4177"/>
                  </a:lnTo>
                  <a:lnTo>
                    <a:pt x="2621" y="4256"/>
                  </a:lnTo>
                  <a:lnTo>
                    <a:pt x="2975" y="4315"/>
                  </a:lnTo>
                  <a:lnTo>
                    <a:pt x="3330" y="4334"/>
                  </a:lnTo>
                  <a:lnTo>
                    <a:pt x="3684" y="4354"/>
                  </a:lnTo>
                  <a:lnTo>
                    <a:pt x="4059" y="4354"/>
                  </a:lnTo>
                  <a:lnTo>
                    <a:pt x="4413" y="4315"/>
                  </a:lnTo>
                  <a:lnTo>
                    <a:pt x="4768" y="4275"/>
                  </a:lnTo>
                  <a:lnTo>
                    <a:pt x="5103" y="4216"/>
                  </a:lnTo>
                  <a:lnTo>
                    <a:pt x="5438" y="4118"/>
                  </a:lnTo>
                  <a:lnTo>
                    <a:pt x="5772" y="4019"/>
                  </a:lnTo>
                  <a:lnTo>
                    <a:pt x="6068" y="3901"/>
                  </a:lnTo>
                  <a:lnTo>
                    <a:pt x="6363" y="3743"/>
                  </a:lnTo>
                  <a:lnTo>
                    <a:pt x="6600" y="3606"/>
                  </a:lnTo>
                  <a:lnTo>
                    <a:pt x="6797" y="3448"/>
                  </a:lnTo>
                  <a:lnTo>
                    <a:pt x="6994" y="3290"/>
                  </a:lnTo>
                  <a:lnTo>
                    <a:pt x="7151" y="3113"/>
                  </a:lnTo>
                  <a:lnTo>
                    <a:pt x="7269" y="2936"/>
                  </a:lnTo>
                  <a:lnTo>
                    <a:pt x="7368" y="2739"/>
                  </a:lnTo>
                  <a:lnTo>
                    <a:pt x="7427" y="2601"/>
                  </a:lnTo>
                  <a:lnTo>
                    <a:pt x="7466" y="2483"/>
                  </a:lnTo>
                  <a:lnTo>
                    <a:pt x="7486" y="2345"/>
                  </a:lnTo>
                  <a:lnTo>
                    <a:pt x="7506" y="2207"/>
                  </a:lnTo>
                  <a:lnTo>
                    <a:pt x="7486" y="2069"/>
                  </a:lnTo>
                  <a:lnTo>
                    <a:pt x="7466" y="1931"/>
                  </a:lnTo>
                  <a:lnTo>
                    <a:pt x="7427" y="1793"/>
                  </a:lnTo>
                  <a:lnTo>
                    <a:pt x="7388" y="1655"/>
                  </a:lnTo>
                  <a:lnTo>
                    <a:pt x="7329" y="1518"/>
                  </a:lnTo>
                  <a:lnTo>
                    <a:pt x="7230" y="1380"/>
                  </a:lnTo>
                  <a:lnTo>
                    <a:pt x="7151" y="1261"/>
                  </a:lnTo>
                  <a:lnTo>
                    <a:pt x="7033" y="1143"/>
                  </a:lnTo>
                  <a:lnTo>
                    <a:pt x="6915" y="1005"/>
                  </a:lnTo>
                  <a:lnTo>
                    <a:pt x="6757" y="887"/>
                  </a:lnTo>
                  <a:lnTo>
                    <a:pt x="6619" y="789"/>
                  </a:lnTo>
                  <a:lnTo>
                    <a:pt x="6442" y="671"/>
                  </a:lnTo>
                  <a:lnTo>
                    <a:pt x="6166" y="513"/>
                  </a:lnTo>
                  <a:lnTo>
                    <a:pt x="5851" y="395"/>
                  </a:lnTo>
                  <a:lnTo>
                    <a:pt x="5536" y="277"/>
                  </a:lnTo>
                  <a:lnTo>
                    <a:pt x="5201" y="178"/>
                  </a:lnTo>
                  <a:lnTo>
                    <a:pt x="4866" y="99"/>
                  </a:lnTo>
                  <a:lnTo>
                    <a:pt x="4512" y="60"/>
                  </a:lnTo>
                  <a:lnTo>
                    <a:pt x="4157" y="20"/>
                  </a:lnTo>
                  <a:lnTo>
                    <a:pt x="38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 name="Google Shape;128;p2"/>
          <p:cNvGrpSpPr/>
          <p:nvPr/>
        </p:nvGrpSpPr>
        <p:grpSpPr>
          <a:xfrm>
            <a:off x="839229" y="3980841"/>
            <a:ext cx="491076" cy="475810"/>
            <a:chOff x="10401025" y="944500"/>
            <a:chExt cx="1235100" cy="1196704"/>
          </a:xfrm>
        </p:grpSpPr>
        <p:sp>
          <p:nvSpPr>
            <p:cNvPr id="129" name="Google Shape;129;p2"/>
            <p:cNvSpPr/>
            <p:nvPr/>
          </p:nvSpPr>
          <p:spPr>
            <a:xfrm>
              <a:off x="10463150" y="1980704"/>
              <a:ext cx="1091400" cy="160500"/>
            </a:xfrm>
            <a:prstGeom prst="ellipse">
              <a:avLst/>
            </a:pr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0" name="Google Shape;130;p2"/>
            <p:cNvGrpSpPr/>
            <p:nvPr/>
          </p:nvGrpSpPr>
          <p:grpSpPr>
            <a:xfrm>
              <a:off x="10401025" y="944500"/>
              <a:ext cx="1235100" cy="1128725"/>
              <a:chOff x="2439475" y="238125"/>
              <a:chExt cx="1235100" cy="1128725"/>
            </a:xfrm>
          </p:grpSpPr>
          <p:sp>
            <p:nvSpPr>
              <p:cNvPr id="131" name="Google Shape;131;p2"/>
              <p:cNvSpPr/>
              <p:nvPr/>
            </p:nvSpPr>
            <p:spPr>
              <a:xfrm>
                <a:off x="2439475" y="516850"/>
                <a:ext cx="1235100" cy="571275"/>
              </a:xfrm>
              <a:custGeom>
                <a:avLst/>
                <a:gdLst/>
                <a:ahLst/>
                <a:cxnLst/>
                <a:rect l="l" t="t" r="r" b="b"/>
                <a:pathLst>
                  <a:path w="49404" h="22851" extrusionOk="0">
                    <a:moveTo>
                      <a:pt x="12371" y="1202"/>
                    </a:moveTo>
                    <a:lnTo>
                      <a:pt x="13159" y="1222"/>
                    </a:lnTo>
                    <a:lnTo>
                      <a:pt x="13966" y="1241"/>
                    </a:lnTo>
                    <a:lnTo>
                      <a:pt x="14813" y="1281"/>
                    </a:lnTo>
                    <a:lnTo>
                      <a:pt x="15660" y="1340"/>
                    </a:lnTo>
                    <a:lnTo>
                      <a:pt x="16527" y="1399"/>
                    </a:lnTo>
                    <a:lnTo>
                      <a:pt x="17414" y="1497"/>
                    </a:lnTo>
                    <a:lnTo>
                      <a:pt x="18300" y="1596"/>
                    </a:lnTo>
                    <a:lnTo>
                      <a:pt x="19226" y="1734"/>
                    </a:lnTo>
                    <a:lnTo>
                      <a:pt x="20152" y="1872"/>
                    </a:lnTo>
                    <a:lnTo>
                      <a:pt x="21077" y="2009"/>
                    </a:lnTo>
                    <a:lnTo>
                      <a:pt x="22023" y="2187"/>
                    </a:lnTo>
                    <a:lnTo>
                      <a:pt x="22988" y="2384"/>
                    </a:lnTo>
                    <a:lnTo>
                      <a:pt x="23953" y="2581"/>
                    </a:lnTo>
                    <a:lnTo>
                      <a:pt x="24919" y="2797"/>
                    </a:lnTo>
                    <a:lnTo>
                      <a:pt x="25904" y="3053"/>
                    </a:lnTo>
                    <a:lnTo>
                      <a:pt x="26888" y="3310"/>
                    </a:lnTo>
                    <a:lnTo>
                      <a:pt x="28031" y="3625"/>
                    </a:lnTo>
                    <a:lnTo>
                      <a:pt x="29173" y="3960"/>
                    </a:lnTo>
                    <a:lnTo>
                      <a:pt x="30277" y="4294"/>
                    </a:lnTo>
                    <a:lnTo>
                      <a:pt x="31360" y="4669"/>
                    </a:lnTo>
                    <a:lnTo>
                      <a:pt x="32424" y="5043"/>
                    </a:lnTo>
                    <a:lnTo>
                      <a:pt x="33468" y="5437"/>
                    </a:lnTo>
                    <a:lnTo>
                      <a:pt x="34472" y="5831"/>
                    </a:lnTo>
                    <a:lnTo>
                      <a:pt x="35457" y="6245"/>
                    </a:lnTo>
                    <a:lnTo>
                      <a:pt x="36895" y="6875"/>
                    </a:lnTo>
                    <a:lnTo>
                      <a:pt x="38254" y="7545"/>
                    </a:lnTo>
                    <a:lnTo>
                      <a:pt x="39554" y="8214"/>
                    </a:lnTo>
                    <a:lnTo>
                      <a:pt x="40165" y="8549"/>
                    </a:lnTo>
                    <a:lnTo>
                      <a:pt x="40756" y="8904"/>
                    </a:lnTo>
                    <a:lnTo>
                      <a:pt x="41623" y="9416"/>
                    </a:lnTo>
                    <a:lnTo>
                      <a:pt x="42450" y="9948"/>
                    </a:lnTo>
                    <a:lnTo>
                      <a:pt x="43218" y="10480"/>
                    </a:lnTo>
                    <a:lnTo>
                      <a:pt x="43927" y="11012"/>
                    </a:lnTo>
                    <a:lnTo>
                      <a:pt x="44597" y="11543"/>
                    </a:lnTo>
                    <a:lnTo>
                      <a:pt x="45227" y="12075"/>
                    </a:lnTo>
                    <a:lnTo>
                      <a:pt x="45779" y="12607"/>
                    </a:lnTo>
                    <a:lnTo>
                      <a:pt x="46291" y="13139"/>
                    </a:lnTo>
                    <a:lnTo>
                      <a:pt x="46744" y="13671"/>
                    </a:lnTo>
                    <a:lnTo>
                      <a:pt x="47138" y="14183"/>
                    </a:lnTo>
                    <a:lnTo>
                      <a:pt x="47473" y="14675"/>
                    </a:lnTo>
                    <a:lnTo>
                      <a:pt x="47611" y="14931"/>
                    </a:lnTo>
                    <a:lnTo>
                      <a:pt x="47729" y="15168"/>
                    </a:lnTo>
                    <a:lnTo>
                      <a:pt x="47847" y="15404"/>
                    </a:lnTo>
                    <a:lnTo>
                      <a:pt x="47946" y="15641"/>
                    </a:lnTo>
                    <a:lnTo>
                      <a:pt x="48025" y="15877"/>
                    </a:lnTo>
                    <a:lnTo>
                      <a:pt x="48084" y="16113"/>
                    </a:lnTo>
                    <a:lnTo>
                      <a:pt x="48143" y="16330"/>
                    </a:lnTo>
                    <a:lnTo>
                      <a:pt x="48182" y="16547"/>
                    </a:lnTo>
                    <a:lnTo>
                      <a:pt x="48202" y="16763"/>
                    </a:lnTo>
                    <a:lnTo>
                      <a:pt x="48202" y="16980"/>
                    </a:lnTo>
                    <a:lnTo>
                      <a:pt x="48202" y="17157"/>
                    </a:lnTo>
                    <a:lnTo>
                      <a:pt x="48182" y="17335"/>
                    </a:lnTo>
                    <a:lnTo>
                      <a:pt x="48163" y="17512"/>
                    </a:lnTo>
                    <a:lnTo>
                      <a:pt x="48123" y="17709"/>
                    </a:lnTo>
                    <a:lnTo>
                      <a:pt x="48044" y="17926"/>
                    </a:lnTo>
                    <a:lnTo>
                      <a:pt x="47966" y="18123"/>
                    </a:lnTo>
                    <a:lnTo>
                      <a:pt x="47847" y="18339"/>
                    </a:lnTo>
                    <a:lnTo>
                      <a:pt x="47729" y="18536"/>
                    </a:lnTo>
                    <a:lnTo>
                      <a:pt x="47611" y="18714"/>
                    </a:lnTo>
                    <a:lnTo>
                      <a:pt x="47473" y="18871"/>
                    </a:lnTo>
                    <a:lnTo>
                      <a:pt x="47315" y="19048"/>
                    </a:lnTo>
                    <a:lnTo>
                      <a:pt x="47158" y="19206"/>
                    </a:lnTo>
                    <a:lnTo>
                      <a:pt x="46961" y="19364"/>
                    </a:lnTo>
                    <a:lnTo>
                      <a:pt x="46764" y="19521"/>
                    </a:lnTo>
                    <a:lnTo>
                      <a:pt x="46567" y="19679"/>
                    </a:lnTo>
                    <a:lnTo>
                      <a:pt x="46331" y="19817"/>
                    </a:lnTo>
                    <a:lnTo>
                      <a:pt x="45956" y="20033"/>
                    </a:lnTo>
                    <a:lnTo>
                      <a:pt x="45562" y="20230"/>
                    </a:lnTo>
                    <a:lnTo>
                      <a:pt x="45129" y="20427"/>
                    </a:lnTo>
                    <a:lnTo>
                      <a:pt x="44676" y="20605"/>
                    </a:lnTo>
                    <a:lnTo>
                      <a:pt x="44183" y="20762"/>
                    </a:lnTo>
                    <a:lnTo>
                      <a:pt x="43652" y="20920"/>
                    </a:lnTo>
                    <a:lnTo>
                      <a:pt x="43100" y="21058"/>
                    </a:lnTo>
                    <a:lnTo>
                      <a:pt x="42529" y="21176"/>
                    </a:lnTo>
                    <a:lnTo>
                      <a:pt x="41918" y="21294"/>
                    </a:lnTo>
                    <a:lnTo>
                      <a:pt x="41308" y="21373"/>
                    </a:lnTo>
                    <a:lnTo>
                      <a:pt x="40657" y="21471"/>
                    </a:lnTo>
                    <a:lnTo>
                      <a:pt x="39968" y="21530"/>
                    </a:lnTo>
                    <a:lnTo>
                      <a:pt x="39279" y="21589"/>
                    </a:lnTo>
                    <a:lnTo>
                      <a:pt x="38550" y="21629"/>
                    </a:lnTo>
                    <a:lnTo>
                      <a:pt x="37821" y="21649"/>
                    </a:lnTo>
                    <a:lnTo>
                      <a:pt x="36265" y="21649"/>
                    </a:lnTo>
                    <a:lnTo>
                      <a:pt x="35437" y="21609"/>
                    </a:lnTo>
                    <a:lnTo>
                      <a:pt x="34610" y="21570"/>
                    </a:lnTo>
                    <a:lnTo>
                      <a:pt x="33763" y="21530"/>
                    </a:lnTo>
                    <a:lnTo>
                      <a:pt x="32896" y="21452"/>
                    </a:lnTo>
                    <a:lnTo>
                      <a:pt x="32010" y="21353"/>
                    </a:lnTo>
                    <a:lnTo>
                      <a:pt x="31104" y="21255"/>
                    </a:lnTo>
                    <a:lnTo>
                      <a:pt x="30198" y="21136"/>
                    </a:lnTo>
                    <a:lnTo>
                      <a:pt x="29272" y="20999"/>
                    </a:lnTo>
                    <a:lnTo>
                      <a:pt x="28346" y="20841"/>
                    </a:lnTo>
                    <a:lnTo>
                      <a:pt x="27401" y="20664"/>
                    </a:lnTo>
                    <a:lnTo>
                      <a:pt x="26435" y="20486"/>
                    </a:lnTo>
                    <a:lnTo>
                      <a:pt x="25470" y="20270"/>
                    </a:lnTo>
                    <a:lnTo>
                      <a:pt x="24505" y="20053"/>
                    </a:lnTo>
                    <a:lnTo>
                      <a:pt x="23520" y="19817"/>
                    </a:lnTo>
                    <a:lnTo>
                      <a:pt x="22535" y="19561"/>
                    </a:lnTo>
                    <a:lnTo>
                      <a:pt x="21393" y="19245"/>
                    </a:lnTo>
                    <a:lnTo>
                      <a:pt x="20250" y="18911"/>
                    </a:lnTo>
                    <a:lnTo>
                      <a:pt x="19147" y="18556"/>
                    </a:lnTo>
                    <a:lnTo>
                      <a:pt x="18064" y="18182"/>
                    </a:lnTo>
                    <a:lnTo>
                      <a:pt x="17000" y="17807"/>
                    </a:lnTo>
                    <a:lnTo>
                      <a:pt x="15956" y="17433"/>
                    </a:lnTo>
                    <a:lnTo>
                      <a:pt x="14951" y="17020"/>
                    </a:lnTo>
                    <a:lnTo>
                      <a:pt x="13966" y="16606"/>
                    </a:lnTo>
                    <a:lnTo>
                      <a:pt x="12528" y="15975"/>
                    </a:lnTo>
                    <a:lnTo>
                      <a:pt x="11169" y="15325"/>
                    </a:lnTo>
                    <a:lnTo>
                      <a:pt x="9869" y="14656"/>
                    </a:lnTo>
                    <a:lnTo>
                      <a:pt x="9259" y="14301"/>
                    </a:lnTo>
                    <a:lnTo>
                      <a:pt x="8648" y="13966"/>
                    </a:lnTo>
                    <a:lnTo>
                      <a:pt x="7801" y="13434"/>
                    </a:lnTo>
                    <a:lnTo>
                      <a:pt x="6974" y="12903"/>
                    </a:lnTo>
                    <a:lnTo>
                      <a:pt x="6205" y="12371"/>
                    </a:lnTo>
                    <a:lnTo>
                      <a:pt x="5476" y="11839"/>
                    </a:lnTo>
                    <a:lnTo>
                      <a:pt x="4807" y="11307"/>
                    </a:lnTo>
                    <a:lnTo>
                      <a:pt x="4196" y="10775"/>
                    </a:lnTo>
                    <a:lnTo>
                      <a:pt x="3645" y="10243"/>
                    </a:lnTo>
                    <a:lnTo>
                      <a:pt x="3132" y="9711"/>
                    </a:lnTo>
                    <a:lnTo>
                      <a:pt x="2679" y="9199"/>
                    </a:lnTo>
                    <a:lnTo>
                      <a:pt x="2285" y="8687"/>
                    </a:lnTo>
                    <a:lnTo>
                      <a:pt x="1951" y="8175"/>
                    </a:lnTo>
                    <a:lnTo>
                      <a:pt x="1813" y="7939"/>
                    </a:lnTo>
                    <a:lnTo>
                      <a:pt x="1694" y="7683"/>
                    </a:lnTo>
                    <a:lnTo>
                      <a:pt x="1576" y="7446"/>
                    </a:lnTo>
                    <a:lnTo>
                      <a:pt x="1478" y="7210"/>
                    </a:lnTo>
                    <a:lnTo>
                      <a:pt x="1399" y="6973"/>
                    </a:lnTo>
                    <a:lnTo>
                      <a:pt x="1320" y="6757"/>
                    </a:lnTo>
                    <a:lnTo>
                      <a:pt x="1281" y="6520"/>
                    </a:lnTo>
                    <a:lnTo>
                      <a:pt x="1241" y="6304"/>
                    </a:lnTo>
                    <a:lnTo>
                      <a:pt x="1222" y="6087"/>
                    </a:lnTo>
                    <a:lnTo>
                      <a:pt x="1222" y="5890"/>
                    </a:lnTo>
                    <a:lnTo>
                      <a:pt x="1222" y="5693"/>
                    </a:lnTo>
                    <a:lnTo>
                      <a:pt x="1241" y="5516"/>
                    </a:lnTo>
                    <a:lnTo>
                      <a:pt x="1261" y="5338"/>
                    </a:lnTo>
                    <a:lnTo>
                      <a:pt x="1300" y="5161"/>
                    </a:lnTo>
                    <a:lnTo>
                      <a:pt x="1379" y="4944"/>
                    </a:lnTo>
                    <a:lnTo>
                      <a:pt x="1458" y="4728"/>
                    </a:lnTo>
                    <a:lnTo>
                      <a:pt x="1557" y="4531"/>
                    </a:lnTo>
                    <a:lnTo>
                      <a:pt x="1694" y="4314"/>
                    </a:lnTo>
                    <a:lnTo>
                      <a:pt x="1813" y="4157"/>
                    </a:lnTo>
                    <a:lnTo>
                      <a:pt x="1951" y="3979"/>
                    </a:lnTo>
                    <a:lnTo>
                      <a:pt x="2108" y="3802"/>
                    </a:lnTo>
                    <a:lnTo>
                      <a:pt x="2266" y="3644"/>
                    </a:lnTo>
                    <a:lnTo>
                      <a:pt x="2443" y="3487"/>
                    </a:lnTo>
                    <a:lnTo>
                      <a:pt x="2640" y="3329"/>
                    </a:lnTo>
                    <a:lnTo>
                      <a:pt x="2857" y="3191"/>
                    </a:lnTo>
                    <a:lnTo>
                      <a:pt x="3093" y="3034"/>
                    </a:lnTo>
                    <a:lnTo>
                      <a:pt x="3448" y="2817"/>
                    </a:lnTo>
                    <a:lnTo>
                      <a:pt x="3861" y="2620"/>
                    </a:lnTo>
                    <a:lnTo>
                      <a:pt x="4295" y="2443"/>
                    </a:lnTo>
                    <a:lnTo>
                      <a:pt x="4748" y="2266"/>
                    </a:lnTo>
                    <a:lnTo>
                      <a:pt x="5240" y="2088"/>
                    </a:lnTo>
                    <a:lnTo>
                      <a:pt x="5772" y="1950"/>
                    </a:lnTo>
                    <a:lnTo>
                      <a:pt x="6324" y="1812"/>
                    </a:lnTo>
                    <a:lnTo>
                      <a:pt x="6895" y="1675"/>
                    </a:lnTo>
                    <a:lnTo>
                      <a:pt x="7486" y="1576"/>
                    </a:lnTo>
                    <a:lnTo>
                      <a:pt x="8116" y="1478"/>
                    </a:lnTo>
                    <a:lnTo>
                      <a:pt x="8766" y="1399"/>
                    </a:lnTo>
                    <a:lnTo>
                      <a:pt x="9456" y="1320"/>
                    </a:lnTo>
                    <a:lnTo>
                      <a:pt x="10145" y="1281"/>
                    </a:lnTo>
                    <a:lnTo>
                      <a:pt x="10854" y="1241"/>
                    </a:lnTo>
                    <a:lnTo>
                      <a:pt x="11603" y="1222"/>
                    </a:lnTo>
                    <a:lnTo>
                      <a:pt x="12371" y="1202"/>
                    </a:lnTo>
                    <a:close/>
                    <a:moveTo>
                      <a:pt x="12371" y="0"/>
                    </a:moveTo>
                    <a:lnTo>
                      <a:pt x="11169" y="20"/>
                    </a:lnTo>
                    <a:lnTo>
                      <a:pt x="10027" y="79"/>
                    </a:lnTo>
                    <a:lnTo>
                      <a:pt x="8943" y="158"/>
                    </a:lnTo>
                    <a:lnTo>
                      <a:pt x="7899" y="296"/>
                    </a:lnTo>
                    <a:lnTo>
                      <a:pt x="7131" y="414"/>
                    </a:lnTo>
                    <a:lnTo>
                      <a:pt x="6422" y="552"/>
                    </a:lnTo>
                    <a:lnTo>
                      <a:pt x="5733" y="709"/>
                    </a:lnTo>
                    <a:lnTo>
                      <a:pt x="5063" y="887"/>
                    </a:lnTo>
                    <a:lnTo>
                      <a:pt x="4590" y="1044"/>
                    </a:lnTo>
                    <a:lnTo>
                      <a:pt x="4157" y="1202"/>
                    </a:lnTo>
                    <a:lnTo>
                      <a:pt x="3723" y="1359"/>
                    </a:lnTo>
                    <a:lnTo>
                      <a:pt x="3310" y="1556"/>
                    </a:lnTo>
                    <a:lnTo>
                      <a:pt x="2916" y="1753"/>
                    </a:lnTo>
                    <a:lnTo>
                      <a:pt x="2541" y="1970"/>
                    </a:lnTo>
                    <a:lnTo>
                      <a:pt x="2187" y="2187"/>
                    </a:lnTo>
                    <a:lnTo>
                      <a:pt x="1852" y="2423"/>
                    </a:lnTo>
                    <a:lnTo>
                      <a:pt x="1557" y="2679"/>
                    </a:lnTo>
                    <a:lnTo>
                      <a:pt x="1261" y="2935"/>
                    </a:lnTo>
                    <a:lnTo>
                      <a:pt x="1005" y="3231"/>
                    </a:lnTo>
                    <a:lnTo>
                      <a:pt x="769" y="3526"/>
                    </a:lnTo>
                    <a:lnTo>
                      <a:pt x="572" y="3822"/>
                    </a:lnTo>
                    <a:lnTo>
                      <a:pt x="394" y="4157"/>
                    </a:lnTo>
                    <a:lnTo>
                      <a:pt x="256" y="4491"/>
                    </a:lnTo>
                    <a:lnTo>
                      <a:pt x="138" y="4846"/>
                    </a:lnTo>
                    <a:lnTo>
                      <a:pt x="79" y="5102"/>
                    </a:lnTo>
                    <a:lnTo>
                      <a:pt x="40" y="5358"/>
                    </a:lnTo>
                    <a:lnTo>
                      <a:pt x="20" y="5614"/>
                    </a:lnTo>
                    <a:lnTo>
                      <a:pt x="0" y="5890"/>
                    </a:lnTo>
                    <a:lnTo>
                      <a:pt x="20" y="6146"/>
                    </a:lnTo>
                    <a:lnTo>
                      <a:pt x="40" y="6402"/>
                    </a:lnTo>
                    <a:lnTo>
                      <a:pt x="79" y="6658"/>
                    </a:lnTo>
                    <a:lnTo>
                      <a:pt x="138" y="6934"/>
                    </a:lnTo>
                    <a:lnTo>
                      <a:pt x="197" y="7190"/>
                    </a:lnTo>
                    <a:lnTo>
                      <a:pt x="276" y="7446"/>
                    </a:lnTo>
                    <a:lnTo>
                      <a:pt x="375" y="7702"/>
                    </a:lnTo>
                    <a:lnTo>
                      <a:pt x="493" y="7958"/>
                    </a:lnTo>
                    <a:lnTo>
                      <a:pt x="710" y="8411"/>
                    </a:lnTo>
                    <a:lnTo>
                      <a:pt x="966" y="8864"/>
                    </a:lnTo>
                    <a:lnTo>
                      <a:pt x="1261" y="9317"/>
                    </a:lnTo>
                    <a:lnTo>
                      <a:pt x="1596" y="9771"/>
                    </a:lnTo>
                    <a:lnTo>
                      <a:pt x="1911" y="10165"/>
                    </a:lnTo>
                    <a:lnTo>
                      <a:pt x="2246" y="10539"/>
                    </a:lnTo>
                    <a:lnTo>
                      <a:pt x="2620" y="10933"/>
                    </a:lnTo>
                    <a:lnTo>
                      <a:pt x="3014" y="11327"/>
                    </a:lnTo>
                    <a:lnTo>
                      <a:pt x="3428" y="11721"/>
                    </a:lnTo>
                    <a:lnTo>
                      <a:pt x="3881" y="12095"/>
                    </a:lnTo>
                    <a:lnTo>
                      <a:pt x="4354" y="12489"/>
                    </a:lnTo>
                    <a:lnTo>
                      <a:pt x="4826" y="12863"/>
                    </a:lnTo>
                    <a:lnTo>
                      <a:pt x="5614" y="13434"/>
                    </a:lnTo>
                    <a:lnTo>
                      <a:pt x="6442" y="14006"/>
                    </a:lnTo>
                    <a:lnTo>
                      <a:pt x="7308" y="14557"/>
                    </a:lnTo>
                    <a:lnTo>
                      <a:pt x="8234" y="15109"/>
                    </a:lnTo>
                    <a:lnTo>
                      <a:pt x="9180" y="15641"/>
                    </a:lnTo>
                    <a:lnTo>
                      <a:pt x="10184" y="16172"/>
                    </a:lnTo>
                    <a:lnTo>
                      <a:pt x="11228" y="16704"/>
                    </a:lnTo>
                    <a:lnTo>
                      <a:pt x="12331" y="17216"/>
                    </a:lnTo>
                    <a:lnTo>
                      <a:pt x="13454" y="17709"/>
                    </a:lnTo>
                    <a:lnTo>
                      <a:pt x="14597" y="18182"/>
                    </a:lnTo>
                    <a:lnTo>
                      <a:pt x="15798" y="18654"/>
                    </a:lnTo>
                    <a:lnTo>
                      <a:pt x="17020" y="19108"/>
                    </a:lnTo>
                    <a:lnTo>
                      <a:pt x="18280" y="19541"/>
                    </a:lnTo>
                    <a:lnTo>
                      <a:pt x="19561" y="19955"/>
                    </a:lnTo>
                    <a:lnTo>
                      <a:pt x="20880" y="20349"/>
                    </a:lnTo>
                    <a:lnTo>
                      <a:pt x="22220" y="20723"/>
                    </a:lnTo>
                    <a:lnTo>
                      <a:pt x="23225" y="20979"/>
                    </a:lnTo>
                    <a:lnTo>
                      <a:pt x="24229" y="21215"/>
                    </a:lnTo>
                    <a:lnTo>
                      <a:pt x="25214" y="21452"/>
                    </a:lnTo>
                    <a:lnTo>
                      <a:pt x="26199" y="21668"/>
                    </a:lnTo>
                    <a:lnTo>
                      <a:pt x="27164" y="21846"/>
                    </a:lnTo>
                    <a:lnTo>
                      <a:pt x="28129" y="22023"/>
                    </a:lnTo>
                    <a:lnTo>
                      <a:pt x="29095" y="22180"/>
                    </a:lnTo>
                    <a:lnTo>
                      <a:pt x="30040" y="22318"/>
                    </a:lnTo>
                    <a:lnTo>
                      <a:pt x="30966" y="22456"/>
                    </a:lnTo>
                    <a:lnTo>
                      <a:pt x="31872" y="22555"/>
                    </a:lnTo>
                    <a:lnTo>
                      <a:pt x="32778" y="22653"/>
                    </a:lnTo>
                    <a:lnTo>
                      <a:pt x="33665" y="22732"/>
                    </a:lnTo>
                    <a:lnTo>
                      <a:pt x="34551" y="22791"/>
                    </a:lnTo>
                    <a:lnTo>
                      <a:pt x="35398" y="22830"/>
                    </a:lnTo>
                    <a:lnTo>
                      <a:pt x="36245" y="22850"/>
                    </a:lnTo>
                    <a:lnTo>
                      <a:pt x="37053" y="22850"/>
                    </a:lnTo>
                    <a:lnTo>
                      <a:pt x="38254" y="22830"/>
                    </a:lnTo>
                    <a:lnTo>
                      <a:pt x="39397" y="22791"/>
                    </a:lnTo>
                    <a:lnTo>
                      <a:pt x="40480" y="22693"/>
                    </a:lnTo>
                    <a:lnTo>
                      <a:pt x="41524" y="22574"/>
                    </a:lnTo>
                    <a:lnTo>
                      <a:pt x="42273" y="22456"/>
                    </a:lnTo>
                    <a:lnTo>
                      <a:pt x="43002" y="22318"/>
                    </a:lnTo>
                    <a:lnTo>
                      <a:pt x="43691" y="22141"/>
                    </a:lnTo>
                    <a:lnTo>
                      <a:pt x="44341" y="21964"/>
                    </a:lnTo>
                    <a:lnTo>
                      <a:pt x="44814" y="21826"/>
                    </a:lnTo>
                    <a:lnTo>
                      <a:pt x="45267" y="21668"/>
                    </a:lnTo>
                    <a:lnTo>
                      <a:pt x="45700" y="21491"/>
                    </a:lnTo>
                    <a:lnTo>
                      <a:pt x="46114" y="21314"/>
                    </a:lnTo>
                    <a:lnTo>
                      <a:pt x="46508" y="21097"/>
                    </a:lnTo>
                    <a:lnTo>
                      <a:pt x="46882" y="20900"/>
                    </a:lnTo>
                    <a:lnTo>
                      <a:pt x="47237" y="20664"/>
                    </a:lnTo>
                    <a:lnTo>
                      <a:pt x="47572" y="20427"/>
                    </a:lnTo>
                    <a:lnTo>
                      <a:pt x="47867" y="20191"/>
                    </a:lnTo>
                    <a:lnTo>
                      <a:pt x="48163" y="19915"/>
                    </a:lnTo>
                    <a:lnTo>
                      <a:pt x="48419" y="19639"/>
                    </a:lnTo>
                    <a:lnTo>
                      <a:pt x="48635" y="19344"/>
                    </a:lnTo>
                    <a:lnTo>
                      <a:pt x="48852" y="19029"/>
                    </a:lnTo>
                    <a:lnTo>
                      <a:pt x="49029" y="18694"/>
                    </a:lnTo>
                    <a:lnTo>
                      <a:pt x="49167" y="18359"/>
                    </a:lnTo>
                    <a:lnTo>
                      <a:pt x="49285" y="18004"/>
                    </a:lnTo>
                    <a:lnTo>
                      <a:pt x="49344" y="17748"/>
                    </a:lnTo>
                    <a:lnTo>
                      <a:pt x="49384" y="17492"/>
                    </a:lnTo>
                    <a:lnTo>
                      <a:pt x="49404" y="17236"/>
                    </a:lnTo>
                    <a:lnTo>
                      <a:pt x="49404" y="16980"/>
                    </a:lnTo>
                    <a:lnTo>
                      <a:pt x="49404" y="16704"/>
                    </a:lnTo>
                    <a:lnTo>
                      <a:pt x="49384" y="16448"/>
                    </a:lnTo>
                    <a:lnTo>
                      <a:pt x="49344" y="16192"/>
                    </a:lnTo>
                    <a:lnTo>
                      <a:pt x="49285" y="15936"/>
                    </a:lnTo>
                    <a:lnTo>
                      <a:pt x="49226" y="15680"/>
                    </a:lnTo>
                    <a:lnTo>
                      <a:pt x="49147" y="15404"/>
                    </a:lnTo>
                    <a:lnTo>
                      <a:pt x="49049" y="15148"/>
                    </a:lnTo>
                    <a:lnTo>
                      <a:pt x="48931" y="14892"/>
                    </a:lnTo>
                    <a:lnTo>
                      <a:pt x="48714" y="14439"/>
                    </a:lnTo>
                    <a:lnTo>
                      <a:pt x="48458" y="13986"/>
                    </a:lnTo>
                    <a:lnTo>
                      <a:pt x="48163" y="13533"/>
                    </a:lnTo>
                    <a:lnTo>
                      <a:pt x="47828" y="13100"/>
                    </a:lnTo>
                    <a:lnTo>
                      <a:pt x="47512" y="12706"/>
                    </a:lnTo>
                    <a:lnTo>
                      <a:pt x="47178" y="12312"/>
                    </a:lnTo>
                    <a:lnTo>
                      <a:pt x="46803" y="11918"/>
                    </a:lnTo>
                    <a:lnTo>
                      <a:pt x="46409" y="11524"/>
                    </a:lnTo>
                    <a:lnTo>
                      <a:pt x="45976" y="11149"/>
                    </a:lnTo>
                    <a:lnTo>
                      <a:pt x="45543" y="10755"/>
                    </a:lnTo>
                    <a:lnTo>
                      <a:pt x="45070" y="10381"/>
                    </a:lnTo>
                    <a:lnTo>
                      <a:pt x="44577" y="9987"/>
                    </a:lnTo>
                    <a:lnTo>
                      <a:pt x="43809" y="9416"/>
                    </a:lnTo>
                    <a:lnTo>
                      <a:pt x="42982" y="8864"/>
                    </a:lnTo>
                    <a:lnTo>
                      <a:pt x="42115" y="8293"/>
                    </a:lnTo>
                    <a:lnTo>
                      <a:pt x="41189" y="7761"/>
                    </a:lnTo>
                    <a:lnTo>
                      <a:pt x="40224" y="7210"/>
                    </a:lnTo>
                    <a:lnTo>
                      <a:pt x="39220" y="6678"/>
                    </a:lnTo>
                    <a:lnTo>
                      <a:pt x="38176" y="6166"/>
                    </a:lnTo>
                    <a:lnTo>
                      <a:pt x="37092" y="5654"/>
                    </a:lnTo>
                    <a:lnTo>
                      <a:pt x="35969" y="5161"/>
                    </a:lnTo>
                    <a:lnTo>
                      <a:pt x="34807" y="4669"/>
                    </a:lnTo>
                    <a:lnTo>
                      <a:pt x="33625" y="4196"/>
                    </a:lnTo>
                    <a:lnTo>
                      <a:pt x="32404" y="3763"/>
                    </a:lnTo>
                    <a:lnTo>
                      <a:pt x="31143" y="3329"/>
                    </a:lnTo>
                    <a:lnTo>
                      <a:pt x="29863" y="2916"/>
                    </a:lnTo>
                    <a:lnTo>
                      <a:pt x="28543" y="2502"/>
                    </a:lnTo>
                    <a:lnTo>
                      <a:pt x="27204" y="2147"/>
                    </a:lnTo>
                    <a:lnTo>
                      <a:pt x="26199" y="1872"/>
                    </a:lnTo>
                    <a:lnTo>
                      <a:pt x="25194" y="1635"/>
                    </a:lnTo>
                    <a:lnTo>
                      <a:pt x="24209" y="1399"/>
                    </a:lnTo>
                    <a:lnTo>
                      <a:pt x="23225" y="1202"/>
                    </a:lnTo>
                    <a:lnTo>
                      <a:pt x="22240" y="1005"/>
                    </a:lnTo>
                    <a:lnTo>
                      <a:pt x="21294" y="828"/>
                    </a:lnTo>
                    <a:lnTo>
                      <a:pt x="20329" y="670"/>
                    </a:lnTo>
                    <a:lnTo>
                      <a:pt x="19383" y="532"/>
                    </a:lnTo>
                    <a:lnTo>
                      <a:pt x="18458" y="414"/>
                    </a:lnTo>
                    <a:lnTo>
                      <a:pt x="17551" y="296"/>
                    </a:lnTo>
                    <a:lnTo>
                      <a:pt x="16645" y="217"/>
                    </a:lnTo>
                    <a:lnTo>
                      <a:pt x="15759" y="138"/>
                    </a:lnTo>
                    <a:lnTo>
                      <a:pt x="14873" y="79"/>
                    </a:lnTo>
                    <a:lnTo>
                      <a:pt x="14026" y="40"/>
                    </a:lnTo>
                    <a:lnTo>
                      <a:pt x="13178" y="20"/>
                    </a:lnTo>
                    <a:lnTo>
                      <a:pt x="123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2675350" y="238125"/>
                <a:ext cx="763825" cy="1128725"/>
              </a:xfrm>
              <a:custGeom>
                <a:avLst/>
                <a:gdLst/>
                <a:ahLst/>
                <a:cxnLst/>
                <a:rect l="l" t="t" r="r" b="b"/>
                <a:pathLst>
                  <a:path w="30553" h="45149" extrusionOk="0">
                    <a:moveTo>
                      <a:pt x="4728" y="1202"/>
                    </a:moveTo>
                    <a:lnTo>
                      <a:pt x="5122" y="1221"/>
                    </a:lnTo>
                    <a:lnTo>
                      <a:pt x="5556" y="1280"/>
                    </a:lnTo>
                    <a:lnTo>
                      <a:pt x="5989" y="1379"/>
                    </a:lnTo>
                    <a:lnTo>
                      <a:pt x="6442" y="1497"/>
                    </a:lnTo>
                    <a:lnTo>
                      <a:pt x="6876" y="1655"/>
                    </a:lnTo>
                    <a:lnTo>
                      <a:pt x="7289" y="1812"/>
                    </a:lnTo>
                    <a:lnTo>
                      <a:pt x="7742" y="2029"/>
                    </a:lnTo>
                    <a:lnTo>
                      <a:pt x="8195" y="2246"/>
                    </a:lnTo>
                    <a:lnTo>
                      <a:pt x="8648" y="2521"/>
                    </a:lnTo>
                    <a:lnTo>
                      <a:pt x="9121" y="2797"/>
                    </a:lnTo>
                    <a:lnTo>
                      <a:pt x="9614" y="3112"/>
                    </a:lnTo>
                    <a:lnTo>
                      <a:pt x="10106" y="3447"/>
                    </a:lnTo>
                    <a:lnTo>
                      <a:pt x="10855" y="4018"/>
                    </a:lnTo>
                    <a:lnTo>
                      <a:pt x="11623" y="4629"/>
                    </a:lnTo>
                    <a:lnTo>
                      <a:pt x="12391" y="5299"/>
                    </a:lnTo>
                    <a:lnTo>
                      <a:pt x="13179" y="6028"/>
                    </a:lnTo>
                    <a:lnTo>
                      <a:pt x="13967" y="6816"/>
                    </a:lnTo>
                    <a:lnTo>
                      <a:pt x="14755" y="7643"/>
                    </a:lnTo>
                    <a:lnTo>
                      <a:pt x="15562" y="8529"/>
                    </a:lnTo>
                    <a:lnTo>
                      <a:pt x="16350" y="9455"/>
                    </a:lnTo>
                    <a:lnTo>
                      <a:pt x="17158" y="10420"/>
                    </a:lnTo>
                    <a:lnTo>
                      <a:pt x="17946" y="11445"/>
                    </a:lnTo>
                    <a:lnTo>
                      <a:pt x="18754" y="12489"/>
                    </a:lnTo>
                    <a:lnTo>
                      <a:pt x="19522" y="13592"/>
                    </a:lnTo>
                    <a:lnTo>
                      <a:pt x="20310" y="14734"/>
                    </a:lnTo>
                    <a:lnTo>
                      <a:pt x="21078" y="15916"/>
                    </a:lnTo>
                    <a:lnTo>
                      <a:pt x="21826" y="17118"/>
                    </a:lnTo>
                    <a:lnTo>
                      <a:pt x="22555" y="18378"/>
                    </a:lnTo>
                    <a:lnTo>
                      <a:pt x="23363" y="19797"/>
                    </a:lnTo>
                    <a:lnTo>
                      <a:pt x="24111" y="21215"/>
                    </a:lnTo>
                    <a:lnTo>
                      <a:pt x="24821" y="22633"/>
                    </a:lnTo>
                    <a:lnTo>
                      <a:pt x="25471" y="24012"/>
                    </a:lnTo>
                    <a:lnTo>
                      <a:pt x="26081" y="25391"/>
                    </a:lnTo>
                    <a:lnTo>
                      <a:pt x="26633" y="26750"/>
                    </a:lnTo>
                    <a:lnTo>
                      <a:pt x="27145" y="28090"/>
                    </a:lnTo>
                    <a:lnTo>
                      <a:pt x="27598" y="29409"/>
                    </a:lnTo>
                    <a:lnTo>
                      <a:pt x="28012" y="30670"/>
                    </a:lnTo>
                    <a:lnTo>
                      <a:pt x="28366" y="31911"/>
                    </a:lnTo>
                    <a:lnTo>
                      <a:pt x="28662" y="33113"/>
                    </a:lnTo>
                    <a:lnTo>
                      <a:pt x="28898" y="34275"/>
                    </a:lnTo>
                    <a:lnTo>
                      <a:pt x="29095" y="35378"/>
                    </a:lnTo>
                    <a:lnTo>
                      <a:pt x="29174" y="35930"/>
                    </a:lnTo>
                    <a:lnTo>
                      <a:pt x="29233" y="36442"/>
                    </a:lnTo>
                    <a:lnTo>
                      <a:pt x="29272" y="36954"/>
                    </a:lnTo>
                    <a:lnTo>
                      <a:pt x="29312" y="37446"/>
                    </a:lnTo>
                    <a:lnTo>
                      <a:pt x="29331" y="37939"/>
                    </a:lnTo>
                    <a:lnTo>
                      <a:pt x="29331" y="38392"/>
                    </a:lnTo>
                    <a:lnTo>
                      <a:pt x="29331" y="38884"/>
                    </a:lnTo>
                    <a:lnTo>
                      <a:pt x="29312" y="39357"/>
                    </a:lnTo>
                    <a:lnTo>
                      <a:pt x="29272" y="39810"/>
                    </a:lnTo>
                    <a:lnTo>
                      <a:pt x="29213" y="40244"/>
                    </a:lnTo>
                    <a:lnTo>
                      <a:pt x="29134" y="40657"/>
                    </a:lnTo>
                    <a:lnTo>
                      <a:pt x="29056" y="41031"/>
                    </a:lnTo>
                    <a:lnTo>
                      <a:pt x="28938" y="41406"/>
                    </a:lnTo>
                    <a:lnTo>
                      <a:pt x="28819" y="41741"/>
                    </a:lnTo>
                    <a:lnTo>
                      <a:pt x="28701" y="42056"/>
                    </a:lnTo>
                    <a:lnTo>
                      <a:pt x="28544" y="42332"/>
                    </a:lnTo>
                    <a:lnTo>
                      <a:pt x="28386" y="42607"/>
                    </a:lnTo>
                    <a:lnTo>
                      <a:pt x="28209" y="42844"/>
                    </a:lnTo>
                    <a:lnTo>
                      <a:pt x="28031" y="43060"/>
                    </a:lnTo>
                    <a:lnTo>
                      <a:pt x="27834" y="43238"/>
                    </a:lnTo>
                    <a:lnTo>
                      <a:pt x="27618" y="43415"/>
                    </a:lnTo>
                    <a:lnTo>
                      <a:pt x="27381" y="43553"/>
                    </a:lnTo>
                    <a:lnTo>
                      <a:pt x="27224" y="43651"/>
                    </a:lnTo>
                    <a:lnTo>
                      <a:pt x="27046" y="43730"/>
                    </a:lnTo>
                    <a:lnTo>
                      <a:pt x="26849" y="43789"/>
                    </a:lnTo>
                    <a:lnTo>
                      <a:pt x="26653" y="43848"/>
                    </a:lnTo>
                    <a:lnTo>
                      <a:pt x="26456" y="43888"/>
                    </a:lnTo>
                    <a:lnTo>
                      <a:pt x="26259" y="43927"/>
                    </a:lnTo>
                    <a:lnTo>
                      <a:pt x="26042" y="43947"/>
                    </a:lnTo>
                    <a:lnTo>
                      <a:pt x="25825" y="43947"/>
                    </a:lnTo>
                    <a:lnTo>
                      <a:pt x="25412" y="43927"/>
                    </a:lnTo>
                    <a:lnTo>
                      <a:pt x="24998" y="43888"/>
                    </a:lnTo>
                    <a:lnTo>
                      <a:pt x="24565" y="43789"/>
                    </a:lnTo>
                    <a:lnTo>
                      <a:pt x="24092" y="43651"/>
                    </a:lnTo>
                    <a:lnTo>
                      <a:pt x="23678" y="43513"/>
                    </a:lnTo>
                    <a:lnTo>
                      <a:pt x="23245" y="43336"/>
                    </a:lnTo>
                    <a:lnTo>
                      <a:pt x="22811" y="43139"/>
                    </a:lnTo>
                    <a:lnTo>
                      <a:pt x="22358" y="42903"/>
                    </a:lnTo>
                    <a:lnTo>
                      <a:pt x="21886" y="42647"/>
                    </a:lnTo>
                    <a:lnTo>
                      <a:pt x="21413" y="42351"/>
                    </a:lnTo>
                    <a:lnTo>
                      <a:pt x="20940" y="42036"/>
                    </a:lnTo>
                    <a:lnTo>
                      <a:pt x="20448" y="41701"/>
                    </a:lnTo>
                    <a:lnTo>
                      <a:pt x="19699" y="41150"/>
                    </a:lnTo>
                    <a:lnTo>
                      <a:pt x="18931" y="40519"/>
                    </a:lnTo>
                    <a:lnTo>
                      <a:pt x="18163" y="39850"/>
                    </a:lnTo>
                    <a:lnTo>
                      <a:pt x="17375" y="39121"/>
                    </a:lnTo>
                    <a:lnTo>
                      <a:pt x="16587" y="38352"/>
                    </a:lnTo>
                    <a:lnTo>
                      <a:pt x="15799" y="37505"/>
                    </a:lnTo>
                    <a:lnTo>
                      <a:pt x="14991" y="36639"/>
                    </a:lnTo>
                    <a:lnTo>
                      <a:pt x="14184" y="35713"/>
                    </a:lnTo>
                    <a:lnTo>
                      <a:pt x="13396" y="34728"/>
                    </a:lnTo>
                    <a:lnTo>
                      <a:pt x="12588" y="33723"/>
                    </a:lnTo>
                    <a:lnTo>
                      <a:pt x="11800" y="32660"/>
                    </a:lnTo>
                    <a:lnTo>
                      <a:pt x="11012" y="31557"/>
                    </a:lnTo>
                    <a:lnTo>
                      <a:pt x="10244" y="30414"/>
                    </a:lnTo>
                    <a:lnTo>
                      <a:pt x="9476" y="29252"/>
                    </a:lnTo>
                    <a:lnTo>
                      <a:pt x="8727" y="28031"/>
                    </a:lnTo>
                    <a:lnTo>
                      <a:pt x="7998" y="26790"/>
                    </a:lnTo>
                    <a:lnTo>
                      <a:pt x="7191" y="25352"/>
                    </a:lnTo>
                    <a:lnTo>
                      <a:pt x="6442" y="23933"/>
                    </a:lnTo>
                    <a:lnTo>
                      <a:pt x="5733" y="22535"/>
                    </a:lnTo>
                    <a:lnTo>
                      <a:pt x="5083" y="21136"/>
                    </a:lnTo>
                    <a:lnTo>
                      <a:pt x="4472" y="19757"/>
                    </a:lnTo>
                    <a:lnTo>
                      <a:pt x="3901" y="18398"/>
                    </a:lnTo>
                    <a:lnTo>
                      <a:pt x="3409" y="17059"/>
                    </a:lnTo>
                    <a:lnTo>
                      <a:pt x="2956" y="15759"/>
                    </a:lnTo>
                    <a:lnTo>
                      <a:pt x="2542" y="14478"/>
                    </a:lnTo>
                    <a:lnTo>
                      <a:pt x="2187" y="13237"/>
                    </a:lnTo>
                    <a:lnTo>
                      <a:pt x="1892" y="12036"/>
                    </a:lnTo>
                    <a:lnTo>
                      <a:pt x="1655" y="10873"/>
                    </a:lnTo>
                    <a:lnTo>
                      <a:pt x="1458" y="9770"/>
                    </a:lnTo>
                    <a:lnTo>
                      <a:pt x="1380" y="9238"/>
                    </a:lnTo>
                    <a:lnTo>
                      <a:pt x="1321" y="8707"/>
                    </a:lnTo>
                    <a:lnTo>
                      <a:pt x="1262" y="8194"/>
                    </a:lnTo>
                    <a:lnTo>
                      <a:pt x="1242" y="7702"/>
                    </a:lnTo>
                    <a:lnTo>
                      <a:pt x="1222" y="7229"/>
                    </a:lnTo>
                    <a:lnTo>
                      <a:pt x="1202" y="6757"/>
                    </a:lnTo>
                    <a:lnTo>
                      <a:pt x="1222" y="6264"/>
                    </a:lnTo>
                    <a:lnTo>
                      <a:pt x="1242" y="5791"/>
                    </a:lnTo>
                    <a:lnTo>
                      <a:pt x="1281" y="5338"/>
                    </a:lnTo>
                    <a:lnTo>
                      <a:pt x="1340" y="4905"/>
                    </a:lnTo>
                    <a:lnTo>
                      <a:pt x="1419" y="4511"/>
                    </a:lnTo>
                    <a:lnTo>
                      <a:pt x="1498" y="4117"/>
                    </a:lnTo>
                    <a:lnTo>
                      <a:pt x="1596" y="3762"/>
                    </a:lnTo>
                    <a:lnTo>
                      <a:pt x="1715" y="3427"/>
                    </a:lnTo>
                    <a:lnTo>
                      <a:pt x="1852" y="3112"/>
                    </a:lnTo>
                    <a:lnTo>
                      <a:pt x="2010" y="2817"/>
                    </a:lnTo>
                    <a:lnTo>
                      <a:pt x="2168" y="2561"/>
                    </a:lnTo>
                    <a:lnTo>
                      <a:pt x="2345" y="2324"/>
                    </a:lnTo>
                    <a:lnTo>
                      <a:pt x="2522" y="2108"/>
                    </a:lnTo>
                    <a:lnTo>
                      <a:pt x="2719" y="1911"/>
                    </a:lnTo>
                    <a:lnTo>
                      <a:pt x="2936" y="1733"/>
                    </a:lnTo>
                    <a:lnTo>
                      <a:pt x="3153" y="1596"/>
                    </a:lnTo>
                    <a:lnTo>
                      <a:pt x="3330" y="1497"/>
                    </a:lnTo>
                    <a:lnTo>
                      <a:pt x="3507" y="1418"/>
                    </a:lnTo>
                    <a:lnTo>
                      <a:pt x="3704" y="1359"/>
                    </a:lnTo>
                    <a:lnTo>
                      <a:pt x="3881" y="1300"/>
                    </a:lnTo>
                    <a:lnTo>
                      <a:pt x="4098" y="1261"/>
                    </a:lnTo>
                    <a:lnTo>
                      <a:pt x="4295" y="1221"/>
                    </a:lnTo>
                    <a:lnTo>
                      <a:pt x="4512" y="1202"/>
                    </a:lnTo>
                    <a:close/>
                    <a:moveTo>
                      <a:pt x="4453" y="0"/>
                    </a:moveTo>
                    <a:lnTo>
                      <a:pt x="4157" y="39"/>
                    </a:lnTo>
                    <a:lnTo>
                      <a:pt x="3881" y="79"/>
                    </a:lnTo>
                    <a:lnTo>
                      <a:pt x="3606" y="138"/>
                    </a:lnTo>
                    <a:lnTo>
                      <a:pt x="3330" y="217"/>
                    </a:lnTo>
                    <a:lnTo>
                      <a:pt x="3054" y="315"/>
                    </a:lnTo>
                    <a:lnTo>
                      <a:pt x="2798" y="414"/>
                    </a:lnTo>
                    <a:lnTo>
                      <a:pt x="2562" y="552"/>
                    </a:lnTo>
                    <a:lnTo>
                      <a:pt x="2227" y="768"/>
                    </a:lnTo>
                    <a:lnTo>
                      <a:pt x="1931" y="1005"/>
                    </a:lnTo>
                    <a:lnTo>
                      <a:pt x="1655" y="1280"/>
                    </a:lnTo>
                    <a:lnTo>
                      <a:pt x="1399" y="1576"/>
                    </a:lnTo>
                    <a:lnTo>
                      <a:pt x="1222" y="1812"/>
                    </a:lnTo>
                    <a:lnTo>
                      <a:pt x="1045" y="2068"/>
                    </a:lnTo>
                    <a:lnTo>
                      <a:pt x="907" y="2324"/>
                    </a:lnTo>
                    <a:lnTo>
                      <a:pt x="769" y="2600"/>
                    </a:lnTo>
                    <a:lnTo>
                      <a:pt x="631" y="2896"/>
                    </a:lnTo>
                    <a:lnTo>
                      <a:pt x="533" y="3191"/>
                    </a:lnTo>
                    <a:lnTo>
                      <a:pt x="414" y="3506"/>
                    </a:lnTo>
                    <a:lnTo>
                      <a:pt x="336" y="3821"/>
                    </a:lnTo>
                    <a:lnTo>
                      <a:pt x="257" y="4156"/>
                    </a:lnTo>
                    <a:lnTo>
                      <a:pt x="178" y="4491"/>
                    </a:lnTo>
                    <a:lnTo>
                      <a:pt x="139" y="4846"/>
                    </a:lnTo>
                    <a:lnTo>
                      <a:pt x="80" y="5220"/>
                    </a:lnTo>
                    <a:lnTo>
                      <a:pt x="21" y="5969"/>
                    </a:lnTo>
                    <a:lnTo>
                      <a:pt x="1" y="6757"/>
                    </a:lnTo>
                    <a:lnTo>
                      <a:pt x="21" y="7249"/>
                    </a:lnTo>
                    <a:lnTo>
                      <a:pt x="40" y="7781"/>
                    </a:lnTo>
                    <a:lnTo>
                      <a:pt x="80" y="8293"/>
                    </a:lnTo>
                    <a:lnTo>
                      <a:pt x="119" y="8845"/>
                    </a:lnTo>
                    <a:lnTo>
                      <a:pt x="178" y="9396"/>
                    </a:lnTo>
                    <a:lnTo>
                      <a:pt x="257" y="9948"/>
                    </a:lnTo>
                    <a:lnTo>
                      <a:pt x="454" y="11110"/>
                    </a:lnTo>
                    <a:lnTo>
                      <a:pt x="651" y="11996"/>
                    </a:lnTo>
                    <a:lnTo>
                      <a:pt x="868" y="12922"/>
                    </a:lnTo>
                    <a:lnTo>
                      <a:pt x="1104" y="13868"/>
                    </a:lnTo>
                    <a:lnTo>
                      <a:pt x="1380" y="14833"/>
                    </a:lnTo>
                    <a:lnTo>
                      <a:pt x="1695" y="15798"/>
                    </a:lnTo>
                    <a:lnTo>
                      <a:pt x="2030" y="16803"/>
                    </a:lnTo>
                    <a:lnTo>
                      <a:pt x="2404" y="17807"/>
                    </a:lnTo>
                    <a:lnTo>
                      <a:pt x="2798" y="18832"/>
                    </a:lnTo>
                    <a:lnTo>
                      <a:pt x="3212" y="19876"/>
                    </a:lnTo>
                    <a:lnTo>
                      <a:pt x="3665" y="20920"/>
                    </a:lnTo>
                    <a:lnTo>
                      <a:pt x="4137" y="21983"/>
                    </a:lnTo>
                    <a:lnTo>
                      <a:pt x="4650" y="23067"/>
                    </a:lnTo>
                    <a:lnTo>
                      <a:pt x="5181" y="24130"/>
                    </a:lnTo>
                    <a:lnTo>
                      <a:pt x="5733" y="25214"/>
                    </a:lnTo>
                    <a:lnTo>
                      <a:pt x="6324" y="26297"/>
                    </a:lnTo>
                    <a:lnTo>
                      <a:pt x="6954" y="27381"/>
                    </a:lnTo>
                    <a:lnTo>
                      <a:pt x="7526" y="28365"/>
                    </a:lnTo>
                    <a:lnTo>
                      <a:pt x="8097" y="29311"/>
                    </a:lnTo>
                    <a:lnTo>
                      <a:pt x="8688" y="30237"/>
                    </a:lnTo>
                    <a:lnTo>
                      <a:pt x="9279" y="31143"/>
                    </a:lnTo>
                    <a:lnTo>
                      <a:pt x="9870" y="32029"/>
                    </a:lnTo>
                    <a:lnTo>
                      <a:pt x="10480" y="32896"/>
                    </a:lnTo>
                    <a:lnTo>
                      <a:pt x="11091" y="33743"/>
                    </a:lnTo>
                    <a:lnTo>
                      <a:pt x="11721" y="34551"/>
                    </a:lnTo>
                    <a:lnTo>
                      <a:pt x="12332" y="35339"/>
                    </a:lnTo>
                    <a:lnTo>
                      <a:pt x="12962" y="36107"/>
                    </a:lnTo>
                    <a:lnTo>
                      <a:pt x="13573" y="36855"/>
                    </a:lnTo>
                    <a:lnTo>
                      <a:pt x="14203" y="37565"/>
                    </a:lnTo>
                    <a:lnTo>
                      <a:pt x="14834" y="38254"/>
                    </a:lnTo>
                    <a:lnTo>
                      <a:pt x="15464" y="38904"/>
                    </a:lnTo>
                    <a:lnTo>
                      <a:pt x="16075" y="39534"/>
                    </a:lnTo>
                    <a:lnTo>
                      <a:pt x="16705" y="40145"/>
                    </a:lnTo>
                    <a:lnTo>
                      <a:pt x="17316" y="40716"/>
                    </a:lnTo>
                    <a:lnTo>
                      <a:pt x="17926" y="41248"/>
                    </a:lnTo>
                    <a:lnTo>
                      <a:pt x="18537" y="41760"/>
                    </a:lnTo>
                    <a:lnTo>
                      <a:pt x="19147" y="42233"/>
                    </a:lnTo>
                    <a:lnTo>
                      <a:pt x="19738" y="42686"/>
                    </a:lnTo>
                    <a:lnTo>
                      <a:pt x="20349" y="43100"/>
                    </a:lnTo>
                    <a:lnTo>
                      <a:pt x="20920" y="43474"/>
                    </a:lnTo>
                    <a:lnTo>
                      <a:pt x="21511" y="43809"/>
                    </a:lnTo>
                    <a:lnTo>
                      <a:pt x="22083" y="44104"/>
                    </a:lnTo>
                    <a:lnTo>
                      <a:pt x="22634" y="44380"/>
                    </a:lnTo>
                    <a:lnTo>
                      <a:pt x="23186" y="44617"/>
                    </a:lnTo>
                    <a:lnTo>
                      <a:pt x="23737" y="44794"/>
                    </a:lnTo>
                    <a:lnTo>
                      <a:pt x="24269" y="44951"/>
                    </a:lnTo>
                    <a:lnTo>
                      <a:pt x="24801" y="45070"/>
                    </a:lnTo>
                    <a:lnTo>
                      <a:pt x="25313" y="45129"/>
                    </a:lnTo>
                    <a:lnTo>
                      <a:pt x="25825" y="45148"/>
                    </a:lnTo>
                    <a:lnTo>
                      <a:pt x="26101" y="45148"/>
                    </a:lnTo>
                    <a:lnTo>
                      <a:pt x="26396" y="45129"/>
                    </a:lnTo>
                    <a:lnTo>
                      <a:pt x="26672" y="45089"/>
                    </a:lnTo>
                    <a:lnTo>
                      <a:pt x="26948" y="45030"/>
                    </a:lnTo>
                    <a:lnTo>
                      <a:pt x="27224" y="44951"/>
                    </a:lnTo>
                    <a:lnTo>
                      <a:pt x="27480" y="44853"/>
                    </a:lnTo>
                    <a:lnTo>
                      <a:pt x="27736" y="44735"/>
                    </a:lnTo>
                    <a:lnTo>
                      <a:pt x="27992" y="44597"/>
                    </a:lnTo>
                    <a:lnTo>
                      <a:pt x="28327" y="44400"/>
                    </a:lnTo>
                    <a:lnTo>
                      <a:pt x="28622" y="44144"/>
                    </a:lnTo>
                    <a:lnTo>
                      <a:pt x="28898" y="43888"/>
                    </a:lnTo>
                    <a:lnTo>
                      <a:pt x="29154" y="43592"/>
                    </a:lnTo>
                    <a:lnTo>
                      <a:pt x="29331" y="43356"/>
                    </a:lnTo>
                    <a:lnTo>
                      <a:pt x="29489" y="43100"/>
                    </a:lnTo>
                    <a:lnTo>
                      <a:pt x="29647" y="42824"/>
                    </a:lnTo>
                    <a:lnTo>
                      <a:pt x="29785" y="42548"/>
                    </a:lnTo>
                    <a:lnTo>
                      <a:pt x="29903" y="42272"/>
                    </a:lnTo>
                    <a:lnTo>
                      <a:pt x="30021" y="41977"/>
                    </a:lnTo>
                    <a:lnTo>
                      <a:pt x="30119" y="41662"/>
                    </a:lnTo>
                    <a:lnTo>
                      <a:pt x="30218" y="41327"/>
                    </a:lnTo>
                    <a:lnTo>
                      <a:pt x="30297" y="41012"/>
                    </a:lnTo>
                    <a:lnTo>
                      <a:pt x="30356" y="40657"/>
                    </a:lnTo>
                    <a:lnTo>
                      <a:pt x="30415" y="40303"/>
                    </a:lnTo>
                    <a:lnTo>
                      <a:pt x="30474" y="39948"/>
                    </a:lnTo>
                    <a:lnTo>
                      <a:pt x="30533" y="39200"/>
                    </a:lnTo>
                    <a:lnTo>
                      <a:pt x="30553" y="38392"/>
                    </a:lnTo>
                    <a:lnTo>
                      <a:pt x="30533" y="37899"/>
                    </a:lnTo>
                    <a:lnTo>
                      <a:pt x="30513" y="37387"/>
                    </a:lnTo>
                    <a:lnTo>
                      <a:pt x="30474" y="36855"/>
                    </a:lnTo>
                    <a:lnTo>
                      <a:pt x="30435" y="36324"/>
                    </a:lnTo>
                    <a:lnTo>
                      <a:pt x="30356" y="35772"/>
                    </a:lnTo>
                    <a:lnTo>
                      <a:pt x="30277" y="35201"/>
                    </a:lnTo>
                    <a:lnTo>
                      <a:pt x="30080" y="34039"/>
                    </a:lnTo>
                    <a:lnTo>
                      <a:pt x="29903" y="33152"/>
                    </a:lnTo>
                    <a:lnTo>
                      <a:pt x="29686" y="32226"/>
                    </a:lnTo>
                    <a:lnTo>
                      <a:pt x="29430" y="31281"/>
                    </a:lnTo>
                    <a:lnTo>
                      <a:pt x="29154" y="30335"/>
                    </a:lnTo>
                    <a:lnTo>
                      <a:pt x="28859" y="29350"/>
                    </a:lnTo>
                    <a:lnTo>
                      <a:pt x="28524" y="28346"/>
                    </a:lnTo>
                    <a:lnTo>
                      <a:pt x="28150" y="27341"/>
                    </a:lnTo>
                    <a:lnTo>
                      <a:pt x="27756" y="26317"/>
                    </a:lnTo>
                    <a:lnTo>
                      <a:pt x="27342" y="25273"/>
                    </a:lnTo>
                    <a:lnTo>
                      <a:pt x="26889" y="24229"/>
                    </a:lnTo>
                    <a:lnTo>
                      <a:pt x="26416" y="23165"/>
                    </a:lnTo>
                    <a:lnTo>
                      <a:pt x="25904" y="22101"/>
                    </a:lnTo>
                    <a:lnTo>
                      <a:pt x="25372" y="21018"/>
                    </a:lnTo>
                    <a:lnTo>
                      <a:pt x="24801" y="19935"/>
                    </a:lnTo>
                    <a:lnTo>
                      <a:pt x="24230" y="18851"/>
                    </a:lnTo>
                    <a:lnTo>
                      <a:pt x="23599" y="17768"/>
                    </a:lnTo>
                    <a:lnTo>
                      <a:pt x="23028" y="16803"/>
                    </a:lnTo>
                    <a:lnTo>
                      <a:pt x="22457" y="15857"/>
                    </a:lnTo>
                    <a:lnTo>
                      <a:pt x="21866" y="14912"/>
                    </a:lnTo>
                    <a:lnTo>
                      <a:pt x="21275" y="14005"/>
                    </a:lnTo>
                    <a:lnTo>
                      <a:pt x="20664" y="13119"/>
                    </a:lnTo>
                    <a:lnTo>
                      <a:pt x="20073" y="12252"/>
                    </a:lnTo>
                    <a:lnTo>
                      <a:pt x="19443" y="11425"/>
                    </a:lnTo>
                    <a:lnTo>
                      <a:pt x="18832" y="10598"/>
                    </a:lnTo>
                    <a:lnTo>
                      <a:pt x="18222" y="9810"/>
                    </a:lnTo>
                    <a:lnTo>
                      <a:pt x="17591" y="9041"/>
                    </a:lnTo>
                    <a:lnTo>
                      <a:pt x="16961" y="8313"/>
                    </a:lnTo>
                    <a:lnTo>
                      <a:pt x="16350" y="7584"/>
                    </a:lnTo>
                    <a:lnTo>
                      <a:pt x="15720" y="6894"/>
                    </a:lnTo>
                    <a:lnTo>
                      <a:pt x="15090" y="6244"/>
                    </a:lnTo>
                    <a:lnTo>
                      <a:pt x="14479" y="5614"/>
                    </a:lnTo>
                    <a:lnTo>
                      <a:pt x="13849" y="5023"/>
                    </a:lnTo>
                    <a:lnTo>
                      <a:pt x="13238" y="4452"/>
                    </a:lnTo>
                    <a:lnTo>
                      <a:pt x="12627" y="3900"/>
                    </a:lnTo>
                    <a:lnTo>
                      <a:pt x="12017" y="3388"/>
                    </a:lnTo>
                    <a:lnTo>
                      <a:pt x="11406" y="2915"/>
                    </a:lnTo>
                    <a:lnTo>
                      <a:pt x="10795" y="2482"/>
                    </a:lnTo>
                    <a:lnTo>
                      <a:pt x="10205" y="2068"/>
                    </a:lnTo>
                    <a:lnTo>
                      <a:pt x="9633" y="1694"/>
                    </a:lnTo>
                    <a:lnTo>
                      <a:pt x="9042" y="1359"/>
                    </a:lnTo>
                    <a:lnTo>
                      <a:pt x="8471" y="1044"/>
                    </a:lnTo>
                    <a:lnTo>
                      <a:pt x="7920" y="768"/>
                    </a:lnTo>
                    <a:lnTo>
                      <a:pt x="7368" y="552"/>
                    </a:lnTo>
                    <a:lnTo>
                      <a:pt x="6816" y="355"/>
                    </a:lnTo>
                    <a:lnTo>
                      <a:pt x="6285" y="197"/>
                    </a:lnTo>
                    <a:lnTo>
                      <a:pt x="5753" y="98"/>
                    </a:lnTo>
                    <a:lnTo>
                      <a:pt x="5241" y="20"/>
                    </a:lnTo>
                    <a:lnTo>
                      <a:pt x="47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2492650" y="420825"/>
                <a:ext cx="1129225" cy="763325"/>
              </a:xfrm>
              <a:custGeom>
                <a:avLst/>
                <a:gdLst/>
                <a:ahLst/>
                <a:cxnLst/>
                <a:rect l="l" t="t" r="r" b="b"/>
                <a:pathLst>
                  <a:path w="45169" h="30533" extrusionOk="0">
                    <a:moveTo>
                      <a:pt x="38412" y="1202"/>
                    </a:moveTo>
                    <a:lnTo>
                      <a:pt x="38905" y="1221"/>
                    </a:lnTo>
                    <a:lnTo>
                      <a:pt x="39358" y="1241"/>
                    </a:lnTo>
                    <a:lnTo>
                      <a:pt x="39811" y="1280"/>
                    </a:lnTo>
                    <a:lnTo>
                      <a:pt x="40244" y="1340"/>
                    </a:lnTo>
                    <a:lnTo>
                      <a:pt x="40658" y="1399"/>
                    </a:lnTo>
                    <a:lnTo>
                      <a:pt x="41032" y="1497"/>
                    </a:lnTo>
                    <a:lnTo>
                      <a:pt x="41406" y="1596"/>
                    </a:lnTo>
                    <a:lnTo>
                      <a:pt x="41741" y="1714"/>
                    </a:lnTo>
                    <a:lnTo>
                      <a:pt x="42056" y="1852"/>
                    </a:lnTo>
                    <a:lnTo>
                      <a:pt x="42332" y="1990"/>
                    </a:lnTo>
                    <a:lnTo>
                      <a:pt x="42608" y="2167"/>
                    </a:lnTo>
                    <a:lnTo>
                      <a:pt x="42844" y="2324"/>
                    </a:lnTo>
                    <a:lnTo>
                      <a:pt x="43061" y="2521"/>
                    </a:lnTo>
                    <a:lnTo>
                      <a:pt x="43258" y="2718"/>
                    </a:lnTo>
                    <a:lnTo>
                      <a:pt x="43416" y="2935"/>
                    </a:lnTo>
                    <a:lnTo>
                      <a:pt x="43573" y="3152"/>
                    </a:lnTo>
                    <a:lnTo>
                      <a:pt x="43652" y="3329"/>
                    </a:lnTo>
                    <a:lnTo>
                      <a:pt x="43731" y="3506"/>
                    </a:lnTo>
                    <a:lnTo>
                      <a:pt x="43810" y="3684"/>
                    </a:lnTo>
                    <a:lnTo>
                      <a:pt x="43849" y="3881"/>
                    </a:lnTo>
                    <a:lnTo>
                      <a:pt x="43908" y="4078"/>
                    </a:lnTo>
                    <a:lnTo>
                      <a:pt x="43928" y="4294"/>
                    </a:lnTo>
                    <a:lnTo>
                      <a:pt x="43948" y="4511"/>
                    </a:lnTo>
                    <a:lnTo>
                      <a:pt x="43948" y="4728"/>
                    </a:lnTo>
                    <a:lnTo>
                      <a:pt x="43948" y="5122"/>
                    </a:lnTo>
                    <a:lnTo>
                      <a:pt x="43888" y="5535"/>
                    </a:lnTo>
                    <a:lnTo>
                      <a:pt x="43790" y="5988"/>
                    </a:lnTo>
                    <a:lnTo>
                      <a:pt x="43652" y="6441"/>
                    </a:lnTo>
                    <a:lnTo>
                      <a:pt x="43514" y="6855"/>
                    </a:lnTo>
                    <a:lnTo>
                      <a:pt x="43337" y="7288"/>
                    </a:lnTo>
                    <a:lnTo>
                      <a:pt x="43140" y="7741"/>
                    </a:lnTo>
                    <a:lnTo>
                      <a:pt x="42903" y="8195"/>
                    </a:lnTo>
                    <a:lnTo>
                      <a:pt x="42647" y="8648"/>
                    </a:lnTo>
                    <a:lnTo>
                      <a:pt x="42352" y="9120"/>
                    </a:lnTo>
                    <a:lnTo>
                      <a:pt x="42037" y="9613"/>
                    </a:lnTo>
                    <a:lnTo>
                      <a:pt x="41702" y="10105"/>
                    </a:lnTo>
                    <a:lnTo>
                      <a:pt x="41150" y="10854"/>
                    </a:lnTo>
                    <a:lnTo>
                      <a:pt x="40520" y="11602"/>
                    </a:lnTo>
                    <a:lnTo>
                      <a:pt x="39850" y="12390"/>
                    </a:lnTo>
                    <a:lnTo>
                      <a:pt x="39121" y="13158"/>
                    </a:lnTo>
                    <a:lnTo>
                      <a:pt x="38353" y="13966"/>
                    </a:lnTo>
                    <a:lnTo>
                      <a:pt x="37526" y="14754"/>
                    </a:lnTo>
                    <a:lnTo>
                      <a:pt x="36639" y="15562"/>
                    </a:lnTo>
                    <a:lnTo>
                      <a:pt x="35714" y="16350"/>
                    </a:lnTo>
                    <a:lnTo>
                      <a:pt x="34748" y="17157"/>
                    </a:lnTo>
                    <a:lnTo>
                      <a:pt x="33724" y="17945"/>
                    </a:lnTo>
                    <a:lnTo>
                      <a:pt x="32660" y="18733"/>
                    </a:lnTo>
                    <a:lnTo>
                      <a:pt x="31557" y="19521"/>
                    </a:lnTo>
                    <a:lnTo>
                      <a:pt x="30435" y="20309"/>
                    </a:lnTo>
                    <a:lnTo>
                      <a:pt x="29253" y="21057"/>
                    </a:lnTo>
                    <a:lnTo>
                      <a:pt x="28031" y="21826"/>
                    </a:lnTo>
                    <a:lnTo>
                      <a:pt x="26790" y="22555"/>
                    </a:lnTo>
                    <a:lnTo>
                      <a:pt x="25372" y="23362"/>
                    </a:lnTo>
                    <a:lnTo>
                      <a:pt x="23954" y="24111"/>
                    </a:lnTo>
                    <a:lnTo>
                      <a:pt x="22536" y="24820"/>
                    </a:lnTo>
                    <a:lnTo>
                      <a:pt x="21137" y="25470"/>
                    </a:lnTo>
                    <a:lnTo>
                      <a:pt x="19758" y="26081"/>
                    </a:lnTo>
                    <a:lnTo>
                      <a:pt x="18399" y="26632"/>
                    </a:lnTo>
                    <a:lnTo>
                      <a:pt x="17059" y="27144"/>
                    </a:lnTo>
                    <a:lnTo>
                      <a:pt x="15759" y="27597"/>
                    </a:lnTo>
                    <a:lnTo>
                      <a:pt x="14479" y="28011"/>
                    </a:lnTo>
                    <a:lnTo>
                      <a:pt x="13238" y="28346"/>
                    </a:lnTo>
                    <a:lnTo>
                      <a:pt x="12036" y="28661"/>
                    </a:lnTo>
                    <a:lnTo>
                      <a:pt x="10894" y="28897"/>
                    </a:lnTo>
                    <a:lnTo>
                      <a:pt x="9771" y="29094"/>
                    </a:lnTo>
                    <a:lnTo>
                      <a:pt x="9239" y="29173"/>
                    </a:lnTo>
                    <a:lnTo>
                      <a:pt x="8707" y="29232"/>
                    </a:lnTo>
                    <a:lnTo>
                      <a:pt x="8195" y="29272"/>
                    </a:lnTo>
                    <a:lnTo>
                      <a:pt x="7703" y="29311"/>
                    </a:lnTo>
                    <a:lnTo>
                      <a:pt x="7230" y="29331"/>
                    </a:lnTo>
                    <a:lnTo>
                      <a:pt x="6265" y="29331"/>
                    </a:lnTo>
                    <a:lnTo>
                      <a:pt x="5792" y="29311"/>
                    </a:lnTo>
                    <a:lnTo>
                      <a:pt x="5339" y="29272"/>
                    </a:lnTo>
                    <a:lnTo>
                      <a:pt x="4925" y="29213"/>
                    </a:lnTo>
                    <a:lnTo>
                      <a:pt x="4512" y="29134"/>
                    </a:lnTo>
                    <a:lnTo>
                      <a:pt x="4118" y="29035"/>
                    </a:lnTo>
                    <a:lnTo>
                      <a:pt x="3763" y="28937"/>
                    </a:lnTo>
                    <a:lnTo>
                      <a:pt x="3428" y="28819"/>
                    </a:lnTo>
                    <a:lnTo>
                      <a:pt x="3113" y="28681"/>
                    </a:lnTo>
                    <a:lnTo>
                      <a:pt x="2818" y="28543"/>
                    </a:lnTo>
                    <a:lnTo>
                      <a:pt x="2562" y="28385"/>
                    </a:lnTo>
                    <a:lnTo>
                      <a:pt x="2325" y="28208"/>
                    </a:lnTo>
                    <a:lnTo>
                      <a:pt x="2109" y="28031"/>
                    </a:lnTo>
                    <a:lnTo>
                      <a:pt x="1912" y="27814"/>
                    </a:lnTo>
                    <a:lnTo>
                      <a:pt x="1754" y="27617"/>
                    </a:lnTo>
                    <a:lnTo>
                      <a:pt x="1596" y="27381"/>
                    </a:lnTo>
                    <a:lnTo>
                      <a:pt x="1518" y="27203"/>
                    </a:lnTo>
                    <a:lnTo>
                      <a:pt x="1439" y="27026"/>
                    </a:lnTo>
                    <a:lnTo>
                      <a:pt x="1360" y="26849"/>
                    </a:lnTo>
                    <a:lnTo>
                      <a:pt x="1301" y="26652"/>
                    </a:lnTo>
                    <a:lnTo>
                      <a:pt x="1261" y="26455"/>
                    </a:lnTo>
                    <a:lnTo>
                      <a:pt x="1242" y="26258"/>
                    </a:lnTo>
                    <a:lnTo>
                      <a:pt x="1222" y="26041"/>
                    </a:lnTo>
                    <a:lnTo>
                      <a:pt x="1202" y="25805"/>
                    </a:lnTo>
                    <a:lnTo>
                      <a:pt x="1222" y="25411"/>
                    </a:lnTo>
                    <a:lnTo>
                      <a:pt x="1281" y="24997"/>
                    </a:lnTo>
                    <a:lnTo>
                      <a:pt x="1380" y="24564"/>
                    </a:lnTo>
                    <a:lnTo>
                      <a:pt x="1498" y="24091"/>
                    </a:lnTo>
                    <a:lnTo>
                      <a:pt x="1655" y="23677"/>
                    </a:lnTo>
                    <a:lnTo>
                      <a:pt x="1833" y="23244"/>
                    </a:lnTo>
                    <a:lnTo>
                      <a:pt x="2030" y="22811"/>
                    </a:lnTo>
                    <a:lnTo>
                      <a:pt x="2266" y="22358"/>
                    </a:lnTo>
                    <a:lnTo>
                      <a:pt x="2522" y="21885"/>
                    </a:lnTo>
                    <a:lnTo>
                      <a:pt x="2798" y="21412"/>
                    </a:lnTo>
                    <a:lnTo>
                      <a:pt x="3113" y="20939"/>
                    </a:lnTo>
                    <a:lnTo>
                      <a:pt x="3468" y="20447"/>
                    </a:lnTo>
                    <a:lnTo>
                      <a:pt x="4019" y="19698"/>
                    </a:lnTo>
                    <a:lnTo>
                      <a:pt x="4630" y="18930"/>
                    </a:lnTo>
                    <a:lnTo>
                      <a:pt x="5319" y="18162"/>
                    </a:lnTo>
                    <a:lnTo>
                      <a:pt x="6028" y="17374"/>
                    </a:lnTo>
                    <a:lnTo>
                      <a:pt x="6816" y="16586"/>
                    </a:lnTo>
                    <a:lnTo>
                      <a:pt x="7644" y="15778"/>
                    </a:lnTo>
                    <a:lnTo>
                      <a:pt x="8530" y="14990"/>
                    </a:lnTo>
                    <a:lnTo>
                      <a:pt x="9456" y="14183"/>
                    </a:lnTo>
                    <a:lnTo>
                      <a:pt x="10421" y="13395"/>
                    </a:lnTo>
                    <a:lnTo>
                      <a:pt x="11445" y="12587"/>
                    </a:lnTo>
                    <a:lnTo>
                      <a:pt x="12509" y="11799"/>
                    </a:lnTo>
                    <a:lnTo>
                      <a:pt x="13593" y="11011"/>
                    </a:lnTo>
                    <a:lnTo>
                      <a:pt x="14735" y="10243"/>
                    </a:lnTo>
                    <a:lnTo>
                      <a:pt x="15917" y="9475"/>
                    </a:lnTo>
                    <a:lnTo>
                      <a:pt x="17138" y="8726"/>
                    </a:lnTo>
                    <a:lnTo>
                      <a:pt x="18379" y="7978"/>
                    </a:lnTo>
                    <a:lnTo>
                      <a:pt x="19797" y="7190"/>
                    </a:lnTo>
                    <a:lnTo>
                      <a:pt x="21216" y="6422"/>
                    </a:lnTo>
                    <a:lnTo>
                      <a:pt x="22634" y="5732"/>
                    </a:lnTo>
                    <a:lnTo>
                      <a:pt x="24033" y="5063"/>
                    </a:lnTo>
                    <a:lnTo>
                      <a:pt x="25411" y="4452"/>
                    </a:lnTo>
                    <a:lnTo>
                      <a:pt x="26771" y="3900"/>
                    </a:lnTo>
                    <a:lnTo>
                      <a:pt x="28090" y="3388"/>
                    </a:lnTo>
                    <a:lnTo>
                      <a:pt x="29410" y="2935"/>
                    </a:lnTo>
                    <a:lnTo>
                      <a:pt x="30691" y="2541"/>
                    </a:lnTo>
                    <a:lnTo>
                      <a:pt x="31912" y="2187"/>
                    </a:lnTo>
                    <a:lnTo>
                      <a:pt x="33113" y="1891"/>
                    </a:lnTo>
                    <a:lnTo>
                      <a:pt x="34276" y="1635"/>
                    </a:lnTo>
                    <a:lnTo>
                      <a:pt x="35398" y="1458"/>
                    </a:lnTo>
                    <a:lnTo>
                      <a:pt x="35930" y="1379"/>
                    </a:lnTo>
                    <a:lnTo>
                      <a:pt x="36442" y="1320"/>
                    </a:lnTo>
                    <a:lnTo>
                      <a:pt x="36955" y="1261"/>
                    </a:lnTo>
                    <a:lnTo>
                      <a:pt x="37467" y="1221"/>
                    </a:lnTo>
                    <a:lnTo>
                      <a:pt x="37940" y="1202"/>
                    </a:lnTo>
                    <a:close/>
                    <a:moveTo>
                      <a:pt x="37900" y="0"/>
                    </a:moveTo>
                    <a:lnTo>
                      <a:pt x="37388" y="20"/>
                    </a:lnTo>
                    <a:lnTo>
                      <a:pt x="36856" y="59"/>
                    </a:lnTo>
                    <a:lnTo>
                      <a:pt x="36324" y="118"/>
                    </a:lnTo>
                    <a:lnTo>
                      <a:pt x="35773" y="177"/>
                    </a:lnTo>
                    <a:lnTo>
                      <a:pt x="35221" y="256"/>
                    </a:lnTo>
                    <a:lnTo>
                      <a:pt x="34059" y="453"/>
                    </a:lnTo>
                    <a:lnTo>
                      <a:pt x="33153" y="650"/>
                    </a:lnTo>
                    <a:lnTo>
                      <a:pt x="32227" y="867"/>
                    </a:lnTo>
                    <a:lnTo>
                      <a:pt x="31301" y="1103"/>
                    </a:lnTo>
                    <a:lnTo>
                      <a:pt x="30336" y="1379"/>
                    </a:lnTo>
                    <a:lnTo>
                      <a:pt x="29351" y="1694"/>
                    </a:lnTo>
                    <a:lnTo>
                      <a:pt x="28366" y="2029"/>
                    </a:lnTo>
                    <a:lnTo>
                      <a:pt x="27342" y="2384"/>
                    </a:lnTo>
                    <a:lnTo>
                      <a:pt x="26318" y="2778"/>
                    </a:lnTo>
                    <a:lnTo>
                      <a:pt x="25274" y="3211"/>
                    </a:lnTo>
                    <a:lnTo>
                      <a:pt x="24230" y="3664"/>
                    </a:lnTo>
                    <a:lnTo>
                      <a:pt x="23166" y="4137"/>
                    </a:lnTo>
                    <a:lnTo>
                      <a:pt x="22102" y="4649"/>
                    </a:lnTo>
                    <a:lnTo>
                      <a:pt x="21019" y="5181"/>
                    </a:lnTo>
                    <a:lnTo>
                      <a:pt x="19955" y="5732"/>
                    </a:lnTo>
                    <a:lnTo>
                      <a:pt x="18872" y="6323"/>
                    </a:lnTo>
                    <a:lnTo>
                      <a:pt x="17769" y="6934"/>
                    </a:lnTo>
                    <a:lnTo>
                      <a:pt x="16803" y="7505"/>
                    </a:lnTo>
                    <a:lnTo>
                      <a:pt x="15858" y="8096"/>
                    </a:lnTo>
                    <a:lnTo>
                      <a:pt x="14932" y="8687"/>
                    </a:lnTo>
                    <a:lnTo>
                      <a:pt x="14026" y="9278"/>
                    </a:lnTo>
                    <a:lnTo>
                      <a:pt x="13140" y="9869"/>
                    </a:lnTo>
                    <a:lnTo>
                      <a:pt x="12273" y="10480"/>
                    </a:lnTo>
                    <a:lnTo>
                      <a:pt x="11426" y="11090"/>
                    </a:lnTo>
                    <a:lnTo>
                      <a:pt x="10618" y="11701"/>
                    </a:lnTo>
                    <a:lnTo>
                      <a:pt x="9811" y="12331"/>
                    </a:lnTo>
                    <a:lnTo>
                      <a:pt x="9042" y="12962"/>
                    </a:lnTo>
                    <a:lnTo>
                      <a:pt x="8313" y="13572"/>
                    </a:lnTo>
                    <a:lnTo>
                      <a:pt x="7604" y="14202"/>
                    </a:lnTo>
                    <a:lnTo>
                      <a:pt x="6915" y="14833"/>
                    </a:lnTo>
                    <a:lnTo>
                      <a:pt x="6245" y="15443"/>
                    </a:lnTo>
                    <a:lnTo>
                      <a:pt x="5615" y="16074"/>
                    </a:lnTo>
                    <a:lnTo>
                      <a:pt x="5024" y="16704"/>
                    </a:lnTo>
                    <a:lnTo>
                      <a:pt x="4453" y="17315"/>
                    </a:lnTo>
                    <a:lnTo>
                      <a:pt x="3901" y="17925"/>
                    </a:lnTo>
                    <a:lnTo>
                      <a:pt x="3409" y="18536"/>
                    </a:lnTo>
                    <a:lnTo>
                      <a:pt x="2916" y="19147"/>
                    </a:lnTo>
                    <a:lnTo>
                      <a:pt x="2483" y="19738"/>
                    </a:lnTo>
                    <a:lnTo>
                      <a:pt x="2069" y="20329"/>
                    </a:lnTo>
                    <a:lnTo>
                      <a:pt x="1695" y="20920"/>
                    </a:lnTo>
                    <a:lnTo>
                      <a:pt x="1360" y="21491"/>
                    </a:lnTo>
                    <a:lnTo>
                      <a:pt x="1045" y="22062"/>
                    </a:lnTo>
                    <a:lnTo>
                      <a:pt x="789" y="22633"/>
                    </a:lnTo>
                    <a:lnTo>
                      <a:pt x="552" y="23185"/>
                    </a:lnTo>
                    <a:lnTo>
                      <a:pt x="355" y="23736"/>
                    </a:lnTo>
                    <a:lnTo>
                      <a:pt x="198" y="24268"/>
                    </a:lnTo>
                    <a:lnTo>
                      <a:pt x="99" y="24800"/>
                    </a:lnTo>
                    <a:lnTo>
                      <a:pt x="20" y="25312"/>
                    </a:lnTo>
                    <a:lnTo>
                      <a:pt x="1" y="25805"/>
                    </a:lnTo>
                    <a:lnTo>
                      <a:pt x="20" y="26100"/>
                    </a:lnTo>
                    <a:lnTo>
                      <a:pt x="40" y="26396"/>
                    </a:lnTo>
                    <a:lnTo>
                      <a:pt x="80" y="26671"/>
                    </a:lnTo>
                    <a:lnTo>
                      <a:pt x="139" y="26947"/>
                    </a:lnTo>
                    <a:lnTo>
                      <a:pt x="217" y="27223"/>
                    </a:lnTo>
                    <a:lnTo>
                      <a:pt x="316" y="27479"/>
                    </a:lnTo>
                    <a:lnTo>
                      <a:pt x="434" y="27735"/>
                    </a:lnTo>
                    <a:lnTo>
                      <a:pt x="552" y="27991"/>
                    </a:lnTo>
                    <a:lnTo>
                      <a:pt x="769" y="28306"/>
                    </a:lnTo>
                    <a:lnTo>
                      <a:pt x="1005" y="28622"/>
                    </a:lnTo>
                    <a:lnTo>
                      <a:pt x="1281" y="28897"/>
                    </a:lnTo>
                    <a:lnTo>
                      <a:pt x="1577" y="29153"/>
                    </a:lnTo>
                    <a:lnTo>
                      <a:pt x="1813" y="29331"/>
                    </a:lnTo>
                    <a:lnTo>
                      <a:pt x="2069" y="29488"/>
                    </a:lnTo>
                    <a:lnTo>
                      <a:pt x="2325" y="29646"/>
                    </a:lnTo>
                    <a:lnTo>
                      <a:pt x="2601" y="29784"/>
                    </a:lnTo>
                    <a:lnTo>
                      <a:pt x="2896" y="29902"/>
                    </a:lnTo>
                    <a:lnTo>
                      <a:pt x="3192" y="30020"/>
                    </a:lnTo>
                    <a:lnTo>
                      <a:pt x="3507" y="30119"/>
                    </a:lnTo>
                    <a:lnTo>
                      <a:pt x="3822" y="30217"/>
                    </a:lnTo>
                    <a:lnTo>
                      <a:pt x="4157" y="30296"/>
                    </a:lnTo>
                    <a:lnTo>
                      <a:pt x="4492" y="30355"/>
                    </a:lnTo>
                    <a:lnTo>
                      <a:pt x="4847" y="30414"/>
                    </a:lnTo>
                    <a:lnTo>
                      <a:pt x="5221" y="30454"/>
                    </a:lnTo>
                    <a:lnTo>
                      <a:pt x="5969" y="30513"/>
                    </a:lnTo>
                    <a:lnTo>
                      <a:pt x="6757" y="30532"/>
                    </a:lnTo>
                    <a:lnTo>
                      <a:pt x="7269" y="30532"/>
                    </a:lnTo>
                    <a:lnTo>
                      <a:pt x="7782" y="30513"/>
                    </a:lnTo>
                    <a:lnTo>
                      <a:pt x="8294" y="30473"/>
                    </a:lnTo>
                    <a:lnTo>
                      <a:pt x="8845" y="30434"/>
                    </a:lnTo>
                    <a:lnTo>
                      <a:pt x="9397" y="30355"/>
                    </a:lnTo>
                    <a:lnTo>
                      <a:pt x="9948" y="30276"/>
                    </a:lnTo>
                    <a:lnTo>
                      <a:pt x="11111" y="30079"/>
                    </a:lnTo>
                    <a:lnTo>
                      <a:pt x="12017" y="29902"/>
                    </a:lnTo>
                    <a:lnTo>
                      <a:pt x="12923" y="29685"/>
                    </a:lnTo>
                    <a:lnTo>
                      <a:pt x="13868" y="29429"/>
                    </a:lnTo>
                    <a:lnTo>
                      <a:pt x="14834" y="29153"/>
                    </a:lnTo>
                    <a:lnTo>
                      <a:pt x="15818" y="28858"/>
                    </a:lnTo>
                    <a:lnTo>
                      <a:pt x="16803" y="28523"/>
                    </a:lnTo>
                    <a:lnTo>
                      <a:pt x="17828" y="28149"/>
                    </a:lnTo>
                    <a:lnTo>
                      <a:pt x="18852" y="27755"/>
                    </a:lnTo>
                    <a:lnTo>
                      <a:pt x="19876" y="27341"/>
                    </a:lnTo>
                    <a:lnTo>
                      <a:pt x="20940" y="26888"/>
                    </a:lnTo>
                    <a:lnTo>
                      <a:pt x="22004" y="26396"/>
                    </a:lnTo>
                    <a:lnTo>
                      <a:pt x="23067" y="25903"/>
                    </a:lnTo>
                    <a:lnTo>
                      <a:pt x="24131" y="25371"/>
                    </a:lnTo>
                    <a:lnTo>
                      <a:pt x="25215" y="24800"/>
                    </a:lnTo>
                    <a:lnTo>
                      <a:pt x="26298" y="24209"/>
                    </a:lnTo>
                    <a:lnTo>
                      <a:pt x="27401" y="23599"/>
                    </a:lnTo>
                    <a:lnTo>
                      <a:pt x="28366" y="23027"/>
                    </a:lnTo>
                    <a:lnTo>
                      <a:pt x="29312" y="22456"/>
                    </a:lnTo>
                    <a:lnTo>
                      <a:pt x="30238" y="21865"/>
                    </a:lnTo>
                    <a:lnTo>
                      <a:pt x="31144" y="21274"/>
                    </a:lnTo>
                    <a:lnTo>
                      <a:pt x="32030" y="20664"/>
                    </a:lnTo>
                    <a:lnTo>
                      <a:pt x="32897" y="20053"/>
                    </a:lnTo>
                    <a:lnTo>
                      <a:pt x="33744" y="19442"/>
                    </a:lnTo>
                    <a:lnTo>
                      <a:pt x="34551" y="18832"/>
                    </a:lnTo>
                    <a:lnTo>
                      <a:pt x="35339" y="18201"/>
                    </a:lnTo>
                    <a:lnTo>
                      <a:pt x="36108" y="17591"/>
                    </a:lnTo>
                    <a:lnTo>
                      <a:pt x="36856" y="16960"/>
                    </a:lnTo>
                    <a:lnTo>
                      <a:pt x="37565" y="16330"/>
                    </a:lnTo>
                    <a:lnTo>
                      <a:pt x="38255" y="15719"/>
                    </a:lnTo>
                    <a:lnTo>
                      <a:pt x="38924" y="15089"/>
                    </a:lnTo>
                    <a:lnTo>
                      <a:pt x="39555" y="14459"/>
                    </a:lnTo>
                    <a:lnTo>
                      <a:pt x="40146" y="13848"/>
                    </a:lnTo>
                    <a:lnTo>
                      <a:pt x="40717" y="13218"/>
                    </a:lnTo>
                    <a:lnTo>
                      <a:pt x="41249" y="12607"/>
                    </a:lnTo>
                    <a:lnTo>
                      <a:pt x="41761" y="11996"/>
                    </a:lnTo>
                    <a:lnTo>
                      <a:pt x="42234" y="11405"/>
                    </a:lnTo>
                    <a:lnTo>
                      <a:pt x="42687" y="10795"/>
                    </a:lnTo>
                    <a:lnTo>
                      <a:pt x="43100" y="10204"/>
                    </a:lnTo>
                    <a:lnTo>
                      <a:pt x="43475" y="9613"/>
                    </a:lnTo>
                    <a:lnTo>
                      <a:pt x="43810" y="9042"/>
                    </a:lnTo>
                    <a:lnTo>
                      <a:pt x="44125" y="8470"/>
                    </a:lnTo>
                    <a:lnTo>
                      <a:pt x="44381" y="7899"/>
                    </a:lnTo>
                    <a:lnTo>
                      <a:pt x="44617" y="7348"/>
                    </a:lnTo>
                    <a:lnTo>
                      <a:pt x="44814" y="6816"/>
                    </a:lnTo>
                    <a:lnTo>
                      <a:pt x="44952" y="6284"/>
                    </a:lnTo>
                    <a:lnTo>
                      <a:pt x="45070" y="5752"/>
                    </a:lnTo>
                    <a:lnTo>
                      <a:pt x="45129" y="5240"/>
                    </a:lnTo>
                    <a:lnTo>
                      <a:pt x="45169" y="4728"/>
                    </a:lnTo>
                    <a:lnTo>
                      <a:pt x="45149" y="4432"/>
                    </a:lnTo>
                    <a:lnTo>
                      <a:pt x="45129" y="4156"/>
                    </a:lnTo>
                    <a:lnTo>
                      <a:pt x="45090" y="3861"/>
                    </a:lnTo>
                    <a:lnTo>
                      <a:pt x="45031" y="3585"/>
                    </a:lnTo>
                    <a:lnTo>
                      <a:pt x="44952" y="3329"/>
                    </a:lnTo>
                    <a:lnTo>
                      <a:pt x="44854" y="3053"/>
                    </a:lnTo>
                    <a:lnTo>
                      <a:pt x="44735" y="2797"/>
                    </a:lnTo>
                    <a:lnTo>
                      <a:pt x="44617" y="2561"/>
                    </a:lnTo>
                    <a:lnTo>
                      <a:pt x="44401" y="2226"/>
                    </a:lnTo>
                    <a:lnTo>
                      <a:pt x="44164" y="1930"/>
                    </a:lnTo>
                    <a:lnTo>
                      <a:pt x="43888" y="1635"/>
                    </a:lnTo>
                    <a:lnTo>
                      <a:pt x="43593" y="1379"/>
                    </a:lnTo>
                    <a:lnTo>
                      <a:pt x="43357" y="1202"/>
                    </a:lnTo>
                    <a:lnTo>
                      <a:pt x="43100" y="1044"/>
                    </a:lnTo>
                    <a:lnTo>
                      <a:pt x="42844" y="886"/>
                    </a:lnTo>
                    <a:lnTo>
                      <a:pt x="42569" y="749"/>
                    </a:lnTo>
                    <a:lnTo>
                      <a:pt x="42273" y="630"/>
                    </a:lnTo>
                    <a:lnTo>
                      <a:pt x="41978" y="512"/>
                    </a:lnTo>
                    <a:lnTo>
                      <a:pt x="41663" y="414"/>
                    </a:lnTo>
                    <a:lnTo>
                      <a:pt x="41347" y="335"/>
                    </a:lnTo>
                    <a:lnTo>
                      <a:pt x="41012" y="256"/>
                    </a:lnTo>
                    <a:lnTo>
                      <a:pt x="40658" y="177"/>
                    </a:lnTo>
                    <a:lnTo>
                      <a:pt x="40303" y="118"/>
                    </a:lnTo>
                    <a:lnTo>
                      <a:pt x="39949" y="79"/>
                    </a:lnTo>
                    <a:lnTo>
                      <a:pt x="39200" y="20"/>
                    </a:lnTo>
                    <a:lnTo>
                      <a:pt x="3841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2752175" y="478425"/>
                <a:ext cx="638750" cy="638750"/>
              </a:xfrm>
              <a:custGeom>
                <a:avLst/>
                <a:gdLst/>
                <a:ahLst/>
                <a:cxnLst/>
                <a:rect l="l" t="t" r="r" b="b"/>
                <a:pathLst>
                  <a:path w="25550" h="25550" extrusionOk="0">
                    <a:moveTo>
                      <a:pt x="12411" y="1"/>
                    </a:moveTo>
                    <a:lnTo>
                      <a:pt x="11800" y="20"/>
                    </a:lnTo>
                    <a:lnTo>
                      <a:pt x="11189" y="99"/>
                    </a:lnTo>
                    <a:lnTo>
                      <a:pt x="10579" y="178"/>
                    </a:lnTo>
                    <a:lnTo>
                      <a:pt x="9968" y="296"/>
                    </a:lnTo>
                    <a:lnTo>
                      <a:pt x="9377" y="454"/>
                    </a:lnTo>
                    <a:lnTo>
                      <a:pt x="8786" y="631"/>
                    </a:lnTo>
                    <a:lnTo>
                      <a:pt x="8215" y="828"/>
                    </a:lnTo>
                    <a:lnTo>
                      <a:pt x="7644" y="1064"/>
                    </a:lnTo>
                    <a:lnTo>
                      <a:pt x="7092" y="1321"/>
                    </a:lnTo>
                    <a:lnTo>
                      <a:pt x="6541" y="1616"/>
                    </a:lnTo>
                    <a:lnTo>
                      <a:pt x="6028" y="1911"/>
                    </a:lnTo>
                    <a:lnTo>
                      <a:pt x="5497" y="2266"/>
                    </a:lnTo>
                    <a:lnTo>
                      <a:pt x="5004" y="2621"/>
                    </a:lnTo>
                    <a:lnTo>
                      <a:pt x="4531" y="3015"/>
                    </a:lnTo>
                    <a:lnTo>
                      <a:pt x="4059" y="3428"/>
                    </a:lnTo>
                    <a:lnTo>
                      <a:pt x="3606" y="3862"/>
                    </a:lnTo>
                    <a:lnTo>
                      <a:pt x="3192" y="4315"/>
                    </a:lnTo>
                    <a:lnTo>
                      <a:pt x="2778" y="4807"/>
                    </a:lnTo>
                    <a:lnTo>
                      <a:pt x="2404" y="5300"/>
                    </a:lnTo>
                    <a:lnTo>
                      <a:pt x="2049" y="5831"/>
                    </a:lnTo>
                    <a:lnTo>
                      <a:pt x="1695" y="6383"/>
                    </a:lnTo>
                    <a:lnTo>
                      <a:pt x="1399" y="6954"/>
                    </a:lnTo>
                    <a:lnTo>
                      <a:pt x="1104" y="7545"/>
                    </a:lnTo>
                    <a:lnTo>
                      <a:pt x="848" y="8156"/>
                    </a:lnTo>
                    <a:lnTo>
                      <a:pt x="631" y="8766"/>
                    </a:lnTo>
                    <a:lnTo>
                      <a:pt x="454" y="9377"/>
                    </a:lnTo>
                    <a:lnTo>
                      <a:pt x="296" y="10007"/>
                    </a:lnTo>
                    <a:lnTo>
                      <a:pt x="178" y="10618"/>
                    </a:lnTo>
                    <a:lnTo>
                      <a:pt x="80" y="11248"/>
                    </a:lnTo>
                    <a:lnTo>
                      <a:pt x="20" y="11879"/>
                    </a:lnTo>
                    <a:lnTo>
                      <a:pt x="1" y="12489"/>
                    </a:lnTo>
                    <a:lnTo>
                      <a:pt x="1" y="13120"/>
                    </a:lnTo>
                    <a:lnTo>
                      <a:pt x="20" y="13730"/>
                    </a:lnTo>
                    <a:lnTo>
                      <a:pt x="99" y="14341"/>
                    </a:lnTo>
                    <a:lnTo>
                      <a:pt x="178" y="14952"/>
                    </a:lnTo>
                    <a:lnTo>
                      <a:pt x="296" y="15562"/>
                    </a:lnTo>
                    <a:lnTo>
                      <a:pt x="454" y="16153"/>
                    </a:lnTo>
                    <a:lnTo>
                      <a:pt x="631" y="16744"/>
                    </a:lnTo>
                    <a:lnTo>
                      <a:pt x="828" y="17316"/>
                    </a:lnTo>
                    <a:lnTo>
                      <a:pt x="1064" y="17887"/>
                    </a:lnTo>
                    <a:lnTo>
                      <a:pt x="1321" y="18438"/>
                    </a:lnTo>
                    <a:lnTo>
                      <a:pt x="1616" y="18990"/>
                    </a:lnTo>
                    <a:lnTo>
                      <a:pt x="1931" y="19522"/>
                    </a:lnTo>
                    <a:lnTo>
                      <a:pt x="2266" y="20034"/>
                    </a:lnTo>
                    <a:lnTo>
                      <a:pt x="2621" y="20526"/>
                    </a:lnTo>
                    <a:lnTo>
                      <a:pt x="3015" y="21019"/>
                    </a:lnTo>
                    <a:lnTo>
                      <a:pt x="3428" y="21472"/>
                    </a:lnTo>
                    <a:lnTo>
                      <a:pt x="3862" y="21925"/>
                    </a:lnTo>
                    <a:lnTo>
                      <a:pt x="4315" y="22339"/>
                    </a:lnTo>
                    <a:lnTo>
                      <a:pt x="4807" y="22752"/>
                    </a:lnTo>
                    <a:lnTo>
                      <a:pt x="5300" y="23126"/>
                    </a:lnTo>
                    <a:lnTo>
                      <a:pt x="5831" y="23501"/>
                    </a:lnTo>
                    <a:lnTo>
                      <a:pt x="6383" y="23836"/>
                    </a:lnTo>
                    <a:lnTo>
                      <a:pt x="6954" y="24131"/>
                    </a:lnTo>
                    <a:lnTo>
                      <a:pt x="7545" y="24427"/>
                    </a:lnTo>
                    <a:lnTo>
                      <a:pt x="8156" y="24683"/>
                    </a:lnTo>
                    <a:lnTo>
                      <a:pt x="8766" y="24899"/>
                    </a:lnTo>
                    <a:lnTo>
                      <a:pt x="9377" y="25077"/>
                    </a:lnTo>
                    <a:lnTo>
                      <a:pt x="10007" y="25234"/>
                    </a:lnTo>
                    <a:lnTo>
                      <a:pt x="10618" y="25352"/>
                    </a:lnTo>
                    <a:lnTo>
                      <a:pt x="11248" y="25451"/>
                    </a:lnTo>
                    <a:lnTo>
                      <a:pt x="11879" y="25510"/>
                    </a:lnTo>
                    <a:lnTo>
                      <a:pt x="12489" y="25549"/>
                    </a:lnTo>
                    <a:lnTo>
                      <a:pt x="13120" y="25530"/>
                    </a:lnTo>
                    <a:lnTo>
                      <a:pt x="13730" y="25510"/>
                    </a:lnTo>
                    <a:lnTo>
                      <a:pt x="14341" y="25451"/>
                    </a:lnTo>
                    <a:lnTo>
                      <a:pt x="14952" y="25352"/>
                    </a:lnTo>
                    <a:lnTo>
                      <a:pt x="15562" y="25234"/>
                    </a:lnTo>
                    <a:lnTo>
                      <a:pt x="16153" y="25077"/>
                    </a:lnTo>
                    <a:lnTo>
                      <a:pt x="16744" y="24899"/>
                    </a:lnTo>
                    <a:lnTo>
                      <a:pt x="17315" y="24702"/>
                    </a:lnTo>
                    <a:lnTo>
                      <a:pt x="17887" y="24466"/>
                    </a:lnTo>
                    <a:lnTo>
                      <a:pt x="18438" y="24210"/>
                    </a:lnTo>
                    <a:lnTo>
                      <a:pt x="18990" y="23934"/>
                    </a:lnTo>
                    <a:lnTo>
                      <a:pt x="19522" y="23619"/>
                    </a:lnTo>
                    <a:lnTo>
                      <a:pt x="20034" y="23284"/>
                    </a:lnTo>
                    <a:lnTo>
                      <a:pt x="20526" y="22910"/>
                    </a:lnTo>
                    <a:lnTo>
                      <a:pt x="21019" y="22536"/>
                    </a:lnTo>
                    <a:lnTo>
                      <a:pt x="21472" y="22122"/>
                    </a:lnTo>
                    <a:lnTo>
                      <a:pt x="21925" y="21669"/>
                    </a:lnTo>
                    <a:lnTo>
                      <a:pt x="22358" y="21216"/>
                    </a:lnTo>
                    <a:lnTo>
                      <a:pt x="22752" y="20743"/>
                    </a:lnTo>
                    <a:lnTo>
                      <a:pt x="23126" y="20231"/>
                    </a:lnTo>
                    <a:lnTo>
                      <a:pt x="23501" y="19699"/>
                    </a:lnTo>
                    <a:lnTo>
                      <a:pt x="23836" y="19147"/>
                    </a:lnTo>
                    <a:lnTo>
                      <a:pt x="24151" y="18576"/>
                    </a:lnTo>
                    <a:lnTo>
                      <a:pt x="24427" y="17985"/>
                    </a:lnTo>
                    <a:lnTo>
                      <a:pt x="24683" y="17375"/>
                    </a:lnTo>
                    <a:lnTo>
                      <a:pt x="24899" y="16764"/>
                    </a:lnTo>
                    <a:lnTo>
                      <a:pt x="25077" y="16153"/>
                    </a:lnTo>
                    <a:lnTo>
                      <a:pt x="25234" y="15523"/>
                    </a:lnTo>
                    <a:lnTo>
                      <a:pt x="25372" y="14912"/>
                    </a:lnTo>
                    <a:lnTo>
                      <a:pt x="25451" y="14282"/>
                    </a:lnTo>
                    <a:lnTo>
                      <a:pt x="25510" y="13671"/>
                    </a:lnTo>
                    <a:lnTo>
                      <a:pt x="25549" y="13041"/>
                    </a:lnTo>
                    <a:lnTo>
                      <a:pt x="25530" y="12411"/>
                    </a:lnTo>
                    <a:lnTo>
                      <a:pt x="25510" y="11800"/>
                    </a:lnTo>
                    <a:lnTo>
                      <a:pt x="25451" y="11189"/>
                    </a:lnTo>
                    <a:lnTo>
                      <a:pt x="25352" y="10579"/>
                    </a:lnTo>
                    <a:lnTo>
                      <a:pt x="25234" y="9968"/>
                    </a:lnTo>
                    <a:lnTo>
                      <a:pt x="25077" y="9377"/>
                    </a:lnTo>
                    <a:lnTo>
                      <a:pt x="24899" y="8786"/>
                    </a:lnTo>
                    <a:lnTo>
                      <a:pt x="24702" y="8215"/>
                    </a:lnTo>
                    <a:lnTo>
                      <a:pt x="24466" y="7644"/>
                    </a:lnTo>
                    <a:lnTo>
                      <a:pt x="24210" y="7092"/>
                    </a:lnTo>
                    <a:lnTo>
                      <a:pt x="23934" y="6541"/>
                    </a:lnTo>
                    <a:lnTo>
                      <a:pt x="23619" y="6028"/>
                    </a:lnTo>
                    <a:lnTo>
                      <a:pt x="23284" y="5497"/>
                    </a:lnTo>
                    <a:lnTo>
                      <a:pt x="22910" y="5004"/>
                    </a:lnTo>
                    <a:lnTo>
                      <a:pt x="22536" y="4531"/>
                    </a:lnTo>
                    <a:lnTo>
                      <a:pt x="22122" y="4059"/>
                    </a:lnTo>
                    <a:lnTo>
                      <a:pt x="21688" y="3606"/>
                    </a:lnTo>
                    <a:lnTo>
                      <a:pt x="21216" y="3192"/>
                    </a:lnTo>
                    <a:lnTo>
                      <a:pt x="20743" y="2778"/>
                    </a:lnTo>
                    <a:lnTo>
                      <a:pt x="20231" y="2404"/>
                    </a:lnTo>
                    <a:lnTo>
                      <a:pt x="19699" y="2030"/>
                    </a:lnTo>
                    <a:lnTo>
                      <a:pt x="19147" y="1695"/>
                    </a:lnTo>
                    <a:lnTo>
                      <a:pt x="18576" y="1399"/>
                    </a:lnTo>
                    <a:lnTo>
                      <a:pt x="17985" y="1104"/>
                    </a:lnTo>
                    <a:lnTo>
                      <a:pt x="17375" y="848"/>
                    </a:lnTo>
                    <a:lnTo>
                      <a:pt x="16764" y="631"/>
                    </a:lnTo>
                    <a:lnTo>
                      <a:pt x="16153" y="454"/>
                    </a:lnTo>
                    <a:lnTo>
                      <a:pt x="15523" y="296"/>
                    </a:lnTo>
                    <a:lnTo>
                      <a:pt x="14912" y="178"/>
                    </a:lnTo>
                    <a:lnTo>
                      <a:pt x="14282" y="80"/>
                    </a:lnTo>
                    <a:lnTo>
                      <a:pt x="13671" y="20"/>
                    </a:lnTo>
                    <a:lnTo>
                      <a:pt x="13041"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2709350" y="435575"/>
                <a:ext cx="723925" cy="723950"/>
              </a:xfrm>
              <a:custGeom>
                <a:avLst/>
                <a:gdLst/>
                <a:ahLst/>
                <a:cxnLst/>
                <a:rect l="l" t="t" r="r" b="b"/>
                <a:pathLst>
                  <a:path w="28957" h="28958" extrusionOk="0">
                    <a:moveTo>
                      <a:pt x="14754" y="1715"/>
                    </a:moveTo>
                    <a:lnTo>
                      <a:pt x="15384" y="1734"/>
                    </a:lnTo>
                    <a:lnTo>
                      <a:pt x="15995" y="1794"/>
                    </a:lnTo>
                    <a:lnTo>
                      <a:pt x="16625" y="1892"/>
                    </a:lnTo>
                    <a:lnTo>
                      <a:pt x="17236" y="2010"/>
                    </a:lnTo>
                    <a:lnTo>
                      <a:pt x="17866" y="2168"/>
                    </a:lnTo>
                    <a:lnTo>
                      <a:pt x="18477" y="2345"/>
                    </a:lnTo>
                    <a:lnTo>
                      <a:pt x="19088" y="2562"/>
                    </a:lnTo>
                    <a:lnTo>
                      <a:pt x="19698" y="2818"/>
                    </a:lnTo>
                    <a:lnTo>
                      <a:pt x="20289" y="3113"/>
                    </a:lnTo>
                    <a:lnTo>
                      <a:pt x="20860" y="3409"/>
                    </a:lnTo>
                    <a:lnTo>
                      <a:pt x="21412" y="3744"/>
                    </a:lnTo>
                    <a:lnTo>
                      <a:pt x="21944" y="4118"/>
                    </a:lnTo>
                    <a:lnTo>
                      <a:pt x="22456" y="4492"/>
                    </a:lnTo>
                    <a:lnTo>
                      <a:pt x="22929" y="4906"/>
                    </a:lnTo>
                    <a:lnTo>
                      <a:pt x="23401" y="5320"/>
                    </a:lnTo>
                    <a:lnTo>
                      <a:pt x="23835" y="5773"/>
                    </a:lnTo>
                    <a:lnTo>
                      <a:pt x="24249" y="6245"/>
                    </a:lnTo>
                    <a:lnTo>
                      <a:pt x="24623" y="6718"/>
                    </a:lnTo>
                    <a:lnTo>
                      <a:pt x="24997" y="7211"/>
                    </a:lnTo>
                    <a:lnTo>
                      <a:pt x="25332" y="7742"/>
                    </a:lnTo>
                    <a:lnTo>
                      <a:pt x="25647" y="8255"/>
                    </a:lnTo>
                    <a:lnTo>
                      <a:pt x="25923" y="8806"/>
                    </a:lnTo>
                    <a:lnTo>
                      <a:pt x="26179" y="9358"/>
                    </a:lnTo>
                    <a:lnTo>
                      <a:pt x="26415" y="9929"/>
                    </a:lnTo>
                    <a:lnTo>
                      <a:pt x="26612" y="10500"/>
                    </a:lnTo>
                    <a:lnTo>
                      <a:pt x="26790" y="11091"/>
                    </a:lnTo>
                    <a:lnTo>
                      <a:pt x="26947" y="11682"/>
                    </a:lnTo>
                    <a:lnTo>
                      <a:pt x="27065" y="12293"/>
                    </a:lnTo>
                    <a:lnTo>
                      <a:pt x="27164" y="12903"/>
                    </a:lnTo>
                    <a:lnTo>
                      <a:pt x="27223" y="13514"/>
                    </a:lnTo>
                    <a:lnTo>
                      <a:pt x="27243" y="14125"/>
                    </a:lnTo>
                    <a:lnTo>
                      <a:pt x="27262" y="14755"/>
                    </a:lnTo>
                    <a:lnTo>
                      <a:pt x="27223" y="15385"/>
                    </a:lnTo>
                    <a:lnTo>
                      <a:pt x="27164" y="15996"/>
                    </a:lnTo>
                    <a:lnTo>
                      <a:pt x="27085" y="16626"/>
                    </a:lnTo>
                    <a:lnTo>
                      <a:pt x="26947" y="17237"/>
                    </a:lnTo>
                    <a:lnTo>
                      <a:pt x="26790" y="17867"/>
                    </a:lnTo>
                    <a:lnTo>
                      <a:pt x="26612" y="18478"/>
                    </a:lnTo>
                    <a:lnTo>
                      <a:pt x="26396" y="19089"/>
                    </a:lnTo>
                    <a:lnTo>
                      <a:pt x="26140" y="19699"/>
                    </a:lnTo>
                    <a:lnTo>
                      <a:pt x="25864" y="20290"/>
                    </a:lnTo>
                    <a:lnTo>
                      <a:pt x="25549" y="20861"/>
                    </a:lnTo>
                    <a:lnTo>
                      <a:pt x="25214" y="21413"/>
                    </a:lnTo>
                    <a:lnTo>
                      <a:pt x="24839" y="21945"/>
                    </a:lnTo>
                    <a:lnTo>
                      <a:pt x="24465" y="22457"/>
                    </a:lnTo>
                    <a:lnTo>
                      <a:pt x="24071" y="22930"/>
                    </a:lnTo>
                    <a:lnTo>
                      <a:pt x="23638" y="23383"/>
                    </a:lnTo>
                    <a:lnTo>
                      <a:pt x="23185" y="23836"/>
                    </a:lnTo>
                    <a:lnTo>
                      <a:pt x="22732" y="24250"/>
                    </a:lnTo>
                    <a:lnTo>
                      <a:pt x="22239" y="24624"/>
                    </a:lnTo>
                    <a:lnTo>
                      <a:pt x="21747" y="24998"/>
                    </a:lnTo>
                    <a:lnTo>
                      <a:pt x="21235" y="25333"/>
                    </a:lnTo>
                    <a:lnTo>
                      <a:pt x="20703" y="25648"/>
                    </a:lnTo>
                    <a:lnTo>
                      <a:pt x="20151" y="25924"/>
                    </a:lnTo>
                    <a:lnTo>
                      <a:pt x="19600" y="26180"/>
                    </a:lnTo>
                    <a:lnTo>
                      <a:pt x="19028" y="26416"/>
                    </a:lnTo>
                    <a:lnTo>
                      <a:pt x="18457" y="26613"/>
                    </a:lnTo>
                    <a:lnTo>
                      <a:pt x="17866" y="26791"/>
                    </a:lnTo>
                    <a:lnTo>
                      <a:pt x="17275" y="26948"/>
                    </a:lnTo>
                    <a:lnTo>
                      <a:pt x="16665" y="27066"/>
                    </a:lnTo>
                    <a:lnTo>
                      <a:pt x="16054" y="27165"/>
                    </a:lnTo>
                    <a:lnTo>
                      <a:pt x="15443" y="27224"/>
                    </a:lnTo>
                    <a:lnTo>
                      <a:pt x="14833" y="27244"/>
                    </a:lnTo>
                    <a:lnTo>
                      <a:pt x="14202" y="27263"/>
                    </a:lnTo>
                    <a:lnTo>
                      <a:pt x="13592" y="27224"/>
                    </a:lnTo>
                    <a:lnTo>
                      <a:pt x="12961" y="27165"/>
                    </a:lnTo>
                    <a:lnTo>
                      <a:pt x="12331" y="27066"/>
                    </a:lnTo>
                    <a:lnTo>
                      <a:pt x="11720" y="26948"/>
                    </a:lnTo>
                    <a:lnTo>
                      <a:pt x="11090" y="26791"/>
                    </a:lnTo>
                    <a:lnTo>
                      <a:pt x="10479" y="26613"/>
                    </a:lnTo>
                    <a:lnTo>
                      <a:pt x="9869" y="26397"/>
                    </a:lnTo>
                    <a:lnTo>
                      <a:pt x="9258" y="26141"/>
                    </a:lnTo>
                    <a:lnTo>
                      <a:pt x="8667" y="25845"/>
                    </a:lnTo>
                    <a:lnTo>
                      <a:pt x="8096" y="25550"/>
                    </a:lnTo>
                    <a:lnTo>
                      <a:pt x="7544" y="25215"/>
                    </a:lnTo>
                    <a:lnTo>
                      <a:pt x="7013" y="24840"/>
                    </a:lnTo>
                    <a:lnTo>
                      <a:pt x="6520" y="24466"/>
                    </a:lnTo>
                    <a:lnTo>
                      <a:pt x="6028" y="24053"/>
                    </a:lnTo>
                    <a:lnTo>
                      <a:pt x="5575" y="23639"/>
                    </a:lnTo>
                    <a:lnTo>
                      <a:pt x="5141" y="23186"/>
                    </a:lnTo>
                    <a:lnTo>
                      <a:pt x="4728" y="22733"/>
                    </a:lnTo>
                    <a:lnTo>
                      <a:pt x="4334" y="22240"/>
                    </a:lnTo>
                    <a:lnTo>
                      <a:pt x="3979" y="21748"/>
                    </a:lnTo>
                    <a:lnTo>
                      <a:pt x="3644" y="21236"/>
                    </a:lnTo>
                    <a:lnTo>
                      <a:pt x="3329" y="20704"/>
                    </a:lnTo>
                    <a:lnTo>
                      <a:pt x="3034" y="20152"/>
                    </a:lnTo>
                    <a:lnTo>
                      <a:pt x="2777" y="19601"/>
                    </a:lnTo>
                    <a:lnTo>
                      <a:pt x="2541" y="19030"/>
                    </a:lnTo>
                    <a:lnTo>
                      <a:pt x="2344" y="18458"/>
                    </a:lnTo>
                    <a:lnTo>
                      <a:pt x="2167" y="17867"/>
                    </a:lnTo>
                    <a:lnTo>
                      <a:pt x="2009" y="17276"/>
                    </a:lnTo>
                    <a:lnTo>
                      <a:pt x="1891" y="16666"/>
                    </a:lnTo>
                    <a:lnTo>
                      <a:pt x="1812" y="16055"/>
                    </a:lnTo>
                    <a:lnTo>
                      <a:pt x="1733" y="15444"/>
                    </a:lnTo>
                    <a:lnTo>
                      <a:pt x="1714" y="14834"/>
                    </a:lnTo>
                    <a:lnTo>
                      <a:pt x="1714" y="14203"/>
                    </a:lnTo>
                    <a:lnTo>
                      <a:pt x="1733" y="13593"/>
                    </a:lnTo>
                    <a:lnTo>
                      <a:pt x="1793" y="12962"/>
                    </a:lnTo>
                    <a:lnTo>
                      <a:pt x="1891" y="12332"/>
                    </a:lnTo>
                    <a:lnTo>
                      <a:pt x="2009" y="11721"/>
                    </a:lnTo>
                    <a:lnTo>
                      <a:pt x="2167" y="11091"/>
                    </a:lnTo>
                    <a:lnTo>
                      <a:pt x="2344" y="10480"/>
                    </a:lnTo>
                    <a:lnTo>
                      <a:pt x="2561" y="9870"/>
                    </a:lnTo>
                    <a:lnTo>
                      <a:pt x="2817" y="9259"/>
                    </a:lnTo>
                    <a:lnTo>
                      <a:pt x="3112" y="8668"/>
                    </a:lnTo>
                    <a:lnTo>
                      <a:pt x="3408" y="8097"/>
                    </a:lnTo>
                    <a:lnTo>
                      <a:pt x="3762" y="7545"/>
                    </a:lnTo>
                    <a:lnTo>
                      <a:pt x="4117" y="7014"/>
                    </a:lnTo>
                    <a:lnTo>
                      <a:pt x="4491" y="6521"/>
                    </a:lnTo>
                    <a:lnTo>
                      <a:pt x="4905" y="6029"/>
                    </a:lnTo>
                    <a:lnTo>
                      <a:pt x="5319" y="5576"/>
                    </a:lnTo>
                    <a:lnTo>
                      <a:pt x="5772" y="5142"/>
                    </a:lnTo>
                    <a:lnTo>
                      <a:pt x="6244" y="4729"/>
                    </a:lnTo>
                    <a:lnTo>
                      <a:pt x="6717" y="4335"/>
                    </a:lnTo>
                    <a:lnTo>
                      <a:pt x="7210" y="3980"/>
                    </a:lnTo>
                    <a:lnTo>
                      <a:pt x="7741" y="3625"/>
                    </a:lnTo>
                    <a:lnTo>
                      <a:pt x="8254" y="3330"/>
                    </a:lnTo>
                    <a:lnTo>
                      <a:pt x="8805" y="3035"/>
                    </a:lnTo>
                    <a:lnTo>
                      <a:pt x="9357" y="2778"/>
                    </a:lnTo>
                    <a:lnTo>
                      <a:pt x="9928" y="2542"/>
                    </a:lnTo>
                    <a:lnTo>
                      <a:pt x="10499" y="2345"/>
                    </a:lnTo>
                    <a:lnTo>
                      <a:pt x="11090" y="2168"/>
                    </a:lnTo>
                    <a:lnTo>
                      <a:pt x="11681" y="2010"/>
                    </a:lnTo>
                    <a:lnTo>
                      <a:pt x="12292" y="1892"/>
                    </a:lnTo>
                    <a:lnTo>
                      <a:pt x="12902" y="1813"/>
                    </a:lnTo>
                    <a:lnTo>
                      <a:pt x="13513" y="1734"/>
                    </a:lnTo>
                    <a:lnTo>
                      <a:pt x="14124" y="1715"/>
                    </a:lnTo>
                    <a:close/>
                    <a:moveTo>
                      <a:pt x="14084" y="1"/>
                    </a:moveTo>
                    <a:lnTo>
                      <a:pt x="13375" y="40"/>
                    </a:lnTo>
                    <a:lnTo>
                      <a:pt x="12686" y="99"/>
                    </a:lnTo>
                    <a:lnTo>
                      <a:pt x="11996" y="218"/>
                    </a:lnTo>
                    <a:lnTo>
                      <a:pt x="11307" y="356"/>
                    </a:lnTo>
                    <a:lnTo>
                      <a:pt x="10637" y="513"/>
                    </a:lnTo>
                    <a:lnTo>
                      <a:pt x="9967" y="710"/>
                    </a:lnTo>
                    <a:lnTo>
                      <a:pt x="9317" y="947"/>
                    </a:lnTo>
                    <a:lnTo>
                      <a:pt x="8667" y="1222"/>
                    </a:lnTo>
                    <a:lnTo>
                      <a:pt x="8037" y="1498"/>
                    </a:lnTo>
                    <a:lnTo>
                      <a:pt x="7426" y="1833"/>
                    </a:lnTo>
                    <a:lnTo>
                      <a:pt x="6835" y="2188"/>
                    </a:lnTo>
                    <a:lnTo>
                      <a:pt x="6244" y="2562"/>
                    </a:lnTo>
                    <a:lnTo>
                      <a:pt x="5673" y="2975"/>
                    </a:lnTo>
                    <a:lnTo>
                      <a:pt x="5141" y="3409"/>
                    </a:lnTo>
                    <a:lnTo>
                      <a:pt x="4609" y="3882"/>
                    </a:lnTo>
                    <a:lnTo>
                      <a:pt x="4097" y="4374"/>
                    </a:lnTo>
                    <a:lnTo>
                      <a:pt x="3624" y="4906"/>
                    </a:lnTo>
                    <a:lnTo>
                      <a:pt x="3152" y="5438"/>
                    </a:lnTo>
                    <a:lnTo>
                      <a:pt x="2718" y="6009"/>
                    </a:lnTo>
                    <a:lnTo>
                      <a:pt x="2324" y="6620"/>
                    </a:lnTo>
                    <a:lnTo>
                      <a:pt x="1930" y="7250"/>
                    </a:lnTo>
                    <a:lnTo>
                      <a:pt x="1576" y="7880"/>
                    </a:lnTo>
                    <a:lnTo>
                      <a:pt x="1261" y="8570"/>
                    </a:lnTo>
                    <a:lnTo>
                      <a:pt x="985" y="9259"/>
                    </a:lnTo>
                    <a:lnTo>
                      <a:pt x="729" y="9949"/>
                    </a:lnTo>
                    <a:lnTo>
                      <a:pt x="512" y="10638"/>
                    </a:lnTo>
                    <a:lnTo>
                      <a:pt x="335" y="11347"/>
                    </a:lnTo>
                    <a:lnTo>
                      <a:pt x="197" y="12056"/>
                    </a:lnTo>
                    <a:lnTo>
                      <a:pt x="98" y="12765"/>
                    </a:lnTo>
                    <a:lnTo>
                      <a:pt x="39" y="13475"/>
                    </a:lnTo>
                    <a:lnTo>
                      <a:pt x="0" y="14164"/>
                    </a:lnTo>
                    <a:lnTo>
                      <a:pt x="0" y="14873"/>
                    </a:lnTo>
                    <a:lnTo>
                      <a:pt x="39" y="15582"/>
                    </a:lnTo>
                    <a:lnTo>
                      <a:pt x="98" y="16272"/>
                    </a:lnTo>
                    <a:lnTo>
                      <a:pt x="217" y="16961"/>
                    </a:lnTo>
                    <a:lnTo>
                      <a:pt x="355" y="17651"/>
                    </a:lnTo>
                    <a:lnTo>
                      <a:pt x="512" y="18320"/>
                    </a:lnTo>
                    <a:lnTo>
                      <a:pt x="709" y="18990"/>
                    </a:lnTo>
                    <a:lnTo>
                      <a:pt x="946" y="19640"/>
                    </a:lnTo>
                    <a:lnTo>
                      <a:pt x="1221" y="20290"/>
                    </a:lnTo>
                    <a:lnTo>
                      <a:pt x="1497" y="20921"/>
                    </a:lnTo>
                    <a:lnTo>
                      <a:pt x="1832" y="21531"/>
                    </a:lnTo>
                    <a:lnTo>
                      <a:pt x="2187" y="22142"/>
                    </a:lnTo>
                    <a:lnTo>
                      <a:pt x="2561" y="22713"/>
                    </a:lnTo>
                    <a:lnTo>
                      <a:pt x="2974" y="23284"/>
                    </a:lnTo>
                    <a:lnTo>
                      <a:pt x="3408" y="23836"/>
                    </a:lnTo>
                    <a:lnTo>
                      <a:pt x="3881" y="24348"/>
                    </a:lnTo>
                    <a:lnTo>
                      <a:pt x="4373" y="24860"/>
                    </a:lnTo>
                    <a:lnTo>
                      <a:pt x="4905" y="25353"/>
                    </a:lnTo>
                    <a:lnTo>
                      <a:pt x="5437" y="25806"/>
                    </a:lnTo>
                    <a:lnTo>
                      <a:pt x="6028" y="26239"/>
                    </a:lnTo>
                    <a:lnTo>
                      <a:pt x="6619" y="26653"/>
                    </a:lnTo>
                    <a:lnTo>
                      <a:pt x="7249" y="27027"/>
                    </a:lnTo>
                    <a:lnTo>
                      <a:pt x="7899" y="27382"/>
                    </a:lnTo>
                    <a:lnTo>
                      <a:pt x="8569" y="27697"/>
                    </a:lnTo>
                    <a:lnTo>
                      <a:pt x="9258" y="27992"/>
                    </a:lnTo>
                    <a:lnTo>
                      <a:pt x="9948" y="28229"/>
                    </a:lnTo>
                    <a:lnTo>
                      <a:pt x="10637" y="28445"/>
                    </a:lnTo>
                    <a:lnTo>
                      <a:pt x="11346" y="28623"/>
                    </a:lnTo>
                    <a:lnTo>
                      <a:pt x="12055" y="28760"/>
                    </a:lnTo>
                    <a:lnTo>
                      <a:pt x="12764" y="28859"/>
                    </a:lnTo>
                    <a:lnTo>
                      <a:pt x="13474" y="28938"/>
                    </a:lnTo>
                    <a:lnTo>
                      <a:pt x="14163" y="28957"/>
                    </a:lnTo>
                    <a:lnTo>
                      <a:pt x="14872" y="28957"/>
                    </a:lnTo>
                    <a:lnTo>
                      <a:pt x="15581" y="28918"/>
                    </a:lnTo>
                    <a:lnTo>
                      <a:pt x="16271" y="28859"/>
                    </a:lnTo>
                    <a:lnTo>
                      <a:pt x="16960" y="28760"/>
                    </a:lnTo>
                    <a:lnTo>
                      <a:pt x="17650" y="28623"/>
                    </a:lnTo>
                    <a:lnTo>
                      <a:pt x="18319" y="28445"/>
                    </a:lnTo>
                    <a:lnTo>
                      <a:pt x="18989" y="28248"/>
                    </a:lnTo>
                    <a:lnTo>
                      <a:pt x="19639" y="28012"/>
                    </a:lnTo>
                    <a:lnTo>
                      <a:pt x="20289" y="27756"/>
                    </a:lnTo>
                    <a:lnTo>
                      <a:pt x="20920" y="27460"/>
                    </a:lnTo>
                    <a:lnTo>
                      <a:pt x="21530" y="27125"/>
                    </a:lnTo>
                    <a:lnTo>
                      <a:pt x="22141" y="26771"/>
                    </a:lnTo>
                    <a:lnTo>
                      <a:pt x="22712" y="26397"/>
                    </a:lnTo>
                    <a:lnTo>
                      <a:pt x="23283" y="25983"/>
                    </a:lnTo>
                    <a:lnTo>
                      <a:pt x="23835" y="25550"/>
                    </a:lnTo>
                    <a:lnTo>
                      <a:pt x="24347" y="25077"/>
                    </a:lnTo>
                    <a:lnTo>
                      <a:pt x="24859" y="24584"/>
                    </a:lnTo>
                    <a:lnTo>
                      <a:pt x="25352" y="24072"/>
                    </a:lnTo>
                    <a:lnTo>
                      <a:pt x="25805" y="23521"/>
                    </a:lnTo>
                    <a:lnTo>
                      <a:pt x="26238" y="22949"/>
                    </a:lnTo>
                    <a:lnTo>
                      <a:pt x="26652" y="22339"/>
                    </a:lnTo>
                    <a:lnTo>
                      <a:pt x="27026" y="21728"/>
                    </a:lnTo>
                    <a:lnTo>
                      <a:pt x="27381" y="21078"/>
                    </a:lnTo>
                    <a:lnTo>
                      <a:pt x="27696" y="20408"/>
                    </a:lnTo>
                    <a:lnTo>
                      <a:pt x="27991" y="19719"/>
                    </a:lnTo>
                    <a:lnTo>
                      <a:pt x="28228" y="19010"/>
                    </a:lnTo>
                    <a:lnTo>
                      <a:pt x="28444" y="18320"/>
                    </a:lnTo>
                    <a:lnTo>
                      <a:pt x="28622" y="17611"/>
                    </a:lnTo>
                    <a:lnTo>
                      <a:pt x="28759" y="16902"/>
                    </a:lnTo>
                    <a:lnTo>
                      <a:pt x="28858" y="16213"/>
                    </a:lnTo>
                    <a:lnTo>
                      <a:pt x="28937" y="15504"/>
                    </a:lnTo>
                    <a:lnTo>
                      <a:pt x="28956" y="14794"/>
                    </a:lnTo>
                    <a:lnTo>
                      <a:pt x="28956" y="14085"/>
                    </a:lnTo>
                    <a:lnTo>
                      <a:pt x="28917" y="13376"/>
                    </a:lnTo>
                    <a:lnTo>
                      <a:pt x="28858" y="12687"/>
                    </a:lnTo>
                    <a:lnTo>
                      <a:pt x="28759" y="11997"/>
                    </a:lnTo>
                    <a:lnTo>
                      <a:pt x="28622" y="11308"/>
                    </a:lnTo>
                    <a:lnTo>
                      <a:pt x="28444" y="10638"/>
                    </a:lnTo>
                    <a:lnTo>
                      <a:pt x="28247" y="9968"/>
                    </a:lnTo>
                    <a:lnTo>
                      <a:pt x="28011" y="9318"/>
                    </a:lnTo>
                    <a:lnTo>
                      <a:pt x="27755" y="8668"/>
                    </a:lnTo>
                    <a:lnTo>
                      <a:pt x="27459" y="8038"/>
                    </a:lnTo>
                    <a:lnTo>
                      <a:pt x="27124" y="7427"/>
                    </a:lnTo>
                    <a:lnTo>
                      <a:pt x="26770" y="6836"/>
                    </a:lnTo>
                    <a:lnTo>
                      <a:pt x="26396" y="6245"/>
                    </a:lnTo>
                    <a:lnTo>
                      <a:pt x="25982" y="5674"/>
                    </a:lnTo>
                    <a:lnTo>
                      <a:pt x="25549" y="5142"/>
                    </a:lnTo>
                    <a:lnTo>
                      <a:pt x="25076" y="4610"/>
                    </a:lnTo>
                    <a:lnTo>
                      <a:pt x="24583" y="4098"/>
                    </a:lnTo>
                    <a:lnTo>
                      <a:pt x="24071" y="3625"/>
                    </a:lnTo>
                    <a:lnTo>
                      <a:pt x="23520" y="3153"/>
                    </a:lnTo>
                    <a:lnTo>
                      <a:pt x="22948" y="2719"/>
                    </a:lnTo>
                    <a:lnTo>
                      <a:pt x="22338" y="2325"/>
                    </a:lnTo>
                    <a:lnTo>
                      <a:pt x="21727" y="1931"/>
                    </a:lnTo>
                    <a:lnTo>
                      <a:pt x="21077" y="1577"/>
                    </a:lnTo>
                    <a:lnTo>
                      <a:pt x="20407" y="1262"/>
                    </a:lnTo>
                    <a:lnTo>
                      <a:pt x="19718" y="966"/>
                    </a:lnTo>
                    <a:lnTo>
                      <a:pt x="19009" y="730"/>
                    </a:lnTo>
                    <a:lnTo>
                      <a:pt x="18319" y="513"/>
                    </a:lnTo>
                    <a:lnTo>
                      <a:pt x="17610" y="336"/>
                    </a:lnTo>
                    <a:lnTo>
                      <a:pt x="16901" y="198"/>
                    </a:lnTo>
                    <a:lnTo>
                      <a:pt x="16212" y="99"/>
                    </a:lnTo>
                    <a:lnTo>
                      <a:pt x="15502" y="21"/>
                    </a:lnTo>
                    <a:lnTo>
                      <a:pt x="14793"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2506450" y="484825"/>
                <a:ext cx="1115425" cy="701775"/>
              </a:xfrm>
              <a:custGeom>
                <a:avLst/>
                <a:gdLst/>
                <a:ahLst/>
                <a:cxnLst/>
                <a:rect l="l" t="t" r="r" b="b"/>
                <a:pathLst>
                  <a:path w="44617" h="28071" extrusionOk="0">
                    <a:moveTo>
                      <a:pt x="44065" y="1"/>
                    </a:moveTo>
                    <a:lnTo>
                      <a:pt x="43021" y="592"/>
                    </a:lnTo>
                    <a:lnTo>
                      <a:pt x="43100" y="769"/>
                    </a:lnTo>
                    <a:lnTo>
                      <a:pt x="43179" y="946"/>
                    </a:lnTo>
                    <a:lnTo>
                      <a:pt x="43258" y="1124"/>
                    </a:lnTo>
                    <a:lnTo>
                      <a:pt x="43297" y="1321"/>
                    </a:lnTo>
                    <a:lnTo>
                      <a:pt x="43356" y="1518"/>
                    </a:lnTo>
                    <a:lnTo>
                      <a:pt x="43376" y="1734"/>
                    </a:lnTo>
                    <a:lnTo>
                      <a:pt x="43396" y="1951"/>
                    </a:lnTo>
                    <a:lnTo>
                      <a:pt x="43396" y="2168"/>
                    </a:lnTo>
                    <a:lnTo>
                      <a:pt x="43396" y="2562"/>
                    </a:lnTo>
                    <a:lnTo>
                      <a:pt x="43336" y="2975"/>
                    </a:lnTo>
                    <a:lnTo>
                      <a:pt x="43238" y="3428"/>
                    </a:lnTo>
                    <a:lnTo>
                      <a:pt x="43100" y="3881"/>
                    </a:lnTo>
                    <a:lnTo>
                      <a:pt x="42962" y="4295"/>
                    </a:lnTo>
                    <a:lnTo>
                      <a:pt x="42785" y="4728"/>
                    </a:lnTo>
                    <a:lnTo>
                      <a:pt x="42588" y="5181"/>
                    </a:lnTo>
                    <a:lnTo>
                      <a:pt x="42351" y="5635"/>
                    </a:lnTo>
                    <a:lnTo>
                      <a:pt x="42095" y="6088"/>
                    </a:lnTo>
                    <a:lnTo>
                      <a:pt x="41800" y="6560"/>
                    </a:lnTo>
                    <a:lnTo>
                      <a:pt x="41485" y="7053"/>
                    </a:lnTo>
                    <a:lnTo>
                      <a:pt x="41150" y="7545"/>
                    </a:lnTo>
                    <a:lnTo>
                      <a:pt x="40598" y="8294"/>
                    </a:lnTo>
                    <a:lnTo>
                      <a:pt x="39968" y="9042"/>
                    </a:lnTo>
                    <a:lnTo>
                      <a:pt x="39298" y="9830"/>
                    </a:lnTo>
                    <a:lnTo>
                      <a:pt x="38569" y="10598"/>
                    </a:lnTo>
                    <a:lnTo>
                      <a:pt x="37801" y="11406"/>
                    </a:lnTo>
                    <a:lnTo>
                      <a:pt x="36974" y="12194"/>
                    </a:lnTo>
                    <a:lnTo>
                      <a:pt x="36087" y="13002"/>
                    </a:lnTo>
                    <a:lnTo>
                      <a:pt x="35162" y="13790"/>
                    </a:lnTo>
                    <a:lnTo>
                      <a:pt x="34196" y="14597"/>
                    </a:lnTo>
                    <a:lnTo>
                      <a:pt x="33172" y="15385"/>
                    </a:lnTo>
                    <a:lnTo>
                      <a:pt x="32108" y="16173"/>
                    </a:lnTo>
                    <a:lnTo>
                      <a:pt x="31005" y="16961"/>
                    </a:lnTo>
                    <a:lnTo>
                      <a:pt x="29883" y="17749"/>
                    </a:lnTo>
                    <a:lnTo>
                      <a:pt x="28701" y="18497"/>
                    </a:lnTo>
                    <a:lnTo>
                      <a:pt x="27479" y="19266"/>
                    </a:lnTo>
                    <a:lnTo>
                      <a:pt x="26238" y="19995"/>
                    </a:lnTo>
                    <a:lnTo>
                      <a:pt x="24879" y="20763"/>
                    </a:lnTo>
                    <a:lnTo>
                      <a:pt x="23500" y="21492"/>
                    </a:lnTo>
                    <a:lnTo>
                      <a:pt x="22141" y="22181"/>
                    </a:lnTo>
                    <a:lnTo>
                      <a:pt x="20762" y="22831"/>
                    </a:lnTo>
                    <a:lnTo>
                      <a:pt x="19403" y="23442"/>
                    </a:lnTo>
                    <a:lnTo>
                      <a:pt x="18044" y="24013"/>
                    </a:lnTo>
                    <a:lnTo>
                      <a:pt x="16704" y="24545"/>
                    </a:lnTo>
                    <a:lnTo>
                      <a:pt x="15404" y="25018"/>
                    </a:lnTo>
                    <a:lnTo>
                      <a:pt x="14104" y="25431"/>
                    </a:lnTo>
                    <a:lnTo>
                      <a:pt x="12844" y="25806"/>
                    </a:lnTo>
                    <a:lnTo>
                      <a:pt x="11622" y="26121"/>
                    </a:lnTo>
                    <a:lnTo>
                      <a:pt x="10440" y="26396"/>
                    </a:lnTo>
                    <a:lnTo>
                      <a:pt x="9869" y="26495"/>
                    </a:lnTo>
                    <a:lnTo>
                      <a:pt x="9298" y="26593"/>
                    </a:lnTo>
                    <a:lnTo>
                      <a:pt x="8746" y="26692"/>
                    </a:lnTo>
                    <a:lnTo>
                      <a:pt x="8195" y="26751"/>
                    </a:lnTo>
                    <a:lnTo>
                      <a:pt x="7683" y="26810"/>
                    </a:lnTo>
                    <a:lnTo>
                      <a:pt x="7170" y="26850"/>
                    </a:lnTo>
                    <a:lnTo>
                      <a:pt x="6678" y="26869"/>
                    </a:lnTo>
                    <a:lnTo>
                      <a:pt x="5713" y="26869"/>
                    </a:lnTo>
                    <a:lnTo>
                      <a:pt x="5260" y="26850"/>
                    </a:lnTo>
                    <a:lnTo>
                      <a:pt x="4807" y="26790"/>
                    </a:lnTo>
                    <a:lnTo>
                      <a:pt x="4393" y="26751"/>
                    </a:lnTo>
                    <a:lnTo>
                      <a:pt x="3999" y="26672"/>
                    </a:lnTo>
                    <a:lnTo>
                      <a:pt x="3605" y="26574"/>
                    </a:lnTo>
                    <a:lnTo>
                      <a:pt x="3251" y="26475"/>
                    </a:lnTo>
                    <a:lnTo>
                      <a:pt x="2916" y="26357"/>
                    </a:lnTo>
                    <a:lnTo>
                      <a:pt x="2601" y="26219"/>
                    </a:lnTo>
                    <a:lnTo>
                      <a:pt x="2325" y="26062"/>
                    </a:lnTo>
                    <a:lnTo>
                      <a:pt x="2049" y="25884"/>
                    </a:lnTo>
                    <a:lnTo>
                      <a:pt x="1813" y="25707"/>
                    </a:lnTo>
                    <a:lnTo>
                      <a:pt x="1576" y="25510"/>
                    </a:lnTo>
                    <a:lnTo>
                      <a:pt x="1379" y="25293"/>
                    </a:lnTo>
                    <a:lnTo>
                      <a:pt x="1202" y="25077"/>
                    </a:lnTo>
                    <a:lnTo>
                      <a:pt x="1044" y="24821"/>
                    </a:lnTo>
                    <a:lnTo>
                      <a:pt x="0" y="25431"/>
                    </a:lnTo>
                    <a:lnTo>
                      <a:pt x="217" y="25766"/>
                    </a:lnTo>
                    <a:lnTo>
                      <a:pt x="473" y="26081"/>
                    </a:lnTo>
                    <a:lnTo>
                      <a:pt x="749" y="26377"/>
                    </a:lnTo>
                    <a:lnTo>
                      <a:pt x="1044" y="26653"/>
                    </a:lnTo>
                    <a:lnTo>
                      <a:pt x="1281" y="26830"/>
                    </a:lnTo>
                    <a:lnTo>
                      <a:pt x="1537" y="27007"/>
                    </a:lnTo>
                    <a:lnTo>
                      <a:pt x="1813" y="27165"/>
                    </a:lnTo>
                    <a:lnTo>
                      <a:pt x="2088" y="27303"/>
                    </a:lnTo>
                    <a:lnTo>
                      <a:pt x="2384" y="27421"/>
                    </a:lnTo>
                    <a:lnTo>
                      <a:pt x="2679" y="27539"/>
                    </a:lnTo>
                    <a:lnTo>
                      <a:pt x="2994" y="27657"/>
                    </a:lnTo>
                    <a:lnTo>
                      <a:pt x="3310" y="27736"/>
                    </a:lnTo>
                    <a:lnTo>
                      <a:pt x="3625" y="27815"/>
                    </a:lnTo>
                    <a:lnTo>
                      <a:pt x="3979" y="27894"/>
                    </a:lnTo>
                    <a:lnTo>
                      <a:pt x="4314" y="27953"/>
                    </a:lnTo>
                    <a:lnTo>
                      <a:pt x="4669" y="27992"/>
                    </a:lnTo>
                    <a:lnTo>
                      <a:pt x="5417" y="28051"/>
                    </a:lnTo>
                    <a:lnTo>
                      <a:pt x="6186" y="28071"/>
                    </a:lnTo>
                    <a:lnTo>
                      <a:pt x="6717" y="28071"/>
                    </a:lnTo>
                    <a:lnTo>
                      <a:pt x="7249" y="28051"/>
                    </a:lnTo>
                    <a:lnTo>
                      <a:pt x="7781" y="28012"/>
                    </a:lnTo>
                    <a:lnTo>
                      <a:pt x="8333" y="27953"/>
                    </a:lnTo>
                    <a:lnTo>
                      <a:pt x="8904" y="27874"/>
                    </a:lnTo>
                    <a:lnTo>
                      <a:pt x="9495" y="27795"/>
                    </a:lnTo>
                    <a:lnTo>
                      <a:pt x="10086" y="27697"/>
                    </a:lnTo>
                    <a:lnTo>
                      <a:pt x="10677" y="27578"/>
                    </a:lnTo>
                    <a:lnTo>
                      <a:pt x="11603" y="27362"/>
                    </a:lnTo>
                    <a:lnTo>
                      <a:pt x="12528" y="27145"/>
                    </a:lnTo>
                    <a:lnTo>
                      <a:pt x="13494" y="26869"/>
                    </a:lnTo>
                    <a:lnTo>
                      <a:pt x="14459" y="26574"/>
                    </a:lnTo>
                    <a:lnTo>
                      <a:pt x="15463" y="26259"/>
                    </a:lnTo>
                    <a:lnTo>
                      <a:pt x="16468" y="25904"/>
                    </a:lnTo>
                    <a:lnTo>
                      <a:pt x="17473" y="25530"/>
                    </a:lnTo>
                    <a:lnTo>
                      <a:pt x="18497" y="25136"/>
                    </a:lnTo>
                    <a:lnTo>
                      <a:pt x="19541" y="24702"/>
                    </a:lnTo>
                    <a:lnTo>
                      <a:pt x="20565" y="24249"/>
                    </a:lnTo>
                    <a:lnTo>
                      <a:pt x="21609" y="23777"/>
                    </a:lnTo>
                    <a:lnTo>
                      <a:pt x="22653" y="23264"/>
                    </a:lnTo>
                    <a:lnTo>
                      <a:pt x="23717" y="22752"/>
                    </a:lnTo>
                    <a:lnTo>
                      <a:pt x="24761" y="22201"/>
                    </a:lnTo>
                    <a:lnTo>
                      <a:pt x="25805" y="21630"/>
                    </a:lnTo>
                    <a:lnTo>
                      <a:pt x="26849" y="21039"/>
                    </a:lnTo>
                    <a:lnTo>
                      <a:pt x="27814" y="20467"/>
                    </a:lnTo>
                    <a:lnTo>
                      <a:pt x="28760" y="19896"/>
                    </a:lnTo>
                    <a:lnTo>
                      <a:pt x="29686" y="19305"/>
                    </a:lnTo>
                    <a:lnTo>
                      <a:pt x="30592" y="18714"/>
                    </a:lnTo>
                    <a:lnTo>
                      <a:pt x="31478" y="18104"/>
                    </a:lnTo>
                    <a:lnTo>
                      <a:pt x="32345" y="17493"/>
                    </a:lnTo>
                    <a:lnTo>
                      <a:pt x="33192" y="16882"/>
                    </a:lnTo>
                    <a:lnTo>
                      <a:pt x="33999" y="16272"/>
                    </a:lnTo>
                    <a:lnTo>
                      <a:pt x="34787" y="15641"/>
                    </a:lnTo>
                    <a:lnTo>
                      <a:pt x="35556" y="15031"/>
                    </a:lnTo>
                    <a:lnTo>
                      <a:pt x="36304" y="14400"/>
                    </a:lnTo>
                    <a:lnTo>
                      <a:pt x="37013" y="13770"/>
                    </a:lnTo>
                    <a:lnTo>
                      <a:pt x="37703" y="13159"/>
                    </a:lnTo>
                    <a:lnTo>
                      <a:pt x="38372" y="12529"/>
                    </a:lnTo>
                    <a:lnTo>
                      <a:pt x="39003" y="11899"/>
                    </a:lnTo>
                    <a:lnTo>
                      <a:pt x="39594" y="11288"/>
                    </a:lnTo>
                    <a:lnTo>
                      <a:pt x="40165" y="10658"/>
                    </a:lnTo>
                    <a:lnTo>
                      <a:pt x="40697" y="10047"/>
                    </a:lnTo>
                    <a:lnTo>
                      <a:pt x="41209" y="9436"/>
                    </a:lnTo>
                    <a:lnTo>
                      <a:pt x="41682" y="8845"/>
                    </a:lnTo>
                    <a:lnTo>
                      <a:pt x="42135" y="8235"/>
                    </a:lnTo>
                    <a:lnTo>
                      <a:pt x="42548" y="7644"/>
                    </a:lnTo>
                    <a:lnTo>
                      <a:pt x="42923" y="7053"/>
                    </a:lnTo>
                    <a:lnTo>
                      <a:pt x="43258" y="6482"/>
                    </a:lnTo>
                    <a:lnTo>
                      <a:pt x="43573" y="5910"/>
                    </a:lnTo>
                    <a:lnTo>
                      <a:pt x="43829" y="5339"/>
                    </a:lnTo>
                    <a:lnTo>
                      <a:pt x="44065" y="4788"/>
                    </a:lnTo>
                    <a:lnTo>
                      <a:pt x="44262" y="4256"/>
                    </a:lnTo>
                    <a:lnTo>
                      <a:pt x="44400" y="3724"/>
                    </a:lnTo>
                    <a:lnTo>
                      <a:pt x="44518" y="3192"/>
                    </a:lnTo>
                    <a:lnTo>
                      <a:pt x="44577" y="2680"/>
                    </a:lnTo>
                    <a:lnTo>
                      <a:pt x="44617" y="2168"/>
                    </a:lnTo>
                    <a:lnTo>
                      <a:pt x="44597" y="1872"/>
                    </a:lnTo>
                    <a:lnTo>
                      <a:pt x="44577" y="1596"/>
                    </a:lnTo>
                    <a:lnTo>
                      <a:pt x="44538" y="1301"/>
                    </a:lnTo>
                    <a:lnTo>
                      <a:pt x="44479" y="1025"/>
                    </a:lnTo>
                    <a:lnTo>
                      <a:pt x="44400" y="769"/>
                    </a:lnTo>
                    <a:lnTo>
                      <a:pt x="44302" y="493"/>
                    </a:lnTo>
                    <a:lnTo>
                      <a:pt x="44183" y="237"/>
                    </a:lnTo>
                    <a:lnTo>
                      <a:pt x="4406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2439975" y="637975"/>
                <a:ext cx="1231650" cy="450150"/>
              </a:xfrm>
              <a:custGeom>
                <a:avLst/>
                <a:gdLst/>
                <a:ahLst/>
                <a:cxnLst/>
                <a:rect l="l" t="t" r="r" b="b"/>
                <a:pathLst>
                  <a:path w="49266" h="18006" extrusionOk="0">
                    <a:moveTo>
                      <a:pt x="118" y="1"/>
                    </a:moveTo>
                    <a:lnTo>
                      <a:pt x="79" y="218"/>
                    </a:lnTo>
                    <a:lnTo>
                      <a:pt x="39" y="454"/>
                    </a:lnTo>
                    <a:lnTo>
                      <a:pt x="20" y="671"/>
                    </a:lnTo>
                    <a:lnTo>
                      <a:pt x="0" y="887"/>
                    </a:lnTo>
                    <a:lnTo>
                      <a:pt x="20" y="1143"/>
                    </a:lnTo>
                    <a:lnTo>
                      <a:pt x="39" y="1400"/>
                    </a:lnTo>
                    <a:lnTo>
                      <a:pt x="79" y="1675"/>
                    </a:lnTo>
                    <a:lnTo>
                      <a:pt x="138" y="1931"/>
                    </a:lnTo>
                    <a:lnTo>
                      <a:pt x="217" y="2187"/>
                    </a:lnTo>
                    <a:lnTo>
                      <a:pt x="296" y="2444"/>
                    </a:lnTo>
                    <a:lnTo>
                      <a:pt x="414" y="2700"/>
                    </a:lnTo>
                    <a:lnTo>
                      <a:pt x="532" y="2956"/>
                    </a:lnTo>
                    <a:lnTo>
                      <a:pt x="768" y="3409"/>
                    </a:lnTo>
                    <a:lnTo>
                      <a:pt x="1044" y="3862"/>
                    </a:lnTo>
                    <a:lnTo>
                      <a:pt x="1359" y="4315"/>
                    </a:lnTo>
                    <a:lnTo>
                      <a:pt x="1694" y="4768"/>
                    </a:lnTo>
                    <a:lnTo>
                      <a:pt x="2029" y="5162"/>
                    </a:lnTo>
                    <a:lnTo>
                      <a:pt x="2403" y="5556"/>
                    </a:lnTo>
                    <a:lnTo>
                      <a:pt x="2797" y="5950"/>
                    </a:lnTo>
                    <a:lnTo>
                      <a:pt x="3211" y="6344"/>
                    </a:lnTo>
                    <a:lnTo>
                      <a:pt x="3644" y="6757"/>
                    </a:lnTo>
                    <a:lnTo>
                      <a:pt x="4097" y="7151"/>
                    </a:lnTo>
                    <a:lnTo>
                      <a:pt x="4590" y="7545"/>
                    </a:lnTo>
                    <a:lnTo>
                      <a:pt x="5102" y="7939"/>
                    </a:lnTo>
                    <a:lnTo>
                      <a:pt x="5890" y="8511"/>
                    </a:lnTo>
                    <a:lnTo>
                      <a:pt x="6737" y="9102"/>
                    </a:lnTo>
                    <a:lnTo>
                      <a:pt x="7623" y="9673"/>
                    </a:lnTo>
                    <a:lnTo>
                      <a:pt x="8569" y="10244"/>
                    </a:lnTo>
                    <a:lnTo>
                      <a:pt x="9534" y="10796"/>
                    </a:lnTo>
                    <a:lnTo>
                      <a:pt x="10558" y="11347"/>
                    </a:lnTo>
                    <a:lnTo>
                      <a:pt x="11602" y="11879"/>
                    </a:lnTo>
                    <a:lnTo>
                      <a:pt x="12666" y="12411"/>
                    </a:lnTo>
                    <a:lnTo>
                      <a:pt x="13789" y="12903"/>
                    </a:lnTo>
                    <a:lnTo>
                      <a:pt x="14912" y="13396"/>
                    </a:lnTo>
                    <a:lnTo>
                      <a:pt x="16074" y="13869"/>
                    </a:lnTo>
                    <a:lnTo>
                      <a:pt x="17275" y="14322"/>
                    </a:lnTo>
                    <a:lnTo>
                      <a:pt x="18477" y="14735"/>
                    </a:lnTo>
                    <a:lnTo>
                      <a:pt x="19698" y="15149"/>
                    </a:lnTo>
                    <a:lnTo>
                      <a:pt x="20939" y="15523"/>
                    </a:lnTo>
                    <a:lnTo>
                      <a:pt x="22200" y="15878"/>
                    </a:lnTo>
                    <a:lnTo>
                      <a:pt x="23205" y="16134"/>
                    </a:lnTo>
                    <a:lnTo>
                      <a:pt x="24209" y="16370"/>
                    </a:lnTo>
                    <a:lnTo>
                      <a:pt x="25194" y="16607"/>
                    </a:lnTo>
                    <a:lnTo>
                      <a:pt x="26179" y="16823"/>
                    </a:lnTo>
                    <a:lnTo>
                      <a:pt x="27144" y="17001"/>
                    </a:lnTo>
                    <a:lnTo>
                      <a:pt x="28109" y="17178"/>
                    </a:lnTo>
                    <a:lnTo>
                      <a:pt x="29075" y="17335"/>
                    </a:lnTo>
                    <a:lnTo>
                      <a:pt x="30020" y="17473"/>
                    </a:lnTo>
                    <a:lnTo>
                      <a:pt x="30946" y="17611"/>
                    </a:lnTo>
                    <a:lnTo>
                      <a:pt x="31852" y="17710"/>
                    </a:lnTo>
                    <a:lnTo>
                      <a:pt x="32758" y="17808"/>
                    </a:lnTo>
                    <a:lnTo>
                      <a:pt x="33645" y="17887"/>
                    </a:lnTo>
                    <a:lnTo>
                      <a:pt x="34531" y="17946"/>
                    </a:lnTo>
                    <a:lnTo>
                      <a:pt x="35378" y="17985"/>
                    </a:lnTo>
                    <a:lnTo>
                      <a:pt x="36225" y="18005"/>
                    </a:lnTo>
                    <a:lnTo>
                      <a:pt x="37033" y="18005"/>
                    </a:lnTo>
                    <a:lnTo>
                      <a:pt x="38234" y="17985"/>
                    </a:lnTo>
                    <a:lnTo>
                      <a:pt x="39377" y="17946"/>
                    </a:lnTo>
                    <a:lnTo>
                      <a:pt x="40460" y="17848"/>
                    </a:lnTo>
                    <a:lnTo>
                      <a:pt x="41504" y="17729"/>
                    </a:lnTo>
                    <a:lnTo>
                      <a:pt x="42253" y="17611"/>
                    </a:lnTo>
                    <a:lnTo>
                      <a:pt x="42982" y="17473"/>
                    </a:lnTo>
                    <a:lnTo>
                      <a:pt x="43671" y="17296"/>
                    </a:lnTo>
                    <a:lnTo>
                      <a:pt x="44321" y="17119"/>
                    </a:lnTo>
                    <a:lnTo>
                      <a:pt x="44794" y="16981"/>
                    </a:lnTo>
                    <a:lnTo>
                      <a:pt x="45247" y="16823"/>
                    </a:lnTo>
                    <a:lnTo>
                      <a:pt x="45680" y="16646"/>
                    </a:lnTo>
                    <a:lnTo>
                      <a:pt x="46094" y="16469"/>
                    </a:lnTo>
                    <a:lnTo>
                      <a:pt x="46488" y="16252"/>
                    </a:lnTo>
                    <a:lnTo>
                      <a:pt x="46862" y="16055"/>
                    </a:lnTo>
                    <a:lnTo>
                      <a:pt x="47217" y="15819"/>
                    </a:lnTo>
                    <a:lnTo>
                      <a:pt x="47552" y="15582"/>
                    </a:lnTo>
                    <a:lnTo>
                      <a:pt x="47847" y="15346"/>
                    </a:lnTo>
                    <a:lnTo>
                      <a:pt x="48143" y="15070"/>
                    </a:lnTo>
                    <a:lnTo>
                      <a:pt x="48399" y="14794"/>
                    </a:lnTo>
                    <a:lnTo>
                      <a:pt x="48615" y="14499"/>
                    </a:lnTo>
                    <a:lnTo>
                      <a:pt x="48832" y="14184"/>
                    </a:lnTo>
                    <a:lnTo>
                      <a:pt x="49009" y="13849"/>
                    </a:lnTo>
                    <a:lnTo>
                      <a:pt x="49147" y="13514"/>
                    </a:lnTo>
                    <a:lnTo>
                      <a:pt x="49265" y="13159"/>
                    </a:lnTo>
                    <a:lnTo>
                      <a:pt x="48103" y="12864"/>
                    </a:lnTo>
                    <a:lnTo>
                      <a:pt x="48024" y="13081"/>
                    </a:lnTo>
                    <a:lnTo>
                      <a:pt x="47946" y="13278"/>
                    </a:lnTo>
                    <a:lnTo>
                      <a:pt x="47827" y="13494"/>
                    </a:lnTo>
                    <a:lnTo>
                      <a:pt x="47709" y="13691"/>
                    </a:lnTo>
                    <a:lnTo>
                      <a:pt x="47591" y="13869"/>
                    </a:lnTo>
                    <a:lnTo>
                      <a:pt x="47453" y="14026"/>
                    </a:lnTo>
                    <a:lnTo>
                      <a:pt x="47295" y="14203"/>
                    </a:lnTo>
                    <a:lnTo>
                      <a:pt x="47138" y="14361"/>
                    </a:lnTo>
                    <a:lnTo>
                      <a:pt x="46941" y="14519"/>
                    </a:lnTo>
                    <a:lnTo>
                      <a:pt x="46744" y="14676"/>
                    </a:lnTo>
                    <a:lnTo>
                      <a:pt x="46547" y="14834"/>
                    </a:lnTo>
                    <a:lnTo>
                      <a:pt x="46311" y="14972"/>
                    </a:lnTo>
                    <a:lnTo>
                      <a:pt x="45936" y="15188"/>
                    </a:lnTo>
                    <a:lnTo>
                      <a:pt x="45542" y="15385"/>
                    </a:lnTo>
                    <a:lnTo>
                      <a:pt x="45109" y="15582"/>
                    </a:lnTo>
                    <a:lnTo>
                      <a:pt x="44656" y="15760"/>
                    </a:lnTo>
                    <a:lnTo>
                      <a:pt x="44163" y="15917"/>
                    </a:lnTo>
                    <a:lnTo>
                      <a:pt x="43632" y="16075"/>
                    </a:lnTo>
                    <a:lnTo>
                      <a:pt x="43080" y="16213"/>
                    </a:lnTo>
                    <a:lnTo>
                      <a:pt x="42509" y="16331"/>
                    </a:lnTo>
                    <a:lnTo>
                      <a:pt x="41898" y="16449"/>
                    </a:lnTo>
                    <a:lnTo>
                      <a:pt x="41288" y="16528"/>
                    </a:lnTo>
                    <a:lnTo>
                      <a:pt x="40637" y="16626"/>
                    </a:lnTo>
                    <a:lnTo>
                      <a:pt x="39948" y="16685"/>
                    </a:lnTo>
                    <a:lnTo>
                      <a:pt x="39259" y="16744"/>
                    </a:lnTo>
                    <a:lnTo>
                      <a:pt x="38530" y="16784"/>
                    </a:lnTo>
                    <a:lnTo>
                      <a:pt x="37801" y="16804"/>
                    </a:lnTo>
                    <a:lnTo>
                      <a:pt x="36245" y="16804"/>
                    </a:lnTo>
                    <a:lnTo>
                      <a:pt x="35417" y="16764"/>
                    </a:lnTo>
                    <a:lnTo>
                      <a:pt x="34590" y="16725"/>
                    </a:lnTo>
                    <a:lnTo>
                      <a:pt x="33743" y="16685"/>
                    </a:lnTo>
                    <a:lnTo>
                      <a:pt x="32876" y="16607"/>
                    </a:lnTo>
                    <a:lnTo>
                      <a:pt x="31990" y="16508"/>
                    </a:lnTo>
                    <a:lnTo>
                      <a:pt x="31084" y="16410"/>
                    </a:lnTo>
                    <a:lnTo>
                      <a:pt x="30178" y="16291"/>
                    </a:lnTo>
                    <a:lnTo>
                      <a:pt x="29252" y="16154"/>
                    </a:lnTo>
                    <a:lnTo>
                      <a:pt x="28326" y="15996"/>
                    </a:lnTo>
                    <a:lnTo>
                      <a:pt x="27381" y="15819"/>
                    </a:lnTo>
                    <a:lnTo>
                      <a:pt x="26415" y="15641"/>
                    </a:lnTo>
                    <a:lnTo>
                      <a:pt x="25450" y="15425"/>
                    </a:lnTo>
                    <a:lnTo>
                      <a:pt x="24485" y="15208"/>
                    </a:lnTo>
                    <a:lnTo>
                      <a:pt x="23500" y="14972"/>
                    </a:lnTo>
                    <a:lnTo>
                      <a:pt x="22515" y="14716"/>
                    </a:lnTo>
                    <a:lnTo>
                      <a:pt x="21432" y="14420"/>
                    </a:lnTo>
                    <a:lnTo>
                      <a:pt x="20388" y="14085"/>
                    </a:lnTo>
                    <a:lnTo>
                      <a:pt x="19324" y="13750"/>
                    </a:lnTo>
                    <a:lnTo>
                      <a:pt x="18300" y="13396"/>
                    </a:lnTo>
                    <a:lnTo>
                      <a:pt x="17275" y="13022"/>
                    </a:lnTo>
                    <a:lnTo>
                      <a:pt x="16271" y="12647"/>
                    </a:lnTo>
                    <a:lnTo>
                      <a:pt x="15266" y="12234"/>
                    </a:lnTo>
                    <a:lnTo>
                      <a:pt x="14301" y="11820"/>
                    </a:lnTo>
                    <a:lnTo>
                      <a:pt x="12902" y="11170"/>
                    </a:lnTo>
                    <a:lnTo>
                      <a:pt x="11543" y="10500"/>
                    </a:lnTo>
                    <a:lnTo>
                      <a:pt x="10243" y="9811"/>
                    </a:lnTo>
                    <a:lnTo>
                      <a:pt x="9002" y="9102"/>
                    </a:lnTo>
                    <a:lnTo>
                      <a:pt x="8116" y="8570"/>
                    </a:lnTo>
                    <a:lnTo>
                      <a:pt x="7288" y="8018"/>
                    </a:lnTo>
                    <a:lnTo>
                      <a:pt x="6481" y="7467"/>
                    </a:lnTo>
                    <a:lnTo>
                      <a:pt x="5732" y="6915"/>
                    </a:lnTo>
                    <a:lnTo>
                      <a:pt x="5043" y="6364"/>
                    </a:lnTo>
                    <a:lnTo>
                      <a:pt x="4393" y="5812"/>
                    </a:lnTo>
                    <a:lnTo>
                      <a:pt x="3802" y="5260"/>
                    </a:lnTo>
                    <a:lnTo>
                      <a:pt x="3270" y="4709"/>
                    </a:lnTo>
                    <a:lnTo>
                      <a:pt x="2778" y="4177"/>
                    </a:lnTo>
                    <a:lnTo>
                      <a:pt x="2364" y="3665"/>
                    </a:lnTo>
                    <a:lnTo>
                      <a:pt x="2009" y="3153"/>
                    </a:lnTo>
                    <a:lnTo>
                      <a:pt x="1852" y="2897"/>
                    </a:lnTo>
                    <a:lnTo>
                      <a:pt x="1714" y="2641"/>
                    </a:lnTo>
                    <a:lnTo>
                      <a:pt x="1596" y="2404"/>
                    </a:lnTo>
                    <a:lnTo>
                      <a:pt x="1497" y="2168"/>
                    </a:lnTo>
                    <a:lnTo>
                      <a:pt x="1399" y="1951"/>
                    </a:lnTo>
                    <a:lnTo>
                      <a:pt x="1340" y="1715"/>
                    </a:lnTo>
                    <a:lnTo>
                      <a:pt x="1280" y="1498"/>
                    </a:lnTo>
                    <a:lnTo>
                      <a:pt x="1241" y="1301"/>
                    </a:lnTo>
                    <a:lnTo>
                      <a:pt x="1221" y="1084"/>
                    </a:lnTo>
                    <a:lnTo>
                      <a:pt x="1221" y="887"/>
                    </a:lnTo>
                    <a:lnTo>
                      <a:pt x="1221" y="592"/>
                    </a:lnTo>
                    <a:lnTo>
                      <a:pt x="1280" y="316"/>
                    </a:lnTo>
                    <a:lnTo>
                      <a:pt x="11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2675350" y="251900"/>
                <a:ext cx="699800" cy="1114950"/>
              </a:xfrm>
              <a:custGeom>
                <a:avLst/>
                <a:gdLst/>
                <a:ahLst/>
                <a:cxnLst/>
                <a:rect l="l" t="t" r="r" b="b"/>
                <a:pathLst>
                  <a:path w="27992" h="44598" extrusionOk="0">
                    <a:moveTo>
                      <a:pt x="2562" y="1"/>
                    </a:moveTo>
                    <a:lnTo>
                      <a:pt x="2227" y="217"/>
                    </a:lnTo>
                    <a:lnTo>
                      <a:pt x="1931" y="454"/>
                    </a:lnTo>
                    <a:lnTo>
                      <a:pt x="1655" y="729"/>
                    </a:lnTo>
                    <a:lnTo>
                      <a:pt x="1399" y="1025"/>
                    </a:lnTo>
                    <a:lnTo>
                      <a:pt x="1222" y="1261"/>
                    </a:lnTo>
                    <a:lnTo>
                      <a:pt x="1045" y="1517"/>
                    </a:lnTo>
                    <a:lnTo>
                      <a:pt x="907" y="1773"/>
                    </a:lnTo>
                    <a:lnTo>
                      <a:pt x="769" y="2049"/>
                    </a:lnTo>
                    <a:lnTo>
                      <a:pt x="631" y="2345"/>
                    </a:lnTo>
                    <a:lnTo>
                      <a:pt x="533" y="2640"/>
                    </a:lnTo>
                    <a:lnTo>
                      <a:pt x="414" y="2955"/>
                    </a:lnTo>
                    <a:lnTo>
                      <a:pt x="336" y="3270"/>
                    </a:lnTo>
                    <a:lnTo>
                      <a:pt x="257" y="3605"/>
                    </a:lnTo>
                    <a:lnTo>
                      <a:pt x="178" y="3940"/>
                    </a:lnTo>
                    <a:lnTo>
                      <a:pt x="139" y="4295"/>
                    </a:lnTo>
                    <a:lnTo>
                      <a:pt x="80" y="4669"/>
                    </a:lnTo>
                    <a:lnTo>
                      <a:pt x="21" y="5418"/>
                    </a:lnTo>
                    <a:lnTo>
                      <a:pt x="1" y="6206"/>
                    </a:lnTo>
                    <a:lnTo>
                      <a:pt x="21" y="6698"/>
                    </a:lnTo>
                    <a:lnTo>
                      <a:pt x="40" y="7230"/>
                    </a:lnTo>
                    <a:lnTo>
                      <a:pt x="80" y="7742"/>
                    </a:lnTo>
                    <a:lnTo>
                      <a:pt x="119" y="8294"/>
                    </a:lnTo>
                    <a:lnTo>
                      <a:pt x="178" y="8845"/>
                    </a:lnTo>
                    <a:lnTo>
                      <a:pt x="257" y="9397"/>
                    </a:lnTo>
                    <a:lnTo>
                      <a:pt x="454" y="10559"/>
                    </a:lnTo>
                    <a:lnTo>
                      <a:pt x="651" y="11445"/>
                    </a:lnTo>
                    <a:lnTo>
                      <a:pt x="868" y="12371"/>
                    </a:lnTo>
                    <a:lnTo>
                      <a:pt x="1104" y="13317"/>
                    </a:lnTo>
                    <a:lnTo>
                      <a:pt x="1380" y="14282"/>
                    </a:lnTo>
                    <a:lnTo>
                      <a:pt x="1695" y="15247"/>
                    </a:lnTo>
                    <a:lnTo>
                      <a:pt x="2030" y="16252"/>
                    </a:lnTo>
                    <a:lnTo>
                      <a:pt x="2404" y="17256"/>
                    </a:lnTo>
                    <a:lnTo>
                      <a:pt x="2798" y="18281"/>
                    </a:lnTo>
                    <a:lnTo>
                      <a:pt x="3212" y="19325"/>
                    </a:lnTo>
                    <a:lnTo>
                      <a:pt x="3665" y="20369"/>
                    </a:lnTo>
                    <a:lnTo>
                      <a:pt x="4137" y="21432"/>
                    </a:lnTo>
                    <a:lnTo>
                      <a:pt x="4650" y="22516"/>
                    </a:lnTo>
                    <a:lnTo>
                      <a:pt x="5181" y="23579"/>
                    </a:lnTo>
                    <a:lnTo>
                      <a:pt x="5733" y="24663"/>
                    </a:lnTo>
                    <a:lnTo>
                      <a:pt x="6324" y="25746"/>
                    </a:lnTo>
                    <a:lnTo>
                      <a:pt x="6954" y="26830"/>
                    </a:lnTo>
                    <a:lnTo>
                      <a:pt x="7526" y="27814"/>
                    </a:lnTo>
                    <a:lnTo>
                      <a:pt x="8097" y="28760"/>
                    </a:lnTo>
                    <a:lnTo>
                      <a:pt x="8688" y="29686"/>
                    </a:lnTo>
                    <a:lnTo>
                      <a:pt x="9279" y="30592"/>
                    </a:lnTo>
                    <a:lnTo>
                      <a:pt x="9870" y="31478"/>
                    </a:lnTo>
                    <a:lnTo>
                      <a:pt x="10480" y="32345"/>
                    </a:lnTo>
                    <a:lnTo>
                      <a:pt x="11091" y="33192"/>
                    </a:lnTo>
                    <a:lnTo>
                      <a:pt x="11721" y="34000"/>
                    </a:lnTo>
                    <a:lnTo>
                      <a:pt x="12332" y="34788"/>
                    </a:lnTo>
                    <a:lnTo>
                      <a:pt x="12962" y="35556"/>
                    </a:lnTo>
                    <a:lnTo>
                      <a:pt x="13573" y="36304"/>
                    </a:lnTo>
                    <a:lnTo>
                      <a:pt x="14203" y="37014"/>
                    </a:lnTo>
                    <a:lnTo>
                      <a:pt x="14834" y="37703"/>
                    </a:lnTo>
                    <a:lnTo>
                      <a:pt x="15464" y="38353"/>
                    </a:lnTo>
                    <a:lnTo>
                      <a:pt x="16075" y="38983"/>
                    </a:lnTo>
                    <a:lnTo>
                      <a:pt x="16705" y="39594"/>
                    </a:lnTo>
                    <a:lnTo>
                      <a:pt x="17316" y="40165"/>
                    </a:lnTo>
                    <a:lnTo>
                      <a:pt x="17926" y="40697"/>
                    </a:lnTo>
                    <a:lnTo>
                      <a:pt x="18537" y="41209"/>
                    </a:lnTo>
                    <a:lnTo>
                      <a:pt x="19147" y="41682"/>
                    </a:lnTo>
                    <a:lnTo>
                      <a:pt x="19738" y="42135"/>
                    </a:lnTo>
                    <a:lnTo>
                      <a:pt x="20349" y="42549"/>
                    </a:lnTo>
                    <a:lnTo>
                      <a:pt x="20920" y="42923"/>
                    </a:lnTo>
                    <a:lnTo>
                      <a:pt x="21511" y="43258"/>
                    </a:lnTo>
                    <a:lnTo>
                      <a:pt x="22083" y="43553"/>
                    </a:lnTo>
                    <a:lnTo>
                      <a:pt x="22634" y="43829"/>
                    </a:lnTo>
                    <a:lnTo>
                      <a:pt x="23186" y="44066"/>
                    </a:lnTo>
                    <a:lnTo>
                      <a:pt x="23737" y="44243"/>
                    </a:lnTo>
                    <a:lnTo>
                      <a:pt x="24269" y="44400"/>
                    </a:lnTo>
                    <a:lnTo>
                      <a:pt x="24801" y="44519"/>
                    </a:lnTo>
                    <a:lnTo>
                      <a:pt x="25313" y="44578"/>
                    </a:lnTo>
                    <a:lnTo>
                      <a:pt x="25825" y="44597"/>
                    </a:lnTo>
                    <a:lnTo>
                      <a:pt x="26101" y="44597"/>
                    </a:lnTo>
                    <a:lnTo>
                      <a:pt x="26396" y="44578"/>
                    </a:lnTo>
                    <a:lnTo>
                      <a:pt x="26672" y="44538"/>
                    </a:lnTo>
                    <a:lnTo>
                      <a:pt x="26948" y="44479"/>
                    </a:lnTo>
                    <a:lnTo>
                      <a:pt x="27224" y="44400"/>
                    </a:lnTo>
                    <a:lnTo>
                      <a:pt x="27480" y="44302"/>
                    </a:lnTo>
                    <a:lnTo>
                      <a:pt x="27736" y="44184"/>
                    </a:lnTo>
                    <a:lnTo>
                      <a:pt x="27992" y="44046"/>
                    </a:lnTo>
                    <a:lnTo>
                      <a:pt x="27381" y="43002"/>
                    </a:lnTo>
                    <a:lnTo>
                      <a:pt x="27224" y="43100"/>
                    </a:lnTo>
                    <a:lnTo>
                      <a:pt x="27046" y="43179"/>
                    </a:lnTo>
                    <a:lnTo>
                      <a:pt x="26849" y="43238"/>
                    </a:lnTo>
                    <a:lnTo>
                      <a:pt x="26653" y="43297"/>
                    </a:lnTo>
                    <a:lnTo>
                      <a:pt x="26456" y="43337"/>
                    </a:lnTo>
                    <a:lnTo>
                      <a:pt x="26259" y="43376"/>
                    </a:lnTo>
                    <a:lnTo>
                      <a:pt x="26042" y="43396"/>
                    </a:lnTo>
                    <a:lnTo>
                      <a:pt x="25825" y="43396"/>
                    </a:lnTo>
                    <a:lnTo>
                      <a:pt x="25412" y="43376"/>
                    </a:lnTo>
                    <a:lnTo>
                      <a:pt x="24998" y="43337"/>
                    </a:lnTo>
                    <a:lnTo>
                      <a:pt x="24565" y="43238"/>
                    </a:lnTo>
                    <a:lnTo>
                      <a:pt x="24092" y="43100"/>
                    </a:lnTo>
                    <a:lnTo>
                      <a:pt x="23678" y="42962"/>
                    </a:lnTo>
                    <a:lnTo>
                      <a:pt x="23245" y="42785"/>
                    </a:lnTo>
                    <a:lnTo>
                      <a:pt x="22811" y="42588"/>
                    </a:lnTo>
                    <a:lnTo>
                      <a:pt x="22358" y="42352"/>
                    </a:lnTo>
                    <a:lnTo>
                      <a:pt x="21886" y="42096"/>
                    </a:lnTo>
                    <a:lnTo>
                      <a:pt x="21413" y="41800"/>
                    </a:lnTo>
                    <a:lnTo>
                      <a:pt x="20940" y="41485"/>
                    </a:lnTo>
                    <a:lnTo>
                      <a:pt x="20448" y="41150"/>
                    </a:lnTo>
                    <a:lnTo>
                      <a:pt x="19699" y="40599"/>
                    </a:lnTo>
                    <a:lnTo>
                      <a:pt x="18931" y="39968"/>
                    </a:lnTo>
                    <a:lnTo>
                      <a:pt x="18163" y="39299"/>
                    </a:lnTo>
                    <a:lnTo>
                      <a:pt x="17375" y="38570"/>
                    </a:lnTo>
                    <a:lnTo>
                      <a:pt x="16587" y="37801"/>
                    </a:lnTo>
                    <a:lnTo>
                      <a:pt x="15799" y="36954"/>
                    </a:lnTo>
                    <a:lnTo>
                      <a:pt x="14991" y="36088"/>
                    </a:lnTo>
                    <a:lnTo>
                      <a:pt x="14184" y="35162"/>
                    </a:lnTo>
                    <a:lnTo>
                      <a:pt x="13396" y="34177"/>
                    </a:lnTo>
                    <a:lnTo>
                      <a:pt x="12588" y="33172"/>
                    </a:lnTo>
                    <a:lnTo>
                      <a:pt x="11800" y="32109"/>
                    </a:lnTo>
                    <a:lnTo>
                      <a:pt x="11012" y="31006"/>
                    </a:lnTo>
                    <a:lnTo>
                      <a:pt x="10244" y="29863"/>
                    </a:lnTo>
                    <a:lnTo>
                      <a:pt x="9476" y="28701"/>
                    </a:lnTo>
                    <a:lnTo>
                      <a:pt x="8727" y="27480"/>
                    </a:lnTo>
                    <a:lnTo>
                      <a:pt x="7998" y="26239"/>
                    </a:lnTo>
                    <a:lnTo>
                      <a:pt x="7191" y="24801"/>
                    </a:lnTo>
                    <a:lnTo>
                      <a:pt x="6442" y="23382"/>
                    </a:lnTo>
                    <a:lnTo>
                      <a:pt x="5733" y="21984"/>
                    </a:lnTo>
                    <a:lnTo>
                      <a:pt x="5083" y="20585"/>
                    </a:lnTo>
                    <a:lnTo>
                      <a:pt x="4472" y="19206"/>
                    </a:lnTo>
                    <a:lnTo>
                      <a:pt x="3901" y="17847"/>
                    </a:lnTo>
                    <a:lnTo>
                      <a:pt x="3409" y="16508"/>
                    </a:lnTo>
                    <a:lnTo>
                      <a:pt x="2956" y="15208"/>
                    </a:lnTo>
                    <a:lnTo>
                      <a:pt x="2542" y="13927"/>
                    </a:lnTo>
                    <a:lnTo>
                      <a:pt x="2187" y="12686"/>
                    </a:lnTo>
                    <a:lnTo>
                      <a:pt x="1892" y="11485"/>
                    </a:lnTo>
                    <a:lnTo>
                      <a:pt x="1655" y="10322"/>
                    </a:lnTo>
                    <a:lnTo>
                      <a:pt x="1458" y="9219"/>
                    </a:lnTo>
                    <a:lnTo>
                      <a:pt x="1380" y="8687"/>
                    </a:lnTo>
                    <a:lnTo>
                      <a:pt x="1321" y="8156"/>
                    </a:lnTo>
                    <a:lnTo>
                      <a:pt x="1262" y="7643"/>
                    </a:lnTo>
                    <a:lnTo>
                      <a:pt x="1242" y="7151"/>
                    </a:lnTo>
                    <a:lnTo>
                      <a:pt x="1222" y="6678"/>
                    </a:lnTo>
                    <a:lnTo>
                      <a:pt x="1202" y="6206"/>
                    </a:lnTo>
                    <a:lnTo>
                      <a:pt x="1222" y="5713"/>
                    </a:lnTo>
                    <a:lnTo>
                      <a:pt x="1242" y="5240"/>
                    </a:lnTo>
                    <a:lnTo>
                      <a:pt x="1281" y="4787"/>
                    </a:lnTo>
                    <a:lnTo>
                      <a:pt x="1340" y="4354"/>
                    </a:lnTo>
                    <a:lnTo>
                      <a:pt x="1419" y="3960"/>
                    </a:lnTo>
                    <a:lnTo>
                      <a:pt x="1498" y="3566"/>
                    </a:lnTo>
                    <a:lnTo>
                      <a:pt x="1596" y="3211"/>
                    </a:lnTo>
                    <a:lnTo>
                      <a:pt x="1715" y="2876"/>
                    </a:lnTo>
                    <a:lnTo>
                      <a:pt x="1852" y="2561"/>
                    </a:lnTo>
                    <a:lnTo>
                      <a:pt x="2010" y="2266"/>
                    </a:lnTo>
                    <a:lnTo>
                      <a:pt x="2168" y="2010"/>
                    </a:lnTo>
                    <a:lnTo>
                      <a:pt x="2345" y="1773"/>
                    </a:lnTo>
                    <a:lnTo>
                      <a:pt x="2522" y="1557"/>
                    </a:lnTo>
                    <a:lnTo>
                      <a:pt x="2719" y="1360"/>
                    </a:lnTo>
                    <a:lnTo>
                      <a:pt x="2936" y="1182"/>
                    </a:lnTo>
                    <a:lnTo>
                      <a:pt x="3153" y="1045"/>
                    </a:lnTo>
                    <a:lnTo>
                      <a:pt x="256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1444"/>
        <p:cNvGrpSpPr/>
        <p:nvPr/>
      </p:nvGrpSpPr>
      <p:grpSpPr>
        <a:xfrm>
          <a:off x="0" y="0"/>
          <a:ext cx="0" cy="0"/>
          <a:chOff x="0" y="0"/>
          <a:chExt cx="0" cy="0"/>
        </a:xfrm>
      </p:grpSpPr>
      <p:grpSp>
        <p:nvGrpSpPr>
          <p:cNvPr id="1445" name="Google Shape;1445;p25"/>
          <p:cNvGrpSpPr/>
          <p:nvPr/>
        </p:nvGrpSpPr>
        <p:grpSpPr>
          <a:xfrm>
            <a:off x="0" y="0"/>
            <a:ext cx="9143998" cy="5135415"/>
            <a:chOff x="0" y="0"/>
            <a:chExt cx="9143998" cy="5135415"/>
          </a:xfrm>
        </p:grpSpPr>
        <p:sp>
          <p:nvSpPr>
            <p:cNvPr id="1446" name="Google Shape;1446;p25"/>
            <p:cNvSpPr/>
            <p:nvPr/>
          </p:nvSpPr>
          <p:spPr>
            <a:xfrm>
              <a:off x="0" y="0"/>
              <a:ext cx="9143968" cy="5135397"/>
            </a:xfrm>
            <a:custGeom>
              <a:avLst/>
              <a:gdLst/>
              <a:ahLst/>
              <a:cxnLst/>
              <a:rect l="l" t="t" r="r" b="b"/>
              <a:pathLst>
                <a:path w="144987" h="81427" extrusionOk="0">
                  <a:moveTo>
                    <a:pt x="24540" y="5483"/>
                  </a:moveTo>
                  <a:lnTo>
                    <a:pt x="36602" y="12459"/>
                  </a:lnTo>
                  <a:lnTo>
                    <a:pt x="30608" y="15938"/>
                  </a:lnTo>
                  <a:lnTo>
                    <a:pt x="24615" y="19417"/>
                  </a:lnTo>
                  <a:lnTo>
                    <a:pt x="12554" y="12459"/>
                  </a:lnTo>
                  <a:lnTo>
                    <a:pt x="24540" y="5483"/>
                  </a:lnTo>
                  <a:close/>
                  <a:moveTo>
                    <a:pt x="36753" y="12554"/>
                  </a:moveTo>
                  <a:lnTo>
                    <a:pt x="48833" y="19511"/>
                  </a:lnTo>
                  <a:lnTo>
                    <a:pt x="42840" y="22990"/>
                  </a:lnTo>
                  <a:lnTo>
                    <a:pt x="36847" y="26487"/>
                  </a:lnTo>
                  <a:lnTo>
                    <a:pt x="24767" y="19511"/>
                  </a:lnTo>
                  <a:lnTo>
                    <a:pt x="36753" y="12554"/>
                  </a:lnTo>
                  <a:close/>
                  <a:moveTo>
                    <a:pt x="48985" y="19606"/>
                  </a:moveTo>
                  <a:lnTo>
                    <a:pt x="61046" y="26563"/>
                  </a:lnTo>
                  <a:lnTo>
                    <a:pt x="60990" y="26601"/>
                  </a:lnTo>
                  <a:lnTo>
                    <a:pt x="49060" y="33539"/>
                  </a:lnTo>
                  <a:lnTo>
                    <a:pt x="36999" y="26563"/>
                  </a:lnTo>
                  <a:lnTo>
                    <a:pt x="48985" y="19606"/>
                  </a:lnTo>
                  <a:close/>
                  <a:moveTo>
                    <a:pt x="61198" y="26657"/>
                  </a:moveTo>
                  <a:lnTo>
                    <a:pt x="73259" y="33615"/>
                  </a:lnTo>
                  <a:lnTo>
                    <a:pt x="61273" y="40591"/>
                  </a:lnTo>
                  <a:lnTo>
                    <a:pt x="49212" y="33615"/>
                  </a:lnTo>
                  <a:lnTo>
                    <a:pt x="61198" y="26657"/>
                  </a:lnTo>
                  <a:close/>
                  <a:moveTo>
                    <a:pt x="73524" y="33766"/>
                  </a:moveTo>
                  <a:lnTo>
                    <a:pt x="85586" y="40742"/>
                  </a:lnTo>
                  <a:lnTo>
                    <a:pt x="79593" y="44221"/>
                  </a:lnTo>
                  <a:lnTo>
                    <a:pt x="73600" y="47699"/>
                  </a:lnTo>
                  <a:lnTo>
                    <a:pt x="61538" y="40742"/>
                  </a:lnTo>
                  <a:lnTo>
                    <a:pt x="73524" y="33766"/>
                  </a:lnTo>
                  <a:close/>
                  <a:moveTo>
                    <a:pt x="85737" y="40837"/>
                  </a:moveTo>
                  <a:lnTo>
                    <a:pt x="97818" y="47794"/>
                  </a:lnTo>
                  <a:lnTo>
                    <a:pt x="97761" y="47832"/>
                  </a:lnTo>
                  <a:lnTo>
                    <a:pt x="85832" y="54770"/>
                  </a:lnTo>
                  <a:lnTo>
                    <a:pt x="73751" y="47794"/>
                  </a:lnTo>
                  <a:lnTo>
                    <a:pt x="85737" y="40837"/>
                  </a:lnTo>
                  <a:close/>
                  <a:moveTo>
                    <a:pt x="97969" y="47888"/>
                  </a:moveTo>
                  <a:lnTo>
                    <a:pt x="110031" y="54846"/>
                  </a:lnTo>
                  <a:lnTo>
                    <a:pt x="98101" y="61784"/>
                  </a:lnTo>
                  <a:lnTo>
                    <a:pt x="98045" y="61822"/>
                  </a:lnTo>
                  <a:lnTo>
                    <a:pt x="85983" y="54846"/>
                  </a:lnTo>
                  <a:lnTo>
                    <a:pt x="97969" y="47888"/>
                  </a:lnTo>
                  <a:close/>
                  <a:moveTo>
                    <a:pt x="110182" y="54940"/>
                  </a:moveTo>
                  <a:lnTo>
                    <a:pt x="122244" y="61897"/>
                  </a:lnTo>
                  <a:lnTo>
                    <a:pt x="122187" y="61935"/>
                  </a:lnTo>
                  <a:lnTo>
                    <a:pt x="110258" y="68874"/>
                  </a:lnTo>
                  <a:lnTo>
                    <a:pt x="98196" y="61897"/>
                  </a:lnTo>
                  <a:lnTo>
                    <a:pt x="110182" y="54940"/>
                  </a:lnTo>
                  <a:close/>
                  <a:moveTo>
                    <a:pt x="122395" y="61992"/>
                  </a:moveTo>
                  <a:lnTo>
                    <a:pt x="134476" y="68949"/>
                  </a:lnTo>
                  <a:lnTo>
                    <a:pt x="128482" y="72447"/>
                  </a:lnTo>
                  <a:lnTo>
                    <a:pt x="122489" y="75925"/>
                  </a:lnTo>
                  <a:lnTo>
                    <a:pt x="110409" y="68949"/>
                  </a:lnTo>
                  <a:lnTo>
                    <a:pt x="122395" y="61992"/>
                  </a:lnTo>
                  <a:close/>
                  <a:moveTo>
                    <a:pt x="9321" y="0"/>
                  </a:moveTo>
                  <a:lnTo>
                    <a:pt x="6183" y="1834"/>
                  </a:lnTo>
                  <a:lnTo>
                    <a:pt x="189" y="5313"/>
                  </a:lnTo>
                  <a:lnTo>
                    <a:pt x="0" y="5218"/>
                  </a:lnTo>
                  <a:lnTo>
                    <a:pt x="0" y="5237"/>
                  </a:lnTo>
                  <a:lnTo>
                    <a:pt x="35732" y="25863"/>
                  </a:lnTo>
                  <a:lnTo>
                    <a:pt x="36809" y="26487"/>
                  </a:lnTo>
                  <a:lnTo>
                    <a:pt x="49022" y="33539"/>
                  </a:lnTo>
                  <a:lnTo>
                    <a:pt x="53068" y="35883"/>
                  </a:lnTo>
                  <a:lnTo>
                    <a:pt x="131942" y="81427"/>
                  </a:lnTo>
                  <a:lnTo>
                    <a:pt x="131999" y="81427"/>
                  </a:lnTo>
                  <a:lnTo>
                    <a:pt x="122641" y="76020"/>
                  </a:lnTo>
                  <a:lnTo>
                    <a:pt x="134627" y="69044"/>
                  </a:lnTo>
                  <a:lnTo>
                    <a:pt x="144987" y="75037"/>
                  </a:lnTo>
                  <a:lnTo>
                    <a:pt x="144987" y="74848"/>
                  </a:lnTo>
                  <a:lnTo>
                    <a:pt x="134778" y="68949"/>
                  </a:lnTo>
                  <a:lnTo>
                    <a:pt x="134627" y="68874"/>
                  </a:lnTo>
                  <a:lnTo>
                    <a:pt x="122546" y="61897"/>
                  </a:lnTo>
                  <a:lnTo>
                    <a:pt x="122395" y="61822"/>
                  </a:lnTo>
                  <a:lnTo>
                    <a:pt x="110333" y="54846"/>
                  </a:lnTo>
                  <a:lnTo>
                    <a:pt x="110182" y="54770"/>
                  </a:lnTo>
                  <a:lnTo>
                    <a:pt x="98120" y="47794"/>
                  </a:lnTo>
                  <a:lnTo>
                    <a:pt x="97969" y="47699"/>
                  </a:lnTo>
                  <a:lnTo>
                    <a:pt x="85907" y="40742"/>
                  </a:lnTo>
                  <a:lnTo>
                    <a:pt x="85737" y="40648"/>
                  </a:lnTo>
                  <a:lnTo>
                    <a:pt x="73675" y="33690"/>
                  </a:lnTo>
                  <a:lnTo>
                    <a:pt x="73524" y="33596"/>
                  </a:lnTo>
                  <a:lnTo>
                    <a:pt x="73411" y="33539"/>
                  </a:lnTo>
                  <a:lnTo>
                    <a:pt x="61349" y="26563"/>
                  </a:lnTo>
                  <a:lnTo>
                    <a:pt x="61198" y="26487"/>
                  </a:lnTo>
                  <a:lnTo>
                    <a:pt x="49136" y="19511"/>
                  </a:lnTo>
                  <a:lnTo>
                    <a:pt x="48985" y="19417"/>
                  </a:lnTo>
                  <a:lnTo>
                    <a:pt x="36904" y="12459"/>
                  </a:lnTo>
                  <a:lnTo>
                    <a:pt x="36753" y="12365"/>
                  </a:lnTo>
                  <a:lnTo>
                    <a:pt x="24691" y="5407"/>
                  </a:lnTo>
                  <a:lnTo>
                    <a:pt x="24540" y="5313"/>
                  </a:lnTo>
                  <a:lnTo>
                    <a:pt x="15352" y="0"/>
                  </a:lnTo>
                  <a:lnTo>
                    <a:pt x="15049" y="0"/>
                  </a:lnTo>
                  <a:lnTo>
                    <a:pt x="24389" y="5407"/>
                  </a:lnTo>
                  <a:lnTo>
                    <a:pt x="12402" y="12365"/>
                  </a:lnTo>
                  <a:lnTo>
                    <a:pt x="341" y="5407"/>
                  </a:lnTo>
                  <a:lnTo>
                    <a:pt x="9623"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25"/>
            <p:cNvSpPr/>
            <p:nvPr/>
          </p:nvSpPr>
          <p:spPr>
            <a:xfrm>
              <a:off x="1547619" y="0"/>
              <a:ext cx="595042" cy="341069"/>
            </a:xfrm>
            <a:custGeom>
              <a:avLst/>
              <a:gdLst/>
              <a:ahLst/>
              <a:cxnLst/>
              <a:rect l="l" t="t" r="r" b="b"/>
              <a:pathLst>
                <a:path w="9435" h="5408" extrusionOk="0">
                  <a:moveTo>
                    <a:pt x="9132" y="0"/>
                  </a:moveTo>
                  <a:lnTo>
                    <a:pt x="1" y="5313"/>
                  </a:lnTo>
                  <a:lnTo>
                    <a:pt x="152" y="5407"/>
                  </a:lnTo>
                  <a:lnTo>
                    <a:pt x="9435"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25"/>
            <p:cNvSpPr/>
            <p:nvPr/>
          </p:nvSpPr>
          <p:spPr>
            <a:xfrm>
              <a:off x="2317865" y="0"/>
              <a:ext cx="6826111" cy="3903752"/>
            </a:xfrm>
            <a:custGeom>
              <a:avLst/>
              <a:gdLst/>
              <a:ahLst/>
              <a:cxnLst/>
              <a:rect l="l" t="t" r="r" b="b"/>
              <a:pathLst>
                <a:path w="108235" h="61898" extrusionOk="0">
                  <a:moveTo>
                    <a:pt x="36507" y="5483"/>
                  </a:moveTo>
                  <a:lnTo>
                    <a:pt x="48569" y="12459"/>
                  </a:lnTo>
                  <a:lnTo>
                    <a:pt x="36583" y="19417"/>
                  </a:lnTo>
                  <a:lnTo>
                    <a:pt x="24521" y="12459"/>
                  </a:lnTo>
                  <a:lnTo>
                    <a:pt x="36507" y="5483"/>
                  </a:lnTo>
                  <a:close/>
                  <a:moveTo>
                    <a:pt x="60858" y="5483"/>
                  </a:moveTo>
                  <a:lnTo>
                    <a:pt x="72938" y="12459"/>
                  </a:lnTo>
                  <a:lnTo>
                    <a:pt x="60952" y="19417"/>
                  </a:lnTo>
                  <a:lnTo>
                    <a:pt x="48872" y="12459"/>
                  </a:lnTo>
                  <a:lnTo>
                    <a:pt x="60858" y="5483"/>
                  </a:lnTo>
                  <a:close/>
                  <a:moveTo>
                    <a:pt x="85340" y="5559"/>
                  </a:moveTo>
                  <a:lnTo>
                    <a:pt x="97402" y="12516"/>
                  </a:lnTo>
                  <a:lnTo>
                    <a:pt x="85416" y="19492"/>
                  </a:lnTo>
                  <a:lnTo>
                    <a:pt x="73335" y="12516"/>
                  </a:lnTo>
                  <a:lnTo>
                    <a:pt x="85340" y="5559"/>
                  </a:lnTo>
                  <a:close/>
                  <a:moveTo>
                    <a:pt x="48720" y="12554"/>
                  </a:moveTo>
                  <a:lnTo>
                    <a:pt x="60801" y="19511"/>
                  </a:lnTo>
                  <a:lnTo>
                    <a:pt x="48796" y="26487"/>
                  </a:lnTo>
                  <a:lnTo>
                    <a:pt x="36734" y="19511"/>
                  </a:lnTo>
                  <a:lnTo>
                    <a:pt x="48720" y="12554"/>
                  </a:lnTo>
                  <a:close/>
                  <a:moveTo>
                    <a:pt x="73184" y="12611"/>
                  </a:moveTo>
                  <a:lnTo>
                    <a:pt x="85265" y="19568"/>
                  </a:lnTo>
                  <a:lnTo>
                    <a:pt x="73279" y="26544"/>
                  </a:lnTo>
                  <a:lnTo>
                    <a:pt x="61198" y="19568"/>
                  </a:lnTo>
                  <a:lnTo>
                    <a:pt x="73184" y="12611"/>
                  </a:lnTo>
                  <a:close/>
                  <a:moveTo>
                    <a:pt x="61047" y="19662"/>
                  </a:moveTo>
                  <a:lnTo>
                    <a:pt x="73127" y="26638"/>
                  </a:lnTo>
                  <a:lnTo>
                    <a:pt x="61141" y="33596"/>
                  </a:lnTo>
                  <a:lnTo>
                    <a:pt x="49061" y="26638"/>
                  </a:lnTo>
                  <a:lnTo>
                    <a:pt x="61047" y="19662"/>
                  </a:lnTo>
                  <a:close/>
                  <a:moveTo>
                    <a:pt x="85416" y="19662"/>
                  </a:moveTo>
                  <a:lnTo>
                    <a:pt x="97478" y="26638"/>
                  </a:lnTo>
                  <a:lnTo>
                    <a:pt x="85492" y="33596"/>
                  </a:lnTo>
                  <a:lnTo>
                    <a:pt x="73430" y="26638"/>
                  </a:lnTo>
                  <a:lnTo>
                    <a:pt x="85416" y="19662"/>
                  </a:lnTo>
                  <a:close/>
                  <a:moveTo>
                    <a:pt x="73279" y="26714"/>
                  </a:moveTo>
                  <a:lnTo>
                    <a:pt x="85340" y="33690"/>
                  </a:lnTo>
                  <a:lnTo>
                    <a:pt x="73354" y="40648"/>
                  </a:lnTo>
                  <a:lnTo>
                    <a:pt x="61293" y="33690"/>
                  </a:lnTo>
                  <a:lnTo>
                    <a:pt x="73279" y="26714"/>
                  </a:lnTo>
                  <a:close/>
                  <a:moveTo>
                    <a:pt x="85492" y="33766"/>
                  </a:moveTo>
                  <a:lnTo>
                    <a:pt x="97553" y="40742"/>
                  </a:lnTo>
                  <a:lnTo>
                    <a:pt x="85567" y="47699"/>
                  </a:lnTo>
                  <a:lnTo>
                    <a:pt x="73506" y="40742"/>
                  </a:lnTo>
                  <a:lnTo>
                    <a:pt x="85492" y="33766"/>
                  </a:lnTo>
                  <a:close/>
                  <a:moveTo>
                    <a:pt x="2648" y="0"/>
                  </a:moveTo>
                  <a:lnTo>
                    <a:pt x="12006" y="5407"/>
                  </a:lnTo>
                  <a:lnTo>
                    <a:pt x="1" y="12365"/>
                  </a:lnTo>
                  <a:lnTo>
                    <a:pt x="152" y="12459"/>
                  </a:lnTo>
                  <a:lnTo>
                    <a:pt x="12157" y="5483"/>
                  </a:lnTo>
                  <a:lnTo>
                    <a:pt x="24219" y="12459"/>
                  </a:lnTo>
                  <a:lnTo>
                    <a:pt x="12233" y="19417"/>
                  </a:lnTo>
                  <a:lnTo>
                    <a:pt x="12384" y="19511"/>
                  </a:lnTo>
                  <a:lnTo>
                    <a:pt x="24370" y="12554"/>
                  </a:lnTo>
                  <a:lnTo>
                    <a:pt x="36432" y="19511"/>
                  </a:lnTo>
                  <a:lnTo>
                    <a:pt x="24446" y="26487"/>
                  </a:lnTo>
                  <a:lnTo>
                    <a:pt x="24597" y="26563"/>
                  </a:lnTo>
                  <a:lnTo>
                    <a:pt x="36583" y="19606"/>
                  </a:lnTo>
                  <a:lnTo>
                    <a:pt x="48645" y="26563"/>
                  </a:lnTo>
                  <a:lnTo>
                    <a:pt x="36659" y="33539"/>
                  </a:lnTo>
                  <a:lnTo>
                    <a:pt x="36772" y="33596"/>
                  </a:lnTo>
                  <a:lnTo>
                    <a:pt x="36923" y="33690"/>
                  </a:lnTo>
                  <a:lnTo>
                    <a:pt x="48909" y="26714"/>
                  </a:lnTo>
                  <a:lnTo>
                    <a:pt x="60990" y="33690"/>
                  </a:lnTo>
                  <a:lnTo>
                    <a:pt x="48985" y="40648"/>
                  </a:lnTo>
                  <a:lnTo>
                    <a:pt x="49155" y="40742"/>
                  </a:lnTo>
                  <a:lnTo>
                    <a:pt x="61141" y="33766"/>
                  </a:lnTo>
                  <a:lnTo>
                    <a:pt x="73203" y="40742"/>
                  </a:lnTo>
                  <a:lnTo>
                    <a:pt x="61217" y="47699"/>
                  </a:lnTo>
                  <a:lnTo>
                    <a:pt x="61368" y="47794"/>
                  </a:lnTo>
                  <a:lnTo>
                    <a:pt x="73354" y="40837"/>
                  </a:lnTo>
                  <a:lnTo>
                    <a:pt x="85416" y="47794"/>
                  </a:lnTo>
                  <a:lnTo>
                    <a:pt x="73430" y="54770"/>
                  </a:lnTo>
                  <a:lnTo>
                    <a:pt x="73581" y="54846"/>
                  </a:lnTo>
                  <a:lnTo>
                    <a:pt x="85567" y="47888"/>
                  </a:lnTo>
                  <a:lnTo>
                    <a:pt x="97648" y="54846"/>
                  </a:lnTo>
                  <a:lnTo>
                    <a:pt x="85643" y="61822"/>
                  </a:lnTo>
                  <a:lnTo>
                    <a:pt x="85794" y="61897"/>
                  </a:lnTo>
                  <a:lnTo>
                    <a:pt x="97799" y="54940"/>
                  </a:lnTo>
                  <a:lnTo>
                    <a:pt x="108235" y="60971"/>
                  </a:lnTo>
                  <a:lnTo>
                    <a:pt x="108235" y="60801"/>
                  </a:lnTo>
                  <a:lnTo>
                    <a:pt x="97950" y="54846"/>
                  </a:lnTo>
                  <a:lnTo>
                    <a:pt x="108235" y="48872"/>
                  </a:lnTo>
                  <a:lnTo>
                    <a:pt x="108235" y="48682"/>
                  </a:lnTo>
                  <a:lnTo>
                    <a:pt x="97799" y="54770"/>
                  </a:lnTo>
                  <a:lnTo>
                    <a:pt x="85719" y="47794"/>
                  </a:lnTo>
                  <a:lnTo>
                    <a:pt x="97705" y="40837"/>
                  </a:lnTo>
                  <a:lnTo>
                    <a:pt x="108235" y="46905"/>
                  </a:lnTo>
                  <a:lnTo>
                    <a:pt x="108235" y="46735"/>
                  </a:lnTo>
                  <a:lnTo>
                    <a:pt x="97856" y="40742"/>
                  </a:lnTo>
                  <a:lnTo>
                    <a:pt x="108235" y="34711"/>
                  </a:lnTo>
                  <a:lnTo>
                    <a:pt x="108235" y="34541"/>
                  </a:lnTo>
                  <a:lnTo>
                    <a:pt x="97705" y="40648"/>
                  </a:lnTo>
                  <a:lnTo>
                    <a:pt x="85643" y="33690"/>
                  </a:lnTo>
                  <a:lnTo>
                    <a:pt x="97629" y="26714"/>
                  </a:lnTo>
                  <a:lnTo>
                    <a:pt x="108235" y="32840"/>
                  </a:lnTo>
                  <a:lnTo>
                    <a:pt x="108235" y="32669"/>
                  </a:lnTo>
                  <a:lnTo>
                    <a:pt x="97780" y="26638"/>
                  </a:lnTo>
                  <a:lnTo>
                    <a:pt x="108235" y="20551"/>
                  </a:lnTo>
                  <a:lnTo>
                    <a:pt x="108235" y="20381"/>
                  </a:lnTo>
                  <a:lnTo>
                    <a:pt x="97629" y="26544"/>
                  </a:lnTo>
                  <a:lnTo>
                    <a:pt x="85567" y="19568"/>
                  </a:lnTo>
                  <a:lnTo>
                    <a:pt x="97553" y="12611"/>
                  </a:lnTo>
                  <a:lnTo>
                    <a:pt x="108235" y="18774"/>
                  </a:lnTo>
                  <a:lnTo>
                    <a:pt x="108235" y="18604"/>
                  </a:lnTo>
                  <a:lnTo>
                    <a:pt x="97705" y="12516"/>
                  </a:lnTo>
                  <a:lnTo>
                    <a:pt x="108235" y="6391"/>
                  </a:lnTo>
                  <a:lnTo>
                    <a:pt x="108235" y="6220"/>
                  </a:lnTo>
                  <a:lnTo>
                    <a:pt x="97553" y="12440"/>
                  </a:lnTo>
                  <a:lnTo>
                    <a:pt x="85492" y="5464"/>
                  </a:lnTo>
                  <a:lnTo>
                    <a:pt x="94869" y="0"/>
                  </a:lnTo>
                  <a:lnTo>
                    <a:pt x="94358" y="0"/>
                  </a:lnTo>
                  <a:lnTo>
                    <a:pt x="85227" y="5313"/>
                  </a:lnTo>
                  <a:lnTo>
                    <a:pt x="76020" y="0"/>
                  </a:lnTo>
                  <a:lnTo>
                    <a:pt x="75717" y="0"/>
                  </a:lnTo>
                  <a:lnTo>
                    <a:pt x="85076" y="5407"/>
                  </a:lnTo>
                  <a:lnTo>
                    <a:pt x="73090" y="12365"/>
                  </a:lnTo>
                  <a:lnTo>
                    <a:pt x="61009" y="5407"/>
                  </a:lnTo>
                  <a:lnTo>
                    <a:pt x="70310" y="0"/>
                  </a:lnTo>
                  <a:lnTo>
                    <a:pt x="70008" y="0"/>
                  </a:lnTo>
                  <a:lnTo>
                    <a:pt x="60858" y="5313"/>
                  </a:lnTo>
                  <a:lnTo>
                    <a:pt x="51670" y="0"/>
                  </a:lnTo>
                  <a:lnTo>
                    <a:pt x="51367" y="0"/>
                  </a:lnTo>
                  <a:lnTo>
                    <a:pt x="60706" y="5407"/>
                  </a:lnTo>
                  <a:lnTo>
                    <a:pt x="48720" y="12365"/>
                  </a:lnTo>
                  <a:lnTo>
                    <a:pt x="36659" y="5407"/>
                  </a:lnTo>
                  <a:lnTo>
                    <a:pt x="45941" y="0"/>
                  </a:lnTo>
                  <a:lnTo>
                    <a:pt x="45639" y="0"/>
                  </a:lnTo>
                  <a:lnTo>
                    <a:pt x="36507" y="5313"/>
                  </a:lnTo>
                  <a:lnTo>
                    <a:pt x="27319" y="0"/>
                  </a:lnTo>
                  <a:lnTo>
                    <a:pt x="26998" y="0"/>
                  </a:lnTo>
                  <a:lnTo>
                    <a:pt x="36356" y="5407"/>
                  </a:lnTo>
                  <a:lnTo>
                    <a:pt x="24370" y="12365"/>
                  </a:lnTo>
                  <a:lnTo>
                    <a:pt x="12308" y="5407"/>
                  </a:lnTo>
                  <a:lnTo>
                    <a:pt x="21591" y="0"/>
                  </a:lnTo>
                  <a:lnTo>
                    <a:pt x="21288" y="0"/>
                  </a:lnTo>
                  <a:lnTo>
                    <a:pt x="12157" y="5313"/>
                  </a:lnTo>
                  <a:lnTo>
                    <a:pt x="2950"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25"/>
            <p:cNvSpPr/>
            <p:nvPr/>
          </p:nvSpPr>
          <p:spPr>
            <a:xfrm>
              <a:off x="8630061" y="0"/>
              <a:ext cx="513937" cy="296922"/>
            </a:xfrm>
            <a:custGeom>
              <a:avLst/>
              <a:gdLst/>
              <a:ahLst/>
              <a:cxnLst/>
              <a:rect l="l" t="t" r="r" b="b"/>
              <a:pathLst>
                <a:path w="8149" h="4708" extrusionOk="0">
                  <a:moveTo>
                    <a:pt x="1" y="0"/>
                  </a:moveTo>
                  <a:lnTo>
                    <a:pt x="8149" y="4708"/>
                  </a:lnTo>
                  <a:lnTo>
                    <a:pt x="8149" y="4538"/>
                  </a:lnTo>
                  <a:lnTo>
                    <a:pt x="303"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25"/>
            <p:cNvSpPr/>
            <p:nvPr/>
          </p:nvSpPr>
          <p:spPr>
            <a:xfrm>
              <a:off x="0" y="330286"/>
              <a:ext cx="8321315" cy="4805113"/>
            </a:xfrm>
            <a:custGeom>
              <a:avLst/>
              <a:gdLst/>
              <a:ahLst/>
              <a:cxnLst/>
              <a:rect l="l" t="t" r="r" b="b"/>
              <a:pathLst>
                <a:path w="131943" h="76190" extrusionOk="0">
                  <a:moveTo>
                    <a:pt x="12365" y="7317"/>
                  </a:moveTo>
                  <a:lnTo>
                    <a:pt x="24445" y="14293"/>
                  </a:lnTo>
                  <a:lnTo>
                    <a:pt x="12440" y="21250"/>
                  </a:lnTo>
                  <a:lnTo>
                    <a:pt x="379" y="14293"/>
                  </a:lnTo>
                  <a:lnTo>
                    <a:pt x="12365" y="7317"/>
                  </a:lnTo>
                  <a:close/>
                  <a:moveTo>
                    <a:pt x="24597" y="14369"/>
                  </a:moveTo>
                  <a:lnTo>
                    <a:pt x="36658" y="21345"/>
                  </a:lnTo>
                  <a:lnTo>
                    <a:pt x="24672" y="28302"/>
                  </a:lnTo>
                  <a:lnTo>
                    <a:pt x="12591" y="21345"/>
                  </a:lnTo>
                  <a:lnTo>
                    <a:pt x="24597" y="14369"/>
                  </a:lnTo>
                  <a:close/>
                  <a:moveTo>
                    <a:pt x="12440" y="21420"/>
                  </a:moveTo>
                  <a:lnTo>
                    <a:pt x="24521" y="28397"/>
                  </a:lnTo>
                  <a:lnTo>
                    <a:pt x="12535" y="35354"/>
                  </a:lnTo>
                  <a:lnTo>
                    <a:pt x="454" y="28397"/>
                  </a:lnTo>
                  <a:lnTo>
                    <a:pt x="12440" y="21420"/>
                  </a:lnTo>
                  <a:close/>
                  <a:moveTo>
                    <a:pt x="36809" y="21420"/>
                  </a:moveTo>
                  <a:lnTo>
                    <a:pt x="48871" y="28397"/>
                  </a:lnTo>
                  <a:lnTo>
                    <a:pt x="36885" y="35354"/>
                  </a:lnTo>
                  <a:lnTo>
                    <a:pt x="24823" y="28397"/>
                  </a:lnTo>
                  <a:lnTo>
                    <a:pt x="36809" y="21420"/>
                  </a:lnTo>
                  <a:close/>
                  <a:moveTo>
                    <a:pt x="24672" y="28491"/>
                  </a:moveTo>
                  <a:lnTo>
                    <a:pt x="36734" y="35448"/>
                  </a:lnTo>
                  <a:lnTo>
                    <a:pt x="24748" y="42425"/>
                  </a:lnTo>
                  <a:lnTo>
                    <a:pt x="12686" y="35448"/>
                  </a:lnTo>
                  <a:lnTo>
                    <a:pt x="24672" y="28491"/>
                  </a:lnTo>
                  <a:close/>
                  <a:moveTo>
                    <a:pt x="49022" y="28491"/>
                  </a:moveTo>
                  <a:lnTo>
                    <a:pt x="61084" y="35448"/>
                  </a:lnTo>
                  <a:lnTo>
                    <a:pt x="49098" y="42425"/>
                  </a:lnTo>
                  <a:lnTo>
                    <a:pt x="37036" y="35448"/>
                  </a:lnTo>
                  <a:lnTo>
                    <a:pt x="49022" y="28491"/>
                  </a:lnTo>
                  <a:close/>
                  <a:moveTo>
                    <a:pt x="12535" y="35543"/>
                  </a:moveTo>
                  <a:lnTo>
                    <a:pt x="24597" y="42500"/>
                  </a:lnTo>
                  <a:lnTo>
                    <a:pt x="12610" y="49476"/>
                  </a:lnTo>
                  <a:lnTo>
                    <a:pt x="549" y="42500"/>
                  </a:lnTo>
                  <a:lnTo>
                    <a:pt x="12535" y="35543"/>
                  </a:lnTo>
                  <a:close/>
                  <a:moveTo>
                    <a:pt x="36885" y="35543"/>
                  </a:moveTo>
                  <a:lnTo>
                    <a:pt x="48947" y="42500"/>
                  </a:lnTo>
                  <a:lnTo>
                    <a:pt x="36961" y="49476"/>
                  </a:lnTo>
                  <a:lnTo>
                    <a:pt x="24899" y="42500"/>
                  </a:lnTo>
                  <a:lnTo>
                    <a:pt x="36885" y="35543"/>
                  </a:lnTo>
                  <a:close/>
                  <a:moveTo>
                    <a:pt x="61349" y="35600"/>
                  </a:moveTo>
                  <a:lnTo>
                    <a:pt x="73430" y="42576"/>
                  </a:lnTo>
                  <a:lnTo>
                    <a:pt x="61425" y="49533"/>
                  </a:lnTo>
                  <a:lnTo>
                    <a:pt x="49363" y="42576"/>
                  </a:lnTo>
                  <a:lnTo>
                    <a:pt x="61349" y="35600"/>
                  </a:lnTo>
                  <a:close/>
                  <a:moveTo>
                    <a:pt x="24748" y="42595"/>
                  </a:moveTo>
                  <a:lnTo>
                    <a:pt x="36809" y="49552"/>
                  </a:lnTo>
                  <a:lnTo>
                    <a:pt x="24823" y="56528"/>
                  </a:lnTo>
                  <a:lnTo>
                    <a:pt x="12762" y="49552"/>
                  </a:lnTo>
                  <a:lnTo>
                    <a:pt x="24748" y="42595"/>
                  </a:lnTo>
                  <a:close/>
                  <a:moveTo>
                    <a:pt x="49212" y="42651"/>
                  </a:moveTo>
                  <a:lnTo>
                    <a:pt x="61273" y="49628"/>
                  </a:lnTo>
                  <a:lnTo>
                    <a:pt x="49287" y="56585"/>
                  </a:lnTo>
                  <a:lnTo>
                    <a:pt x="37225" y="49628"/>
                  </a:lnTo>
                  <a:lnTo>
                    <a:pt x="49212" y="42651"/>
                  </a:lnTo>
                  <a:close/>
                  <a:moveTo>
                    <a:pt x="73581" y="42651"/>
                  </a:moveTo>
                  <a:lnTo>
                    <a:pt x="85643" y="49628"/>
                  </a:lnTo>
                  <a:lnTo>
                    <a:pt x="73656" y="56585"/>
                  </a:lnTo>
                  <a:lnTo>
                    <a:pt x="61595" y="49628"/>
                  </a:lnTo>
                  <a:lnTo>
                    <a:pt x="73581" y="42651"/>
                  </a:lnTo>
                  <a:close/>
                  <a:moveTo>
                    <a:pt x="12610" y="49647"/>
                  </a:moveTo>
                  <a:lnTo>
                    <a:pt x="24672" y="56623"/>
                  </a:lnTo>
                  <a:lnTo>
                    <a:pt x="12686" y="63580"/>
                  </a:lnTo>
                  <a:lnTo>
                    <a:pt x="624" y="56623"/>
                  </a:lnTo>
                  <a:lnTo>
                    <a:pt x="12610" y="49647"/>
                  </a:lnTo>
                  <a:close/>
                  <a:moveTo>
                    <a:pt x="37074" y="49703"/>
                  </a:moveTo>
                  <a:lnTo>
                    <a:pt x="49136" y="56679"/>
                  </a:lnTo>
                  <a:lnTo>
                    <a:pt x="37150" y="63637"/>
                  </a:lnTo>
                  <a:lnTo>
                    <a:pt x="25088" y="56679"/>
                  </a:lnTo>
                  <a:lnTo>
                    <a:pt x="37074" y="49703"/>
                  </a:lnTo>
                  <a:close/>
                  <a:moveTo>
                    <a:pt x="61443" y="49703"/>
                  </a:moveTo>
                  <a:lnTo>
                    <a:pt x="73505" y="56679"/>
                  </a:lnTo>
                  <a:lnTo>
                    <a:pt x="61519" y="63637"/>
                  </a:lnTo>
                  <a:lnTo>
                    <a:pt x="49438" y="56679"/>
                  </a:lnTo>
                  <a:lnTo>
                    <a:pt x="61443" y="49703"/>
                  </a:lnTo>
                  <a:close/>
                  <a:moveTo>
                    <a:pt x="85794" y="49703"/>
                  </a:moveTo>
                  <a:lnTo>
                    <a:pt x="97855" y="56679"/>
                  </a:lnTo>
                  <a:lnTo>
                    <a:pt x="85869" y="63637"/>
                  </a:lnTo>
                  <a:lnTo>
                    <a:pt x="73808" y="56679"/>
                  </a:lnTo>
                  <a:lnTo>
                    <a:pt x="85794" y="49703"/>
                  </a:lnTo>
                  <a:close/>
                  <a:moveTo>
                    <a:pt x="24937" y="56774"/>
                  </a:moveTo>
                  <a:lnTo>
                    <a:pt x="36999" y="63731"/>
                  </a:lnTo>
                  <a:lnTo>
                    <a:pt x="25012" y="70707"/>
                  </a:lnTo>
                  <a:lnTo>
                    <a:pt x="12951" y="63731"/>
                  </a:lnTo>
                  <a:lnTo>
                    <a:pt x="24937" y="56774"/>
                  </a:lnTo>
                  <a:close/>
                  <a:moveTo>
                    <a:pt x="49287" y="56774"/>
                  </a:moveTo>
                  <a:lnTo>
                    <a:pt x="61368" y="63731"/>
                  </a:lnTo>
                  <a:lnTo>
                    <a:pt x="49382" y="70707"/>
                  </a:lnTo>
                  <a:lnTo>
                    <a:pt x="37301" y="63731"/>
                  </a:lnTo>
                  <a:lnTo>
                    <a:pt x="49287" y="56774"/>
                  </a:lnTo>
                  <a:close/>
                  <a:moveTo>
                    <a:pt x="73656" y="56774"/>
                  </a:moveTo>
                  <a:lnTo>
                    <a:pt x="85718" y="63731"/>
                  </a:lnTo>
                  <a:lnTo>
                    <a:pt x="73732" y="70707"/>
                  </a:lnTo>
                  <a:lnTo>
                    <a:pt x="61670" y="63731"/>
                  </a:lnTo>
                  <a:lnTo>
                    <a:pt x="73656" y="56774"/>
                  </a:lnTo>
                  <a:close/>
                  <a:moveTo>
                    <a:pt x="98007" y="56774"/>
                  </a:moveTo>
                  <a:lnTo>
                    <a:pt x="110087" y="63731"/>
                  </a:lnTo>
                  <a:lnTo>
                    <a:pt x="98082" y="70707"/>
                  </a:lnTo>
                  <a:lnTo>
                    <a:pt x="86021" y="63731"/>
                  </a:lnTo>
                  <a:lnTo>
                    <a:pt x="98007" y="56774"/>
                  </a:lnTo>
                  <a:close/>
                  <a:moveTo>
                    <a:pt x="0" y="0"/>
                  </a:moveTo>
                  <a:lnTo>
                    <a:pt x="0" y="170"/>
                  </a:lnTo>
                  <a:lnTo>
                    <a:pt x="0" y="360"/>
                  </a:lnTo>
                  <a:lnTo>
                    <a:pt x="152" y="265"/>
                  </a:lnTo>
                  <a:lnTo>
                    <a:pt x="12213" y="7222"/>
                  </a:lnTo>
                  <a:lnTo>
                    <a:pt x="227" y="14198"/>
                  </a:lnTo>
                  <a:lnTo>
                    <a:pt x="0" y="14066"/>
                  </a:lnTo>
                  <a:lnTo>
                    <a:pt x="0" y="14236"/>
                  </a:lnTo>
                  <a:lnTo>
                    <a:pt x="76" y="14293"/>
                  </a:lnTo>
                  <a:lnTo>
                    <a:pt x="0" y="14331"/>
                  </a:lnTo>
                  <a:lnTo>
                    <a:pt x="0" y="14501"/>
                  </a:lnTo>
                  <a:lnTo>
                    <a:pt x="227" y="14369"/>
                  </a:lnTo>
                  <a:lnTo>
                    <a:pt x="12289" y="21345"/>
                  </a:lnTo>
                  <a:lnTo>
                    <a:pt x="303" y="28302"/>
                  </a:lnTo>
                  <a:lnTo>
                    <a:pt x="0" y="28132"/>
                  </a:lnTo>
                  <a:lnTo>
                    <a:pt x="0" y="28302"/>
                  </a:lnTo>
                  <a:lnTo>
                    <a:pt x="152" y="28397"/>
                  </a:lnTo>
                  <a:lnTo>
                    <a:pt x="0" y="28491"/>
                  </a:lnTo>
                  <a:lnTo>
                    <a:pt x="0" y="28661"/>
                  </a:lnTo>
                  <a:lnTo>
                    <a:pt x="303" y="28491"/>
                  </a:lnTo>
                  <a:lnTo>
                    <a:pt x="12384" y="35448"/>
                  </a:lnTo>
                  <a:lnTo>
                    <a:pt x="397" y="42425"/>
                  </a:lnTo>
                  <a:lnTo>
                    <a:pt x="0" y="42198"/>
                  </a:lnTo>
                  <a:lnTo>
                    <a:pt x="0" y="42368"/>
                  </a:lnTo>
                  <a:lnTo>
                    <a:pt x="227" y="42500"/>
                  </a:lnTo>
                  <a:lnTo>
                    <a:pt x="0" y="42651"/>
                  </a:lnTo>
                  <a:lnTo>
                    <a:pt x="0" y="42822"/>
                  </a:lnTo>
                  <a:lnTo>
                    <a:pt x="397" y="42595"/>
                  </a:lnTo>
                  <a:lnTo>
                    <a:pt x="12459" y="49552"/>
                  </a:lnTo>
                  <a:lnTo>
                    <a:pt x="473" y="56528"/>
                  </a:lnTo>
                  <a:lnTo>
                    <a:pt x="0" y="56263"/>
                  </a:lnTo>
                  <a:lnTo>
                    <a:pt x="0" y="56434"/>
                  </a:lnTo>
                  <a:lnTo>
                    <a:pt x="322" y="56623"/>
                  </a:lnTo>
                  <a:lnTo>
                    <a:pt x="0" y="56793"/>
                  </a:lnTo>
                  <a:lnTo>
                    <a:pt x="0" y="56982"/>
                  </a:lnTo>
                  <a:lnTo>
                    <a:pt x="473" y="56698"/>
                  </a:lnTo>
                  <a:lnTo>
                    <a:pt x="12535" y="63674"/>
                  </a:lnTo>
                  <a:lnTo>
                    <a:pt x="549" y="70632"/>
                  </a:lnTo>
                  <a:lnTo>
                    <a:pt x="0" y="70329"/>
                  </a:lnTo>
                  <a:lnTo>
                    <a:pt x="0" y="70499"/>
                  </a:lnTo>
                  <a:lnTo>
                    <a:pt x="397" y="70726"/>
                  </a:lnTo>
                  <a:lnTo>
                    <a:pt x="0" y="70953"/>
                  </a:lnTo>
                  <a:lnTo>
                    <a:pt x="0" y="71256"/>
                  </a:lnTo>
                  <a:lnTo>
                    <a:pt x="662" y="70878"/>
                  </a:lnTo>
                  <a:lnTo>
                    <a:pt x="9850" y="76190"/>
                  </a:lnTo>
                  <a:lnTo>
                    <a:pt x="10153" y="76190"/>
                  </a:lnTo>
                  <a:lnTo>
                    <a:pt x="813" y="70783"/>
                  </a:lnTo>
                  <a:lnTo>
                    <a:pt x="12799" y="63826"/>
                  </a:lnTo>
                  <a:lnTo>
                    <a:pt x="24861" y="70783"/>
                  </a:lnTo>
                  <a:lnTo>
                    <a:pt x="15579" y="76190"/>
                  </a:lnTo>
                  <a:lnTo>
                    <a:pt x="15881" y="76190"/>
                  </a:lnTo>
                  <a:lnTo>
                    <a:pt x="25012" y="70878"/>
                  </a:lnTo>
                  <a:lnTo>
                    <a:pt x="34201" y="76190"/>
                  </a:lnTo>
                  <a:lnTo>
                    <a:pt x="34522" y="76190"/>
                  </a:lnTo>
                  <a:lnTo>
                    <a:pt x="25164" y="70783"/>
                  </a:lnTo>
                  <a:lnTo>
                    <a:pt x="37150" y="63826"/>
                  </a:lnTo>
                  <a:lnTo>
                    <a:pt x="49230" y="70783"/>
                  </a:lnTo>
                  <a:lnTo>
                    <a:pt x="39929" y="76190"/>
                  </a:lnTo>
                  <a:lnTo>
                    <a:pt x="40231" y="76190"/>
                  </a:lnTo>
                  <a:lnTo>
                    <a:pt x="49382" y="70878"/>
                  </a:lnTo>
                  <a:lnTo>
                    <a:pt x="58570" y="76190"/>
                  </a:lnTo>
                  <a:lnTo>
                    <a:pt x="58872" y="76190"/>
                  </a:lnTo>
                  <a:lnTo>
                    <a:pt x="49533" y="70783"/>
                  </a:lnTo>
                  <a:lnTo>
                    <a:pt x="61519" y="63826"/>
                  </a:lnTo>
                  <a:lnTo>
                    <a:pt x="73581" y="70783"/>
                  </a:lnTo>
                  <a:lnTo>
                    <a:pt x="64298" y="76190"/>
                  </a:lnTo>
                  <a:lnTo>
                    <a:pt x="64601" y="76190"/>
                  </a:lnTo>
                  <a:lnTo>
                    <a:pt x="73732" y="70878"/>
                  </a:lnTo>
                  <a:lnTo>
                    <a:pt x="82920" y="76190"/>
                  </a:lnTo>
                  <a:lnTo>
                    <a:pt x="83223" y="76190"/>
                  </a:lnTo>
                  <a:lnTo>
                    <a:pt x="73883" y="70783"/>
                  </a:lnTo>
                  <a:lnTo>
                    <a:pt x="85869" y="63826"/>
                  </a:lnTo>
                  <a:lnTo>
                    <a:pt x="97931" y="70783"/>
                  </a:lnTo>
                  <a:lnTo>
                    <a:pt x="88648" y="76190"/>
                  </a:lnTo>
                  <a:lnTo>
                    <a:pt x="88951" y="76190"/>
                  </a:lnTo>
                  <a:lnTo>
                    <a:pt x="98082" y="70878"/>
                  </a:lnTo>
                  <a:lnTo>
                    <a:pt x="107289" y="76190"/>
                  </a:lnTo>
                  <a:lnTo>
                    <a:pt x="107592" y="76190"/>
                  </a:lnTo>
                  <a:lnTo>
                    <a:pt x="98234" y="70783"/>
                  </a:lnTo>
                  <a:lnTo>
                    <a:pt x="110239" y="63826"/>
                  </a:lnTo>
                  <a:lnTo>
                    <a:pt x="122300" y="70783"/>
                  </a:lnTo>
                  <a:lnTo>
                    <a:pt x="113018" y="76190"/>
                  </a:lnTo>
                  <a:lnTo>
                    <a:pt x="113320" y="76190"/>
                  </a:lnTo>
                  <a:lnTo>
                    <a:pt x="122452" y="70878"/>
                  </a:lnTo>
                  <a:lnTo>
                    <a:pt x="131640" y="76190"/>
                  </a:lnTo>
                  <a:lnTo>
                    <a:pt x="131942" y="76190"/>
                  </a:lnTo>
                  <a:lnTo>
                    <a:pt x="53068" y="30646"/>
                  </a:lnTo>
                  <a:lnTo>
                    <a:pt x="49022" y="28302"/>
                  </a:lnTo>
                  <a:lnTo>
                    <a:pt x="36809" y="21250"/>
                  </a:lnTo>
                  <a:lnTo>
                    <a:pt x="35732" y="20626"/>
                  </a:lnTo>
                  <a:lnTo>
                    <a:pt x="0"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25"/>
            <p:cNvSpPr/>
            <p:nvPr/>
          </p:nvSpPr>
          <p:spPr>
            <a:xfrm>
              <a:off x="8490555" y="3963302"/>
              <a:ext cx="653442" cy="385216"/>
            </a:xfrm>
            <a:custGeom>
              <a:avLst/>
              <a:gdLst/>
              <a:ahLst/>
              <a:cxnLst/>
              <a:rect l="l" t="t" r="r" b="b"/>
              <a:pathLst>
                <a:path w="10361" h="6108" extrusionOk="0">
                  <a:moveTo>
                    <a:pt x="10361" y="1"/>
                  </a:moveTo>
                  <a:lnTo>
                    <a:pt x="1" y="6032"/>
                  </a:lnTo>
                  <a:lnTo>
                    <a:pt x="152" y="6107"/>
                  </a:lnTo>
                  <a:lnTo>
                    <a:pt x="10361" y="171"/>
                  </a:lnTo>
                  <a:lnTo>
                    <a:pt x="10361" y="1"/>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25"/>
            <p:cNvSpPr/>
            <p:nvPr/>
          </p:nvSpPr>
          <p:spPr>
            <a:xfrm>
              <a:off x="8664622" y="4856404"/>
              <a:ext cx="479376" cy="279011"/>
            </a:xfrm>
            <a:custGeom>
              <a:avLst/>
              <a:gdLst/>
              <a:ahLst/>
              <a:cxnLst/>
              <a:rect l="l" t="t" r="r" b="b"/>
              <a:pathLst>
                <a:path w="7601" h="4424" extrusionOk="0">
                  <a:moveTo>
                    <a:pt x="7601" y="0"/>
                  </a:moveTo>
                  <a:lnTo>
                    <a:pt x="3309" y="2496"/>
                  </a:lnTo>
                  <a:lnTo>
                    <a:pt x="1" y="4424"/>
                  </a:lnTo>
                  <a:lnTo>
                    <a:pt x="303" y="4424"/>
                  </a:lnTo>
                  <a:lnTo>
                    <a:pt x="7601" y="170"/>
                  </a:lnTo>
                  <a:lnTo>
                    <a:pt x="7601"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53" name="Google Shape;1453;p25"/>
          <p:cNvSpPr txBox="1">
            <a:spLocks noGrp="1"/>
          </p:cNvSpPr>
          <p:nvPr>
            <p:ph type="title"/>
          </p:nvPr>
        </p:nvSpPr>
        <p:spPr>
          <a:xfrm>
            <a:off x="1360711" y="1621934"/>
            <a:ext cx="1978200" cy="365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000">
                <a:solidFill>
                  <a:schemeClr val="lt2"/>
                </a:solidFill>
                <a:latin typeface="Roboto Black" panose="02000000000000000000" pitchFamily="2" charset="0"/>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dirty="0"/>
          </a:p>
        </p:txBody>
      </p:sp>
      <p:sp>
        <p:nvSpPr>
          <p:cNvPr id="1454" name="Google Shape;1454;p25"/>
          <p:cNvSpPr txBox="1">
            <a:spLocks noGrp="1"/>
          </p:cNvSpPr>
          <p:nvPr>
            <p:ph type="subTitle" idx="1"/>
          </p:nvPr>
        </p:nvSpPr>
        <p:spPr>
          <a:xfrm>
            <a:off x="1360711" y="2050733"/>
            <a:ext cx="1978200" cy="3657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600">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5" name="Google Shape;1455;p25"/>
          <p:cNvSpPr txBox="1">
            <a:spLocks noGrp="1"/>
          </p:cNvSpPr>
          <p:nvPr>
            <p:ph type="title" idx="2"/>
          </p:nvPr>
        </p:nvSpPr>
        <p:spPr>
          <a:xfrm>
            <a:off x="5805089" y="1621934"/>
            <a:ext cx="1978200" cy="365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000">
                <a:solidFill>
                  <a:schemeClr val="lt2"/>
                </a:solidFill>
                <a:latin typeface="Roboto Black" panose="02000000000000000000" pitchFamily="2" charset="0"/>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dirty="0"/>
          </a:p>
        </p:txBody>
      </p:sp>
      <p:sp>
        <p:nvSpPr>
          <p:cNvPr id="1456" name="Google Shape;1456;p25"/>
          <p:cNvSpPr txBox="1">
            <a:spLocks noGrp="1"/>
          </p:cNvSpPr>
          <p:nvPr>
            <p:ph type="subTitle" idx="3"/>
          </p:nvPr>
        </p:nvSpPr>
        <p:spPr>
          <a:xfrm>
            <a:off x="5805089" y="2050733"/>
            <a:ext cx="1978200" cy="365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7" name="Google Shape;1457;p25"/>
          <p:cNvSpPr txBox="1">
            <a:spLocks noGrp="1"/>
          </p:cNvSpPr>
          <p:nvPr>
            <p:ph type="title" idx="4"/>
          </p:nvPr>
        </p:nvSpPr>
        <p:spPr>
          <a:xfrm>
            <a:off x="1360711" y="3072952"/>
            <a:ext cx="1978200" cy="365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000">
                <a:solidFill>
                  <a:schemeClr val="lt2"/>
                </a:solidFill>
                <a:latin typeface="Roboto Black" panose="02000000000000000000" pitchFamily="2" charset="0"/>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dirty="0"/>
          </a:p>
        </p:txBody>
      </p:sp>
      <p:sp>
        <p:nvSpPr>
          <p:cNvPr id="1458" name="Google Shape;1458;p25"/>
          <p:cNvSpPr txBox="1">
            <a:spLocks noGrp="1"/>
          </p:cNvSpPr>
          <p:nvPr>
            <p:ph type="subTitle" idx="5"/>
          </p:nvPr>
        </p:nvSpPr>
        <p:spPr>
          <a:xfrm>
            <a:off x="1360711" y="3507077"/>
            <a:ext cx="1978200" cy="3657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9" name="Google Shape;1459;p25"/>
          <p:cNvSpPr txBox="1">
            <a:spLocks noGrp="1"/>
          </p:cNvSpPr>
          <p:nvPr>
            <p:ph type="title" idx="6"/>
          </p:nvPr>
        </p:nvSpPr>
        <p:spPr>
          <a:xfrm>
            <a:off x="5805089" y="3072952"/>
            <a:ext cx="1978200" cy="365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000">
                <a:solidFill>
                  <a:schemeClr val="lt2"/>
                </a:solidFill>
                <a:latin typeface="Roboto Black" panose="02000000000000000000" pitchFamily="2" charset="0"/>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dirty="0"/>
          </a:p>
        </p:txBody>
      </p:sp>
      <p:sp>
        <p:nvSpPr>
          <p:cNvPr id="1460" name="Google Shape;1460;p25"/>
          <p:cNvSpPr txBox="1">
            <a:spLocks noGrp="1"/>
          </p:cNvSpPr>
          <p:nvPr>
            <p:ph type="subTitle" idx="7"/>
          </p:nvPr>
        </p:nvSpPr>
        <p:spPr>
          <a:xfrm>
            <a:off x="5805089" y="3507077"/>
            <a:ext cx="1978200" cy="365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1" name="Google Shape;1461;p25"/>
          <p:cNvSpPr txBox="1">
            <a:spLocks noGrp="1"/>
          </p:cNvSpPr>
          <p:nvPr>
            <p:ph type="title" idx="8"/>
          </p:nvPr>
        </p:nvSpPr>
        <p:spPr>
          <a:xfrm>
            <a:off x="720000" y="539500"/>
            <a:ext cx="7704000" cy="45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2800">
                <a:latin typeface="Roboto Black" panose="02000000000000000000" pitchFamily="2" charset="0"/>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dirty="0"/>
          </a:p>
        </p:txBody>
      </p:sp>
      <p:grpSp>
        <p:nvGrpSpPr>
          <p:cNvPr id="1462" name="Google Shape;1462;p25"/>
          <p:cNvGrpSpPr/>
          <p:nvPr/>
        </p:nvGrpSpPr>
        <p:grpSpPr>
          <a:xfrm>
            <a:off x="7362653" y="4007924"/>
            <a:ext cx="1875861" cy="1182997"/>
            <a:chOff x="3950825" y="2616175"/>
            <a:chExt cx="1119850" cy="706225"/>
          </a:xfrm>
        </p:grpSpPr>
        <p:sp>
          <p:nvSpPr>
            <p:cNvPr id="1463" name="Google Shape;1463;p25"/>
            <p:cNvSpPr/>
            <p:nvPr/>
          </p:nvSpPr>
          <p:spPr>
            <a:xfrm>
              <a:off x="3950825" y="2721575"/>
              <a:ext cx="1119850" cy="600825"/>
            </a:xfrm>
            <a:custGeom>
              <a:avLst/>
              <a:gdLst/>
              <a:ahLst/>
              <a:cxnLst/>
              <a:rect l="l" t="t" r="r" b="b"/>
              <a:pathLst>
                <a:path w="44794" h="24033" extrusionOk="0">
                  <a:moveTo>
                    <a:pt x="19423" y="0"/>
                  </a:moveTo>
                  <a:lnTo>
                    <a:pt x="19147" y="20"/>
                  </a:lnTo>
                  <a:lnTo>
                    <a:pt x="18556" y="99"/>
                  </a:lnTo>
                  <a:lnTo>
                    <a:pt x="17906" y="217"/>
                  </a:lnTo>
                  <a:lnTo>
                    <a:pt x="17236" y="375"/>
                  </a:lnTo>
                  <a:lnTo>
                    <a:pt x="16527" y="572"/>
                  </a:lnTo>
                  <a:lnTo>
                    <a:pt x="15798" y="808"/>
                  </a:lnTo>
                  <a:lnTo>
                    <a:pt x="15030" y="1064"/>
                  </a:lnTo>
                  <a:lnTo>
                    <a:pt x="14262" y="1379"/>
                  </a:lnTo>
                  <a:lnTo>
                    <a:pt x="13454" y="1694"/>
                  </a:lnTo>
                  <a:lnTo>
                    <a:pt x="12646" y="2049"/>
                  </a:lnTo>
                  <a:lnTo>
                    <a:pt x="11819" y="2423"/>
                  </a:lnTo>
                  <a:lnTo>
                    <a:pt x="11011" y="2817"/>
                  </a:lnTo>
                  <a:lnTo>
                    <a:pt x="10184" y="3231"/>
                  </a:lnTo>
                  <a:lnTo>
                    <a:pt x="9357" y="3664"/>
                  </a:lnTo>
                  <a:lnTo>
                    <a:pt x="8549" y="4098"/>
                  </a:lnTo>
                  <a:lnTo>
                    <a:pt x="7742" y="4551"/>
                  </a:lnTo>
                  <a:lnTo>
                    <a:pt x="6973" y="4984"/>
                  </a:lnTo>
                  <a:lnTo>
                    <a:pt x="6205" y="5437"/>
                  </a:lnTo>
                  <a:lnTo>
                    <a:pt x="5476" y="5890"/>
                  </a:lnTo>
                  <a:lnTo>
                    <a:pt x="4767" y="6343"/>
                  </a:lnTo>
                  <a:lnTo>
                    <a:pt x="4078" y="6796"/>
                  </a:lnTo>
                  <a:lnTo>
                    <a:pt x="3447" y="7230"/>
                  </a:lnTo>
                  <a:lnTo>
                    <a:pt x="2837" y="7663"/>
                  </a:lnTo>
                  <a:lnTo>
                    <a:pt x="2285" y="8057"/>
                  </a:lnTo>
                  <a:lnTo>
                    <a:pt x="1793" y="8451"/>
                  </a:lnTo>
                  <a:lnTo>
                    <a:pt x="1340" y="8825"/>
                  </a:lnTo>
                  <a:lnTo>
                    <a:pt x="946" y="9180"/>
                  </a:lnTo>
                  <a:lnTo>
                    <a:pt x="611" y="9515"/>
                  </a:lnTo>
                  <a:lnTo>
                    <a:pt x="355" y="9810"/>
                  </a:lnTo>
                  <a:lnTo>
                    <a:pt x="158" y="10066"/>
                  </a:lnTo>
                  <a:lnTo>
                    <a:pt x="99" y="10184"/>
                  </a:lnTo>
                  <a:lnTo>
                    <a:pt x="40" y="10302"/>
                  </a:lnTo>
                  <a:lnTo>
                    <a:pt x="20" y="10401"/>
                  </a:lnTo>
                  <a:lnTo>
                    <a:pt x="0" y="10499"/>
                  </a:lnTo>
                  <a:lnTo>
                    <a:pt x="20" y="10598"/>
                  </a:lnTo>
                  <a:lnTo>
                    <a:pt x="59" y="10696"/>
                  </a:lnTo>
                  <a:lnTo>
                    <a:pt x="118" y="10834"/>
                  </a:lnTo>
                  <a:lnTo>
                    <a:pt x="217" y="10953"/>
                  </a:lnTo>
                  <a:lnTo>
                    <a:pt x="473" y="11268"/>
                  </a:lnTo>
                  <a:lnTo>
                    <a:pt x="828" y="11622"/>
                  </a:lnTo>
                  <a:lnTo>
                    <a:pt x="1261" y="12016"/>
                  </a:lnTo>
                  <a:lnTo>
                    <a:pt x="1793" y="12450"/>
                  </a:lnTo>
                  <a:lnTo>
                    <a:pt x="2384" y="12903"/>
                  </a:lnTo>
                  <a:lnTo>
                    <a:pt x="3053" y="13415"/>
                  </a:lnTo>
                  <a:lnTo>
                    <a:pt x="3782" y="13927"/>
                  </a:lnTo>
                  <a:lnTo>
                    <a:pt x="4570" y="14479"/>
                  </a:lnTo>
                  <a:lnTo>
                    <a:pt x="5417" y="15030"/>
                  </a:lnTo>
                  <a:lnTo>
                    <a:pt x="6304" y="15601"/>
                  </a:lnTo>
                  <a:lnTo>
                    <a:pt x="7229" y="16192"/>
                  </a:lnTo>
                  <a:lnTo>
                    <a:pt x="8175" y="16783"/>
                  </a:lnTo>
                  <a:lnTo>
                    <a:pt x="9180" y="17374"/>
                  </a:lnTo>
                  <a:lnTo>
                    <a:pt x="10184" y="17965"/>
                  </a:lnTo>
                  <a:lnTo>
                    <a:pt x="11208" y="18556"/>
                  </a:lnTo>
                  <a:lnTo>
                    <a:pt x="12252" y="19127"/>
                  </a:lnTo>
                  <a:lnTo>
                    <a:pt x="13296" y="19699"/>
                  </a:lnTo>
                  <a:lnTo>
                    <a:pt x="14321" y="20250"/>
                  </a:lnTo>
                  <a:lnTo>
                    <a:pt x="15365" y="20762"/>
                  </a:lnTo>
                  <a:lnTo>
                    <a:pt x="16389" y="21274"/>
                  </a:lnTo>
                  <a:lnTo>
                    <a:pt x="17374" y="21727"/>
                  </a:lnTo>
                  <a:lnTo>
                    <a:pt x="18359" y="22181"/>
                  </a:lnTo>
                  <a:lnTo>
                    <a:pt x="19304" y="22574"/>
                  </a:lnTo>
                  <a:lnTo>
                    <a:pt x="20211" y="22929"/>
                  </a:lnTo>
                  <a:lnTo>
                    <a:pt x="21077" y="23244"/>
                  </a:lnTo>
                  <a:lnTo>
                    <a:pt x="21885" y="23520"/>
                  </a:lnTo>
                  <a:lnTo>
                    <a:pt x="22653" y="23737"/>
                  </a:lnTo>
                  <a:lnTo>
                    <a:pt x="23362" y="23894"/>
                  </a:lnTo>
                  <a:lnTo>
                    <a:pt x="23677" y="23953"/>
                  </a:lnTo>
                  <a:lnTo>
                    <a:pt x="23993" y="23993"/>
                  </a:lnTo>
                  <a:lnTo>
                    <a:pt x="24288" y="24012"/>
                  </a:lnTo>
                  <a:lnTo>
                    <a:pt x="24544" y="24032"/>
                  </a:lnTo>
                  <a:lnTo>
                    <a:pt x="24781" y="24032"/>
                  </a:lnTo>
                  <a:lnTo>
                    <a:pt x="25096" y="23973"/>
                  </a:lnTo>
                  <a:lnTo>
                    <a:pt x="25509" y="23855"/>
                  </a:lnTo>
                  <a:lnTo>
                    <a:pt x="25982" y="23678"/>
                  </a:lnTo>
                  <a:lnTo>
                    <a:pt x="26534" y="23461"/>
                  </a:lnTo>
                  <a:lnTo>
                    <a:pt x="27144" y="23185"/>
                  </a:lnTo>
                  <a:lnTo>
                    <a:pt x="27834" y="22870"/>
                  </a:lnTo>
                  <a:lnTo>
                    <a:pt x="28543" y="22515"/>
                  </a:lnTo>
                  <a:lnTo>
                    <a:pt x="30119" y="21708"/>
                  </a:lnTo>
                  <a:lnTo>
                    <a:pt x="31833" y="20782"/>
                  </a:lnTo>
                  <a:lnTo>
                    <a:pt x="33625" y="19758"/>
                  </a:lnTo>
                  <a:lnTo>
                    <a:pt x="35437" y="18714"/>
                  </a:lnTo>
                  <a:lnTo>
                    <a:pt x="37230" y="17630"/>
                  </a:lnTo>
                  <a:lnTo>
                    <a:pt x="38944" y="16567"/>
                  </a:lnTo>
                  <a:lnTo>
                    <a:pt x="40539" y="15542"/>
                  </a:lnTo>
                  <a:lnTo>
                    <a:pt x="41938" y="14597"/>
                  </a:lnTo>
                  <a:lnTo>
                    <a:pt x="42568" y="14163"/>
                  </a:lnTo>
                  <a:lnTo>
                    <a:pt x="43120" y="13750"/>
                  </a:lnTo>
                  <a:lnTo>
                    <a:pt x="43612" y="13375"/>
                  </a:lnTo>
                  <a:lnTo>
                    <a:pt x="44026" y="13041"/>
                  </a:lnTo>
                  <a:lnTo>
                    <a:pt x="44361" y="12745"/>
                  </a:lnTo>
                  <a:lnTo>
                    <a:pt x="44597" y="12509"/>
                  </a:lnTo>
                  <a:lnTo>
                    <a:pt x="44676" y="12390"/>
                  </a:lnTo>
                  <a:lnTo>
                    <a:pt x="44755" y="12292"/>
                  </a:lnTo>
                  <a:lnTo>
                    <a:pt x="44774" y="12213"/>
                  </a:lnTo>
                  <a:lnTo>
                    <a:pt x="44794" y="12154"/>
                  </a:lnTo>
                  <a:lnTo>
                    <a:pt x="44774" y="12095"/>
                  </a:lnTo>
                  <a:lnTo>
                    <a:pt x="44735" y="12016"/>
                  </a:lnTo>
                  <a:lnTo>
                    <a:pt x="44577" y="11819"/>
                  </a:lnTo>
                  <a:lnTo>
                    <a:pt x="44301" y="11583"/>
                  </a:lnTo>
                  <a:lnTo>
                    <a:pt x="43947" y="11287"/>
                  </a:lnTo>
                  <a:lnTo>
                    <a:pt x="43494" y="10972"/>
                  </a:lnTo>
                  <a:lnTo>
                    <a:pt x="42942" y="10598"/>
                  </a:lnTo>
                  <a:lnTo>
                    <a:pt x="42332" y="10204"/>
                  </a:lnTo>
                  <a:lnTo>
                    <a:pt x="41662" y="9771"/>
                  </a:lnTo>
                  <a:lnTo>
                    <a:pt x="40086" y="8825"/>
                  </a:lnTo>
                  <a:lnTo>
                    <a:pt x="38313" y="7801"/>
                  </a:lnTo>
                  <a:lnTo>
                    <a:pt x="36383" y="6717"/>
                  </a:lnTo>
                  <a:lnTo>
                    <a:pt x="34334" y="5634"/>
                  </a:lnTo>
                  <a:lnTo>
                    <a:pt x="32226" y="4570"/>
                  </a:lnTo>
                  <a:lnTo>
                    <a:pt x="31143" y="4038"/>
                  </a:lnTo>
                  <a:lnTo>
                    <a:pt x="30079" y="3526"/>
                  </a:lnTo>
                  <a:lnTo>
                    <a:pt x="29035" y="3054"/>
                  </a:lnTo>
                  <a:lnTo>
                    <a:pt x="27991" y="2581"/>
                  </a:lnTo>
                  <a:lnTo>
                    <a:pt x="26967" y="2147"/>
                  </a:lnTo>
                  <a:lnTo>
                    <a:pt x="25962" y="1734"/>
                  </a:lnTo>
                  <a:lnTo>
                    <a:pt x="24997" y="1359"/>
                  </a:lnTo>
                  <a:lnTo>
                    <a:pt x="24071" y="1025"/>
                  </a:lnTo>
                  <a:lnTo>
                    <a:pt x="23205" y="709"/>
                  </a:lnTo>
                  <a:lnTo>
                    <a:pt x="22377" y="473"/>
                  </a:lnTo>
                  <a:lnTo>
                    <a:pt x="21609" y="256"/>
                  </a:lnTo>
                  <a:lnTo>
                    <a:pt x="20900" y="118"/>
                  </a:lnTo>
                  <a:lnTo>
                    <a:pt x="20565" y="59"/>
                  </a:lnTo>
                  <a:lnTo>
                    <a:pt x="20250" y="20"/>
                  </a:lnTo>
                  <a:lnTo>
                    <a:pt x="19954" y="0"/>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25"/>
            <p:cNvSpPr/>
            <p:nvPr/>
          </p:nvSpPr>
          <p:spPr>
            <a:xfrm>
              <a:off x="4503350" y="2652625"/>
              <a:ext cx="84225" cy="48775"/>
            </a:xfrm>
            <a:custGeom>
              <a:avLst/>
              <a:gdLst/>
              <a:ahLst/>
              <a:cxnLst/>
              <a:rect l="l" t="t" r="r" b="b"/>
              <a:pathLst>
                <a:path w="3369" h="1951" extrusionOk="0">
                  <a:moveTo>
                    <a:pt x="1" y="1"/>
                  </a:moveTo>
                  <a:lnTo>
                    <a:pt x="3369" y="1951"/>
                  </a:lnTo>
                  <a:lnTo>
                    <a:pt x="1"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25"/>
            <p:cNvSpPr/>
            <p:nvPr/>
          </p:nvSpPr>
          <p:spPr>
            <a:xfrm>
              <a:off x="4599375" y="2717625"/>
              <a:ext cx="25" cy="525"/>
            </a:xfrm>
            <a:custGeom>
              <a:avLst/>
              <a:gdLst/>
              <a:ahLst/>
              <a:cxnLst/>
              <a:rect l="l" t="t" r="r" b="b"/>
              <a:pathLst>
                <a:path w="1" h="21" extrusionOk="0">
                  <a:moveTo>
                    <a:pt x="1" y="20"/>
                  </a:moveTo>
                  <a:lnTo>
                    <a:pt x="1" y="1"/>
                  </a:lnTo>
                  <a:lnTo>
                    <a:pt x="1" y="2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25"/>
            <p:cNvSpPr/>
            <p:nvPr/>
          </p:nvSpPr>
          <p:spPr>
            <a:xfrm>
              <a:off x="4598400" y="2720575"/>
              <a:ext cx="525" cy="1500"/>
            </a:xfrm>
            <a:custGeom>
              <a:avLst/>
              <a:gdLst/>
              <a:ahLst/>
              <a:cxnLst/>
              <a:rect l="l" t="t" r="r" b="b"/>
              <a:pathLst>
                <a:path w="21" h="60" extrusionOk="0">
                  <a:moveTo>
                    <a:pt x="20" y="1"/>
                  </a:moveTo>
                  <a:lnTo>
                    <a:pt x="20" y="1"/>
                  </a:lnTo>
                  <a:lnTo>
                    <a:pt x="20" y="1"/>
                  </a:lnTo>
                  <a:lnTo>
                    <a:pt x="0" y="60"/>
                  </a:lnTo>
                  <a:lnTo>
                    <a:pt x="0" y="60"/>
                  </a:lnTo>
                  <a:lnTo>
                    <a:pt x="20" y="1"/>
                  </a:lnTo>
                  <a:lnTo>
                    <a:pt x="20"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25"/>
            <p:cNvSpPr/>
            <p:nvPr/>
          </p:nvSpPr>
          <p:spPr>
            <a:xfrm>
              <a:off x="4597400" y="2710725"/>
              <a:ext cx="1025" cy="2500"/>
            </a:xfrm>
            <a:custGeom>
              <a:avLst/>
              <a:gdLst/>
              <a:ahLst/>
              <a:cxnLst/>
              <a:rect l="l" t="t" r="r" b="b"/>
              <a:pathLst>
                <a:path w="41" h="100" extrusionOk="0">
                  <a:moveTo>
                    <a:pt x="1" y="1"/>
                  </a:moveTo>
                  <a:lnTo>
                    <a:pt x="1" y="1"/>
                  </a:lnTo>
                  <a:lnTo>
                    <a:pt x="1" y="1"/>
                  </a:lnTo>
                  <a:lnTo>
                    <a:pt x="40" y="99"/>
                  </a:lnTo>
                  <a:lnTo>
                    <a:pt x="40" y="99"/>
                  </a:lnTo>
                  <a:lnTo>
                    <a:pt x="40" y="99"/>
                  </a:lnTo>
                  <a:lnTo>
                    <a:pt x="1" y="1"/>
                  </a:lnTo>
                  <a:lnTo>
                    <a:pt x="1"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25"/>
            <p:cNvSpPr/>
            <p:nvPr/>
          </p:nvSpPr>
          <p:spPr>
            <a:xfrm>
              <a:off x="4587550" y="2701375"/>
              <a:ext cx="5450" cy="3975"/>
            </a:xfrm>
            <a:custGeom>
              <a:avLst/>
              <a:gdLst/>
              <a:ahLst/>
              <a:cxnLst/>
              <a:rect l="l" t="t" r="r" b="b"/>
              <a:pathLst>
                <a:path w="218" h="159" extrusionOk="0">
                  <a:moveTo>
                    <a:pt x="1" y="1"/>
                  </a:moveTo>
                  <a:lnTo>
                    <a:pt x="1" y="1"/>
                  </a:lnTo>
                  <a:lnTo>
                    <a:pt x="119" y="79"/>
                  </a:lnTo>
                  <a:lnTo>
                    <a:pt x="218" y="158"/>
                  </a:lnTo>
                  <a:lnTo>
                    <a:pt x="218" y="158"/>
                  </a:lnTo>
                  <a:lnTo>
                    <a:pt x="218" y="158"/>
                  </a:lnTo>
                  <a:lnTo>
                    <a:pt x="119" y="79"/>
                  </a:lnTo>
                  <a:lnTo>
                    <a:pt x="1" y="1"/>
                  </a:lnTo>
                  <a:lnTo>
                    <a:pt x="1"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25"/>
            <p:cNvSpPr/>
            <p:nvPr/>
          </p:nvSpPr>
          <p:spPr>
            <a:xfrm>
              <a:off x="4593975" y="2706300"/>
              <a:ext cx="2475" cy="2975"/>
            </a:xfrm>
            <a:custGeom>
              <a:avLst/>
              <a:gdLst/>
              <a:ahLst/>
              <a:cxnLst/>
              <a:rect l="l" t="t" r="r" b="b"/>
              <a:pathLst>
                <a:path w="99" h="119" extrusionOk="0">
                  <a:moveTo>
                    <a:pt x="0" y="1"/>
                  </a:moveTo>
                  <a:lnTo>
                    <a:pt x="0" y="20"/>
                  </a:lnTo>
                  <a:lnTo>
                    <a:pt x="99" y="119"/>
                  </a:lnTo>
                  <a:lnTo>
                    <a:pt x="0"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25"/>
            <p:cNvSpPr/>
            <p:nvPr/>
          </p:nvSpPr>
          <p:spPr>
            <a:xfrm>
              <a:off x="4598900" y="2715175"/>
              <a:ext cx="500" cy="2475"/>
            </a:xfrm>
            <a:custGeom>
              <a:avLst/>
              <a:gdLst/>
              <a:ahLst/>
              <a:cxnLst/>
              <a:rect l="l" t="t" r="r" b="b"/>
              <a:pathLst>
                <a:path w="20" h="99" extrusionOk="0">
                  <a:moveTo>
                    <a:pt x="0" y="0"/>
                  </a:moveTo>
                  <a:lnTo>
                    <a:pt x="0" y="20"/>
                  </a:lnTo>
                  <a:lnTo>
                    <a:pt x="20" y="99"/>
                  </a:lnTo>
                  <a:lnTo>
                    <a:pt x="0"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25"/>
            <p:cNvSpPr/>
            <p:nvPr/>
          </p:nvSpPr>
          <p:spPr>
            <a:xfrm>
              <a:off x="4032575" y="2645725"/>
              <a:ext cx="566825" cy="328000"/>
            </a:xfrm>
            <a:custGeom>
              <a:avLst/>
              <a:gdLst/>
              <a:ahLst/>
              <a:cxnLst/>
              <a:rect l="l" t="t" r="r" b="b"/>
              <a:pathLst>
                <a:path w="22673" h="13120" extrusionOk="0">
                  <a:moveTo>
                    <a:pt x="17630" y="1"/>
                  </a:moveTo>
                  <a:lnTo>
                    <a:pt x="17394" y="20"/>
                  </a:lnTo>
                  <a:lnTo>
                    <a:pt x="17157" y="40"/>
                  </a:lnTo>
                  <a:lnTo>
                    <a:pt x="16941" y="99"/>
                  </a:lnTo>
                  <a:lnTo>
                    <a:pt x="16744" y="178"/>
                  </a:lnTo>
                  <a:lnTo>
                    <a:pt x="16566" y="277"/>
                  </a:lnTo>
                  <a:lnTo>
                    <a:pt x="453" y="9574"/>
                  </a:lnTo>
                  <a:lnTo>
                    <a:pt x="355" y="9653"/>
                  </a:lnTo>
                  <a:lnTo>
                    <a:pt x="256" y="9712"/>
                  </a:lnTo>
                  <a:lnTo>
                    <a:pt x="197" y="9791"/>
                  </a:lnTo>
                  <a:lnTo>
                    <a:pt x="99" y="9889"/>
                  </a:lnTo>
                  <a:lnTo>
                    <a:pt x="79" y="9948"/>
                  </a:lnTo>
                  <a:lnTo>
                    <a:pt x="20" y="10047"/>
                  </a:lnTo>
                  <a:lnTo>
                    <a:pt x="0" y="10165"/>
                  </a:lnTo>
                  <a:lnTo>
                    <a:pt x="0" y="10283"/>
                  </a:lnTo>
                  <a:lnTo>
                    <a:pt x="20" y="10382"/>
                  </a:lnTo>
                  <a:lnTo>
                    <a:pt x="59" y="10500"/>
                  </a:lnTo>
                  <a:lnTo>
                    <a:pt x="118" y="10598"/>
                  </a:lnTo>
                  <a:lnTo>
                    <a:pt x="217" y="10697"/>
                  </a:lnTo>
                  <a:lnTo>
                    <a:pt x="315" y="10795"/>
                  </a:lnTo>
                  <a:lnTo>
                    <a:pt x="453" y="10894"/>
                  </a:lnTo>
                  <a:lnTo>
                    <a:pt x="3841" y="12844"/>
                  </a:lnTo>
                  <a:lnTo>
                    <a:pt x="4078" y="12962"/>
                  </a:lnTo>
                  <a:lnTo>
                    <a:pt x="4373" y="13061"/>
                  </a:lnTo>
                  <a:lnTo>
                    <a:pt x="4669" y="13100"/>
                  </a:lnTo>
                  <a:lnTo>
                    <a:pt x="4964" y="13120"/>
                  </a:lnTo>
                  <a:lnTo>
                    <a:pt x="5279" y="13100"/>
                  </a:lnTo>
                  <a:lnTo>
                    <a:pt x="5575" y="13061"/>
                  </a:lnTo>
                  <a:lnTo>
                    <a:pt x="5850" y="12962"/>
                  </a:lnTo>
                  <a:lnTo>
                    <a:pt x="6107" y="12844"/>
                  </a:lnTo>
                  <a:lnTo>
                    <a:pt x="22200" y="3546"/>
                  </a:lnTo>
                  <a:lnTo>
                    <a:pt x="22298" y="3468"/>
                  </a:lnTo>
                  <a:lnTo>
                    <a:pt x="22397" y="3389"/>
                  </a:lnTo>
                  <a:lnTo>
                    <a:pt x="22476" y="3310"/>
                  </a:lnTo>
                  <a:lnTo>
                    <a:pt x="22555" y="3231"/>
                  </a:lnTo>
                  <a:lnTo>
                    <a:pt x="22594" y="3152"/>
                  </a:lnTo>
                  <a:lnTo>
                    <a:pt x="22633" y="3074"/>
                  </a:lnTo>
                  <a:lnTo>
                    <a:pt x="22633" y="3054"/>
                  </a:lnTo>
                  <a:lnTo>
                    <a:pt x="22653" y="2995"/>
                  </a:lnTo>
                  <a:lnTo>
                    <a:pt x="22673" y="2896"/>
                  </a:lnTo>
                  <a:lnTo>
                    <a:pt x="22673" y="2877"/>
                  </a:lnTo>
                  <a:lnTo>
                    <a:pt x="22653" y="2778"/>
                  </a:lnTo>
                  <a:lnTo>
                    <a:pt x="22633" y="2699"/>
                  </a:lnTo>
                  <a:lnTo>
                    <a:pt x="22594" y="2601"/>
                  </a:lnTo>
                  <a:lnTo>
                    <a:pt x="22555" y="2542"/>
                  </a:lnTo>
                  <a:lnTo>
                    <a:pt x="22456" y="2424"/>
                  </a:lnTo>
                  <a:lnTo>
                    <a:pt x="22417" y="2384"/>
                  </a:lnTo>
                  <a:lnTo>
                    <a:pt x="22318" y="2305"/>
                  </a:lnTo>
                  <a:lnTo>
                    <a:pt x="22200" y="2227"/>
                  </a:lnTo>
                  <a:lnTo>
                    <a:pt x="18832" y="277"/>
                  </a:lnTo>
                  <a:lnTo>
                    <a:pt x="18753" y="237"/>
                  </a:lnTo>
                  <a:lnTo>
                    <a:pt x="18654" y="198"/>
                  </a:lnTo>
                  <a:lnTo>
                    <a:pt x="18477" y="119"/>
                  </a:lnTo>
                  <a:lnTo>
                    <a:pt x="18300" y="60"/>
                  </a:lnTo>
                  <a:lnTo>
                    <a:pt x="18083" y="20"/>
                  </a:lnTo>
                  <a:lnTo>
                    <a:pt x="17847"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25"/>
            <p:cNvSpPr/>
            <p:nvPr/>
          </p:nvSpPr>
          <p:spPr>
            <a:xfrm>
              <a:off x="4821475" y="2843700"/>
              <a:ext cx="1025" cy="2975"/>
            </a:xfrm>
            <a:custGeom>
              <a:avLst/>
              <a:gdLst/>
              <a:ahLst/>
              <a:cxnLst/>
              <a:rect l="l" t="t" r="r" b="b"/>
              <a:pathLst>
                <a:path w="41" h="119" extrusionOk="0">
                  <a:moveTo>
                    <a:pt x="1" y="0"/>
                  </a:moveTo>
                  <a:lnTo>
                    <a:pt x="1" y="0"/>
                  </a:lnTo>
                  <a:lnTo>
                    <a:pt x="1" y="0"/>
                  </a:lnTo>
                  <a:lnTo>
                    <a:pt x="40" y="60"/>
                  </a:lnTo>
                  <a:lnTo>
                    <a:pt x="40" y="119"/>
                  </a:lnTo>
                  <a:lnTo>
                    <a:pt x="40" y="119"/>
                  </a:lnTo>
                  <a:lnTo>
                    <a:pt x="40" y="60"/>
                  </a:lnTo>
                  <a:lnTo>
                    <a:pt x="1" y="0"/>
                  </a:lnTo>
                  <a:lnTo>
                    <a:pt x="1"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25"/>
            <p:cNvSpPr/>
            <p:nvPr/>
          </p:nvSpPr>
          <p:spPr>
            <a:xfrm>
              <a:off x="4450175" y="2850600"/>
              <a:ext cx="34000" cy="20200"/>
            </a:xfrm>
            <a:custGeom>
              <a:avLst/>
              <a:gdLst/>
              <a:ahLst/>
              <a:cxnLst/>
              <a:rect l="l" t="t" r="r" b="b"/>
              <a:pathLst>
                <a:path w="1360" h="808" extrusionOk="0">
                  <a:moveTo>
                    <a:pt x="0" y="808"/>
                  </a:moveTo>
                  <a:lnTo>
                    <a:pt x="0" y="808"/>
                  </a:lnTo>
                  <a:lnTo>
                    <a:pt x="40" y="768"/>
                  </a:lnTo>
                  <a:lnTo>
                    <a:pt x="1359" y="0"/>
                  </a:lnTo>
                  <a:lnTo>
                    <a:pt x="40" y="768"/>
                  </a:lnTo>
                  <a:lnTo>
                    <a:pt x="40" y="768"/>
                  </a:lnTo>
                  <a:lnTo>
                    <a:pt x="0" y="808"/>
                  </a:lnTo>
                  <a:lnTo>
                    <a:pt x="0" y="808"/>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25"/>
            <p:cNvSpPr/>
            <p:nvPr/>
          </p:nvSpPr>
          <p:spPr>
            <a:xfrm>
              <a:off x="4616625" y="2872750"/>
              <a:ext cx="500" cy="1025"/>
            </a:xfrm>
            <a:custGeom>
              <a:avLst/>
              <a:gdLst/>
              <a:ahLst/>
              <a:cxnLst/>
              <a:rect l="l" t="t" r="r" b="b"/>
              <a:pathLst>
                <a:path w="20" h="41" extrusionOk="0">
                  <a:moveTo>
                    <a:pt x="0" y="1"/>
                  </a:moveTo>
                  <a:lnTo>
                    <a:pt x="0" y="1"/>
                  </a:lnTo>
                  <a:lnTo>
                    <a:pt x="0" y="1"/>
                  </a:lnTo>
                  <a:lnTo>
                    <a:pt x="20" y="40"/>
                  </a:lnTo>
                  <a:lnTo>
                    <a:pt x="20" y="40"/>
                  </a:lnTo>
                  <a:lnTo>
                    <a:pt x="20" y="40"/>
                  </a:lnTo>
                  <a:lnTo>
                    <a:pt x="0" y="1"/>
                  </a:lnTo>
                  <a:lnTo>
                    <a:pt x="0" y="1"/>
                  </a:lnTo>
                  <a:close/>
                </a:path>
              </a:pathLst>
            </a:custGeom>
            <a:solidFill>
              <a:srgbClr val="C453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25"/>
            <p:cNvSpPr/>
            <p:nvPr/>
          </p:nvSpPr>
          <p:spPr>
            <a:xfrm>
              <a:off x="4446725" y="2876200"/>
              <a:ext cx="500" cy="2500"/>
            </a:xfrm>
            <a:custGeom>
              <a:avLst/>
              <a:gdLst/>
              <a:ahLst/>
              <a:cxnLst/>
              <a:rect l="l" t="t" r="r" b="b"/>
              <a:pathLst>
                <a:path w="20" h="100" extrusionOk="0">
                  <a:moveTo>
                    <a:pt x="20" y="99"/>
                  </a:moveTo>
                  <a:lnTo>
                    <a:pt x="20" y="99"/>
                  </a:lnTo>
                  <a:lnTo>
                    <a:pt x="20" y="99"/>
                  </a:lnTo>
                  <a:lnTo>
                    <a:pt x="0" y="40"/>
                  </a:lnTo>
                  <a:lnTo>
                    <a:pt x="0" y="1"/>
                  </a:lnTo>
                  <a:lnTo>
                    <a:pt x="0" y="1"/>
                  </a:lnTo>
                  <a:lnTo>
                    <a:pt x="0" y="40"/>
                  </a:lnTo>
                  <a:lnTo>
                    <a:pt x="20" y="99"/>
                  </a:lnTo>
                  <a:lnTo>
                    <a:pt x="20" y="9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25"/>
            <p:cNvSpPr/>
            <p:nvPr/>
          </p:nvSpPr>
          <p:spPr>
            <a:xfrm>
              <a:off x="4447700" y="2879650"/>
              <a:ext cx="3475" cy="2975"/>
            </a:xfrm>
            <a:custGeom>
              <a:avLst/>
              <a:gdLst/>
              <a:ahLst/>
              <a:cxnLst/>
              <a:rect l="l" t="t" r="r" b="b"/>
              <a:pathLst>
                <a:path w="139" h="119" extrusionOk="0">
                  <a:moveTo>
                    <a:pt x="1" y="0"/>
                  </a:moveTo>
                  <a:lnTo>
                    <a:pt x="40" y="60"/>
                  </a:lnTo>
                  <a:lnTo>
                    <a:pt x="99" y="89"/>
                  </a:lnTo>
                  <a:lnTo>
                    <a:pt x="99" y="89"/>
                  </a:lnTo>
                  <a:lnTo>
                    <a:pt x="60" y="60"/>
                  </a:lnTo>
                  <a:lnTo>
                    <a:pt x="1" y="0"/>
                  </a:lnTo>
                  <a:close/>
                  <a:moveTo>
                    <a:pt x="99" y="89"/>
                  </a:moveTo>
                  <a:lnTo>
                    <a:pt x="139" y="119"/>
                  </a:lnTo>
                  <a:lnTo>
                    <a:pt x="119" y="99"/>
                  </a:lnTo>
                  <a:lnTo>
                    <a:pt x="99" y="8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25"/>
            <p:cNvSpPr/>
            <p:nvPr/>
          </p:nvSpPr>
          <p:spPr>
            <a:xfrm>
              <a:off x="4617100" y="2873750"/>
              <a:ext cx="525" cy="2475"/>
            </a:xfrm>
            <a:custGeom>
              <a:avLst/>
              <a:gdLst/>
              <a:ahLst/>
              <a:cxnLst/>
              <a:rect l="l" t="t" r="r" b="b"/>
              <a:pathLst>
                <a:path w="21" h="99" extrusionOk="0">
                  <a:moveTo>
                    <a:pt x="1" y="0"/>
                  </a:moveTo>
                  <a:lnTo>
                    <a:pt x="1" y="0"/>
                  </a:lnTo>
                  <a:lnTo>
                    <a:pt x="1" y="0"/>
                  </a:lnTo>
                  <a:lnTo>
                    <a:pt x="21" y="59"/>
                  </a:lnTo>
                  <a:lnTo>
                    <a:pt x="21" y="99"/>
                  </a:lnTo>
                  <a:lnTo>
                    <a:pt x="21" y="99"/>
                  </a:lnTo>
                  <a:lnTo>
                    <a:pt x="21" y="59"/>
                  </a:lnTo>
                  <a:lnTo>
                    <a:pt x="1" y="0"/>
                  </a:lnTo>
                  <a:lnTo>
                    <a:pt x="1"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25"/>
            <p:cNvSpPr/>
            <p:nvPr/>
          </p:nvSpPr>
          <p:spPr>
            <a:xfrm>
              <a:off x="4613175" y="2869800"/>
              <a:ext cx="3475" cy="2975"/>
            </a:xfrm>
            <a:custGeom>
              <a:avLst/>
              <a:gdLst/>
              <a:ahLst/>
              <a:cxnLst/>
              <a:rect l="l" t="t" r="r" b="b"/>
              <a:pathLst>
                <a:path w="139" h="119" extrusionOk="0">
                  <a:moveTo>
                    <a:pt x="0" y="0"/>
                  </a:moveTo>
                  <a:lnTo>
                    <a:pt x="0" y="0"/>
                  </a:lnTo>
                  <a:lnTo>
                    <a:pt x="79" y="60"/>
                  </a:lnTo>
                  <a:lnTo>
                    <a:pt x="138" y="119"/>
                  </a:lnTo>
                  <a:lnTo>
                    <a:pt x="138" y="119"/>
                  </a:lnTo>
                  <a:lnTo>
                    <a:pt x="138" y="119"/>
                  </a:lnTo>
                  <a:lnTo>
                    <a:pt x="79" y="60"/>
                  </a:lnTo>
                  <a:lnTo>
                    <a:pt x="0" y="0"/>
                  </a:lnTo>
                  <a:lnTo>
                    <a:pt x="0"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25"/>
            <p:cNvSpPr/>
            <p:nvPr/>
          </p:nvSpPr>
          <p:spPr>
            <a:xfrm>
              <a:off x="4043900" y="2652625"/>
              <a:ext cx="402850" cy="232475"/>
            </a:xfrm>
            <a:custGeom>
              <a:avLst/>
              <a:gdLst/>
              <a:ahLst/>
              <a:cxnLst/>
              <a:rect l="l" t="t" r="r" b="b"/>
              <a:pathLst>
                <a:path w="16114" h="9299" extrusionOk="0">
                  <a:moveTo>
                    <a:pt x="0" y="9298"/>
                  </a:moveTo>
                  <a:lnTo>
                    <a:pt x="0" y="9298"/>
                  </a:lnTo>
                  <a:lnTo>
                    <a:pt x="0" y="9298"/>
                  </a:lnTo>
                  <a:lnTo>
                    <a:pt x="16113" y="1"/>
                  </a:lnTo>
                  <a:lnTo>
                    <a:pt x="16113" y="1"/>
                  </a:lnTo>
                  <a:lnTo>
                    <a:pt x="0" y="9298"/>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25"/>
            <p:cNvSpPr/>
            <p:nvPr/>
          </p:nvSpPr>
          <p:spPr>
            <a:xfrm>
              <a:off x="4333950" y="2894425"/>
              <a:ext cx="87175" cy="43350"/>
            </a:xfrm>
            <a:custGeom>
              <a:avLst/>
              <a:gdLst/>
              <a:ahLst/>
              <a:cxnLst/>
              <a:rect l="l" t="t" r="r" b="b"/>
              <a:pathLst>
                <a:path w="3487" h="1734" extrusionOk="0">
                  <a:moveTo>
                    <a:pt x="2817" y="99"/>
                  </a:moveTo>
                  <a:lnTo>
                    <a:pt x="0" y="1734"/>
                  </a:lnTo>
                  <a:lnTo>
                    <a:pt x="2817" y="99"/>
                  </a:lnTo>
                  <a:lnTo>
                    <a:pt x="2817" y="99"/>
                  </a:lnTo>
                  <a:lnTo>
                    <a:pt x="2955" y="40"/>
                  </a:lnTo>
                  <a:lnTo>
                    <a:pt x="3132" y="0"/>
                  </a:lnTo>
                  <a:lnTo>
                    <a:pt x="3310" y="0"/>
                  </a:lnTo>
                  <a:lnTo>
                    <a:pt x="3487" y="20"/>
                  </a:lnTo>
                  <a:lnTo>
                    <a:pt x="3487" y="20"/>
                  </a:lnTo>
                  <a:lnTo>
                    <a:pt x="3310" y="0"/>
                  </a:lnTo>
                  <a:lnTo>
                    <a:pt x="3132" y="0"/>
                  </a:lnTo>
                  <a:lnTo>
                    <a:pt x="2955" y="40"/>
                  </a:lnTo>
                  <a:lnTo>
                    <a:pt x="2817" y="99"/>
                  </a:lnTo>
                  <a:lnTo>
                    <a:pt x="2817" y="9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25"/>
            <p:cNvSpPr/>
            <p:nvPr/>
          </p:nvSpPr>
          <p:spPr>
            <a:xfrm>
              <a:off x="4037500" y="2888500"/>
              <a:ext cx="1500" cy="2000"/>
            </a:xfrm>
            <a:custGeom>
              <a:avLst/>
              <a:gdLst/>
              <a:ahLst/>
              <a:cxnLst/>
              <a:rect l="l" t="t" r="r" b="b"/>
              <a:pathLst>
                <a:path w="60" h="80" extrusionOk="0">
                  <a:moveTo>
                    <a:pt x="59" y="1"/>
                  </a:moveTo>
                  <a:lnTo>
                    <a:pt x="0" y="80"/>
                  </a:lnTo>
                  <a:lnTo>
                    <a:pt x="20" y="60"/>
                  </a:lnTo>
                  <a:lnTo>
                    <a:pt x="59"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25"/>
            <p:cNvSpPr/>
            <p:nvPr/>
          </p:nvSpPr>
          <p:spPr>
            <a:xfrm>
              <a:off x="4034525" y="2892950"/>
              <a:ext cx="525" cy="1500"/>
            </a:xfrm>
            <a:custGeom>
              <a:avLst/>
              <a:gdLst/>
              <a:ahLst/>
              <a:cxnLst/>
              <a:rect l="l" t="t" r="r" b="b"/>
              <a:pathLst>
                <a:path w="21" h="60" extrusionOk="0">
                  <a:moveTo>
                    <a:pt x="1" y="59"/>
                  </a:moveTo>
                  <a:lnTo>
                    <a:pt x="1" y="59"/>
                  </a:lnTo>
                  <a:lnTo>
                    <a:pt x="1" y="59"/>
                  </a:lnTo>
                  <a:lnTo>
                    <a:pt x="21" y="0"/>
                  </a:lnTo>
                  <a:lnTo>
                    <a:pt x="21" y="0"/>
                  </a:lnTo>
                  <a:lnTo>
                    <a:pt x="21" y="0"/>
                  </a:lnTo>
                  <a:lnTo>
                    <a:pt x="1" y="59"/>
                  </a:lnTo>
                  <a:lnTo>
                    <a:pt x="1" y="5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25"/>
            <p:cNvSpPr/>
            <p:nvPr/>
          </p:nvSpPr>
          <p:spPr>
            <a:xfrm>
              <a:off x="4568850" y="2754075"/>
              <a:ext cx="253650" cy="147275"/>
            </a:xfrm>
            <a:custGeom>
              <a:avLst/>
              <a:gdLst/>
              <a:ahLst/>
              <a:cxnLst/>
              <a:rect l="l" t="t" r="r" b="b"/>
              <a:pathLst>
                <a:path w="10146" h="5891" extrusionOk="0">
                  <a:moveTo>
                    <a:pt x="3783" y="0"/>
                  </a:moveTo>
                  <a:lnTo>
                    <a:pt x="3625" y="20"/>
                  </a:lnTo>
                  <a:lnTo>
                    <a:pt x="3487" y="40"/>
                  </a:lnTo>
                  <a:lnTo>
                    <a:pt x="3349" y="79"/>
                  </a:lnTo>
                  <a:lnTo>
                    <a:pt x="3211" y="138"/>
                  </a:lnTo>
                  <a:lnTo>
                    <a:pt x="237" y="1872"/>
                  </a:lnTo>
                  <a:lnTo>
                    <a:pt x="138" y="1931"/>
                  </a:lnTo>
                  <a:lnTo>
                    <a:pt x="60" y="2010"/>
                  </a:lnTo>
                  <a:lnTo>
                    <a:pt x="20" y="2088"/>
                  </a:lnTo>
                  <a:lnTo>
                    <a:pt x="0" y="2187"/>
                  </a:lnTo>
                  <a:lnTo>
                    <a:pt x="20" y="2266"/>
                  </a:lnTo>
                  <a:lnTo>
                    <a:pt x="60" y="2364"/>
                  </a:lnTo>
                  <a:lnTo>
                    <a:pt x="138" y="2443"/>
                  </a:lnTo>
                  <a:lnTo>
                    <a:pt x="237" y="2502"/>
                  </a:lnTo>
                  <a:lnTo>
                    <a:pt x="5831" y="5752"/>
                  </a:lnTo>
                  <a:lnTo>
                    <a:pt x="5949" y="5811"/>
                  </a:lnTo>
                  <a:lnTo>
                    <a:pt x="6087" y="5851"/>
                  </a:lnTo>
                  <a:lnTo>
                    <a:pt x="6225" y="5870"/>
                  </a:lnTo>
                  <a:lnTo>
                    <a:pt x="6383" y="5890"/>
                  </a:lnTo>
                  <a:lnTo>
                    <a:pt x="6521" y="5870"/>
                  </a:lnTo>
                  <a:lnTo>
                    <a:pt x="6678" y="5851"/>
                  </a:lnTo>
                  <a:lnTo>
                    <a:pt x="6816" y="5811"/>
                  </a:lnTo>
                  <a:lnTo>
                    <a:pt x="6934" y="5752"/>
                  </a:lnTo>
                  <a:lnTo>
                    <a:pt x="9909" y="4019"/>
                  </a:lnTo>
                  <a:lnTo>
                    <a:pt x="10027" y="3960"/>
                  </a:lnTo>
                  <a:lnTo>
                    <a:pt x="10086" y="3881"/>
                  </a:lnTo>
                  <a:lnTo>
                    <a:pt x="10145" y="3782"/>
                  </a:lnTo>
                  <a:lnTo>
                    <a:pt x="10145" y="3704"/>
                  </a:lnTo>
                  <a:lnTo>
                    <a:pt x="10145" y="3645"/>
                  </a:lnTo>
                  <a:lnTo>
                    <a:pt x="10106" y="3585"/>
                  </a:lnTo>
                  <a:lnTo>
                    <a:pt x="10086" y="3526"/>
                  </a:lnTo>
                  <a:lnTo>
                    <a:pt x="10027" y="3448"/>
                  </a:lnTo>
                  <a:lnTo>
                    <a:pt x="9909" y="3388"/>
                  </a:lnTo>
                  <a:lnTo>
                    <a:pt x="4334" y="138"/>
                  </a:lnTo>
                  <a:lnTo>
                    <a:pt x="4216" y="79"/>
                  </a:lnTo>
                  <a:lnTo>
                    <a:pt x="4078" y="40"/>
                  </a:lnTo>
                  <a:lnTo>
                    <a:pt x="3920" y="20"/>
                  </a:lnTo>
                  <a:lnTo>
                    <a:pt x="3783" y="0"/>
                  </a:lnTo>
                  <a:close/>
                </a:path>
              </a:pathLst>
            </a:custGeom>
            <a:solidFill>
              <a:srgbClr val="59D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25"/>
            <p:cNvSpPr/>
            <p:nvPr/>
          </p:nvSpPr>
          <p:spPr>
            <a:xfrm>
              <a:off x="3981350" y="2905250"/>
              <a:ext cx="1065700" cy="369375"/>
            </a:xfrm>
            <a:custGeom>
              <a:avLst/>
              <a:gdLst/>
              <a:ahLst/>
              <a:cxnLst/>
              <a:rect l="l" t="t" r="r" b="b"/>
              <a:pathLst>
                <a:path w="42628" h="14775" extrusionOk="0">
                  <a:moveTo>
                    <a:pt x="0" y="1"/>
                  </a:moveTo>
                  <a:lnTo>
                    <a:pt x="0" y="1557"/>
                  </a:lnTo>
                  <a:lnTo>
                    <a:pt x="20" y="1714"/>
                  </a:lnTo>
                  <a:lnTo>
                    <a:pt x="60" y="1872"/>
                  </a:lnTo>
                  <a:lnTo>
                    <a:pt x="119" y="2030"/>
                  </a:lnTo>
                  <a:lnTo>
                    <a:pt x="217" y="2168"/>
                  </a:lnTo>
                  <a:lnTo>
                    <a:pt x="335" y="2325"/>
                  </a:lnTo>
                  <a:lnTo>
                    <a:pt x="473" y="2463"/>
                  </a:lnTo>
                  <a:lnTo>
                    <a:pt x="631" y="2601"/>
                  </a:lnTo>
                  <a:lnTo>
                    <a:pt x="828" y="2719"/>
                  </a:lnTo>
                  <a:lnTo>
                    <a:pt x="20782" y="14282"/>
                  </a:lnTo>
                  <a:lnTo>
                    <a:pt x="20999" y="14400"/>
                  </a:lnTo>
                  <a:lnTo>
                    <a:pt x="21215" y="14499"/>
                  </a:lnTo>
                  <a:lnTo>
                    <a:pt x="21472" y="14577"/>
                  </a:lnTo>
                  <a:lnTo>
                    <a:pt x="21708" y="14656"/>
                  </a:lnTo>
                  <a:lnTo>
                    <a:pt x="21984" y="14696"/>
                  </a:lnTo>
                  <a:lnTo>
                    <a:pt x="22240" y="14735"/>
                  </a:lnTo>
                  <a:lnTo>
                    <a:pt x="22516" y="14755"/>
                  </a:lnTo>
                  <a:lnTo>
                    <a:pt x="22791" y="14774"/>
                  </a:lnTo>
                  <a:lnTo>
                    <a:pt x="23067" y="14755"/>
                  </a:lnTo>
                  <a:lnTo>
                    <a:pt x="23343" y="14735"/>
                  </a:lnTo>
                  <a:lnTo>
                    <a:pt x="23599" y="14696"/>
                  </a:lnTo>
                  <a:lnTo>
                    <a:pt x="23875" y="14656"/>
                  </a:lnTo>
                  <a:lnTo>
                    <a:pt x="24131" y="14577"/>
                  </a:lnTo>
                  <a:lnTo>
                    <a:pt x="24367" y="14499"/>
                  </a:lnTo>
                  <a:lnTo>
                    <a:pt x="24604" y="14400"/>
                  </a:lnTo>
                  <a:lnTo>
                    <a:pt x="24820" y="14282"/>
                  </a:lnTo>
                  <a:lnTo>
                    <a:pt x="41780" y="4472"/>
                  </a:lnTo>
                  <a:lnTo>
                    <a:pt x="41977" y="4354"/>
                  </a:lnTo>
                  <a:lnTo>
                    <a:pt x="42155" y="4216"/>
                  </a:lnTo>
                  <a:lnTo>
                    <a:pt x="42293" y="4078"/>
                  </a:lnTo>
                  <a:lnTo>
                    <a:pt x="42411" y="3921"/>
                  </a:lnTo>
                  <a:lnTo>
                    <a:pt x="42509" y="3763"/>
                  </a:lnTo>
                  <a:lnTo>
                    <a:pt x="42588" y="3606"/>
                  </a:lnTo>
                  <a:lnTo>
                    <a:pt x="42608" y="3448"/>
                  </a:lnTo>
                  <a:lnTo>
                    <a:pt x="42627" y="3290"/>
                  </a:lnTo>
                  <a:lnTo>
                    <a:pt x="42627" y="1655"/>
                  </a:lnTo>
                  <a:lnTo>
                    <a:pt x="42608" y="1754"/>
                  </a:lnTo>
                  <a:lnTo>
                    <a:pt x="42588" y="1833"/>
                  </a:lnTo>
                  <a:lnTo>
                    <a:pt x="42568" y="1971"/>
                  </a:lnTo>
                  <a:lnTo>
                    <a:pt x="42529" y="2069"/>
                  </a:lnTo>
                  <a:lnTo>
                    <a:pt x="42490" y="2148"/>
                  </a:lnTo>
                  <a:lnTo>
                    <a:pt x="42411" y="2286"/>
                  </a:lnTo>
                  <a:lnTo>
                    <a:pt x="42332" y="2384"/>
                  </a:lnTo>
                  <a:lnTo>
                    <a:pt x="42233" y="2483"/>
                  </a:lnTo>
                  <a:lnTo>
                    <a:pt x="42155" y="2562"/>
                  </a:lnTo>
                  <a:lnTo>
                    <a:pt x="41977" y="2699"/>
                  </a:lnTo>
                  <a:lnTo>
                    <a:pt x="41780" y="2837"/>
                  </a:lnTo>
                  <a:lnTo>
                    <a:pt x="24820" y="12647"/>
                  </a:lnTo>
                  <a:lnTo>
                    <a:pt x="24604" y="12765"/>
                  </a:lnTo>
                  <a:lnTo>
                    <a:pt x="24367" y="12864"/>
                  </a:lnTo>
                  <a:lnTo>
                    <a:pt x="24111" y="12942"/>
                  </a:lnTo>
                  <a:lnTo>
                    <a:pt x="23855" y="13002"/>
                  </a:lnTo>
                  <a:lnTo>
                    <a:pt x="23599" y="13061"/>
                  </a:lnTo>
                  <a:lnTo>
                    <a:pt x="23343" y="13100"/>
                  </a:lnTo>
                  <a:lnTo>
                    <a:pt x="23067" y="13120"/>
                  </a:lnTo>
                  <a:lnTo>
                    <a:pt x="22516" y="13120"/>
                  </a:lnTo>
                  <a:lnTo>
                    <a:pt x="22240" y="13100"/>
                  </a:lnTo>
                  <a:lnTo>
                    <a:pt x="21984" y="13061"/>
                  </a:lnTo>
                  <a:lnTo>
                    <a:pt x="21708" y="13002"/>
                  </a:lnTo>
                  <a:lnTo>
                    <a:pt x="21452" y="12942"/>
                  </a:lnTo>
                  <a:lnTo>
                    <a:pt x="21215" y="12864"/>
                  </a:lnTo>
                  <a:lnTo>
                    <a:pt x="20979" y="12765"/>
                  </a:lnTo>
                  <a:lnTo>
                    <a:pt x="20762" y="12647"/>
                  </a:lnTo>
                  <a:lnTo>
                    <a:pt x="828" y="1084"/>
                  </a:lnTo>
                  <a:lnTo>
                    <a:pt x="631" y="946"/>
                  </a:lnTo>
                  <a:lnTo>
                    <a:pt x="454" y="808"/>
                  </a:lnTo>
                  <a:lnTo>
                    <a:pt x="375" y="730"/>
                  </a:lnTo>
                  <a:lnTo>
                    <a:pt x="276" y="631"/>
                  </a:lnTo>
                  <a:lnTo>
                    <a:pt x="197" y="533"/>
                  </a:lnTo>
                  <a:lnTo>
                    <a:pt x="138" y="414"/>
                  </a:lnTo>
                  <a:lnTo>
                    <a:pt x="99" y="316"/>
                  </a:lnTo>
                  <a:lnTo>
                    <a:pt x="40" y="217"/>
                  </a:lnTo>
                  <a:lnTo>
                    <a:pt x="20" y="80"/>
                  </a:lnTo>
                  <a:lnTo>
                    <a:pt x="0"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25"/>
            <p:cNvSpPr/>
            <p:nvPr/>
          </p:nvSpPr>
          <p:spPr>
            <a:xfrm>
              <a:off x="4648625" y="2891475"/>
              <a:ext cx="75375" cy="42375"/>
            </a:xfrm>
            <a:custGeom>
              <a:avLst/>
              <a:gdLst/>
              <a:ahLst/>
              <a:cxnLst/>
              <a:rect l="l" t="t" r="r" b="b"/>
              <a:pathLst>
                <a:path w="3015" h="1695" extrusionOk="0">
                  <a:moveTo>
                    <a:pt x="198" y="79"/>
                  </a:moveTo>
                  <a:lnTo>
                    <a:pt x="198" y="79"/>
                  </a:lnTo>
                  <a:lnTo>
                    <a:pt x="119" y="40"/>
                  </a:lnTo>
                  <a:lnTo>
                    <a:pt x="1" y="0"/>
                  </a:lnTo>
                  <a:lnTo>
                    <a:pt x="1" y="0"/>
                  </a:lnTo>
                  <a:lnTo>
                    <a:pt x="119" y="40"/>
                  </a:lnTo>
                  <a:lnTo>
                    <a:pt x="198" y="79"/>
                  </a:lnTo>
                  <a:lnTo>
                    <a:pt x="3014" y="1694"/>
                  </a:lnTo>
                  <a:lnTo>
                    <a:pt x="198" y="7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25"/>
            <p:cNvSpPr/>
            <p:nvPr/>
          </p:nvSpPr>
          <p:spPr>
            <a:xfrm>
              <a:off x="4421100" y="2894925"/>
              <a:ext cx="74900" cy="42850"/>
            </a:xfrm>
            <a:custGeom>
              <a:avLst/>
              <a:gdLst/>
              <a:ahLst/>
              <a:cxnLst/>
              <a:rect l="l" t="t" r="r" b="b"/>
              <a:pathLst>
                <a:path w="2996" h="1714" extrusionOk="0">
                  <a:moveTo>
                    <a:pt x="198" y="79"/>
                  </a:moveTo>
                  <a:lnTo>
                    <a:pt x="198" y="79"/>
                  </a:lnTo>
                  <a:lnTo>
                    <a:pt x="99" y="39"/>
                  </a:lnTo>
                  <a:lnTo>
                    <a:pt x="1" y="0"/>
                  </a:lnTo>
                  <a:lnTo>
                    <a:pt x="1" y="0"/>
                  </a:lnTo>
                  <a:lnTo>
                    <a:pt x="99" y="39"/>
                  </a:lnTo>
                  <a:lnTo>
                    <a:pt x="198" y="79"/>
                  </a:lnTo>
                  <a:lnTo>
                    <a:pt x="2995" y="1714"/>
                  </a:lnTo>
                  <a:lnTo>
                    <a:pt x="198" y="7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25"/>
            <p:cNvSpPr/>
            <p:nvPr/>
          </p:nvSpPr>
          <p:spPr>
            <a:xfrm>
              <a:off x="4837725" y="3001275"/>
              <a:ext cx="525" cy="1025"/>
            </a:xfrm>
            <a:custGeom>
              <a:avLst/>
              <a:gdLst/>
              <a:ahLst/>
              <a:cxnLst/>
              <a:rect l="l" t="t" r="r" b="b"/>
              <a:pathLst>
                <a:path w="21" h="41" extrusionOk="0">
                  <a:moveTo>
                    <a:pt x="1" y="1"/>
                  </a:moveTo>
                  <a:lnTo>
                    <a:pt x="1" y="21"/>
                  </a:lnTo>
                  <a:lnTo>
                    <a:pt x="20" y="40"/>
                  </a:lnTo>
                  <a:lnTo>
                    <a:pt x="1" y="1"/>
                  </a:lnTo>
                  <a:close/>
                </a:path>
              </a:pathLst>
            </a:custGeom>
            <a:solidFill>
              <a:srgbClr val="E3B0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25"/>
            <p:cNvSpPr/>
            <p:nvPr/>
          </p:nvSpPr>
          <p:spPr>
            <a:xfrm>
              <a:off x="4292100" y="2962375"/>
              <a:ext cx="11825" cy="525"/>
            </a:xfrm>
            <a:custGeom>
              <a:avLst/>
              <a:gdLst/>
              <a:ahLst/>
              <a:cxnLst/>
              <a:rect l="l" t="t" r="r" b="b"/>
              <a:pathLst>
                <a:path w="473" h="21" extrusionOk="0">
                  <a:moveTo>
                    <a:pt x="0" y="20"/>
                  </a:moveTo>
                  <a:lnTo>
                    <a:pt x="0" y="20"/>
                  </a:lnTo>
                  <a:lnTo>
                    <a:pt x="118" y="1"/>
                  </a:lnTo>
                  <a:lnTo>
                    <a:pt x="236" y="1"/>
                  </a:lnTo>
                  <a:lnTo>
                    <a:pt x="355" y="1"/>
                  </a:lnTo>
                  <a:lnTo>
                    <a:pt x="473" y="20"/>
                  </a:lnTo>
                  <a:lnTo>
                    <a:pt x="473" y="20"/>
                  </a:lnTo>
                  <a:lnTo>
                    <a:pt x="355" y="1"/>
                  </a:lnTo>
                  <a:lnTo>
                    <a:pt x="236" y="1"/>
                  </a:lnTo>
                  <a:lnTo>
                    <a:pt x="118" y="1"/>
                  </a:lnTo>
                  <a:lnTo>
                    <a:pt x="0" y="20"/>
                  </a:lnTo>
                  <a:lnTo>
                    <a:pt x="0" y="2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25"/>
            <p:cNvSpPr/>
            <p:nvPr/>
          </p:nvSpPr>
          <p:spPr>
            <a:xfrm>
              <a:off x="4746625" y="2857000"/>
              <a:ext cx="219175" cy="127075"/>
            </a:xfrm>
            <a:custGeom>
              <a:avLst/>
              <a:gdLst/>
              <a:ahLst/>
              <a:cxnLst/>
              <a:rect l="l" t="t" r="r" b="b"/>
              <a:pathLst>
                <a:path w="8767" h="5083" extrusionOk="0">
                  <a:moveTo>
                    <a:pt x="3802" y="0"/>
                  </a:moveTo>
                  <a:lnTo>
                    <a:pt x="3664" y="20"/>
                  </a:lnTo>
                  <a:lnTo>
                    <a:pt x="3526" y="40"/>
                  </a:lnTo>
                  <a:lnTo>
                    <a:pt x="3408" y="79"/>
                  </a:lnTo>
                  <a:lnTo>
                    <a:pt x="3310" y="118"/>
                  </a:lnTo>
                  <a:lnTo>
                    <a:pt x="197" y="1911"/>
                  </a:lnTo>
                  <a:lnTo>
                    <a:pt x="99" y="1990"/>
                  </a:lnTo>
                  <a:lnTo>
                    <a:pt x="40" y="2049"/>
                  </a:lnTo>
                  <a:lnTo>
                    <a:pt x="1" y="2128"/>
                  </a:lnTo>
                  <a:lnTo>
                    <a:pt x="1" y="2207"/>
                  </a:lnTo>
                  <a:lnTo>
                    <a:pt x="1" y="2285"/>
                  </a:lnTo>
                  <a:lnTo>
                    <a:pt x="40" y="2364"/>
                  </a:lnTo>
                  <a:lnTo>
                    <a:pt x="99" y="2423"/>
                  </a:lnTo>
                  <a:lnTo>
                    <a:pt x="197" y="2482"/>
                  </a:lnTo>
                  <a:lnTo>
                    <a:pt x="4452" y="4964"/>
                  </a:lnTo>
                  <a:lnTo>
                    <a:pt x="4570" y="5023"/>
                  </a:lnTo>
                  <a:lnTo>
                    <a:pt x="4689" y="5063"/>
                  </a:lnTo>
                  <a:lnTo>
                    <a:pt x="4886" y="5082"/>
                  </a:lnTo>
                  <a:lnTo>
                    <a:pt x="5083" y="5082"/>
                  </a:lnTo>
                  <a:lnTo>
                    <a:pt x="5280" y="5043"/>
                  </a:lnTo>
                  <a:lnTo>
                    <a:pt x="5437" y="4964"/>
                  </a:lnTo>
                  <a:lnTo>
                    <a:pt x="8550" y="3172"/>
                  </a:lnTo>
                  <a:lnTo>
                    <a:pt x="8648" y="3113"/>
                  </a:lnTo>
                  <a:lnTo>
                    <a:pt x="8707" y="3034"/>
                  </a:lnTo>
                  <a:lnTo>
                    <a:pt x="8747" y="2955"/>
                  </a:lnTo>
                  <a:lnTo>
                    <a:pt x="8766" y="2876"/>
                  </a:lnTo>
                  <a:lnTo>
                    <a:pt x="8747" y="2817"/>
                  </a:lnTo>
                  <a:lnTo>
                    <a:pt x="8707" y="2738"/>
                  </a:lnTo>
                  <a:lnTo>
                    <a:pt x="8648" y="2660"/>
                  </a:lnTo>
                  <a:lnTo>
                    <a:pt x="8550" y="2600"/>
                  </a:lnTo>
                  <a:lnTo>
                    <a:pt x="4295" y="118"/>
                  </a:lnTo>
                  <a:lnTo>
                    <a:pt x="4177" y="79"/>
                  </a:lnTo>
                  <a:lnTo>
                    <a:pt x="4058" y="40"/>
                  </a:lnTo>
                  <a:lnTo>
                    <a:pt x="3920" y="20"/>
                  </a:lnTo>
                  <a:lnTo>
                    <a:pt x="3802" y="0"/>
                  </a:lnTo>
                  <a:close/>
                </a:path>
              </a:pathLst>
            </a:custGeom>
            <a:solidFill>
              <a:srgbClr val="26C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25"/>
            <p:cNvSpPr/>
            <p:nvPr/>
          </p:nvSpPr>
          <p:spPr>
            <a:xfrm>
              <a:off x="4531425" y="2959425"/>
              <a:ext cx="75375" cy="42375"/>
            </a:xfrm>
            <a:custGeom>
              <a:avLst/>
              <a:gdLst/>
              <a:ahLst/>
              <a:cxnLst/>
              <a:rect l="l" t="t" r="r" b="b"/>
              <a:pathLst>
                <a:path w="3015" h="1695" extrusionOk="0">
                  <a:moveTo>
                    <a:pt x="197" y="79"/>
                  </a:moveTo>
                  <a:lnTo>
                    <a:pt x="197" y="79"/>
                  </a:lnTo>
                  <a:lnTo>
                    <a:pt x="99" y="20"/>
                  </a:lnTo>
                  <a:lnTo>
                    <a:pt x="0" y="1"/>
                  </a:lnTo>
                  <a:lnTo>
                    <a:pt x="0" y="1"/>
                  </a:lnTo>
                  <a:lnTo>
                    <a:pt x="99" y="20"/>
                  </a:lnTo>
                  <a:lnTo>
                    <a:pt x="197" y="79"/>
                  </a:lnTo>
                  <a:lnTo>
                    <a:pt x="3014" y="1695"/>
                  </a:lnTo>
                  <a:lnTo>
                    <a:pt x="197" y="7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25"/>
            <p:cNvSpPr/>
            <p:nvPr/>
          </p:nvSpPr>
          <p:spPr>
            <a:xfrm>
              <a:off x="4837725" y="3001775"/>
              <a:ext cx="1025" cy="1500"/>
            </a:xfrm>
            <a:custGeom>
              <a:avLst/>
              <a:gdLst/>
              <a:ahLst/>
              <a:cxnLst/>
              <a:rect l="l" t="t" r="r" b="b"/>
              <a:pathLst>
                <a:path w="41" h="60" extrusionOk="0">
                  <a:moveTo>
                    <a:pt x="1" y="1"/>
                  </a:moveTo>
                  <a:lnTo>
                    <a:pt x="40" y="60"/>
                  </a:lnTo>
                  <a:lnTo>
                    <a:pt x="20" y="20"/>
                  </a:lnTo>
                  <a:lnTo>
                    <a:pt x="1"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25"/>
            <p:cNvSpPr/>
            <p:nvPr/>
          </p:nvSpPr>
          <p:spPr>
            <a:xfrm>
              <a:off x="4764350" y="2957450"/>
              <a:ext cx="73400" cy="43850"/>
            </a:xfrm>
            <a:custGeom>
              <a:avLst/>
              <a:gdLst/>
              <a:ahLst/>
              <a:cxnLst/>
              <a:rect l="l" t="t" r="r" b="b"/>
              <a:pathLst>
                <a:path w="2936" h="1754" extrusionOk="0">
                  <a:moveTo>
                    <a:pt x="2798" y="1636"/>
                  </a:moveTo>
                  <a:lnTo>
                    <a:pt x="1" y="1"/>
                  </a:lnTo>
                  <a:lnTo>
                    <a:pt x="2798" y="1636"/>
                  </a:lnTo>
                  <a:lnTo>
                    <a:pt x="2798" y="1636"/>
                  </a:lnTo>
                  <a:lnTo>
                    <a:pt x="2877" y="1675"/>
                  </a:lnTo>
                  <a:lnTo>
                    <a:pt x="2936" y="1754"/>
                  </a:lnTo>
                  <a:lnTo>
                    <a:pt x="2936" y="1754"/>
                  </a:lnTo>
                  <a:lnTo>
                    <a:pt x="2936" y="1754"/>
                  </a:lnTo>
                  <a:lnTo>
                    <a:pt x="2877" y="1675"/>
                  </a:lnTo>
                  <a:lnTo>
                    <a:pt x="2798" y="1636"/>
                  </a:lnTo>
                  <a:lnTo>
                    <a:pt x="2798" y="1636"/>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25"/>
            <p:cNvSpPr/>
            <p:nvPr/>
          </p:nvSpPr>
          <p:spPr>
            <a:xfrm>
              <a:off x="4440325" y="3004725"/>
              <a:ext cx="500" cy="1500"/>
            </a:xfrm>
            <a:custGeom>
              <a:avLst/>
              <a:gdLst/>
              <a:ahLst/>
              <a:cxnLst/>
              <a:rect l="l" t="t" r="r" b="b"/>
              <a:pathLst>
                <a:path w="20" h="60" extrusionOk="0">
                  <a:moveTo>
                    <a:pt x="20" y="1"/>
                  </a:moveTo>
                  <a:lnTo>
                    <a:pt x="0" y="60"/>
                  </a:lnTo>
                  <a:lnTo>
                    <a:pt x="20" y="40"/>
                  </a:lnTo>
                  <a:lnTo>
                    <a:pt x="20"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25"/>
            <p:cNvSpPr/>
            <p:nvPr/>
          </p:nvSpPr>
          <p:spPr>
            <a:xfrm>
              <a:off x="4440325" y="3009175"/>
              <a:ext cx="500" cy="1500"/>
            </a:xfrm>
            <a:custGeom>
              <a:avLst/>
              <a:gdLst/>
              <a:ahLst/>
              <a:cxnLst/>
              <a:rect l="l" t="t" r="r" b="b"/>
              <a:pathLst>
                <a:path w="20" h="60" extrusionOk="0">
                  <a:moveTo>
                    <a:pt x="0" y="0"/>
                  </a:moveTo>
                  <a:lnTo>
                    <a:pt x="0" y="39"/>
                  </a:lnTo>
                  <a:lnTo>
                    <a:pt x="20" y="59"/>
                  </a:lnTo>
                  <a:lnTo>
                    <a:pt x="0"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25"/>
            <p:cNvSpPr/>
            <p:nvPr/>
          </p:nvSpPr>
          <p:spPr>
            <a:xfrm>
              <a:off x="4303900" y="2962875"/>
              <a:ext cx="78325" cy="45325"/>
            </a:xfrm>
            <a:custGeom>
              <a:avLst/>
              <a:gdLst/>
              <a:ahLst/>
              <a:cxnLst/>
              <a:rect l="l" t="t" r="r" b="b"/>
              <a:pathLst>
                <a:path w="3133" h="1813" extrusionOk="0">
                  <a:moveTo>
                    <a:pt x="2995" y="1694"/>
                  </a:moveTo>
                  <a:lnTo>
                    <a:pt x="198" y="79"/>
                  </a:lnTo>
                  <a:lnTo>
                    <a:pt x="198" y="79"/>
                  </a:lnTo>
                  <a:lnTo>
                    <a:pt x="99" y="40"/>
                  </a:lnTo>
                  <a:lnTo>
                    <a:pt x="1" y="0"/>
                  </a:lnTo>
                  <a:lnTo>
                    <a:pt x="1" y="0"/>
                  </a:lnTo>
                  <a:lnTo>
                    <a:pt x="99" y="40"/>
                  </a:lnTo>
                  <a:lnTo>
                    <a:pt x="198" y="79"/>
                  </a:lnTo>
                  <a:lnTo>
                    <a:pt x="2995" y="1694"/>
                  </a:lnTo>
                  <a:lnTo>
                    <a:pt x="2995" y="1694"/>
                  </a:lnTo>
                  <a:lnTo>
                    <a:pt x="3074" y="1754"/>
                  </a:lnTo>
                  <a:lnTo>
                    <a:pt x="3133" y="1813"/>
                  </a:lnTo>
                  <a:lnTo>
                    <a:pt x="3133" y="1813"/>
                  </a:lnTo>
                  <a:lnTo>
                    <a:pt x="3074" y="1754"/>
                  </a:lnTo>
                  <a:lnTo>
                    <a:pt x="2995" y="1694"/>
                  </a:lnTo>
                  <a:lnTo>
                    <a:pt x="2995" y="1694"/>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25"/>
            <p:cNvSpPr/>
            <p:nvPr/>
          </p:nvSpPr>
          <p:spPr>
            <a:xfrm>
              <a:off x="4625475" y="3022450"/>
              <a:ext cx="10875" cy="3000"/>
            </a:xfrm>
            <a:custGeom>
              <a:avLst/>
              <a:gdLst/>
              <a:ahLst/>
              <a:cxnLst/>
              <a:rect l="l" t="t" r="r" b="b"/>
              <a:pathLst>
                <a:path w="435" h="120" extrusionOk="0">
                  <a:moveTo>
                    <a:pt x="1" y="119"/>
                  </a:moveTo>
                  <a:lnTo>
                    <a:pt x="1" y="119"/>
                  </a:lnTo>
                  <a:lnTo>
                    <a:pt x="80" y="60"/>
                  </a:lnTo>
                  <a:lnTo>
                    <a:pt x="198" y="40"/>
                  </a:lnTo>
                  <a:lnTo>
                    <a:pt x="316" y="21"/>
                  </a:lnTo>
                  <a:lnTo>
                    <a:pt x="434" y="1"/>
                  </a:lnTo>
                  <a:lnTo>
                    <a:pt x="434" y="1"/>
                  </a:lnTo>
                  <a:lnTo>
                    <a:pt x="316" y="21"/>
                  </a:lnTo>
                  <a:lnTo>
                    <a:pt x="198" y="40"/>
                  </a:lnTo>
                  <a:lnTo>
                    <a:pt x="80" y="60"/>
                  </a:lnTo>
                  <a:lnTo>
                    <a:pt x="1" y="119"/>
                  </a:lnTo>
                  <a:lnTo>
                    <a:pt x="1" y="11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25"/>
            <p:cNvSpPr/>
            <p:nvPr/>
          </p:nvSpPr>
          <p:spPr>
            <a:xfrm>
              <a:off x="4636325" y="3022450"/>
              <a:ext cx="10850" cy="3000"/>
            </a:xfrm>
            <a:custGeom>
              <a:avLst/>
              <a:gdLst/>
              <a:ahLst/>
              <a:cxnLst/>
              <a:rect l="l" t="t" r="r" b="b"/>
              <a:pathLst>
                <a:path w="434" h="120" extrusionOk="0">
                  <a:moveTo>
                    <a:pt x="433" y="119"/>
                  </a:moveTo>
                  <a:lnTo>
                    <a:pt x="433" y="119"/>
                  </a:lnTo>
                  <a:lnTo>
                    <a:pt x="335" y="60"/>
                  </a:lnTo>
                  <a:lnTo>
                    <a:pt x="217" y="40"/>
                  </a:lnTo>
                  <a:lnTo>
                    <a:pt x="118" y="21"/>
                  </a:lnTo>
                  <a:lnTo>
                    <a:pt x="0" y="1"/>
                  </a:lnTo>
                  <a:lnTo>
                    <a:pt x="0" y="1"/>
                  </a:lnTo>
                  <a:lnTo>
                    <a:pt x="118" y="21"/>
                  </a:lnTo>
                  <a:lnTo>
                    <a:pt x="217" y="40"/>
                  </a:lnTo>
                  <a:lnTo>
                    <a:pt x="335" y="60"/>
                  </a:lnTo>
                  <a:lnTo>
                    <a:pt x="433" y="119"/>
                  </a:lnTo>
                  <a:lnTo>
                    <a:pt x="433" y="11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25"/>
            <p:cNvSpPr/>
            <p:nvPr/>
          </p:nvSpPr>
          <p:spPr>
            <a:xfrm>
              <a:off x="4439825" y="2958450"/>
              <a:ext cx="171400" cy="99500"/>
            </a:xfrm>
            <a:custGeom>
              <a:avLst/>
              <a:gdLst/>
              <a:ahLst/>
              <a:cxnLst/>
              <a:rect l="l" t="t" r="r" b="b"/>
              <a:pathLst>
                <a:path w="6856" h="3980" extrusionOk="0">
                  <a:moveTo>
                    <a:pt x="3487" y="0"/>
                  </a:moveTo>
                  <a:lnTo>
                    <a:pt x="3310" y="20"/>
                  </a:lnTo>
                  <a:lnTo>
                    <a:pt x="3152" y="40"/>
                  </a:lnTo>
                  <a:lnTo>
                    <a:pt x="2995" y="118"/>
                  </a:lnTo>
                  <a:lnTo>
                    <a:pt x="178" y="1734"/>
                  </a:lnTo>
                  <a:lnTo>
                    <a:pt x="99" y="1793"/>
                  </a:lnTo>
                  <a:lnTo>
                    <a:pt x="40" y="1852"/>
                  </a:lnTo>
                  <a:lnTo>
                    <a:pt x="20" y="1911"/>
                  </a:lnTo>
                  <a:lnTo>
                    <a:pt x="40" y="1891"/>
                  </a:lnTo>
                  <a:lnTo>
                    <a:pt x="40" y="1891"/>
                  </a:lnTo>
                  <a:lnTo>
                    <a:pt x="20" y="1950"/>
                  </a:lnTo>
                  <a:lnTo>
                    <a:pt x="1" y="1990"/>
                  </a:lnTo>
                  <a:lnTo>
                    <a:pt x="20" y="2029"/>
                  </a:lnTo>
                  <a:lnTo>
                    <a:pt x="40" y="2088"/>
                  </a:lnTo>
                  <a:lnTo>
                    <a:pt x="20" y="2068"/>
                  </a:lnTo>
                  <a:lnTo>
                    <a:pt x="40" y="2128"/>
                  </a:lnTo>
                  <a:lnTo>
                    <a:pt x="99" y="2187"/>
                  </a:lnTo>
                  <a:lnTo>
                    <a:pt x="178" y="2246"/>
                  </a:lnTo>
                  <a:lnTo>
                    <a:pt x="2975" y="3861"/>
                  </a:lnTo>
                  <a:lnTo>
                    <a:pt x="3073" y="3920"/>
                  </a:lnTo>
                  <a:lnTo>
                    <a:pt x="3192" y="3940"/>
                  </a:lnTo>
                  <a:lnTo>
                    <a:pt x="3349" y="3979"/>
                  </a:lnTo>
                  <a:lnTo>
                    <a:pt x="3526" y="3959"/>
                  </a:lnTo>
                  <a:lnTo>
                    <a:pt x="3704" y="3940"/>
                  </a:lnTo>
                  <a:lnTo>
                    <a:pt x="3861" y="3861"/>
                  </a:lnTo>
                  <a:lnTo>
                    <a:pt x="6678" y="2246"/>
                  </a:lnTo>
                  <a:lnTo>
                    <a:pt x="6757" y="2187"/>
                  </a:lnTo>
                  <a:lnTo>
                    <a:pt x="6796" y="2128"/>
                  </a:lnTo>
                  <a:lnTo>
                    <a:pt x="6836" y="2049"/>
                  </a:lnTo>
                  <a:lnTo>
                    <a:pt x="6855" y="1990"/>
                  </a:lnTo>
                  <a:lnTo>
                    <a:pt x="6836" y="1911"/>
                  </a:lnTo>
                  <a:lnTo>
                    <a:pt x="6796" y="1852"/>
                  </a:lnTo>
                  <a:lnTo>
                    <a:pt x="6757" y="1793"/>
                  </a:lnTo>
                  <a:lnTo>
                    <a:pt x="6678" y="1734"/>
                  </a:lnTo>
                  <a:lnTo>
                    <a:pt x="3861" y="118"/>
                  </a:lnTo>
                  <a:lnTo>
                    <a:pt x="3763" y="59"/>
                  </a:lnTo>
                  <a:lnTo>
                    <a:pt x="3664" y="40"/>
                  </a:lnTo>
                  <a:lnTo>
                    <a:pt x="3487"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25"/>
            <p:cNvSpPr/>
            <p:nvPr/>
          </p:nvSpPr>
          <p:spPr>
            <a:xfrm>
              <a:off x="4212300" y="2962375"/>
              <a:ext cx="170925" cy="99025"/>
            </a:xfrm>
            <a:custGeom>
              <a:avLst/>
              <a:gdLst/>
              <a:ahLst/>
              <a:cxnLst/>
              <a:rect l="l" t="t" r="r" b="b"/>
              <a:pathLst>
                <a:path w="6837" h="3961" extrusionOk="0">
                  <a:moveTo>
                    <a:pt x="3310" y="1"/>
                  </a:moveTo>
                  <a:lnTo>
                    <a:pt x="3192" y="20"/>
                  </a:lnTo>
                  <a:lnTo>
                    <a:pt x="3094" y="60"/>
                  </a:lnTo>
                  <a:lnTo>
                    <a:pt x="2995" y="99"/>
                  </a:lnTo>
                  <a:lnTo>
                    <a:pt x="178" y="1734"/>
                  </a:lnTo>
                  <a:lnTo>
                    <a:pt x="99" y="1774"/>
                  </a:lnTo>
                  <a:lnTo>
                    <a:pt x="40" y="1852"/>
                  </a:lnTo>
                  <a:lnTo>
                    <a:pt x="1" y="1911"/>
                  </a:lnTo>
                  <a:lnTo>
                    <a:pt x="1" y="1971"/>
                  </a:lnTo>
                  <a:lnTo>
                    <a:pt x="1" y="2049"/>
                  </a:lnTo>
                  <a:lnTo>
                    <a:pt x="40" y="2108"/>
                  </a:lnTo>
                  <a:lnTo>
                    <a:pt x="99" y="2168"/>
                  </a:lnTo>
                  <a:lnTo>
                    <a:pt x="178" y="2227"/>
                  </a:lnTo>
                  <a:lnTo>
                    <a:pt x="2975" y="3862"/>
                  </a:lnTo>
                  <a:lnTo>
                    <a:pt x="3074" y="3901"/>
                  </a:lnTo>
                  <a:lnTo>
                    <a:pt x="3172" y="3940"/>
                  </a:lnTo>
                  <a:lnTo>
                    <a:pt x="3291" y="3960"/>
                  </a:lnTo>
                  <a:lnTo>
                    <a:pt x="3527" y="3960"/>
                  </a:lnTo>
                  <a:lnTo>
                    <a:pt x="3645" y="3940"/>
                  </a:lnTo>
                  <a:lnTo>
                    <a:pt x="3744" y="3901"/>
                  </a:lnTo>
                  <a:lnTo>
                    <a:pt x="3842" y="3862"/>
                  </a:lnTo>
                  <a:lnTo>
                    <a:pt x="6659" y="2227"/>
                  </a:lnTo>
                  <a:lnTo>
                    <a:pt x="6777" y="2148"/>
                  </a:lnTo>
                  <a:lnTo>
                    <a:pt x="6817" y="2089"/>
                  </a:lnTo>
                  <a:lnTo>
                    <a:pt x="6836" y="2049"/>
                  </a:lnTo>
                  <a:lnTo>
                    <a:pt x="6836" y="1990"/>
                  </a:lnTo>
                  <a:lnTo>
                    <a:pt x="6836" y="1931"/>
                  </a:lnTo>
                  <a:lnTo>
                    <a:pt x="6817" y="1892"/>
                  </a:lnTo>
                  <a:lnTo>
                    <a:pt x="6797" y="1833"/>
                  </a:lnTo>
                  <a:lnTo>
                    <a:pt x="6738" y="1774"/>
                  </a:lnTo>
                  <a:lnTo>
                    <a:pt x="6659" y="1714"/>
                  </a:lnTo>
                  <a:lnTo>
                    <a:pt x="3862" y="99"/>
                  </a:lnTo>
                  <a:lnTo>
                    <a:pt x="3763" y="60"/>
                  </a:lnTo>
                  <a:lnTo>
                    <a:pt x="3665" y="20"/>
                  </a:lnTo>
                  <a:lnTo>
                    <a:pt x="3547"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25"/>
            <p:cNvSpPr/>
            <p:nvPr/>
          </p:nvSpPr>
          <p:spPr>
            <a:xfrm>
              <a:off x="4551125" y="3068750"/>
              <a:ext cx="500" cy="1500"/>
            </a:xfrm>
            <a:custGeom>
              <a:avLst/>
              <a:gdLst/>
              <a:ahLst/>
              <a:cxnLst/>
              <a:rect l="l" t="t" r="r" b="b"/>
              <a:pathLst>
                <a:path w="20" h="60" extrusionOk="0">
                  <a:moveTo>
                    <a:pt x="0" y="60"/>
                  </a:moveTo>
                  <a:lnTo>
                    <a:pt x="0" y="60"/>
                  </a:lnTo>
                  <a:lnTo>
                    <a:pt x="0" y="60"/>
                  </a:lnTo>
                  <a:lnTo>
                    <a:pt x="20" y="1"/>
                  </a:lnTo>
                  <a:lnTo>
                    <a:pt x="20" y="1"/>
                  </a:lnTo>
                  <a:lnTo>
                    <a:pt x="20" y="1"/>
                  </a:lnTo>
                  <a:lnTo>
                    <a:pt x="0" y="60"/>
                  </a:lnTo>
                  <a:lnTo>
                    <a:pt x="0" y="6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25"/>
            <p:cNvSpPr/>
            <p:nvPr/>
          </p:nvSpPr>
          <p:spPr>
            <a:xfrm>
              <a:off x="4717075" y="3065800"/>
              <a:ext cx="3475" cy="2975"/>
            </a:xfrm>
            <a:custGeom>
              <a:avLst/>
              <a:gdLst/>
              <a:ahLst/>
              <a:cxnLst/>
              <a:rect l="l" t="t" r="r" b="b"/>
              <a:pathLst>
                <a:path w="139" h="119" extrusionOk="0">
                  <a:moveTo>
                    <a:pt x="1" y="0"/>
                  </a:moveTo>
                  <a:lnTo>
                    <a:pt x="1" y="0"/>
                  </a:lnTo>
                  <a:lnTo>
                    <a:pt x="79" y="59"/>
                  </a:lnTo>
                  <a:lnTo>
                    <a:pt x="138" y="119"/>
                  </a:lnTo>
                  <a:lnTo>
                    <a:pt x="138" y="119"/>
                  </a:lnTo>
                  <a:lnTo>
                    <a:pt x="138" y="119"/>
                  </a:lnTo>
                  <a:lnTo>
                    <a:pt x="79" y="59"/>
                  </a:lnTo>
                  <a:lnTo>
                    <a:pt x="1" y="0"/>
                  </a:lnTo>
                  <a:lnTo>
                    <a:pt x="1"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25"/>
            <p:cNvSpPr/>
            <p:nvPr/>
          </p:nvSpPr>
          <p:spPr>
            <a:xfrm>
              <a:off x="4721025" y="3070225"/>
              <a:ext cx="500" cy="2000"/>
            </a:xfrm>
            <a:custGeom>
              <a:avLst/>
              <a:gdLst/>
              <a:ahLst/>
              <a:cxnLst/>
              <a:rect l="l" t="t" r="r" b="b"/>
              <a:pathLst>
                <a:path w="20" h="80" extrusionOk="0">
                  <a:moveTo>
                    <a:pt x="0" y="1"/>
                  </a:moveTo>
                  <a:lnTo>
                    <a:pt x="0" y="1"/>
                  </a:lnTo>
                  <a:lnTo>
                    <a:pt x="0" y="1"/>
                  </a:lnTo>
                  <a:lnTo>
                    <a:pt x="20" y="40"/>
                  </a:lnTo>
                  <a:lnTo>
                    <a:pt x="20" y="79"/>
                  </a:lnTo>
                  <a:lnTo>
                    <a:pt x="20" y="79"/>
                  </a:lnTo>
                  <a:lnTo>
                    <a:pt x="20" y="40"/>
                  </a:lnTo>
                  <a:lnTo>
                    <a:pt x="0" y="1"/>
                  </a:lnTo>
                  <a:lnTo>
                    <a:pt x="0"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25"/>
            <p:cNvSpPr/>
            <p:nvPr/>
          </p:nvSpPr>
          <p:spPr>
            <a:xfrm>
              <a:off x="4550625" y="3022450"/>
              <a:ext cx="170900" cy="99500"/>
            </a:xfrm>
            <a:custGeom>
              <a:avLst/>
              <a:gdLst/>
              <a:ahLst/>
              <a:cxnLst/>
              <a:rect l="l" t="t" r="r" b="b"/>
              <a:pathLst>
                <a:path w="6836" h="3980" extrusionOk="0">
                  <a:moveTo>
                    <a:pt x="3428" y="1"/>
                  </a:moveTo>
                  <a:lnTo>
                    <a:pt x="3310" y="21"/>
                  </a:lnTo>
                  <a:lnTo>
                    <a:pt x="3192" y="40"/>
                  </a:lnTo>
                  <a:lnTo>
                    <a:pt x="3074" y="60"/>
                  </a:lnTo>
                  <a:lnTo>
                    <a:pt x="2995" y="119"/>
                  </a:lnTo>
                  <a:lnTo>
                    <a:pt x="178" y="1734"/>
                  </a:lnTo>
                  <a:lnTo>
                    <a:pt x="99" y="1793"/>
                  </a:lnTo>
                  <a:lnTo>
                    <a:pt x="40" y="1853"/>
                  </a:lnTo>
                  <a:lnTo>
                    <a:pt x="20" y="1912"/>
                  </a:lnTo>
                  <a:lnTo>
                    <a:pt x="1" y="1990"/>
                  </a:lnTo>
                  <a:lnTo>
                    <a:pt x="20" y="2089"/>
                  </a:lnTo>
                  <a:lnTo>
                    <a:pt x="79" y="2168"/>
                  </a:lnTo>
                  <a:lnTo>
                    <a:pt x="178" y="2247"/>
                  </a:lnTo>
                  <a:lnTo>
                    <a:pt x="2975" y="3881"/>
                  </a:lnTo>
                  <a:lnTo>
                    <a:pt x="3074" y="3921"/>
                  </a:lnTo>
                  <a:lnTo>
                    <a:pt x="3172" y="3960"/>
                  </a:lnTo>
                  <a:lnTo>
                    <a:pt x="3290" y="3980"/>
                  </a:lnTo>
                  <a:lnTo>
                    <a:pt x="3408" y="3980"/>
                  </a:lnTo>
                  <a:lnTo>
                    <a:pt x="3527" y="3960"/>
                  </a:lnTo>
                  <a:lnTo>
                    <a:pt x="3645" y="3941"/>
                  </a:lnTo>
                  <a:lnTo>
                    <a:pt x="3743" y="3921"/>
                  </a:lnTo>
                  <a:lnTo>
                    <a:pt x="3842" y="3862"/>
                  </a:lnTo>
                  <a:lnTo>
                    <a:pt x="6659" y="2247"/>
                  </a:lnTo>
                  <a:lnTo>
                    <a:pt x="6737" y="2187"/>
                  </a:lnTo>
                  <a:lnTo>
                    <a:pt x="6796" y="2128"/>
                  </a:lnTo>
                  <a:lnTo>
                    <a:pt x="6836" y="2069"/>
                  </a:lnTo>
                  <a:lnTo>
                    <a:pt x="6836" y="1990"/>
                  </a:lnTo>
                  <a:lnTo>
                    <a:pt x="6836" y="1951"/>
                  </a:lnTo>
                  <a:lnTo>
                    <a:pt x="6816" y="1912"/>
                  </a:lnTo>
                  <a:lnTo>
                    <a:pt x="6796" y="1853"/>
                  </a:lnTo>
                  <a:lnTo>
                    <a:pt x="6737" y="1793"/>
                  </a:lnTo>
                  <a:lnTo>
                    <a:pt x="6659" y="1734"/>
                  </a:lnTo>
                  <a:lnTo>
                    <a:pt x="3861" y="119"/>
                  </a:lnTo>
                  <a:lnTo>
                    <a:pt x="3763" y="60"/>
                  </a:lnTo>
                  <a:lnTo>
                    <a:pt x="3645" y="40"/>
                  </a:lnTo>
                  <a:lnTo>
                    <a:pt x="3546" y="21"/>
                  </a:lnTo>
                  <a:lnTo>
                    <a:pt x="3428"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25"/>
            <p:cNvSpPr/>
            <p:nvPr/>
          </p:nvSpPr>
          <p:spPr>
            <a:xfrm>
              <a:off x="4322625" y="3026400"/>
              <a:ext cx="171400" cy="99000"/>
            </a:xfrm>
            <a:custGeom>
              <a:avLst/>
              <a:gdLst/>
              <a:ahLst/>
              <a:cxnLst/>
              <a:rect l="l" t="t" r="r" b="b"/>
              <a:pathLst>
                <a:path w="6856" h="3960" extrusionOk="0">
                  <a:moveTo>
                    <a:pt x="3329" y="1"/>
                  </a:moveTo>
                  <a:lnTo>
                    <a:pt x="3211" y="20"/>
                  </a:lnTo>
                  <a:lnTo>
                    <a:pt x="3093" y="60"/>
                  </a:lnTo>
                  <a:lnTo>
                    <a:pt x="2994" y="99"/>
                  </a:lnTo>
                  <a:lnTo>
                    <a:pt x="178" y="1734"/>
                  </a:lnTo>
                  <a:lnTo>
                    <a:pt x="99" y="1793"/>
                  </a:lnTo>
                  <a:lnTo>
                    <a:pt x="40" y="1852"/>
                  </a:lnTo>
                  <a:lnTo>
                    <a:pt x="20" y="1911"/>
                  </a:lnTo>
                  <a:lnTo>
                    <a:pt x="0" y="1990"/>
                  </a:lnTo>
                  <a:lnTo>
                    <a:pt x="0" y="2049"/>
                  </a:lnTo>
                  <a:lnTo>
                    <a:pt x="40" y="2108"/>
                  </a:lnTo>
                  <a:lnTo>
                    <a:pt x="99" y="2187"/>
                  </a:lnTo>
                  <a:lnTo>
                    <a:pt x="178" y="2226"/>
                  </a:lnTo>
                  <a:lnTo>
                    <a:pt x="2975" y="3861"/>
                  </a:lnTo>
                  <a:lnTo>
                    <a:pt x="3073" y="3901"/>
                  </a:lnTo>
                  <a:lnTo>
                    <a:pt x="3191" y="3940"/>
                  </a:lnTo>
                  <a:lnTo>
                    <a:pt x="3290" y="3960"/>
                  </a:lnTo>
                  <a:lnTo>
                    <a:pt x="3526" y="3960"/>
                  </a:lnTo>
                  <a:lnTo>
                    <a:pt x="3645" y="3940"/>
                  </a:lnTo>
                  <a:lnTo>
                    <a:pt x="3763" y="3901"/>
                  </a:lnTo>
                  <a:lnTo>
                    <a:pt x="3841" y="3861"/>
                  </a:lnTo>
                  <a:lnTo>
                    <a:pt x="6658" y="2226"/>
                  </a:lnTo>
                  <a:lnTo>
                    <a:pt x="6757" y="2167"/>
                  </a:lnTo>
                  <a:lnTo>
                    <a:pt x="6796" y="2108"/>
                  </a:lnTo>
                  <a:lnTo>
                    <a:pt x="6836" y="2049"/>
                  </a:lnTo>
                  <a:lnTo>
                    <a:pt x="6855" y="1970"/>
                  </a:lnTo>
                  <a:lnTo>
                    <a:pt x="6836" y="1911"/>
                  </a:lnTo>
                  <a:lnTo>
                    <a:pt x="6796" y="1852"/>
                  </a:lnTo>
                  <a:lnTo>
                    <a:pt x="6757" y="1793"/>
                  </a:lnTo>
                  <a:lnTo>
                    <a:pt x="6678" y="1734"/>
                  </a:lnTo>
                  <a:lnTo>
                    <a:pt x="3881" y="99"/>
                  </a:lnTo>
                  <a:lnTo>
                    <a:pt x="3782" y="60"/>
                  </a:lnTo>
                  <a:lnTo>
                    <a:pt x="3664" y="20"/>
                  </a:lnTo>
                  <a:lnTo>
                    <a:pt x="3546"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25"/>
            <p:cNvSpPr/>
            <p:nvPr/>
          </p:nvSpPr>
          <p:spPr>
            <a:xfrm>
              <a:off x="4436875" y="3092875"/>
              <a:ext cx="70925" cy="41900"/>
            </a:xfrm>
            <a:custGeom>
              <a:avLst/>
              <a:gdLst/>
              <a:ahLst/>
              <a:cxnLst/>
              <a:rect l="l" t="t" r="r" b="b"/>
              <a:pathLst>
                <a:path w="2837" h="1676" extrusionOk="0">
                  <a:moveTo>
                    <a:pt x="40" y="1636"/>
                  </a:moveTo>
                  <a:lnTo>
                    <a:pt x="40" y="1636"/>
                  </a:lnTo>
                  <a:lnTo>
                    <a:pt x="0" y="1675"/>
                  </a:lnTo>
                  <a:lnTo>
                    <a:pt x="0" y="1675"/>
                  </a:lnTo>
                  <a:lnTo>
                    <a:pt x="40" y="1636"/>
                  </a:lnTo>
                  <a:lnTo>
                    <a:pt x="2837" y="1"/>
                  </a:lnTo>
                  <a:lnTo>
                    <a:pt x="40" y="1636"/>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25"/>
            <p:cNvSpPr/>
            <p:nvPr/>
          </p:nvSpPr>
          <p:spPr>
            <a:xfrm>
              <a:off x="4513200" y="3090425"/>
              <a:ext cx="86700" cy="43350"/>
            </a:xfrm>
            <a:custGeom>
              <a:avLst/>
              <a:gdLst/>
              <a:ahLst/>
              <a:cxnLst/>
              <a:rect l="l" t="t" r="r" b="b"/>
              <a:pathLst>
                <a:path w="3468" h="1734" extrusionOk="0">
                  <a:moveTo>
                    <a:pt x="670" y="99"/>
                  </a:moveTo>
                  <a:lnTo>
                    <a:pt x="670" y="99"/>
                  </a:lnTo>
                  <a:lnTo>
                    <a:pt x="513" y="40"/>
                  </a:lnTo>
                  <a:lnTo>
                    <a:pt x="355" y="0"/>
                  </a:lnTo>
                  <a:lnTo>
                    <a:pt x="178" y="0"/>
                  </a:lnTo>
                  <a:lnTo>
                    <a:pt x="1" y="20"/>
                  </a:lnTo>
                  <a:lnTo>
                    <a:pt x="1" y="20"/>
                  </a:lnTo>
                  <a:lnTo>
                    <a:pt x="178" y="0"/>
                  </a:lnTo>
                  <a:lnTo>
                    <a:pt x="355" y="0"/>
                  </a:lnTo>
                  <a:lnTo>
                    <a:pt x="513" y="40"/>
                  </a:lnTo>
                  <a:lnTo>
                    <a:pt x="670" y="99"/>
                  </a:lnTo>
                  <a:lnTo>
                    <a:pt x="3467" y="1734"/>
                  </a:lnTo>
                  <a:lnTo>
                    <a:pt x="670" y="9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25"/>
            <p:cNvSpPr/>
            <p:nvPr/>
          </p:nvSpPr>
          <p:spPr>
            <a:xfrm>
              <a:off x="4433925" y="3136700"/>
              <a:ext cx="500" cy="1025"/>
            </a:xfrm>
            <a:custGeom>
              <a:avLst/>
              <a:gdLst/>
              <a:ahLst/>
              <a:cxnLst/>
              <a:rect l="l" t="t" r="r" b="b"/>
              <a:pathLst>
                <a:path w="20" h="41" extrusionOk="0">
                  <a:moveTo>
                    <a:pt x="0" y="40"/>
                  </a:moveTo>
                  <a:lnTo>
                    <a:pt x="0" y="40"/>
                  </a:lnTo>
                  <a:lnTo>
                    <a:pt x="0" y="40"/>
                  </a:lnTo>
                  <a:lnTo>
                    <a:pt x="20" y="1"/>
                  </a:lnTo>
                  <a:lnTo>
                    <a:pt x="20" y="1"/>
                  </a:lnTo>
                  <a:lnTo>
                    <a:pt x="0" y="40"/>
                  </a:lnTo>
                  <a:lnTo>
                    <a:pt x="0" y="4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25"/>
            <p:cNvSpPr/>
            <p:nvPr/>
          </p:nvSpPr>
          <p:spPr>
            <a:xfrm>
              <a:off x="4432925" y="3090425"/>
              <a:ext cx="171400" cy="99000"/>
            </a:xfrm>
            <a:custGeom>
              <a:avLst/>
              <a:gdLst/>
              <a:ahLst/>
              <a:cxnLst/>
              <a:rect l="l" t="t" r="r" b="b"/>
              <a:pathLst>
                <a:path w="6856" h="3960" extrusionOk="0">
                  <a:moveTo>
                    <a:pt x="3389" y="0"/>
                  </a:moveTo>
                  <a:lnTo>
                    <a:pt x="3212" y="20"/>
                  </a:lnTo>
                  <a:lnTo>
                    <a:pt x="3093" y="59"/>
                  </a:lnTo>
                  <a:lnTo>
                    <a:pt x="2995" y="99"/>
                  </a:lnTo>
                  <a:lnTo>
                    <a:pt x="198" y="1734"/>
                  </a:lnTo>
                  <a:lnTo>
                    <a:pt x="119" y="1793"/>
                  </a:lnTo>
                  <a:lnTo>
                    <a:pt x="60" y="1852"/>
                  </a:lnTo>
                  <a:lnTo>
                    <a:pt x="40" y="1891"/>
                  </a:lnTo>
                  <a:lnTo>
                    <a:pt x="20" y="1931"/>
                  </a:lnTo>
                  <a:lnTo>
                    <a:pt x="1" y="1990"/>
                  </a:lnTo>
                  <a:lnTo>
                    <a:pt x="20" y="2049"/>
                  </a:lnTo>
                  <a:lnTo>
                    <a:pt x="60" y="2128"/>
                  </a:lnTo>
                  <a:lnTo>
                    <a:pt x="119" y="2187"/>
                  </a:lnTo>
                  <a:lnTo>
                    <a:pt x="198" y="2246"/>
                  </a:lnTo>
                  <a:lnTo>
                    <a:pt x="2995" y="3861"/>
                  </a:lnTo>
                  <a:lnTo>
                    <a:pt x="3093" y="3901"/>
                  </a:lnTo>
                  <a:lnTo>
                    <a:pt x="3192" y="3940"/>
                  </a:lnTo>
                  <a:lnTo>
                    <a:pt x="3310" y="3960"/>
                  </a:lnTo>
                  <a:lnTo>
                    <a:pt x="3546" y="3960"/>
                  </a:lnTo>
                  <a:lnTo>
                    <a:pt x="3665" y="3940"/>
                  </a:lnTo>
                  <a:lnTo>
                    <a:pt x="3763" y="3901"/>
                  </a:lnTo>
                  <a:lnTo>
                    <a:pt x="3862" y="3861"/>
                  </a:lnTo>
                  <a:lnTo>
                    <a:pt x="6678" y="2226"/>
                  </a:lnTo>
                  <a:lnTo>
                    <a:pt x="6757" y="2187"/>
                  </a:lnTo>
                  <a:lnTo>
                    <a:pt x="6816" y="2108"/>
                  </a:lnTo>
                  <a:lnTo>
                    <a:pt x="6856" y="2049"/>
                  </a:lnTo>
                  <a:lnTo>
                    <a:pt x="6856" y="1990"/>
                  </a:lnTo>
                  <a:lnTo>
                    <a:pt x="6856" y="1911"/>
                  </a:lnTo>
                  <a:lnTo>
                    <a:pt x="6816" y="1852"/>
                  </a:lnTo>
                  <a:lnTo>
                    <a:pt x="6757" y="1793"/>
                  </a:lnTo>
                  <a:lnTo>
                    <a:pt x="6678" y="1734"/>
                  </a:lnTo>
                  <a:lnTo>
                    <a:pt x="3881" y="99"/>
                  </a:lnTo>
                  <a:lnTo>
                    <a:pt x="3724" y="40"/>
                  </a:lnTo>
                  <a:lnTo>
                    <a:pt x="3566"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25"/>
            <p:cNvSpPr/>
            <p:nvPr/>
          </p:nvSpPr>
          <p:spPr>
            <a:xfrm>
              <a:off x="3981350" y="2616175"/>
              <a:ext cx="1065700" cy="617075"/>
            </a:xfrm>
            <a:custGeom>
              <a:avLst/>
              <a:gdLst/>
              <a:ahLst/>
              <a:cxnLst/>
              <a:rect l="l" t="t" r="r" b="b"/>
              <a:pathLst>
                <a:path w="42628" h="24683" extrusionOk="0">
                  <a:moveTo>
                    <a:pt x="27283" y="5516"/>
                  </a:moveTo>
                  <a:lnTo>
                    <a:pt x="27420" y="5536"/>
                  </a:lnTo>
                  <a:lnTo>
                    <a:pt x="27578" y="5556"/>
                  </a:lnTo>
                  <a:lnTo>
                    <a:pt x="27716" y="5595"/>
                  </a:lnTo>
                  <a:lnTo>
                    <a:pt x="27834" y="5654"/>
                  </a:lnTo>
                  <a:lnTo>
                    <a:pt x="33409" y="8904"/>
                  </a:lnTo>
                  <a:lnTo>
                    <a:pt x="33527" y="8964"/>
                  </a:lnTo>
                  <a:lnTo>
                    <a:pt x="33586" y="9042"/>
                  </a:lnTo>
                  <a:lnTo>
                    <a:pt x="33606" y="9101"/>
                  </a:lnTo>
                  <a:lnTo>
                    <a:pt x="33645" y="9161"/>
                  </a:lnTo>
                  <a:lnTo>
                    <a:pt x="33645" y="9220"/>
                  </a:lnTo>
                  <a:lnTo>
                    <a:pt x="33645" y="9298"/>
                  </a:lnTo>
                  <a:lnTo>
                    <a:pt x="33586" y="9397"/>
                  </a:lnTo>
                  <a:lnTo>
                    <a:pt x="33527" y="9476"/>
                  </a:lnTo>
                  <a:lnTo>
                    <a:pt x="33409" y="9535"/>
                  </a:lnTo>
                  <a:lnTo>
                    <a:pt x="30434" y="11268"/>
                  </a:lnTo>
                  <a:lnTo>
                    <a:pt x="30316" y="11327"/>
                  </a:lnTo>
                  <a:lnTo>
                    <a:pt x="30178" y="11367"/>
                  </a:lnTo>
                  <a:lnTo>
                    <a:pt x="30021" y="11386"/>
                  </a:lnTo>
                  <a:lnTo>
                    <a:pt x="29883" y="11406"/>
                  </a:lnTo>
                  <a:lnTo>
                    <a:pt x="29725" y="11386"/>
                  </a:lnTo>
                  <a:lnTo>
                    <a:pt x="29587" y="11367"/>
                  </a:lnTo>
                  <a:lnTo>
                    <a:pt x="29449" y="11327"/>
                  </a:lnTo>
                  <a:lnTo>
                    <a:pt x="29331" y="11268"/>
                  </a:lnTo>
                  <a:lnTo>
                    <a:pt x="23737" y="8018"/>
                  </a:lnTo>
                  <a:lnTo>
                    <a:pt x="23638" y="7959"/>
                  </a:lnTo>
                  <a:lnTo>
                    <a:pt x="23560" y="7880"/>
                  </a:lnTo>
                  <a:lnTo>
                    <a:pt x="23520" y="7782"/>
                  </a:lnTo>
                  <a:lnTo>
                    <a:pt x="23500" y="7703"/>
                  </a:lnTo>
                  <a:lnTo>
                    <a:pt x="23520" y="7604"/>
                  </a:lnTo>
                  <a:lnTo>
                    <a:pt x="23560" y="7526"/>
                  </a:lnTo>
                  <a:lnTo>
                    <a:pt x="23638" y="7447"/>
                  </a:lnTo>
                  <a:lnTo>
                    <a:pt x="23737" y="7388"/>
                  </a:lnTo>
                  <a:lnTo>
                    <a:pt x="26711" y="5654"/>
                  </a:lnTo>
                  <a:lnTo>
                    <a:pt x="26849" y="5595"/>
                  </a:lnTo>
                  <a:lnTo>
                    <a:pt x="26987" y="5556"/>
                  </a:lnTo>
                  <a:lnTo>
                    <a:pt x="27125" y="5536"/>
                  </a:lnTo>
                  <a:lnTo>
                    <a:pt x="27283" y="5516"/>
                  </a:lnTo>
                  <a:close/>
                  <a:moveTo>
                    <a:pt x="22043" y="8412"/>
                  </a:moveTo>
                  <a:lnTo>
                    <a:pt x="22161" y="8432"/>
                  </a:lnTo>
                  <a:lnTo>
                    <a:pt x="22279" y="8451"/>
                  </a:lnTo>
                  <a:lnTo>
                    <a:pt x="22378" y="8471"/>
                  </a:lnTo>
                  <a:lnTo>
                    <a:pt x="22476" y="8530"/>
                  </a:lnTo>
                  <a:lnTo>
                    <a:pt x="25273" y="10145"/>
                  </a:lnTo>
                  <a:lnTo>
                    <a:pt x="25352" y="10205"/>
                  </a:lnTo>
                  <a:lnTo>
                    <a:pt x="25411" y="10264"/>
                  </a:lnTo>
                  <a:lnTo>
                    <a:pt x="25431" y="10303"/>
                  </a:lnTo>
                  <a:lnTo>
                    <a:pt x="25451" y="10362"/>
                  </a:lnTo>
                  <a:lnTo>
                    <a:pt x="25451" y="10402"/>
                  </a:lnTo>
                  <a:lnTo>
                    <a:pt x="25451" y="10461"/>
                  </a:lnTo>
                  <a:lnTo>
                    <a:pt x="25411" y="10539"/>
                  </a:lnTo>
                  <a:lnTo>
                    <a:pt x="25352" y="10599"/>
                  </a:lnTo>
                  <a:lnTo>
                    <a:pt x="25273" y="10658"/>
                  </a:lnTo>
                  <a:lnTo>
                    <a:pt x="22456" y="12293"/>
                  </a:lnTo>
                  <a:lnTo>
                    <a:pt x="22358" y="12332"/>
                  </a:lnTo>
                  <a:lnTo>
                    <a:pt x="22240" y="12352"/>
                  </a:lnTo>
                  <a:lnTo>
                    <a:pt x="22141" y="12371"/>
                  </a:lnTo>
                  <a:lnTo>
                    <a:pt x="22023" y="12391"/>
                  </a:lnTo>
                  <a:lnTo>
                    <a:pt x="21905" y="12371"/>
                  </a:lnTo>
                  <a:lnTo>
                    <a:pt x="21787" y="12352"/>
                  </a:lnTo>
                  <a:lnTo>
                    <a:pt x="21688" y="12332"/>
                  </a:lnTo>
                  <a:lnTo>
                    <a:pt x="21590" y="12273"/>
                  </a:lnTo>
                  <a:lnTo>
                    <a:pt x="18793" y="10658"/>
                  </a:lnTo>
                  <a:lnTo>
                    <a:pt x="18773" y="10638"/>
                  </a:lnTo>
                  <a:lnTo>
                    <a:pt x="18694" y="10599"/>
                  </a:lnTo>
                  <a:lnTo>
                    <a:pt x="18655" y="10539"/>
                  </a:lnTo>
                  <a:lnTo>
                    <a:pt x="18635" y="10500"/>
                  </a:lnTo>
                  <a:lnTo>
                    <a:pt x="18615" y="10441"/>
                  </a:lnTo>
                  <a:lnTo>
                    <a:pt x="18615" y="10402"/>
                  </a:lnTo>
                  <a:lnTo>
                    <a:pt x="18615" y="10342"/>
                  </a:lnTo>
                  <a:lnTo>
                    <a:pt x="18655" y="10264"/>
                  </a:lnTo>
                  <a:lnTo>
                    <a:pt x="18714" y="10205"/>
                  </a:lnTo>
                  <a:lnTo>
                    <a:pt x="18793" y="10145"/>
                  </a:lnTo>
                  <a:lnTo>
                    <a:pt x="20112" y="9377"/>
                  </a:lnTo>
                  <a:lnTo>
                    <a:pt x="21609" y="8511"/>
                  </a:lnTo>
                  <a:lnTo>
                    <a:pt x="21708" y="8471"/>
                  </a:lnTo>
                  <a:lnTo>
                    <a:pt x="21806" y="8451"/>
                  </a:lnTo>
                  <a:lnTo>
                    <a:pt x="21925" y="8432"/>
                  </a:lnTo>
                  <a:lnTo>
                    <a:pt x="22043" y="8412"/>
                  </a:lnTo>
                  <a:close/>
                  <a:moveTo>
                    <a:pt x="19896" y="1183"/>
                  </a:moveTo>
                  <a:lnTo>
                    <a:pt x="20132" y="1202"/>
                  </a:lnTo>
                  <a:lnTo>
                    <a:pt x="20349" y="1242"/>
                  </a:lnTo>
                  <a:lnTo>
                    <a:pt x="20526" y="1301"/>
                  </a:lnTo>
                  <a:lnTo>
                    <a:pt x="20703" y="1380"/>
                  </a:lnTo>
                  <a:lnTo>
                    <a:pt x="20802" y="1419"/>
                  </a:lnTo>
                  <a:lnTo>
                    <a:pt x="20881" y="1459"/>
                  </a:lnTo>
                  <a:lnTo>
                    <a:pt x="24249" y="3409"/>
                  </a:lnTo>
                  <a:lnTo>
                    <a:pt x="24367" y="3487"/>
                  </a:lnTo>
                  <a:lnTo>
                    <a:pt x="24466" y="3566"/>
                  </a:lnTo>
                  <a:lnTo>
                    <a:pt x="24505" y="3625"/>
                  </a:lnTo>
                  <a:lnTo>
                    <a:pt x="24604" y="3724"/>
                  </a:lnTo>
                  <a:lnTo>
                    <a:pt x="24643" y="3783"/>
                  </a:lnTo>
                  <a:lnTo>
                    <a:pt x="24682" y="3881"/>
                  </a:lnTo>
                  <a:lnTo>
                    <a:pt x="24702" y="3980"/>
                  </a:lnTo>
                  <a:lnTo>
                    <a:pt x="24722" y="4059"/>
                  </a:lnTo>
                  <a:lnTo>
                    <a:pt x="24722" y="4078"/>
                  </a:lnTo>
                  <a:lnTo>
                    <a:pt x="24702" y="4177"/>
                  </a:lnTo>
                  <a:lnTo>
                    <a:pt x="24682" y="4236"/>
                  </a:lnTo>
                  <a:lnTo>
                    <a:pt x="24682" y="4256"/>
                  </a:lnTo>
                  <a:lnTo>
                    <a:pt x="24643" y="4334"/>
                  </a:lnTo>
                  <a:lnTo>
                    <a:pt x="24604" y="4413"/>
                  </a:lnTo>
                  <a:lnTo>
                    <a:pt x="24525" y="4492"/>
                  </a:lnTo>
                  <a:lnTo>
                    <a:pt x="24446" y="4571"/>
                  </a:lnTo>
                  <a:lnTo>
                    <a:pt x="24347" y="4650"/>
                  </a:lnTo>
                  <a:lnTo>
                    <a:pt x="24249" y="4728"/>
                  </a:lnTo>
                  <a:lnTo>
                    <a:pt x="8156" y="14026"/>
                  </a:lnTo>
                  <a:lnTo>
                    <a:pt x="7899" y="14144"/>
                  </a:lnTo>
                  <a:lnTo>
                    <a:pt x="7624" y="14243"/>
                  </a:lnTo>
                  <a:lnTo>
                    <a:pt x="7328" y="14282"/>
                  </a:lnTo>
                  <a:lnTo>
                    <a:pt x="7013" y="14302"/>
                  </a:lnTo>
                  <a:lnTo>
                    <a:pt x="6718" y="14282"/>
                  </a:lnTo>
                  <a:lnTo>
                    <a:pt x="6422" y="14243"/>
                  </a:lnTo>
                  <a:lnTo>
                    <a:pt x="6127" y="14144"/>
                  </a:lnTo>
                  <a:lnTo>
                    <a:pt x="5890" y="14026"/>
                  </a:lnTo>
                  <a:lnTo>
                    <a:pt x="2502" y="12076"/>
                  </a:lnTo>
                  <a:lnTo>
                    <a:pt x="2364" y="11977"/>
                  </a:lnTo>
                  <a:lnTo>
                    <a:pt x="2266" y="11879"/>
                  </a:lnTo>
                  <a:lnTo>
                    <a:pt x="2167" y="11780"/>
                  </a:lnTo>
                  <a:lnTo>
                    <a:pt x="2108" y="11682"/>
                  </a:lnTo>
                  <a:lnTo>
                    <a:pt x="2069" y="11564"/>
                  </a:lnTo>
                  <a:lnTo>
                    <a:pt x="2049" y="11465"/>
                  </a:lnTo>
                  <a:lnTo>
                    <a:pt x="2049" y="11347"/>
                  </a:lnTo>
                  <a:lnTo>
                    <a:pt x="2069" y="11229"/>
                  </a:lnTo>
                  <a:lnTo>
                    <a:pt x="2128" y="11130"/>
                  </a:lnTo>
                  <a:lnTo>
                    <a:pt x="2148" y="11071"/>
                  </a:lnTo>
                  <a:lnTo>
                    <a:pt x="2266" y="10953"/>
                  </a:lnTo>
                  <a:lnTo>
                    <a:pt x="2305" y="10894"/>
                  </a:lnTo>
                  <a:lnTo>
                    <a:pt x="2404" y="10835"/>
                  </a:lnTo>
                  <a:lnTo>
                    <a:pt x="2502" y="10756"/>
                  </a:lnTo>
                  <a:lnTo>
                    <a:pt x="18615" y="1459"/>
                  </a:lnTo>
                  <a:lnTo>
                    <a:pt x="18793" y="1360"/>
                  </a:lnTo>
                  <a:lnTo>
                    <a:pt x="18990" y="1281"/>
                  </a:lnTo>
                  <a:lnTo>
                    <a:pt x="19206" y="1222"/>
                  </a:lnTo>
                  <a:lnTo>
                    <a:pt x="19443" y="1202"/>
                  </a:lnTo>
                  <a:lnTo>
                    <a:pt x="19679" y="1183"/>
                  </a:lnTo>
                  <a:close/>
                  <a:moveTo>
                    <a:pt x="34413" y="9633"/>
                  </a:moveTo>
                  <a:lnTo>
                    <a:pt x="34531" y="9653"/>
                  </a:lnTo>
                  <a:lnTo>
                    <a:pt x="34669" y="9673"/>
                  </a:lnTo>
                  <a:lnTo>
                    <a:pt x="34788" y="9712"/>
                  </a:lnTo>
                  <a:lnTo>
                    <a:pt x="34906" y="9751"/>
                  </a:lnTo>
                  <a:lnTo>
                    <a:pt x="39161" y="12233"/>
                  </a:lnTo>
                  <a:lnTo>
                    <a:pt x="39259" y="12293"/>
                  </a:lnTo>
                  <a:lnTo>
                    <a:pt x="39318" y="12371"/>
                  </a:lnTo>
                  <a:lnTo>
                    <a:pt x="39358" y="12450"/>
                  </a:lnTo>
                  <a:lnTo>
                    <a:pt x="39377" y="12509"/>
                  </a:lnTo>
                  <a:lnTo>
                    <a:pt x="39358" y="12588"/>
                  </a:lnTo>
                  <a:lnTo>
                    <a:pt x="39318" y="12667"/>
                  </a:lnTo>
                  <a:lnTo>
                    <a:pt x="39259" y="12746"/>
                  </a:lnTo>
                  <a:lnTo>
                    <a:pt x="39161" y="12805"/>
                  </a:lnTo>
                  <a:lnTo>
                    <a:pt x="36048" y="14597"/>
                  </a:lnTo>
                  <a:lnTo>
                    <a:pt x="35891" y="14676"/>
                  </a:lnTo>
                  <a:lnTo>
                    <a:pt x="35694" y="14715"/>
                  </a:lnTo>
                  <a:lnTo>
                    <a:pt x="35497" y="14715"/>
                  </a:lnTo>
                  <a:lnTo>
                    <a:pt x="35300" y="14696"/>
                  </a:lnTo>
                  <a:lnTo>
                    <a:pt x="35181" y="14656"/>
                  </a:lnTo>
                  <a:lnTo>
                    <a:pt x="35063" y="14597"/>
                  </a:lnTo>
                  <a:lnTo>
                    <a:pt x="30808" y="12115"/>
                  </a:lnTo>
                  <a:lnTo>
                    <a:pt x="30710" y="12056"/>
                  </a:lnTo>
                  <a:lnTo>
                    <a:pt x="30651" y="11997"/>
                  </a:lnTo>
                  <a:lnTo>
                    <a:pt x="30612" y="11918"/>
                  </a:lnTo>
                  <a:lnTo>
                    <a:pt x="30612" y="11840"/>
                  </a:lnTo>
                  <a:lnTo>
                    <a:pt x="30612" y="11761"/>
                  </a:lnTo>
                  <a:lnTo>
                    <a:pt x="30651" y="11682"/>
                  </a:lnTo>
                  <a:lnTo>
                    <a:pt x="30710" y="11623"/>
                  </a:lnTo>
                  <a:lnTo>
                    <a:pt x="30808" y="11544"/>
                  </a:lnTo>
                  <a:lnTo>
                    <a:pt x="33921" y="9751"/>
                  </a:lnTo>
                  <a:lnTo>
                    <a:pt x="34019" y="9712"/>
                  </a:lnTo>
                  <a:lnTo>
                    <a:pt x="34137" y="9673"/>
                  </a:lnTo>
                  <a:lnTo>
                    <a:pt x="34275" y="9653"/>
                  </a:lnTo>
                  <a:lnTo>
                    <a:pt x="34413" y="9633"/>
                  </a:lnTo>
                  <a:close/>
                  <a:moveTo>
                    <a:pt x="26514" y="10992"/>
                  </a:moveTo>
                  <a:lnTo>
                    <a:pt x="26692" y="11012"/>
                  </a:lnTo>
                  <a:lnTo>
                    <a:pt x="26810" y="11052"/>
                  </a:lnTo>
                  <a:lnTo>
                    <a:pt x="26889" y="11091"/>
                  </a:lnTo>
                  <a:lnTo>
                    <a:pt x="29705" y="12706"/>
                  </a:lnTo>
                  <a:lnTo>
                    <a:pt x="29784" y="12765"/>
                  </a:lnTo>
                  <a:lnTo>
                    <a:pt x="29843" y="12824"/>
                  </a:lnTo>
                  <a:lnTo>
                    <a:pt x="29863" y="12903"/>
                  </a:lnTo>
                  <a:lnTo>
                    <a:pt x="29883" y="12962"/>
                  </a:lnTo>
                  <a:lnTo>
                    <a:pt x="29863" y="13041"/>
                  </a:lnTo>
                  <a:lnTo>
                    <a:pt x="29824" y="13100"/>
                  </a:lnTo>
                  <a:lnTo>
                    <a:pt x="29764" y="13159"/>
                  </a:lnTo>
                  <a:lnTo>
                    <a:pt x="29686" y="13218"/>
                  </a:lnTo>
                  <a:lnTo>
                    <a:pt x="26889" y="14853"/>
                  </a:lnTo>
                  <a:lnTo>
                    <a:pt x="26790" y="14893"/>
                  </a:lnTo>
                  <a:lnTo>
                    <a:pt x="26672" y="14932"/>
                  </a:lnTo>
                  <a:lnTo>
                    <a:pt x="26554" y="14952"/>
                  </a:lnTo>
                  <a:lnTo>
                    <a:pt x="26317" y="14952"/>
                  </a:lnTo>
                  <a:lnTo>
                    <a:pt x="26219" y="14932"/>
                  </a:lnTo>
                  <a:lnTo>
                    <a:pt x="26101" y="14893"/>
                  </a:lnTo>
                  <a:lnTo>
                    <a:pt x="26002" y="14853"/>
                  </a:lnTo>
                  <a:lnTo>
                    <a:pt x="23205" y="13218"/>
                  </a:lnTo>
                  <a:lnTo>
                    <a:pt x="23126" y="13159"/>
                  </a:lnTo>
                  <a:lnTo>
                    <a:pt x="23067" y="13100"/>
                  </a:lnTo>
                  <a:lnTo>
                    <a:pt x="23047" y="13041"/>
                  </a:lnTo>
                  <a:lnTo>
                    <a:pt x="23028" y="12962"/>
                  </a:lnTo>
                  <a:lnTo>
                    <a:pt x="23047" y="12903"/>
                  </a:lnTo>
                  <a:lnTo>
                    <a:pt x="23067" y="12824"/>
                  </a:lnTo>
                  <a:lnTo>
                    <a:pt x="23126" y="12765"/>
                  </a:lnTo>
                  <a:lnTo>
                    <a:pt x="23205" y="12706"/>
                  </a:lnTo>
                  <a:lnTo>
                    <a:pt x="26022" y="11091"/>
                  </a:lnTo>
                  <a:lnTo>
                    <a:pt x="26179" y="11032"/>
                  </a:lnTo>
                  <a:lnTo>
                    <a:pt x="26337" y="10992"/>
                  </a:lnTo>
                  <a:close/>
                  <a:moveTo>
                    <a:pt x="17414" y="11130"/>
                  </a:moveTo>
                  <a:lnTo>
                    <a:pt x="17591" y="11150"/>
                  </a:lnTo>
                  <a:lnTo>
                    <a:pt x="17689" y="11189"/>
                  </a:lnTo>
                  <a:lnTo>
                    <a:pt x="17788" y="11229"/>
                  </a:lnTo>
                  <a:lnTo>
                    <a:pt x="20585" y="12864"/>
                  </a:lnTo>
                  <a:lnTo>
                    <a:pt x="20664" y="12923"/>
                  </a:lnTo>
                  <a:lnTo>
                    <a:pt x="20723" y="12982"/>
                  </a:lnTo>
                  <a:lnTo>
                    <a:pt x="20762" y="13041"/>
                  </a:lnTo>
                  <a:lnTo>
                    <a:pt x="20762" y="13120"/>
                  </a:lnTo>
                  <a:lnTo>
                    <a:pt x="20762" y="13179"/>
                  </a:lnTo>
                  <a:lnTo>
                    <a:pt x="20723" y="13238"/>
                  </a:lnTo>
                  <a:lnTo>
                    <a:pt x="20664" y="13317"/>
                  </a:lnTo>
                  <a:lnTo>
                    <a:pt x="20585" y="13356"/>
                  </a:lnTo>
                  <a:lnTo>
                    <a:pt x="17768" y="14991"/>
                  </a:lnTo>
                  <a:lnTo>
                    <a:pt x="17670" y="15031"/>
                  </a:lnTo>
                  <a:lnTo>
                    <a:pt x="17571" y="15070"/>
                  </a:lnTo>
                  <a:lnTo>
                    <a:pt x="17453" y="15090"/>
                  </a:lnTo>
                  <a:lnTo>
                    <a:pt x="17217" y="15090"/>
                  </a:lnTo>
                  <a:lnTo>
                    <a:pt x="17099" y="15070"/>
                  </a:lnTo>
                  <a:lnTo>
                    <a:pt x="17000" y="15031"/>
                  </a:lnTo>
                  <a:lnTo>
                    <a:pt x="16902" y="14991"/>
                  </a:lnTo>
                  <a:lnTo>
                    <a:pt x="14104" y="13376"/>
                  </a:lnTo>
                  <a:lnTo>
                    <a:pt x="14026" y="13317"/>
                  </a:lnTo>
                  <a:lnTo>
                    <a:pt x="13967" y="13258"/>
                  </a:lnTo>
                  <a:lnTo>
                    <a:pt x="13927" y="13179"/>
                  </a:lnTo>
                  <a:lnTo>
                    <a:pt x="13927" y="13120"/>
                  </a:lnTo>
                  <a:lnTo>
                    <a:pt x="13927" y="13041"/>
                  </a:lnTo>
                  <a:lnTo>
                    <a:pt x="13967" y="12982"/>
                  </a:lnTo>
                  <a:lnTo>
                    <a:pt x="14026" y="12923"/>
                  </a:lnTo>
                  <a:lnTo>
                    <a:pt x="14104" y="12864"/>
                  </a:lnTo>
                  <a:lnTo>
                    <a:pt x="16921" y="11229"/>
                  </a:lnTo>
                  <a:lnTo>
                    <a:pt x="17059" y="11170"/>
                  </a:lnTo>
                  <a:lnTo>
                    <a:pt x="17236" y="11130"/>
                  </a:lnTo>
                  <a:close/>
                  <a:moveTo>
                    <a:pt x="31005" y="13553"/>
                  </a:moveTo>
                  <a:lnTo>
                    <a:pt x="31124" y="13573"/>
                  </a:lnTo>
                  <a:lnTo>
                    <a:pt x="31222" y="13612"/>
                  </a:lnTo>
                  <a:lnTo>
                    <a:pt x="31321" y="13652"/>
                  </a:lnTo>
                  <a:lnTo>
                    <a:pt x="34118" y="15287"/>
                  </a:lnTo>
                  <a:lnTo>
                    <a:pt x="34197" y="15326"/>
                  </a:lnTo>
                  <a:lnTo>
                    <a:pt x="34256" y="15405"/>
                  </a:lnTo>
                  <a:lnTo>
                    <a:pt x="34275" y="15444"/>
                  </a:lnTo>
                  <a:lnTo>
                    <a:pt x="34295" y="15484"/>
                  </a:lnTo>
                  <a:lnTo>
                    <a:pt x="34295" y="15523"/>
                  </a:lnTo>
                  <a:lnTo>
                    <a:pt x="34295" y="15602"/>
                  </a:lnTo>
                  <a:lnTo>
                    <a:pt x="34256" y="15661"/>
                  </a:lnTo>
                  <a:lnTo>
                    <a:pt x="34197" y="15720"/>
                  </a:lnTo>
                  <a:lnTo>
                    <a:pt x="34118" y="15779"/>
                  </a:lnTo>
                  <a:lnTo>
                    <a:pt x="31301" y="17414"/>
                  </a:lnTo>
                  <a:lnTo>
                    <a:pt x="31202" y="17454"/>
                  </a:lnTo>
                  <a:lnTo>
                    <a:pt x="31104" y="17493"/>
                  </a:lnTo>
                  <a:lnTo>
                    <a:pt x="30986" y="17513"/>
                  </a:lnTo>
                  <a:lnTo>
                    <a:pt x="30749" y="17513"/>
                  </a:lnTo>
                  <a:lnTo>
                    <a:pt x="30631" y="17493"/>
                  </a:lnTo>
                  <a:lnTo>
                    <a:pt x="30533" y="17454"/>
                  </a:lnTo>
                  <a:lnTo>
                    <a:pt x="30434" y="17414"/>
                  </a:lnTo>
                  <a:lnTo>
                    <a:pt x="27637" y="15779"/>
                  </a:lnTo>
                  <a:lnTo>
                    <a:pt x="27558" y="15740"/>
                  </a:lnTo>
                  <a:lnTo>
                    <a:pt x="27499" y="15661"/>
                  </a:lnTo>
                  <a:lnTo>
                    <a:pt x="27460" y="15602"/>
                  </a:lnTo>
                  <a:lnTo>
                    <a:pt x="27440" y="15543"/>
                  </a:lnTo>
                  <a:lnTo>
                    <a:pt x="27460" y="15464"/>
                  </a:lnTo>
                  <a:lnTo>
                    <a:pt x="27499" y="15405"/>
                  </a:lnTo>
                  <a:lnTo>
                    <a:pt x="27558" y="15346"/>
                  </a:lnTo>
                  <a:lnTo>
                    <a:pt x="27637" y="15287"/>
                  </a:lnTo>
                  <a:lnTo>
                    <a:pt x="30434" y="13652"/>
                  </a:lnTo>
                  <a:lnTo>
                    <a:pt x="30533" y="13612"/>
                  </a:lnTo>
                  <a:lnTo>
                    <a:pt x="30651" y="13573"/>
                  </a:lnTo>
                  <a:lnTo>
                    <a:pt x="30769" y="13553"/>
                  </a:lnTo>
                  <a:close/>
                  <a:moveTo>
                    <a:pt x="21826" y="13691"/>
                  </a:moveTo>
                  <a:lnTo>
                    <a:pt x="22003" y="13731"/>
                  </a:lnTo>
                  <a:lnTo>
                    <a:pt x="22102" y="13750"/>
                  </a:lnTo>
                  <a:lnTo>
                    <a:pt x="22200" y="13809"/>
                  </a:lnTo>
                  <a:lnTo>
                    <a:pt x="25017" y="15425"/>
                  </a:lnTo>
                  <a:lnTo>
                    <a:pt x="25096" y="15484"/>
                  </a:lnTo>
                  <a:lnTo>
                    <a:pt x="25135" y="15543"/>
                  </a:lnTo>
                  <a:lnTo>
                    <a:pt x="25175" y="15602"/>
                  </a:lnTo>
                  <a:lnTo>
                    <a:pt x="25194" y="15681"/>
                  </a:lnTo>
                  <a:lnTo>
                    <a:pt x="25175" y="15740"/>
                  </a:lnTo>
                  <a:lnTo>
                    <a:pt x="25135" y="15819"/>
                  </a:lnTo>
                  <a:lnTo>
                    <a:pt x="25096" y="15878"/>
                  </a:lnTo>
                  <a:lnTo>
                    <a:pt x="25017" y="15937"/>
                  </a:lnTo>
                  <a:lnTo>
                    <a:pt x="22200" y="17552"/>
                  </a:lnTo>
                  <a:lnTo>
                    <a:pt x="22043" y="17631"/>
                  </a:lnTo>
                  <a:lnTo>
                    <a:pt x="21865" y="17650"/>
                  </a:lnTo>
                  <a:lnTo>
                    <a:pt x="21688" y="17670"/>
                  </a:lnTo>
                  <a:lnTo>
                    <a:pt x="21531" y="17631"/>
                  </a:lnTo>
                  <a:lnTo>
                    <a:pt x="21412" y="17611"/>
                  </a:lnTo>
                  <a:lnTo>
                    <a:pt x="21314" y="17552"/>
                  </a:lnTo>
                  <a:lnTo>
                    <a:pt x="18517" y="15937"/>
                  </a:lnTo>
                  <a:lnTo>
                    <a:pt x="18438" y="15878"/>
                  </a:lnTo>
                  <a:lnTo>
                    <a:pt x="18379" y="15819"/>
                  </a:lnTo>
                  <a:lnTo>
                    <a:pt x="18359" y="15759"/>
                  </a:lnTo>
                  <a:lnTo>
                    <a:pt x="18359" y="15720"/>
                  </a:lnTo>
                  <a:lnTo>
                    <a:pt x="18340" y="15681"/>
                  </a:lnTo>
                  <a:lnTo>
                    <a:pt x="18359" y="15641"/>
                  </a:lnTo>
                  <a:lnTo>
                    <a:pt x="18379" y="15582"/>
                  </a:lnTo>
                  <a:lnTo>
                    <a:pt x="18379" y="15543"/>
                  </a:lnTo>
                  <a:lnTo>
                    <a:pt x="18438" y="15484"/>
                  </a:lnTo>
                  <a:lnTo>
                    <a:pt x="18517" y="15425"/>
                  </a:lnTo>
                  <a:lnTo>
                    <a:pt x="21334" y="13809"/>
                  </a:lnTo>
                  <a:lnTo>
                    <a:pt x="21491" y="13731"/>
                  </a:lnTo>
                  <a:lnTo>
                    <a:pt x="21649" y="13711"/>
                  </a:lnTo>
                  <a:lnTo>
                    <a:pt x="21826" y="13691"/>
                  </a:lnTo>
                  <a:close/>
                  <a:moveTo>
                    <a:pt x="12785" y="13849"/>
                  </a:moveTo>
                  <a:lnTo>
                    <a:pt x="12903" y="13868"/>
                  </a:lnTo>
                  <a:lnTo>
                    <a:pt x="13001" y="13908"/>
                  </a:lnTo>
                  <a:lnTo>
                    <a:pt x="13100" y="13947"/>
                  </a:lnTo>
                  <a:lnTo>
                    <a:pt x="15897" y="15562"/>
                  </a:lnTo>
                  <a:lnTo>
                    <a:pt x="15976" y="15622"/>
                  </a:lnTo>
                  <a:lnTo>
                    <a:pt x="16035" y="15681"/>
                  </a:lnTo>
                  <a:lnTo>
                    <a:pt x="16074" y="15740"/>
                  </a:lnTo>
                  <a:lnTo>
                    <a:pt x="16074" y="15779"/>
                  </a:lnTo>
                  <a:lnTo>
                    <a:pt x="16074" y="15838"/>
                  </a:lnTo>
                  <a:lnTo>
                    <a:pt x="16074" y="15897"/>
                  </a:lnTo>
                  <a:lnTo>
                    <a:pt x="16055" y="15937"/>
                  </a:lnTo>
                  <a:lnTo>
                    <a:pt x="16015" y="15996"/>
                  </a:lnTo>
                  <a:lnTo>
                    <a:pt x="15897" y="16075"/>
                  </a:lnTo>
                  <a:lnTo>
                    <a:pt x="13080" y="17710"/>
                  </a:lnTo>
                  <a:lnTo>
                    <a:pt x="12982" y="17749"/>
                  </a:lnTo>
                  <a:lnTo>
                    <a:pt x="12883" y="17788"/>
                  </a:lnTo>
                  <a:lnTo>
                    <a:pt x="12765" y="17808"/>
                  </a:lnTo>
                  <a:lnTo>
                    <a:pt x="12529" y="17808"/>
                  </a:lnTo>
                  <a:lnTo>
                    <a:pt x="12410" y="17788"/>
                  </a:lnTo>
                  <a:lnTo>
                    <a:pt x="12312" y="17749"/>
                  </a:lnTo>
                  <a:lnTo>
                    <a:pt x="12213" y="17710"/>
                  </a:lnTo>
                  <a:lnTo>
                    <a:pt x="9416" y="16075"/>
                  </a:lnTo>
                  <a:lnTo>
                    <a:pt x="9337" y="16016"/>
                  </a:lnTo>
                  <a:lnTo>
                    <a:pt x="9278" y="15956"/>
                  </a:lnTo>
                  <a:lnTo>
                    <a:pt x="9239" y="15897"/>
                  </a:lnTo>
                  <a:lnTo>
                    <a:pt x="9239" y="15819"/>
                  </a:lnTo>
                  <a:lnTo>
                    <a:pt x="9239" y="15759"/>
                  </a:lnTo>
                  <a:lnTo>
                    <a:pt x="9278" y="15700"/>
                  </a:lnTo>
                  <a:lnTo>
                    <a:pt x="9337" y="15622"/>
                  </a:lnTo>
                  <a:lnTo>
                    <a:pt x="9416" y="15582"/>
                  </a:lnTo>
                  <a:lnTo>
                    <a:pt x="12233" y="13947"/>
                  </a:lnTo>
                  <a:lnTo>
                    <a:pt x="12332" y="13908"/>
                  </a:lnTo>
                  <a:lnTo>
                    <a:pt x="12430" y="13868"/>
                  </a:lnTo>
                  <a:lnTo>
                    <a:pt x="12548" y="13849"/>
                  </a:lnTo>
                  <a:close/>
                  <a:moveTo>
                    <a:pt x="26199" y="16252"/>
                  </a:moveTo>
                  <a:lnTo>
                    <a:pt x="26317" y="16272"/>
                  </a:lnTo>
                  <a:lnTo>
                    <a:pt x="26416" y="16291"/>
                  </a:lnTo>
                  <a:lnTo>
                    <a:pt x="26534" y="16311"/>
                  </a:lnTo>
                  <a:lnTo>
                    <a:pt x="26632" y="16370"/>
                  </a:lnTo>
                  <a:lnTo>
                    <a:pt x="29430" y="17985"/>
                  </a:lnTo>
                  <a:lnTo>
                    <a:pt x="29508" y="18044"/>
                  </a:lnTo>
                  <a:lnTo>
                    <a:pt x="29567" y="18104"/>
                  </a:lnTo>
                  <a:lnTo>
                    <a:pt x="29587" y="18163"/>
                  </a:lnTo>
                  <a:lnTo>
                    <a:pt x="29607" y="18202"/>
                  </a:lnTo>
                  <a:lnTo>
                    <a:pt x="29607" y="18241"/>
                  </a:lnTo>
                  <a:lnTo>
                    <a:pt x="29607" y="18320"/>
                  </a:lnTo>
                  <a:lnTo>
                    <a:pt x="29567" y="18379"/>
                  </a:lnTo>
                  <a:lnTo>
                    <a:pt x="29508" y="18438"/>
                  </a:lnTo>
                  <a:lnTo>
                    <a:pt x="29430" y="18498"/>
                  </a:lnTo>
                  <a:lnTo>
                    <a:pt x="26613" y="20113"/>
                  </a:lnTo>
                  <a:lnTo>
                    <a:pt x="26514" y="20172"/>
                  </a:lnTo>
                  <a:lnTo>
                    <a:pt x="26416" y="20192"/>
                  </a:lnTo>
                  <a:lnTo>
                    <a:pt x="26298" y="20211"/>
                  </a:lnTo>
                  <a:lnTo>
                    <a:pt x="26179" y="20231"/>
                  </a:lnTo>
                  <a:lnTo>
                    <a:pt x="26061" y="20231"/>
                  </a:lnTo>
                  <a:lnTo>
                    <a:pt x="25943" y="20211"/>
                  </a:lnTo>
                  <a:lnTo>
                    <a:pt x="25845" y="20172"/>
                  </a:lnTo>
                  <a:lnTo>
                    <a:pt x="25746" y="20132"/>
                  </a:lnTo>
                  <a:lnTo>
                    <a:pt x="22949" y="18498"/>
                  </a:lnTo>
                  <a:lnTo>
                    <a:pt x="22850" y="18419"/>
                  </a:lnTo>
                  <a:lnTo>
                    <a:pt x="22791" y="18340"/>
                  </a:lnTo>
                  <a:lnTo>
                    <a:pt x="22772" y="18241"/>
                  </a:lnTo>
                  <a:lnTo>
                    <a:pt x="22791" y="18163"/>
                  </a:lnTo>
                  <a:lnTo>
                    <a:pt x="22811" y="18104"/>
                  </a:lnTo>
                  <a:lnTo>
                    <a:pt x="22870" y="18044"/>
                  </a:lnTo>
                  <a:lnTo>
                    <a:pt x="22949" y="17985"/>
                  </a:lnTo>
                  <a:lnTo>
                    <a:pt x="25766" y="16370"/>
                  </a:lnTo>
                  <a:lnTo>
                    <a:pt x="25845" y="16311"/>
                  </a:lnTo>
                  <a:lnTo>
                    <a:pt x="25963" y="16291"/>
                  </a:lnTo>
                  <a:lnTo>
                    <a:pt x="26081" y="16272"/>
                  </a:lnTo>
                  <a:lnTo>
                    <a:pt x="26199" y="16252"/>
                  </a:lnTo>
                  <a:close/>
                  <a:moveTo>
                    <a:pt x="17197" y="16410"/>
                  </a:moveTo>
                  <a:lnTo>
                    <a:pt x="17315" y="16429"/>
                  </a:lnTo>
                  <a:lnTo>
                    <a:pt x="17433" y="16469"/>
                  </a:lnTo>
                  <a:lnTo>
                    <a:pt x="17532" y="16508"/>
                  </a:lnTo>
                  <a:lnTo>
                    <a:pt x="20329" y="18143"/>
                  </a:lnTo>
                  <a:lnTo>
                    <a:pt x="20408" y="18202"/>
                  </a:lnTo>
                  <a:lnTo>
                    <a:pt x="20447" y="18261"/>
                  </a:lnTo>
                  <a:lnTo>
                    <a:pt x="20487" y="18320"/>
                  </a:lnTo>
                  <a:lnTo>
                    <a:pt x="20506" y="18379"/>
                  </a:lnTo>
                  <a:lnTo>
                    <a:pt x="20487" y="18458"/>
                  </a:lnTo>
                  <a:lnTo>
                    <a:pt x="20447" y="18517"/>
                  </a:lnTo>
                  <a:lnTo>
                    <a:pt x="20408" y="18576"/>
                  </a:lnTo>
                  <a:lnTo>
                    <a:pt x="20309" y="18635"/>
                  </a:lnTo>
                  <a:lnTo>
                    <a:pt x="17492" y="20270"/>
                  </a:lnTo>
                  <a:lnTo>
                    <a:pt x="17414" y="20310"/>
                  </a:lnTo>
                  <a:lnTo>
                    <a:pt x="17296" y="20349"/>
                  </a:lnTo>
                  <a:lnTo>
                    <a:pt x="17177" y="20369"/>
                  </a:lnTo>
                  <a:lnTo>
                    <a:pt x="16941" y="20369"/>
                  </a:lnTo>
                  <a:lnTo>
                    <a:pt x="16842" y="20349"/>
                  </a:lnTo>
                  <a:lnTo>
                    <a:pt x="16724" y="20310"/>
                  </a:lnTo>
                  <a:lnTo>
                    <a:pt x="16626" y="20270"/>
                  </a:lnTo>
                  <a:lnTo>
                    <a:pt x="13829" y="18635"/>
                  </a:lnTo>
                  <a:lnTo>
                    <a:pt x="13750" y="18596"/>
                  </a:lnTo>
                  <a:lnTo>
                    <a:pt x="13691" y="18517"/>
                  </a:lnTo>
                  <a:lnTo>
                    <a:pt x="13651" y="18458"/>
                  </a:lnTo>
                  <a:lnTo>
                    <a:pt x="13651" y="18399"/>
                  </a:lnTo>
                  <a:lnTo>
                    <a:pt x="13671" y="18320"/>
                  </a:lnTo>
                  <a:lnTo>
                    <a:pt x="13691" y="18261"/>
                  </a:lnTo>
                  <a:lnTo>
                    <a:pt x="13750" y="18202"/>
                  </a:lnTo>
                  <a:lnTo>
                    <a:pt x="13829" y="18143"/>
                  </a:lnTo>
                  <a:lnTo>
                    <a:pt x="16645" y="16508"/>
                  </a:lnTo>
                  <a:lnTo>
                    <a:pt x="16744" y="16469"/>
                  </a:lnTo>
                  <a:lnTo>
                    <a:pt x="16862" y="16429"/>
                  </a:lnTo>
                  <a:lnTo>
                    <a:pt x="16980" y="16410"/>
                  </a:lnTo>
                  <a:close/>
                  <a:moveTo>
                    <a:pt x="21629" y="18970"/>
                  </a:moveTo>
                  <a:lnTo>
                    <a:pt x="21787" y="19010"/>
                  </a:lnTo>
                  <a:lnTo>
                    <a:pt x="21944" y="19069"/>
                  </a:lnTo>
                  <a:lnTo>
                    <a:pt x="24741" y="20704"/>
                  </a:lnTo>
                  <a:lnTo>
                    <a:pt x="24820" y="20763"/>
                  </a:lnTo>
                  <a:lnTo>
                    <a:pt x="24879" y="20822"/>
                  </a:lnTo>
                  <a:lnTo>
                    <a:pt x="24919" y="20881"/>
                  </a:lnTo>
                  <a:lnTo>
                    <a:pt x="24919" y="20960"/>
                  </a:lnTo>
                  <a:lnTo>
                    <a:pt x="24919" y="21019"/>
                  </a:lnTo>
                  <a:lnTo>
                    <a:pt x="24879" y="21078"/>
                  </a:lnTo>
                  <a:lnTo>
                    <a:pt x="24820" y="21157"/>
                  </a:lnTo>
                  <a:lnTo>
                    <a:pt x="24741" y="21196"/>
                  </a:lnTo>
                  <a:lnTo>
                    <a:pt x="21925" y="22831"/>
                  </a:lnTo>
                  <a:lnTo>
                    <a:pt x="21826" y="22871"/>
                  </a:lnTo>
                  <a:lnTo>
                    <a:pt x="21728" y="22910"/>
                  </a:lnTo>
                  <a:lnTo>
                    <a:pt x="21609" y="22930"/>
                  </a:lnTo>
                  <a:lnTo>
                    <a:pt x="21373" y="22930"/>
                  </a:lnTo>
                  <a:lnTo>
                    <a:pt x="21255" y="22910"/>
                  </a:lnTo>
                  <a:lnTo>
                    <a:pt x="21156" y="22871"/>
                  </a:lnTo>
                  <a:lnTo>
                    <a:pt x="21058" y="22831"/>
                  </a:lnTo>
                  <a:lnTo>
                    <a:pt x="18261" y="21216"/>
                  </a:lnTo>
                  <a:lnTo>
                    <a:pt x="18182" y="21157"/>
                  </a:lnTo>
                  <a:lnTo>
                    <a:pt x="18123" y="21098"/>
                  </a:lnTo>
                  <a:lnTo>
                    <a:pt x="18083" y="21019"/>
                  </a:lnTo>
                  <a:lnTo>
                    <a:pt x="18064" y="20960"/>
                  </a:lnTo>
                  <a:lnTo>
                    <a:pt x="18083" y="20901"/>
                  </a:lnTo>
                  <a:lnTo>
                    <a:pt x="18103" y="20861"/>
                  </a:lnTo>
                  <a:lnTo>
                    <a:pt x="18123" y="20822"/>
                  </a:lnTo>
                  <a:lnTo>
                    <a:pt x="18182" y="20763"/>
                  </a:lnTo>
                  <a:lnTo>
                    <a:pt x="18261" y="20704"/>
                  </a:lnTo>
                  <a:lnTo>
                    <a:pt x="21058" y="19069"/>
                  </a:lnTo>
                  <a:lnTo>
                    <a:pt x="21156" y="19029"/>
                  </a:lnTo>
                  <a:lnTo>
                    <a:pt x="21275" y="18990"/>
                  </a:lnTo>
                  <a:lnTo>
                    <a:pt x="21452" y="18970"/>
                  </a:lnTo>
                  <a:close/>
                  <a:moveTo>
                    <a:pt x="19561" y="1"/>
                  </a:moveTo>
                  <a:lnTo>
                    <a:pt x="19285" y="21"/>
                  </a:lnTo>
                  <a:lnTo>
                    <a:pt x="19029" y="60"/>
                  </a:lnTo>
                  <a:lnTo>
                    <a:pt x="18753" y="119"/>
                  </a:lnTo>
                  <a:lnTo>
                    <a:pt x="18497" y="178"/>
                  </a:lnTo>
                  <a:lnTo>
                    <a:pt x="18261" y="277"/>
                  </a:lnTo>
                  <a:lnTo>
                    <a:pt x="18024" y="375"/>
                  </a:lnTo>
                  <a:lnTo>
                    <a:pt x="17808" y="493"/>
                  </a:lnTo>
                  <a:lnTo>
                    <a:pt x="848" y="10303"/>
                  </a:lnTo>
                  <a:lnTo>
                    <a:pt x="611" y="10441"/>
                  </a:lnTo>
                  <a:lnTo>
                    <a:pt x="434" y="10599"/>
                  </a:lnTo>
                  <a:lnTo>
                    <a:pt x="276" y="10756"/>
                  </a:lnTo>
                  <a:lnTo>
                    <a:pt x="158" y="10933"/>
                  </a:lnTo>
                  <a:lnTo>
                    <a:pt x="79" y="11111"/>
                  </a:lnTo>
                  <a:lnTo>
                    <a:pt x="20" y="11288"/>
                  </a:lnTo>
                  <a:lnTo>
                    <a:pt x="0" y="11465"/>
                  </a:lnTo>
                  <a:lnTo>
                    <a:pt x="20" y="11643"/>
                  </a:lnTo>
                  <a:lnTo>
                    <a:pt x="40" y="11780"/>
                  </a:lnTo>
                  <a:lnTo>
                    <a:pt x="99" y="11879"/>
                  </a:lnTo>
                  <a:lnTo>
                    <a:pt x="138" y="11977"/>
                  </a:lnTo>
                  <a:lnTo>
                    <a:pt x="197" y="12096"/>
                  </a:lnTo>
                  <a:lnTo>
                    <a:pt x="276" y="12194"/>
                  </a:lnTo>
                  <a:lnTo>
                    <a:pt x="375" y="12293"/>
                  </a:lnTo>
                  <a:lnTo>
                    <a:pt x="454" y="12371"/>
                  </a:lnTo>
                  <a:lnTo>
                    <a:pt x="631" y="12509"/>
                  </a:lnTo>
                  <a:lnTo>
                    <a:pt x="828" y="12647"/>
                  </a:lnTo>
                  <a:lnTo>
                    <a:pt x="20762" y="24210"/>
                  </a:lnTo>
                  <a:lnTo>
                    <a:pt x="20979" y="24328"/>
                  </a:lnTo>
                  <a:lnTo>
                    <a:pt x="21215" y="24427"/>
                  </a:lnTo>
                  <a:lnTo>
                    <a:pt x="21452" y="24505"/>
                  </a:lnTo>
                  <a:lnTo>
                    <a:pt x="21708" y="24565"/>
                  </a:lnTo>
                  <a:lnTo>
                    <a:pt x="21984" y="24624"/>
                  </a:lnTo>
                  <a:lnTo>
                    <a:pt x="22240" y="24663"/>
                  </a:lnTo>
                  <a:lnTo>
                    <a:pt x="22516" y="24683"/>
                  </a:lnTo>
                  <a:lnTo>
                    <a:pt x="23067" y="24683"/>
                  </a:lnTo>
                  <a:lnTo>
                    <a:pt x="23343" y="24663"/>
                  </a:lnTo>
                  <a:lnTo>
                    <a:pt x="23599" y="24624"/>
                  </a:lnTo>
                  <a:lnTo>
                    <a:pt x="23855" y="24565"/>
                  </a:lnTo>
                  <a:lnTo>
                    <a:pt x="24111" y="24505"/>
                  </a:lnTo>
                  <a:lnTo>
                    <a:pt x="24367" y="24427"/>
                  </a:lnTo>
                  <a:lnTo>
                    <a:pt x="24604" y="24328"/>
                  </a:lnTo>
                  <a:lnTo>
                    <a:pt x="24820" y="24210"/>
                  </a:lnTo>
                  <a:lnTo>
                    <a:pt x="41780" y="14400"/>
                  </a:lnTo>
                  <a:lnTo>
                    <a:pt x="41977" y="14262"/>
                  </a:lnTo>
                  <a:lnTo>
                    <a:pt x="42155" y="14125"/>
                  </a:lnTo>
                  <a:lnTo>
                    <a:pt x="42233" y="14046"/>
                  </a:lnTo>
                  <a:lnTo>
                    <a:pt x="42332" y="13947"/>
                  </a:lnTo>
                  <a:lnTo>
                    <a:pt x="42411" y="13849"/>
                  </a:lnTo>
                  <a:lnTo>
                    <a:pt x="42490" y="13711"/>
                  </a:lnTo>
                  <a:lnTo>
                    <a:pt x="42529" y="13632"/>
                  </a:lnTo>
                  <a:lnTo>
                    <a:pt x="42568" y="13534"/>
                  </a:lnTo>
                  <a:lnTo>
                    <a:pt x="42588" y="13396"/>
                  </a:lnTo>
                  <a:lnTo>
                    <a:pt x="42608" y="13317"/>
                  </a:lnTo>
                  <a:lnTo>
                    <a:pt x="42627" y="13218"/>
                  </a:lnTo>
                  <a:lnTo>
                    <a:pt x="42608" y="13061"/>
                  </a:lnTo>
                  <a:lnTo>
                    <a:pt x="42568" y="12903"/>
                  </a:lnTo>
                  <a:lnTo>
                    <a:pt x="42509" y="12746"/>
                  </a:lnTo>
                  <a:lnTo>
                    <a:pt x="42411" y="12608"/>
                  </a:lnTo>
                  <a:lnTo>
                    <a:pt x="42293" y="12450"/>
                  </a:lnTo>
                  <a:lnTo>
                    <a:pt x="42155" y="12312"/>
                  </a:lnTo>
                  <a:lnTo>
                    <a:pt x="41977" y="12174"/>
                  </a:lnTo>
                  <a:lnTo>
                    <a:pt x="41800" y="12056"/>
                  </a:lnTo>
                  <a:lnTo>
                    <a:pt x="21865" y="474"/>
                  </a:lnTo>
                  <a:lnTo>
                    <a:pt x="21649" y="375"/>
                  </a:lnTo>
                  <a:lnTo>
                    <a:pt x="21412" y="277"/>
                  </a:lnTo>
                  <a:lnTo>
                    <a:pt x="21156" y="178"/>
                  </a:lnTo>
                  <a:lnTo>
                    <a:pt x="20920" y="119"/>
                  </a:lnTo>
                  <a:lnTo>
                    <a:pt x="20644" y="60"/>
                  </a:lnTo>
                  <a:lnTo>
                    <a:pt x="20388" y="21"/>
                  </a:lnTo>
                  <a:lnTo>
                    <a:pt x="2011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25"/>
            <p:cNvSpPr/>
            <p:nvPr/>
          </p:nvSpPr>
          <p:spPr>
            <a:xfrm>
              <a:off x="4446725" y="2826475"/>
              <a:ext cx="170900" cy="99500"/>
            </a:xfrm>
            <a:custGeom>
              <a:avLst/>
              <a:gdLst/>
              <a:ahLst/>
              <a:cxnLst/>
              <a:rect l="l" t="t" r="r" b="b"/>
              <a:pathLst>
                <a:path w="6836" h="3980" extrusionOk="0">
                  <a:moveTo>
                    <a:pt x="3428" y="0"/>
                  </a:moveTo>
                  <a:lnTo>
                    <a:pt x="3310" y="20"/>
                  </a:lnTo>
                  <a:lnTo>
                    <a:pt x="3191" y="39"/>
                  </a:lnTo>
                  <a:lnTo>
                    <a:pt x="3093" y="59"/>
                  </a:lnTo>
                  <a:lnTo>
                    <a:pt x="2994" y="99"/>
                  </a:lnTo>
                  <a:lnTo>
                    <a:pt x="1497" y="965"/>
                  </a:lnTo>
                  <a:lnTo>
                    <a:pt x="178" y="1733"/>
                  </a:lnTo>
                  <a:lnTo>
                    <a:pt x="138" y="1773"/>
                  </a:lnTo>
                  <a:lnTo>
                    <a:pt x="79" y="1812"/>
                  </a:lnTo>
                  <a:lnTo>
                    <a:pt x="40" y="1852"/>
                  </a:lnTo>
                  <a:lnTo>
                    <a:pt x="0" y="1930"/>
                  </a:lnTo>
                  <a:lnTo>
                    <a:pt x="0" y="1990"/>
                  </a:lnTo>
                  <a:lnTo>
                    <a:pt x="0" y="2029"/>
                  </a:lnTo>
                  <a:lnTo>
                    <a:pt x="20" y="2088"/>
                  </a:lnTo>
                  <a:lnTo>
                    <a:pt x="40" y="2127"/>
                  </a:lnTo>
                  <a:lnTo>
                    <a:pt x="99" y="2187"/>
                  </a:lnTo>
                  <a:lnTo>
                    <a:pt x="178" y="2246"/>
                  </a:lnTo>
                  <a:lnTo>
                    <a:pt x="2975" y="3861"/>
                  </a:lnTo>
                  <a:lnTo>
                    <a:pt x="3073" y="3920"/>
                  </a:lnTo>
                  <a:lnTo>
                    <a:pt x="3172" y="3940"/>
                  </a:lnTo>
                  <a:lnTo>
                    <a:pt x="3290" y="3959"/>
                  </a:lnTo>
                  <a:lnTo>
                    <a:pt x="3408" y="3979"/>
                  </a:lnTo>
                  <a:lnTo>
                    <a:pt x="3526" y="3959"/>
                  </a:lnTo>
                  <a:lnTo>
                    <a:pt x="3625" y="3940"/>
                  </a:lnTo>
                  <a:lnTo>
                    <a:pt x="3743" y="3920"/>
                  </a:lnTo>
                  <a:lnTo>
                    <a:pt x="3841" y="3881"/>
                  </a:lnTo>
                  <a:lnTo>
                    <a:pt x="6658" y="2246"/>
                  </a:lnTo>
                  <a:lnTo>
                    <a:pt x="6737" y="2187"/>
                  </a:lnTo>
                  <a:lnTo>
                    <a:pt x="6796" y="2127"/>
                  </a:lnTo>
                  <a:lnTo>
                    <a:pt x="6836" y="2049"/>
                  </a:lnTo>
                  <a:lnTo>
                    <a:pt x="6836" y="1990"/>
                  </a:lnTo>
                  <a:lnTo>
                    <a:pt x="6836" y="1950"/>
                  </a:lnTo>
                  <a:lnTo>
                    <a:pt x="6816" y="1891"/>
                  </a:lnTo>
                  <a:lnTo>
                    <a:pt x="6796" y="1852"/>
                  </a:lnTo>
                  <a:lnTo>
                    <a:pt x="6737" y="1793"/>
                  </a:lnTo>
                  <a:lnTo>
                    <a:pt x="6658" y="1733"/>
                  </a:lnTo>
                  <a:lnTo>
                    <a:pt x="3861" y="118"/>
                  </a:lnTo>
                  <a:lnTo>
                    <a:pt x="3763" y="59"/>
                  </a:lnTo>
                  <a:lnTo>
                    <a:pt x="3664" y="39"/>
                  </a:lnTo>
                  <a:lnTo>
                    <a:pt x="3546" y="20"/>
                  </a:lnTo>
                  <a:lnTo>
                    <a:pt x="3428"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25"/>
            <p:cNvSpPr/>
            <p:nvPr/>
          </p:nvSpPr>
          <p:spPr>
            <a:xfrm>
              <a:off x="4557025" y="2890975"/>
              <a:ext cx="171400" cy="99000"/>
            </a:xfrm>
            <a:custGeom>
              <a:avLst/>
              <a:gdLst/>
              <a:ahLst/>
              <a:cxnLst/>
              <a:rect l="l" t="t" r="r" b="b"/>
              <a:pathLst>
                <a:path w="6856" h="3960" extrusionOk="0">
                  <a:moveTo>
                    <a:pt x="3310" y="0"/>
                  </a:moveTo>
                  <a:lnTo>
                    <a:pt x="3152" y="40"/>
                  </a:lnTo>
                  <a:lnTo>
                    <a:pt x="2995" y="99"/>
                  </a:lnTo>
                  <a:lnTo>
                    <a:pt x="178" y="1714"/>
                  </a:lnTo>
                  <a:lnTo>
                    <a:pt x="99" y="1773"/>
                  </a:lnTo>
                  <a:lnTo>
                    <a:pt x="40" y="1832"/>
                  </a:lnTo>
                  <a:lnTo>
                    <a:pt x="20" y="1911"/>
                  </a:lnTo>
                  <a:lnTo>
                    <a:pt x="1" y="1970"/>
                  </a:lnTo>
                  <a:lnTo>
                    <a:pt x="20" y="2049"/>
                  </a:lnTo>
                  <a:lnTo>
                    <a:pt x="40" y="2108"/>
                  </a:lnTo>
                  <a:lnTo>
                    <a:pt x="99" y="2167"/>
                  </a:lnTo>
                  <a:lnTo>
                    <a:pt x="178" y="2226"/>
                  </a:lnTo>
                  <a:lnTo>
                    <a:pt x="2975" y="3861"/>
                  </a:lnTo>
                  <a:lnTo>
                    <a:pt x="3074" y="3901"/>
                  </a:lnTo>
                  <a:lnTo>
                    <a:pt x="3192" y="3940"/>
                  </a:lnTo>
                  <a:lnTo>
                    <a:pt x="3290" y="3960"/>
                  </a:lnTo>
                  <a:lnTo>
                    <a:pt x="3527" y="3960"/>
                  </a:lnTo>
                  <a:lnTo>
                    <a:pt x="3645" y="3940"/>
                  </a:lnTo>
                  <a:lnTo>
                    <a:pt x="3763" y="3901"/>
                  </a:lnTo>
                  <a:lnTo>
                    <a:pt x="3862" y="3861"/>
                  </a:lnTo>
                  <a:lnTo>
                    <a:pt x="6659" y="2226"/>
                  </a:lnTo>
                  <a:lnTo>
                    <a:pt x="6737" y="2167"/>
                  </a:lnTo>
                  <a:lnTo>
                    <a:pt x="6797" y="2108"/>
                  </a:lnTo>
                  <a:lnTo>
                    <a:pt x="6836" y="2049"/>
                  </a:lnTo>
                  <a:lnTo>
                    <a:pt x="6856" y="1970"/>
                  </a:lnTo>
                  <a:lnTo>
                    <a:pt x="6836" y="1911"/>
                  </a:lnTo>
                  <a:lnTo>
                    <a:pt x="6816" y="1832"/>
                  </a:lnTo>
                  <a:lnTo>
                    <a:pt x="6757" y="1773"/>
                  </a:lnTo>
                  <a:lnTo>
                    <a:pt x="6678" y="1714"/>
                  </a:lnTo>
                  <a:lnTo>
                    <a:pt x="3862" y="99"/>
                  </a:lnTo>
                  <a:lnTo>
                    <a:pt x="3783" y="60"/>
                  </a:lnTo>
                  <a:lnTo>
                    <a:pt x="3665" y="20"/>
                  </a:lnTo>
                  <a:lnTo>
                    <a:pt x="3487"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25"/>
            <p:cNvSpPr/>
            <p:nvPr/>
          </p:nvSpPr>
          <p:spPr>
            <a:xfrm>
              <a:off x="4329525" y="2894425"/>
              <a:ext cx="170900" cy="99000"/>
            </a:xfrm>
            <a:custGeom>
              <a:avLst/>
              <a:gdLst/>
              <a:ahLst/>
              <a:cxnLst/>
              <a:rect l="l" t="t" r="r" b="b"/>
              <a:pathLst>
                <a:path w="6836" h="3960" extrusionOk="0">
                  <a:moveTo>
                    <a:pt x="3309" y="0"/>
                  </a:moveTo>
                  <a:lnTo>
                    <a:pt x="3132" y="40"/>
                  </a:lnTo>
                  <a:lnTo>
                    <a:pt x="2994" y="99"/>
                  </a:lnTo>
                  <a:lnTo>
                    <a:pt x="177" y="1734"/>
                  </a:lnTo>
                  <a:lnTo>
                    <a:pt x="99" y="1793"/>
                  </a:lnTo>
                  <a:lnTo>
                    <a:pt x="40" y="1852"/>
                  </a:lnTo>
                  <a:lnTo>
                    <a:pt x="0" y="1911"/>
                  </a:lnTo>
                  <a:lnTo>
                    <a:pt x="0" y="1990"/>
                  </a:lnTo>
                  <a:lnTo>
                    <a:pt x="0" y="2049"/>
                  </a:lnTo>
                  <a:lnTo>
                    <a:pt x="40" y="2128"/>
                  </a:lnTo>
                  <a:lnTo>
                    <a:pt x="99" y="2187"/>
                  </a:lnTo>
                  <a:lnTo>
                    <a:pt x="177" y="2246"/>
                  </a:lnTo>
                  <a:lnTo>
                    <a:pt x="2975" y="3861"/>
                  </a:lnTo>
                  <a:lnTo>
                    <a:pt x="3073" y="3901"/>
                  </a:lnTo>
                  <a:lnTo>
                    <a:pt x="3172" y="3940"/>
                  </a:lnTo>
                  <a:lnTo>
                    <a:pt x="3290" y="3960"/>
                  </a:lnTo>
                  <a:lnTo>
                    <a:pt x="3526" y="3960"/>
                  </a:lnTo>
                  <a:lnTo>
                    <a:pt x="3644" y="3940"/>
                  </a:lnTo>
                  <a:lnTo>
                    <a:pt x="3743" y="3901"/>
                  </a:lnTo>
                  <a:lnTo>
                    <a:pt x="3841" y="3861"/>
                  </a:lnTo>
                  <a:lnTo>
                    <a:pt x="6658" y="2226"/>
                  </a:lnTo>
                  <a:lnTo>
                    <a:pt x="6737" y="2187"/>
                  </a:lnTo>
                  <a:lnTo>
                    <a:pt x="6796" y="2108"/>
                  </a:lnTo>
                  <a:lnTo>
                    <a:pt x="6835" y="2049"/>
                  </a:lnTo>
                  <a:lnTo>
                    <a:pt x="6835" y="1990"/>
                  </a:lnTo>
                  <a:lnTo>
                    <a:pt x="6835" y="1911"/>
                  </a:lnTo>
                  <a:lnTo>
                    <a:pt x="6796" y="1852"/>
                  </a:lnTo>
                  <a:lnTo>
                    <a:pt x="6737" y="1793"/>
                  </a:lnTo>
                  <a:lnTo>
                    <a:pt x="6658" y="1734"/>
                  </a:lnTo>
                  <a:lnTo>
                    <a:pt x="3861" y="99"/>
                  </a:lnTo>
                  <a:lnTo>
                    <a:pt x="3762" y="59"/>
                  </a:lnTo>
                  <a:lnTo>
                    <a:pt x="3664" y="20"/>
                  </a:lnTo>
                  <a:lnTo>
                    <a:pt x="3487"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25"/>
            <p:cNvSpPr/>
            <p:nvPr/>
          </p:nvSpPr>
          <p:spPr>
            <a:xfrm>
              <a:off x="4667350" y="2955000"/>
              <a:ext cx="171400" cy="99000"/>
            </a:xfrm>
            <a:custGeom>
              <a:avLst/>
              <a:gdLst/>
              <a:ahLst/>
              <a:cxnLst/>
              <a:rect l="l" t="t" r="r" b="b"/>
              <a:pathLst>
                <a:path w="6856" h="3960" extrusionOk="0">
                  <a:moveTo>
                    <a:pt x="3329" y="0"/>
                  </a:moveTo>
                  <a:lnTo>
                    <a:pt x="3211" y="20"/>
                  </a:lnTo>
                  <a:lnTo>
                    <a:pt x="3093" y="59"/>
                  </a:lnTo>
                  <a:lnTo>
                    <a:pt x="2994" y="99"/>
                  </a:lnTo>
                  <a:lnTo>
                    <a:pt x="197" y="1734"/>
                  </a:lnTo>
                  <a:lnTo>
                    <a:pt x="118" y="1793"/>
                  </a:lnTo>
                  <a:lnTo>
                    <a:pt x="59" y="1852"/>
                  </a:lnTo>
                  <a:lnTo>
                    <a:pt x="20" y="1911"/>
                  </a:lnTo>
                  <a:lnTo>
                    <a:pt x="0" y="1990"/>
                  </a:lnTo>
                  <a:lnTo>
                    <a:pt x="20" y="2049"/>
                  </a:lnTo>
                  <a:lnTo>
                    <a:pt x="59" y="2108"/>
                  </a:lnTo>
                  <a:lnTo>
                    <a:pt x="118" y="2187"/>
                  </a:lnTo>
                  <a:lnTo>
                    <a:pt x="197" y="2226"/>
                  </a:lnTo>
                  <a:lnTo>
                    <a:pt x="2994" y="3861"/>
                  </a:lnTo>
                  <a:lnTo>
                    <a:pt x="3093" y="3901"/>
                  </a:lnTo>
                  <a:lnTo>
                    <a:pt x="3191" y="3940"/>
                  </a:lnTo>
                  <a:lnTo>
                    <a:pt x="3309" y="3960"/>
                  </a:lnTo>
                  <a:lnTo>
                    <a:pt x="3546" y="3960"/>
                  </a:lnTo>
                  <a:lnTo>
                    <a:pt x="3664" y="3940"/>
                  </a:lnTo>
                  <a:lnTo>
                    <a:pt x="3762" y="3901"/>
                  </a:lnTo>
                  <a:lnTo>
                    <a:pt x="3861" y="3861"/>
                  </a:lnTo>
                  <a:lnTo>
                    <a:pt x="6678" y="2226"/>
                  </a:lnTo>
                  <a:lnTo>
                    <a:pt x="6757" y="2167"/>
                  </a:lnTo>
                  <a:lnTo>
                    <a:pt x="6816" y="2108"/>
                  </a:lnTo>
                  <a:lnTo>
                    <a:pt x="6855" y="2049"/>
                  </a:lnTo>
                  <a:lnTo>
                    <a:pt x="6855" y="1970"/>
                  </a:lnTo>
                  <a:lnTo>
                    <a:pt x="6855" y="1931"/>
                  </a:lnTo>
                  <a:lnTo>
                    <a:pt x="6816" y="1872"/>
                  </a:lnTo>
                  <a:lnTo>
                    <a:pt x="6816" y="1852"/>
                  </a:lnTo>
                  <a:lnTo>
                    <a:pt x="6757" y="1773"/>
                  </a:lnTo>
                  <a:lnTo>
                    <a:pt x="6678" y="1734"/>
                  </a:lnTo>
                  <a:lnTo>
                    <a:pt x="3881" y="99"/>
                  </a:lnTo>
                  <a:lnTo>
                    <a:pt x="3782" y="59"/>
                  </a:lnTo>
                  <a:lnTo>
                    <a:pt x="3684" y="20"/>
                  </a:lnTo>
                  <a:lnTo>
                    <a:pt x="3565"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4" name="Google Shape;1514;p25"/>
          <p:cNvGrpSpPr/>
          <p:nvPr/>
        </p:nvGrpSpPr>
        <p:grpSpPr>
          <a:xfrm>
            <a:off x="8514785" y="3507073"/>
            <a:ext cx="495506" cy="558257"/>
            <a:chOff x="2625625" y="2522625"/>
            <a:chExt cx="431400" cy="486075"/>
          </a:xfrm>
        </p:grpSpPr>
        <p:sp>
          <p:nvSpPr>
            <p:cNvPr id="1515" name="Google Shape;1515;p25"/>
            <p:cNvSpPr/>
            <p:nvPr/>
          </p:nvSpPr>
          <p:spPr>
            <a:xfrm>
              <a:off x="2625625" y="2746675"/>
              <a:ext cx="431400" cy="262025"/>
            </a:xfrm>
            <a:custGeom>
              <a:avLst/>
              <a:gdLst/>
              <a:ahLst/>
              <a:cxnLst/>
              <a:rect l="l" t="t" r="r" b="b"/>
              <a:pathLst>
                <a:path w="17256" h="10481" extrusionOk="0">
                  <a:moveTo>
                    <a:pt x="8569" y="1"/>
                  </a:moveTo>
                  <a:lnTo>
                    <a:pt x="1320" y="4019"/>
                  </a:lnTo>
                  <a:lnTo>
                    <a:pt x="0" y="4788"/>
                  </a:lnTo>
                  <a:lnTo>
                    <a:pt x="8490" y="10480"/>
                  </a:lnTo>
                  <a:lnTo>
                    <a:pt x="17256" y="4669"/>
                  </a:lnTo>
                  <a:lnTo>
                    <a:pt x="8569"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25"/>
            <p:cNvSpPr/>
            <p:nvPr/>
          </p:nvSpPr>
          <p:spPr>
            <a:xfrm>
              <a:off x="2677825" y="2633900"/>
              <a:ext cx="164500" cy="314725"/>
            </a:xfrm>
            <a:custGeom>
              <a:avLst/>
              <a:gdLst/>
              <a:ahLst/>
              <a:cxnLst/>
              <a:rect l="l" t="t" r="r" b="b"/>
              <a:pathLst>
                <a:path w="6580" h="12589" extrusionOk="0">
                  <a:moveTo>
                    <a:pt x="0" y="1"/>
                  </a:moveTo>
                  <a:lnTo>
                    <a:pt x="0" y="8038"/>
                  </a:lnTo>
                  <a:lnTo>
                    <a:pt x="6580" y="12588"/>
                  </a:lnTo>
                  <a:lnTo>
                    <a:pt x="6580" y="457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25"/>
            <p:cNvSpPr/>
            <p:nvPr/>
          </p:nvSpPr>
          <p:spPr>
            <a:xfrm>
              <a:off x="2838350" y="2634900"/>
              <a:ext cx="168450" cy="313725"/>
            </a:xfrm>
            <a:custGeom>
              <a:avLst/>
              <a:gdLst/>
              <a:ahLst/>
              <a:cxnLst/>
              <a:rect l="l" t="t" r="r" b="b"/>
              <a:pathLst>
                <a:path w="6738" h="12549" extrusionOk="0">
                  <a:moveTo>
                    <a:pt x="6738" y="0"/>
                  </a:moveTo>
                  <a:lnTo>
                    <a:pt x="1" y="4413"/>
                  </a:lnTo>
                  <a:lnTo>
                    <a:pt x="159" y="12548"/>
                  </a:lnTo>
                  <a:lnTo>
                    <a:pt x="6738" y="7840"/>
                  </a:lnTo>
                  <a:lnTo>
                    <a:pt x="67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25"/>
            <p:cNvSpPr/>
            <p:nvPr/>
          </p:nvSpPr>
          <p:spPr>
            <a:xfrm>
              <a:off x="2677825" y="2522625"/>
              <a:ext cx="328975" cy="224075"/>
            </a:xfrm>
            <a:custGeom>
              <a:avLst/>
              <a:gdLst/>
              <a:ahLst/>
              <a:cxnLst/>
              <a:rect l="l" t="t" r="r" b="b"/>
              <a:pathLst>
                <a:path w="13159" h="8963" extrusionOk="0">
                  <a:moveTo>
                    <a:pt x="6422" y="0"/>
                  </a:moveTo>
                  <a:lnTo>
                    <a:pt x="0" y="4511"/>
                  </a:lnTo>
                  <a:lnTo>
                    <a:pt x="6422" y="8963"/>
                  </a:lnTo>
                  <a:lnTo>
                    <a:pt x="13159" y="4550"/>
                  </a:lnTo>
                  <a:lnTo>
                    <a:pt x="64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9" name="Google Shape;1519;p25"/>
          <p:cNvGrpSpPr/>
          <p:nvPr/>
        </p:nvGrpSpPr>
        <p:grpSpPr>
          <a:xfrm>
            <a:off x="141915" y="558555"/>
            <a:ext cx="1142615" cy="785586"/>
            <a:chOff x="3057000" y="3451875"/>
            <a:chExt cx="652550" cy="448650"/>
          </a:xfrm>
        </p:grpSpPr>
        <p:sp>
          <p:nvSpPr>
            <p:cNvPr id="1520" name="Google Shape;1520;p25"/>
            <p:cNvSpPr/>
            <p:nvPr/>
          </p:nvSpPr>
          <p:spPr>
            <a:xfrm>
              <a:off x="3057000" y="3506050"/>
              <a:ext cx="641200" cy="394475"/>
            </a:xfrm>
            <a:custGeom>
              <a:avLst/>
              <a:gdLst/>
              <a:ahLst/>
              <a:cxnLst/>
              <a:rect l="l" t="t" r="r" b="b"/>
              <a:pathLst>
                <a:path w="25648" h="15779" extrusionOk="0">
                  <a:moveTo>
                    <a:pt x="12706" y="1"/>
                  </a:moveTo>
                  <a:lnTo>
                    <a:pt x="1636" y="6974"/>
                  </a:lnTo>
                  <a:lnTo>
                    <a:pt x="1400" y="7131"/>
                  </a:lnTo>
                  <a:lnTo>
                    <a:pt x="1183" y="7269"/>
                  </a:lnTo>
                  <a:lnTo>
                    <a:pt x="986" y="7427"/>
                  </a:lnTo>
                  <a:lnTo>
                    <a:pt x="809" y="7565"/>
                  </a:lnTo>
                  <a:lnTo>
                    <a:pt x="671" y="7722"/>
                  </a:lnTo>
                  <a:lnTo>
                    <a:pt x="533" y="7860"/>
                  </a:lnTo>
                  <a:lnTo>
                    <a:pt x="415" y="8018"/>
                  </a:lnTo>
                  <a:lnTo>
                    <a:pt x="316" y="8156"/>
                  </a:lnTo>
                  <a:lnTo>
                    <a:pt x="237" y="8313"/>
                  </a:lnTo>
                  <a:lnTo>
                    <a:pt x="178" y="8471"/>
                  </a:lnTo>
                  <a:lnTo>
                    <a:pt x="119" y="8609"/>
                  </a:lnTo>
                  <a:lnTo>
                    <a:pt x="80" y="8766"/>
                  </a:lnTo>
                  <a:lnTo>
                    <a:pt x="21" y="9062"/>
                  </a:lnTo>
                  <a:lnTo>
                    <a:pt x="1" y="9377"/>
                  </a:lnTo>
                  <a:lnTo>
                    <a:pt x="21" y="9633"/>
                  </a:lnTo>
                  <a:lnTo>
                    <a:pt x="99" y="9869"/>
                  </a:lnTo>
                  <a:lnTo>
                    <a:pt x="198" y="10086"/>
                  </a:lnTo>
                  <a:lnTo>
                    <a:pt x="336" y="10303"/>
                  </a:lnTo>
                  <a:lnTo>
                    <a:pt x="493" y="10519"/>
                  </a:lnTo>
                  <a:lnTo>
                    <a:pt x="710" y="10716"/>
                  </a:lnTo>
                  <a:lnTo>
                    <a:pt x="946" y="10894"/>
                  </a:lnTo>
                  <a:lnTo>
                    <a:pt x="1203" y="11071"/>
                  </a:lnTo>
                  <a:lnTo>
                    <a:pt x="1498" y="11229"/>
                  </a:lnTo>
                  <a:lnTo>
                    <a:pt x="1793" y="11366"/>
                  </a:lnTo>
                  <a:lnTo>
                    <a:pt x="2128" y="11485"/>
                  </a:lnTo>
                  <a:lnTo>
                    <a:pt x="2483" y="11583"/>
                  </a:lnTo>
                  <a:lnTo>
                    <a:pt x="2857" y="11662"/>
                  </a:lnTo>
                  <a:lnTo>
                    <a:pt x="3251" y="11721"/>
                  </a:lnTo>
                  <a:lnTo>
                    <a:pt x="3665" y="11760"/>
                  </a:lnTo>
                  <a:lnTo>
                    <a:pt x="4472" y="11760"/>
                  </a:lnTo>
                  <a:lnTo>
                    <a:pt x="4866" y="11721"/>
                  </a:lnTo>
                  <a:lnTo>
                    <a:pt x="5241" y="11662"/>
                  </a:lnTo>
                  <a:lnTo>
                    <a:pt x="5595" y="11603"/>
                  </a:lnTo>
                  <a:lnTo>
                    <a:pt x="5950" y="11504"/>
                  </a:lnTo>
                  <a:lnTo>
                    <a:pt x="6265" y="11386"/>
                  </a:lnTo>
                  <a:lnTo>
                    <a:pt x="6580" y="11268"/>
                  </a:lnTo>
                  <a:lnTo>
                    <a:pt x="6856" y="11110"/>
                  </a:lnTo>
                  <a:lnTo>
                    <a:pt x="6915" y="11150"/>
                  </a:lnTo>
                  <a:lnTo>
                    <a:pt x="7270" y="11366"/>
                  </a:lnTo>
                  <a:lnTo>
                    <a:pt x="7585" y="11583"/>
                  </a:lnTo>
                  <a:lnTo>
                    <a:pt x="7900" y="11839"/>
                  </a:lnTo>
                  <a:lnTo>
                    <a:pt x="8176" y="12135"/>
                  </a:lnTo>
                  <a:lnTo>
                    <a:pt x="8038" y="12273"/>
                  </a:lnTo>
                  <a:lnTo>
                    <a:pt x="7920" y="12411"/>
                  </a:lnTo>
                  <a:lnTo>
                    <a:pt x="7821" y="12568"/>
                  </a:lnTo>
                  <a:lnTo>
                    <a:pt x="7723" y="12726"/>
                  </a:lnTo>
                  <a:lnTo>
                    <a:pt x="7664" y="12883"/>
                  </a:lnTo>
                  <a:lnTo>
                    <a:pt x="7604" y="13041"/>
                  </a:lnTo>
                  <a:lnTo>
                    <a:pt x="7565" y="13218"/>
                  </a:lnTo>
                  <a:lnTo>
                    <a:pt x="7565" y="13395"/>
                  </a:lnTo>
                  <a:lnTo>
                    <a:pt x="7585" y="13632"/>
                  </a:lnTo>
                  <a:lnTo>
                    <a:pt x="7644" y="13868"/>
                  </a:lnTo>
                  <a:lnTo>
                    <a:pt x="7742" y="14105"/>
                  </a:lnTo>
                  <a:lnTo>
                    <a:pt x="7880" y="14321"/>
                  </a:lnTo>
                  <a:lnTo>
                    <a:pt x="8058" y="14538"/>
                  </a:lnTo>
                  <a:lnTo>
                    <a:pt x="8254" y="14735"/>
                  </a:lnTo>
                  <a:lnTo>
                    <a:pt x="8491" y="14912"/>
                  </a:lnTo>
                  <a:lnTo>
                    <a:pt x="8747" y="15070"/>
                  </a:lnTo>
                  <a:lnTo>
                    <a:pt x="9042" y="15227"/>
                  </a:lnTo>
                  <a:lnTo>
                    <a:pt x="9358" y="15365"/>
                  </a:lnTo>
                  <a:lnTo>
                    <a:pt x="9692" y="15483"/>
                  </a:lnTo>
                  <a:lnTo>
                    <a:pt x="10047" y="15582"/>
                  </a:lnTo>
                  <a:lnTo>
                    <a:pt x="10421" y="15680"/>
                  </a:lnTo>
                  <a:lnTo>
                    <a:pt x="10815" y="15740"/>
                  </a:lnTo>
                  <a:lnTo>
                    <a:pt x="11209" y="15759"/>
                  </a:lnTo>
                  <a:lnTo>
                    <a:pt x="11623" y="15779"/>
                  </a:lnTo>
                  <a:lnTo>
                    <a:pt x="12115" y="15759"/>
                  </a:lnTo>
                  <a:lnTo>
                    <a:pt x="12608" y="15740"/>
                  </a:lnTo>
                  <a:lnTo>
                    <a:pt x="13061" y="15680"/>
                  </a:lnTo>
                  <a:lnTo>
                    <a:pt x="13514" y="15602"/>
                  </a:lnTo>
                  <a:lnTo>
                    <a:pt x="13928" y="15503"/>
                  </a:lnTo>
                  <a:lnTo>
                    <a:pt x="14322" y="15365"/>
                  </a:lnTo>
                  <a:lnTo>
                    <a:pt x="14656" y="15208"/>
                  </a:lnTo>
                  <a:lnTo>
                    <a:pt x="14814" y="15109"/>
                  </a:lnTo>
                  <a:lnTo>
                    <a:pt x="14972" y="15011"/>
                  </a:lnTo>
                  <a:lnTo>
                    <a:pt x="25648" y="9239"/>
                  </a:lnTo>
                  <a:lnTo>
                    <a:pt x="24151" y="8609"/>
                  </a:lnTo>
                  <a:lnTo>
                    <a:pt x="23225" y="9081"/>
                  </a:lnTo>
                  <a:lnTo>
                    <a:pt x="20980" y="10263"/>
                  </a:lnTo>
                  <a:lnTo>
                    <a:pt x="19601" y="10992"/>
                  </a:lnTo>
                  <a:lnTo>
                    <a:pt x="18202" y="11760"/>
                  </a:lnTo>
                  <a:lnTo>
                    <a:pt x="16863" y="12509"/>
                  </a:lnTo>
                  <a:lnTo>
                    <a:pt x="15681" y="13198"/>
                  </a:lnTo>
                  <a:lnTo>
                    <a:pt x="15622" y="12962"/>
                  </a:lnTo>
                  <a:lnTo>
                    <a:pt x="15543" y="12745"/>
                  </a:lnTo>
                  <a:lnTo>
                    <a:pt x="15425" y="12529"/>
                  </a:lnTo>
                  <a:lnTo>
                    <a:pt x="15267" y="12332"/>
                  </a:lnTo>
                  <a:lnTo>
                    <a:pt x="15090" y="12135"/>
                  </a:lnTo>
                  <a:lnTo>
                    <a:pt x="14893" y="11957"/>
                  </a:lnTo>
                  <a:lnTo>
                    <a:pt x="14656" y="11800"/>
                  </a:lnTo>
                  <a:lnTo>
                    <a:pt x="14381" y="11642"/>
                  </a:lnTo>
                  <a:lnTo>
                    <a:pt x="14105" y="11504"/>
                  </a:lnTo>
                  <a:lnTo>
                    <a:pt x="13809" y="11366"/>
                  </a:lnTo>
                  <a:lnTo>
                    <a:pt x="13475" y="11268"/>
                  </a:lnTo>
                  <a:lnTo>
                    <a:pt x="13140" y="11170"/>
                  </a:lnTo>
                  <a:lnTo>
                    <a:pt x="12785" y="11110"/>
                  </a:lnTo>
                  <a:lnTo>
                    <a:pt x="12411" y="11051"/>
                  </a:lnTo>
                  <a:lnTo>
                    <a:pt x="12017" y="11012"/>
                  </a:lnTo>
                  <a:lnTo>
                    <a:pt x="11268" y="11012"/>
                  </a:lnTo>
                  <a:lnTo>
                    <a:pt x="10894" y="11051"/>
                  </a:lnTo>
                  <a:lnTo>
                    <a:pt x="10539" y="11091"/>
                  </a:lnTo>
                  <a:lnTo>
                    <a:pt x="10205" y="11150"/>
                  </a:lnTo>
                  <a:lnTo>
                    <a:pt x="9889" y="11229"/>
                  </a:lnTo>
                  <a:lnTo>
                    <a:pt x="9574" y="11327"/>
                  </a:lnTo>
                  <a:lnTo>
                    <a:pt x="9279" y="11445"/>
                  </a:lnTo>
                  <a:lnTo>
                    <a:pt x="9003" y="11563"/>
                  </a:lnTo>
                  <a:lnTo>
                    <a:pt x="8727" y="11248"/>
                  </a:lnTo>
                  <a:lnTo>
                    <a:pt x="8392" y="10953"/>
                  </a:lnTo>
                  <a:lnTo>
                    <a:pt x="8058" y="10697"/>
                  </a:lnTo>
                  <a:lnTo>
                    <a:pt x="7703" y="10460"/>
                  </a:lnTo>
                  <a:lnTo>
                    <a:pt x="7880" y="10204"/>
                  </a:lnTo>
                  <a:lnTo>
                    <a:pt x="7959" y="10086"/>
                  </a:lnTo>
                  <a:lnTo>
                    <a:pt x="8018" y="9948"/>
                  </a:lnTo>
                  <a:lnTo>
                    <a:pt x="8077" y="9810"/>
                  </a:lnTo>
                  <a:lnTo>
                    <a:pt x="8117" y="9672"/>
                  </a:lnTo>
                  <a:lnTo>
                    <a:pt x="8136" y="9535"/>
                  </a:lnTo>
                  <a:lnTo>
                    <a:pt x="8136" y="9377"/>
                  </a:lnTo>
                  <a:lnTo>
                    <a:pt x="8117" y="9141"/>
                  </a:lnTo>
                  <a:lnTo>
                    <a:pt x="8058" y="8904"/>
                  </a:lnTo>
                  <a:lnTo>
                    <a:pt x="7959" y="8668"/>
                  </a:lnTo>
                  <a:lnTo>
                    <a:pt x="7821" y="8451"/>
                  </a:lnTo>
                  <a:lnTo>
                    <a:pt x="7644" y="8234"/>
                  </a:lnTo>
                  <a:lnTo>
                    <a:pt x="7447" y="8037"/>
                  </a:lnTo>
                  <a:lnTo>
                    <a:pt x="7210" y="7860"/>
                  </a:lnTo>
                  <a:lnTo>
                    <a:pt x="6954" y="7703"/>
                  </a:lnTo>
                  <a:lnTo>
                    <a:pt x="6659" y="7545"/>
                  </a:lnTo>
                  <a:lnTo>
                    <a:pt x="6344" y="7407"/>
                  </a:lnTo>
                  <a:lnTo>
                    <a:pt x="6009" y="7289"/>
                  </a:lnTo>
                  <a:lnTo>
                    <a:pt x="5654" y="7190"/>
                  </a:lnTo>
                  <a:lnTo>
                    <a:pt x="5280" y="7092"/>
                  </a:lnTo>
                  <a:lnTo>
                    <a:pt x="4886" y="7033"/>
                  </a:lnTo>
                  <a:lnTo>
                    <a:pt x="4492" y="7013"/>
                  </a:lnTo>
                  <a:lnTo>
                    <a:pt x="4078" y="6993"/>
                  </a:lnTo>
                  <a:lnTo>
                    <a:pt x="14006" y="670"/>
                  </a:lnTo>
                  <a:lnTo>
                    <a:pt x="12706"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25"/>
            <p:cNvSpPr/>
            <p:nvPr/>
          </p:nvSpPr>
          <p:spPr>
            <a:xfrm>
              <a:off x="3432250" y="3663650"/>
              <a:ext cx="253150" cy="132000"/>
            </a:xfrm>
            <a:custGeom>
              <a:avLst/>
              <a:gdLst/>
              <a:ahLst/>
              <a:cxnLst/>
              <a:rect l="l" t="t" r="r" b="b"/>
              <a:pathLst>
                <a:path w="10126" h="5280" extrusionOk="0">
                  <a:moveTo>
                    <a:pt x="9983" y="941"/>
                  </a:moveTo>
                  <a:lnTo>
                    <a:pt x="10126" y="1024"/>
                  </a:lnTo>
                  <a:lnTo>
                    <a:pt x="10086" y="985"/>
                  </a:lnTo>
                  <a:lnTo>
                    <a:pt x="9983" y="941"/>
                  </a:lnTo>
                  <a:close/>
                  <a:moveTo>
                    <a:pt x="7545" y="0"/>
                  </a:moveTo>
                  <a:lnTo>
                    <a:pt x="7309" y="20"/>
                  </a:lnTo>
                  <a:lnTo>
                    <a:pt x="7073" y="39"/>
                  </a:lnTo>
                  <a:lnTo>
                    <a:pt x="6836" y="99"/>
                  </a:lnTo>
                  <a:lnTo>
                    <a:pt x="6600" y="158"/>
                  </a:lnTo>
                  <a:lnTo>
                    <a:pt x="6344" y="236"/>
                  </a:lnTo>
                  <a:lnTo>
                    <a:pt x="6088" y="335"/>
                  </a:lnTo>
                  <a:lnTo>
                    <a:pt x="5832" y="433"/>
                  </a:lnTo>
                  <a:lnTo>
                    <a:pt x="5576" y="571"/>
                  </a:lnTo>
                  <a:lnTo>
                    <a:pt x="5319" y="709"/>
                  </a:lnTo>
                  <a:lnTo>
                    <a:pt x="474" y="3506"/>
                  </a:lnTo>
                  <a:lnTo>
                    <a:pt x="375" y="3565"/>
                  </a:lnTo>
                  <a:lnTo>
                    <a:pt x="277" y="3664"/>
                  </a:lnTo>
                  <a:lnTo>
                    <a:pt x="198" y="3743"/>
                  </a:lnTo>
                  <a:lnTo>
                    <a:pt x="139" y="3861"/>
                  </a:lnTo>
                  <a:lnTo>
                    <a:pt x="80" y="3959"/>
                  </a:lnTo>
                  <a:lnTo>
                    <a:pt x="40" y="4078"/>
                  </a:lnTo>
                  <a:lnTo>
                    <a:pt x="21" y="4196"/>
                  </a:lnTo>
                  <a:lnTo>
                    <a:pt x="1" y="4314"/>
                  </a:lnTo>
                  <a:lnTo>
                    <a:pt x="21" y="4412"/>
                  </a:lnTo>
                  <a:lnTo>
                    <a:pt x="40" y="4491"/>
                  </a:lnTo>
                  <a:lnTo>
                    <a:pt x="80" y="4570"/>
                  </a:lnTo>
                  <a:lnTo>
                    <a:pt x="139" y="4609"/>
                  </a:lnTo>
                  <a:lnTo>
                    <a:pt x="1281" y="5279"/>
                  </a:lnTo>
                  <a:lnTo>
                    <a:pt x="1262" y="5259"/>
                  </a:lnTo>
                  <a:lnTo>
                    <a:pt x="1242" y="5240"/>
                  </a:lnTo>
                  <a:lnTo>
                    <a:pt x="1203" y="5200"/>
                  </a:lnTo>
                  <a:lnTo>
                    <a:pt x="1183" y="5161"/>
                  </a:lnTo>
                  <a:lnTo>
                    <a:pt x="1183" y="5102"/>
                  </a:lnTo>
                  <a:lnTo>
                    <a:pt x="1163" y="5082"/>
                  </a:lnTo>
                  <a:lnTo>
                    <a:pt x="1163" y="4984"/>
                  </a:lnTo>
                  <a:lnTo>
                    <a:pt x="1163" y="4866"/>
                  </a:lnTo>
                  <a:lnTo>
                    <a:pt x="1183" y="4747"/>
                  </a:lnTo>
                  <a:lnTo>
                    <a:pt x="1242" y="4629"/>
                  </a:lnTo>
                  <a:lnTo>
                    <a:pt x="1281" y="4531"/>
                  </a:lnTo>
                  <a:lnTo>
                    <a:pt x="1360" y="4412"/>
                  </a:lnTo>
                  <a:lnTo>
                    <a:pt x="1439" y="4334"/>
                  </a:lnTo>
                  <a:lnTo>
                    <a:pt x="1518" y="4235"/>
                  </a:lnTo>
                  <a:lnTo>
                    <a:pt x="1616" y="4176"/>
                  </a:lnTo>
                  <a:lnTo>
                    <a:pt x="6462" y="1379"/>
                  </a:lnTo>
                  <a:lnTo>
                    <a:pt x="6698" y="1261"/>
                  </a:lnTo>
                  <a:lnTo>
                    <a:pt x="6935" y="1143"/>
                  </a:lnTo>
                  <a:lnTo>
                    <a:pt x="7053" y="1083"/>
                  </a:lnTo>
                  <a:lnTo>
                    <a:pt x="7447" y="926"/>
                  </a:lnTo>
                  <a:lnTo>
                    <a:pt x="7506" y="906"/>
                  </a:lnTo>
                  <a:lnTo>
                    <a:pt x="7723" y="827"/>
                  </a:lnTo>
                  <a:lnTo>
                    <a:pt x="7939" y="768"/>
                  </a:lnTo>
                  <a:lnTo>
                    <a:pt x="8058" y="749"/>
                  </a:lnTo>
                  <a:lnTo>
                    <a:pt x="8412" y="689"/>
                  </a:lnTo>
                  <a:lnTo>
                    <a:pt x="8491" y="689"/>
                  </a:lnTo>
                  <a:lnTo>
                    <a:pt x="8688" y="670"/>
                  </a:lnTo>
                  <a:lnTo>
                    <a:pt x="8885" y="670"/>
                  </a:lnTo>
                  <a:lnTo>
                    <a:pt x="8983" y="689"/>
                  </a:lnTo>
                  <a:lnTo>
                    <a:pt x="9299" y="709"/>
                  </a:lnTo>
                  <a:lnTo>
                    <a:pt x="9377" y="729"/>
                  </a:lnTo>
                  <a:lnTo>
                    <a:pt x="9555" y="768"/>
                  </a:lnTo>
                  <a:lnTo>
                    <a:pt x="9732" y="827"/>
                  </a:lnTo>
                  <a:lnTo>
                    <a:pt x="9811" y="867"/>
                  </a:lnTo>
                  <a:lnTo>
                    <a:pt x="9983" y="941"/>
                  </a:lnTo>
                  <a:lnTo>
                    <a:pt x="9983" y="941"/>
                  </a:lnTo>
                  <a:lnTo>
                    <a:pt x="8983" y="355"/>
                  </a:lnTo>
                  <a:lnTo>
                    <a:pt x="8786" y="256"/>
                  </a:lnTo>
                  <a:lnTo>
                    <a:pt x="8609" y="177"/>
                  </a:lnTo>
                  <a:lnTo>
                    <a:pt x="8412" y="99"/>
                  </a:lnTo>
                  <a:lnTo>
                    <a:pt x="8195" y="59"/>
                  </a:lnTo>
                  <a:lnTo>
                    <a:pt x="7979" y="20"/>
                  </a:lnTo>
                  <a:lnTo>
                    <a:pt x="776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25"/>
            <p:cNvSpPr/>
            <p:nvPr/>
          </p:nvSpPr>
          <p:spPr>
            <a:xfrm>
              <a:off x="3461325" y="3680375"/>
              <a:ext cx="248225" cy="115750"/>
            </a:xfrm>
            <a:custGeom>
              <a:avLst/>
              <a:gdLst/>
              <a:ahLst/>
              <a:cxnLst/>
              <a:rect l="l" t="t" r="r" b="b"/>
              <a:pathLst>
                <a:path w="9929" h="4630" extrusionOk="0">
                  <a:moveTo>
                    <a:pt x="7525" y="1"/>
                  </a:moveTo>
                  <a:lnTo>
                    <a:pt x="7328" y="20"/>
                  </a:lnTo>
                  <a:lnTo>
                    <a:pt x="7249" y="20"/>
                  </a:lnTo>
                  <a:lnTo>
                    <a:pt x="6895" y="80"/>
                  </a:lnTo>
                  <a:lnTo>
                    <a:pt x="6776" y="99"/>
                  </a:lnTo>
                  <a:lnTo>
                    <a:pt x="6560" y="158"/>
                  </a:lnTo>
                  <a:lnTo>
                    <a:pt x="6343" y="237"/>
                  </a:lnTo>
                  <a:lnTo>
                    <a:pt x="6284" y="257"/>
                  </a:lnTo>
                  <a:lnTo>
                    <a:pt x="5890" y="414"/>
                  </a:lnTo>
                  <a:lnTo>
                    <a:pt x="5772" y="474"/>
                  </a:lnTo>
                  <a:lnTo>
                    <a:pt x="5535" y="592"/>
                  </a:lnTo>
                  <a:lnTo>
                    <a:pt x="5299" y="710"/>
                  </a:lnTo>
                  <a:lnTo>
                    <a:pt x="453" y="3507"/>
                  </a:lnTo>
                  <a:lnTo>
                    <a:pt x="355" y="3566"/>
                  </a:lnTo>
                  <a:lnTo>
                    <a:pt x="276" y="3665"/>
                  </a:lnTo>
                  <a:lnTo>
                    <a:pt x="197" y="3743"/>
                  </a:lnTo>
                  <a:lnTo>
                    <a:pt x="118" y="3862"/>
                  </a:lnTo>
                  <a:lnTo>
                    <a:pt x="79" y="3960"/>
                  </a:lnTo>
                  <a:lnTo>
                    <a:pt x="20" y="4078"/>
                  </a:lnTo>
                  <a:lnTo>
                    <a:pt x="0" y="4197"/>
                  </a:lnTo>
                  <a:lnTo>
                    <a:pt x="0" y="4315"/>
                  </a:lnTo>
                  <a:lnTo>
                    <a:pt x="0" y="4413"/>
                  </a:lnTo>
                  <a:lnTo>
                    <a:pt x="20" y="4433"/>
                  </a:lnTo>
                  <a:lnTo>
                    <a:pt x="20" y="4492"/>
                  </a:lnTo>
                  <a:lnTo>
                    <a:pt x="40" y="4531"/>
                  </a:lnTo>
                  <a:lnTo>
                    <a:pt x="79" y="4571"/>
                  </a:lnTo>
                  <a:lnTo>
                    <a:pt x="99" y="4590"/>
                  </a:lnTo>
                  <a:lnTo>
                    <a:pt x="177" y="4630"/>
                  </a:lnTo>
                  <a:lnTo>
                    <a:pt x="355" y="4630"/>
                  </a:lnTo>
                  <a:lnTo>
                    <a:pt x="453" y="4571"/>
                  </a:lnTo>
                  <a:lnTo>
                    <a:pt x="5319" y="1774"/>
                  </a:lnTo>
                  <a:lnTo>
                    <a:pt x="5634" y="1596"/>
                  </a:lnTo>
                  <a:lnTo>
                    <a:pt x="5949" y="1458"/>
                  </a:lnTo>
                  <a:lnTo>
                    <a:pt x="6245" y="1360"/>
                  </a:lnTo>
                  <a:lnTo>
                    <a:pt x="6560" y="1281"/>
                  </a:lnTo>
                  <a:lnTo>
                    <a:pt x="6855" y="1222"/>
                  </a:lnTo>
                  <a:lnTo>
                    <a:pt x="7131" y="1202"/>
                  </a:lnTo>
                  <a:lnTo>
                    <a:pt x="7407" y="1202"/>
                  </a:lnTo>
                  <a:lnTo>
                    <a:pt x="7663" y="1242"/>
                  </a:lnTo>
                  <a:lnTo>
                    <a:pt x="7840" y="1281"/>
                  </a:lnTo>
                  <a:lnTo>
                    <a:pt x="8017" y="1340"/>
                  </a:lnTo>
                  <a:lnTo>
                    <a:pt x="8175" y="1419"/>
                  </a:lnTo>
                  <a:lnTo>
                    <a:pt x="8333" y="1498"/>
                  </a:lnTo>
                  <a:lnTo>
                    <a:pt x="8451" y="1577"/>
                  </a:lnTo>
                  <a:lnTo>
                    <a:pt x="8549" y="1636"/>
                  </a:lnTo>
                  <a:lnTo>
                    <a:pt x="8648" y="1734"/>
                  </a:lnTo>
                  <a:lnTo>
                    <a:pt x="8726" y="1813"/>
                  </a:lnTo>
                  <a:lnTo>
                    <a:pt x="8845" y="1931"/>
                  </a:lnTo>
                  <a:lnTo>
                    <a:pt x="8904" y="1990"/>
                  </a:lnTo>
                  <a:lnTo>
                    <a:pt x="9061" y="2227"/>
                  </a:lnTo>
                  <a:lnTo>
                    <a:pt x="9101" y="2266"/>
                  </a:lnTo>
                  <a:lnTo>
                    <a:pt x="9140" y="2305"/>
                  </a:lnTo>
                  <a:lnTo>
                    <a:pt x="9199" y="2325"/>
                  </a:lnTo>
                  <a:lnTo>
                    <a:pt x="9278" y="2325"/>
                  </a:lnTo>
                  <a:lnTo>
                    <a:pt x="9377" y="2305"/>
                  </a:lnTo>
                  <a:lnTo>
                    <a:pt x="9475" y="2266"/>
                  </a:lnTo>
                  <a:lnTo>
                    <a:pt x="9574" y="2187"/>
                  </a:lnTo>
                  <a:lnTo>
                    <a:pt x="9672" y="2089"/>
                  </a:lnTo>
                  <a:lnTo>
                    <a:pt x="9751" y="1971"/>
                  </a:lnTo>
                  <a:lnTo>
                    <a:pt x="9830" y="1872"/>
                  </a:lnTo>
                  <a:lnTo>
                    <a:pt x="9869" y="1754"/>
                  </a:lnTo>
                  <a:lnTo>
                    <a:pt x="9908" y="1636"/>
                  </a:lnTo>
                  <a:lnTo>
                    <a:pt x="9928" y="1518"/>
                  </a:lnTo>
                  <a:lnTo>
                    <a:pt x="9928" y="1419"/>
                  </a:lnTo>
                  <a:lnTo>
                    <a:pt x="9908" y="1321"/>
                  </a:lnTo>
                  <a:lnTo>
                    <a:pt x="9869" y="1242"/>
                  </a:lnTo>
                  <a:lnTo>
                    <a:pt x="9672" y="966"/>
                  </a:lnTo>
                  <a:lnTo>
                    <a:pt x="9436" y="710"/>
                  </a:lnTo>
                  <a:lnTo>
                    <a:pt x="9180" y="493"/>
                  </a:lnTo>
                  <a:lnTo>
                    <a:pt x="8923" y="316"/>
                  </a:lnTo>
                  <a:lnTo>
                    <a:pt x="8648" y="198"/>
                  </a:lnTo>
                  <a:lnTo>
                    <a:pt x="8569" y="158"/>
                  </a:lnTo>
                  <a:lnTo>
                    <a:pt x="8392" y="99"/>
                  </a:lnTo>
                  <a:lnTo>
                    <a:pt x="8214" y="60"/>
                  </a:lnTo>
                  <a:lnTo>
                    <a:pt x="8136" y="40"/>
                  </a:lnTo>
                  <a:lnTo>
                    <a:pt x="7820" y="20"/>
                  </a:lnTo>
                  <a:lnTo>
                    <a:pt x="7722" y="1"/>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25"/>
            <p:cNvSpPr/>
            <p:nvPr/>
          </p:nvSpPr>
          <p:spPr>
            <a:xfrm>
              <a:off x="3141225" y="3451875"/>
              <a:ext cx="253150" cy="132000"/>
            </a:xfrm>
            <a:custGeom>
              <a:avLst/>
              <a:gdLst/>
              <a:ahLst/>
              <a:cxnLst/>
              <a:rect l="l" t="t" r="r" b="b"/>
              <a:pathLst>
                <a:path w="10126" h="5280" extrusionOk="0">
                  <a:moveTo>
                    <a:pt x="10030" y="970"/>
                  </a:moveTo>
                  <a:lnTo>
                    <a:pt x="10125" y="1025"/>
                  </a:lnTo>
                  <a:lnTo>
                    <a:pt x="10066" y="986"/>
                  </a:lnTo>
                  <a:lnTo>
                    <a:pt x="10030" y="970"/>
                  </a:lnTo>
                  <a:close/>
                  <a:moveTo>
                    <a:pt x="7545" y="1"/>
                  </a:moveTo>
                  <a:lnTo>
                    <a:pt x="7308" y="20"/>
                  </a:lnTo>
                  <a:lnTo>
                    <a:pt x="7072" y="40"/>
                  </a:lnTo>
                  <a:lnTo>
                    <a:pt x="6836" y="99"/>
                  </a:lnTo>
                  <a:lnTo>
                    <a:pt x="6580" y="158"/>
                  </a:lnTo>
                  <a:lnTo>
                    <a:pt x="6343" y="237"/>
                  </a:lnTo>
                  <a:lnTo>
                    <a:pt x="6087" y="336"/>
                  </a:lnTo>
                  <a:lnTo>
                    <a:pt x="5831" y="434"/>
                  </a:lnTo>
                  <a:lnTo>
                    <a:pt x="5575" y="572"/>
                  </a:lnTo>
                  <a:lnTo>
                    <a:pt x="5319" y="710"/>
                  </a:lnTo>
                  <a:lnTo>
                    <a:pt x="473" y="3507"/>
                  </a:lnTo>
                  <a:lnTo>
                    <a:pt x="375" y="3586"/>
                  </a:lnTo>
                  <a:lnTo>
                    <a:pt x="276" y="3665"/>
                  </a:lnTo>
                  <a:lnTo>
                    <a:pt x="197" y="3743"/>
                  </a:lnTo>
                  <a:lnTo>
                    <a:pt x="138" y="3862"/>
                  </a:lnTo>
                  <a:lnTo>
                    <a:pt x="79" y="3960"/>
                  </a:lnTo>
                  <a:lnTo>
                    <a:pt x="40" y="4078"/>
                  </a:lnTo>
                  <a:lnTo>
                    <a:pt x="0" y="4197"/>
                  </a:lnTo>
                  <a:lnTo>
                    <a:pt x="0" y="4315"/>
                  </a:lnTo>
                  <a:lnTo>
                    <a:pt x="0" y="4413"/>
                  </a:lnTo>
                  <a:lnTo>
                    <a:pt x="40" y="4492"/>
                  </a:lnTo>
                  <a:lnTo>
                    <a:pt x="79" y="4571"/>
                  </a:lnTo>
                  <a:lnTo>
                    <a:pt x="138" y="4610"/>
                  </a:lnTo>
                  <a:lnTo>
                    <a:pt x="1281" y="5280"/>
                  </a:lnTo>
                  <a:lnTo>
                    <a:pt x="1261" y="5260"/>
                  </a:lnTo>
                  <a:lnTo>
                    <a:pt x="1241" y="5241"/>
                  </a:lnTo>
                  <a:lnTo>
                    <a:pt x="1202" y="5201"/>
                  </a:lnTo>
                  <a:lnTo>
                    <a:pt x="1182" y="5162"/>
                  </a:lnTo>
                  <a:lnTo>
                    <a:pt x="1163" y="5122"/>
                  </a:lnTo>
                  <a:lnTo>
                    <a:pt x="1163" y="5083"/>
                  </a:lnTo>
                  <a:lnTo>
                    <a:pt x="1143" y="4984"/>
                  </a:lnTo>
                  <a:lnTo>
                    <a:pt x="1163" y="4866"/>
                  </a:lnTo>
                  <a:lnTo>
                    <a:pt x="1182" y="4748"/>
                  </a:lnTo>
                  <a:lnTo>
                    <a:pt x="1222" y="4630"/>
                  </a:lnTo>
                  <a:lnTo>
                    <a:pt x="1281" y="4531"/>
                  </a:lnTo>
                  <a:lnTo>
                    <a:pt x="1360" y="4413"/>
                  </a:lnTo>
                  <a:lnTo>
                    <a:pt x="1438" y="4334"/>
                  </a:lnTo>
                  <a:lnTo>
                    <a:pt x="1517" y="4256"/>
                  </a:lnTo>
                  <a:lnTo>
                    <a:pt x="1616" y="4177"/>
                  </a:lnTo>
                  <a:lnTo>
                    <a:pt x="6461" y="1380"/>
                  </a:lnTo>
                  <a:lnTo>
                    <a:pt x="6698" y="1261"/>
                  </a:lnTo>
                  <a:lnTo>
                    <a:pt x="6934" y="1143"/>
                  </a:lnTo>
                  <a:lnTo>
                    <a:pt x="7052" y="1084"/>
                  </a:lnTo>
                  <a:lnTo>
                    <a:pt x="7446" y="927"/>
                  </a:lnTo>
                  <a:lnTo>
                    <a:pt x="7505" y="907"/>
                  </a:lnTo>
                  <a:lnTo>
                    <a:pt x="7722" y="828"/>
                  </a:lnTo>
                  <a:lnTo>
                    <a:pt x="7939" y="769"/>
                  </a:lnTo>
                  <a:lnTo>
                    <a:pt x="8057" y="749"/>
                  </a:lnTo>
                  <a:lnTo>
                    <a:pt x="8411" y="690"/>
                  </a:lnTo>
                  <a:lnTo>
                    <a:pt x="8490" y="690"/>
                  </a:lnTo>
                  <a:lnTo>
                    <a:pt x="8687" y="671"/>
                  </a:lnTo>
                  <a:lnTo>
                    <a:pt x="8884" y="671"/>
                  </a:lnTo>
                  <a:lnTo>
                    <a:pt x="8983" y="690"/>
                  </a:lnTo>
                  <a:lnTo>
                    <a:pt x="9298" y="730"/>
                  </a:lnTo>
                  <a:lnTo>
                    <a:pt x="9377" y="730"/>
                  </a:lnTo>
                  <a:lnTo>
                    <a:pt x="9554" y="789"/>
                  </a:lnTo>
                  <a:lnTo>
                    <a:pt x="9731" y="828"/>
                  </a:lnTo>
                  <a:lnTo>
                    <a:pt x="9790" y="868"/>
                  </a:lnTo>
                  <a:lnTo>
                    <a:pt x="10030" y="970"/>
                  </a:lnTo>
                  <a:lnTo>
                    <a:pt x="8963" y="355"/>
                  </a:lnTo>
                  <a:lnTo>
                    <a:pt x="8786" y="257"/>
                  </a:lnTo>
                  <a:lnTo>
                    <a:pt x="8608" y="178"/>
                  </a:lnTo>
                  <a:lnTo>
                    <a:pt x="8392" y="99"/>
                  </a:lnTo>
                  <a:lnTo>
                    <a:pt x="8195" y="60"/>
                  </a:lnTo>
                  <a:lnTo>
                    <a:pt x="7978" y="20"/>
                  </a:lnTo>
                  <a:lnTo>
                    <a:pt x="776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25"/>
            <p:cNvSpPr/>
            <p:nvPr/>
          </p:nvSpPr>
          <p:spPr>
            <a:xfrm>
              <a:off x="3169775" y="3468625"/>
              <a:ext cx="248725" cy="115750"/>
            </a:xfrm>
            <a:custGeom>
              <a:avLst/>
              <a:gdLst/>
              <a:ahLst/>
              <a:cxnLst/>
              <a:rect l="l" t="t" r="r" b="b"/>
              <a:pathLst>
                <a:path w="9949" h="4630" extrusionOk="0">
                  <a:moveTo>
                    <a:pt x="7545" y="1"/>
                  </a:moveTo>
                  <a:lnTo>
                    <a:pt x="7348" y="20"/>
                  </a:lnTo>
                  <a:lnTo>
                    <a:pt x="7269" y="20"/>
                  </a:lnTo>
                  <a:lnTo>
                    <a:pt x="6915" y="79"/>
                  </a:lnTo>
                  <a:lnTo>
                    <a:pt x="6797" y="99"/>
                  </a:lnTo>
                  <a:lnTo>
                    <a:pt x="6580" y="158"/>
                  </a:lnTo>
                  <a:lnTo>
                    <a:pt x="6363" y="237"/>
                  </a:lnTo>
                  <a:lnTo>
                    <a:pt x="6304" y="257"/>
                  </a:lnTo>
                  <a:lnTo>
                    <a:pt x="5910" y="414"/>
                  </a:lnTo>
                  <a:lnTo>
                    <a:pt x="5792" y="473"/>
                  </a:lnTo>
                  <a:lnTo>
                    <a:pt x="5556" y="591"/>
                  </a:lnTo>
                  <a:lnTo>
                    <a:pt x="5319" y="710"/>
                  </a:lnTo>
                  <a:lnTo>
                    <a:pt x="474" y="3507"/>
                  </a:lnTo>
                  <a:lnTo>
                    <a:pt x="375" y="3586"/>
                  </a:lnTo>
                  <a:lnTo>
                    <a:pt x="296" y="3664"/>
                  </a:lnTo>
                  <a:lnTo>
                    <a:pt x="218" y="3743"/>
                  </a:lnTo>
                  <a:lnTo>
                    <a:pt x="139" y="3861"/>
                  </a:lnTo>
                  <a:lnTo>
                    <a:pt x="80" y="3960"/>
                  </a:lnTo>
                  <a:lnTo>
                    <a:pt x="40" y="4078"/>
                  </a:lnTo>
                  <a:lnTo>
                    <a:pt x="21" y="4196"/>
                  </a:lnTo>
                  <a:lnTo>
                    <a:pt x="1" y="4314"/>
                  </a:lnTo>
                  <a:lnTo>
                    <a:pt x="21" y="4413"/>
                  </a:lnTo>
                  <a:lnTo>
                    <a:pt x="21" y="4452"/>
                  </a:lnTo>
                  <a:lnTo>
                    <a:pt x="40" y="4492"/>
                  </a:lnTo>
                  <a:lnTo>
                    <a:pt x="60" y="4531"/>
                  </a:lnTo>
                  <a:lnTo>
                    <a:pt x="99" y="4571"/>
                  </a:lnTo>
                  <a:lnTo>
                    <a:pt x="119" y="4590"/>
                  </a:lnTo>
                  <a:lnTo>
                    <a:pt x="178" y="4630"/>
                  </a:lnTo>
                  <a:lnTo>
                    <a:pt x="375" y="4630"/>
                  </a:lnTo>
                  <a:lnTo>
                    <a:pt x="474" y="4571"/>
                  </a:lnTo>
                  <a:lnTo>
                    <a:pt x="5319" y="1773"/>
                  </a:lnTo>
                  <a:lnTo>
                    <a:pt x="5654" y="1596"/>
                  </a:lnTo>
                  <a:lnTo>
                    <a:pt x="5969" y="1458"/>
                  </a:lnTo>
                  <a:lnTo>
                    <a:pt x="6265" y="1360"/>
                  </a:lnTo>
                  <a:lnTo>
                    <a:pt x="6580" y="1281"/>
                  </a:lnTo>
                  <a:lnTo>
                    <a:pt x="6876" y="1222"/>
                  </a:lnTo>
                  <a:lnTo>
                    <a:pt x="7151" y="1202"/>
                  </a:lnTo>
                  <a:lnTo>
                    <a:pt x="7427" y="1202"/>
                  </a:lnTo>
                  <a:lnTo>
                    <a:pt x="7683" y="1242"/>
                  </a:lnTo>
                  <a:lnTo>
                    <a:pt x="7860" y="1281"/>
                  </a:lnTo>
                  <a:lnTo>
                    <a:pt x="8038" y="1340"/>
                  </a:lnTo>
                  <a:lnTo>
                    <a:pt x="8195" y="1419"/>
                  </a:lnTo>
                  <a:lnTo>
                    <a:pt x="8353" y="1498"/>
                  </a:lnTo>
                  <a:lnTo>
                    <a:pt x="8471" y="1576"/>
                  </a:lnTo>
                  <a:lnTo>
                    <a:pt x="8570" y="1635"/>
                  </a:lnTo>
                  <a:lnTo>
                    <a:pt x="8668" y="1734"/>
                  </a:lnTo>
                  <a:lnTo>
                    <a:pt x="8747" y="1813"/>
                  </a:lnTo>
                  <a:lnTo>
                    <a:pt x="8865" y="1931"/>
                  </a:lnTo>
                  <a:lnTo>
                    <a:pt x="8924" y="2010"/>
                  </a:lnTo>
                  <a:lnTo>
                    <a:pt x="9082" y="2226"/>
                  </a:lnTo>
                  <a:lnTo>
                    <a:pt x="9101" y="2266"/>
                  </a:lnTo>
                  <a:lnTo>
                    <a:pt x="9161" y="2305"/>
                  </a:lnTo>
                  <a:lnTo>
                    <a:pt x="9220" y="2325"/>
                  </a:lnTo>
                  <a:lnTo>
                    <a:pt x="9298" y="2325"/>
                  </a:lnTo>
                  <a:lnTo>
                    <a:pt x="9397" y="2305"/>
                  </a:lnTo>
                  <a:lnTo>
                    <a:pt x="9476" y="2266"/>
                  </a:lnTo>
                  <a:lnTo>
                    <a:pt x="9594" y="2187"/>
                  </a:lnTo>
                  <a:lnTo>
                    <a:pt x="9692" y="2089"/>
                  </a:lnTo>
                  <a:lnTo>
                    <a:pt x="9771" y="1970"/>
                  </a:lnTo>
                  <a:lnTo>
                    <a:pt x="9850" y="1872"/>
                  </a:lnTo>
                  <a:lnTo>
                    <a:pt x="9889" y="1754"/>
                  </a:lnTo>
                  <a:lnTo>
                    <a:pt x="9929" y="1635"/>
                  </a:lnTo>
                  <a:lnTo>
                    <a:pt x="9948" y="1517"/>
                  </a:lnTo>
                  <a:lnTo>
                    <a:pt x="9948" y="1419"/>
                  </a:lnTo>
                  <a:lnTo>
                    <a:pt x="9929" y="1320"/>
                  </a:lnTo>
                  <a:lnTo>
                    <a:pt x="9889" y="1242"/>
                  </a:lnTo>
                  <a:lnTo>
                    <a:pt x="9692" y="966"/>
                  </a:lnTo>
                  <a:lnTo>
                    <a:pt x="9456" y="710"/>
                  </a:lnTo>
                  <a:lnTo>
                    <a:pt x="9200" y="493"/>
                  </a:lnTo>
                  <a:lnTo>
                    <a:pt x="8924" y="316"/>
                  </a:lnTo>
                  <a:lnTo>
                    <a:pt x="8648" y="198"/>
                  </a:lnTo>
                  <a:lnTo>
                    <a:pt x="8589" y="158"/>
                  </a:lnTo>
                  <a:lnTo>
                    <a:pt x="8412" y="119"/>
                  </a:lnTo>
                  <a:lnTo>
                    <a:pt x="8235" y="60"/>
                  </a:lnTo>
                  <a:lnTo>
                    <a:pt x="8156" y="60"/>
                  </a:lnTo>
                  <a:lnTo>
                    <a:pt x="7841" y="20"/>
                  </a:lnTo>
                  <a:lnTo>
                    <a:pt x="7742" y="1"/>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25"/>
            <p:cNvSpPr/>
            <p:nvPr/>
          </p:nvSpPr>
          <p:spPr>
            <a:xfrm>
              <a:off x="3094450" y="3594700"/>
              <a:ext cx="500" cy="4450"/>
            </a:xfrm>
            <a:custGeom>
              <a:avLst/>
              <a:gdLst/>
              <a:ahLst/>
              <a:cxnLst/>
              <a:rect l="l" t="t" r="r" b="b"/>
              <a:pathLst>
                <a:path w="20" h="178" extrusionOk="0">
                  <a:moveTo>
                    <a:pt x="20" y="0"/>
                  </a:moveTo>
                  <a:lnTo>
                    <a:pt x="20" y="0"/>
                  </a:lnTo>
                  <a:lnTo>
                    <a:pt x="20" y="0"/>
                  </a:lnTo>
                  <a:lnTo>
                    <a:pt x="0" y="178"/>
                  </a:lnTo>
                  <a:lnTo>
                    <a:pt x="0" y="178"/>
                  </a:lnTo>
                  <a:lnTo>
                    <a:pt x="0" y="178"/>
                  </a:lnTo>
                  <a:lnTo>
                    <a:pt x="20" y="0"/>
                  </a:lnTo>
                  <a:lnTo>
                    <a:pt x="2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25"/>
            <p:cNvSpPr/>
            <p:nvPr/>
          </p:nvSpPr>
          <p:spPr>
            <a:xfrm>
              <a:off x="3099850" y="3578925"/>
              <a:ext cx="1500" cy="2500"/>
            </a:xfrm>
            <a:custGeom>
              <a:avLst/>
              <a:gdLst/>
              <a:ahLst/>
              <a:cxnLst/>
              <a:rect l="l" t="t" r="r" b="b"/>
              <a:pathLst>
                <a:path w="60" h="100" extrusionOk="0">
                  <a:moveTo>
                    <a:pt x="60" y="1"/>
                  </a:moveTo>
                  <a:lnTo>
                    <a:pt x="60" y="1"/>
                  </a:lnTo>
                  <a:lnTo>
                    <a:pt x="60" y="1"/>
                  </a:lnTo>
                  <a:lnTo>
                    <a:pt x="1" y="99"/>
                  </a:lnTo>
                  <a:lnTo>
                    <a:pt x="1" y="99"/>
                  </a:lnTo>
                  <a:lnTo>
                    <a:pt x="1" y="99"/>
                  </a:lnTo>
                  <a:lnTo>
                    <a:pt x="60" y="1"/>
                  </a:lnTo>
                  <a:lnTo>
                    <a:pt x="6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25"/>
            <p:cNvSpPr/>
            <p:nvPr/>
          </p:nvSpPr>
          <p:spPr>
            <a:xfrm>
              <a:off x="3102325" y="3574500"/>
              <a:ext cx="1975" cy="2500"/>
            </a:xfrm>
            <a:custGeom>
              <a:avLst/>
              <a:gdLst/>
              <a:ahLst/>
              <a:cxnLst/>
              <a:rect l="l" t="t" r="r" b="b"/>
              <a:pathLst>
                <a:path w="79" h="100" extrusionOk="0">
                  <a:moveTo>
                    <a:pt x="79" y="1"/>
                  </a:moveTo>
                  <a:lnTo>
                    <a:pt x="0" y="99"/>
                  </a:lnTo>
                  <a:lnTo>
                    <a:pt x="20" y="99"/>
                  </a:lnTo>
                  <a:lnTo>
                    <a:pt x="7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25"/>
            <p:cNvSpPr/>
            <p:nvPr/>
          </p:nvSpPr>
          <p:spPr>
            <a:xfrm>
              <a:off x="3095425" y="3588775"/>
              <a:ext cx="1000" cy="3475"/>
            </a:xfrm>
            <a:custGeom>
              <a:avLst/>
              <a:gdLst/>
              <a:ahLst/>
              <a:cxnLst/>
              <a:rect l="l" t="t" r="r" b="b"/>
              <a:pathLst>
                <a:path w="40" h="139" extrusionOk="0">
                  <a:moveTo>
                    <a:pt x="40" y="1"/>
                  </a:moveTo>
                  <a:lnTo>
                    <a:pt x="40" y="1"/>
                  </a:lnTo>
                  <a:lnTo>
                    <a:pt x="40" y="1"/>
                  </a:lnTo>
                  <a:lnTo>
                    <a:pt x="0" y="139"/>
                  </a:lnTo>
                  <a:lnTo>
                    <a:pt x="0" y="139"/>
                  </a:lnTo>
                  <a:lnTo>
                    <a:pt x="0" y="139"/>
                  </a:lnTo>
                  <a:lnTo>
                    <a:pt x="40" y="1"/>
                  </a:lnTo>
                  <a:lnTo>
                    <a:pt x="4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25"/>
            <p:cNvSpPr/>
            <p:nvPr/>
          </p:nvSpPr>
          <p:spPr>
            <a:xfrm>
              <a:off x="3097400" y="3583375"/>
              <a:ext cx="1000" cy="2975"/>
            </a:xfrm>
            <a:custGeom>
              <a:avLst/>
              <a:gdLst/>
              <a:ahLst/>
              <a:cxnLst/>
              <a:rect l="l" t="t" r="r" b="b"/>
              <a:pathLst>
                <a:path w="40" h="119" extrusionOk="0">
                  <a:moveTo>
                    <a:pt x="40" y="0"/>
                  </a:moveTo>
                  <a:lnTo>
                    <a:pt x="40" y="0"/>
                  </a:lnTo>
                  <a:lnTo>
                    <a:pt x="40" y="0"/>
                  </a:lnTo>
                  <a:lnTo>
                    <a:pt x="0" y="118"/>
                  </a:lnTo>
                  <a:lnTo>
                    <a:pt x="0" y="118"/>
                  </a:lnTo>
                  <a:lnTo>
                    <a:pt x="0" y="118"/>
                  </a:lnTo>
                  <a:lnTo>
                    <a:pt x="40" y="0"/>
                  </a:lnTo>
                  <a:lnTo>
                    <a:pt x="4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25"/>
            <p:cNvSpPr/>
            <p:nvPr/>
          </p:nvSpPr>
          <p:spPr>
            <a:xfrm>
              <a:off x="3105775" y="3571050"/>
              <a:ext cx="1975" cy="2000"/>
            </a:xfrm>
            <a:custGeom>
              <a:avLst/>
              <a:gdLst/>
              <a:ahLst/>
              <a:cxnLst/>
              <a:rect l="l" t="t" r="r" b="b"/>
              <a:pathLst>
                <a:path w="79" h="80" extrusionOk="0">
                  <a:moveTo>
                    <a:pt x="79" y="1"/>
                  </a:moveTo>
                  <a:lnTo>
                    <a:pt x="79" y="1"/>
                  </a:lnTo>
                  <a:lnTo>
                    <a:pt x="79" y="1"/>
                  </a:lnTo>
                  <a:lnTo>
                    <a:pt x="0" y="80"/>
                  </a:lnTo>
                  <a:lnTo>
                    <a:pt x="0" y="80"/>
                  </a:lnTo>
                  <a:lnTo>
                    <a:pt x="0" y="80"/>
                  </a:lnTo>
                  <a:lnTo>
                    <a:pt x="79" y="1"/>
                  </a:lnTo>
                  <a:lnTo>
                    <a:pt x="7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25"/>
            <p:cNvSpPr/>
            <p:nvPr/>
          </p:nvSpPr>
          <p:spPr>
            <a:xfrm>
              <a:off x="3093950" y="3601100"/>
              <a:ext cx="25" cy="6925"/>
            </a:xfrm>
            <a:custGeom>
              <a:avLst/>
              <a:gdLst/>
              <a:ahLst/>
              <a:cxnLst/>
              <a:rect l="l" t="t" r="r" b="b"/>
              <a:pathLst>
                <a:path w="1" h="277" extrusionOk="0">
                  <a:moveTo>
                    <a:pt x="0" y="0"/>
                  </a:moveTo>
                  <a:lnTo>
                    <a:pt x="0" y="0"/>
                  </a:lnTo>
                  <a:lnTo>
                    <a:pt x="0" y="276"/>
                  </a:lnTo>
                  <a:lnTo>
                    <a:pt x="0" y="276"/>
                  </a:lnTo>
                  <a:lnTo>
                    <a:pt x="0" y="276"/>
                  </a:lnTo>
                  <a:lnTo>
                    <a:pt x="0" y="0"/>
                  </a:lnTo>
                  <a:lnTo>
                    <a:pt x="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25"/>
            <p:cNvSpPr/>
            <p:nvPr/>
          </p:nvSpPr>
          <p:spPr>
            <a:xfrm>
              <a:off x="3118575" y="3565150"/>
              <a:ext cx="2475" cy="525"/>
            </a:xfrm>
            <a:custGeom>
              <a:avLst/>
              <a:gdLst/>
              <a:ahLst/>
              <a:cxnLst/>
              <a:rect l="l" t="t" r="r" b="b"/>
              <a:pathLst>
                <a:path w="99" h="21" extrusionOk="0">
                  <a:moveTo>
                    <a:pt x="99" y="0"/>
                  </a:moveTo>
                  <a:lnTo>
                    <a:pt x="99" y="0"/>
                  </a:lnTo>
                  <a:lnTo>
                    <a:pt x="99" y="0"/>
                  </a:lnTo>
                  <a:lnTo>
                    <a:pt x="0" y="20"/>
                  </a:lnTo>
                  <a:lnTo>
                    <a:pt x="0" y="20"/>
                  </a:lnTo>
                  <a:lnTo>
                    <a:pt x="0" y="20"/>
                  </a:lnTo>
                  <a:lnTo>
                    <a:pt x="99" y="0"/>
                  </a:lnTo>
                  <a:lnTo>
                    <a:pt x="99"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25"/>
            <p:cNvSpPr/>
            <p:nvPr/>
          </p:nvSpPr>
          <p:spPr>
            <a:xfrm>
              <a:off x="3123500" y="3564650"/>
              <a:ext cx="2475" cy="25"/>
            </a:xfrm>
            <a:custGeom>
              <a:avLst/>
              <a:gdLst/>
              <a:ahLst/>
              <a:cxnLst/>
              <a:rect l="l" t="t" r="r" b="b"/>
              <a:pathLst>
                <a:path w="99" h="1" extrusionOk="0">
                  <a:moveTo>
                    <a:pt x="99" y="1"/>
                  </a:moveTo>
                  <a:lnTo>
                    <a:pt x="99" y="1"/>
                  </a:lnTo>
                  <a:lnTo>
                    <a:pt x="99" y="1"/>
                  </a:lnTo>
                  <a:lnTo>
                    <a:pt x="0" y="1"/>
                  </a:lnTo>
                  <a:lnTo>
                    <a:pt x="0" y="1"/>
                  </a:lnTo>
                  <a:lnTo>
                    <a:pt x="0" y="1"/>
                  </a:lnTo>
                  <a:lnTo>
                    <a:pt x="99" y="1"/>
                  </a:lnTo>
                  <a:lnTo>
                    <a:pt x="9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25"/>
            <p:cNvSpPr/>
            <p:nvPr/>
          </p:nvSpPr>
          <p:spPr>
            <a:xfrm>
              <a:off x="3114125" y="3566625"/>
              <a:ext cx="2000" cy="1000"/>
            </a:xfrm>
            <a:custGeom>
              <a:avLst/>
              <a:gdLst/>
              <a:ahLst/>
              <a:cxnLst/>
              <a:rect l="l" t="t" r="r" b="b"/>
              <a:pathLst>
                <a:path w="80" h="40" extrusionOk="0">
                  <a:moveTo>
                    <a:pt x="80" y="0"/>
                  </a:moveTo>
                  <a:lnTo>
                    <a:pt x="80" y="0"/>
                  </a:lnTo>
                  <a:lnTo>
                    <a:pt x="80" y="0"/>
                  </a:lnTo>
                  <a:lnTo>
                    <a:pt x="1" y="40"/>
                  </a:lnTo>
                  <a:lnTo>
                    <a:pt x="1" y="40"/>
                  </a:lnTo>
                  <a:lnTo>
                    <a:pt x="1" y="40"/>
                  </a:lnTo>
                  <a:lnTo>
                    <a:pt x="80" y="0"/>
                  </a:lnTo>
                  <a:lnTo>
                    <a:pt x="8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25"/>
            <p:cNvSpPr/>
            <p:nvPr/>
          </p:nvSpPr>
          <p:spPr>
            <a:xfrm>
              <a:off x="3109700" y="3568600"/>
              <a:ext cx="2000" cy="1500"/>
            </a:xfrm>
            <a:custGeom>
              <a:avLst/>
              <a:gdLst/>
              <a:ahLst/>
              <a:cxnLst/>
              <a:rect l="l" t="t" r="r" b="b"/>
              <a:pathLst>
                <a:path w="80" h="60" extrusionOk="0">
                  <a:moveTo>
                    <a:pt x="79" y="0"/>
                  </a:moveTo>
                  <a:lnTo>
                    <a:pt x="79" y="0"/>
                  </a:lnTo>
                  <a:lnTo>
                    <a:pt x="79" y="0"/>
                  </a:lnTo>
                  <a:lnTo>
                    <a:pt x="1" y="59"/>
                  </a:lnTo>
                  <a:lnTo>
                    <a:pt x="1" y="59"/>
                  </a:lnTo>
                  <a:lnTo>
                    <a:pt x="1" y="59"/>
                  </a:lnTo>
                  <a:lnTo>
                    <a:pt x="79" y="0"/>
                  </a:lnTo>
                  <a:lnTo>
                    <a:pt x="79"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25"/>
            <p:cNvSpPr/>
            <p:nvPr/>
          </p:nvSpPr>
          <p:spPr>
            <a:xfrm>
              <a:off x="3095425" y="3517875"/>
              <a:ext cx="191575" cy="182725"/>
            </a:xfrm>
            <a:custGeom>
              <a:avLst/>
              <a:gdLst/>
              <a:ahLst/>
              <a:cxnLst/>
              <a:rect l="l" t="t" r="r" b="b"/>
              <a:pathLst>
                <a:path w="7663" h="7309" extrusionOk="0">
                  <a:moveTo>
                    <a:pt x="156" y="815"/>
                  </a:moveTo>
                  <a:lnTo>
                    <a:pt x="119" y="828"/>
                  </a:lnTo>
                  <a:lnTo>
                    <a:pt x="0" y="906"/>
                  </a:lnTo>
                  <a:lnTo>
                    <a:pt x="0" y="906"/>
                  </a:lnTo>
                  <a:lnTo>
                    <a:pt x="156" y="815"/>
                  </a:lnTo>
                  <a:close/>
                  <a:moveTo>
                    <a:pt x="1931" y="0"/>
                  </a:moveTo>
                  <a:lnTo>
                    <a:pt x="1655" y="40"/>
                  </a:lnTo>
                  <a:lnTo>
                    <a:pt x="1379" y="119"/>
                  </a:lnTo>
                  <a:lnTo>
                    <a:pt x="1143" y="237"/>
                  </a:lnTo>
                  <a:lnTo>
                    <a:pt x="156" y="815"/>
                  </a:lnTo>
                  <a:lnTo>
                    <a:pt x="237" y="788"/>
                  </a:lnTo>
                  <a:lnTo>
                    <a:pt x="375" y="749"/>
                  </a:lnTo>
                  <a:lnTo>
                    <a:pt x="493" y="710"/>
                  </a:lnTo>
                  <a:lnTo>
                    <a:pt x="650" y="690"/>
                  </a:lnTo>
                  <a:lnTo>
                    <a:pt x="788" y="670"/>
                  </a:lnTo>
                  <a:lnTo>
                    <a:pt x="1084" y="670"/>
                  </a:lnTo>
                  <a:lnTo>
                    <a:pt x="1261" y="710"/>
                  </a:lnTo>
                  <a:lnTo>
                    <a:pt x="1399" y="729"/>
                  </a:lnTo>
                  <a:lnTo>
                    <a:pt x="1596" y="788"/>
                  </a:lnTo>
                  <a:lnTo>
                    <a:pt x="1714" y="828"/>
                  </a:lnTo>
                  <a:lnTo>
                    <a:pt x="1951" y="906"/>
                  </a:lnTo>
                  <a:lnTo>
                    <a:pt x="2049" y="946"/>
                  </a:lnTo>
                  <a:lnTo>
                    <a:pt x="2404" y="1143"/>
                  </a:lnTo>
                  <a:lnTo>
                    <a:pt x="2719" y="1340"/>
                  </a:lnTo>
                  <a:lnTo>
                    <a:pt x="3014" y="1557"/>
                  </a:lnTo>
                  <a:lnTo>
                    <a:pt x="3329" y="1813"/>
                  </a:lnTo>
                  <a:lnTo>
                    <a:pt x="3605" y="2088"/>
                  </a:lnTo>
                  <a:lnTo>
                    <a:pt x="3881" y="2384"/>
                  </a:lnTo>
                  <a:lnTo>
                    <a:pt x="4157" y="2699"/>
                  </a:lnTo>
                  <a:lnTo>
                    <a:pt x="4393" y="3034"/>
                  </a:lnTo>
                  <a:lnTo>
                    <a:pt x="4629" y="3388"/>
                  </a:lnTo>
                  <a:lnTo>
                    <a:pt x="4846" y="3743"/>
                  </a:lnTo>
                  <a:lnTo>
                    <a:pt x="5043" y="4117"/>
                  </a:lnTo>
                  <a:lnTo>
                    <a:pt x="5201" y="4492"/>
                  </a:lnTo>
                  <a:lnTo>
                    <a:pt x="5358" y="4886"/>
                  </a:lnTo>
                  <a:lnTo>
                    <a:pt x="5496" y="5260"/>
                  </a:lnTo>
                  <a:lnTo>
                    <a:pt x="5595" y="5654"/>
                  </a:lnTo>
                  <a:lnTo>
                    <a:pt x="5673" y="6048"/>
                  </a:lnTo>
                  <a:lnTo>
                    <a:pt x="5733" y="6422"/>
                  </a:lnTo>
                  <a:lnTo>
                    <a:pt x="7289" y="7308"/>
                  </a:lnTo>
                  <a:lnTo>
                    <a:pt x="7348" y="6993"/>
                  </a:lnTo>
                  <a:lnTo>
                    <a:pt x="7427" y="6698"/>
                  </a:lnTo>
                  <a:lnTo>
                    <a:pt x="7525" y="6442"/>
                  </a:lnTo>
                  <a:lnTo>
                    <a:pt x="7663" y="6205"/>
                  </a:lnTo>
                  <a:lnTo>
                    <a:pt x="6895" y="5752"/>
                  </a:lnTo>
                  <a:lnTo>
                    <a:pt x="6836" y="5378"/>
                  </a:lnTo>
                  <a:lnTo>
                    <a:pt x="6757" y="4984"/>
                  </a:lnTo>
                  <a:lnTo>
                    <a:pt x="6639" y="4590"/>
                  </a:lnTo>
                  <a:lnTo>
                    <a:pt x="6521" y="4216"/>
                  </a:lnTo>
                  <a:lnTo>
                    <a:pt x="6363" y="3822"/>
                  </a:lnTo>
                  <a:lnTo>
                    <a:pt x="6186" y="3448"/>
                  </a:lnTo>
                  <a:lnTo>
                    <a:pt x="5989" y="3073"/>
                  </a:lnTo>
                  <a:lnTo>
                    <a:pt x="5772" y="2719"/>
                  </a:lnTo>
                  <a:lnTo>
                    <a:pt x="5555" y="2364"/>
                  </a:lnTo>
                  <a:lnTo>
                    <a:pt x="5299" y="2029"/>
                  </a:lnTo>
                  <a:lnTo>
                    <a:pt x="5043" y="1714"/>
                  </a:lnTo>
                  <a:lnTo>
                    <a:pt x="4767" y="1419"/>
                  </a:lnTo>
                  <a:lnTo>
                    <a:pt x="4472" y="1143"/>
                  </a:lnTo>
                  <a:lnTo>
                    <a:pt x="4176" y="887"/>
                  </a:lnTo>
                  <a:lnTo>
                    <a:pt x="3861" y="670"/>
                  </a:lnTo>
                  <a:lnTo>
                    <a:pt x="3546" y="473"/>
                  </a:lnTo>
                  <a:lnTo>
                    <a:pt x="3211" y="276"/>
                  </a:lnTo>
                  <a:lnTo>
                    <a:pt x="2857" y="158"/>
                  </a:lnTo>
                  <a:lnTo>
                    <a:pt x="2541" y="59"/>
                  </a:lnTo>
                  <a:lnTo>
                    <a:pt x="2226"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25"/>
            <p:cNvSpPr/>
            <p:nvPr/>
          </p:nvSpPr>
          <p:spPr>
            <a:xfrm>
              <a:off x="3299800" y="3719775"/>
              <a:ext cx="25" cy="7425"/>
            </a:xfrm>
            <a:custGeom>
              <a:avLst/>
              <a:gdLst/>
              <a:ahLst/>
              <a:cxnLst/>
              <a:rect l="l" t="t" r="r" b="b"/>
              <a:pathLst>
                <a:path w="1" h="297" extrusionOk="0">
                  <a:moveTo>
                    <a:pt x="0" y="1"/>
                  </a:moveTo>
                  <a:lnTo>
                    <a:pt x="0" y="1"/>
                  </a:lnTo>
                  <a:lnTo>
                    <a:pt x="0" y="296"/>
                  </a:lnTo>
                  <a:lnTo>
                    <a:pt x="0" y="296"/>
                  </a:lnTo>
                  <a:lnTo>
                    <a:pt x="0" y="296"/>
                  </a:lnTo>
                  <a:lnTo>
                    <a:pt x="0" y="1"/>
                  </a:lnTo>
                  <a:lnTo>
                    <a:pt x="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25"/>
            <p:cNvSpPr/>
            <p:nvPr/>
          </p:nvSpPr>
          <p:spPr>
            <a:xfrm>
              <a:off x="3303250" y="3702550"/>
              <a:ext cx="1500" cy="2975"/>
            </a:xfrm>
            <a:custGeom>
              <a:avLst/>
              <a:gdLst/>
              <a:ahLst/>
              <a:cxnLst/>
              <a:rect l="l" t="t" r="r" b="b"/>
              <a:pathLst>
                <a:path w="60" h="119" extrusionOk="0">
                  <a:moveTo>
                    <a:pt x="59" y="0"/>
                  </a:moveTo>
                  <a:lnTo>
                    <a:pt x="59" y="0"/>
                  </a:lnTo>
                  <a:lnTo>
                    <a:pt x="59" y="0"/>
                  </a:lnTo>
                  <a:lnTo>
                    <a:pt x="0" y="118"/>
                  </a:lnTo>
                  <a:lnTo>
                    <a:pt x="0" y="118"/>
                  </a:lnTo>
                  <a:lnTo>
                    <a:pt x="0" y="118"/>
                  </a:lnTo>
                  <a:lnTo>
                    <a:pt x="59" y="0"/>
                  </a:lnTo>
                  <a:lnTo>
                    <a:pt x="59"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25"/>
            <p:cNvSpPr/>
            <p:nvPr/>
          </p:nvSpPr>
          <p:spPr>
            <a:xfrm>
              <a:off x="3329825" y="3683325"/>
              <a:ext cx="2000" cy="525"/>
            </a:xfrm>
            <a:custGeom>
              <a:avLst/>
              <a:gdLst/>
              <a:ahLst/>
              <a:cxnLst/>
              <a:rect l="l" t="t" r="r" b="b"/>
              <a:pathLst>
                <a:path w="80" h="21" extrusionOk="0">
                  <a:moveTo>
                    <a:pt x="80" y="1"/>
                  </a:moveTo>
                  <a:lnTo>
                    <a:pt x="80" y="1"/>
                  </a:lnTo>
                  <a:lnTo>
                    <a:pt x="80" y="1"/>
                  </a:lnTo>
                  <a:lnTo>
                    <a:pt x="1" y="21"/>
                  </a:lnTo>
                  <a:lnTo>
                    <a:pt x="1" y="21"/>
                  </a:lnTo>
                  <a:lnTo>
                    <a:pt x="1" y="21"/>
                  </a:lnTo>
                  <a:lnTo>
                    <a:pt x="80" y="1"/>
                  </a:lnTo>
                  <a:lnTo>
                    <a:pt x="8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25"/>
            <p:cNvSpPr/>
            <p:nvPr/>
          </p:nvSpPr>
          <p:spPr>
            <a:xfrm>
              <a:off x="3315550" y="3687275"/>
              <a:ext cx="2000" cy="1500"/>
            </a:xfrm>
            <a:custGeom>
              <a:avLst/>
              <a:gdLst/>
              <a:ahLst/>
              <a:cxnLst/>
              <a:rect l="l" t="t" r="r" b="b"/>
              <a:pathLst>
                <a:path w="80" h="60" extrusionOk="0">
                  <a:moveTo>
                    <a:pt x="79" y="1"/>
                  </a:moveTo>
                  <a:lnTo>
                    <a:pt x="79" y="1"/>
                  </a:lnTo>
                  <a:lnTo>
                    <a:pt x="79" y="1"/>
                  </a:lnTo>
                  <a:lnTo>
                    <a:pt x="1" y="60"/>
                  </a:lnTo>
                  <a:lnTo>
                    <a:pt x="1" y="60"/>
                  </a:lnTo>
                  <a:lnTo>
                    <a:pt x="1" y="60"/>
                  </a:lnTo>
                  <a:lnTo>
                    <a:pt x="79" y="1"/>
                  </a:lnTo>
                  <a:lnTo>
                    <a:pt x="7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25"/>
            <p:cNvSpPr/>
            <p:nvPr/>
          </p:nvSpPr>
          <p:spPr>
            <a:xfrm>
              <a:off x="3319975" y="3685300"/>
              <a:ext cx="2000" cy="1025"/>
            </a:xfrm>
            <a:custGeom>
              <a:avLst/>
              <a:gdLst/>
              <a:ahLst/>
              <a:cxnLst/>
              <a:rect l="l" t="t" r="r" b="b"/>
              <a:pathLst>
                <a:path w="80" h="41" extrusionOk="0">
                  <a:moveTo>
                    <a:pt x="80" y="1"/>
                  </a:moveTo>
                  <a:lnTo>
                    <a:pt x="80" y="1"/>
                  </a:lnTo>
                  <a:lnTo>
                    <a:pt x="80" y="1"/>
                  </a:lnTo>
                  <a:lnTo>
                    <a:pt x="1" y="40"/>
                  </a:lnTo>
                  <a:lnTo>
                    <a:pt x="1" y="40"/>
                  </a:lnTo>
                  <a:lnTo>
                    <a:pt x="1" y="40"/>
                  </a:lnTo>
                  <a:lnTo>
                    <a:pt x="80" y="1"/>
                  </a:lnTo>
                  <a:lnTo>
                    <a:pt x="8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25"/>
            <p:cNvSpPr/>
            <p:nvPr/>
          </p:nvSpPr>
          <p:spPr>
            <a:xfrm>
              <a:off x="3305700" y="3697625"/>
              <a:ext cx="1500" cy="2475"/>
            </a:xfrm>
            <a:custGeom>
              <a:avLst/>
              <a:gdLst/>
              <a:ahLst/>
              <a:cxnLst/>
              <a:rect l="l" t="t" r="r" b="b"/>
              <a:pathLst>
                <a:path w="60" h="99" extrusionOk="0">
                  <a:moveTo>
                    <a:pt x="60" y="0"/>
                  </a:moveTo>
                  <a:lnTo>
                    <a:pt x="60" y="0"/>
                  </a:lnTo>
                  <a:lnTo>
                    <a:pt x="60" y="0"/>
                  </a:lnTo>
                  <a:lnTo>
                    <a:pt x="1" y="99"/>
                  </a:lnTo>
                  <a:lnTo>
                    <a:pt x="1" y="99"/>
                  </a:lnTo>
                  <a:lnTo>
                    <a:pt x="1" y="99"/>
                  </a:lnTo>
                  <a:lnTo>
                    <a:pt x="60" y="0"/>
                  </a:lnTo>
                  <a:lnTo>
                    <a:pt x="6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25"/>
            <p:cNvSpPr/>
            <p:nvPr/>
          </p:nvSpPr>
          <p:spPr>
            <a:xfrm>
              <a:off x="3311600" y="3690225"/>
              <a:ext cx="2000" cy="2000"/>
            </a:xfrm>
            <a:custGeom>
              <a:avLst/>
              <a:gdLst/>
              <a:ahLst/>
              <a:cxnLst/>
              <a:rect l="l" t="t" r="r" b="b"/>
              <a:pathLst>
                <a:path w="80" h="80" extrusionOk="0">
                  <a:moveTo>
                    <a:pt x="80" y="1"/>
                  </a:moveTo>
                  <a:lnTo>
                    <a:pt x="1" y="80"/>
                  </a:lnTo>
                  <a:lnTo>
                    <a:pt x="21" y="80"/>
                  </a:lnTo>
                  <a:lnTo>
                    <a:pt x="8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25"/>
            <p:cNvSpPr/>
            <p:nvPr/>
          </p:nvSpPr>
          <p:spPr>
            <a:xfrm>
              <a:off x="3302250" y="3749325"/>
              <a:ext cx="3975" cy="12825"/>
            </a:xfrm>
            <a:custGeom>
              <a:avLst/>
              <a:gdLst/>
              <a:ahLst/>
              <a:cxnLst/>
              <a:rect l="l" t="t" r="r" b="b"/>
              <a:pathLst>
                <a:path w="159" h="513" extrusionOk="0">
                  <a:moveTo>
                    <a:pt x="158" y="513"/>
                  </a:moveTo>
                  <a:lnTo>
                    <a:pt x="158" y="513"/>
                  </a:lnTo>
                  <a:lnTo>
                    <a:pt x="79" y="257"/>
                  </a:lnTo>
                  <a:lnTo>
                    <a:pt x="1" y="1"/>
                  </a:lnTo>
                  <a:lnTo>
                    <a:pt x="1" y="1"/>
                  </a:lnTo>
                  <a:lnTo>
                    <a:pt x="79" y="257"/>
                  </a:lnTo>
                  <a:lnTo>
                    <a:pt x="158" y="513"/>
                  </a:lnTo>
                  <a:lnTo>
                    <a:pt x="158" y="513"/>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25"/>
            <p:cNvSpPr/>
            <p:nvPr/>
          </p:nvSpPr>
          <p:spPr>
            <a:xfrm>
              <a:off x="3331800" y="3807425"/>
              <a:ext cx="10850" cy="11850"/>
            </a:xfrm>
            <a:custGeom>
              <a:avLst/>
              <a:gdLst/>
              <a:ahLst/>
              <a:cxnLst/>
              <a:rect l="l" t="t" r="r" b="b"/>
              <a:pathLst>
                <a:path w="434" h="474" extrusionOk="0">
                  <a:moveTo>
                    <a:pt x="434" y="474"/>
                  </a:moveTo>
                  <a:lnTo>
                    <a:pt x="434" y="474"/>
                  </a:lnTo>
                  <a:lnTo>
                    <a:pt x="217" y="237"/>
                  </a:lnTo>
                  <a:lnTo>
                    <a:pt x="1" y="1"/>
                  </a:lnTo>
                  <a:lnTo>
                    <a:pt x="1" y="1"/>
                  </a:lnTo>
                  <a:lnTo>
                    <a:pt x="217" y="237"/>
                  </a:lnTo>
                  <a:lnTo>
                    <a:pt x="434" y="474"/>
                  </a:lnTo>
                  <a:lnTo>
                    <a:pt x="434" y="474"/>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25"/>
            <p:cNvSpPr/>
            <p:nvPr/>
          </p:nvSpPr>
          <p:spPr>
            <a:xfrm>
              <a:off x="3308650" y="3693675"/>
              <a:ext cx="1500" cy="2000"/>
            </a:xfrm>
            <a:custGeom>
              <a:avLst/>
              <a:gdLst/>
              <a:ahLst/>
              <a:cxnLst/>
              <a:rect l="l" t="t" r="r" b="b"/>
              <a:pathLst>
                <a:path w="60" h="80" extrusionOk="0">
                  <a:moveTo>
                    <a:pt x="60" y="1"/>
                  </a:moveTo>
                  <a:lnTo>
                    <a:pt x="60" y="1"/>
                  </a:lnTo>
                  <a:lnTo>
                    <a:pt x="60" y="1"/>
                  </a:lnTo>
                  <a:lnTo>
                    <a:pt x="1" y="79"/>
                  </a:lnTo>
                  <a:lnTo>
                    <a:pt x="1" y="79"/>
                  </a:lnTo>
                  <a:lnTo>
                    <a:pt x="1" y="79"/>
                  </a:lnTo>
                  <a:lnTo>
                    <a:pt x="60" y="1"/>
                  </a:lnTo>
                  <a:lnTo>
                    <a:pt x="6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25"/>
            <p:cNvSpPr/>
            <p:nvPr/>
          </p:nvSpPr>
          <p:spPr>
            <a:xfrm>
              <a:off x="3300275" y="3713375"/>
              <a:ext cx="525" cy="4450"/>
            </a:xfrm>
            <a:custGeom>
              <a:avLst/>
              <a:gdLst/>
              <a:ahLst/>
              <a:cxnLst/>
              <a:rect l="l" t="t" r="r" b="b"/>
              <a:pathLst>
                <a:path w="21" h="178" extrusionOk="0">
                  <a:moveTo>
                    <a:pt x="21" y="1"/>
                  </a:moveTo>
                  <a:lnTo>
                    <a:pt x="21" y="1"/>
                  </a:lnTo>
                  <a:lnTo>
                    <a:pt x="21" y="1"/>
                  </a:lnTo>
                  <a:lnTo>
                    <a:pt x="1" y="178"/>
                  </a:lnTo>
                  <a:lnTo>
                    <a:pt x="1" y="178"/>
                  </a:lnTo>
                  <a:lnTo>
                    <a:pt x="1" y="178"/>
                  </a:lnTo>
                  <a:lnTo>
                    <a:pt x="21" y="1"/>
                  </a:lnTo>
                  <a:lnTo>
                    <a:pt x="21"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25"/>
            <p:cNvSpPr/>
            <p:nvPr/>
          </p:nvSpPr>
          <p:spPr>
            <a:xfrm>
              <a:off x="3301750" y="3707475"/>
              <a:ext cx="525" cy="3950"/>
            </a:xfrm>
            <a:custGeom>
              <a:avLst/>
              <a:gdLst/>
              <a:ahLst/>
              <a:cxnLst/>
              <a:rect l="l" t="t" r="r" b="b"/>
              <a:pathLst>
                <a:path w="21" h="158" extrusionOk="0">
                  <a:moveTo>
                    <a:pt x="21" y="0"/>
                  </a:moveTo>
                  <a:lnTo>
                    <a:pt x="1" y="138"/>
                  </a:lnTo>
                  <a:lnTo>
                    <a:pt x="1" y="158"/>
                  </a:lnTo>
                  <a:lnTo>
                    <a:pt x="21"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25"/>
            <p:cNvSpPr/>
            <p:nvPr/>
          </p:nvSpPr>
          <p:spPr>
            <a:xfrm>
              <a:off x="3307675" y="3767050"/>
              <a:ext cx="7900" cy="16275"/>
            </a:xfrm>
            <a:custGeom>
              <a:avLst/>
              <a:gdLst/>
              <a:ahLst/>
              <a:cxnLst/>
              <a:rect l="l" t="t" r="r" b="b"/>
              <a:pathLst>
                <a:path w="316" h="651" extrusionOk="0">
                  <a:moveTo>
                    <a:pt x="316" y="651"/>
                  </a:moveTo>
                  <a:lnTo>
                    <a:pt x="316" y="651"/>
                  </a:lnTo>
                  <a:lnTo>
                    <a:pt x="158" y="336"/>
                  </a:lnTo>
                  <a:lnTo>
                    <a:pt x="0" y="1"/>
                  </a:lnTo>
                  <a:lnTo>
                    <a:pt x="0" y="1"/>
                  </a:lnTo>
                  <a:lnTo>
                    <a:pt x="158" y="336"/>
                  </a:lnTo>
                  <a:lnTo>
                    <a:pt x="316" y="651"/>
                  </a:lnTo>
                  <a:lnTo>
                    <a:pt x="316" y="65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25"/>
            <p:cNvSpPr/>
            <p:nvPr/>
          </p:nvSpPr>
          <p:spPr>
            <a:xfrm>
              <a:off x="3324425" y="3683825"/>
              <a:ext cx="2475" cy="1025"/>
            </a:xfrm>
            <a:custGeom>
              <a:avLst/>
              <a:gdLst/>
              <a:ahLst/>
              <a:cxnLst/>
              <a:rect l="l" t="t" r="r" b="b"/>
              <a:pathLst>
                <a:path w="99" h="41" extrusionOk="0">
                  <a:moveTo>
                    <a:pt x="99" y="1"/>
                  </a:moveTo>
                  <a:lnTo>
                    <a:pt x="0" y="40"/>
                  </a:lnTo>
                  <a:lnTo>
                    <a:pt x="20" y="40"/>
                  </a:lnTo>
                  <a:lnTo>
                    <a:pt x="9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25"/>
            <p:cNvSpPr/>
            <p:nvPr/>
          </p:nvSpPr>
          <p:spPr>
            <a:xfrm>
              <a:off x="3299800" y="3683325"/>
              <a:ext cx="122650" cy="158125"/>
            </a:xfrm>
            <a:custGeom>
              <a:avLst/>
              <a:gdLst/>
              <a:ahLst/>
              <a:cxnLst/>
              <a:rect l="l" t="t" r="r" b="b"/>
              <a:pathLst>
                <a:path w="4906" h="6325" extrusionOk="0">
                  <a:moveTo>
                    <a:pt x="1281" y="1"/>
                  </a:moveTo>
                  <a:lnTo>
                    <a:pt x="1202" y="21"/>
                  </a:lnTo>
                  <a:lnTo>
                    <a:pt x="1084" y="21"/>
                  </a:lnTo>
                  <a:lnTo>
                    <a:pt x="985" y="60"/>
                  </a:lnTo>
                  <a:lnTo>
                    <a:pt x="1005" y="60"/>
                  </a:lnTo>
                  <a:lnTo>
                    <a:pt x="887" y="80"/>
                  </a:lnTo>
                  <a:lnTo>
                    <a:pt x="808" y="119"/>
                  </a:lnTo>
                  <a:lnTo>
                    <a:pt x="709" y="159"/>
                  </a:lnTo>
                  <a:lnTo>
                    <a:pt x="631" y="218"/>
                  </a:lnTo>
                  <a:lnTo>
                    <a:pt x="552" y="277"/>
                  </a:lnTo>
                  <a:lnTo>
                    <a:pt x="473" y="356"/>
                  </a:lnTo>
                  <a:lnTo>
                    <a:pt x="414" y="415"/>
                  </a:lnTo>
                  <a:lnTo>
                    <a:pt x="355" y="493"/>
                  </a:lnTo>
                  <a:lnTo>
                    <a:pt x="296" y="572"/>
                  </a:lnTo>
                  <a:lnTo>
                    <a:pt x="237" y="671"/>
                  </a:lnTo>
                  <a:lnTo>
                    <a:pt x="197" y="769"/>
                  </a:lnTo>
                  <a:lnTo>
                    <a:pt x="138" y="887"/>
                  </a:lnTo>
                  <a:lnTo>
                    <a:pt x="99" y="966"/>
                  </a:lnTo>
                  <a:lnTo>
                    <a:pt x="79" y="1124"/>
                  </a:lnTo>
                  <a:lnTo>
                    <a:pt x="40" y="1203"/>
                  </a:lnTo>
                  <a:lnTo>
                    <a:pt x="20" y="1380"/>
                  </a:lnTo>
                  <a:lnTo>
                    <a:pt x="0" y="1459"/>
                  </a:lnTo>
                  <a:lnTo>
                    <a:pt x="0" y="1754"/>
                  </a:lnTo>
                  <a:lnTo>
                    <a:pt x="0" y="2030"/>
                  </a:lnTo>
                  <a:lnTo>
                    <a:pt x="40" y="2345"/>
                  </a:lnTo>
                  <a:lnTo>
                    <a:pt x="99" y="2641"/>
                  </a:lnTo>
                  <a:lnTo>
                    <a:pt x="177" y="2897"/>
                  </a:lnTo>
                  <a:lnTo>
                    <a:pt x="256" y="3153"/>
                  </a:lnTo>
                  <a:lnTo>
                    <a:pt x="315" y="3350"/>
                  </a:lnTo>
                  <a:lnTo>
                    <a:pt x="473" y="3685"/>
                  </a:lnTo>
                  <a:lnTo>
                    <a:pt x="631" y="4000"/>
                  </a:lnTo>
                  <a:lnTo>
                    <a:pt x="827" y="4354"/>
                  </a:lnTo>
                  <a:lnTo>
                    <a:pt x="1064" y="4709"/>
                  </a:lnTo>
                  <a:lnTo>
                    <a:pt x="1281" y="4965"/>
                  </a:lnTo>
                  <a:lnTo>
                    <a:pt x="1497" y="5201"/>
                  </a:lnTo>
                  <a:lnTo>
                    <a:pt x="1714" y="5438"/>
                  </a:lnTo>
                  <a:lnTo>
                    <a:pt x="1891" y="5595"/>
                  </a:lnTo>
                  <a:lnTo>
                    <a:pt x="2068" y="5733"/>
                  </a:lnTo>
                  <a:lnTo>
                    <a:pt x="2246" y="5871"/>
                  </a:lnTo>
                  <a:lnTo>
                    <a:pt x="2443" y="5989"/>
                  </a:lnTo>
                  <a:lnTo>
                    <a:pt x="2699" y="6107"/>
                  </a:lnTo>
                  <a:lnTo>
                    <a:pt x="2935" y="6206"/>
                  </a:lnTo>
                  <a:lnTo>
                    <a:pt x="3172" y="6285"/>
                  </a:lnTo>
                  <a:lnTo>
                    <a:pt x="3408" y="6304"/>
                  </a:lnTo>
                  <a:lnTo>
                    <a:pt x="3605" y="6324"/>
                  </a:lnTo>
                  <a:lnTo>
                    <a:pt x="3822" y="6285"/>
                  </a:lnTo>
                  <a:lnTo>
                    <a:pt x="3999" y="6245"/>
                  </a:lnTo>
                  <a:lnTo>
                    <a:pt x="4176" y="6167"/>
                  </a:lnTo>
                  <a:lnTo>
                    <a:pt x="4334" y="6048"/>
                  </a:lnTo>
                  <a:lnTo>
                    <a:pt x="4491" y="5910"/>
                  </a:lnTo>
                  <a:lnTo>
                    <a:pt x="4610" y="5753"/>
                  </a:lnTo>
                  <a:lnTo>
                    <a:pt x="4708" y="5556"/>
                  </a:lnTo>
                  <a:lnTo>
                    <a:pt x="4787" y="5359"/>
                  </a:lnTo>
                  <a:lnTo>
                    <a:pt x="4866" y="5123"/>
                  </a:lnTo>
                  <a:lnTo>
                    <a:pt x="4885" y="4866"/>
                  </a:lnTo>
                  <a:lnTo>
                    <a:pt x="4905" y="4571"/>
                  </a:lnTo>
                  <a:lnTo>
                    <a:pt x="4905" y="4275"/>
                  </a:lnTo>
                  <a:lnTo>
                    <a:pt x="4866" y="3980"/>
                  </a:lnTo>
                  <a:lnTo>
                    <a:pt x="4807" y="3685"/>
                  </a:lnTo>
                  <a:lnTo>
                    <a:pt x="4708" y="3369"/>
                  </a:lnTo>
                  <a:lnTo>
                    <a:pt x="4610" y="3054"/>
                  </a:lnTo>
                  <a:lnTo>
                    <a:pt x="4491" y="2759"/>
                  </a:lnTo>
                  <a:lnTo>
                    <a:pt x="4353" y="2463"/>
                  </a:lnTo>
                  <a:lnTo>
                    <a:pt x="4196" y="2168"/>
                  </a:lnTo>
                  <a:lnTo>
                    <a:pt x="4019" y="1892"/>
                  </a:lnTo>
                  <a:lnTo>
                    <a:pt x="3822" y="1616"/>
                  </a:lnTo>
                  <a:lnTo>
                    <a:pt x="3625" y="1360"/>
                  </a:lnTo>
                  <a:lnTo>
                    <a:pt x="3408" y="1104"/>
                  </a:lnTo>
                  <a:lnTo>
                    <a:pt x="3191" y="887"/>
                  </a:lnTo>
                  <a:lnTo>
                    <a:pt x="2955" y="690"/>
                  </a:lnTo>
                  <a:lnTo>
                    <a:pt x="2719" y="493"/>
                  </a:lnTo>
                  <a:lnTo>
                    <a:pt x="2462" y="336"/>
                  </a:lnTo>
                  <a:lnTo>
                    <a:pt x="2206" y="198"/>
                  </a:lnTo>
                  <a:lnTo>
                    <a:pt x="2128" y="178"/>
                  </a:lnTo>
                  <a:lnTo>
                    <a:pt x="2147" y="178"/>
                  </a:lnTo>
                  <a:lnTo>
                    <a:pt x="1970" y="119"/>
                  </a:lnTo>
                  <a:lnTo>
                    <a:pt x="1871" y="80"/>
                  </a:lnTo>
                  <a:lnTo>
                    <a:pt x="1734" y="40"/>
                  </a:lnTo>
                  <a:lnTo>
                    <a:pt x="1635" y="21"/>
                  </a:lnTo>
                  <a:lnTo>
                    <a:pt x="1497"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25"/>
            <p:cNvSpPr/>
            <p:nvPr/>
          </p:nvSpPr>
          <p:spPr>
            <a:xfrm>
              <a:off x="3301275" y="3637050"/>
              <a:ext cx="173375" cy="228525"/>
            </a:xfrm>
            <a:custGeom>
              <a:avLst/>
              <a:gdLst/>
              <a:ahLst/>
              <a:cxnLst/>
              <a:rect l="l" t="t" r="r" b="b"/>
              <a:pathLst>
                <a:path w="6935" h="9141" extrusionOk="0">
                  <a:moveTo>
                    <a:pt x="1931" y="0"/>
                  </a:moveTo>
                  <a:lnTo>
                    <a:pt x="1655" y="40"/>
                  </a:lnTo>
                  <a:lnTo>
                    <a:pt x="1399" y="99"/>
                  </a:lnTo>
                  <a:lnTo>
                    <a:pt x="1162" y="217"/>
                  </a:lnTo>
                  <a:lnTo>
                    <a:pt x="0" y="887"/>
                  </a:lnTo>
                  <a:lnTo>
                    <a:pt x="79" y="847"/>
                  </a:lnTo>
                  <a:lnTo>
                    <a:pt x="217" y="788"/>
                  </a:lnTo>
                  <a:lnTo>
                    <a:pt x="315" y="749"/>
                  </a:lnTo>
                  <a:lnTo>
                    <a:pt x="453" y="709"/>
                  </a:lnTo>
                  <a:lnTo>
                    <a:pt x="572" y="690"/>
                  </a:lnTo>
                  <a:lnTo>
                    <a:pt x="729" y="670"/>
                  </a:lnTo>
                  <a:lnTo>
                    <a:pt x="1123" y="670"/>
                  </a:lnTo>
                  <a:lnTo>
                    <a:pt x="1300" y="709"/>
                  </a:lnTo>
                  <a:lnTo>
                    <a:pt x="1438" y="729"/>
                  </a:lnTo>
                  <a:lnTo>
                    <a:pt x="1616" y="788"/>
                  </a:lnTo>
                  <a:lnTo>
                    <a:pt x="1753" y="828"/>
                  </a:lnTo>
                  <a:lnTo>
                    <a:pt x="1970" y="906"/>
                  </a:lnTo>
                  <a:lnTo>
                    <a:pt x="2069" y="946"/>
                  </a:lnTo>
                  <a:lnTo>
                    <a:pt x="2403" y="1123"/>
                  </a:lnTo>
                  <a:lnTo>
                    <a:pt x="2758" y="1340"/>
                  </a:lnTo>
                  <a:lnTo>
                    <a:pt x="3093" y="1596"/>
                  </a:lnTo>
                  <a:lnTo>
                    <a:pt x="3408" y="1872"/>
                  </a:lnTo>
                  <a:lnTo>
                    <a:pt x="3723" y="2187"/>
                  </a:lnTo>
                  <a:lnTo>
                    <a:pt x="4019" y="2522"/>
                  </a:lnTo>
                  <a:lnTo>
                    <a:pt x="4294" y="2876"/>
                  </a:lnTo>
                  <a:lnTo>
                    <a:pt x="4551" y="3251"/>
                  </a:lnTo>
                  <a:lnTo>
                    <a:pt x="4787" y="3645"/>
                  </a:lnTo>
                  <a:lnTo>
                    <a:pt x="5004" y="4038"/>
                  </a:lnTo>
                  <a:lnTo>
                    <a:pt x="5201" y="4452"/>
                  </a:lnTo>
                  <a:lnTo>
                    <a:pt x="5378" y="4886"/>
                  </a:lnTo>
                  <a:lnTo>
                    <a:pt x="5516" y="5299"/>
                  </a:lnTo>
                  <a:lnTo>
                    <a:pt x="5634" y="5733"/>
                  </a:lnTo>
                  <a:lnTo>
                    <a:pt x="5713" y="6146"/>
                  </a:lnTo>
                  <a:lnTo>
                    <a:pt x="5752" y="6560"/>
                  </a:lnTo>
                  <a:lnTo>
                    <a:pt x="5772" y="6974"/>
                  </a:lnTo>
                  <a:lnTo>
                    <a:pt x="5752" y="7348"/>
                  </a:lnTo>
                  <a:lnTo>
                    <a:pt x="5752" y="7466"/>
                  </a:lnTo>
                  <a:lnTo>
                    <a:pt x="5713" y="7702"/>
                  </a:lnTo>
                  <a:lnTo>
                    <a:pt x="5673" y="7840"/>
                  </a:lnTo>
                  <a:lnTo>
                    <a:pt x="5614" y="8037"/>
                  </a:lnTo>
                  <a:lnTo>
                    <a:pt x="5575" y="8155"/>
                  </a:lnTo>
                  <a:lnTo>
                    <a:pt x="5516" y="8313"/>
                  </a:lnTo>
                  <a:lnTo>
                    <a:pt x="5437" y="8431"/>
                  </a:lnTo>
                  <a:lnTo>
                    <a:pt x="5358" y="8569"/>
                  </a:lnTo>
                  <a:lnTo>
                    <a:pt x="5279" y="8687"/>
                  </a:lnTo>
                  <a:lnTo>
                    <a:pt x="5201" y="8805"/>
                  </a:lnTo>
                  <a:lnTo>
                    <a:pt x="5102" y="8884"/>
                  </a:lnTo>
                  <a:lnTo>
                    <a:pt x="5004" y="8983"/>
                  </a:lnTo>
                  <a:lnTo>
                    <a:pt x="4905" y="9062"/>
                  </a:lnTo>
                  <a:lnTo>
                    <a:pt x="4787" y="9140"/>
                  </a:lnTo>
                  <a:lnTo>
                    <a:pt x="4787" y="9140"/>
                  </a:lnTo>
                  <a:lnTo>
                    <a:pt x="5949" y="8471"/>
                  </a:lnTo>
                  <a:lnTo>
                    <a:pt x="6166" y="8313"/>
                  </a:lnTo>
                  <a:lnTo>
                    <a:pt x="6343" y="8136"/>
                  </a:lnTo>
                  <a:lnTo>
                    <a:pt x="6520" y="7899"/>
                  </a:lnTo>
                  <a:lnTo>
                    <a:pt x="6658" y="7643"/>
                  </a:lnTo>
                  <a:lnTo>
                    <a:pt x="6776" y="7367"/>
                  </a:lnTo>
                  <a:lnTo>
                    <a:pt x="6855" y="7033"/>
                  </a:lnTo>
                  <a:lnTo>
                    <a:pt x="6914" y="6678"/>
                  </a:lnTo>
                  <a:lnTo>
                    <a:pt x="6934" y="6304"/>
                  </a:lnTo>
                  <a:lnTo>
                    <a:pt x="6914" y="5890"/>
                  </a:lnTo>
                  <a:lnTo>
                    <a:pt x="6855" y="5476"/>
                  </a:lnTo>
                  <a:lnTo>
                    <a:pt x="6776" y="5063"/>
                  </a:lnTo>
                  <a:lnTo>
                    <a:pt x="6678" y="4629"/>
                  </a:lnTo>
                  <a:lnTo>
                    <a:pt x="6520" y="4216"/>
                  </a:lnTo>
                  <a:lnTo>
                    <a:pt x="6363" y="3782"/>
                  </a:lnTo>
                  <a:lnTo>
                    <a:pt x="6166" y="3369"/>
                  </a:lnTo>
                  <a:lnTo>
                    <a:pt x="5949" y="2975"/>
                  </a:lnTo>
                  <a:lnTo>
                    <a:pt x="5713" y="2581"/>
                  </a:lnTo>
                  <a:lnTo>
                    <a:pt x="5437" y="2207"/>
                  </a:lnTo>
                  <a:lnTo>
                    <a:pt x="5161" y="1852"/>
                  </a:lnTo>
                  <a:lnTo>
                    <a:pt x="4866" y="1517"/>
                  </a:lnTo>
                  <a:lnTo>
                    <a:pt x="4570" y="1202"/>
                  </a:lnTo>
                  <a:lnTo>
                    <a:pt x="4235" y="926"/>
                  </a:lnTo>
                  <a:lnTo>
                    <a:pt x="3901" y="670"/>
                  </a:lnTo>
                  <a:lnTo>
                    <a:pt x="3566" y="453"/>
                  </a:lnTo>
                  <a:lnTo>
                    <a:pt x="3211" y="276"/>
                  </a:lnTo>
                  <a:lnTo>
                    <a:pt x="2876" y="138"/>
                  </a:lnTo>
                  <a:lnTo>
                    <a:pt x="2541" y="40"/>
                  </a:lnTo>
                  <a:lnTo>
                    <a:pt x="2226"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25"/>
            <p:cNvSpPr/>
            <p:nvPr/>
          </p:nvSpPr>
          <p:spPr>
            <a:xfrm>
              <a:off x="3070300" y="3534625"/>
              <a:ext cx="375275" cy="336350"/>
            </a:xfrm>
            <a:custGeom>
              <a:avLst/>
              <a:gdLst/>
              <a:ahLst/>
              <a:cxnLst/>
              <a:rect l="l" t="t" r="r" b="b"/>
              <a:pathLst>
                <a:path w="15011" h="13454" extrusionOk="0">
                  <a:moveTo>
                    <a:pt x="2443" y="1202"/>
                  </a:moveTo>
                  <a:lnTo>
                    <a:pt x="2581" y="1221"/>
                  </a:lnTo>
                  <a:lnTo>
                    <a:pt x="2640" y="1221"/>
                  </a:lnTo>
                  <a:lnTo>
                    <a:pt x="2818" y="1280"/>
                  </a:lnTo>
                  <a:lnTo>
                    <a:pt x="3015" y="1340"/>
                  </a:lnTo>
                  <a:lnTo>
                    <a:pt x="3212" y="1418"/>
                  </a:lnTo>
                  <a:lnTo>
                    <a:pt x="3409" y="1537"/>
                  </a:lnTo>
                  <a:lnTo>
                    <a:pt x="3645" y="1694"/>
                  </a:lnTo>
                  <a:lnTo>
                    <a:pt x="3901" y="1871"/>
                  </a:lnTo>
                  <a:lnTo>
                    <a:pt x="4137" y="2068"/>
                  </a:lnTo>
                  <a:lnTo>
                    <a:pt x="4354" y="2305"/>
                  </a:lnTo>
                  <a:lnTo>
                    <a:pt x="4571" y="2541"/>
                  </a:lnTo>
                  <a:lnTo>
                    <a:pt x="4768" y="2797"/>
                  </a:lnTo>
                  <a:lnTo>
                    <a:pt x="4965" y="3073"/>
                  </a:lnTo>
                  <a:lnTo>
                    <a:pt x="5142" y="3369"/>
                  </a:lnTo>
                  <a:lnTo>
                    <a:pt x="5300" y="3644"/>
                  </a:lnTo>
                  <a:lnTo>
                    <a:pt x="5437" y="3959"/>
                  </a:lnTo>
                  <a:lnTo>
                    <a:pt x="5556" y="4255"/>
                  </a:lnTo>
                  <a:lnTo>
                    <a:pt x="5654" y="4570"/>
                  </a:lnTo>
                  <a:lnTo>
                    <a:pt x="5733" y="4866"/>
                  </a:lnTo>
                  <a:lnTo>
                    <a:pt x="5792" y="5181"/>
                  </a:lnTo>
                  <a:lnTo>
                    <a:pt x="5831" y="5476"/>
                  </a:lnTo>
                  <a:lnTo>
                    <a:pt x="5851" y="5772"/>
                  </a:lnTo>
                  <a:lnTo>
                    <a:pt x="5831" y="6047"/>
                  </a:lnTo>
                  <a:lnTo>
                    <a:pt x="5792" y="6304"/>
                  </a:lnTo>
                  <a:lnTo>
                    <a:pt x="5733" y="6540"/>
                  </a:lnTo>
                  <a:lnTo>
                    <a:pt x="5654" y="6757"/>
                  </a:lnTo>
                  <a:lnTo>
                    <a:pt x="5556" y="6934"/>
                  </a:lnTo>
                  <a:lnTo>
                    <a:pt x="5418" y="7111"/>
                  </a:lnTo>
                  <a:lnTo>
                    <a:pt x="5280" y="7249"/>
                  </a:lnTo>
                  <a:lnTo>
                    <a:pt x="5122" y="7348"/>
                  </a:lnTo>
                  <a:lnTo>
                    <a:pt x="4945" y="7426"/>
                  </a:lnTo>
                  <a:lnTo>
                    <a:pt x="4768" y="7485"/>
                  </a:lnTo>
                  <a:lnTo>
                    <a:pt x="4551" y="7505"/>
                  </a:lnTo>
                  <a:lnTo>
                    <a:pt x="4334" y="7505"/>
                  </a:lnTo>
                  <a:lnTo>
                    <a:pt x="4118" y="7466"/>
                  </a:lnTo>
                  <a:lnTo>
                    <a:pt x="3881" y="7407"/>
                  </a:lnTo>
                  <a:lnTo>
                    <a:pt x="3645" y="7308"/>
                  </a:lnTo>
                  <a:lnTo>
                    <a:pt x="3389" y="7170"/>
                  </a:lnTo>
                  <a:lnTo>
                    <a:pt x="3133" y="7013"/>
                  </a:lnTo>
                  <a:lnTo>
                    <a:pt x="2896" y="6835"/>
                  </a:lnTo>
                  <a:lnTo>
                    <a:pt x="2719" y="6678"/>
                  </a:lnTo>
                  <a:lnTo>
                    <a:pt x="2542" y="6520"/>
                  </a:lnTo>
                  <a:lnTo>
                    <a:pt x="2207" y="6166"/>
                  </a:lnTo>
                  <a:lnTo>
                    <a:pt x="1912" y="5772"/>
                  </a:lnTo>
                  <a:lnTo>
                    <a:pt x="1655" y="5338"/>
                  </a:lnTo>
                  <a:lnTo>
                    <a:pt x="1498" y="5063"/>
                  </a:lnTo>
                  <a:lnTo>
                    <a:pt x="1360" y="4747"/>
                  </a:lnTo>
                  <a:lnTo>
                    <a:pt x="1222" y="4452"/>
                  </a:lnTo>
                  <a:lnTo>
                    <a:pt x="1124" y="4137"/>
                  </a:lnTo>
                  <a:lnTo>
                    <a:pt x="1045" y="3841"/>
                  </a:lnTo>
                  <a:lnTo>
                    <a:pt x="1005" y="3605"/>
                  </a:lnTo>
                  <a:lnTo>
                    <a:pt x="966" y="3388"/>
                  </a:lnTo>
                  <a:lnTo>
                    <a:pt x="946" y="3152"/>
                  </a:lnTo>
                  <a:lnTo>
                    <a:pt x="946" y="2935"/>
                  </a:lnTo>
                  <a:lnTo>
                    <a:pt x="946" y="2659"/>
                  </a:lnTo>
                  <a:lnTo>
                    <a:pt x="966" y="2581"/>
                  </a:lnTo>
                  <a:lnTo>
                    <a:pt x="986" y="2403"/>
                  </a:lnTo>
                  <a:lnTo>
                    <a:pt x="1005" y="2305"/>
                  </a:lnTo>
                  <a:lnTo>
                    <a:pt x="1045" y="2167"/>
                  </a:lnTo>
                  <a:lnTo>
                    <a:pt x="1084" y="2068"/>
                  </a:lnTo>
                  <a:lnTo>
                    <a:pt x="1124" y="1950"/>
                  </a:lnTo>
                  <a:lnTo>
                    <a:pt x="1183" y="1871"/>
                  </a:lnTo>
                  <a:lnTo>
                    <a:pt x="1242" y="1773"/>
                  </a:lnTo>
                  <a:lnTo>
                    <a:pt x="1301" y="1694"/>
                  </a:lnTo>
                  <a:lnTo>
                    <a:pt x="1360" y="1596"/>
                  </a:lnTo>
                  <a:lnTo>
                    <a:pt x="1419" y="1537"/>
                  </a:lnTo>
                  <a:lnTo>
                    <a:pt x="1498" y="1458"/>
                  </a:lnTo>
                  <a:lnTo>
                    <a:pt x="1577" y="1418"/>
                  </a:lnTo>
                  <a:lnTo>
                    <a:pt x="1655" y="1359"/>
                  </a:lnTo>
                  <a:lnTo>
                    <a:pt x="1754" y="1320"/>
                  </a:lnTo>
                  <a:lnTo>
                    <a:pt x="1833" y="1280"/>
                  </a:lnTo>
                  <a:lnTo>
                    <a:pt x="1931" y="1241"/>
                  </a:lnTo>
                  <a:lnTo>
                    <a:pt x="2030" y="1221"/>
                  </a:lnTo>
                  <a:lnTo>
                    <a:pt x="2128" y="1202"/>
                  </a:lnTo>
                  <a:close/>
                  <a:moveTo>
                    <a:pt x="10677" y="5949"/>
                  </a:moveTo>
                  <a:lnTo>
                    <a:pt x="10815" y="5969"/>
                  </a:lnTo>
                  <a:lnTo>
                    <a:pt x="10914" y="5988"/>
                  </a:lnTo>
                  <a:lnTo>
                    <a:pt x="11051" y="6028"/>
                  </a:lnTo>
                  <a:lnTo>
                    <a:pt x="11150" y="6067"/>
                  </a:lnTo>
                  <a:lnTo>
                    <a:pt x="11327" y="6126"/>
                  </a:lnTo>
                  <a:lnTo>
                    <a:pt x="11386" y="6146"/>
                  </a:lnTo>
                  <a:lnTo>
                    <a:pt x="11642" y="6284"/>
                  </a:lnTo>
                  <a:lnTo>
                    <a:pt x="11899" y="6441"/>
                  </a:lnTo>
                  <a:lnTo>
                    <a:pt x="12135" y="6638"/>
                  </a:lnTo>
                  <a:lnTo>
                    <a:pt x="12371" y="6835"/>
                  </a:lnTo>
                  <a:lnTo>
                    <a:pt x="12588" y="7052"/>
                  </a:lnTo>
                  <a:lnTo>
                    <a:pt x="12805" y="7308"/>
                  </a:lnTo>
                  <a:lnTo>
                    <a:pt x="13002" y="7564"/>
                  </a:lnTo>
                  <a:lnTo>
                    <a:pt x="13199" y="7840"/>
                  </a:lnTo>
                  <a:lnTo>
                    <a:pt x="13376" y="8116"/>
                  </a:lnTo>
                  <a:lnTo>
                    <a:pt x="13533" y="8411"/>
                  </a:lnTo>
                  <a:lnTo>
                    <a:pt x="13671" y="8707"/>
                  </a:lnTo>
                  <a:lnTo>
                    <a:pt x="13790" y="9002"/>
                  </a:lnTo>
                  <a:lnTo>
                    <a:pt x="13888" y="9317"/>
                  </a:lnTo>
                  <a:lnTo>
                    <a:pt x="13987" y="9633"/>
                  </a:lnTo>
                  <a:lnTo>
                    <a:pt x="14046" y="9928"/>
                  </a:lnTo>
                  <a:lnTo>
                    <a:pt x="14085" y="10223"/>
                  </a:lnTo>
                  <a:lnTo>
                    <a:pt x="14085" y="10519"/>
                  </a:lnTo>
                  <a:lnTo>
                    <a:pt x="14065" y="10814"/>
                  </a:lnTo>
                  <a:lnTo>
                    <a:pt x="14046" y="11071"/>
                  </a:lnTo>
                  <a:lnTo>
                    <a:pt x="13967" y="11307"/>
                  </a:lnTo>
                  <a:lnTo>
                    <a:pt x="13888" y="11504"/>
                  </a:lnTo>
                  <a:lnTo>
                    <a:pt x="13790" y="11701"/>
                  </a:lnTo>
                  <a:lnTo>
                    <a:pt x="13671" y="11858"/>
                  </a:lnTo>
                  <a:lnTo>
                    <a:pt x="13514" y="11996"/>
                  </a:lnTo>
                  <a:lnTo>
                    <a:pt x="13356" y="12115"/>
                  </a:lnTo>
                  <a:lnTo>
                    <a:pt x="13179" y="12193"/>
                  </a:lnTo>
                  <a:lnTo>
                    <a:pt x="13002" y="12233"/>
                  </a:lnTo>
                  <a:lnTo>
                    <a:pt x="12785" y="12272"/>
                  </a:lnTo>
                  <a:lnTo>
                    <a:pt x="12588" y="12252"/>
                  </a:lnTo>
                  <a:lnTo>
                    <a:pt x="12352" y="12233"/>
                  </a:lnTo>
                  <a:lnTo>
                    <a:pt x="12115" y="12154"/>
                  </a:lnTo>
                  <a:lnTo>
                    <a:pt x="11879" y="12055"/>
                  </a:lnTo>
                  <a:lnTo>
                    <a:pt x="11623" y="11937"/>
                  </a:lnTo>
                  <a:lnTo>
                    <a:pt x="11426" y="11819"/>
                  </a:lnTo>
                  <a:lnTo>
                    <a:pt x="11248" y="11681"/>
                  </a:lnTo>
                  <a:lnTo>
                    <a:pt x="11071" y="11543"/>
                  </a:lnTo>
                  <a:lnTo>
                    <a:pt x="10894" y="11386"/>
                  </a:lnTo>
                  <a:lnTo>
                    <a:pt x="10677" y="11149"/>
                  </a:lnTo>
                  <a:lnTo>
                    <a:pt x="10461" y="10913"/>
                  </a:lnTo>
                  <a:lnTo>
                    <a:pt x="10244" y="10657"/>
                  </a:lnTo>
                  <a:lnTo>
                    <a:pt x="10007" y="10302"/>
                  </a:lnTo>
                  <a:lnTo>
                    <a:pt x="9811" y="9948"/>
                  </a:lnTo>
                  <a:lnTo>
                    <a:pt x="9653" y="9633"/>
                  </a:lnTo>
                  <a:lnTo>
                    <a:pt x="9495" y="9298"/>
                  </a:lnTo>
                  <a:lnTo>
                    <a:pt x="9436" y="9101"/>
                  </a:lnTo>
                  <a:lnTo>
                    <a:pt x="9357" y="8845"/>
                  </a:lnTo>
                  <a:lnTo>
                    <a:pt x="9279" y="8589"/>
                  </a:lnTo>
                  <a:lnTo>
                    <a:pt x="9220" y="8293"/>
                  </a:lnTo>
                  <a:lnTo>
                    <a:pt x="9180" y="7978"/>
                  </a:lnTo>
                  <a:lnTo>
                    <a:pt x="9180" y="7702"/>
                  </a:lnTo>
                  <a:lnTo>
                    <a:pt x="9180" y="7407"/>
                  </a:lnTo>
                  <a:lnTo>
                    <a:pt x="9200" y="7328"/>
                  </a:lnTo>
                  <a:lnTo>
                    <a:pt x="9220" y="7151"/>
                  </a:lnTo>
                  <a:lnTo>
                    <a:pt x="9259" y="7052"/>
                  </a:lnTo>
                  <a:lnTo>
                    <a:pt x="9279" y="6914"/>
                  </a:lnTo>
                  <a:lnTo>
                    <a:pt x="9318" y="6835"/>
                  </a:lnTo>
                  <a:lnTo>
                    <a:pt x="9377" y="6717"/>
                  </a:lnTo>
                  <a:lnTo>
                    <a:pt x="9417" y="6619"/>
                  </a:lnTo>
                  <a:lnTo>
                    <a:pt x="9476" y="6520"/>
                  </a:lnTo>
                  <a:lnTo>
                    <a:pt x="9535" y="6441"/>
                  </a:lnTo>
                  <a:lnTo>
                    <a:pt x="9594" y="6363"/>
                  </a:lnTo>
                  <a:lnTo>
                    <a:pt x="9673" y="6304"/>
                  </a:lnTo>
                  <a:lnTo>
                    <a:pt x="9732" y="6225"/>
                  </a:lnTo>
                  <a:lnTo>
                    <a:pt x="9811" y="6166"/>
                  </a:lnTo>
                  <a:lnTo>
                    <a:pt x="9889" y="6107"/>
                  </a:lnTo>
                  <a:lnTo>
                    <a:pt x="9988" y="6067"/>
                  </a:lnTo>
                  <a:lnTo>
                    <a:pt x="10067" y="6028"/>
                  </a:lnTo>
                  <a:lnTo>
                    <a:pt x="10185" y="6008"/>
                  </a:lnTo>
                  <a:lnTo>
                    <a:pt x="10264" y="5969"/>
                  </a:lnTo>
                  <a:lnTo>
                    <a:pt x="10382" y="5969"/>
                  </a:lnTo>
                  <a:lnTo>
                    <a:pt x="10461" y="5949"/>
                  </a:lnTo>
                  <a:close/>
                  <a:moveTo>
                    <a:pt x="1793" y="0"/>
                  </a:moveTo>
                  <a:lnTo>
                    <a:pt x="1655" y="20"/>
                  </a:lnTo>
                  <a:lnTo>
                    <a:pt x="1498" y="40"/>
                  </a:lnTo>
                  <a:lnTo>
                    <a:pt x="1380" y="79"/>
                  </a:lnTo>
                  <a:lnTo>
                    <a:pt x="1242" y="118"/>
                  </a:lnTo>
                  <a:lnTo>
                    <a:pt x="1124" y="158"/>
                  </a:lnTo>
                  <a:lnTo>
                    <a:pt x="1005" y="236"/>
                  </a:lnTo>
                  <a:lnTo>
                    <a:pt x="789" y="374"/>
                  </a:lnTo>
                  <a:lnTo>
                    <a:pt x="592" y="571"/>
                  </a:lnTo>
                  <a:lnTo>
                    <a:pt x="414" y="788"/>
                  </a:lnTo>
                  <a:lnTo>
                    <a:pt x="277" y="1044"/>
                  </a:lnTo>
                  <a:lnTo>
                    <a:pt x="158" y="1340"/>
                  </a:lnTo>
                  <a:lnTo>
                    <a:pt x="80" y="1655"/>
                  </a:lnTo>
                  <a:lnTo>
                    <a:pt x="20" y="2009"/>
                  </a:lnTo>
                  <a:lnTo>
                    <a:pt x="1" y="2403"/>
                  </a:lnTo>
                  <a:lnTo>
                    <a:pt x="20" y="2797"/>
                  </a:lnTo>
                  <a:lnTo>
                    <a:pt x="80" y="3231"/>
                  </a:lnTo>
                  <a:lnTo>
                    <a:pt x="158" y="3644"/>
                  </a:lnTo>
                  <a:lnTo>
                    <a:pt x="277" y="4058"/>
                  </a:lnTo>
                  <a:lnTo>
                    <a:pt x="414" y="4491"/>
                  </a:lnTo>
                  <a:lnTo>
                    <a:pt x="572" y="4905"/>
                  </a:lnTo>
                  <a:lnTo>
                    <a:pt x="769" y="5319"/>
                  </a:lnTo>
                  <a:lnTo>
                    <a:pt x="986" y="5713"/>
                  </a:lnTo>
                  <a:lnTo>
                    <a:pt x="1242" y="6107"/>
                  </a:lnTo>
                  <a:lnTo>
                    <a:pt x="1498" y="6481"/>
                  </a:lnTo>
                  <a:lnTo>
                    <a:pt x="1774" y="6835"/>
                  </a:lnTo>
                  <a:lnTo>
                    <a:pt x="2069" y="7170"/>
                  </a:lnTo>
                  <a:lnTo>
                    <a:pt x="2384" y="7485"/>
                  </a:lnTo>
                  <a:lnTo>
                    <a:pt x="2699" y="7761"/>
                  </a:lnTo>
                  <a:lnTo>
                    <a:pt x="3034" y="8017"/>
                  </a:lnTo>
                  <a:lnTo>
                    <a:pt x="3389" y="8234"/>
                  </a:lnTo>
                  <a:lnTo>
                    <a:pt x="3743" y="8431"/>
                  </a:lnTo>
                  <a:lnTo>
                    <a:pt x="4078" y="8549"/>
                  </a:lnTo>
                  <a:lnTo>
                    <a:pt x="4413" y="8648"/>
                  </a:lnTo>
                  <a:lnTo>
                    <a:pt x="4728" y="8687"/>
                  </a:lnTo>
                  <a:lnTo>
                    <a:pt x="5024" y="8707"/>
                  </a:lnTo>
                  <a:lnTo>
                    <a:pt x="5300" y="8667"/>
                  </a:lnTo>
                  <a:lnTo>
                    <a:pt x="5556" y="8569"/>
                  </a:lnTo>
                  <a:lnTo>
                    <a:pt x="5812" y="8451"/>
                  </a:lnTo>
                  <a:lnTo>
                    <a:pt x="5891" y="8411"/>
                  </a:lnTo>
                  <a:lnTo>
                    <a:pt x="5989" y="8332"/>
                  </a:lnTo>
                  <a:lnTo>
                    <a:pt x="6068" y="8254"/>
                  </a:lnTo>
                  <a:lnTo>
                    <a:pt x="6166" y="8155"/>
                  </a:lnTo>
                  <a:lnTo>
                    <a:pt x="6225" y="8076"/>
                  </a:lnTo>
                  <a:lnTo>
                    <a:pt x="6324" y="7978"/>
                  </a:lnTo>
                  <a:lnTo>
                    <a:pt x="6383" y="7879"/>
                  </a:lnTo>
                  <a:lnTo>
                    <a:pt x="6462" y="7742"/>
                  </a:lnTo>
                  <a:lnTo>
                    <a:pt x="6501" y="7663"/>
                  </a:lnTo>
                  <a:lnTo>
                    <a:pt x="6560" y="7505"/>
                  </a:lnTo>
                  <a:lnTo>
                    <a:pt x="6600" y="7407"/>
                  </a:lnTo>
                  <a:lnTo>
                    <a:pt x="6659" y="7210"/>
                  </a:lnTo>
                  <a:lnTo>
                    <a:pt x="6678" y="7131"/>
                  </a:lnTo>
                  <a:lnTo>
                    <a:pt x="6738" y="6816"/>
                  </a:lnTo>
                  <a:lnTo>
                    <a:pt x="7506" y="7249"/>
                  </a:lnTo>
                  <a:lnTo>
                    <a:pt x="8274" y="7702"/>
                  </a:lnTo>
                  <a:lnTo>
                    <a:pt x="8333" y="8096"/>
                  </a:lnTo>
                  <a:lnTo>
                    <a:pt x="8412" y="8470"/>
                  </a:lnTo>
                  <a:lnTo>
                    <a:pt x="8530" y="8864"/>
                  </a:lnTo>
                  <a:lnTo>
                    <a:pt x="8648" y="9258"/>
                  </a:lnTo>
                  <a:lnTo>
                    <a:pt x="8806" y="9633"/>
                  </a:lnTo>
                  <a:lnTo>
                    <a:pt x="8983" y="10007"/>
                  </a:lnTo>
                  <a:lnTo>
                    <a:pt x="9180" y="10381"/>
                  </a:lnTo>
                  <a:lnTo>
                    <a:pt x="9397" y="10736"/>
                  </a:lnTo>
                  <a:lnTo>
                    <a:pt x="9633" y="11090"/>
                  </a:lnTo>
                  <a:lnTo>
                    <a:pt x="9870" y="11425"/>
                  </a:lnTo>
                  <a:lnTo>
                    <a:pt x="10126" y="11740"/>
                  </a:lnTo>
                  <a:lnTo>
                    <a:pt x="10401" y="12036"/>
                  </a:lnTo>
                  <a:lnTo>
                    <a:pt x="10697" y="12312"/>
                  </a:lnTo>
                  <a:lnTo>
                    <a:pt x="10992" y="12568"/>
                  </a:lnTo>
                  <a:lnTo>
                    <a:pt x="11308" y="12804"/>
                  </a:lnTo>
                  <a:lnTo>
                    <a:pt x="11623" y="13001"/>
                  </a:lnTo>
                  <a:lnTo>
                    <a:pt x="11997" y="13178"/>
                  </a:lnTo>
                  <a:lnTo>
                    <a:pt x="12352" y="13336"/>
                  </a:lnTo>
                  <a:lnTo>
                    <a:pt x="12686" y="13415"/>
                  </a:lnTo>
                  <a:lnTo>
                    <a:pt x="13021" y="13454"/>
                  </a:lnTo>
                  <a:lnTo>
                    <a:pt x="13336" y="13454"/>
                  </a:lnTo>
                  <a:lnTo>
                    <a:pt x="13474" y="13434"/>
                  </a:lnTo>
                  <a:lnTo>
                    <a:pt x="13632" y="13395"/>
                  </a:lnTo>
                  <a:lnTo>
                    <a:pt x="13770" y="13356"/>
                  </a:lnTo>
                  <a:lnTo>
                    <a:pt x="13888" y="13296"/>
                  </a:lnTo>
                  <a:lnTo>
                    <a:pt x="14026" y="13237"/>
                  </a:lnTo>
                  <a:lnTo>
                    <a:pt x="14144" y="13159"/>
                  </a:lnTo>
                  <a:lnTo>
                    <a:pt x="14243" y="13080"/>
                  </a:lnTo>
                  <a:lnTo>
                    <a:pt x="14341" y="12981"/>
                  </a:lnTo>
                  <a:lnTo>
                    <a:pt x="14440" y="12902"/>
                  </a:lnTo>
                  <a:lnTo>
                    <a:pt x="14518" y="12784"/>
                  </a:lnTo>
                  <a:lnTo>
                    <a:pt x="14597" y="12666"/>
                  </a:lnTo>
                  <a:lnTo>
                    <a:pt x="14676" y="12528"/>
                  </a:lnTo>
                  <a:lnTo>
                    <a:pt x="14755" y="12410"/>
                  </a:lnTo>
                  <a:lnTo>
                    <a:pt x="14814" y="12252"/>
                  </a:lnTo>
                  <a:lnTo>
                    <a:pt x="14853" y="12134"/>
                  </a:lnTo>
                  <a:lnTo>
                    <a:pt x="14912" y="11937"/>
                  </a:lnTo>
                  <a:lnTo>
                    <a:pt x="14952" y="11799"/>
                  </a:lnTo>
                  <a:lnTo>
                    <a:pt x="14991" y="11563"/>
                  </a:lnTo>
                  <a:lnTo>
                    <a:pt x="14991" y="11445"/>
                  </a:lnTo>
                  <a:lnTo>
                    <a:pt x="15011" y="11071"/>
                  </a:lnTo>
                  <a:lnTo>
                    <a:pt x="14991" y="10657"/>
                  </a:lnTo>
                  <a:lnTo>
                    <a:pt x="14952" y="10243"/>
                  </a:lnTo>
                  <a:lnTo>
                    <a:pt x="14873" y="9830"/>
                  </a:lnTo>
                  <a:lnTo>
                    <a:pt x="14755" y="9396"/>
                  </a:lnTo>
                  <a:lnTo>
                    <a:pt x="14617" y="8983"/>
                  </a:lnTo>
                  <a:lnTo>
                    <a:pt x="14440" y="8549"/>
                  </a:lnTo>
                  <a:lnTo>
                    <a:pt x="14243" y="8135"/>
                  </a:lnTo>
                  <a:lnTo>
                    <a:pt x="14026" y="7742"/>
                  </a:lnTo>
                  <a:lnTo>
                    <a:pt x="13790" y="7348"/>
                  </a:lnTo>
                  <a:lnTo>
                    <a:pt x="13533" y="6973"/>
                  </a:lnTo>
                  <a:lnTo>
                    <a:pt x="13258" y="6619"/>
                  </a:lnTo>
                  <a:lnTo>
                    <a:pt x="12962" y="6284"/>
                  </a:lnTo>
                  <a:lnTo>
                    <a:pt x="12647" y="5969"/>
                  </a:lnTo>
                  <a:lnTo>
                    <a:pt x="12332" y="5693"/>
                  </a:lnTo>
                  <a:lnTo>
                    <a:pt x="11997" y="5437"/>
                  </a:lnTo>
                  <a:lnTo>
                    <a:pt x="11642" y="5220"/>
                  </a:lnTo>
                  <a:lnTo>
                    <a:pt x="11308" y="5043"/>
                  </a:lnTo>
                  <a:lnTo>
                    <a:pt x="11209" y="5003"/>
                  </a:lnTo>
                  <a:lnTo>
                    <a:pt x="10992" y="4925"/>
                  </a:lnTo>
                  <a:lnTo>
                    <a:pt x="10855" y="4885"/>
                  </a:lnTo>
                  <a:lnTo>
                    <a:pt x="10677" y="4826"/>
                  </a:lnTo>
                  <a:lnTo>
                    <a:pt x="10539" y="4806"/>
                  </a:lnTo>
                  <a:lnTo>
                    <a:pt x="10362" y="4767"/>
                  </a:lnTo>
                  <a:lnTo>
                    <a:pt x="9968" y="4767"/>
                  </a:lnTo>
                  <a:lnTo>
                    <a:pt x="9811" y="4787"/>
                  </a:lnTo>
                  <a:lnTo>
                    <a:pt x="9692" y="4806"/>
                  </a:lnTo>
                  <a:lnTo>
                    <a:pt x="9554" y="4846"/>
                  </a:lnTo>
                  <a:lnTo>
                    <a:pt x="9456" y="4885"/>
                  </a:lnTo>
                  <a:lnTo>
                    <a:pt x="9318" y="4944"/>
                  </a:lnTo>
                  <a:lnTo>
                    <a:pt x="9121" y="5063"/>
                  </a:lnTo>
                  <a:lnTo>
                    <a:pt x="8963" y="5200"/>
                  </a:lnTo>
                  <a:lnTo>
                    <a:pt x="8806" y="5358"/>
                  </a:lnTo>
                  <a:lnTo>
                    <a:pt x="8668" y="5535"/>
                  </a:lnTo>
                  <a:lnTo>
                    <a:pt x="8530" y="5772"/>
                  </a:lnTo>
                  <a:lnTo>
                    <a:pt x="8432" y="6028"/>
                  </a:lnTo>
                  <a:lnTo>
                    <a:pt x="8353" y="6323"/>
                  </a:lnTo>
                  <a:lnTo>
                    <a:pt x="8294" y="6638"/>
                  </a:lnTo>
                  <a:lnTo>
                    <a:pt x="6738" y="5752"/>
                  </a:lnTo>
                  <a:lnTo>
                    <a:pt x="6678" y="5378"/>
                  </a:lnTo>
                  <a:lnTo>
                    <a:pt x="6600" y="4984"/>
                  </a:lnTo>
                  <a:lnTo>
                    <a:pt x="6501" y="4590"/>
                  </a:lnTo>
                  <a:lnTo>
                    <a:pt x="6363" y="4216"/>
                  </a:lnTo>
                  <a:lnTo>
                    <a:pt x="6206" y="3822"/>
                  </a:lnTo>
                  <a:lnTo>
                    <a:pt x="6048" y="3447"/>
                  </a:lnTo>
                  <a:lnTo>
                    <a:pt x="5851" y="3073"/>
                  </a:lnTo>
                  <a:lnTo>
                    <a:pt x="5634" y="2718"/>
                  </a:lnTo>
                  <a:lnTo>
                    <a:pt x="5398" y="2364"/>
                  </a:lnTo>
                  <a:lnTo>
                    <a:pt x="5162" y="2029"/>
                  </a:lnTo>
                  <a:lnTo>
                    <a:pt x="4886" y="1714"/>
                  </a:lnTo>
                  <a:lnTo>
                    <a:pt x="4610" y="1418"/>
                  </a:lnTo>
                  <a:lnTo>
                    <a:pt x="4334" y="1143"/>
                  </a:lnTo>
                  <a:lnTo>
                    <a:pt x="4019" y="887"/>
                  </a:lnTo>
                  <a:lnTo>
                    <a:pt x="3724" y="670"/>
                  </a:lnTo>
                  <a:lnTo>
                    <a:pt x="3409" y="473"/>
                  </a:lnTo>
                  <a:lnTo>
                    <a:pt x="3054" y="276"/>
                  </a:lnTo>
                  <a:lnTo>
                    <a:pt x="2956" y="236"/>
                  </a:lnTo>
                  <a:lnTo>
                    <a:pt x="2719" y="158"/>
                  </a:lnTo>
                  <a:lnTo>
                    <a:pt x="2601" y="118"/>
                  </a:lnTo>
                  <a:lnTo>
                    <a:pt x="2404" y="59"/>
                  </a:lnTo>
                  <a:lnTo>
                    <a:pt x="2266" y="40"/>
                  </a:lnTo>
                  <a:lnTo>
                    <a:pt x="20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25"/>
            <p:cNvSpPr/>
            <p:nvPr/>
          </p:nvSpPr>
          <p:spPr>
            <a:xfrm>
              <a:off x="3093950" y="3564650"/>
              <a:ext cx="122650" cy="157625"/>
            </a:xfrm>
            <a:custGeom>
              <a:avLst/>
              <a:gdLst/>
              <a:ahLst/>
              <a:cxnLst/>
              <a:rect l="l" t="t" r="r" b="b"/>
              <a:pathLst>
                <a:path w="4906" h="6305" extrusionOk="0">
                  <a:moveTo>
                    <a:pt x="1182" y="1"/>
                  </a:moveTo>
                  <a:lnTo>
                    <a:pt x="1084" y="20"/>
                  </a:lnTo>
                  <a:lnTo>
                    <a:pt x="985" y="40"/>
                  </a:lnTo>
                  <a:lnTo>
                    <a:pt x="887" y="79"/>
                  </a:lnTo>
                  <a:lnTo>
                    <a:pt x="808" y="119"/>
                  </a:lnTo>
                  <a:lnTo>
                    <a:pt x="709" y="158"/>
                  </a:lnTo>
                  <a:lnTo>
                    <a:pt x="631" y="217"/>
                  </a:lnTo>
                  <a:lnTo>
                    <a:pt x="552" y="257"/>
                  </a:lnTo>
                  <a:lnTo>
                    <a:pt x="473" y="336"/>
                  </a:lnTo>
                  <a:lnTo>
                    <a:pt x="414" y="395"/>
                  </a:lnTo>
                  <a:lnTo>
                    <a:pt x="335" y="493"/>
                  </a:lnTo>
                  <a:lnTo>
                    <a:pt x="296" y="572"/>
                  </a:lnTo>
                  <a:lnTo>
                    <a:pt x="237" y="670"/>
                  </a:lnTo>
                  <a:lnTo>
                    <a:pt x="178" y="749"/>
                  </a:lnTo>
                  <a:lnTo>
                    <a:pt x="138" y="867"/>
                  </a:lnTo>
                  <a:lnTo>
                    <a:pt x="99" y="966"/>
                  </a:lnTo>
                  <a:lnTo>
                    <a:pt x="59" y="1104"/>
                  </a:lnTo>
                  <a:lnTo>
                    <a:pt x="40" y="1202"/>
                  </a:lnTo>
                  <a:lnTo>
                    <a:pt x="20" y="1380"/>
                  </a:lnTo>
                  <a:lnTo>
                    <a:pt x="0" y="1458"/>
                  </a:lnTo>
                  <a:lnTo>
                    <a:pt x="0" y="1734"/>
                  </a:lnTo>
                  <a:lnTo>
                    <a:pt x="0" y="1951"/>
                  </a:lnTo>
                  <a:lnTo>
                    <a:pt x="20" y="2187"/>
                  </a:lnTo>
                  <a:lnTo>
                    <a:pt x="59" y="2404"/>
                  </a:lnTo>
                  <a:lnTo>
                    <a:pt x="99" y="2640"/>
                  </a:lnTo>
                  <a:lnTo>
                    <a:pt x="178" y="2936"/>
                  </a:lnTo>
                  <a:lnTo>
                    <a:pt x="276" y="3251"/>
                  </a:lnTo>
                  <a:lnTo>
                    <a:pt x="414" y="3546"/>
                  </a:lnTo>
                  <a:lnTo>
                    <a:pt x="552" y="3862"/>
                  </a:lnTo>
                  <a:lnTo>
                    <a:pt x="709" y="4137"/>
                  </a:lnTo>
                  <a:lnTo>
                    <a:pt x="966" y="4571"/>
                  </a:lnTo>
                  <a:lnTo>
                    <a:pt x="1261" y="4965"/>
                  </a:lnTo>
                  <a:lnTo>
                    <a:pt x="1596" y="5319"/>
                  </a:lnTo>
                  <a:lnTo>
                    <a:pt x="1773" y="5477"/>
                  </a:lnTo>
                  <a:lnTo>
                    <a:pt x="1950" y="5634"/>
                  </a:lnTo>
                  <a:lnTo>
                    <a:pt x="2187" y="5812"/>
                  </a:lnTo>
                  <a:lnTo>
                    <a:pt x="2443" y="5969"/>
                  </a:lnTo>
                  <a:lnTo>
                    <a:pt x="2699" y="6107"/>
                  </a:lnTo>
                  <a:lnTo>
                    <a:pt x="2935" y="6206"/>
                  </a:lnTo>
                  <a:lnTo>
                    <a:pt x="3172" y="6265"/>
                  </a:lnTo>
                  <a:lnTo>
                    <a:pt x="3388" y="6304"/>
                  </a:lnTo>
                  <a:lnTo>
                    <a:pt x="3605" y="6304"/>
                  </a:lnTo>
                  <a:lnTo>
                    <a:pt x="3822" y="6284"/>
                  </a:lnTo>
                  <a:lnTo>
                    <a:pt x="3999" y="6225"/>
                  </a:lnTo>
                  <a:lnTo>
                    <a:pt x="4176" y="6147"/>
                  </a:lnTo>
                  <a:lnTo>
                    <a:pt x="4334" y="6048"/>
                  </a:lnTo>
                  <a:lnTo>
                    <a:pt x="4472" y="5910"/>
                  </a:lnTo>
                  <a:lnTo>
                    <a:pt x="4610" y="5733"/>
                  </a:lnTo>
                  <a:lnTo>
                    <a:pt x="4708" y="5556"/>
                  </a:lnTo>
                  <a:lnTo>
                    <a:pt x="4787" y="5339"/>
                  </a:lnTo>
                  <a:lnTo>
                    <a:pt x="4846" y="5103"/>
                  </a:lnTo>
                  <a:lnTo>
                    <a:pt x="4885" y="4846"/>
                  </a:lnTo>
                  <a:lnTo>
                    <a:pt x="4905" y="4571"/>
                  </a:lnTo>
                  <a:lnTo>
                    <a:pt x="4885" y="4275"/>
                  </a:lnTo>
                  <a:lnTo>
                    <a:pt x="4846" y="3980"/>
                  </a:lnTo>
                  <a:lnTo>
                    <a:pt x="4787" y="3665"/>
                  </a:lnTo>
                  <a:lnTo>
                    <a:pt x="4708" y="3369"/>
                  </a:lnTo>
                  <a:lnTo>
                    <a:pt x="4610" y="3054"/>
                  </a:lnTo>
                  <a:lnTo>
                    <a:pt x="4491" y="2758"/>
                  </a:lnTo>
                  <a:lnTo>
                    <a:pt x="4354" y="2443"/>
                  </a:lnTo>
                  <a:lnTo>
                    <a:pt x="4196" y="2168"/>
                  </a:lnTo>
                  <a:lnTo>
                    <a:pt x="4019" y="1872"/>
                  </a:lnTo>
                  <a:lnTo>
                    <a:pt x="3822" y="1596"/>
                  </a:lnTo>
                  <a:lnTo>
                    <a:pt x="3625" y="1340"/>
                  </a:lnTo>
                  <a:lnTo>
                    <a:pt x="3408" y="1104"/>
                  </a:lnTo>
                  <a:lnTo>
                    <a:pt x="3191" y="867"/>
                  </a:lnTo>
                  <a:lnTo>
                    <a:pt x="2955" y="670"/>
                  </a:lnTo>
                  <a:lnTo>
                    <a:pt x="2699" y="493"/>
                  </a:lnTo>
                  <a:lnTo>
                    <a:pt x="2463" y="336"/>
                  </a:lnTo>
                  <a:lnTo>
                    <a:pt x="2266" y="217"/>
                  </a:lnTo>
                  <a:lnTo>
                    <a:pt x="2069" y="139"/>
                  </a:lnTo>
                  <a:lnTo>
                    <a:pt x="1872" y="79"/>
                  </a:lnTo>
                  <a:lnTo>
                    <a:pt x="1694" y="20"/>
                  </a:lnTo>
                  <a:lnTo>
                    <a:pt x="1635" y="20"/>
                  </a:lnTo>
                  <a:lnTo>
                    <a:pt x="1497"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5" name="Google Shape;1555;p25"/>
          <p:cNvGrpSpPr/>
          <p:nvPr/>
        </p:nvGrpSpPr>
        <p:grpSpPr>
          <a:xfrm>
            <a:off x="248485" y="1394785"/>
            <a:ext cx="495506" cy="558257"/>
            <a:chOff x="2625625" y="2522625"/>
            <a:chExt cx="431400" cy="486075"/>
          </a:xfrm>
        </p:grpSpPr>
        <p:sp>
          <p:nvSpPr>
            <p:cNvPr id="1556" name="Google Shape;1556;p25"/>
            <p:cNvSpPr/>
            <p:nvPr/>
          </p:nvSpPr>
          <p:spPr>
            <a:xfrm>
              <a:off x="2625625" y="2746675"/>
              <a:ext cx="431400" cy="262025"/>
            </a:xfrm>
            <a:custGeom>
              <a:avLst/>
              <a:gdLst/>
              <a:ahLst/>
              <a:cxnLst/>
              <a:rect l="l" t="t" r="r" b="b"/>
              <a:pathLst>
                <a:path w="17256" h="10481" extrusionOk="0">
                  <a:moveTo>
                    <a:pt x="8569" y="1"/>
                  </a:moveTo>
                  <a:lnTo>
                    <a:pt x="1320" y="4019"/>
                  </a:lnTo>
                  <a:lnTo>
                    <a:pt x="0" y="4788"/>
                  </a:lnTo>
                  <a:lnTo>
                    <a:pt x="8490" y="10480"/>
                  </a:lnTo>
                  <a:lnTo>
                    <a:pt x="17256" y="4669"/>
                  </a:lnTo>
                  <a:lnTo>
                    <a:pt x="8569"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25"/>
            <p:cNvSpPr/>
            <p:nvPr/>
          </p:nvSpPr>
          <p:spPr>
            <a:xfrm>
              <a:off x="2677825" y="2633900"/>
              <a:ext cx="164500" cy="314725"/>
            </a:xfrm>
            <a:custGeom>
              <a:avLst/>
              <a:gdLst/>
              <a:ahLst/>
              <a:cxnLst/>
              <a:rect l="l" t="t" r="r" b="b"/>
              <a:pathLst>
                <a:path w="6580" h="12589" extrusionOk="0">
                  <a:moveTo>
                    <a:pt x="0" y="1"/>
                  </a:moveTo>
                  <a:lnTo>
                    <a:pt x="0" y="8038"/>
                  </a:lnTo>
                  <a:lnTo>
                    <a:pt x="6580" y="12588"/>
                  </a:lnTo>
                  <a:lnTo>
                    <a:pt x="6580" y="457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25"/>
            <p:cNvSpPr/>
            <p:nvPr/>
          </p:nvSpPr>
          <p:spPr>
            <a:xfrm>
              <a:off x="2838350" y="2634900"/>
              <a:ext cx="168450" cy="313725"/>
            </a:xfrm>
            <a:custGeom>
              <a:avLst/>
              <a:gdLst/>
              <a:ahLst/>
              <a:cxnLst/>
              <a:rect l="l" t="t" r="r" b="b"/>
              <a:pathLst>
                <a:path w="6738" h="12549" extrusionOk="0">
                  <a:moveTo>
                    <a:pt x="6738" y="0"/>
                  </a:moveTo>
                  <a:lnTo>
                    <a:pt x="1" y="4413"/>
                  </a:lnTo>
                  <a:lnTo>
                    <a:pt x="159" y="12548"/>
                  </a:lnTo>
                  <a:lnTo>
                    <a:pt x="6738" y="7840"/>
                  </a:lnTo>
                  <a:lnTo>
                    <a:pt x="67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25"/>
            <p:cNvSpPr/>
            <p:nvPr/>
          </p:nvSpPr>
          <p:spPr>
            <a:xfrm>
              <a:off x="2677825" y="2522625"/>
              <a:ext cx="328975" cy="224075"/>
            </a:xfrm>
            <a:custGeom>
              <a:avLst/>
              <a:gdLst/>
              <a:ahLst/>
              <a:cxnLst/>
              <a:rect l="l" t="t" r="r" b="b"/>
              <a:pathLst>
                <a:path w="13159" h="8963" extrusionOk="0">
                  <a:moveTo>
                    <a:pt x="6422" y="0"/>
                  </a:moveTo>
                  <a:lnTo>
                    <a:pt x="0" y="4511"/>
                  </a:lnTo>
                  <a:lnTo>
                    <a:pt x="6422" y="8963"/>
                  </a:lnTo>
                  <a:lnTo>
                    <a:pt x="13159" y="4550"/>
                  </a:lnTo>
                  <a:lnTo>
                    <a:pt x="64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0" name="Google Shape;1560;p25"/>
          <p:cNvGrpSpPr/>
          <p:nvPr/>
        </p:nvGrpSpPr>
        <p:grpSpPr>
          <a:xfrm>
            <a:off x="713810" y="1492473"/>
            <a:ext cx="495506" cy="558257"/>
            <a:chOff x="2625625" y="2522625"/>
            <a:chExt cx="431400" cy="486075"/>
          </a:xfrm>
        </p:grpSpPr>
        <p:sp>
          <p:nvSpPr>
            <p:cNvPr id="1561" name="Google Shape;1561;p25"/>
            <p:cNvSpPr/>
            <p:nvPr/>
          </p:nvSpPr>
          <p:spPr>
            <a:xfrm>
              <a:off x="2625625" y="2746675"/>
              <a:ext cx="431400" cy="262025"/>
            </a:xfrm>
            <a:custGeom>
              <a:avLst/>
              <a:gdLst/>
              <a:ahLst/>
              <a:cxnLst/>
              <a:rect l="l" t="t" r="r" b="b"/>
              <a:pathLst>
                <a:path w="17256" h="10481" extrusionOk="0">
                  <a:moveTo>
                    <a:pt x="8569" y="1"/>
                  </a:moveTo>
                  <a:lnTo>
                    <a:pt x="1320" y="4019"/>
                  </a:lnTo>
                  <a:lnTo>
                    <a:pt x="0" y="4788"/>
                  </a:lnTo>
                  <a:lnTo>
                    <a:pt x="8490" y="10480"/>
                  </a:lnTo>
                  <a:lnTo>
                    <a:pt x="17256" y="4669"/>
                  </a:lnTo>
                  <a:lnTo>
                    <a:pt x="8569"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25"/>
            <p:cNvSpPr/>
            <p:nvPr/>
          </p:nvSpPr>
          <p:spPr>
            <a:xfrm>
              <a:off x="2677825" y="2633900"/>
              <a:ext cx="164500" cy="314725"/>
            </a:xfrm>
            <a:custGeom>
              <a:avLst/>
              <a:gdLst/>
              <a:ahLst/>
              <a:cxnLst/>
              <a:rect l="l" t="t" r="r" b="b"/>
              <a:pathLst>
                <a:path w="6580" h="12589" extrusionOk="0">
                  <a:moveTo>
                    <a:pt x="0" y="1"/>
                  </a:moveTo>
                  <a:lnTo>
                    <a:pt x="0" y="8038"/>
                  </a:lnTo>
                  <a:lnTo>
                    <a:pt x="6580" y="12588"/>
                  </a:lnTo>
                  <a:lnTo>
                    <a:pt x="6580" y="457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25"/>
            <p:cNvSpPr/>
            <p:nvPr/>
          </p:nvSpPr>
          <p:spPr>
            <a:xfrm>
              <a:off x="2838350" y="2634900"/>
              <a:ext cx="168450" cy="313725"/>
            </a:xfrm>
            <a:custGeom>
              <a:avLst/>
              <a:gdLst/>
              <a:ahLst/>
              <a:cxnLst/>
              <a:rect l="l" t="t" r="r" b="b"/>
              <a:pathLst>
                <a:path w="6738" h="12549" extrusionOk="0">
                  <a:moveTo>
                    <a:pt x="6738" y="0"/>
                  </a:moveTo>
                  <a:lnTo>
                    <a:pt x="1" y="4413"/>
                  </a:lnTo>
                  <a:lnTo>
                    <a:pt x="159" y="12548"/>
                  </a:lnTo>
                  <a:lnTo>
                    <a:pt x="6738" y="7840"/>
                  </a:lnTo>
                  <a:lnTo>
                    <a:pt x="67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25"/>
            <p:cNvSpPr/>
            <p:nvPr/>
          </p:nvSpPr>
          <p:spPr>
            <a:xfrm>
              <a:off x="2677825" y="2522625"/>
              <a:ext cx="328975" cy="224075"/>
            </a:xfrm>
            <a:custGeom>
              <a:avLst/>
              <a:gdLst/>
              <a:ahLst/>
              <a:cxnLst/>
              <a:rect l="l" t="t" r="r" b="b"/>
              <a:pathLst>
                <a:path w="13159" h="8963" extrusionOk="0">
                  <a:moveTo>
                    <a:pt x="6422" y="0"/>
                  </a:moveTo>
                  <a:lnTo>
                    <a:pt x="0" y="4511"/>
                  </a:lnTo>
                  <a:lnTo>
                    <a:pt x="6422" y="8963"/>
                  </a:lnTo>
                  <a:lnTo>
                    <a:pt x="13159" y="4550"/>
                  </a:lnTo>
                  <a:lnTo>
                    <a:pt x="64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1964"/>
        <p:cNvGrpSpPr/>
        <p:nvPr/>
      </p:nvGrpSpPr>
      <p:grpSpPr>
        <a:xfrm>
          <a:off x="0" y="0"/>
          <a:ext cx="0" cy="0"/>
          <a:chOff x="0" y="0"/>
          <a:chExt cx="0" cy="0"/>
        </a:xfrm>
      </p:grpSpPr>
      <p:grpSp>
        <p:nvGrpSpPr>
          <p:cNvPr id="1965" name="Google Shape;1965;p32"/>
          <p:cNvGrpSpPr/>
          <p:nvPr/>
        </p:nvGrpSpPr>
        <p:grpSpPr>
          <a:xfrm>
            <a:off x="0" y="0"/>
            <a:ext cx="9143998" cy="5135415"/>
            <a:chOff x="0" y="0"/>
            <a:chExt cx="9143998" cy="5135415"/>
          </a:xfrm>
        </p:grpSpPr>
        <p:sp>
          <p:nvSpPr>
            <p:cNvPr id="1966" name="Google Shape;1966;p32"/>
            <p:cNvSpPr/>
            <p:nvPr/>
          </p:nvSpPr>
          <p:spPr>
            <a:xfrm>
              <a:off x="0" y="0"/>
              <a:ext cx="9143968" cy="5135397"/>
            </a:xfrm>
            <a:custGeom>
              <a:avLst/>
              <a:gdLst/>
              <a:ahLst/>
              <a:cxnLst/>
              <a:rect l="l" t="t" r="r" b="b"/>
              <a:pathLst>
                <a:path w="144987" h="81427" extrusionOk="0">
                  <a:moveTo>
                    <a:pt x="24540" y="5483"/>
                  </a:moveTo>
                  <a:lnTo>
                    <a:pt x="36602" y="12459"/>
                  </a:lnTo>
                  <a:lnTo>
                    <a:pt x="30608" y="15938"/>
                  </a:lnTo>
                  <a:lnTo>
                    <a:pt x="24615" y="19417"/>
                  </a:lnTo>
                  <a:lnTo>
                    <a:pt x="12554" y="12459"/>
                  </a:lnTo>
                  <a:lnTo>
                    <a:pt x="24540" y="5483"/>
                  </a:lnTo>
                  <a:close/>
                  <a:moveTo>
                    <a:pt x="36753" y="12554"/>
                  </a:moveTo>
                  <a:lnTo>
                    <a:pt x="48833" y="19511"/>
                  </a:lnTo>
                  <a:lnTo>
                    <a:pt x="42840" y="22990"/>
                  </a:lnTo>
                  <a:lnTo>
                    <a:pt x="36847" y="26487"/>
                  </a:lnTo>
                  <a:lnTo>
                    <a:pt x="24767" y="19511"/>
                  </a:lnTo>
                  <a:lnTo>
                    <a:pt x="36753" y="12554"/>
                  </a:lnTo>
                  <a:close/>
                  <a:moveTo>
                    <a:pt x="48985" y="19606"/>
                  </a:moveTo>
                  <a:lnTo>
                    <a:pt x="61046" y="26563"/>
                  </a:lnTo>
                  <a:lnTo>
                    <a:pt x="60990" y="26601"/>
                  </a:lnTo>
                  <a:lnTo>
                    <a:pt x="49060" y="33539"/>
                  </a:lnTo>
                  <a:lnTo>
                    <a:pt x="36999" y="26563"/>
                  </a:lnTo>
                  <a:lnTo>
                    <a:pt x="48985" y="19606"/>
                  </a:lnTo>
                  <a:close/>
                  <a:moveTo>
                    <a:pt x="61198" y="26657"/>
                  </a:moveTo>
                  <a:lnTo>
                    <a:pt x="73259" y="33615"/>
                  </a:lnTo>
                  <a:lnTo>
                    <a:pt x="61273" y="40591"/>
                  </a:lnTo>
                  <a:lnTo>
                    <a:pt x="49212" y="33615"/>
                  </a:lnTo>
                  <a:lnTo>
                    <a:pt x="61198" y="26657"/>
                  </a:lnTo>
                  <a:close/>
                  <a:moveTo>
                    <a:pt x="73524" y="33766"/>
                  </a:moveTo>
                  <a:lnTo>
                    <a:pt x="85586" y="40742"/>
                  </a:lnTo>
                  <a:lnTo>
                    <a:pt x="79593" y="44221"/>
                  </a:lnTo>
                  <a:lnTo>
                    <a:pt x="73600" y="47699"/>
                  </a:lnTo>
                  <a:lnTo>
                    <a:pt x="61538" y="40742"/>
                  </a:lnTo>
                  <a:lnTo>
                    <a:pt x="73524" y="33766"/>
                  </a:lnTo>
                  <a:close/>
                  <a:moveTo>
                    <a:pt x="85737" y="40837"/>
                  </a:moveTo>
                  <a:lnTo>
                    <a:pt x="97818" y="47794"/>
                  </a:lnTo>
                  <a:lnTo>
                    <a:pt x="97761" y="47832"/>
                  </a:lnTo>
                  <a:lnTo>
                    <a:pt x="85832" y="54770"/>
                  </a:lnTo>
                  <a:lnTo>
                    <a:pt x="73751" y="47794"/>
                  </a:lnTo>
                  <a:lnTo>
                    <a:pt x="85737" y="40837"/>
                  </a:lnTo>
                  <a:close/>
                  <a:moveTo>
                    <a:pt x="97969" y="47888"/>
                  </a:moveTo>
                  <a:lnTo>
                    <a:pt x="110031" y="54846"/>
                  </a:lnTo>
                  <a:lnTo>
                    <a:pt x="98101" y="61784"/>
                  </a:lnTo>
                  <a:lnTo>
                    <a:pt x="98045" y="61822"/>
                  </a:lnTo>
                  <a:lnTo>
                    <a:pt x="85983" y="54846"/>
                  </a:lnTo>
                  <a:lnTo>
                    <a:pt x="97969" y="47888"/>
                  </a:lnTo>
                  <a:close/>
                  <a:moveTo>
                    <a:pt x="110182" y="54940"/>
                  </a:moveTo>
                  <a:lnTo>
                    <a:pt x="122244" y="61897"/>
                  </a:lnTo>
                  <a:lnTo>
                    <a:pt x="122187" y="61935"/>
                  </a:lnTo>
                  <a:lnTo>
                    <a:pt x="110258" y="68874"/>
                  </a:lnTo>
                  <a:lnTo>
                    <a:pt x="98196" y="61897"/>
                  </a:lnTo>
                  <a:lnTo>
                    <a:pt x="110182" y="54940"/>
                  </a:lnTo>
                  <a:close/>
                  <a:moveTo>
                    <a:pt x="122395" y="61992"/>
                  </a:moveTo>
                  <a:lnTo>
                    <a:pt x="134476" y="68949"/>
                  </a:lnTo>
                  <a:lnTo>
                    <a:pt x="128482" y="72447"/>
                  </a:lnTo>
                  <a:lnTo>
                    <a:pt x="122489" y="75925"/>
                  </a:lnTo>
                  <a:lnTo>
                    <a:pt x="110409" y="68949"/>
                  </a:lnTo>
                  <a:lnTo>
                    <a:pt x="122395" y="61992"/>
                  </a:lnTo>
                  <a:close/>
                  <a:moveTo>
                    <a:pt x="9321" y="0"/>
                  </a:moveTo>
                  <a:lnTo>
                    <a:pt x="6183" y="1834"/>
                  </a:lnTo>
                  <a:lnTo>
                    <a:pt x="189" y="5313"/>
                  </a:lnTo>
                  <a:lnTo>
                    <a:pt x="0" y="5218"/>
                  </a:lnTo>
                  <a:lnTo>
                    <a:pt x="0" y="5237"/>
                  </a:lnTo>
                  <a:lnTo>
                    <a:pt x="35732" y="25863"/>
                  </a:lnTo>
                  <a:lnTo>
                    <a:pt x="36809" y="26487"/>
                  </a:lnTo>
                  <a:lnTo>
                    <a:pt x="49022" y="33539"/>
                  </a:lnTo>
                  <a:lnTo>
                    <a:pt x="53068" y="35883"/>
                  </a:lnTo>
                  <a:lnTo>
                    <a:pt x="131942" y="81427"/>
                  </a:lnTo>
                  <a:lnTo>
                    <a:pt x="131999" y="81427"/>
                  </a:lnTo>
                  <a:lnTo>
                    <a:pt x="122641" y="76020"/>
                  </a:lnTo>
                  <a:lnTo>
                    <a:pt x="134627" y="69044"/>
                  </a:lnTo>
                  <a:lnTo>
                    <a:pt x="144987" y="75037"/>
                  </a:lnTo>
                  <a:lnTo>
                    <a:pt x="144987" y="74848"/>
                  </a:lnTo>
                  <a:lnTo>
                    <a:pt x="134778" y="68949"/>
                  </a:lnTo>
                  <a:lnTo>
                    <a:pt x="134627" y="68874"/>
                  </a:lnTo>
                  <a:lnTo>
                    <a:pt x="122546" y="61897"/>
                  </a:lnTo>
                  <a:lnTo>
                    <a:pt x="122395" y="61822"/>
                  </a:lnTo>
                  <a:lnTo>
                    <a:pt x="110333" y="54846"/>
                  </a:lnTo>
                  <a:lnTo>
                    <a:pt x="110182" y="54770"/>
                  </a:lnTo>
                  <a:lnTo>
                    <a:pt x="98120" y="47794"/>
                  </a:lnTo>
                  <a:lnTo>
                    <a:pt x="97969" y="47699"/>
                  </a:lnTo>
                  <a:lnTo>
                    <a:pt x="85907" y="40742"/>
                  </a:lnTo>
                  <a:lnTo>
                    <a:pt x="85737" y="40648"/>
                  </a:lnTo>
                  <a:lnTo>
                    <a:pt x="73675" y="33690"/>
                  </a:lnTo>
                  <a:lnTo>
                    <a:pt x="73524" y="33596"/>
                  </a:lnTo>
                  <a:lnTo>
                    <a:pt x="73411" y="33539"/>
                  </a:lnTo>
                  <a:lnTo>
                    <a:pt x="61349" y="26563"/>
                  </a:lnTo>
                  <a:lnTo>
                    <a:pt x="61198" y="26487"/>
                  </a:lnTo>
                  <a:lnTo>
                    <a:pt x="49136" y="19511"/>
                  </a:lnTo>
                  <a:lnTo>
                    <a:pt x="48985" y="19417"/>
                  </a:lnTo>
                  <a:lnTo>
                    <a:pt x="36904" y="12459"/>
                  </a:lnTo>
                  <a:lnTo>
                    <a:pt x="36753" y="12365"/>
                  </a:lnTo>
                  <a:lnTo>
                    <a:pt x="24691" y="5407"/>
                  </a:lnTo>
                  <a:lnTo>
                    <a:pt x="24540" y="5313"/>
                  </a:lnTo>
                  <a:lnTo>
                    <a:pt x="15352" y="0"/>
                  </a:lnTo>
                  <a:lnTo>
                    <a:pt x="15049" y="0"/>
                  </a:lnTo>
                  <a:lnTo>
                    <a:pt x="24389" y="5407"/>
                  </a:lnTo>
                  <a:lnTo>
                    <a:pt x="12402" y="12365"/>
                  </a:lnTo>
                  <a:lnTo>
                    <a:pt x="341" y="5407"/>
                  </a:lnTo>
                  <a:lnTo>
                    <a:pt x="9623"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32"/>
            <p:cNvSpPr/>
            <p:nvPr/>
          </p:nvSpPr>
          <p:spPr>
            <a:xfrm>
              <a:off x="1547619" y="0"/>
              <a:ext cx="595042" cy="341069"/>
            </a:xfrm>
            <a:custGeom>
              <a:avLst/>
              <a:gdLst/>
              <a:ahLst/>
              <a:cxnLst/>
              <a:rect l="l" t="t" r="r" b="b"/>
              <a:pathLst>
                <a:path w="9435" h="5408" extrusionOk="0">
                  <a:moveTo>
                    <a:pt x="9132" y="0"/>
                  </a:moveTo>
                  <a:lnTo>
                    <a:pt x="1" y="5313"/>
                  </a:lnTo>
                  <a:lnTo>
                    <a:pt x="152" y="5407"/>
                  </a:lnTo>
                  <a:lnTo>
                    <a:pt x="9435"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32"/>
            <p:cNvSpPr/>
            <p:nvPr/>
          </p:nvSpPr>
          <p:spPr>
            <a:xfrm>
              <a:off x="2317865" y="0"/>
              <a:ext cx="6826111" cy="3903752"/>
            </a:xfrm>
            <a:custGeom>
              <a:avLst/>
              <a:gdLst/>
              <a:ahLst/>
              <a:cxnLst/>
              <a:rect l="l" t="t" r="r" b="b"/>
              <a:pathLst>
                <a:path w="108235" h="61898" extrusionOk="0">
                  <a:moveTo>
                    <a:pt x="36507" y="5483"/>
                  </a:moveTo>
                  <a:lnTo>
                    <a:pt x="48569" y="12459"/>
                  </a:lnTo>
                  <a:lnTo>
                    <a:pt x="36583" y="19417"/>
                  </a:lnTo>
                  <a:lnTo>
                    <a:pt x="24521" y="12459"/>
                  </a:lnTo>
                  <a:lnTo>
                    <a:pt x="36507" y="5483"/>
                  </a:lnTo>
                  <a:close/>
                  <a:moveTo>
                    <a:pt x="60858" y="5483"/>
                  </a:moveTo>
                  <a:lnTo>
                    <a:pt x="72938" y="12459"/>
                  </a:lnTo>
                  <a:lnTo>
                    <a:pt x="60952" y="19417"/>
                  </a:lnTo>
                  <a:lnTo>
                    <a:pt x="48872" y="12459"/>
                  </a:lnTo>
                  <a:lnTo>
                    <a:pt x="60858" y="5483"/>
                  </a:lnTo>
                  <a:close/>
                  <a:moveTo>
                    <a:pt x="85340" y="5559"/>
                  </a:moveTo>
                  <a:lnTo>
                    <a:pt x="97402" y="12516"/>
                  </a:lnTo>
                  <a:lnTo>
                    <a:pt x="85416" y="19492"/>
                  </a:lnTo>
                  <a:lnTo>
                    <a:pt x="73335" y="12516"/>
                  </a:lnTo>
                  <a:lnTo>
                    <a:pt x="85340" y="5559"/>
                  </a:lnTo>
                  <a:close/>
                  <a:moveTo>
                    <a:pt x="48720" y="12554"/>
                  </a:moveTo>
                  <a:lnTo>
                    <a:pt x="60801" y="19511"/>
                  </a:lnTo>
                  <a:lnTo>
                    <a:pt x="48796" y="26487"/>
                  </a:lnTo>
                  <a:lnTo>
                    <a:pt x="36734" y="19511"/>
                  </a:lnTo>
                  <a:lnTo>
                    <a:pt x="48720" y="12554"/>
                  </a:lnTo>
                  <a:close/>
                  <a:moveTo>
                    <a:pt x="73184" y="12611"/>
                  </a:moveTo>
                  <a:lnTo>
                    <a:pt x="85265" y="19568"/>
                  </a:lnTo>
                  <a:lnTo>
                    <a:pt x="73279" y="26544"/>
                  </a:lnTo>
                  <a:lnTo>
                    <a:pt x="61198" y="19568"/>
                  </a:lnTo>
                  <a:lnTo>
                    <a:pt x="73184" y="12611"/>
                  </a:lnTo>
                  <a:close/>
                  <a:moveTo>
                    <a:pt x="61047" y="19662"/>
                  </a:moveTo>
                  <a:lnTo>
                    <a:pt x="73127" y="26638"/>
                  </a:lnTo>
                  <a:lnTo>
                    <a:pt x="61141" y="33596"/>
                  </a:lnTo>
                  <a:lnTo>
                    <a:pt x="49061" y="26638"/>
                  </a:lnTo>
                  <a:lnTo>
                    <a:pt x="61047" y="19662"/>
                  </a:lnTo>
                  <a:close/>
                  <a:moveTo>
                    <a:pt x="85416" y="19662"/>
                  </a:moveTo>
                  <a:lnTo>
                    <a:pt x="97478" y="26638"/>
                  </a:lnTo>
                  <a:lnTo>
                    <a:pt x="85492" y="33596"/>
                  </a:lnTo>
                  <a:lnTo>
                    <a:pt x="73430" y="26638"/>
                  </a:lnTo>
                  <a:lnTo>
                    <a:pt x="85416" y="19662"/>
                  </a:lnTo>
                  <a:close/>
                  <a:moveTo>
                    <a:pt x="73279" y="26714"/>
                  </a:moveTo>
                  <a:lnTo>
                    <a:pt x="85340" y="33690"/>
                  </a:lnTo>
                  <a:lnTo>
                    <a:pt x="73354" y="40648"/>
                  </a:lnTo>
                  <a:lnTo>
                    <a:pt x="61293" y="33690"/>
                  </a:lnTo>
                  <a:lnTo>
                    <a:pt x="73279" y="26714"/>
                  </a:lnTo>
                  <a:close/>
                  <a:moveTo>
                    <a:pt x="85492" y="33766"/>
                  </a:moveTo>
                  <a:lnTo>
                    <a:pt x="97553" y="40742"/>
                  </a:lnTo>
                  <a:lnTo>
                    <a:pt x="85567" y="47699"/>
                  </a:lnTo>
                  <a:lnTo>
                    <a:pt x="73506" y="40742"/>
                  </a:lnTo>
                  <a:lnTo>
                    <a:pt x="85492" y="33766"/>
                  </a:lnTo>
                  <a:close/>
                  <a:moveTo>
                    <a:pt x="2648" y="0"/>
                  </a:moveTo>
                  <a:lnTo>
                    <a:pt x="12006" y="5407"/>
                  </a:lnTo>
                  <a:lnTo>
                    <a:pt x="1" y="12365"/>
                  </a:lnTo>
                  <a:lnTo>
                    <a:pt x="152" y="12459"/>
                  </a:lnTo>
                  <a:lnTo>
                    <a:pt x="12157" y="5483"/>
                  </a:lnTo>
                  <a:lnTo>
                    <a:pt x="24219" y="12459"/>
                  </a:lnTo>
                  <a:lnTo>
                    <a:pt x="12233" y="19417"/>
                  </a:lnTo>
                  <a:lnTo>
                    <a:pt x="12384" y="19511"/>
                  </a:lnTo>
                  <a:lnTo>
                    <a:pt x="24370" y="12554"/>
                  </a:lnTo>
                  <a:lnTo>
                    <a:pt x="36432" y="19511"/>
                  </a:lnTo>
                  <a:lnTo>
                    <a:pt x="24446" y="26487"/>
                  </a:lnTo>
                  <a:lnTo>
                    <a:pt x="24597" y="26563"/>
                  </a:lnTo>
                  <a:lnTo>
                    <a:pt x="36583" y="19606"/>
                  </a:lnTo>
                  <a:lnTo>
                    <a:pt x="48645" y="26563"/>
                  </a:lnTo>
                  <a:lnTo>
                    <a:pt x="36659" y="33539"/>
                  </a:lnTo>
                  <a:lnTo>
                    <a:pt x="36772" y="33596"/>
                  </a:lnTo>
                  <a:lnTo>
                    <a:pt x="36923" y="33690"/>
                  </a:lnTo>
                  <a:lnTo>
                    <a:pt x="48909" y="26714"/>
                  </a:lnTo>
                  <a:lnTo>
                    <a:pt x="60990" y="33690"/>
                  </a:lnTo>
                  <a:lnTo>
                    <a:pt x="48985" y="40648"/>
                  </a:lnTo>
                  <a:lnTo>
                    <a:pt x="49155" y="40742"/>
                  </a:lnTo>
                  <a:lnTo>
                    <a:pt x="61141" y="33766"/>
                  </a:lnTo>
                  <a:lnTo>
                    <a:pt x="73203" y="40742"/>
                  </a:lnTo>
                  <a:lnTo>
                    <a:pt x="61217" y="47699"/>
                  </a:lnTo>
                  <a:lnTo>
                    <a:pt x="61368" y="47794"/>
                  </a:lnTo>
                  <a:lnTo>
                    <a:pt x="73354" y="40837"/>
                  </a:lnTo>
                  <a:lnTo>
                    <a:pt x="85416" y="47794"/>
                  </a:lnTo>
                  <a:lnTo>
                    <a:pt x="73430" y="54770"/>
                  </a:lnTo>
                  <a:lnTo>
                    <a:pt x="73581" y="54846"/>
                  </a:lnTo>
                  <a:lnTo>
                    <a:pt x="85567" y="47888"/>
                  </a:lnTo>
                  <a:lnTo>
                    <a:pt x="97648" y="54846"/>
                  </a:lnTo>
                  <a:lnTo>
                    <a:pt x="85643" y="61822"/>
                  </a:lnTo>
                  <a:lnTo>
                    <a:pt x="85794" y="61897"/>
                  </a:lnTo>
                  <a:lnTo>
                    <a:pt x="97799" y="54940"/>
                  </a:lnTo>
                  <a:lnTo>
                    <a:pt x="108235" y="60971"/>
                  </a:lnTo>
                  <a:lnTo>
                    <a:pt x="108235" y="60801"/>
                  </a:lnTo>
                  <a:lnTo>
                    <a:pt x="97950" y="54846"/>
                  </a:lnTo>
                  <a:lnTo>
                    <a:pt x="108235" y="48872"/>
                  </a:lnTo>
                  <a:lnTo>
                    <a:pt x="108235" y="48682"/>
                  </a:lnTo>
                  <a:lnTo>
                    <a:pt x="97799" y="54770"/>
                  </a:lnTo>
                  <a:lnTo>
                    <a:pt x="85719" y="47794"/>
                  </a:lnTo>
                  <a:lnTo>
                    <a:pt x="97705" y="40837"/>
                  </a:lnTo>
                  <a:lnTo>
                    <a:pt x="108235" y="46905"/>
                  </a:lnTo>
                  <a:lnTo>
                    <a:pt x="108235" y="46735"/>
                  </a:lnTo>
                  <a:lnTo>
                    <a:pt x="97856" y="40742"/>
                  </a:lnTo>
                  <a:lnTo>
                    <a:pt x="108235" y="34711"/>
                  </a:lnTo>
                  <a:lnTo>
                    <a:pt x="108235" y="34541"/>
                  </a:lnTo>
                  <a:lnTo>
                    <a:pt x="97705" y="40648"/>
                  </a:lnTo>
                  <a:lnTo>
                    <a:pt x="85643" y="33690"/>
                  </a:lnTo>
                  <a:lnTo>
                    <a:pt x="97629" y="26714"/>
                  </a:lnTo>
                  <a:lnTo>
                    <a:pt x="108235" y="32840"/>
                  </a:lnTo>
                  <a:lnTo>
                    <a:pt x="108235" y="32669"/>
                  </a:lnTo>
                  <a:lnTo>
                    <a:pt x="97780" y="26638"/>
                  </a:lnTo>
                  <a:lnTo>
                    <a:pt x="108235" y="20551"/>
                  </a:lnTo>
                  <a:lnTo>
                    <a:pt x="108235" y="20381"/>
                  </a:lnTo>
                  <a:lnTo>
                    <a:pt x="97629" y="26544"/>
                  </a:lnTo>
                  <a:lnTo>
                    <a:pt x="85567" y="19568"/>
                  </a:lnTo>
                  <a:lnTo>
                    <a:pt x="97553" y="12611"/>
                  </a:lnTo>
                  <a:lnTo>
                    <a:pt x="108235" y="18774"/>
                  </a:lnTo>
                  <a:lnTo>
                    <a:pt x="108235" y="18604"/>
                  </a:lnTo>
                  <a:lnTo>
                    <a:pt x="97705" y="12516"/>
                  </a:lnTo>
                  <a:lnTo>
                    <a:pt x="108235" y="6391"/>
                  </a:lnTo>
                  <a:lnTo>
                    <a:pt x="108235" y="6220"/>
                  </a:lnTo>
                  <a:lnTo>
                    <a:pt x="97553" y="12440"/>
                  </a:lnTo>
                  <a:lnTo>
                    <a:pt x="85492" y="5464"/>
                  </a:lnTo>
                  <a:lnTo>
                    <a:pt x="94869" y="0"/>
                  </a:lnTo>
                  <a:lnTo>
                    <a:pt x="94358" y="0"/>
                  </a:lnTo>
                  <a:lnTo>
                    <a:pt x="85227" y="5313"/>
                  </a:lnTo>
                  <a:lnTo>
                    <a:pt x="76020" y="0"/>
                  </a:lnTo>
                  <a:lnTo>
                    <a:pt x="75717" y="0"/>
                  </a:lnTo>
                  <a:lnTo>
                    <a:pt x="85076" y="5407"/>
                  </a:lnTo>
                  <a:lnTo>
                    <a:pt x="73090" y="12365"/>
                  </a:lnTo>
                  <a:lnTo>
                    <a:pt x="61009" y="5407"/>
                  </a:lnTo>
                  <a:lnTo>
                    <a:pt x="70310" y="0"/>
                  </a:lnTo>
                  <a:lnTo>
                    <a:pt x="70008" y="0"/>
                  </a:lnTo>
                  <a:lnTo>
                    <a:pt x="60858" y="5313"/>
                  </a:lnTo>
                  <a:lnTo>
                    <a:pt x="51670" y="0"/>
                  </a:lnTo>
                  <a:lnTo>
                    <a:pt x="51367" y="0"/>
                  </a:lnTo>
                  <a:lnTo>
                    <a:pt x="60706" y="5407"/>
                  </a:lnTo>
                  <a:lnTo>
                    <a:pt x="48720" y="12365"/>
                  </a:lnTo>
                  <a:lnTo>
                    <a:pt x="36659" y="5407"/>
                  </a:lnTo>
                  <a:lnTo>
                    <a:pt x="45941" y="0"/>
                  </a:lnTo>
                  <a:lnTo>
                    <a:pt x="45639" y="0"/>
                  </a:lnTo>
                  <a:lnTo>
                    <a:pt x="36507" y="5313"/>
                  </a:lnTo>
                  <a:lnTo>
                    <a:pt x="27319" y="0"/>
                  </a:lnTo>
                  <a:lnTo>
                    <a:pt x="26998" y="0"/>
                  </a:lnTo>
                  <a:lnTo>
                    <a:pt x="36356" y="5407"/>
                  </a:lnTo>
                  <a:lnTo>
                    <a:pt x="24370" y="12365"/>
                  </a:lnTo>
                  <a:lnTo>
                    <a:pt x="12308" y="5407"/>
                  </a:lnTo>
                  <a:lnTo>
                    <a:pt x="21591" y="0"/>
                  </a:lnTo>
                  <a:lnTo>
                    <a:pt x="21288" y="0"/>
                  </a:lnTo>
                  <a:lnTo>
                    <a:pt x="12157" y="5313"/>
                  </a:lnTo>
                  <a:lnTo>
                    <a:pt x="2950"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32"/>
            <p:cNvSpPr/>
            <p:nvPr/>
          </p:nvSpPr>
          <p:spPr>
            <a:xfrm>
              <a:off x="8630061" y="0"/>
              <a:ext cx="513937" cy="296922"/>
            </a:xfrm>
            <a:custGeom>
              <a:avLst/>
              <a:gdLst/>
              <a:ahLst/>
              <a:cxnLst/>
              <a:rect l="l" t="t" r="r" b="b"/>
              <a:pathLst>
                <a:path w="8149" h="4708" extrusionOk="0">
                  <a:moveTo>
                    <a:pt x="1" y="0"/>
                  </a:moveTo>
                  <a:lnTo>
                    <a:pt x="8149" y="4708"/>
                  </a:lnTo>
                  <a:lnTo>
                    <a:pt x="8149" y="4538"/>
                  </a:lnTo>
                  <a:lnTo>
                    <a:pt x="303"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32"/>
            <p:cNvSpPr/>
            <p:nvPr/>
          </p:nvSpPr>
          <p:spPr>
            <a:xfrm>
              <a:off x="0" y="330286"/>
              <a:ext cx="8321315" cy="4805113"/>
            </a:xfrm>
            <a:custGeom>
              <a:avLst/>
              <a:gdLst/>
              <a:ahLst/>
              <a:cxnLst/>
              <a:rect l="l" t="t" r="r" b="b"/>
              <a:pathLst>
                <a:path w="131943" h="76190" extrusionOk="0">
                  <a:moveTo>
                    <a:pt x="12365" y="7317"/>
                  </a:moveTo>
                  <a:lnTo>
                    <a:pt x="24445" y="14293"/>
                  </a:lnTo>
                  <a:lnTo>
                    <a:pt x="12440" y="21250"/>
                  </a:lnTo>
                  <a:lnTo>
                    <a:pt x="379" y="14293"/>
                  </a:lnTo>
                  <a:lnTo>
                    <a:pt x="12365" y="7317"/>
                  </a:lnTo>
                  <a:close/>
                  <a:moveTo>
                    <a:pt x="24597" y="14369"/>
                  </a:moveTo>
                  <a:lnTo>
                    <a:pt x="36658" y="21345"/>
                  </a:lnTo>
                  <a:lnTo>
                    <a:pt x="24672" y="28302"/>
                  </a:lnTo>
                  <a:lnTo>
                    <a:pt x="12591" y="21345"/>
                  </a:lnTo>
                  <a:lnTo>
                    <a:pt x="24597" y="14369"/>
                  </a:lnTo>
                  <a:close/>
                  <a:moveTo>
                    <a:pt x="12440" y="21420"/>
                  </a:moveTo>
                  <a:lnTo>
                    <a:pt x="24521" y="28397"/>
                  </a:lnTo>
                  <a:lnTo>
                    <a:pt x="12535" y="35354"/>
                  </a:lnTo>
                  <a:lnTo>
                    <a:pt x="454" y="28397"/>
                  </a:lnTo>
                  <a:lnTo>
                    <a:pt x="12440" y="21420"/>
                  </a:lnTo>
                  <a:close/>
                  <a:moveTo>
                    <a:pt x="36809" y="21420"/>
                  </a:moveTo>
                  <a:lnTo>
                    <a:pt x="48871" y="28397"/>
                  </a:lnTo>
                  <a:lnTo>
                    <a:pt x="36885" y="35354"/>
                  </a:lnTo>
                  <a:lnTo>
                    <a:pt x="24823" y="28397"/>
                  </a:lnTo>
                  <a:lnTo>
                    <a:pt x="36809" y="21420"/>
                  </a:lnTo>
                  <a:close/>
                  <a:moveTo>
                    <a:pt x="24672" y="28491"/>
                  </a:moveTo>
                  <a:lnTo>
                    <a:pt x="36734" y="35448"/>
                  </a:lnTo>
                  <a:lnTo>
                    <a:pt x="24748" y="42425"/>
                  </a:lnTo>
                  <a:lnTo>
                    <a:pt x="12686" y="35448"/>
                  </a:lnTo>
                  <a:lnTo>
                    <a:pt x="24672" y="28491"/>
                  </a:lnTo>
                  <a:close/>
                  <a:moveTo>
                    <a:pt x="49022" y="28491"/>
                  </a:moveTo>
                  <a:lnTo>
                    <a:pt x="61084" y="35448"/>
                  </a:lnTo>
                  <a:lnTo>
                    <a:pt x="49098" y="42425"/>
                  </a:lnTo>
                  <a:lnTo>
                    <a:pt x="37036" y="35448"/>
                  </a:lnTo>
                  <a:lnTo>
                    <a:pt x="49022" y="28491"/>
                  </a:lnTo>
                  <a:close/>
                  <a:moveTo>
                    <a:pt x="12535" y="35543"/>
                  </a:moveTo>
                  <a:lnTo>
                    <a:pt x="24597" y="42500"/>
                  </a:lnTo>
                  <a:lnTo>
                    <a:pt x="12610" y="49476"/>
                  </a:lnTo>
                  <a:lnTo>
                    <a:pt x="549" y="42500"/>
                  </a:lnTo>
                  <a:lnTo>
                    <a:pt x="12535" y="35543"/>
                  </a:lnTo>
                  <a:close/>
                  <a:moveTo>
                    <a:pt x="36885" y="35543"/>
                  </a:moveTo>
                  <a:lnTo>
                    <a:pt x="48947" y="42500"/>
                  </a:lnTo>
                  <a:lnTo>
                    <a:pt x="36961" y="49476"/>
                  </a:lnTo>
                  <a:lnTo>
                    <a:pt x="24899" y="42500"/>
                  </a:lnTo>
                  <a:lnTo>
                    <a:pt x="36885" y="35543"/>
                  </a:lnTo>
                  <a:close/>
                  <a:moveTo>
                    <a:pt x="61349" y="35600"/>
                  </a:moveTo>
                  <a:lnTo>
                    <a:pt x="73430" y="42576"/>
                  </a:lnTo>
                  <a:lnTo>
                    <a:pt x="61425" y="49533"/>
                  </a:lnTo>
                  <a:lnTo>
                    <a:pt x="49363" y="42576"/>
                  </a:lnTo>
                  <a:lnTo>
                    <a:pt x="61349" y="35600"/>
                  </a:lnTo>
                  <a:close/>
                  <a:moveTo>
                    <a:pt x="24748" y="42595"/>
                  </a:moveTo>
                  <a:lnTo>
                    <a:pt x="36809" y="49552"/>
                  </a:lnTo>
                  <a:lnTo>
                    <a:pt x="24823" y="56528"/>
                  </a:lnTo>
                  <a:lnTo>
                    <a:pt x="12762" y="49552"/>
                  </a:lnTo>
                  <a:lnTo>
                    <a:pt x="24748" y="42595"/>
                  </a:lnTo>
                  <a:close/>
                  <a:moveTo>
                    <a:pt x="49212" y="42651"/>
                  </a:moveTo>
                  <a:lnTo>
                    <a:pt x="61273" y="49628"/>
                  </a:lnTo>
                  <a:lnTo>
                    <a:pt x="49287" y="56585"/>
                  </a:lnTo>
                  <a:lnTo>
                    <a:pt x="37225" y="49628"/>
                  </a:lnTo>
                  <a:lnTo>
                    <a:pt x="49212" y="42651"/>
                  </a:lnTo>
                  <a:close/>
                  <a:moveTo>
                    <a:pt x="73581" y="42651"/>
                  </a:moveTo>
                  <a:lnTo>
                    <a:pt x="85643" y="49628"/>
                  </a:lnTo>
                  <a:lnTo>
                    <a:pt x="73656" y="56585"/>
                  </a:lnTo>
                  <a:lnTo>
                    <a:pt x="61595" y="49628"/>
                  </a:lnTo>
                  <a:lnTo>
                    <a:pt x="73581" y="42651"/>
                  </a:lnTo>
                  <a:close/>
                  <a:moveTo>
                    <a:pt x="12610" y="49647"/>
                  </a:moveTo>
                  <a:lnTo>
                    <a:pt x="24672" y="56623"/>
                  </a:lnTo>
                  <a:lnTo>
                    <a:pt x="12686" y="63580"/>
                  </a:lnTo>
                  <a:lnTo>
                    <a:pt x="624" y="56623"/>
                  </a:lnTo>
                  <a:lnTo>
                    <a:pt x="12610" y="49647"/>
                  </a:lnTo>
                  <a:close/>
                  <a:moveTo>
                    <a:pt x="37074" y="49703"/>
                  </a:moveTo>
                  <a:lnTo>
                    <a:pt x="49136" y="56679"/>
                  </a:lnTo>
                  <a:lnTo>
                    <a:pt x="37150" y="63637"/>
                  </a:lnTo>
                  <a:lnTo>
                    <a:pt x="25088" y="56679"/>
                  </a:lnTo>
                  <a:lnTo>
                    <a:pt x="37074" y="49703"/>
                  </a:lnTo>
                  <a:close/>
                  <a:moveTo>
                    <a:pt x="61443" y="49703"/>
                  </a:moveTo>
                  <a:lnTo>
                    <a:pt x="73505" y="56679"/>
                  </a:lnTo>
                  <a:lnTo>
                    <a:pt x="61519" y="63637"/>
                  </a:lnTo>
                  <a:lnTo>
                    <a:pt x="49438" y="56679"/>
                  </a:lnTo>
                  <a:lnTo>
                    <a:pt x="61443" y="49703"/>
                  </a:lnTo>
                  <a:close/>
                  <a:moveTo>
                    <a:pt x="85794" y="49703"/>
                  </a:moveTo>
                  <a:lnTo>
                    <a:pt x="97855" y="56679"/>
                  </a:lnTo>
                  <a:lnTo>
                    <a:pt x="85869" y="63637"/>
                  </a:lnTo>
                  <a:lnTo>
                    <a:pt x="73808" y="56679"/>
                  </a:lnTo>
                  <a:lnTo>
                    <a:pt x="85794" y="49703"/>
                  </a:lnTo>
                  <a:close/>
                  <a:moveTo>
                    <a:pt x="24937" y="56774"/>
                  </a:moveTo>
                  <a:lnTo>
                    <a:pt x="36999" y="63731"/>
                  </a:lnTo>
                  <a:lnTo>
                    <a:pt x="25012" y="70707"/>
                  </a:lnTo>
                  <a:lnTo>
                    <a:pt x="12951" y="63731"/>
                  </a:lnTo>
                  <a:lnTo>
                    <a:pt x="24937" y="56774"/>
                  </a:lnTo>
                  <a:close/>
                  <a:moveTo>
                    <a:pt x="49287" y="56774"/>
                  </a:moveTo>
                  <a:lnTo>
                    <a:pt x="61368" y="63731"/>
                  </a:lnTo>
                  <a:lnTo>
                    <a:pt x="49382" y="70707"/>
                  </a:lnTo>
                  <a:lnTo>
                    <a:pt x="37301" y="63731"/>
                  </a:lnTo>
                  <a:lnTo>
                    <a:pt x="49287" y="56774"/>
                  </a:lnTo>
                  <a:close/>
                  <a:moveTo>
                    <a:pt x="73656" y="56774"/>
                  </a:moveTo>
                  <a:lnTo>
                    <a:pt x="85718" y="63731"/>
                  </a:lnTo>
                  <a:lnTo>
                    <a:pt x="73732" y="70707"/>
                  </a:lnTo>
                  <a:lnTo>
                    <a:pt x="61670" y="63731"/>
                  </a:lnTo>
                  <a:lnTo>
                    <a:pt x="73656" y="56774"/>
                  </a:lnTo>
                  <a:close/>
                  <a:moveTo>
                    <a:pt x="98007" y="56774"/>
                  </a:moveTo>
                  <a:lnTo>
                    <a:pt x="110087" y="63731"/>
                  </a:lnTo>
                  <a:lnTo>
                    <a:pt x="98082" y="70707"/>
                  </a:lnTo>
                  <a:lnTo>
                    <a:pt x="86021" y="63731"/>
                  </a:lnTo>
                  <a:lnTo>
                    <a:pt x="98007" y="56774"/>
                  </a:lnTo>
                  <a:close/>
                  <a:moveTo>
                    <a:pt x="0" y="0"/>
                  </a:moveTo>
                  <a:lnTo>
                    <a:pt x="0" y="170"/>
                  </a:lnTo>
                  <a:lnTo>
                    <a:pt x="0" y="360"/>
                  </a:lnTo>
                  <a:lnTo>
                    <a:pt x="152" y="265"/>
                  </a:lnTo>
                  <a:lnTo>
                    <a:pt x="12213" y="7222"/>
                  </a:lnTo>
                  <a:lnTo>
                    <a:pt x="227" y="14198"/>
                  </a:lnTo>
                  <a:lnTo>
                    <a:pt x="0" y="14066"/>
                  </a:lnTo>
                  <a:lnTo>
                    <a:pt x="0" y="14236"/>
                  </a:lnTo>
                  <a:lnTo>
                    <a:pt x="76" y="14293"/>
                  </a:lnTo>
                  <a:lnTo>
                    <a:pt x="0" y="14331"/>
                  </a:lnTo>
                  <a:lnTo>
                    <a:pt x="0" y="14501"/>
                  </a:lnTo>
                  <a:lnTo>
                    <a:pt x="227" y="14369"/>
                  </a:lnTo>
                  <a:lnTo>
                    <a:pt x="12289" y="21345"/>
                  </a:lnTo>
                  <a:lnTo>
                    <a:pt x="303" y="28302"/>
                  </a:lnTo>
                  <a:lnTo>
                    <a:pt x="0" y="28132"/>
                  </a:lnTo>
                  <a:lnTo>
                    <a:pt x="0" y="28302"/>
                  </a:lnTo>
                  <a:lnTo>
                    <a:pt x="152" y="28397"/>
                  </a:lnTo>
                  <a:lnTo>
                    <a:pt x="0" y="28491"/>
                  </a:lnTo>
                  <a:lnTo>
                    <a:pt x="0" y="28661"/>
                  </a:lnTo>
                  <a:lnTo>
                    <a:pt x="303" y="28491"/>
                  </a:lnTo>
                  <a:lnTo>
                    <a:pt x="12384" y="35448"/>
                  </a:lnTo>
                  <a:lnTo>
                    <a:pt x="397" y="42425"/>
                  </a:lnTo>
                  <a:lnTo>
                    <a:pt x="0" y="42198"/>
                  </a:lnTo>
                  <a:lnTo>
                    <a:pt x="0" y="42368"/>
                  </a:lnTo>
                  <a:lnTo>
                    <a:pt x="227" y="42500"/>
                  </a:lnTo>
                  <a:lnTo>
                    <a:pt x="0" y="42651"/>
                  </a:lnTo>
                  <a:lnTo>
                    <a:pt x="0" y="42822"/>
                  </a:lnTo>
                  <a:lnTo>
                    <a:pt x="397" y="42595"/>
                  </a:lnTo>
                  <a:lnTo>
                    <a:pt x="12459" y="49552"/>
                  </a:lnTo>
                  <a:lnTo>
                    <a:pt x="473" y="56528"/>
                  </a:lnTo>
                  <a:lnTo>
                    <a:pt x="0" y="56263"/>
                  </a:lnTo>
                  <a:lnTo>
                    <a:pt x="0" y="56434"/>
                  </a:lnTo>
                  <a:lnTo>
                    <a:pt x="322" y="56623"/>
                  </a:lnTo>
                  <a:lnTo>
                    <a:pt x="0" y="56793"/>
                  </a:lnTo>
                  <a:lnTo>
                    <a:pt x="0" y="56982"/>
                  </a:lnTo>
                  <a:lnTo>
                    <a:pt x="473" y="56698"/>
                  </a:lnTo>
                  <a:lnTo>
                    <a:pt x="12535" y="63674"/>
                  </a:lnTo>
                  <a:lnTo>
                    <a:pt x="549" y="70632"/>
                  </a:lnTo>
                  <a:lnTo>
                    <a:pt x="0" y="70329"/>
                  </a:lnTo>
                  <a:lnTo>
                    <a:pt x="0" y="70499"/>
                  </a:lnTo>
                  <a:lnTo>
                    <a:pt x="397" y="70726"/>
                  </a:lnTo>
                  <a:lnTo>
                    <a:pt x="0" y="70953"/>
                  </a:lnTo>
                  <a:lnTo>
                    <a:pt x="0" y="71256"/>
                  </a:lnTo>
                  <a:lnTo>
                    <a:pt x="662" y="70878"/>
                  </a:lnTo>
                  <a:lnTo>
                    <a:pt x="9850" y="76190"/>
                  </a:lnTo>
                  <a:lnTo>
                    <a:pt x="10153" y="76190"/>
                  </a:lnTo>
                  <a:lnTo>
                    <a:pt x="813" y="70783"/>
                  </a:lnTo>
                  <a:lnTo>
                    <a:pt x="12799" y="63826"/>
                  </a:lnTo>
                  <a:lnTo>
                    <a:pt x="24861" y="70783"/>
                  </a:lnTo>
                  <a:lnTo>
                    <a:pt x="15579" y="76190"/>
                  </a:lnTo>
                  <a:lnTo>
                    <a:pt x="15881" y="76190"/>
                  </a:lnTo>
                  <a:lnTo>
                    <a:pt x="25012" y="70878"/>
                  </a:lnTo>
                  <a:lnTo>
                    <a:pt x="34201" y="76190"/>
                  </a:lnTo>
                  <a:lnTo>
                    <a:pt x="34522" y="76190"/>
                  </a:lnTo>
                  <a:lnTo>
                    <a:pt x="25164" y="70783"/>
                  </a:lnTo>
                  <a:lnTo>
                    <a:pt x="37150" y="63826"/>
                  </a:lnTo>
                  <a:lnTo>
                    <a:pt x="49230" y="70783"/>
                  </a:lnTo>
                  <a:lnTo>
                    <a:pt x="39929" y="76190"/>
                  </a:lnTo>
                  <a:lnTo>
                    <a:pt x="40231" y="76190"/>
                  </a:lnTo>
                  <a:lnTo>
                    <a:pt x="49382" y="70878"/>
                  </a:lnTo>
                  <a:lnTo>
                    <a:pt x="58570" y="76190"/>
                  </a:lnTo>
                  <a:lnTo>
                    <a:pt x="58872" y="76190"/>
                  </a:lnTo>
                  <a:lnTo>
                    <a:pt x="49533" y="70783"/>
                  </a:lnTo>
                  <a:lnTo>
                    <a:pt x="61519" y="63826"/>
                  </a:lnTo>
                  <a:lnTo>
                    <a:pt x="73581" y="70783"/>
                  </a:lnTo>
                  <a:lnTo>
                    <a:pt x="64298" y="76190"/>
                  </a:lnTo>
                  <a:lnTo>
                    <a:pt x="64601" y="76190"/>
                  </a:lnTo>
                  <a:lnTo>
                    <a:pt x="73732" y="70878"/>
                  </a:lnTo>
                  <a:lnTo>
                    <a:pt x="82920" y="76190"/>
                  </a:lnTo>
                  <a:lnTo>
                    <a:pt x="83223" y="76190"/>
                  </a:lnTo>
                  <a:lnTo>
                    <a:pt x="73883" y="70783"/>
                  </a:lnTo>
                  <a:lnTo>
                    <a:pt x="85869" y="63826"/>
                  </a:lnTo>
                  <a:lnTo>
                    <a:pt x="97931" y="70783"/>
                  </a:lnTo>
                  <a:lnTo>
                    <a:pt x="88648" y="76190"/>
                  </a:lnTo>
                  <a:lnTo>
                    <a:pt x="88951" y="76190"/>
                  </a:lnTo>
                  <a:lnTo>
                    <a:pt x="98082" y="70878"/>
                  </a:lnTo>
                  <a:lnTo>
                    <a:pt x="107289" y="76190"/>
                  </a:lnTo>
                  <a:lnTo>
                    <a:pt x="107592" y="76190"/>
                  </a:lnTo>
                  <a:lnTo>
                    <a:pt x="98234" y="70783"/>
                  </a:lnTo>
                  <a:lnTo>
                    <a:pt x="110239" y="63826"/>
                  </a:lnTo>
                  <a:lnTo>
                    <a:pt x="122300" y="70783"/>
                  </a:lnTo>
                  <a:lnTo>
                    <a:pt x="113018" y="76190"/>
                  </a:lnTo>
                  <a:lnTo>
                    <a:pt x="113320" y="76190"/>
                  </a:lnTo>
                  <a:lnTo>
                    <a:pt x="122452" y="70878"/>
                  </a:lnTo>
                  <a:lnTo>
                    <a:pt x="131640" y="76190"/>
                  </a:lnTo>
                  <a:lnTo>
                    <a:pt x="131942" y="76190"/>
                  </a:lnTo>
                  <a:lnTo>
                    <a:pt x="53068" y="30646"/>
                  </a:lnTo>
                  <a:lnTo>
                    <a:pt x="49022" y="28302"/>
                  </a:lnTo>
                  <a:lnTo>
                    <a:pt x="36809" y="21250"/>
                  </a:lnTo>
                  <a:lnTo>
                    <a:pt x="35732" y="20626"/>
                  </a:lnTo>
                  <a:lnTo>
                    <a:pt x="0"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32"/>
            <p:cNvSpPr/>
            <p:nvPr/>
          </p:nvSpPr>
          <p:spPr>
            <a:xfrm>
              <a:off x="8490555" y="3963302"/>
              <a:ext cx="653442" cy="385216"/>
            </a:xfrm>
            <a:custGeom>
              <a:avLst/>
              <a:gdLst/>
              <a:ahLst/>
              <a:cxnLst/>
              <a:rect l="l" t="t" r="r" b="b"/>
              <a:pathLst>
                <a:path w="10361" h="6108" extrusionOk="0">
                  <a:moveTo>
                    <a:pt x="10361" y="1"/>
                  </a:moveTo>
                  <a:lnTo>
                    <a:pt x="1" y="6032"/>
                  </a:lnTo>
                  <a:lnTo>
                    <a:pt x="152" y="6107"/>
                  </a:lnTo>
                  <a:lnTo>
                    <a:pt x="10361" y="171"/>
                  </a:lnTo>
                  <a:lnTo>
                    <a:pt x="10361" y="1"/>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32"/>
            <p:cNvSpPr/>
            <p:nvPr/>
          </p:nvSpPr>
          <p:spPr>
            <a:xfrm>
              <a:off x="8664622" y="4856404"/>
              <a:ext cx="479376" cy="279011"/>
            </a:xfrm>
            <a:custGeom>
              <a:avLst/>
              <a:gdLst/>
              <a:ahLst/>
              <a:cxnLst/>
              <a:rect l="l" t="t" r="r" b="b"/>
              <a:pathLst>
                <a:path w="7601" h="4424" extrusionOk="0">
                  <a:moveTo>
                    <a:pt x="7601" y="0"/>
                  </a:moveTo>
                  <a:lnTo>
                    <a:pt x="3309" y="2496"/>
                  </a:lnTo>
                  <a:lnTo>
                    <a:pt x="1" y="4424"/>
                  </a:lnTo>
                  <a:lnTo>
                    <a:pt x="303" y="4424"/>
                  </a:lnTo>
                  <a:lnTo>
                    <a:pt x="7601" y="170"/>
                  </a:lnTo>
                  <a:lnTo>
                    <a:pt x="7601"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73" name="Google Shape;1973;p32"/>
          <p:cNvGrpSpPr/>
          <p:nvPr/>
        </p:nvGrpSpPr>
        <p:grpSpPr>
          <a:xfrm>
            <a:off x="172252" y="74727"/>
            <a:ext cx="1825029" cy="1452352"/>
            <a:chOff x="4189650" y="1358950"/>
            <a:chExt cx="1222800" cy="973100"/>
          </a:xfrm>
        </p:grpSpPr>
        <p:sp>
          <p:nvSpPr>
            <p:cNvPr id="1974" name="Google Shape;1974;p32"/>
            <p:cNvSpPr/>
            <p:nvPr/>
          </p:nvSpPr>
          <p:spPr>
            <a:xfrm>
              <a:off x="4189650" y="1455475"/>
              <a:ext cx="1222800" cy="723925"/>
            </a:xfrm>
            <a:custGeom>
              <a:avLst/>
              <a:gdLst/>
              <a:ahLst/>
              <a:cxnLst/>
              <a:rect l="l" t="t" r="r" b="b"/>
              <a:pathLst>
                <a:path w="48912" h="28957" extrusionOk="0">
                  <a:moveTo>
                    <a:pt x="28169" y="0"/>
                  </a:moveTo>
                  <a:lnTo>
                    <a:pt x="3822" y="13946"/>
                  </a:lnTo>
                  <a:lnTo>
                    <a:pt x="296" y="16034"/>
                  </a:lnTo>
                  <a:lnTo>
                    <a:pt x="158" y="16133"/>
                  </a:lnTo>
                  <a:lnTo>
                    <a:pt x="80" y="16271"/>
                  </a:lnTo>
                  <a:lnTo>
                    <a:pt x="21" y="16409"/>
                  </a:lnTo>
                  <a:lnTo>
                    <a:pt x="1" y="16566"/>
                  </a:lnTo>
                  <a:lnTo>
                    <a:pt x="21" y="16704"/>
                  </a:lnTo>
                  <a:lnTo>
                    <a:pt x="80" y="16842"/>
                  </a:lnTo>
                  <a:lnTo>
                    <a:pt x="158" y="16980"/>
                  </a:lnTo>
                  <a:lnTo>
                    <a:pt x="296" y="17078"/>
                  </a:lnTo>
                  <a:lnTo>
                    <a:pt x="20566" y="28858"/>
                  </a:lnTo>
                  <a:lnTo>
                    <a:pt x="20704" y="28917"/>
                  </a:lnTo>
                  <a:lnTo>
                    <a:pt x="20861" y="28957"/>
                  </a:lnTo>
                  <a:lnTo>
                    <a:pt x="21019" y="28917"/>
                  </a:lnTo>
                  <a:lnTo>
                    <a:pt x="21176" y="28858"/>
                  </a:lnTo>
                  <a:lnTo>
                    <a:pt x="48616" y="12765"/>
                  </a:lnTo>
                  <a:lnTo>
                    <a:pt x="48754" y="12666"/>
                  </a:lnTo>
                  <a:lnTo>
                    <a:pt x="48833" y="12548"/>
                  </a:lnTo>
                  <a:lnTo>
                    <a:pt x="48892" y="12390"/>
                  </a:lnTo>
                  <a:lnTo>
                    <a:pt x="48911" y="12252"/>
                  </a:lnTo>
                  <a:lnTo>
                    <a:pt x="48892" y="12095"/>
                  </a:lnTo>
                  <a:lnTo>
                    <a:pt x="48833" y="11957"/>
                  </a:lnTo>
                  <a:lnTo>
                    <a:pt x="48734" y="11819"/>
                  </a:lnTo>
                  <a:lnTo>
                    <a:pt x="48616" y="11721"/>
                  </a:lnTo>
                  <a:lnTo>
                    <a:pt x="28169" y="0"/>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32"/>
            <p:cNvSpPr/>
            <p:nvPr/>
          </p:nvSpPr>
          <p:spPr>
            <a:xfrm>
              <a:off x="4285200" y="1804625"/>
              <a:ext cx="33500" cy="11350"/>
            </a:xfrm>
            <a:custGeom>
              <a:avLst/>
              <a:gdLst/>
              <a:ahLst/>
              <a:cxnLst/>
              <a:rect l="l" t="t" r="r" b="b"/>
              <a:pathLst>
                <a:path w="1340" h="454" extrusionOk="0">
                  <a:moveTo>
                    <a:pt x="473" y="0"/>
                  </a:moveTo>
                  <a:lnTo>
                    <a:pt x="0" y="276"/>
                  </a:lnTo>
                  <a:lnTo>
                    <a:pt x="138" y="355"/>
                  </a:lnTo>
                  <a:lnTo>
                    <a:pt x="256" y="394"/>
                  </a:lnTo>
                  <a:lnTo>
                    <a:pt x="375" y="434"/>
                  </a:lnTo>
                  <a:lnTo>
                    <a:pt x="493" y="453"/>
                  </a:lnTo>
                  <a:lnTo>
                    <a:pt x="591" y="453"/>
                  </a:lnTo>
                  <a:lnTo>
                    <a:pt x="690" y="434"/>
                  </a:lnTo>
                  <a:lnTo>
                    <a:pt x="788" y="414"/>
                  </a:lnTo>
                  <a:lnTo>
                    <a:pt x="867" y="374"/>
                  </a:lnTo>
                  <a:lnTo>
                    <a:pt x="1340" y="99"/>
                  </a:lnTo>
                  <a:lnTo>
                    <a:pt x="1340" y="99"/>
                  </a:lnTo>
                  <a:lnTo>
                    <a:pt x="1261" y="138"/>
                  </a:lnTo>
                  <a:lnTo>
                    <a:pt x="1162" y="158"/>
                  </a:lnTo>
                  <a:lnTo>
                    <a:pt x="1064" y="177"/>
                  </a:lnTo>
                  <a:lnTo>
                    <a:pt x="946" y="177"/>
                  </a:lnTo>
                  <a:lnTo>
                    <a:pt x="847" y="158"/>
                  </a:lnTo>
                  <a:lnTo>
                    <a:pt x="729" y="118"/>
                  </a:lnTo>
                  <a:lnTo>
                    <a:pt x="611" y="79"/>
                  </a:lnTo>
                  <a:lnTo>
                    <a:pt x="473"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32"/>
            <p:cNvSpPr/>
            <p:nvPr/>
          </p:nvSpPr>
          <p:spPr>
            <a:xfrm>
              <a:off x="4254650" y="1732225"/>
              <a:ext cx="42400" cy="79300"/>
            </a:xfrm>
            <a:custGeom>
              <a:avLst/>
              <a:gdLst/>
              <a:ahLst/>
              <a:cxnLst/>
              <a:rect l="l" t="t" r="r" b="b"/>
              <a:pathLst>
                <a:path w="1696" h="3172" extrusionOk="0">
                  <a:moveTo>
                    <a:pt x="828" y="0"/>
                  </a:moveTo>
                  <a:lnTo>
                    <a:pt x="356" y="276"/>
                  </a:lnTo>
                  <a:lnTo>
                    <a:pt x="277" y="335"/>
                  </a:lnTo>
                  <a:lnTo>
                    <a:pt x="218" y="394"/>
                  </a:lnTo>
                  <a:lnTo>
                    <a:pt x="159" y="473"/>
                  </a:lnTo>
                  <a:lnTo>
                    <a:pt x="99" y="572"/>
                  </a:lnTo>
                  <a:lnTo>
                    <a:pt x="60" y="670"/>
                  </a:lnTo>
                  <a:lnTo>
                    <a:pt x="40" y="788"/>
                  </a:lnTo>
                  <a:lnTo>
                    <a:pt x="21" y="926"/>
                  </a:lnTo>
                  <a:lnTo>
                    <a:pt x="1" y="1064"/>
                  </a:lnTo>
                  <a:lnTo>
                    <a:pt x="21" y="1202"/>
                  </a:lnTo>
                  <a:lnTo>
                    <a:pt x="40" y="1360"/>
                  </a:lnTo>
                  <a:lnTo>
                    <a:pt x="99" y="1675"/>
                  </a:lnTo>
                  <a:lnTo>
                    <a:pt x="218" y="1970"/>
                  </a:lnTo>
                  <a:lnTo>
                    <a:pt x="356" y="2266"/>
                  </a:lnTo>
                  <a:lnTo>
                    <a:pt x="553" y="2542"/>
                  </a:lnTo>
                  <a:lnTo>
                    <a:pt x="750" y="2798"/>
                  </a:lnTo>
                  <a:lnTo>
                    <a:pt x="986" y="3014"/>
                  </a:lnTo>
                  <a:lnTo>
                    <a:pt x="1104" y="3093"/>
                  </a:lnTo>
                  <a:lnTo>
                    <a:pt x="1222" y="3172"/>
                  </a:lnTo>
                  <a:lnTo>
                    <a:pt x="1695" y="2896"/>
                  </a:lnTo>
                  <a:lnTo>
                    <a:pt x="1577" y="2817"/>
                  </a:lnTo>
                  <a:lnTo>
                    <a:pt x="1459" y="2739"/>
                  </a:lnTo>
                  <a:lnTo>
                    <a:pt x="1222" y="2522"/>
                  </a:lnTo>
                  <a:lnTo>
                    <a:pt x="1025" y="2266"/>
                  </a:lnTo>
                  <a:lnTo>
                    <a:pt x="828" y="1990"/>
                  </a:lnTo>
                  <a:lnTo>
                    <a:pt x="690" y="1695"/>
                  </a:lnTo>
                  <a:lnTo>
                    <a:pt x="572" y="1399"/>
                  </a:lnTo>
                  <a:lnTo>
                    <a:pt x="513" y="1084"/>
                  </a:lnTo>
                  <a:lnTo>
                    <a:pt x="493" y="946"/>
                  </a:lnTo>
                  <a:lnTo>
                    <a:pt x="474" y="788"/>
                  </a:lnTo>
                  <a:lnTo>
                    <a:pt x="493" y="651"/>
                  </a:lnTo>
                  <a:lnTo>
                    <a:pt x="513" y="513"/>
                  </a:lnTo>
                  <a:lnTo>
                    <a:pt x="533" y="394"/>
                  </a:lnTo>
                  <a:lnTo>
                    <a:pt x="572" y="296"/>
                  </a:lnTo>
                  <a:lnTo>
                    <a:pt x="631" y="197"/>
                  </a:lnTo>
                  <a:lnTo>
                    <a:pt x="690" y="119"/>
                  </a:lnTo>
                  <a:lnTo>
                    <a:pt x="750" y="60"/>
                  </a:lnTo>
                  <a:lnTo>
                    <a:pt x="828" y="0"/>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32"/>
            <p:cNvSpPr/>
            <p:nvPr/>
          </p:nvSpPr>
          <p:spPr>
            <a:xfrm>
              <a:off x="4257625" y="1719425"/>
              <a:ext cx="76850" cy="66000"/>
            </a:xfrm>
            <a:custGeom>
              <a:avLst/>
              <a:gdLst/>
              <a:ahLst/>
              <a:cxnLst/>
              <a:rect l="l" t="t" r="r" b="b"/>
              <a:pathLst>
                <a:path w="3074" h="2640" extrusionOk="0">
                  <a:moveTo>
                    <a:pt x="847" y="0"/>
                  </a:moveTo>
                  <a:lnTo>
                    <a:pt x="709" y="20"/>
                  </a:lnTo>
                  <a:lnTo>
                    <a:pt x="591" y="59"/>
                  </a:lnTo>
                  <a:lnTo>
                    <a:pt x="473" y="99"/>
                  </a:lnTo>
                  <a:lnTo>
                    <a:pt x="0" y="375"/>
                  </a:lnTo>
                  <a:lnTo>
                    <a:pt x="118" y="335"/>
                  </a:lnTo>
                  <a:lnTo>
                    <a:pt x="237" y="296"/>
                  </a:lnTo>
                  <a:lnTo>
                    <a:pt x="374" y="276"/>
                  </a:lnTo>
                  <a:lnTo>
                    <a:pt x="512" y="276"/>
                  </a:lnTo>
                  <a:lnTo>
                    <a:pt x="650" y="296"/>
                  </a:lnTo>
                  <a:lnTo>
                    <a:pt x="808" y="335"/>
                  </a:lnTo>
                  <a:lnTo>
                    <a:pt x="965" y="414"/>
                  </a:lnTo>
                  <a:lnTo>
                    <a:pt x="1123" y="493"/>
                  </a:lnTo>
                  <a:lnTo>
                    <a:pt x="1379" y="670"/>
                  </a:lnTo>
                  <a:lnTo>
                    <a:pt x="1615" y="887"/>
                  </a:lnTo>
                  <a:lnTo>
                    <a:pt x="1852" y="1123"/>
                  </a:lnTo>
                  <a:lnTo>
                    <a:pt x="2049" y="1399"/>
                  </a:lnTo>
                  <a:lnTo>
                    <a:pt x="2246" y="1694"/>
                  </a:lnTo>
                  <a:lnTo>
                    <a:pt x="2403" y="1990"/>
                  </a:lnTo>
                  <a:lnTo>
                    <a:pt x="2522" y="2305"/>
                  </a:lnTo>
                  <a:lnTo>
                    <a:pt x="2600" y="2640"/>
                  </a:lnTo>
                  <a:lnTo>
                    <a:pt x="3073" y="2364"/>
                  </a:lnTo>
                  <a:lnTo>
                    <a:pt x="2994" y="2049"/>
                  </a:lnTo>
                  <a:lnTo>
                    <a:pt x="2876" y="1714"/>
                  </a:lnTo>
                  <a:lnTo>
                    <a:pt x="2719" y="1419"/>
                  </a:lnTo>
                  <a:lnTo>
                    <a:pt x="2522" y="1123"/>
                  </a:lnTo>
                  <a:lnTo>
                    <a:pt x="2325" y="847"/>
                  </a:lnTo>
                  <a:lnTo>
                    <a:pt x="2088" y="611"/>
                  </a:lnTo>
                  <a:lnTo>
                    <a:pt x="1852" y="394"/>
                  </a:lnTo>
                  <a:lnTo>
                    <a:pt x="1596" y="217"/>
                  </a:lnTo>
                  <a:lnTo>
                    <a:pt x="1438" y="138"/>
                  </a:lnTo>
                  <a:lnTo>
                    <a:pt x="1281" y="79"/>
                  </a:lnTo>
                  <a:lnTo>
                    <a:pt x="1123" y="20"/>
                  </a:lnTo>
                  <a:lnTo>
                    <a:pt x="985"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32"/>
            <p:cNvSpPr/>
            <p:nvPr/>
          </p:nvSpPr>
          <p:spPr>
            <a:xfrm>
              <a:off x="4246300" y="1726325"/>
              <a:ext cx="76350" cy="100475"/>
            </a:xfrm>
            <a:custGeom>
              <a:avLst/>
              <a:gdLst/>
              <a:ahLst/>
              <a:cxnLst/>
              <a:rect l="l" t="t" r="r" b="b"/>
              <a:pathLst>
                <a:path w="3054" h="4019" extrusionOk="0">
                  <a:moveTo>
                    <a:pt x="827" y="0"/>
                  </a:moveTo>
                  <a:lnTo>
                    <a:pt x="690" y="20"/>
                  </a:lnTo>
                  <a:lnTo>
                    <a:pt x="571" y="59"/>
                  </a:lnTo>
                  <a:lnTo>
                    <a:pt x="473" y="99"/>
                  </a:lnTo>
                  <a:lnTo>
                    <a:pt x="374" y="177"/>
                  </a:lnTo>
                  <a:lnTo>
                    <a:pt x="276" y="256"/>
                  </a:lnTo>
                  <a:lnTo>
                    <a:pt x="197" y="355"/>
                  </a:lnTo>
                  <a:lnTo>
                    <a:pt x="138" y="473"/>
                  </a:lnTo>
                  <a:lnTo>
                    <a:pt x="79" y="611"/>
                  </a:lnTo>
                  <a:lnTo>
                    <a:pt x="40" y="768"/>
                  </a:lnTo>
                  <a:lnTo>
                    <a:pt x="20" y="926"/>
                  </a:lnTo>
                  <a:lnTo>
                    <a:pt x="0" y="1103"/>
                  </a:lnTo>
                  <a:lnTo>
                    <a:pt x="20" y="1300"/>
                  </a:lnTo>
                  <a:lnTo>
                    <a:pt x="40" y="1477"/>
                  </a:lnTo>
                  <a:lnTo>
                    <a:pt x="79" y="1674"/>
                  </a:lnTo>
                  <a:lnTo>
                    <a:pt x="118" y="1871"/>
                  </a:lnTo>
                  <a:lnTo>
                    <a:pt x="197" y="2068"/>
                  </a:lnTo>
                  <a:lnTo>
                    <a:pt x="276" y="2265"/>
                  </a:lnTo>
                  <a:lnTo>
                    <a:pt x="453" y="2640"/>
                  </a:lnTo>
                  <a:lnTo>
                    <a:pt x="690" y="2994"/>
                  </a:lnTo>
                  <a:lnTo>
                    <a:pt x="808" y="3152"/>
                  </a:lnTo>
                  <a:lnTo>
                    <a:pt x="946" y="3309"/>
                  </a:lnTo>
                  <a:lnTo>
                    <a:pt x="1103" y="3447"/>
                  </a:lnTo>
                  <a:lnTo>
                    <a:pt x="1241" y="3585"/>
                  </a:lnTo>
                  <a:lnTo>
                    <a:pt x="1399" y="3703"/>
                  </a:lnTo>
                  <a:lnTo>
                    <a:pt x="1556" y="3802"/>
                  </a:lnTo>
                  <a:lnTo>
                    <a:pt x="1793" y="3920"/>
                  </a:lnTo>
                  <a:lnTo>
                    <a:pt x="2029" y="3979"/>
                  </a:lnTo>
                  <a:lnTo>
                    <a:pt x="2226" y="4019"/>
                  </a:lnTo>
                  <a:lnTo>
                    <a:pt x="2423" y="3999"/>
                  </a:lnTo>
                  <a:lnTo>
                    <a:pt x="2600" y="3940"/>
                  </a:lnTo>
                  <a:lnTo>
                    <a:pt x="2758" y="3841"/>
                  </a:lnTo>
                  <a:lnTo>
                    <a:pt x="2896" y="3723"/>
                  </a:lnTo>
                  <a:lnTo>
                    <a:pt x="2994" y="3546"/>
                  </a:lnTo>
                  <a:lnTo>
                    <a:pt x="2620" y="3329"/>
                  </a:lnTo>
                  <a:lnTo>
                    <a:pt x="2521" y="3428"/>
                  </a:lnTo>
                  <a:lnTo>
                    <a:pt x="2423" y="3506"/>
                  </a:lnTo>
                  <a:lnTo>
                    <a:pt x="2305" y="3546"/>
                  </a:lnTo>
                  <a:lnTo>
                    <a:pt x="2167" y="3585"/>
                  </a:lnTo>
                  <a:lnTo>
                    <a:pt x="2029" y="3585"/>
                  </a:lnTo>
                  <a:lnTo>
                    <a:pt x="1891" y="3546"/>
                  </a:lnTo>
                  <a:lnTo>
                    <a:pt x="1734" y="3506"/>
                  </a:lnTo>
                  <a:lnTo>
                    <a:pt x="1556" y="3408"/>
                  </a:lnTo>
                  <a:lnTo>
                    <a:pt x="1438" y="3329"/>
                  </a:lnTo>
                  <a:lnTo>
                    <a:pt x="1320" y="3250"/>
                  </a:lnTo>
                  <a:lnTo>
                    <a:pt x="1084" y="3034"/>
                  </a:lnTo>
                  <a:lnTo>
                    <a:pt x="887" y="2778"/>
                  </a:lnTo>
                  <a:lnTo>
                    <a:pt x="690" y="2502"/>
                  </a:lnTo>
                  <a:lnTo>
                    <a:pt x="552" y="2206"/>
                  </a:lnTo>
                  <a:lnTo>
                    <a:pt x="433" y="1911"/>
                  </a:lnTo>
                  <a:lnTo>
                    <a:pt x="374" y="1596"/>
                  </a:lnTo>
                  <a:lnTo>
                    <a:pt x="355" y="1438"/>
                  </a:lnTo>
                  <a:lnTo>
                    <a:pt x="335" y="1300"/>
                  </a:lnTo>
                  <a:lnTo>
                    <a:pt x="355" y="1162"/>
                  </a:lnTo>
                  <a:lnTo>
                    <a:pt x="374" y="1024"/>
                  </a:lnTo>
                  <a:lnTo>
                    <a:pt x="394" y="906"/>
                  </a:lnTo>
                  <a:lnTo>
                    <a:pt x="433" y="808"/>
                  </a:lnTo>
                  <a:lnTo>
                    <a:pt x="493" y="709"/>
                  </a:lnTo>
                  <a:lnTo>
                    <a:pt x="552" y="630"/>
                  </a:lnTo>
                  <a:lnTo>
                    <a:pt x="630" y="571"/>
                  </a:lnTo>
                  <a:lnTo>
                    <a:pt x="709" y="512"/>
                  </a:lnTo>
                  <a:lnTo>
                    <a:pt x="788" y="473"/>
                  </a:lnTo>
                  <a:lnTo>
                    <a:pt x="887" y="433"/>
                  </a:lnTo>
                  <a:lnTo>
                    <a:pt x="1084" y="433"/>
                  </a:lnTo>
                  <a:lnTo>
                    <a:pt x="1202" y="453"/>
                  </a:lnTo>
                  <a:lnTo>
                    <a:pt x="1320" y="493"/>
                  </a:lnTo>
                  <a:lnTo>
                    <a:pt x="1438" y="532"/>
                  </a:lnTo>
                  <a:lnTo>
                    <a:pt x="1576" y="591"/>
                  </a:lnTo>
                  <a:lnTo>
                    <a:pt x="1753" y="729"/>
                  </a:lnTo>
                  <a:lnTo>
                    <a:pt x="1950" y="887"/>
                  </a:lnTo>
                  <a:lnTo>
                    <a:pt x="2108" y="1064"/>
                  </a:lnTo>
                  <a:lnTo>
                    <a:pt x="2265" y="1261"/>
                  </a:lnTo>
                  <a:lnTo>
                    <a:pt x="2403" y="1458"/>
                  </a:lnTo>
                  <a:lnTo>
                    <a:pt x="2521" y="1694"/>
                  </a:lnTo>
                  <a:lnTo>
                    <a:pt x="2620" y="1911"/>
                  </a:lnTo>
                  <a:lnTo>
                    <a:pt x="2699" y="2147"/>
                  </a:lnTo>
                  <a:lnTo>
                    <a:pt x="3053" y="2364"/>
                  </a:lnTo>
                  <a:lnTo>
                    <a:pt x="2975" y="2029"/>
                  </a:lnTo>
                  <a:lnTo>
                    <a:pt x="2856" y="1714"/>
                  </a:lnTo>
                  <a:lnTo>
                    <a:pt x="2699" y="1418"/>
                  </a:lnTo>
                  <a:lnTo>
                    <a:pt x="2502" y="1123"/>
                  </a:lnTo>
                  <a:lnTo>
                    <a:pt x="2305" y="847"/>
                  </a:lnTo>
                  <a:lnTo>
                    <a:pt x="2068" y="611"/>
                  </a:lnTo>
                  <a:lnTo>
                    <a:pt x="1832" y="394"/>
                  </a:lnTo>
                  <a:lnTo>
                    <a:pt x="1576" y="217"/>
                  </a:lnTo>
                  <a:lnTo>
                    <a:pt x="1418" y="138"/>
                  </a:lnTo>
                  <a:lnTo>
                    <a:pt x="1261" y="59"/>
                  </a:lnTo>
                  <a:lnTo>
                    <a:pt x="1103" y="20"/>
                  </a:lnTo>
                  <a:lnTo>
                    <a:pt x="96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32"/>
            <p:cNvSpPr/>
            <p:nvPr/>
          </p:nvSpPr>
          <p:spPr>
            <a:xfrm>
              <a:off x="4362025" y="1757350"/>
              <a:ext cx="33500" cy="10850"/>
            </a:xfrm>
            <a:custGeom>
              <a:avLst/>
              <a:gdLst/>
              <a:ahLst/>
              <a:cxnLst/>
              <a:rect l="l" t="t" r="r" b="b"/>
              <a:pathLst>
                <a:path w="1340" h="434" extrusionOk="0">
                  <a:moveTo>
                    <a:pt x="473" y="0"/>
                  </a:moveTo>
                  <a:lnTo>
                    <a:pt x="0" y="276"/>
                  </a:lnTo>
                  <a:lnTo>
                    <a:pt x="118" y="335"/>
                  </a:lnTo>
                  <a:lnTo>
                    <a:pt x="237" y="394"/>
                  </a:lnTo>
                  <a:lnTo>
                    <a:pt x="355" y="414"/>
                  </a:lnTo>
                  <a:lnTo>
                    <a:pt x="473" y="433"/>
                  </a:lnTo>
                  <a:lnTo>
                    <a:pt x="690" y="433"/>
                  </a:lnTo>
                  <a:lnTo>
                    <a:pt x="768" y="394"/>
                  </a:lnTo>
                  <a:lnTo>
                    <a:pt x="867" y="355"/>
                  </a:lnTo>
                  <a:lnTo>
                    <a:pt x="1340" y="79"/>
                  </a:lnTo>
                  <a:lnTo>
                    <a:pt x="1241" y="118"/>
                  </a:lnTo>
                  <a:lnTo>
                    <a:pt x="1162" y="158"/>
                  </a:lnTo>
                  <a:lnTo>
                    <a:pt x="828" y="158"/>
                  </a:lnTo>
                  <a:lnTo>
                    <a:pt x="709" y="118"/>
                  </a:lnTo>
                  <a:lnTo>
                    <a:pt x="591" y="59"/>
                  </a:lnTo>
                  <a:lnTo>
                    <a:pt x="473"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32"/>
            <p:cNvSpPr/>
            <p:nvPr/>
          </p:nvSpPr>
          <p:spPr>
            <a:xfrm>
              <a:off x="4331475" y="1684950"/>
              <a:ext cx="42375" cy="79300"/>
            </a:xfrm>
            <a:custGeom>
              <a:avLst/>
              <a:gdLst/>
              <a:ahLst/>
              <a:cxnLst/>
              <a:rect l="l" t="t" r="r" b="b"/>
              <a:pathLst>
                <a:path w="1695" h="3172" extrusionOk="0">
                  <a:moveTo>
                    <a:pt x="828" y="0"/>
                  </a:moveTo>
                  <a:lnTo>
                    <a:pt x="749" y="40"/>
                  </a:lnTo>
                  <a:lnTo>
                    <a:pt x="741" y="52"/>
                  </a:lnTo>
                  <a:lnTo>
                    <a:pt x="828" y="0"/>
                  </a:lnTo>
                  <a:close/>
                  <a:moveTo>
                    <a:pt x="741" y="52"/>
                  </a:moveTo>
                  <a:lnTo>
                    <a:pt x="355" y="276"/>
                  </a:lnTo>
                  <a:lnTo>
                    <a:pt x="277" y="316"/>
                  </a:lnTo>
                  <a:lnTo>
                    <a:pt x="218" y="394"/>
                  </a:lnTo>
                  <a:lnTo>
                    <a:pt x="139" y="473"/>
                  </a:lnTo>
                  <a:lnTo>
                    <a:pt x="99" y="572"/>
                  </a:lnTo>
                  <a:lnTo>
                    <a:pt x="60" y="670"/>
                  </a:lnTo>
                  <a:lnTo>
                    <a:pt x="21" y="788"/>
                  </a:lnTo>
                  <a:lnTo>
                    <a:pt x="1" y="926"/>
                  </a:lnTo>
                  <a:lnTo>
                    <a:pt x="1" y="1064"/>
                  </a:lnTo>
                  <a:lnTo>
                    <a:pt x="1" y="1202"/>
                  </a:lnTo>
                  <a:lnTo>
                    <a:pt x="21" y="1360"/>
                  </a:lnTo>
                  <a:lnTo>
                    <a:pt x="99" y="1655"/>
                  </a:lnTo>
                  <a:lnTo>
                    <a:pt x="198" y="1970"/>
                  </a:lnTo>
                  <a:lnTo>
                    <a:pt x="355" y="2266"/>
                  </a:lnTo>
                  <a:lnTo>
                    <a:pt x="533" y="2542"/>
                  </a:lnTo>
                  <a:lnTo>
                    <a:pt x="749" y="2778"/>
                  </a:lnTo>
                  <a:lnTo>
                    <a:pt x="966" y="2995"/>
                  </a:lnTo>
                  <a:lnTo>
                    <a:pt x="1084" y="3093"/>
                  </a:lnTo>
                  <a:lnTo>
                    <a:pt x="1222" y="3172"/>
                  </a:lnTo>
                  <a:lnTo>
                    <a:pt x="1695" y="2896"/>
                  </a:lnTo>
                  <a:lnTo>
                    <a:pt x="1557" y="2817"/>
                  </a:lnTo>
                  <a:lnTo>
                    <a:pt x="1439" y="2719"/>
                  </a:lnTo>
                  <a:lnTo>
                    <a:pt x="1222" y="2502"/>
                  </a:lnTo>
                  <a:lnTo>
                    <a:pt x="1006" y="2266"/>
                  </a:lnTo>
                  <a:lnTo>
                    <a:pt x="828" y="1990"/>
                  </a:lnTo>
                  <a:lnTo>
                    <a:pt x="671" y="1695"/>
                  </a:lnTo>
                  <a:lnTo>
                    <a:pt x="572" y="1379"/>
                  </a:lnTo>
                  <a:lnTo>
                    <a:pt x="493" y="1084"/>
                  </a:lnTo>
                  <a:lnTo>
                    <a:pt x="474" y="926"/>
                  </a:lnTo>
                  <a:lnTo>
                    <a:pt x="474" y="788"/>
                  </a:lnTo>
                  <a:lnTo>
                    <a:pt x="474" y="651"/>
                  </a:lnTo>
                  <a:lnTo>
                    <a:pt x="493" y="513"/>
                  </a:lnTo>
                  <a:lnTo>
                    <a:pt x="533" y="394"/>
                  </a:lnTo>
                  <a:lnTo>
                    <a:pt x="572" y="296"/>
                  </a:lnTo>
                  <a:lnTo>
                    <a:pt x="612" y="197"/>
                  </a:lnTo>
                  <a:lnTo>
                    <a:pt x="690" y="119"/>
                  </a:lnTo>
                  <a:lnTo>
                    <a:pt x="741" y="52"/>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32"/>
            <p:cNvSpPr/>
            <p:nvPr/>
          </p:nvSpPr>
          <p:spPr>
            <a:xfrm>
              <a:off x="4334450" y="1672150"/>
              <a:ext cx="76850" cy="65525"/>
            </a:xfrm>
            <a:custGeom>
              <a:avLst/>
              <a:gdLst/>
              <a:ahLst/>
              <a:cxnLst/>
              <a:rect l="l" t="t" r="r" b="b"/>
              <a:pathLst>
                <a:path w="3074" h="2621" extrusionOk="0">
                  <a:moveTo>
                    <a:pt x="827" y="0"/>
                  </a:moveTo>
                  <a:lnTo>
                    <a:pt x="709" y="20"/>
                  </a:lnTo>
                  <a:lnTo>
                    <a:pt x="591" y="40"/>
                  </a:lnTo>
                  <a:lnTo>
                    <a:pt x="473" y="99"/>
                  </a:lnTo>
                  <a:lnTo>
                    <a:pt x="0" y="375"/>
                  </a:lnTo>
                  <a:lnTo>
                    <a:pt x="0" y="375"/>
                  </a:lnTo>
                  <a:lnTo>
                    <a:pt x="118" y="315"/>
                  </a:lnTo>
                  <a:lnTo>
                    <a:pt x="236" y="296"/>
                  </a:lnTo>
                  <a:lnTo>
                    <a:pt x="355" y="276"/>
                  </a:lnTo>
                  <a:lnTo>
                    <a:pt x="493" y="276"/>
                  </a:lnTo>
                  <a:lnTo>
                    <a:pt x="650" y="296"/>
                  </a:lnTo>
                  <a:lnTo>
                    <a:pt x="788" y="335"/>
                  </a:lnTo>
                  <a:lnTo>
                    <a:pt x="946" y="394"/>
                  </a:lnTo>
                  <a:lnTo>
                    <a:pt x="1103" y="473"/>
                  </a:lnTo>
                  <a:lnTo>
                    <a:pt x="1359" y="650"/>
                  </a:lnTo>
                  <a:lnTo>
                    <a:pt x="1615" y="867"/>
                  </a:lnTo>
                  <a:lnTo>
                    <a:pt x="1852" y="1123"/>
                  </a:lnTo>
                  <a:lnTo>
                    <a:pt x="2049" y="1379"/>
                  </a:lnTo>
                  <a:lnTo>
                    <a:pt x="2226" y="1675"/>
                  </a:lnTo>
                  <a:lnTo>
                    <a:pt x="2384" y="1990"/>
                  </a:lnTo>
                  <a:lnTo>
                    <a:pt x="2521" y="2305"/>
                  </a:lnTo>
                  <a:lnTo>
                    <a:pt x="2600" y="2620"/>
                  </a:lnTo>
                  <a:lnTo>
                    <a:pt x="3073" y="2344"/>
                  </a:lnTo>
                  <a:lnTo>
                    <a:pt x="2994" y="2029"/>
                  </a:lnTo>
                  <a:lnTo>
                    <a:pt x="2856" y="1714"/>
                  </a:lnTo>
                  <a:lnTo>
                    <a:pt x="2699" y="1399"/>
                  </a:lnTo>
                  <a:lnTo>
                    <a:pt x="2521" y="1123"/>
                  </a:lnTo>
                  <a:lnTo>
                    <a:pt x="2324" y="847"/>
                  </a:lnTo>
                  <a:lnTo>
                    <a:pt x="2088" y="591"/>
                  </a:lnTo>
                  <a:lnTo>
                    <a:pt x="1832" y="375"/>
                  </a:lnTo>
                  <a:lnTo>
                    <a:pt x="1576" y="217"/>
                  </a:lnTo>
                  <a:lnTo>
                    <a:pt x="1418" y="119"/>
                  </a:lnTo>
                  <a:lnTo>
                    <a:pt x="1261" y="59"/>
                  </a:lnTo>
                  <a:lnTo>
                    <a:pt x="1123" y="20"/>
                  </a:lnTo>
                  <a:lnTo>
                    <a:pt x="965"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32"/>
            <p:cNvSpPr/>
            <p:nvPr/>
          </p:nvSpPr>
          <p:spPr>
            <a:xfrm>
              <a:off x="4323125" y="1679050"/>
              <a:ext cx="76350" cy="99975"/>
            </a:xfrm>
            <a:custGeom>
              <a:avLst/>
              <a:gdLst/>
              <a:ahLst/>
              <a:cxnLst/>
              <a:rect l="l" t="t" r="r" b="b"/>
              <a:pathLst>
                <a:path w="3054" h="3999" extrusionOk="0">
                  <a:moveTo>
                    <a:pt x="689" y="0"/>
                  </a:moveTo>
                  <a:lnTo>
                    <a:pt x="571" y="39"/>
                  </a:lnTo>
                  <a:lnTo>
                    <a:pt x="453" y="99"/>
                  </a:lnTo>
                  <a:lnTo>
                    <a:pt x="355" y="158"/>
                  </a:lnTo>
                  <a:lnTo>
                    <a:pt x="276" y="256"/>
                  </a:lnTo>
                  <a:lnTo>
                    <a:pt x="197" y="355"/>
                  </a:lnTo>
                  <a:lnTo>
                    <a:pt x="118" y="473"/>
                  </a:lnTo>
                  <a:lnTo>
                    <a:pt x="59" y="611"/>
                  </a:lnTo>
                  <a:lnTo>
                    <a:pt x="20" y="749"/>
                  </a:lnTo>
                  <a:lnTo>
                    <a:pt x="0" y="926"/>
                  </a:lnTo>
                  <a:lnTo>
                    <a:pt x="0" y="1103"/>
                  </a:lnTo>
                  <a:lnTo>
                    <a:pt x="0" y="1280"/>
                  </a:lnTo>
                  <a:lnTo>
                    <a:pt x="20" y="1477"/>
                  </a:lnTo>
                  <a:lnTo>
                    <a:pt x="59" y="1674"/>
                  </a:lnTo>
                  <a:lnTo>
                    <a:pt x="118" y="1871"/>
                  </a:lnTo>
                  <a:lnTo>
                    <a:pt x="177" y="2068"/>
                  </a:lnTo>
                  <a:lnTo>
                    <a:pt x="256" y="2246"/>
                  </a:lnTo>
                  <a:lnTo>
                    <a:pt x="453" y="2640"/>
                  </a:lnTo>
                  <a:lnTo>
                    <a:pt x="689" y="2975"/>
                  </a:lnTo>
                  <a:lnTo>
                    <a:pt x="808" y="3152"/>
                  </a:lnTo>
                  <a:lnTo>
                    <a:pt x="946" y="3309"/>
                  </a:lnTo>
                  <a:lnTo>
                    <a:pt x="1083" y="3447"/>
                  </a:lnTo>
                  <a:lnTo>
                    <a:pt x="1241" y="3565"/>
                  </a:lnTo>
                  <a:lnTo>
                    <a:pt x="1399" y="3684"/>
                  </a:lnTo>
                  <a:lnTo>
                    <a:pt x="1556" y="3802"/>
                  </a:lnTo>
                  <a:lnTo>
                    <a:pt x="1793" y="3900"/>
                  </a:lnTo>
                  <a:lnTo>
                    <a:pt x="2009" y="3979"/>
                  </a:lnTo>
                  <a:lnTo>
                    <a:pt x="2226" y="3999"/>
                  </a:lnTo>
                  <a:lnTo>
                    <a:pt x="2423" y="3999"/>
                  </a:lnTo>
                  <a:lnTo>
                    <a:pt x="2600" y="3940"/>
                  </a:lnTo>
                  <a:lnTo>
                    <a:pt x="2758" y="3841"/>
                  </a:lnTo>
                  <a:lnTo>
                    <a:pt x="2876" y="3703"/>
                  </a:lnTo>
                  <a:lnTo>
                    <a:pt x="2994" y="3546"/>
                  </a:lnTo>
                  <a:lnTo>
                    <a:pt x="2600" y="3329"/>
                  </a:lnTo>
                  <a:lnTo>
                    <a:pt x="2521" y="3428"/>
                  </a:lnTo>
                  <a:lnTo>
                    <a:pt x="2423" y="3487"/>
                  </a:lnTo>
                  <a:lnTo>
                    <a:pt x="2305" y="3546"/>
                  </a:lnTo>
                  <a:lnTo>
                    <a:pt x="2167" y="3565"/>
                  </a:lnTo>
                  <a:lnTo>
                    <a:pt x="2029" y="3565"/>
                  </a:lnTo>
                  <a:lnTo>
                    <a:pt x="1871" y="3546"/>
                  </a:lnTo>
                  <a:lnTo>
                    <a:pt x="1714" y="3487"/>
                  </a:lnTo>
                  <a:lnTo>
                    <a:pt x="1556" y="3408"/>
                  </a:lnTo>
                  <a:lnTo>
                    <a:pt x="1418" y="3329"/>
                  </a:lnTo>
                  <a:lnTo>
                    <a:pt x="1300" y="3231"/>
                  </a:lnTo>
                  <a:lnTo>
                    <a:pt x="1083" y="3014"/>
                  </a:lnTo>
                  <a:lnTo>
                    <a:pt x="867" y="2778"/>
                  </a:lnTo>
                  <a:lnTo>
                    <a:pt x="689" y="2502"/>
                  </a:lnTo>
                  <a:lnTo>
                    <a:pt x="532" y="2206"/>
                  </a:lnTo>
                  <a:lnTo>
                    <a:pt x="433" y="1891"/>
                  </a:lnTo>
                  <a:lnTo>
                    <a:pt x="355" y="1596"/>
                  </a:lnTo>
                  <a:lnTo>
                    <a:pt x="335" y="1438"/>
                  </a:lnTo>
                  <a:lnTo>
                    <a:pt x="335" y="1300"/>
                  </a:lnTo>
                  <a:lnTo>
                    <a:pt x="335" y="1143"/>
                  </a:lnTo>
                  <a:lnTo>
                    <a:pt x="355" y="1024"/>
                  </a:lnTo>
                  <a:lnTo>
                    <a:pt x="394" y="906"/>
                  </a:lnTo>
                  <a:lnTo>
                    <a:pt x="433" y="808"/>
                  </a:lnTo>
                  <a:lnTo>
                    <a:pt x="473" y="709"/>
                  </a:lnTo>
                  <a:lnTo>
                    <a:pt x="552" y="630"/>
                  </a:lnTo>
                  <a:lnTo>
                    <a:pt x="611" y="552"/>
                  </a:lnTo>
                  <a:lnTo>
                    <a:pt x="689" y="512"/>
                  </a:lnTo>
                  <a:lnTo>
                    <a:pt x="788" y="453"/>
                  </a:lnTo>
                  <a:lnTo>
                    <a:pt x="867" y="433"/>
                  </a:lnTo>
                  <a:lnTo>
                    <a:pt x="985" y="414"/>
                  </a:lnTo>
                  <a:lnTo>
                    <a:pt x="1083" y="433"/>
                  </a:lnTo>
                  <a:lnTo>
                    <a:pt x="1202" y="433"/>
                  </a:lnTo>
                  <a:lnTo>
                    <a:pt x="1320" y="473"/>
                  </a:lnTo>
                  <a:lnTo>
                    <a:pt x="1438" y="532"/>
                  </a:lnTo>
                  <a:lnTo>
                    <a:pt x="1556" y="591"/>
                  </a:lnTo>
                  <a:lnTo>
                    <a:pt x="1753" y="709"/>
                  </a:lnTo>
                  <a:lnTo>
                    <a:pt x="1930" y="867"/>
                  </a:lnTo>
                  <a:lnTo>
                    <a:pt x="2108" y="1044"/>
                  </a:lnTo>
                  <a:lnTo>
                    <a:pt x="2265" y="1241"/>
                  </a:lnTo>
                  <a:lnTo>
                    <a:pt x="2403" y="1458"/>
                  </a:lnTo>
                  <a:lnTo>
                    <a:pt x="2521" y="1674"/>
                  </a:lnTo>
                  <a:lnTo>
                    <a:pt x="2620" y="1911"/>
                  </a:lnTo>
                  <a:lnTo>
                    <a:pt x="2699" y="2147"/>
                  </a:lnTo>
                  <a:lnTo>
                    <a:pt x="3053" y="2344"/>
                  </a:lnTo>
                  <a:lnTo>
                    <a:pt x="2974" y="2029"/>
                  </a:lnTo>
                  <a:lnTo>
                    <a:pt x="2837" y="1714"/>
                  </a:lnTo>
                  <a:lnTo>
                    <a:pt x="2679" y="1399"/>
                  </a:lnTo>
                  <a:lnTo>
                    <a:pt x="2502" y="1103"/>
                  </a:lnTo>
                  <a:lnTo>
                    <a:pt x="2305" y="847"/>
                  </a:lnTo>
                  <a:lnTo>
                    <a:pt x="2068" y="591"/>
                  </a:lnTo>
                  <a:lnTo>
                    <a:pt x="1812" y="374"/>
                  </a:lnTo>
                  <a:lnTo>
                    <a:pt x="1556" y="197"/>
                  </a:lnTo>
                  <a:lnTo>
                    <a:pt x="1399" y="118"/>
                  </a:lnTo>
                  <a:lnTo>
                    <a:pt x="1241" y="59"/>
                  </a:lnTo>
                  <a:lnTo>
                    <a:pt x="1103" y="20"/>
                  </a:lnTo>
                  <a:lnTo>
                    <a:pt x="94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32"/>
            <p:cNvSpPr/>
            <p:nvPr/>
          </p:nvSpPr>
          <p:spPr>
            <a:xfrm>
              <a:off x="4438350" y="1710075"/>
              <a:ext cx="33500" cy="10850"/>
            </a:xfrm>
            <a:custGeom>
              <a:avLst/>
              <a:gdLst/>
              <a:ahLst/>
              <a:cxnLst/>
              <a:rect l="l" t="t" r="r" b="b"/>
              <a:pathLst>
                <a:path w="1340" h="434" extrusionOk="0">
                  <a:moveTo>
                    <a:pt x="473" y="0"/>
                  </a:moveTo>
                  <a:lnTo>
                    <a:pt x="0" y="276"/>
                  </a:lnTo>
                  <a:lnTo>
                    <a:pt x="138" y="335"/>
                  </a:lnTo>
                  <a:lnTo>
                    <a:pt x="256" y="374"/>
                  </a:lnTo>
                  <a:lnTo>
                    <a:pt x="375" y="414"/>
                  </a:lnTo>
                  <a:lnTo>
                    <a:pt x="493" y="433"/>
                  </a:lnTo>
                  <a:lnTo>
                    <a:pt x="591" y="433"/>
                  </a:lnTo>
                  <a:lnTo>
                    <a:pt x="690" y="414"/>
                  </a:lnTo>
                  <a:lnTo>
                    <a:pt x="788" y="394"/>
                  </a:lnTo>
                  <a:lnTo>
                    <a:pt x="867" y="355"/>
                  </a:lnTo>
                  <a:lnTo>
                    <a:pt x="1340" y="79"/>
                  </a:lnTo>
                  <a:lnTo>
                    <a:pt x="1340" y="79"/>
                  </a:lnTo>
                  <a:lnTo>
                    <a:pt x="1261" y="118"/>
                  </a:lnTo>
                  <a:lnTo>
                    <a:pt x="1163" y="138"/>
                  </a:lnTo>
                  <a:lnTo>
                    <a:pt x="1064" y="158"/>
                  </a:lnTo>
                  <a:lnTo>
                    <a:pt x="966" y="158"/>
                  </a:lnTo>
                  <a:lnTo>
                    <a:pt x="847" y="138"/>
                  </a:lnTo>
                  <a:lnTo>
                    <a:pt x="729" y="99"/>
                  </a:lnTo>
                  <a:lnTo>
                    <a:pt x="611" y="59"/>
                  </a:lnTo>
                  <a:lnTo>
                    <a:pt x="473"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32"/>
            <p:cNvSpPr/>
            <p:nvPr/>
          </p:nvSpPr>
          <p:spPr>
            <a:xfrm>
              <a:off x="4407825" y="1637175"/>
              <a:ext cx="42375" cy="79800"/>
            </a:xfrm>
            <a:custGeom>
              <a:avLst/>
              <a:gdLst/>
              <a:ahLst/>
              <a:cxnLst/>
              <a:rect l="l" t="t" r="r" b="b"/>
              <a:pathLst>
                <a:path w="1695" h="3192" extrusionOk="0">
                  <a:moveTo>
                    <a:pt x="847" y="1"/>
                  </a:moveTo>
                  <a:lnTo>
                    <a:pt x="374" y="277"/>
                  </a:lnTo>
                  <a:lnTo>
                    <a:pt x="296" y="336"/>
                  </a:lnTo>
                  <a:lnTo>
                    <a:pt x="217" y="395"/>
                  </a:lnTo>
                  <a:lnTo>
                    <a:pt x="158" y="493"/>
                  </a:lnTo>
                  <a:lnTo>
                    <a:pt x="99" y="572"/>
                  </a:lnTo>
                  <a:lnTo>
                    <a:pt x="59" y="690"/>
                  </a:lnTo>
                  <a:lnTo>
                    <a:pt x="40" y="808"/>
                  </a:lnTo>
                  <a:lnTo>
                    <a:pt x="20" y="927"/>
                  </a:lnTo>
                  <a:lnTo>
                    <a:pt x="0" y="1064"/>
                  </a:lnTo>
                  <a:lnTo>
                    <a:pt x="20" y="1222"/>
                  </a:lnTo>
                  <a:lnTo>
                    <a:pt x="40" y="1360"/>
                  </a:lnTo>
                  <a:lnTo>
                    <a:pt x="99" y="1675"/>
                  </a:lnTo>
                  <a:lnTo>
                    <a:pt x="217" y="1971"/>
                  </a:lnTo>
                  <a:lnTo>
                    <a:pt x="374" y="2266"/>
                  </a:lnTo>
                  <a:lnTo>
                    <a:pt x="552" y="2542"/>
                  </a:lnTo>
                  <a:lnTo>
                    <a:pt x="749" y="2798"/>
                  </a:lnTo>
                  <a:lnTo>
                    <a:pt x="985" y="3015"/>
                  </a:lnTo>
                  <a:lnTo>
                    <a:pt x="1103" y="3113"/>
                  </a:lnTo>
                  <a:lnTo>
                    <a:pt x="1221" y="3192"/>
                  </a:lnTo>
                  <a:lnTo>
                    <a:pt x="1694" y="2916"/>
                  </a:lnTo>
                  <a:lnTo>
                    <a:pt x="1576" y="2837"/>
                  </a:lnTo>
                  <a:lnTo>
                    <a:pt x="1458" y="2739"/>
                  </a:lnTo>
                  <a:lnTo>
                    <a:pt x="1221" y="2522"/>
                  </a:lnTo>
                  <a:lnTo>
                    <a:pt x="1024" y="2266"/>
                  </a:lnTo>
                  <a:lnTo>
                    <a:pt x="847" y="1990"/>
                  </a:lnTo>
                  <a:lnTo>
                    <a:pt x="690" y="1695"/>
                  </a:lnTo>
                  <a:lnTo>
                    <a:pt x="571" y="1399"/>
                  </a:lnTo>
                  <a:lnTo>
                    <a:pt x="512" y="1084"/>
                  </a:lnTo>
                  <a:lnTo>
                    <a:pt x="493" y="946"/>
                  </a:lnTo>
                  <a:lnTo>
                    <a:pt x="473" y="789"/>
                  </a:lnTo>
                  <a:lnTo>
                    <a:pt x="493" y="651"/>
                  </a:lnTo>
                  <a:lnTo>
                    <a:pt x="512" y="533"/>
                  </a:lnTo>
                  <a:lnTo>
                    <a:pt x="532" y="414"/>
                  </a:lnTo>
                  <a:lnTo>
                    <a:pt x="571" y="296"/>
                  </a:lnTo>
                  <a:lnTo>
                    <a:pt x="630" y="217"/>
                  </a:lnTo>
                  <a:lnTo>
                    <a:pt x="690" y="139"/>
                  </a:lnTo>
                  <a:lnTo>
                    <a:pt x="768" y="60"/>
                  </a:lnTo>
                  <a:lnTo>
                    <a:pt x="847" y="1"/>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32"/>
            <p:cNvSpPr/>
            <p:nvPr/>
          </p:nvSpPr>
          <p:spPr>
            <a:xfrm>
              <a:off x="4411275" y="1624375"/>
              <a:ext cx="76825" cy="66025"/>
            </a:xfrm>
            <a:custGeom>
              <a:avLst/>
              <a:gdLst/>
              <a:ahLst/>
              <a:cxnLst/>
              <a:rect l="l" t="t" r="r" b="b"/>
              <a:pathLst>
                <a:path w="3073" h="2641" extrusionOk="0">
                  <a:moveTo>
                    <a:pt x="105" y="333"/>
                  </a:moveTo>
                  <a:lnTo>
                    <a:pt x="99" y="335"/>
                  </a:lnTo>
                  <a:lnTo>
                    <a:pt x="0" y="395"/>
                  </a:lnTo>
                  <a:lnTo>
                    <a:pt x="105" y="333"/>
                  </a:lnTo>
                  <a:close/>
                  <a:moveTo>
                    <a:pt x="827" y="1"/>
                  </a:moveTo>
                  <a:lnTo>
                    <a:pt x="689" y="20"/>
                  </a:lnTo>
                  <a:lnTo>
                    <a:pt x="571" y="60"/>
                  </a:lnTo>
                  <a:lnTo>
                    <a:pt x="473" y="119"/>
                  </a:lnTo>
                  <a:lnTo>
                    <a:pt x="105" y="333"/>
                  </a:lnTo>
                  <a:lnTo>
                    <a:pt x="217" y="296"/>
                  </a:lnTo>
                  <a:lnTo>
                    <a:pt x="355" y="276"/>
                  </a:lnTo>
                  <a:lnTo>
                    <a:pt x="492" y="276"/>
                  </a:lnTo>
                  <a:lnTo>
                    <a:pt x="630" y="316"/>
                  </a:lnTo>
                  <a:lnTo>
                    <a:pt x="788" y="355"/>
                  </a:lnTo>
                  <a:lnTo>
                    <a:pt x="946" y="414"/>
                  </a:lnTo>
                  <a:lnTo>
                    <a:pt x="1103" y="493"/>
                  </a:lnTo>
                  <a:lnTo>
                    <a:pt x="1359" y="670"/>
                  </a:lnTo>
                  <a:lnTo>
                    <a:pt x="1615" y="887"/>
                  </a:lnTo>
                  <a:lnTo>
                    <a:pt x="1832" y="1123"/>
                  </a:lnTo>
                  <a:lnTo>
                    <a:pt x="2049" y="1399"/>
                  </a:lnTo>
                  <a:lnTo>
                    <a:pt x="2226" y="1695"/>
                  </a:lnTo>
                  <a:lnTo>
                    <a:pt x="2384" y="2010"/>
                  </a:lnTo>
                  <a:lnTo>
                    <a:pt x="2502" y="2325"/>
                  </a:lnTo>
                  <a:lnTo>
                    <a:pt x="2600" y="2640"/>
                  </a:lnTo>
                  <a:lnTo>
                    <a:pt x="3073" y="2364"/>
                  </a:lnTo>
                  <a:lnTo>
                    <a:pt x="2974" y="2049"/>
                  </a:lnTo>
                  <a:lnTo>
                    <a:pt x="2856" y="1734"/>
                  </a:lnTo>
                  <a:lnTo>
                    <a:pt x="2699" y="1419"/>
                  </a:lnTo>
                  <a:lnTo>
                    <a:pt x="2521" y="1123"/>
                  </a:lnTo>
                  <a:lnTo>
                    <a:pt x="2305" y="848"/>
                  </a:lnTo>
                  <a:lnTo>
                    <a:pt x="2088" y="611"/>
                  </a:lnTo>
                  <a:lnTo>
                    <a:pt x="1832" y="395"/>
                  </a:lnTo>
                  <a:lnTo>
                    <a:pt x="1576" y="217"/>
                  </a:lnTo>
                  <a:lnTo>
                    <a:pt x="1418" y="138"/>
                  </a:lnTo>
                  <a:lnTo>
                    <a:pt x="1261" y="79"/>
                  </a:lnTo>
                  <a:lnTo>
                    <a:pt x="1103" y="40"/>
                  </a:lnTo>
                  <a:lnTo>
                    <a:pt x="965"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32"/>
            <p:cNvSpPr/>
            <p:nvPr/>
          </p:nvSpPr>
          <p:spPr>
            <a:xfrm>
              <a:off x="4399450" y="1631275"/>
              <a:ext cx="76850" cy="100475"/>
            </a:xfrm>
            <a:custGeom>
              <a:avLst/>
              <a:gdLst/>
              <a:ahLst/>
              <a:cxnLst/>
              <a:rect l="l" t="t" r="r" b="b"/>
              <a:pathLst>
                <a:path w="3074" h="4019" extrusionOk="0">
                  <a:moveTo>
                    <a:pt x="828" y="0"/>
                  </a:moveTo>
                  <a:lnTo>
                    <a:pt x="709" y="20"/>
                  </a:lnTo>
                  <a:lnTo>
                    <a:pt x="572" y="59"/>
                  </a:lnTo>
                  <a:lnTo>
                    <a:pt x="473" y="99"/>
                  </a:lnTo>
                  <a:lnTo>
                    <a:pt x="375" y="178"/>
                  </a:lnTo>
                  <a:lnTo>
                    <a:pt x="276" y="256"/>
                  </a:lnTo>
                  <a:lnTo>
                    <a:pt x="197" y="355"/>
                  </a:lnTo>
                  <a:lnTo>
                    <a:pt x="138" y="493"/>
                  </a:lnTo>
                  <a:lnTo>
                    <a:pt x="79" y="611"/>
                  </a:lnTo>
                  <a:lnTo>
                    <a:pt x="40" y="769"/>
                  </a:lnTo>
                  <a:lnTo>
                    <a:pt x="20" y="926"/>
                  </a:lnTo>
                  <a:lnTo>
                    <a:pt x="0" y="1103"/>
                  </a:lnTo>
                  <a:lnTo>
                    <a:pt x="20" y="1300"/>
                  </a:lnTo>
                  <a:lnTo>
                    <a:pt x="40" y="1497"/>
                  </a:lnTo>
                  <a:lnTo>
                    <a:pt x="79" y="1694"/>
                  </a:lnTo>
                  <a:lnTo>
                    <a:pt x="138" y="1872"/>
                  </a:lnTo>
                  <a:lnTo>
                    <a:pt x="197" y="2069"/>
                  </a:lnTo>
                  <a:lnTo>
                    <a:pt x="276" y="2266"/>
                  </a:lnTo>
                  <a:lnTo>
                    <a:pt x="453" y="2640"/>
                  </a:lnTo>
                  <a:lnTo>
                    <a:pt x="690" y="2994"/>
                  </a:lnTo>
                  <a:lnTo>
                    <a:pt x="828" y="3152"/>
                  </a:lnTo>
                  <a:lnTo>
                    <a:pt x="965" y="3310"/>
                  </a:lnTo>
                  <a:lnTo>
                    <a:pt x="1103" y="3448"/>
                  </a:lnTo>
                  <a:lnTo>
                    <a:pt x="1241" y="3585"/>
                  </a:lnTo>
                  <a:lnTo>
                    <a:pt x="1399" y="3704"/>
                  </a:lnTo>
                  <a:lnTo>
                    <a:pt x="1556" y="3802"/>
                  </a:lnTo>
                  <a:lnTo>
                    <a:pt x="1793" y="3920"/>
                  </a:lnTo>
                  <a:lnTo>
                    <a:pt x="2029" y="3999"/>
                  </a:lnTo>
                  <a:lnTo>
                    <a:pt x="2226" y="4019"/>
                  </a:lnTo>
                  <a:lnTo>
                    <a:pt x="2423" y="3999"/>
                  </a:lnTo>
                  <a:lnTo>
                    <a:pt x="2600" y="3940"/>
                  </a:lnTo>
                  <a:lnTo>
                    <a:pt x="2758" y="3861"/>
                  </a:lnTo>
                  <a:lnTo>
                    <a:pt x="2896" y="3723"/>
                  </a:lnTo>
                  <a:lnTo>
                    <a:pt x="2994" y="3566"/>
                  </a:lnTo>
                  <a:lnTo>
                    <a:pt x="2620" y="3329"/>
                  </a:lnTo>
                  <a:lnTo>
                    <a:pt x="2522" y="3428"/>
                  </a:lnTo>
                  <a:lnTo>
                    <a:pt x="2423" y="3507"/>
                  </a:lnTo>
                  <a:lnTo>
                    <a:pt x="2305" y="3566"/>
                  </a:lnTo>
                  <a:lnTo>
                    <a:pt x="2187" y="3585"/>
                  </a:lnTo>
                  <a:lnTo>
                    <a:pt x="2049" y="3585"/>
                  </a:lnTo>
                  <a:lnTo>
                    <a:pt x="1891" y="3566"/>
                  </a:lnTo>
                  <a:lnTo>
                    <a:pt x="1734" y="3507"/>
                  </a:lnTo>
                  <a:lnTo>
                    <a:pt x="1556" y="3428"/>
                  </a:lnTo>
                  <a:lnTo>
                    <a:pt x="1438" y="3349"/>
                  </a:lnTo>
                  <a:lnTo>
                    <a:pt x="1320" y="3251"/>
                  </a:lnTo>
                  <a:lnTo>
                    <a:pt x="1084" y="3034"/>
                  </a:lnTo>
                  <a:lnTo>
                    <a:pt x="887" y="2778"/>
                  </a:lnTo>
                  <a:lnTo>
                    <a:pt x="709" y="2502"/>
                  </a:lnTo>
                  <a:lnTo>
                    <a:pt x="552" y="2207"/>
                  </a:lnTo>
                  <a:lnTo>
                    <a:pt x="434" y="1911"/>
                  </a:lnTo>
                  <a:lnTo>
                    <a:pt x="375" y="1596"/>
                  </a:lnTo>
                  <a:lnTo>
                    <a:pt x="355" y="1458"/>
                  </a:lnTo>
                  <a:lnTo>
                    <a:pt x="335" y="1300"/>
                  </a:lnTo>
                  <a:lnTo>
                    <a:pt x="355" y="1163"/>
                  </a:lnTo>
                  <a:lnTo>
                    <a:pt x="375" y="1044"/>
                  </a:lnTo>
                  <a:lnTo>
                    <a:pt x="394" y="926"/>
                  </a:lnTo>
                  <a:lnTo>
                    <a:pt x="434" y="808"/>
                  </a:lnTo>
                  <a:lnTo>
                    <a:pt x="493" y="709"/>
                  </a:lnTo>
                  <a:lnTo>
                    <a:pt x="552" y="631"/>
                  </a:lnTo>
                  <a:lnTo>
                    <a:pt x="631" y="572"/>
                  </a:lnTo>
                  <a:lnTo>
                    <a:pt x="709" y="513"/>
                  </a:lnTo>
                  <a:lnTo>
                    <a:pt x="788" y="473"/>
                  </a:lnTo>
                  <a:lnTo>
                    <a:pt x="887" y="453"/>
                  </a:lnTo>
                  <a:lnTo>
                    <a:pt x="985" y="434"/>
                  </a:lnTo>
                  <a:lnTo>
                    <a:pt x="1103" y="434"/>
                  </a:lnTo>
                  <a:lnTo>
                    <a:pt x="1202" y="453"/>
                  </a:lnTo>
                  <a:lnTo>
                    <a:pt x="1320" y="493"/>
                  </a:lnTo>
                  <a:lnTo>
                    <a:pt x="1438" y="532"/>
                  </a:lnTo>
                  <a:lnTo>
                    <a:pt x="1576" y="611"/>
                  </a:lnTo>
                  <a:lnTo>
                    <a:pt x="1773" y="729"/>
                  </a:lnTo>
                  <a:lnTo>
                    <a:pt x="1950" y="887"/>
                  </a:lnTo>
                  <a:lnTo>
                    <a:pt x="2108" y="1064"/>
                  </a:lnTo>
                  <a:lnTo>
                    <a:pt x="2266" y="1261"/>
                  </a:lnTo>
                  <a:lnTo>
                    <a:pt x="2403" y="1478"/>
                  </a:lnTo>
                  <a:lnTo>
                    <a:pt x="2541" y="1694"/>
                  </a:lnTo>
                  <a:lnTo>
                    <a:pt x="2640" y="1931"/>
                  </a:lnTo>
                  <a:lnTo>
                    <a:pt x="2719" y="2167"/>
                  </a:lnTo>
                  <a:lnTo>
                    <a:pt x="3073" y="2364"/>
                  </a:lnTo>
                  <a:lnTo>
                    <a:pt x="2975" y="2049"/>
                  </a:lnTo>
                  <a:lnTo>
                    <a:pt x="2857" y="1734"/>
                  </a:lnTo>
                  <a:lnTo>
                    <a:pt x="2699" y="1419"/>
                  </a:lnTo>
                  <a:lnTo>
                    <a:pt x="2522" y="1123"/>
                  </a:lnTo>
                  <a:lnTo>
                    <a:pt x="2305" y="847"/>
                  </a:lnTo>
                  <a:lnTo>
                    <a:pt x="2088" y="611"/>
                  </a:lnTo>
                  <a:lnTo>
                    <a:pt x="1832" y="394"/>
                  </a:lnTo>
                  <a:lnTo>
                    <a:pt x="1576" y="217"/>
                  </a:lnTo>
                  <a:lnTo>
                    <a:pt x="1419" y="138"/>
                  </a:lnTo>
                  <a:lnTo>
                    <a:pt x="1261" y="79"/>
                  </a:lnTo>
                  <a:lnTo>
                    <a:pt x="1103" y="40"/>
                  </a:lnTo>
                  <a:lnTo>
                    <a:pt x="96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32"/>
            <p:cNvSpPr/>
            <p:nvPr/>
          </p:nvSpPr>
          <p:spPr>
            <a:xfrm>
              <a:off x="4515175" y="1662300"/>
              <a:ext cx="33500" cy="11350"/>
            </a:xfrm>
            <a:custGeom>
              <a:avLst/>
              <a:gdLst/>
              <a:ahLst/>
              <a:cxnLst/>
              <a:rect l="l" t="t" r="r" b="b"/>
              <a:pathLst>
                <a:path w="1340" h="454" extrusionOk="0">
                  <a:moveTo>
                    <a:pt x="473" y="0"/>
                  </a:moveTo>
                  <a:lnTo>
                    <a:pt x="0" y="276"/>
                  </a:lnTo>
                  <a:lnTo>
                    <a:pt x="119" y="355"/>
                  </a:lnTo>
                  <a:lnTo>
                    <a:pt x="256" y="394"/>
                  </a:lnTo>
                  <a:lnTo>
                    <a:pt x="375" y="434"/>
                  </a:lnTo>
                  <a:lnTo>
                    <a:pt x="473" y="453"/>
                  </a:lnTo>
                  <a:lnTo>
                    <a:pt x="591" y="453"/>
                  </a:lnTo>
                  <a:lnTo>
                    <a:pt x="690" y="434"/>
                  </a:lnTo>
                  <a:lnTo>
                    <a:pt x="788" y="414"/>
                  </a:lnTo>
                  <a:lnTo>
                    <a:pt x="867" y="355"/>
                  </a:lnTo>
                  <a:lnTo>
                    <a:pt x="1340" y="99"/>
                  </a:lnTo>
                  <a:lnTo>
                    <a:pt x="1340" y="99"/>
                  </a:lnTo>
                  <a:lnTo>
                    <a:pt x="1261" y="138"/>
                  </a:lnTo>
                  <a:lnTo>
                    <a:pt x="1163" y="158"/>
                  </a:lnTo>
                  <a:lnTo>
                    <a:pt x="1064" y="178"/>
                  </a:lnTo>
                  <a:lnTo>
                    <a:pt x="946" y="178"/>
                  </a:lnTo>
                  <a:lnTo>
                    <a:pt x="847" y="158"/>
                  </a:lnTo>
                  <a:lnTo>
                    <a:pt x="729" y="119"/>
                  </a:lnTo>
                  <a:lnTo>
                    <a:pt x="591" y="79"/>
                  </a:lnTo>
                  <a:lnTo>
                    <a:pt x="473"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32"/>
            <p:cNvSpPr/>
            <p:nvPr/>
          </p:nvSpPr>
          <p:spPr>
            <a:xfrm>
              <a:off x="4484650" y="1589900"/>
              <a:ext cx="42375" cy="79325"/>
            </a:xfrm>
            <a:custGeom>
              <a:avLst/>
              <a:gdLst/>
              <a:ahLst/>
              <a:cxnLst/>
              <a:rect l="l" t="t" r="r" b="b"/>
              <a:pathLst>
                <a:path w="1695" h="3173" extrusionOk="0">
                  <a:moveTo>
                    <a:pt x="827" y="1"/>
                  </a:moveTo>
                  <a:lnTo>
                    <a:pt x="355" y="276"/>
                  </a:lnTo>
                  <a:lnTo>
                    <a:pt x="276" y="336"/>
                  </a:lnTo>
                  <a:lnTo>
                    <a:pt x="217" y="395"/>
                  </a:lnTo>
                  <a:lnTo>
                    <a:pt x="158" y="473"/>
                  </a:lnTo>
                  <a:lnTo>
                    <a:pt x="99" y="572"/>
                  </a:lnTo>
                  <a:lnTo>
                    <a:pt x="59" y="670"/>
                  </a:lnTo>
                  <a:lnTo>
                    <a:pt x="20" y="789"/>
                  </a:lnTo>
                  <a:lnTo>
                    <a:pt x="0" y="927"/>
                  </a:lnTo>
                  <a:lnTo>
                    <a:pt x="0" y="1064"/>
                  </a:lnTo>
                  <a:lnTo>
                    <a:pt x="0" y="1202"/>
                  </a:lnTo>
                  <a:lnTo>
                    <a:pt x="20" y="1360"/>
                  </a:lnTo>
                  <a:lnTo>
                    <a:pt x="99" y="1655"/>
                  </a:lnTo>
                  <a:lnTo>
                    <a:pt x="217" y="1971"/>
                  </a:lnTo>
                  <a:lnTo>
                    <a:pt x="355" y="2266"/>
                  </a:lnTo>
                  <a:lnTo>
                    <a:pt x="532" y="2542"/>
                  </a:lnTo>
                  <a:lnTo>
                    <a:pt x="749" y="2798"/>
                  </a:lnTo>
                  <a:lnTo>
                    <a:pt x="985" y="3015"/>
                  </a:lnTo>
                  <a:lnTo>
                    <a:pt x="1103" y="3093"/>
                  </a:lnTo>
                  <a:lnTo>
                    <a:pt x="1221" y="3172"/>
                  </a:lnTo>
                  <a:lnTo>
                    <a:pt x="1694" y="2896"/>
                  </a:lnTo>
                  <a:lnTo>
                    <a:pt x="1576" y="2818"/>
                  </a:lnTo>
                  <a:lnTo>
                    <a:pt x="1458" y="2739"/>
                  </a:lnTo>
                  <a:lnTo>
                    <a:pt x="1221" y="2522"/>
                  </a:lnTo>
                  <a:lnTo>
                    <a:pt x="1005" y="2266"/>
                  </a:lnTo>
                  <a:lnTo>
                    <a:pt x="827" y="1990"/>
                  </a:lnTo>
                  <a:lnTo>
                    <a:pt x="689" y="1695"/>
                  </a:lnTo>
                  <a:lnTo>
                    <a:pt x="571" y="1399"/>
                  </a:lnTo>
                  <a:lnTo>
                    <a:pt x="493" y="1084"/>
                  </a:lnTo>
                  <a:lnTo>
                    <a:pt x="473" y="927"/>
                  </a:lnTo>
                  <a:lnTo>
                    <a:pt x="473" y="789"/>
                  </a:lnTo>
                  <a:lnTo>
                    <a:pt x="473" y="651"/>
                  </a:lnTo>
                  <a:lnTo>
                    <a:pt x="493" y="513"/>
                  </a:lnTo>
                  <a:lnTo>
                    <a:pt x="532" y="395"/>
                  </a:lnTo>
                  <a:lnTo>
                    <a:pt x="571" y="296"/>
                  </a:lnTo>
                  <a:lnTo>
                    <a:pt x="630" y="198"/>
                  </a:lnTo>
                  <a:lnTo>
                    <a:pt x="689" y="119"/>
                  </a:lnTo>
                  <a:lnTo>
                    <a:pt x="749" y="60"/>
                  </a:lnTo>
                  <a:lnTo>
                    <a:pt x="827" y="1"/>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32"/>
            <p:cNvSpPr/>
            <p:nvPr/>
          </p:nvSpPr>
          <p:spPr>
            <a:xfrm>
              <a:off x="4487600" y="1577100"/>
              <a:ext cx="76850" cy="66025"/>
            </a:xfrm>
            <a:custGeom>
              <a:avLst/>
              <a:gdLst/>
              <a:ahLst/>
              <a:cxnLst/>
              <a:rect l="l" t="t" r="r" b="b"/>
              <a:pathLst>
                <a:path w="3074" h="2641" extrusionOk="0">
                  <a:moveTo>
                    <a:pt x="847" y="1"/>
                  </a:moveTo>
                  <a:lnTo>
                    <a:pt x="709" y="20"/>
                  </a:lnTo>
                  <a:lnTo>
                    <a:pt x="591" y="60"/>
                  </a:lnTo>
                  <a:lnTo>
                    <a:pt x="473" y="99"/>
                  </a:lnTo>
                  <a:lnTo>
                    <a:pt x="0" y="375"/>
                  </a:lnTo>
                  <a:lnTo>
                    <a:pt x="118" y="335"/>
                  </a:lnTo>
                  <a:lnTo>
                    <a:pt x="237" y="296"/>
                  </a:lnTo>
                  <a:lnTo>
                    <a:pt x="375" y="276"/>
                  </a:lnTo>
                  <a:lnTo>
                    <a:pt x="493" y="276"/>
                  </a:lnTo>
                  <a:lnTo>
                    <a:pt x="650" y="296"/>
                  </a:lnTo>
                  <a:lnTo>
                    <a:pt x="788" y="335"/>
                  </a:lnTo>
                  <a:lnTo>
                    <a:pt x="946" y="395"/>
                  </a:lnTo>
                  <a:lnTo>
                    <a:pt x="1123" y="493"/>
                  </a:lnTo>
                  <a:lnTo>
                    <a:pt x="1379" y="670"/>
                  </a:lnTo>
                  <a:lnTo>
                    <a:pt x="1615" y="867"/>
                  </a:lnTo>
                  <a:lnTo>
                    <a:pt x="1852" y="1123"/>
                  </a:lnTo>
                  <a:lnTo>
                    <a:pt x="2049" y="1399"/>
                  </a:lnTo>
                  <a:lnTo>
                    <a:pt x="2246" y="1695"/>
                  </a:lnTo>
                  <a:lnTo>
                    <a:pt x="2384" y="1990"/>
                  </a:lnTo>
                  <a:lnTo>
                    <a:pt x="2522" y="2305"/>
                  </a:lnTo>
                  <a:lnTo>
                    <a:pt x="2600" y="2640"/>
                  </a:lnTo>
                  <a:lnTo>
                    <a:pt x="3073" y="2364"/>
                  </a:lnTo>
                  <a:lnTo>
                    <a:pt x="2994" y="2029"/>
                  </a:lnTo>
                  <a:lnTo>
                    <a:pt x="2856" y="1714"/>
                  </a:lnTo>
                  <a:lnTo>
                    <a:pt x="2719" y="1419"/>
                  </a:lnTo>
                  <a:lnTo>
                    <a:pt x="2522" y="1123"/>
                  </a:lnTo>
                  <a:lnTo>
                    <a:pt x="2325" y="848"/>
                  </a:lnTo>
                  <a:lnTo>
                    <a:pt x="2088" y="591"/>
                  </a:lnTo>
                  <a:lnTo>
                    <a:pt x="1852" y="395"/>
                  </a:lnTo>
                  <a:lnTo>
                    <a:pt x="1576" y="217"/>
                  </a:lnTo>
                  <a:lnTo>
                    <a:pt x="1419" y="138"/>
                  </a:lnTo>
                  <a:lnTo>
                    <a:pt x="1261" y="60"/>
                  </a:lnTo>
                  <a:lnTo>
                    <a:pt x="1123" y="20"/>
                  </a:lnTo>
                  <a:lnTo>
                    <a:pt x="965"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32"/>
            <p:cNvSpPr/>
            <p:nvPr/>
          </p:nvSpPr>
          <p:spPr>
            <a:xfrm>
              <a:off x="4476275" y="1584000"/>
              <a:ext cx="76350" cy="100475"/>
            </a:xfrm>
            <a:custGeom>
              <a:avLst/>
              <a:gdLst/>
              <a:ahLst/>
              <a:cxnLst/>
              <a:rect l="l" t="t" r="r" b="b"/>
              <a:pathLst>
                <a:path w="3054" h="4019" extrusionOk="0">
                  <a:moveTo>
                    <a:pt x="828" y="0"/>
                  </a:moveTo>
                  <a:lnTo>
                    <a:pt x="690" y="20"/>
                  </a:lnTo>
                  <a:lnTo>
                    <a:pt x="571" y="40"/>
                  </a:lnTo>
                  <a:lnTo>
                    <a:pt x="453" y="99"/>
                  </a:lnTo>
                  <a:lnTo>
                    <a:pt x="355" y="178"/>
                  </a:lnTo>
                  <a:lnTo>
                    <a:pt x="276" y="256"/>
                  </a:lnTo>
                  <a:lnTo>
                    <a:pt x="197" y="355"/>
                  </a:lnTo>
                  <a:lnTo>
                    <a:pt x="118" y="473"/>
                  </a:lnTo>
                  <a:lnTo>
                    <a:pt x="79" y="611"/>
                  </a:lnTo>
                  <a:lnTo>
                    <a:pt x="40" y="769"/>
                  </a:lnTo>
                  <a:lnTo>
                    <a:pt x="0" y="926"/>
                  </a:lnTo>
                  <a:lnTo>
                    <a:pt x="0" y="1103"/>
                  </a:lnTo>
                  <a:lnTo>
                    <a:pt x="0" y="1300"/>
                  </a:lnTo>
                  <a:lnTo>
                    <a:pt x="40" y="1478"/>
                  </a:lnTo>
                  <a:lnTo>
                    <a:pt x="79" y="1675"/>
                  </a:lnTo>
                  <a:lnTo>
                    <a:pt x="118" y="1872"/>
                  </a:lnTo>
                  <a:lnTo>
                    <a:pt x="177" y="2069"/>
                  </a:lnTo>
                  <a:lnTo>
                    <a:pt x="256" y="2266"/>
                  </a:lnTo>
                  <a:lnTo>
                    <a:pt x="453" y="2640"/>
                  </a:lnTo>
                  <a:lnTo>
                    <a:pt x="690" y="2994"/>
                  </a:lnTo>
                  <a:lnTo>
                    <a:pt x="808" y="3152"/>
                  </a:lnTo>
                  <a:lnTo>
                    <a:pt x="946" y="3310"/>
                  </a:lnTo>
                  <a:lnTo>
                    <a:pt x="1084" y="3448"/>
                  </a:lnTo>
                  <a:lnTo>
                    <a:pt x="1241" y="3585"/>
                  </a:lnTo>
                  <a:lnTo>
                    <a:pt x="1399" y="3704"/>
                  </a:lnTo>
                  <a:lnTo>
                    <a:pt x="1556" y="3802"/>
                  </a:lnTo>
                  <a:lnTo>
                    <a:pt x="1793" y="3920"/>
                  </a:lnTo>
                  <a:lnTo>
                    <a:pt x="2009" y="3979"/>
                  </a:lnTo>
                  <a:lnTo>
                    <a:pt x="2226" y="4019"/>
                  </a:lnTo>
                  <a:lnTo>
                    <a:pt x="2423" y="3999"/>
                  </a:lnTo>
                  <a:lnTo>
                    <a:pt x="2600" y="3940"/>
                  </a:lnTo>
                  <a:lnTo>
                    <a:pt x="2758" y="3841"/>
                  </a:lnTo>
                  <a:lnTo>
                    <a:pt x="2876" y="3723"/>
                  </a:lnTo>
                  <a:lnTo>
                    <a:pt x="2994" y="3546"/>
                  </a:lnTo>
                  <a:lnTo>
                    <a:pt x="2600" y="3329"/>
                  </a:lnTo>
                  <a:lnTo>
                    <a:pt x="2522" y="3428"/>
                  </a:lnTo>
                  <a:lnTo>
                    <a:pt x="2423" y="3507"/>
                  </a:lnTo>
                  <a:lnTo>
                    <a:pt x="2305" y="3546"/>
                  </a:lnTo>
                  <a:lnTo>
                    <a:pt x="2167" y="3585"/>
                  </a:lnTo>
                  <a:lnTo>
                    <a:pt x="2029" y="3585"/>
                  </a:lnTo>
                  <a:lnTo>
                    <a:pt x="1872" y="3546"/>
                  </a:lnTo>
                  <a:lnTo>
                    <a:pt x="1714" y="3487"/>
                  </a:lnTo>
                  <a:lnTo>
                    <a:pt x="1556" y="3408"/>
                  </a:lnTo>
                  <a:lnTo>
                    <a:pt x="1438" y="3329"/>
                  </a:lnTo>
                  <a:lnTo>
                    <a:pt x="1320" y="3251"/>
                  </a:lnTo>
                  <a:lnTo>
                    <a:pt x="1084" y="3034"/>
                  </a:lnTo>
                  <a:lnTo>
                    <a:pt x="867" y="2778"/>
                  </a:lnTo>
                  <a:lnTo>
                    <a:pt x="690" y="2502"/>
                  </a:lnTo>
                  <a:lnTo>
                    <a:pt x="552" y="2207"/>
                  </a:lnTo>
                  <a:lnTo>
                    <a:pt x="434" y="1891"/>
                  </a:lnTo>
                  <a:lnTo>
                    <a:pt x="355" y="1596"/>
                  </a:lnTo>
                  <a:lnTo>
                    <a:pt x="335" y="1438"/>
                  </a:lnTo>
                  <a:lnTo>
                    <a:pt x="335" y="1300"/>
                  </a:lnTo>
                  <a:lnTo>
                    <a:pt x="335" y="1163"/>
                  </a:lnTo>
                  <a:lnTo>
                    <a:pt x="355" y="1025"/>
                  </a:lnTo>
                  <a:lnTo>
                    <a:pt x="394" y="906"/>
                  </a:lnTo>
                  <a:lnTo>
                    <a:pt x="434" y="808"/>
                  </a:lnTo>
                  <a:lnTo>
                    <a:pt x="493" y="709"/>
                  </a:lnTo>
                  <a:lnTo>
                    <a:pt x="552" y="631"/>
                  </a:lnTo>
                  <a:lnTo>
                    <a:pt x="611" y="572"/>
                  </a:lnTo>
                  <a:lnTo>
                    <a:pt x="690" y="512"/>
                  </a:lnTo>
                  <a:lnTo>
                    <a:pt x="788" y="473"/>
                  </a:lnTo>
                  <a:lnTo>
                    <a:pt x="887" y="434"/>
                  </a:lnTo>
                  <a:lnTo>
                    <a:pt x="1084" y="434"/>
                  </a:lnTo>
                  <a:lnTo>
                    <a:pt x="1202" y="453"/>
                  </a:lnTo>
                  <a:lnTo>
                    <a:pt x="1320" y="473"/>
                  </a:lnTo>
                  <a:lnTo>
                    <a:pt x="1438" y="532"/>
                  </a:lnTo>
                  <a:lnTo>
                    <a:pt x="1556" y="591"/>
                  </a:lnTo>
                  <a:lnTo>
                    <a:pt x="1753" y="729"/>
                  </a:lnTo>
                  <a:lnTo>
                    <a:pt x="1931" y="867"/>
                  </a:lnTo>
                  <a:lnTo>
                    <a:pt x="2108" y="1044"/>
                  </a:lnTo>
                  <a:lnTo>
                    <a:pt x="2265" y="1241"/>
                  </a:lnTo>
                  <a:lnTo>
                    <a:pt x="2403" y="1458"/>
                  </a:lnTo>
                  <a:lnTo>
                    <a:pt x="2522" y="1694"/>
                  </a:lnTo>
                  <a:lnTo>
                    <a:pt x="2620" y="1911"/>
                  </a:lnTo>
                  <a:lnTo>
                    <a:pt x="2699" y="2147"/>
                  </a:lnTo>
                  <a:lnTo>
                    <a:pt x="3053" y="2364"/>
                  </a:lnTo>
                  <a:lnTo>
                    <a:pt x="2975" y="2029"/>
                  </a:lnTo>
                  <a:lnTo>
                    <a:pt x="2837" y="1714"/>
                  </a:lnTo>
                  <a:lnTo>
                    <a:pt x="2699" y="1419"/>
                  </a:lnTo>
                  <a:lnTo>
                    <a:pt x="2502" y="1123"/>
                  </a:lnTo>
                  <a:lnTo>
                    <a:pt x="2305" y="847"/>
                  </a:lnTo>
                  <a:lnTo>
                    <a:pt x="2068" y="591"/>
                  </a:lnTo>
                  <a:lnTo>
                    <a:pt x="1832" y="394"/>
                  </a:lnTo>
                  <a:lnTo>
                    <a:pt x="1576" y="217"/>
                  </a:lnTo>
                  <a:lnTo>
                    <a:pt x="1399" y="138"/>
                  </a:lnTo>
                  <a:lnTo>
                    <a:pt x="1261" y="59"/>
                  </a:lnTo>
                  <a:lnTo>
                    <a:pt x="1103" y="20"/>
                  </a:lnTo>
                  <a:lnTo>
                    <a:pt x="96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32"/>
            <p:cNvSpPr/>
            <p:nvPr/>
          </p:nvSpPr>
          <p:spPr>
            <a:xfrm>
              <a:off x="4592000" y="1615025"/>
              <a:ext cx="33500" cy="10850"/>
            </a:xfrm>
            <a:custGeom>
              <a:avLst/>
              <a:gdLst/>
              <a:ahLst/>
              <a:cxnLst/>
              <a:rect l="l" t="t" r="r" b="b"/>
              <a:pathLst>
                <a:path w="1340" h="434" extrusionOk="0">
                  <a:moveTo>
                    <a:pt x="473" y="0"/>
                  </a:moveTo>
                  <a:lnTo>
                    <a:pt x="0" y="276"/>
                  </a:lnTo>
                  <a:lnTo>
                    <a:pt x="118" y="335"/>
                  </a:lnTo>
                  <a:lnTo>
                    <a:pt x="237" y="394"/>
                  </a:lnTo>
                  <a:lnTo>
                    <a:pt x="355" y="414"/>
                  </a:lnTo>
                  <a:lnTo>
                    <a:pt x="473" y="434"/>
                  </a:lnTo>
                  <a:lnTo>
                    <a:pt x="670" y="434"/>
                  </a:lnTo>
                  <a:lnTo>
                    <a:pt x="768" y="394"/>
                  </a:lnTo>
                  <a:lnTo>
                    <a:pt x="867" y="355"/>
                  </a:lnTo>
                  <a:lnTo>
                    <a:pt x="1340" y="79"/>
                  </a:lnTo>
                  <a:lnTo>
                    <a:pt x="1241" y="119"/>
                  </a:lnTo>
                  <a:lnTo>
                    <a:pt x="1143" y="158"/>
                  </a:lnTo>
                  <a:lnTo>
                    <a:pt x="946" y="158"/>
                  </a:lnTo>
                  <a:lnTo>
                    <a:pt x="828" y="138"/>
                  </a:lnTo>
                  <a:lnTo>
                    <a:pt x="709" y="119"/>
                  </a:lnTo>
                  <a:lnTo>
                    <a:pt x="591" y="59"/>
                  </a:lnTo>
                  <a:lnTo>
                    <a:pt x="473"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32"/>
            <p:cNvSpPr/>
            <p:nvPr/>
          </p:nvSpPr>
          <p:spPr>
            <a:xfrm>
              <a:off x="4561450" y="1542625"/>
              <a:ext cx="42400" cy="79325"/>
            </a:xfrm>
            <a:custGeom>
              <a:avLst/>
              <a:gdLst/>
              <a:ahLst/>
              <a:cxnLst/>
              <a:rect l="l" t="t" r="r" b="b"/>
              <a:pathLst>
                <a:path w="1696" h="3173" extrusionOk="0">
                  <a:moveTo>
                    <a:pt x="828" y="1"/>
                  </a:moveTo>
                  <a:lnTo>
                    <a:pt x="750" y="40"/>
                  </a:lnTo>
                  <a:lnTo>
                    <a:pt x="742" y="47"/>
                  </a:lnTo>
                  <a:lnTo>
                    <a:pt x="828" y="1"/>
                  </a:lnTo>
                  <a:close/>
                  <a:moveTo>
                    <a:pt x="742" y="47"/>
                  </a:moveTo>
                  <a:lnTo>
                    <a:pt x="356" y="257"/>
                  </a:lnTo>
                  <a:lnTo>
                    <a:pt x="277" y="316"/>
                  </a:lnTo>
                  <a:lnTo>
                    <a:pt x="198" y="395"/>
                  </a:lnTo>
                  <a:lnTo>
                    <a:pt x="139" y="473"/>
                  </a:lnTo>
                  <a:lnTo>
                    <a:pt x="99" y="572"/>
                  </a:lnTo>
                  <a:lnTo>
                    <a:pt x="60" y="670"/>
                  </a:lnTo>
                  <a:lnTo>
                    <a:pt x="21" y="789"/>
                  </a:lnTo>
                  <a:lnTo>
                    <a:pt x="1" y="907"/>
                  </a:lnTo>
                  <a:lnTo>
                    <a:pt x="1" y="1045"/>
                  </a:lnTo>
                  <a:lnTo>
                    <a:pt x="1" y="1202"/>
                  </a:lnTo>
                  <a:lnTo>
                    <a:pt x="21" y="1360"/>
                  </a:lnTo>
                  <a:lnTo>
                    <a:pt x="99" y="1655"/>
                  </a:lnTo>
                  <a:lnTo>
                    <a:pt x="198" y="1970"/>
                  </a:lnTo>
                  <a:lnTo>
                    <a:pt x="356" y="2266"/>
                  </a:lnTo>
                  <a:lnTo>
                    <a:pt x="533" y="2542"/>
                  </a:lnTo>
                  <a:lnTo>
                    <a:pt x="730" y="2778"/>
                  </a:lnTo>
                  <a:lnTo>
                    <a:pt x="966" y="2995"/>
                  </a:lnTo>
                  <a:lnTo>
                    <a:pt x="1084" y="3093"/>
                  </a:lnTo>
                  <a:lnTo>
                    <a:pt x="1222" y="3172"/>
                  </a:lnTo>
                  <a:lnTo>
                    <a:pt x="1695" y="2896"/>
                  </a:lnTo>
                  <a:lnTo>
                    <a:pt x="1557" y="2818"/>
                  </a:lnTo>
                  <a:lnTo>
                    <a:pt x="1439" y="2719"/>
                  </a:lnTo>
                  <a:lnTo>
                    <a:pt x="1203" y="2502"/>
                  </a:lnTo>
                  <a:lnTo>
                    <a:pt x="1006" y="2266"/>
                  </a:lnTo>
                  <a:lnTo>
                    <a:pt x="828" y="1990"/>
                  </a:lnTo>
                  <a:lnTo>
                    <a:pt x="671" y="1695"/>
                  </a:lnTo>
                  <a:lnTo>
                    <a:pt x="553" y="1380"/>
                  </a:lnTo>
                  <a:lnTo>
                    <a:pt x="493" y="1084"/>
                  </a:lnTo>
                  <a:lnTo>
                    <a:pt x="474" y="926"/>
                  </a:lnTo>
                  <a:lnTo>
                    <a:pt x="474" y="789"/>
                  </a:lnTo>
                  <a:lnTo>
                    <a:pt x="474" y="631"/>
                  </a:lnTo>
                  <a:lnTo>
                    <a:pt x="493" y="513"/>
                  </a:lnTo>
                  <a:lnTo>
                    <a:pt x="533" y="395"/>
                  </a:lnTo>
                  <a:lnTo>
                    <a:pt x="572" y="296"/>
                  </a:lnTo>
                  <a:lnTo>
                    <a:pt x="612" y="198"/>
                  </a:lnTo>
                  <a:lnTo>
                    <a:pt x="671" y="119"/>
                  </a:lnTo>
                  <a:lnTo>
                    <a:pt x="742" y="47"/>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32"/>
            <p:cNvSpPr/>
            <p:nvPr/>
          </p:nvSpPr>
          <p:spPr>
            <a:xfrm>
              <a:off x="4564425" y="1529825"/>
              <a:ext cx="76850" cy="65525"/>
            </a:xfrm>
            <a:custGeom>
              <a:avLst/>
              <a:gdLst/>
              <a:ahLst/>
              <a:cxnLst/>
              <a:rect l="l" t="t" r="r" b="b"/>
              <a:pathLst>
                <a:path w="3074" h="2621" extrusionOk="0">
                  <a:moveTo>
                    <a:pt x="104" y="314"/>
                  </a:moveTo>
                  <a:lnTo>
                    <a:pt x="99" y="316"/>
                  </a:lnTo>
                  <a:lnTo>
                    <a:pt x="0" y="375"/>
                  </a:lnTo>
                  <a:lnTo>
                    <a:pt x="104" y="314"/>
                  </a:lnTo>
                  <a:close/>
                  <a:moveTo>
                    <a:pt x="709" y="1"/>
                  </a:moveTo>
                  <a:lnTo>
                    <a:pt x="571" y="40"/>
                  </a:lnTo>
                  <a:lnTo>
                    <a:pt x="473" y="99"/>
                  </a:lnTo>
                  <a:lnTo>
                    <a:pt x="104" y="314"/>
                  </a:lnTo>
                  <a:lnTo>
                    <a:pt x="104" y="314"/>
                  </a:lnTo>
                  <a:lnTo>
                    <a:pt x="237" y="276"/>
                  </a:lnTo>
                  <a:lnTo>
                    <a:pt x="493" y="276"/>
                  </a:lnTo>
                  <a:lnTo>
                    <a:pt x="631" y="296"/>
                  </a:lnTo>
                  <a:lnTo>
                    <a:pt x="788" y="335"/>
                  </a:lnTo>
                  <a:lnTo>
                    <a:pt x="946" y="394"/>
                  </a:lnTo>
                  <a:lnTo>
                    <a:pt x="1103" y="473"/>
                  </a:lnTo>
                  <a:lnTo>
                    <a:pt x="1359" y="651"/>
                  </a:lnTo>
                  <a:lnTo>
                    <a:pt x="1615" y="867"/>
                  </a:lnTo>
                  <a:lnTo>
                    <a:pt x="1832" y="1104"/>
                  </a:lnTo>
                  <a:lnTo>
                    <a:pt x="2049" y="1379"/>
                  </a:lnTo>
                  <a:lnTo>
                    <a:pt x="2226" y="1675"/>
                  </a:lnTo>
                  <a:lnTo>
                    <a:pt x="2384" y="1990"/>
                  </a:lnTo>
                  <a:lnTo>
                    <a:pt x="2502" y="2305"/>
                  </a:lnTo>
                  <a:lnTo>
                    <a:pt x="2600" y="2620"/>
                  </a:lnTo>
                  <a:lnTo>
                    <a:pt x="3073" y="2345"/>
                  </a:lnTo>
                  <a:lnTo>
                    <a:pt x="2975" y="2029"/>
                  </a:lnTo>
                  <a:lnTo>
                    <a:pt x="2856" y="1714"/>
                  </a:lnTo>
                  <a:lnTo>
                    <a:pt x="2699" y="1399"/>
                  </a:lnTo>
                  <a:lnTo>
                    <a:pt x="2522" y="1104"/>
                  </a:lnTo>
                  <a:lnTo>
                    <a:pt x="2305" y="848"/>
                  </a:lnTo>
                  <a:lnTo>
                    <a:pt x="2088" y="591"/>
                  </a:lnTo>
                  <a:lnTo>
                    <a:pt x="1832" y="375"/>
                  </a:lnTo>
                  <a:lnTo>
                    <a:pt x="1576" y="197"/>
                  </a:lnTo>
                  <a:lnTo>
                    <a:pt x="1418" y="119"/>
                  </a:lnTo>
                  <a:lnTo>
                    <a:pt x="1261" y="60"/>
                  </a:lnTo>
                  <a:lnTo>
                    <a:pt x="1103" y="20"/>
                  </a:lnTo>
                  <a:lnTo>
                    <a:pt x="965"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32"/>
            <p:cNvSpPr/>
            <p:nvPr/>
          </p:nvSpPr>
          <p:spPr>
            <a:xfrm>
              <a:off x="4553100" y="1536725"/>
              <a:ext cx="76350" cy="100000"/>
            </a:xfrm>
            <a:custGeom>
              <a:avLst/>
              <a:gdLst/>
              <a:ahLst/>
              <a:cxnLst/>
              <a:rect l="l" t="t" r="r" b="b"/>
              <a:pathLst>
                <a:path w="3054" h="4000" extrusionOk="0">
                  <a:moveTo>
                    <a:pt x="690" y="0"/>
                  </a:moveTo>
                  <a:lnTo>
                    <a:pt x="571" y="40"/>
                  </a:lnTo>
                  <a:lnTo>
                    <a:pt x="453" y="99"/>
                  </a:lnTo>
                  <a:lnTo>
                    <a:pt x="355" y="158"/>
                  </a:lnTo>
                  <a:lnTo>
                    <a:pt x="256" y="256"/>
                  </a:lnTo>
                  <a:lnTo>
                    <a:pt x="177" y="355"/>
                  </a:lnTo>
                  <a:lnTo>
                    <a:pt x="118" y="473"/>
                  </a:lnTo>
                  <a:lnTo>
                    <a:pt x="59" y="611"/>
                  </a:lnTo>
                  <a:lnTo>
                    <a:pt x="20" y="749"/>
                  </a:lnTo>
                  <a:lnTo>
                    <a:pt x="0" y="926"/>
                  </a:lnTo>
                  <a:lnTo>
                    <a:pt x="0" y="1103"/>
                  </a:lnTo>
                  <a:lnTo>
                    <a:pt x="0" y="1281"/>
                  </a:lnTo>
                  <a:lnTo>
                    <a:pt x="20" y="1478"/>
                  </a:lnTo>
                  <a:lnTo>
                    <a:pt x="59" y="1675"/>
                  </a:lnTo>
                  <a:lnTo>
                    <a:pt x="118" y="1872"/>
                  </a:lnTo>
                  <a:lnTo>
                    <a:pt x="177" y="2069"/>
                  </a:lnTo>
                  <a:lnTo>
                    <a:pt x="256" y="2246"/>
                  </a:lnTo>
                  <a:lnTo>
                    <a:pt x="453" y="2620"/>
                  </a:lnTo>
                  <a:lnTo>
                    <a:pt x="670" y="2975"/>
                  </a:lnTo>
                  <a:lnTo>
                    <a:pt x="808" y="3152"/>
                  </a:lnTo>
                  <a:lnTo>
                    <a:pt x="946" y="3290"/>
                  </a:lnTo>
                  <a:lnTo>
                    <a:pt x="1084" y="3447"/>
                  </a:lnTo>
                  <a:lnTo>
                    <a:pt x="1241" y="3566"/>
                  </a:lnTo>
                  <a:lnTo>
                    <a:pt x="1399" y="3684"/>
                  </a:lnTo>
                  <a:lnTo>
                    <a:pt x="1556" y="3782"/>
                  </a:lnTo>
                  <a:lnTo>
                    <a:pt x="1793" y="3901"/>
                  </a:lnTo>
                  <a:lnTo>
                    <a:pt x="2009" y="3979"/>
                  </a:lnTo>
                  <a:lnTo>
                    <a:pt x="2226" y="3999"/>
                  </a:lnTo>
                  <a:lnTo>
                    <a:pt x="2423" y="3979"/>
                  </a:lnTo>
                  <a:lnTo>
                    <a:pt x="2600" y="3940"/>
                  </a:lnTo>
                  <a:lnTo>
                    <a:pt x="2738" y="3841"/>
                  </a:lnTo>
                  <a:lnTo>
                    <a:pt x="2876" y="3704"/>
                  </a:lnTo>
                  <a:lnTo>
                    <a:pt x="2975" y="3546"/>
                  </a:lnTo>
                  <a:lnTo>
                    <a:pt x="2600" y="3329"/>
                  </a:lnTo>
                  <a:lnTo>
                    <a:pt x="2521" y="3428"/>
                  </a:lnTo>
                  <a:lnTo>
                    <a:pt x="2403" y="3487"/>
                  </a:lnTo>
                  <a:lnTo>
                    <a:pt x="2285" y="3546"/>
                  </a:lnTo>
                  <a:lnTo>
                    <a:pt x="2167" y="3566"/>
                  </a:lnTo>
                  <a:lnTo>
                    <a:pt x="2029" y="3566"/>
                  </a:lnTo>
                  <a:lnTo>
                    <a:pt x="1871" y="3546"/>
                  </a:lnTo>
                  <a:lnTo>
                    <a:pt x="1714" y="3487"/>
                  </a:lnTo>
                  <a:lnTo>
                    <a:pt x="1556" y="3408"/>
                  </a:lnTo>
                  <a:lnTo>
                    <a:pt x="1418" y="3329"/>
                  </a:lnTo>
                  <a:lnTo>
                    <a:pt x="1300" y="3231"/>
                  </a:lnTo>
                  <a:lnTo>
                    <a:pt x="1064" y="3014"/>
                  </a:lnTo>
                  <a:lnTo>
                    <a:pt x="867" y="2778"/>
                  </a:lnTo>
                  <a:lnTo>
                    <a:pt x="690" y="2502"/>
                  </a:lnTo>
                  <a:lnTo>
                    <a:pt x="532" y="2206"/>
                  </a:lnTo>
                  <a:lnTo>
                    <a:pt x="433" y="1891"/>
                  </a:lnTo>
                  <a:lnTo>
                    <a:pt x="355" y="1596"/>
                  </a:lnTo>
                  <a:lnTo>
                    <a:pt x="335" y="1438"/>
                  </a:lnTo>
                  <a:lnTo>
                    <a:pt x="335" y="1281"/>
                  </a:lnTo>
                  <a:lnTo>
                    <a:pt x="335" y="1143"/>
                  </a:lnTo>
                  <a:lnTo>
                    <a:pt x="355" y="1025"/>
                  </a:lnTo>
                  <a:lnTo>
                    <a:pt x="394" y="906"/>
                  </a:lnTo>
                  <a:lnTo>
                    <a:pt x="433" y="788"/>
                  </a:lnTo>
                  <a:lnTo>
                    <a:pt x="473" y="709"/>
                  </a:lnTo>
                  <a:lnTo>
                    <a:pt x="532" y="631"/>
                  </a:lnTo>
                  <a:lnTo>
                    <a:pt x="611" y="552"/>
                  </a:lnTo>
                  <a:lnTo>
                    <a:pt x="690" y="493"/>
                  </a:lnTo>
                  <a:lnTo>
                    <a:pt x="768" y="453"/>
                  </a:lnTo>
                  <a:lnTo>
                    <a:pt x="867" y="434"/>
                  </a:lnTo>
                  <a:lnTo>
                    <a:pt x="965" y="414"/>
                  </a:lnTo>
                  <a:lnTo>
                    <a:pt x="1084" y="414"/>
                  </a:lnTo>
                  <a:lnTo>
                    <a:pt x="1202" y="434"/>
                  </a:lnTo>
                  <a:lnTo>
                    <a:pt x="1320" y="473"/>
                  </a:lnTo>
                  <a:lnTo>
                    <a:pt x="1438" y="532"/>
                  </a:lnTo>
                  <a:lnTo>
                    <a:pt x="1556" y="591"/>
                  </a:lnTo>
                  <a:lnTo>
                    <a:pt x="1753" y="709"/>
                  </a:lnTo>
                  <a:lnTo>
                    <a:pt x="1931" y="867"/>
                  </a:lnTo>
                  <a:lnTo>
                    <a:pt x="2108" y="1044"/>
                  </a:lnTo>
                  <a:lnTo>
                    <a:pt x="2246" y="1241"/>
                  </a:lnTo>
                  <a:lnTo>
                    <a:pt x="2403" y="1458"/>
                  </a:lnTo>
                  <a:lnTo>
                    <a:pt x="2521" y="1675"/>
                  </a:lnTo>
                  <a:lnTo>
                    <a:pt x="2620" y="1911"/>
                  </a:lnTo>
                  <a:lnTo>
                    <a:pt x="2699" y="2147"/>
                  </a:lnTo>
                  <a:lnTo>
                    <a:pt x="3053" y="2344"/>
                  </a:lnTo>
                  <a:lnTo>
                    <a:pt x="2955" y="2029"/>
                  </a:lnTo>
                  <a:lnTo>
                    <a:pt x="2837" y="1714"/>
                  </a:lnTo>
                  <a:lnTo>
                    <a:pt x="2679" y="1399"/>
                  </a:lnTo>
                  <a:lnTo>
                    <a:pt x="2502" y="1103"/>
                  </a:lnTo>
                  <a:lnTo>
                    <a:pt x="2285" y="828"/>
                  </a:lnTo>
                  <a:lnTo>
                    <a:pt x="2068" y="591"/>
                  </a:lnTo>
                  <a:lnTo>
                    <a:pt x="1812" y="375"/>
                  </a:lnTo>
                  <a:lnTo>
                    <a:pt x="1556" y="197"/>
                  </a:lnTo>
                  <a:lnTo>
                    <a:pt x="1399" y="118"/>
                  </a:lnTo>
                  <a:lnTo>
                    <a:pt x="1241" y="59"/>
                  </a:lnTo>
                  <a:lnTo>
                    <a:pt x="1103" y="20"/>
                  </a:lnTo>
                  <a:lnTo>
                    <a:pt x="94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32"/>
            <p:cNvSpPr/>
            <p:nvPr/>
          </p:nvSpPr>
          <p:spPr>
            <a:xfrm>
              <a:off x="4674225" y="1571200"/>
              <a:ext cx="33525" cy="10850"/>
            </a:xfrm>
            <a:custGeom>
              <a:avLst/>
              <a:gdLst/>
              <a:ahLst/>
              <a:cxnLst/>
              <a:rect l="l" t="t" r="r" b="b"/>
              <a:pathLst>
                <a:path w="1341" h="434" extrusionOk="0">
                  <a:moveTo>
                    <a:pt x="474" y="0"/>
                  </a:moveTo>
                  <a:lnTo>
                    <a:pt x="1" y="256"/>
                  </a:lnTo>
                  <a:lnTo>
                    <a:pt x="119" y="335"/>
                  </a:lnTo>
                  <a:lnTo>
                    <a:pt x="237" y="374"/>
                  </a:lnTo>
                  <a:lnTo>
                    <a:pt x="355" y="414"/>
                  </a:lnTo>
                  <a:lnTo>
                    <a:pt x="474" y="434"/>
                  </a:lnTo>
                  <a:lnTo>
                    <a:pt x="572" y="434"/>
                  </a:lnTo>
                  <a:lnTo>
                    <a:pt x="690" y="414"/>
                  </a:lnTo>
                  <a:lnTo>
                    <a:pt x="769" y="394"/>
                  </a:lnTo>
                  <a:lnTo>
                    <a:pt x="868" y="355"/>
                  </a:lnTo>
                  <a:lnTo>
                    <a:pt x="1340" y="79"/>
                  </a:lnTo>
                  <a:lnTo>
                    <a:pt x="1340" y="79"/>
                  </a:lnTo>
                  <a:lnTo>
                    <a:pt x="1242" y="118"/>
                  </a:lnTo>
                  <a:lnTo>
                    <a:pt x="1163" y="138"/>
                  </a:lnTo>
                  <a:lnTo>
                    <a:pt x="1045" y="158"/>
                  </a:lnTo>
                  <a:lnTo>
                    <a:pt x="946" y="158"/>
                  </a:lnTo>
                  <a:lnTo>
                    <a:pt x="828" y="138"/>
                  </a:lnTo>
                  <a:lnTo>
                    <a:pt x="710" y="99"/>
                  </a:lnTo>
                  <a:lnTo>
                    <a:pt x="592" y="59"/>
                  </a:lnTo>
                  <a:lnTo>
                    <a:pt x="474"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32"/>
            <p:cNvSpPr/>
            <p:nvPr/>
          </p:nvSpPr>
          <p:spPr>
            <a:xfrm>
              <a:off x="4635325" y="1492400"/>
              <a:ext cx="76350" cy="100475"/>
            </a:xfrm>
            <a:custGeom>
              <a:avLst/>
              <a:gdLst/>
              <a:ahLst/>
              <a:cxnLst/>
              <a:rect l="l" t="t" r="r" b="b"/>
              <a:pathLst>
                <a:path w="3054" h="4019" extrusionOk="0">
                  <a:moveTo>
                    <a:pt x="828" y="0"/>
                  </a:moveTo>
                  <a:lnTo>
                    <a:pt x="690" y="20"/>
                  </a:lnTo>
                  <a:lnTo>
                    <a:pt x="572" y="60"/>
                  </a:lnTo>
                  <a:lnTo>
                    <a:pt x="454" y="99"/>
                  </a:lnTo>
                  <a:lnTo>
                    <a:pt x="355" y="178"/>
                  </a:lnTo>
                  <a:lnTo>
                    <a:pt x="257" y="257"/>
                  </a:lnTo>
                  <a:lnTo>
                    <a:pt x="178" y="355"/>
                  </a:lnTo>
                  <a:lnTo>
                    <a:pt x="119" y="473"/>
                  </a:lnTo>
                  <a:lnTo>
                    <a:pt x="60" y="611"/>
                  </a:lnTo>
                  <a:lnTo>
                    <a:pt x="20" y="769"/>
                  </a:lnTo>
                  <a:lnTo>
                    <a:pt x="1" y="926"/>
                  </a:lnTo>
                  <a:lnTo>
                    <a:pt x="1" y="1104"/>
                  </a:lnTo>
                  <a:lnTo>
                    <a:pt x="1" y="1301"/>
                  </a:lnTo>
                  <a:lnTo>
                    <a:pt x="20" y="1478"/>
                  </a:lnTo>
                  <a:lnTo>
                    <a:pt x="60" y="1675"/>
                  </a:lnTo>
                  <a:lnTo>
                    <a:pt x="119" y="1872"/>
                  </a:lnTo>
                  <a:lnTo>
                    <a:pt x="178" y="2069"/>
                  </a:lnTo>
                  <a:lnTo>
                    <a:pt x="257" y="2266"/>
                  </a:lnTo>
                  <a:lnTo>
                    <a:pt x="454" y="2640"/>
                  </a:lnTo>
                  <a:lnTo>
                    <a:pt x="690" y="2995"/>
                  </a:lnTo>
                  <a:lnTo>
                    <a:pt x="808" y="3152"/>
                  </a:lnTo>
                  <a:lnTo>
                    <a:pt x="946" y="3310"/>
                  </a:lnTo>
                  <a:lnTo>
                    <a:pt x="1084" y="3448"/>
                  </a:lnTo>
                  <a:lnTo>
                    <a:pt x="1242" y="3586"/>
                  </a:lnTo>
                  <a:lnTo>
                    <a:pt x="1399" y="3704"/>
                  </a:lnTo>
                  <a:lnTo>
                    <a:pt x="1557" y="3802"/>
                  </a:lnTo>
                  <a:lnTo>
                    <a:pt x="1793" y="3920"/>
                  </a:lnTo>
                  <a:lnTo>
                    <a:pt x="2010" y="3979"/>
                  </a:lnTo>
                  <a:lnTo>
                    <a:pt x="2227" y="4019"/>
                  </a:lnTo>
                  <a:lnTo>
                    <a:pt x="2424" y="3999"/>
                  </a:lnTo>
                  <a:lnTo>
                    <a:pt x="2601" y="3940"/>
                  </a:lnTo>
                  <a:lnTo>
                    <a:pt x="2758" y="3861"/>
                  </a:lnTo>
                  <a:lnTo>
                    <a:pt x="2877" y="3723"/>
                  </a:lnTo>
                  <a:lnTo>
                    <a:pt x="2995" y="3546"/>
                  </a:lnTo>
                  <a:lnTo>
                    <a:pt x="2601" y="3329"/>
                  </a:lnTo>
                  <a:lnTo>
                    <a:pt x="2522" y="3428"/>
                  </a:lnTo>
                  <a:lnTo>
                    <a:pt x="2424" y="3507"/>
                  </a:lnTo>
                  <a:lnTo>
                    <a:pt x="2305" y="3546"/>
                  </a:lnTo>
                  <a:lnTo>
                    <a:pt x="2168" y="3586"/>
                  </a:lnTo>
                  <a:lnTo>
                    <a:pt x="2030" y="3586"/>
                  </a:lnTo>
                  <a:lnTo>
                    <a:pt x="1872" y="3546"/>
                  </a:lnTo>
                  <a:lnTo>
                    <a:pt x="1714" y="3507"/>
                  </a:lnTo>
                  <a:lnTo>
                    <a:pt x="1557" y="3408"/>
                  </a:lnTo>
                  <a:lnTo>
                    <a:pt x="1419" y="3329"/>
                  </a:lnTo>
                  <a:lnTo>
                    <a:pt x="1301" y="3251"/>
                  </a:lnTo>
                  <a:lnTo>
                    <a:pt x="1084" y="3034"/>
                  </a:lnTo>
                  <a:lnTo>
                    <a:pt x="867" y="2778"/>
                  </a:lnTo>
                  <a:lnTo>
                    <a:pt x="690" y="2502"/>
                  </a:lnTo>
                  <a:lnTo>
                    <a:pt x="533" y="2207"/>
                  </a:lnTo>
                  <a:lnTo>
                    <a:pt x="434" y="1911"/>
                  </a:lnTo>
                  <a:lnTo>
                    <a:pt x="355" y="1596"/>
                  </a:lnTo>
                  <a:lnTo>
                    <a:pt x="336" y="1458"/>
                  </a:lnTo>
                  <a:lnTo>
                    <a:pt x="336" y="1301"/>
                  </a:lnTo>
                  <a:lnTo>
                    <a:pt x="336" y="1163"/>
                  </a:lnTo>
                  <a:lnTo>
                    <a:pt x="355" y="1025"/>
                  </a:lnTo>
                  <a:lnTo>
                    <a:pt x="395" y="907"/>
                  </a:lnTo>
                  <a:lnTo>
                    <a:pt x="434" y="808"/>
                  </a:lnTo>
                  <a:lnTo>
                    <a:pt x="473" y="710"/>
                  </a:lnTo>
                  <a:lnTo>
                    <a:pt x="552" y="631"/>
                  </a:lnTo>
                  <a:lnTo>
                    <a:pt x="611" y="572"/>
                  </a:lnTo>
                  <a:lnTo>
                    <a:pt x="690" y="513"/>
                  </a:lnTo>
                  <a:lnTo>
                    <a:pt x="789" y="473"/>
                  </a:lnTo>
                  <a:lnTo>
                    <a:pt x="867" y="454"/>
                  </a:lnTo>
                  <a:lnTo>
                    <a:pt x="986" y="434"/>
                  </a:lnTo>
                  <a:lnTo>
                    <a:pt x="1084" y="434"/>
                  </a:lnTo>
                  <a:lnTo>
                    <a:pt x="1202" y="454"/>
                  </a:lnTo>
                  <a:lnTo>
                    <a:pt x="1320" y="493"/>
                  </a:lnTo>
                  <a:lnTo>
                    <a:pt x="1439" y="532"/>
                  </a:lnTo>
                  <a:lnTo>
                    <a:pt x="1557" y="591"/>
                  </a:lnTo>
                  <a:lnTo>
                    <a:pt x="1754" y="729"/>
                  </a:lnTo>
                  <a:lnTo>
                    <a:pt x="1931" y="887"/>
                  </a:lnTo>
                  <a:lnTo>
                    <a:pt x="2108" y="1064"/>
                  </a:lnTo>
                  <a:lnTo>
                    <a:pt x="2266" y="1261"/>
                  </a:lnTo>
                  <a:lnTo>
                    <a:pt x="2404" y="1458"/>
                  </a:lnTo>
                  <a:lnTo>
                    <a:pt x="2522" y="1694"/>
                  </a:lnTo>
                  <a:lnTo>
                    <a:pt x="2621" y="1911"/>
                  </a:lnTo>
                  <a:lnTo>
                    <a:pt x="2699" y="2148"/>
                  </a:lnTo>
                  <a:lnTo>
                    <a:pt x="3054" y="2364"/>
                  </a:lnTo>
                  <a:lnTo>
                    <a:pt x="2955" y="2049"/>
                  </a:lnTo>
                  <a:lnTo>
                    <a:pt x="2837" y="1714"/>
                  </a:lnTo>
                  <a:lnTo>
                    <a:pt x="2680" y="1419"/>
                  </a:lnTo>
                  <a:lnTo>
                    <a:pt x="2502" y="1123"/>
                  </a:lnTo>
                  <a:lnTo>
                    <a:pt x="2286" y="847"/>
                  </a:lnTo>
                  <a:lnTo>
                    <a:pt x="2069" y="611"/>
                  </a:lnTo>
                  <a:lnTo>
                    <a:pt x="1813" y="394"/>
                  </a:lnTo>
                  <a:lnTo>
                    <a:pt x="1557" y="217"/>
                  </a:lnTo>
                  <a:lnTo>
                    <a:pt x="1399" y="138"/>
                  </a:lnTo>
                  <a:lnTo>
                    <a:pt x="1242" y="79"/>
                  </a:lnTo>
                  <a:lnTo>
                    <a:pt x="1104" y="20"/>
                  </a:lnTo>
                  <a:lnTo>
                    <a:pt x="94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32"/>
            <p:cNvSpPr/>
            <p:nvPr/>
          </p:nvSpPr>
          <p:spPr>
            <a:xfrm>
              <a:off x="4748100" y="1523425"/>
              <a:ext cx="33525" cy="11350"/>
            </a:xfrm>
            <a:custGeom>
              <a:avLst/>
              <a:gdLst/>
              <a:ahLst/>
              <a:cxnLst/>
              <a:rect l="l" t="t" r="r" b="b"/>
              <a:pathLst>
                <a:path w="1341" h="454" extrusionOk="0">
                  <a:moveTo>
                    <a:pt x="1340" y="79"/>
                  </a:moveTo>
                  <a:lnTo>
                    <a:pt x="1237" y="139"/>
                  </a:lnTo>
                  <a:lnTo>
                    <a:pt x="1237" y="139"/>
                  </a:lnTo>
                  <a:lnTo>
                    <a:pt x="1242" y="138"/>
                  </a:lnTo>
                  <a:lnTo>
                    <a:pt x="1340" y="79"/>
                  </a:lnTo>
                  <a:close/>
                  <a:moveTo>
                    <a:pt x="473" y="0"/>
                  </a:moveTo>
                  <a:lnTo>
                    <a:pt x="1" y="276"/>
                  </a:lnTo>
                  <a:lnTo>
                    <a:pt x="119" y="335"/>
                  </a:lnTo>
                  <a:lnTo>
                    <a:pt x="237" y="394"/>
                  </a:lnTo>
                  <a:lnTo>
                    <a:pt x="355" y="434"/>
                  </a:lnTo>
                  <a:lnTo>
                    <a:pt x="473" y="434"/>
                  </a:lnTo>
                  <a:lnTo>
                    <a:pt x="572" y="453"/>
                  </a:lnTo>
                  <a:lnTo>
                    <a:pt x="670" y="434"/>
                  </a:lnTo>
                  <a:lnTo>
                    <a:pt x="769" y="394"/>
                  </a:lnTo>
                  <a:lnTo>
                    <a:pt x="867" y="355"/>
                  </a:lnTo>
                  <a:lnTo>
                    <a:pt x="1237" y="139"/>
                  </a:lnTo>
                  <a:lnTo>
                    <a:pt x="1237" y="139"/>
                  </a:lnTo>
                  <a:lnTo>
                    <a:pt x="1143" y="158"/>
                  </a:lnTo>
                  <a:lnTo>
                    <a:pt x="1045" y="178"/>
                  </a:lnTo>
                  <a:lnTo>
                    <a:pt x="946" y="158"/>
                  </a:lnTo>
                  <a:lnTo>
                    <a:pt x="828" y="158"/>
                  </a:lnTo>
                  <a:lnTo>
                    <a:pt x="710" y="119"/>
                  </a:lnTo>
                  <a:lnTo>
                    <a:pt x="592" y="79"/>
                  </a:lnTo>
                  <a:lnTo>
                    <a:pt x="473"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32"/>
            <p:cNvSpPr/>
            <p:nvPr/>
          </p:nvSpPr>
          <p:spPr>
            <a:xfrm>
              <a:off x="4709200" y="1445125"/>
              <a:ext cx="76350" cy="100000"/>
            </a:xfrm>
            <a:custGeom>
              <a:avLst/>
              <a:gdLst/>
              <a:ahLst/>
              <a:cxnLst/>
              <a:rect l="l" t="t" r="r" b="b"/>
              <a:pathLst>
                <a:path w="3054" h="4000" extrusionOk="0">
                  <a:moveTo>
                    <a:pt x="808" y="0"/>
                  </a:moveTo>
                  <a:lnTo>
                    <a:pt x="690" y="20"/>
                  </a:lnTo>
                  <a:lnTo>
                    <a:pt x="572" y="40"/>
                  </a:lnTo>
                  <a:lnTo>
                    <a:pt x="453" y="99"/>
                  </a:lnTo>
                  <a:lnTo>
                    <a:pt x="355" y="158"/>
                  </a:lnTo>
                  <a:lnTo>
                    <a:pt x="257" y="256"/>
                  </a:lnTo>
                  <a:lnTo>
                    <a:pt x="178" y="355"/>
                  </a:lnTo>
                  <a:lnTo>
                    <a:pt x="119" y="473"/>
                  </a:lnTo>
                  <a:lnTo>
                    <a:pt x="60" y="611"/>
                  </a:lnTo>
                  <a:lnTo>
                    <a:pt x="20" y="749"/>
                  </a:lnTo>
                  <a:lnTo>
                    <a:pt x="0" y="926"/>
                  </a:lnTo>
                  <a:lnTo>
                    <a:pt x="0" y="1104"/>
                  </a:lnTo>
                  <a:lnTo>
                    <a:pt x="0" y="1281"/>
                  </a:lnTo>
                  <a:lnTo>
                    <a:pt x="20" y="1478"/>
                  </a:lnTo>
                  <a:lnTo>
                    <a:pt x="60" y="1675"/>
                  </a:lnTo>
                  <a:lnTo>
                    <a:pt x="119" y="1872"/>
                  </a:lnTo>
                  <a:lnTo>
                    <a:pt x="178" y="2069"/>
                  </a:lnTo>
                  <a:lnTo>
                    <a:pt x="257" y="2266"/>
                  </a:lnTo>
                  <a:lnTo>
                    <a:pt x="453" y="2640"/>
                  </a:lnTo>
                  <a:lnTo>
                    <a:pt x="670" y="2995"/>
                  </a:lnTo>
                  <a:lnTo>
                    <a:pt x="808" y="3152"/>
                  </a:lnTo>
                  <a:lnTo>
                    <a:pt x="946" y="3310"/>
                  </a:lnTo>
                  <a:lnTo>
                    <a:pt x="1084" y="3448"/>
                  </a:lnTo>
                  <a:lnTo>
                    <a:pt x="1241" y="3585"/>
                  </a:lnTo>
                  <a:lnTo>
                    <a:pt x="1379" y="3684"/>
                  </a:lnTo>
                  <a:lnTo>
                    <a:pt x="1557" y="3802"/>
                  </a:lnTo>
                  <a:lnTo>
                    <a:pt x="1793" y="3901"/>
                  </a:lnTo>
                  <a:lnTo>
                    <a:pt x="2010" y="3979"/>
                  </a:lnTo>
                  <a:lnTo>
                    <a:pt x="2226" y="3999"/>
                  </a:lnTo>
                  <a:lnTo>
                    <a:pt x="2423" y="3999"/>
                  </a:lnTo>
                  <a:lnTo>
                    <a:pt x="2601" y="3940"/>
                  </a:lnTo>
                  <a:lnTo>
                    <a:pt x="2738" y="3842"/>
                  </a:lnTo>
                  <a:lnTo>
                    <a:pt x="2876" y="3723"/>
                  </a:lnTo>
                  <a:lnTo>
                    <a:pt x="2975" y="3546"/>
                  </a:lnTo>
                  <a:lnTo>
                    <a:pt x="2601" y="3329"/>
                  </a:lnTo>
                  <a:lnTo>
                    <a:pt x="2522" y="3428"/>
                  </a:lnTo>
                  <a:lnTo>
                    <a:pt x="2404" y="3507"/>
                  </a:lnTo>
                  <a:lnTo>
                    <a:pt x="2285" y="3546"/>
                  </a:lnTo>
                  <a:lnTo>
                    <a:pt x="2167" y="3566"/>
                  </a:lnTo>
                  <a:lnTo>
                    <a:pt x="2029" y="3566"/>
                  </a:lnTo>
                  <a:lnTo>
                    <a:pt x="1872" y="3546"/>
                  </a:lnTo>
                  <a:lnTo>
                    <a:pt x="1714" y="3487"/>
                  </a:lnTo>
                  <a:lnTo>
                    <a:pt x="1557" y="3408"/>
                  </a:lnTo>
                  <a:lnTo>
                    <a:pt x="1419" y="3329"/>
                  </a:lnTo>
                  <a:lnTo>
                    <a:pt x="1301" y="3231"/>
                  </a:lnTo>
                  <a:lnTo>
                    <a:pt x="1064" y="3034"/>
                  </a:lnTo>
                  <a:lnTo>
                    <a:pt x="867" y="2778"/>
                  </a:lnTo>
                  <a:lnTo>
                    <a:pt x="690" y="2502"/>
                  </a:lnTo>
                  <a:lnTo>
                    <a:pt x="532" y="2207"/>
                  </a:lnTo>
                  <a:lnTo>
                    <a:pt x="414" y="1891"/>
                  </a:lnTo>
                  <a:lnTo>
                    <a:pt x="355" y="1596"/>
                  </a:lnTo>
                  <a:lnTo>
                    <a:pt x="335" y="1438"/>
                  </a:lnTo>
                  <a:lnTo>
                    <a:pt x="335" y="1301"/>
                  </a:lnTo>
                  <a:lnTo>
                    <a:pt x="335" y="1163"/>
                  </a:lnTo>
                  <a:lnTo>
                    <a:pt x="355" y="1025"/>
                  </a:lnTo>
                  <a:lnTo>
                    <a:pt x="394" y="907"/>
                  </a:lnTo>
                  <a:lnTo>
                    <a:pt x="434" y="808"/>
                  </a:lnTo>
                  <a:lnTo>
                    <a:pt x="473" y="710"/>
                  </a:lnTo>
                  <a:lnTo>
                    <a:pt x="532" y="631"/>
                  </a:lnTo>
                  <a:lnTo>
                    <a:pt x="611" y="552"/>
                  </a:lnTo>
                  <a:lnTo>
                    <a:pt x="690" y="513"/>
                  </a:lnTo>
                  <a:lnTo>
                    <a:pt x="769" y="473"/>
                  </a:lnTo>
                  <a:lnTo>
                    <a:pt x="867" y="434"/>
                  </a:lnTo>
                  <a:lnTo>
                    <a:pt x="1084" y="434"/>
                  </a:lnTo>
                  <a:lnTo>
                    <a:pt x="1202" y="453"/>
                  </a:lnTo>
                  <a:lnTo>
                    <a:pt x="1320" y="473"/>
                  </a:lnTo>
                  <a:lnTo>
                    <a:pt x="1438" y="532"/>
                  </a:lnTo>
                  <a:lnTo>
                    <a:pt x="1557" y="591"/>
                  </a:lnTo>
                  <a:lnTo>
                    <a:pt x="1754" y="729"/>
                  </a:lnTo>
                  <a:lnTo>
                    <a:pt x="1931" y="867"/>
                  </a:lnTo>
                  <a:lnTo>
                    <a:pt x="2108" y="1044"/>
                  </a:lnTo>
                  <a:lnTo>
                    <a:pt x="2246" y="1241"/>
                  </a:lnTo>
                  <a:lnTo>
                    <a:pt x="2404" y="1458"/>
                  </a:lnTo>
                  <a:lnTo>
                    <a:pt x="2522" y="1675"/>
                  </a:lnTo>
                  <a:lnTo>
                    <a:pt x="2620" y="1911"/>
                  </a:lnTo>
                  <a:lnTo>
                    <a:pt x="2699" y="2148"/>
                  </a:lnTo>
                  <a:lnTo>
                    <a:pt x="3054" y="2345"/>
                  </a:lnTo>
                  <a:lnTo>
                    <a:pt x="3054" y="2345"/>
                  </a:lnTo>
                  <a:lnTo>
                    <a:pt x="2955" y="2029"/>
                  </a:lnTo>
                  <a:lnTo>
                    <a:pt x="2837" y="1714"/>
                  </a:lnTo>
                  <a:lnTo>
                    <a:pt x="2679" y="1399"/>
                  </a:lnTo>
                  <a:lnTo>
                    <a:pt x="2502" y="1123"/>
                  </a:lnTo>
                  <a:lnTo>
                    <a:pt x="2285" y="847"/>
                  </a:lnTo>
                  <a:lnTo>
                    <a:pt x="2069" y="591"/>
                  </a:lnTo>
                  <a:lnTo>
                    <a:pt x="1813" y="375"/>
                  </a:lnTo>
                  <a:lnTo>
                    <a:pt x="1557" y="217"/>
                  </a:lnTo>
                  <a:lnTo>
                    <a:pt x="1399" y="119"/>
                  </a:lnTo>
                  <a:lnTo>
                    <a:pt x="1241" y="60"/>
                  </a:lnTo>
                  <a:lnTo>
                    <a:pt x="1104" y="20"/>
                  </a:lnTo>
                  <a:lnTo>
                    <a:pt x="94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32"/>
            <p:cNvSpPr/>
            <p:nvPr/>
          </p:nvSpPr>
          <p:spPr>
            <a:xfrm>
              <a:off x="4827400" y="1480575"/>
              <a:ext cx="33500" cy="10875"/>
            </a:xfrm>
            <a:custGeom>
              <a:avLst/>
              <a:gdLst/>
              <a:ahLst/>
              <a:cxnLst/>
              <a:rect l="l" t="t" r="r" b="b"/>
              <a:pathLst>
                <a:path w="1340" h="435" extrusionOk="0">
                  <a:moveTo>
                    <a:pt x="473" y="1"/>
                  </a:moveTo>
                  <a:lnTo>
                    <a:pt x="0" y="276"/>
                  </a:lnTo>
                  <a:lnTo>
                    <a:pt x="118" y="336"/>
                  </a:lnTo>
                  <a:lnTo>
                    <a:pt x="256" y="375"/>
                  </a:lnTo>
                  <a:lnTo>
                    <a:pt x="374" y="414"/>
                  </a:lnTo>
                  <a:lnTo>
                    <a:pt x="473" y="434"/>
                  </a:lnTo>
                  <a:lnTo>
                    <a:pt x="591" y="434"/>
                  </a:lnTo>
                  <a:lnTo>
                    <a:pt x="689" y="414"/>
                  </a:lnTo>
                  <a:lnTo>
                    <a:pt x="788" y="395"/>
                  </a:lnTo>
                  <a:lnTo>
                    <a:pt x="867" y="355"/>
                  </a:lnTo>
                  <a:lnTo>
                    <a:pt x="1339" y="79"/>
                  </a:lnTo>
                  <a:lnTo>
                    <a:pt x="1339" y="79"/>
                  </a:lnTo>
                  <a:lnTo>
                    <a:pt x="1261" y="119"/>
                  </a:lnTo>
                  <a:lnTo>
                    <a:pt x="1162" y="139"/>
                  </a:lnTo>
                  <a:lnTo>
                    <a:pt x="1064" y="158"/>
                  </a:lnTo>
                  <a:lnTo>
                    <a:pt x="946" y="158"/>
                  </a:lnTo>
                  <a:lnTo>
                    <a:pt x="847" y="139"/>
                  </a:lnTo>
                  <a:lnTo>
                    <a:pt x="729" y="119"/>
                  </a:lnTo>
                  <a:lnTo>
                    <a:pt x="591" y="60"/>
                  </a:lnTo>
                  <a:lnTo>
                    <a:pt x="473" y="1"/>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32"/>
            <p:cNvSpPr/>
            <p:nvPr/>
          </p:nvSpPr>
          <p:spPr>
            <a:xfrm>
              <a:off x="4788475" y="1401775"/>
              <a:ext cx="76375" cy="100500"/>
            </a:xfrm>
            <a:custGeom>
              <a:avLst/>
              <a:gdLst/>
              <a:ahLst/>
              <a:cxnLst/>
              <a:rect l="l" t="t" r="r" b="b"/>
              <a:pathLst>
                <a:path w="3055" h="4020" extrusionOk="0">
                  <a:moveTo>
                    <a:pt x="828" y="1"/>
                  </a:moveTo>
                  <a:lnTo>
                    <a:pt x="690" y="21"/>
                  </a:lnTo>
                  <a:lnTo>
                    <a:pt x="572" y="60"/>
                  </a:lnTo>
                  <a:lnTo>
                    <a:pt x="454" y="99"/>
                  </a:lnTo>
                  <a:lnTo>
                    <a:pt x="355" y="178"/>
                  </a:lnTo>
                  <a:lnTo>
                    <a:pt x="277" y="257"/>
                  </a:lnTo>
                  <a:lnTo>
                    <a:pt x="198" y="375"/>
                  </a:lnTo>
                  <a:lnTo>
                    <a:pt x="119" y="493"/>
                  </a:lnTo>
                  <a:lnTo>
                    <a:pt x="80" y="612"/>
                  </a:lnTo>
                  <a:lnTo>
                    <a:pt x="40" y="769"/>
                  </a:lnTo>
                  <a:lnTo>
                    <a:pt x="1" y="927"/>
                  </a:lnTo>
                  <a:lnTo>
                    <a:pt x="1" y="1104"/>
                  </a:lnTo>
                  <a:lnTo>
                    <a:pt x="1" y="1301"/>
                  </a:lnTo>
                  <a:lnTo>
                    <a:pt x="40" y="1498"/>
                  </a:lnTo>
                  <a:lnTo>
                    <a:pt x="60" y="1695"/>
                  </a:lnTo>
                  <a:lnTo>
                    <a:pt x="119" y="1872"/>
                  </a:lnTo>
                  <a:lnTo>
                    <a:pt x="178" y="2069"/>
                  </a:lnTo>
                  <a:lnTo>
                    <a:pt x="257" y="2266"/>
                  </a:lnTo>
                  <a:lnTo>
                    <a:pt x="454" y="2641"/>
                  </a:lnTo>
                  <a:lnTo>
                    <a:pt x="690" y="2995"/>
                  </a:lnTo>
                  <a:lnTo>
                    <a:pt x="808" y="3153"/>
                  </a:lnTo>
                  <a:lnTo>
                    <a:pt x="946" y="3310"/>
                  </a:lnTo>
                  <a:lnTo>
                    <a:pt x="1084" y="3448"/>
                  </a:lnTo>
                  <a:lnTo>
                    <a:pt x="1242" y="3586"/>
                  </a:lnTo>
                  <a:lnTo>
                    <a:pt x="1399" y="3704"/>
                  </a:lnTo>
                  <a:lnTo>
                    <a:pt x="1557" y="3803"/>
                  </a:lnTo>
                  <a:lnTo>
                    <a:pt x="1793" y="3921"/>
                  </a:lnTo>
                  <a:lnTo>
                    <a:pt x="2010" y="4000"/>
                  </a:lnTo>
                  <a:lnTo>
                    <a:pt x="2227" y="4019"/>
                  </a:lnTo>
                  <a:lnTo>
                    <a:pt x="2424" y="4000"/>
                  </a:lnTo>
                  <a:lnTo>
                    <a:pt x="2601" y="3941"/>
                  </a:lnTo>
                  <a:lnTo>
                    <a:pt x="2759" y="3862"/>
                  </a:lnTo>
                  <a:lnTo>
                    <a:pt x="2877" y="3724"/>
                  </a:lnTo>
                  <a:lnTo>
                    <a:pt x="2995" y="3566"/>
                  </a:lnTo>
                  <a:lnTo>
                    <a:pt x="2601" y="3330"/>
                  </a:lnTo>
                  <a:lnTo>
                    <a:pt x="2522" y="3428"/>
                  </a:lnTo>
                  <a:lnTo>
                    <a:pt x="2424" y="3507"/>
                  </a:lnTo>
                  <a:lnTo>
                    <a:pt x="2306" y="3566"/>
                  </a:lnTo>
                  <a:lnTo>
                    <a:pt x="2168" y="3586"/>
                  </a:lnTo>
                  <a:lnTo>
                    <a:pt x="2030" y="3586"/>
                  </a:lnTo>
                  <a:lnTo>
                    <a:pt x="1872" y="3566"/>
                  </a:lnTo>
                  <a:lnTo>
                    <a:pt x="1715" y="3507"/>
                  </a:lnTo>
                  <a:lnTo>
                    <a:pt x="1557" y="3428"/>
                  </a:lnTo>
                  <a:lnTo>
                    <a:pt x="1439" y="3350"/>
                  </a:lnTo>
                  <a:lnTo>
                    <a:pt x="1301" y="3251"/>
                  </a:lnTo>
                  <a:lnTo>
                    <a:pt x="1084" y="3035"/>
                  </a:lnTo>
                  <a:lnTo>
                    <a:pt x="868" y="2778"/>
                  </a:lnTo>
                  <a:lnTo>
                    <a:pt x="690" y="2503"/>
                  </a:lnTo>
                  <a:lnTo>
                    <a:pt x="552" y="2207"/>
                  </a:lnTo>
                  <a:lnTo>
                    <a:pt x="434" y="1912"/>
                  </a:lnTo>
                  <a:lnTo>
                    <a:pt x="355" y="1597"/>
                  </a:lnTo>
                  <a:lnTo>
                    <a:pt x="336" y="1459"/>
                  </a:lnTo>
                  <a:lnTo>
                    <a:pt x="336" y="1301"/>
                  </a:lnTo>
                  <a:lnTo>
                    <a:pt x="336" y="1163"/>
                  </a:lnTo>
                  <a:lnTo>
                    <a:pt x="355" y="1045"/>
                  </a:lnTo>
                  <a:lnTo>
                    <a:pt x="395" y="927"/>
                  </a:lnTo>
                  <a:lnTo>
                    <a:pt x="434" y="809"/>
                  </a:lnTo>
                  <a:lnTo>
                    <a:pt x="493" y="710"/>
                  </a:lnTo>
                  <a:lnTo>
                    <a:pt x="552" y="631"/>
                  </a:lnTo>
                  <a:lnTo>
                    <a:pt x="611" y="572"/>
                  </a:lnTo>
                  <a:lnTo>
                    <a:pt x="690" y="513"/>
                  </a:lnTo>
                  <a:lnTo>
                    <a:pt x="789" y="474"/>
                  </a:lnTo>
                  <a:lnTo>
                    <a:pt x="887" y="454"/>
                  </a:lnTo>
                  <a:lnTo>
                    <a:pt x="986" y="434"/>
                  </a:lnTo>
                  <a:lnTo>
                    <a:pt x="1084" y="434"/>
                  </a:lnTo>
                  <a:lnTo>
                    <a:pt x="1202" y="454"/>
                  </a:lnTo>
                  <a:lnTo>
                    <a:pt x="1321" y="493"/>
                  </a:lnTo>
                  <a:lnTo>
                    <a:pt x="1439" y="533"/>
                  </a:lnTo>
                  <a:lnTo>
                    <a:pt x="1557" y="612"/>
                  </a:lnTo>
                  <a:lnTo>
                    <a:pt x="1754" y="730"/>
                  </a:lnTo>
                  <a:lnTo>
                    <a:pt x="1931" y="887"/>
                  </a:lnTo>
                  <a:lnTo>
                    <a:pt x="2109" y="1065"/>
                  </a:lnTo>
                  <a:lnTo>
                    <a:pt x="2266" y="1262"/>
                  </a:lnTo>
                  <a:lnTo>
                    <a:pt x="2404" y="1478"/>
                  </a:lnTo>
                  <a:lnTo>
                    <a:pt x="2522" y="1695"/>
                  </a:lnTo>
                  <a:lnTo>
                    <a:pt x="2621" y="1931"/>
                  </a:lnTo>
                  <a:lnTo>
                    <a:pt x="2700" y="2168"/>
                  </a:lnTo>
                  <a:lnTo>
                    <a:pt x="3054" y="2365"/>
                  </a:lnTo>
                  <a:lnTo>
                    <a:pt x="2975" y="2050"/>
                  </a:lnTo>
                  <a:lnTo>
                    <a:pt x="2837" y="1734"/>
                  </a:lnTo>
                  <a:lnTo>
                    <a:pt x="2680" y="1419"/>
                  </a:lnTo>
                  <a:lnTo>
                    <a:pt x="2503" y="1124"/>
                  </a:lnTo>
                  <a:lnTo>
                    <a:pt x="2306" y="848"/>
                  </a:lnTo>
                  <a:lnTo>
                    <a:pt x="2069" y="612"/>
                  </a:lnTo>
                  <a:lnTo>
                    <a:pt x="1833" y="395"/>
                  </a:lnTo>
                  <a:lnTo>
                    <a:pt x="1557" y="218"/>
                  </a:lnTo>
                  <a:lnTo>
                    <a:pt x="1399" y="139"/>
                  </a:lnTo>
                  <a:lnTo>
                    <a:pt x="1262" y="80"/>
                  </a:lnTo>
                  <a:lnTo>
                    <a:pt x="1104" y="40"/>
                  </a:lnTo>
                  <a:lnTo>
                    <a:pt x="96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2"/>
            <p:cNvSpPr/>
            <p:nvPr/>
          </p:nvSpPr>
          <p:spPr>
            <a:xfrm>
              <a:off x="4904200" y="1437250"/>
              <a:ext cx="33525" cy="11350"/>
            </a:xfrm>
            <a:custGeom>
              <a:avLst/>
              <a:gdLst/>
              <a:ahLst/>
              <a:cxnLst/>
              <a:rect l="l" t="t" r="r" b="b"/>
              <a:pathLst>
                <a:path w="1341" h="454" extrusionOk="0">
                  <a:moveTo>
                    <a:pt x="1340" y="79"/>
                  </a:moveTo>
                  <a:lnTo>
                    <a:pt x="1238" y="139"/>
                  </a:lnTo>
                  <a:lnTo>
                    <a:pt x="1238" y="139"/>
                  </a:lnTo>
                  <a:lnTo>
                    <a:pt x="1242" y="138"/>
                  </a:lnTo>
                  <a:lnTo>
                    <a:pt x="1340" y="79"/>
                  </a:lnTo>
                  <a:close/>
                  <a:moveTo>
                    <a:pt x="474" y="0"/>
                  </a:moveTo>
                  <a:lnTo>
                    <a:pt x="1" y="276"/>
                  </a:lnTo>
                  <a:lnTo>
                    <a:pt x="119" y="355"/>
                  </a:lnTo>
                  <a:lnTo>
                    <a:pt x="237" y="394"/>
                  </a:lnTo>
                  <a:lnTo>
                    <a:pt x="355" y="434"/>
                  </a:lnTo>
                  <a:lnTo>
                    <a:pt x="474" y="434"/>
                  </a:lnTo>
                  <a:lnTo>
                    <a:pt x="572" y="453"/>
                  </a:lnTo>
                  <a:lnTo>
                    <a:pt x="671" y="434"/>
                  </a:lnTo>
                  <a:lnTo>
                    <a:pt x="769" y="414"/>
                  </a:lnTo>
                  <a:lnTo>
                    <a:pt x="868" y="355"/>
                  </a:lnTo>
                  <a:lnTo>
                    <a:pt x="1238" y="139"/>
                  </a:lnTo>
                  <a:lnTo>
                    <a:pt x="1238" y="139"/>
                  </a:lnTo>
                  <a:lnTo>
                    <a:pt x="1143" y="158"/>
                  </a:lnTo>
                  <a:lnTo>
                    <a:pt x="1045" y="178"/>
                  </a:lnTo>
                  <a:lnTo>
                    <a:pt x="946" y="178"/>
                  </a:lnTo>
                  <a:lnTo>
                    <a:pt x="828" y="158"/>
                  </a:lnTo>
                  <a:lnTo>
                    <a:pt x="710" y="118"/>
                  </a:lnTo>
                  <a:lnTo>
                    <a:pt x="592" y="79"/>
                  </a:lnTo>
                  <a:lnTo>
                    <a:pt x="474"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2"/>
            <p:cNvSpPr/>
            <p:nvPr/>
          </p:nvSpPr>
          <p:spPr>
            <a:xfrm>
              <a:off x="4865300" y="1358950"/>
              <a:ext cx="76350" cy="100475"/>
            </a:xfrm>
            <a:custGeom>
              <a:avLst/>
              <a:gdLst/>
              <a:ahLst/>
              <a:cxnLst/>
              <a:rect l="l" t="t" r="r" b="b"/>
              <a:pathLst>
                <a:path w="3054" h="4019" extrusionOk="0">
                  <a:moveTo>
                    <a:pt x="808" y="0"/>
                  </a:moveTo>
                  <a:lnTo>
                    <a:pt x="690" y="20"/>
                  </a:lnTo>
                  <a:lnTo>
                    <a:pt x="572" y="40"/>
                  </a:lnTo>
                  <a:lnTo>
                    <a:pt x="454" y="99"/>
                  </a:lnTo>
                  <a:lnTo>
                    <a:pt x="355" y="158"/>
                  </a:lnTo>
                  <a:lnTo>
                    <a:pt x="257" y="256"/>
                  </a:lnTo>
                  <a:lnTo>
                    <a:pt x="178" y="355"/>
                  </a:lnTo>
                  <a:lnTo>
                    <a:pt x="119" y="473"/>
                  </a:lnTo>
                  <a:lnTo>
                    <a:pt x="60" y="611"/>
                  </a:lnTo>
                  <a:lnTo>
                    <a:pt x="20" y="749"/>
                  </a:lnTo>
                  <a:lnTo>
                    <a:pt x="1" y="926"/>
                  </a:lnTo>
                  <a:lnTo>
                    <a:pt x="1" y="1103"/>
                  </a:lnTo>
                  <a:lnTo>
                    <a:pt x="1" y="1281"/>
                  </a:lnTo>
                  <a:lnTo>
                    <a:pt x="20" y="1478"/>
                  </a:lnTo>
                  <a:lnTo>
                    <a:pt x="60" y="1675"/>
                  </a:lnTo>
                  <a:lnTo>
                    <a:pt x="119" y="1872"/>
                  </a:lnTo>
                  <a:lnTo>
                    <a:pt x="178" y="2069"/>
                  </a:lnTo>
                  <a:lnTo>
                    <a:pt x="257" y="2266"/>
                  </a:lnTo>
                  <a:lnTo>
                    <a:pt x="454" y="2640"/>
                  </a:lnTo>
                  <a:lnTo>
                    <a:pt x="671" y="2994"/>
                  </a:lnTo>
                  <a:lnTo>
                    <a:pt x="808" y="3152"/>
                  </a:lnTo>
                  <a:lnTo>
                    <a:pt x="946" y="3310"/>
                  </a:lnTo>
                  <a:lnTo>
                    <a:pt x="1084" y="3447"/>
                  </a:lnTo>
                  <a:lnTo>
                    <a:pt x="1242" y="3585"/>
                  </a:lnTo>
                  <a:lnTo>
                    <a:pt x="1380" y="3703"/>
                  </a:lnTo>
                  <a:lnTo>
                    <a:pt x="1557" y="3802"/>
                  </a:lnTo>
                  <a:lnTo>
                    <a:pt x="1793" y="3920"/>
                  </a:lnTo>
                  <a:lnTo>
                    <a:pt x="2010" y="3979"/>
                  </a:lnTo>
                  <a:lnTo>
                    <a:pt x="2227" y="4019"/>
                  </a:lnTo>
                  <a:lnTo>
                    <a:pt x="2424" y="3999"/>
                  </a:lnTo>
                  <a:lnTo>
                    <a:pt x="2581" y="3940"/>
                  </a:lnTo>
                  <a:lnTo>
                    <a:pt x="2739" y="3841"/>
                  </a:lnTo>
                  <a:lnTo>
                    <a:pt x="2877" y="3723"/>
                  </a:lnTo>
                  <a:lnTo>
                    <a:pt x="2975" y="3546"/>
                  </a:lnTo>
                  <a:lnTo>
                    <a:pt x="2601" y="3329"/>
                  </a:lnTo>
                  <a:lnTo>
                    <a:pt x="2522" y="3428"/>
                  </a:lnTo>
                  <a:lnTo>
                    <a:pt x="2404" y="3507"/>
                  </a:lnTo>
                  <a:lnTo>
                    <a:pt x="2286" y="3546"/>
                  </a:lnTo>
                  <a:lnTo>
                    <a:pt x="2168" y="3566"/>
                  </a:lnTo>
                  <a:lnTo>
                    <a:pt x="2030" y="3566"/>
                  </a:lnTo>
                  <a:lnTo>
                    <a:pt x="1872" y="3546"/>
                  </a:lnTo>
                  <a:lnTo>
                    <a:pt x="1715" y="3487"/>
                  </a:lnTo>
                  <a:lnTo>
                    <a:pt x="1557" y="3408"/>
                  </a:lnTo>
                  <a:lnTo>
                    <a:pt x="1419" y="3329"/>
                  </a:lnTo>
                  <a:lnTo>
                    <a:pt x="1301" y="3250"/>
                  </a:lnTo>
                  <a:lnTo>
                    <a:pt x="1064" y="3034"/>
                  </a:lnTo>
                  <a:lnTo>
                    <a:pt x="867" y="2778"/>
                  </a:lnTo>
                  <a:lnTo>
                    <a:pt x="690" y="2502"/>
                  </a:lnTo>
                  <a:lnTo>
                    <a:pt x="533" y="2206"/>
                  </a:lnTo>
                  <a:lnTo>
                    <a:pt x="414" y="1891"/>
                  </a:lnTo>
                  <a:lnTo>
                    <a:pt x="355" y="1596"/>
                  </a:lnTo>
                  <a:lnTo>
                    <a:pt x="336" y="1438"/>
                  </a:lnTo>
                  <a:lnTo>
                    <a:pt x="336" y="1300"/>
                  </a:lnTo>
                  <a:lnTo>
                    <a:pt x="336" y="1162"/>
                  </a:lnTo>
                  <a:lnTo>
                    <a:pt x="355" y="1025"/>
                  </a:lnTo>
                  <a:lnTo>
                    <a:pt x="395" y="906"/>
                  </a:lnTo>
                  <a:lnTo>
                    <a:pt x="434" y="808"/>
                  </a:lnTo>
                  <a:lnTo>
                    <a:pt x="474" y="709"/>
                  </a:lnTo>
                  <a:lnTo>
                    <a:pt x="533" y="631"/>
                  </a:lnTo>
                  <a:lnTo>
                    <a:pt x="611" y="552"/>
                  </a:lnTo>
                  <a:lnTo>
                    <a:pt x="690" y="512"/>
                  </a:lnTo>
                  <a:lnTo>
                    <a:pt x="769" y="473"/>
                  </a:lnTo>
                  <a:lnTo>
                    <a:pt x="867" y="434"/>
                  </a:lnTo>
                  <a:lnTo>
                    <a:pt x="1084" y="434"/>
                  </a:lnTo>
                  <a:lnTo>
                    <a:pt x="1202" y="453"/>
                  </a:lnTo>
                  <a:lnTo>
                    <a:pt x="1301" y="473"/>
                  </a:lnTo>
                  <a:lnTo>
                    <a:pt x="1439" y="532"/>
                  </a:lnTo>
                  <a:lnTo>
                    <a:pt x="1557" y="591"/>
                  </a:lnTo>
                  <a:lnTo>
                    <a:pt x="1754" y="729"/>
                  </a:lnTo>
                  <a:lnTo>
                    <a:pt x="1931" y="867"/>
                  </a:lnTo>
                  <a:lnTo>
                    <a:pt x="2108" y="1044"/>
                  </a:lnTo>
                  <a:lnTo>
                    <a:pt x="2246" y="1241"/>
                  </a:lnTo>
                  <a:lnTo>
                    <a:pt x="2384" y="1458"/>
                  </a:lnTo>
                  <a:lnTo>
                    <a:pt x="2522" y="1675"/>
                  </a:lnTo>
                  <a:lnTo>
                    <a:pt x="2621" y="1911"/>
                  </a:lnTo>
                  <a:lnTo>
                    <a:pt x="2699" y="2147"/>
                  </a:lnTo>
                  <a:lnTo>
                    <a:pt x="3054" y="2364"/>
                  </a:lnTo>
                  <a:lnTo>
                    <a:pt x="2956" y="2029"/>
                  </a:lnTo>
                  <a:lnTo>
                    <a:pt x="2837" y="1714"/>
                  </a:lnTo>
                  <a:lnTo>
                    <a:pt x="2680" y="1418"/>
                  </a:lnTo>
                  <a:lnTo>
                    <a:pt x="2502" y="1123"/>
                  </a:lnTo>
                  <a:lnTo>
                    <a:pt x="2286" y="847"/>
                  </a:lnTo>
                  <a:lnTo>
                    <a:pt x="2069" y="591"/>
                  </a:lnTo>
                  <a:lnTo>
                    <a:pt x="1813" y="374"/>
                  </a:lnTo>
                  <a:lnTo>
                    <a:pt x="1557" y="217"/>
                  </a:lnTo>
                  <a:lnTo>
                    <a:pt x="1399" y="118"/>
                  </a:lnTo>
                  <a:lnTo>
                    <a:pt x="1242" y="59"/>
                  </a:lnTo>
                  <a:lnTo>
                    <a:pt x="1104" y="20"/>
                  </a:lnTo>
                  <a:lnTo>
                    <a:pt x="94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2"/>
            <p:cNvSpPr/>
            <p:nvPr/>
          </p:nvSpPr>
          <p:spPr>
            <a:xfrm>
              <a:off x="4264025" y="1711050"/>
              <a:ext cx="1138075" cy="382175"/>
            </a:xfrm>
            <a:custGeom>
              <a:avLst/>
              <a:gdLst/>
              <a:ahLst/>
              <a:cxnLst/>
              <a:rect l="l" t="t" r="r" b="b"/>
              <a:pathLst>
                <a:path w="45523" h="15287" extrusionOk="0">
                  <a:moveTo>
                    <a:pt x="45464" y="0"/>
                  </a:moveTo>
                  <a:lnTo>
                    <a:pt x="45247" y="40"/>
                  </a:lnTo>
                  <a:lnTo>
                    <a:pt x="45089" y="79"/>
                  </a:lnTo>
                  <a:lnTo>
                    <a:pt x="44912" y="138"/>
                  </a:lnTo>
                  <a:lnTo>
                    <a:pt x="44676" y="257"/>
                  </a:lnTo>
                  <a:lnTo>
                    <a:pt x="44420" y="394"/>
                  </a:lnTo>
                  <a:lnTo>
                    <a:pt x="23264" y="12686"/>
                  </a:lnTo>
                  <a:lnTo>
                    <a:pt x="22968" y="12844"/>
                  </a:lnTo>
                  <a:lnTo>
                    <a:pt x="22673" y="12962"/>
                  </a:lnTo>
                  <a:lnTo>
                    <a:pt x="22338" y="13080"/>
                  </a:lnTo>
                  <a:lnTo>
                    <a:pt x="22003" y="13179"/>
                  </a:lnTo>
                  <a:lnTo>
                    <a:pt x="21649" y="13238"/>
                  </a:lnTo>
                  <a:lnTo>
                    <a:pt x="21294" y="13297"/>
                  </a:lnTo>
                  <a:lnTo>
                    <a:pt x="20939" y="13316"/>
                  </a:lnTo>
                  <a:lnTo>
                    <a:pt x="20565" y="13336"/>
                  </a:lnTo>
                  <a:lnTo>
                    <a:pt x="20211" y="13316"/>
                  </a:lnTo>
                  <a:lnTo>
                    <a:pt x="19836" y="13297"/>
                  </a:lnTo>
                  <a:lnTo>
                    <a:pt x="19482" y="13238"/>
                  </a:lnTo>
                  <a:lnTo>
                    <a:pt x="19127" y="13179"/>
                  </a:lnTo>
                  <a:lnTo>
                    <a:pt x="18792" y="13080"/>
                  </a:lnTo>
                  <a:lnTo>
                    <a:pt x="18477" y="12962"/>
                  </a:lnTo>
                  <a:lnTo>
                    <a:pt x="18162" y="12844"/>
                  </a:lnTo>
                  <a:lnTo>
                    <a:pt x="17867" y="12686"/>
                  </a:lnTo>
                  <a:lnTo>
                    <a:pt x="847" y="2975"/>
                  </a:lnTo>
                  <a:lnTo>
                    <a:pt x="0" y="3546"/>
                  </a:lnTo>
                  <a:lnTo>
                    <a:pt x="0" y="4314"/>
                  </a:lnTo>
                  <a:lnTo>
                    <a:pt x="17867" y="14636"/>
                  </a:lnTo>
                  <a:lnTo>
                    <a:pt x="18162" y="14794"/>
                  </a:lnTo>
                  <a:lnTo>
                    <a:pt x="18457" y="14912"/>
                  </a:lnTo>
                  <a:lnTo>
                    <a:pt x="18792" y="15030"/>
                  </a:lnTo>
                  <a:lnTo>
                    <a:pt x="19127" y="15129"/>
                  </a:lnTo>
                  <a:lnTo>
                    <a:pt x="19482" y="15188"/>
                  </a:lnTo>
                  <a:lnTo>
                    <a:pt x="19836" y="15247"/>
                  </a:lnTo>
                  <a:lnTo>
                    <a:pt x="20191" y="15267"/>
                  </a:lnTo>
                  <a:lnTo>
                    <a:pt x="20565" y="15286"/>
                  </a:lnTo>
                  <a:lnTo>
                    <a:pt x="20920" y="15267"/>
                  </a:lnTo>
                  <a:lnTo>
                    <a:pt x="21294" y="15247"/>
                  </a:lnTo>
                  <a:lnTo>
                    <a:pt x="21649" y="15188"/>
                  </a:lnTo>
                  <a:lnTo>
                    <a:pt x="22003" y="15129"/>
                  </a:lnTo>
                  <a:lnTo>
                    <a:pt x="22338" y="15030"/>
                  </a:lnTo>
                  <a:lnTo>
                    <a:pt x="22653" y="14912"/>
                  </a:lnTo>
                  <a:lnTo>
                    <a:pt x="22968" y="14794"/>
                  </a:lnTo>
                  <a:lnTo>
                    <a:pt x="23264" y="14636"/>
                  </a:lnTo>
                  <a:lnTo>
                    <a:pt x="44420" y="2345"/>
                  </a:lnTo>
                  <a:lnTo>
                    <a:pt x="44676" y="2167"/>
                  </a:lnTo>
                  <a:lnTo>
                    <a:pt x="44892" y="1990"/>
                  </a:lnTo>
                  <a:lnTo>
                    <a:pt x="45089" y="1813"/>
                  </a:lnTo>
                  <a:lnTo>
                    <a:pt x="45247" y="1616"/>
                  </a:lnTo>
                  <a:lnTo>
                    <a:pt x="45365" y="1419"/>
                  </a:lnTo>
                  <a:lnTo>
                    <a:pt x="45444" y="1202"/>
                  </a:lnTo>
                  <a:lnTo>
                    <a:pt x="45503" y="1005"/>
                  </a:lnTo>
                  <a:lnTo>
                    <a:pt x="45523" y="788"/>
                  </a:lnTo>
                  <a:lnTo>
                    <a:pt x="45523"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2"/>
            <p:cNvSpPr/>
            <p:nvPr/>
          </p:nvSpPr>
          <p:spPr>
            <a:xfrm>
              <a:off x="4264025" y="1414100"/>
              <a:ext cx="1138075" cy="659425"/>
            </a:xfrm>
            <a:custGeom>
              <a:avLst/>
              <a:gdLst/>
              <a:ahLst/>
              <a:cxnLst/>
              <a:rect l="l" t="t" r="r" b="b"/>
              <a:pathLst>
                <a:path w="45523" h="26377" extrusionOk="0">
                  <a:moveTo>
                    <a:pt x="26534" y="0"/>
                  </a:moveTo>
                  <a:lnTo>
                    <a:pt x="2206" y="13927"/>
                  </a:lnTo>
                  <a:lnTo>
                    <a:pt x="0" y="15424"/>
                  </a:lnTo>
                  <a:lnTo>
                    <a:pt x="17867" y="25726"/>
                  </a:lnTo>
                  <a:lnTo>
                    <a:pt x="18162" y="25884"/>
                  </a:lnTo>
                  <a:lnTo>
                    <a:pt x="18477" y="26022"/>
                  </a:lnTo>
                  <a:lnTo>
                    <a:pt x="18792" y="26120"/>
                  </a:lnTo>
                  <a:lnTo>
                    <a:pt x="19127" y="26219"/>
                  </a:lnTo>
                  <a:lnTo>
                    <a:pt x="19482" y="26278"/>
                  </a:lnTo>
                  <a:lnTo>
                    <a:pt x="19836" y="26337"/>
                  </a:lnTo>
                  <a:lnTo>
                    <a:pt x="20211" y="26376"/>
                  </a:lnTo>
                  <a:lnTo>
                    <a:pt x="20939" y="26376"/>
                  </a:lnTo>
                  <a:lnTo>
                    <a:pt x="21294" y="26337"/>
                  </a:lnTo>
                  <a:lnTo>
                    <a:pt x="21649" y="26278"/>
                  </a:lnTo>
                  <a:lnTo>
                    <a:pt x="22003" y="26219"/>
                  </a:lnTo>
                  <a:lnTo>
                    <a:pt x="22338" y="26120"/>
                  </a:lnTo>
                  <a:lnTo>
                    <a:pt x="22673" y="26022"/>
                  </a:lnTo>
                  <a:lnTo>
                    <a:pt x="22968" y="25884"/>
                  </a:lnTo>
                  <a:lnTo>
                    <a:pt x="23264" y="25726"/>
                  </a:lnTo>
                  <a:lnTo>
                    <a:pt x="44420" y="13435"/>
                  </a:lnTo>
                  <a:lnTo>
                    <a:pt x="44676" y="13257"/>
                  </a:lnTo>
                  <a:lnTo>
                    <a:pt x="44912" y="13080"/>
                  </a:lnTo>
                  <a:lnTo>
                    <a:pt x="45109" y="12903"/>
                  </a:lnTo>
                  <a:lnTo>
                    <a:pt x="45247" y="12706"/>
                  </a:lnTo>
                  <a:lnTo>
                    <a:pt x="45385" y="12509"/>
                  </a:lnTo>
                  <a:lnTo>
                    <a:pt x="45464" y="12292"/>
                  </a:lnTo>
                  <a:lnTo>
                    <a:pt x="45523" y="12075"/>
                  </a:lnTo>
                  <a:lnTo>
                    <a:pt x="45523" y="11878"/>
                  </a:lnTo>
                  <a:lnTo>
                    <a:pt x="45503" y="11662"/>
                  </a:lnTo>
                  <a:lnTo>
                    <a:pt x="45464" y="11445"/>
                  </a:lnTo>
                  <a:lnTo>
                    <a:pt x="45365" y="11248"/>
                  </a:lnTo>
                  <a:lnTo>
                    <a:pt x="45247" y="11051"/>
                  </a:lnTo>
                  <a:lnTo>
                    <a:pt x="45089" y="10854"/>
                  </a:lnTo>
                  <a:lnTo>
                    <a:pt x="44892" y="10657"/>
                  </a:lnTo>
                  <a:lnTo>
                    <a:pt x="44676" y="10480"/>
                  </a:lnTo>
                  <a:lnTo>
                    <a:pt x="44400" y="10303"/>
                  </a:lnTo>
                  <a:lnTo>
                    <a:pt x="26534" y="0"/>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32"/>
            <p:cNvSpPr/>
            <p:nvPr/>
          </p:nvSpPr>
          <p:spPr>
            <a:xfrm>
              <a:off x="4264025" y="1687400"/>
              <a:ext cx="1138075" cy="382175"/>
            </a:xfrm>
            <a:custGeom>
              <a:avLst/>
              <a:gdLst/>
              <a:ahLst/>
              <a:cxnLst/>
              <a:rect l="l" t="t" r="r" b="b"/>
              <a:pathLst>
                <a:path w="45523" h="15287" extrusionOk="0">
                  <a:moveTo>
                    <a:pt x="45464" y="1"/>
                  </a:moveTo>
                  <a:lnTo>
                    <a:pt x="45247" y="40"/>
                  </a:lnTo>
                  <a:lnTo>
                    <a:pt x="45089" y="80"/>
                  </a:lnTo>
                  <a:lnTo>
                    <a:pt x="44912" y="159"/>
                  </a:lnTo>
                  <a:lnTo>
                    <a:pt x="44676" y="257"/>
                  </a:lnTo>
                  <a:lnTo>
                    <a:pt x="44420" y="395"/>
                  </a:lnTo>
                  <a:lnTo>
                    <a:pt x="23264" y="12706"/>
                  </a:lnTo>
                  <a:lnTo>
                    <a:pt x="22968" y="12844"/>
                  </a:lnTo>
                  <a:lnTo>
                    <a:pt x="22673" y="12982"/>
                  </a:lnTo>
                  <a:lnTo>
                    <a:pt x="22338" y="13100"/>
                  </a:lnTo>
                  <a:lnTo>
                    <a:pt x="22003" y="13179"/>
                  </a:lnTo>
                  <a:lnTo>
                    <a:pt x="21649" y="13258"/>
                  </a:lnTo>
                  <a:lnTo>
                    <a:pt x="21294" y="13297"/>
                  </a:lnTo>
                  <a:lnTo>
                    <a:pt x="20939" y="13337"/>
                  </a:lnTo>
                  <a:lnTo>
                    <a:pt x="20211" y="13337"/>
                  </a:lnTo>
                  <a:lnTo>
                    <a:pt x="19836" y="13297"/>
                  </a:lnTo>
                  <a:lnTo>
                    <a:pt x="19482" y="13258"/>
                  </a:lnTo>
                  <a:lnTo>
                    <a:pt x="19127" y="13179"/>
                  </a:lnTo>
                  <a:lnTo>
                    <a:pt x="18792" y="13100"/>
                  </a:lnTo>
                  <a:lnTo>
                    <a:pt x="18477" y="12982"/>
                  </a:lnTo>
                  <a:lnTo>
                    <a:pt x="18162" y="12844"/>
                  </a:lnTo>
                  <a:lnTo>
                    <a:pt x="17867" y="12706"/>
                  </a:lnTo>
                  <a:lnTo>
                    <a:pt x="847" y="2995"/>
                  </a:lnTo>
                  <a:lnTo>
                    <a:pt x="0" y="3547"/>
                  </a:lnTo>
                  <a:lnTo>
                    <a:pt x="0" y="4335"/>
                  </a:lnTo>
                  <a:lnTo>
                    <a:pt x="17867" y="14656"/>
                  </a:lnTo>
                  <a:lnTo>
                    <a:pt x="18162" y="14794"/>
                  </a:lnTo>
                  <a:lnTo>
                    <a:pt x="18457" y="14932"/>
                  </a:lnTo>
                  <a:lnTo>
                    <a:pt x="18792" y="15050"/>
                  </a:lnTo>
                  <a:lnTo>
                    <a:pt x="19127" y="15129"/>
                  </a:lnTo>
                  <a:lnTo>
                    <a:pt x="19482" y="15208"/>
                  </a:lnTo>
                  <a:lnTo>
                    <a:pt x="19836" y="15247"/>
                  </a:lnTo>
                  <a:lnTo>
                    <a:pt x="20191" y="15287"/>
                  </a:lnTo>
                  <a:lnTo>
                    <a:pt x="20920" y="15287"/>
                  </a:lnTo>
                  <a:lnTo>
                    <a:pt x="21294" y="15247"/>
                  </a:lnTo>
                  <a:lnTo>
                    <a:pt x="21649" y="15208"/>
                  </a:lnTo>
                  <a:lnTo>
                    <a:pt x="22003" y="15129"/>
                  </a:lnTo>
                  <a:lnTo>
                    <a:pt x="22338" y="15050"/>
                  </a:lnTo>
                  <a:lnTo>
                    <a:pt x="22653" y="14932"/>
                  </a:lnTo>
                  <a:lnTo>
                    <a:pt x="22968" y="14794"/>
                  </a:lnTo>
                  <a:lnTo>
                    <a:pt x="23264" y="14656"/>
                  </a:lnTo>
                  <a:lnTo>
                    <a:pt x="44420" y="2345"/>
                  </a:lnTo>
                  <a:lnTo>
                    <a:pt x="44676" y="2187"/>
                  </a:lnTo>
                  <a:lnTo>
                    <a:pt x="44892" y="2010"/>
                  </a:lnTo>
                  <a:lnTo>
                    <a:pt x="45089" y="1813"/>
                  </a:lnTo>
                  <a:lnTo>
                    <a:pt x="45247" y="1616"/>
                  </a:lnTo>
                  <a:lnTo>
                    <a:pt x="45365" y="1419"/>
                  </a:lnTo>
                  <a:lnTo>
                    <a:pt x="45444" y="1222"/>
                  </a:lnTo>
                  <a:lnTo>
                    <a:pt x="45503" y="1006"/>
                  </a:lnTo>
                  <a:lnTo>
                    <a:pt x="45523" y="809"/>
                  </a:lnTo>
                  <a:lnTo>
                    <a:pt x="45523"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32"/>
            <p:cNvSpPr/>
            <p:nvPr/>
          </p:nvSpPr>
          <p:spPr>
            <a:xfrm>
              <a:off x="4264025" y="1390450"/>
              <a:ext cx="1138075" cy="659925"/>
            </a:xfrm>
            <a:custGeom>
              <a:avLst/>
              <a:gdLst/>
              <a:ahLst/>
              <a:cxnLst/>
              <a:rect l="l" t="t" r="r" b="b"/>
              <a:pathLst>
                <a:path w="45523" h="26397" extrusionOk="0">
                  <a:moveTo>
                    <a:pt x="26534" y="1"/>
                  </a:moveTo>
                  <a:lnTo>
                    <a:pt x="2206" y="13947"/>
                  </a:lnTo>
                  <a:lnTo>
                    <a:pt x="0" y="15425"/>
                  </a:lnTo>
                  <a:lnTo>
                    <a:pt x="17867" y="25747"/>
                  </a:lnTo>
                  <a:lnTo>
                    <a:pt x="18162" y="25904"/>
                  </a:lnTo>
                  <a:lnTo>
                    <a:pt x="18477" y="26022"/>
                  </a:lnTo>
                  <a:lnTo>
                    <a:pt x="18792" y="26140"/>
                  </a:lnTo>
                  <a:lnTo>
                    <a:pt x="19127" y="26219"/>
                  </a:lnTo>
                  <a:lnTo>
                    <a:pt x="19482" y="26298"/>
                  </a:lnTo>
                  <a:lnTo>
                    <a:pt x="19836" y="26357"/>
                  </a:lnTo>
                  <a:lnTo>
                    <a:pt x="20211" y="26377"/>
                  </a:lnTo>
                  <a:lnTo>
                    <a:pt x="20565" y="26397"/>
                  </a:lnTo>
                  <a:lnTo>
                    <a:pt x="20939" y="26377"/>
                  </a:lnTo>
                  <a:lnTo>
                    <a:pt x="21294" y="26357"/>
                  </a:lnTo>
                  <a:lnTo>
                    <a:pt x="21649" y="26298"/>
                  </a:lnTo>
                  <a:lnTo>
                    <a:pt x="22003" y="26219"/>
                  </a:lnTo>
                  <a:lnTo>
                    <a:pt x="22338" y="26140"/>
                  </a:lnTo>
                  <a:lnTo>
                    <a:pt x="22673" y="26022"/>
                  </a:lnTo>
                  <a:lnTo>
                    <a:pt x="22968" y="25904"/>
                  </a:lnTo>
                  <a:lnTo>
                    <a:pt x="23264" y="25747"/>
                  </a:lnTo>
                  <a:lnTo>
                    <a:pt x="44420" y="13455"/>
                  </a:lnTo>
                  <a:lnTo>
                    <a:pt x="44676" y="13278"/>
                  </a:lnTo>
                  <a:lnTo>
                    <a:pt x="44912" y="13100"/>
                  </a:lnTo>
                  <a:lnTo>
                    <a:pt x="45109" y="12903"/>
                  </a:lnTo>
                  <a:lnTo>
                    <a:pt x="45247" y="12706"/>
                  </a:lnTo>
                  <a:lnTo>
                    <a:pt x="45385" y="12509"/>
                  </a:lnTo>
                  <a:lnTo>
                    <a:pt x="45464" y="12312"/>
                  </a:lnTo>
                  <a:lnTo>
                    <a:pt x="45523" y="12096"/>
                  </a:lnTo>
                  <a:lnTo>
                    <a:pt x="45523" y="11879"/>
                  </a:lnTo>
                  <a:lnTo>
                    <a:pt x="45503" y="11682"/>
                  </a:lnTo>
                  <a:lnTo>
                    <a:pt x="45464" y="11465"/>
                  </a:lnTo>
                  <a:lnTo>
                    <a:pt x="45365" y="11249"/>
                  </a:lnTo>
                  <a:lnTo>
                    <a:pt x="45247" y="11052"/>
                  </a:lnTo>
                  <a:lnTo>
                    <a:pt x="45089" y="10855"/>
                  </a:lnTo>
                  <a:lnTo>
                    <a:pt x="44892" y="10677"/>
                  </a:lnTo>
                  <a:lnTo>
                    <a:pt x="44676" y="10500"/>
                  </a:lnTo>
                  <a:lnTo>
                    <a:pt x="44400" y="10323"/>
                  </a:lnTo>
                  <a:lnTo>
                    <a:pt x="2653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2"/>
            <p:cNvSpPr/>
            <p:nvPr/>
          </p:nvSpPr>
          <p:spPr>
            <a:xfrm>
              <a:off x="4308350" y="1371750"/>
              <a:ext cx="1061250" cy="616075"/>
            </a:xfrm>
            <a:custGeom>
              <a:avLst/>
              <a:gdLst/>
              <a:ahLst/>
              <a:cxnLst/>
              <a:rect l="l" t="t" r="r" b="b"/>
              <a:pathLst>
                <a:path w="42450" h="24643" extrusionOk="0">
                  <a:moveTo>
                    <a:pt x="25411" y="0"/>
                  </a:moveTo>
                  <a:lnTo>
                    <a:pt x="0" y="14715"/>
                  </a:lnTo>
                  <a:lnTo>
                    <a:pt x="16094" y="24013"/>
                  </a:lnTo>
                  <a:lnTo>
                    <a:pt x="16369" y="24170"/>
                  </a:lnTo>
                  <a:lnTo>
                    <a:pt x="16665" y="24288"/>
                  </a:lnTo>
                  <a:lnTo>
                    <a:pt x="16980" y="24387"/>
                  </a:lnTo>
                  <a:lnTo>
                    <a:pt x="17295" y="24485"/>
                  </a:lnTo>
                  <a:lnTo>
                    <a:pt x="17630" y="24544"/>
                  </a:lnTo>
                  <a:lnTo>
                    <a:pt x="17965" y="24603"/>
                  </a:lnTo>
                  <a:lnTo>
                    <a:pt x="18319" y="24623"/>
                  </a:lnTo>
                  <a:lnTo>
                    <a:pt x="18674" y="24643"/>
                  </a:lnTo>
                  <a:lnTo>
                    <a:pt x="19009" y="24623"/>
                  </a:lnTo>
                  <a:lnTo>
                    <a:pt x="19363" y="24603"/>
                  </a:lnTo>
                  <a:lnTo>
                    <a:pt x="19698" y="24544"/>
                  </a:lnTo>
                  <a:lnTo>
                    <a:pt x="20033" y="24485"/>
                  </a:lnTo>
                  <a:lnTo>
                    <a:pt x="20348" y="24387"/>
                  </a:lnTo>
                  <a:lnTo>
                    <a:pt x="20664" y="24288"/>
                  </a:lnTo>
                  <a:lnTo>
                    <a:pt x="20959" y="24170"/>
                  </a:lnTo>
                  <a:lnTo>
                    <a:pt x="21235" y="24013"/>
                  </a:lnTo>
                  <a:lnTo>
                    <a:pt x="41406" y="12292"/>
                  </a:lnTo>
                  <a:lnTo>
                    <a:pt x="41642" y="12135"/>
                  </a:lnTo>
                  <a:lnTo>
                    <a:pt x="41859" y="11977"/>
                  </a:lnTo>
                  <a:lnTo>
                    <a:pt x="42036" y="11780"/>
                  </a:lnTo>
                  <a:lnTo>
                    <a:pt x="42194" y="11603"/>
                  </a:lnTo>
                  <a:lnTo>
                    <a:pt x="42312" y="11406"/>
                  </a:lnTo>
                  <a:lnTo>
                    <a:pt x="42391" y="11209"/>
                  </a:lnTo>
                  <a:lnTo>
                    <a:pt x="42430" y="11012"/>
                  </a:lnTo>
                  <a:lnTo>
                    <a:pt x="42450" y="10815"/>
                  </a:lnTo>
                  <a:lnTo>
                    <a:pt x="42430" y="10618"/>
                  </a:lnTo>
                  <a:lnTo>
                    <a:pt x="42391" y="10401"/>
                  </a:lnTo>
                  <a:lnTo>
                    <a:pt x="42312" y="10204"/>
                  </a:lnTo>
                  <a:lnTo>
                    <a:pt x="42194" y="10027"/>
                  </a:lnTo>
                  <a:lnTo>
                    <a:pt x="42036" y="9830"/>
                  </a:lnTo>
                  <a:lnTo>
                    <a:pt x="41859" y="9653"/>
                  </a:lnTo>
                  <a:lnTo>
                    <a:pt x="41642" y="9475"/>
                  </a:lnTo>
                  <a:lnTo>
                    <a:pt x="41386" y="9318"/>
                  </a:lnTo>
                  <a:lnTo>
                    <a:pt x="2541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2"/>
            <p:cNvSpPr/>
            <p:nvPr/>
          </p:nvSpPr>
          <p:spPr>
            <a:xfrm>
              <a:off x="4308350" y="1642100"/>
              <a:ext cx="1061250" cy="392025"/>
            </a:xfrm>
            <a:custGeom>
              <a:avLst/>
              <a:gdLst/>
              <a:ahLst/>
              <a:cxnLst/>
              <a:rect l="l" t="t" r="r" b="b"/>
              <a:pathLst>
                <a:path w="42450" h="15681" extrusionOk="0">
                  <a:moveTo>
                    <a:pt x="42450" y="1"/>
                  </a:moveTo>
                  <a:lnTo>
                    <a:pt x="42430" y="198"/>
                  </a:lnTo>
                  <a:lnTo>
                    <a:pt x="42391" y="414"/>
                  </a:lnTo>
                  <a:lnTo>
                    <a:pt x="42312" y="592"/>
                  </a:lnTo>
                  <a:lnTo>
                    <a:pt x="42194" y="789"/>
                  </a:lnTo>
                  <a:lnTo>
                    <a:pt x="42036" y="986"/>
                  </a:lnTo>
                  <a:lnTo>
                    <a:pt x="41859" y="1163"/>
                  </a:lnTo>
                  <a:lnTo>
                    <a:pt x="41642" y="1321"/>
                  </a:lnTo>
                  <a:lnTo>
                    <a:pt x="41406" y="1478"/>
                  </a:lnTo>
                  <a:lnTo>
                    <a:pt x="21235" y="13199"/>
                  </a:lnTo>
                  <a:lnTo>
                    <a:pt x="20959" y="13356"/>
                  </a:lnTo>
                  <a:lnTo>
                    <a:pt x="20664" y="13474"/>
                  </a:lnTo>
                  <a:lnTo>
                    <a:pt x="20348" y="13573"/>
                  </a:lnTo>
                  <a:lnTo>
                    <a:pt x="20033" y="13671"/>
                  </a:lnTo>
                  <a:lnTo>
                    <a:pt x="19698" y="13730"/>
                  </a:lnTo>
                  <a:lnTo>
                    <a:pt x="19363" y="13789"/>
                  </a:lnTo>
                  <a:lnTo>
                    <a:pt x="19009" y="13809"/>
                  </a:lnTo>
                  <a:lnTo>
                    <a:pt x="18674" y="13829"/>
                  </a:lnTo>
                  <a:lnTo>
                    <a:pt x="18319" y="13809"/>
                  </a:lnTo>
                  <a:lnTo>
                    <a:pt x="17965" y="13789"/>
                  </a:lnTo>
                  <a:lnTo>
                    <a:pt x="17630" y="13730"/>
                  </a:lnTo>
                  <a:lnTo>
                    <a:pt x="17295" y="13671"/>
                  </a:lnTo>
                  <a:lnTo>
                    <a:pt x="16980" y="13573"/>
                  </a:lnTo>
                  <a:lnTo>
                    <a:pt x="16665" y="13474"/>
                  </a:lnTo>
                  <a:lnTo>
                    <a:pt x="16369" y="13356"/>
                  </a:lnTo>
                  <a:lnTo>
                    <a:pt x="16094" y="13199"/>
                  </a:lnTo>
                  <a:lnTo>
                    <a:pt x="0" y="3901"/>
                  </a:lnTo>
                  <a:lnTo>
                    <a:pt x="0" y="5753"/>
                  </a:lnTo>
                  <a:lnTo>
                    <a:pt x="16094" y="15070"/>
                  </a:lnTo>
                  <a:lnTo>
                    <a:pt x="16369" y="15208"/>
                  </a:lnTo>
                  <a:lnTo>
                    <a:pt x="16665" y="15326"/>
                  </a:lnTo>
                  <a:lnTo>
                    <a:pt x="16960" y="15444"/>
                  </a:lnTo>
                  <a:lnTo>
                    <a:pt x="17295" y="15523"/>
                  </a:lnTo>
                  <a:lnTo>
                    <a:pt x="17630" y="15582"/>
                  </a:lnTo>
                  <a:lnTo>
                    <a:pt x="17965" y="15641"/>
                  </a:lnTo>
                  <a:lnTo>
                    <a:pt x="18319" y="15661"/>
                  </a:lnTo>
                  <a:lnTo>
                    <a:pt x="18654" y="15681"/>
                  </a:lnTo>
                  <a:lnTo>
                    <a:pt x="19009" y="15661"/>
                  </a:lnTo>
                  <a:lnTo>
                    <a:pt x="19363" y="15641"/>
                  </a:lnTo>
                  <a:lnTo>
                    <a:pt x="19698" y="15582"/>
                  </a:lnTo>
                  <a:lnTo>
                    <a:pt x="20033" y="15523"/>
                  </a:lnTo>
                  <a:lnTo>
                    <a:pt x="20348" y="15444"/>
                  </a:lnTo>
                  <a:lnTo>
                    <a:pt x="20664" y="15326"/>
                  </a:lnTo>
                  <a:lnTo>
                    <a:pt x="20959" y="15208"/>
                  </a:lnTo>
                  <a:lnTo>
                    <a:pt x="21235" y="15070"/>
                  </a:lnTo>
                  <a:lnTo>
                    <a:pt x="41386" y="3349"/>
                  </a:lnTo>
                  <a:lnTo>
                    <a:pt x="41642" y="3172"/>
                  </a:lnTo>
                  <a:lnTo>
                    <a:pt x="41859" y="3015"/>
                  </a:lnTo>
                  <a:lnTo>
                    <a:pt x="42036" y="2837"/>
                  </a:lnTo>
                  <a:lnTo>
                    <a:pt x="42194" y="2640"/>
                  </a:lnTo>
                  <a:lnTo>
                    <a:pt x="42292" y="2463"/>
                  </a:lnTo>
                  <a:lnTo>
                    <a:pt x="42391" y="2266"/>
                  </a:lnTo>
                  <a:lnTo>
                    <a:pt x="42430" y="2069"/>
                  </a:lnTo>
                  <a:lnTo>
                    <a:pt x="42450" y="1872"/>
                  </a:lnTo>
                  <a:lnTo>
                    <a:pt x="42450"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2"/>
            <p:cNvSpPr/>
            <p:nvPr/>
          </p:nvSpPr>
          <p:spPr>
            <a:xfrm>
              <a:off x="4837225" y="1975500"/>
              <a:ext cx="425525" cy="294500"/>
            </a:xfrm>
            <a:custGeom>
              <a:avLst/>
              <a:gdLst/>
              <a:ahLst/>
              <a:cxnLst/>
              <a:rect l="l" t="t" r="r" b="b"/>
              <a:pathLst>
                <a:path w="17021" h="11780" extrusionOk="0">
                  <a:moveTo>
                    <a:pt x="17020" y="0"/>
                  </a:moveTo>
                  <a:lnTo>
                    <a:pt x="16213" y="60"/>
                  </a:lnTo>
                  <a:lnTo>
                    <a:pt x="14696" y="138"/>
                  </a:lnTo>
                  <a:lnTo>
                    <a:pt x="730" y="9495"/>
                  </a:lnTo>
                  <a:lnTo>
                    <a:pt x="671" y="9456"/>
                  </a:lnTo>
                  <a:lnTo>
                    <a:pt x="592" y="9436"/>
                  </a:lnTo>
                  <a:lnTo>
                    <a:pt x="513" y="9475"/>
                  </a:lnTo>
                  <a:lnTo>
                    <a:pt x="434" y="9515"/>
                  </a:lnTo>
                  <a:lnTo>
                    <a:pt x="395" y="9574"/>
                  </a:lnTo>
                  <a:lnTo>
                    <a:pt x="375" y="9653"/>
                  </a:lnTo>
                  <a:lnTo>
                    <a:pt x="395" y="9712"/>
                  </a:lnTo>
                  <a:lnTo>
                    <a:pt x="415" y="9731"/>
                  </a:lnTo>
                  <a:lnTo>
                    <a:pt x="237" y="9909"/>
                  </a:lnTo>
                  <a:lnTo>
                    <a:pt x="119" y="10086"/>
                  </a:lnTo>
                  <a:lnTo>
                    <a:pt x="40" y="10283"/>
                  </a:lnTo>
                  <a:lnTo>
                    <a:pt x="1" y="10480"/>
                  </a:lnTo>
                  <a:lnTo>
                    <a:pt x="21" y="10697"/>
                  </a:lnTo>
                  <a:lnTo>
                    <a:pt x="40" y="10874"/>
                  </a:lnTo>
                  <a:lnTo>
                    <a:pt x="119" y="11071"/>
                  </a:lnTo>
                  <a:lnTo>
                    <a:pt x="218" y="11248"/>
                  </a:lnTo>
                  <a:lnTo>
                    <a:pt x="336" y="11406"/>
                  </a:lnTo>
                  <a:lnTo>
                    <a:pt x="493" y="11544"/>
                  </a:lnTo>
                  <a:lnTo>
                    <a:pt x="651" y="11642"/>
                  </a:lnTo>
                  <a:lnTo>
                    <a:pt x="828" y="11721"/>
                  </a:lnTo>
                  <a:lnTo>
                    <a:pt x="1025" y="11780"/>
                  </a:lnTo>
                  <a:lnTo>
                    <a:pt x="1242" y="11780"/>
                  </a:lnTo>
                  <a:lnTo>
                    <a:pt x="1459" y="11741"/>
                  </a:lnTo>
                  <a:lnTo>
                    <a:pt x="1675" y="11662"/>
                  </a:lnTo>
                  <a:lnTo>
                    <a:pt x="1675" y="11681"/>
                  </a:lnTo>
                  <a:lnTo>
                    <a:pt x="3921" y="10184"/>
                  </a:lnTo>
                  <a:lnTo>
                    <a:pt x="8826" y="6895"/>
                  </a:lnTo>
                  <a:lnTo>
                    <a:pt x="15976" y="2088"/>
                  </a:lnTo>
                  <a:lnTo>
                    <a:pt x="16666" y="749"/>
                  </a:lnTo>
                  <a:lnTo>
                    <a:pt x="17020" y="0"/>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2"/>
            <p:cNvSpPr/>
            <p:nvPr/>
          </p:nvSpPr>
          <p:spPr>
            <a:xfrm>
              <a:off x="5209525" y="1946450"/>
              <a:ext cx="58150" cy="51725"/>
            </a:xfrm>
            <a:custGeom>
              <a:avLst/>
              <a:gdLst/>
              <a:ahLst/>
              <a:cxnLst/>
              <a:rect l="l" t="t" r="r" b="b"/>
              <a:pathLst>
                <a:path w="2326" h="2069" extrusionOk="0">
                  <a:moveTo>
                    <a:pt x="2325" y="0"/>
                  </a:moveTo>
                  <a:lnTo>
                    <a:pt x="1" y="118"/>
                  </a:lnTo>
                  <a:lnTo>
                    <a:pt x="1281" y="2069"/>
                  </a:lnTo>
                  <a:lnTo>
                    <a:pt x="2325" y="0"/>
                  </a:lnTo>
                  <a:close/>
                </a:path>
              </a:pathLst>
            </a:custGeom>
            <a:solidFill>
              <a:srgbClr val="FEC7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2"/>
            <p:cNvSpPr/>
            <p:nvPr/>
          </p:nvSpPr>
          <p:spPr>
            <a:xfrm>
              <a:off x="5247450" y="1946450"/>
              <a:ext cx="20225" cy="18250"/>
            </a:xfrm>
            <a:custGeom>
              <a:avLst/>
              <a:gdLst/>
              <a:ahLst/>
              <a:cxnLst/>
              <a:rect l="l" t="t" r="r" b="b"/>
              <a:pathLst>
                <a:path w="809" h="730" extrusionOk="0">
                  <a:moveTo>
                    <a:pt x="808" y="0"/>
                  </a:moveTo>
                  <a:lnTo>
                    <a:pt x="1" y="40"/>
                  </a:lnTo>
                  <a:lnTo>
                    <a:pt x="138" y="197"/>
                  </a:lnTo>
                  <a:lnTo>
                    <a:pt x="257" y="355"/>
                  </a:lnTo>
                  <a:lnTo>
                    <a:pt x="355" y="532"/>
                  </a:lnTo>
                  <a:lnTo>
                    <a:pt x="454" y="729"/>
                  </a:lnTo>
                  <a:lnTo>
                    <a:pt x="808" y="0"/>
                  </a:lnTo>
                  <a:close/>
                </a:path>
              </a:pathLst>
            </a:custGeom>
            <a:solidFill>
              <a:srgbClr val="3B3B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2"/>
            <p:cNvSpPr/>
            <p:nvPr/>
          </p:nvSpPr>
          <p:spPr>
            <a:xfrm>
              <a:off x="5247450" y="1946450"/>
              <a:ext cx="20225" cy="1000"/>
            </a:xfrm>
            <a:custGeom>
              <a:avLst/>
              <a:gdLst/>
              <a:ahLst/>
              <a:cxnLst/>
              <a:rect l="l" t="t" r="r" b="b"/>
              <a:pathLst>
                <a:path w="809" h="40" extrusionOk="0">
                  <a:moveTo>
                    <a:pt x="808" y="0"/>
                  </a:moveTo>
                  <a:lnTo>
                    <a:pt x="1" y="40"/>
                  </a:lnTo>
                  <a:lnTo>
                    <a:pt x="808" y="0"/>
                  </a:lnTo>
                  <a:close/>
                </a:path>
              </a:pathLst>
            </a:custGeom>
            <a:solidFill>
              <a:srgbClr val="3C3B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2"/>
            <p:cNvSpPr/>
            <p:nvPr/>
          </p:nvSpPr>
          <p:spPr>
            <a:xfrm>
              <a:off x="5247450" y="1946450"/>
              <a:ext cx="20225" cy="18250"/>
            </a:xfrm>
            <a:custGeom>
              <a:avLst/>
              <a:gdLst/>
              <a:ahLst/>
              <a:cxnLst/>
              <a:rect l="l" t="t" r="r" b="b"/>
              <a:pathLst>
                <a:path w="809" h="730" extrusionOk="0">
                  <a:moveTo>
                    <a:pt x="808" y="0"/>
                  </a:moveTo>
                  <a:lnTo>
                    <a:pt x="1" y="40"/>
                  </a:lnTo>
                  <a:lnTo>
                    <a:pt x="158" y="237"/>
                  </a:lnTo>
                  <a:lnTo>
                    <a:pt x="296" y="434"/>
                  </a:lnTo>
                  <a:lnTo>
                    <a:pt x="454" y="729"/>
                  </a:lnTo>
                  <a:lnTo>
                    <a:pt x="808"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2"/>
            <p:cNvSpPr/>
            <p:nvPr/>
          </p:nvSpPr>
          <p:spPr>
            <a:xfrm>
              <a:off x="4854975" y="1949400"/>
              <a:ext cx="386600" cy="286625"/>
            </a:xfrm>
            <a:custGeom>
              <a:avLst/>
              <a:gdLst/>
              <a:ahLst/>
              <a:cxnLst/>
              <a:rect l="l" t="t" r="r" b="b"/>
              <a:pathLst>
                <a:path w="15464" h="11465" extrusionOk="0">
                  <a:moveTo>
                    <a:pt x="14183" y="0"/>
                  </a:moveTo>
                  <a:lnTo>
                    <a:pt x="0" y="9515"/>
                  </a:lnTo>
                  <a:lnTo>
                    <a:pt x="276" y="9672"/>
                  </a:lnTo>
                  <a:lnTo>
                    <a:pt x="512" y="9850"/>
                  </a:lnTo>
                  <a:lnTo>
                    <a:pt x="729" y="10066"/>
                  </a:lnTo>
                  <a:lnTo>
                    <a:pt x="906" y="10322"/>
                  </a:lnTo>
                  <a:lnTo>
                    <a:pt x="1064" y="10578"/>
                  </a:lnTo>
                  <a:lnTo>
                    <a:pt x="1162" y="10854"/>
                  </a:lnTo>
                  <a:lnTo>
                    <a:pt x="1241" y="11150"/>
                  </a:lnTo>
                  <a:lnTo>
                    <a:pt x="1280" y="11465"/>
                  </a:lnTo>
                  <a:lnTo>
                    <a:pt x="15463" y="1951"/>
                  </a:lnTo>
                  <a:lnTo>
                    <a:pt x="15424" y="1655"/>
                  </a:lnTo>
                  <a:lnTo>
                    <a:pt x="15345" y="1360"/>
                  </a:lnTo>
                  <a:lnTo>
                    <a:pt x="15227" y="1084"/>
                  </a:lnTo>
                  <a:lnTo>
                    <a:pt x="15089" y="808"/>
                  </a:lnTo>
                  <a:lnTo>
                    <a:pt x="14912" y="572"/>
                  </a:lnTo>
                  <a:lnTo>
                    <a:pt x="14695" y="355"/>
                  </a:lnTo>
                  <a:lnTo>
                    <a:pt x="14439" y="158"/>
                  </a:lnTo>
                  <a:lnTo>
                    <a:pt x="14183"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2"/>
            <p:cNvSpPr/>
            <p:nvPr/>
          </p:nvSpPr>
          <p:spPr>
            <a:xfrm>
              <a:off x="4842150" y="2187250"/>
              <a:ext cx="44850" cy="53225"/>
            </a:xfrm>
            <a:custGeom>
              <a:avLst/>
              <a:gdLst/>
              <a:ahLst/>
              <a:cxnLst/>
              <a:rect l="l" t="t" r="r" b="b"/>
              <a:pathLst>
                <a:path w="1794" h="2129" extrusionOk="0">
                  <a:moveTo>
                    <a:pt x="513" y="1"/>
                  </a:moveTo>
                  <a:lnTo>
                    <a:pt x="415" y="60"/>
                  </a:lnTo>
                  <a:lnTo>
                    <a:pt x="336" y="158"/>
                  </a:lnTo>
                  <a:lnTo>
                    <a:pt x="257" y="237"/>
                  </a:lnTo>
                  <a:lnTo>
                    <a:pt x="178" y="336"/>
                  </a:lnTo>
                  <a:lnTo>
                    <a:pt x="119" y="434"/>
                  </a:lnTo>
                  <a:lnTo>
                    <a:pt x="40" y="651"/>
                  </a:lnTo>
                  <a:lnTo>
                    <a:pt x="1" y="848"/>
                  </a:lnTo>
                  <a:lnTo>
                    <a:pt x="1" y="1045"/>
                  </a:lnTo>
                  <a:lnTo>
                    <a:pt x="60" y="1261"/>
                  </a:lnTo>
                  <a:lnTo>
                    <a:pt x="119" y="1439"/>
                  </a:lnTo>
                  <a:lnTo>
                    <a:pt x="237" y="1616"/>
                  </a:lnTo>
                  <a:lnTo>
                    <a:pt x="356" y="1774"/>
                  </a:lnTo>
                  <a:lnTo>
                    <a:pt x="513" y="1911"/>
                  </a:lnTo>
                  <a:lnTo>
                    <a:pt x="690" y="2030"/>
                  </a:lnTo>
                  <a:lnTo>
                    <a:pt x="887" y="2089"/>
                  </a:lnTo>
                  <a:lnTo>
                    <a:pt x="1084" y="2128"/>
                  </a:lnTo>
                  <a:lnTo>
                    <a:pt x="1301" y="2128"/>
                  </a:lnTo>
                  <a:lnTo>
                    <a:pt x="1419" y="2108"/>
                  </a:lnTo>
                  <a:lnTo>
                    <a:pt x="1537" y="2069"/>
                  </a:lnTo>
                  <a:lnTo>
                    <a:pt x="1656" y="2030"/>
                  </a:lnTo>
                  <a:lnTo>
                    <a:pt x="1754" y="1971"/>
                  </a:lnTo>
                  <a:lnTo>
                    <a:pt x="1793" y="1951"/>
                  </a:lnTo>
                  <a:lnTo>
                    <a:pt x="1754" y="1636"/>
                  </a:lnTo>
                  <a:lnTo>
                    <a:pt x="1675" y="1340"/>
                  </a:lnTo>
                  <a:lnTo>
                    <a:pt x="1577" y="1064"/>
                  </a:lnTo>
                  <a:lnTo>
                    <a:pt x="1419" y="808"/>
                  </a:lnTo>
                  <a:lnTo>
                    <a:pt x="1242" y="552"/>
                  </a:lnTo>
                  <a:lnTo>
                    <a:pt x="1025" y="336"/>
                  </a:lnTo>
                  <a:lnTo>
                    <a:pt x="789" y="158"/>
                  </a:lnTo>
                  <a:lnTo>
                    <a:pt x="513" y="1"/>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2"/>
            <p:cNvSpPr/>
            <p:nvPr/>
          </p:nvSpPr>
          <p:spPr>
            <a:xfrm>
              <a:off x="4851525" y="2182325"/>
              <a:ext cx="41375" cy="57150"/>
            </a:xfrm>
            <a:custGeom>
              <a:avLst/>
              <a:gdLst/>
              <a:ahLst/>
              <a:cxnLst/>
              <a:rect l="l" t="t" r="r" b="b"/>
              <a:pathLst>
                <a:path w="1655" h="2286" extrusionOk="0">
                  <a:moveTo>
                    <a:pt x="217" y="1"/>
                  </a:moveTo>
                  <a:lnTo>
                    <a:pt x="138" y="20"/>
                  </a:lnTo>
                  <a:lnTo>
                    <a:pt x="59" y="79"/>
                  </a:lnTo>
                  <a:lnTo>
                    <a:pt x="20" y="119"/>
                  </a:lnTo>
                  <a:lnTo>
                    <a:pt x="0" y="198"/>
                  </a:lnTo>
                  <a:lnTo>
                    <a:pt x="20" y="276"/>
                  </a:lnTo>
                  <a:lnTo>
                    <a:pt x="79" y="316"/>
                  </a:lnTo>
                  <a:lnTo>
                    <a:pt x="315" y="473"/>
                  </a:lnTo>
                  <a:lnTo>
                    <a:pt x="552" y="651"/>
                  </a:lnTo>
                  <a:lnTo>
                    <a:pt x="749" y="848"/>
                  </a:lnTo>
                  <a:lnTo>
                    <a:pt x="926" y="1084"/>
                  </a:lnTo>
                  <a:lnTo>
                    <a:pt x="1064" y="1320"/>
                  </a:lnTo>
                  <a:lnTo>
                    <a:pt x="1162" y="1596"/>
                  </a:lnTo>
                  <a:lnTo>
                    <a:pt x="1241" y="1872"/>
                  </a:lnTo>
                  <a:lnTo>
                    <a:pt x="1281" y="2148"/>
                  </a:lnTo>
                  <a:lnTo>
                    <a:pt x="1300" y="2227"/>
                  </a:lnTo>
                  <a:lnTo>
                    <a:pt x="1359" y="2266"/>
                  </a:lnTo>
                  <a:lnTo>
                    <a:pt x="1438" y="2286"/>
                  </a:lnTo>
                  <a:lnTo>
                    <a:pt x="1497" y="2266"/>
                  </a:lnTo>
                  <a:lnTo>
                    <a:pt x="1576" y="2207"/>
                  </a:lnTo>
                  <a:lnTo>
                    <a:pt x="1635" y="2148"/>
                  </a:lnTo>
                  <a:lnTo>
                    <a:pt x="1655" y="2089"/>
                  </a:lnTo>
                  <a:lnTo>
                    <a:pt x="1615" y="1754"/>
                  </a:lnTo>
                  <a:lnTo>
                    <a:pt x="1517" y="1439"/>
                  </a:lnTo>
                  <a:lnTo>
                    <a:pt x="1399" y="1143"/>
                  </a:lnTo>
                  <a:lnTo>
                    <a:pt x="1241" y="867"/>
                  </a:lnTo>
                  <a:lnTo>
                    <a:pt x="1044" y="611"/>
                  </a:lnTo>
                  <a:lnTo>
                    <a:pt x="828" y="375"/>
                  </a:lnTo>
                  <a:lnTo>
                    <a:pt x="571" y="178"/>
                  </a:lnTo>
                  <a:lnTo>
                    <a:pt x="29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32"/>
            <p:cNvSpPr/>
            <p:nvPr/>
          </p:nvSpPr>
          <p:spPr>
            <a:xfrm>
              <a:off x="5030275" y="1975000"/>
              <a:ext cx="375775" cy="357050"/>
            </a:xfrm>
            <a:custGeom>
              <a:avLst/>
              <a:gdLst/>
              <a:ahLst/>
              <a:cxnLst/>
              <a:rect l="l" t="t" r="r" b="b"/>
              <a:pathLst>
                <a:path w="15031" h="14282" extrusionOk="0">
                  <a:moveTo>
                    <a:pt x="15030" y="1"/>
                  </a:moveTo>
                  <a:lnTo>
                    <a:pt x="14223" y="178"/>
                  </a:lnTo>
                  <a:lnTo>
                    <a:pt x="12745" y="513"/>
                  </a:lnTo>
                  <a:lnTo>
                    <a:pt x="552" y="12095"/>
                  </a:lnTo>
                  <a:lnTo>
                    <a:pt x="473" y="12056"/>
                  </a:lnTo>
                  <a:lnTo>
                    <a:pt x="414" y="12056"/>
                  </a:lnTo>
                  <a:lnTo>
                    <a:pt x="336" y="12095"/>
                  </a:lnTo>
                  <a:lnTo>
                    <a:pt x="276" y="12155"/>
                  </a:lnTo>
                  <a:lnTo>
                    <a:pt x="237" y="12214"/>
                  </a:lnTo>
                  <a:lnTo>
                    <a:pt x="217" y="12292"/>
                  </a:lnTo>
                  <a:lnTo>
                    <a:pt x="257" y="12371"/>
                  </a:lnTo>
                  <a:lnTo>
                    <a:pt x="276" y="12371"/>
                  </a:lnTo>
                  <a:lnTo>
                    <a:pt x="139" y="12568"/>
                  </a:lnTo>
                  <a:lnTo>
                    <a:pt x="60" y="12785"/>
                  </a:lnTo>
                  <a:lnTo>
                    <a:pt x="20" y="12982"/>
                  </a:lnTo>
                  <a:lnTo>
                    <a:pt x="1" y="13179"/>
                  </a:lnTo>
                  <a:lnTo>
                    <a:pt x="40" y="13376"/>
                  </a:lnTo>
                  <a:lnTo>
                    <a:pt x="119" y="13573"/>
                  </a:lnTo>
                  <a:lnTo>
                    <a:pt x="217" y="13750"/>
                  </a:lnTo>
                  <a:lnTo>
                    <a:pt x="336" y="13888"/>
                  </a:lnTo>
                  <a:lnTo>
                    <a:pt x="493" y="14026"/>
                  </a:lnTo>
                  <a:lnTo>
                    <a:pt x="651" y="14144"/>
                  </a:lnTo>
                  <a:lnTo>
                    <a:pt x="828" y="14223"/>
                  </a:lnTo>
                  <a:lnTo>
                    <a:pt x="1025" y="14262"/>
                  </a:lnTo>
                  <a:lnTo>
                    <a:pt x="1222" y="14282"/>
                  </a:lnTo>
                  <a:lnTo>
                    <a:pt x="1439" y="14262"/>
                  </a:lnTo>
                  <a:lnTo>
                    <a:pt x="1636" y="14183"/>
                  </a:lnTo>
                  <a:lnTo>
                    <a:pt x="1852" y="14065"/>
                  </a:lnTo>
                  <a:lnTo>
                    <a:pt x="3802" y="12233"/>
                  </a:lnTo>
                  <a:lnTo>
                    <a:pt x="8097" y="8156"/>
                  </a:lnTo>
                  <a:lnTo>
                    <a:pt x="14341" y="2227"/>
                  </a:lnTo>
                  <a:lnTo>
                    <a:pt x="14794" y="789"/>
                  </a:lnTo>
                  <a:lnTo>
                    <a:pt x="15030"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32"/>
            <p:cNvSpPr/>
            <p:nvPr/>
          </p:nvSpPr>
          <p:spPr>
            <a:xfrm>
              <a:off x="5339050" y="1948900"/>
              <a:ext cx="56650" cy="55675"/>
            </a:xfrm>
            <a:custGeom>
              <a:avLst/>
              <a:gdLst/>
              <a:ahLst/>
              <a:cxnLst/>
              <a:rect l="l" t="t" r="r" b="b"/>
              <a:pathLst>
                <a:path w="2266" h="2227" extrusionOk="0">
                  <a:moveTo>
                    <a:pt x="2266" y="1"/>
                  </a:moveTo>
                  <a:lnTo>
                    <a:pt x="0" y="533"/>
                  </a:lnTo>
                  <a:lnTo>
                    <a:pt x="1596" y="2227"/>
                  </a:lnTo>
                  <a:lnTo>
                    <a:pt x="2266" y="1"/>
                  </a:lnTo>
                  <a:close/>
                </a:path>
              </a:pathLst>
            </a:custGeom>
            <a:solidFill>
              <a:srgbClr val="FEC7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2"/>
            <p:cNvSpPr/>
            <p:nvPr/>
          </p:nvSpPr>
          <p:spPr>
            <a:xfrm>
              <a:off x="5375975" y="1948900"/>
              <a:ext cx="19725" cy="19725"/>
            </a:xfrm>
            <a:custGeom>
              <a:avLst/>
              <a:gdLst/>
              <a:ahLst/>
              <a:cxnLst/>
              <a:rect l="l" t="t" r="r" b="b"/>
              <a:pathLst>
                <a:path w="789" h="789" extrusionOk="0">
                  <a:moveTo>
                    <a:pt x="789" y="1"/>
                  </a:moveTo>
                  <a:lnTo>
                    <a:pt x="1" y="178"/>
                  </a:lnTo>
                  <a:lnTo>
                    <a:pt x="158" y="316"/>
                  </a:lnTo>
                  <a:lnTo>
                    <a:pt x="296" y="454"/>
                  </a:lnTo>
                  <a:lnTo>
                    <a:pt x="434" y="611"/>
                  </a:lnTo>
                  <a:lnTo>
                    <a:pt x="552" y="789"/>
                  </a:lnTo>
                  <a:lnTo>
                    <a:pt x="789" y="1"/>
                  </a:lnTo>
                  <a:close/>
                </a:path>
              </a:pathLst>
            </a:custGeom>
            <a:solidFill>
              <a:srgbClr val="3B3B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2"/>
            <p:cNvSpPr/>
            <p:nvPr/>
          </p:nvSpPr>
          <p:spPr>
            <a:xfrm>
              <a:off x="5375975" y="1948900"/>
              <a:ext cx="19725" cy="4475"/>
            </a:xfrm>
            <a:custGeom>
              <a:avLst/>
              <a:gdLst/>
              <a:ahLst/>
              <a:cxnLst/>
              <a:rect l="l" t="t" r="r" b="b"/>
              <a:pathLst>
                <a:path w="789" h="179" extrusionOk="0">
                  <a:moveTo>
                    <a:pt x="789" y="1"/>
                  </a:moveTo>
                  <a:lnTo>
                    <a:pt x="1" y="178"/>
                  </a:lnTo>
                  <a:lnTo>
                    <a:pt x="789" y="1"/>
                  </a:lnTo>
                  <a:close/>
                </a:path>
              </a:pathLst>
            </a:custGeom>
            <a:solidFill>
              <a:srgbClr val="3C3B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2"/>
            <p:cNvSpPr/>
            <p:nvPr/>
          </p:nvSpPr>
          <p:spPr>
            <a:xfrm>
              <a:off x="5375975" y="1948900"/>
              <a:ext cx="19725" cy="19725"/>
            </a:xfrm>
            <a:custGeom>
              <a:avLst/>
              <a:gdLst/>
              <a:ahLst/>
              <a:cxnLst/>
              <a:rect l="l" t="t" r="r" b="b"/>
              <a:pathLst>
                <a:path w="789" h="789" extrusionOk="0">
                  <a:moveTo>
                    <a:pt x="789" y="1"/>
                  </a:moveTo>
                  <a:lnTo>
                    <a:pt x="1" y="178"/>
                  </a:lnTo>
                  <a:lnTo>
                    <a:pt x="198" y="355"/>
                  </a:lnTo>
                  <a:lnTo>
                    <a:pt x="375" y="533"/>
                  </a:lnTo>
                  <a:lnTo>
                    <a:pt x="552" y="789"/>
                  </a:lnTo>
                  <a:lnTo>
                    <a:pt x="789"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2"/>
            <p:cNvSpPr/>
            <p:nvPr/>
          </p:nvSpPr>
          <p:spPr>
            <a:xfrm>
              <a:off x="5030275" y="1962200"/>
              <a:ext cx="348675" cy="336875"/>
            </a:xfrm>
            <a:custGeom>
              <a:avLst/>
              <a:gdLst/>
              <a:ahLst/>
              <a:cxnLst/>
              <a:rect l="l" t="t" r="r" b="b"/>
              <a:pathLst>
                <a:path w="13947" h="13475" extrusionOk="0">
                  <a:moveTo>
                    <a:pt x="12351" y="1"/>
                  </a:moveTo>
                  <a:lnTo>
                    <a:pt x="1" y="11780"/>
                  </a:lnTo>
                  <a:lnTo>
                    <a:pt x="276" y="11879"/>
                  </a:lnTo>
                  <a:lnTo>
                    <a:pt x="552" y="12036"/>
                  </a:lnTo>
                  <a:lnTo>
                    <a:pt x="808" y="12213"/>
                  </a:lnTo>
                  <a:lnTo>
                    <a:pt x="1025" y="12410"/>
                  </a:lnTo>
                  <a:lnTo>
                    <a:pt x="1202" y="12647"/>
                  </a:lnTo>
                  <a:lnTo>
                    <a:pt x="1380" y="12903"/>
                  </a:lnTo>
                  <a:lnTo>
                    <a:pt x="1498" y="13179"/>
                  </a:lnTo>
                  <a:lnTo>
                    <a:pt x="1596" y="13474"/>
                  </a:lnTo>
                  <a:lnTo>
                    <a:pt x="13947" y="1695"/>
                  </a:lnTo>
                  <a:lnTo>
                    <a:pt x="13849" y="1399"/>
                  </a:lnTo>
                  <a:lnTo>
                    <a:pt x="13730" y="1123"/>
                  </a:lnTo>
                  <a:lnTo>
                    <a:pt x="13573" y="867"/>
                  </a:lnTo>
                  <a:lnTo>
                    <a:pt x="13376" y="631"/>
                  </a:lnTo>
                  <a:lnTo>
                    <a:pt x="13159" y="434"/>
                  </a:lnTo>
                  <a:lnTo>
                    <a:pt x="12903" y="257"/>
                  </a:lnTo>
                  <a:lnTo>
                    <a:pt x="12647" y="99"/>
                  </a:lnTo>
                  <a:lnTo>
                    <a:pt x="12351"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32"/>
            <p:cNvSpPr/>
            <p:nvPr/>
          </p:nvSpPr>
          <p:spPr>
            <a:xfrm>
              <a:off x="5021425" y="2256700"/>
              <a:ext cx="48775" cy="50250"/>
            </a:xfrm>
            <a:custGeom>
              <a:avLst/>
              <a:gdLst/>
              <a:ahLst/>
              <a:cxnLst/>
              <a:rect l="l" t="t" r="r" b="b"/>
              <a:pathLst>
                <a:path w="1951" h="2010" extrusionOk="0">
                  <a:moveTo>
                    <a:pt x="355" y="0"/>
                  </a:moveTo>
                  <a:lnTo>
                    <a:pt x="276" y="79"/>
                  </a:lnTo>
                  <a:lnTo>
                    <a:pt x="197" y="177"/>
                  </a:lnTo>
                  <a:lnTo>
                    <a:pt x="118" y="296"/>
                  </a:lnTo>
                  <a:lnTo>
                    <a:pt x="79" y="394"/>
                  </a:lnTo>
                  <a:lnTo>
                    <a:pt x="39" y="493"/>
                  </a:lnTo>
                  <a:lnTo>
                    <a:pt x="0" y="709"/>
                  </a:lnTo>
                  <a:lnTo>
                    <a:pt x="0" y="926"/>
                  </a:lnTo>
                  <a:lnTo>
                    <a:pt x="20" y="1123"/>
                  </a:lnTo>
                  <a:lnTo>
                    <a:pt x="99" y="1320"/>
                  </a:lnTo>
                  <a:lnTo>
                    <a:pt x="217" y="1497"/>
                  </a:lnTo>
                  <a:lnTo>
                    <a:pt x="335" y="1655"/>
                  </a:lnTo>
                  <a:lnTo>
                    <a:pt x="493" y="1773"/>
                  </a:lnTo>
                  <a:lnTo>
                    <a:pt x="670" y="1891"/>
                  </a:lnTo>
                  <a:lnTo>
                    <a:pt x="867" y="1970"/>
                  </a:lnTo>
                  <a:lnTo>
                    <a:pt x="1064" y="2009"/>
                  </a:lnTo>
                  <a:lnTo>
                    <a:pt x="1280" y="2009"/>
                  </a:lnTo>
                  <a:lnTo>
                    <a:pt x="1497" y="1950"/>
                  </a:lnTo>
                  <a:lnTo>
                    <a:pt x="1596" y="1911"/>
                  </a:lnTo>
                  <a:lnTo>
                    <a:pt x="1694" y="1871"/>
                  </a:lnTo>
                  <a:lnTo>
                    <a:pt x="1812" y="1812"/>
                  </a:lnTo>
                  <a:lnTo>
                    <a:pt x="1911" y="1734"/>
                  </a:lnTo>
                  <a:lnTo>
                    <a:pt x="1950" y="1694"/>
                  </a:lnTo>
                  <a:lnTo>
                    <a:pt x="1852" y="1399"/>
                  </a:lnTo>
                  <a:lnTo>
                    <a:pt x="1734" y="1123"/>
                  </a:lnTo>
                  <a:lnTo>
                    <a:pt x="1556" y="867"/>
                  </a:lnTo>
                  <a:lnTo>
                    <a:pt x="1379" y="630"/>
                  </a:lnTo>
                  <a:lnTo>
                    <a:pt x="1162" y="433"/>
                  </a:lnTo>
                  <a:lnTo>
                    <a:pt x="906" y="256"/>
                  </a:lnTo>
                  <a:lnTo>
                    <a:pt x="630" y="99"/>
                  </a:lnTo>
                  <a:lnTo>
                    <a:pt x="355" y="0"/>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32"/>
            <p:cNvSpPr/>
            <p:nvPr/>
          </p:nvSpPr>
          <p:spPr>
            <a:xfrm>
              <a:off x="5026350" y="2251275"/>
              <a:ext cx="48775" cy="51250"/>
            </a:xfrm>
            <a:custGeom>
              <a:avLst/>
              <a:gdLst/>
              <a:ahLst/>
              <a:cxnLst/>
              <a:rect l="l" t="t" r="r" b="b"/>
              <a:pathLst>
                <a:path w="1951" h="2050" extrusionOk="0">
                  <a:moveTo>
                    <a:pt x="197" y="0"/>
                  </a:moveTo>
                  <a:lnTo>
                    <a:pt x="118" y="40"/>
                  </a:lnTo>
                  <a:lnTo>
                    <a:pt x="59" y="99"/>
                  </a:lnTo>
                  <a:lnTo>
                    <a:pt x="20" y="158"/>
                  </a:lnTo>
                  <a:lnTo>
                    <a:pt x="0" y="237"/>
                  </a:lnTo>
                  <a:lnTo>
                    <a:pt x="39" y="316"/>
                  </a:lnTo>
                  <a:lnTo>
                    <a:pt x="99" y="355"/>
                  </a:lnTo>
                  <a:lnTo>
                    <a:pt x="374" y="454"/>
                  </a:lnTo>
                  <a:lnTo>
                    <a:pt x="630" y="591"/>
                  </a:lnTo>
                  <a:lnTo>
                    <a:pt x="867" y="749"/>
                  </a:lnTo>
                  <a:lnTo>
                    <a:pt x="1064" y="946"/>
                  </a:lnTo>
                  <a:lnTo>
                    <a:pt x="1261" y="1163"/>
                  </a:lnTo>
                  <a:lnTo>
                    <a:pt x="1399" y="1419"/>
                  </a:lnTo>
                  <a:lnTo>
                    <a:pt x="1517" y="1675"/>
                  </a:lnTo>
                  <a:lnTo>
                    <a:pt x="1596" y="1951"/>
                  </a:lnTo>
                  <a:lnTo>
                    <a:pt x="1635" y="2010"/>
                  </a:lnTo>
                  <a:lnTo>
                    <a:pt x="1694" y="2049"/>
                  </a:lnTo>
                  <a:lnTo>
                    <a:pt x="1773" y="2049"/>
                  </a:lnTo>
                  <a:lnTo>
                    <a:pt x="1852" y="2029"/>
                  </a:lnTo>
                  <a:lnTo>
                    <a:pt x="1911" y="1951"/>
                  </a:lnTo>
                  <a:lnTo>
                    <a:pt x="1950" y="1891"/>
                  </a:lnTo>
                  <a:lnTo>
                    <a:pt x="1950" y="1813"/>
                  </a:lnTo>
                  <a:lnTo>
                    <a:pt x="1871" y="1498"/>
                  </a:lnTo>
                  <a:lnTo>
                    <a:pt x="1734" y="1202"/>
                  </a:lnTo>
                  <a:lnTo>
                    <a:pt x="1556" y="926"/>
                  </a:lnTo>
                  <a:lnTo>
                    <a:pt x="1359" y="690"/>
                  </a:lnTo>
                  <a:lnTo>
                    <a:pt x="1123" y="454"/>
                  </a:lnTo>
                  <a:lnTo>
                    <a:pt x="847" y="276"/>
                  </a:lnTo>
                  <a:lnTo>
                    <a:pt x="571" y="119"/>
                  </a:lnTo>
                  <a:lnTo>
                    <a:pt x="25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5" name="Google Shape;2025;p32"/>
          <p:cNvGrpSpPr/>
          <p:nvPr/>
        </p:nvGrpSpPr>
        <p:grpSpPr>
          <a:xfrm>
            <a:off x="7172153" y="3776199"/>
            <a:ext cx="1875861" cy="1182997"/>
            <a:chOff x="3950825" y="2616175"/>
            <a:chExt cx="1119850" cy="706225"/>
          </a:xfrm>
        </p:grpSpPr>
        <p:sp>
          <p:nvSpPr>
            <p:cNvPr id="2026" name="Google Shape;2026;p32"/>
            <p:cNvSpPr/>
            <p:nvPr/>
          </p:nvSpPr>
          <p:spPr>
            <a:xfrm>
              <a:off x="3950825" y="2721575"/>
              <a:ext cx="1119850" cy="600825"/>
            </a:xfrm>
            <a:custGeom>
              <a:avLst/>
              <a:gdLst/>
              <a:ahLst/>
              <a:cxnLst/>
              <a:rect l="l" t="t" r="r" b="b"/>
              <a:pathLst>
                <a:path w="44794" h="24033" extrusionOk="0">
                  <a:moveTo>
                    <a:pt x="19423" y="0"/>
                  </a:moveTo>
                  <a:lnTo>
                    <a:pt x="19147" y="20"/>
                  </a:lnTo>
                  <a:lnTo>
                    <a:pt x="18556" y="99"/>
                  </a:lnTo>
                  <a:lnTo>
                    <a:pt x="17906" y="217"/>
                  </a:lnTo>
                  <a:lnTo>
                    <a:pt x="17236" y="375"/>
                  </a:lnTo>
                  <a:lnTo>
                    <a:pt x="16527" y="572"/>
                  </a:lnTo>
                  <a:lnTo>
                    <a:pt x="15798" y="808"/>
                  </a:lnTo>
                  <a:lnTo>
                    <a:pt x="15030" y="1064"/>
                  </a:lnTo>
                  <a:lnTo>
                    <a:pt x="14262" y="1379"/>
                  </a:lnTo>
                  <a:lnTo>
                    <a:pt x="13454" y="1694"/>
                  </a:lnTo>
                  <a:lnTo>
                    <a:pt x="12646" y="2049"/>
                  </a:lnTo>
                  <a:lnTo>
                    <a:pt x="11819" y="2423"/>
                  </a:lnTo>
                  <a:lnTo>
                    <a:pt x="11011" y="2817"/>
                  </a:lnTo>
                  <a:lnTo>
                    <a:pt x="10184" y="3231"/>
                  </a:lnTo>
                  <a:lnTo>
                    <a:pt x="9357" y="3664"/>
                  </a:lnTo>
                  <a:lnTo>
                    <a:pt x="8549" y="4098"/>
                  </a:lnTo>
                  <a:lnTo>
                    <a:pt x="7742" y="4551"/>
                  </a:lnTo>
                  <a:lnTo>
                    <a:pt x="6973" y="4984"/>
                  </a:lnTo>
                  <a:lnTo>
                    <a:pt x="6205" y="5437"/>
                  </a:lnTo>
                  <a:lnTo>
                    <a:pt x="5476" y="5890"/>
                  </a:lnTo>
                  <a:lnTo>
                    <a:pt x="4767" y="6343"/>
                  </a:lnTo>
                  <a:lnTo>
                    <a:pt x="4078" y="6796"/>
                  </a:lnTo>
                  <a:lnTo>
                    <a:pt x="3447" y="7230"/>
                  </a:lnTo>
                  <a:lnTo>
                    <a:pt x="2837" y="7663"/>
                  </a:lnTo>
                  <a:lnTo>
                    <a:pt x="2285" y="8057"/>
                  </a:lnTo>
                  <a:lnTo>
                    <a:pt x="1793" y="8451"/>
                  </a:lnTo>
                  <a:lnTo>
                    <a:pt x="1340" y="8825"/>
                  </a:lnTo>
                  <a:lnTo>
                    <a:pt x="946" y="9180"/>
                  </a:lnTo>
                  <a:lnTo>
                    <a:pt x="611" y="9515"/>
                  </a:lnTo>
                  <a:lnTo>
                    <a:pt x="355" y="9810"/>
                  </a:lnTo>
                  <a:lnTo>
                    <a:pt x="158" y="10066"/>
                  </a:lnTo>
                  <a:lnTo>
                    <a:pt x="99" y="10184"/>
                  </a:lnTo>
                  <a:lnTo>
                    <a:pt x="40" y="10302"/>
                  </a:lnTo>
                  <a:lnTo>
                    <a:pt x="20" y="10401"/>
                  </a:lnTo>
                  <a:lnTo>
                    <a:pt x="0" y="10499"/>
                  </a:lnTo>
                  <a:lnTo>
                    <a:pt x="20" y="10598"/>
                  </a:lnTo>
                  <a:lnTo>
                    <a:pt x="59" y="10696"/>
                  </a:lnTo>
                  <a:lnTo>
                    <a:pt x="118" y="10834"/>
                  </a:lnTo>
                  <a:lnTo>
                    <a:pt x="217" y="10953"/>
                  </a:lnTo>
                  <a:lnTo>
                    <a:pt x="473" y="11268"/>
                  </a:lnTo>
                  <a:lnTo>
                    <a:pt x="828" y="11622"/>
                  </a:lnTo>
                  <a:lnTo>
                    <a:pt x="1261" y="12016"/>
                  </a:lnTo>
                  <a:lnTo>
                    <a:pt x="1793" y="12450"/>
                  </a:lnTo>
                  <a:lnTo>
                    <a:pt x="2384" y="12903"/>
                  </a:lnTo>
                  <a:lnTo>
                    <a:pt x="3053" y="13415"/>
                  </a:lnTo>
                  <a:lnTo>
                    <a:pt x="3782" y="13927"/>
                  </a:lnTo>
                  <a:lnTo>
                    <a:pt x="4570" y="14479"/>
                  </a:lnTo>
                  <a:lnTo>
                    <a:pt x="5417" y="15030"/>
                  </a:lnTo>
                  <a:lnTo>
                    <a:pt x="6304" y="15601"/>
                  </a:lnTo>
                  <a:lnTo>
                    <a:pt x="7229" y="16192"/>
                  </a:lnTo>
                  <a:lnTo>
                    <a:pt x="8175" y="16783"/>
                  </a:lnTo>
                  <a:lnTo>
                    <a:pt x="9180" y="17374"/>
                  </a:lnTo>
                  <a:lnTo>
                    <a:pt x="10184" y="17965"/>
                  </a:lnTo>
                  <a:lnTo>
                    <a:pt x="11208" y="18556"/>
                  </a:lnTo>
                  <a:lnTo>
                    <a:pt x="12252" y="19127"/>
                  </a:lnTo>
                  <a:lnTo>
                    <a:pt x="13296" y="19699"/>
                  </a:lnTo>
                  <a:lnTo>
                    <a:pt x="14321" y="20250"/>
                  </a:lnTo>
                  <a:lnTo>
                    <a:pt x="15365" y="20762"/>
                  </a:lnTo>
                  <a:lnTo>
                    <a:pt x="16389" y="21274"/>
                  </a:lnTo>
                  <a:lnTo>
                    <a:pt x="17374" y="21727"/>
                  </a:lnTo>
                  <a:lnTo>
                    <a:pt x="18359" y="22181"/>
                  </a:lnTo>
                  <a:lnTo>
                    <a:pt x="19304" y="22574"/>
                  </a:lnTo>
                  <a:lnTo>
                    <a:pt x="20211" y="22929"/>
                  </a:lnTo>
                  <a:lnTo>
                    <a:pt x="21077" y="23244"/>
                  </a:lnTo>
                  <a:lnTo>
                    <a:pt x="21885" y="23520"/>
                  </a:lnTo>
                  <a:lnTo>
                    <a:pt x="22653" y="23737"/>
                  </a:lnTo>
                  <a:lnTo>
                    <a:pt x="23362" y="23894"/>
                  </a:lnTo>
                  <a:lnTo>
                    <a:pt x="23677" y="23953"/>
                  </a:lnTo>
                  <a:lnTo>
                    <a:pt x="23993" y="23993"/>
                  </a:lnTo>
                  <a:lnTo>
                    <a:pt x="24288" y="24012"/>
                  </a:lnTo>
                  <a:lnTo>
                    <a:pt x="24544" y="24032"/>
                  </a:lnTo>
                  <a:lnTo>
                    <a:pt x="24781" y="24032"/>
                  </a:lnTo>
                  <a:lnTo>
                    <a:pt x="25096" y="23973"/>
                  </a:lnTo>
                  <a:lnTo>
                    <a:pt x="25509" y="23855"/>
                  </a:lnTo>
                  <a:lnTo>
                    <a:pt x="25982" y="23678"/>
                  </a:lnTo>
                  <a:lnTo>
                    <a:pt x="26534" y="23461"/>
                  </a:lnTo>
                  <a:lnTo>
                    <a:pt x="27144" y="23185"/>
                  </a:lnTo>
                  <a:lnTo>
                    <a:pt x="27834" y="22870"/>
                  </a:lnTo>
                  <a:lnTo>
                    <a:pt x="28543" y="22515"/>
                  </a:lnTo>
                  <a:lnTo>
                    <a:pt x="30119" y="21708"/>
                  </a:lnTo>
                  <a:lnTo>
                    <a:pt x="31833" y="20782"/>
                  </a:lnTo>
                  <a:lnTo>
                    <a:pt x="33625" y="19758"/>
                  </a:lnTo>
                  <a:lnTo>
                    <a:pt x="35437" y="18714"/>
                  </a:lnTo>
                  <a:lnTo>
                    <a:pt x="37230" y="17630"/>
                  </a:lnTo>
                  <a:lnTo>
                    <a:pt x="38944" y="16567"/>
                  </a:lnTo>
                  <a:lnTo>
                    <a:pt x="40539" y="15542"/>
                  </a:lnTo>
                  <a:lnTo>
                    <a:pt x="41938" y="14597"/>
                  </a:lnTo>
                  <a:lnTo>
                    <a:pt x="42568" y="14163"/>
                  </a:lnTo>
                  <a:lnTo>
                    <a:pt x="43120" y="13750"/>
                  </a:lnTo>
                  <a:lnTo>
                    <a:pt x="43612" y="13375"/>
                  </a:lnTo>
                  <a:lnTo>
                    <a:pt x="44026" y="13041"/>
                  </a:lnTo>
                  <a:lnTo>
                    <a:pt x="44361" y="12745"/>
                  </a:lnTo>
                  <a:lnTo>
                    <a:pt x="44597" y="12509"/>
                  </a:lnTo>
                  <a:lnTo>
                    <a:pt x="44676" y="12390"/>
                  </a:lnTo>
                  <a:lnTo>
                    <a:pt x="44755" y="12292"/>
                  </a:lnTo>
                  <a:lnTo>
                    <a:pt x="44774" y="12213"/>
                  </a:lnTo>
                  <a:lnTo>
                    <a:pt x="44794" y="12154"/>
                  </a:lnTo>
                  <a:lnTo>
                    <a:pt x="44774" y="12095"/>
                  </a:lnTo>
                  <a:lnTo>
                    <a:pt x="44735" y="12016"/>
                  </a:lnTo>
                  <a:lnTo>
                    <a:pt x="44577" y="11819"/>
                  </a:lnTo>
                  <a:lnTo>
                    <a:pt x="44301" y="11583"/>
                  </a:lnTo>
                  <a:lnTo>
                    <a:pt x="43947" y="11287"/>
                  </a:lnTo>
                  <a:lnTo>
                    <a:pt x="43494" y="10972"/>
                  </a:lnTo>
                  <a:lnTo>
                    <a:pt x="42942" y="10598"/>
                  </a:lnTo>
                  <a:lnTo>
                    <a:pt x="42332" y="10204"/>
                  </a:lnTo>
                  <a:lnTo>
                    <a:pt x="41662" y="9771"/>
                  </a:lnTo>
                  <a:lnTo>
                    <a:pt x="40086" y="8825"/>
                  </a:lnTo>
                  <a:lnTo>
                    <a:pt x="38313" y="7801"/>
                  </a:lnTo>
                  <a:lnTo>
                    <a:pt x="36383" y="6717"/>
                  </a:lnTo>
                  <a:lnTo>
                    <a:pt x="34334" y="5634"/>
                  </a:lnTo>
                  <a:lnTo>
                    <a:pt x="32226" y="4570"/>
                  </a:lnTo>
                  <a:lnTo>
                    <a:pt x="31143" y="4038"/>
                  </a:lnTo>
                  <a:lnTo>
                    <a:pt x="30079" y="3526"/>
                  </a:lnTo>
                  <a:lnTo>
                    <a:pt x="29035" y="3054"/>
                  </a:lnTo>
                  <a:lnTo>
                    <a:pt x="27991" y="2581"/>
                  </a:lnTo>
                  <a:lnTo>
                    <a:pt x="26967" y="2147"/>
                  </a:lnTo>
                  <a:lnTo>
                    <a:pt x="25962" y="1734"/>
                  </a:lnTo>
                  <a:lnTo>
                    <a:pt x="24997" y="1359"/>
                  </a:lnTo>
                  <a:lnTo>
                    <a:pt x="24071" y="1025"/>
                  </a:lnTo>
                  <a:lnTo>
                    <a:pt x="23205" y="709"/>
                  </a:lnTo>
                  <a:lnTo>
                    <a:pt x="22377" y="473"/>
                  </a:lnTo>
                  <a:lnTo>
                    <a:pt x="21609" y="256"/>
                  </a:lnTo>
                  <a:lnTo>
                    <a:pt x="20900" y="118"/>
                  </a:lnTo>
                  <a:lnTo>
                    <a:pt x="20565" y="59"/>
                  </a:lnTo>
                  <a:lnTo>
                    <a:pt x="20250" y="20"/>
                  </a:lnTo>
                  <a:lnTo>
                    <a:pt x="19954" y="0"/>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2"/>
            <p:cNvSpPr/>
            <p:nvPr/>
          </p:nvSpPr>
          <p:spPr>
            <a:xfrm>
              <a:off x="4503350" y="2652625"/>
              <a:ext cx="84225" cy="48775"/>
            </a:xfrm>
            <a:custGeom>
              <a:avLst/>
              <a:gdLst/>
              <a:ahLst/>
              <a:cxnLst/>
              <a:rect l="l" t="t" r="r" b="b"/>
              <a:pathLst>
                <a:path w="3369" h="1951" extrusionOk="0">
                  <a:moveTo>
                    <a:pt x="1" y="1"/>
                  </a:moveTo>
                  <a:lnTo>
                    <a:pt x="3369" y="1951"/>
                  </a:lnTo>
                  <a:lnTo>
                    <a:pt x="1"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2"/>
            <p:cNvSpPr/>
            <p:nvPr/>
          </p:nvSpPr>
          <p:spPr>
            <a:xfrm>
              <a:off x="4599375" y="2717625"/>
              <a:ext cx="25" cy="525"/>
            </a:xfrm>
            <a:custGeom>
              <a:avLst/>
              <a:gdLst/>
              <a:ahLst/>
              <a:cxnLst/>
              <a:rect l="l" t="t" r="r" b="b"/>
              <a:pathLst>
                <a:path w="1" h="21" extrusionOk="0">
                  <a:moveTo>
                    <a:pt x="1" y="20"/>
                  </a:moveTo>
                  <a:lnTo>
                    <a:pt x="1" y="1"/>
                  </a:lnTo>
                  <a:lnTo>
                    <a:pt x="1" y="2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2"/>
            <p:cNvSpPr/>
            <p:nvPr/>
          </p:nvSpPr>
          <p:spPr>
            <a:xfrm>
              <a:off x="4598400" y="2720575"/>
              <a:ext cx="525" cy="1500"/>
            </a:xfrm>
            <a:custGeom>
              <a:avLst/>
              <a:gdLst/>
              <a:ahLst/>
              <a:cxnLst/>
              <a:rect l="l" t="t" r="r" b="b"/>
              <a:pathLst>
                <a:path w="21" h="60" extrusionOk="0">
                  <a:moveTo>
                    <a:pt x="20" y="1"/>
                  </a:moveTo>
                  <a:lnTo>
                    <a:pt x="20" y="1"/>
                  </a:lnTo>
                  <a:lnTo>
                    <a:pt x="20" y="1"/>
                  </a:lnTo>
                  <a:lnTo>
                    <a:pt x="0" y="60"/>
                  </a:lnTo>
                  <a:lnTo>
                    <a:pt x="0" y="60"/>
                  </a:lnTo>
                  <a:lnTo>
                    <a:pt x="20" y="1"/>
                  </a:lnTo>
                  <a:lnTo>
                    <a:pt x="20"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2"/>
            <p:cNvSpPr/>
            <p:nvPr/>
          </p:nvSpPr>
          <p:spPr>
            <a:xfrm>
              <a:off x="4597400" y="2710725"/>
              <a:ext cx="1025" cy="2500"/>
            </a:xfrm>
            <a:custGeom>
              <a:avLst/>
              <a:gdLst/>
              <a:ahLst/>
              <a:cxnLst/>
              <a:rect l="l" t="t" r="r" b="b"/>
              <a:pathLst>
                <a:path w="41" h="100" extrusionOk="0">
                  <a:moveTo>
                    <a:pt x="1" y="1"/>
                  </a:moveTo>
                  <a:lnTo>
                    <a:pt x="1" y="1"/>
                  </a:lnTo>
                  <a:lnTo>
                    <a:pt x="1" y="1"/>
                  </a:lnTo>
                  <a:lnTo>
                    <a:pt x="40" y="99"/>
                  </a:lnTo>
                  <a:lnTo>
                    <a:pt x="40" y="99"/>
                  </a:lnTo>
                  <a:lnTo>
                    <a:pt x="40" y="99"/>
                  </a:lnTo>
                  <a:lnTo>
                    <a:pt x="1" y="1"/>
                  </a:lnTo>
                  <a:lnTo>
                    <a:pt x="1"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2"/>
            <p:cNvSpPr/>
            <p:nvPr/>
          </p:nvSpPr>
          <p:spPr>
            <a:xfrm>
              <a:off x="4587550" y="2701375"/>
              <a:ext cx="5450" cy="3975"/>
            </a:xfrm>
            <a:custGeom>
              <a:avLst/>
              <a:gdLst/>
              <a:ahLst/>
              <a:cxnLst/>
              <a:rect l="l" t="t" r="r" b="b"/>
              <a:pathLst>
                <a:path w="218" h="159" extrusionOk="0">
                  <a:moveTo>
                    <a:pt x="1" y="1"/>
                  </a:moveTo>
                  <a:lnTo>
                    <a:pt x="1" y="1"/>
                  </a:lnTo>
                  <a:lnTo>
                    <a:pt x="119" y="79"/>
                  </a:lnTo>
                  <a:lnTo>
                    <a:pt x="218" y="158"/>
                  </a:lnTo>
                  <a:lnTo>
                    <a:pt x="218" y="158"/>
                  </a:lnTo>
                  <a:lnTo>
                    <a:pt x="218" y="158"/>
                  </a:lnTo>
                  <a:lnTo>
                    <a:pt x="119" y="79"/>
                  </a:lnTo>
                  <a:lnTo>
                    <a:pt x="1" y="1"/>
                  </a:lnTo>
                  <a:lnTo>
                    <a:pt x="1"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2"/>
            <p:cNvSpPr/>
            <p:nvPr/>
          </p:nvSpPr>
          <p:spPr>
            <a:xfrm>
              <a:off x="4593975" y="2706300"/>
              <a:ext cx="2475" cy="2975"/>
            </a:xfrm>
            <a:custGeom>
              <a:avLst/>
              <a:gdLst/>
              <a:ahLst/>
              <a:cxnLst/>
              <a:rect l="l" t="t" r="r" b="b"/>
              <a:pathLst>
                <a:path w="99" h="119" extrusionOk="0">
                  <a:moveTo>
                    <a:pt x="0" y="1"/>
                  </a:moveTo>
                  <a:lnTo>
                    <a:pt x="0" y="20"/>
                  </a:lnTo>
                  <a:lnTo>
                    <a:pt x="99" y="119"/>
                  </a:lnTo>
                  <a:lnTo>
                    <a:pt x="0"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32"/>
            <p:cNvSpPr/>
            <p:nvPr/>
          </p:nvSpPr>
          <p:spPr>
            <a:xfrm>
              <a:off x="4598900" y="2715175"/>
              <a:ext cx="500" cy="2475"/>
            </a:xfrm>
            <a:custGeom>
              <a:avLst/>
              <a:gdLst/>
              <a:ahLst/>
              <a:cxnLst/>
              <a:rect l="l" t="t" r="r" b="b"/>
              <a:pathLst>
                <a:path w="20" h="99" extrusionOk="0">
                  <a:moveTo>
                    <a:pt x="0" y="0"/>
                  </a:moveTo>
                  <a:lnTo>
                    <a:pt x="0" y="20"/>
                  </a:lnTo>
                  <a:lnTo>
                    <a:pt x="20" y="99"/>
                  </a:lnTo>
                  <a:lnTo>
                    <a:pt x="0"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32"/>
            <p:cNvSpPr/>
            <p:nvPr/>
          </p:nvSpPr>
          <p:spPr>
            <a:xfrm>
              <a:off x="4032575" y="2645725"/>
              <a:ext cx="566825" cy="328000"/>
            </a:xfrm>
            <a:custGeom>
              <a:avLst/>
              <a:gdLst/>
              <a:ahLst/>
              <a:cxnLst/>
              <a:rect l="l" t="t" r="r" b="b"/>
              <a:pathLst>
                <a:path w="22673" h="13120" extrusionOk="0">
                  <a:moveTo>
                    <a:pt x="17630" y="1"/>
                  </a:moveTo>
                  <a:lnTo>
                    <a:pt x="17394" y="20"/>
                  </a:lnTo>
                  <a:lnTo>
                    <a:pt x="17157" y="40"/>
                  </a:lnTo>
                  <a:lnTo>
                    <a:pt x="16941" y="99"/>
                  </a:lnTo>
                  <a:lnTo>
                    <a:pt x="16744" y="178"/>
                  </a:lnTo>
                  <a:lnTo>
                    <a:pt x="16566" y="277"/>
                  </a:lnTo>
                  <a:lnTo>
                    <a:pt x="453" y="9574"/>
                  </a:lnTo>
                  <a:lnTo>
                    <a:pt x="355" y="9653"/>
                  </a:lnTo>
                  <a:lnTo>
                    <a:pt x="256" y="9712"/>
                  </a:lnTo>
                  <a:lnTo>
                    <a:pt x="197" y="9791"/>
                  </a:lnTo>
                  <a:lnTo>
                    <a:pt x="99" y="9889"/>
                  </a:lnTo>
                  <a:lnTo>
                    <a:pt x="79" y="9948"/>
                  </a:lnTo>
                  <a:lnTo>
                    <a:pt x="20" y="10047"/>
                  </a:lnTo>
                  <a:lnTo>
                    <a:pt x="0" y="10165"/>
                  </a:lnTo>
                  <a:lnTo>
                    <a:pt x="0" y="10283"/>
                  </a:lnTo>
                  <a:lnTo>
                    <a:pt x="20" y="10382"/>
                  </a:lnTo>
                  <a:lnTo>
                    <a:pt x="59" y="10500"/>
                  </a:lnTo>
                  <a:lnTo>
                    <a:pt x="118" y="10598"/>
                  </a:lnTo>
                  <a:lnTo>
                    <a:pt x="217" y="10697"/>
                  </a:lnTo>
                  <a:lnTo>
                    <a:pt x="315" y="10795"/>
                  </a:lnTo>
                  <a:lnTo>
                    <a:pt x="453" y="10894"/>
                  </a:lnTo>
                  <a:lnTo>
                    <a:pt x="3841" y="12844"/>
                  </a:lnTo>
                  <a:lnTo>
                    <a:pt x="4078" y="12962"/>
                  </a:lnTo>
                  <a:lnTo>
                    <a:pt x="4373" y="13061"/>
                  </a:lnTo>
                  <a:lnTo>
                    <a:pt x="4669" y="13100"/>
                  </a:lnTo>
                  <a:lnTo>
                    <a:pt x="4964" y="13120"/>
                  </a:lnTo>
                  <a:lnTo>
                    <a:pt x="5279" y="13100"/>
                  </a:lnTo>
                  <a:lnTo>
                    <a:pt x="5575" y="13061"/>
                  </a:lnTo>
                  <a:lnTo>
                    <a:pt x="5850" y="12962"/>
                  </a:lnTo>
                  <a:lnTo>
                    <a:pt x="6107" y="12844"/>
                  </a:lnTo>
                  <a:lnTo>
                    <a:pt x="22200" y="3546"/>
                  </a:lnTo>
                  <a:lnTo>
                    <a:pt x="22298" y="3468"/>
                  </a:lnTo>
                  <a:lnTo>
                    <a:pt x="22397" y="3389"/>
                  </a:lnTo>
                  <a:lnTo>
                    <a:pt x="22476" y="3310"/>
                  </a:lnTo>
                  <a:lnTo>
                    <a:pt x="22555" y="3231"/>
                  </a:lnTo>
                  <a:lnTo>
                    <a:pt x="22594" y="3152"/>
                  </a:lnTo>
                  <a:lnTo>
                    <a:pt x="22633" y="3074"/>
                  </a:lnTo>
                  <a:lnTo>
                    <a:pt x="22633" y="3054"/>
                  </a:lnTo>
                  <a:lnTo>
                    <a:pt x="22653" y="2995"/>
                  </a:lnTo>
                  <a:lnTo>
                    <a:pt x="22673" y="2896"/>
                  </a:lnTo>
                  <a:lnTo>
                    <a:pt x="22673" y="2877"/>
                  </a:lnTo>
                  <a:lnTo>
                    <a:pt x="22653" y="2778"/>
                  </a:lnTo>
                  <a:lnTo>
                    <a:pt x="22633" y="2699"/>
                  </a:lnTo>
                  <a:lnTo>
                    <a:pt x="22594" y="2601"/>
                  </a:lnTo>
                  <a:lnTo>
                    <a:pt x="22555" y="2542"/>
                  </a:lnTo>
                  <a:lnTo>
                    <a:pt x="22456" y="2424"/>
                  </a:lnTo>
                  <a:lnTo>
                    <a:pt x="22417" y="2384"/>
                  </a:lnTo>
                  <a:lnTo>
                    <a:pt x="22318" y="2305"/>
                  </a:lnTo>
                  <a:lnTo>
                    <a:pt x="22200" y="2227"/>
                  </a:lnTo>
                  <a:lnTo>
                    <a:pt x="18832" y="277"/>
                  </a:lnTo>
                  <a:lnTo>
                    <a:pt x="18753" y="237"/>
                  </a:lnTo>
                  <a:lnTo>
                    <a:pt x="18654" y="198"/>
                  </a:lnTo>
                  <a:lnTo>
                    <a:pt x="18477" y="119"/>
                  </a:lnTo>
                  <a:lnTo>
                    <a:pt x="18300" y="60"/>
                  </a:lnTo>
                  <a:lnTo>
                    <a:pt x="18083" y="20"/>
                  </a:lnTo>
                  <a:lnTo>
                    <a:pt x="17847"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2"/>
            <p:cNvSpPr/>
            <p:nvPr/>
          </p:nvSpPr>
          <p:spPr>
            <a:xfrm>
              <a:off x="4821475" y="2843700"/>
              <a:ext cx="1025" cy="2975"/>
            </a:xfrm>
            <a:custGeom>
              <a:avLst/>
              <a:gdLst/>
              <a:ahLst/>
              <a:cxnLst/>
              <a:rect l="l" t="t" r="r" b="b"/>
              <a:pathLst>
                <a:path w="41" h="119" extrusionOk="0">
                  <a:moveTo>
                    <a:pt x="1" y="0"/>
                  </a:moveTo>
                  <a:lnTo>
                    <a:pt x="1" y="0"/>
                  </a:lnTo>
                  <a:lnTo>
                    <a:pt x="1" y="0"/>
                  </a:lnTo>
                  <a:lnTo>
                    <a:pt x="40" y="60"/>
                  </a:lnTo>
                  <a:lnTo>
                    <a:pt x="40" y="119"/>
                  </a:lnTo>
                  <a:lnTo>
                    <a:pt x="40" y="119"/>
                  </a:lnTo>
                  <a:lnTo>
                    <a:pt x="40" y="60"/>
                  </a:lnTo>
                  <a:lnTo>
                    <a:pt x="1" y="0"/>
                  </a:lnTo>
                  <a:lnTo>
                    <a:pt x="1"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2"/>
            <p:cNvSpPr/>
            <p:nvPr/>
          </p:nvSpPr>
          <p:spPr>
            <a:xfrm>
              <a:off x="4450175" y="2850600"/>
              <a:ext cx="34000" cy="20200"/>
            </a:xfrm>
            <a:custGeom>
              <a:avLst/>
              <a:gdLst/>
              <a:ahLst/>
              <a:cxnLst/>
              <a:rect l="l" t="t" r="r" b="b"/>
              <a:pathLst>
                <a:path w="1360" h="808" extrusionOk="0">
                  <a:moveTo>
                    <a:pt x="0" y="808"/>
                  </a:moveTo>
                  <a:lnTo>
                    <a:pt x="0" y="808"/>
                  </a:lnTo>
                  <a:lnTo>
                    <a:pt x="40" y="768"/>
                  </a:lnTo>
                  <a:lnTo>
                    <a:pt x="1359" y="0"/>
                  </a:lnTo>
                  <a:lnTo>
                    <a:pt x="40" y="768"/>
                  </a:lnTo>
                  <a:lnTo>
                    <a:pt x="40" y="768"/>
                  </a:lnTo>
                  <a:lnTo>
                    <a:pt x="0" y="808"/>
                  </a:lnTo>
                  <a:lnTo>
                    <a:pt x="0" y="808"/>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2"/>
            <p:cNvSpPr/>
            <p:nvPr/>
          </p:nvSpPr>
          <p:spPr>
            <a:xfrm>
              <a:off x="4616625" y="2872750"/>
              <a:ext cx="500" cy="1025"/>
            </a:xfrm>
            <a:custGeom>
              <a:avLst/>
              <a:gdLst/>
              <a:ahLst/>
              <a:cxnLst/>
              <a:rect l="l" t="t" r="r" b="b"/>
              <a:pathLst>
                <a:path w="20" h="41" extrusionOk="0">
                  <a:moveTo>
                    <a:pt x="0" y="1"/>
                  </a:moveTo>
                  <a:lnTo>
                    <a:pt x="0" y="1"/>
                  </a:lnTo>
                  <a:lnTo>
                    <a:pt x="0" y="1"/>
                  </a:lnTo>
                  <a:lnTo>
                    <a:pt x="20" y="40"/>
                  </a:lnTo>
                  <a:lnTo>
                    <a:pt x="20" y="40"/>
                  </a:lnTo>
                  <a:lnTo>
                    <a:pt x="20" y="40"/>
                  </a:lnTo>
                  <a:lnTo>
                    <a:pt x="0" y="1"/>
                  </a:lnTo>
                  <a:lnTo>
                    <a:pt x="0" y="1"/>
                  </a:lnTo>
                  <a:close/>
                </a:path>
              </a:pathLst>
            </a:custGeom>
            <a:solidFill>
              <a:srgbClr val="C453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2"/>
            <p:cNvSpPr/>
            <p:nvPr/>
          </p:nvSpPr>
          <p:spPr>
            <a:xfrm>
              <a:off x="4446725" y="2876200"/>
              <a:ext cx="500" cy="2500"/>
            </a:xfrm>
            <a:custGeom>
              <a:avLst/>
              <a:gdLst/>
              <a:ahLst/>
              <a:cxnLst/>
              <a:rect l="l" t="t" r="r" b="b"/>
              <a:pathLst>
                <a:path w="20" h="100" extrusionOk="0">
                  <a:moveTo>
                    <a:pt x="20" y="99"/>
                  </a:moveTo>
                  <a:lnTo>
                    <a:pt x="20" y="99"/>
                  </a:lnTo>
                  <a:lnTo>
                    <a:pt x="20" y="99"/>
                  </a:lnTo>
                  <a:lnTo>
                    <a:pt x="0" y="40"/>
                  </a:lnTo>
                  <a:lnTo>
                    <a:pt x="0" y="1"/>
                  </a:lnTo>
                  <a:lnTo>
                    <a:pt x="0" y="1"/>
                  </a:lnTo>
                  <a:lnTo>
                    <a:pt x="0" y="40"/>
                  </a:lnTo>
                  <a:lnTo>
                    <a:pt x="20" y="99"/>
                  </a:lnTo>
                  <a:lnTo>
                    <a:pt x="20" y="9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2"/>
            <p:cNvSpPr/>
            <p:nvPr/>
          </p:nvSpPr>
          <p:spPr>
            <a:xfrm>
              <a:off x="4447700" y="2879650"/>
              <a:ext cx="3475" cy="2975"/>
            </a:xfrm>
            <a:custGeom>
              <a:avLst/>
              <a:gdLst/>
              <a:ahLst/>
              <a:cxnLst/>
              <a:rect l="l" t="t" r="r" b="b"/>
              <a:pathLst>
                <a:path w="139" h="119" extrusionOk="0">
                  <a:moveTo>
                    <a:pt x="1" y="0"/>
                  </a:moveTo>
                  <a:lnTo>
                    <a:pt x="40" y="60"/>
                  </a:lnTo>
                  <a:lnTo>
                    <a:pt x="99" y="89"/>
                  </a:lnTo>
                  <a:lnTo>
                    <a:pt x="99" y="89"/>
                  </a:lnTo>
                  <a:lnTo>
                    <a:pt x="60" y="60"/>
                  </a:lnTo>
                  <a:lnTo>
                    <a:pt x="1" y="0"/>
                  </a:lnTo>
                  <a:close/>
                  <a:moveTo>
                    <a:pt x="99" y="89"/>
                  </a:moveTo>
                  <a:lnTo>
                    <a:pt x="139" y="119"/>
                  </a:lnTo>
                  <a:lnTo>
                    <a:pt x="119" y="99"/>
                  </a:lnTo>
                  <a:lnTo>
                    <a:pt x="99" y="8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2"/>
            <p:cNvSpPr/>
            <p:nvPr/>
          </p:nvSpPr>
          <p:spPr>
            <a:xfrm>
              <a:off x="4617100" y="2873750"/>
              <a:ext cx="525" cy="2475"/>
            </a:xfrm>
            <a:custGeom>
              <a:avLst/>
              <a:gdLst/>
              <a:ahLst/>
              <a:cxnLst/>
              <a:rect l="l" t="t" r="r" b="b"/>
              <a:pathLst>
                <a:path w="21" h="99" extrusionOk="0">
                  <a:moveTo>
                    <a:pt x="1" y="0"/>
                  </a:moveTo>
                  <a:lnTo>
                    <a:pt x="1" y="0"/>
                  </a:lnTo>
                  <a:lnTo>
                    <a:pt x="1" y="0"/>
                  </a:lnTo>
                  <a:lnTo>
                    <a:pt x="21" y="59"/>
                  </a:lnTo>
                  <a:lnTo>
                    <a:pt x="21" y="99"/>
                  </a:lnTo>
                  <a:lnTo>
                    <a:pt x="21" y="99"/>
                  </a:lnTo>
                  <a:lnTo>
                    <a:pt x="21" y="59"/>
                  </a:lnTo>
                  <a:lnTo>
                    <a:pt x="1" y="0"/>
                  </a:lnTo>
                  <a:lnTo>
                    <a:pt x="1"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32"/>
            <p:cNvSpPr/>
            <p:nvPr/>
          </p:nvSpPr>
          <p:spPr>
            <a:xfrm>
              <a:off x="4613175" y="2869800"/>
              <a:ext cx="3475" cy="2975"/>
            </a:xfrm>
            <a:custGeom>
              <a:avLst/>
              <a:gdLst/>
              <a:ahLst/>
              <a:cxnLst/>
              <a:rect l="l" t="t" r="r" b="b"/>
              <a:pathLst>
                <a:path w="139" h="119" extrusionOk="0">
                  <a:moveTo>
                    <a:pt x="0" y="0"/>
                  </a:moveTo>
                  <a:lnTo>
                    <a:pt x="0" y="0"/>
                  </a:lnTo>
                  <a:lnTo>
                    <a:pt x="79" y="60"/>
                  </a:lnTo>
                  <a:lnTo>
                    <a:pt x="138" y="119"/>
                  </a:lnTo>
                  <a:lnTo>
                    <a:pt x="138" y="119"/>
                  </a:lnTo>
                  <a:lnTo>
                    <a:pt x="138" y="119"/>
                  </a:lnTo>
                  <a:lnTo>
                    <a:pt x="79" y="60"/>
                  </a:lnTo>
                  <a:lnTo>
                    <a:pt x="0" y="0"/>
                  </a:lnTo>
                  <a:lnTo>
                    <a:pt x="0"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32"/>
            <p:cNvSpPr/>
            <p:nvPr/>
          </p:nvSpPr>
          <p:spPr>
            <a:xfrm>
              <a:off x="4043900" y="2652625"/>
              <a:ext cx="402850" cy="232475"/>
            </a:xfrm>
            <a:custGeom>
              <a:avLst/>
              <a:gdLst/>
              <a:ahLst/>
              <a:cxnLst/>
              <a:rect l="l" t="t" r="r" b="b"/>
              <a:pathLst>
                <a:path w="16114" h="9299" extrusionOk="0">
                  <a:moveTo>
                    <a:pt x="0" y="9298"/>
                  </a:moveTo>
                  <a:lnTo>
                    <a:pt x="0" y="9298"/>
                  </a:lnTo>
                  <a:lnTo>
                    <a:pt x="0" y="9298"/>
                  </a:lnTo>
                  <a:lnTo>
                    <a:pt x="16113" y="1"/>
                  </a:lnTo>
                  <a:lnTo>
                    <a:pt x="16113" y="1"/>
                  </a:lnTo>
                  <a:lnTo>
                    <a:pt x="0" y="9298"/>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2"/>
            <p:cNvSpPr/>
            <p:nvPr/>
          </p:nvSpPr>
          <p:spPr>
            <a:xfrm>
              <a:off x="4333950" y="2894425"/>
              <a:ext cx="87175" cy="43350"/>
            </a:xfrm>
            <a:custGeom>
              <a:avLst/>
              <a:gdLst/>
              <a:ahLst/>
              <a:cxnLst/>
              <a:rect l="l" t="t" r="r" b="b"/>
              <a:pathLst>
                <a:path w="3487" h="1734" extrusionOk="0">
                  <a:moveTo>
                    <a:pt x="2817" y="99"/>
                  </a:moveTo>
                  <a:lnTo>
                    <a:pt x="0" y="1734"/>
                  </a:lnTo>
                  <a:lnTo>
                    <a:pt x="2817" y="99"/>
                  </a:lnTo>
                  <a:lnTo>
                    <a:pt x="2817" y="99"/>
                  </a:lnTo>
                  <a:lnTo>
                    <a:pt x="2955" y="40"/>
                  </a:lnTo>
                  <a:lnTo>
                    <a:pt x="3132" y="0"/>
                  </a:lnTo>
                  <a:lnTo>
                    <a:pt x="3310" y="0"/>
                  </a:lnTo>
                  <a:lnTo>
                    <a:pt x="3487" y="20"/>
                  </a:lnTo>
                  <a:lnTo>
                    <a:pt x="3487" y="20"/>
                  </a:lnTo>
                  <a:lnTo>
                    <a:pt x="3310" y="0"/>
                  </a:lnTo>
                  <a:lnTo>
                    <a:pt x="3132" y="0"/>
                  </a:lnTo>
                  <a:lnTo>
                    <a:pt x="2955" y="40"/>
                  </a:lnTo>
                  <a:lnTo>
                    <a:pt x="2817" y="99"/>
                  </a:lnTo>
                  <a:lnTo>
                    <a:pt x="2817" y="9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2"/>
            <p:cNvSpPr/>
            <p:nvPr/>
          </p:nvSpPr>
          <p:spPr>
            <a:xfrm>
              <a:off x="4037500" y="2888500"/>
              <a:ext cx="1500" cy="2000"/>
            </a:xfrm>
            <a:custGeom>
              <a:avLst/>
              <a:gdLst/>
              <a:ahLst/>
              <a:cxnLst/>
              <a:rect l="l" t="t" r="r" b="b"/>
              <a:pathLst>
                <a:path w="60" h="80" extrusionOk="0">
                  <a:moveTo>
                    <a:pt x="59" y="1"/>
                  </a:moveTo>
                  <a:lnTo>
                    <a:pt x="0" y="80"/>
                  </a:lnTo>
                  <a:lnTo>
                    <a:pt x="20" y="60"/>
                  </a:lnTo>
                  <a:lnTo>
                    <a:pt x="59"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2"/>
            <p:cNvSpPr/>
            <p:nvPr/>
          </p:nvSpPr>
          <p:spPr>
            <a:xfrm>
              <a:off x="4034525" y="2892950"/>
              <a:ext cx="525" cy="1500"/>
            </a:xfrm>
            <a:custGeom>
              <a:avLst/>
              <a:gdLst/>
              <a:ahLst/>
              <a:cxnLst/>
              <a:rect l="l" t="t" r="r" b="b"/>
              <a:pathLst>
                <a:path w="21" h="60" extrusionOk="0">
                  <a:moveTo>
                    <a:pt x="1" y="59"/>
                  </a:moveTo>
                  <a:lnTo>
                    <a:pt x="1" y="59"/>
                  </a:lnTo>
                  <a:lnTo>
                    <a:pt x="1" y="59"/>
                  </a:lnTo>
                  <a:lnTo>
                    <a:pt x="21" y="0"/>
                  </a:lnTo>
                  <a:lnTo>
                    <a:pt x="21" y="0"/>
                  </a:lnTo>
                  <a:lnTo>
                    <a:pt x="21" y="0"/>
                  </a:lnTo>
                  <a:lnTo>
                    <a:pt x="1" y="59"/>
                  </a:lnTo>
                  <a:lnTo>
                    <a:pt x="1" y="5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2"/>
            <p:cNvSpPr/>
            <p:nvPr/>
          </p:nvSpPr>
          <p:spPr>
            <a:xfrm>
              <a:off x="4568850" y="2754075"/>
              <a:ext cx="253650" cy="147275"/>
            </a:xfrm>
            <a:custGeom>
              <a:avLst/>
              <a:gdLst/>
              <a:ahLst/>
              <a:cxnLst/>
              <a:rect l="l" t="t" r="r" b="b"/>
              <a:pathLst>
                <a:path w="10146" h="5891" extrusionOk="0">
                  <a:moveTo>
                    <a:pt x="3783" y="0"/>
                  </a:moveTo>
                  <a:lnTo>
                    <a:pt x="3625" y="20"/>
                  </a:lnTo>
                  <a:lnTo>
                    <a:pt x="3487" y="40"/>
                  </a:lnTo>
                  <a:lnTo>
                    <a:pt x="3349" y="79"/>
                  </a:lnTo>
                  <a:lnTo>
                    <a:pt x="3211" y="138"/>
                  </a:lnTo>
                  <a:lnTo>
                    <a:pt x="237" y="1872"/>
                  </a:lnTo>
                  <a:lnTo>
                    <a:pt x="138" y="1931"/>
                  </a:lnTo>
                  <a:lnTo>
                    <a:pt x="60" y="2010"/>
                  </a:lnTo>
                  <a:lnTo>
                    <a:pt x="20" y="2088"/>
                  </a:lnTo>
                  <a:lnTo>
                    <a:pt x="0" y="2187"/>
                  </a:lnTo>
                  <a:lnTo>
                    <a:pt x="20" y="2266"/>
                  </a:lnTo>
                  <a:lnTo>
                    <a:pt x="60" y="2364"/>
                  </a:lnTo>
                  <a:lnTo>
                    <a:pt x="138" y="2443"/>
                  </a:lnTo>
                  <a:lnTo>
                    <a:pt x="237" y="2502"/>
                  </a:lnTo>
                  <a:lnTo>
                    <a:pt x="5831" y="5752"/>
                  </a:lnTo>
                  <a:lnTo>
                    <a:pt x="5949" y="5811"/>
                  </a:lnTo>
                  <a:lnTo>
                    <a:pt x="6087" y="5851"/>
                  </a:lnTo>
                  <a:lnTo>
                    <a:pt x="6225" y="5870"/>
                  </a:lnTo>
                  <a:lnTo>
                    <a:pt x="6383" y="5890"/>
                  </a:lnTo>
                  <a:lnTo>
                    <a:pt x="6521" y="5870"/>
                  </a:lnTo>
                  <a:lnTo>
                    <a:pt x="6678" y="5851"/>
                  </a:lnTo>
                  <a:lnTo>
                    <a:pt x="6816" y="5811"/>
                  </a:lnTo>
                  <a:lnTo>
                    <a:pt x="6934" y="5752"/>
                  </a:lnTo>
                  <a:lnTo>
                    <a:pt x="9909" y="4019"/>
                  </a:lnTo>
                  <a:lnTo>
                    <a:pt x="10027" y="3960"/>
                  </a:lnTo>
                  <a:lnTo>
                    <a:pt x="10086" y="3881"/>
                  </a:lnTo>
                  <a:lnTo>
                    <a:pt x="10145" y="3782"/>
                  </a:lnTo>
                  <a:lnTo>
                    <a:pt x="10145" y="3704"/>
                  </a:lnTo>
                  <a:lnTo>
                    <a:pt x="10145" y="3645"/>
                  </a:lnTo>
                  <a:lnTo>
                    <a:pt x="10106" y="3585"/>
                  </a:lnTo>
                  <a:lnTo>
                    <a:pt x="10086" y="3526"/>
                  </a:lnTo>
                  <a:lnTo>
                    <a:pt x="10027" y="3448"/>
                  </a:lnTo>
                  <a:lnTo>
                    <a:pt x="9909" y="3388"/>
                  </a:lnTo>
                  <a:lnTo>
                    <a:pt x="4334" y="138"/>
                  </a:lnTo>
                  <a:lnTo>
                    <a:pt x="4216" y="79"/>
                  </a:lnTo>
                  <a:lnTo>
                    <a:pt x="4078" y="40"/>
                  </a:lnTo>
                  <a:lnTo>
                    <a:pt x="3920" y="20"/>
                  </a:lnTo>
                  <a:lnTo>
                    <a:pt x="3783" y="0"/>
                  </a:lnTo>
                  <a:close/>
                </a:path>
              </a:pathLst>
            </a:custGeom>
            <a:solidFill>
              <a:srgbClr val="59D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32"/>
            <p:cNvSpPr/>
            <p:nvPr/>
          </p:nvSpPr>
          <p:spPr>
            <a:xfrm>
              <a:off x="3981350" y="2905250"/>
              <a:ext cx="1065700" cy="369375"/>
            </a:xfrm>
            <a:custGeom>
              <a:avLst/>
              <a:gdLst/>
              <a:ahLst/>
              <a:cxnLst/>
              <a:rect l="l" t="t" r="r" b="b"/>
              <a:pathLst>
                <a:path w="42628" h="14775" extrusionOk="0">
                  <a:moveTo>
                    <a:pt x="0" y="1"/>
                  </a:moveTo>
                  <a:lnTo>
                    <a:pt x="0" y="1557"/>
                  </a:lnTo>
                  <a:lnTo>
                    <a:pt x="20" y="1714"/>
                  </a:lnTo>
                  <a:lnTo>
                    <a:pt x="60" y="1872"/>
                  </a:lnTo>
                  <a:lnTo>
                    <a:pt x="119" y="2030"/>
                  </a:lnTo>
                  <a:lnTo>
                    <a:pt x="217" y="2168"/>
                  </a:lnTo>
                  <a:lnTo>
                    <a:pt x="335" y="2325"/>
                  </a:lnTo>
                  <a:lnTo>
                    <a:pt x="473" y="2463"/>
                  </a:lnTo>
                  <a:lnTo>
                    <a:pt x="631" y="2601"/>
                  </a:lnTo>
                  <a:lnTo>
                    <a:pt x="828" y="2719"/>
                  </a:lnTo>
                  <a:lnTo>
                    <a:pt x="20782" y="14282"/>
                  </a:lnTo>
                  <a:lnTo>
                    <a:pt x="20999" y="14400"/>
                  </a:lnTo>
                  <a:lnTo>
                    <a:pt x="21215" y="14499"/>
                  </a:lnTo>
                  <a:lnTo>
                    <a:pt x="21472" y="14577"/>
                  </a:lnTo>
                  <a:lnTo>
                    <a:pt x="21708" y="14656"/>
                  </a:lnTo>
                  <a:lnTo>
                    <a:pt x="21984" y="14696"/>
                  </a:lnTo>
                  <a:lnTo>
                    <a:pt x="22240" y="14735"/>
                  </a:lnTo>
                  <a:lnTo>
                    <a:pt x="22516" y="14755"/>
                  </a:lnTo>
                  <a:lnTo>
                    <a:pt x="22791" y="14774"/>
                  </a:lnTo>
                  <a:lnTo>
                    <a:pt x="23067" y="14755"/>
                  </a:lnTo>
                  <a:lnTo>
                    <a:pt x="23343" y="14735"/>
                  </a:lnTo>
                  <a:lnTo>
                    <a:pt x="23599" y="14696"/>
                  </a:lnTo>
                  <a:lnTo>
                    <a:pt x="23875" y="14656"/>
                  </a:lnTo>
                  <a:lnTo>
                    <a:pt x="24131" y="14577"/>
                  </a:lnTo>
                  <a:lnTo>
                    <a:pt x="24367" y="14499"/>
                  </a:lnTo>
                  <a:lnTo>
                    <a:pt x="24604" y="14400"/>
                  </a:lnTo>
                  <a:lnTo>
                    <a:pt x="24820" y="14282"/>
                  </a:lnTo>
                  <a:lnTo>
                    <a:pt x="41780" y="4472"/>
                  </a:lnTo>
                  <a:lnTo>
                    <a:pt x="41977" y="4354"/>
                  </a:lnTo>
                  <a:lnTo>
                    <a:pt x="42155" y="4216"/>
                  </a:lnTo>
                  <a:lnTo>
                    <a:pt x="42293" y="4078"/>
                  </a:lnTo>
                  <a:lnTo>
                    <a:pt x="42411" y="3921"/>
                  </a:lnTo>
                  <a:lnTo>
                    <a:pt x="42509" y="3763"/>
                  </a:lnTo>
                  <a:lnTo>
                    <a:pt x="42588" y="3606"/>
                  </a:lnTo>
                  <a:lnTo>
                    <a:pt x="42608" y="3448"/>
                  </a:lnTo>
                  <a:lnTo>
                    <a:pt x="42627" y="3290"/>
                  </a:lnTo>
                  <a:lnTo>
                    <a:pt x="42627" y="1655"/>
                  </a:lnTo>
                  <a:lnTo>
                    <a:pt x="42608" y="1754"/>
                  </a:lnTo>
                  <a:lnTo>
                    <a:pt x="42588" y="1833"/>
                  </a:lnTo>
                  <a:lnTo>
                    <a:pt x="42568" y="1971"/>
                  </a:lnTo>
                  <a:lnTo>
                    <a:pt x="42529" y="2069"/>
                  </a:lnTo>
                  <a:lnTo>
                    <a:pt x="42490" y="2148"/>
                  </a:lnTo>
                  <a:lnTo>
                    <a:pt x="42411" y="2286"/>
                  </a:lnTo>
                  <a:lnTo>
                    <a:pt x="42332" y="2384"/>
                  </a:lnTo>
                  <a:lnTo>
                    <a:pt x="42233" y="2483"/>
                  </a:lnTo>
                  <a:lnTo>
                    <a:pt x="42155" y="2562"/>
                  </a:lnTo>
                  <a:lnTo>
                    <a:pt x="41977" y="2699"/>
                  </a:lnTo>
                  <a:lnTo>
                    <a:pt x="41780" y="2837"/>
                  </a:lnTo>
                  <a:lnTo>
                    <a:pt x="24820" y="12647"/>
                  </a:lnTo>
                  <a:lnTo>
                    <a:pt x="24604" y="12765"/>
                  </a:lnTo>
                  <a:lnTo>
                    <a:pt x="24367" y="12864"/>
                  </a:lnTo>
                  <a:lnTo>
                    <a:pt x="24111" y="12942"/>
                  </a:lnTo>
                  <a:lnTo>
                    <a:pt x="23855" y="13002"/>
                  </a:lnTo>
                  <a:lnTo>
                    <a:pt x="23599" y="13061"/>
                  </a:lnTo>
                  <a:lnTo>
                    <a:pt x="23343" y="13100"/>
                  </a:lnTo>
                  <a:lnTo>
                    <a:pt x="23067" y="13120"/>
                  </a:lnTo>
                  <a:lnTo>
                    <a:pt x="22516" y="13120"/>
                  </a:lnTo>
                  <a:lnTo>
                    <a:pt x="22240" y="13100"/>
                  </a:lnTo>
                  <a:lnTo>
                    <a:pt x="21984" y="13061"/>
                  </a:lnTo>
                  <a:lnTo>
                    <a:pt x="21708" y="13002"/>
                  </a:lnTo>
                  <a:lnTo>
                    <a:pt x="21452" y="12942"/>
                  </a:lnTo>
                  <a:lnTo>
                    <a:pt x="21215" y="12864"/>
                  </a:lnTo>
                  <a:lnTo>
                    <a:pt x="20979" y="12765"/>
                  </a:lnTo>
                  <a:lnTo>
                    <a:pt x="20762" y="12647"/>
                  </a:lnTo>
                  <a:lnTo>
                    <a:pt x="828" y="1084"/>
                  </a:lnTo>
                  <a:lnTo>
                    <a:pt x="631" y="946"/>
                  </a:lnTo>
                  <a:lnTo>
                    <a:pt x="454" y="808"/>
                  </a:lnTo>
                  <a:lnTo>
                    <a:pt x="375" y="730"/>
                  </a:lnTo>
                  <a:lnTo>
                    <a:pt x="276" y="631"/>
                  </a:lnTo>
                  <a:lnTo>
                    <a:pt x="197" y="533"/>
                  </a:lnTo>
                  <a:lnTo>
                    <a:pt x="138" y="414"/>
                  </a:lnTo>
                  <a:lnTo>
                    <a:pt x="99" y="316"/>
                  </a:lnTo>
                  <a:lnTo>
                    <a:pt x="40" y="217"/>
                  </a:lnTo>
                  <a:lnTo>
                    <a:pt x="20" y="80"/>
                  </a:lnTo>
                  <a:lnTo>
                    <a:pt x="0"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32"/>
            <p:cNvSpPr/>
            <p:nvPr/>
          </p:nvSpPr>
          <p:spPr>
            <a:xfrm>
              <a:off x="4648625" y="2891475"/>
              <a:ext cx="75375" cy="42375"/>
            </a:xfrm>
            <a:custGeom>
              <a:avLst/>
              <a:gdLst/>
              <a:ahLst/>
              <a:cxnLst/>
              <a:rect l="l" t="t" r="r" b="b"/>
              <a:pathLst>
                <a:path w="3015" h="1695" extrusionOk="0">
                  <a:moveTo>
                    <a:pt x="198" y="79"/>
                  </a:moveTo>
                  <a:lnTo>
                    <a:pt x="198" y="79"/>
                  </a:lnTo>
                  <a:lnTo>
                    <a:pt x="119" y="40"/>
                  </a:lnTo>
                  <a:lnTo>
                    <a:pt x="1" y="0"/>
                  </a:lnTo>
                  <a:lnTo>
                    <a:pt x="1" y="0"/>
                  </a:lnTo>
                  <a:lnTo>
                    <a:pt x="119" y="40"/>
                  </a:lnTo>
                  <a:lnTo>
                    <a:pt x="198" y="79"/>
                  </a:lnTo>
                  <a:lnTo>
                    <a:pt x="3014" y="1694"/>
                  </a:lnTo>
                  <a:lnTo>
                    <a:pt x="198" y="7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32"/>
            <p:cNvSpPr/>
            <p:nvPr/>
          </p:nvSpPr>
          <p:spPr>
            <a:xfrm>
              <a:off x="4421100" y="2894925"/>
              <a:ext cx="74900" cy="42850"/>
            </a:xfrm>
            <a:custGeom>
              <a:avLst/>
              <a:gdLst/>
              <a:ahLst/>
              <a:cxnLst/>
              <a:rect l="l" t="t" r="r" b="b"/>
              <a:pathLst>
                <a:path w="2996" h="1714" extrusionOk="0">
                  <a:moveTo>
                    <a:pt x="198" y="79"/>
                  </a:moveTo>
                  <a:lnTo>
                    <a:pt x="198" y="79"/>
                  </a:lnTo>
                  <a:lnTo>
                    <a:pt x="99" y="39"/>
                  </a:lnTo>
                  <a:lnTo>
                    <a:pt x="1" y="0"/>
                  </a:lnTo>
                  <a:lnTo>
                    <a:pt x="1" y="0"/>
                  </a:lnTo>
                  <a:lnTo>
                    <a:pt x="99" y="39"/>
                  </a:lnTo>
                  <a:lnTo>
                    <a:pt x="198" y="79"/>
                  </a:lnTo>
                  <a:lnTo>
                    <a:pt x="2995" y="1714"/>
                  </a:lnTo>
                  <a:lnTo>
                    <a:pt x="198" y="7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32"/>
            <p:cNvSpPr/>
            <p:nvPr/>
          </p:nvSpPr>
          <p:spPr>
            <a:xfrm>
              <a:off x="4837725" y="3001275"/>
              <a:ext cx="525" cy="1025"/>
            </a:xfrm>
            <a:custGeom>
              <a:avLst/>
              <a:gdLst/>
              <a:ahLst/>
              <a:cxnLst/>
              <a:rect l="l" t="t" r="r" b="b"/>
              <a:pathLst>
                <a:path w="21" h="41" extrusionOk="0">
                  <a:moveTo>
                    <a:pt x="1" y="1"/>
                  </a:moveTo>
                  <a:lnTo>
                    <a:pt x="1" y="21"/>
                  </a:lnTo>
                  <a:lnTo>
                    <a:pt x="20" y="40"/>
                  </a:lnTo>
                  <a:lnTo>
                    <a:pt x="1" y="1"/>
                  </a:lnTo>
                  <a:close/>
                </a:path>
              </a:pathLst>
            </a:custGeom>
            <a:solidFill>
              <a:srgbClr val="E3B0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32"/>
            <p:cNvSpPr/>
            <p:nvPr/>
          </p:nvSpPr>
          <p:spPr>
            <a:xfrm>
              <a:off x="4292100" y="2962375"/>
              <a:ext cx="11825" cy="525"/>
            </a:xfrm>
            <a:custGeom>
              <a:avLst/>
              <a:gdLst/>
              <a:ahLst/>
              <a:cxnLst/>
              <a:rect l="l" t="t" r="r" b="b"/>
              <a:pathLst>
                <a:path w="473" h="21" extrusionOk="0">
                  <a:moveTo>
                    <a:pt x="0" y="20"/>
                  </a:moveTo>
                  <a:lnTo>
                    <a:pt x="0" y="20"/>
                  </a:lnTo>
                  <a:lnTo>
                    <a:pt x="118" y="1"/>
                  </a:lnTo>
                  <a:lnTo>
                    <a:pt x="236" y="1"/>
                  </a:lnTo>
                  <a:lnTo>
                    <a:pt x="355" y="1"/>
                  </a:lnTo>
                  <a:lnTo>
                    <a:pt x="473" y="20"/>
                  </a:lnTo>
                  <a:lnTo>
                    <a:pt x="473" y="20"/>
                  </a:lnTo>
                  <a:lnTo>
                    <a:pt x="355" y="1"/>
                  </a:lnTo>
                  <a:lnTo>
                    <a:pt x="236" y="1"/>
                  </a:lnTo>
                  <a:lnTo>
                    <a:pt x="118" y="1"/>
                  </a:lnTo>
                  <a:lnTo>
                    <a:pt x="0" y="20"/>
                  </a:lnTo>
                  <a:lnTo>
                    <a:pt x="0" y="2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32"/>
            <p:cNvSpPr/>
            <p:nvPr/>
          </p:nvSpPr>
          <p:spPr>
            <a:xfrm>
              <a:off x="4746625" y="2857000"/>
              <a:ext cx="219175" cy="127075"/>
            </a:xfrm>
            <a:custGeom>
              <a:avLst/>
              <a:gdLst/>
              <a:ahLst/>
              <a:cxnLst/>
              <a:rect l="l" t="t" r="r" b="b"/>
              <a:pathLst>
                <a:path w="8767" h="5083" extrusionOk="0">
                  <a:moveTo>
                    <a:pt x="3802" y="0"/>
                  </a:moveTo>
                  <a:lnTo>
                    <a:pt x="3664" y="20"/>
                  </a:lnTo>
                  <a:lnTo>
                    <a:pt x="3526" y="40"/>
                  </a:lnTo>
                  <a:lnTo>
                    <a:pt x="3408" y="79"/>
                  </a:lnTo>
                  <a:lnTo>
                    <a:pt x="3310" y="118"/>
                  </a:lnTo>
                  <a:lnTo>
                    <a:pt x="197" y="1911"/>
                  </a:lnTo>
                  <a:lnTo>
                    <a:pt x="99" y="1990"/>
                  </a:lnTo>
                  <a:lnTo>
                    <a:pt x="40" y="2049"/>
                  </a:lnTo>
                  <a:lnTo>
                    <a:pt x="1" y="2128"/>
                  </a:lnTo>
                  <a:lnTo>
                    <a:pt x="1" y="2207"/>
                  </a:lnTo>
                  <a:lnTo>
                    <a:pt x="1" y="2285"/>
                  </a:lnTo>
                  <a:lnTo>
                    <a:pt x="40" y="2364"/>
                  </a:lnTo>
                  <a:lnTo>
                    <a:pt x="99" y="2423"/>
                  </a:lnTo>
                  <a:lnTo>
                    <a:pt x="197" y="2482"/>
                  </a:lnTo>
                  <a:lnTo>
                    <a:pt x="4452" y="4964"/>
                  </a:lnTo>
                  <a:lnTo>
                    <a:pt x="4570" y="5023"/>
                  </a:lnTo>
                  <a:lnTo>
                    <a:pt x="4689" y="5063"/>
                  </a:lnTo>
                  <a:lnTo>
                    <a:pt x="4886" y="5082"/>
                  </a:lnTo>
                  <a:lnTo>
                    <a:pt x="5083" y="5082"/>
                  </a:lnTo>
                  <a:lnTo>
                    <a:pt x="5280" y="5043"/>
                  </a:lnTo>
                  <a:lnTo>
                    <a:pt x="5437" y="4964"/>
                  </a:lnTo>
                  <a:lnTo>
                    <a:pt x="8550" y="3172"/>
                  </a:lnTo>
                  <a:lnTo>
                    <a:pt x="8648" y="3113"/>
                  </a:lnTo>
                  <a:lnTo>
                    <a:pt x="8707" y="3034"/>
                  </a:lnTo>
                  <a:lnTo>
                    <a:pt x="8747" y="2955"/>
                  </a:lnTo>
                  <a:lnTo>
                    <a:pt x="8766" y="2876"/>
                  </a:lnTo>
                  <a:lnTo>
                    <a:pt x="8747" y="2817"/>
                  </a:lnTo>
                  <a:lnTo>
                    <a:pt x="8707" y="2738"/>
                  </a:lnTo>
                  <a:lnTo>
                    <a:pt x="8648" y="2660"/>
                  </a:lnTo>
                  <a:lnTo>
                    <a:pt x="8550" y="2600"/>
                  </a:lnTo>
                  <a:lnTo>
                    <a:pt x="4295" y="118"/>
                  </a:lnTo>
                  <a:lnTo>
                    <a:pt x="4177" y="79"/>
                  </a:lnTo>
                  <a:lnTo>
                    <a:pt x="4058" y="40"/>
                  </a:lnTo>
                  <a:lnTo>
                    <a:pt x="3920" y="20"/>
                  </a:lnTo>
                  <a:lnTo>
                    <a:pt x="3802" y="0"/>
                  </a:lnTo>
                  <a:close/>
                </a:path>
              </a:pathLst>
            </a:custGeom>
            <a:solidFill>
              <a:srgbClr val="26C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32"/>
            <p:cNvSpPr/>
            <p:nvPr/>
          </p:nvSpPr>
          <p:spPr>
            <a:xfrm>
              <a:off x="4531425" y="2959425"/>
              <a:ext cx="75375" cy="42375"/>
            </a:xfrm>
            <a:custGeom>
              <a:avLst/>
              <a:gdLst/>
              <a:ahLst/>
              <a:cxnLst/>
              <a:rect l="l" t="t" r="r" b="b"/>
              <a:pathLst>
                <a:path w="3015" h="1695" extrusionOk="0">
                  <a:moveTo>
                    <a:pt x="197" y="79"/>
                  </a:moveTo>
                  <a:lnTo>
                    <a:pt x="197" y="79"/>
                  </a:lnTo>
                  <a:lnTo>
                    <a:pt x="99" y="20"/>
                  </a:lnTo>
                  <a:lnTo>
                    <a:pt x="0" y="1"/>
                  </a:lnTo>
                  <a:lnTo>
                    <a:pt x="0" y="1"/>
                  </a:lnTo>
                  <a:lnTo>
                    <a:pt x="99" y="20"/>
                  </a:lnTo>
                  <a:lnTo>
                    <a:pt x="197" y="79"/>
                  </a:lnTo>
                  <a:lnTo>
                    <a:pt x="3014" y="1695"/>
                  </a:lnTo>
                  <a:lnTo>
                    <a:pt x="197" y="7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32"/>
            <p:cNvSpPr/>
            <p:nvPr/>
          </p:nvSpPr>
          <p:spPr>
            <a:xfrm>
              <a:off x="4837725" y="3001775"/>
              <a:ext cx="1025" cy="1500"/>
            </a:xfrm>
            <a:custGeom>
              <a:avLst/>
              <a:gdLst/>
              <a:ahLst/>
              <a:cxnLst/>
              <a:rect l="l" t="t" r="r" b="b"/>
              <a:pathLst>
                <a:path w="41" h="60" extrusionOk="0">
                  <a:moveTo>
                    <a:pt x="1" y="1"/>
                  </a:moveTo>
                  <a:lnTo>
                    <a:pt x="40" y="60"/>
                  </a:lnTo>
                  <a:lnTo>
                    <a:pt x="20" y="20"/>
                  </a:lnTo>
                  <a:lnTo>
                    <a:pt x="1"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32"/>
            <p:cNvSpPr/>
            <p:nvPr/>
          </p:nvSpPr>
          <p:spPr>
            <a:xfrm>
              <a:off x="4764350" y="2957450"/>
              <a:ext cx="73400" cy="43850"/>
            </a:xfrm>
            <a:custGeom>
              <a:avLst/>
              <a:gdLst/>
              <a:ahLst/>
              <a:cxnLst/>
              <a:rect l="l" t="t" r="r" b="b"/>
              <a:pathLst>
                <a:path w="2936" h="1754" extrusionOk="0">
                  <a:moveTo>
                    <a:pt x="2798" y="1636"/>
                  </a:moveTo>
                  <a:lnTo>
                    <a:pt x="1" y="1"/>
                  </a:lnTo>
                  <a:lnTo>
                    <a:pt x="2798" y="1636"/>
                  </a:lnTo>
                  <a:lnTo>
                    <a:pt x="2798" y="1636"/>
                  </a:lnTo>
                  <a:lnTo>
                    <a:pt x="2877" y="1675"/>
                  </a:lnTo>
                  <a:lnTo>
                    <a:pt x="2936" y="1754"/>
                  </a:lnTo>
                  <a:lnTo>
                    <a:pt x="2936" y="1754"/>
                  </a:lnTo>
                  <a:lnTo>
                    <a:pt x="2936" y="1754"/>
                  </a:lnTo>
                  <a:lnTo>
                    <a:pt x="2877" y="1675"/>
                  </a:lnTo>
                  <a:lnTo>
                    <a:pt x="2798" y="1636"/>
                  </a:lnTo>
                  <a:lnTo>
                    <a:pt x="2798" y="1636"/>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32"/>
            <p:cNvSpPr/>
            <p:nvPr/>
          </p:nvSpPr>
          <p:spPr>
            <a:xfrm>
              <a:off x="4440325" y="3004725"/>
              <a:ext cx="500" cy="1500"/>
            </a:xfrm>
            <a:custGeom>
              <a:avLst/>
              <a:gdLst/>
              <a:ahLst/>
              <a:cxnLst/>
              <a:rect l="l" t="t" r="r" b="b"/>
              <a:pathLst>
                <a:path w="20" h="60" extrusionOk="0">
                  <a:moveTo>
                    <a:pt x="20" y="1"/>
                  </a:moveTo>
                  <a:lnTo>
                    <a:pt x="0" y="60"/>
                  </a:lnTo>
                  <a:lnTo>
                    <a:pt x="20" y="40"/>
                  </a:lnTo>
                  <a:lnTo>
                    <a:pt x="20"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32"/>
            <p:cNvSpPr/>
            <p:nvPr/>
          </p:nvSpPr>
          <p:spPr>
            <a:xfrm>
              <a:off x="4440325" y="3009175"/>
              <a:ext cx="500" cy="1500"/>
            </a:xfrm>
            <a:custGeom>
              <a:avLst/>
              <a:gdLst/>
              <a:ahLst/>
              <a:cxnLst/>
              <a:rect l="l" t="t" r="r" b="b"/>
              <a:pathLst>
                <a:path w="20" h="60" extrusionOk="0">
                  <a:moveTo>
                    <a:pt x="0" y="0"/>
                  </a:moveTo>
                  <a:lnTo>
                    <a:pt x="0" y="39"/>
                  </a:lnTo>
                  <a:lnTo>
                    <a:pt x="20" y="59"/>
                  </a:lnTo>
                  <a:lnTo>
                    <a:pt x="0"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32"/>
            <p:cNvSpPr/>
            <p:nvPr/>
          </p:nvSpPr>
          <p:spPr>
            <a:xfrm>
              <a:off x="4303900" y="2962875"/>
              <a:ext cx="78325" cy="45325"/>
            </a:xfrm>
            <a:custGeom>
              <a:avLst/>
              <a:gdLst/>
              <a:ahLst/>
              <a:cxnLst/>
              <a:rect l="l" t="t" r="r" b="b"/>
              <a:pathLst>
                <a:path w="3133" h="1813" extrusionOk="0">
                  <a:moveTo>
                    <a:pt x="2995" y="1694"/>
                  </a:moveTo>
                  <a:lnTo>
                    <a:pt x="198" y="79"/>
                  </a:lnTo>
                  <a:lnTo>
                    <a:pt x="198" y="79"/>
                  </a:lnTo>
                  <a:lnTo>
                    <a:pt x="99" y="40"/>
                  </a:lnTo>
                  <a:lnTo>
                    <a:pt x="1" y="0"/>
                  </a:lnTo>
                  <a:lnTo>
                    <a:pt x="1" y="0"/>
                  </a:lnTo>
                  <a:lnTo>
                    <a:pt x="99" y="40"/>
                  </a:lnTo>
                  <a:lnTo>
                    <a:pt x="198" y="79"/>
                  </a:lnTo>
                  <a:lnTo>
                    <a:pt x="2995" y="1694"/>
                  </a:lnTo>
                  <a:lnTo>
                    <a:pt x="2995" y="1694"/>
                  </a:lnTo>
                  <a:lnTo>
                    <a:pt x="3074" y="1754"/>
                  </a:lnTo>
                  <a:lnTo>
                    <a:pt x="3133" y="1813"/>
                  </a:lnTo>
                  <a:lnTo>
                    <a:pt x="3133" y="1813"/>
                  </a:lnTo>
                  <a:lnTo>
                    <a:pt x="3074" y="1754"/>
                  </a:lnTo>
                  <a:lnTo>
                    <a:pt x="2995" y="1694"/>
                  </a:lnTo>
                  <a:lnTo>
                    <a:pt x="2995" y="1694"/>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32"/>
            <p:cNvSpPr/>
            <p:nvPr/>
          </p:nvSpPr>
          <p:spPr>
            <a:xfrm>
              <a:off x="4625475" y="3022450"/>
              <a:ext cx="10875" cy="3000"/>
            </a:xfrm>
            <a:custGeom>
              <a:avLst/>
              <a:gdLst/>
              <a:ahLst/>
              <a:cxnLst/>
              <a:rect l="l" t="t" r="r" b="b"/>
              <a:pathLst>
                <a:path w="435" h="120" extrusionOk="0">
                  <a:moveTo>
                    <a:pt x="1" y="119"/>
                  </a:moveTo>
                  <a:lnTo>
                    <a:pt x="1" y="119"/>
                  </a:lnTo>
                  <a:lnTo>
                    <a:pt x="80" y="60"/>
                  </a:lnTo>
                  <a:lnTo>
                    <a:pt x="198" y="40"/>
                  </a:lnTo>
                  <a:lnTo>
                    <a:pt x="316" y="21"/>
                  </a:lnTo>
                  <a:lnTo>
                    <a:pt x="434" y="1"/>
                  </a:lnTo>
                  <a:lnTo>
                    <a:pt x="434" y="1"/>
                  </a:lnTo>
                  <a:lnTo>
                    <a:pt x="316" y="21"/>
                  </a:lnTo>
                  <a:lnTo>
                    <a:pt x="198" y="40"/>
                  </a:lnTo>
                  <a:lnTo>
                    <a:pt x="80" y="60"/>
                  </a:lnTo>
                  <a:lnTo>
                    <a:pt x="1" y="119"/>
                  </a:lnTo>
                  <a:lnTo>
                    <a:pt x="1" y="11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32"/>
            <p:cNvSpPr/>
            <p:nvPr/>
          </p:nvSpPr>
          <p:spPr>
            <a:xfrm>
              <a:off x="4636325" y="3022450"/>
              <a:ext cx="10850" cy="3000"/>
            </a:xfrm>
            <a:custGeom>
              <a:avLst/>
              <a:gdLst/>
              <a:ahLst/>
              <a:cxnLst/>
              <a:rect l="l" t="t" r="r" b="b"/>
              <a:pathLst>
                <a:path w="434" h="120" extrusionOk="0">
                  <a:moveTo>
                    <a:pt x="433" y="119"/>
                  </a:moveTo>
                  <a:lnTo>
                    <a:pt x="433" y="119"/>
                  </a:lnTo>
                  <a:lnTo>
                    <a:pt x="335" y="60"/>
                  </a:lnTo>
                  <a:lnTo>
                    <a:pt x="217" y="40"/>
                  </a:lnTo>
                  <a:lnTo>
                    <a:pt x="118" y="21"/>
                  </a:lnTo>
                  <a:lnTo>
                    <a:pt x="0" y="1"/>
                  </a:lnTo>
                  <a:lnTo>
                    <a:pt x="0" y="1"/>
                  </a:lnTo>
                  <a:lnTo>
                    <a:pt x="118" y="21"/>
                  </a:lnTo>
                  <a:lnTo>
                    <a:pt x="217" y="40"/>
                  </a:lnTo>
                  <a:lnTo>
                    <a:pt x="335" y="60"/>
                  </a:lnTo>
                  <a:lnTo>
                    <a:pt x="433" y="119"/>
                  </a:lnTo>
                  <a:lnTo>
                    <a:pt x="433" y="11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32"/>
            <p:cNvSpPr/>
            <p:nvPr/>
          </p:nvSpPr>
          <p:spPr>
            <a:xfrm>
              <a:off x="4439825" y="2958450"/>
              <a:ext cx="171400" cy="99500"/>
            </a:xfrm>
            <a:custGeom>
              <a:avLst/>
              <a:gdLst/>
              <a:ahLst/>
              <a:cxnLst/>
              <a:rect l="l" t="t" r="r" b="b"/>
              <a:pathLst>
                <a:path w="6856" h="3980" extrusionOk="0">
                  <a:moveTo>
                    <a:pt x="3487" y="0"/>
                  </a:moveTo>
                  <a:lnTo>
                    <a:pt x="3310" y="20"/>
                  </a:lnTo>
                  <a:lnTo>
                    <a:pt x="3152" y="40"/>
                  </a:lnTo>
                  <a:lnTo>
                    <a:pt x="2995" y="118"/>
                  </a:lnTo>
                  <a:lnTo>
                    <a:pt x="178" y="1734"/>
                  </a:lnTo>
                  <a:lnTo>
                    <a:pt x="99" y="1793"/>
                  </a:lnTo>
                  <a:lnTo>
                    <a:pt x="40" y="1852"/>
                  </a:lnTo>
                  <a:lnTo>
                    <a:pt x="20" y="1911"/>
                  </a:lnTo>
                  <a:lnTo>
                    <a:pt x="40" y="1891"/>
                  </a:lnTo>
                  <a:lnTo>
                    <a:pt x="40" y="1891"/>
                  </a:lnTo>
                  <a:lnTo>
                    <a:pt x="20" y="1950"/>
                  </a:lnTo>
                  <a:lnTo>
                    <a:pt x="1" y="1990"/>
                  </a:lnTo>
                  <a:lnTo>
                    <a:pt x="20" y="2029"/>
                  </a:lnTo>
                  <a:lnTo>
                    <a:pt x="40" y="2088"/>
                  </a:lnTo>
                  <a:lnTo>
                    <a:pt x="20" y="2068"/>
                  </a:lnTo>
                  <a:lnTo>
                    <a:pt x="40" y="2128"/>
                  </a:lnTo>
                  <a:lnTo>
                    <a:pt x="99" y="2187"/>
                  </a:lnTo>
                  <a:lnTo>
                    <a:pt x="178" y="2246"/>
                  </a:lnTo>
                  <a:lnTo>
                    <a:pt x="2975" y="3861"/>
                  </a:lnTo>
                  <a:lnTo>
                    <a:pt x="3073" y="3920"/>
                  </a:lnTo>
                  <a:lnTo>
                    <a:pt x="3192" y="3940"/>
                  </a:lnTo>
                  <a:lnTo>
                    <a:pt x="3349" y="3979"/>
                  </a:lnTo>
                  <a:lnTo>
                    <a:pt x="3526" y="3959"/>
                  </a:lnTo>
                  <a:lnTo>
                    <a:pt x="3704" y="3940"/>
                  </a:lnTo>
                  <a:lnTo>
                    <a:pt x="3861" y="3861"/>
                  </a:lnTo>
                  <a:lnTo>
                    <a:pt x="6678" y="2246"/>
                  </a:lnTo>
                  <a:lnTo>
                    <a:pt x="6757" y="2187"/>
                  </a:lnTo>
                  <a:lnTo>
                    <a:pt x="6796" y="2128"/>
                  </a:lnTo>
                  <a:lnTo>
                    <a:pt x="6836" y="2049"/>
                  </a:lnTo>
                  <a:lnTo>
                    <a:pt x="6855" y="1990"/>
                  </a:lnTo>
                  <a:lnTo>
                    <a:pt x="6836" y="1911"/>
                  </a:lnTo>
                  <a:lnTo>
                    <a:pt x="6796" y="1852"/>
                  </a:lnTo>
                  <a:lnTo>
                    <a:pt x="6757" y="1793"/>
                  </a:lnTo>
                  <a:lnTo>
                    <a:pt x="6678" y="1734"/>
                  </a:lnTo>
                  <a:lnTo>
                    <a:pt x="3861" y="118"/>
                  </a:lnTo>
                  <a:lnTo>
                    <a:pt x="3763" y="59"/>
                  </a:lnTo>
                  <a:lnTo>
                    <a:pt x="3664" y="40"/>
                  </a:lnTo>
                  <a:lnTo>
                    <a:pt x="3487"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32"/>
            <p:cNvSpPr/>
            <p:nvPr/>
          </p:nvSpPr>
          <p:spPr>
            <a:xfrm>
              <a:off x="4212300" y="2962375"/>
              <a:ext cx="170925" cy="99025"/>
            </a:xfrm>
            <a:custGeom>
              <a:avLst/>
              <a:gdLst/>
              <a:ahLst/>
              <a:cxnLst/>
              <a:rect l="l" t="t" r="r" b="b"/>
              <a:pathLst>
                <a:path w="6837" h="3961" extrusionOk="0">
                  <a:moveTo>
                    <a:pt x="3310" y="1"/>
                  </a:moveTo>
                  <a:lnTo>
                    <a:pt x="3192" y="20"/>
                  </a:lnTo>
                  <a:lnTo>
                    <a:pt x="3094" y="60"/>
                  </a:lnTo>
                  <a:lnTo>
                    <a:pt x="2995" y="99"/>
                  </a:lnTo>
                  <a:lnTo>
                    <a:pt x="178" y="1734"/>
                  </a:lnTo>
                  <a:lnTo>
                    <a:pt x="99" y="1774"/>
                  </a:lnTo>
                  <a:lnTo>
                    <a:pt x="40" y="1852"/>
                  </a:lnTo>
                  <a:lnTo>
                    <a:pt x="1" y="1911"/>
                  </a:lnTo>
                  <a:lnTo>
                    <a:pt x="1" y="1971"/>
                  </a:lnTo>
                  <a:lnTo>
                    <a:pt x="1" y="2049"/>
                  </a:lnTo>
                  <a:lnTo>
                    <a:pt x="40" y="2108"/>
                  </a:lnTo>
                  <a:lnTo>
                    <a:pt x="99" y="2168"/>
                  </a:lnTo>
                  <a:lnTo>
                    <a:pt x="178" y="2227"/>
                  </a:lnTo>
                  <a:lnTo>
                    <a:pt x="2975" y="3862"/>
                  </a:lnTo>
                  <a:lnTo>
                    <a:pt x="3074" y="3901"/>
                  </a:lnTo>
                  <a:lnTo>
                    <a:pt x="3172" y="3940"/>
                  </a:lnTo>
                  <a:lnTo>
                    <a:pt x="3291" y="3960"/>
                  </a:lnTo>
                  <a:lnTo>
                    <a:pt x="3527" y="3960"/>
                  </a:lnTo>
                  <a:lnTo>
                    <a:pt x="3645" y="3940"/>
                  </a:lnTo>
                  <a:lnTo>
                    <a:pt x="3744" y="3901"/>
                  </a:lnTo>
                  <a:lnTo>
                    <a:pt x="3842" y="3862"/>
                  </a:lnTo>
                  <a:lnTo>
                    <a:pt x="6659" y="2227"/>
                  </a:lnTo>
                  <a:lnTo>
                    <a:pt x="6777" y="2148"/>
                  </a:lnTo>
                  <a:lnTo>
                    <a:pt x="6817" y="2089"/>
                  </a:lnTo>
                  <a:lnTo>
                    <a:pt x="6836" y="2049"/>
                  </a:lnTo>
                  <a:lnTo>
                    <a:pt x="6836" y="1990"/>
                  </a:lnTo>
                  <a:lnTo>
                    <a:pt x="6836" y="1931"/>
                  </a:lnTo>
                  <a:lnTo>
                    <a:pt x="6817" y="1892"/>
                  </a:lnTo>
                  <a:lnTo>
                    <a:pt x="6797" y="1833"/>
                  </a:lnTo>
                  <a:lnTo>
                    <a:pt x="6738" y="1774"/>
                  </a:lnTo>
                  <a:lnTo>
                    <a:pt x="6659" y="1714"/>
                  </a:lnTo>
                  <a:lnTo>
                    <a:pt x="3862" y="99"/>
                  </a:lnTo>
                  <a:lnTo>
                    <a:pt x="3763" y="60"/>
                  </a:lnTo>
                  <a:lnTo>
                    <a:pt x="3665" y="20"/>
                  </a:lnTo>
                  <a:lnTo>
                    <a:pt x="3547"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32"/>
            <p:cNvSpPr/>
            <p:nvPr/>
          </p:nvSpPr>
          <p:spPr>
            <a:xfrm>
              <a:off x="4551125" y="3068750"/>
              <a:ext cx="500" cy="1500"/>
            </a:xfrm>
            <a:custGeom>
              <a:avLst/>
              <a:gdLst/>
              <a:ahLst/>
              <a:cxnLst/>
              <a:rect l="l" t="t" r="r" b="b"/>
              <a:pathLst>
                <a:path w="20" h="60" extrusionOk="0">
                  <a:moveTo>
                    <a:pt x="0" y="60"/>
                  </a:moveTo>
                  <a:lnTo>
                    <a:pt x="0" y="60"/>
                  </a:lnTo>
                  <a:lnTo>
                    <a:pt x="0" y="60"/>
                  </a:lnTo>
                  <a:lnTo>
                    <a:pt x="20" y="1"/>
                  </a:lnTo>
                  <a:lnTo>
                    <a:pt x="20" y="1"/>
                  </a:lnTo>
                  <a:lnTo>
                    <a:pt x="20" y="1"/>
                  </a:lnTo>
                  <a:lnTo>
                    <a:pt x="0" y="60"/>
                  </a:lnTo>
                  <a:lnTo>
                    <a:pt x="0" y="6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2"/>
            <p:cNvSpPr/>
            <p:nvPr/>
          </p:nvSpPr>
          <p:spPr>
            <a:xfrm>
              <a:off x="4717075" y="3065800"/>
              <a:ext cx="3475" cy="2975"/>
            </a:xfrm>
            <a:custGeom>
              <a:avLst/>
              <a:gdLst/>
              <a:ahLst/>
              <a:cxnLst/>
              <a:rect l="l" t="t" r="r" b="b"/>
              <a:pathLst>
                <a:path w="139" h="119" extrusionOk="0">
                  <a:moveTo>
                    <a:pt x="1" y="0"/>
                  </a:moveTo>
                  <a:lnTo>
                    <a:pt x="1" y="0"/>
                  </a:lnTo>
                  <a:lnTo>
                    <a:pt x="79" y="59"/>
                  </a:lnTo>
                  <a:lnTo>
                    <a:pt x="138" y="119"/>
                  </a:lnTo>
                  <a:lnTo>
                    <a:pt x="138" y="119"/>
                  </a:lnTo>
                  <a:lnTo>
                    <a:pt x="138" y="119"/>
                  </a:lnTo>
                  <a:lnTo>
                    <a:pt x="79" y="59"/>
                  </a:lnTo>
                  <a:lnTo>
                    <a:pt x="1" y="0"/>
                  </a:lnTo>
                  <a:lnTo>
                    <a:pt x="1"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32"/>
            <p:cNvSpPr/>
            <p:nvPr/>
          </p:nvSpPr>
          <p:spPr>
            <a:xfrm>
              <a:off x="4721025" y="3070225"/>
              <a:ext cx="500" cy="2000"/>
            </a:xfrm>
            <a:custGeom>
              <a:avLst/>
              <a:gdLst/>
              <a:ahLst/>
              <a:cxnLst/>
              <a:rect l="l" t="t" r="r" b="b"/>
              <a:pathLst>
                <a:path w="20" h="80" extrusionOk="0">
                  <a:moveTo>
                    <a:pt x="0" y="1"/>
                  </a:moveTo>
                  <a:lnTo>
                    <a:pt x="0" y="1"/>
                  </a:lnTo>
                  <a:lnTo>
                    <a:pt x="0" y="1"/>
                  </a:lnTo>
                  <a:lnTo>
                    <a:pt x="20" y="40"/>
                  </a:lnTo>
                  <a:lnTo>
                    <a:pt x="20" y="79"/>
                  </a:lnTo>
                  <a:lnTo>
                    <a:pt x="20" y="79"/>
                  </a:lnTo>
                  <a:lnTo>
                    <a:pt x="20" y="40"/>
                  </a:lnTo>
                  <a:lnTo>
                    <a:pt x="0" y="1"/>
                  </a:lnTo>
                  <a:lnTo>
                    <a:pt x="0"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32"/>
            <p:cNvSpPr/>
            <p:nvPr/>
          </p:nvSpPr>
          <p:spPr>
            <a:xfrm>
              <a:off x="4550625" y="3022450"/>
              <a:ext cx="170900" cy="99500"/>
            </a:xfrm>
            <a:custGeom>
              <a:avLst/>
              <a:gdLst/>
              <a:ahLst/>
              <a:cxnLst/>
              <a:rect l="l" t="t" r="r" b="b"/>
              <a:pathLst>
                <a:path w="6836" h="3980" extrusionOk="0">
                  <a:moveTo>
                    <a:pt x="3428" y="1"/>
                  </a:moveTo>
                  <a:lnTo>
                    <a:pt x="3310" y="21"/>
                  </a:lnTo>
                  <a:lnTo>
                    <a:pt x="3192" y="40"/>
                  </a:lnTo>
                  <a:lnTo>
                    <a:pt x="3074" y="60"/>
                  </a:lnTo>
                  <a:lnTo>
                    <a:pt x="2995" y="119"/>
                  </a:lnTo>
                  <a:lnTo>
                    <a:pt x="178" y="1734"/>
                  </a:lnTo>
                  <a:lnTo>
                    <a:pt x="99" y="1793"/>
                  </a:lnTo>
                  <a:lnTo>
                    <a:pt x="40" y="1853"/>
                  </a:lnTo>
                  <a:lnTo>
                    <a:pt x="20" y="1912"/>
                  </a:lnTo>
                  <a:lnTo>
                    <a:pt x="1" y="1990"/>
                  </a:lnTo>
                  <a:lnTo>
                    <a:pt x="20" y="2089"/>
                  </a:lnTo>
                  <a:lnTo>
                    <a:pt x="79" y="2168"/>
                  </a:lnTo>
                  <a:lnTo>
                    <a:pt x="178" y="2247"/>
                  </a:lnTo>
                  <a:lnTo>
                    <a:pt x="2975" y="3881"/>
                  </a:lnTo>
                  <a:lnTo>
                    <a:pt x="3074" y="3921"/>
                  </a:lnTo>
                  <a:lnTo>
                    <a:pt x="3172" y="3960"/>
                  </a:lnTo>
                  <a:lnTo>
                    <a:pt x="3290" y="3980"/>
                  </a:lnTo>
                  <a:lnTo>
                    <a:pt x="3408" y="3980"/>
                  </a:lnTo>
                  <a:lnTo>
                    <a:pt x="3527" y="3960"/>
                  </a:lnTo>
                  <a:lnTo>
                    <a:pt x="3645" y="3941"/>
                  </a:lnTo>
                  <a:lnTo>
                    <a:pt x="3743" y="3921"/>
                  </a:lnTo>
                  <a:lnTo>
                    <a:pt x="3842" y="3862"/>
                  </a:lnTo>
                  <a:lnTo>
                    <a:pt x="6659" y="2247"/>
                  </a:lnTo>
                  <a:lnTo>
                    <a:pt x="6737" y="2187"/>
                  </a:lnTo>
                  <a:lnTo>
                    <a:pt x="6796" y="2128"/>
                  </a:lnTo>
                  <a:lnTo>
                    <a:pt x="6836" y="2069"/>
                  </a:lnTo>
                  <a:lnTo>
                    <a:pt x="6836" y="1990"/>
                  </a:lnTo>
                  <a:lnTo>
                    <a:pt x="6836" y="1951"/>
                  </a:lnTo>
                  <a:lnTo>
                    <a:pt x="6816" y="1912"/>
                  </a:lnTo>
                  <a:lnTo>
                    <a:pt x="6796" y="1853"/>
                  </a:lnTo>
                  <a:lnTo>
                    <a:pt x="6737" y="1793"/>
                  </a:lnTo>
                  <a:lnTo>
                    <a:pt x="6659" y="1734"/>
                  </a:lnTo>
                  <a:lnTo>
                    <a:pt x="3861" y="119"/>
                  </a:lnTo>
                  <a:lnTo>
                    <a:pt x="3763" y="60"/>
                  </a:lnTo>
                  <a:lnTo>
                    <a:pt x="3645" y="40"/>
                  </a:lnTo>
                  <a:lnTo>
                    <a:pt x="3546" y="21"/>
                  </a:lnTo>
                  <a:lnTo>
                    <a:pt x="3428"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32"/>
            <p:cNvSpPr/>
            <p:nvPr/>
          </p:nvSpPr>
          <p:spPr>
            <a:xfrm>
              <a:off x="4322625" y="3026400"/>
              <a:ext cx="171400" cy="99000"/>
            </a:xfrm>
            <a:custGeom>
              <a:avLst/>
              <a:gdLst/>
              <a:ahLst/>
              <a:cxnLst/>
              <a:rect l="l" t="t" r="r" b="b"/>
              <a:pathLst>
                <a:path w="6856" h="3960" extrusionOk="0">
                  <a:moveTo>
                    <a:pt x="3329" y="1"/>
                  </a:moveTo>
                  <a:lnTo>
                    <a:pt x="3211" y="20"/>
                  </a:lnTo>
                  <a:lnTo>
                    <a:pt x="3093" y="60"/>
                  </a:lnTo>
                  <a:lnTo>
                    <a:pt x="2994" y="99"/>
                  </a:lnTo>
                  <a:lnTo>
                    <a:pt x="178" y="1734"/>
                  </a:lnTo>
                  <a:lnTo>
                    <a:pt x="99" y="1793"/>
                  </a:lnTo>
                  <a:lnTo>
                    <a:pt x="40" y="1852"/>
                  </a:lnTo>
                  <a:lnTo>
                    <a:pt x="20" y="1911"/>
                  </a:lnTo>
                  <a:lnTo>
                    <a:pt x="0" y="1990"/>
                  </a:lnTo>
                  <a:lnTo>
                    <a:pt x="0" y="2049"/>
                  </a:lnTo>
                  <a:lnTo>
                    <a:pt x="40" y="2108"/>
                  </a:lnTo>
                  <a:lnTo>
                    <a:pt x="99" y="2187"/>
                  </a:lnTo>
                  <a:lnTo>
                    <a:pt x="178" y="2226"/>
                  </a:lnTo>
                  <a:lnTo>
                    <a:pt x="2975" y="3861"/>
                  </a:lnTo>
                  <a:lnTo>
                    <a:pt x="3073" y="3901"/>
                  </a:lnTo>
                  <a:lnTo>
                    <a:pt x="3191" y="3940"/>
                  </a:lnTo>
                  <a:lnTo>
                    <a:pt x="3290" y="3960"/>
                  </a:lnTo>
                  <a:lnTo>
                    <a:pt x="3526" y="3960"/>
                  </a:lnTo>
                  <a:lnTo>
                    <a:pt x="3645" y="3940"/>
                  </a:lnTo>
                  <a:lnTo>
                    <a:pt x="3763" y="3901"/>
                  </a:lnTo>
                  <a:lnTo>
                    <a:pt x="3841" y="3861"/>
                  </a:lnTo>
                  <a:lnTo>
                    <a:pt x="6658" y="2226"/>
                  </a:lnTo>
                  <a:lnTo>
                    <a:pt x="6757" y="2167"/>
                  </a:lnTo>
                  <a:lnTo>
                    <a:pt x="6796" y="2108"/>
                  </a:lnTo>
                  <a:lnTo>
                    <a:pt x="6836" y="2049"/>
                  </a:lnTo>
                  <a:lnTo>
                    <a:pt x="6855" y="1970"/>
                  </a:lnTo>
                  <a:lnTo>
                    <a:pt x="6836" y="1911"/>
                  </a:lnTo>
                  <a:lnTo>
                    <a:pt x="6796" y="1852"/>
                  </a:lnTo>
                  <a:lnTo>
                    <a:pt x="6757" y="1793"/>
                  </a:lnTo>
                  <a:lnTo>
                    <a:pt x="6678" y="1734"/>
                  </a:lnTo>
                  <a:lnTo>
                    <a:pt x="3881" y="99"/>
                  </a:lnTo>
                  <a:lnTo>
                    <a:pt x="3782" y="60"/>
                  </a:lnTo>
                  <a:lnTo>
                    <a:pt x="3664" y="20"/>
                  </a:lnTo>
                  <a:lnTo>
                    <a:pt x="3546"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32"/>
            <p:cNvSpPr/>
            <p:nvPr/>
          </p:nvSpPr>
          <p:spPr>
            <a:xfrm>
              <a:off x="4436875" y="3092875"/>
              <a:ext cx="70925" cy="41900"/>
            </a:xfrm>
            <a:custGeom>
              <a:avLst/>
              <a:gdLst/>
              <a:ahLst/>
              <a:cxnLst/>
              <a:rect l="l" t="t" r="r" b="b"/>
              <a:pathLst>
                <a:path w="2837" h="1676" extrusionOk="0">
                  <a:moveTo>
                    <a:pt x="40" y="1636"/>
                  </a:moveTo>
                  <a:lnTo>
                    <a:pt x="40" y="1636"/>
                  </a:lnTo>
                  <a:lnTo>
                    <a:pt x="0" y="1675"/>
                  </a:lnTo>
                  <a:lnTo>
                    <a:pt x="0" y="1675"/>
                  </a:lnTo>
                  <a:lnTo>
                    <a:pt x="40" y="1636"/>
                  </a:lnTo>
                  <a:lnTo>
                    <a:pt x="2837" y="1"/>
                  </a:lnTo>
                  <a:lnTo>
                    <a:pt x="40" y="1636"/>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32"/>
            <p:cNvSpPr/>
            <p:nvPr/>
          </p:nvSpPr>
          <p:spPr>
            <a:xfrm>
              <a:off x="4513200" y="3090425"/>
              <a:ext cx="86700" cy="43350"/>
            </a:xfrm>
            <a:custGeom>
              <a:avLst/>
              <a:gdLst/>
              <a:ahLst/>
              <a:cxnLst/>
              <a:rect l="l" t="t" r="r" b="b"/>
              <a:pathLst>
                <a:path w="3468" h="1734" extrusionOk="0">
                  <a:moveTo>
                    <a:pt x="670" y="99"/>
                  </a:moveTo>
                  <a:lnTo>
                    <a:pt x="670" y="99"/>
                  </a:lnTo>
                  <a:lnTo>
                    <a:pt x="513" y="40"/>
                  </a:lnTo>
                  <a:lnTo>
                    <a:pt x="355" y="0"/>
                  </a:lnTo>
                  <a:lnTo>
                    <a:pt x="178" y="0"/>
                  </a:lnTo>
                  <a:lnTo>
                    <a:pt x="1" y="20"/>
                  </a:lnTo>
                  <a:lnTo>
                    <a:pt x="1" y="20"/>
                  </a:lnTo>
                  <a:lnTo>
                    <a:pt x="178" y="0"/>
                  </a:lnTo>
                  <a:lnTo>
                    <a:pt x="355" y="0"/>
                  </a:lnTo>
                  <a:lnTo>
                    <a:pt x="513" y="40"/>
                  </a:lnTo>
                  <a:lnTo>
                    <a:pt x="670" y="99"/>
                  </a:lnTo>
                  <a:lnTo>
                    <a:pt x="3467" y="1734"/>
                  </a:lnTo>
                  <a:lnTo>
                    <a:pt x="670" y="9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32"/>
            <p:cNvSpPr/>
            <p:nvPr/>
          </p:nvSpPr>
          <p:spPr>
            <a:xfrm>
              <a:off x="4433925" y="3136700"/>
              <a:ext cx="500" cy="1025"/>
            </a:xfrm>
            <a:custGeom>
              <a:avLst/>
              <a:gdLst/>
              <a:ahLst/>
              <a:cxnLst/>
              <a:rect l="l" t="t" r="r" b="b"/>
              <a:pathLst>
                <a:path w="20" h="41" extrusionOk="0">
                  <a:moveTo>
                    <a:pt x="0" y="40"/>
                  </a:moveTo>
                  <a:lnTo>
                    <a:pt x="0" y="40"/>
                  </a:lnTo>
                  <a:lnTo>
                    <a:pt x="0" y="40"/>
                  </a:lnTo>
                  <a:lnTo>
                    <a:pt x="20" y="1"/>
                  </a:lnTo>
                  <a:lnTo>
                    <a:pt x="20" y="1"/>
                  </a:lnTo>
                  <a:lnTo>
                    <a:pt x="0" y="40"/>
                  </a:lnTo>
                  <a:lnTo>
                    <a:pt x="0" y="4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32"/>
            <p:cNvSpPr/>
            <p:nvPr/>
          </p:nvSpPr>
          <p:spPr>
            <a:xfrm>
              <a:off x="4432925" y="3090425"/>
              <a:ext cx="171400" cy="99000"/>
            </a:xfrm>
            <a:custGeom>
              <a:avLst/>
              <a:gdLst/>
              <a:ahLst/>
              <a:cxnLst/>
              <a:rect l="l" t="t" r="r" b="b"/>
              <a:pathLst>
                <a:path w="6856" h="3960" extrusionOk="0">
                  <a:moveTo>
                    <a:pt x="3389" y="0"/>
                  </a:moveTo>
                  <a:lnTo>
                    <a:pt x="3212" y="20"/>
                  </a:lnTo>
                  <a:lnTo>
                    <a:pt x="3093" y="59"/>
                  </a:lnTo>
                  <a:lnTo>
                    <a:pt x="2995" y="99"/>
                  </a:lnTo>
                  <a:lnTo>
                    <a:pt x="198" y="1734"/>
                  </a:lnTo>
                  <a:lnTo>
                    <a:pt x="119" y="1793"/>
                  </a:lnTo>
                  <a:lnTo>
                    <a:pt x="60" y="1852"/>
                  </a:lnTo>
                  <a:lnTo>
                    <a:pt x="40" y="1891"/>
                  </a:lnTo>
                  <a:lnTo>
                    <a:pt x="20" y="1931"/>
                  </a:lnTo>
                  <a:lnTo>
                    <a:pt x="1" y="1990"/>
                  </a:lnTo>
                  <a:lnTo>
                    <a:pt x="20" y="2049"/>
                  </a:lnTo>
                  <a:lnTo>
                    <a:pt x="60" y="2128"/>
                  </a:lnTo>
                  <a:lnTo>
                    <a:pt x="119" y="2187"/>
                  </a:lnTo>
                  <a:lnTo>
                    <a:pt x="198" y="2246"/>
                  </a:lnTo>
                  <a:lnTo>
                    <a:pt x="2995" y="3861"/>
                  </a:lnTo>
                  <a:lnTo>
                    <a:pt x="3093" y="3901"/>
                  </a:lnTo>
                  <a:lnTo>
                    <a:pt x="3192" y="3940"/>
                  </a:lnTo>
                  <a:lnTo>
                    <a:pt x="3310" y="3960"/>
                  </a:lnTo>
                  <a:lnTo>
                    <a:pt x="3546" y="3960"/>
                  </a:lnTo>
                  <a:lnTo>
                    <a:pt x="3665" y="3940"/>
                  </a:lnTo>
                  <a:lnTo>
                    <a:pt x="3763" y="3901"/>
                  </a:lnTo>
                  <a:lnTo>
                    <a:pt x="3862" y="3861"/>
                  </a:lnTo>
                  <a:lnTo>
                    <a:pt x="6678" y="2226"/>
                  </a:lnTo>
                  <a:lnTo>
                    <a:pt x="6757" y="2187"/>
                  </a:lnTo>
                  <a:lnTo>
                    <a:pt x="6816" y="2108"/>
                  </a:lnTo>
                  <a:lnTo>
                    <a:pt x="6856" y="2049"/>
                  </a:lnTo>
                  <a:lnTo>
                    <a:pt x="6856" y="1990"/>
                  </a:lnTo>
                  <a:lnTo>
                    <a:pt x="6856" y="1911"/>
                  </a:lnTo>
                  <a:lnTo>
                    <a:pt x="6816" y="1852"/>
                  </a:lnTo>
                  <a:lnTo>
                    <a:pt x="6757" y="1793"/>
                  </a:lnTo>
                  <a:lnTo>
                    <a:pt x="6678" y="1734"/>
                  </a:lnTo>
                  <a:lnTo>
                    <a:pt x="3881" y="99"/>
                  </a:lnTo>
                  <a:lnTo>
                    <a:pt x="3724" y="40"/>
                  </a:lnTo>
                  <a:lnTo>
                    <a:pt x="3566"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32"/>
            <p:cNvSpPr/>
            <p:nvPr/>
          </p:nvSpPr>
          <p:spPr>
            <a:xfrm>
              <a:off x="3981350" y="2616175"/>
              <a:ext cx="1065700" cy="617075"/>
            </a:xfrm>
            <a:custGeom>
              <a:avLst/>
              <a:gdLst/>
              <a:ahLst/>
              <a:cxnLst/>
              <a:rect l="l" t="t" r="r" b="b"/>
              <a:pathLst>
                <a:path w="42628" h="24683" extrusionOk="0">
                  <a:moveTo>
                    <a:pt x="27283" y="5516"/>
                  </a:moveTo>
                  <a:lnTo>
                    <a:pt x="27420" y="5536"/>
                  </a:lnTo>
                  <a:lnTo>
                    <a:pt x="27578" y="5556"/>
                  </a:lnTo>
                  <a:lnTo>
                    <a:pt x="27716" y="5595"/>
                  </a:lnTo>
                  <a:lnTo>
                    <a:pt x="27834" y="5654"/>
                  </a:lnTo>
                  <a:lnTo>
                    <a:pt x="33409" y="8904"/>
                  </a:lnTo>
                  <a:lnTo>
                    <a:pt x="33527" y="8964"/>
                  </a:lnTo>
                  <a:lnTo>
                    <a:pt x="33586" y="9042"/>
                  </a:lnTo>
                  <a:lnTo>
                    <a:pt x="33606" y="9101"/>
                  </a:lnTo>
                  <a:lnTo>
                    <a:pt x="33645" y="9161"/>
                  </a:lnTo>
                  <a:lnTo>
                    <a:pt x="33645" y="9220"/>
                  </a:lnTo>
                  <a:lnTo>
                    <a:pt x="33645" y="9298"/>
                  </a:lnTo>
                  <a:lnTo>
                    <a:pt x="33586" y="9397"/>
                  </a:lnTo>
                  <a:lnTo>
                    <a:pt x="33527" y="9476"/>
                  </a:lnTo>
                  <a:lnTo>
                    <a:pt x="33409" y="9535"/>
                  </a:lnTo>
                  <a:lnTo>
                    <a:pt x="30434" y="11268"/>
                  </a:lnTo>
                  <a:lnTo>
                    <a:pt x="30316" y="11327"/>
                  </a:lnTo>
                  <a:lnTo>
                    <a:pt x="30178" y="11367"/>
                  </a:lnTo>
                  <a:lnTo>
                    <a:pt x="30021" y="11386"/>
                  </a:lnTo>
                  <a:lnTo>
                    <a:pt x="29883" y="11406"/>
                  </a:lnTo>
                  <a:lnTo>
                    <a:pt x="29725" y="11386"/>
                  </a:lnTo>
                  <a:lnTo>
                    <a:pt x="29587" y="11367"/>
                  </a:lnTo>
                  <a:lnTo>
                    <a:pt x="29449" y="11327"/>
                  </a:lnTo>
                  <a:lnTo>
                    <a:pt x="29331" y="11268"/>
                  </a:lnTo>
                  <a:lnTo>
                    <a:pt x="23737" y="8018"/>
                  </a:lnTo>
                  <a:lnTo>
                    <a:pt x="23638" y="7959"/>
                  </a:lnTo>
                  <a:lnTo>
                    <a:pt x="23560" y="7880"/>
                  </a:lnTo>
                  <a:lnTo>
                    <a:pt x="23520" y="7782"/>
                  </a:lnTo>
                  <a:lnTo>
                    <a:pt x="23500" y="7703"/>
                  </a:lnTo>
                  <a:lnTo>
                    <a:pt x="23520" y="7604"/>
                  </a:lnTo>
                  <a:lnTo>
                    <a:pt x="23560" y="7526"/>
                  </a:lnTo>
                  <a:lnTo>
                    <a:pt x="23638" y="7447"/>
                  </a:lnTo>
                  <a:lnTo>
                    <a:pt x="23737" y="7388"/>
                  </a:lnTo>
                  <a:lnTo>
                    <a:pt x="26711" y="5654"/>
                  </a:lnTo>
                  <a:lnTo>
                    <a:pt x="26849" y="5595"/>
                  </a:lnTo>
                  <a:lnTo>
                    <a:pt x="26987" y="5556"/>
                  </a:lnTo>
                  <a:lnTo>
                    <a:pt x="27125" y="5536"/>
                  </a:lnTo>
                  <a:lnTo>
                    <a:pt x="27283" y="5516"/>
                  </a:lnTo>
                  <a:close/>
                  <a:moveTo>
                    <a:pt x="22043" y="8412"/>
                  </a:moveTo>
                  <a:lnTo>
                    <a:pt x="22161" y="8432"/>
                  </a:lnTo>
                  <a:lnTo>
                    <a:pt x="22279" y="8451"/>
                  </a:lnTo>
                  <a:lnTo>
                    <a:pt x="22378" y="8471"/>
                  </a:lnTo>
                  <a:lnTo>
                    <a:pt x="22476" y="8530"/>
                  </a:lnTo>
                  <a:lnTo>
                    <a:pt x="25273" y="10145"/>
                  </a:lnTo>
                  <a:lnTo>
                    <a:pt x="25352" y="10205"/>
                  </a:lnTo>
                  <a:lnTo>
                    <a:pt x="25411" y="10264"/>
                  </a:lnTo>
                  <a:lnTo>
                    <a:pt x="25431" y="10303"/>
                  </a:lnTo>
                  <a:lnTo>
                    <a:pt x="25451" y="10362"/>
                  </a:lnTo>
                  <a:lnTo>
                    <a:pt x="25451" y="10402"/>
                  </a:lnTo>
                  <a:lnTo>
                    <a:pt x="25451" y="10461"/>
                  </a:lnTo>
                  <a:lnTo>
                    <a:pt x="25411" y="10539"/>
                  </a:lnTo>
                  <a:lnTo>
                    <a:pt x="25352" y="10599"/>
                  </a:lnTo>
                  <a:lnTo>
                    <a:pt x="25273" y="10658"/>
                  </a:lnTo>
                  <a:lnTo>
                    <a:pt x="22456" y="12293"/>
                  </a:lnTo>
                  <a:lnTo>
                    <a:pt x="22358" y="12332"/>
                  </a:lnTo>
                  <a:lnTo>
                    <a:pt x="22240" y="12352"/>
                  </a:lnTo>
                  <a:lnTo>
                    <a:pt x="22141" y="12371"/>
                  </a:lnTo>
                  <a:lnTo>
                    <a:pt x="22023" y="12391"/>
                  </a:lnTo>
                  <a:lnTo>
                    <a:pt x="21905" y="12371"/>
                  </a:lnTo>
                  <a:lnTo>
                    <a:pt x="21787" y="12352"/>
                  </a:lnTo>
                  <a:lnTo>
                    <a:pt x="21688" y="12332"/>
                  </a:lnTo>
                  <a:lnTo>
                    <a:pt x="21590" y="12273"/>
                  </a:lnTo>
                  <a:lnTo>
                    <a:pt x="18793" y="10658"/>
                  </a:lnTo>
                  <a:lnTo>
                    <a:pt x="18773" y="10638"/>
                  </a:lnTo>
                  <a:lnTo>
                    <a:pt x="18694" y="10599"/>
                  </a:lnTo>
                  <a:lnTo>
                    <a:pt x="18655" y="10539"/>
                  </a:lnTo>
                  <a:lnTo>
                    <a:pt x="18635" y="10500"/>
                  </a:lnTo>
                  <a:lnTo>
                    <a:pt x="18615" y="10441"/>
                  </a:lnTo>
                  <a:lnTo>
                    <a:pt x="18615" y="10402"/>
                  </a:lnTo>
                  <a:lnTo>
                    <a:pt x="18615" y="10342"/>
                  </a:lnTo>
                  <a:lnTo>
                    <a:pt x="18655" y="10264"/>
                  </a:lnTo>
                  <a:lnTo>
                    <a:pt x="18714" y="10205"/>
                  </a:lnTo>
                  <a:lnTo>
                    <a:pt x="18793" y="10145"/>
                  </a:lnTo>
                  <a:lnTo>
                    <a:pt x="20112" y="9377"/>
                  </a:lnTo>
                  <a:lnTo>
                    <a:pt x="21609" y="8511"/>
                  </a:lnTo>
                  <a:lnTo>
                    <a:pt x="21708" y="8471"/>
                  </a:lnTo>
                  <a:lnTo>
                    <a:pt x="21806" y="8451"/>
                  </a:lnTo>
                  <a:lnTo>
                    <a:pt x="21925" y="8432"/>
                  </a:lnTo>
                  <a:lnTo>
                    <a:pt x="22043" y="8412"/>
                  </a:lnTo>
                  <a:close/>
                  <a:moveTo>
                    <a:pt x="19896" y="1183"/>
                  </a:moveTo>
                  <a:lnTo>
                    <a:pt x="20132" y="1202"/>
                  </a:lnTo>
                  <a:lnTo>
                    <a:pt x="20349" y="1242"/>
                  </a:lnTo>
                  <a:lnTo>
                    <a:pt x="20526" y="1301"/>
                  </a:lnTo>
                  <a:lnTo>
                    <a:pt x="20703" y="1380"/>
                  </a:lnTo>
                  <a:lnTo>
                    <a:pt x="20802" y="1419"/>
                  </a:lnTo>
                  <a:lnTo>
                    <a:pt x="20881" y="1459"/>
                  </a:lnTo>
                  <a:lnTo>
                    <a:pt x="24249" y="3409"/>
                  </a:lnTo>
                  <a:lnTo>
                    <a:pt x="24367" y="3487"/>
                  </a:lnTo>
                  <a:lnTo>
                    <a:pt x="24466" y="3566"/>
                  </a:lnTo>
                  <a:lnTo>
                    <a:pt x="24505" y="3625"/>
                  </a:lnTo>
                  <a:lnTo>
                    <a:pt x="24604" y="3724"/>
                  </a:lnTo>
                  <a:lnTo>
                    <a:pt x="24643" y="3783"/>
                  </a:lnTo>
                  <a:lnTo>
                    <a:pt x="24682" y="3881"/>
                  </a:lnTo>
                  <a:lnTo>
                    <a:pt x="24702" y="3980"/>
                  </a:lnTo>
                  <a:lnTo>
                    <a:pt x="24722" y="4059"/>
                  </a:lnTo>
                  <a:lnTo>
                    <a:pt x="24722" y="4078"/>
                  </a:lnTo>
                  <a:lnTo>
                    <a:pt x="24702" y="4177"/>
                  </a:lnTo>
                  <a:lnTo>
                    <a:pt x="24682" y="4236"/>
                  </a:lnTo>
                  <a:lnTo>
                    <a:pt x="24682" y="4256"/>
                  </a:lnTo>
                  <a:lnTo>
                    <a:pt x="24643" y="4334"/>
                  </a:lnTo>
                  <a:lnTo>
                    <a:pt x="24604" y="4413"/>
                  </a:lnTo>
                  <a:lnTo>
                    <a:pt x="24525" y="4492"/>
                  </a:lnTo>
                  <a:lnTo>
                    <a:pt x="24446" y="4571"/>
                  </a:lnTo>
                  <a:lnTo>
                    <a:pt x="24347" y="4650"/>
                  </a:lnTo>
                  <a:lnTo>
                    <a:pt x="24249" y="4728"/>
                  </a:lnTo>
                  <a:lnTo>
                    <a:pt x="8156" y="14026"/>
                  </a:lnTo>
                  <a:lnTo>
                    <a:pt x="7899" y="14144"/>
                  </a:lnTo>
                  <a:lnTo>
                    <a:pt x="7624" y="14243"/>
                  </a:lnTo>
                  <a:lnTo>
                    <a:pt x="7328" y="14282"/>
                  </a:lnTo>
                  <a:lnTo>
                    <a:pt x="7013" y="14302"/>
                  </a:lnTo>
                  <a:lnTo>
                    <a:pt x="6718" y="14282"/>
                  </a:lnTo>
                  <a:lnTo>
                    <a:pt x="6422" y="14243"/>
                  </a:lnTo>
                  <a:lnTo>
                    <a:pt x="6127" y="14144"/>
                  </a:lnTo>
                  <a:lnTo>
                    <a:pt x="5890" y="14026"/>
                  </a:lnTo>
                  <a:lnTo>
                    <a:pt x="2502" y="12076"/>
                  </a:lnTo>
                  <a:lnTo>
                    <a:pt x="2364" y="11977"/>
                  </a:lnTo>
                  <a:lnTo>
                    <a:pt x="2266" y="11879"/>
                  </a:lnTo>
                  <a:lnTo>
                    <a:pt x="2167" y="11780"/>
                  </a:lnTo>
                  <a:lnTo>
                    <a:pt x="2108" y="11682"/>
                  </a:lnTo>
                  <a:lnTo>
                    <a:pt x="2069" y="11564"/>
                  </a:lnTo>
                  <a:lnTo>
                    <a:pt x="2049" y="11465"/>
                  </a:lnTo>
                  <a:lnTo>
                    <a:pt x="2049" y="11347"/>
                  </a:lnTo>
                  <a:lnTo>
                    <a:pt x="2069" y="11229"/>
                  </a:lnTo>
                  <a:lnTo>
                    <a:pt x="2128" y="11130"/>
                  </a:lnTo>
                  <a:lnTo>
                    <a:pt x="2148" y="11071"/>
                  </a:lnTo>
                  <a:lnTo>
                    <a:pt x="2266" y="10953"/>
                  </a:lnTo>
                  <a:lnTo>
                    <a:pt x="2305" y="10894"/>
                  </a:lnTo>
                  <a:lnTo>
                    <a:pt x="2404" y="10835"/>
                  </a:lnTo>
                  <a:lnTo>
                    <a:pt x="2502" y="10756"/>
                  </a:lnTo>
                  <a:lnTo>
                    <a:pt x="18615" y="1459"/>
                  </a:lnTo>
                  <a:lnTo>
                    <a:pt x="18793" y="1360"/>
                  </a:lnTo>
                  <a:lnTo>
                    <a:pt x="18990" y="1281"/>
                  </a:lnTo>
                  <a:lnTo>
                    <a:pt x="19206" y="1222"/>
                  </a:lnTo>
                  <a:lnTo>
                    <a:pt x="19443" y="1202"/>
                  </a:lnTo>
                  <a:lnTo>
                    <a:pt x="19679" y="1183"/>
                  </a:lnTo>
                  <a:close/>
                  <a:moveTo>
                    <a:pt x="34413" y="9633"/>
                  </a:moveTo>
                  <a:lnTo>
                    <a:pt x="34531" y="9653"/>
                  </a:lnTo>
                  <a:lnTo>
                    <a:pt x="34669" y="9673"/>
                  </a:lnTo>
                  <a:lnTo>
                    <a:pt x="34788" y="9712"/>
                  </a:lnTo>
                  <a:lnTo>
                    <a:pt x="34906" y="9751"/>
                  </a:lnTo>
                  <a:lnTo>
                    <a:pt x="39161" y="12233"/>
                  </a:lnTo>
                  <a:lnTo>
                    <a:pt x="39259" y="12293"/>
                  </a:lnTo>
                  <a:lnTo>
                    <a:pt x="39318" y="12371"/>
                  </a:lnTo>
                  <a:lnTo>
                    <a:pt x="39358" y="12450"/>
                  </a:lnTo>
                  <a:lnTo>
                    <a:pt x="39377" y="12509"/>
                  </a:lnTo>
                  <a:lnTo>
                    <a:pt x="39358" y="12588"/>
                  </a:lnTo>
                  <a:lnTo>
                    <a:pt x="39318" y="12667"/>
                  </a:lnTo>
                  <a:lnTo>
                    <a:pt x="39259" y="12746"/>
                  </a:lnTo>
                  <a:lnTo>
                    <a:pt x="39161" y="12805"/>
                  </a:lnTo>
                  <a:lnTo>
                    <a:pt x="36048" y="14597"/>
                  </a:lnTo>
                  <a:lnTo>
                    <a:pt x="35891" y="14676"/>
                  </a:lnTo>
                  <a:lnTo>
                    <a:pt x="35694" y="14715"/>
                  </a:lnTo>
                  <a:lnTo>
                    <a:pt x="35497" y="14715"/>
                  </a:lnTo>
                  <a:lnTo>
                    <a:pt x="35300" y="14696"/>
                  </a:lnTo>
                  <a:lnTo>
                    <a:pt x="35181" y="14656"/>
                  </a:lnTo>
                  <a:lnTo>
                    <a:pt x="35063" y="14597"/>
                  </a:lnTo>
                  <a:lnTo>
                    <a:pt x="30808" y="12115"/>
                  </a:lnTo>
                  <a:lnTo>
                    <a:pt x="30710" y="12056"/>
                  </a:lnTo>
                  <a:lnTo>
                    <a:pt x="30651" y="11997"/>
                  </a:lnTo>
                  <a:lnTo>
                    <a:pt x="30612" y="11918"/>
                  </a:lnTo>
                  <a:lnTo>
                    <a:pt x="30612" y="11840"/>
                  </a:lnTo>
                  <a:lnTo>
                    <a:pt x="30612" y="11761"/>
                  </a:lnTo>
                  <a:lnTo>
                    <a:pt x="30651" y="11682"/>
                  </a:lnTo>
                  <a:lnTo>
                    <a:pt x="30710" y="11623"/>
                  </a:lnTo>
                  <a:lnTo>
                    <a:pt x="30808" y="11544"/>
                  </a:lnTo>
                  <a:lnTo>
                    <a:pt x="33921" y="9751"/>
                  </a:lnTo>
                  <a:lnTo>
                    <a:pt x="34019" y="9712"/>
                  </a:lnTo>
                  <a:lnTo>
                    <a:pt x="34137" y="9673"/>
                  </a:lnTo>
                  <a:lnTo>
                    <a:pt x="34275" y="9653"/>
                  </a:lnTo>
                  <a:lnTo>
                    <a:pt x="34413" y="9633"/>
                  </a:lnTo>
                  <a:close/>
                  <a:moveTo>
                    <a:pt x="26514" y="10992"/>
                  </a:moveTo>
                  <a:lnTo>
                    <a:pt x="26692" y="11012"/>
                  </a:lnTo>
                  <a:lnTo>
                    <a:pt x="26810" y="11052"/>
                  </a:lnTo>
                  <a:lnTo>
                    <a:pt x="26889" y="11091"/>
                  </a:lnTo>
                  <a:lnTo>
                    <a:pt x="29705" y="12706"/>
                  </a:lnTo>
                  <a:lnTo>
                    <a:pt x="29784" y="12765"/>
                  </a:lnTo>
                  <a:lnTo>
                    <a:pt x="29843" y="12824"/>
                  </a:lnTo>
                  <a:lnTo>
                    <a:pt x="29863" y="12903"/>
                  </a:lnTo>
                  <a:lnTo>
                    <a:pt x="29883" y="12962"/>
                  </a:lnTo>
                  <a:lnTo>
                    <a:pt x="29863" y="13041"/>
                  </a:lnTo>
                  <a:lnTo>
                    <a:pt x="29824" y="13100"/>
                  </a:lnTo>
                  <a:lnTo>
                    <a:pt x="29764" y="13159"/>
                  </a:lnTo>
                  <a:lnTo>
                    <a:pt x="29686" y="13218"/>
                  </a:lnTo>
                  <a:lnTo>
                    <a:pt x="26889" y="14853"/>
                  </a:lnTo>
                  <a:lnTo>
                    <a:pt x="26790" y="14893"/>
                  </a:lnTo>
                  <a:lnTo>
                    <a:pt x="26672" y="14932"/>
                  </a:lnTo>
                  <a:lnTo>
                    <a:pt x="26554" y="14952"/>
                  </a:lnTo>
                  <a:lnTo>
                    <a:pt x="26317" y="14952"/>
                  </a:lnTo>
                  <a:lnTo>
                    <a:pt x="26219" y="14932"/>
                  </a:lnTo>
                  <a:lnTo>
                    <a:pt x="26101" y="14893"/>
                  </a:lnTo>
                  <a:lnTo>
                    <a:pt x="26002" y="14853"/>
                  </a:lnTo>
                  <a:lnTo>
                    <a:pt x="23205" y="13218"/>
                  </a:lnTo>
                  <a:lnTo>
                    <a:pt x="23126" y="13159"/>
                  </a:lnTo>
                  <a:lnTo>
                    <a:pt x="23067" y="13100"/>
                  </a:lnTo>
                  <a:lnTo>
                    <a:pt x="23047" y="13041"/>
                  </a:lnTo>
                  <a:lnTo>
                    <a:pt x="23028" y="12962"/>
                  </a:lnTo>
                  <a:lnTo>
                    <a:pt x="23047" y="12903"/>
                  </a:lnTo>
                  <a:lnTo>
                    <a:pt x="23067" y="12824"/>
                  </a:lnTo>
                  <a:lnTo>
                    <a:pt x="23126" y="12765"/>
                  </a:lnTo>
                  <a:lnTo>
                    <a:pt x="23205" y="12706"/>
                  </a:lnTo>
                  <a:lnTo>
                    <a:pt x="26022" y="11091"/>
                  </a:lnTo>
                  <a:lnTo>
                    <a:pt x="26179" y="11032"/>
                  </a:lnTo>
                  <a:lnTo>
                    <a:pt x="26337" y="10992"/>
                  </a:lnTo>
                  <a:close/>
                  <a:moveTo>
                    <a:pt x="17414" y="11130"/>
                  </a:moveTo>
                  <a:lnTo>
                    <a:pt x="17591" y="11150"/>
                  </a:lnTo>
                  <a:lnTo>
                    <a:pt x="17689" y="11189"/>
                  </a:lnTo>
                  <a:lnTo>
                    <a:pt x="17788" y="11229"/>
                  </a:lnTo>
                  <a:lnTo>
                    <a:pt x="20585" y="12864"/>
                  </a:lnTo>
                  <a:lnTo>
                    <a:pt x="20664" y="12923"/>
                  </a:lnTo>
                  <a:lnTo>
                    <a:pt x="20723" y="12982"/>
                  </a:lnTo>
                  <a:lnTo>
                    <a:pt x="20762" y="13041"/>
                  </a:lnTo>
                  <a:lnTo>
                    <a:pt x="20762" y="13120"/>
                  </a:lnTo>
                  <a:lnTo>
                    <a:pt x="20762" y="13179"/>
                  </a:lnTo>
                  <a:lnTo>
                    <a:pt x="20723" y="13238"/>
                  </a:lnTo>
                  <a:lnTo>
                    <a:pt x="20664" y="13317"/>
                  </a:lnTo>
                  <a:lnTo>
                    <a:pt x="20585" y="13356"/>
                  </a:lnTo>
                  <a:lnTo>
                    <a:pt x="17768" y="14991"/>
                  </a:lnTo>
                  <a:lnTo>
                    <a:pt x="17670" y="15031"/>
                  </a:lnTo>
                  <a:lnTo>
                    <a:pt x="17571" y="15070"/>
                  </a:lnTo>
                  <a:lnTo>
                    <a:pt x="17453" y="15090"/>
                  </a:lnTo>
                  <a:lnTo>
                    <a:pt x="17217" y="15090"/>
                  </a:lnTo>
                  <a:lnTo>
                    <a:pt x="17099" y="15070"/>
                  </a:lnTo>
                  <a:lnTo>
                    <a:pt x="17000" y="15031"/>
                  </a:lnTo>
                  <a:lnTo>
                    <a:pt x="16902" y="14991"/>
                  </a:lnTo>
                  <a:lnTo>
                    <a:pt x="14104" y="13376"/>
                  </a:lnTo>
                  <a:lnTo>
                    <a:pt x="14026" y="13317"/>
                  </a:lnTo>
                  <a:lnTo>
                    <a:pt x="13967" y="13258"/>
                  </a:lnTo>
                  <a:lnTo>
                    <a:pt x="13927" y="13179"/>
                  </a:lnTo>
                  <a:lnTo>
                    <a:pt x="13927" y="13120"/>
                  </a:lnTo>
                  <a:lnTo>
                    <a:pt x="13927" y="13041"/>
                  </a:lnTo>
                  <a:lnTo>
                    <a:pt x="13967" y="12982"/>
                  </a:lnTo>
                  <a:lnTo>
                    <a:pt x="14026" y="12923"/>
                  </a:lnTo>
                  <a:lnTo>
                    <a:pt x="14104" y="12864"/>
                  </a:lnTo>
                  <a:lnTo>
                    <a:pt x="16921" y="11229"/>
                  </a:lnTo>
                  <a:lnTo>
                    <a:pt x="17059" y="11170"/>
                  </a:lnTo>
                  <a:lnTo>
                    <a:pt x="17236" y="11130"/>
                  </a:lnTo>
                  <a:close/>
                  <a:moveTo>
                    <a:pt x="31005" y="13553"/>
                  </a:moveTo>
                  <a:lnTo>
                    <a:pt x="31124" y="13573"/>
                  </a:lnTo>
                  <a:lnTo>
                    <a:pt x="31222" y="13612"/>
                  </a:lnTo>
                  <a:lnTo>
                    <a:pt x="31321" y="13652"/>
                  </a:lnTo>
                  <a:lnTo>
                    <a:pt x="34118" y="15287"/>
                  </a:lnTo>
                  <a:lnTo>
                    <a:pt x="34197" y="15326"/>
                  </a:lnTo>
                  <a:lnTo>
                    <a:pt x="34256" y="15405"/>
                  </a:lnTo>
                  <a:lnTo>
                    <a:pt x="34275" y="15444"/>
                  </a:lnTo>
                  <a:lnTo>
                    <a:pt x="34295" y="15484"/>
                  </a:lnTo>
                  <a:lnTo>
                    <a:pt x="34295" y="15523"/>
                  </a:lnTo>
                  <a:lnTo>
                    <a:pt x="34295" y="15602"/>
                  </a:lnTo>
                  <a:lnTo>
                    <a:pt x="34256" y="15661"/>
                  </a:lnTo>
                  <a:lnTo>
                    <a:pt x="34197" y="15720"/>
                  </a:lnTo>
                  <a:lnTo>
                    <a:pt x="34118" y="15779"/>
                  </a:lnTo>
                  <a:lnTo>
                    <a:pt x="31301" y="17414"/>
                  </a:lnTo>
                  <a:lnTo>
                    <a:pt x="31202" y="17454"/>
                  </a:lnTo>
                  <a:lnTo>
                    <a:pt x="31104" y="17493"/>
                  </a:lnTo>
                  <a:lnTo>
                    <a:pt x="30986" y="17513"/>
                  </a:lnTo>
                  <a:lnTo>
                    <a:pt x="30749" y="17513"/>
                  </a:lnTo>
                  <a:lnTo>
                    <a:pt x="30631" y="17493"/>
                  </a:lnTo>
                  <a:lnTo>
                    <a:pt x="30533" y="17454"/>
                  </a:lnTo>
                  <a:lnTo>
                    <a:pt x="30434" y="17414"/>
                  </a:lnTo>
                  <a:lnTo>
                    <a:pt x="27637" y="15779"/>
                  </a:lnTo>
                  <a:lnTo>
                    <a:pt x="27558" y="15740"/>
                  </a:lnTo>
                  <a:lnTo>
                    <a:pt x="27499" y="15661"/>
                  </a:lnTo>
                  <a:lnTo>
                    <a:pt x="27460" y="15602"/>
                  </a:lnTo>
                  <a:lnTo>
                    <a:pt x="27440" y="15543"/>
                  </a:lnTo>
                  <a:lnTo>
                    <a:pt x="27460" y="15464"/>
                  </a:lnTo>
                  <a:lnTo>
                    <a:pt x="27499" y="15405"/>
                  </a:lnTo>
                  <a:lnTo>
                    <a:pt x="27558" y="15346"/>
                  </a:lnTo>
                  <a:lnTo>
                    <a:pt x="27637" y="15287"/>
                  </a:lnTo>
                  <a:lnTo>
                    <a:pt x="30434" y="13652"/>
                  </a:lnTo>
                  <a:lnTo>
                    <a:pt x="30533" y="13612"/>
                  </a:lnTo>
                  <a:lnTo>
                    <a:pt x="30651" y="13573"/>
                  </a:lnTo>
                  <a:lnTo>
                    <a:pt x="30769" y="13553"/>
                  </a:lnTo>
                  <a:close/>
                  <a:moveTo>
                    <a:pt x="21826" y="13691"/>
                  </a:moveTo>
                  <a:lnTo>
                    <a:pt x="22003" y="13731"/>
                  </a:lnTo>
                  <a:lnTo>
                    <a:pt x="22102" y="13750"/>
                  </a:lnTo>
                  <a:lnTo>
                    <a:pt x="22200" y="13809"/>
                  </a:lnTo>
                  <a:lnTo>
                    <a:pt x="25017" y="15425"/>
                  </a:lnTo>
                  <a:lnTo>
                    <a:pt x="25096" y="15484"/>
                  </a:lnTo>
                  <a:lnTo>
                    <a:pt x="25135" y="15543"/>
                  </a:lnTo>
                  <a:lnTo>
                    <a:pt x="25175" y="15602"/>
                  </a:lnTo>
                  <a:lnTo>
                    <a:pt x="25194" y="15681"/>
                  </a:lnTo>
                  <a:lnTo>
                    <a:pt x="25175" y="15740"/>
                  </a:lnTo>
                  <a:lnTo>
                    <a:pt x="25135" y="15819"/>
                  </a:lnTo>
                  <a:lnTo>
                    <a:pt x="25096" y="15878"/>
                  </a:lnTo>
                  <a:lnTo>
                    <a:pt x="25017" y="15937"/>
                  </a:lnTo>
                  <a:lnTo>
                    <a:pt x="22200" y="17552"/>
                  </a:lnTo>
                  <a:lnTo>
                    <a:pt x="22043" y="17631"/>
                  </a:lnTo>
                  <a:lnTo>
                    <a:pt x="21865" y="17650"/>
                  </a:lnTo>
                  <a:lnTo>
                    <a:pt x="21688" y="17670"/>
                  </a:lnTo>
                  <a:lnTo>
                    <a:pt x="21531" y="17631"/>
                  </a:lnTo>
                  <a:lnTo>
                    <a:pt x="21412" y="17611"/>
                  </a:lnTo>
                  <a:lnTo>
                    <a:pt x="21314" y="17552"/>
                  </a:lnTo>
                  <a:lnTo>
                    <a:pt x="18517" y="15937"/>
                  </a:lnTo>
                  <a:lnTo>
                    <a:pt x="18438" y="15878"/>
                  </a:lnTo>
                  <a:lnTo>
                    <a:pt x="18379" y="15819"/>
                  </a:lnTo>
                  <a:lnTo>
                    <a:pt x="18359" y="15759"/>
                  </a:lnTo>
                  <a:lnTo>
                    <a:pt x="18359" y="15720"/>
                  </a:lnTo>
                  <a:lnTo>
                    <a:pt x="18340" y="15681"/>
                  </a:lnTo>
                  <a:lnTo>
                    <a:pt x="18359" y="15641"/>
                  </a:lnTo>
                  <a:lnTo>
                    <a:pt x="18379" y="15582"/>
                  </a:lnTo>
                  <a:lnTo>
                    <a:pt x="18379" y="15543"/>
                  </a:lnTo>
                  <a:lnTo>
                    <a:pt x="18438" y="15484"/>
                  </a:lnTo>
                  <a:lnTo>
                    <a:pt x="18517" y="15425"/>
                  </a:lnTo>
                  <a:lnTo>
                    <a:pt x="21334" y="13809"/>
                  </a:lnTo>
                  <a:lnTo>
                    <a:pt x="21491" y="13731"/>
                  </a:lnTo>
                  <a:lnTo>
                    <a:pt x="21649" y="13711"/>
                  </a:lnTo>
                  <a:lnTo>
                    <a:pt x="21826" y="13691"/>
                  </a:lnTo>
                  <a:close/>
                  <a:moveTo>
                    <a:pt x="12785" y="13849"/>
                  </a:moveTo>
                  <a:lnTo>
                    <a:pt x="12903" y="13868"/>
                  </a:lnTo>
                  <a:lnTo>
                    <a:pt x="13001" y="13908"/>
                  </a:lnTo>
                  <a:lnTo>
                    <a:pt x="13100" y="13947"/>
                  </a:lnTo>
                  <a:lnTo>
                    <a:pt x="15897" y="15562"/>
                  </a:lnTo>
                  <a:lnTo>
                    <a:pt x="15976" y="15622"/>
                  </a:lnTo>
                  <a:lnTo>
                    <a:pt x="16035" y="15681"/>
                  </a:lnTo>
                  <a:lnTo>
                    <a:pt x="16074" y="15740"/>
                  </a:lnTo>
                  <a:lnTo>
                    <a:pt x="16074" y="15779"/>
                  </a:lnTo>
                  <a:lnTo>
                    <a:pt x="16074" y="15838"/>
                  </a:lnTo>
                  <a:lnTo>
                    <a:pt x="16074" y="15897"/>
                  </a:lnTo>
                  <a:lnTo>
                    <a:pt x="16055" y="15937"/>
                  </a:lnTo>
                  <a:lnTo>
                    <a:pt x="16015" y="15996"/>
                  </a:lnTo>
                  <a:lnTo>
                    <a:pt x="15897" y="16075"/>
                  </a:lnTo>
                  <a:lnTo>
                    <a:pt x="13080" y="17710"/>
                  </a:lnTo>
                  <a:lnTo>
                    <a:pt x="12982" y="17749"/>
                  </a:lnTo>
                  <a:lnTo>
                    <a:pt x="12883" y="17788"/>
                  </a:lnTo>
                  <a:lnTo>
                    <a:pt x="12765" y="17808"/>
                  </a:lnTo>
                  <a:lnTo>
                    <a:pt x="12529" y="17808"/>
                  </a:lnTo>
                  <a:lnTo>
                    <a:pt x="12410" y="17788"/>
                  </a:lnTo>
                  <a:lnTo>
                    <a:pt x="12312" y="17749"/>
                  </a:lnTo>
                  <a:lnTo>
                    <a:pt x="12213" y="17710"/>
                  </a:lnTo>
                  <a:lnTo>
                    <a:pt x="9416" y="16075"/>
                  </a:lnTo>
                  <a:lnTo>
                    <a:pt x="9337" y="16016"/>
                  </a:lnTo>
                  <a:lnTo>
                    <a:pt x="9278" y="15956"/>
                  </a:lnTo>
                  <a:lnTo>
                    <a:pt x="9239" y="15897"/>
                  </a:lnTo>
                  <a:lnTo>
                    <a:pt x="9239" y="15819"/>
                  </a:lnTo>
                  <a:lnTo>
                    <a:pt x="9239" y="15759"/>
                  </a:lnTo>
                  <a:lnTo>
                    <a:pt x="9278" y="15700"/>
                  </a:lnTo>
                  <a:lnTo>
                    <a:pt x="9337" y="15622"/>
                  </a:lnTo>
                  <a:lnTo>
                    <a:pt x="9416" y="15582"/>
                  </a:lnTo>
                  <a:lnTo>
                    <a:pt x="12233" y="13947"/>
                  </a:lnTo>
                  <a:lnTo>
                    <a:pt x="12332" y="13908"/>
                  </a:lnTo>
                  <a:lnTo>
                    <a:pt x="12430" y="13868"/>
                  </a:lnTo>
                  <a:lnTo>
                    <a:pt x="12548" y="13849"/>
                  </a:lnTo>
                  <a:close/>
                  <a:moveTo>
                    <a:pt x="26199" y="16252"/>
                  </a:moveTo>
                  <a:lnTo>
                    <a:pt x="26317" y="16272"/>
                  </a:lnTo>
                  <a:lnTo>
                    <a:pt x="26416" y="16291"/>
                  </a:lnTo>
                  <a:lnTo>
                    <a:pt x="26534" y="16311"/>
                  </a:lnTo>
                  <a:lnTo>
                    <a:pt x="26632" y="16370"/>
                  </a:lnTo>
                  <a:lnTo>
                    <a:pt x="29430" y="17985"/>
                  </a:lnTo>
                  <a:lnTo>
                    <a:pt x="29508" y="18044"/>
                  </a:lnTo>
                  <a:lnTo>
                    <a:pt x="29567" y="18104"/>
                  </a:lnTo>
                  <a:lnTo>
                    <a:pt x="29587" y="18163"/>
                  </a:lnTo>
                  <a:lnTo>
                    <a:pt x="29607" y="18202"/>
                  </a:lnTo>
                  <a:lnTo>
                    <a:pt x="29607" y="18241"/>
                  </a:lnTo>
                  <a:lnTo>
                    <a:pt x="29607" y="18320"/>
                  </a:lnTo>
                  <a:lnTo>
                    <a:pt x="29567" y="18379"/>
                  </a:lnTo>
                  <a:lnTo>
                    <a:pt x="29508" y="18438"/>
                  </a:lnTo>
                  <a:lnTo>
                    <a:pt x="29430" y="18498"/>
                  </a:lnTo>
                  <a:lnTo>
                    <a:pt x="26613" y="20113"/>
                  </a:lnTo>
                  <a:lnTo>
                    <a:pt x="26514" y="20172"/>
                  </a:lnTo>
                  <a:lnTo>
                    <a:pt x="26416" y="20192"/>
                  </a:lnTo>
                  <a:lnTo>
                    <a:pt x="26298" y="20211"/>
                  </a:lnTo>
                  <a:lnTo>
                    <a:pt x="26179" y="20231"/>
                  </a:lnTo>
                  <a:lnTo>
                    <a:pt x="26061" y="20231"/>
                  </a:lnTo>
                  <a:lnTo>
                    <a:pt x="25943" y="20211"/>
                  </a:lnTo>
                  <a:lnTo>
                    <a:pt x="25845" y="20172"/>
                  </a:lnTo>
                  <a:lnTo>
                    <a:pt x="25746" y="20132"/>
                  </a:lnTo>
                  <a:lnTo>
                    <a:pt x="22949" y="18498"/>
                  </a:lnTo>
                  <a:lnTo>
                    <a:pt x="22850" y="18419"/>
                  </a:lnTo>
                  <a:lnTo>
                    <a:pt x="22791" y="18340"/>
                  </a:lnTo>
                  <a:lnTo>
                    <a:pt x="22772" y="18241"/>
                  </a:lnTo>
                  <a:lnTo>
                    <a:pt x="22791" y="18163"/>
                  </a:lnTo>
                  <a:lnTo>
                    <a:pt x="22811" y="18104"/>
                  </a:lnTo>
                  <a:lnTo>
                    <a:pt x="22870" y="18044"/>
                  </a:lnTo>
                  <a:lnTo>
                    <a:pt x="22949" y="17985"/>
                  </a:lnTo>
                  <a:lnTo>
                    <a:pt x="25766" y="16370"/>
                  </a:lnTo>
                  <a:lnTo>
                    <a:pt x="25845" y="16311"/>
                  </a:lnTo>
                  <a:lnTo>
                    <a:pt x="25963" y="16291"/>
                  </a:lnTo>
                  <a:lnTo>
                    <a:pt x="26081" y="16272"/>
                  </a:lnTo>
                  <a:lnTo>
                    <a:pt x="26199" y="16252"/>
                  </a:lnTo>
                  <a:close/>
                  <a:moveTo>
                    <a:pt x="17197" y="16410"/>
                  </a:moveTo>
                  <a:lnTo>
                    <a:pt x="17315" y="16429"/>
                  </a:lnTo>
                  <a:lnTo>
                    <a:pt x="17433" y="16469"/>
                  </a:lnTo>
                  <a:lnTo>
                    <a:pt x="17532" y="16508"/>
                  </a:lnTo>
                  <a:lnTo>
                    <a:pt x="20329" y="18143"/>
                  </a:lnTo>
                  <a:lnTo>
                    <a:pt x="20408" y="18202"/>
                  </a:lnTo>
                  <a:lnTo>
                    <a:pt x="20447" y="18261"/>
                  </a:lnTo>
                  <a:lnTo>
                    <a:pt x="20487" y="18320"/>
                  </a:lnTo>
                  <a:lnTo>
                    <a:pt x="20506" y="18379"/>
                  </a:lnTo>
                  <a:lnTo>
                    <a:pt x="20487" y="18458"/>
                  </a:lnTo>
                  <a:lnTo>
                    <a:pt x="20447" y="18517"/>
                  </a:lnTo>
                  <a:lnTo>
                    <a:pt x="20408" y="18576"/>
                  </a:lnTo>
                  <a:lnTo>
                    <a:pt x="20309" y="18635"/>
                  </a:lnTo>
                  <a:lnTo>
                    <a:pt x="17492" y="20270"/>
                  </a:lnTo>
                  <a:lnTo>
                    <a:pt x="17414" y="20310"/>
                  </a:lnTo>
                  <a:lnTo>
                    <a:pt x="17296" y="20349"/>
                  </a:lnTo>
                  <a:lnTo>
                    <a:pt x="17177" y="20369"/>
                  </a:lnTo>
                  <a:lnTo>
                    <a:pt x="16941" y="20369"/>
                  </a:lnTo>
                  <a:lnTo>
                    <a:pt x="16842" y="20349"/>
                  </a:lnTo>
                  <a:lnTo>
                    <a:pt x="16724" y="20310"/>
                  </a:lnTo>
                  <a:lnTo>
                    <a:pt x="16626" y="20270"/>
                  </a:lnTo>
                  <a:lnTo>
                    <a:pt x="13829" y="18635"/>
                  </a:lnTo>
                  <a:lnTo>
                    <a:pt x="13750" y="18596"/>
                  </a:lnTo>
                  <a:lnTo>
                    <a:pt x="13691" y="18517"/>
                  </a:lnTo>
                  <a:lnTo>
                    <a:pt x="13651" y="18458"/>
                  </a:lnTo>
                  <a:lnTo>
                    <a:pt x="13651" y="18399"/>
                  </a:lnTo>
                  <a:lnTo>
                    <a:pt x="13671" y="18320"/>
                  </a:lnTo>
                  <a:lnTo>
                    <a:pt x="13691" y="18261"/>
                  </a:lnTo>
                  <a:lnTo>
                    <a:pt x="13750" y="18202"/>
                  </a:lnTo>
                  <a:lnTo>
                    <a:pt x="13829" y="18143"/>
                  </a:lnTo>
                  <a:lnTo>
                    <a:pt x="16645" y="16508"/>
                  </a:lnTo>
                  <a:lnTo>
                    <a:pt x="16744" y="16469"/>
                  </a:lnTo>
                  <a:lnTo>
                    <a:pt x="16862" y="16429"/>
                  </a:lnTo>
                  <a:lnTo>
                    <a:pt x="16980" y="16410"/>
                  </a:lnTo>
                  <a:close/>
                  <a:moveTo>
                    <a:pt x="21629" y="18970"/>
                  </a:moveTo>
                  <a:lnTo>
                    <a:pt x="21787" y="19010"/>
                  </a:lnTo>
                  <a:lnTo>
                    <a:pt x="21944" y="19069"/>
                  </a:lnTo>
                  <a:lnTo>
                    <a:pt x="24741" y="20704"/>
                  </a:lnTo>
                  <a:lnTo>
                    <a:pt x="24820" y="20763"/>
                  </a:lnTo>
                  <a:lnTo>
                    <a:pt x="24879" y="20822"/>
                  </a:lnTo>
                  <a:lnTo>
                    <a:pt x="24919" y="20881"/>
                  </a:lnTo>
                  <a:lnTo>
                    <a:pt x="24919" y="20960"/>
                  </a:lnTo>
                  <a:lnTo>
                    <a:pt x="24919" y="21019"/>
                  </a:lnTo>
                  <a:lnTo>
                    <a:pt x="24879" y="21078"/>
                  </a:lnTo>
                  <a:lnTo>
                    <a:pt x="24820" y="21157"/>
                  </a:lnTo>
                  <a:lnTo>
                    <a:pt x="24741" y="21196"/>
                  </a:lnTo>
                  <a:lnTo>
                    <a:pt x="21925" y="22831"/>
                  </a:lnTo>
                  <a:lnTo>
                    <a:pt x="21826" y="22871"/>
                  </a:lnTo>
                  <a:lnTo>
                    <a:pt x="21728" y="22910"/>
                  </a:lnTo>
                  <a:lnTo>
                    <a:pt x="21609" y="22930"/>
                  </a:lnTo>
                  <a:lnTo>
                    <a:pt x="21373" y="22930"/>
                  </a:lnTo>
                  <a:lnTo>
                    <a:pt x="21255" y="22910"/>
                  </a:lnTo>
                  <a:lnTo>
                    <a:pt x="21156" y="22871"/>
                  </a:lnTo>
                  <a:lnTo>
                    <a:pt x="21058" y="22831"/>
                  </a:lnTo>
                  <a:lnTo>
                    <a:pt x="18261" y="21216"/>
                  </a:lnTo>
                  <a:lnTo>
                    <a:pt x="18182" y="21157"/>
                  </a:lnTo>
                  <a:lnTo>
                    <a:pt x="18123" y="21098"/>
                  </a:lnTo>
                  <a:lnTo>
                    <a:pt x="18083" y="21019"/>
                  </a:lnTo>
                  <a:lnTo>
                    <a:pt x="18064" y="20960"/>
                  </a:lnTo>
                  <a:lnTo>
                    <a:pt x="18083" y="20901"/>
                  </a:lnTo>
                  <a:lnTo>
                    <a:pt x="18103" y="20861"/>
                  </a:lnTo>
                  <a:lnTo>
                    <a:pt x="18123" y="20822"/>
                  </a:lnTo>
                  <a:lnTo>
                    <a:pt x="18182" y="20763"/>
                  </a:lnTo>
                  <a:lnTo>
                    <a:pt x="18261" y="20704"/>
                  </a:lnTo>
                  <a:lnTo>
                    <a:pt x="21058" y="19069"/>
                  </a:lnTo>
                  <a:lnTo>
                    <a:pt x="21156" y="19029"/>
                  </a:lnTo>
                  <a:lnTo>
                    <a:pt x="21275" y="18990"/>
                  </a:lnTo>
                  <a:lnTo>
                    <a:pt x="21452" y="18970"/>
                  </a:lnTo>
                  <a:close/>
                  <a:moveTo>
                    <a:pt x="19561" y="1"/>
                  </a:moveTo>
                  <a:lnTo>
                    <a:pt x="19285" y="21"/>
                  </a:lnTo>
                  <a:lnTo>
                    <a:pt x="19029" y="60"/>
                  </a:lnTo>
                  <a:lnTo>
                    <a:pt x="18753" y="119"/>
                  </a:lnTo>
                  <a:lnTo>
                    <a:pt x="18497" y="178"/>
                  </a:lnTo>
                  <a:lnTo>
                    <a:pt x="18261" y="277"/>
                  </a:lnTo>
                  <a:lnTo>
                    <a:pt x="18024" y="375"/>
                  </a:lnTo>
                  <a:lnTo>
                    <a:pt x="17808" y="493"/>
                  </a:lnTo>
                  <a:lnTo>
                    <a:pt x="848" y="10303"/>
                  </a:lnTo>
                  <a:lnTo>
                    <a:pt x="611" y="10441"/>
                  </a:lnTo>
                  <a:lnTo>
                    <a:pt x="434" y="10599"/>
                  </a:lnTo>
                  <a:lnTo>
                    <a:pt x="276" y="10756"/>
                  </a:lnTo>
                  <a:lnTo>
                    <a:pt x="158" y="10933"/>
                  </a:lnTo>
                  <a:lnTo>
                    <a:pt x="79" y="11111"/>
                  </a:lnTo>
                  <a:lnTo>
                    <a:pt x="20" y="11288"/>
                  </a:lnTo>
                  <a:lnTo>
                    <a:pt x="0" y="11465"/>
                  </a:lnTo>
                  <a:lnTo>
                    <a:pt x="20" y="11643"/>
                  </a:lnTo>
                  <a:lnTo>
                    <a:pt x="40" y="11780"/>
                  </a:lnTo>
                  <a:lnTo>
                    <a:pt x="99" y="11879"/>
                  </a:lnTo>
                  <a:lnTo>
                    <a:pt x="138" y="11977"/>
                  </a:lnTo>
                  <a:lnTo>
                    <a:pt x="197" y="12096"/>
                  </a:lnTo>
                  <a:lnTo>
                    <a:pt x="276" y="12194"/>
                  </a:lnTo>
                  <a:lnTo>
                    <a:pt x="375" y="12293"/>
                  </a:lnTo>
                  <a:lnTo>
                    <a:pt x="454" y="12371"/>
                  </a:lnTo>
                  <a:lnTo>
                    <a:pt x="631" y="12509"/>
                  </a:lnTo>
                  <a:lnTo>
                    <a:pt x="828" y="12647"/>
                  </a:lnTo>
                  <a:lnTo>
                    <a:pt x="20762" y="24210"/>
                  </a:lnTo>
                  <a:lnTo>
                    <a:pt x="20979" y="24328"/>
                  </a:lnTo>
                  <a:lnTo>
                    <a:pt x="21215" y="24427"/>
                  </a:lnTo>
                  <a:lnTo>
                    <a:pt x="21452" y="24505"/>
                  </a:lnTo>
                  <a:lnTo>
                    <a:pt x="21708" y="24565"/>
                  </a:lnTo>
                  <a:lnTo>
                    <a:pt x="21984" y="24624"/>
                  </a:lnTo>
                  <a:lnTo>
                    <a:pt x="22240" y="24663"/>
                  </a:lnTo>
                  <a:lnTo>
                    <a:pt x="22516" y="24683"/>
                  </a:lnTo>
                  <a:lnTo>
                    <a:pt x="23067" y="24683"/>
                  </a:lnTo>
                  <a:lnTo>
                    <a:pt x="23343" y="24663"/>
                  </a:lnTo>
                  <a:lnTo>
                    <a:pt x="23599" y="24624"/>
                  </a:lnTo>
                  <a:lnTo>
                    <a:pt x="23855" y="24565"/>
                  </a:lnTo>
                  <a:lnTo>
                    <a:pt x="24111" y="24505"/>
                  </a:lnTo>
                  <a:lnTo>
                    <a:pt x="24367" y="24427"/>
                  </a:lnTo>
                  <a:lnTo>
                    <a:pt x="24604" y="24328"/>
                  </a:lnTo>
                  <a:lnTo>
                    <a:pt x="24820" y="24210"/>
                  </a:lnTo>
                  <a:lnTo>
                    <a:pt x="41780" y="14400"/>
                  </a:lnTo>
                  <a:lnTo>
                    <a:pt x="41977" y="14262"/>
                  </a:lnTo>
                  <a:lnTo>
                    <a:pt x="42155" y="14125"/>
                  </a:lnTo>
                  <a:lnTo>
                    <a:pt x="42233" y="14046"/>
                  </a:lnTo>
                  <a:lnTo>
                    <a:pt x="42332" y="13947"/>
                  </a:lnTo>
                  <a:lnTo>
                    <a:pt x="42411" y="13849"/>
                  </a:lnTo>
                  <a:lnTo>
                    <a:pt x="42490" y="13711"/>
                  </a:lnTo>
                  <a:lnTo>
                    <a:pt x="42529" y="13632"/>
                  </a:lnTo>
                  <a:lnTo>
                    <a:pt x="42568" y="13534"/>
                  </a:lnTo>
                  <a:lnTo>
                    <a:pt x="42588" y="13396"/>
                  </a:lnTo>
                  <a:lnTo>
                    <a:pt x="42608" y="13317"/>
                  </a:lnTo>
                  <a:lnTo>
                    <a:pt x="42627" y="13218"/>
                  </a:lnTo>
                  <a:lnTo>
                    <a:pt x="42608" y="13061"/>
                  </a:lnTo>
                  <a:lnTo>
                    <a:pt x="42568" y="12903"/>
                  </a:lnTo>
                  <a:lnTo>
                    <a:pt x="42509" y="12746"/>
                  </a:lnTo>
                  <a:lnTo>
                    <a:pt x="42411" y="12608"/>
                  </a:lnTo>
                  <a:lnTo>
                    <a:pt x="42293" y="12450"/>
                  </a:lnTo>
                  <a:lnTo>
                    <a:pt x="42155" y="12312"/>
                  </a:lnTo>
                  <a:lnTo>
                    <a:pt x="41977" y="12174"/>
                  </a:lnTo>
                  <a:lnTo>
                    <a:pt x="41800" y="12056"/>
                  </a:lnTo>
                  <a:lnTo>
                    <a:pt x="21865" y="474"/>
                  </a:lnTo>
                  <a:lnTo>
                    <a:pt x="21649" y="375"/>
                  </a:lnTo>
                  <a:lnTo>
                    <a:pt x="21412" y="277"/>
                  </a:lnTo>
                  <a:lnTo>
                    <a:pt x="21156" y="178"/>
                  </a:lnTo>
                  <a:lnTo>
                    <a:pt x="20920" y="119"/>
                  </a:lnTo>
                  <a:lnTo>
                    <a:pt x="20644" y="60"/>
                  </a:lnTo>
                  <a:lnTo>
                    <a:pt x="20388" y="21"/>
                  </a:lnTo>
                  <a:lnTo>
                    <a:pt x="2011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32"/>
            <p:cNvSpPr/>
            <p:nvPr/>
          </p:nvSpPr>
          <p:spPr>
            <a:xfrm>
              <a:off x="4446725" y="2826475"/>
              <a:ext cx="170900" cy="99500"/>
            </a:xfrm>
            <a:custGeom>
              <a:avLst/>
              <a:gdLst/>
              <a:ahLst/>
              <a:cxnLst/>
              <a:rect l="l" t="t" r="r" b="b"/>
              <a:pathLst>
                <a:path w="6836" h="3980" extrusionOk="0">
                  <a:moveTo>
                    <a:pt x="3428" y="0"/>
                  </a:moveTo>
                  <a:lnTo>
                    <a:pt x="3310" y="20"/>
                  </a:lnTo>
                  <a:lnTo>
                    <a:pt x="3191" y="39"/>
                  </a:lnTo>
                  <a:lnTo>
                    <a:pt x="3093" y="59"/>
                  </a:lnTo>
                  <a:lnTo>
                    <a:pt x="2994" y="99"/>
                  </a:lnTo>
                  <a:lnTo>
                    <a:pt x="1497" y="965"/>
                  </a:lnTo>
                  <a:lnTo>
                    <a:pt x="178" y="1733"/>
                  </a:lnTo>
                  <a:lnTo>
                    <a:pt x="138" y="1773"/>
                  </a:lnTo>
                  <a:lnTo>
                    <a:pt x="79" y="1812"/>
                  </a:lnTo>
                  <a:lnTo>
                    <a:pt x="40" y="1852"/>
                  </a:lnTo>
                  <a:lnTo>
                    <a:pt x="0" y="1930"/>
                  </a:lnTo>
                  <a:lnTo>
                    <a:pt x="0" y="1990"/>
                  </a:lnTo>
                  <a:lnTo>
                    <a:pt x="0" y="2029"/>
                  </a:lnTo>
                  <a:lnTo>
                    <a:pt x="20" y="2088"/>
                  </a:lnTo>
                  <a:lnTo>
                    <a:pt x="40" y="2127"/>
                  </a:lnTo>
                  <a:lnTo>
                    <a:pt x="99" y="2187"/>
                  </a:lnTo>
                  <a:lnTo>
                    <a:pt x="178" y="2246"/>
                  </a:lnTo>
                  <a:lnTo>
                    <a:pt x="2975" y="3861"/>
                  </a:lnTo>
                  <a:lnTo>
                    <a:pt x="3073" y="3920"/>
                  </a:lnTo>
                  <a:lnTo>
                    <a:pt x="3172" y="3940"/>
                  </a:lnTo>
                  <a:lnTo>
                    <a:pt x="3290" y="3959"/>
                  </a:lnTo>
                  <a:lnTo>
                    <a:pt x="3408" y="3979"/>
                  </a:lnTo>
                  <a:lnTo>
                    <a:pt x="3526" y="3959"/>
                  </a:lnTo>
                  <a:lnTo>
                    <a:pt x="3625" y="3940"/>
                  </a:lnTo>
                  <a:lnTo>
                    <a:pt x="3743" y="3920"/>
                  </a:lnTo>
                  <a:lnTo>
                    <a:pt x="3841" y="3881"/>
                  </a:lnTo>
                  <a:lnTo>
                    <a:pt x="6658" y="2246"/>
                  </a:lnTo>
                  <a:lnTo>
                    <a:pt x="6737" y="2187"/>
                  </a:lnTo>
                  <a:lnTo>
                    <a:pt x="6796" y="2127"/>
                  </a:lnTo>
                  <a:lnTo>
                    <a:pt x="6836" y="2049"/>
                  </a:lnTo>
                  <a:lnTo>
                    <a:pt x="6836" y="1990"/>
                  </a:lnTo>
                  <a:lnTo>
                    <a:pt x="6836" y="1950"/>
                  </a:lnTo>
                  <a:lnTo>
                    <a:pt x="6816" y="1891"/>
                  </a:lnTo>
                  <a:lnTo>
                    <a:pt x="6796" y="1852"/>
                  </a:lnTo>
                  <a:lnTo>
                    <a:pt x="6737" y="1793"/>
                  </a:lnTo>
                  <a:lnTo>
                    <a:pt x="6658" y="1733"/>
                  </a:lnTo>
                  <a:lnTo>
                    <a:pt x="3861" y="118"/>
                  </a:lnTo>
                  <a:lnTo>
                    <a:pt x="3763" y="59"/>
                  </a:lnTo>
                  <a:lnTo>
                    <a:pt x="3664" y="39"/>
                  </a:lnTo>
                  <a:lnTo>
                    <a:pt x="3546" y="20"/>
                  </a:lnTo>
                  <a:lnTo>
                    <a:pt x="3428"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32"/>
            <p:cNvSpPr/>
            <p:nvPr/>
          </p:nvSpPr>
          <p:spPr>
            <a:xfrm>
              <a:off x="4557025" y="2890975"/>
              <a:ext cx="171400" cy="99000"/>
            </a:xfrm>
            <a:custGeom>
              <a:avLst/>
              <a:gdLst/>
              <a:ahLst/>
              <a:cxnLst/>
              <a:rect l="l" t="t" r="r" b="b"/>
              <a:pathLst>
                <a:path w="6856" h="3960" extrusionOk="0">
                  <a:moveTo>
                    <a:pt x="3310" y="0"/>
                  </a:moveTo>
                  <a:lnTo>
                    <a:pt x="3152" y="40"/>
                  </a:lnTo>
                  <a:lnTo>
                    <a:pt x="2995" y="99"/>
                  </a:lnTo>
                  <a:lnTo>
                    <a:pt x="178" y="1714"/>
                  </a:lnTo>
                  <a:lnTo>
                    <a:pt x="99" y="1773"/>
                  </a:lnTo>
                  <a:lnTo>
                    <a:pt x="40" y="1832"/>
                  </a:lnTo>
                  <a:lnTo>
                    <a:pt x="20" y="1911"/>
                  </a:lnTo>
                  <a:lnTo>
                    <a:pt x="1" y="1970"/>
                  </a:lnTo>
                  <a:lnTo>
                    <a:pt x="20" y="2049"/>
                  </a:lnTo>
                  <a:lnTo>
                    <a:pt x="40" y="2108"/>
                  </a:lnTo>
                  <a:lnTo>
                    <a:pt x="99" y="2167"/>
                  </a:lnTo>
                  <a:lnTo>
                    <a:pt x="178" y="2226"/>
                  </a:lnTo>
                  <a:lnTo>
                    <a:pt x="2975" y="3861"/>
                  </a:lnTo>
                  <a:lnTo>
                    <a:pt x="3074" y="3901"/>
                  </a:lnTo>
                  <a:lnTo>
                    <a:pt x="3192" y="3940"/>
                  </a:lnTo>
                  <a:lnTo>
                    <a:pt x="3290" y="3960"/>
                  </a:lnTo>
                  <a:lnTo>
                    <a:pt x="3527" y="3960"/>
                  </a:lnTo>
                  <a:lnTo>
                    <a:pt x="3645" y="3940"/>
                  </a:lnTo>
                  <a:lnTo>
                    <a:pt x="3763" y="3901"/>
                  </a:lnTo>
                  <a:lnTo>
                    <a:pt x="3862" y="3861"/>
                  </a:lnTo>
                  <a:lnTo>
                    <a:pt x="6659" y="2226"/>
                  </a:lnTo>
                  <a:lnTo>
                    <a:pt x="6737" y="2167"/>
                  </a:lnTo>
                  <a:lnTo>
                    <a:pt x="6797" y="2108"/>
                  </a:lnTo>
                  <a:lnTo>
                    <a:pt x="6836" y="2049"/>
                  </a:lnTo>
                  <a:lnTo>
                    <a:pt x="6856" y="1970"/>
                  </a:lnTo>
                  <a:lnTo>
                    <a:pt x="6836" y="1911"/>
                  </a:lnTo>
                  <a:lnTo>
                    <a:pt x="6816" y="1832"/>
                  </a:lnTo>
                  <a:lnTo>
                    <a:pt x="6757" y="1773"/>
                  </a:lnTo>
                  <a:lnTo>
                    <a:pt x="6678" y="1714"/>
                  </a:lnTo>
                  <a:lnTo>
                    <a:pt x="3862" y="99"/>
                  </a:lnTo>
                  <a:lnTo>
                    <a:pt x="3783" y="60"/>
                  </a:lnTo>
                  <a:lnTo>
                    <a:pt x="3665" y="20"/>
                  </a:lnTo>
                  <a:lnTo>
                    <a:pt x="3487"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32"/>
            <p:cNvSpPr/>
            <p:nvPr/>
          </p:nvSpPr>
          <p:spPr>
            <a:xfrm>
              <a:off x="4329525" y="2894425"/>
              <a:ext cx="170900" cy="99000"/>
            </a:xfrm>
            <a:custGeom>
              <a:avLst/>
              <a:gdLst/>
              <a:ahLst/>
              <a:cxnLst/>
              <a:rect l="l" t="t" r="r" b="b"/>
              <a:pathLst>
                <a:path w="6836" h="3960" extrusionOk="0">
                  <a:moveTo>
                    <a:pt x="3309" y="0"/>
                  </a:moveTo>
                  <a:lnTo>
                    <a:pt x="3132" y="40"/>
                  </a:lnTo>
                  <a:lnTo>
                    <a:pt x="2994" y="99"/>
                  </a:lnTo>
                  <a:lnTo>
                    <a:pt x="177" y="1734"/>
                  </a:lnTo>
                  <a:lnTo>
                    <a:pt x="99" y="1793"/>
                  </a:lnTo>
                  <a:lnTo>
                    <a:pt x="40" y="1852"/>
                  </a:lnTo>
                  <a:lnTo>
                    <a:pt x="0" y="1911"/>
                  </a:lnTo>
                  <a:lnTo>
                    <a:pt x="0" y="1990"/>
                  </a:lnTo>
                  <a:lnTo>
                    <a:pt x="0" y="2049"/>
                  </a:lnTo>
                  <a:lnTo>
                    <a:pt x="40" y="2128"/>
                  </a:lnTo>
                  <a:lnTo>
                    <a:pt x="99" y="2187"/>
                  </a:lnTo>
                  <a:lnTo>
                    <a:pt x="177" y="2246"/>
                  </a:lnTo>
                  <a:lnTo>
                    <a:pt x="2975" y="3861"/>
                  </a:lnTo>
                  <a:lnTo>
                    <a:pt x="3073" y="3901"/>
                  </a:lnTo>
                  <a:lnTo>
                    <a:pt x="3172" y="3940"/>
                  </a:lnTo>
                  <a:lnTo>
                    <a:pt x="3290" y="3960"/>
                  </a:lnTo>
                  <a:lnTo>
                    <a:pt x="3526" y="3960"/>
                  </a:lnTo>
                  <a:lnTo>
                    <a:pt x="3644" y="3940"/>
                  </a:lnTo>
                  <a:lnTo>
                    <a:pt x="3743" y="3901"/>
                  </a:lnTo>
                  <a:lnTo>
                    <a:pt x="3841" y="3861"/>
                  </a:lnTo>
                  <a:lnTo>
                    <a:pt x="6658" y="2226"/>
                  </a:lnTo>
                  <a:lnTo>
                    <a:pt x="6737" y="2187"/>
                  </a:lnTo>
                  <a:lnTo>
                    <a:pt x="6796" y="2108"/>
                  </a:lnTo>
                  <a:lnTo>
                    <a:pt x="6835" y="2049"/>
                  </a:lnTo>
                  <a:lnTo>
                    <a:pt x="6835" y="1990"/>
                  </a:lnTo>
                  <a:lnTo>
                    <a:pt x="6835" y="1911"/>
                  </a:lnTo>
                  <a:lnTo>
                    <a:pt x="6796" y="1852"/>
                  </a:lnTo>
                  <a:lnTo>
                    <a:pt x="6737" y="1793"/>
                  </a:lnTo>
                  <a:lnTo>
                    <a:pt x="6658" y="1734"/>
                  </a:lnTo>
                  <a:lnTo>
                    <a:pt x="3861" y="99"/>
                  </a:lnTo>
                  <a:lnTo>
                    <a:pt x="3762" y="59"/>
                  </a:lnTo>
                  <a:lnTo>
                    <a:pt x="3664" y="20"/>
                  </a:lnTo>
                  <a:lnTo>
                    <a:pt x="3487"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32"/>
            <p:cNvSpPr/>
            <p:nvPr/>
          </p:nvSpPr>
          <p:spPr>
            <a:xfrm>
              <a:off x="4667350" y="2955000"/>
              <a:ext cx="171400" cy="99000"/>
            </a:xfrm>
            <a:custGeom>
              <a:avLst/>
              <a:gdLst/>
              <a:ahLst/>
              <a:cxnLst/>
              <a:rect l="l" t="t" r="r" b="b"/>
              <a:pathLst>
                <a:path w="6856" h="3960" extrusionOk="0">
                  <a:moveTo>
                    <a:pt x="3329" y="0"/>
                  </a:moveTo>
                  <a:lnTo>
                    <a:pt x="3211" y="20"/>
                  </a:lnTo>
                  <a:lnTo>
                    <a:pt x="3093" y="59"/>
                  </a:lnTo>
                  <a:lnTo>
                    <a:pt x="2994" y="99"/>
                  </a:lnTo>
                  <a:lnTo>
                    <a:pt x="197" y="1734"/>
                  </a:lnTo>
                  <a:lnTo>
                    <a:pt x="118" y="1793"/>
                  </a:lnTo>
                  <a:lnTo>
                    <a:pt x="59" y="1852"/>
                  </a:lnTo>
                  <a:lnTo>
                    <a:pt x="20" y="1911"/>
                  </a:lnTo>
                  <a:lnTo>
                    <a:pt x="0" y="1990"/>
                  </a:lnTo>
                  <a:lnTo>
                    <a:pt x="20" y="2049"/>
                  </a:lnTo>
                  <a:lnTo>
                    <a:pt x="59" y="2108"/>
                  </a:lnTo>
                  <a:lnTo>
                    <a:pt x="118" y="2187"/>
                  </a:lnTo>
                  <a:lnTo>
                    <a:pt x="197" y="2226"/>
                  </a:lnTo>
                  <a:lnTo>
                    <a:pt x="2994" y="3861"/>
                  </a:lnTo>
                  <a:lnTo>
                    <a:pt x="3093" y="3901"/>
                  </a:lnTo>
                  <a:lnTo>
                    <a:pt x="3191" y="3940"/>
                  </a:lnTo>
                  <a:lnTo>
                    <a:pt x="3309" y="3960"/>
                  </a:lnTo>
                  <a:lnTo>
                    <a:pt x="3546" y="3960"/>
                  </a:lnTo>
                  <a:lnTo>
                    <a:pt x="3664" y="3940"/>
                  </a:lnTo>
                  <a:lnTo>
                    <a:pt x="3762" y="3901"/>
                  </a:lnTo>
                  <a:lnTo>
                    <a:pt x="3861" y="3861"/>
                  </a:lnTo>
                  <a:lnTo>
                    <a:pt x="6678" y="2226"/>
                  </a:lnTo>
                  <a:lnTo>
                    <a:pt x="6757" y="2167"/>
                  </a:lnTo>
                  <a:lnTo>
                    <a:pt x="6816" y="2108"/>
                  </a:lnTo>
                  <a:lnTo>
                    <a:pt x="6855" y="2049"/>
                  </a:lnTo>
                  <a:lnTo>
                    <a:pt x="6855" y="1970"/>
                  </a:lnTo>
                  <a:lnTo>
                    <a:pt x="6855" y="1931"/>
                  </a:lnTo>
                  <a:lnTo>
                    <a:pt x="6816" y="1872"/>
                  </a:lnTo>
                  <a:lnTo>
                    <a:pt x="6816" y="1852"/>
                  </a:lnTo>
                  <a:lnTo>
                    <a:pt x="6757" y="1773"/>
                  </a:lnTo>
                  <a:lnTo>
                    <a:pt x="6678" y="1734"/>
                  </a:lnTo>
                  <a:lnTo>
                    <a:pt x="3881" y="99"/>
                  </a:lnTo>
                  <a:lnTo>
                    <a:pt x="3782" y="59"/>
                  </a:lnTo>
                  <a:lnTo>
                    <a:pt x="3684" y="20"/>
                  </a:lnTo>
                  <a:lnTo>
                    <a:pt x="3565"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77" name="Google Shape;2077;p32"/>
          <p:cNvGrpSpPr/>
          <p:nvPr/>
        </p:nvGrpSpPr>
        <p:grpSpPr>
          <a:xfrm>
            <a:off x="6174703" y="4090492"/>
            <a:ext cx="1142615" cy="785586"/>
            <a:chOff x="3057000" y="3451875"/>
            <a:chExt cx="652550" cy="448650"/>
          </a:xfrm>
        </p:grpSpPr>
        <p:sp>
          <p:nvSpPr>
            <p:cNvPr id="2078" name="Google Shape;2078;p32"/>
            <p:cNvSpPr/>
            <p:nvPr/>
          </p:nvSpPr>
          <p:spPr>
            <a:xfrm>
              <a:off x="3057000" y="3506050"/>
              <a:ext cx="641200" cy="394475"/>
            </a:xfrm>
            <a:custGeom>
              <a:avLst/>
              <a:gdLst/>
              <a:ahLst/>
              <a:cxnLst/>
              <a:rect l="l" t="t" r="r" b="b"/>
              <a:pathLst>
                <a:path w="25648" h="15779" extrusionOk="0">
                  <a:moveTo>
                    <a:pt x="12706" y="1"/>
                  </a:moveTo>
                  <a:lnTo>
                    <a:pt x="1636" y="6974"/>
                  </a:lnTo>
                  <a:lnTo>
                    <a:pt x="1400" y="7131"/>
                  </a:lnTo>
                  <a:lnTo>
                    <a:pt x="1183" y="7269"/>
                  </a:lnTo>
                  <a:lnTo>
                    <a:pt x="986" y="7427"/>
                  </a:lnTo>
                  <a:lnTo>
                    <a:pt x="809" y="7565"/>
                  </a:lnTo>
                  <a:lnTo>
                    <a:pt x="671" y="7722"/>
                  </a:lnTo>
                  <a:lnTo>
                    <a:pt x="533" y="7860"/>
                  </a:lnTo>
                  <a:lnTo>
                    <a:pt x="415" y="8018"/>
                  </a:lnTo>
                  <a:lnTo>
                    <a:pt x="316" y="8156"/>
                  </a:lnTo>
                  <a:lnTo>
                    <a:pt x="237" y="8313"/>
                  </a:lnTo>
                  <a:lnTo>
                    <a:pt x="178" y="8471"/>
                  </a:lnTo>
                  <a:lnTo>
                    <a:pt x="119" y="8609"/>
                  </a:lnTo>
                  <a:lnTo>
                    <a:pt x="80" y="8766"/>
                  </a:lnTo>
                  <a:lnTo>
                    <a:pt x="21" y="9062"/>
                  </a:lnTo>
                  <a:lnTo>
                    <a:pt x="1" y="9377"/>
                  </a:lnTo>
                  <a:lnTo>
                    <a:pt x="21" y="9633"/>
                  </a:lnTo>
                  <a:lnTo>
                    <a:pt x="99" y="9869"/>
                  </a:lnTo>
                  <a:lnTo>
                    <a:pt x="198" y="10086"/>
                  </a:lnTo>
                  <a:lnTo>
                    <a:pt x="336" y="10303"/>
                  </a:lnTo>
                  <a:lnTo>
                    <a:pt x="493" y="10519"/>
                  </a:lnTo>
                  <a:lnTo>
                    <a:pt x="710" y="10716"/>
                  </a:lnTo>
                  <a:lnTo>
                    <a:pt x="946" y="10894"/>
                  </a:lnTo>
                  <a:lnTo>
                    <a:pt x="1203" y="11071"/>
                  </a:lnTo>
                  <a:lnTo>
                    <a:pt x="1498" y="11229"/>
                  </a:lnTo>
                  <a:lnTo>
                    <a:pt x="1793" y="11366"/>
                  </a:lnTo>
                  <a:lnTo>
                    <a:pt x="2128" y="11485"/>
                  </a:lnTo>
                  <a:lnTo>
                    <a:pt x="2483" y="11583"/>
                  </a:lnTo>
                  <a:lnTo>
                    <a:pt x="2857" y="11662"/>
                  </a:lnTo>
                  <a:lnTo>
                    <a:pt x="3251" y="11721"/>
                  </a:lnTo>
                  <a:lnTo>
                    <a:pt x="3665" y="11760"/>
                  </a:lnTo>
                  <a:lnTo>
                    <a:pt x="4472" y="11760"/>
                  </a:lnTo>
                  <a:lnTo>
                    <a:pt x="4866" y="11721"/>
                  </a:lnTo>
                  <a:lnTo>
                    <a:pt x="5241" y="11662"/>
                  </a:lnTo>
                  <a:lnTo>
                    <a:pt x="5595" y="11603"/>
                  </a:lnTo>
                  <a:lnTo>
                    <a:pt x="5950" y="11504"/>
                  </a:lnTo>
                  <a:lnTo>
                    <a:pt x="6265" y="11386"/>
                  </a:lnTo>
                  <a:lnTo>
                    <a:pt x="6580" y="11268"/>
                  </a:lnTo>
                  <a:lnTo>
                    <a:pt x="6856" y="11110"/>
                  </a:lnTo>
                  <a:lnTo>
                    <a:pt x="6915" y="11150"/>
                  </a:lnTo>
                  <a:lnTo>
                    <a:pt x="7270" y="11366"/>
                  </a:lnTo>
                  <a:lnTo>
                    <a:pt x="7585" y="11583"/>
                  </a:lnTo>
                  <a:lnTo>
                    <a:pt x="7900" y="11839"/>
                  </a:lnTo>
                  <a:lnTo>
                    <a:pt x="8176" y="12135"/>
                  </a:lnTo>
                  <a:lnTo>
                    <a:pt x="8038" y="12273"/>
                  </a:lnTo>
                  <a:lnTo>
                    <a:pt x="7920" y="12411"/>
                  </a:lnTo>
                  <a:lnTo>
                    <a:pt x="7821" y="12568"/>
                  </a:lnTo>
                  <a:lnTo>
                    <a:pt x="7723" y="12726"/>
                  </a:lnTo>
                  <a:lnTo>
                    <a:pt x="7664" y="12883"/>
                  </a:lnTo>
                  <a:lnTo>
                    <a:pt x="7604" y="13041"/>
                  </a:lnTo>
                  <a:lnTo>
                    <a:pt x="7565" y="13218"/>
                  </a:lnTo>
                  <a:lnTo>
                    <a:pt x="7565" y="13395"/>
                  </a:lnTo>
                  <a:lnTo>
                    <a:pt x="7585" y="13632"/>
                  </a:lnTo>
                  <a:lnTo>
                    <a:pt x="7644" y="13868"/>
                  </a:lnTo>
                  <a:lnTo>
                    <a:pt x="7742" y="14105"/>
                  </a:lnTo>
                  <a:lnTo>
                    <a:pt x="7880" y="14321"/>
                  </a:lnTo>
                  <a:lnTo>
                    <a:pt x="8058" y="14538"/>
                  </a:lnTo>
                  <a:lnTo>
                    <a:pt x="8254" y="14735"/>
                  </a:lnTo>
                  <a:lnTo>
                    <a:pt x="8491" y="14912"/>
                  </a:lnTo>
                  <a:lnTo>
                    <a:pt x="8747" y="15070"/>
                  </a:lnTo>
                  <a:lnTo>
                    <a:pt x="9042" y="15227"/>
                  </a:lnTo>
                  <a:lnTo>
                    <a:pt x="9358" y="15365"/>
                  </a:lnTo>
                  <a:lnTo>
                    <a:pt x="9692" y="15483"/>
                  </a:lnTo>
                  <a:lnTo>
                    <a:pt x="10047" y="15582"/>
                  </a:lnTo>
                  <a:lnTo>
                    <a:pt x="10421" y="15680"/>
                  </a:lnTo>
                  <a:lnTo>
                    <a:pt x="10815" y="15740"/>
                  </a:lnTo>
                  <a:lnTo>
                    <a:pt x="11209" y="15759"/>
                  </a:lnTo>
                  <a:lnTo>
                    <a:pt x="11623" y="15779"/>
                  </a:lnTo>
                  <a:lnTo>
                    <a:pt x="12115" y="15759"/>
                  </a:lnTo>
                  <a:lnTo>
                    <a:pt x="12608" y="15740"/>
                  </a:lnTo>
                  <a:lnTo>
                    <a:pt x="13061" y="15680"/>
                  </a:lnTo>
                  <a:lnTo>
                    <a:pt x="13514" y="15602"/>
                  </a:lnTo>
                  <a:lnTo>
                    <a:pt x="13928" y="15503"/>
                  </a:lnTo>
                  <a:lnTo>
                    <a:pt x="14322" y="15365"/>
                  </a:lnTo>
                  <a:lnTo>
                    <a:pt x="14656" y="15208"/>
                  </a:lnTo>
                  <a:lnTo>
                    <a:pt x="14814" y="15109"/>
                  </a:lnTo>
                  <a:lnTo>
                    <a:pt x="14972" y="15011"/>
                  </a:lnTo>
                  <a:lnTo>
                    <a:pt x="25648" y="9239"/>
                  </a:lnTo>
                  <a:lnTo>
                    <a:pt x="24151" y="8609"/>
                  </a:lnTo>
                  <a:lnTo>
                    <a:pt x="23225" y="9081"/>
                  </a:lnTo>
                  <a:lnTo>
                    <a:pt x="20980" y="10263"/>
                  </a:lnTo>
                  <a:lnTo>
                    <a:pt x="19601" y="10992"/>
                  </a:lnTo>
                  <a:lnTo>
                    <a:pt x="18202" y="11760"/>
                  </a:lnTo>
                  <a:lnTo>
                    <a:pt x="16863" y="12509"/>
                  </a:lnTo>
                  <a:lnTo>
                    <a:pt x="15681" y="13198"/>
                  </a:lnTo>
                  <a:lnTo>
                    <a:pt x="15622" y="12962"/>
                  </a:lnTo>
                  <a:lnTo>
                    <a:pt x="15543" y="12745"/>
                  </a:lnTo>
                  <a:lnTo>
                    <a:pt x="15425" y="12529"/>
                  </a:lnTo>
                  <a:lnTo>
                    <a:pt x="15267" y="12332"/>
                  </a:lnTo>
                  <a:lnTo>
                    <a:pt x="15090" y="12135"/>
                  </a:lnTo>
                  <a:lnTo>
                    <a:pt x="14893" y="11957"/>
                  </a:lnTo>
                  <a:lnTo>
                    <a:pt x="14656" y="11800"/>
                  </a:lnTo>
                  <a:lnTo>
                    <a:pt x="14381" y="11642"/>
                  </a:lnTo>
                  <a:lnTo>
                    <a:pt x="14105" y="11504"/>
                  </a:lnTo>
                  <a:lnTo>
                    <a:pt x="13809" y="11366"/>
                  </a:lnTo>
                  <a:lnTo>
                    <a:pt x="13475" y="11268"/>
                  </a:lnTo>
                  <a:lnTo>
                    <a:pt x="13140" y="11170"/>
                  </a:lnTo>
                  <a:lnTo>
                    <a:pt x="12785" y="11110"/>
                  </a:lnTo>
                  <a:lnTo>
                    <a:pt x="12411" y="11051"/>
                  </a:lnTo>
                  <a:lnTo>
                    <a:pt x="12017" y="11012"/>
                  </a:lnTo>
                  <a:lnTo>
                    <a:pt x="11268" y="11012"/>
                  </a:lnTo>
                  <a:lnTo>
                    <a:pt x="10894" y="11051"/>
                  </a:lnTo>
                  <a:lnTo>
                    <a:pt x="10539" y="11091"/>
                  </a:lnTo>
                  <a:lnTo>
                    <a:pt x="10205" y="11150"/>
                  </a:lnTo>
                  <a:lnTo>
                    <a:pt x="9889" y="11229"/>
                  </a:lnTo>
                  <a:lnTo>
                    <a:pt x="9574" y="11327"/>
                  </a:lnTo>
                  <a:lnTo>
                    <a:pt x="9279" y="11445"/>
                  </a:lnTo>
                  <a:lnTo>
                    <a:pt x="9003" y="11563"/>
                  </a:lnTo>
                  <a:lnTo>
                    <a:pt x="8727" y="11248"/>
                  </a:lnTo>
                  <a:lnTo>
                    <a:pt x="8392" y="10953"/>
                  </a:lnTo>
                  <a:lnTo>
                    <a:pt x="8058" y="10697"/>
                  </a:lnTo>
                  <a:lnTo>
                    <a:pt x="7703" y="10460"/>
                  </a:lnTo>
                  <a:lnTo>
                    <a:pt x="7880" y="10204"/>
                  </a:lnTo>
                  <a:lnTo>
                    <a:pt x="7959" y="10086"/>
                  </a:lnTo>
                  <a:lnTo>
                    <a:pt x="8018" y="9948"/>
                  </a:lnTo>
                  <a:lnTo>
                    <a:pt x="8077" y="9810"/>
                  </a:lnTo>
                  <a:lnTo>
                    <a:pt x="8117" y="9672"/>
                  </a:lnTo>
                  <a:lnTo>
                    <a:pt x="8136" y="9535"/>
                  </a:lnTo>
                  <a:lnTo>
                    <a:pt x="8136" y="9377"/>
                  </a:lnTo>
                  <a:lnTo>
                    <a:pt x="8117" y="9141"/>
                  </a:lnTo>
                  <a:lnTo>
                    <a:pt x="8058" y="8904"/>
                  </a:lnTo>
                  <a:lnTo>
                    <a:pt x="7959" y="8668"/>
                  </a:lnTo>
                  <a:lnTo>
                    <a:pt x="7821" y="8451"/>
                  </a:lnTo>
                  <a:lnTo>
                    <a:pt x="7644" y="8234"/>
                  </a:lnTo>
                  <a:lnTo>
                    <a:pt x="7447" y="8037"/>
                  </a:lnTo>
                  <a:lnTo>
                    <a:pt x="7210" y="7860"/>
                  </a:lnTo>
                  <a:lnTo>
                    <a:pt x="6954" y="7703"/>
                  </a:lnTo>
                  <a:lnTo>
                    <a:pt x="6659" y="7545"/>
                  </a:lnTo>
                  <a:lnTo>
                    <a:pt x="6344" y="7407"/>
                  </a:lnTo>
                  <a:lnTo>
                    <a:pt x="6009" y="7289"/>
                  </a:lnTo>
                  <a:lnTo>
                    <a:pt x="5654" y="7190"/>
                  </a:lnTo>
                  <a:lnTo>
                    <a:pt x="5280" y="7092"/>
                  </a:lnTo>
                  <a:lnTo>
                    <a:pt x="4886" y="7033"/>
                  </a:lnTo>
                  <a:lnTo>
                    <a:pt x="4492" y="7013"/>
                  </a:lnTo>
                  <a:lnTo>
                    <a:pt x="4078" y="6993"/>
                  </a:lnTo>
                  <a:lnTo>
                    <a:pt x="14006" y="670"/>
                  </a:lnTo>
                  <a:lnTo>
                    <a:pt x="12706"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32"/>
            <p:cNvSpPr/>
            <p:nvPr/>
          </p:nvSpPr>
          <p:spPr>
            <a:xfrm>
              <a:off x="3432250" y="3663650"/>
              <a:ext cx="253150" cy="132000"/>
            </a:xfrm>
            <a:custGeom>
              <a:avLst/>
              <a:gdLst/>
              <a:ahLst/>
              <a:cxnLst/>
              <a:rect l="l" t="t" r="r" b="b"/>
              <a:pathLst>
                <a:path w="10126" h="5280" extrusionOk="0">
                  <a:moveTo>
                    <a:pt x="9983" y="941"/>
                  </a:moveTo>
                  <a:lnTo>
                    <a:pt x="10126" y="1024"/>
                  </a:lnTo>
                  <a:lnTo>
                    <a:pt x="10086" y="985"/>
                  </a:lnTo>
                  <a:lnTo>
                    <a:pt x="9983" y="941"/>
                  </a:lnTo>
                  <a:close/>
                  <a:moveTo>
                    <a:pt x="7545" y="0"/>
                  </a:moveTo>
                  <a:lnTo>
                    <a:pt x="7309" y="20"/>
                  </a:lnTo>
                  <a:lnTo>
                    <a:pt x="7073" y="39"/>
                  </a:lnTo>
                  <a:lnTo>
                    <a:pt x="6836" y="99"/>
                  </a:lnTo>
                  <a:lnTo>
                    <a:pt x="6600" y="158"/>
                  </a:lnTo>
                  <a:lnTo>
                    <a:pt x="6344" y="236"/>
                  </a:lnTo>
                  <a:lnTo>
                    <a:pt x="6088" y="335"/>
                  </a:lnTo>
                  <a:lnTo>
                    <a:pt x="5832" y="433"/>
                  </a:lnTo>
                  <a:lnTo>
                    <a:pt x="5576" y="571"/>
                  </a:lnTo>
                  <a:lnTo>
                    <a:pt x="5319" y="709"/>
                  </a:lnTo>
                  <a:lnTo>
                    <a:pt x="474" y="3506"/>
                  </a:lnTo>
                  <a:lnTo>
                    <a:pt x="375" y="3565"/>
                  </a:lnTo>
                  <a:lnTo>
                    <a:pt x="277" y="3664"/>
                  </a:lnTo>
                  <a:lnTo>
                    <a:pt x="198" y="3743"/>
                  </a:lnTo>
                  <a:lnTo>
                    <a:pt x="139" y="3861"/>
                  </a:lnTo>
                  <a:lnTo>
                    <a:pt x="80" y="3959"/>
                  </a:lnTo>
                  <a:lnTo>
                    <a:pt x="40" y="4078"/>
                  </a:lnTo>
                  <a:lnTo>
                    <a:pt x="21" y="4196"/>
                  </a:lnTo>
                  <a:lnTo>
                    <a:pt x="1" y="4314"/>
                  </a:lnTo>
                  <a:lnTo>
                    <a:pt x="21" y="4412"/>
                  </a:lnTo>
                  <a:lnTo>
                    <a:pt x="40" y="4491"/>
                  </a:lnTo>
                  <a:lnTo>
                    <a:pt x="80" y="4570"/>
                  </a:lnTo>
                  <a:lnTo>
                    <a:pt x="139" y="4609"/>
                  </a:lnTo>
                  <a:lnTo>
                    <a:pt x="1281" y="5279"/>
                  </a:lnTo>
                  <a:lnTo>
                    <a:pt x="1262" y="5259"/>
                  </a:lnTo>
                  <a:lnTo>
                    <a:pt x="1242" y="5240"/>
                  </a:lnTo>
                  <a:lnTo>
                    <a:pt x="1203" y="5200"/>
                  </a:lnTo>
                  <a:lnTo>
                    <a:pt x="1183" y="5161"/>
                  </a:lnTo>
                  <a:lnTo>
                    <a:pt x="1183" y="5102"/>
                  </a:lnTo>
                  <a:lnTo>
                    <a:pt x="1163" y="5082"/>
                  </a:lnTo>
                  <a:lnTo>
                    <a:pt x="1163" y="4984"/>
                  </a:lnTo>
                  <a:lnTo>
                    <a:pt x="1163" y="4866"/>
                  </a:lnTo>
                  <a:lnTo>
                    <a:pt x="1183" y="4747"/>
                  </a:lnTo>
                  <a:lnTo>
                    <a:pt x="1242" y="4629"/>
                  </a:lnTo>
                  <a:lnTo>
                    <a:pt x="1281" y="4531"/>
                  </a:lnTo>
                  <a:lnTo>
                    <a:pt x="1360" y="4412"/>
                  </a:lnTo>
                  <a:lnTo>
                    <a:pt x="1439" y="4334"/>
                  </a:lnTo>
                  <a:lnTo>
                    <a:pt x="1518" y="4235"/>
                  </a:lnTo>
                  <a:lnTo>
                    <a:pt x="1616" y="4176"/>
                  </a:lnTo>
                  <a:lnTo>
                    <a:pt x="6462" y="1379"/>
                  </a:lnTo>
                  <a:lnTo>
                    <a:pt x="6698" y="1261"/>
                  </a:lnTo>
                  <a:lnTo>
                    <a:pt x="6935" y="1143"/>
                  </a:lnTo>
                  <a:lnTo>
                    <a:pt x="7053" y="1083"/>
                  </a:lnTo>
                  <a:lnTo>
                    <a:pt x="7447" y="926"/>
                  </a:lnTo>
                  <a:lnTo>
                    <a:pt x="7506" y="906"/>
                  </a:lnTo>
                  <a:lnTo>
                    <a:pt x="7723" y="827"/>
                  </a:lnTo>
                  <a:lnTo>
                    <a:pt x="7939" y="768"/>
                  </a:lnTo>
                  <a:lnTo>
                    <a:pt x="8058" y="749"/>
                  </a:lnTo>
                  <a:lnTo>
                    <a:pt x="8412" y="689"/>
                  </a:lnTo>
                  <a:lnTo>
                    <a:pt x="8491" y="689"/>
                  </a:lnTo>
                  <a:lnTo>
                    <a:pt x="8688" y="670"/>
                  </a:lnTo>
                  <a:lnTo>
                    <a:pt x="8885" y="670"/>
                  </a:lnTo>
                  <a:lnTo>
                    <a:pt x="8983" y="689"/>
                  </a:lnTo>
                  <a:lnTo>
                    <a:pt x="9299" y="709"/>
                  </a:lnTo>
                  <a:lnTo>
                    <a:pt x="9377" y="729"/>
                  </a:lnTo>
                  <a:lnTo>
                    <a:pt x="9555" y="768"/>
                  </a:lnTo>
                  <a:lnTo>
                    <a:pt x="9732" y="827"/>
                  </a:lnTo>
                  <a:lnTo>
                    <a:pt x="9811" y="867"/>
                  </a:lnTo>
                  <a:lnTo>
                    <a:pt x="9983" y="941"/>
                  </a:lnTo>
                  <a:lnTo>
                    <a:pt x="9983" y="941"/>
                  </a:lnTo>
                  <a:lnTo>
                    <a:pt x="8983" y="355"/>
                  </a:lnTo>
                  <a:lnTo>
                    <a:pt x="8786" y="256"/>
                  </a:lnTo>
                  <a:lnTo>
                    <a:pt x="8609" y="177"/>
                  </a:lnTo>
                  <a:lnTo>
                    <a:pt x="8412" y="99"/>
                  </a:lnTo>
                  <a:lnTo>
                    <a:pt x="8195" y="59"/>
                  </a:lnTo>
                  <a:lnTo>
                    <a:pt x="7979" y="20"/>
                  </a:lnTo>
                  <a:lnTo>
                    <a:pt x="776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32"/>
            <p:cNvSpPr/>
            <p:nvPr/>
          </p:nvSpPr>
          <p:spPr>
            <a:xfrm>
              <a:off x="3461325" y="3680375"/>
              <a:ext cx="248225" cy="115750"/>
            </a:xfrm>
            <a:custGeom>
              <a:avLst/>
              <a:gdLst/>
              <a:ahLst/>
              <a:cxnLst/>
              <a:rect l="l" t="t" r="r" b="b"/>
              <a:pathLst>
                <a:path w="9929" h="4630" extrusionOk="0">
                  <a:moveTo>
                    <a:pt x="7525" y="1"/>
                  </a:moveTo>
                  <a:lnTo>
                    <a:pt x="7328" y="20"/>
                  </a:lnTo>
                  <a:lnTo>
                    <a:pt x="7249" y="20"/>
                  </a:lnTo>
                  <a:lnTo>
                    <a:pt x="6895" y="80"/>
                  </a:lnTo>
                  <a:lnTo>
                    <a:pt x="6776" y="99"/>
                  </a:lnTo>
                  <a:lnTo>
                    <a:pt x="6560" y="158"/>
                  </a:lnTo>
                  <a:lnTo>
                    <a:pt x="6343" y="237"/>
                  </a:lnTo>
                  <a:lnTo>
                    <a:pt x="6284" y="257"/>
                  </a:lnTo>
                  <a:lnTo>
                    <a:pt x="5890" y="414"/>
                  </a:lnTo>
                  <a:lnTo>
                    <a:pt x="5772" y="474"/>
                  </a:lnTo>
                  <a:lnTo>
                    <a:pt x="5535" y="592"/>
                  </a:lnTo>
                  <a:lnTo>
                    <a:pt x="5299" y="710"/>
                  </a:lnTo>
                  <a:lnTo>
                    <a:pt x="453" y="3507"/>
                  </a:lnTo>
                  <a:lnTo>
                    <a:pt x="355" y="3566"/>
                  </a:lnTo>
                  <a:lnTo>
                    <a:pt x="276" y="3665"/>
                  </a:lnTo>
                  <a:lnTo>
                    <a:pt x="197" y="3743"/>
                  </a:lnTo>
                  <a:lnTo>
                    <a:pt x="118" y="3862"/>
                  </a:lnTo>
                  <a:lnTo>
                    <a:pt x="79" y="3960"/>
                  </a:lnTo>
                  <a:lnTo>
                    <a:pt x="20" y="4078"/>
                  </a:lnTo>
                  <a:lnTo>
                    <a:pt x="0" y="4197"/>
                  </a:lnTo>
                  <a:lnTo>
                    <a:pt x="0" y="4315"/>
                  </a:lnTo>
                  <a:lnTo>
                    <a:pt x="0" y="4413"/>
                  </a:lnTo>
                  <a:lnTo>
                    <a:pt x="20" y="4433"/>
                  </a:lnTo>
                  <a:lnTo>
                    <a:pt x="20" y="4492"/>
                  </a:lnTo>
                  <a:lnTo>
                    <a:pt x="40" y="4531"/>
                  </a:lnTo>
                  <a:lnTo>
                    <a:pt x="79" y="4571"/>
                  </a:lnTo>
                  <a:lnTo>
                    <a:pt x="99" y="4590"/>
                  </a:lnTo>
                  <a:lnTo>
                    <a:pt x="177" y="4630"/>
                  </a:lnTo>
                  <a:lnTo>
                    <a:pt x="355" y="4630"/>
                  </a:lnTo>
                  <a:lnTo>
                    <a:pt x="453" y="4571"/>
                  </a:lnTo>
                  <a:lnTo>
                    <a:pt x="5319" y="1774"/>
                  </a:lnTo>
                  <a:lnTo>
                    <a:pt x="5634" y="1596"/>
                  </a:lnTo>
                  <a:lnTo>
                    <a:pt x="5949" y="1458"/>
                  </a:lnTo>
                  <a:lnTo>
                    <a:pt x="6245" y="1360"/>
                  </a:lnTo>
                  <a:lnTo>
                    <a:pt x="6560" y="1281"/>
                  </a:lnTo>
                  <a:lnTo>
                    <a:pt x="6855" y="1222"/>
                  </a:lnTo>
                  <a:lnTo>
                    <a:pt x="7131" y="1202"/>
                  </a:lnTo>
                  <a:lnTo>
                    <a:pt x="7407" y="1202"/>
                  </a:lnTo>
                  <a:lnTo>
                    <a:pt x="7663" y="1242"/>
                  </a:lnTo>
                  <a:lnTo>
                    <a:pt x="7840" y="1281"/>
                  </a:lnTo>
                  <a:lnTo>
                    <a:pt x="8017" y="1340"/>
                  </a:lnTo>
                  <a:lnTo>
                    <a:pt x="8175" y="1419"/>
                  </a:lnTo>
                  <a:lnTo>
                    <a:pt x="8333" y="1498"/>
                  </a:lnTo>
                  <a:lnTo>
                    <a:pt x="8451" y="1577"/>
                  </a:lnTo>
                  <a:lnTo>
                    <a:pt x="8549" y="1636"/>
                  </a:lnTo>
                  <a:lnTo>
                    <a:pt x="8648" y="1734"/>
                  </a:lnTo>
                  <a:lnTo>
                    <a:pt x="8726" y="1813"/>
                  </a:lnTo>
                  <a:lnTo>
                    <a:pt x="8845" y="1931"/>
                  </a:lnTo>
                  <a:lnTo>
                    <a:pt x="8904" y="1990"/>
                  </a:lnTo>
                  <a:lnTo>
                    <a:pt x="9061" y="2227"/>
                  </a:lnTo>
                  <a:lnTo>
                    <a:pt x="9101" y="2266"/>
                  </a:lnTo>
                  <a:lnTo>
                    <a:pt x="9140" y="2305"/>
                  </a:lnTo>
                  <a:lnTo>
                    <a:pt x="9199" y="2325"/>
                  </a:lnTo>
                  <a:lnTo>
                    <a:pt x="9278" y="2325"/>
                  </a:lnTo>
                  <a:lnTo>
                    <a:pt x="9377" y="2305"/>
                  </a:lnTo>
                  <a:lnTo>
                    <a:pt x="9475" y="2266"/>
                  </a:lnTo>
                  <a:lnTo>
                    <a:pt x="9574" y="2187"/>
                  </a:lnTo>
                  <a:lnTo>
                    <a:pt x="9672" y="2089"/>
                  </a:lnTo>
                  <a:lnTo>
                    <a:pt x="9751" y="1971"/>
                  </a:lnTo>
                  <a:lnTo>
                    <a:pt x="9830" y="1872"/>
                  </a:lnTo>
                  <a:lnTo>
                    <a:pt x="9869" y="1754"/>
                  </a:lnTo>
                  <a:lnTo>
                    <a:pt x="9908" y="1636"/>
                  </a:lnTo>
                  <a:lnTo>
                    <a:pt x="9928" y="1518"/>
                  </a:lnTo>
                  <a:lnTo>
                    <a:pt x="9928" y="1419"/>
                  </a:lnTo>
                  <a:lnTo>
                    <a:pt x="9908" y="1321"/>
                  </a:lnTo>
                  <a:lnTo>
                    <a:pt x="9869" y="1242"/>
                  </a:lnTo>
                  <a:lnTo>
                    <a:pt x="9672" y="966"/>
                  </a:lnTo>
                  <a:lnTo>
                    <a:pt x="9436" y="710"/>
                  </a:lnTo>
                  <a:lnTo>
                    <a:pt x="9180" y="493"/>
                  </a:lnTo>
                  <a:lnTo>
                    <a:pt x="8923" y="316"/>
                  </a:lnTo>
                  <a:lnTo>
                    <a:pt x="8648" y="198"/>
                  </a:lnTo>
                  <a:lnTo>
                    <a:pt x="8569" y="158"/>
                  </a:lnTo>
                  <a:lnTo>
                    <a:pt x="8392" y="99"/>
                  </a:lnTo>
                  <a:lnTo>
                    <a:pt x="8214" y="60"/>
                  </a:lnTo>
                  <a:lnTo>
                    <a:pt x="8136" y="40"/>
                  </a:lnTo>
                  <a:lnTo>
                    <a:pt x="7820" y="20"/>
                  </a:lnTo>
                  <a:lnTo>
                    <a:pt x="7722" y="1"/>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32"/>
            <p:cNvSpPr/>
            <p:nvPr/>
          </p:nvSpPr>
          <p:spPr>
            <a:xfrm>
              <a:off x="3141225" y="3451875"/>
              <a:ext cx="253150" cy="132000"/>
            </a:xfrm>
            <a:custGeom>
              <a:avLst/>
              <a:gdLst/>
              <a:ahLst/>
              <a:cxnLst/>
              <a:rect l="l" t="t" r="r" b="b"/>
              <a:pathLst>
                <a:path w="10126" h="5280" extrusionOk="0">
                  <a:moveTo>
                    <a:pt x="10030" y="970"/>
                  </a:moveTo>
                  <a:lnTo>
                    <a:pt x="10125" y="1025"/>
                  </a:lnTo>
                  <a:lnTo>
                    <a:pt x="10066" y="986"/>
                  </a:lnTo>
                  <a:lnTo>
                    <a:pt x="10030" y="970"/>
                  </a:lnTo>
                  <a:close/>
                  <a:moveTo>
                    <a:pt x="7545" y="1"/>
                  </a:moveTo>
                  <a:lnTo>
                    <a:pt x="7308" y="20"/>
                  </a:lnTo>
                  <a:lnTo>
                    <a:pt x="7072" y="40"/>
                  </a:lnTo>
                  <a:lnTo>
                    <a:pt x="6836" y="99"/>
                  </a:lnTo>
                  <a:lnTo>
                    <a:pt x="6580" y="158"/>
                  </a:lnTo>
                  <a:lnTo>
                    <a:pt x="6343" y="237"/>
                  </a:lnTo>
                  <a:lnTo>
                    <a:pt x="6087" y="336"/>
                  </a:lnTo>
                  <a:lnTo>
                    <a:pt x="5831" y="434"/>
                  </a:lnTo>
                  <a:lnTo>
                    <a:pt x="5575" y="572"/>
                  </a:lnTo>
                  <a:lnTo>
                    <a:pt x="5319" y="710"/>
                  </a:lnTo>
                  <a:lnTo>
                    <a:pt x="473" y="3507"/>
                  </a:lnTo>
                  <a:lnTo>
                    <a:pt x="375" y="3586"/>
                  </a:lnTo>
                  <a:lnTo>
                    <a:pt x="276" y="3665"/>
                  </a:lnTo>
                  <a:lnTo>
                    <a:pt x="197" y="3743"/>
                  </a:lnTo>
                  <a:lnTo>
                    <a:pt x="138" y="3862"/>
                  </a:lnTo>
                  <a:lnTo>
                    <a:pt x="79" y="3960"/>
                  </a:lnTo>
                  <a:lnTo>
                    <a:pt x="40" y="4078"/>
                  </a:lnTo>
                  <a:lnTo>
                    <a:pt x="0" y="4197"/>
                  </a:lnTo>
                  <a:lnTo>
                    <a:pt x="0" y="4315"/>
                  </a:lnTo>
                  <a:lnTo>
                    <a:pt x="0" y="4413"/>
                  </a:lnTo>
                  <a:lnTo>
                    <a:pt x="40" y="4492"/>
                  </a:lnTo>
                  <a:lnTo>
                    <a:pt x="79" y="4571"/>
                  </a:lnTo>
                  <a:lnTo>
                    <a:pt x="138" y="4610"/>
                  </a:lnTo>
                  <a:lnTo>
                    <a:pt x="1281" y="5280"/>
                  </a:lnTo>
                  <a:lnTo>
                    <a:pt x="1261" y="5260"/>
                  </a:lnTo>
                  <a:lnTo>
                    <a:pt x="1241" y="5241"/>
                  </a:lnTo>
                  <a:lnTo>
                    <a:pt x="1202" y="5201"/>
                  </a:lnTo>
                  <a:lnTo>
                    <a:pt x="1182" y="5162"/>
                  </a:lnTo>
                  <a:lnTo>
                    <a:pt x="1163" y="5122"/>
                  </a:lnTo>
                  <a:lnTo>
                    <a:pt x="1163" y="5083"/>
                  </a:lnTo>
                  <a:lnTo>
                    <a:pt x="1143" y="4984"/>
                  </a:lnTo>
                  <a:lnTo>
                    <a:pt x="1163" y="4866"/>
                  </a:lnTo>
                  <a:lnTo>
                    <a:pt x="1182" y="4748"/>
                  </a:lnTo>
                  <a:lnTo>
                    <a:pt x="1222" y="4630"/>
                  </a:lnTo>
                  <a:lnTo>
                    <a:pt x="1281" y="4531"/>
                  </a:lnTo>
                  <a:lnTo>
                    <a:pt x="1360" y="4413"/>
                  </a:lnTo>
                  <a:lnTo>
                    <a:pt x="1438" y="4334"/>
                  </a:lnTo>
                  <a:lnTo>
                    <a:pt x="1517" y="4256"/>
                  </a:lnTo>
                  <a:lnTo>
                    <a:pt x="1616" y="4177"/>
                  </a:lnTo>
                  <a:lnTo>
                    <a:pt x="6461" y="1380"/>
                  </a:lnTo>
                  <a:lnTo>
                    <a:pt x="6698" y="1261"/>
                  </a:lnTo>
                  <a:lnTo>
                    <a:pt x="6934" y="1143"/>
                  </a:lnTo>
                  <a:lnTo>
                    <a:pt x="7052" y="1084"/>
                  </a:lnTo>
                  <a:lnTo>
                    <a:pt x="7446" y="927"/>
                  </a:lnTo>
                  <a:lnTo>
                    <a:pt x="7505" y="907"/>
                  </a:lnTo>
                  <a:lnTo>
                    <a:pt x="7722" y="828"/>
                  </a:lnTo>
                  <a:lnTo>
                    <a:pt x="7939" y="769"/>
                  </a:lnTo>
                  <a:lnTo>
                    <a:pt x="8057" y="749"/>
                  </a:lnTo>
                  <a:lnTo>
                    <a:pt x="8411" y="690"/>
                  </a:lnTo>
                  <a:lnTo>
                    <a:pt x="8490" y="690"/>
                  </a:lnTo>
                  <a:lnTo>
                    <a:pt x="8687" y="671"/>
                  </a:lnTo>
                  <a:lnTo>
                    <a:pt x="8884" y="671"/>
                  </a:lnTo>
                  <a:lnTo>
                    <a:pt x="8983" y="690"/>
                  </a:lnTo>
                  <a:lnTo>
                    <a:pt x="9298" y="730"/>
                  </a:lnTo>
                  <a:lnTo>
                    <a:pt x="9377" y="730"/>
                  </a:lnTo>
                  <a:lnTo>
                    <a:pt x="9554" y="789"/>
                  </a:lnTo>
                  <a:lnTo>
                    <a:pt x="9731" y="828"/>
                  </a:lnTo>
                  <a:lnTo>
                    <a:pt x="9790" y="868"/>
                  </a:lnTo>
                  <a:lnTo>
                    <a:pt x="10030" y="970"/>
                  </a:lnTo>
                  <a:lnTo>
                    <a:pt x="8963" y="355"/>
                  </a:lnTo>
                  <a:lnTo>
                    <a:pt x="8786" y="257"/>
                  </a:lnTo>
                  <a:lnTo>
                    <a:pt x="8608" y="178"/>
                  </a:lnTo>
                  <a:lnTo>
                    <a:pt x="8392" y="99"/>
                  </a:lnTo>
                  <a:lnTo>
                    <a:pt x="8195" y="60"/>
                  </a:lnTo>
                  <a:lnTo>
                    <a:pt x="7978" y="20"/>
                  </a:lnTo>
                  <a:lnTo>
                    <a:pt x="776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32"/>
            <p:cNvSpPr/>
            <p:nvPr/>
          </p:nvSpPr>
          <p:spPr>
            <a:xfrm>
              <a:off x="3169775" y="3468625"/>
              <a:ext cx="248725" cy="115750"/>
            </a:xfrm>
            <a:custGeom>
              <a:avLst/>
              <a:gdLst/>
              <a:ahLst/>
              <a:cxnLst/>
              <a:rect l="l" t="t" r="r" b="b"/>
              <a:pathLst>
                <a:path w="9949" h="4630" extrusionOk="0">
                  <a:moveTo>
                    <a:pt x="7545" y="1"/>
                  </a:moveTo>
                  <a:lnTo>
                    <a:pt x="7348" y="20"/>
                  </a:lnTo>
                  <a:lnTo>
                    <a:pt x="7269" y="20"/>
                  </a:lnTo>
                  <a:lnTo>
                    <a:pt x="6915" y="79"/>
                  </a:lnTo>
                  <a:lnTo>
                    <a:pt x="6797" y="99"/>
                  </a:lnTo>
                  <a:lnTo>
                    <a:pt x="6580" y="158"/>
                  </a:lnTo>
                  <a:lnTo>
                    <a:pt x="6363" y="237"/>
                  </a:lnTo>
                  <a:lnTo>
                    <a:pt x="6304" y="257"/>
                  </a:lnTo>
                  <a:lnTo>
                    <a:pt x="5910" y="414"/>
                  </a:lnTo>
                  <a:lnTo>
                    <a:pt x="5792" y="473"/>
                  </a:lnTo>
                  <a:lnTo>
                    <a:pt x="5556" y="591"/>
                  </a:lnTo>
                  <a:lnTo>
                    <a:pt x="5319" y="710"/>
                  </a:lnTo>
                  <a:lnTo>
                    <a:pt x="474" y="3507"/>
                  </a:lnTo>
                  <a:lnTo>
                    <a:pt x="375" y="3586"/>
                  </a:lnTo>
                  <a:lnTo>
                    <a:pt x="296" y="3664"/>
                  </a:lnTo>
                  <a:lnTo>
                    <a:pt x="218" y="3743"/>
                  </a:lnTo>
                  <a:lnTo>
                    <a:pt x="139" y="3861"/>
                  </a:lnTo>
                  <a:lnTo>
                    <a:pt x="80" y="3960"/>
                  </a:lnTo>
                  <a:lnTo>
                    <a:pt x="40" y="4078"/>
                  </a:lnTo>
                  <a:lnTo>
                    <a:pt x="21" y="4196"/>
                  </a:lnTo>
                  <a:lnTo>
                    <a:pt x="1" y="4314"/>
                  </a:lnTo>
                  <a:lnTo>
                    <a:pt x="21" y="4413"/>
                  </a:lnTo>
                  <a:lnTo>
                    <a:pt x="21" y="4452"/>
                  </a:lnTo>
                  <a:lnTo>
                    <a:pt x="40" y="4492"/>
                  </a:lnTo>
                  <a:lnTo>
                    <a:pt x="60" y="4531"/>
                  </a:lnTo>
                  <a:lnTo>
                    <a:pt x="99" y="4571"/>
                  </a:lnTo>
                  <a:lnTo>
                    <a:pt x="119" y="4590"/>
                  </a:lnTo>
                  <a:lnTo>
                    <a:pt x="178" y="4630"/>
                  </a:lnTo>
                  <a:lnTo>
                    <a:pt x="375" y="4630"/>
                  </a:lnTo>
                  <a:lnTo>
                    <a:pt x="474" y="4571"/>
                  </a:lnTo>
                  <a:lnTo>
                    <a:pt x="5319" y="1773"/>
                  </a:lnTo>
                  <a:lnTo>
                    <a:pt x="5654" y="1596"/>
                  </a:lnTo>
                  <a:lnTo>
                    <a:pt x="5969" y="1458"/>
                  </a:lnTo>
                  <a:lnTo>
                    <a:pt x="6265" y="1360"/>
                  </a:lnTo>
                  <a:lnTo>
                    <a:pt x="6580" y="1281"/>
                  </a:lnTo>
                  <a:lnTo>
                    <a:pt x="6876" y="1222"/>
                  </a:lnTo>
                  <a:lnTo>
                    <a:pt x="7151" y="1202"/>
                  </a:lnTo>
                  <a:lnTo>
                    <a:pt x="7427" y="1202"/>
                  </a:lnTo>
                  <a:lnTo>
                    <a:pt x="7683" y="1242"/>
                  </a:lnTo>
                  <a:lnTo>
                    <a:pt x="7860" y="1281"/>
                  </a:lnTo>
                  <a:lnTo>
                    <a:pt x="8038" y="1340"/>
                  </a:lnTo>
                  <a:lnTo>
                    <a:pt x="8195" y="1419"/>
                  </a:lnTo>
                  <a:lnTo>
                    <a:pt x="8353" y="1498"/>
                  </a:lnTo>
                  <a:lnTo>
                    <a:pt x="8471" y="1576"/>
                  </a:lnTo>
                  <a:lnTo>
                    <a:pt x="8570" y="1635"/>
                  </a:lnTo>
                  <a:lnTo>
                    <a:pt x="8668" y="1734"/>
                  </a:lnTo>
                  <a:lnTo>
                    <a:pt x="8747" y="1813"/>
                  </a:lnTo>
                  <a:lnTo>
                    <a:pt x="8865" y="1931"/>
                  </a:lnTo>
                  <a:lnTo>
                    <a:pt x="8924" y="2010"/>
                  </a:lnTo>
                  <a:lnTo>
                    <a:pt x="9082" y="2226"/>
                  </a:lnTo>
                  <a:lnTo>
                    <a:pt x="9101" y="2266"/>
                  </a:lnTo>
                  <a:lnTo>
                    <a:pt x="9161" y="2305"/>
                  </a:lnTo>
                  <a:lnTo>
                    <a:pt x="9220" y="2325"/>
                  </a:lnTo>
                  <a:lnTo>
                    <a:pt x="9298" y="2325"/>
                  </a:lnTo>
                  <a:lnTo>
                    <a:pt x="9397" y="2305"/>
                  </a:lnTo>
                  <a:lnTo>
                    <a:pt x="9476" y="2266"/>
                  </a:lnTo>
                  <a:lnTo>
                    <a:pt x="9594" y="2187"/>
                  </a:lnTo>
                  <a:lnTo>
                    <a:pt x="9692" y="2089"/>
                  </a:lnTo>
                  <a:lnTo>
                    <a:pt x="9771" y="1970"/>
                  </a:lnTo>
                  <a:lnTo>
                    <a:pt x="9850" y="1872"/>
                  </a:lnTo>
                  <a:lnTo>
                    <a:pt x="9889" y="1754"/>
                  </a:lnTo>
                  <a:lnTo>
                    <a:pt x="9929" y="1635"/>
                  </a:lnTo>
                  <a:lnTo>
                    <a:pt x="9948" y="1517"/>
                  </a:lnTo>
                  <a:lnTo>
                    <a:pt x="9948" y="1419"/>
                  </a:lnTo>
                  <a:lnTo>
                    <a:pt x="9929" y="1320"/>
                  </a:lnTo>
                  <a:lnTo>
                    <a:pt x="9889" y="1242"/>
                  </a:lnTo>
                  <a:lnTo>
                    <a:pt x="9692" y="966"/>
                  </a:lnTo>
                  <a:lnTo>
                    <a:pt x="9456" y="710"/>
                  </a:lnTo>
                  <a:lnTo>
                    <a:pt x="9200" y="493"/>
                  </a:lnTo>
                  <a:lnTo>
                    <a:pt x="8924" y="316"/>
                  </a:lnTo>
                  <a:lnTo>
                    <a:pt x="8648" y="198"/>
                  </a:lnTo>
                  <a:lnTo>
                    <a:pt x="8589" y="158"/>
                  </a:lnTo>
                  <a:lnTo>
                    <a:pt x="8412" y="119"/>
                  </a:lnTo>
                  <a:lnTo>
                    <a:pt x="8235" y="60"/>
                  </a:lnTo>
                  <a:lnTo>
                    <a:pt x="8156" y="60"/>
                  </a:lnTo>
                  <a:lnTo>
                    <a:pt x="7841" y="20"/>
                  </a:lnTo>
                  <a:lnTo>
                    <a:pt x="7742" y="1"/>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32"/>
            <p:cNvSpPr/>
            <p:nvPr/>
          </p:nvSpPr>
          <p:spPr>
            <a:xfrm>
              <a:off x="3094450" y="3594700"/>
              <a:ext cx="500" cy="4450"/>
            </a:xfrm>
            <a:custGeom>
              <a:avLst/>
              <a:gdLst/>
              <a:ahLst/>
              <a:cxnLst/>
              <a:rect l="l" t="t" r="r" b="b"/>
              <a:pathLst>
                <a:path w="20" h="178" extrusionOk="0">
                  <a:moveTo>
                    <a:pt x="20" y="0"/>
                  </a:moveTo>
                  <a:lnTo>
                    <a:pt x="20" y="0"/>
                  </a:lnTo>
                  <a:lnTo>
                    <a:pt x="20" y="0"/>
                  </a:lnTo>
                  <a:lnTo>
                    <a:pt x="0" y="178"/>
                  </a:lnTo>
                  <a:lnTo>
                    <a:pt x="0" y="178"/>
                  </a:lnTo>
                  <a:lnTo>
                    <a:pt x="0" y="178"/>
                  </a:lnTo>
                  <a:lnTo>
                    <a:pt x="20" y="0"/>
                  </a:lnTo>
                  <a:lnTo>
                    <a:pt x="2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32"/>
            <p:cNvSpPr/>
            <p:nvPr/>
          </p:nvSpPr>
          <p:spPr>
            <a:xfrm>
              <a:off x="3099850" y="3578925"/>
              <a:ext cx="1500" cy="2500"/>
            </a:xfrm>
            <a:custGeom>
              <a:avLst/>
              <a:gdLst/>
              <a:ahLst/>
              <a:cxnLst/>
              <a:rect l="l" t="t" r="r" b="b"/>
              <a:pathLst>
                <a:path w="60" h="100" extrusionOk="0">
                  <a:moveTo>
                    <a:pt x="60" y="1"/>
                  </a:moveTo>
                  <a:lnTo>
                    <a:pt x="60" y="1"/>
                  </a:lnTo>
                  <a:lnTo>
                    <a:pt x="60" y="1"/>
                  </a:lnTo>
                  <a:lnTo>
                    <a:pt x="1" y="99"/>
                  </a:lnTo>
                  <a:lnTo>
                    <a:pt x="1" y="99"/>
                  </a:lnTo>
                  <a:lnTo>
                    <a:pt x="1" y="99"/>
                  </a:lnTo>
                  <a:lnTo>
                    <a:pt x="60" y="1"/>
                  </a:lnTo>
                  <a:lnTo>
                    <a:pt x="6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2"/>
            <p:cNvSpPr/>
            <p:nvPr/>
          </p:nvSpPr>
          <p:spPr>
            <a:xfrm>
              <a:off x="3102325" y="3574500"/>
              <a:ext cx="1975" cy="2500"/>
            </a:xfrm>
            <a:custGeom>
              <a:avLst/>
              <a:gdLst/>
              <a:ahLst/>
              <a:cxnLst/>
              <a:rect l="l" t="t" r="r" b="b"/>
              <a:pathLst>
                <a:path w="79" h="100" extrusionOk="0">
                  <a:moveTo>
                    <a:pt x="79" y="1"/>
                  </a:moveTo>
                  <a:lnTo>
                    <a:pt x="0" y="99"/>
                  </a:lnTo>
                  <a:lnTo>
                    <a:pt x="20" y="99"/>
                  </a:lnTo>
                  <a:lnTo>
                    <a:pt x="7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32"/>
            <p:cNvSpPr/>
            <p:nvPr/>
          </p:nvSpPr>
          <p:spPr>
            <a:xfrm>
              <a:off x="3095425" y="3588775"/>
              <a:ext cx="1000" cy="3475"/>
            </a:xfrm>
            <a:custGeom>
              <a:avLst/>
              <a:gdLst/>
              <a:ahLst/>
              <a:cxnLst/>
              <a:rect l="l" t="t" r="r" b="b"/>
              <a:pathLst>
                <a:path w="40" h="139" extrusionOk="0">
                  <a:moveTo>
                    <a:pt x="40" y="1"/>
                  </a:moveTo>
                  <a:lnTo>
                    <a:pt x="40" y="1"/>
                  </a:lnTo>
                  <a:lnTo>
                    <a:pt x="40" y="1"/>
                  </a:lnTo>
                  <a:lnTo>
                    <a:pt x="0" y="139"/>
                  </a:lnTo>
                  <a:lnTo>
                    <a:pt x="0" y="139"/>
                  </a:lnTo>
                  <a:lnTo>
                    <a:pt x="0" y="139"/>
                  </a:lnTo>
                  <a:lnTo>
                    <a:pt x="40" y="1"/>
                  </a:lnTo>
                  <a:lnTo>
                    <a:pt x="4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32"/>
            <p:cNvSpPr/>
            <p:nvPr/>
          </p:nvSpPr>
          <p:spPr>
            <a:xfrm>
              <a:off x="3097400" y="3583375"/>
              <a:ext cx="1000" cy="2975"/>
            </a:xfrm>
            <a:custGeom>
              <a:avLst/>
              <a:gdLst/>
              <a:ahLst/>
              <a:cxnLst/>
              <a:rect l="l" t="t" r="r" b="b"/>
              <a:pathLst>
                <a:path w="40" h="119" extrusionOk="0">
                  <a:moveTo>
                    <a:pt x="40" y="0"/>
                  </a:moveTo>
                  <a:lnTo>
                    <a:pt x="40" y="0"/>
                  </a:lnTo>
                  <a:lnTo>
                    <a:pt x="40" y="0"/>
                  </a:lnTo>
                  <a:lnTo>
                    <a:pt x="0" y="118"/>
                  </a:lnTo>
                  <a:lnTo>
                    <a:pt x="0" y="118"/>
                  </a:lnTo>
                  <a:lnTo>
                    <a:pt x="0" y="118"/>
                  </a:lnTo>
                  <a:lnTo>
                    <a:pt x="40" y="0"/>
                  </a:lnTo>
                  <a:lnTo>
                    <a:pt x="4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32"/>
            <p:cNvSpPr/>
            <p:nvPr/>
          </p:nvSpPr>
          <p:spPr>
            <a:xfrm>
              <a:off x="3105775" y="3571050"/>
              <a:ext cx="1975" cy="2000"/>
            </a:xfrm>
            <a:custGeom>
              <a:avLst/>
              <a:gdLst/>
              <a:ahLst/>
              <a:cxnLst/>
              <a:rect l="l" t="t" r="r" b="b"/>
              <a:pathLst>
                <a:path w="79" h="80" extrusionOk="0">
                  <a:moveTo>
                    <a:pt x="79" y="1"/>
                  </a:moveTo>
                  <a:lnTo>
                    <a:pt x="79" y="1"/>
                  </a:lnTo>
                  <a:lnTo>
                    <a:pt x="79" y="1"/>
                  </a:lnTo>
                  <a:lnTo>
                    <a:pt x="0" y="80"/>
                  </a:lnTo>
                  <a:lnTo>
                    <a:pt x="0" y="80"/>
                  </a:lnTo>
                  <a:lnTo>
                    <a:pt x="0" y="80"/>
                  </a:lnTo>
                  <a:lnTo>
                    <a:pt x="79" y="1"/>
                  </a:lnTo>
                  <a:lnTo>
                    <a:pt x="7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32"/>
            <p:cNvSpPr/>
            <p:nvPr/>
          </p:nvSpPr>
          <p:spPr>
            <a:xfrm>
              <a:off x="3093950" y="3601100"/>
              <a:ext cx="25" cy="6925"/>
            </a:xfrm>
            <a:custGeom>
              <a:avLst/>
              <a:gdLst/>
              <a:ahLst/>
              <a:cxnLst/>
              <a:rect l="l" t="t" r="r" b="b"/>
              <a:pathLst>
                <a:path w="1" h="277" extrusionOk="0">
                  <a:moveTo>
                    <a:pt x="0" y="0"/>
                  </a:moveTo>
                  <a:lnTo>
                    <a:pt x="0" y="0"/>
                  </a:lnTo>
                  <a:lnTo>
                    <a:pt x="0" y="276"/>
                  </a:lnTo>
                  <a:lnTo>
                    <a:pt x="0" y="276"/>
                  </a:lnTo>
                  <a:lnTo>
                    <a:pt x="0" y="276"/>
                  </a:lnTo>
                  <a:lnTo>
                    <a:pt x="0" y="0"/>
                  </a:lnTo>
                  <a:lnTo>
                    <a:pt x="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32"/>
            <p:cNvSpPr/>
            <p:nvPr/>
          </p:nvSpPr>
          <p:spPr>
            <a:xfrm>
              <a:off x="3118575" y="3565150"/>
              <a:ext cx="2475" cy="525"/>
            </a:xfrm>
            <a:custGeom>
              <a:avLst/>
              <a:gdLst/>
              <a:ahLst/>
              <a:cxnLst/>
              <a:rect l="l" t="t" r="r" b="b"/>
              <a:pathLst>
                <a:path w="99" h="21" extrusionOk="0">
                  <a:moveTo>
                    <a:pt x="99" y="0"/>
                  </a:moveTo>
                  <a:lnTo>
                    <a:pt x="99" y="0"/>
                  </a:lnTo>
                  <a:lnTo>
                    <a:pt x="99" y="0"/>
                  </a:lnTo>
                  <a:lnTo>
                    <a:pt x="0" y="20"/>
                  </a:lnTo>
                  <a:lnTo>
                    <a:pt x="0" y="20"/>
                  </a:lnTo>
                  <a:lnTo>
                    <a:pt x="0" y="20"/>
                  </a:lnTo>
                  <a:lnTo>
                    <a:pt x="99" y="0"/>
                  </a:lnTo>
                  <a:lnTo>
                    <a:pt x="99"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32"/>
            <p:cNvSpPr/>
            <p:nvPr/>
          </p:nvSpPr>
          <p:spPr>
            <a:xfrm>
              <a:off x="3123500" y="3564650"/>
              <a:ext cx="2475" cy="25"/>
            </a:xfrm>
            <a:custGeom>
              <a:avLst/>
              <a:gdLst/>
              <a:ahLst/>
              <a:cxnLst/>
              <a:rect l="l" t="t" r="r" b="b"/>
              <a:pathLst>
                <a:path w="99" h="1" extrusionOk="0">
                  <a:moveTo>
                    <a:pt x="99" y="1"/>
                  </a:moveTo>
                  <a:lnTo>
                    <a:pt x="99" y="1"/>
                  </a:lnTo>
                  <a:lnTo>
                    <a:pt x="99" y="1"/>
                  </a:lnTo>
                  <a:lnTo>
                    <a:pt x="0" y="1"/>
                  </a:lnTo>
                  <a:lnTo>
                    <a:pt x="0" y="1"/>
                  </a:lnTo>
                  <a:lnTo>
                    <a:pt x="0" y="1"/>
                  </a:lnTo>
                  <a:lnTo>
                    <a:pt x="99" y="1"/>
                  </a:lnTo>
                  <a:lnTo>
                    <a:pt x="9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32"/>
            <p:cNvSpPr/>
            <p:nvPr/>
          </p:nvSpPr>
          <p:spPr>
            <a:xfrm>
              <a:off x="3114125" y="3566625"/>
              <a:ext cx="2000" cy="1000"/>
            </a:xfrm>
            <a:custGeom>
              <a:avLst/>
              <a:gdLst/>
              <a:ahLst/>
              <a:cxnLst/>
              <a:rect l="l" t="t" r="r" b="b"/>
              <a:pathLst>
                <a:path w="80" h="40" extrusionOk="0">
                  <a:moveTo>
                    <a:pt x="80" y="0"/>
                  </a:moveTo>
                  <a:lnTo>
                    <a:pt x="80" y="0"/>
                  </a:lnTo>
                  <a:lnTo>
                    <a:pt x="80" y="0"/>
                  </a:lnTo>
                  <a:lnTo>
                    <a:pt x="1" y="40"/>
                  </a:lnTo>
                  <a:lnTo>
                    <a:pt x="1" y="40"/>
                  </a:lnTo>
                  <a:lnTo>
                    <a:pt x="1" y="40"/>
                  </a:lnTo>
                  <a:lnTo>
                    <a:pt x="80" y="0"/>
                  </a:lnTo>
                  <a:lnTo>
                    <a:pt x="8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32"/>
            <p:cNvSpPr/>
            <p:nvPr/>
          </p:nvSpPr>
          <p:spPr>
            <a:xfrm>
              <a:off x="3109700" y="3568600"/>
              <a:ext cx="2000" cy="1500"/>
            </a:xfrm>
            <a:custGeom>
              <a:avLst/>
              <a:gdLst/>
              <a:ahLst/>
              <a:cxnLst/>
              <a:rect l="l" t="t" r="r" b="b"/>
              <a:pathLst>
                <a:path w="80" h="60" extrusionOk="0">
                  <a:moveTo>
                    <a:pt x="79" y="0"/>
                  </a:moveTo>
                  <a:lnTo>
                    <a:pt x="79" y="0"/>
                  </a:lnTo>
                  <a:lnTo>
                    <a:pt x="79" y="0"/>
                  </a:lnTo>
                  <a:lnTo>
                    <a:pt x="1" y="59"/>
                  </a:lnTo>
                  <a:lnTo>
                    <a:pt x="1" y="59"/>
                  </a:lnTo>
                  <a:lnTo>
                    <a:pt x="1" y="59"/>
                  </a:lnTo>
                  <a:lnTo>
                    <a:pt x="79" y="0"/>
                  </a:lnTo>
                  <a:lnTo>
                    <a:pt x="79"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32"/>
            <p:cNvSpPr/>
            <p:nvPr/>
          </p:nvSpPr>
          <p:spPr>
            <a:xfrm>
              <a:off x="3095425" y="3517875"/>
              <a:ext cx="191575" cy="182725"/>
            </a:xfrm>
            <a:custGeom>
              <a:avLst/>
              <a:gdLst/>
              <a:ahLst/>
              <a:cxnLst/>
              <a:rect l="l" t="t" r="r" b="b"/>
              <a:pathLst>
                <a:path w="7663" h="7309" extrusionOk="0">
                  <a:moveTo>
                    <a:pt x="156" y="815"/>
                  </a:moveTo>
                  <a:lnTo>
                    <a:pt x="119" y="828"/>
                  </a:lnTo>
                  <a:lnTo>
                    <a:pt x="0" y="906"/>
                  </a:lnTo>
                  <a:lnTo>
                    <a:pt x="0" y="906"/>
                  </a:lnTo>
                  <a:lnTo>
                    <a:pt x="156" y="815"/>
                  </a:lnTo>
                  <a:close/>
                  <a:moveTo>
                    <a:pt x="1931" y="0"/>
                  </a:moveTo>
                  <a:lnTo>
                    <a:pt x="1655" y="40"/>
                  </a:lnTo>
                  <a:lnTo>
                    <a:pt x="1379" y="119"/>
                  </a:lnTo>
                  <a:lnTo>
                    <a:pt x="1143" y="237"/>
                  </a:lnTo>
                  <a:lnTo>
                    <a:pt x="156" y="815"/>
                  </a:lnTo>
                  <a:lnTo>
                    <a:pt x="237" y="788"/>
                  </a:lnTo>
                  <a:lnTo>
                    <a:pt x="375" y="749"/>
                  </a:lnTo>
                  <a:lnTo>
                    <a:pt x="493" y="710"/>
                  </a:lnTo>
                  <a:lnTo>
                    <a:pt x="650" y="690"/>
                  </a:lnTo>
                  <a:lnTo>
                    <a:pt x="788" y="670"/>
                  </a:lnTo>
                  <a:lnTo>
                    <a:pt x="1084" y="670"/>
                  </a:lnTo>
                  <a:lnTo>
                    <a:pt x="1261" y="710"/>
                  </a:lnTo>
                  <a:lnTo>
                    <a:pt x="1399" y="729"/>
                  </a:lnTo>
                  <a:lnTo>
                    <a:pt x="1596" y="788"/>
                  </a:lnTo>
                  <a:lnTo>
                    <a:pt x="1714" y="828"/>
                  </a:lnTo>
                  <a:lnTo>
                    <a:pt x="1951" y="906"/>
                  </a:lnTo>
                  <a:lnTo>
                    <a:pt x="2049" y="946"/>
                  </a:lnTo>
                  <a:lnTo>
                    <a:pt x="2404" y="1143"/>
                  </a:lnTo>
                  <a:lnTo>
                    <a:pt x="2719" y="1340"/>
                  </a:lnTo>
                  <a:lnTo>
                    <a:pt x="3014" y="1557"/>
                  </a:lnTo>
                  <a:lnTo>
                    <a:pt x="3329" y="1813"/>
                  </a:lnTo>
                  <a:lnTo>
                    <a:pt x="3605" y="2088"/>
                  </a:lnTo>
                  <a:lnTo>
                    <a:pt x="3881" y="2384"/>
                  </a:lnTo>
                  <a:lnTo>
                    <a:pt x="4157" y="2699"/>
                  </a:lnTo>
                  <a:lnTo>
                    <a:pt x="4393" y="3034"/>
                  </a:lnTo>
                  <a:lnTo>
                    <a:pt x="4629" y="3388"/>
                  </a:lnTo>
                  <a:lnTo>
                    <a:pt x="4846" y="3743"/>
                  </a:lnTo>
                  <a:lnTo>
                    <a:pt x="5043" y="4117"/>
                  </a:lnTo>
                  <a:lnTo>
                    <a:pt x="5201" y="4492"/>
                  </a:lnTo>
                  <a:lnTo>
                    <a:pt x="5358" y="4886"/>
                  </a:lnTo>
                  <a:lnTo>
                    <a:pt x="5496" y="5260"/>
                  </a:lnTo>
                  <a:lnTo>
                    <a:pt x="5595" y="5654"/>
                  </a:lnTo>
                  <a:lnTo>
                    <a:pt x="5673" y="6048"/>
                  </a:lnTo>
                  <a:lnTo>
                    <a:pt x="5733" y="6422"/>
                  </a:lnTo>
                  <a:lnTo>
                    <a:pt x="7289" y="7308"/>
                  </a:lnTo>
                  <a:lnTo>
                    <a:pt x="7348" y="6993"/>
                  </a:lnTo>
                  <a:lnTo>
                    <a:pt x="7427" y="6698"/>
                  </a:lnTo>
                  <a:lnTo>
                    <a:pt x="7525" y="6442"/>
                  </a:lnTo>
                  <a:lnTo>
                    <a:pt x="7663" y="6205"/>
                  </a:lnTo>
                  <a:lnTo>
                    <a:pt x="6895" y="5752"/>
                  </a:lnTo>
                  <a:lnTo>
                    <a:pt x="6836" y="5378"/>
                  </a:lnTo>
                  <a:lnTo>
                    <a:pt x="6757" y="4984"/>
                  </a:lnTo>
                  <a:lnTo>
                    <a:pt x="6639" y="4590"/>
                  </a:lnTo>
                  <a:lnTo>
                    <a:pt x="6521" y="4216"/>
                  </a:lnTo>
                  <a:lnTo>
                    <a:pt x="6363" y="3822"/>
                  </a:lnTo>
                  <a:lnTo>
                    <a:pt x="6186" y="3448"/>
                  </a:lnTo>
                  <a:lnTo>
                    <a:pt x="5989" y="3073"/>
                  </a:lnTo>
                  <a:lnTo>
                    <a:pt x="5772" y="2719"/>
                  </a:lnTo>
                  <a:lnTo>
                    <a:pt x="5555" y="2364"/>
                  </a:lnTo>
                  <a:lnTo>
                    <a:pt x="5299" y="2029"/>
                  </a:lnTo>
                  <a:lnTo>
                    <a:pt x="5043" y="1714"/>
                  </a:lnTo>
                  <a:lnTo>
                    <a:pt x="4767" y="1419"/>
                  </a:lnTo>
                  <a:lnTo>
                    <a:pt x="4472" y="1143"/>
                  </a:lnTo>
                  <a:lnTo>
                    <a:pt x="4176" y="887"/>
                  </a:lnTo>
                  <a:lnTo>
                    <a:pt x="3861" y="670"/>
                  </a:lnTo>
                  <a:lnTo>
                    <a:pt x="3546" y="473"/>
                  </a:lnTo>
                  <a:lnTo>
                    <a:pt x="3211" y="276"/>
                  </a:lnTo>
                  <a:lnTo>
                    <a:pt x="2857" y="158"/>
                  </a:lnTo>
                  <a:lnTo>
                    <a:pt x="2541" y="59"/>
                  </a:lnTo>
                  <a:lnTo>
                    <a:pt x="2226"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32"/>
            <p:cNvSpPr/>
            <p:nvPr/>
          </p:nvSpPr>
          <p:spPr>
            <a:xfrm>
              <a:off x="3299800" y="3719775"/>
              <a:ext cx="25" cy="7425"/>
            </a:xfrm>
            <a:custGeom>
              <a:avLst/>
              <a:gdLst/>
              <a:ahLst/>
              <a:cxnLst/>
              <a:rect l="l" t="t" r="r" b="b"/>
              <a:pathLst>
                <a:path w="1" h="297" extrusionOk="0">
                  <a:moveTo>
                    <a:pt x="0" y="1"/>
                  </a:moveTo>
                  <a:lnTo>
                    <a:pt x="0" y="1"/>
                  </a:lnTo>
                  <a:lnTo>
                    <a:pt x="0" y="296"/>
                  </a:lnTo>
                  <a:lnTo>
                    <a:pt x="0" y="296"/>
                  </a:lnTo>
                  <a:lnTo>
                    <a:pt x="0" y="296"/>
                  </a:lnTo>
                  <a:lnTo>
                    <a:pt x="0" y="1"/>
                  </a:lnTo>
                  <a:lnTo>
                    <a:pt x="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32"/>
            <p:cNvSpPr/>
            <p:nvPr/>
          </p:nvSpPr>
          <p:spPr>
            <a:xfrm>
              <a:off x="3303250" y="3702550"/>
              <a:ext cx="1500" cy="2975"/>
            </a:xfrm>
            <a:custGeom>
              <a:avLst/>
              <a:gdLst/>
              <a:ahLst/>
              <a:cxnLst/>
              <a:rect l="l" t="t" r="r" b="b"/>
              <a:pathLst>
                <a:path w="60" h="119" extrusionOk="0">
                  <a:moveTo>
                    <a:pt x="59" y="0"/>
                  </a:moveTo>
                  <a:lnTo>
                    <a:pt x="59" y="0"/>
                  </a:lnTo>
                  <a:lnTo>
                    <a:pt x="59" y="0"/>
                  </a:lnTo>
                  <a:lnTo>
                    <a:pt x="0" y="118"/>
                  </a:lnTo>
                  <a:lnTo>
                    <a:pt x="0" y="118"/>
                  </a:lnTo>
                  <a:lnTo>
                    <a:pt x="0" y="118"/>
                  </a:lnTo>
                  <a:lnTo>
                    <a:pt x="59" y="0"/>
                  </a:lnTo>
                  <a:lnTo>
                    <a:pt x="59"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32"/>
            <p:cNvSpPr/>
            <p:nvPr/>
          </p:nvSpPr>
          <p:spPr>
            <a:xfrm>
              <a:off x="3329825" y="3683325"/>
              <a:ext cx="2000" cy="525"/>
            </a:xfrm>
            <a:custGeom>
              <a:avLst/>
              <a:gdLst/>
              <a:ahLst/>
              <a:cxnLst/>
              <a:rect l="l" t="t" r="r" b="b"/>
              <a:pathLst>
                <a:path w="80" h="21" extrusionOk="0">
                  <a:moveTo>
                    <a:pt x="80" y="1"/>
                  </a:moveTo>
                  <a:lnTo>
                    <a:pt x="80" y="1"/>
                  </a:lnTo>
                  <a:lnTo>
                    <a:pt x="80" y="1"/>
                  </a:lnTo>
                  <a:lnTo>
                    <a:pt x="1" y="21"/>
                  </a:lnTo>
                  <a:lnTo>
                    <a:pt x="1" y="21"/>
                  </a:lnTo>
                  <a:lnTo>
                    <a:pt x="1" y="21"/>
                  </a:lnTo>
                  <a:lnTo>
                    <a:pt x="80" y="1"/>
                  </a:lnTo>
                  <a:lnTo>
                    <a:pt x="8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32"/>
            <p:cNvSpPr/>
            <p:nvPr/>
          </p:nvSpPr>
          <p:spPr>
            <a:xfrm>
              <a:off x="3315550" y="3687275"/>
              <a:ext cx="2000" cy="1500"/>
            </a:xfrm>
            <a:custGeom>
              <a:avLst/>
              <a:gdLst/>
              <a:ahLst/>
              <a:cxnLst/>
              <a:rect l="l" t="t" r="r" b="b"/>
              <a:pathLst>
                <a:path w="80" h="60" extrusionOk="0">
                  <a:moveTo>
                    <a:pt x="79" y="1"/>
                  </a:moveTo>
                  <a:lnTo>
                    <a:pt x="79" y="1"/>
                  </a:lnTo>
                  <a:lnTo>
                    <a:pt x="79" y="1"/>
                  </a:lnTo>
                  <a:lnTo>
                    <a:pt x="1" y="60"/>
                  </a:lnTo>
                  <a:lnTo>
                    <a:pt x="1" y="60"/>
                  </a:lnTo>
                  <a:lnTo>
                    <a:pt x="1" y="60"/>
                  </a:lnTo>
                  <a:lnTo>
                    <a:pt x="79" y="1"/>
                  </a:lnTo>
                  <a:lnTo>
                    <a:pt x="7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32"/>
            <p:cNvSpPr/>
            <p:nvPr/>
          </p:nvSpPr>
          <p:spPr>
            <a:xfrm>
              <a:off x="3319975" y="3685300"/>
              <a:ext cx="2000" cy="1025"/>
            </a:xfrm>
            <a:custGeom>
              <a:avLst/>
              <a:gdLst/>
              <a:ahLst/>
              <a:cxnLst/>
              <a:rect l="l" t="t" r="r" b="b"/>
              <a:pathLst>
                <a:path w="80" h="41" extrusionOk="0">
                  <a:moveTo>
                    <a:pt x="80" y="1"/>
                  </a:moveTo>
                  <a:lnTo>
                    <a:pt x="80" y="1"/>
                  </a:lnTo>
                  <a:lnTo>
                    <a:pt x="80" y="1"/>
                  </a:lnTo>
                  <a:lnTo>
                    <a:pt x="1" y="40"/>
                  </a:lnTo>
                  <a:lnTo>
                    <a:pt x="1" y="40"/>
                  </a:lnTo>
                  <a:lnTo>
                    <a:pt x="1" y="40"/>
                  </a:lnTo>
                  <a:lnTo>
                    <a:pt x="80" y="1"/>
                  </a:lnTo>
                  <a:lnTo>
                    <a:pt x="8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32"/>
            <p:cNvSpPr/>
            <p:nvPr/>
          </p:nvSpPr>
          <p:spPr>
            <a:xfrm>
              <a:off x="3305700" y="3697625"/>
              <a:ext cx="1500" cy="2475"/>
            </a:xfrm>
            <a:custGeom>
              <a:avLst/>
              <a:gdLst/>
              <a:ahLst/>
              <a:cxnLst/>
              <a:rect l="l" t="t" r="r" b="b"/>
              <a:pathLst>
                <a:path w="60" h="99" extrusionOk="0">
                  <a:moveTo>
                    <a:pt x="60" y="0"/>
                  </a:moveTo>
                  <a:lnTo>
                    <a:pt x="60" y="0"/>
                  </a:lnTo>
                  <a:lnTo>
                    <a:pt x="60" y="0"/>
                  </a:lnTo>
                  <a:lnTo>
                    <a:pt x="1" y="99"/>
                  </a:lnTo>
                  <a:lnTo>
                    <a:pt x="1" y="99"/>
                  </a:lnTo>
                  <a:lnTo>
                    <a:pt x="1" y="99"/>
                  </a:lnTo>
                  <a:lnTo>
                    <a:pt x="60" y="0"/>
                  </a:lnTo>
                  <a:lnTo>
                    <a:pt x="6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32"/>
            <p:cNvSpPr/>
            <p:nvPr/>
          </p:nvSpPr>
          <p:spPr>
            <a:xfrm>
              <a:off x="3311600" y="3690225"/>
              <a:ext cx="2000" cy="2000"/>
            </a:xfrm>
            <a:custGeom>
              <a:avLst/>
              <a:gdLst/>
              <a:ahLst/>
              <a:cxnLst/>
              <a:rect l="l" t="t" r="r" b="b"/>
              <a:pathLst>
                <a:path w="80" h="80" extrusionOk="0">
                  <a:moveTo>
                    <a:pt x="80" y="1"/>
                  </a:moveTo>
                  <a:lnTo>
                    <a:pt x="1" y="80"/>
                  </a:lnTo>
                  <a:lnTo>
                    <a:pt x="21" y="80"/>
                  </a:lnTo>
                  <a:lnTo>
                    <a:pt x="8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32"/>
            <p:cNvSpPr/>
            <p:nvPr/>
          </p:nvSpPr>
          <p:spPr>
            <a:xfrm>
              <a:off x="3302250" y="3749325"/>
              <a:ext cx="3975" cy="12825"/>
            </a:xfrm>
            <a:custGeom>
              <a:avLst/>
              <a:gdLst/>
              <a:ahLst/>
              <a:cxnLst/>
              <a:rect l="l" t="t" r="r" b="b"/>
              <a:pathLst>
                <a:path w="159" h="513" extrusionOk="0">
                  <a:moveTo>
                    <a:pt x="158" y="513"/>
                  </a:moveTo>
                  <a:lnTo>
                    <a:pt x="158" y="513"/>
                  </a:lnTo>
                  <a:lnTo>
                    <a:pt x="79" y="257"/>
                  </a:lnTo>
                  <a:lnTo>
                    <a:pt x="1" y="1"/>
                  </a:lnTo>
                  <a:lnTo>
                    <a:pt x="1" y="1"/>
                  </a:lnTo>
                  <a:lnTo>
                    <a:pt x="79" y="257"/>
                  </a:lnTo>
                  <a:lnTo>
                    <a:pt x="158" y="513"/>
                  </a:lnTo>
                  <a:lnTo>
                    <a:pt x="158" y="513"/>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32"/>
            <p:cNvSpPr/>
            <p:nvPr/>
          </p:nvSpPr>
          <p:spPr>
            <a:xfrm>
              <a:off x="3331800" y="3807425"/>
              <a:ext cx="10850" cy="11850"/>
            </a:xfrm>
            <a:custGeom>
              <a:avLst/>
              <a:gdLst/>
              <a:ahLst/>
              <a:cxnLst/>
              <a:rect l="l" t="t" r="r" b="b"/>
              <a:pathLst>
                <a:path w="434" h="474" extrusionOk="0">
                  <a:moveTo>
                    <a:pt x="434" y="474"/>
                  </a:moveTo>
                  <a:lnTo>
                    <a:pt x="434" y="474"/>
                  </a:lnTo>
                  <a:lnTo>
                    <a:pt x="217" y="237"/>
                  </a:lnTo>
                  <a:lnTo>
                    <a:pt x="1" y="1"/>
                  </a:lnTo>
                  <a:lnTo>
                    <a:pt x="1" y="1"/>
                  </a:lnTo>
                  <a:lnTo>
                    <a:pt x="217" y="237"/>
                  </a:lnTo>
                  <a:lnTo>
                    <a:pt x="434" y="474"/>
                  </a:lnTo>
                  <a:lnTo>
                    <a:pt x="434" y="474"/>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32"/>
            <p:cNvSpPr/>
            <p:nvPr/>
          </p:nvSpPr>
          <p:spPr>
            <a:xfrm>
              <a:off x="3308650" y="3693675"/>
              <a:ext cx="1500" cy="2000"/>
            </a:xfrm>
            <a:custGeom>
              <a:avLst/>
              <a:gdLst/>
              <a:ahLst/>
              <a:cxnLst/>
              <a:rect l="l" t="t" r="r" b="b"/>
              <a:pathLst>
                <a:path w="60" h="80" extrusionOk="0">
                  <a:moveTo>
                    <a:pt x="60" y="1"/>
                  </a:moveTo>
                  <a:lnTo>
                    <a:pt x="60" y="1"/>
                  </a:lnTo>
                  <a:lnTo>
                    <a:pt x="60" y="1"/>
                  </a:lnTo>
                  <a:lnTo>
                    <a:pt x="1" y="79"/>
                  </a:lnTo>
                  <a:lnTo>
                    <a:pt x="1" y="79"/>
                  </a:lnTo>
                  <a:lnTo>
                    <a:pt x="1" y="79"/>
                  </a:lnTo>
                  <a:lnTo>
                    <a:pt x="60" y="1"/>
                  </a:lnTo>
                  <a:lnTo>
                    <a:pt x="6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32"/>
            <p:cNvSpPr/>
            <p:nvPr/>
          </p:nvSpPr>
          <p:spPr>
            <a:xfrm>
              <a:off x="3300275" y="3713375"/>
              <a:ext cx="525" cy="4450"/>
            </a:xfrm>
            <a:custGeom>
              <a:avLst/>
              <a:gdLst/>
              <a:ahLst/>
              <a:cxnLst/>
              <a:rect l="l" t="t" r="r" b="b"/>
              <a:pathLst>
                <a:path w="21" h="178" extrusionOk="0">
                  <a:moveTo>
                    <a:pt x="21" y="1"/>
                  </a:moveTo>
                  <a:lnTo>
                    <a:pt x="21" y="1"/>
                  </a:lnTo>
                  <a:lnTo>
                    <a:pt x="21" y="1"/>
                  </a:lnTo>
                  <a:lnTo>
                    <a:pt x="1" y="178"/>
                  </a:lnTo>
                  <a:lnTo>
                    <a:pt x="1" y="178"/>
                  </a:lnTo>
                  <a:lnTo>
                    <a:pt x="1" y="178"/>
                  </a:lnTo>
                  <a:lnTo>
                    <a:pt x="21" y="1"/>
                  </a:lnTo>
                  <a:lnTo>
                    <a:pt x="21"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32"/>
            <p:cNvSpPr/>
            <p:nvPr/>
          </p:nvSpPr>
          <p:spPr>
            <a:xfrm>
              <a:off x="3301750" y="3707475"/>
              <a:ext cx="525" cy="3950"/>
            </a:xfrm>
            <a:custGeom>
              <a:avLst/>
              <a:gdLst/>
              <a:ahLst/>
              <a:cxnLst/>
              <a:rect l="l" t="t" r="r" b="b"/>
              <a:pathLst>
                <a:path w="21" h="158" extrusionOk="0">
                  <a:moveTo>
                    <a:pt x="21" y="0"/>
                  </a:moveTo>
                  <a:lnTo>
                    <a:pt x="1" y="138"/>
                  </a:lnTo>
                  <a:lnTo>
                    <a:pt x="1" y="158"/>
                  </a:lnTo>
                  <a:lnTo>
                    <a:pt x="21"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32"/>
            <p:cNvSpPr/>
            <p:nvPr/>
          </p:nvSpPr>
          <p:spPr>
            <a:xfrm>
              <a:off x="3307675" y="3767050"/>
              <a:ext cx="7900" cy="16275"/>
            </a:xfrm>
            <a:custGeom>
              <a:avLst/>
              <a:gdLst/>
              <a:ahLst/>
              <a:cxnLst/>
              <a:rect l="l" t="t" r="r" b="b"/>
              <a:pathLst>
                <a:path w="316" h="651" extrusionOk="0">
                  <a:moveTo>
                    <a:pt x="316" y="651"/>
                  </a:moveTo>
                  <a:lnTo>
                    <a:pt x="316" y="651"/>
                  </a:lnTo>
                  <a:lnTo>
                    <a:pt x="158" y="336"/>
                  </a:lnTo>
                  <a:lnTo>
                    <a:pt x="0" y="1"/>
                  </a:lnTo>
                  <a:lnTo>
                    <a:pt x="0" y="1"/>
                  </a:lnTo>
                  <a:lnTo>
                    <a:pt x="158" y="336"/>
                  </a:lnTo>
                  <a:lnTo>
                    <a:pt x="316" y="651"/>
                  </a:lnTo>
                  <a:lnTo>
                    <a:pt x="316" y="65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32"/>
            <p:cNvSpPr/>
            <p:nvPr/>
          </p:nvSpPr>
          <p:spPr>
            <a:xfrm>
              <a:off x="3324425" y="3683825"/>
              <a:ext cx="2475" cy="1025"/>
            </a:xfrm>
            <a:custGeom>
              <a:avLst/>
              <a:gdLst/>
              <a:ahLst/>
              <a:cxnLst/>
              <a:rect l="l" t="t" r="r" b="b"/>
              <a:pathLst>
                <a:path w="99" h="41" extrusionOk="0">
                  <a:moveTo>
                    <a:pt x="99" y="1"/>
                  </a:moveTo>
                  <a:lnTo>
                    <a:pt x="0" y="40"/>
                  </a:lnTo>
                  <a:lnTo>
                    <a:pt x="20" y="40"/>
                  </a:lnTo>
                  <a:lnTo>
                    <a:pt x="9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32"/>
            <p:cNvSpPr/>
            <p:nvPr/>
          </p:nvSpPr>
          <p:spPr>
            <a:xfrm>
              <a:off x="3299800" y="3683325"/>
              <a:ext cx="122650" cy="158125"/>
            </a:xfrm>
            <a:custGeom>
              <a:avLst/>
              <a:gdLst/>
              <a:ahLst/>
              <a:cxnLst/>
              <a:rect l="l" t="t" r="r" b="b"/>
              <a:pathLst>
                <a:path w="4906" h="6325" extrusionOk="0">
                  <a:moveTo>
                    <a:pt x="1281" y="1"/>
                  </a:moveTo>
                  <a:lnTo>
                    <a:pt x="1202" y="21"/>
                  </a:lnTo>
                  <a:lnTo>
                    <a:pt x="1084" y="21"/>
                  </a:lnTo>
                  <a:lnTo>
                    <a:pt x="985" y="60"/>
                  </a:lnTo>
                  <a:lnTo>
                    <a:pt x="1005" y="60"/>
                  </a:lnTo>
                  <a:lnTo>
                    <a:pt x="887" y="80"/>
                  </a:lnTo>
                  <a:lnTo>
                    <a:pt x="808" y="119"/>
                  </a:lnTo>
                  <a:lnTo>
                    <a:pt x="709" y="159"/>
                  </a:lnTo>
                  <a:lnTo>
                    <a:pt x="631" y="218"/>
                  </a:lnTo>
                  <a:lnTo>
                    <a:pt x="552" y="277"/>
                  </a:lnTo>
                  <a:lnTo>
                    <a:pt x="473" y="356"/>
                  </a:lnTo>
                  <a:lnTo>
                    <a:pt x="414" y="415"/>
                  </a:lnTo>
                  <a:lnTo>
                    <a:pt x="355" y="493"/>
                  </a:lnTo>
                  <a:lnTo>
                    <a:pt x="296" y="572"/>
                  </a:lnTo>
                  <a:lnTo>
                    <a:pt x="237" y="671"/>
                  </a:lnTo>
                  <a:lnTo>
                    <a:pt x="197" y="769"/>
                  </a:lnTo>
                  <a:lnTo>
                    <a:pt x="138" y="887"/>
                  </a:lnTo>
                  <a:lnTo>
                    <a:pt x="99" y="966"/>
                  </a:lnTo>
                  <a:lnTo>
                    <a:pt x="79" y="1124"/>
                  </a:lnTo>
                  <a:lnTo>
                    <a:pt x="40" y="1203"/>
                  </a:lnTo>
                  <a:lnTo>
                    <a:pt x="20" y="1380"/>
                  </a:lnTo>
                  <a:lnTo>
                    <a:pt x="0" y="1459"/>
                  </a:lnTo>
                  <a:lnTo>
                    <a:pt x="0" y="1754"/>
                  </a:lnTo>
                  <a:lnTo>
                    <a:pt x="0" y="2030"/>
                  </a:lnTo>
                  <a:lnTo>
                    <a:pt x="40" y="2345"/>
                  </a:lnTo>
                  <a:lnTo>
                    <a:pt x="99" y="2641"/>
                  </a:lnTo>
                  <a:lnTo>
                    <a:pt x="177" y="2897"/>
                  </a:lnTo>
                  <a:lnTo>
                    <a:pt x="256" y="3153"/>
                  </a:lnTo>
                  <a:lnTo>
                    <a:pt x="315" y="3350"/>
                  </a:lnTo>
                  <a:lnTo>
                    <a:pt x="473" y="3685"/>
                  </a:lnTo>
                  <a:lnTo>
                    <a:pt x="631" y="4000"/>
                  </a:lnTo>
                  <a:lnTo>
                    <a:pt x="827" y="4354"/>
                  </a:lnTo>
                  <a:lnTo>
                    <a:pt x="1064" y="4709"/>
                  </a:lnTo>
                  <a:lnTo>
                    <a:pt x="1281" y="4965"/>
                  </a:lnTo>
                  <a:lnTo>
                    <a:pt x="1497" y="5201"/>
                  </a:lnTo>
                  <a:lnTo>
                    <a:pt x="1714" y="5438"/>
                  </a:lnTo>
                  <a:lnTo>
                    <a:pt x="1891" y="5595"/>
                  </a:lnTo>
                  <a:lnTo>
                    <a:pt x="2068" y="5733"/>
                  </a:lnTo>
                  <a:lnTo>
                    <a:pt x="2246" y="5871"/>
                  </a:lnTo>
                  <a:lnTo>
                    <a:pt x="2443" y="5989"/>
                  </a:lnTo>
                  <a:lnTo>
                    <a:pt x="2699" y="6107"/>
                  </a:lnTo>
                  <a:lnTo>
                    <a:pt x="2935" y="6206"/>
                  </a:lnTo>
                  <a:lnTo>
                    <a:pt x="3172" y="6285"/>
                  </a:lnTo>
                  <a:lnTo>
                    <a:pt x="3408" y="6304"/>
                  </a:lnTo>
                  <a:lnTo>
                    <a:pt x="3605" y="6324"/>
                  </a:lnTo>
                  <a:lnTo>
                    <a:pt x="3822" y="6285"/>
                  </a:lnTo>
                  <a:lnTo>
                    <a:pt x="3999" y="6245"/>
                  </a:lnTo>
                  <a:lnTo>
                    <a:pt x="4176" y="6167"/>
                  </a:lnTo>
                  <a:lnTo>
                    <a:pt x="4334" y="6048"/>
                  </a:lnTo>
                  <a:lnTo>
                    <a:pt x="4491" y="5910"/>
                  </a:lnTo>
                  <a:lnTo>
                    <a:pt x="4610" y="5753"/>
                  </a:lnTo>
                  <a:lnTo>
                    <a:pt x="4708" y="5556"/>
                  </a:lnTo>
                  <a:lnTo>
                    <a:pt x="4787" y="5359"/>
                  </a:lnTo>
                  <a:lnTo>
                    <a:pt x="4866" y="5123"/>
                  </a:lnTo>
                  <a:lnTo>
                    <a:pt x="4885" y="4866"/>
                  </a:lnTo>
                  <a:lnTo>
                    <a:pt x="4905" y="4571"/>
                  </a:lnTo>
                  <a:lnTo>
                    <a:pt x="4905" y="4275"/>
                  </a:lnTo>
                  <a:lnTo>
                    <a:pt x="4866" y="3980"/>
                  </a:lnTo>
                  <a:lnTo>
                    <a:pt x="4807" y="3685"/>
                  </a:lnTo>
                  <a:lnTo>
                    <a:pt x="4708" y="3369"/>
                  </a:lnTo>
                  <a:lnTo>
                    <a:pt x="4610" y="3054"/>
                  </a:lnTo>
                  <a:lnTo>
                    <a:pt x="4491" y="2759"/>
                  </a:lnTo>
                  <a:lnTo>
                    <a:pt x="4353" y="2463"/>
                  </a:lnTo>
                  <a:lnTo>
                    <a:pt x="4196" y="2168"/>
                  </a:lnTo>
                  <a:lnTo>
                    <a:pt x="4019" y="1892"/>
                  </a:lnTo>
                  <a:lnTo>
                    <a:pt x="3822" y="1616"/>
                  </a:lnTo>
                  <a:lnTo>
                    <a:pt x="3625" y="1360"/>
                  </a:lnTo>
                  <a:lnTo>
                    <a:pt x="3408" y="1104"/>
                  </a:lnTo>
                  <a:lnTo>
                    <a:pt x="3191" y="887"/>
                  </a:lnTo>
                  <a:lnTo>
                    <a:pt x="2955" y="690"/>
                  </a:lnTo>
                  <a:lnTo>
                    <a:pt x="2719" y="493"/>
                  </a:lnTo>
                  <a:lnTo>
                    <a:pt x="2462" y="336"/>
                  </a:lnTo>
                  <a:lnTo>
                    <a:pt x="2206" y="198"/>
                  </a:lnTo>
                  <a:lnTo>
                    <a:pt x="2128" y="178"/>
                  </a:lnTo>
                  <a:lnTo>
                    <a:pt x="2147" y="178"/>
                  </a:lnTo>
                  <a:lnTo>
                    <a:pt x="1970" y="119"/>
                  </a:lnTo>
                  <a:lnTo>
                    <a:pt x="1871" y="80"/>
                  </a:lnTo>
                  <a:lnTo>
                    <a:pt x="1734" y="40"/>
                  </a:lnTo>
                  <a:lnTo>
                    <a:pt x="1635" y="21"/>
                  </a:lnTo>
                  <a:lnTo>
                    <a:pt x="1497"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32"/>
            <p:cNvSpPr/>
            <p:nvPr/>
          </p:nvSpPr>
          <p:spPr>
            <a:xfrm>
              <a:off x="3301275" y="3637050"/>
              <a:ext cx="173375" cy="228525"/>
            </a:xfrm>
            <a:custGeom>
              <a:avLst/>
              <a:gdLst/>
              <a:ahLst/>
              <a:cxnLst/>
              <a:rect l="l" t="t" r="r" b="b"/>
              <a:pathLst>
                <a:path w="6935" h="9141" extrusionOk="0">
                  <a:moveTo>
                    <a:pt x="1931" y="0"/>
                  </a:moveTo>
                  <a:lnTo>
                    <a:pt x="1655" y="40"/>
                  </a:lnTo>
                  <a:lnTo>
                    <a:pt x="1399" y="99"/>
                  </a:lnTo>
                  <a:lnTo>
                    <a:pt x="1162" y="217"/>
                  </a:lnTo>
                  <a:lnTo>
                    <a:pt x="0" y="887"/>
                  </a:lnTo>
                  <a:lnTo>
                    <a:pt x="79" y="847"/>
                  </a:lnTo>
                  <a:lnTo>
                    <a:pt x="217" y="788"/>
                  </a:lnTo>
                  <a:lnTo>
                    <a:pt x="315" y="749"/>
                  </a:lnTo>
                  <a:lnTo>
                    <a:pt x="453" y="709"/>
                  </a:lnTo>
                  <a:lnTo>
                    <a:pt x="572" y="690"/>
                  </a:lnTo>
                  <a:lnTo>
                    <a:pt x="729" y="670"/>
                  </a:lnTo>
                  <a:lnTo>
                    <a:pt x="1123" y="670"/>
                  </a:lnTo>
                  <a:lnTo>
                    <a:pt x="1300" y="709"/>
                  </a:lnTo>
                  <a:lnTo>
                    <a:pt x="1438" y="729"/>
                  </a:lnTo>
                  <a:lnTo>
                    <a:pt x="1616" y="788"/>
                  </a:lnTo>
                  <a:lnTo>
                    <a:pt x="1753" y="828"/>
                  </a:lnTo>
                  <a:lnTo>
                    <a:pt x="1970" y="906"/>
                  </a:lnTo>
                  <a:lnTo>
                    <a:pt x="2069" y="946"/>
                  </a:lnTo>
                  <a:lnTo>
                    <a:pt x="2403" y="1123"/>
                  </a:lnTo>
                  <a:lnTo>
                    <a:pt x="2758" y="1340"/>
                  </a:lnTo>
                  <a:lnTo>
                    <a:pt x="3093" y="1596"/>
                  </a:lnTo>
                  <a:lnTo>
                    <a:pt x="3408" y="1872"/>
                  </a:lnTo>
                  <a:lnTo>
                    <a:pt x="3723" y="2187"/>
                  </a:lnTo>
                  <a:lnTo>
                    <a:pt x="4019" y="2522"/>
                  </a:lnTo>
                  <a:lnTo>
                    <a:pt x="4294" y="2876"/>
                  </a:lnTo>
                  <a:lnTo>
                    <a:pt x="4551" y="3251"/>
                  </a:lnTo>
                  <a:lnTo>
                    <a:pt x="4787" y="3645"/>
                  </a:lnTo>
                  <a:lnTo>
                    <a:pt x="5004" y="4038"/>
                  </a:lnTo>
                  <a:lnTo>
                    <a:pt x="5201" y="4452"/>
                  </a:lnTo>
                  <a:lnTo>
                    <a:pt x="5378" y="4886"/>
                  </a:lnTo>
                  <a:lnTo>
                    <a:pt x="5516" y="5299"/>
                  </a:lnTo>
                  <a:lnTo>
                    <a:pt x="5634" y="5733"/>
                  </a:lnTo>
                  <a:lnTo>
                    <a:pt x="5713" y="6146"/>
                  </a:lnTo>
                  <a:lnTo>
                    <a:pt x="5752" y="6560"/>
                  </a:lnTo>
                  <a:lnTo>
                    <a:pt x="5772" y="6974"/>
                  </a:lnTo>
                  <a:lnTo>
                    <a:pt x="5752" y="7348"/>
                  </a:lnTo>
                  <a:lnTo>
                    <a:pt x="5752" y="7466"/>
                  </a:lnTo>
                  <a:lnTo>
                    <a:pt x="5713" y="7702"/>
                  </a:lnTo>
                  <a:lnTo>
                    <a:pt x="5673" y="7840"/>
                  </a:lnTo>
                  <a:lnTo>
                    <a:pt x="5614" y="8037"/>
                  </a:lnTo>
                  <a:lnTo>
                    <a:pt x="5575" y="8155"/>
                  </a:lnTo>
                  <a:lnTo>
                    <a:pt x="5516" y="8313"/>
                  </a:lnTo>
                  <a:lnTo>
                    <a:pt x="5437" y="8431"/>
                  </a:lnTo>
                  <a:lnTo>
                    <a:pt x="5358" y="8569"/>
                  </a:lnTo>
                  <a:lnTo>
                    <a:pt x="5279" y="8687"/>
                  </a:lnTo>
                  <a:lnTo>
                    <a:pt x="5201" y="8805"/>
                  </a:lnTo>
                  <a:lnTo>
                    <a:pt x="5102" y="8884"/>
                  </a:lnTo>
                  <a:lnTo>
                    <a:pt x="5004" y="8983"/>
                  </a:lnTo>
                  <a:lnTo>
                    <a:pt x="4905" y="9062"/>
                  </a:lnTo>
                  <a:lnTo>
                    <a:pt x="4787" y="9140"/>
                  </a:lnTo>
                  <a:lnTo>
                    <a:pt x="4787" y="9140"/>
                  </a:lnTo>
                  <a:lnTo>
                    <a:pt x="5949" y="8471"/>
                  </a:lnTo>
                  <a:lnTo>
                    <a:pt x="6166" y="8313"/>
                  </a:lnTo>
                  <a:lnTo>
                    <a:pt x="6343" y="8136"/>
                  </a:lnTo>
                  <a:lnTo>
                    <a:pt x="6520" y="7899"/>
                  </a:lnTo>
                  <a:lnTo>
                    <a:pt x="6658" y="7643"/>
                  </a:lnTo>
                  <a:lnTo>
                    <a:pt x="6776" y="7367"/>
                  </a:lnTo>
                  <a:lnTo>
                    <a:pt x="6855" y="7033"/>
                  </a:lnTo>
                  <a:lnTo>
                    <a:pt x="6914" y="6678"/>
                  </a:lnTo>
                  <a:lnTo>
                    <a:pt x="6934" y="6304"/>
                  </a:lnTo>
                  <a:lnTo>
                    <a:pt x="6914" y="5890"/>
                  </a:lnTo>
                  <a:lnTo>
                    <a:pt x="6855" y="5476"/>
                  </a:lnTo>
                  <a:lnTo>
                    <a:pt x="6776" y="5063"/>
                  </a:lnTo>
                  <a:lnTo>
                    <a:pt x="6678" y="4629"/>
                  </a:lnTo>
                  <a:lnTo>
                    <a:pt x="6520" y="4216"/>
                  </a:lnTo>
                  <a:lnTo>
                    <a:pt x="6363" y="3782"/>
                  </a:lnTo>
                  <a:lnTo>
                    <a:pt x="6166" y="3369"/>
                  </a:lnTo>
                  <a:lnTo>
                    <a:pt x="5949" y="2975"/>
                  </a:lnTo>
                  <a:lnTo>
                    <a:pt x="5713" y="2581"/>
                  </a:lnTo>
                  <a:lnTo>
                    <a:pt x="5437" y="2207"/>
                  </a:lnTo>
                  <a:lnTo>
                    <a:pt x="5161" y="1852"/>
                  </a:lnTo>
                  <a:lnTo>
                    <a:pt x="4866" y="1517"/>
                  </a:lnTo>
                  <a:lnTo>
                    <a:pt x="4570" y="1202"/>
                  </a:lnTo>
                  <a:lnTo>
                    <a:pt x="4235" y="926"/>
                  </a:lnTo>
                  <a:lnTo>
                    <a:pt x="3901" y="670"/>
                  </a:lnTo>
                  <a:lnTo>
                    <a:pt x="3566" y="453"/>
                  </a:lnTo>
                  <a:lnTo>
                    <a:pt x="3211" y="276"/>
                  </a:lnTo>
                  <a:lnTo>
                    <a:pt x="2876" y="138"/>
                  </a:lnTo>
                  <a:lnTo>
                    <a:pt x="2541" y="40"/>
                  </a:lnTo>
                  <a:lnTo>
                    <a:pt x="2226"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32"/>
            <p:cNvSpPr/>
            <p:nvPr/>
          </p:nvSpPr>
          <p:spPr>
            <a:xfrm>
              <a:off x="3070300" y="3534625"/>
              <a:ext cx="375275" cy="336350"/>
            </a:xfrm>
            <a:custGeom>
              <a:avLst/>
              <a:gdLst/>
              <a:ahLst/>
              <a:cxnLst/>
              <a:rect l="l" t="t" r="r" b="b"/>
              <a:pathLst>
                <a:path w="15011" h="13454" extrusionOk="0">
                  <a:moveTo>
                    <a:pt x="2443" y="1202"/>
                  </a:moveTo>
                  <a:lnTo>
                    <a:pt x="2581" y="1221"/>
                  </a:lnTo>
                  <a:lnTo>
                    <a:pt x="2640" y="1221"/>
                  </a:lnTo>
                  <a:lnTo>
                    <a:pt x="2818" y="1280"/>
                  </a:lnTo>
                  <a:lnTo>
                    <a:pt x="3015" y="1340"/>
                  </a:lnTo>
                  <a:lnTo>
                    <a:pt x="3212" y="1418"/>
                  </a:lnTo>
                  <a:lnTo>
                    <a:pt x="3409" y="1537"/>
                  </a:lnTo>
                  <a:lnTo>
                    <a:pt x="3645" y="1694"/>
                  </a:lnTo>
                  <a:lnTo>
                    <a:pt x="3901" y="1871"/>
                  </a:lnTo>
                  <a:lnTo>
                    <a:pt x="4137" y="2068"/>
                  </a:lnTo>
                  <a:lnTo>
                    <a:pt x="4354" y="2305"/>
                  </a:lnTo>
                  <a:lnTo>
                    <a:pt x="4571" y="2541"/>
                  </a:lnTo>
                  <a:lnTo>
                    <a:pt x="4768" y="2797"/>
                  </a:lnTo>
                  <a:lnTo>
                    <a:pt x="4965" y="3073"/>
                  </a:lnTo>
                  <a:lnTo>
                    <a:pt x="5142" y="3369"/>
                  </a:lnTo>
                  <a:lnTo>
                    <a:pt x="5300" y="3644"/>
                  </a:lnTo>
                  <a:lnTo>
                    <a:pt x="5437" y="3959"/>
                  </a:lnTo>
                  <a:lnTo>
                    <a:pt x="5556" y="4255"/>
                  </a:lnTo>
                  <a:lnTo>
                    <a:pt x="5654" y="4570"/>
                  </a:lnTo>
                  <a:lnTo>
                    <a:pt x="5733" y="4866"/>
                  </a:lnTo>
                  <a:lnTo>
                    <a:pt x="5792" y="5181"/>
                  </a:lnTo>
                  <a:lnTo>
                    <a:pt x="5831" y="5476"/>
                  </a:lnTo>
                  <a:lnTo>
                    <a:pt x="5851" y="5772"/>
                  </a:lnTo>
                  <a:lnTo>
                    <a:pt x="5831" y="6047"/>
                  </a:lnTo>
                  <a:lnTo>
                    <a:pt x="5792" y="6304"/>
                  </a:lnTo>
                  <a:lnTo>
                    <a:pt x="5733" y="6540"/>
                  </a:lnTo>
                  <a:lnTo>
                    <a:pt x="5654" y="6757"/>
                  </a:lnTo>
                  <a:lnTo>
                    <a:pt x="5556" y="6934"/>
                  </a:lnTo>
                  <a:lnTo>
                    <a:pt x="5418" y="7111"/>
                  </a:lnTo>
                  <a:lnTo>
                    <a:pt x="5280" y="7249"/>
                  </a:lnTo>
                  <a:lnTo>
                    <a:pt x="5122" y="7348"/>
                  </a:lnTo>
                  <a:lnTo>
                    <a:pt x="4945" y="7426"/>
                  </a:lnTo>
                  <a:lnTo>
                    <a:pt x="4768" y="7485"/>
                  </a:lnTo>
                  <a:lnTo>
                    <a:pt x="4551" y="7505"/>
                  </a:lnTo>
                  <a:lnTo>
                    <a:pt x="4334" y="7505"/>
                  </a:lnTo>
                  <a:lnTo>
                    <a:pt x="4118" y="7466"/>
                  </a:lnTo>
                  <a:lnTo>
                    <a:pt x="3881" y="7407"/>
                  </a:lnTo>
                  <a:lnTo>
                    <a:pt x="3645" y="7308"/>
                  </a:lnTo>
                  <a:lnTo>
                    <a:pt x="3389" y="7170"/>
                  </a:lnTo>
                  <a:lnTo>
                    <a:pt x="3133" y="7013"/>
                  </a:lnTo>
                  <a:lnTo>
                    <a:pt x="2896" y="6835"/>
                  </a:lnTo>
                  <a:lnTo>
                    <a:pt x="2719" y="6678"/>
                  </a:lnTo>
                  <a:lnTo>
                    <a:pt x="2542" y="6520"/>
                  </a:lnTo>
                  <a:lnTo>
                    <a:pt x="2207" y="6166"/>
                  </a:lnTo>
                  <a:lnTo>
                    <a:pt x="1912" y="5772"/>
                  </a:lnTo>
                  <a:lnTo>
                    <a:pt x="1655" y="5338"/>
                  </a:lnTo>
                  <a:lnTo>
                    <a:pt x="1498" y="5063"/>
                  </a:lnTo>
                  <a:lnTo>
                    <a:pt x="1360" y="4747"/>
                  </a:lnTo>
                  <a:lnTo>
                    <a:pt x="1222" y="4452"/>
                  </a:lnTo>
                  <a:lnTo>
                    <a:pt x="1124" y="4137"/>
                  </a:lnTo>
                  <a:lnTo>
                    <a:pt x="1045" y="3841"/>
                  </a:lnTo>
                  <a:lnTo>
                    <a:pt x="1005" y="3605"/>
                  </a:lnTo>
                  <a:lnTo>
                    <a:pt x="966" y="3388"/>
                  </a:lnTo>
                  <a:lnTo>
                    <a:pt x="946" y="3152"/>
                  </a:lnTo>
                  <a:lnTo>
                    <a:pt x="946" y="2935"/>
                  </a:lnTo>
                  <a:lnTo>
                    <a:pt x="946" y="2659"/>
                  </a:lnTo>
                  <a:lnTo>
                    <a:pt x="966" y="2581"/>
                  </a:lnTo>
                  <a:lnTo>
                    <a:pt x="986" y="2403"/>
                  </a:lnTo>
                  <a:lnTo>
                    <a:pt x="1005" y="2305"/>
                  </a:lnTo>
                  <a:lnTo>
                    <a:pt x="1045" y="2167"/>
                  </a:lnTo>
                  <a:lnTo>
                    <a:pt x="1084" y="2068"/>
                  </a:lnTo>
                  <a:lnTo>
                    <a:pt x="1124" y="1950"/>
                  </a:lnTo>
                  <a:lnTo>
                    <a:pt x="1183" y="1871"/>
                  </a:lnTo>
                  <a:lnTo>
                    <a:pt x="1242" y="1773"/>
                  </a:lnTo>
                  <a:lnTo>
                    <a:pt x="1301" y="1694"/>
                  </a:lnTo>
                  <a:lnTo>
                    <a:pt x="1360" y="1596"/>
                  </a:lnTo>
                  <a:lnTo>
                    <a:pt x="1419" y="1537"/>
                  </a:lnTo>
                  <a:lnTo>
                    <a:pt x="1498" y="1458"/>
                  </a:lnTo>
                  <a:lnTo>
                    <a:pt x="1577" y="1418"/>
                  </a:lnTo>
                  <a:lnTo>
                    <a:pt x="1655" y="1359"/>
                  </a:lnTo>
                  <a:lnTo>
                    <a:pt x="1754" y="1320"/>
                  </a:lnTo>
                  <a:lnTo>
                    <a:pt x="1833" y="1280"/>
                  </a:lnTo>
                  <a:lnTo>
                    <a:pt x="1931" y="1241"/>
                  </a:lnTo>
                  <a:lnTo>
                    <a:pt x="2030" y="1221"/>
                  </a:lnTo>
                  <a:lnTo>
                    <a:pt x="2128" y="1202"/>
                  </a:lnTo>
                  <a:close/>
                  <a:moveTo>
                    <a:pt x="10677" y="5949"/>
                  </a:moveTo>
                  <a:lnTo>
                    <a:pt x="10815" y="5969"/>
                  </a:lnTo>
                  <a:lnTo>
                    <a:pt x="10914" y="5988"/>
                  </a:lnTo>
                  <a:lnTo>
                    <a:pt x="11051" y="6028"/>
                  </a:lnTo>
                  <a:lnTo>
                    <a:pt x="11150" y="6067"/>
                  </a:lnTo>
                  <a:lnTo>
                    <a:pt x="11327" y="6126"/>
                  </a:lnTo>
                  <a:lnTo>
                    <a:pt x="11386" y="6146"/>
                  </a:lnTo>
                  <a:lnTo>
                    <a:pt x="11642" y="6284"/>
                  </a:lnTo>
                  <a:lnTo>
                    <a:pt x="11899" y="6441"/>
                  </a:lnTo>
                  <a:lnTo>
                    <a:pt x="12135" y="6638"/>
                  </a:lnTo>
                  <a:lnTo>
                    <a:pt x="12371" y="6835"/>
                  </a:lnTo>
                  <a:lnTo>
                    <a:pt x="12588" y="7052"/>
                  </a:lnTo>
                  <a:lnTo>
                    <a:pt x="12805" y="7308"/>
                  </a:lnTo>
                  <a:lnTo>
                    <a:pt x="13002" y="7564"/>
                  </a:lnTo>
                  <a:lnTo>
                    <a:pt x="13199" y="7840"/>
                  </a:lnTo>
                  <a:lnTo>
                    <a:pt x="13376" y="8116"/>
                  </a:lnTo>
                  <a:lnTo>
                    <a:pt x="13533" y="8411"/>
                  </a:lnTo>
                  <a:lnTo>
                    <a:pt x="13671" y="8707"/>
                  </a:lnTo>
                  <a:lnTo>
                    <a:pt x="13790" y="9002"/>
                  </a:lnTo>
                  <a:lnTo>
                    <a:pt x="13888" y="9317"/>
                  </a:lnTo>
                  <a:lnTo>
                    <a:pt x="13987" y="9633"/>
                  </a:lnTo>
                  <a:lnTo>
                    <a:pt x="14046" y="9928"/>
                  </a:lnTo>
                  <a:lnTo>
                    <a:pt x="14085" y="10223"/>
                  </a:lnTo>
                  <a:lnTo>
                    <a:pt x="14085" y="10519"/>
                  </a:lnTo>
                  <a:lnTo>
                    <a:pt x="14065" y="10814"/>
                  </a:lnTo>
                  <a:lnTo>
                    <a:pt x="14046" y="11071"/>
                  </a:lnTo>
                  <a:lnTo>
                    <a:pt x="13967" y="11307"/>
                  </a:lnTo>
                  <a:lnTo>
                    <a:pt x="13888" y="11504"/>
                  </a:lnTo>
                  <a:lnTo>
                    <a:pt x="13790" y="11701"/>
                  </a:lnTo>
                  <a:lnTo>
                    <a:pt x="13671" y="11858"/>
                  </a:lnTo>
                  <a:lnTo>
                    <a:pt x="13514" y="11996"/>
                  </a:lnTo>
                  <a:lnTo>
                    <a:pt x="13356" y="12115"/>
                  </a:lnTo>
                  <a:lnTo>
                    <a:pt x="13179" y="12193"/>
                  </a:lnTo>
                  <a:lnTo>
                    <a:pt x="13002" y="12233"/>
                  </a:lnTo>
                  <a:lnTo>
                    <a:pt x="12785" y="12272"/>
                  </a:lnTo>
                  <a:lnTo>
                    <a:pt x="12588" y="12252"/>
                  </a:lnTo>
                  <a:lnTo>
                    <a:pt x="12352" y="12233"/>
                  </a:lnTo>
                  <a:lnTo>
                    <a:pt x="12115" y="12154"/>
                  </a:lnTo>
                  <a:lnTo>
                    <a:pt x="11879" y="12055"/>
                  </a:lnTo>
                  <a:lnTo>
                    <a:pt x="11623" y="11937"/>
                  </a:lnTo>
                  <a:lnTo>
                    <a:pt x="11426" y="11819"/>
                  </a:lnTo>
                  <a:lnTo>
                    <a:pt x="11248" y="11681"/>
                  </a:lnTo>
                  <a:lnTo>
                    <a:pt x="11071" y="11543"/>
                  </a:lnTo>
                  <a:lnTo>
                    <a:pt x="10894" y="11386"/>
                  </a:lnTo>
                  <a:lnTo>
                    <a:pt x="10677" y="11149"/>
                  </a:lnTo>
                  <a:lnTo>
                    <a:pt x="10461" y="10913"/>
                  </a:lnTo>
                  <a:lnTo>
                    <a:pt x="10244" y="10657"/>
                  </a:lnTo>
                  <a:lnTo>
                    <a:pt x="10007" y="10302"/>
                  </a:lnTo>
                  <a:lnTo>
                    <a:pt x="9811" y="9948"/>
                  </a:lnTo>
                  <a:lnTo>
                    <a:pt x="9653" y="9633"/>
                  </a:lnTo>
                  <a:lnTo>
                    <a:pt x="9495" y="9298"/>
                  </a:lnTo>
                  <a:lnTo>
                    <a:pt x="9436" y="9101"/>
                  </a:lnTo>
                  <a:lnTo>
                    <a:pt x="9357" y="8845"/>
                  </a:lnTo>
                  <a:lnTo>
                    <a:pt x="9279" y="8589"/>
                  </a:lnTo>
                  <a:lnTo>
                    <a:pt x="9220" y="8293"/>
                  </a:lnTo>
                  <a:lnTo>
                    <a:pt x="9180" y="7978"/>
                  </a:lnTo>
                  <a:lnTo>
                    <a:pt x="9180" y="7702"/>
                  </a:lnTo>
                  <a:lnTo>
                    <a:pt x="9180" y="7407"/>
                  </a:lnTo>
                  <a:lnTo>
                    <a:pt x="9200" y="7328"/>
                  </a:lnTo>
                  <a:lnTo>
                    <a:pt x="9220" y="7151"/>
                  </a:lnTo>
                  <a:lnTo>
                    <a:pt x="9259" y="7052"/>
                  </a:lnTo>
                  <a:lnTo>
                    <a:pt x="9279" y="6914"/>
                  </a:lnTo>
                  <a:lnTo>
                    <a:pt x="9318" y="6835"/>
                  </a:lnTo>
                  <a:lnTo>
                    <a:pt x="9377" y="6717"/>
                  </a:lnTo>
                  <a:lnTo>
                    <a:pt x="9417" y="6619"/>
                  </a:lnTo>
                  <a:lnTo>
                    <a:pt x="9476" y="6520"/>
                  </a:lnTo>
                  <a:lnTo>
                    <a:pt x="9535" y="6441"/>
                  </a:lnTo>
                  <a:lnTo>
                    <a:pt x="9594" y="6363"/>
                  </a:lnTo>
                  <a:lnTo>
                    <a:pt x="9673" y="6304"/>
                  </a:lnTo>
                  <a:lnTo>
                    <a:pt x="9732" y="6225"/>
                  </a:lnTo>
                  <a:lnTo>
                    <a:pt x="9811" y="6166"/>
                  </a:lnTo>
                  <a:lnTo>
                    <a:pt x="9889" y="6107"/>
                  </a:lnTo>
                  <a:lnTo>
                    <a:pt x="9988" y="6067"/>
                  </a:lnTo>
                  <a:lnTo>
                    <a:pt x="10067" y="6028"/>
                  </a:lnTo>
                  <a:lnTo>
                    <a:pt x="10185" y="6008"/>
                  </a:lnTo>
                  <a:lnTo>
                    <a:pt x="10264" y="5969"/>
                  </a:lnTo>
                  <a:lnTo>
                    <a:pt x="10382" y="5969"/>
                  </a:lnTo>
                  <a:lnTo>
                    <a:pt x="10461" y="5949"/>
                  </a:lnTo>
                  <a:close/>
                  <a:moveTo>
                    <a:pt x="1793" y="0"/>
                  </a:moveTo>
                  <a:lnTo>
                    <a:pt x="1655" y="20"/>
                  </a:lnTo>
                  <a:lnTo>
                    <a:pt x="1498" y="40"/>
                  </a:lnTo>
                  <a:lnTo>
                    <a:pt x="1380" y="79"/>
                  </a:lnTo>
                  <a:lnTo>
                    <a:pt x="1242" y="118"/>
                  </a:lnTo>
                  <a:lnTo>
                    <a:pt x="1124" y="158"/>
                  </a:lnTo>
                  <a:lnTo>
                    <a:pt x="1005" y="236"/>
                  </a:lnTo>
                  <a:lnTo>
                    <a:pt x="789" y="374"/>
                  </a:lnTo>
                  <a:lnTo>
                    <a:pt x="592" y="571"/>
                  </a:lnTo>
                  <a:lnTo>
                    <a:pt x="414" y="788"/>
                  </a:lnTo>
                  <a:lnTo>
                    <a:pt x="277" y="1044"/>
                  </a:lnTo>
                  <a:lnTo>
                    <a:pt x="158" y="1340"/>
                  </a:lnTo>
                  <a:lnTo>
                    <a:pt x="80" y="1655"/>
                  </a:lnTo>
                  <a:lnTo>
                    <a:pt x="20" y="2009"/>
                  </a:lnTo>
                  <a:lnTo>
                    <a:pt x="1" y="2403"/>
                  </a:lnTo>
                  <a:lnTo>
                    <a:pt x="20" y="2797"/>
                  </a:lnTo>
                  <a:lnTo>
                    <a:pt x="80" y="3231"/>
                  </a:lnTo>
                  <a:lnTo>
                    <a:pt x="158" y="3644"/>
                  </a:lnTo>
                  <a:lnTo>
                    <a:pt x="277" y="4058"/>
                  </a:lnTo>
                  <a:lnTo>
                    <a:pt x="414" y="4491"/>
                  </a:lnTo>
                  <a:lnTo>
                    <a:pt x="572" y="4905"/>
                  </a:lnTo>
                  <a:lnTo>
                    <a:pt x="769" y="5319"/>
                  </a:lnTo>
                  <a:lnTo>
                    <a:pt x="986" y="5713"/>
                  </a:lnTo>
                  <a:lnTo>
                    <a:pt x="1242" y="6107"/>
                  </a:lnTo>
                  <a:lnTo>
                    <a:pt x="1498" y="6481"/>
                  </a:lnTo>
                  <a:lnTo>
                    <a:pt x="1774" y="6835"/>
                  </a:lnTo>
                  <a:lnTo>
                    <a:pt x="2069" y="7170"/>
                  </a:lnTo>
                  <a:lnTo>
                    <a:pt x="2384" y="7485"/>
                  </a:lnTo>
                  <a:lnTo>
                    <a:pt x="2699" y="7761"/>
                  </a:lnTo>
                  <a:lnTo>
                    <a:pt x="3034" y="8017"/>
                  </a:lnTo>
                  <a:lnTo>
                    <a:pt x="3389" y="8234"/>
                  </a:lnTo>
                  <a:lnTo>
                    <a:pt x="3743" y="8431"/>
                  </a:lnTo>
                  <a:lnTo>
                    <a:pt x="4078" y="8549"/>
                  </a:lnTo>
                  <a:lnTo>
                    <a:pt x="4413" y="8648"/>
                  </a:lnTo>
                  <a:lnTo>
                    <a:pt x="4728" y="8687"/>
                  </a:lnTo>
                  <a:lnTo>
                    <a:pt x="5024" y="8707"/>
                  </a:lnTo>
                  <a:lnTo>
                    <a:pt x="5300" y="8667"/>
                  </a:lnTo>
                  <a:lnTo>
                    <a:pt x="5556" y="8569"/>
                  </a:lnTo>
                  <a:lnTo>
                    <a:pt x="5812" y="8451"/>
                  </a:lnTo>
                  <a:lnTo>
                    <a:pt x="5891" y="8411"/>
                  </a:lnTo>
                  <a:lnTo>
                    <a:pt x="5989" y="8332"/>
                  </a:lnTo>
                  <a:lnTo>
                    <a:pt x="6068" y="8254"/>
                  </a:lnTo>
                  <a:lnTo>
                    <a:pt x="6166" y="8155"/>
                  </a:lnTo>
                  <a:lnTo>
                    <a:pt x="6225" y="8076"/>
                  </a:lnTo>
                  <a:lnTo>
                    <a:pt x="6324" y="7978"/>
                  </a:lnTo>
                  <a:lnTo>
                    <a:pt x="6383" y="7879"/>
                  </a:lnTo>
                  <a:lnTo>
                    <a:pt x="6462" y="7742"/>
                  </a:lnTo>
                  <a:lnTo>
                    <a:pt x="6501" y="7663"/>
                  </a:lnTo>
                  <a:lnTo>
                    <a:pt x="6560" y="7505"/>
                  </a:lnTo>
                  <a:lnTo>
                    <a:pt x="6600" y="7407"/>
                  </a:lnTo>
                  <a:lnTo>
                    <a:pt x="6659" y="7210"/>
                  </a:lnTo>
                  <a:lnTo>
                    <a:pt x="6678" y="7131"/>
                  </a:lnTo>
                  <a:lnTo>
                    <a:pt x="6738" y="6816"/>
                  </a:lnTo>
                  <a:lnTo>
                    <a:pt x="7506" y="7249"/>
                  </a:lnTo>
                  <a:lnTo>
                    <a:pt x="8274" y="7702"/>
                  </a:lnTo>
                  <a:lnTo>
                    <a:pt x="8333" y="8096"/>
                  </a:lnTo>
                  <a:lnTo>
                    <a:pt x="8412" y="8470"/>
                  </a:lnTo>
                  <a:lnTo>
                    <a:pt x="8530" y="8864"/>
                  </a:lnTo>
                  <a:lnTo>
                    <a:pt x="8648" y="9258"/>
                  </a:lnTo>
                  <a:lnTo>
                    <a:pt x="8806" y="9633"/>
                  </a:lnTo>
                  <a:lnTo>
                    <a:pt x="8983" y="10007"/>
                  </a:lnTo>
                  <a:lnTo>
                    <a:pt x="9180" y="10381"/>
                  </a:lnTo>
                  <a:lnTo>
                    <a:pt x="9397" y="10736"/>
                  </a:lnTo>
                  <a:lnTo>
                    <a:pt x="9633" y="11090"/>
                  </a:lnTo>
                  <a:lnTo>
                    <a:pt x="9870" y="11425"/>
                  </a:lnTo>
                  <a:lnTo>
                    <a:pt x="10126" y="11740"/>
                  </a:lnTo>
                  <a:lnTo>
                    <a:pt x="10401" y="12036"/>
                  </a:lnTo>
                  <a:lnTo>
                    <a:pt x="10697" y="12312"/>
                  </a:lnTo>
                  <a:lnTo>
                    <a:pt x="10992" y="12568"/>
                  </a:lnTo>
                  <a:lnTo>
                    <a:pt x="11308" y="12804"/>
                  </a:lnTo>
                  <a:lnTo>
                    <a:pt x="11623" y="13001"/>
                  </a:lnTo>
                  <a:lnTo>
                    <a:pt x="11997" y="13178"/>
                  </a:lnTo>
                  <a:lnTo>
                    <a:pt x="12352" y="13336"/>
                  </a:lnTo>
                  <a:lnTo>
                    <a:pt x="12686" y="13415"/>
                  </a:lnTo>
                  <a:lnTo>
                    <a:pt x="13021" y="13454"/>
                  </a:lnTo>
                  <a:lnTo>
                    <a:pt x="13336" y="13454"/>
                  </a:lnTo>
                  <a:lnTo>
                    <a:pt x="13474" y="13434"/>
                  </a:lnTo>
                  <a:lnTo>
                    <a:pt x="13632" y="13395"/>
                  </a:lnTo>
                  <a:lnTo>
                    <a:pt x="13770" y="13356"/>
                  </a:lnTo>
                  <a:lnTo>
                    <a:pt x="13888" y="13296"/>
                  </a:lnTo>
                  <a:lnTo>
                    <a:pt x="14026" y="13237"/>
                  </a:lnTo>
                  <a:lnTo>
                    <a:pt x="14144" y="13159"/>
                  </a:lnTo>
                  <a:lnTo>
                    <a:pt x="14243" y="13080"/>
                  </a:lnTo>
                  <a:lnTo>
                    <a:pt x="14341" y="12981"/>
                  </a:lnTo>
                  <a:lnTo>
                    <a:pt x="14440" y="12902"/>
                  </a:lnTo>
                  <a:lnTo>
                    <a:pt x="14518" y="12784"/>
                  </a:lnTo>
                  <a:lnTo>
                    <a:pt x="14597" y="12666"/>
                  </a:lnTo>
                  <a:lnTo>
                    <a:pt x="14676" y="12528"/>
                  </a:lnTo>
                  <a:lnTo>
                    <a:pt x="14755" y="12410"/>
                  </a:lnTo>
                  <a:lnTo>
                    <a:pt x="14814" y="12252"/>
                  </a:lnTo>
                  <a:lnTo>
                    <a:pt x="14853" y="12134"/>
                  </a:lnTo>
                  <a:lnTo>
                    <a:pt x="14912" y="11937"/>
                  </a:lnTo>
                  <a:lnTo>
                    <a:pt x="14952" y="11799"/>
                  </a:lnTo>
                  <a:lnTo>
                    <a:pt x="14991" y="11563"/>
                  </a:lnTo>
                  <a:lnTo>
                    <a:pt x="14991" y="11445"/>
                  </a:lnTo>
                  <a:lnTo>
                    <a:pt x="15011" y="11071"/>
                  </a:lnTo>
                  <a:lnTo>
                    <a:pt x="14991" y="10657"/>
                  </a:lnTo>
                  <a:lnTo>
                    <a:pt x="14952" y="10243"/>
                  </a:lnTo>
                  <a:lnTo>
                    <a:pt x="14873" y="9830"/>
                  </a:lnTo>
                  <a:lnTo>
                    <a:pt x="14755" y="9396"/>
                  </a:lnTo>
                  <a:lnTo>
                    <a:pt x="14617" y="8983"/>
                  </a:lnTo>
                  <a:lnTo>
                    <a:pt x="14440" y="8549"/>
                  </a:lnTo>
                  <a:lnTo>
                    <a:pt x="14243" y="8135"/>
                  </a:lnTo>
                  <a:lnTo>
                    <a:pt x="14026" y="7742"/>
                  </a:lnTo>
                  <a:lnTo>
                    <a:pt x="13790" y="7348"/>
                  </a:lnTo>
                  <a:lnTo>
                    <a:pt x="13533" y="6973"/>
                  </a:lnTo>
                  <a:lnTo>
                    <a:pt x="13258" y="6619"/>
                  </a:lnTo>
                  <a:lnTo>
                    <a:pt x="12962" y="6284"/>
                  </a:lnTo>
                  <a:lnTo>
                    <a:pt x="12647" y="5969"/>
                  </a:lnTo>
                  <a:lnTo>
                    <a:pt x="12332" y="5693"/>
                  </a:lnTo>
                  <a:lnTo>
                    <a:pt x="11997" y="5437"/>
                  </a:lnTo>
                  <a:lnTo>
                    <a:pt x="11642" y="5220"/>
                  </a:lnTo>
                  <a:lnTo>
                    <a:pt x="11308" y="5043"/>
                  </a:lnTo>
                  <a:lnTo>
                    <a:pt x="11209" y="5003"/>
                  </a:lnTo>
                  <a:lnTo>
                    <a:pt x="10992" y="4925"/>
                  </a:lnTo>
                  <a:lnTo>
                    <a:pt x="10855" y="4885"/>
                  </a:lnTo>
                  <a:lnTo>
                    <a:pt x="10677" y="4826"/>
                  </a:lnTo>
                  <a:lnTo>
                    <a:pt x="10539" y="4806"/>
                  </a:lnTo>
                  <a:lnTo>
                    <a:pt x="10362" y="4767"/>
                  </a:lnTo>
                  <a:lnTo>
                    <a:pt x="9968" y="4767"/>
                  </a:lnTo>
                  <a:lnTo>
                    <a:pt x="9811" y="4787"/>
                  </a:lnTo>
                  <a:lnTo>
                    <a:pt x="9692" y="4806"/>
                  </a:lnTo>
                  <a:lnTo>
                    <a:pt x="9554" y="4846"/>
                  </a:lnTo>
                  <a:lnTo>
                    <a:pt x="9456" y="4885"/>
                  </a:lnTo>
                  <a:lnTo>
                    <a:pt x="9318" y="4944"/>
                  </a:lnTo>
                  <a:lnTo>
                    <a:pt x="9121" y="5063"/>
                  </a:lnTo>
                  <a:lnTo>
                    <a:pt x="8963" y="5200"/>
                  </a:lnTo>
                  <a:lnTo>
                    <a:pt x="8806" y="5358"/>
                  </a:lnTo>
                  <a:lnTo>
                    <a:pt x="8668" y="5535"/>
                  </a:lnTo>
                  <a:lnTo>
                    <a:pt x="8530" y="5772"/>
                  </a:lnTo>
                  <a:lnTo>
                    <a:pt x="8432" y="6028"/>
                  </a:lnTo>
                  <a:lnTo>
                    <a:pt x="8353" y="6323"/>
                  </a:lnTo>
                  <a:lnTo>
                    <a:pt x="8294" y="6638"/>
                  </a:lnTo>
                  <a:lnTo>
                    <a:pt x="6738" y="5752"/>
                  </a:lnTo>
                  <a:lnTo>
                    <a:pt x="6678" y="5378"/>
                  </a:lnTo>
                  <a:lnTo>
                    <a:pt x="6600" y="4984"/>
                  </a:lnTo>
                  <a:lnTo>
                    <a:pt x="6501" y="4590"/>
                  </a:lnTo>
                  <a:lnTo>
                    <a:pt x="6363" y="4216"/>
                  </a:lnTo>
                  <a:lnTo>
                    <a:pt x="6206" y="3822"/>
                  </a:lnTo>
                  <a:lnTo>
                    <a:pt x="6048" y="3447"/>
                  </a:lnTo>
                  <a:lnTo>
                    <a:pt x="5851" y="3073"/>
                  </a:lnTo>
                  <a:lnTo>
                    <a:pt x="5634" y="2718"/>
                  </a:lnTo>
                  <a:lnTo>
                    <a:pt x="5398" y="2364"/>
                  </a:lnTo>
                  <a:lnTo>
                    <a:pt x="5162" y="2029"/>
                  </a:lnTo>
                  <a:lnTo>
                    <a:pt x="4886" y="1714"/>
                  </a:lnTo>
                  <a:lnTo>
                    <a:pt x="4610" y="1418"/>
                  </a:lnTo>
                  <a:lnTo>
                    <a:pt x="4334" y="1143"/>
                  </a:lnTo>
                  <a:lnTo>
                    <a:pt x="4019" y="887"/>
                  </a:lnTo>
                  <a:lnTo>
                    <a:pt x="3724" y="670"/>
                  </a:lnTo>
                  <a:lnTo>
                    <a:pt x="3409" y="473"/>
                  </a:lnTo>
                  <a:lnTo>
                    <a:pt x="3054" y="276"/>
                  </a:lnTo>
                  <a:lnTo>
                    <a:pt x="2956" y="236"/>
                  </a:lnTo>
                  <a:lnTo>
                    <a:pt x="2719" y="158"/>
                  </a:lnTo>
                  <a:lnTo>
                    <a:pt x="2601" y="118"/>
                  </a:lnTo>
                  <a:lnTo>
                    <a:pt x="2404" y="59"/>
                  </a:lnTo>
                  <a:lnTo>
                    <a:pt x="2266" y="40"/>
                  </a:lnTo>
                  <a:lnTo>
                    <a:pt x="20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32"/>
            <p:cNvSpPr/>
            <p:nvPr/>
          </p:nvSpPr>
          <p:spPr>
            <a:xfrm>
              <a:off x="3093950" y="3564650"/>
              <a:ext cx="122650" cy="157625"/>
            </a:xfrm>
            <a:custGeom>
              <a:avLst/>
              <a:gdLst/>
              <a:ahLst/>
              <a:cxnLst/>
              <a:rect l="l" t="t" r="r" b="b"/>
              <a:pathLst>
                <a:path w="4906" h="6305" extrusionOk="0">
                  <a:moveTo>
                    <a:pt x="1182" y="1"/>
                  </a:moveTo>
                  <a:lnTo>
                    <a:pt x="1084" y="20"/>
                  </a:lnTo>
                  <a:lnTo>
                    <a:pt x="985" y="40"/>
                  </a:lnTo>
                  <a:lnTo>
                    <a:pt x="887" y="79"/>
                  </a:lnTo>
                  <a:lnTo>
                    <a:pt x="808" y="119"/>
                  </a:lnTo>
                  <a:lnTo>
                    <a:pt x="709" y="158"/>
                  </a:lnTo>
                  <a:lnTo>
                    <a:pt x="631" y="217"/>
                  </a:lnTo>
                  <a:lnTo>
                    <a:pt x="552" y="257"/>
                  </a:lnTo>
                  <a:lnTo>
                    <a:pt x="473" y="336"/>
                  </a:lnTo>
                  <a:lnTo>
                    <a:pt x="414" y="395"/>
                  </a:lnTo>
                  <a:lnTo>
                    <a:pt x="335" y="493"/>
                  </a:lnTo>
                  <a:lnTo>
                    <a:pt x="296" y="572"/>
                  </a:lnTo>
                  <a:lnTo>
                    <a:pt x="237" y="670"/>
                  </a:lnTo>
                  <a:lnTo>
                    <a:pt x="178" y="749"/>
                  </a:lnTo>
                  <a:lnTo>
                    <a:pt x="138" y="867"/>
                  </a:lnTo>
                  <a:lnTo>
                    <a:pt x="99" y="966"/>
                  </a:lnTo>
                  <a:lnTo>
                    <a:pt x="59" y="1104"/>
                  </a:lnTo>
                  <a:lnTo>
                    <a:pt x="40" y="1202"/>
                  </a:lnTo>
                  <a:lnTo>
                    <a:pt x="20" y="1380"/>
                  </a:lnTo>
                  <a:lnTo>
                    <a:pt x="0" y="1458"/>
                  </a:lnTo>
                  <a:lnTo>
                    <a:pt x="0" y="1734"/>
                  </a:lnTo>
                  <a:lnTo>
                    <a:pt x="0" y="1951"/>
                  </a:lnTo>
                  <a:lnTo>
                    <a:pt x="20" y="2187"/>
                  </a:lnTo>
                  <a:lnTo>
                    <a:pt x="59" y="2404"/>
                  </a:lnTo>
                  <a:lnTo>
                    <a:pt x="99" y="2640"/>
                  </a:lnTo>
                  <a:lnTo>
                    <a:pt x="178" y="2936"/>
                  </a:lnTo>
                  <a:lnTo>
                    <a:pt x="276" y="3251"/>
                  </a:lnTo>
                  <a:lnTo>
                    <a:pt x="414" y="3546"/>
                  </a:lnTo>
                  <a:lnTo>
                    <a:pt x="552" y="3862"/>
                  </a:lnTo>
                  <a:lnTo>
                    <a:pt x="709" y="4137"/>
                  </a:lnTo>
                  <a:lnTo>
                    <a:pt x="966" y="4571"/>
                  </a:lnTo>
                  <a:lnTo>
                    <a:pt x="1261" y="4965"/>
                  </a:lnTo>
                  <a:lnTo>
                    <a:pt x="1596" y="5319"/>
                  </a:lnTo>
                  <a:lnTo>
                    <a:pt x="1773" y="5477"/>
                  </a:lnTo>
                  <a:lnTo>
                    <a:pt x="1950" y="5634"/>
                  </a:lnTo>
                  <a:lnTo>
                    <a:pt x="2187" y="5812"/>
                  </a:lnTo>
                  <a:lnTo>
                    <a:pt x="2443" y="5969"/>
                  </a:lnTo>
                  <a:lnTo>
                    <a:pt x="2699" y="6107"/>
                  </a:lnTo>
                  <a:lnTo>
                    <a:pt x="2935" y="6206"/>
                  </a:lnTo>
                  <a:lnTo>
                    <a:pt x="3172" y="6265"/>
                  </a:lnTo>
                  <a:lnTo>
                    <a:pt x="3388" y="6304"/>
                  </a:lnTo>
                  <a:lnTo>
                    <a:pt x="3605" y="6304"/>
                  </a:lnTo>
                  <a:lnTo>
                    <a:pt x="3822" y="6284"/>
                  </a:lnTo>
                  <a:lnTo>
                    <a:pt x="3999" y="6225"/>
                  </a:lnTo>
                  <a:lnTo>
                    <a:pt x="4176" y="6147"/>
                  </a:lnTo>
                  <a:lnTo>
                    <a:pt x="4334" y="6048"/>
                  </a:lnTo>
                  <a:lnTo>
                    <a:pt x="4472" y="5910"/>
                  </a:lnTo>
                  <a:lnTo>
                    <a:pt x="4610" y="5733"/>
                  </a:lnTo>
                  <a:lnTo>
                    <a:pt x="4708" y="5556"/>
                  </a:lnTo>
                  <a:lnTo>
                    <a:pt x="4787" y="5339"/>
                  </a:lnTo>
                  <a:lnTo>
                    <a:pt x="4846" y="5103"/>
                  </a:lnTo>
                  <a:lnTo>
                    <a:pt x="4885" y="4846"/>
                  </a:lnTo>
                  <a:lnTo>
                    <a:pt x="4905" y="4571"/>
                  </a:lnTo>
                  <a:lnTo>
                    <a:pt x="4885" y="4275"/>
                  </a:lnTo>
                  <a:lnTo>
                    <a:pt x="4846" y="3980"/>
                  </a:lnTo>
                  <a:lnTo>
                    <a:pt x="4787" y="3665"/>
                  </a:lnTo>
                  <a:lnTo>
                    <a:pt x="4708" y="3369"/>
                  </a:lnTo>
                  <a:lnTo>
                    <a:pt x="4610" y="3054"/>
                  </a:lnTo>
                  <a:lnTo>
                    <a:pt x="4491" y="2758"/>
                  </a:lnTo>
                  <a:lnTo>
                    <a:pt x="4354" y="2443"/>
                  </a:lnTo>
                  <a:lnTo>
                    <a:pt x="4196" y="2168"/>
                  </a:lnTo>
                  <a:lnTo>
                    <a:pt x="4019" y="1872"/>
                  </a:lnTo>
                  <a:lnTo>
                    <a:pt x="3822" y="1596"/>
                  </a:lnTo>
                  <a:lnTo>
                    <a:pt x="3625" y="1340"/>
                  </a:lnTo>
                  <a:lnTo>
                    <a:pt x="3408" y="1104"/>
                  </a:lnTo>
                  <a:lnTo>
                    <a:pt x="3191" y="867"/>
                  </a:lnTo>
                  <a:lnTo>
                    <a:pt x="2955" y="670"/>
                  </a:lnTo>
                  <a:lnTo>
                    <a:pt x="2699" y="493"/>
                  </a:lnTo>
                  <a:lnTo>
                    <a:pt x="2463" y="336"/>
                  </a:lnTo>
                  <a:lnTo>
                    <a:pt x="2266" y="217"/>
                  </a:lnTo>
                  <a:lnTo>
                    <a:pt x="2069" y="139"/>
                  </a:lnTo>
                  <a:lnTo>
                    <a:pt x="1872" y="79"/>
                  </a:lnTo>
                  <a:lnTo>
                    <a:pt x="1694" y="20"/>
                  </a:lnTo>
                  <a:lnTo>
                    <a:pt x="1635" y="20"/>
                  </a:lnTo>
                  <a:lnTo>
                    <a:pt x="1497"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13" name="Google Shape;2113;p32"/>
          <p:cNvGrpSpPr/>
          <p:nvPr/>
        </p:nvGrpSpPr>
        <p:grpSpPr>
          <a:xfrm>
            <a:off x="2268570" y="200026"/>
            <a:ext cx="959426" cy="929600"/>
            <a:chOff x="10401025" y="944500"/>
            <a:chExt cx="1235100" cy="1196704"/>
          </a:xfrm>
        </p:grpSpPr>
        <p:sp>
          <p:nvSpPr>
            <p:cNvPr id="2114" name="Google Shape;2114;p32"/>
            <p:cNvSpPr/>
            <p:nvPr/>
          </p:nvSpPr>
          <p:spPr>
            <a:xfrm>
              <a:off x="10463150" y="1980704"/>
              <a:ext cx="1091400" cy="160500"/>
            </a:xfrm>
            <a:prstGeom prst="ellipse">
              <a:avLst/>
            </a:pr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15" name="Google Shape;2115;p32"/>
            <p:cNvGrpSpPr/>
            <p:nvPr/>
          </p:nvGrpSpPr>
          <p:grpSpPr>
            <a:xfrm>
              <a:off x="10401025" y="944500"/>
              <a:ext cx="1235100" cy="1128725"/>
              <a:chOff x="2439475" y="238125"/>
              <a:chExt cx="1235100" cy="1128725"/>
            </a:xfrm>
          </p:grpSpPr>
          <p:sp>
            <p:nvSpPr>
              <p:cNvPr id="2116" name="Google Shape;2116;p32"/>
              <p:cNvSpPr/>
              <p:nvPr/>
            </p:nvSpPr>
            <p:spPr>
              <a:xfrm>
                <a:off x="2439475" y="516850"/>
                <a:ext cx="1235100" cy="571275"/>
              </a:xfrm>
              <a:custGeom>
                <a:avLst/>
                <a:gdLst/>
                <a:ahLst/>
                <a:cxnLst/>
                <a:rect l="l" t="t" r="r" b="b"/>
                <a:pathLst>
                  <a:path w="49404" h="22851" extrusionOk="0">
                    <a:moveTo>
                      <a:pt x="12371" y="1202"/>
                    </a:moveTo>
                    <a:lnTo>
                      <a:pt x="13159" y="1222"/>
                    </a:lnTo>
                    <a:lnTo>
                      <a:pt x="13966" y="1241"/>
                    </a:lnTo>
                    <a:lnTo>
                      <a:pt x="14813" y="1281"/>
                    </a:lnTo>
                    <a:lnTo>
                      <a:pt x="15660" y="1340"/>
                    </a:lnTo>
                    <a:lnTo>
                      <a:pt x="16527" y="1399"/>
                    </a:lnTo>
                    <a:lnTo>
                      <a:pt x="17414" y="1497"/>
                    </a:lnTo>
                    <a:lnTo>
                      <a:pt x="18300" y="1596"/>
                    </a:lnTo>
                    <a:lnTo>
                      <a:pt x="19226" y="1734"/>
                    </a:lnTo>
                    <a:lnTo>
                      <a:pt x="20152" y="1872"/>
                    </a:lnTo>
                    <a:lnTo>
                      <a:pt x="21077" y="2009"/>
                    </a:lnTo>
                    <a:lnTo>
                      <a:pt x="22023" y="2187"/>
                    </a:lnTo>
                    <a:lnTo>
                      <a:pt x="22988" y="2384"/>
                    </a:lnTo>
                    <a:lnTo>
                      <a:pt x="23953" y="2581"/>
                    </a:lnTo>
                    <a:lnTo>
                      <a:pt x="24919" y="2797"/>
                    </a:lnTo>
                    <a:lnTo>
                      <a:pt x="25904" y="3053"/>
                    </a:lnTo>
                    <a:lnTo>
                      <a:pt x="26888" y="3310"/>
                    </a:lnTo>
                    <a:lnTo>
                      <a:pt x="28031" y="3625"/>
                    </a:lnTo>
                    <a:lnTo>
                      <a:pt x="29173" y="3960"/>
                    </a:lnTo>
                    <a:lnTo>
                      <a:pt x="30277" y="4294"/>
                    </a:lnTo>
                    <a:lnTo>
                      <a:pt x="31360" y="4669"/>
                    </a:lnTo>
                    <a:lnTo>
                      <a:pt x="32424" y="5043"/>
                    </a:lnTo>
                    <a:lnTo>
                      <a:pt x="33468" y="5437"/>
                    </a:lnTo>
                    <a:lnTo>
                      <a:pt x="34472" y="5831"/>
                    </a:lnTo>
                    <a:lnTo>
                      <a:pt x="35457" y="6245"/>
                    </a:lnTo>
                    <a:lnTo>
                      <a:pt x="36895" y="6875"/>
                    </a:lnTo>
                    <a:lnTo>
                      <a:pt x="38254" y="7545"/>
                    </a:lnTo>
                    <a:lnTo>
                      <a:pt x="39554" y="8214"/>
                    </a:lnTo>
                    <a:lnTo>
                      <a:pt x="40165" y="8549"/>
                    </a:lnTo>
                    <a:lnTo>
                      <a:pt x="40756" y="8904"/>
                    </a:lnTo>
                    <a:lnTo>
                      <a:pt x="41623" y="9416"/>
                    </a:lnTo>
                    <a:lnTo>
                      <a:pt x="42450" y="9948"/>
                    </a:lnTo>
                    <a:lnTo>
                      <a:pt x="43218" y="10480"/>
                    </a:lnTo>
                    <a:lnTo>
                      <a:pt x="43927" y="11012"/>
                    </a:lnTo>
                    <a:lnTo>
                      <a:pt x="44597" y="11543"/>
                    </a:lnTo>
                    <a:lnTo>
                      <a:pt x="45227" y="12075"/>
                    </a:lnTo>
                    <a:lnTo>
                      <a:pt x="45779" y="12607"/>
                    </a:lnTo>
                    <a:lnTo>
                      <a:pt x="46291" y="13139"/>
                    </a:lnTo>
                    <a:lnTo>
                      <a:pt x="46744" y="13671"/>
                    </a:lnTo>
                    <a:lnTo>
                      <a:pt x="47138" y="14183"/>
                    </a:lnTo>
                    <a:lnTo>
                      <a:pt x="47473" y="14675"/>
                    </a:lnTo>
                    <a:lnTo>
                      <a:pt x="47611" y="14931"/>
                    </a:lnTo>
                    <a:lnTo>
                      <a:pt x="47729" y="15168"/>
                    </a:lnTo>
                    <a:lnTo>
                      <a:pt x="47847" y="15404"/>
                    </a:lnTo>
                    <a:lnTo>
                      <a:pt x="47946" y="15641"/>
                    </a:lnTo>
                    <a:lnTo>
                      <a:pt x="48025" y="15877"/>
                    </a:lnTo>
                    <a:lnTo>
                      <a:pt x="48084" y="16113"/>
                    </a:lnTo>
                    <a:lnTo>
                      <a:pt x="48143" y="16330"/>
                    </a:lnTo>
                    <a:lnTo>
                      <a:pt x="48182" y="16547"/>
                    </a:lnTo>
                    <a:lnTo>
                      <a:pt x="48202" y="16763"/>
                    </a:lnTo>
                    <a:lnTo>
                      <a:pt x="48202" y="16980"/>
                    </a:lnTo>
                    <a:lnTo>
                      <a:pt x="48202" y="17157"/>
                    </a:lnTo>
                    <a:lnTo>
                      <a:pt x="48182" y="17335"/>
                    </a:lnTo>
                    <a:lnTo>
                      <a:pt x="48163" y="17512"/>
                    </a:lnTo>
                    <a:lnTo>
                      <a:pt x="48123" y="17709"/>
                    </a:lnTo>
                    <a:lnTo>
                      <a:pt x="48044" y="17926"/>
                    </a:lnTo>
                    <a:lnTo>
                      <a:pt x="47966" y="18123"/>
                    </a:lnTo>
                    <a:lnTo>
                      <a:pt x="47847" y="18339"/>
                    </a:lnTo>
                    <a:lnTo>
                      <a:pt x="47729" y="18536"/>
                    </a:lnTo>
                    <a:lnTo>
                      <a:pt x="47611" y="18714"/>
                    </a:lnTo>
                    <a:lnTo>
                      <a:pt x="47473" y="18871"/>
                    </a:lnTo>
                    <a:lnTo>
                      <a:pt x="47315" y="19048"/>
                    </a:lnTo>
                    <a:lnTo>
                      <a:pt x="47158" y="19206"/>
                    </a:lnTo>
                    <a:lnTo>
                      <a:pt x="46961" y="19364"/>
                    </a:lnTo>
                    <a:lnTo>
                      <a:pt x="46764" y="19521"/>
                    </a:lnTo>
                    <a:lnTo>
                      <a:pt x="46567" y="19679"/>
                    </a:lnTo>
                    <a:lnTo>
                      <a:pt x="46331" y="19817"/>
                    </a:lnTo>
                    <a:lnTo>
                      <a:pt x="45956" y="20033"/>
                    </a:lnTo>
                    <a:lnTo>
                      <a:pt x="45562" y="20230"/>
                    </a:lnTo>
                    <a:lnTo>
                      <a:pt x="45129" y="20427"/>
                    </a:lnTo>
                    <a:lnTo>
                      <a:pt x="44676" y="20605"/>
                    </a:lnTo>
                    <a:lnTo>
                      <a:pt x="44183" y="20762"/>
                    </a:lnTo>
                    <a:lnTo>
                      <a:pt x="43652" y="20920"/>
                    </a:lnTo>
                    <a:lnTo>
                      <a:pt x="43100" y="21058"/>
                    </a:lnTo>
                    <a:lnTo>
                      <a:pt x="42529" y="21176"/>
                    </a:lnTo>
                    <a:lnTo>
                      <a:pt x="41918" y="21294"/>
                    </a:lnTo>
                    <a:lnTo>
                      <a:pt x="41308" y="21373"/>
                    </a:lnTo>
                    <a:lnTo>
                      <a:pt x="40657" y="21471"/>
                    </a:lnTo>
                    <a:lnTo>
                      <a:pt x="39968" y="21530"/>
                    </a:lnTo>
                    <a:lnTo>
                      <a:pt x="39279" y="21589"/>
                    </a:lnTo>
                    <a:lnTo>
                      <a:pt x="38550" y="21629"/>
                    </a:lnTo>
                    <a:lnTo>
                      <a:pt x="37821" y="21649"/>
                    </a:lnTo>
                    <a:lnTo>
                      <a:pt x="36265" y="21649"/>
                    </a:lnTo>
                    <a:lnTo>
                      <a:pt x="35437" y="21609"/>
                    </a:lnTo>
                    <a:lnTo>
                      <a:pt x="34610" y="21570"/>
                    </a:lnTo>
                    <a:lnTo>
                      <a:pt x="33763" y="21530"/>
                    </a:lnTo>
                    <a:lnTo>
                      <a:pt x="32896" y="21452"/>
                    </a:lnTo>
                    <a:lnTo>
                      <a:pt x="32010" y="21353"/>
                    </a:lnTo>
                    <a:lnTo>
                      <a:pt x="31104" y="21255"/>
                    </a:lnTo>
                    <a:lnTo>
                      <a:pt x="30198" y="21136"/>
                    </a:lnTo>
                    <a:lnTo>
                      <a:pt x="29272" y="20999"/>
                    </a:lnTo>
                    <a:lnTo>
                      <a:pt x="28346" y="20841"/>
                    </a:lnTo>
                    <a:lnTo>
                      <a:pt x="27401" y="20664"/>
                    </a:lnTo>
                    <a:lnTo>
                      <a:pt x="26435" y="20486"/>
                    </a:lnTo>
                    <a:lnTo>
                      <a:pt x="25470" y="20270"/>
                    </a:lnTo>
                    <a:lnTo>
                      <a:pt x="24505" y="20053"/>
                    </a:lnTo>
                    <a:lnTo>
                      <a:pt x="23520" y="19817"/>
                    </a:lnTo>
                    <a:lnTo>
                      <a:pt x="22535" y="19561"/>
                    </a:lnTo>
                    <a:lnTo>
                      <a:pt x="21393" y="19245"/>
                    </a:lnTo>
                    <a:lnTo>
                      <a:pt x="20250" y="18911"/>
                    </a:lnTo>
                    <a:lnTo>
                      <a:pt x="19147" y="18556"/>
                    </a:lnTo>
                    <a:lnTo>
                      <a:pt x="18064" y="18182"/>
                    </a:lnTo>
                    <a:lnTo>
                      <a:pt x="17000" y="17807"/>
                    </a:lnTo>
                    <a:lnTo>
                      <a:pt x="15956" y="17433"/>
                    </a:lnTo>
                    <a:lnTo>
                      <a:pt x="14951" y="17020"/>
                    </a:lnTo>
                    <a:lnTo>
                      <a:pt x="13966" y="16606"/>
                    </a:lnTo>
                    <a:lnTo>
                      <a:pt x="12528" y="15975"/>
                    </a:lnTo>
                    <a:lnTo>
                      <a:pt x="11169" y="15325"/>
                    </a:lnTo>
                    <a:lnTo>
                      <a:pt x="9869" y="14656"/>
                    </a:lnTo>
                    <a:lnTo>
                      <a:pt x="9259" y="14301"/>
                    </a:lnTo>
                    <a:lnTo>
                      <a:pt x="8648" y="13966"/>
                    </a:lnTo>
                    <a:lnTo>
                      <a:pt x="7801" y="13434"/>
                    </a:lnTo>
                    <a:lnTo>
                      <a:pt x="6974" y="12903"/>
                    </a:lnTo>
                    <a:lnTo>
                      <a:pt x="6205" y="12371"/>
                    </a:lnTo>
                    <a:lnTo>
                      <a:pt x="5476" y="11839"/>
                    </a:lnTo>
                    <a:lnTo>
                      <a:pt x="4807" y="11307"/>
                    </a:lnTo>
                    <a:lnTo>
                      <a:pt x="4196" y="10775"/>
                    </a:lnTo>
                    <a:lnTo>
                      <a:pt x="3645" y="10243"/>
                    </a:lnTo>
                    <a:lnTo>
                      <a:pt x="3132" y="9711"/>
                    </a:lnTo>
                    <a:lnTo>
                      <a:pt x="2679" y="9199"/>
                    </a:lnTo>
                    <a:lnTo>
                      <a:pt x="2285" y="8687"/>
                    </a:lnTo>
                    <a:lnTo>
                      <a:pt x="1951" y="8175"/>
                    </a:lnTo>
                    <a:lnTo>
                      <a:pt x="1813" y="7939"/>
                    </a:lnTo>
                    <a:lnTo>
                      <a:pt x="1694" y="7683"/>
                    </a:lnTo>
                    <a:lnTo>
                      <a:pt x="1576" y="7446"/>
                    </a:lnTo>
                    <a:lnTo>
                      <a:pt x="1478" y="7210"/>
                    </a:lnTo>
                    <a:lnTo>
                      <a:pt x="1399" y="6973"/>
                    </a:lnTo>
                    <a:lnTo>
                      <a:pt x="1320" y="6757"/>
                    </a:lnTo>
                    <a:lnTo>
                      <a:pt x="1281" y="6520"/>
                    </a:lnTo>
                    <a:lnTo>
                      <a:pt x="1241" y="6304"/>
                    </a:lnTo>
                    <a:lnTo>
                      <a:pt x="1222" y="6087"/>
                    </a:lnTo>
                    <a:lnTo>
                      <a:pt x="1222" y="5890"/>
                    </a:lnTo>
                    <a:lnTo>
                      <a:pt x="1222" y="5693"/>
                    </a:lnTo>
                    <a:lnTo>
                      <a:pt x="1241" y="5516"/>
                    </a:lnTo>
                    <a:lnTo>
                      <a:pt x="1261" y="5338"/>
                    </a:lnTo>
                    <a:lnTo>
                      <a:pt x="1300" y="5161"/>
                    </a:lnTo>
                    <a:lnTo>
                      <a:pt x="1379" y="4944"/>
                    </a:lnTo>
                    <a:lnTo>
                      <a:pt x="1458" y="4728"/>
                    </a:lnTo>
                    <a:lnTo>
                      <a:pt x="1557" y="4531"/>
                    </a:lnTo>
                    <a:lnTo>
                      <a:pt x="1694" y="4314"/>
                    </a:lnTo>
                    <a:lnTo>
                      <a:pt x="1813" y="4157"/>
                    </a:lnTo>
                    <a:lnTo>
                      <a:pt x="1951" y="3979"/>
                    </a:lnTo>
                    <a:lnTo>
                      <a:pt x="2108" y="3802"/>
                    </a:lnTo>
                    <a:lnTo>
                      <a:pt x="2266" y="3644"/>
                    </a:lnTo>
                    <a:lnTo>
                      <a:pt x="2443" y="3487"/>
                    </a:lnTo>
                    <a:lnTo>
                      <a:pt x="2640" y="3329"/>
                    </a:lnTo>
                    <a:lnTo>
                      <a:pt x="2857" y="3191"/>
                    </a:lnTo>
                    <a:lnTo>
                      <a:pt x="3093" y="3034"/>
                    </a:lnTo>
                    <a:lnTo>
                      <a:pt x="3448" y="2817"/>
                    </a:lnTo>
                    <a:lnTo>
                      <a:pt x="3861" y="2620"/>
                    </a:lnTo>
                    <a:lnTo>
                      <a:pt x="4295" y="2443"/>
                    </a:lnTo>
                    <a:lnTo>
                      <a:pt x="4748" y="2266"/>
                    </a:lnTo>
                    <a:lnTo>
                      <a:pt x="5240" y="2088"/>
                    </a:lnTo>
                    <a:lnTo>
                      <a:pt x="5772" y="1950"/>
                    </a:lnTo>
                    <a:lnTo>
                      <a:pt x="6324" y="1812"/>
                    </a:lnTo>
                    <a:lnTo>
                      <a:pt x="6895" y="1675"/>
                    </a:lnTo>
                    <a:lnTo>
                      <a:pt x="7486" y="1576"/>
                    </a:lnTo>
                    <a:lnTo>
                      <a:pt x="8116" y="1478"/>
                    </a:lnTo>
                    <a:lnTo>
                      <a:pt x="8766" y="1399"/>
                    </a:lnTo>
                    <a:lnTo>
                      <a:pt x="9456" y="1320"/>
                    </a:lnTo>
                    <a:lnTo>
                      <a:pt x="10145" y="1281"/>
                    </a:lnTo>
                    <a:lnTo>
                      <a:pt x="10854" y="1241"/>
                    </a:lnTo>
                    <a:lnTo>
                      <a:pt x="11603" y="1222"/>
                    </a:lnTo>
                    <a:lnTo>
                      <a:pt x="12371" y="1202"/>
                    </a:lnTo>
                    <a:close/>
                    <a:moveTo>
                      <a:pt x="12371" y="0"/>
                    </a:moveTo>
                    <a:lnTo>
                      <a:pt x="11169" y="20"/>
                    </a:lnTo>
                    <a:lnTo>
                      <a:pt x="10027" y="79"/>
                    </a:lnTo>
                    <a:lnTo>
                      <a:pt x="8943" y="158"/>
                    </a:lnTo>
                    <a:lnTo>
                      <a:pt x="7899" y="296"/>
                    </a:lnTo>
                    <a:lnTo>
                      <a:pt x="7131" y="414"/>
                    </a:lnTo>
                    <a:lnTo>
                      <a:pt x="6422" y="552"/>
                    </a:lnTo>
                    <a:lnTo>
                      <a:pt x="5733" y="709"/>
                    </a:lnTo>
                    <a:lnTo>
                      <a:pt x="5063" y="887"/>
                    </a:lnTo>
                    <a:lnTo>
                      <a:pt x="4590" y="1044"/>
                    </a:lnTo>
                    <a:lnTo>
                      <a:pt x="4157" y="1202"/>
                    </a:lnTo>
                    <a:lnTo>
                      <a:pt x="3723" y="1359"/>
                    </a:lnTo>
                    <a:lnTo>
                      <a:pt x="3310" y="1556"/>
                    </a:lnTo>
                    <a:lnTo>
                      <a:pt x="2916" y="1753"/>
                    </a:lnTo>
                    <a:lnTo>
                      <a:pt x="2541" y="1970"/>
                    </a:lnTo>
                    <a:lnTo>
                      <a:pt x="2187" y="2187"/>
                    </a:lnTo>
                    <a:lnTo>
                      <a:pt x="1852" y="2423"/>
                    </a:lnTo>
                    <a:lnTo>
                      <a:pt x="1557" y="2679"/>
                    </a:lnTo>
                    <a:lnTo>
                      <a:pt x="1261" y="2935"/>
                    </a:lnTo>
                    <a:lnTo>
                      <a:pt x="1005" y="3231"/>
                    </a:lnTo>
                    <a:lnTo>
                      <a:pt x="769" y="3526"/>
                    </a:lnTo>
                    <a:lnTo>
                      <a:pt x="572" y="3822"/>
                    </a:lnTo>
                    <a:lnTo>
                      <a:pt x="394" y="4157"/>
                    </a:lnTo>
                    <a:lnTo>
                      <a:pt x="256" y="4491"/>
                    </a:lnTo>
                    <a:lnTo>
                      <a:pt x="138" y="4846"/>
                    </a:lnTo>
                    <a:lnTo>
                      <a:pt x="79" y="5102"/>
                    </a:lnTo>
                    <a:lnTo>
                      <a:pt x="40" y="5358"/>
                    </a:lnTo>
                    <a:lnTo>
                      <a:pt x="20" y="5614"/>
                    </a:lnTo>
                    <a:lnTo>
                      <a:pt x="0" y="5890"/>
                    </a:lnTo>
                    <a:lnTo>
                      <a:pt x="20" y="6146"/>
                    </a:lnTo>
                    <a:lnTo>
                      <a:pt x="40" y="6402"/>
                    </a:lnTo>
                    <a:lnTo>
                      <a:pt x="79" y="6658"/>
                    </a:lnTo>
                    <a:lnTo>
                      <a:pt x="138" y="6934"/>
                    </a:lnTo>
                    <a:lnTo>
                      <a:pt x="197" y="7190"/>
                    </a:lnTo>
                    <a:lnTo>
                      <a:pt x="276" y="7446"/>
                    </a:lnTo>
                    <a:lnTo>
                      <a:pt x="375" y="7702"/>
                    </a:lnTo>
                    <a:lnTo>
                      <a:pt x="493" y="7958"/>
                    </a:lnTo>
                    <a:lnTo>
                      <a:pt x="710" y="8411"/>
                    </a:lnTo>
                    <a:lnTo>
                      <a:pt x="966" y="8864"/>
                    </a:lnTo>
                    <a:lnTo>
                      <a:pt x="1261" y="9317"/>
                    </a:lnTo>
                    <a:lnTo>
                      <a:pt x="1596" y="9771"/>
                    </a:lnTo>
                    <a:lnTo>
                      <a:pt x="1911" y="10165"/>
                    </a:lnTo>
                    <a:lnTo>
                      <a:pt x="2246" y="10539"/>
                    </a:lnTo>
                    <a:lnTo>
                      <a:pt x="2620" y="10933"/>
                    </a:lnTo>
                    <a:lnTo>
                      <a:pt x="3014" y="11327"/>
                    </a:lnTo>
                    <a:lnTo>
                      <a:pt x="3428" y="11721"/>
                    </a:lnTo>
                    <a:lnTo>
                      <a:pt x="3881" y="12095"/>
                    </a:lnTo>
                    <a:lnTo>
                      <a:pt x="4354" y="12489"/>
                    </a:lnTo>
                    <a:lnTo>
                      <a:pt x="4826" y="12863"/>
                    </a:lnTo>
                    <a:lnTo>
                      <a:pt x="5614" y="13434"/>
                    </a:lnTo>
                    <a:lnTo>
                      <a:pt x="6442" y="14006"/>
                    </a:lnTo>
                    <a:lnTo>
                      <a:pt x="7308" y="14557"/>
                    </a:lnTo>
                    <a:lnTo>
                      <a:pt x="8234" y="15109"/>
                    </a:lnTo>
                    <a:lnTo>
                      <a:pt x="9180" y="15641"/>
                    </a:lnTo>
                    <a:lnTo>
                      <a:pt x="10184" y="16172"/>
                    </a:lnTo>
                    <a:lnTo>
                      <a:pt x="11228" y="16704"/>
                    </a:lnTo>
                    <a:lnTo>
                      <a:pt x="12331" y="17216"/>
                    </a:lnTo>
                    <a:lnTo>
                      <a:pt x="13454" y="17709"/>
                    </a:lnTo>
                    <a:lnTo>
                      <a:pt x="14597" y="18182"/>
                    </a:lnTo>
                    <a:lnTo>
                      <a:pt x="15798" y="18654"/>
                    </a:lnTo>
                    <a:lnTo>
                      <a:pt x="17020" y="19108"/>
                    </a:lnTo>
                    <a:lnTo>
                      <a:pt x="18280" y="19541"/>
                    </a:lnTo>
                    <a:lnTo>
                      <a:pt x="19561" y="19955"/>
                    </a:lnTo>
                    <a:lnTo>
                      <a:pt x="20880" y="20349"/>
                    </a:lnTo>
                    <a:lnTo>
                      <a:pt x="22220" y="20723"/>
                    </a:lnTo>
                    <a:lnTo>
                      <a:pt x="23225" y="20979"/>
                    </a:lnTo>
                    <a:lnTo>
                      <a:pt x="24229" y="21215"/>
                    </a:lnTo>
                    <a:lnTo>
                      <a:pt x="25214" y="21452"/>
                    </a:lnTo>
                    <a:lnTo>
                      <a:pt x="26199" y="21668"/>
                    </a:lnTo>
                    <a:lnTo>
                      <a:pt x="27164" y="21846"/>
                    </a:lnTo>
                    <a:lnTo>
                      <a:pt x="28129" y="22023"/>
                    </a:lnTo>
                    <a:lnTo>
                      <a:pt x="29095" y="22180"/>
                    </a:lnTo>
                    <a:lnTo>
                      <a:pt x="30040" y="22318"/>
                    </a:lnTo>
                    <a:lnTo>
                      <a:pt x="30966" y="22456"/>
                    </a:lnTo>
                    <a:lnTo>
                      <a:pt x="31872" y="22555"/>
                    </a:lnTo>
                    <a:lnTo>
                      <a:pt x="32778" y="22653"/>
                    </a:lnTo>
                    <a:lnTo>
                      <a:pt x="33665" y="22732"/>
                    </a:lnTo>
                    <a:lnTo>
                      <a:pt x="34551" y="22791"/>
                    </a:lnTo>
                    <a:lnTo>
                      <a:pt x="35398" y="22830"/>
                    </a:lnTo>
                    <a:lnTo>
                      <a:pt x="36245" y="22850"/>
                    </a:lnTo>
                    <a:lnTo>
                      <a:pt x="37053" y="22850"/>
                    </a:lnTo>
                    <a:lnTo>
                      <a:pt x="38254" y="22830"/>
                    </a:lnTo>
                    <a:lnTo>
                      <a:pt x="39397" y="22791"/>
                    </a:lnTo>
                    <a:lnTo>
                      <a:pt x="40480" y="22693"/>
                    </a:lnTo>
                    <a:lnTo>
                      <a:pt x="41524" y="22574"/>
                    </a:lnTo>
                    <a:lnTo>
                      <a:pt x="42273" y="22456"/>
                    </a:lnTo>
                    <a:lnTo>
                      <a:pt x="43002" y="22318"/>
                    </a:lnTo>
                    <a:lnTo>
                      <a:pt x="43691" y="22141"/>
                    </a:lnTo>
                    <a:lnTo>
                      <a:pt x="44341" y="21964"/>
                    </a:lnTo>
                    <a:lnTo>
                      <a:pt x="44814" y="21826"/>
                    </a:lnTo>
                    <a:lnTo>
                      <a:pt x="45267" y="21668"/>
                    </a:lnTo>
                    <a:lnTo>
                      <a:pt x="45700" y="21491"/>
                    </a:lnTo>
                    <a:lnTo>
                      <a:pt x="46114" y="21314"/>
                    </a:lnTo>
                    <a:lnTo>
                      <a:pt x="46508" y="21097"/>
                    </a:lnTo>
                    <a:lnTo>
                      <a:pt x="46882" y="20900"/>
                    </a:lnTo>
                    <a:lnTo>
                      <a:pt x="47237" y="20664"/>
                    </a:lnTo>
                    <a:lnTo>
                      <a:pt x="47572" y="20427"/>
                    </a:lnTo>
                    <a:lnTo>
                      <a:pt x="47867" y="20191"/>
                    </a:lnTo>
                    <a:lnTo>
                      <a:pt x="48163" y="19915"/>
                    </a:lnTo>
                    <a:lnTo>
                      <a:pt x="48419" y="19639"/>
                    </a:lnTo>
                    <a:lnTo>
                      <a:pt x="48635" y="19344"/>
                    </a:lnTo>
                    <a:lnTo>
                      <a:pt x="48852" y="19029"/>
                    </a:lnTo>
                    <a:lnTo>
                      <a:pt x="49029" y="18694"/>
                    </a:lnTo>
                    <a:lnTo>
                      <a:pt x="49167" y="18359"/>
                    </a:lnTo>
                    <a:lnTo>
                      <a:pt x="49285" y="18004"/>
                    </a:lnTo>
                    <a:lnTo>
                      <a:pt x="49344" y="17748"/>
                    </a:lnTo>
                    <a:lnTo>
                      <a:pt x="49384" y="17492"/>
                    </a:lnTo>
                    <a:lnTo>
                      <a:pt x="49404" y="17236"/>
                    </a:lnTo>
                    <a:lnTo>
                      <a:pt x="49404" y="16980"/>
                    </a:lnTo>
                    <a:lnTo>
                      <a:pt x="49404" y="16704"/>
                    </a:lnTo>
                    <a:lnTo>
                      <a:pt x="49384" y="16448"/>
                    </a:lnTo>
                    <a:lnTo>
                      <a:pt x="49344" y="16192"/>
                    </a:lnTo>
                    <a:lnTo>
                      <a:pt x="49285" y="15936"/>
                    </a:lnTo>
                    <a:lnTo>
                      <a:pt x="49226" y="15680"/>
                    </a:lnTo>
                    <a:lnTo>
                      <a:pt x="49147" y="15404"/>
                    </a:lnTo>
                    <a:lnTo>
                      <a:pt x="49049" y="15148"/>
                    </a:lnTo>
                    <a:lnTo>
                      <a:pt x="48931" y="14892"/>
                    </a:lnTo>
                    <a:lnTo>
                      <a:pt x="48714" y="14439"/>
                    </a:lnTo>
                    <a:lnTo>
                      <a:pt x="48458" y="13986"/>
                    </a:lnTo>
                    <a:lnTo>
                      <a:pt x="48163" y="13533"/>
                    </a:lnTo>
                    <a:lnTo>
                      <a:pt x="47828" y="13100"/>
                    </a:lnTo>
                    <a:lnTo>
                      <a:pt x="47512" y="12706"/>
                    </a:lnTo>
                    <a:lnTo>
                      <a:pt x="47178" y="12312"/>
                    </a:lnTo>
                    <a:lnTo>
                      <a:pt x="46803" y="11918"/>
                    </a:lnTo>
                    <a:lnTo>
                      <a:pt x="46409" y="11524"/>
                    </a:lnTo>
                    <a:lnTo>
                      <a:pt x="45976" y="11149"/>
                    </a:lnTo>
                    <a:lnTo>
                      <a:pt x="45543" y="10755"/>
                    </a:lnTo>
                    <a:lnTo>
                      <a:pt x="45070" y="10381"/>
                    </a:lnTo>
                    <a:lnTo>
                      <a:pt x="44577" y="9987"/>
                    </a:lnTo>
                    <a:lnTo>
                      <a:pt x="43809" y="9416"/>
                    </a:lnTo>
                    <a:lnTo>
                      <a:pt x="42982" y="8864"/>
                    </a:lnTo>
                    <a:lnTo>
                      <a:pt x="42115" y="8293"/>
                    </a:lnTo>
                    <a:lnTo>
                      <a:pt x="41189" y="7761"/>
                    </a:lnTo>
                    <a:lnTo>
                      <a:pt x="40224" y="7210"/>
                    </a:lnTo>
                    <a:lnTo>
                      <a:pt x="39220" y="6678"/>
                    </a:lnTo>
                    <a:lnTo>
                      <a:pt x="38176" y="6166"/>
                    </a:lnTo>
                    <a:lnTo>
                      <a:pt x="37092" y="5654"/>
                    </a:lnTo>
                    <a:lnTo>
                      <a:pt x="35969" y="5161"/>
                    </a:lnTo>
                    <a:lnTo>
                      <a:pt x="34807" y="4669"/>
                    </a:lnTo>
                    <a:lnTo>
                      <a:pt x="33625" y="4196"/>
                    </a:lnTo>
                    <a:lnTo>
                      <a:pt x="32404" y="3763"/>
                    </a:lnTo>
                    <a:lnTo>
                      <a:pt x="31143" y="3329"/>
                    </a:lnTo>
                    <a:lnTo>
                      <a:pt x="29863" y="2916"/>
                    </a:lnTo>
                    <a:lnTo>
                      <a:pt x="28543" y="2502"/>
                    </a:lnTo>
                    <a:lnTo>
                      <a:pt x="27204" y="2147"/>
                    </a:lnTo>
                    <a:lnTo>
                      <a:pt x="26199" y="1872"/>
                    </a:lnTo>
                    <a:lnTo>
                      <a:pt x="25194" y="1635"/>
                    </a:lnTo>
                    <a:lnTo>
                      <a:pt x="24209" y="1399"/>
                    </a:lnTo>
                    <a:lnTo>
                      <a:pt x="23225" y="1202"/>
                    </a:lnTo>
                    <a:lnTo>
                      <a:pt x="22240" y="1005"/>
                    </a:lnTo>
                    <a:lnTo>
                      <a:pt x="21294" y="828"/>
                    </a:lnTo>
                    <a:lnTo>
                      <a:pt x="20329" y="670"/>
                    </a:lnTo>
                    <a:lnTo>
                      <a:pt x="19383" y="532"/>
                    </a:lnTo>
                    <a:lnTo>
                      <a:pt x="18458" y="414"/>
                    </a:lnTo>
                    <a:lnTo>
                      <a:pt x="17551" y="296"/>
                    </a:lnTo>
                    <a:lnTo>
                      <a:pt x="16645" y="217"/>
                    </a:lnTo>
                    <a:lnTo>
                      <a:pt x="15759" y="138"/>
                    </a:lnTo>
                    <a:lnTo>
                      <a:pt x="14873" y="79"/>
                    </a:lnTo>
                    <a:lnTo>
                      <a:pt x="14026" y="40"/>
                    </a:lnTo>
                    <a:lnTo>
                      <a:pt x="13178" y="20"/>
                    </a:lnTo>
                    <a:lnTo>
                      <a:pt x="123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32"/>
              <p:cNvSpPr/>
              <p:nvPr/>
            </p:nvSpPr>
            <p:spPr>
              <a:xfrm>
                <a:off x="2675350" y="238125"/>
                <a:ext cx="763825" cy="1128725"/>
              </a:xfrm>
              <a:custGeom>
                <a:avLst/>
                <a:gdLst/>
                <a:ahLst/>
                <a:cxnLst/>
                <a:rect l="l" t="t" r="r" b="b"/>
                <a:pathLst>
                  <a:path w="30553" h="45149" extrusionOk="0">
                    <a:moveTo>
                      <a:pt x="4728" y="1202"/>
                    </a:moveTo>
                    <a:lnTo>
                      <a:pt x="5122" y="1221"/>
                    </a:lnTo>
                    <a:lnTo>
                      <a:pt x="5556" y="1280"/>
                    </a:lnTo>
                    <a:lnTo>
                      <a:pt x="5989" y="1379"/>
                    </a:lnTo>
                    <a:lnTo>
                      <a:pt x="6442" y="1497"/>
                    </a:lnTo>
                    <a:lnTo>
                      <a:pt x="6876" y="1655"/>
                    </a:lnTo>
                    <a:lnTo>
                      <a:pt x="7289" y="1812"/>
                    </a:lnTo>
                    <a:lnTo>
                      <a:pt x="7742" y="2029"/>
                    </a:lnTo>
                    <a:lnTo>
                      <a:pt x="8195" y="2246"/>
                    </a:lnTo>
                    <a:lnTo>
                      <a:pt x="8648" y="2521"/>
                    </a:lnTo>
                    <a:lnTo>
                      <a:pt x="9121" y="2797"/>
                    </a:lnTo>
                    <a:lnTo>
                      <a:pt x="9614" y="3112"/>
                    </a:lnTo>
                    <a:lnTo>
                      <a:pt x="10106" y="3447"/>
                    </a:lnTo>
                    <a:lnTo>
                      <a:pt x="10855" y="4018"/>
                    </a:lnTo>
                    <a:lnTo>
                      <a:pt x="11623" y="4629"/>
                    </a:lnTo>
                    <a:lnTo>
                      <a:pt x="12391" y="5299"/>
                    </a:lnTo>
                    <a:lnTo>
                      <a:pt x="13179" y="6028"/>
                    </a:lnTo>
                    <a:lnTo>
                      <a:pt x="13967" y="6816"/>
                    </a:lnTo>
                    <a:lnTo>
                      <a:pt x="14755" y="7643"/>
                    </a:lnTo>
                    <a:lnTo>
                      <a:pt x="15562" y="8529"/>
                    </a:lnTo>
                    <a:lnTo>
                      <a:pt x="16350" y="9455"/>
                    </a:lnTo>
                    <a:lnTo>
                      <a:pt x="17158" y="10420"/>
                    </a:lnTo>
                    <a:lnTo>
                      <a:pt x="17946" y="11445"/>
                    </a:lnTo>
                    <a:lnTo>
                      <a:pt x="18754" y="12489"/>
                    </a:lnTo>
                    <a:lnTo>
                      <a:pt x="19522" y="13592"/>
                    </a:lnTo>
                    <a:lnTo>
                      <a:pt x="20310" y="14734"/>
                    </a:lnTo>
                    <a:lnTo>
                      <a:pt x="21078" y="15916"/>
                    </a:lnTo>
                    <a:lnTo>
                      <a:pt x="21826" y="17118"/>
                    </a:lnTo>
                    <a:lnTo>
                      <a:pt x="22555" y="18378"/>
                    </a:lnTo>
                    <a:lnTo>
                      <a:pt x="23363" y="19797"/>
                    </a:lnTo>
                    <a:lnTo>
                      <a:pt x="24111" y="21215"/>
                    </a:lnTo>
                    <a:lnTo>
                      <a:pt x="24821" y="22633"/>
                    </a:lnTo>
                    <a:lnTo>
                      <a:pt x="25471" y="24012"/>
                    </a:lnTo>
                    <a:lnTo>
                      <a:pt x="26081" y="25391"/>
                    </a:lnTo>
                    <a:lnTo>
                      <a:pt x="26633" y="26750"/>
                    </a:lnTo>
                    <a:lnTo>
                      <a:pt x="27145" y="28090"/>
                    </a:lnTo>
                    <a:lnTo>
                      <a:pt x="27598" y="29409"/>
                    </a:lnTo>
                    <a:lnTo>
                      <a:pt x="28012" y="30670"/>
                    </a:lnTo>
                    <a:lnTo>
                      <a:pt x="28366" y="31911"/>
                    </a:lnTo>
                    <a:lnTo>
                      <a:pt x="28662" y="33113"/>
                    </a:lnTo>
                    <a:lnTo>
                      <a:pt x="28898" y="34275"/>
                    </a:lnTo>
                    <a:lnTo>
                      <a:pt x="29095" y="35378"/>
                    </a:lnTo>
                    <a:lnTo>
                      <a:pt x="29174" y="35930"/>
                    </a:lnTo>
                    <a:lnTo>
                      <a:pt x="29233" y="36442"/>
                    </a:lnTo>
                    <a:lnTo>
                      <a:pt x="29272" y="36954"/>
                    </a:lnTo>
                    <a:lnTo>
                      <a:pt x="29312" y="37446"/>
                    </a:lnTo>
                    <a:lnTo>
                      <a:pt x="29331" y="37939"/>
                    </a:lnTo>
                    <a:lnTo>
                      <a:pt x="29331" y="38392"/>
                    </a:lnTo>
                    <a:lnTo>
                      <a:pt x="29331" y="38884"/>
                    </a:lnTo>
                    <a:lnTo>
                      <a:pt x="29312" y="39357"/>
                    </a:lnTo>
                    <a:lnTo>
                      <a:pt x="29272" y="39810"/>
                    </a:lnTo>
                    <a:lnTo>
                      <a:pt x="29213" y="40244"/>
                    </a:lnTo>
                    <a:lnTo>
                      <a:pt x="29134" y="40657"/>
                    </a:lnTo>
                    <a:lnTo>
                      <a:pt x="29056" y="41031"/>
                    </a:lnTo>
                    <a:lnTo>
                      <a:pt x="28938" y="41406"/>
                    </a:lnTo>
                    <a:lnTo>
                      <a:pt x="28819" y="41741"/>
                    </a:lnTo>
                    <a:lnTo>
                      <a:pt x="28701" y="42056"/>
                    </a:lnTo>
                    <a:lnTo>
                      <a:pt x="28544" y="42332"/>
                    </a:lnTo>
                    <a:lnTo>
                      <a:pt x="28386" y="42607"/>
                    </a:lnTo>
                    <a:lnTo>
                      <a:pt x="28209" y="42844"/>
                    </a:lnTo>
                    <a:lnTo>
                      <a:pt x="28031" y="43060"/>
                    </a:lnTo>
                    <a:lnTo>
                      <a:pt x="27834" y="43238"/>
                    </a:lnTo>
                    <a:lnTo>
                      <a:pt x="27618" y="43415"/>
                    </a:lnTo>
                    <a:lnTo>
                      <a:pt x="27381" y="43553"/>
                    </a:lnTo>
                    <a:lnTo>
                      <a:pt x="27224" y="43651"/>
                    </a:lnTo>
                    <a:lnTo>
                      <a:pt x="27046" y="43730"/>
                    </a:lnTo>
                    <a:lnTo>
                      <a:pt x="26849" y="43789"/>
                    </a:lnTo>
                    <a:lnTo>
                      <a:pt x="26653" y="43848"/>
                    </a:lnTo>
                    <a:lnTo>
                      <a:pt x="26456" y="43888"/>
                    </a:lnTo>
                    <a:lnTo>
                      <a:pt x="26259" y="43927"/>
                    </a:lnTo>
                    <a:lnTo>
                      <a:pt x="26042" y="43947"/>
                    </a:lnTo>
                    <a:lnTo>
                      <a:pt x="25825" y="43947"/>
                    </a:lnTo>
                    <a:lnTo>
                      <a:pt x="25412" y="43927"/>
                    </a:lnTo>
                    <a:lnTo>
                      <a:pt x="24998" y="43888"/>
                    </a:lnTo>
                    <a:lnTo>
                      <a:pt x="24565" y="43789"/>
                    </a:lnTo>
                    <a:lnTo>
                      <a:pt x="24092" y="43651"/>
                    </a:lnTo>
                    <a:lnTo>
                      <a:pt x="23678" y="43513"/>
                    </a:lnTo>
                    <a:lnTo>
                      <a:pt x="23245" y="43336"/>
                    </a:lnTo>
                    <a:lnTo>
                      <a:pt x="22811" y="43139"/>
                    </a:lnTo>
                    <a:lnTo>
                      <a:pt x="22358" y="42903"/>
                    </a:lnTo>
                    <a:lnTo>
                      <a:pt x="21886" y="42647"/>
                    </a:lnTo>
                    <a:lnTo>
                      <a:pt x="21413" y="42351"/>
                    </a:lnTo>
                    <a:lnTo>
                      <a:pt x="20940" y="42036"/>
                    </a:lnTo>
                    <a:lnTo>
                      <a:pt x="20448" y="41701"/>
                    </a:lnTo>
                    <a:lnTo>
                      <a:pt x="19699" y="41150"/>
                    </a:lnTo>
                    <a:lnTo>
                      <a:pt x="18931" y="40519"/>
                    </a:lnTo>
                    <a:lnTo>
                      <a:pt x="18163" y="39850"/>
                    </a:lnTo>
                    <a:lnTo>
                      <a:pt x="17375" y="39121"/>
                    </a:lnTo>
                    <a:lnTo>
                      <a:pt x="16587" y="38352"/>
                    </a:lnTo>
                    <a:lnTo>
                      <a:pt x="15799" y="37505"/>
                    </a:lnTo>
                    <a:lnTo>
                      <a:pt x="14991" y="36639"/>
                    </a:lnTo>
                    <a:lnTo>
                      <a:pt x="14184" y="35713"/>
                    </a:lnTo>
                    <a:lnTo>
                      <a:pt x="13396" y="34728"/>
                    </a:lnTo>
                    <a:lnTo>
                      <a:pt x="12588" y="33723"/>
                    </a:lnTo>
                    <a:lnTo>
                      <a:pt x="11800" y="32660"/>
                    </a:lnTo>
                    <a:lnTo>
                      <a:pt x="11012" y="31557"/>
                    </a:lnTo>
                    <a:lnTo>
                      <a:pt x="10244" y="30414"/>
                    </a:lnTo>
                    <a:lnTo>
                      <a:pt x="9476" y="29252"/>
                    </a:lnTo>
                    <a:lnTo>
                      <a:pt x="8727" y="28031"/>
                    </a:lnTo>
                    <a:lnTo>
                      <a:pt x="7998" y="26790"/>
                    </a:lnTo>
                    <a:lnTo>
                      <a:pt x="7191" y="25352"/>
                    </a:lnTo>
                    <a:lnTo>
                      <a:pt x="6442" y="23933"/>
                    </a:lnTo>
                    <a:lnTo>
                      <a:pt x="5733" y="22535"/>
                    </a:lnTo>
                    <a:lnTo>
                      <a:pt x="5083" y="21136"/>
                    </a:lnTo>
                    <a:lnTo>
                      <a:pt x="4472" y="19757"/>
                    </a:lnTo>
                    <a:lnTo>
                      <a:pt x="3901" y="18398"/>
                    </a:lnTo>
                    <a:lnTo>
                      <a:pt x="3409" y="17059"/>
                    </a:lnTo>
                    <a:lnTo>
                      <a:pt x="2956" y="15759"/>
                    </a:lnTo>
                    <a:lnTo>
                      <a:pt x="2542" y="14478"/>
                    </a:lnTo>
                    <a:lnTo>
                      <a:pt x="2187" y="13237"/>
                    </a:lnTo>
                    <a:lnTo>
                      <a:pt x="1892" y="12036"/>
                    </a:lnTo>
                    <a:lnTo>
                      <a:pt x="1655" y="10873"/>
                    </a:lnTo>
                    <a:lnTo>
                      <a:pt x="1458" y="9770"/>
                    </a:lnTo>
                    <a:lnTo>
                      <a:pt x="1380" y="9238"/>
                    </a:lnTo>
                    <a:lnTo>
                      <a:pt x="1321" y="8707"/>
                    </a:lnTo>
                    <a:lnTo>
                      <a:pt x="1262" y="8194"/>
                    </a:lnTo>
                    <a:lnTo>
                      <a:pt x="1242" y="7702"/>
                    </a:lnTo>
                    <a:lnTo>
                      <a:pt x="1222" y="7229"/>
                    </a:lnTo>
                    <a:lnTo>
                      <a:pt x="1202" y="6757"/>
                    </a:lnTo>
                    <a:lnTo>
                      <a:pt x="1222" y="6264"/>
                    </a:lnTo>
                    <a:lnTo>
                      <a:pt x="1242" y="5791"/>
                    </a:lnTo>
                    <a:lnTo>
                      <a:pt x="1281" y="5338"/>
                    </a:lnTo>
                    <a:lnTo>
                      <a:pt x="1340" y="4905"/>
                    </a:lnTo>
                    <a:lnTo>
                      <a:pt x="1419" y="4511"/>
                    </a:lnTo>
                    <a:lnTo>
                      <a:pt x="1498" y="4117"/>
                    </a:lnTo>
                    <a:lnTo>
                      <a:pt x="1596" y="3762"/>
                    </a:lnTo>
                    <a:lnTo>
                      <a:pt x="1715" y="3427"/>
                    </a:lnTo>
                    <a:lnTo>
                      <a:pt x="1852" y="3112"/>
                    </a:lnTo>
                    <a:lnTo>
                      <a:pt x="2010" y="2817"/>
                    </a:lnTo>
                    <a:lnTo>
                      <a:pt x="2168" y="2561"/>
                    </a:lnTo>
                    <a:lnTo>
                      <a:pt x="2345" y="2324"/>
                    </a:lnTo>
                    <a:lnTo>
                      <a:pt x="2522" y="2108"/>
                    </a:lnTo>
                    <a:lnTo>
                      <a:pt x="2719" y="1911"/>
                    </a:lnTo>
                    <a:lnTo>
                      <a:pt x="2936" y="1733"/>
                    </a:lnTo>
                    <a:lnTo>
                      <a:pt x="3153" y="1596"/>
                    </a:lnTo>
                    <a:lnTo>
                      <a:pt x="3330" y="1497"/>
                    </a:lnTo>
                    <a:lnTo>
                      <a:pt x="3507" y="1418"/>
                    </a:lnTo>
                    <a:lnTo>
                      <a:pt x="3704" y="1359"/>
                    </a:lnTo>
                    <a:lnTo>
                      <a:pt x="3881" y="1300"/>
                    </a:lnTo>
                    <a:lnTo>
                      <a:pt x="4098" y="1261"/>
                    </a:lnTo>
                    <a:lnTo>
                      <a:pt x="4295" y="1221"/>
                    </a:lnTo>
                    <a:lnTo>
                      <a:pt x="4512" y="1202"/>
                    </a:lnTo>
                    <a:close/>
                    <a:moveTo>
                      <a:pt x="4453" y="0"/>
                    </a:moveTo>
                    <a:lnTo>
                      <a:pt x="4157" y="39"/>
                    </a:lnTo>
                    <a:lnTo>
                      <a:pt x="3881" y="79"/>
                    </a:lnTo>
                    <a:lnTo>
                      <a:pt x="3606" y="138"/>
                    </a:lnTo>
                    <a:lnTo>
                      <a:pt x="3330" y="217"/>
                    </a:lnTo>
                    <a:lnTo>
                      <a:pt x="3054" y="315"/>
                    </a:lnTo>
                    <a:lnTo>
                      <a:pt x="2798" y="414"/>
                    </a:lnTo>
                    <a:lnTo>
                      <a:pt x="2562" y="552"/>
                    </a:lnTo>
                    <a:lnTo>
                      <a:pt x="2227" y="768"/>
                    </a:lnTo>
                    <a:lnTo>
                      <a:pt x="1931" y="1005"/>
                    </a:lnTo>
                    <a:lnTo>
                      <a:pt x="1655" y="1280"/>
                    </a:lnTo>
                    <a:lnTo>
                      <a:pt x="1399" y="1576"/>
                    </a:lnTo>
                    <a:lnTo>
                      <a:pt x="1222" y="1812"/>
                    </a:lnTo>
                    <a:lnTo>
                      <a:pt x="1045" y="2068"/>
                    </a:lnTo>
                    <a:lnTo>
                      <a:pt x="907" y="2324"/>
                    </a:lnTo>
                    <a:lnTo>
                      <a:pt x="769" y="2600"/>
                    </a:lnTo>
                    <a:lnTo>
                      <a:pt x="631" y="2896"/>
                    </a:lnTo>
                    <a:lnTo>
                      <a:pt x="533" y="3191"/>
                    </a:lnTo>
                    <a:lnTo>
                      <a:pt x="414" y="3506"/>
                    </a:lnTo>
                    <a:lnTo>
                      <a:pt x="336" y="3821"/>
                    </a:lnTo>
                    <a:lnTo>
                      <a:pt x="257" y="4156"/>
                    </a:lnTo>
                    <a:lnTo>
                      <a:pt x="178" y="4491"/>
                    </a:lnTo>
                    <a:lnTo>
                      <a:pt x="139" y="4846"/>
                    </a:lnTo>
                    <a:lnTo>
                      <a:pt x="80" y="5220"/>
                    </a:lnTo>
                    <a:lnTo>
                      <a:pt x="21" y="5969"/>
                    </a:lnTo>
                    <a:lnTo>
                      <a:pt x="1" y="6757"/>
                    </a:lnTo>
                    <a:lnTo>
                      <a:pt x="21" y="7249"/>
                    </a:lnTo>
                    <a:lnTo>
                      <a:pt x="40" y="7781"/>
                    </a:lnTo>
                    <a:lnTo>
                      <a:pt x="80" y="8293"/>
                    </a:lnTo>
                    <a:lnTo>
                      <a:pt x="119" y="8845"/>
                    </a:lnTo>
                    <a:lnTo>
                      <a:pt x="178" y="9396"/>
                    </a:lnTo>
                    <a:lnTo>
                      <a:pt x="257" y="9948"/>
                    </a:lnTo>
                    <a:lnTo>
                      <a:pt x="454" y="11110"/>
                    </a:lnTo>
                    <a:lnTo>
                      <a:pt x="651" y="11996"/>
                    </a:lnTo>
                    <a:lnTo>
                      <a:pt x="868" y="12922"/>
                    </a:lnTo>
                    <a:lnTo>
                      <a:pt x="1104" y="13868"/>
                    </a:lnTo>
                    <a:lnTo>
                      <a:pt x="1380" y="14833"/>
                    </a:lnTo>
                    <a:lnTo>
                      <a:pt x="1695" y="15798"/>
                    </a:lnTo>
                    <a:lnTo>
                      <a:pt x="2030" y="16803"/>
                    </a:lnTo>
                    <a:lnTo>
                      <a:pt x="2404" y="17807"/>
                    </a:lnTo>
                    <a:lnTo>
                      <a:pt x="2798" y="18832"/>
                    </a:lnTo>
                    <a:lnTo>
                      <a:pt x="3212" y="19876"/>
                    </a:lnTo>
                    <a:lnTo>
                      <a:pt x="3665" y="20920"/>
                    </a:lnTo>
                    <a:lnTo>
                      <a:pt x="4137" y="21983"/>
                    </a:lnTo>
                    <a:lnTo>
                      <a:pt x="4650" y="23067"/>
                    </a:lnTo>
                    <a:lnTo>
                      <a:pt x="5181" y="24130"/>
                    </a:lnTo>
                    <a:lnTo>
                      <a:pt x="5733" y="25214"/>
                    </a:lnTo>
                    <a:lnTo>
                      <a:pt x="6324" y="26297"/>
                    </a:lnTo>
                    <a:lnTo>
                      <a:pt x="6954" y="27381"/>
                    </a:lnTo>
                    <a:lnTo>
                      <a:pt x="7526" y="28365"/>
                    </a:lnTo>
                    <a:lnTo>
                      <a:pt x="8097" y="29311"/>
                    </a:lnTo>
                    <a:lnTo>
                      <a:pt x="8688" y="30237"/>
                    </a:lnTo>
                    <a:lnTo>
                      <a:pt x="9279" y="31143"/>
                    </a:lnTo>
                    <a:lnTo>
                      <a:pt x="9870" y="32029"/>
                    </a:lnTo>
                    <a:lnTo>
                      <a:pt x="10480" y="32896"/>
                    </a:lnTo>
                    <a:lnTo>
                      <a:pt x="11091" y="33743"/>
                    </a:lnTo>
                    <a:lnTo>
                      <a:pt x="11721" y="34551"/>
                    </a:lnTo>
                    <a:lnTo>
                      <a:pt x="12332" y="35339"/>
                    </a:lnTo>
                    <a:lnTo>
                      <a:pt x="12962" y="36107"/>
                    </a:lnTo>
                    <a:lnTo>
                      <a:pt x="13573" y="36855"/>
                    </a:lnTo>
                    <a:lnTo>
                      <a:pt x="14203" y="37565"/>
                    </a:lnTo>
                    <a:lnTo>
                      <a:pt x="14834" y="38254"/>
                    </a:lnTo>
                    <a:lnTo>
                      <a:pt x="15464" y="38904"/>
                    </a:lnTo>
                    <a:lnTo>
                      <a:pt x="16075" y="39534"/>
                    </a:lnTo>
                    <a:lnTo>
                      <a:pt x="16705" y="40145"/>
                    </a:lnTo>
                    <a:lnTo>
                      <a:pt x="17316" y="40716"/>
                    </a:lnTo>
                    <a:lnTo>
                      <a:pt x="17926" y="41248"/>
                    </a:lnTo>
                    <a:lnTo>
                      <a:pt x="18537" y="41760"/>
                    </a:lnTo>
                    <a:lnTo>
                      <a:pt x="19147" y="42233"/>
                    </a:lnTo>
                    <a:lnTo>
                      <a:pt x="19738" y="42686"/>
                    </a:lnTo>
                    <a:lnTo>
                      <a:pt x="20349" y="43100"/>
                    </a:lnTo>
                    <a:lnTo>
                      <a:pt x="20920" y="43474"/>
                    </a:lnTo>
                    <a:lnTo>
                      <a:pt x="21511" y="43809"/>
                    </a:lnTo>
                    <a:lnTo>
                      <a:pt x="22083" y="44104"/>
                    </a:lnTo>
                    <a:lnTo>
                      <a:pt x="22634" y="44380"/>
                    </a:lnTo>
                    <a:lnTo>
                      <a:pt x="23186" y="44617"/>
                    </a:lnTo>
                    <a:lnTo>
                      <a:pt x="23737" y="44794"/>
                    </a:lnTo>
                    <a:lnTo>
                      <a:pt x="24269" y="44951"/>
                    </a:lnTo>
                    <a:lnTo>
                      <a:pt x="24801" y="45070"/>
                    </a:lnTo>
                    <a:lnTo>
                      <a:pt x="25313" y="45129"/>
                    </a:lnTo>
                    <a:lnTo>
                      <a:pt x="25825" y="45148"/>
                    </a:lnTo>
                    <a:lnTo>
                      <a:pt x="26101" y="45148"/>
                    </a:lnTo>
                    <a:lnTo>
                      <a:pt x="26396" y="45129"/>
                    </a:lnTo>
                    <a:lnTo>
                      <a:pt x="26672" y="45089"/>
                    </a:lnTo>
                    <a:lnTo>
                      <a:pt x="26948" y="45030"/>
                    </a:lnTo>
                    <a:lnTo>
                      <a:pt x="27224" y="44951"/>
                    </a:lnTo>
                    <a:lnTo>
                      <a:pt x="27480" y="44853"/>
                    </a:lnTo>
                    <a:lnTo>
                      <a:pt x="27736" y="44735"/>
                    </a:lnTo>
                    <a:lnTo>
                      <a:pt x="27992" y="44597"/>
                    </a:lnTo>
                    <a:lnTo>
                      <a:pt x="28327" y="44400"/>
                    </a:lnTo>
                    <a:lnTo>
                      <a:pt x="28622" y="44144"/>
                    </a:lnTo>
                    <a:lnTo>
                      <a:pt x="28898" y="43888"/>
                    </a:lnTo>
                    <a:lnTo>
                      <a:pt x="29154" y="43592"/>
                    </a:lnTo>
                    <a:lnTo>
                      <a:pt x="29331" y="43356"/>
                    </a:lnTo>
                    <a:lnTo>
                      <a:pt x="29489" y="43100"/>
                    </a:lnTo>
                    <a:lnTo>
                      <a:pt x="29647" y="42824"/>
                    </a:lnTo>
                    <a:lnTo>
                      <a:pt x="29785" y="42548"/>
                    </a:lnTo>
                    <a:lnTo>
                      <a:pt x="29903" y="42272"/>
                    </a:lnTo>
                    <a:lnTo>
                      <a:pt x="30021" y="41977"/>
                    </a:lnTo>
                    <a:lnTo>
                      <a:pt x="30119" y="41662"/>
                    </a:lnTo>
                    <a:lnTo>
                      <a:pt x="30218" y="41327"/>
                    </a:lnTo>
                    <a:lnTo>
                      <a:pt x="30297" y="41012"/>
                    </a:lnTo>
                    <a:lnTo>
                      <a:pt x="30356" y="40657"/>
                    </a:lnTo>
                    <a:lnTo>
                      <a:pt x="30415" y="40303"/>
                    </a:lnTo>
                    <a:lnTo>
                      <a:pt x="30474" y="39948"/>
                    </a:lnTo>
                    <a:lnTo>
                      <a:pt x="30533" y="39200"/>
                    </a:lnTo>
                    <a:lnTo>
                      <a:pt x="30553" y="38392"/>
                    </a:lnTo>
                    <a:lnTo>
                      <a:pt x="30533" y="37899"/>
                    </a:lnTo>
                    <a:lnTo>
                      <a:pt x="30513" y="37387"/>
                    </a:lnTo>
                    <a:lnTo>
                      <a:pt x="30474" y="36855"/>
                    </a:lnTo>
                    <a:lnTo>
                      <a:pt x="30435" y="36324"/>
                    </a:lnTo>
                    <a:lnTo>
                      <a:pt x="30356" y="35772"/>
                    </a:lnTo>
                    <a:lnTo>
                      <a:pt x="30277" y="35201"/>
                    </a:lnTo>
                    <a:lnTo>
                      <a:pt x="30080" y="34039"/>
                    </a:lnTo>
                    <a:lnTo>
                      <a:pt x="29903" y="33152"/>
                    </a:lnTo>
                    <a:lnTo>
                      <a:pt x="29686" y="32226"/>
                    </a:lnTo>
                    <a:lnTo>
                      <a:pt x="29430" y="31281"/>
                    </a:lnTo>
                    <a:lnTo>
                      <a:pt x="29154" y="30335"/>
                    </a:lnTo>
                    <a:lnTo>
                      <a:pt x="28859" y="29350"/>
                    </a:lnTo>
                    <a:lnTo>
                      <a:pt x="28524" y="28346"/>
                    </a:lnTo>
                    <a:lnTo>
                      <a:pt x="28150" y="27341"/>
                    </a:lnTo>
                    <a:lnTo>
                      <a:pt x="27756" y="26317"/>
                    </a:lnTo>
                    <a:lnTo>
                      <a:pt x="27342" y="25273"/>
                    </a:lnTo>
                    <a:lnTo>
                      <a:pt x="26889" y="24229"/>
                    </a:lnTo>
                    <a:lnTo>
                      <a:pt x="26416" y="23165"/>
                    </a:lnTo>
                    <a:lnTo>
                      <a:pt x="25904" y="22101"/>
                    </a:lnTo>
                    <a:lnTo>
                      <a:pt x="25372" y="21018"/>
                    </a:lnTo>
                    <a:lnTo>
                      <a:pt x="24801" y="19935"/>
                    </a:lnTo>
                    <a:lnTo>
                      <a:pt x="24230" y="18851"/>
                    </a:lnTo>
                    <a:lnTo>
                      <a:pt x="23599" y="17768"/>
                    </a:lnTo>
                    <a:lnTo>
                      <a:pt x="23028" y="16803"/>
                    </a:lnTo>
                    <a:lnTo>
                      <a:pt x="22457" y="15857"/>
                    </a:lnTo>
                    <a:lnTo>
                      <a:pt x="21866" y="14912"/>
                    </a:lnTo>
                    <a:lnTo>
                      <a:pt x="21275" y="14005"/>
                    </a:lnTo>
                    <a:lnTo>
                      <a:pt x="20664" y="13119"/>
                    </a:lnTo>
                    <a:lnTo>
                      <a:pt x="20073" y="12252"/>
                    </a:lnTo>
                    <a:lnTo>
                      <a:pt x="19443" y="11425"/>
                    </a:lnTo>
                    <a:lnTo>
                      <a:pt x="18832" y="10598"/>
                    </a:lnTo>
                    <a:lnTo>
                      <a:pt x="18222" y="9810"/>
                    </a:lnTo>
                    <a:lnTo>
                      <a:pt x="17591" y="9041"/>
                    </a:lnTo>
                    <a:lnTo>
                      <a:pt x="16961" y="8313"/>
                    </a:lnTo>
                    <a:lnTo>
                      <a:pt x="16350" y="7584"/>
                    </a:lnTo>
                    <a:lnTo>
                      <a:pt x="15720" y="6894"/>
                    </a:lnTo>
                    <a:lnTo>
                      <a:pt x="15090" y="6244"/>
                    </a:lnTo>
                    <a:lnTo>
                      <a:pt x="14479" y="5614"/>
                    </a:lnTo>
                    <a:lnTo>
                      <a:pt x="13849" y="5023"/>
                    </a:lnTo>
                    <a:lnTo>
                      <a:pt x="13238" y="4452"/>
                    </a:lnTo>
                    <a:lnTo>
                      <a:pt x="12627" y="3900"/>
                    </a:lnTo>
                    <a:lnTo>
                      <a:pt x="12017" y="3388"/>
                    </a:lnTo>
                    <a:lnTo>
                      <a:pt x="11406" y="2915"/>
                    </a:lnTo>
                    <a:lnTo>
                      <a:pt x="10795" y="2482"/>
                    </a:lnTo>
                    <a:lnTo>
                      <a:pt x="10205" y="2068"/>
                    </a:lnTo>
                    <a:lnTo>
                      <a:pt x="9633" y="1694"/>
                    </a:lnTo>
                    <a:lnTo>
                      <a:pt x="9042" y="1359"/>
                    </a:lnTo>
                    <a:lnTo>
                      <a:pt x="8471" y="1044"/>
                    </a:lnTo>
                    <a:lnTo>
                      <a:pt x="7920" y="768"/>
                    </a:lnTo>
                    <a:lnTo>
                      <a:pt x="7368" y="552"/>
                    </a:lnTo>
                    <a:lnTo>
                      <a:pt x="6816" y="355"/>
                    </a:lnTo>
                    <a:lnTo>
                      <a:pt x="6285" y="197"/>
                    </a:lnTo>
                    <a:lnTo>
                      <a:pt x="5753" y="98"/>
                    </a:lnTo>
                    <a:lnTo>
                      <a:pt x="5241" y="20"/>
                    </a:lnTo>
                    <a:lnTo>
                      <a:pt x="47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32"/>
              <p:cNvSpPr/>
              <p:nvPr/>
            </p:nvSpPr>
            <p:spPr>
              <a:xfrm>
                <a:off x="2492650" y="420825"/>
                <a:ext cx="1129225" cy="763325"/>
              </a:xfrm>
              <a:custGeom>
                <a:avLst/>
                <a:gdLst/>
                <a:ahLst/>
                <a:cxnLst/>
                <a:rect l="l" t="t" r="r" b="b"/>
                <a:pathLst>
                  <a:path w="45169" h="30533" extrusionOk="0">
                    <a:moveTo>
                      <a:pt x="38412" y="1202"/>
                    </a:moveTo>
                    <a:lnTo>
                      <a:pt x="38905" y="1221"/>
                    </a:lnTo>
                    <a:lnTo>
                      <a:pt x="39358" y="1241"/>
                    </a:lnTo>
                    <a:lnTo>
                      <a:pt x="39811" y="1280"/>
                    </a:lnTo>
                    <a:lnTo>
                      <a:pt x="40244" y="1340"/>
                    </a:lnTo>
                    <a:lnTo>
                      <a:pt x="40658" y="1399"/>
                    </a:lnTo>
                    <a:lnTo>
                      <a:pt x="41032" y="1497"/>
                    </a:lnTo>
                    <a:lnTo>
                      <a:pt x="41406" y="1596"/>
                    </a:lnTo>
                    <a:lnTo>
                      <a:pt x="41741" y="1714"/>
                    </a:lnTo>
                    <a:lnTo>
                      <a:pt x="42056" y="1852"/>
                    </a:lnTo>
                    <a:lnTo>
                      <a:pt x="42332" y="1990"/>
                    </a:lnTo>
                    <a:lnTo>
                      <a:pt x="42608" y="2167"/>
                    </a:lnTo>
                    <a:lnTo>
                      <a:pt x="42844" y="2324"/>
                    </a:lnTo>
                    <a:lnTo>
                      <a:pt x="43061" y="2521"/>
                    </a:lnTo>
                    <a:lnTo>
                      <a:pt x="43258" y="2718"/>
                    </a:lnTo>
                    <a:lnTo>
                      <a:pt x="43416" y="2935"/>
                    </a:lnTo>
                    <a:lnTo>
                      <a:pt x="43573" y="3152"/>
                    </a:lnTo>
                    <a:lnTo>
                      <a:pt x="43652" y="3329"/>
                    </a:lnTo>
                    <a:lnTo>
                      <a:pt x="43731" y="3506"/>
                    </a:lnTo>
                    <a:lnTo>
                      <a:pt x="43810" y="3684"/>
                    </a:lnTo>
                    <a:lnTo>
                      <a:pt x="43849" y="3881"/>
                    </a:lnTo>
                    <a:lnTo>
                      <a:pt x="43908" y="4078"/>
                    </a:lnTo>
                    <a:lnTo>
                      <a:pt x="43928" y="4294"/>
                    </a:lnTo>
                    <a:lnTo>
                      <a:pt x="43948" y="4511"/>
                    </a:lnTo>
                    <a:lnTo>
                      <a:pt x="43948" y="4728"/>
                    </a:lnTo>
                    <a:lnTo>
                      <a:pt x="43948" y="5122"/>
                    </a:lnTo>
                    <a:lnTo>
                      <a:pt x="43888" y="5535"/>
                    </a:lnTo>
                    <a:lnTo>
                      <a:pt x="43790" y="5988"/>
                    </a:lnTo>
                    <a:lnTo>
                      <a:pt x="43652" y="6441"/>
                    </a:lnTo>
                    <a:lnTo>
                      <a:pt x="43514" y="6855"/>
                    </a:lnTo>
                    <a:lnTo>
                      <a:pt x="43337" y="7288"/>
                    </a:lnTo>
                    <a:lnTo>
                      <a:pt x="43140" y="7741"/>
                    </a:lnTo>
                    <a:lnTo>
                      <a:pt x="42903" y="8195"/>
                    </a:lnTo>
                    <a:lnTo>
                      <a:pt x="42647" y="8648"/>
                    </a:lnTo>
                    <a:lnTo>
                      <a:pt x="42352" y="9120"/>
                    </a:lnTo>
                    <a:lnTo>
                      <a:pt x="42037" y="9613"/>
                    </a:lnTo>
                    <a:lnTo>
                      <a:pt x="41702" y="10105"/>
                    </a:lnTo>
                    <a:lnTo>
                      <a:pt x="41150" y="10854"/>
                    </a:lnTo>
                    <a:lnTo>
                      <a:pt x="40520" y="11602"/>
                    </a:lnTo>
                    <a:lnTo>
                      <a:pt x="39850" y="12390"/>
                    </a:lnTo>
                    <a:lnTo>
                      <a:pt x="39121" y="13158"/>
                    </a:lnTo>
                    <a:lnTo>
                      <a:pt x="38353" y="13966"/>
                    </a:lnTo>
                    <a:lnTo>
                      <a:pt x="37526" y="14754"/>
                    </a:lnTo>
                    <a:lnTo>
                      <a:pt x="36639" y="15562"/>
                    </a:lnTo>
                    <a:lnTo>
                      <a:pt x="35714" y="16350"/>
                    </a:lnTo>
                    <a:lnTo>
                      <a:pt x="34748" y="17157"/>
                    </a:lnTo>
                    <a:lnTo>
                      <a:pt x="33724" y="17945"/>
                    </a:lnTo>
                    <a:lnTo>
                      <a:pt x="32660" y="18733"/>
                    </a:lnTo>
                    <a:lnTo>
                      <a:pt x="31557" y="19521"/>
                    </a:lnTo>
                    <a:lnTo>
                      <a:pt x="30435" y="20309"/>
                    </a:lnTo>
                    <a:lnTo>
                      <a:pt x="29253" y="21057"/>
                    </a:lnTo>
                    <a:lnTo>
                      <a:pt x="28031" y="21826"/>
                    </a:lnTo>
                    <a:lnTo>
                      <a:pt x="26790" y="22555"/>
                    </a:lnTo>
                    <a:lnTo>
                      <a:pt x="25372" y="23362"/>
                    </a:lnTo>
                    <a:lnTo>
                      <a:pt x="23954" y="24111"/>
                    </a:lnTo>
                    <a:lnTo>
                      <a:pt x="22536" y="24820"/>
                    </a:lnTo>
                    <a:lnTo>
                      <a:pt x="21137" y="25470"/>
                    </a:lnTo>
                    <a:lnTo>
                      <a:pt x="19758" y="26081"/>
                    </a:lnTo>
                    <a:lnTo>
                      <a:pt x="18399" y="26632"/>
                    </a:lnTo>
                    <a:lnTo>
                      <a:pt x="17059" y="27144"/>
                    </a:lnTo>
                    <a:lnTo>
                      <a:pt x="15759" y="27597"/>
                    </a:lnTo>
                    <a:lnTo>
                      <a:pt x="14479" y="28011"/>
                    </a:lnTo>
                    <a:lnTo>
                      <a:pt x="13238" y="28346"/>
                    </a:lnTo>
                    <a:lnTo>
                      <a:pt x="12036" y="28661"/>
                    </a:lnTo>
                    <a:lnTo>
                      <a:pt x="10894" y="28897"/>
                    </a:lnTo>
                    <a:lnTo>
                      <a:pt x="9771" y="29094"/>
                    </a:lnTo>
                    <a:lnTo>
                      <a:pt x="9239" y="29173"/>
                    </a:lnTo>
                    <a:lnTo>
                      <a:pt x="8707" y="29232"/>
                    </a:lnTo>
                    <a:lnTo>
                      <a:pt x="8195" y="29272"/>
                    </a:lnTo>
                    <a:lnTo>
                      <a:pt x="7703" y="29311"/>
                    </a:lnTo>
                    <a:lnTo>
                      <a:pt x="7230" y="29331"/>
                    </a:lnTo>
                    <a:lnTo>
                      <a:pt x="6265" y="29331"/>
                    </a:lnTo>
                    <a:lnTo>
                      <a:pt x="5792" y="29311"/>
                    </a:lnTo>
                    <a:lnTo>
                      <a:pt x="5339" y="29272"/>
                    </a:lnTo>
                    <a:lnTo>
                      <a:pt x="4925" y="29213"/>
                    </a:lnTo>
                    <a:lnTo>
                      <a:pt x="4512" y="29134"/>
                    </a:lnTo>
                    <a:lnTo>
                      <a:pt x="4118" y="29035"/>
                    </a:lnTo>
                    <a:lnTo>
                      <a:pt x="3763" y="28937"/>
                    </a:lnTo>
                    <a:lnTo>
                      <a:pt x="3428" y="28819"/>
                    </a:lnTo>
                    <a:lnTo>
                      <a:pt x="3113" y="28681"/>
                    </a:lnTo>
                    <a:lnTo>
                      <a:pt x="2818" y="28543"/>
                    </a:lnTo>
                    <a:lnTo>
                      <a:pt x="2562" y="28385"/>
                    </a:lnTo>
                    <a:lnTo>
                      <a:pt x="2325" y="28208"/>
                    </a:lnTo>
                    <a:lnTo>
                      <a:pt x="2109" y="28031"/>
                    </a:lnTo>
                    <a:lnTo>
                      <a:pt x="1912" y="27814"/>
                    </a:lnTo>
                    <a:lnTo>
                      <a:pt x="1754" y="27617"/>
                    </a:lnTo>
                    <a:lnTo>
                      <a:pt x="1596" y="27381"/>
                    </a:lnTo>
                    <a:lnTo>
                      <a:pt x="1518" y="27203"/>
                    </a:lnTo>
                    <a:lnTo>
                      <a:pt x="1439" y="27026"/>
                    </a:lnTo>
                    <a:lnTo>
                      <a:pt x="1360" y="26849"/>
                    </a:lnTo>
                    <a:lnTo>
                      <a:pt x="1301" y="26652"/>
                    </a:lnTo>
                    <a:lnTo>
                      <a:pt x="1261" y="26455"/>
                    </a:lnTo>
                    <a:lnTo>
                      <a:pt x="1242" y="26258"/>
                    </a:lnTo>
                    <a:lnTo>
                      <a:pt x="1222" y="26041"/>
                    </a:lnTo>
                    <a:lnTo>
                      <a:pt x="1202" y="25805"/>
                    </a:lnTo>
                    <a:lnTo>
                      <a:pt x="1222" y="25411"/>
                    </a:lnTo>
                    <a:lnTo>
                      <a:pt x="1281" y="24997"/>
                    </a:lnTo>
                    <a:lnTo>
                      <a:pt x="1380" y="24564"/>
                    </a:lnTo>
                    <a:lnTo>
                      <a:pt x="1498" y="24091"/>
                    </a:lnTo>
                    <a:lnTo>
                      <a:pt x="1655" y="23677"/>
                    </a:lnTo>
                    <a:lnTo>
                      <a:pt x="1833" y="23244"/>
                    </a:lnTo>
                    <a:lnTo>
                      <a:pt x="2030" y="22811"/>
                    </a:lnTo>
                    <a:lnTo>
                      <a:pt x="2266" y="22358"/>
                    </a:lnTo>
                    <a:lnTo>
                      <a:pt x="2522" y="21885"/>
                    </a:lnTo>
                    <a:lnTo>
                      <a:pt x="2798" y="21412"/>
                    </a:lnTo>
                    <a:lnTo>
                      <a:pt x="3113" y="20939"/>
                    </a:lnTo>
                    <a:lnTo>
                      <a:pt x="3468" y="20447"/>
                    </a:lnTo>
                    <a:lnTo>
                      <a:pt x="4019" y="19698"/>
                    </a:lnTo>
                    <a:lnTo>
                      <a:pt x="4630" y="18930"/>
                    </a:lnTo>
                    <a:lnTo>
                      <a:pt x="5319" y="18162"/>
                    </a:lnTo>
                    <a:lnTo>
                      <a:pt x="6028" y="17374"/>
                    </a:lnTo>
                    <a:lnTo>
                      <a:pt x="6816" y="16586"/>
                    </a:lnTo>
                    <a:lnTo>
                      <a:pt x="7644" y="15778"/>
                    </a:lnTo>
                    <a:lnTo>
                      <a:pt x="8530" y="14990"/>
                    </a:lnTo>
                    <a:lnTo>
                      <a:pt x="9456" y="14183"/>
                    </a:lnTo>
                    <a:lnTo>
                      <a:pt x="10421" y="13395"/>
                    </a:lnTo>
                    <a:lnTo>
                      <a:pt x="11445" y="12587"/>
                    </a:lnTo>
                    <a:lnTo>
                      <a:pt x="12509" y="11799"/>
                    </a:lnTo>
                    <a:lnTo>
                      <a:pt x="13593" y="11011"/>
                    </a:lnTo>
                    <a:lnTo>
                      <a:pt x="14735" y="10243"/>
                    </a:lnTo>
                    <a:lnTo>
                      <a:pt x="15917" y="9475"/>
                    </a:lnTo>
                    <a:lnTo>
                      <a:pt x="17138" y="8726"/>
                    </a:lnTo>
                    <a:lnTo>
                      <a:pt x="18379" y="7978"/>
                    </a:lnTo>
                    <a:lnTo>
                      <a:pt x="19797" y="7190"/>
                    </a:lnTo>
                    <a:lnTo>
                      <a:pt x="21216" y="6422"/>
                    </a:lnTo>
                    <a:lnTo>
                      <a:pt x="22634" y="5732"/>
                    </a:lnTo>
                    <a:lnTo>
                      <a:pt x="24033" y="5063"/>
                    </a:lnTo>
                    <a:lnTo>
                      <a:pt x="25411" y="4452"/>
                    </a:lnTo>
                    <a:lnTo>
                      <a:pt x="26771" y="3900"/>
                    </a:lnTo>
                    <a:lnTo>
                      <a:pt x="28090" y="3388"/>
                    </a:lnTo>
                    <a:lnTo>
                      <a:pt x="29410" y="2935"/>
                    </a:lnTo>
                    <a:lnTo>
                      <a:pt x="30691" y="2541"/>
                    </a:lnTo>
                    <a:lnTo>
                      <a:pt x="31912" y="2187"/>
                    </a:lnTo>
                    <a:lnTo>
                      <a:pt x="33113" y="1891"/>
                    </a:lnTo>
                    <a:lnTo>
                      <a:pt x="34276" y="1635"/>
                    </a:lnTo>
                    <a:lnTo>
                      <a:pt x="35398" y="1458"/>
                    </a:lnTo>
                    <a:lnTo>
                      <a:pt x="35930" y="1379"/>
                    </a:lnTo>
                    <a:lnTo>
                      <a:pt x="36442" y="1320"/>
                    </a:lnTo>
                    <a:lnTo>
                      <a:pt x="36955" y="1261"/>
                    </a:lnTo>
                    <a:lnTo>
                      <a:pt x="37467" y="1221"/>
                    </a:lnTo>
                    <a:lnTo>
                      <a:pt x="37940" y="1202"/>
                    </a:lnTo>
                    <a:close/>
                    <a:moveTo>
                      <a:pt x="37900" y="0"/>
                    </a:moveTo>
                    <a:lnTo>
                      <a:pt x="37388" y="20"/>
                    </a:lnTo>
                    <a:lnTo>
                      <a:pt x="36856" y="59"/>
                    </a:lnTo>
                    <a:lnTo>
                      <a:pt x="36324" y="118"/>
                    </a:lnTo>
                    <a:lnTo>
                      <a:pt x="35773" y="177"/>
                    </a:lnTo>
                    <a:lnTo>
                      <a:pt x="35221" y="256"/>
                    </a:lnTo>
                    <a:lnTo>
                      <a:pt x="34059" y="453"/>
                    </a:lnTo>
                    <a:lnTo>
                      <a:pt x="33153" y="650"/>
                    </a:lnTo>
                    <a:lnTo>
                      <a:pt x="32227" y="867"/>
                    </a:lnTo>
                    <a:lnTo>
                      <a:pt x="31301" y="1103"/>
                    </a:lnTo>
                    <a:lnTo>
                      <a:pt x="30336" y="1379"/>
                    </a:lnTo>
                    <a:lnTo>
                      <a:pt x="29351" y="1694"/>
                    </a:lnTo>
                    <a:lnTo>
                      <a:pt x="28366" y="2029"/>
                    </a:lnTo>
                    <a:lnTo>
                      <a:pt x="27342" y="2384"/>
                    </a:lnTo>
                    <a:lnTo>
                      <a:pt x="26318" y="2778"/>
                    </a:lnTo>
                    <a:lnTo>
                      <a:pt x="25274" y="3211"/>
                    </a:lnTo>
                    <a:lnTo>
                      <a:pt x="24230" y="3664"/>
                    </a:lnTo>
                    <a:lnTo>
                      <a:pt x="23166" y="4137"/>
                    </a:lnTo>
                    <a:lnTo>
                      <a:pt x="22102" y="4649"/>
                    </a:lnTo>
                    <a:lnTo>
                      <a:pt x="21019" y="5181"/>
                    </a:lnTo>
                    <a:lnTo>
                      <a:pt x="19955" y="5732"/>
                    </a:lnTo>
                    <a:lnTo>
                      <a:pt x="18872" y="6323"/>
                    </a:lnTo>
                    <a:lnTo>
                      <a:pt x="17769" y="6934"/>
                    </a:lnTo>
                    <a:lnTo>
                      <a:pt x="16803" y="7505"/>
                    </a:lnTo>
                    <a:lnTo>
                      <a:pt x="15858" y="8096"/>
                    </a:lnTo>
                    <a:lnTo>
                      <a:pt x="14932" y="8687"/>
                    </a:lnTo>
                    <a:lnTo>
                      <a:pt x="14026" y="9278"/>
                    </a:lnTo>
                    <a:lnTo>
                      <a:pt x="13140" y="9869"/>
                    </a:lnTo>
                    <a:lnTo>
                      <a:pt x="12273" y="10480"/>
                    </a:lnTo>
                    <a:lnTo>
                      <a:pt x="11426" y="11090"/>
                    </a:lnTo>
                    <a:lnTo>
                      <a:pt x="10618" y="11701"/>
                    </a:lnTo>
                    <a:lnTo>
                      <a:pt x="9811" y="12331"/>
                    </a:lnTo>
                    <a:lnTo>
                      <a:pt x="9042" y="12962"/>
                    </a:lnTo>
                    <a:lnTo>
                      <a:pt x="8313" y="13572"/>
                    </a:lnTo>
                    <a:lnTo>
                      <a:pt x="7604" y="14202"/>
                    </a:lnTo>
                    <a:lnTo>
                      <a:pt x="6915" y="14833"/>
                    </a:lnTo>
                    <a:lnTo>
                      <a:pt x="6245" y="15443"/>
                    </a:lnTo>
                    <a:lnTo>
                      <a:pt x="5615" y="16074"/>
                    </a:lnTo>
                    <a:lnTo>
                      <a:pt x="5024" y="16704"/>
                    </a:lnTo>
                    <a:lnTo>
                      <a:pt x="4453" y="17315"/>
                    </a:lnTo>
                    <a:lnTo>
                      <a:pt x="3901" y="17925"/>
                    </a:lnTo>
                    <a:lnTo>
                      <a:pt x="3409" y="18536"/>
                    </a:lnTo>
                    <a:lnTo>
                      <a:pt x="2916" y="19147"/>
                    </a:lnTo>
                    <a:lnTo>
                      <a:pt x="2483" y="19738"/>
                    </a:lnTo>
                    <a:lnTo>
                      <a:pt x="2069" y="20329"/>
                    </a:lnTo>
                    <a:lnTo>
                      <a:pt x="1695" y="20920"/>
                    </a:lnTo>
                    <a:lnTo>
                      <a:pt x="1360" y="21491"/>
                    </a:lnTo>
                    <a:lnTo>
                      <a:pt x="1045" y="22062"/>
                    </a:lnTo>
                    <a:lnTo>
                      <a:pt x="789" y="22633"/>
                    </a:lnTo>
                    <a:lnTo>
                      <a:pt x="552" y="23185"/>
                    </a:lnTo>
                    <a:lnTo>
                      <a:pt x="355" y="23736"/>
                    </a:lnTo>
                    <a:lnTo>
                      <a:pt x="198" y="24268"/>
                    </a:lnTo>
                    <a:lnTo>
                      <a:pt x="99" y="24800"/>
                    </a:lnTo>
                    <a:lnTo>
                      <a:pt x="20" y="25312"/>
                    </a:lnTo>
                    <a:lnTo>
                      <a:pt x="1" y="25805"/>
                    </a:lnTo>
                    <a:lnTo>
                      <a:pt x="20" y="26100"/>
                    </a:lnTo>
                    <a:lnTo>
                      <a:pt x="40" y="26396"/>
                    </a:lnTo>
                    <a:lnTo>
                      <a:pt x="80" y="26671"/>
                    </a:lnTo>
                    <a:lnTo>
                      <a:pt x="139" y="26947"/>
                    </a:lnTo>
                    <a:lnTo>
                      <a:pt x="217" y="27223"/>
                    </a:lnTo>
                    <a:lnTo>
                      <a:pt x="316" y="27479"/>
                    </a:lnTo>
                    <a:lnTo>
                      <a:pt x="434" y="27735"/>
                    </a:lnTo>
                    <a:lnTo>
                      <a:pt x="552" y="27991"/>
                    </a:lnTo>
                    <a:lnTo>
                      <a:pt x="769" y="28306"/>
                    </a:lnTo>
                    <a:lnTo>
                      <a:pt x="1005" y="28622"/>
                    </a:lnTo>
                    <a:lnTo>
                      <a:pt x="1281" y="28897"/>
                    </a:lnTo>
                    <a:lnTo>
                      <a:pt x="1577" y="29153"/>
                    </a:lnTo>
                    <a:lnTo>
                      <a:pt x="1813" y="29331"/>
                    </a:lnTo>
                    <a:lnTo>
                      <a:pt x="2069" y="29488"/>
                    </a:lnTo>
                    <a:lnTo>
                      <a:pt x="2325" y="29646"/>
                    </a:lnTo>
                    <a:lnTo>
                      <a:pt x="2601" y="29784"/>
                    </a:lnTo>
                    <a:lnTo>
                      <a:pt x="2896" y="29902"/>
                    </a:lnTo>
                    <a:lnTo>
                      <a:pt x="3192" y="30020"/>
                    </a:lnTo>
                    <a:lnTo>
                      <a:pt x="3507" y="30119"/>
                    </a:lnTo>
                    <a:lnTo>
                      <a:pt x="3822" y="30217"/>
                    </a:lnTo>
                    <a:lnTo>
                      <a:pt x="4157" y="30296"/>
                    </a:lnTo>
                    <a:lnTo>
                      <a:pt x="4492" y="30355"/>
                    </a:lnTo>
                    <a:lnTo>
                      <a:pt x="4847" y="30414"/>
                    </a:lnTo>
                    <a:lnTo>
                      <a:pt x="5221" y="30454"/>
                    </a:lnTo>
                    <a:lnTo>
                      <a:pt x="5969" y="30513"/>
                    </a:lnTo>
                    <a:lnTo>
                      <a:pt x="6757" y="30532"/>
                    </a:lnTo>
                    <a:lnTo>
                      <a:pt x="7269" y="30532"/>
                    </a:lnTo>
                    <a:lnTo>
                      <a:pt x="7782" y="30513"/>
                    </a:lnTo>
                    <a:lnTo>
                      <a:pt x="8294" y="30473"/>
                    </a:lnTo>
                    <a:lnTo>
                      <a:pt x="8845" y="30434"/>
                    </a:lnTo>
                    <a:lnTo>
                      <a:pt x="9397" y="30355"/>
                    </a:lnTo>
                    <a:lnTo>
                      <a:pt x="9948" y="30276"/>
                    </a:lnTo>
                    <a:lnTo>
                      <a:pt x="11111" y="30079"/>
                    </a:lnTo>
                    <a:lnTo>
                      <a:pt x="12017" y="29902"/>
                    </a:lnTo>
                    <a:lnTo>
                      <a:pt x="12923" y="29685"/>
                    </a:lnTo>
                    <a:lnTo>
                      <a:pt x="13868" y="29429"/>
                    </a:lnTo>
                    <a:lnTo>
                      <a:pt x="14834" y="29153"/>
                    </a:lnTo>
                    <a:lnTo>
                      <a:pt x="15818" y="28858"/>
                    </a:lnTo>
                    <a:lnTo>
                      <a:pt x="16803" y="28523"/>
                    </a:lnTo>
                    <a:lnTo>
                      <a:pt x="17828" y="28149"/>
                    </a:lnTo>
                    <a:lnTo>
                      <a:pt x="18852" y="27755"/>
                    </a:lnTo>
                    <a:lnTo>
                      <a:pt x="19876" y="27341"/>
                    </a:lnTo>
                    <a:lnTo>
                      <a:pt x="20940" y="26888"/>
                    </a:lnTo>
                    <a:lnTo>
                      <a:pt x="22004" y="26396"/>
                    </a:lnTo>
                    <a:lnTo>
                      <a:pt x="23067" y="25903"/>
                    </a:lnTo>
                    <a:lnTo>
                      <a:pt x="24131" y="25371"/>
                    </a:lnTo>
                    <a:lnTo>
                      <a:pt x="25215" y="24800"/>
                    </a:lnTo>
                    <a:lnTo>
                      <a:pt x="26298" y="24209"/>
                    </a:lnTo>
                    <a:lnTo>
                      <a:pt x="27401" y="23599"/>
                    </a:lnTo>
                    <a:lnTo>
                      <a:pt x="28366" y="23027"/>
                    </a:lnTo>
                    <a:lnTo>
                      <a:pt x="29312" y="22456"/>
                    </a:lnTo>
                    <a:lnTo>
                      <a:pt x="30238" y="21865"/>
                    </a:lnTo>
                    <a:lnTo>
                      <a:pt x="31144" y="21274"/>
                    </a:lnTo>
                    <a:lnTo>
                      <a:pt x="32030" y="20664"/>
                    </a:lnTo>
                    <a:lnTo>
                      <a:pt x="32897" y="20053"/>
                    </a:lnTo>
                    <a:lnTo>
                      <a:pt x="33744" y="19442"/>
                    </a:lnTo>
                    <a:lnTo>
                      <a:pt x="34551" y="18832"/>
                    </a:lnTo>
                    <a:lnTo>
                      <a:pt x="35339" y="18201"/>
                    </a:lnTo>
                    <a:lnTo>
                      <a:pt x="36108" y="17591"/>
                    </a:lnTo>
                    <a:lnTo>
                      <a:pt x="36856" y="16960"/>
                    </a:lnTo>
                    <a:lnTo>
                      <a:pt x="37565" y="16330"/>
                    </a:lnTo>
                    <a:lnTo>
                      <a:pt x="38255" y="15719"/>
                    </a:lnTo>
                    <a:lnTo>
                      <a:pt x="38924" y="15089"/>
                    </a:lnTo>
                    <a:lnTo>
                      <a:pt x="39555" y="14459"/>
                    </a:lnTo>
                    <a:lnTo>
                      <a:pt x="40146" y="13848"/>
                    </a:lnTo>
                    <a:lnTo>
                      <a:pt x="40717" y="13218"/>
                    </a:lnTo>
                    <a:lnTo>
                      <a:pt x="41249" y="12607"/>
                    </a:lnTo>
                    <a:lnTo>
                      <a:pt x="41761" y="11996"/>
                    </a:lnTo>
                    <a:lnTo>
                      <a:pt x="42234" y="11405"/>
                    </a:lnTo>
                    <a:lnTo>
                      <a:pt x="42687" y="10795"/>
                    </a:lnTo>
                    <a:lnTo>
                      <a:pt x="43100" y="10204"/>
                    </a:lnTo>
                    <a:lnTo>
                      <a:pt x="43475" y="9613"/>
                    </a:lnTo>
                    <a:lnTo>
                      <a:pt x="43810" y="9042"/>
                    </a:lnTo>
                    <a:lnTo>
                      <a:pt x="44125" y="8470"/>
                    </a:lnTo>
                    <a:lnTo>
                      <a:pt x="44381" y="7899"/>
                    </a:lnTo>
                    <a:lnTo>
                      <a:pt x="44617" y="7348"/>
                    </a:lnTo>
                    <a:lnTo>
                      <a:pt x="44814" y="6816"/>
                    </a:lnTo>
                    <a:lnTo>
                      <a:pt x="44952" y="6284"/>
                    </a:lnTo>
                    <a:lnTo>
                      <a:pt x="45070" y="5752"/>
                    </a:lnTo>
                    <a:lnTo>
                      <a:pt x="45129" y="5240"/>
                    </a:lnTo>
                    <a:lnTo>
                      <a:pt x="45169" y="4728"/>
                    </a:lnTo>
                    <a:lnTo>
                      <a:pt x="45149" y="4432"/>
                    </a:lnTo>
                    <a:lnTo>
                      <a:pt x="45129" y="4156"/>
                    </a:lnTo>
                    <a:lnTo>
                      <a:pt x="45090" y="3861"/>
                    </a:lnTo>
                    <a:lnTo>
                      <a:pt x="45031" y="3585"/>
                    </a:lnTo>
                    <a:lnTo>
                      <a:pt x="44952" y="3329"/>
                    </a:lnTo>
                    <a:lnTo>
                      <a:pt x="44854" y="3053"/>
                    </a:lnTo>
                    <a:lnTo>
                      <a:pt x="44735" y="2797"/>
                    </a:lnTo>
                    <a:lnTo>
                      <a:pt x="44617" y="2561"/>
                    </a:lnTo>
                    <a:lnTo>
                      <a:pt x="44401" y="2226"/>
                    </a:lnTo>
                    <a:lnTo>
                      <a:pt x="44164" y="1930"/>
                    </a:lnTo>
                    <a:lnTo>
                      <a:pt x="43888" y="1635"/>
                    </a:lnTo>
                    <a:lnTo>
                      <a:pt x="43593" y="1379"/>
                    </a:lnTo>
                    <a:lnTo>
                      <a:pt x="43357" y="1202"/>
                    </a:lnTo>
                    <a:lnTo>
                      <a:pt x="43100" y="1044"/>
                    </a:lnTo>
                    <a:lnTo>
                      <a:pt x="42844" y="886"/>
                    </a:lnTo>
                    <a:lnTo>
                      <a:pt x="42569" y="749"/>
                    </a:lnTo>
                    <a:lnTo>
                      <a:pt x="42273" y="630"/>
                    </a:lnTo>
                    <a:lnTo>
                      <a:pt x="41978" y="512"/>
                    </a:lnTo>
                    <a:lnTo>
                      <a:pt x="41663" y="414"/>
                    </a:lnTo>
                    <a:lnTo>
                      <a:pt x="41347" y="335"/>
                    </a:lnTo>
                    <a:lnTo>
                      <a:pt x="41012" y="256"/>
                    </a:lnTo>
                    <a:lnTo>
                      <a:pt x="40658" y="177"/>
                    </a:lnTo>
                    <a:lnTo>
                      <a:pt x="40303" y="118"/>
                    </a:lnTo>
                    <a:lnTo>
                      <a:pt x="39949" y="79"/>
                    </a:lnTo>
                    <a:lnTo>
                      <a:pt x="39200" y="20"/>
                    </a:lnTo>
                    <a:lnTo>
                      <a:pt x="3841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32"/>
              <p:cNvSpPr/>
              <p:nvPr/>
            </p:nvSpPr>
            <p:spPr>
              <a:xfrm>
                <a:off x="2752175" y="478425"/>
                <a:ext cx="638750" cy="638750"/>
              </a:xfrm>
              <a:custGeom>
                <a:avLst/>
                <a:gdLst/>
                <a:ahLst/>
                <a:cxnLst/>
                <a:rect l="l" t="t" r="r" b="b"/>
                <a:pathLst>
                  <a:path w="25550" h="25550" extrusionOk="0">
                    <a:moveTo>
                      <a:pt x="12411" y="1"/>
                    </a:moveTo>
                    <a:lnTo>
                      <a:pt x="11800" y="20"/>
                    </a:lnTo>
                    <a:lnTo>
                      <a:pt x="11189" y="99"/>
                    </a:lnTo>
                    <a:lnTo>
                      <a:pt x="10579" y="178"/>
                    </a:lnTo>
                    <a:lnTo>
                      <a:pt x="9968" y="296"/>
                    </a:lnTo>
                    <a:lnTo>
                      <a:pt x="9377" y="454"/>
                    </a:lnTo>
                    <a:lnTo>
                      <a:pt x="8786" y="631"/>
                    </a:lnTo>
                    <a:lnTo>
                      <a:pt x="8215" y="828"/>
                    </a:lnTo>
                    <a:lnTo>
                      <a:pt x="7644" y="1064"/>
                    </a:lnTo>
                    <a:lnTo>
                      <a:pt x="7092" y="1321"/>
                    </a:lnTo>
                    <a:lnTo>
                      <a:pt x="6541" y="1616"/>
                    </a:lnTo>
                    <a:lnTo>
                      <a:pt x="6028" y="1911"/>
                    </a:lnTo>
                    <a:lnTo>
                      <a:pt x="5497" y="2266"/>
                    </a:lnTo>
                    <a:lnTo>
                      <a:pt x="5004" y="2621"/>
                    </a:lnTo>
                    <a:lnTo>
                      <a:pt x="4531" y="3015"/>
                    </a:lnTo>
                    <a:lnTo>
                      <a:pt x="4059" y="3428"/>
                    </a:lnTo>
                    <a:lnTo>
                      <a:pt x="3606" y="3862"/>
                    </a:lnTo>
                    <a:lnTo>
                      <a:pt x="3192" y="4315"/>
                    </a:lnTo>
                    <a:lnTo>
                      <a:pt x="2778" y="4807"/>
                    </a:lnTo>
                    <a:lnTo>
                      <a:pt x="2404" y="5300"/>
                    </a:lnTo>
                    <a:lnTo>
                      <a:pt x="2049" y="5831"/>
                    </a:lnTo>
                    <a:lnTo>
                      <a:pt x="1695" y="6383"/>
                    </a:lnTo>
                    <a:lnTo>
                      <a:pt x="1399" y="6954"/>
                    </a:lnTo>
                    <a:lnTo>
                      <a:pt x="1104" y="7545"/>
                    </a:lnTo>
                    <a:lnTo>
                      <a:pt x="848" y="8156"/>
                    </a:lnTo>
                    <a:lnTo>
                      <a:pt x="631" y="8766"/>
                    </a:lnTo>
                    <a:lnTo>
                      <a:pt x="454" y="9377"/>
                    </a:lnTo>
                    <a:lnTo>
                      <a:pt x="296" y="10007"/>
                    </a:lnTo>
                    <a:lnTo>
                      <a:pt x="178" y="10618"/>
                    </a:lnTo>
                    <a:lnTo>
                      <a:pt x="80" y="11248"/>
                    </a:lnTo>
                    <a:lnTo>
                      <a:pt x="20" y="11879"/>
                    </a:lnTo>
                    <a:lnTo>
                      <a:pt x="1" y="12489"/>
                    </a:lnTo>
                    <a:lnTo>
                      <a:pt x="1" y="13120"/>
                    </a:lnTo>
                    <a:lnTo>
                      <a:pt x="20" y="13730"/>
                    </a:lnTo>
                    <a:lnTo>
                      <a:pt x="99" y="14341"/>
                    </a:lnTo>
                    <a:lnTo>
                      <a:pt x="178" y="14952"/>
                    </a:lnTo>
                    <a:lnTo>
                      <a:pt x="296" y="15562"/>
                    </a:lnTo>
                    <a:lnTo>
                      <a:pt x="454" y="16153"/>
                    </a:lnTo>
                    <a:lnTo>
                      <a:pt x="631" y="16744"/>
                    </a:lnTo>
                    <a:lnTo>
                      <a:pt x="828" y="17316"/>
                    </a:lnTo>
                    <a:lnTo>
                      <a:pt x="1064" y="17887"/>
                    </a:lnTo>
                    <a:lnTo>
                      <a:pt x="1321" y="18438"/>
                    </a:lnTo>
                    <a:lnTo>
                      <a:pt x="1616" y="18990"/>
                    </a:lnTo>
                    <a:lnTo>
                      <a:pt x="1931" y="19522"/>
                    </a:lnTo>
                    <a:lnTo>
                      <a:pt x="2266" y="20034"/>
                    </a:lnTo>
                    <a:lnTo>
                      <a:pt x="2621" y="20526"/>
                    </a:lnTo>
                    <a:lnTo>
                      <a:pt x="3015" y="21019"/>
                    </a:lnTo>
                    <a:lnTo>
                      <a:pt x="3428" y="21472"/>
                    </a:lnTo>
                    <a:lnTo>
                      <a:pt x="3862" y="21925"/>
                    </a:lnTo>
                    <a:lnTo>
                      <a:pt x="4315" y="22339"/>
                    </a:lnTo>
                    <a:lnTo>
                      <a:pt x="4807" y="22752"/>
                    </a:lnTo>
                    <a:lnTo>
                      <a:pt x="5300" y="23126"/>
                    </a:lnTo>
                    <a:lnTo>
                      <a:pt x="5831" y="23501"/>
                    </a:lnTo>
                    <a:lnTo>
                      <a:pt x="6383" y="23836"/>
                    </a:lnTo>
                    <a:lnTo>
                      <a:pt x="6954" y="24131"/>
                    </a:lnTo>
                    <a:lnTo>
                      <a:pt x="7545" y="24427"/>
                    </a:lnTo>
                    <a:lnTo>
                      <a:pt x="8156" y="24683"/>
                    </a:lnTo>
                    <a:lnTo>
                      <a:pt x="8766" y="24899"/>
                    </a:lnTo>
                    <a:lnTo>
                      <a:pt x="9377" y="25077"/>
                    </a:lnTo>
                    <a:lnTo>
                      <a:pt x="10007" y="25234"/>
                    </a:lnTo>
                    <a:lnTo>
                      <a:pt x="10618" y="25352"/>
                    </a:lnTo>
                    <a:lnTo>
                      <a:pt x="11248" y="25451"/>
                    </a:lnTo>
                    <a:lnTo>
                      <a:pt x="11879" y="25510"/>
                    </a:lnTo>
                    <a:lnTo>
                      <a:pt x="12489" y="25549"/>
                    </a:lnTo>
                    <a:lnTo>
                      <a:pt x="13120" y="25530"/>
                    </a:lnTo>
                    <a:lnTo>
                      <a:pt x="13730" y="25510"/>
                    </a:lnTo>
                    <a:lnTo>
                      <a:pt x="14341" y="25451"/>
                    </a:lnTo>
                    <a:lnTo>
                      <a:pt x="14952" y="25352"/>
                    </a:lnTo>
                    <a:lnTo>
                      <a:pt x="15562" y="25234"/>
                    </a:lnTo>
                    <a:lnTo>
                      <a:pt x="16153" y="25077"/>
                    </a:lnTo>
                    <a:lnTo>
                      <a:pt x="16744" y="24899"/>
                    </a:lnTo>
                    <a:lnTo>
                      <a:pt x="17315" y="24702"/>
                    </a:lnTo>
                    <a:lnTo>
                      <a:pt x="17887" y="24466"/>
                    </a:lnTo>
                    <a:lnTo>
                      <a:pt x="18438" y="24210"/>
                    </a:lnTo>
                    <a:lnTo>
                      <a:pt x="18990" y="23934"/>
                    </a:lnTo>
                    <a:lnTo>
                      <a:pt x="19522" y="23619"/>
                    </a:lnTo>
                    <a:lnTo>
                      <a:pt x="20034" y="23284"/>
                    </a:lnTo>
                    <a:lnTo>
                      <a:pt x="20526" y="22910"/>
                    </a:lnTo>
                    <a:lnTo>
                      <a:pt x="21019" y="22536"/>
                    </a:lnTo>
                    <a:lnTo>
                      <a:pt x="21472" y="22122"/>
                    </a:lnTo>
                    <a:lnTo>
                      <a:pt x="21925" y="21669"/>
                    </a:lnTo>
                    <a:lnTo>
                      <a:pt x="22358" y="21216"/>
                    </a:lnTo>
                    <a:lnTo>
                      <a:pt x="22752" y="20743"/>
                    </a:lnTo>
                    <a:lnTo>
                      <a:pt x="23126" y="20231"/>
                    </a:lnTo>
                    <a:lnTo>
                      <a:pt x="23501" y="19699"/>
                    </a:lnTo>
                    <a:lnTo>
                      <a:pt x="23836" y="19147"/>
                    </a:lnTo>
                    <a:lnTo>
                      <a:pt x="24151" y="18576"/>
                    </a:lnTo>
                    <a:lnTo>
                      <a:pt x="24427" y="17985"/>
                    </a:lnTo>
                    <a:lnTo>
                      <a:pt x="24683" y="17375"/>
                    </a:lnTo>
                    <a:lnTo>
                      <a:pt x="24899" y="16764"/>
                    </a:lnTo>
                    <a:lnTo>
                      <a:pt x="25077" y="16153"/>
                    </a:lnTo>
                    <a:lnTo>
                      <a:pt x="25234" y="15523"/>
                    </a:lnTo>
                    <a:lnTo>
                      <a:pt x="25372" y="14912"/>
                    </a:lnTo>
                    <a:lnTo>
                      <a:pt x="25451" y="14282"/>
                    </a:lnTo>
                    <a:lnTo>
                      <a:pt x="25510" y="13671"/>
                    </a:lnTo>
                    <a:lnTo>
                      <a:pt x="25549" y="13041"/>
                    </a:lnTo>
                    <a:lnTo>
                      <a:pt x="25530" y="12411"/>
                    </a:lnTo>
                    <a:lnTo>
                      <a:pt x="25510" y="11800"/>
                    </a:lnTo>
                    <a:lnTo>
                      <a:pt x="25451" y="11189"/>
                    </a:lnTo>
                    <a:lnTo>
                      <a:pt x="25352" y="10579"/>
                    </a:lnTo>
                    <a:lnTo>
                      <a:pt x="25234" y="9968"/>
                    </a:lnTo>
                    <a:lnTo>
                      <a:pt x="25077" y="9377"/>
                    </a:lnTo>
                    <a:lnTo>
                      <a:pt x="24899" y="8786"/>
                    </a:lnTo>
                    <a:lnTo>
                      <a:pt x="24702" y="8215"/>
                    </a:lnTo>
                    <a:lnTo>
                      <a:pt x="24466" y="7644"/>
                    </a:lnTo>
                    <a:lnTo>
                      <a:pt x="24210" y="7092"/>
                    </a:lnTo>
                    <a:lnTo>
                      <a:pt x="23934" y="6541"/>
                    </a:lnTo>
                    <a:lnTo>
                      <a:pt x="23619" y="6028"/>
                    </a:lnTo>
                    <a:lnTo>
                      <a:pt x="23284" y="5497"/>
                    </a:lnTo>
                    <a:lnTo>
                      <a:pt x="22910" y="5004"/>
                    </a:lnTo>
                    <a:lnTo>
                      <a:pt x="22536" y="4531"/>
                    </a:lnTo>
                    <a:lnTo>
                      <a:pt x="22122" y="4059"/>
                    </a:lnTo>
                    <a:lnTo>
                      <a:pt x="21688" y="3606"/>
                    </a:lnTo>
                    <a:lnTo>
                      <a:pt x="21216" y="3192"/>
                    </a:lnTo>
                    <a:lnTo>
                      <a:pt x="20743" y="2778"/>
                    </a:lnTo>
                    <a:lnTo>
                      <a:pt x="20231" y="2404"/>
                    </a:lnTo>
                    <a:lnTo>
                      <a:pt x="19699" y="2030"/>
                    </a:lnTo>
                    <a:lnTo>
                      <a:pt x="19147" y="1695"/>
                    </a:lnTo>
                    <a:lnTo>
                      <a:pt x="18576" y="1399"/>
                    </a:lnTo>
                    <a:lnTo>
                      <a:pt x="17985" y="1104"/>
                    </a:lnTo>
                    <a:lnTo>
                      <a:pt x="17375" y="848"/>
                    </a:lnTo>
                    <a:lnTo>
                      <a:pt x="16764" y="631"/>
                    </a:lnTo>
                    <a:lnTo>
                      <a:pt x="16153" y="454"/>
                    </a:lnTo>
                    <a:lnTo>
                      <a:pt x="15523" y="296"/>
                    </a:lnTo>
                    <a:lnTo>
                      <a:pt x="14912" y="178"/>
                    </a:lnTo>
                    <a:lnTo>
                      <a:pt x="14282" y="80"/>
                    </a:lnTo>
                    <a:lnTo>
                      <a:pt x="13671" y="20"/>
                    </a:lnTo>
                    <a:lnTo>
                      <a:pt x="13041"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32"/>
              <p:cNvSpPr/>
              <p:nvPr/>
            </p:nvSpPr>
            <p:spPr>
              <a:xfrm>
                <a:off x="2709350" y="435575"/>
                <a:ext cx="723925" cy="723950"/>
              </a:xfrm>
              <a:custGeom>
                <a:avLst/>
                <a:gdLst/>
                <a:ahLst/>
                <a:cxnLst/>
                <a:rect l="l" t="t" r="r" b="b"/>
                <a:pathLst>
                  <a:path w="28957" h="28958" extrusionOk="0">
                    <a:moveTo>
                      <a:pt x="14754" y="1715"/>
                    </a:moveTo>
                    <a:lnTo>
                      <a:pt x="15384" y="1734"/>
                    </a:lnTo>
                    <a:lnTo>
                      <a:pt x="15995" y="1794"/>
                    </a:lnTo>
                    <a:lnTo>
                      <a:pt x="16625" y="1892"/>
                    </a:lnTo>
                    <a:lnTo>
                      <a:pt x="17236" y="2010"/>
                    </a:lnTo>
                    <a:lnTo>
                      <a:pt x="17866" y="2168"/>
                    </a:lnTo>
                    <a:lnTo>
                      <a:pt x="18477" y="2345"/>
                    </a:lnTo>
                    <a:lnTo>
                      <a:pt x="19088" y="2562"/>
                    </a:lnTo>
                    <a:lnTo>
                      <a:pt x="19698" y="2818"/>
                    </a:lnTo>
                    <a:lnTo>
                      <a:pt x="20289" y="3113"/>
                    </a:lnTo>
                    <a:lnTo>
                      <a:pt x="20860" y="3409"/>
                    </a:lnTo>
                    <a:lnTo>
                      <a:pt x="21412" y="3744"/>
                    </a:lnTo>
                    <a:lnTo>
                      <a:pt x="21944" y="4118"/>
                    </a:lnTo>
                    <a:lnTo>
                      <a:pt x="22456" y="4492"/>
                    </a:lnTo>
                    <a:lnTo>
                      <a:pt x="22929" y="4906"/>
                    </a:lnTo>
                    <a:lnTo>
                      <a:pt x="23401" y="5320"/>
                    </a:lnTo>
                    <a:lnTo>
                      <a:pt x="23835" y="5773"/>
                    </a:lnTo>
                    <a:lnTo>
                      <a:pt x="24249" y="6245"/>
                    </a:lnTo>
                    <a:lnTo>
                      <a:pt x="24623" y="6718"/>
                    </a:lnTo>
                    <a:lnTo>
                      <a:pt x="24997" y="7211"/>
                    </a:lnTo>
                    <a:lnTo>
                      <a:pt x="25332" y="7742"/>
                    </a:lnTo>
                    <a:lnTo>
                      <a:pt x="25647" y="8255"/>
                    </a:lnTo>
                    <a:lnTo>
                      <a:pt x="25923" y="8806"/>
                    </a:lnTo>
                    <a:lnTo>
                      <a:pt x="26179" y="9358"/>
                    </a:lnTo>
                    <a:lnTo>
                      <a:pt x="26415" y="9929"/>
                    </a:lnTo>
                    <a:lnTo>
                      <a:pt x="26612" y="10500"/>
                    </a:lnTo>
                    <a:lnTo>
                      <a:pt x="26790" y="11091"/>
                    </a:lnTo>
                    <a:lnTo>
                      <a:pt x="26947" y="11682"/>
                    </a:lnTo>
                    <a:lnTo>
                      <a:pt x="27065" y="12293"/>
                    </a:lnTo>
                    <a:lnTo>
                      <a:pt x="27164" y="12903"/>
                    </a:lnTo>
                    <a:lnTo>
                      <a:pt x="27223" y="13514"/>
                    </a:lnTo>
                    <a:lnTo>
                      <a:pt x="27243" y="14125"/>
                    </a:lnTo>
                    <a:lnTo>
                      <a:pt x="27262" y="14755"/>
                    </a:lnTo>
                    <a:lnTo>
                      <a:pt x="27223" y="15385"/>
                    </a:lnTo>
                    <a:lnTo>
                      <a:pt x="27164" y="15996"/>
                    </a:lnTo>
                    <a:lnTo>
                      <a:pt x="27085" y="16626"/>
                    </a:lnTo>
                    <a:lnTo>
                      <a:pt x="26947" y="17237"/>
                    </a:lnTo>
                    <a:lnTo>
                      <a:pt x="26790" y="17867"/>
                    </a:lnTo>
                    <a:lnTo>
                      <a:pt x="26612" y="18478"/>
                    </a:lnTo>
                    <a:lnTo>
                      <a:pt x="26396" y="19089"/>
                    </a:lnTo>
                    <a:lnTo>
                      <a:pt x="26140" y="19699"/>
                    </a:lnTo>
                    <a:lnTo>
                      <a:pt x="25864" y="20290"/>
                    </a:lnTo>
                    <a:lnTo>
                      <a:pt x="25549" y="20861"/>
                    </a:lnTo>
                    <a:lnTo>
                      <a:pt x="25214" y="21413"/>
                    </a:lnTo>
                    <a:lnTo>
                      <a:pt x="24839" y="21945"/>
                    </a:lnTo>
                    <a:lnTo>
                      <a:pt x="24465" y="22457"/>
                    </a:lnTo>
                    <a:lnTo>
                      <a:pt x="24071" y="22930"/>
                    </a:lnTo>
                    <a:lnTo>
                      <a:pt x="23638" y="23383"/>
                    </a:lnTo>
                    <a:lnTo>
                      <a:pt x="23185" y="23836"/>
                    </a:lnTo>
                    <a:lnTo>
                      <a:pt x="22732" y="24250"/>
                    </a:lnTo>
                    <a:lnTo>
                      <a:pt x="22239" y="24624"/>
                    </a:lnTo>
                    <a:lnTo>
                      <a:pt x="21747" y="24998"/>
                    </a:lnTo>
                    <a:lnTo>
                      <a:pt x="21235" y="25333"/>
                    </a:lnTo>
                    <a:lnTo>
                      <a:pt x="20703" y="25648"/>
                    </a:lnTo>
                    <a:lnTo>
                      <a:pt x="20151" y="25924"/>
                    </a:lnTo>
                    <a:lnTo>
                      <a:pt x="19600" y="26180"/>
                    </a:lnTo>
                    <a:lnTo>
                      <a:pt x="19028" y="26416"/>
                    </a:lnTo>
                    <a:lnTo>
                      <a:pt x="18457" y="26613"/>
                    </a:lnTo>
                    <a:lnTo>
                      <a:pt x="17866" y="26791"/>
                    </a:lnTo>
                    <a:lnTo>
                      <a:pt x="17275" y="26948"/>
                    </a:lnTo>
                    <a:lnTo>
                      <a:pt x="16665" y="27066"/>
                    </a:lnTo>
                    <a:lnTo>
                      <a:pt x="16054" y="27165"/>
                    </a:lnTo>
                    <a:lnTo>
                      <a:pt x="15443" y="27224"/>
                    </a:lnTo>
                    <a:lnTo>
                      <a:pt x="14833" y="27244"/>
                    </a:lnTo>
                    <a:lnTo>
                      <a:pt x="14202" y="27263"/>
                    </a:lnTo>
                    <a:lnTo>
                      <a:pt x="13592" y="27224"/>
                    </a:lnTo>
                    <a:lnTo>
                      <a:pt x="12961" y="27165"/>
                    </a:lnTo>
                    <a:lnTo>
                      <a:pt x="12331" y="27066"/>
                    </a:lnTo>
                    <a:lnTo>
                      <a:pt x="11720" y="26948"/>
                    </a:lnTo>
                    <a:lnTo>
                      <a:pt x="11090" y="26791"/>
                    </a:lnTo>
                    <a:lnTo>
                      <a:pt x="10479" y="26613"/>
                    </a:lnTo>
                    <a:lnTo>
                      <a:pt x="9869" y="26397"/>
                    </a:lnTo>
                    <a:lnTo>
                      <a:pt x="9258" y="26141"/>
                    </a:lnTo>
                    <a:lnTo>
                      <a:pt x="8667" y="25845"/>
                    </a:lnTo>
                    <a:lnTo>
                      <a:pt x="8096" y="25550"/>
                    </a:lnTo>
                    <a:lnTo>
                      <a:pt x="7544" y="25215"/>
                    </a:lnTo>
                    <a:lnTo>
                      <a:pt x="7013" y="24840"/>
                    </a:lnTo>
                    <a:lnTo>
                      <a:pt x="6520" y="24466"/>
                    </a:lnTo>
                    <a:lnTo>
                      <a:pt x="6028" y="24053"/>
                    </a:lnTo>
                    <a:lnTo>
                      <a:pt x="5575" y="23639"/>
                    </a:lnTo>
                    <a:lnTo>
                      <a:pt x="5141" y="23186"/>
                    </a:lnTo>
                    <a:lnTo>
                      <a:pt x="4728" y="22733"/>
                    </a:lnTo>
                    <a:lnTo>
                      <a:pt x="4334" y="22240"/>
                    </a:lnTo>
                    <a:lnTo>
                      <a:pt x="3979" y="21748"/>
                    </a:lnTo>
                    <a:lnTo>
                      <a:pt x="3644" y="21236"/>
                    </a:lnTo>
                    <a:lnTo>
                      <a:pt x="3329" y="20704"/>
                    </a:lnTo>
                    <a:lnTo>
                      <a:pt x="3034" y="20152"/>
                    </a:lnTo>
                    <a:lnTo>
                      <a:pt x="2777" y="19601"/>
                    </a:lnTo>
                    <a:lnTo>
                      <a:pt x="2541" y="19030"/>
                    </a:lnTo>
                    <a:lnTo>
                      <a:pt x="2344" y="18458"/>
                    </a:lnTo>
                    <a:lnTo>
                      <a:pt x="2167" y="17867"/>
                    </a:lnTo>
                    <a:lnTo>
                      <a:pt x="2009" y="17276"/>
                    </a:lnTo>
                    <a:lnTo>
                      <a:pt x="1891" y="16666"/>
                    </a:lnTo>
                    <a:lnTo>
                      <a:pt x="1812" y="16055"/>
                    </a:lnTo>
                    <a:lnTo>
                      <a:pt x="1733" y="15444"/>
                    </a:lnTo>
                    <a:lnTo>
                      <a:pt x="1714" y="14834"/>
                    </a:lnTo>
                    <a:lnTo>
                      <a:pt x="1714" y="14203"/>
                    </a:lnTo>
                    <a:lnTo>
                      <a:pt x="1733" y="13593"/>
                    </a:lnTo>
                    <a:lnTo>
                      <a:pt x="1793" y="12962"/>
                    </a:lnTo>
                    <a:lnTo>
                      <a:pt x="1891" y="12332"/>
                    </a:lnTo>
                    <a:lnTo>
                      <a:pt x="2009" y="11721"/>
                    </a:lnTo>
                    <a:lnTo>
                      <a:pt x="2167" y="11091"/>
                    </a:lnTo>
                    <a:lnTo>
                      <a:pt x="2344" y="10480"/>
                    </a:lnTo>
                    <a:lnTo>
                      <a:pt x="2561" y="9870"/>
                    </a:lnTo>
                    <a:lnTo>
                      <a:pt x="2817" y="9259"/>
                    </a:lnTo>
                    <a:lnTo>
                      <a:pt x="3112" y="8668"/>
                    </a:lnTo>
                    <a:lnTo>
                      <a:pt x="3408" y="8097"/>
                    </a:lnTo>
                    <a:lnTo>
                      <a:pt x="3762" y="7545"/>
                    </a:lnTo>
                    <a:lnTo>
                      <a:pt x="4117" y="7014"/>
                    </a:lnTo>
                    <a:lnTo>
                      <a:pt x="4491" y="6521"/>
                    </a:lnTo>
                    <a:lnTo>
                      <a:pt x="4905" y="6029"/>
                    </a:lnTo>
                    <a:lnTo>
                      <a:pt x="5319" y="5576"/>
                    </a:lnTo>
                    <a:lnTo>
                      <a:pt x="5772" y="5142"/>
                    </a:lnTo>
                    <a:lnTo>
                      <a:pt x="6244" y="4729"/>
                    </a:lnTo>
                    <a:lnTo>
                      <a:pt x="6717" y="4335"/>
                    </a:lnTo>
                    <a:lnTo>
                      <a:pt x="7210" y="3980"/>
                    </a:lnTo>
                    <a:lnTo>
                      <a:pt x="7741" y="3625"/>
                    </a:lnTo>
                    <a:lnTo>
                      <a:pt x="8254" y="3330"/>
                    </a:lnTo>
                    <a:lnTo>
                      <a:pt x="8805" y="3035"/>
                    </a:lnTo>
                    <a:lnTo>
                      <a:pt x="9357" y="2778"/>
                    </a:lnTo>
                    <a:lnTo>
                      <a:pt x="9928" y="2542"/>
                    </a:lnTo>
                    <a:lnTo>
                      <a:pt x="10499" y="2345"/>
                    </a:lnTo>
                    <a:lnTo>
                      <a:pt x="11090" y="2168"/>
                    </a:lnTo>
                    <a:lnTo>
                      <a:pt x="11681" y="2010"/>
                    </a:lnTo>
                    <a:lnTo>
                      <a:pt x="12292" y="1892"/>
                    </a:lnTo>
                    <a:lnTo>
                      <a:pt x="12902" y="1813"/>
                    </a:lnTo>
                    <a:lnTo>
                      <a:pt x="13513" y="1734"/>
                    </a:lnTo>
                    <a:lnTo>
                      <a:pt x="14124" y="1715"/>
                    </a:lnTo>
                    <a:close/>
                    <a:moveTo>
                      <a:pt x="14084" y="1"/>
                    </a:moveTo>
                    <a:lnTo>
                      <a:pt x="13375" y="40"/>
                    </a:lnTo>
                    <a:lnTo>
                      <a:pt x="12686" y="99"/>
                    </a:lnTo>
                    <a:lnTo>
                      <a:pt x="11996" y="218"/>
                    </a:lnTo>
                    <a:lnTo>
                      <a:pt x="11307" y="356"/>
                    </a:lnTo>
                    <a:lnTo>
                      <a:pt x="10637" y="513"/>
                    </a:lnTo>
                    <a:lnTo>
                      <a:pt x="9967" y="710"/>
                    </a:lnTo>
                    <a:lnTo>
                      <a:pt x="9317" y="947"/>
                    </a:lnTo>
                    <a:lnTo>
                      <a:pt x="8667" y="1222"/>
                    </a:lnTo>
                    <a:lnTo>
                      <a:pt x="8037" y="1498"/>
                    </a:lnTo>
                    <a:lnTo>
                      <a:pt x="7426" y="1833"/>
                    </a:lnTo>
                    <a:lnTo>
                      <a:pt x="6835" y="2188"/>
                    </a:lnTo>
                    <a:lnTo>
                      <a:pt x="6244" y="2562"/>
                    </a:lnTo>
                    <a:lnTo>
                      <a:pt x="5673" y="2975"/>
                    </a:lnTo>
                    <a:lnTo>
                      <a:pt x="5141" y="3409"/>
                    </a:lnTo>
                    <a:lnTo>
                      <a:pt x="4609" y="3882"/>
                    </a:lnTo>
                    <a:lnTo>
                      <a:pt x="4097" y="4374"/>
                    </a:lnTo>
                    <a:lnTo>
                      <a:pt x="3624" y="4906"/>
                    </a:lnTo>
                    <a:lnTo>
                      <a:pt x="3152" y="5438"/>
                    </a:lnTo>
                    <a:lnTo>
                      <a:pt x="2718" y="6009"/>
                    </a:lnTo>
                    <a:lnTo>
                      <a:pt x="2324" y="6620"/>
                    </a:lnTo>
                    <a:lnTo>
                      <a:pt x="1930" y="7250"/>
                    </a:lnTo>
                    <a:lnTo>
                      <a:pt x="1576" y="7880"/>
                    </a:lnTo>
                    <a:lnTo>
                      <a:pt x="1261" y="8570"/>
                    </a:lnTo>
                    <a:lnTo>
                      <a:pt x="985" y="9259"/>
                    </a:lnTo>
                    <a:lnTo>
                      <a:pt x="729" y="9949"/>
                    </a:lnTo>
                    <a:lnTo>
                      <a:pt x="512" y="10638"/>
                    </a:lnTo>
                    <a:lnTo>
                      <a:pt x="335" y="11347"/>
                    </a:lnTo>
                    <a:lnTo>
                      <a:pt x="197" y="12056"/>
                    </a:lnTo>
                    <a:lnTo>
                      <a:pt x="98" y="12765"/>
                    </a:lnTo>
                    <a:lnTo>
                      <a:pt x="39" y="13475"/>
                    </a:lnTo>
                    <a:lnTo>
                      <a:pt x="0" y="14164"/>
                    </a:lnTo>
                    <a:lnTo>
                      <a:pt x="0" y="14873"/>
                    </a:lnTo>
                    <a:lnTo>
                      <a:pt x="39" y="15582"/>
                    </a:lnTo>
                    <a:lnTo>
                      <a:pt x="98" y="16272"/>
                    </a:lnTo>
                    <a:lnTo>
                      <a:pt x="217" y="16961"/>
                    </a:lnTo>
                    <a:lnTo>
                      <a:pt x="355" y="17651"/>
                    </a:lnTo>
                    <a:lnTo>
                      <a:pt x="512" y="18320"/>
                    </a:lnTo>
                    <a:lnTo>
                      <a:pt x="709" y="18990"/>
                    </a:lnTo>
                    <a:lnTo>
                      <a:pt x="946" y="19640"/>
                    </a:lnTo>
                    <a:lnTo>
                      <a:pt x="1221" y="20290"/>
                    </a:lnTo>
                    <a:lnTo>
                      <a:pt x="1497" y="20921"/>
                    </a:lnTo>
                    <a:lnTo>
                      <a:pt x="1832" y="21531"/>
                    </a:lnTo>
                    <a:lnTo>
                      <a:pt x="2187" y="22142"/>
                    </a:lnTo>
                    <a:lnTo>
                      <a:pt x="2561" y="22713"/>
                    </a:lnTo>
                    <a:lnTo>
                      <a:pt x="2974" y="23284"/>
                    </a:lnTo>
                    <a:lnTo>
                      <a:pt x="3408" y="23836"/>
                    </a:lnTo>
                    <a:lnTo>
                      <a:pt x="3881" y="24348"/>
                    </a:lnTo>
                    <a:lnTo>
                      <a:pt x="4373" y="24860"/>
                    </a:lnTo>
                    <a:lnTo>
                      <a:pt x="4905" y="25353"/>
                    </a:lnTo>
                    <a:lnTo>
                      <a:pt x="5437" y="25806"/>
                    </a:lnTo>
                    <a:lnTo>
                      <a:pt x="6028" y="26239"/>
                    </a:lnTo>
                    <a:lnTo>
                      <a:pt x="6619" y="26653"/>
                    </a:lnTo>
                    <a:lnTo>
                      <a:pt x="7249" y="27027"/>
                    </a:lnTo>
                    <a:lnTo>
                      <a:pt x="7899" y="27382"/>
                    </a:lnTo>
                    <a:lnTo>
                      <a:pt x="8569" y="27697"/>
                    </a:lnTo>
                    <a:lnTo>
                      <a:pt x="9258" y="27992"/>
                    </a:lnTo>
                    <a:lnTo>
                      <a:pt x="9948" y="28229"/>
                    </a:lnTo>
                    <a:lnTo>
                      <a:pt x="10637" y="28445"/>
                    </a:lnTo>
                    <a:lnTo>
                      <a:pt x="11346" y="28623"/>
                    </a:lnTo>
                    <a:lnTo>
                      <a:pt x="12055" y="28760"/>
                    </a:lnTo>
                    <a:lnTo>
                      <a:pt x="12764" y="28859"/>
                    </a:lnTo>
                    <a:lnTo>
                      <a:pt x="13474" y="28938"/>
                    </a:lnTo>
                    <a:lnTo>
                      <a:pt x="14163" y="28957"/>
                    </a:lnTo>
                    <a:lnTo>
                      <a:pt x="14872" y="28957"/>
                    </a:lnTo>
                    <a:lnTo>
                      <a:pt x="15581" y="28918"/>
                    </a:lnTo>
                    <a:lnTo>
                      <a:pt x="16271" y="28859"/>
                    </a:lnTo>
                    <a:lnTo>
                      <a:pt x="16960" y="28760"/>
                    </a:lnTo>
                    <a:lnTo>
                      <a:pt x="17650" y="28623"/>
                    </a:lnTo>
                    <a:lnTo>
                      <a:pt x="18319" y="28445"/>
                    </a:lnTo>
                    <a:lnTo>
                      <a:pt x="18989" y="28248"/>
                    </a:lnTo>
                    <a:lnTo>
                      <a:pt x="19639" y="28012"/>
                    </a:lnTo>
                    <a:lnTo>
                      <a:pt x="20289" y="27756"/>
                    </a:lnTo>
                    <a:lnTo>
                      <a:pt x="20920" y="27460"/>
                    </a:lnTo>
                    <a:lnTo>
                      <a:pt x="21530" y="27125"/>
                    </a:lnTo>
                    <a:lnTo>
                      <a:pt x="22141" y="26771"/>
                    </a:lnTo>
                    <a:lnTo>
                      <a:pt x="22712" y="26397"/>
                    </a:lnTo>
                    <a:lnTo>
                      <a:pt x="23283" y="25983"/>
                    </a:lnTo>
                    <a:lnTo>
                      <a:pt x="23835" y="25550"/>
                    </a:lnTo>
                    <a:lnTo>
                      <a:pt x="24347" y="25077"/>
                    </a:lnTo>
                    <a:lnTo>
                      <a:pt x="24859" y="24584"/>
                    </a:lnTo>
                    <a:lnTo>
                      <a:pt x="25352" y="24072"/>
                    </a:lnTo>
                    <a:lnTo>
                      <a:pt x="25805" y="23521"/>
                    </a:lnTo>
                    <a:lnTo>
                      <a:pt x="26238" y="22949"/>
                    </a:lnTo>
                    <a:lnTo>
                      <a:pt x="26652" y="22339"/>
                    </a:lnTo>
                    <a:lnTo>
                      <a:pt x="27026" y="21728"/>
                    </a:lnTo>
                    <a:lnTo>
                      <a:pt x="27381" y="21078"/>
                    </a:lnTo>
                    <a:lnTo>
                      <a:pt x="27696" y="20408"/>
                    </a:lnTo>
                    <a:lnTo>
                      <a:pt x="27991" y="19719"/>
                    </a:lnTo>
                    <a:lnTo>
                      <a:pt x="28228" y="19010"/>
                    </a:lnTo>
                    <a:lnTo>
                      <a:pt x="28444" y="18320"/>
                    </a:lnTo>
                    <a:lnTo>
                      <a:pt x="28622" y="17611"/>
                    </a:lnTo>
                    <a:lnTo>
                      <a:pt x="28759" y="16902"/>
                    </a:lnTo>
                    <a:lnTo>
                      <a:pt x="28858" y="16213"/>
                    </a:lnTo>
                    <a:lnTo>
                      <a:pt x="28937" y="15504"/>
                    </a:lnTo>
                    <a:lnTo>
                      <a:pt x="28956" y="14794"/>
                    </a:lnTo>
                    <a:lnTo>
                      <a:pt x="28956" y="14085"/>
                    </a:lnTo>
                    <a:lnTo>
                      <a:pt x="28917" y="13376"/>
                    </a:lnTo>
                    <a:lnTo>
                      <a:pt x="28858" y="12687"/>
                    </a:lnTo>
                    <a:lnTo>
                      <a:pt x="28759" y="11997"/>
                    </a:lnTo>
                    <a:lnTo>
                      <a:pt x="28622" y="11308"/>
                    </a:lnTo>
                    <a:lnTo>
                      <a:pt x="28444" y="10638"/>
                    </a:lnTo>
                    <a:lnTo>
                      <a:pt x="28247" y="9968"/>
                    </a:lnTo>
                    <a:lnTo>
                      <a:pt x="28011" y="9318"/>
                    </a:lnTo>
                    <a:lnTo>
                      <a:pt x="27755" y="8668"/>
                    </a:lnTo>
                    <a:lnTo>
                      <a:pt x="27459" y="8038"/>
                    </a:lnTo>
                    <a:lnTo>
                      <a:pt x="27124" y="7427"/>
                    </a:lnTo>
                    <a:lnTo>
                      <a:pt x="26770" y="6836"/>
                    </a:lnTo>
                    <a:lnTo>
                      <a:pt x="26396" y="6245"/>
                    </a:lnTo>
                    <a:lnTo>
                      <a:pt x="25982" y="5674"/>
                    </a:lnTo>
                    <a:lnTo>
                      <a:pt x="25549" y="5142"/>
                    </a:lnTo>
                    <a:lnTo>
                      <a:pt x="25076" y="4610"/>
                    </a:lnTo>
                    <a:lnTo>
                      <a:pt x="24583" y="4098"/>
                    </a:lnTo>
                    <a:lnTo>
                      <a:pt x="24071" y="3625"/>
                    </a:lnTo>
                    <a:lnTo>
                      <a:pt x="23520" y="3153"/>
                    </a:lnTo>
                    <a:lnTo>
                      <a:pt x="22948" y="2719"/>
                    </a:lnTo>
                    <a:lnTo>
                      <a:pt x="22338" y="2325"/>
                    </a:lnTo>
                    <a:lnTo>
                      <a:pt x="21727" y="1931"/>
                    </a:lnTo>
                    <a:lnTo>
                      <a:pt x="21077" y="1577"/>
                    </a:lnTo>
                    <a:lnTo>
                      <a:pt x="20407" y="1262"/>
                    </a:lnTo>
                    <a:lnTo>
                      <a:pt x="19718" y="966"/>
                    </a:lnTo>
                    <a:lnTo>
                      <a:pt x="19009" y="730"/>
                    </a:lnTo>
                    <a:lnTo>
                      <a:pt x="18319" y="513"/>
                    </a:lnTo>
                    <a:lnTo>
                      <a:pt x="17610" y="336"/>
                    </a:lnTo>
                    <a:lnTo>
                      <a:pt x="16901" y="198"/>
                    </a:lnTo>
                    <a:lnTo>
                      <a:pt x="16212" y="99"/>
                    </a:lnTo>
                    <a:lnTo>
                      <a:pt x="15502" y="21"/>
                    </a:lnTo>
                    <a:lnTo>
                      <a:pt x="14793"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32"/>
              <p:cNvSpPr/>
              <p:nvPr/>
            </p:nvSpPr>
            <p:spPr>
              <a:xfrm>
                <a:off x="2506450" y="484825"/>
                <a:ext cx="1115425" cy="701775"/>
              </a:xfrm>
              <a:custGeom>
                <a:avLst/>
                <a:gdLst/>
                <a:ahLst/>
                <a:cxnLst/>
                <a:rect l="l" t="t" r="r" b="b"/>
                <a:pathLst>
                  <a:path w="44617" h="28071" extrusionOk="0">
                    <a:moveTo>
                      <a:pt x="44065" y="1"/>
                    </a:moveTo>
                    <a:lnTo>
                      <a:pt x="43021" y="592"/>
                    </a:lnTo>
                    <a:lnTo>
                      <a:pt x="43100" y="769"/>
                    </a:lnTo>
                    <a:lnTo>
                      <a:pt x="43179" y="946"/>
                    </a:lnTo>
                    <a:lnTo>
                      <a:pt x="43258" y="1124"/>
                    </a:lnTo>
                    <a:lnTo>
                      <a:pt x="43297" y="1321"/>
                    </a:lnTo>
                    <a:lnTo>
                      <a:pt x="43356" y="1518"/>
                    </a:lnTo>
                    <a:lnTo>
                      <a:pt x="43376" y="1734"/>
                    </a:lnTo>
                    <a:lnTo>
                      <a:pt x="43396" y="1951"/>
                    </a:lnTo>
                    <a:lnTo>
                      <a:pt x="43396" y="2168"/>
                    </a:lnTo>
                    <a:lnTo>
                      <a:pt x="43396" y="2562"/>
                    </a:lnTo>
                    <a:lnTo>
                      <a:pt x="43336" y="2975"/>
                    </a:lnTo>
                    <a:lnTo>
                      <a:pt x="43238" y="3428"/>
                    </a:lnTo>
                    <a:lnTo>
                      <a:pt x="43100" y="3881"/>
                    </a:lnTo>
                    <a:lnTo>
                      <a:pt x="42962" y="4295"/>
                    </a:lnTo>
                    <a:lnTo>
                      <a:pt x="42785" y="4728"/>
                    </a:lnTo>
                    <a:lnTo>
                      <a:pt x="42588" y="5181"/>
                    </a:lnTo>
                    <a:lnTo>
                      <a:pt x="42351" y="5635"/>
                    </a:lnTo>
                    <a:lnTo>
                      <a:pt x="42095" y="6088"/>
                    </a:lnTo>
                    <a:lnTo>
                      <a:pt x="41800" y="6560"/>
                    </a:lnTo>
                    <a:lnTo>
                      <a:pt x="41485" y="7053"/>
                    </a:lnTo>
                    <a:lnTo>
                      <a:pt x="41150" y="7545"/>
                    </a:lnTo>
                    <a:lnTo>
                      <a:pt x="40598" y="8294"/>
                    </a:lnTo>
                    <a:lnTo>
                      <a:pt x="39968" y="9042"/>
                    </a:lnTo>
                    <a:lnTo>
                      <a:pt x="39298" y="9830"/>
                    </a:lnTo>
                    <a:lnTo>
                      <a:pt x="38569" y="10598"/>
                    </a:lnTo>
                    <a:lnTo>
                      <a:pt x="37801" y="11406"/>
                    </a:lnTo>
                    <a:lnTo>
                      <a:pt x="36974" y="12194"/>
                    </a:lnTo>
                    <a:lnTo>
                      <a:pt x="36087" y="13002"/>
                    </a:lnTo>
                    <a:lnTo>
                      <a:pt x="35162" y="13790"/>
                    </a:lnTo>
                    <a:lnTo>
                      <a:pt x="34196" y="14597"/>
                    </a:lnTo>
                    <a:lnTo>
                      <a:pt x="33172" y="15385"/>
                    </a:lnTo>
                    <a:lnTo>
                      <a:pt x="32108" y="16173"/>
                    </a:lnTo>
                    <a:lnTo>
                      <a:pt x="31005" y="16961"/>
                    </a:lnTo>
                    <a:lnTo>
                      <a:pt x="29883" y="17749"/>
                    </a:lnTo>
                    <a:lnTo>
                      <a:pt x="28701" y="18497"/>
                    </a:lnTo>
                    <a:lnTo>
                      <a:pt x="27479" y="19266"/>
                    </a:lnTo>
                    <a:lnTo>
                      <a:pt x="26238" y="19995"/>
                    </a:lnTo>
                    <a:lnTo>
                      <a:pt x="24879" y="20763"/>
                    </a:lnTo>
                    <a:lnTo>
                      <a:pt x="23500" y="21492"/>
                    </a:lnTo>
                    <a:lnTo>
                      <a:pt x="22141" y="22181"/>
                    </a:lnTo>
                    <a:lnTo>
                      <a:pt x="20762" y="22831"/>
                    </a:lnTo>
                    <a:lnTo>
                      <a:pt x="19403" y="23442"/>
                    </a:lnTo>
                    <a:lnTo>
                      <a:pt x="18044" y="24013"/>
                    </a:lnTo>
                    <a:lnTo>
                      <a:pt x="16704" y="24545"/>
                    </a:lnTo>
                    <a:lnTo>
                      <a:pt x="15404" y="25018"/>
                    </a:lnTo>
                    <a:lnTo>
                      <a:pt x="14104" y="25431"/>
                    </a:lnTo>
                    <a:lnTo>
                      <a:pt x="12844" y="25806"/>
                    </a:lnTo>
                    <a:lnTo>
                      <a:pt x="11622" y="26121"/>
                    </a:lnTo>
                    <a:lnTo>
                      <a:pt x="10440" y="26396"/>
                    </a:lnTo>
                    <a:lnTo>
                      <a:pt x="9869" y="26495"/>
                    </a:lnTo>
                    <a:lnTo>
                      <a:pt x="9298" y="26593"/>
                    </a:lnTo>
                    <a:lnTo>
                      <a:pt x="8746" y="26692"/>
                    </a:lnTo>
                    <a:lnTo>
                      <a:pt x="8195" y="26751"/>
                    </a:lnTo>
                    <a:lnTo>
                      <a:pt x="7683" y="26810"/>
                    </a:lnTo>
                    <a:lnTo>
                      <a:pt x="7170" y="26850"/>
                    </a:lnTo>
                    <a:lnTo>
                      <a:pt x="6678" y="26869"/>
                    </a:lnTo>
                    <a:lnTo>
                      <a:pt x="5713" y="26869"/>
                    </a:lnTo>
                    <a:lnTo>
                      <a:pt x="5260" y="26850"/>
                    </a:lnTo>
                    <a:lnTo>
                      <a:pt x="4807" y="26790"/>
                    </a:lnTo>
                    <a:lnTo>
                      <a:pt x="4393" y="26751"/>
                    </a:lnTo>
                    <a:lnTo>
                      <a:pt x="3999" y="26672"/>
                    </a:lnTo>
                    <a:lnTo>
                      <a:pt x="3605" y="26574"/>
                    </a:lnTo>
                    <a:lnTo>
                      <a:pt x="3251" y="26475"/>
                    </a:lnTo>
                    <a:lnTo>
                      <a:pt x="2916" y="26357"/>
                    </a:lnTo>
                    <a:lnTo>
                      <a:pt x="2601" y="26219"/>
                    </a:lnTo>
                    <a:lnTo>
                      <a:pt x="2325" y="26062"/>
                    </a:lnTo>
                    <a:lnTo>
                      <a:pt x="2049" y="25884"/>
                    </a:lnTo>
                    <a:lnTo>
                      <a:pt x="1813" y="25707"/>
                    </a:lnTo>
                    <a:lnTo>
                      <a:pt x="1576" y="25510"/>
                    </a:lnTo>
                    <a:lnTo>
                      <a:pt x="1379" y="25293"/>
                    </a:lnTo>
                    <a:lnTo>
                      <a:pt x="1202" y="25077"/>
                    </a:lnTo>
                    <a:lnTo>
                      <a:pt x="1044" y="24821"/>
                    </a:lnTo>
                    <a:lnTo>
                      <a:pt x="0" y="25431"/>
                    </a:lnTo>
                    <a:lnTo>
                      <a:pt x="217" y="25766"/>
                    </a:lnTo>
                    <a:lnTo>
                      <a:pt x="473" y="26081"/>
                    </a:lnTo>
                    <a:lnTo>
                      <a:pt x="749" y="26377"/>
                    </a:lnTo>
                    <a:lnTo>
                      <a:pt x="1044" y="26653"/>
                    </a:lnTo>
                    <a:lnTo>
                      <a:pt x="1281" y="26830"/>
                    </a:lnTo>
                    <a:lnTo>
                      <a:pt x="1537" y="27007"/>
                    </a:lnTo>
                    <a:lnTo>
                      <a:pt x="1813" y="27165"/>
                    </a:lnTo>
                    <a:lnTo>
                      <a:pt x="2088" y="27303"/>
                    </a:lnTo>
                    <a:lnTo>
                      <a:pt x="2384" y="27421"/>
                    </a:lnTo>
                    <a:lnTo>
                      <a:pt x="2679" y="27539"/>
                    </a:lnTo>
                    <a:lnTo>
                      <a:pt x="2994" y="27657"/>
                    </a:lnTo>
                    <a:lnTo>
                      <a:pt x="3310" y="27736"/>
                    </a:lnTo>
                    <a:lnTo>
                      <a:pt x="3625" y="27815"/>
                    </a:lnTo>
                    <a:lnTo>
                      <a:pt x="3979" y="27894"/>
                    </a:lnTo>
                    <a:lnTo>
                      <a:pt x="4314" y="27953"/>
                    </a:lnTo>
                    <a:lnTo>
                      <a:pt x="4669" y="27992"/>
                    </a:lnTo>
                    <a:lnTo>
                      <a:pt x="5417" y="28051"/>
                    </a:lnTo>
                    <a:lnTo>
                      <a:pt x="6186" y="28071"/>
                    </a:lnTo>
                    <a:lnTo>
                      <a:pt x="6717" y="28071"/>
                    </a:lnTo>
                    <a:lnTo>
                      <a:pt x="7249" y="28051"/>
                    </a:lnTo>
                    <a:lnTo>
                      <a:pt x="7781" y="28012"/>
                    </a:lnTo>
                    <a:lnTo>
                      <a:pt x="8333" y="27953"/>
                    </a:lnTo>
                    <a:lnTo>
                      <a:pt x="8904" y="27874"/>
                    </a:lnTo>
                    <a:lnTo>
                      <a:pt x="9495" y="27795"/>
                    </a:lnTo>
                    <a:lnTo>
                      <a:pt x="10086" y="27697"/>
                    </a:lnTo>
                    <a:lnTo>
                      <a:pt x="10677" y="27578"/>
                    </a:lnTo>
                    <a:lnTo>
                      <a:pt x="11603" y="27362"/>
                    </a:lnTo>
                    <a:lnTo>
                      <a:pt x="12528" y="27145"/>
                    </a:lnTo>
                    <a:lnTo>
                      <a:pt x="13494" y="26869"/>
                    </a:lnTo>
                    <a:lnTo>
                      <a:pt x="14459" y="26574"/>
                    </a:lnTo>
                    <a:lnTo>
                      <a:pt x="15463" y="26259"/>
                    </a:lnTo>
                    <a:lnTo>
                      <a:pt x="16468" y="25904"/>
                    </a:lnTo>
                    <a:lnTo>
                      <a:pt x="17473" y="25530"/>
                    </a:lnTo>
                    <a:lnTo>
                      <a:pt x="18497" y="25136"/>
                    </a:lnTo>
                    <a:lnTo>
                      <a:pt x="19541" y="24702"/>
                    </a:lnTo>
                    <a:lnTo>
                      <a:pt x="20565" y="24249"/>
                    </a:lnTo>
                    <a:lnTo>
                      <a:pt x="21609" y="23777"/>
                    </a:lnTo>
                    <a:lnTo>
                      <a:pt x="22653" y="23264"/>
                    </a:lnTo>
                    <a:lnTo>
                      <a:pt x="23717" y="22752"/>
                    </a:lnTo>
                    <a:lnTo>
                      <a:pt x="24761" y="22201"/>
                    </a:lnTo>
                    <a:lnTo>
                      <a:pt x="25805" y="21630"/>
                    </a:lnTo>
                    <a:lnTo>
                      <a:pt x="26849" y="21039"/>
                    </a:lnTo>
                    <a:lnTo>
                      <a:pt x="27814" y="20467"/>
                    </a:lnTo>
                    <a:lnTo>
                      <a:pt x="28760" y="19896"/>
                    </a:lnTo>
                    <a:lnTo>
                      <a:pt x="29686" y="19305"/>
                    </a:lnTo>
                    <a:lnTo>
                      <a:pt x="30592" y="18714"/>
                    </a:lnTo>
                    <a:lnTo>
                      <a:pt x="31478" y="18104"/>
                    </a:lnTo>
                    <a:lnTo>
                      <a:pt x="32345" y="17493"/>
                    </a:lnTo>
                    <a:lnTo>
                      <a:pt x="33192" y="16882"/>
                    </a:lnTo>
                    <a:lnTo>
                      <a:pt x="33999" y="16272"/>
                    </a:lnTo>
                    <a:lnTo>
                      <a:pt x="34787" y="15641"/>
                    </a:lnTo>
                    <a:lnTo>
                      <a:pt x="35556" y="15031"/>
                    </a:lnTo>
                    <a:lnTo>
                      <a:pt x="36304" y="14400"/>
                    </a:lnTo>
                    <a:lnTo>
                      <a:pt x="37013" y="13770"/>
                    </a:lnTo>
                    <a:lnTo>
                      <a:pt x="37703" y="13159"/>
                    </a:lnTo>
                    <a:lnTo>
                      <a:pt x="38372" y="12529"/>
                    </a:lnTo>
                    <a:lnTo>
                      <a:pt x="39003" y="11899"/>
                    </a:lnTo>
                    <a:lnTo>
                      <a:pt x="39594" y="11288"/>
                    </a:lnTo>
                    <a:lnTo>
                      <a:pt x="40165" y="10658"/>
                    </a:lnTo>
                    <a:lnTo>
                      <a:pt x="40697" y="10047"/>
                    </a:lnTo>
                    <a:lnTo>
                      <a:pt x="41209" y="9436"/>
                    </a:lnTo>
                    <a:lnTo>
                      <a:pt x="41682" y="8845"/>
                    </a:lnTo>
                    <a:lnTo>
                      <a:pt x="42135" y="8235"/>
                    </a:lnTo>
                    <a:lnTo>
                      <a:pt x="42548" y="7644"/>
                    </a:lnTo>
                    <a:lnTo>
                      <a:pt x="42923" y="7053"/>
                    </a:lnTo>
                    <a:lnTo>
                      <a:pt x="43258" y="6482"/>
                    </a:lnTo>
                    <a:lnTo>
                      <a:pt x="43573" y="5910"/>
                    </a:lnTo>
                    <a:lnTo>
                      <a:pt x="43829" y="5339"/>
                    </a:lnTo>
                    <a:lnTo>
                      <a:pt x="44065" y="4788"/>
                    </a:lnTo>
                    <a:lnTo>
                      <a:pt x="44262" y="4256"/>
                    </a:lnTo>
                    <a:lnTo>
                      <a:pt x="44400" y="3724"/>
                    </a:lnTo>
                    <a:lnTo>
                      <a:pt x="44518" y="3192"/>
                    </a:lnTo>
                    <a:lnTo>
                      <a:pt x="44577" y="2680"/>
                    </a:lnTo>
                    <a:lnTo>
                      <a:pt x="44617" y="2168"/>
                    </a:lnTo>
                    <a:lnTo>
                      <a:pt x="44597" y="1872"/>
                    </a:lnTo>
                    <a:lnTo>
                      <a:pt x="44577" y="1596"/>
                    </a:lnTo>
                    <a:lnTo>
                      <a:pt x="44538" y="1301"/>
                    </a:lnTo>
                    <a:lnTo>
                      <a:pt x="44479" y="1025"/>
                    </a:lnTo>
                    <a:lnTo>
                      <a:pt x="44400" y="769"/>
                    </a:lnTo>
                    <a:lnTo>
                      <a:pt x="44302" y="493"/>
                    </a:lnTo>
                    <a:lnTo>
                      <a:pt x="44183" y="237"/>
                    </a:lnTo>
                    <a:lnTo>
                      <a:pt x="4406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32"/>
              <p:cNvSpPr/>
              <p:nvPr/>
            </p:nvSpPr>
            <p:spPr>
              <a:xfrm>
                <a:off x="2439975" y="637975"/>
                <a:ext cx="1231650" cy="450150"/>
              </a:xfrm>
              <a:custGeom>
                <a:avLst/>
                <a:gdLst/>
                <a:ahLst/>
                <a:cxnLst/>
                <a:rect l="l" t="t" r="r" b="b"/>
                <a:pathLst>
                  <a:path w="49266" h="18006" extrusionOk="0">
                    <a:moveTo>
                      <a:pt x="118" y="1"/>
                    </a:moveTo>
                    <a:lnTo>
                      <a:pt x="79" y="218"/>
                    </a:lnTo>
                    <a:lnTo>
                      <a:pt x="39" y="454"/>
                    </a:lnTo>
                    <a:lnTo>
                      <a:pt x="20" y="671"/>
                    </a:lnTo>
                    <a:lnTo>
                      <a:pt x="0" y="887"/>
                    </a:lnTo>
                    <a:lnTo>
                      <a:pt x="20" y="1143"/>
                    </a:lnTo>
                    <a:lnTo>
                      <a:pt x="39" y="1400"/>
                    </a:lnTo>
                    <a:lnTo>
                      <a:pt x="79" y="1675"/>
                    </a:lnTo>
                    <a:lnTo>
                      <a:pt x="138" y="1931"/>
                    </a:lnTo>
                    <a:lnTo>
                      <a:pt x="217" y="2187"/>
                    </a:lnTo>
                    <a:lnTo>
                      <a:pt x="296" y="2444"/>
                    </a:lnTo>
                    <a:lnTo>
                      <a:pt x="414" y="2700"/>
                    </a:lnTo>
                    <a:lnTo>
                      <a:pt x="532" y="2956"/>
                    </a:lnTo>
                    <a:lnTo>
                      <a:pt x="768" y="3409"/>
                    </a:lnTo>
                    <a:lnTo>
                      <a:pt x="1044" y="3862"/>
                    </a:lnTo>
                    <a:lnTo>
                      <a:pt x="1359" y="4315"/>
                    </a:lnTo>
                    <a:lnTo>
                      <a:pt x="1694" y="4768"/>
                    </a:lnTo>
                    <a:lnTo>
                      <a:pt x="2029" y="5162"/>
                    </a:lnTo>
                    <a:lnTo>
                      <a:pt x="2403" y="5556"/>
                    </a:lnTo>
                    <a:lnTo>
                      <a:pt x="2797" y="5950"/>
                    </a:lnTo>
                    <a:lnTo>
                      <a:pt x="3211" y="6344"/>
                    </a:lnTo>
                    <a:lnTo>
                      <a:pt x="3644" y="6757"/>
                    </a:lnTo>
                    <a:lnTo>
                      <a:pt x="4097" y="7151"/>
                    </a:lnTo>
                    <a:lnTo>
                      <a:pt x="4590" y="7545"/>
                    </a:lnTo>
                    <a:lnTo>
                      <a:pt x="5102" y="7939"/>
                    </a:lnTo>
                    <a:lnTo>
                      <a:pt x="5890" y="8511"/>
                    </a:lnTo>
                    <a:lnTo>
                      <a:pt x="6737" y="9102"/>
                    </a:lnTo>
                    <a:lnTo>
                      <a:pt x="7623" y="9673"/>
                    </a:lnTo>
                    <a:lnTo>
                      <a:pt x="8569" y="10244"/>
                    </a:lnTo>
                    <a:lnTo>
                      <a:pt x="9534" y="10796"/>
                    </a:lnTo>
                    <a:lnTo>
                      <a:pt x="10558" y="11347"/>
                    </a:lnTo>
                    <a:lnTo>
                      <a:pt x="11602" y="11879"/>
                    </a:lnTo>
                    <a:lnTo>
                      <a:pt x="12666" y="12411"/>
                    </a:lnTo>
                    <a:lnTo>
                      <a:pt x="13789" y="12903"/>
                    </a:lnTo>
                    <a:lnTo>
                      <a:pt x="14912" y="13396"/>
                    </a:lnTo>
                    <a:lnTo>
                      <a:pt x="16074" y="13869"/>
                    </a:lnTo>
                    <a:lnTo>
                      <a:pt x="17275" y="14322"/>
                    </a:lnTo>
                    <a:lnTo>
                      <a:pt x="18477" y="14735"/>
                    </a:lnTo>
                    <a:lnTo>
                      <a:pt x="19698" y="15149"/>
                    </a:lnTo>
                    <a:lnTo>
                      <a:pt x="20939" y="15523"/>
                    </a:lnTo>
                    <a:lnTo>
                      <a:pt x="22200" y="15878"/>
                    </a:lnTo>
                    <a:lnTo>
                      <a:pt x="23205" y="16134"/>
                    </a:lnTo>
                    <a:lnTo>
                      <a:pt x="24209" y="16370"/>
                    </a:lnTo>
                    <a:lnTo>
                      <a:pt x="25194" y="16607"/>
                    </a:lnTo>
                    <a:lnTo>
                      <a:pt x="26179" y="16823"/>
                    </a:lnTo>
                    <a:lnTo>
                      <a:pt x="27144" y="17001"/>
                    </a:lnTo>
                    <a:lnTo>
                      <a:pt x="28109" y="17178"/>
                    </a:lnTo>
                    <a:lnTo>
                      <a:pt x="29075" y="17335"/>
                    </a:lnTo>
                    <a:lnTo>
                      <a:pt x="30020" y="17473"/>
                    </a:lnTo>
                    <a:lnTo>
                      <a:pt x="30946" y="17611"/>
                    </a:lnTo>
                    <a:lnTo>
                      <a:pt x="31852" y="17710"/>
                    </a:lnTo>
                    <a:lnTo>
                      <a:pt x="32758" y="17808"/>
                    </a:lnTo>
                    <a:lnTo>
                      <a:pt x="33645" y="17887"/>
                    </a:lnTo>
                    <a:lnTo>
                      <a:pt x="34531" y="17946"/>
                    </a:lnTo>
                    <a:lnTo>
                      <a:pt x="35378" y="17985"/>
                    </a:lnTo>
                    <a:lnTo>
                      <a:pt x="36225" y="18005"/>
                    </a:lnTo>
                    <a:lnTo>
                      <a:pt x="37033" y="18005"/>
                    </a:lnTo>
                    <a:lnTo>
                      <a:pt x="38234" y="17985"/>
                    </a:lnTo>
                    <a:lnTo>
                      <a:pt x="39377" y="17946"/>
                    </a:lnTo>
                    <a:lnTo>
                      <a:pt x="40460" y="17848"/>
                    </a:lnTo>
                    <a:lnTo>
                      <a:pt x="41504" y="17729"/>
                    </a:lnTo>
                    <a:lnTo>
                      <a:pt x="42253" y="17611"/>
                    </a:lnTo>
                    <a:lnTo>
                      <a:pt x="42982" y="17473"/>
                    </a:lnTo>
                    <a:lnTo>
                      <a:pt x="43671" y="17296"/>
                    </a:lnTo>
                    <a:lnTo>
                      <a:pt x="44321" y="17119"/>
                    </a:lnTo>
                    <a:lnTo>
                      <a:pt x="44794" y="16981"/>
                    </a:lnTo>
                    <a:lnTo>
                      <a:pt x="45247" y="16823"/>
                    </a:lnTo>
                    <a:lnTo>
                      <a:pt x="45680" y="16646"/>
                    </a:lnTo>
                    <a:lnTo>
                      <a:pt x="46094" y="16469"/>
                    </a:lnTo>
                    <a:lnTo>
                      <a:pt x="46488" y="16252"/>
                    </a:lnTo>
                    <a:lnTo>
                      <a:pt x="46862" y="16055"/>
                    </a:lnTo>
                    <a:lnTo>
                      <a:pt x="47217" y="15819"/>
                    </a:lnTo>
                    <a:lnTo>
                      <a:pt x="47552" y="15582"/>
                    </a:lnTo>
                    <a:lnTo>
                      <a:pt x="47847" y="15346"/>
                    </a:lnTo>
                    <a:lnTo>
                      <a:pt x="48143" y="15070"/>
                    </a:lnTo>
                    <a:lnTo>
                      <a:pt x="48399" y="14794"/>
                    </a:lnTo>
                    <a:lnTo>
                      <a:pt x="48615" y="14499"/>
                    </a:lnTo>
                    <a:lnTo>
                      <a:pt x="48832" y="14184"/>
                    </a:lnTo>
                    <a:lnTo>
                      <a:pt x="49009" y="13849"/>
                    </a:lnTo>
                    <a:lnTo>
                      <a:pt x="49147" y="13514"/>
                    </a:lnTo>
                    <a:lnTo>
                      <a:pt x="49265" y="13159"/>
                    </a:lnTo>
                    <a:lnTo>
                      <a:pt x="48103" y="12864"/>
                    </a:lnTo>
                    <a:lnTo>
                      <a:pt x="48024" y="13081"/>
                    </a:lnTo>
                    <a:lnTo>
                      <a:pt x="47946" y="13278"/>
                    </a:lnTo>
                    <a:lnTo>
                      <a:pt x="47827" y="13494"/>
                    </a:lnTo>
                    <a:lnTo>
                      <a:pt x="47709" y="13691"/>
                    </a:lnTo>
                    <a:lnTo>
                      <a:pt x="47591" y="13869"/>
                    </a:lnTo>
                    <a:lnTo>
                      <a:pt x="47453" y="14026"/>
                    </a:lnTo>
                    <a:lnTo>
                      <a:pt x="47295" y="14203"/>
                    </a:lnTo>
                    <a:lnTo>
                      <a:pt x="47138" y="14361"/>
                    </a:lnTo>
                    <a:lnTo>
                      <a:pt x="46941" y="14519"/>
                    </a:lnTo>
                    <a:lnTo>
                      <a:pt x="46744" y="14676"/>
                    </a:lnTo>
                    <a:lnTo>
                      <a:pt x="46547" y="14834"/>
                    </a:lnTo>
                    <a:lnTo>
                      <a:pt x="46311" y="14972"/>
                    </a:lnTo>
                    <a:lnTo>
                      <a:pt x="45936" y="15188"/>
                    </a:lnTo>
                    <a:lnTo>
                      <a:pt x="45542" y="15385"/>
                    </a:lnTo>
                    <a:lnTo>
                      <a:pt x="45109" y="15582"/>
                    </a:lnTo>
                    <a:lnTo>
                      <a:pt x="44656" y="15760"/>
                    </a:lnTo>
                    <a:lnTo>
                      <a:pt x="44163" y="15917"/>
                    </a:lnTo>
                    <a:lnTo>
                      <a:pt x="43632" y="16075"/>
                    </a:lnTo>
                    <a:lnTo>
                      <a:pt x="43080" y="16213"/>
                    </a:lnTo>
                    <a:lnTo>
                      <a:pt x="42509" y="16331"/>
                    </a:lnTo>
                    <a:lnTo>
                      <a:pt x="41898" y="16449"/>
                    </a:lnTo>
                    <a:lnTo>
                      <a:pt x="41288" y="16528"/>
                    </a:lnTo>
                    <a:lnTo>
                      <a:pt x="40637" y="16626"/>
                    </a:lnTo>
                    <a:lnTo>
                      <a:pt x="39948" y="16685"/>
                    </a:lnTo>
                    <a:lnTo>
                      <a:pt x="39259" y="16744"/>
                    </a:lnTo>
                    <a:lnTo>
                      <a:pt x="38530" y="16784"/>
                    </a:lnTo>
                    <a:lnTo>
                      <a:pt x="37801" y="16804"/>
                    </a:lnTo>
                    <a:lnTo>
                      <a:pt x="36245" y="16804"/>
                    </a:lnTo>
                    <a:lnTo>
                      <a:pt x="35417" y="16764"/>
                    </a:lnTo>
                    <a:lnTo>
                      <a:pt x="34590" y="16725"/>
                    </a:lnTo>
                    <a:lnTo>
                      <a:pt x="33743" y="16685"/>
                    </a:lnTo>
                    <a:lnTo>
                      <a:pt x="32876" y="16607"/>
                    </a:lnTo>
                    <a:lnTo>
                      <a:pt x="31990" y="16508"/>
                    </a:lnTo>
                    <a:lnTo>
                      <a:pt x="31084" y="16410"/>
                    </a:lnTo>
                    <a:lnTo>
                      <a:pt x="30178" y="16291"/>
                    </a:lnTo>
                    <a:lnTo>
                      <a:pt x="29252" y="16154"/>
                    </a:lnTo>
                    <a:lnTo>
                      <a:pt x="28326" y="15996"/>
                    </a:lnTo>
                    <a:lnTo>
                      <a:pt x="27381" y="15819"/>
                    </a:lnTo>
                    <a:lnTo>
                      <a:pt x="26415" y="15641"/>
                    </a:lnTo>
                    <a:lnTo>
                      <a:pt x="25450" y="15425"/>
                    </a:lnTo>
                    <a:lnTo>
                      <a:pt x="24485" y="15208"/>
                    </a:lnTo>
                    <a:lnTo>
                      <a:pt x="23500" y="14972"/>
                    </a:lnTo>
                    <a:lnTo>
                      <a:pt x="22515" y="14716"/>
                    </a:lnTo>
                    <a:lnTo>
                      <a:pt x="21432" y="14420"/>
                    </a:lnTo>
                    <a:lnTo>
                      <a:pt x="20388" y="14085"/>
                    </a:lnTo>
                    <a:lnTo>
                      <a:pt x="19324" y="13750"/>
                    </a:lnTo>
                    <a:lnTo>
                      <a:pt x="18300" y="13396"/>
                    </a:lnTo>
                    <a:lnTo>
                      <a:pt x="17275" y="13022"/>
                    </a:lnTo>
                    <a:lnTo>
                      <a:pt x="16271" y="12647"/>
                    </a:lnTo>
                    <a:lnTo>
                      <a:pt x="15266" y="12234"/>
                    </a:lnTo>
                    <a:lnTo>
                      <a:pt x="14301" y="11820"/>
                    </a:lnTo>
                    <a:lnTo>
                      <a:pt x="12902" y="11170"/>
                    </a:lnTo>
                    <a:lnTo>
                      <a:pt x="11543" y="10500"/>
                    </a:lnTo>
                    <a:lnTo>
                      <a:pt x="10243" y="9811"/>
                    </a:lnTo>
                    <a:lnTo>
                      <a:pt x="9002" y="9102"/>
                    </a:lnTo>
                    <a:lnTo>
                      <a:pt x="8116" y="8570"/>
                    </a:lnTo>
                    <a:lnTo>
                      <a:pt x="7288" y="8018"/>
                    </a:lnTo>
                    <a:lnTo>
                      <a:pt x="6481" y="7467"/>
                    </a:lnTo>
                    <a:lnTo>
                      <a:pt x="5732" y="6915"/>
                    </a:lnTo>
                    <a:lnTo>
                      <a:pt x="5043" y="6364"/>
                    </a:lnTo>
                    <a:lnTo>
                      <a:pt x="4393" y="5812"/>
                    </a:lnTo>
                    <a:lnTo>
                      <a:pt x="3802" y="5260"/>
                    </a:lnTo>
                    <a:lnTo>
                      <a:pt x="3270" y="4709"/>
                    </a:lnTo>
                    <a:lnTo>
                      <a:pt x="2778" y="4177"/>
                    </a:lnTo>
                    <a:lnTo>
                      <a:pt x="2364" y="3665"/>
                    </a:lnTo>
                    <a:lnTo>
                      <a:pt x="2009" y="3153"/>
                    </a:lnTo>
                    <a:lnTo>
                      <a:pt x="1852" y="2897"/>
                    </a:lnTo>
                    <a:lnTo>
                      <a:pt x="1714" y="2641"/>
                    </a:lnTo>
                    <a:lnTo>
                      <a:pt x="1596" y="2404"/>
                    </a:lnTo>
                    <a:lnTo>
                      <a:pt x="1497" y="2168"/>
                    </a:lnTo>
                    <a:lnTo>
                      <a:pt x="1399" y="1951"/>
                    </a:lnTo>
                    <a:lnTo>
                      <a:pt x="1340" y="1715"/>
                    </a:lnTo>
                    <a:lnTo>
                      <a:pt x="1280" y="1498"/>
                    </a:lnTo>
                    <a:lnTo>
                      <a:pt x="1241" y="1301"/>
                    </a:lnTo>
                    <a:lnTo>
                      <a:pt x="1221" y="1084"/>
                    </a:lnTo>
                    <a:lnTo>
                      <a:pt x="1221" y="887"/>
                    </a:lnTo>
                    <a:lnTo>
                      <a:pt x="1221" y="592"/>
                    </a:lnTo>
                    <a:lnTo>
                      <a:pt x="1280" y="316"/>
                    </a:lnTo>
                    <a:lnTo>
                      <a:pt x="11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32"/>
              <p:cNvSpPr/>
              <p:nvPr/>
            </p:nvSpPr>
            <p:spPr>
              <a:xfrm>
                <a:off x="2675350" y="251900"/>
                <a:ext cx="699800" cy="1114950"/>
              </a:xfrm>
              <a:custGeom>
                <a:avLst/>
                <a:gdLst/>
                <a:ahLst/>
                <a:cxnLst/>
                <a:rect l="l" t="t" r="r" b="b"/>
                <a:pathLst>
                  <a:path w="27992" h="44598" extrusionOk="0">
                    <a:moveTo>
                      <a:pt x="2562" y="1"/>
                    </a:moveTo>
                    <a:lnTo>
                      <a:pt x="2227" y="217"/>
                    </a:lnTo>
                    <a:lnTo>
                      <a:pt x="1931" y="454"/>
                    </a:lnTo>
                    <a:lnTo>
                      <a:pt x="1655" y="729"/>
                    </a:lnTo>
                    <a:lnTo>
                      <a:pt x="1399" y="1025"/>
                    </a:lnTo>
                    <a:lnTo>
                      <a:pt x="1222" y="1261"/>
                    </a:lnTo>
                    <a:lnTo>
                      <a:pt x="1045" y="1517"/>
                    </a:lnTo>
                    <a:lnTo>
                      <a:pt x="907" y="1773"/>
                    </a:lnTo>
                    <a:lnTo>
                      <a:pt x="769" y="2049"/>
                    </a:lnTo>
                    <a:lnTo>
                      <a:pt x="631" y="2345"/>
                    </a:lnTo>
                    <a:lnTo>
                      <a:pt x="533" y="2640"/>
                    </a:lnTo>
                    <a:lnTo>
                      <a:pt x="414" y="2955"/>
                    </a:lnTo>
                    <a:lnTo>
                      <a:pt x="336" y="3270"/>
                    </a:lnTo>
                    <a:lnTo>
                      <a:pt x="257" y="3605"/>
                    </a:lnTo>
                    <a:lnTo>
                      <a:pt x="178" y="3940"/>
                    </a:lnTo>
                    <a:lnTo>
                      <a:pt x="139" y="4295"/>
                    </a:lnTo>
                    <a:lnTo>
                      <a:pt x="80" y="4669"/>
                    </a:lnTo>
                    <a:lnTo>
                      <a:pt x="21" y="5418"/>
                    </a:lnTo>
                    <a:lnTo>
                      <a:pt x="1" y="6206"/>
                    </a:lnTo>
                    <a:lnTo>
                      <a:pt x="21" y="6698"/>
                    </a:lnTo>
                    <a:lnTo>
                      <a:pt x="40" y="7230"/>
                    </a:lnTo>
                    <a:lnTo>
                      <a:pt x="80" y="7742"/>
                    </a:lnTo>
                    <a:lnTo>
                      <a:pt x="119" y="8294"/>
                    </a:lnTo>
                    <a:lnTo>
                      <a:pt x="178" y="8845"/>
                    </a:lnTo>
                    <a:lnTo>
                      <a:pt x="257" y="9397"/>
                    </a:lnTo>
                    <a:lnTo>
                      <a:pt x="454" y="10559"/>
                    </a:lnTo>
                    <a:lnTo>
                      <a:pt x="651" y="11445"/>
                    </a:lnTo>
                    <a:lnTo>
                      <a:pt x="868" y="12371"/>
                    </a:lnTo>
                    <a:lnTo>
                      <a:pt x="1104" y="13317"/>
                    </a:lnTo>
                    <a:lnTo>
                      <a:pt x="1380" y="14282"/>
                    </a:lnTo>
                    <a:lnTo>
                      <a:pt x="1695" y="15247"/>
                    </a:lnTo>
                    <a:lnTo>
                      <a:pt x="2030" y="16252"/>
                    </a:lnTo>
                    <a:lnTo>
                      <a:pt x="2404" y="17256"/>
                    </a:lnTo>
                    <a:lnTo>
                      <a:pt x="2798" y="18281"/>
                    </a:lnTo>
                    <a:lnTo>
                      <a:pt x="3212" y="19325"/>
                    </a:lnTo>
                    <a:lnTo>
                      <a:pt x="3665" y="20369"/>
                    </a:lnTo>
                    <a:lnTo>
                      <a:pt x="4137" y="21432"/>
                    </a:lnTo>
                    <a:lnTo>
                      <a:pt x="4650" y="22516"/>
                    </a:lnTo>
                    <a:lnTo>
                      <a:pt x="5181" y="23579"/>
                    </a:lnTo>
                    <a:lnTo>
                      <a:pt x="5733" y="24663"/>
                    </a:lnTo>
                    <a:lnTo>
                      <a:pt x="6324" y="25746"/>
                    </a:lnTo>
                    <a:lnTo>
                      <a:pt x="6954" y="26830"/>
                    </a:lnTo>
                    <a:lnTo>
                      <a:pt x="7526" y="27814"/>
                    </a:lnTo>
                    <a:lnTo>
                      <a:pt x="8097" y="28760"/>
                    </a:lnTo>
                    <a:lnTo>
                      <a:pt x="8688" y="29686"/>
                    </a:lnTo>
                    <a:lnTo>
                      <a:pt x="9279" y="30592"/>
                    </a:lnTo>
                    <a:lnTo>
                      <a:pt x="9870" y="31478"/>
                    </a:lnTo>
                    <a:lnTo>
                      <a:pt x="10480" y="32345"/>
                    </a:lnTo>
                    <a:lnTo>
                      <a:pt x="11091" y="33192"/>
                    </a:lnTo>
                    <a:lnTo>
                      <a:pt x="11721" y="34000"/>
                    </a:lnTo>
                    <a:lnTo>
                      <a:pt x="12332" y="34788"/>
                    </a:lnTo>
                    <a:lnTo>
                      <a:pt x="12962" y="35556"/>
                    </a:lnTo>
                    <a:lnTo>
                      <a:pt x="13573" y="36304"/>
                    </a:lnTo>
                    <a:lnTo>
                      <a:pt x="14203" y="37014"/>
                    </a:lnTo>
                    <a:lnTo>
                      <a:pt x="14834" y="37703"/>
                    </a:lnTo>
                    <a:lnTo>
                      <a:pt x="15464" y="38353"/>
                    </a:lnTo>
                    <a:lnTo>
                      <a:pt x="16075" y="38983"/>
                    </a:lnTo>
                    <a:lnTo>
                      <a:pt x="16705" y="39594"/>
                    </a:lnTo>
                    <a:lnTo>
                      <a:pt x="17316" y="40165"/>
                    </a:lnTo>
                    <a:lnTo>
                      <a:pt x="17926" y="40697"/>
                    </a:lnTo>
                    <a:lnTo>
                      <a:pt x="18537" y="41209"/>
                    </a:lnTo>
                    <a:lnTo>
                      <a:pt x="19147" y="41682"/>
                    </a:lnTo>
                    <a:lnTo>
                      <a:pt x="19738" y="42135"/>
                    </a:lnTo>
                    <a:lnTo>
                      <a:pt x="20349" y="42549"/>
                    </a:lnTo>
                    <a:lnTo>
                      <a:pt x="20920" y="42923"/>
                    </a:lnTo>
                    <a:lnTo>
                      <a:pt x="21511" y="43258"/>
                    </a:lnTo>
                    <a:lnTo>
                      <a:pt x="22083" y="43553"/>
                    </a:lnTo>
                    <a:lnTo>
                      <a:pt x="22634" y="43829"/>
                    </a:lnTo>
                    <a:lnTo>
                      <a:pt x="23186" y="44066"/>
                    </a:lnTo>
                    <a:lnTo>
                      <a:pt x="23737" y="44243"/>
                    </a:lnTo>
                    <a:lnTo>
                      <a:pt x="24269" y="44400"/>
                    </a:lnTo>
                    <a:lnTo>
                      <a:pt x="24801" y="44519"/>
                    </a:lnTo>
                    <a:lnTo>
                      <a:pt x="25313" y="44578"/>
                    </a:lnTo>
                    <a:lnTo>
                      <a:pt x="25825" y="44597"/>
                    </a:lnTo>
                    <a:lnTo>
                      <a:pt x="26101" y="44597"/>
                    </a:lnTo>
                    <a:lnTo>
                      <a:pt x="26396" y="44578"/>
                    </a:lnTo>
                    <a:lnTo>
                      <a:pt x="26672" y="44538"/>
                    </a:lnTo>
                    <a:lnTo>
                      <a:pt x="26948" y="44479"/>
                    </a:lnTo>
                    <a:lnTo>
                      <a:pt x="27224" y="44400"/>
                    </a:lnTo>
                    <a:lnTo>
                      <a:pt x="27480" y="44302"/>
                    </a:lnTo>
                    <a:lnTo>
                      <a:pt x="27736" y="44184"/>
                    </a:lnTo>
                    <a:lnTo>
                      <a:pt x="27992" y="44046"/>
                    </a:lnTo>
                    <a:lnTo>
                      <a:pt x="27381" y="43002"/>
                    </a:lnTo>
                    <a:lnTo>
                      <a:pt x="27224" y="43100"/>
                    </a:lnTo>
                    <a:lnTo>
                      <a:pt x="27046" y="43179"/>
                    </a:lnTo>
                    <a:lnTo>
                      <a:pt x="26849" y="43238"/>
                    </a:lnTo>
                    <a:lnTo>
                      <a:pt x="26653" y="43297"/>
                    </a:lnTo>
                    <a:lnTo>
                      <a:pt x="26456" y="43337"/>
                    </a:lnTo>
                    <a:lnTo>
                      <a:pt x="26259" y="43376"/>
                    </a:lnTo>
                    <a:lnTo>
                      <a:pt x="26042" y="43396"/>
                    </a:lnTo>
                    <a:lnTo>
                      <a:pt x="25825" y="43396"/>
                    </a:lnTo>
                    <a:lnTo>
                      <a:pt x="25412" y="43376"/>
                    </a:lnTo>
                    <a:lnTo>
                      <a:pt x="24998" y="43337"/>
                    </a:lnTo>
                    <a:lnTo>
                      <a:pt x="24565" y="43238"/>
                    </a:lnTo>
                    <a:lnTo>
                      <a:pt x="24092" y="43100"/>
                    </a:lnTo>
                    <a:lnTo>
                      <a:pt x="23678" y="42962"/>
                    </a:lnTo>
                    <a:lnTo>
                      <a:pt x="23245" y="42785"/>
                    </a:lnTo>
                    <a:lnTo>
                      <a:pt x="22811" y="42588"/>
                    </a:lnTo>
                    <a:lnTo>
                      <a:pt x="22358" y="42352"/>
                    </a:lnTo>
                    <a:lnTo>
                      <a:pt x="21886" y="42096"/>
                    </a:lnTo>
                    <a:lnTo>
                      <a:pt x="21413" y="41800"/>
                    </a:lnTo>
                    <a:lnTo>
                      <a:pt x="20940" y="41485"/>
                    </a:lnTo>
                    <a:lnTo>
                      <a:pt x="20448" y="41150"/>
                    </a:lnTo>
                    <a:lnTo>
                      <a:pt x="19699" y="40599"/>
                    </a:lnTo>
                    <a:lnTo>
                      <a:pt x="18931" y="39968"/>
                    </a:lnTo>
                    <a:lnTo>
                      <a:pt x="18163" y="39299"/>
                    </a:lnTo>
                    <a:lnTo>
                      <a:pt x="17375" y="38570"/>
                    </a:lnTo>
                    <a:lnTo>
                      <a:pt x="16587" y="37801"/>
                    </a:lnTo>
                    <a:lnTo>
                      <a:pt x="15799" y="36954"/>
                    </a:lnTo>
                    <a:lnTo>
                      <a:pt x="14991" y="36088"/>
                    </a:lnTo>
                    <a:lnTo>
                      <a:pt x="14184" y="35162"/>
                    </a:lnTo>
                    <a:lnTo>
                      <a:pt x="13396" y="34177"/>
                    </a:lnTo>
                    <a:lnTo>
                      <a:pt x="12588" y="33172"/>
                    </a:lnTo>
                    <a:lnTo>
                      <a:pt x="11800" y="32109"/>
                    </a:lnTo>
                    <a:lnTo>
                      <a:pt x="11012" y="31006"/>
                    </a:lnTo>
                    <a:lnTo>
                      <a:pt x="10244" y="29863"/>
                    </a:lnTo>
                    <a:lnTo>
                      <a:pt x="9476" y="28701"/>
                    </a:lnTo>
                    <a:lnTo>
                      <a:pt x="8727" y="27480"/>
                    </a:lnTo>
                    <a:lnTo>
                      <a:pt x="7998" y="26239"/>
                    </a:lnTo>
                    <a:lnTo>
                      <a:pt x="7191" y="24801"/>
                    </a:lnTo>
                    <a:lnTo>
                      <a:pt x="6442" y="23382"/>
                    </a:lnTo>
                    <a:lnTo>
                      <a:pt x="5733" y="21984"/>
                    </a:lnTo>
                    <a:lnTo>
                      <a:pt x="5083" y="20585"/>
                    </a:lnTo>
                    <a:lnTo>
                      <a:pt x="4472" y="19206"/>
                    </a:lnTo>
                    <a:lnTo>
                      <a:pt x="3901" y="17847"/>
                    </a:lnTo>
                    <a:lnTo>
                      <a:pt x="3409" y="16508"/>
                    </a:lnTo>
                    <a:lnTo>
                      <a:pt x="2956" y="15208"/>
                    </a:lnTo>
                    <a:lnTo>
                      <a:pt x="2542" y="13927"/>
                    </a:lnTo>
                    <a:lnTo>
                      <a:pt x="2187" y="12686"/>
                    </a:lnTo>
                    <a:lnTo>
                      <a:pt x="1892" y="11485"/>
                    </a:lnTo>
                    <a:lnTo>
                      <a:pt x="1655" y="10322"/>
                    </a:lnTo>
                    <a:lnTo>
                      <a:pt x="1458" y="9219"/>
                    </a:lnTo>
                    <a:lnTo>
                      <a:pt x="1380" y="8687"/>
                    </a:lnTo>
                    <a:lnTo>
                      <a:pt x="1321" y="8156"/>
                    </a:lnTo>
                    <a:lnTo>
                      <a:pt x="1262" y="7643"/>
                    </a:lnTo>
                    <a:lnTo>
                      <a:pt x="1242" y="7151"/>
                    </a:lnTo>
                    <a:lnTo>
                      <a:pt x="1222" y="6678"/>
                    </a:lnTo>
                    <a:lnTo>
                      <a:pt x="1202" y="6206"/>
                    </a:lnTo>
                    <a:lnTo>
                      <a:pt x="1222" y="5713"/>
                    </a:lnTo>
                    <a:lnTo>
                      <a:pt x="1242" y="5240"/>
                    </a:lnTo>
                    <a:lnTo>
                      <a:pt x="1281" y="4787"/>
                    </a:lnTo>
                    <a:lnTo>
                      <a:pt x="1340" y="4354"/>
                    </a:lnTo>
                    <a:lnTo>
                      <a:pt x="1419" y="3960"/>
                    </a:lnTo>
                    <a:lnTo>
                      <a:pt x="1498" y="3566"/>
                    </a:lnTo>
                    <a:lnTo>
                      <a:pt x="1596" y="3211"/>
                    </a:lnTo>
                    <a:lnTo>
                      <a:pt x="1715" y="2876"/>
                    </a:lnTo>
                    <a:lnTo>
                      <a:pt x="1852" y="2561"/>
                    </a:lnTo>
                    <a:lnTo>
                      <a:pt x="2010" y="2266"/>
                    </a:lnTo>
                    <a:lnTo>
                      <a:pt x="2168" y="2010"/>
                    </a:lnTo>
                    <a:lnTo>
                      <a:pt x="2345" y="1773"/>
                    </a:lnTo>
                    <a:lnTo>
                      <a:pt x="2522" y="1557"/>
                    </a:lnTo>
                    <a:lnTo>
                      <a:pt x="2719" y="1360"/>
                    </a:lnTo>
                    <a:lnTo>
                      <a:pt x="2936" y="1182"/>
                    </a:lnTo>
                    <a:lnTo>
                      <a:pt x="3153" y="1045"/>
                    </a:lnTo>
                    <a:lnTo>
                      <a:pt x="256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124" name="Google Shape;2124;p32"/>
          <p:cNvGrpSpPr/>
          <p:nvPr/>
        </p:nvGrpSpPr>
        <p:grpSpPr>
          <a:xfrm>
            <a:off x="5683625" y="4405905"/>
            <a:ext cx="491063" cy="553299"/>
            <a:chOff x="2625625" y="2522625"/>
            <a:chExt cx="431400" cy="486075"/>
          </a:xfrm>
        </p:grpSpPr>
        <p:sp>
          <p:nvSpPr>
            <p:cNvPr id="2125" name="Google Shape;2125;p32"/>
            <p:cNvSpPr/>
            <p:nvPr/>
          </p:nvSpPr>
          <p:spPr>
            <a:xfrm>
              <a:off x="2625625" y="2746675"/>
              <a:ext cx="431400" cy="262025"/>
            </a:xfrm>
            <a:custGeom>
              <a:avLst/>
              <a:gdLst/>
              <a:ahLst/>
              <a:cxnLst/>
              <a:rect l="l" t="t" r="r" b="b"/>
              <a:pathLst>
                <a:path w="17256" h="10481" extrusionOk="0">
                  <a:moveTo>
                    <a:pt x="8569" y="1"/>
                  </a:moveTo>
                  <a:lnTo>
                    <a:pt x="1320" y="4019"/>
                  </a:lnTo>
                  <a:lnTo>
                    <a:pt x="0" y="4788"/>
                  </a:lnTo>
                  <a:lnTo>
                    <a:pt x="8490" y="10480"/>
                  </a:lnTo>
                  <a:lnTo>
                    <a:pt x="17256" y="4669"/>
                  </a:lnTo>
                  <a:lnTo>
                    <a:pt x="8569"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32"/>
            <p:cNvSpPr/>
            <p:nvPr/>
          </p:nvSpPr>
          <p:spPr>
            <a:xfrm>
              <a:off x="2677825" y="2633900"/>
              <a:ext cx="164500" cy="314725"/>
            </a:xfrm>
            <a:custGeom>
              <a:avLst/>
              <a:gdLst/>
              <a:ahLst/>
              <a:cxnLst/>
              <a:rect l="l" t="t" r="r" b="b"/>
              <a:pathLst>
                <a:path w="6580" h="12589" extrusionOk="0">
                  <a:moveTo>
                    <a:pt x="0" y="1"/>
                  </a:moveTo>
                  <a:lnTo>
                    <a:pt x="0" y="8038"/>
                  </a:lnTo>
                  <a:lnTo>
                    <a:pt x="6580" y="12588"/>
                  </a:lnTo>
                  <a:lnTo>
                    <a:pt x="6580" y="457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32"/>
            <p:cNvSpPr/>
            <p:nvPr/>
          </p:nvSpPr>
          <p:spPr>
            <a:xfrm>
              <a:off x="2838350" y="2634900"/>
              <a:ext cx="168450" cy="313725"/>
            </a:xfrm>
            <a:custGeom>
              <a:avLst/>
              <a:gdLst/>
              <a:ahLst/>
              <a:cxnLst/>
              <a:rect l="l" t="t" r="r" b="b"/>
              <a:pathLst>
                <a:path w="6738" h="12549" extrusionOk="0">
                  <a:moveTo>
                    <a:pt x="6738" y="0"/>
                  </a:moveTo>
                  <a:lnTo>
                    <a:pt x="1" y="4413"/>
                  </a:lnTo>
                  <a:lnTo>
                    <a:pt x="159" y="12548"/>
                  </a:lnTo>
                  <a:lnTo>
                    <a:pt x="6738" y="7840"/>
                  </a:lnTo>
                  <a:lnTo>
                    <a:pt x="67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32"/>
            <p:cNvSpPr/>
            <p:nvPr/>
          </p:nvSpPr>
          <p:spPr>
            <a:xfrm>
              <a:off x="2677825" y="2522625"/>
              <a:ext cx="328975" cy="224075"/>
            </a:xfrm>
            <a:custGeom>
              <a:avLst/>
              <a:gdLst/>
              <a:ahLst/>
              <a:cxnLst/>
              <a:rect l="l" t="t" r="r" b="b"/>
              <a:pathLst>
                <a:path w="13159" h="8963" extrusionOk="0">
                  <a:moveTo>
                    <a:pt x="6422" y="0"/>
                  </a:moveTo>
                  <a:lnTo>
                    <a:pt x="0" y="4511"/>
                  </a:lnTo>
                  <a:lnTo>
                    <a:pt x="6422" y="8963"/>
                  </a:lnTo>
                  <a:lnTo>
                    <a:pt x="13159" y="4550"/>
                  </a:lnTo>
                  <a:lnTo>
                    <a:pt x="64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9" name="Google Shape;2129;p32"/>
          <p:cNvGrpSpPr/>
          <p:nvPr/>
        </p:nvGrpSpPr>
        <p:grpSpPr>
          <a:xfrm>
            <a:off x="248445" y="1547190"/>
            <a:ext cx="749859" cy="844847"/>
            <a:chOff x="2625625" y="2522625"/>
            <a:chExt cx="431400" cy="486075"/>
          </a:xfrm>
        </p:grpSpPr>
        <p:sp>
          <p:nvSpPr>
            <p:cNvPr id="2130" name="Google Shape;2130;p32"/>
            <p:cNvSpPr/>
            <p:nvPr/>
          </p:nvSpPr>
          <p:spPr>
            <a:xfrm>
              <a:off x="2625625" y="2746675"/>
              <a:ext cx="431400" cy="262025"/>
            </a:xfrm>
            <a:custGeom>
              <a:avLst/>
              <a:gdLst/>
              <a:ahLst/>
              <a:cxnLst/>
              <a:rect l="l" t="t" r="r" b="b"/>
              <a:pathLst>
                <a:path w="17256" h="10481" extrusionOk="0">
                  <a:moveTo>
                    <a:pt x="8569" y="1"/>
                  </a:moveTo>
                  <a:lnTo>
                    <a:pt x="1320" y="4019"/>
                  </a:lnTo>
                  <a:lnTo>
                    <a:pt x="0" y="4788"/>
                  </a:lnTo>
                  <a:lnTo>
                    <a:pt x="8490" y="10480"/>
                  </a:lnTo>
                  <a:lnTo>
                    <a:pt x="17256" y="4669"/>
                  </a:lnTo>
                  <a:lnTo>
                    <a:pt x="8569"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32"/>
            <p:cNvSpPr/>
            <p:nvPr/>
          </p:nvSpPr>
          <p:spPr>
            <a:xfrm>
              <a:off x="2677825" y="2633900"/>
              <a:ext cx="164500" cy="314725"/>
            </a:xfrm>
            <a:custGeom>
              <a:avLst/>
              <a:gdLst/>
              <a:ahLst/>
              <a:cxnLst/>
              <a:rect l="l" t="t" r="r" b="b"/>
              <a:pathLst>
                <a:path w="6580" h="12589" extrusionOk="0">
                  <a:moveTo>
                    <a:pt x="0" y="1"/>
                  </a:moveTo>
                  <a:lnTo>
                    <a:pt x="0" y="8038"/>
                  </a:lnTo>
                  <a:lnTo>
                    <a:pt x="6580" y="12588"/>
                  </a:lnTo>
                  <a:lnTo>
                    <a:pt x="6580" y="457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32"/>
            <p:cNvSpPr/>
            <p:nvPr/>
          </p:nvSpPr>
          <p:spPr>
            <a:xfrm>
              <a:off x="2838350" y="2634900"/>
              <a:ext cx="168450" cy="313725"/>
            </a:xfrm>
            <a:custGeom>
              <a:avLst/>
              <a:gdLst/>
              <a:ahLst/>
              <a:cxnLst/>
              <a:rect l="l" t="t" r="r" b="b"/>
              <a:pathLst>
                <a:path w="6738" h="12549" extrusionOk="0">
                  <a:moveTo>
                    <a:pt x="6738" y="0"/>
                  </a:moveTo>
                  <a:lnTo>
                    <a:pt x="1" y="4413"/>
                  </a:lnTo>
                  <a:lnTo>
                    <a:pt x="159" y="12548"/>
                  </a:lnTo>
                  <a:lnTo>
                    <a:pt x="6738" y="7840"/>
                  </a:lnTo>
                  <a:lnTo>
                    <a:pt x="67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32"/>
            <p:cNvSpPr/>
            <p:nvPr/>
          </p:nvSpPr>
          <p:spPr>
            <a:xfrm>
              <a:off x="2677825" y="2522625"/>
              <a:ext cx="328975" cy="224075"/>
            </a:xfrm>
            <a:custGeom>
              <a:avLst/>
              <a:gdLst/>
              <a:ahLst/>
              <a:cxnLst/>
              <a:rect l="l" t="t" r="r" b="b"/>
              <a:pathLst>
                <a:path w="13159" h="8963" extrusionOk="0">
                  <a:moveTo>
                    <a:pt x="6422" y="0"/>
                  </a:moveTo>
                  <a:lnTo>
                    <a:pt x="0" y="4511"/>
                  </a:lnTo>
                  <a:lnTo>
                    <a:pt x="6422" y="8963"/>
                  </a:lnTo>
                  <a:lnTo>
                    <a:pt x="13159" y="4550"/>
                  </a:lnTo>
                  <a:lnTo>
                    <a:pt x="64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34" name="Google Shape;2134;p32"/>
          <p:cNvGrpSpPr/>
          <p:nvPr/>
        </p:nvGrpSpPr>
        <p:grpSpPr>
          <a:xfrm>
            <a:off x="6988550" y="3586755"/>
            <a:ext cx="491063" cy="553299"/>
            <a:chOff x="2625625" y="2522625"/>
            <a:chExt cx="431400" cy="486075"/>
          </a:xfrm>
        </p:grpSpPr>
        <p:sp>
          <p:nvSpPr>
            <p:cNvPr id="2135" name="Google Shape;2135;p32"/>
            <p:cNvSpPr/>
            <p:nvPr/>
          </p:nvSpPr>
          <p:spPr>
            <a:xfrm>
              <a:off x="2625625" y="2746675"/>
              <a:ext cx="431400" cy="262025"/>
            </a:xfrm>
            <a:custGeom>
              <a:avLst/>
              <a:gdLst/>
              <a:ahLst/>
              <a:cxnLst/>
              <a:rect l="l" t="t" r="r" b="b"/>
              <a:pathLst>
                <a:path w="17256" h="10481" extrusionOk="0">
                  <a:moveTo>
                    <a:pt x="8569" y="1"/>
                  </a:moveTo>
                  <a:lnTo>
                    <a:pt x="1320" y="4019"/>
                  </a:lnTo>
                  <a:lnTo>
                    <a:pt x="0" y="4788"/>
                  </a:lnTo>
                  <a:lnTo>
                    <a:pt x="8490" y="10480"/>
                  </a:lnTo>
                  <a:lnTo>
                    <a:pt x="17256" y="4669"/>
                  </a:lnTo>
                  <a:lnTo>
                    <a:pt x="8569"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32"/>
            <p:cNvSpPr/>
            <p:nvPr/>
          </p:nvSpPr>
          <p:spPr>
            <a:xfrm>
              <a:off x="2677825" y="2633900"/>
              <a:ext cx="164500" cy="314725"/>
            </a:xfrm>
            <a:custGeom>
              <a:avLst/>
              <a:gdLst/>
              <a:ahLst/>
              <a:cxnLst/>
              <a:rect l="l" t="t" r="r" b="b"/>
              <a:pathLst>
                <a:path w="6580" h="12589" extrusionOk="0">
                  <a:moveTo>
                    <a:pt x="0" y="1"/>
                  </a:moveTo>
                  <a:lnTo>
                    <a:pt x="0" y="8038"/>
                  </a:lnTo>
                  <a:lnTo>
                    <a:pt x="6580" y="12588"/>
                  </a:lnTo>
                  <a:lnTo>
                    <a:pt x="6580" y="457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32"/>
            <p:cNvSpPr/>
            <p:nvPr/>
          </p:nvSpPr>
          <p:spPr>
            <a:xfrm>
              <a:off x="2838350" y="2634900"/>
              <a:ext cx="168450" cy="313725"/>
            </a:xfrm>
            <a:custGeom>
              <a:avLst/>
              <a:gdLst/>
              <a:ahLst/>
              <a:cxnLst/>
              <a:rect l="l" t="t" r="r" b="b"/>
              <a:pathLst>
                <a:path w="6738" h="12549" extrusionOk="0">
                  <a:moveTo>
                    <a:pt x="6738" y="0"/>
                  </a:moveTo>
                  <a:lnTo>
                    <a:pt x="1" y="4413"/>
                  </a:lnTo>
                  <a:lnTo>
                    <a:pt x="159" y="12548"/>
                  </a:lnTo>
                  <a:lnTo>
                    <a:pt x="6738" y="7840"/>
                  </a:lnTo>
                  <a:lnTo>
                    <a:pt x="67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32"/>
            <p:cNvSpPr/>
            <p:nvPr/>
          </p:nvSpPr>
          <p:spPr>
            <a:xfrm>
              <a:off x="2677825" y="2522625"/>
              <a:ext cx="328975" cy="224075"/>
            </a:xfrm>
            <a:custGeom>
              <a:avLst/>
              <a:gdLst/>
              <a:ahLst/>
              <a:cxnLst/>
              <a:rect l="l" t="t" r="r" b="b"/>
              <a:pathLst>
                <a:path w="13159" h="8963" extrusionOk="0">
                  <a:moveTo>
                    <a:pt x="6422" y="0"/>
                  </a:moveTo>
                  <a:lnTo>
                    <a:pt x="0" y="4511"/>
                  </a:lnTo>
                  <a:lnTo>
                    <a:pt x="6422" y="8963"/>
                  </a:lnTo>
                  <a:lnTo>
                    <a:pt x="13159" y="4550"/>
                  </a:lnTo>
                  <a:lnTo>
                    <a:pt x="64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0" y="0"/>
            <a:ext cx="9143998" cy="5135415"/>
            <a:chOff x="0" y="0"/>
            <a:chExt cx="9143998" cy="5135415"/>
          </a:xfrm>
        </p:grpSpPr>
        <p:sp>
          <p:nvSpPr>
            <p:cNvPr id="10" name="Google Shape;10;p2"/>
            <p:cNvSpPr/>
            <p:nvPr/>
          </p:nvSpPr>
          <p:spPr>
            <a:xfrm>
              <a:off x="0" y="0"/>
              <a:ext cx="9143968" cy="5135397"/>
            </a:xfrm>
            <a:custGeom>
              <a:avLst/>
              <a:gdLst/>
              <a:ahLst/>
              <a:cxnLst/>
              <a:rect l="l" t="t" r="r" b="b"/>
              <a:pathLst>
                <a:path w="144987" h="81427" extrusionOk="0">
                  <a:moveTo>
                    <a:pt x="24540" y="5483"/>
                  </a:moveTo>
                  <a:lnTo>
                    <a:pt x="36602" y="12459"/>
                  </a:lnTo>
                  <a:lnTo>
                    <a:pt x="30608" y="15938"/>
                  </a:lnTo>
                  <a:lnTo>
                    <a:pt x="24615" y="19417"/>
                  </a:lnTo>
                  <a:lnTo>
                    <a:pt x="12554" y="12459"/>
                  </a:lnTo>
                  <a:lnTo>
                    <a:pt x="24540" y="5483"/>
                  </a:lnTo>
                  <a:close/>
                  <a:moveTo>
                    <a:pt x="36753" y="12554"/>
                  </a:moveTo>
                  <a:lnTo>
                    <a:pt x="48833" y="19511"/>
                  </a:lnTo>
                  <a:lnTo>
                    <a:pt x="42840" y="22990"/>
                  </a:lnTo>
                  <a:lnTo>
                    <a:pt x="36847" y="26487"/>
                  </a:lnTo>
                  <a:lnTo>
                    <a:pt x="24767" y="19511"/>
                  </a:lnTo>
                  <a:lnTo>
                    <a:pt x="36753" y="12554"/>
                  </a:lnTo>
                  <a:close/>
                  <a:moveTo>
                    <a:pt x="48985" y="19606"/>
                  </a:moveTo>
                  <a:lnTo>
                    <a:pt x="61046" y="26563"/>
                  </a:lnTo>
                  <a:lnTo>
                    <a:pt x="60990" y="26601"/>
                  </a:lnTo>
                  <a:lnTo>
                    <a:pt x="49060" y="33539"/>
                  </a:lnTo>
                  <a:lnTo>
                    <a:pt x="36999" y="26563"/>
                  </a:lnTo>
                  <a:lnTo>
                    <a:pt x="48985" y="19606"/>
                  </a:lnTo>
                  <a:close/>
                  <a:moveTo>
                    <a:pt x="61198" y="26657"/>
                  </a:moveTo>
                  <a:lnTo>
                    <a:pt x="73259" y="33615"/>
                  </a:lnTo>
                  <a:lnTo>
                    <a:pt x="61273" y="40591"/>
                  </a:lnTo>
                  <a:lnTo>
                    <a:pt x="49212" y="33615"/>
                  </a:lnTo>
                  <a:lnTo>
                    <a:pt x="61198" y="26657"/>
                  </a:lnTo>
                  <a:close/>
                  <a:moveTo>
                    <a:pt x="73524" y="33766"/>
                  </a:moveTo>
                  <a:lnTo>
                    <a:pt x="85586" y="40742"/>
                  </a:lnTo>
                  <a:lnTo>
                    <a:pt x="79593" y="44221"/>
                  </a:lnTo>
                  <a:lnTo>
                    <a:pt x="73600" y="47699"/>
                  </a:lnTo>
                  <a:lnTo>
                    <a:pt x="61538" y="40742"/>
                  </a:lnTo>
                  <a:lnTo>
                    <a:pt x="73524" y="33766"/>
                  </a:lnTo>
                  <a:close/>
                  <a:moveTo>
                    <a:pt x="85737" y="40837"/>
                  </a:moveTo>
                  <a:lnTo>
                    <a:pt x="97818" y="47794"/>
                  </a:lnTo>
                  <a:lnTo>
                    <a:pt x="97761" y="47832"/>
                  </a:lnTo>
                  <a:lnTo>
                    <a:pt x="85832" y="54770"/>
                  </a:lnTo>
                  <a:lnTo>
                    <a:pt x="73751" y="47794"/>
                  </a:lnTo>
                  <a:lnTo>
                    <a:pt x="85737" y="40837"/>
                  </a:lnTo>
                  <a:close/>
                  <a:moveTo>
                    <a:pt x="97969" y="47888"/>
                  </a:moveTo>
                  <a:lnTo>
                    <a:pt x="110031" y="54846"/>
                  </a:lnTo>
                  <a:lnTo>
                    <a:pt x="98101" y="61784"/>
                  </a:lnTo>
                  <a:lnTo>
                    <a:pt x="98045" y="61822"/>
                  </a:lnTo>
                  <a:lnTo>
                    <a:pt x="85983" y="54846"/>
                  </a:lnTo>
                  <a:lnTo>
                    <a:pt x="97969" y="47888"/>
                  </a:lnTo>
                  <a:close/>
                  <a:moveTo>
                    <a:pt x="110182" y="54940"/>
                  </a:moveTo>
                  <a:lnTo>
                    <a:pt x="122244" y="61897"/>
                  </a:lnTo>
                  <a:lnTo>
                    <a:pt x="122187" y="61935"/>
                  </a:lnTo>
                  <a:lnTo>
                    <a:pt x="110258" y="68874"/>
                  </a:lnTo>
                  <a:lnTo>
                    <a:pt x="98196" y="61897"/>
                  </a:lnTo>
                  <a:lnTo>
                    <a:pt x="110182" y="54940"/>
                  </a:lnTo>
                  <a:close/>
                  <a:moveTo>
                    <a:pt x="122395" y="61992"/>
                  </a:moveTo>
                  <a:lnTo>
                    <a:pt x="134476" y="68949"/>
                  </a:lnTo>
                  <a:lnTo>
                    <a:pt x="128482" y="72447"/>
                  </a:lnTo>
                  <a:lnTo>
                    <a:pt x="122489" y="75925"/>
                  </a:lnTo>
                  <a:lnTo>
                    <a:pt x="110409" y="68949"/>
                  </a:lnTo>
                  <a:lnTo>
                    <a:pt x="122395" y="61992"/>
                  </a:lnTo>
                  <a:close/>
                  <a:moveTo>
                    <a:pt x="9321" y="0"/>
                  </a:moveTo>
                  <a:lnTo>
                    <a:pt x="6183" y="1834"/>
                  </a:lnTo>
                  <a:lnTo>
                    <a:pt x="189" y="5313"/>
                  </a:lnTo>
                  <a:lnTo>
                    <a:pt x="0" y="5218"/>
                  </a:lnTo>
                  <a:lnTo>
                    <a:pt x="0" y="5237"/>
                  </a:lnTo>
                  <a:lnTo>
                    <a:pt x="35732" y="25863"/>
                  </a:lnTo>
                  <a:lnTo>
                    <a:pt x="36809" y="26487"/>
                  </a:lnTo>
                  <a:lnTo>
                    <a:pt x="49022" y="33539"/>
                  </a:lnTo>
                  <a:lnTo>
                    <a:pt x="53068" y="35883"/>
                  </a:lnTo>
                  <a:lnTo>
                    <a:pt x="131942" y="81427"/>
                  </a:lnTo>
                  <a:lnTo>
                    <a:pt x="131999" y="81427"/>
                  </a:lnTo>
                  <a:lnTo>
                    <a:pt x="122641" y="76020"/>
                  </a:lnTo>
                  <a:lnTo>
                    <a:pt x="134627" y="69044"/>
                  </a:lnTo>
                  <a:lnTo>
                    <a:pt x="144987" y="75037"/>
                  </a:lnTo>
                  <a:lnTo>
                    <a:pt x="144987" y="74848"/>
                  </a:lnTo>
                  <a:lnTo>
                    <a:pt x="134778" y="68949"/>
                  </a:lnTo>
                  <a:lnTo>
                    <a:pt x="134627" y="68874"/>
                  </a:lnTo>
                  <a:lnTo>
                    <a:pt x="122546" y="61897"/>
                  </a:lnTo>
                  <a:lnTo>
                    <a:pt x="122395" y="61822"/>
                  </a:lnTo>
                  <a:lnTo>
                    <a:pt x="110333" y="54846"/>
                  </a:lnTo>
                  <a:lnTo>
                    <a:pt x="110182" y="54770"/>
                  </a:lnTo>
                  <a:lnTo>
                    <a:pt x="98120" y="47794"/>
                  </a:lnTo>
                  <a:lnTo>
                    <a:pt x="97969" y="47699"/>
                  </a:lnTo>
                  <a:lnTo>
                    <a:pt x="85907" y="40742"/>
                  </a:lnTo>
                  <a:lnTo>
                    <a:pt x="85737" y="40648"/>
                  </a:lnTo>
                  <a:lnTo>
                    <a:pt x="73675" y="33690"/>
                  </a:lnTo>
                  <a:lnTo>
                    <a:pt x="73524" y="33596"/>
                  </a:lnTo>
                  <a:lnTo>
                    <a:pt x="73411" y="33539"/>
                  </a:lnTo>
                  <a:lnTo>
                    <a:pt x="61349" y="26563"/>
                  </a:lnTo>
                  <a:lnTo>
                    <a:pt x="61198" y="26487"/>
                  </a:lnTo>
                  <a:lnTo>
                    <a:pt x="49136" y="19511"/>
                  </a:lnTo>
                  <a:lnTo>
                    <a:pt x="48985" y="19417"/>
                  </a:lnTo>
                  <a:lnTo>
                    <a:pt x="36904" y="12459"/>
                  </a:lnTo>
                  <a:lnTo>
                    <a:pt x="36753" y="12365"/>
                  </a:lnTo>
                  <a:lnTo>
                    <a:pt x="24691" y="5407"/>
                  </a:lnTo>
                  <a:lnTo>
                    <a:pt x="24540" y="5313"/>
                  </a:lnTo>
                  <a:lnTo>
                    <a:pt x="15352" y="0"/>
                  </a:lnTo>
                  <a:lnTo>
                    <a:pt x="15049" y="0"/>
                  </a:lnTo>
                  <a:lnTo>
                    <a:pt x="24389" y="5407"/>
                  </a:lnTo>
                  <a:lnTo>
                    <a:pt x="12402" y="12365"/>
                  </a:lnTo>
                  <a:lnTo>
                    <a:pt x="341" y="5407"/>
                  </a:lnTo>
                  <a:lnTo>
                    <a:pt x="9623"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1547619" y="0"/>
              <a:ext cx="595042" cy="341069"/>
            </a:xfrm>
            <a:custGeom>
              <a:avLst/>
              <a:gdLst/>
              <a:ahLst/>
              <a:cxnLst/>
              <a:rect l="l" t="t" r="r" b="b"/>
              <a:pathLst>
                <a:path w="9435" h="5408" extrusionOk="0">
                  <a:moveTo>
                    <a:pt x="9132" y="0"/>
                  </a:moveTo>
                  <a:lnTo>
                    <a:pt x="1" y="5313"/>
                  </a:lnTo>
                  <a:lnTo>
                    <a:pt x="152" y="5407"/>
                  </a:lnTo>
                  <a:lnTo>
                    <a:pt x="9435"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2317865" y="0"/>
              <a:ext cx="6826111" cy="3903752"/>
            </a:xfrm>
            <a:custGeom>
              <a:avLst/>
              <a:gdLst/>
              <a:ahLst/>
              <a:cxnLst/>
              <a:rect l="l" t="t" r="r" b="b"/>
              <a:pathLst>
                <a:path w="108235" h="61898" extrusionOk="0">
                  <a:moveTo>
                    <a:pt x="36507" y="5483"/>
                  </a:moveTo>
                  <a:lnTo>
                    <a:pt x="48569" y="12459"/>
                  </a:lnTo>
                  <a:lnTo>
                    <a:pt x="36583" y="19417"/>
                  </a:lnTo>
                  <a:lnTo>
                    <a:pt x="24521" y="12459"/>
                  </a:lnTo>
                  <a:lnTo>
                    <a:pt x="36507" y="5483"/>
                  </a:lnTo>
                  <a:close/>
                  <a:moveTo>
                    <a:pt x="60858" y="5483"/>
                  </a:moveTo>
                  <a:lnTo>
                    <a:pt x="72938" y="12459"/>
                  </a:lnTo>
                  <a:lnTo>
                    <a:pt x="60952" y="19417"/>
                  </a:lnTo>
                  <a:lnTo>
                    <a:pt x="48872" y="12459"/>
                  </a:lnTo>
                  <a:lnTo>
                    <a:pt x="60858" y="5483"/>
                  </a:lnTo>
                  <a:close/>
                  <a:moveTo>
                    <a:pt x="85340" y="5559"/>
                  </a:moveTo>
                  <a:lnTo>
                    <a:pt x="97402" y="12516"/>
                  </a:lnTo>
                  <a:lnTo>
                    <a:pt x="85416" y="19492"/>
                  </a:lnTo>
                  <a:lnTo>
                    <a:pt x="73335" y="12516"/>
                  </a:lnTo>
                  <a:lnTo>
                    <a:pt x="85340" y="5559"/>
                  </a:lnTo>
                  <a:close/>
                  <a:moveTo>
                    <a:pt x="48720" y="12554"/>
                  </a:moveTo>
                  <a:lnTo>
                    <a:pt x="60801" y="19511"/>
                  </a:lnTo>
                  <a:lnTo>
                    <a:pt x="48796" y="26487"/>
                  </a:lnTo>
                  <a:lnTo>
                    <a:pt x="36734" y="19511"/>
                  </a:lnTo>
                  <a:lnTo>
                    <a:pt x="48720" y="12554"/>
                  </a:lnTo>
                  <a:close/>
                  <a:moveTo>
                    <a:pt x="73184" y="12611"/>
                  </a:moveTo>
                  <a:lnTo>
                    <a:pt x="85265" y="19568"/>
                  </a:lnTo>
                  <a:lnTo>
                    <a:pt x="73279" y="26544"/>
                  </a:lnTo>
                  <a:lnTo>
                    <a:pt x="61198" y="19568"/>
                  </a:lnTo>
                  <a:lnTo>
                    <a:pt x="73184" y="12611"/>
                  </a:lnTo>
                  <a:close/>
                  <a:moveTo>
                    <a:pt x="61047" y="19662"/>
                  </a:moveTo>
                  <a:lnTo>
                    <a:pt x="73127" y="26638"/>
                  </a:lnTo>
                  <a:lnTo>
                    <a:pt x="61141" y="33596"/>
                  </a:lnTo>
                  <a:lnTo>
                    <a:pt x="49061" y="26638"/>
                  </a:lnTo>
                  <a:lnTo>
                    <a:pt x="61047" y="19662"/>
                  </a:lnTo>
                  <a:close/>
                  <a:moveTo>
                    <a:pt x="85416" y="19662"/>
                  </a:moveTo>
                  <a:lnTo>
                    <a:pt x="97478" y="26638"/>
                  </a:lnTo>
                  <a:lnTo>
                    <a:pt x="85492" y="33596"/>
                  </a:lnTo>
                  <a:lnTo>
                    <a:pt x="73430" y="26638"/>
                  </a:lnTo>
                  <a:lnTo>
                    <a:pt x="85416" y="19662"/>
                  </a:lnTo>
                  <a:close/>
                  <a:moveTo>
                    <a:pt x="73279" y="26714"/>
                  </a:moveTo>
                  <a:lnTo>
                    <a:pt x="85340" y="33690"/>
                  </a:lnTo>
                  <a:lnTo>
                    <a:pt x="73354" y="40648"/>
                  </a:lnTo>
                  <a:lnTo>
                    <a:pt x="61293" y="33690"/>
                  </a:lnTo>
                  <a:lnTo>
                    <a:pt x="73279" y="26714"/>
                  </a:lnTo>
                  <a:close/>
                  <a:moveTo>
                    <a:pt x="85492" y="33766"/>
                  </a:moveTo>
                  <a:lnTo>
                    <a:pt x="97553" y="40742"/>
                  </a:lnTo>
                  <a:lnTo>
                    <a:pt x="85567" y="47699"/>
                  </a:lnTo>
                  <a:lnTo>
                    <a:pt x="73506" y="40742"/>
                  </a:lnTo>
                  <a:lnTo>
                    <a:pt x="85492" y="33766"/>
                  </a:lnTo>
                  <a:close/>
                  <a:moveTo>
                    <a:pt x="2648" y="0"/>
                  </a:moveTo>
                  <a:lnTo>
                    <a:pt x="12006" y="5407"/>
                  </a:lnTo>
                  <a:lnTo>
                    <a:pt x="1" y="12365"/>
                  </a:lnTo>
                  <a:lnTo>
                    <a:pt x="152" y="12459"/>
                  </a:lnTo>
                  <a:lnTo>
                    <a:pt x="12157" y="5483"/>
                  </a:lnTo>
                  <a:lnTo>
                    <a:pt x="24219" y="12459"/>
                  </a:lnTo>
                  <a:lnTo>
                    <a:pt x="12233" y="19417"/>
                  </a:lnTo>
                  <a:lnTo>
                    <a:pt x="12384" y="19511"/>
                  </a:lnTo>
                  <a:lnTo>
                    <a:pt x="24370" y="12554"/>
                  </a:lnTo>
                  <a:lnTo>
                    <a:pt x="36432" y="19511"/>
                  </a:lnTo>
                  <a:lnTo>
                    <a:pt x="24446" y="26487"/>
                  </a:lnTo>
                  <a:lnTo>
                    <a:pt x="24597" y="26563"/>
                  </a:lnTo>
                  <a:lnTo>
                    <a:pt x="36583" y="19606"/>
                  </a:lnTo>
                  <a:lnTo>
                    <a:pt x="48645" y="26563"/>
                  </a:lnTo>
                  <a:lnTo>
                    <a:pt x="36659" y="33539"/>
                  </a:lnTo>
                  <a:lnTo>
                    <a:pt x="36772" y="33596"/>
                  </a:lnTo>
                  <a:lnTo>
                    <a:pt x="36923" y="33690"/>
                  </a:lnTo>
                  <a:lnTo>
                    <a:pt x="48909" y="26714"/>
                  </a:lnTo>
                  <a:lnTo>
                    <a:pt x="60990" y="33690"/>
                  </a:lnTo>
                  <a:lnTo>
                    <a:pt x="48985" y="40648"/>
                  </a:lnTo>
                  <a:lnTo>
                    <a:pt x="49155" y="40742"/>
                  </a:lnTo>
                  <a:lnTo>
                    <a:pt x="61141" y="33766"/>
                  </a:lnTo>
                  <a:lnTo>
                    <a:pt x="73203" y="40742"/>
                  </a:lnTo>
                  <a:lnTo>
                    <a:pt x="61217" y="47699"/>
                  </a:lnTo>
                  <a:lnTo>
                    <a:pt x="61368" y="47794"/>
                  </a:lnTo>
                  <a:lnTo>
                    <a:pt x="73354" y="40837"/>
                  </a:lnTo>
                  <a:lnTo>
                    <a:pt x="85416" y="47794"/>
                  </a:lnTo>
                  <a:lnTo>
                    <a:pt x="73430" y="54770"/>
                  </a:lnTo>
                  <a:lnTo>
                    <a:pt x="73581" y="54846"/>
                  </a:lnTo>
                  <a:lnTo>
                    <a:pt x="85567" y="47888"/>
                  </a:lnTo>
                  <a:lnTo>
                    <a:pt x="97648" y="54846"/>
                  </a:lnTo>
                  <a:lnTo>
                    <a:pt x="85643" y="61822"/>
                  </a:lnTo>
                  <a:lnTo>
                    <a:pt x="85794" y="61897"/>
                  </a:lnTo>
                  <a:lnTo>
                    <a:pt x="97799" y="54940"/>
                  </a:lnTo>
                  <a:lnTo>
                    <a:pt x="108235" y="60971"/>
                  </a:lnTo>
                  <a:lnTo>
                    <a:pt x="108235" y="60801"/>
                  </a:lnTo>
                  <a:lnTo>
                    <a:pt x="97950" y="54846"/>
                  </a:lnTo>
                  <a:lnTo>
                    <a:pt x="108235" y="48872"/>
                  </a:lnTo>
                  <a:lnTo>
                    <a:pt x="108235" y="48682"/>
                  </a:lnTo>
                  <a:lnTo>
                    <a:pt x="97799" y="54770"/>
                  </a:lnTo>
                  <a:lnTo>
                    <a:pt x="85719" y="47794"/>
                  </a:lnTo>
                  <a:lnTo>
                    <a:pt x="97705" y="40837"/>
                  </a:lnTo>
                  <a:lnTo>
                    <a:pt x="108235" y="46905"/>
                  </a:lnTo>
                  <a:lnTo>
                    <a:pt x="108235" y="46735"/>
                  </a:lnTo>
                  <a:lnTo>
                    <a:pt x="97856" y="40742"/>
                  </a:lnTo>
                  <a:lnTo>
                    <a:pt x="108235" y="34711"/>
                  </a:lnTo>
                  <a:lnTo>
                    <a:pt x="108235" y="34541"/>
                  </a:lnTo>
                  <a:lnTo>
                    <a:pt x="97705" y="40648"/>
                  </a:lnTo>
                  <a:lnTo>
                    <a:pt x="85643" y="33690"/>
                  </a:lnTo>
                  <a:lnTo>
                    <a:pt x="97629" y="26714"/>
                  </a:lnTo>
                  <a:lnTo>
                    <a:pt x="108235" y="32840"/>
                  </a:lnTo>
                  <a:lnTo>
                    <a:pt x="108235" y="32669"/>
                  </a:lnTo>
                  <a:lnTo>
                    <a:pt x="97780" y="26638"/>
                  </a:lnTo>
                  <a:lnTo>
                    <a:pt x="108235" y="20551"/>
                  </a:lnTo>
                  <a:lnTo>
                    <a:pt x="108235" y="20381"/>
                  </a:lnTo>
                  <a:lnTo>
                    <a:pt x="97629" y="26544"/>
                  </a:lnTo>
                  <a:lnTo>
                    <a:pt x="85567" y="19568"/>
                  </a:lnTo>
                  <a:lnTo>
                    <a:pt x="97553" y="12611"/>
                  </a:lnTo>
                  <a:lnTo>
                    <a:pt x="108235" y="18774"/>
                  </a:lnTo>
                  <a:lnTo>
                    <a:pt x="108235" y="18604"/>
                  </a:lnTo>
                  <a:lnTo>
                    <a:pt x="97705" y="12516"/>
                  </a:lnTo>
                  <a:lnTo>
                    <a:pt x="108235" y="6391"/>
                  </a:lnTo>
                  <a:lnTo>
                    <a:pt x="108235" y="6220"/>
                  </a:lnTo>
                  <a:lnTo>
                    <a:pt x="97553" y="12440"/>
                  </a:lnTo>
                  <a:lnTo>
                    <a:pt x="85492" y="5464"/>
                  </a:lnTo>
                  <a:lnTo>
                    <a:pt x="94869" y="0"/>
                  </a:lnTo>
                  <a:lnTo>
                    <a:pt x="94358" y="0"/>
                  </a:lnTo>
                  <a:lnTo>
                    <a:pt x="85227" y="5313"/>
                  </a:lnTo>
                  <a:lnTo>
                    <a:pt x="76020" y="0"/>
                  </a:lnTo>
                  <a:lnTo>
                    <a:pt x="75717" y="0"/>
                  </a:lnTo>
                  <a:lnTo>
                    <a:pt x="85076" y="5407"/>
                  </a:lnTo>
                  <a:lnTo>
                    <a:pt x="73090" y="12365"/>
                  </a:lnTo>
                  <a:lnTo>
                    <a:pt x="61009" y="5407"/>
                  </a:lnTo>
                  <a:lnTo>
                    <a:pt x="70310" y="0"/>
                  </a:lnTo>
                  <a:lnTo>
                    <a:pt x="70008" y="0"/>
                  </a:lnTo>
                  <a:lnTo>
                    <a:pt x="60858" y="5313"/>
                  </a:lnTo>
                  <a:lnTo>
                    <a:pt x="51670" y="0"/>
                  </a:lnTo>
                  <a:lnTo>
                    <a:pt x="51367" y="0"/>
                  </a:lnTo>
                  <a:lnTo>
                    <a:pt x="60706" y="5407"/>
                  </a:lnTo>
                  <a:lnTo>
                    <a:pt x="48720" y="12365"/>
                  </a:lnTo>
                  <a:lnTo>
                    <a:pt x="36659" y="5407"/>
                  </a:lnTo>
                  <a:lnTo>
                    <a:pt x="45941" y="0"/>
                  </a:lnTo>
                  <a:lnTo>
                    <a:pt x="45639" y="0"/>
                  </a:lnTo>
                  <a:lnTo>
                    <a:pt x="36507" y="5313"/>
                  </a:lnTo>
                  <a:lnTo>
                    <a:pt x="27319" y="0"/>
                  </a:lnTo>
                  <a:lnTo>
                    <a:pt x="26998" y="0"/>
                  </a:lnTo>
                  <a:lnTo>
                    <a:pt x="36356" y="5407"/>
                  </a:lnTo>
                  <a:lnTo>
                    <a:pt x="24370" y="12365"/>
                  </a:lnTo>
                  <a:lnTo>
                    <a:pt x="12308" y="5407"/>
                  </a:lnTo>
                  <a:lnTo>
                    <a:pt x="21591" y="0"/>
                  </a:lnTo>
                  <a:lnTo>
                    <a:pt x="21288" y="0"/>
                  </a:lnTo>
                  <a:lnTo>
                    <a:pt x="12157" y="5313"/>
                  </a:lnTo>
                  <a:lnTo>
                    <a:pt x="2950"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8630061" y="0"/>
              <a:ext cx="513937" cy="296922"/>
            </a:xfrm>
            <a:custGeom>
              <a:avLst/>
              <a:gdLst/>
              <a:ahLst/>
              <a:cxnLst/>
              <a:rect l="l" t="t" r="r" b="b"/>
              <a:pathLst>
                <a:path w="8149" h="4708" extrusionOk="0">
                  <a:moveTo>
                    <a:pt x="1" y="0"/>
                  </a:moveTo>
                  <a:lnTo>
                    <a:pt x="8149" y="4708"/>
                  </a:lnTo>
                  <a:lnTo>
                    <a:pt x="8149" y="4538"/>
                  </a:lnTo>
                  <a:lnTo>
                    <a:pt x="303"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0" y="330286"/>
              <a:ext cx="8321315" cy="4805113"/>
            </a:xfrm>
            <a:custGeom>
              <a:avLst/>
              <a:gdLst/>
              <a:ahLst/>
              <a:cxnLst/>
              <a:rect l="l" t="t" r="r" b="b"/>
              <a:pathLst>
                <a:path w="131943" h="76190" extrusionOk="0">
                  <a:moveTo>
                    <a:pt x="12365" y="7317"/>
                  </a:moveTo>
                  <a:lnTo>
                    <a:pt x="24445" y="14293"/>
                  </a:lnTo>
                  <a:lnTo>
                    <a:pt x="12440" y="21250"/>
                  </a:lnTo>
                  <a:lnTo>
                    <a:pt x="379" y="14293"/>
                  </a:lnTo>
                  <a:lnTo>
                    <a:pt x="12365" y="7317"/>
                  </a:lnTo>
                  <a:close/>
                  <a:moveTo>
                    <a:pt x="24597" y="14369"/>
                  </a:moveTo>
                  <a:lnTo>
                    <a:pt x="36658" y="21345"/>
                  </a:lnTo>
                  <a:lnTo>
                    <a:pt x="24672" y="28302"/>
                  </a:lnTo>
                  <a:lnTo>
                    <a:pt x="12591" y="21345"/>
                  </a:lnTo>
                  <a:lnTo>
                    <a:pt x="24597" y="14369"/>
                  </a:lnTo>
                  <a:close/>
                  <a:moveTo>
                    <a:pt x="12440" y="21420"/>
                  </a:moveTo>
                  <a:lnTo>
                    <a:pt x="24521" y="28397"/>
                  </a:lnTo>
                  <a:lnTo>
                    <a:pt x="12535" y="35354"/>
                  </a:lnTo>
                  <a:lnTo>
                    <a:pt x="454" y="28397"/>
                  </a:lnTo>
                  <a:lnTo>
                    <a:pt x="12440" y="21420"/>
                  </a:lnTo>
                  <a:close/>
                  <a:moveTo>
                    <a:pt x="36809" y="21420"/>
                  </a:moveTo>
                  <a:lnTo>
                    <a:pt x="48871" y="28397"/>
                  </a:lnTo>
                  <a:lnTo>
                    <a:pt x="36885" y="35354"/>
                  </a:lnTo>
                  <a:lnTo>
                    <a:pt x="24823" y="28397"/>
                  </a:lnTo>
                  <a:lnTo>
                    <a:pt x="36809" y="21420"/>
                  </a:lnTo>
                  <a:close/>
                  <a:moveTo>
                    <a:pt x="24672" y="28491"/>
                  </a:moveTo>
                  <a:lnTo>
                    <a:pt x="36734" y="35448"/>
                  </a:lnTo>
                  <a:lnTo>
                    <a:pt x="24748" y="42425"/>
                  </a:lnTo>
                  <a:lnTo>
                    <a:pt x="12686" y="35448"/>
                  </a:lnTo>
                  <a:lnTo>
                    <a:pt x="24672" y="28491"/>
                  </a:lnTo>
                  <a:close/>
                  <a:moveTo>
                    <a:pt x="49022" y="28491"/>
                  </a:moveTo>
                  <a:lnTo>
                    <a:pt x="61084" y="35448"/>
                  </a:lnTo>
                  <a:lnTo>
                    <a:pt x="49098" y="42425"/>
                  </a:lnTo>
                  <a:lnTo>
                    <a:pt x="37036" y="35448"/>
                  </a:lnTo>
                  <a:lnTo>
                    <a:pt x="49022" y="28491"/>
                  </a:lnTo>
                  <a:close/>
                  <a:moveTo>
                    <a:pt x="12535" y="35543"/>
                  </a:moveTo>
                  <a:lnTo>
                    <a:pt x="24597" y="42500"/>
                  </a:lnTo>
                  <a:lnTo>
                    <a:pt x="12610" y="49476"/>
                  </a:lnTo>
                  <a:lnTo>
                    <a:pt x="549" y="42500"/>
                  </a:lnTo>
                  <a:lnTo>
                    <a:pt x="12535" y="35543"/>
                  </a:lnTo>
                  <a:close/>
                  <a:moveTo>
                    <a:pt x="36885" y="35543"/>
                  </a:moveTo>
                  <a:lnTo>
                    <a:pt x="48947" y="42500"/>
                  </a:lnTo>
                  <a:lnTo>
                    <a:pt x="36961" y="49476"/>
                  </a:lnTo>
                  <a:lnTo>
                    <a:pt x="24899" y="42500"/>
                  </a:lnTo>
                  <a:lnTo>
                    <a:pt x="36885" y="35543"/>
                  </a:lnTo>
                  <a:close/>
                  <a:moveTo>
                    <a:pt x="61349" y="35600"/>
                  </a:moveTo>
                  <a:lnTo>
                    <a:pt x="73430" y="42576"/>
                  </a:lnTo>
                  <a:lnTo>
                    <a:pt x="61425" y="49533"/>
                  </a:lnTo>
                  <a:lnTo>
                    <a:pt x="49363" y="42576"/>
                  </a:lnTo>
                  <a:lnTo>
                    <a:pt x="61349" y="35600"/>
                  </a:lnTo>
                  <a:close/>
                  <a:moveTo>
                    <a:pt x="24748" y="42595"/>
                  </a:moveTo>
                  <a:lnTo>
                    <a:pt x="36809" y="49552"/>
                  </a:lnTo>
                  <a:lnTo>
                    <a:pt x="24823" y="56528"/>
                  </a:lnTo>
                  <a:lnTo>
                    <a:pt x="12762" y="49552"/>
                  </a:lnTo>
                  <a:lnTo>
                    <a:pt x="24748" y="42595"/>
                  </a:lnTo>
                  <a:close/>
                  <a:moveTo>
                    <a:pt x="49212" y="42651"/>
                  </a:moveTo>
                  <a:lnTo>
                    <a:pt x="61273" y="49628"/>
                  </a:lnTo>
                  <a:lnTo>
                    <a:pt x="49287" y="56585"/>
                  </a:lnTo>
                  <a:lnTo>
                    <a:pt x="37225" y="49628"/>
                  </a:lnTo>
                  <a:lnTo>
                    <a:pt x="49212" y="42651"/>
                  </a:lnTo>
                  <a:close/>
                  <a:moveTo>
                    <a:pt x="73581" y="42651"/>
                  </a:moveTo>
                  <a:lnTo>
                    <a:pt x="85643" y="49628"/>
                  </a:lnTo>
                  <a:lnTo>
                    <a:pt x="73656" y="56585"/>
                  </a:lnTo>
                  <a:lnTo>
                    <a:pt x="61595" y="49628"/>
                  </a:lnTo>
                  <a:lnTo>
                    <a:pt x="73581" y="42651"/>
                  </a:lnTo>
                  <a:close/>
                  <a:moveTo>
                    <a:pt x="12610" y="49647"/>
                  </a:moveTo>
                  <a:lnTo>
                    <a:pt x="24672" y="56623"/>
                  </a:lnTo>
                  <a:lnTo>
                    <a:pt x="12686" y="63580"/>
                  </a:lnTo>
                  <a:lnTo>
                    <a:pt x="624" y="56623"/>
                  </a:lnTo>
                  <a:lnTo>
                    <a:pt x="12610" y="49647"/>
                  </a:lnTo>
                  <a:close/>
                  <a:moveTo>
                    <a:pt x="37074" y="49703"/>
                  </a:moveTo>
                  <a:lnTo>
                    <a:pt x="49136" y="56679"/>
                  </a:lnTo>
                  <a:lnTo>
                    <a:pt x="37150" y="63637"/>
                  </a:lnTo>
                  <a:lnTo>
                    <a:pt x="25088" y="56679"/>
                  </a:lnTo>
                  <a:lnTo>
                    <a:pt x="37074" y="49703"/>
                  </a:lnTo>
                  <a:close/>
                  <a:moveTo>
                    <a:pt x="61443" y="49703"/>
                  </a:moveTo>
                  <a:lnTo>
                    <a:pt x="73505" y="56679"/>
                  </a:lnTo>
                  <a:lnTo>
                    <a:pt x="61519" y="63637"/>
                  </a:lnTo>
                  <a:lnTo>
                    <a:pt x="49438" y="56679"/>
                  </a:lnTo>
                  <a:lnTo>
                    <a:pt x="61443" y="49703"/>
                  </a:lnTo>
                  <a:close/>
                  <a:moveTo>
                    <a:pt x="85794" y="49703"/>
                  </a:moveTo>
                  <a:lnTo>
                    <a:pt x="97855" y="56679"/>
                  </a:lnTo>
                  <a:lnTo>
                    <a:pt x="85869" y="63637"/>
                  </a:lnTo>
                  <a:lnTo>
                    <a:pt x="73808" y="56679"/>
                  </a:lnTo>
                  <a:lnTo>
                    <a:pt x="85794" y="49703"/>
                  </a:lnTo>
                  <a:close/>
                  <a:moveTo>
                    <a:pt x="24937" y="56774"/>
                  </a:moveTo>
                  <a:lnTo>
                    <a:pt x="36999" y="63731"/>
                  </a:lnTo>
                  <a:lnTo>
                    <a:pt x="25012" y="70707"/>
                  </a:lnTo>
                  <a:lnTo>
                    <a:pt x="12951" y="63731"/>
                  </a:lnTo>
                  <a:lnTo>
                    <a:pt x="24937" y="56774"/>
                  </a:lnTo>
                  <a:close/>
                  <a:moveTo>
                    <a:pt x="49287" y="56774"/>
                  </a:moveTo>
                  <a:lnTo>
                    <a:pt x="61368" y="63731"/>
                  </a:lnTo>
                  <a:lnTo>
                    <a:pt x="49382" y="70707"/>
                  </a:lnTo>
                  <a:lnTo>
                    <a:pt x="37301" y="63731"/>
                  </a:lnTo>
                  <a:lnTo>
                    <a:pt x="49287" y="56774"/>
                  </a:lnTo>
                  <a:close/>
                  <a:moveTo>
                    <a:pt x="73656" y="56774"/>
                  </a:moveTo>
                  <a:lnTo>
                    <a:pt x="85718" y="63731"/>
                  </a:lnTo>
                  <a:lnTo>
                    <a:pt x="73732" y="70707"/>
                  </a:lnTo>
                  <a:lnTo>
                    <a:pt x="61670" y="63731"/>
                  </a:lnTo>
                  <a:lnTo>
                    <a:pt x="73656" y="56774"/>
                  </a:lnTo>
                  <a:close/>
                  <a:moveTo>
                    <a:pt x="98007" y="56774"/>
                  </a:moveTo>
                  <a:lnTo>
                    <a:pt x="110087" y="63731"/>
                  </a:lnTo>
                  <a:lnTo>
                    <a:pt x="98082" y="70707"/>
                  </a:lnTo>
                  <a:lnTo>
                    <a:pt x="86021" y="63731"/>
                  </a:lnTo>
                  <a:lnTo>
                    <a:pt x="98007" y="56774"/>
                  </a:lnTo>
                  <a:close/>
                  <a:moveTo>
                    <a:pt x="0" y="0"/>
                  </a:moveTo>
                  <a:lnTo>
                    <a:pt x="0" y="170"/>
                  </a:lnTo>
                  <a:lnTo>
                    <a:pt x="0" y="360"/>
                  </a:lnTo>
                  <a:lnTo>
                    <a:pt x="152" y="265"/>
                  </a:lnTo>
                  <a:lnTo>
                    <a:pt x="12213" y="7222"/>
                  </a:lnTo>
                  <a:lnTo>
                    <a:pt x="227" y="14198"/>
                  </a:lnTo>
                  <a:lnTo>
                    <a:pt x="0" y="14066"/>
                  </a:lnTo>
                  <a:lnTo>
                    <a:pt x="0" y="14236"/>
                  </a:lnTo>
                  <a:lnTo>
                    <a:pt x="76" y="14293"/>
                  </a:lnTo>
                  <a:lnTo>
                    <a:pt x="0" y="14331"/>
                  </a:lnTo>
                  <a:lnTo>
                    <a:pt x="0" y="14501"/>
                  </a:lnTo>
                  <a:lnTo>
                    <a:pt x="227" y="14369"/>
                  </a:lnTo>
                  <a:lnTo>
                    <a:pt x="12289" y="21345"/>
                  </a:lnTo>
                  <a:lnTo>
                    <a:pt x="303" y="28302"/>
                  </a:lnTo>
                  <a:lnTo>
                    <a:pt x="0" y="28132"/>
                  </a:lnTo>
                  <a:lnTo>
                    <a:pt x="0" y="28302"/>
                  </a:lnTo>
                  <a:lnTo>
                    <a:pt x="152" y="28397"/>
                  </a:lnTo>
                  <a:lnTo>
                    <a:pt x="0" y="28491"/>
                  </a:lnTo>
                  <a:lnTo>
                    <a:pt x="0" y="28661"/>
                  </a:lnTo>
                  <a:lnTo>
                    <a:pt x="303" y="28491"/>
                  </a:lnTo>
                  <a:lnTo>
                    <a:pt x="12384" y="35448"/>
                  </a:lnTo>
                  <a:lnTo>
                    <a:pt x="397" y="42425"/>
                  </a:lnTo>
                  <a:lnTo>
                    <a:pt x="0" y="42198"/>
                  </a:lnTo>
                  <a:lnTo>
                    <a:pt x="0" y="42368"/>
                  </a:lnTo>
                  <a:lnTo>
                    <a:pt x="227" y="42500"/>
                  </a:lnTo>
                  <a:lnTo>
                    <a:pt x="0" y="42651"/>
                  </a:lnTo>
                  <a:lnTo>
                    <a:pt x="0" y="42822"/>
                  </a:lnTo>
                  <a:lnTo>
                    <a:pt x="397" y="42595"/>
                  </a:lnTo>
                  <a:lnTo>
                    <a:pt x="12459" y="49552"/>
                  </a:lnTo>
                  <a:lnTo>
                    <a:pt x="473" y="56528"/>
                  </a:lnTo>
                  <a:lnTo>
                    <a:pt x="0" y="56263"/>
                  </a:lnTo>
                  <a:lnTo>
                    <a:pt x="0" y="56434"/>
                  </a:lnTo>
                  <a:lnTo>
                    <a:pt x="322" y="56623"/>
                  </a:lnTo>
                  <a:lnTo>
                    <a:pt x="0" y="56793"/>
                  </a:lnTo>
                  <a:lnTo>
                    <a:pt x="0" y="56982"/>
                  </a:lnTo>
                  <a:lnTo>
                    <a:pt x="473" y="56698"/>
                  </a:lnTo>
                  <a:lnTo>
                    <a:pt x="12535" y="63674"/>
                  </a:lnTo>
                  <a:lnTo>
                    <a:pt x="549" y="70632"/>
                  </a:lnTo>
                  <a:lnTo>
                    <a:pt x="0" y="70329"/>
                  </a:lnTo>
                  <a:lnTo>
                    <a:pt x="0" y="70499"/>
                  </a:lnTo>
                  <a:lnTo>
                    <a:pt x="397" y="70726"/>
                  </a:lnTo>
                  <a:lnTo>
                    <a:pt x="0" y="70953"/>
                  </a:lnTo>
                  <a:lnTo>
                    <a:pt x="0" y="71256"/>
                  </a:lnTo>
                  <a:lnTo>
                    <a:pt x="662" y="70878"/>
                  </a:lnTo>
                  <a:lnTo>
                    <a:pt x="9850" y="76190"/>
                  </a:lnTo>
                  <a:lnTo>
                    <a:pt x="10153" y="76190"/>
                  </a:lnTo>
                  <a:lnTo>
                    <a:pt x="813" y="70783"/>
                  </a:lnTo>
                  <a:lnTo>
                    <a:pt x="12799" y="63826"/>
                  </a:lnTo>
                  <a:lnTo>
                    <a:pt x="24861" y="70783"/>
                  </a:lnTo>
                  <a:lnTo>
                    <a:pt x="15579" y="76190"/>
                  </a:lnTo>
                  <a:lnTo>
                    <a:pt x="15881" y="76190"/>
                  </a:lnTo>
                  <a:lnTo>
                    <a:pt x="25012" y="70878"/>
                  </a:lnTo>
                  <a:lnTo>
                    <a:pt x="34201" y="76190"/>
                  </a:lnTo>
                  <a:lnTo>
                    <a:pt x="34522" y="76190"/>
                  </a:lnTo>
                  <a:lnTo>
                    <a:pt x="25164" y="70783"/>
                  </a:lnTo>
                  <a:lnTo>
                    <a:pt x="37150" y="63826"/>
                  </a:lnTo>
                  <a:lnTo>
                    <a:pt x="49230" y="70783"/>
                  </a:lnTo>
                  <a:lnTo>
                    <a:pt x="39929" y="76190"/>
                  </a:lnTo>
                  <a:lnTo>
                    <a:pt x="40231" y="76190"/>
                  </a:lnTo>
                  <a:lnTo>
                    <a:pt x="49382" y="70878"/>
                  </a:lnTo>
                  <a:lnTo>
                    <a:pt x="58570" y="76190"/>
                  </a:lnTo>
                  <a:lnTo>
                    <a:pt x="58872" y="76190"/>
                  </a:lnTo>
                  <a:lnTo>
                    <a:pt x="49533" y="70783"/>
                  </a:lnTo>
                  <a:lnTo>
                    <a:pt x="61519" y="63826"/>
                  </a:lnTo>
                  <a:lnTo>
                    <a:pt x="73581" y="70783"/>
                  </a:lnTo>
                  <a:lnTo>
                    <a:pt x="64298" y="76190"/>
                  </a:lnTo>
                  <a:lnTo>
                    <a:pt x="64601" y="76190"/>
                  </a:lnTo>
                  <a:lnTo>
                    <a:pt x="73732" y="70878"/>
                  </a:lnTo>
                  <a:lnTo>
                    <a:pt x="82920" y="76190"/>
                  </a:lnTo>
                  <a:lnTo>
                    <a:pt x="83223" y="76190"/>
                  </a:lnTo>
                  <a:lnTo>
                    <a:pt x="73883" y="70783"/>
                  </a:lnTo>
                  <a:lnTo>
                    <a:pt x="85869" y="63826"/>
                  </a:lnTo>
                  <a:lnTo>
                    <a:pt x="97931" y="70783"/>
                  </a:lnTo>
                  <a:lnTo>
                    <a:pt x="88648" y="76190"/>
                  </a:lnTo>
                  <a:lnTo>
                    <a:pt x="88951" y="76190"/>
                  </a:lnTo>
                  <a:lnTo>
                    <a:pt x="98082" y="70878"/>
                  </a:lnTo>
                  <a:lnTo>
                    <a:pt x="107289" y="76190"/>
                  </a:lnTo>
                  <a:lnTo>
                    <a:pt x="107592" y="76190"/>
                  </a:lnTo>
                  <a:lnTo>
                    <a:pt x="98234" y="70783"/>
                  </a:lnTo>
                  <a:lnTo>
                    <a:pt x="110239" y="63826"/>
                  </a:lnTo>
                  <a:lnTo>
                    <a:pt x="122300" y="70783"/>
                  </a:lnTo>
                  <a:lnTo>
                    <a:pt x="113018" y="76190"/>
                  </a:lnTo>
                  <a:lnTo>
                    <a:pt x="113320" y="76190"/>
                  </a:lnTo>
                  <a:lnTo>
                    <a:pt x="122452" y="70878"/>
                  </a:lnTo>
                  <a:lnTo>
                    <a:pt x="131640" y="76190"/>
                  </a:lnTo>
                  <a:lnTo>
                    <a:pt x="131942" y="76190"/>
                  </a:lnTo>
                  <a:lnTo>
                    <a:pt x="53068" y="30646"/>
                  </a:lnTo>
                  <a:lnTo>
                    <a:pt x="49022" y="28302"/>
                  </a:lnTo>
                  <a:lnTo>
                    <a:pt x="36809" y="21250"/>
                  </a:lnTo>
                  <a:lnTo>
                    <a:pt x="35732" y="20626"/>
                  </a:lnTo>
                  <a:lnTo>
                    <a:pt x="0"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8490555" y="3963302"/>
              <a:ext cx="653442" cy="385216"/>
            </a:xfrm>
            <a:custGeom>
              <a:avLst/>
              <a:gdLst/>
              <a:ahLst/>
              <a:cxnLst/>
              <a:rect l="l" t="t" r="r" b="b"/>
              <a:pathLst>
                <a:path w="10361" h="6108" extrusionOk="0">
                  <a:moveTo>
                    <a:pt x="10361" y="1"/>
                  </a:moveTo>
                  <a:lnTo>
                    <a:pt x="1" y="6032"/>
                  </a:lnTo>
                  <a:lnTo>
                    <a:pt x="152" y="6107"/>
                  </a:lnTo>
                  <a:lnTo>
                    <a:pt x="10361" y="171"/>
                  </a:lnTo>
                  <a:lnTo>
                    <a:pt x="10361" y="1"/>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8664622" y="4856404"/>
              <a:ext cx="479376" cy="279011"/>
            </a:xfrm>
            <a:custGeom>
              <a:avLst/>
              <a:gdLst/>
              <a:ahLst/>
              <a:cxnLst/>
              <a:rect l="l" t="t" r="r" b="b"/>
              <a:pathLst>
                <a:path w="7601" h="4424" extrusionOk="0">
                  <a:moveTo>
                    <a:pt x="7601" y="0"/>
                  </a:moveTo>
                  <a:lnTo>
                    <a:pt x="3309" y="2496"/>
                  </a:lnTo>
                  <a:lnTo>
                    <a:pt x="1" y="4424"/>
                  </a:lnTo>
                  <a:lnTo>
                    <a:pt x="303" y="4424"/>
                  </a:lnTo>
                  <a:lnTo>
                    <a:pt x="7601" y="170"/>
                  </a:lnTo>
                  <a:lnTo>
                    <a:pt x="7601"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Google Shape;17;p2"/>
          <p:cNvSpPr txBox="1">
            <a:spLocks noGrp="1"/>
          </p:cNvSpPr>
          <p:nvPr>
            <p:ph type="ctrTitle"/>
          </p:nvPr>
        </p:nvSpPr>
        <p:spPr>
          <a:xfrm>
            <a:off x="1396950" y="1555356"/>
            <a:ext cx="6350100" cy="16101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Clr>
                <a:srgbClr val="191919"/>
              </a:buClr>
              <a:buSzPts val="5200"/>
              <a:buNone/>
              <a:defRPr sz="9600">
                <a:solidFill>
                  <a:srgbClr val="191919"/>
                </a:solidFill>
                <a:latin typeface="Roboto Black" panose="02000000000000000000" pitchFamily="2" charset="0"/>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dirty="0"/>
          </a:p>
        </p:txBody>
      </p:sp>
      <p:sp>
        <p:nvSpPr>
          <p:cNvPr id="18" name="Google Shape;18;p2"/>
          <p:cNvSpPr txBox="1">
            <a:spLocks noGrp="1"/>
          </p:cNvSpPr>
          <p:nvPr>
            <p:ph type="subTitle" idx="1"/>
          </p:nvPr>
        </p:nvSpPr>
        <p:spPr>
          <a:xfrm>
            <a:off x="2307600" y="3112344"/>
            <a:ext cx="4528800" cy="475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8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19" name="Google Shape;19;p2"/>
          <p:cNvGrpSpPr/>
          <p:nvPr/>
        </p:nvGrpSpPr>
        <p:grpSpPr>
          <a:xfrm>
            <a:off x="7162628" y="3857024"/>
            <a:ext cx="1875861" cy="1182997"/>
            <a:chOff x="3950825" y="2616175"/>
            <a:chExt cx="1119850" cy="706225"/>
          </a:xfrm>
        </p:grpSpPr>
        <p:sp>
          <p:nvSpPr>
            <p:cNvPr id="20" name="Google Shape;20;p2"/>
            <p:cNvSpPr/>
            <p:nvPr/>
          </p:nvSpPr>
          <p:spPr>
            <a:xfrm>
              <a:off x="3950825" y="2721575"/>
              <a:ext cx="1119850" cy="600825"/>
            </a:xfrm>
            <a:custGeom>
              <a:avLst/>
              <a:gdLst/>
              <a:ahLst/>
              <a:cxnLst/>
              <a:rect l="l" t="t" r="r" b="b"/>
              <a:pathLst>
                <a:path w="44794" h="24033" extrusionOk="0">
                  <a:moveTo>
                    <a:pt x="19423" y="0"/>
                  </a:moveTo>
                  <a:lnTo>
                    <a:pt x="19147" y="20"/>
                  </a:lnTo>
                  <a:lnTo>
                    <a:pt x="18556" y="99"/>
                  </a:lnTo>
                  <a:lnTo>
                    <a:pt x="17906" y="217"/>
                  </a:lnTo>
                  <a:lnTo>
                    <a:pt x="17236" y="375"/>
                  </a:lnTo>
                  <a:lnTo>
                    <a:pt x="16527" y="572"/>
                  </a:lnTo>
                  <a:lnTo>
                    <a:pt x="15798" y="808"/>
                  </a:lnTo>
                  <a:lnTo>
                    <a:pt x="15030" y="1064"/>
                  </a:lnTo>
                  <a:lnTo>
                    <a:pt x="14262" y="1379"/>
                  </a:lnTo>
                  <a:lnTo>
                    <a:pt x="13454" y="1694"/>
                  </a:lnTo>
                  <a:lnTo>
                    <a:pt x="12646" y="2049"/>
                  </a:lnTo>
                  <a:lnTo>
                    <a:pt x="11819" y="2423"/>
                  </a:lnTo>
                  <a:lnTo>
                    <a:pt x="11011" y="2817"/>
                  </a:lnTo>
                  <a:lnTo>
                    <a:pt x="10184" y="3231"/>
                  </a:lnTo>
                  <a:lnTo>
                    <a:pt x="9357" y="3664"/>
                  </a:lnTo>
                  <a:lnTo>
                    <a:pt x="8549" y="4098"/>
                  </a:lnTo>
                  <a:lnTo>
                    <a:pt x="7742" y="4551"/>
                  </a:lnTo>
                  <a:lnTo>
                    <a:pt x="6973" y="4984"/>
                  </a:lnTo>
                  <a:lnTo>
                    <a:pt x="6205" y="5437"/>
                  </a:lnTo>
                  <a:lnTo>
                    <a:pt x="5476" y="5890"/>
                  </a:lnTo>
                  <a:lnTo>
                    <a:pt x="4767" y="6343"/>
                  </a:lnTo>
                  <a:lnTo>
                    <a:pt x="4078" y="6796"/>
                  </a:lnTo>
                  <a:lnTo>
                    <a:pt x="3447" y="7230"/>
                  </a:lnTo>
                  <a:lnTo>
                    <a:pt x="2837" y="7663"/>
                  </a:lnTo>
                  <a:lnTo>
                    <a:pt x="2285" y="8057"/>
                  </a:lnTo>
                  <a:lnTo>
                    <a:pt x="1793" y="8451"/>
                  </a:lnTo>
                  <a:lnTo>
                    <a:pt x="1340" y="8825"/>
                  </a:lnTo>
                  <a:lnTo>
                    <a:pt x="946" y="9180"/>
                  </a:lnTo>
                  <a:lnTo>
                    <a:pt x="611" y="9515"/>
                  </a:lnTo>
                  <a:lnTo>
                    <a:pt x="355" y="9810"/>
                  </a:lnTo>
                  <a:lnTo>
                    <a:pt x="158" y="10066"/>
                  </a:lnTo>
                  <a:lnTo>
                    <a:pt x="99" y="10184"/>
                  </a:lnTo>
                  <a:lnTo>
                    <a:pt x="40" y="10302"/>
                  </a:lnTo>
                  <a:lnTo>
                    <a:pt x="20" y="10401"/>
                  </a:lnTo>
                  <a:lnTo>
                    <a:pt x="0" y="10499"/>
                  </a:lnTo>
                  <a:lnTo>
                    <a:pt x="20" y="10598"/>
                  </a:lnTo>
                  <a:lnTo>
                    <a:pt x="59" y="10696"/>
                  </a:lnTo>
                  <a:lnTo>
                    <a:pt x="118" y="10834"/>
                  </a:lnTo>
                  <a:lnTo>
                    <a:pt x="217" y="10953"/>
                  </a:lnTo>
                  <a:lnTo>
                    <a:pt x="473" y="11268"/>
                  </a:lnTo>
                  <a:lnTo>
                    <a:pt x="828" y="11622"/>
                  </a:lnTo>
                  <a:lnTo>
                    <a:pt x="1261" y="12016"/>
                  </a:lnTo>
                  <a:lnTo>
                    <a:pt x="1793" y="12450"/>
                  </a:lnTo>
                  <a:lnTo>
                    <a:pt x="2384" y="12903"/>
                  </a:lnTo>
                  <a:lnTo>
                    <a:pt x="3053" y="13415"/>
                  </a:lnTo>
                  <a:lnTo>
                    <a:pt x="3782" y="13927"/>
                  </a:lnTo>
                  <a:lnTo>
                    <a:pt x="4570" y="14479"/>
                  </a:lnTo>
                  <a:lnTo>
                    <a:pt x="5417" y="15030"/>
                  </a:lnTo>
                  <a:lnTo>
                    <a:pt x="6304" y="15601"/>
                  </a:lnTo>
                  <a:lnTo>
                    <a:pt x="7229" y="16192"/>
                  </a:lnTo>
                  <a:lnTo>
                    <a:pt x="8175" y="16783"/>
                  </a:lnTo>
                  <a:lnTo>
                    <a:pt x="9180" y="17374"/>
                  </a:lnTo>
                  <a:lnTo>
                    <a:pt x="10184" y="17965"/>
                  </a:lnTo>
                  <a:lnTo>
                    <a:pt x="11208" y="18556"/>
                  </a:lnTo>
                  <a:lnTo>
                    <a:pt x="12252" y="19127"/>
                  </a:lnTo>
                  <a:lnTo>
                    <a:pt x="13296" y="19699"/>
                  </a:lnTo>
                  <a:lnTo>
                    <a:pt x="14321" y="20250"/>
                  </a:lnTo>
                  <a:lnTo>
                    <a:pt x="15365" y="20762"/>
                  </a:lnTo>
                  <a:lnTo>
                    <a:pt x="16389" y="21274"/>
                  </a:lnTo>
                  <a:lnTo>
                    <a:pt x="17374" y="21727"/>
                  </a:lnTo>
                  <a:lnTo>
                    <a:pt x="18359" y="22181"/>
                  </a:lnTo>
                  <a:lnTo>
                    <a:pt x="19304" y="22574"/>
                  </a:lnTo>
                  <a:lnTo>
                    <a:pt x="20211" y="22929"/>
                  </a:lnTo>
                  <a:lnTo>
                    <a:pt x="21077" y="23244"/>
                  </a:lnTo>
                  <a:lnTo>
                    <a:pt x="21885" y="23520"/>
                  </a:lnTo>
                  <a:lnTo>
                    <a:pt x="22653" y="23737"/>
                  </a:lnTo>
                  <a:lnTo>
                    <a:pt x="23362" y="23894"/>
                  </a:lnTo>
                  <a:lnTo>
                    <a:pt x="23677" y="23953"/>
                  </a:lnTo>
                  <a:lnTo>
                    <a:pt x="23993" y="23993"/>
                  </a:lnTo>
                  <a:lnTo>
                    <a:pt x="24288" y="24012"/>
                  </a:lnTo>
                  <a:lnTo>
                    <a:pt x="24544" y="24032"/>
                  </a:lnTo>
                  <a:lnTo>
                    <a:pt x="24781" y="24032"/>
                  </a:lnTo>
                  <a:lnTo>
                    <a:pt x="25096" y="23973"/>
                  </a:lnTo>
                  <a:lnTo>
                    <a:pt x="25509" y="23855"/>
                  </a:lnTo>
                  <a:lnTo>
                    <a:pt x="25982" y="23678"/>
                  </a:lnTo>
                  <a:lnTo>
                    <a:pt x="26534" y="23461"/>
                  </a:lnTo>
                  <a:lnTo>
                    <a:pt x="27144" y="23185"/>
                  </a:lnTo>
                  <a:lnTo>
                    <a:pt x="27834" y="22870"/>
                  </a:lnTo>
                  <a:lnTo>
                    <a:pt x="28543" y="22515"/>
                  </a:lnTo>
                  <a:lnTo>
                    <a:pt x="30119" y="21708"/>
                  </a:lnTo>
                  <a:lnTo>
                    <a:pt x="31833" y="20782"/>
                  </a:lnTo>
                  <a:lnTo>
                    <a:pt x="33625" y="19758"/>
                  </a:lnTo>
                  <a:lnTo>
                    <a:pt x="35437" y="18714"/>
                  </a:lnTo>
                  <a:lnTo>
                    <a:pt x="37230" y="17630"/>
                  </a:lnTo>
                  <a:lnTo>
                    <a:pt x="38944" y="16567"/>
                  </a:lnTo>
                  <a:lnTo>
                    <a:pt x="40539" y="15542"/>
                  </a:lnTo>
                  <a:lnTo>
                    <a:pt x="41938" y="14597"/>
                  </a:lnTo>
                  <a:lnTo>
                    <a:pt x="42568" y="14163"/>
                  </a:lnTo>
                  <a:lnTo>
                    <a:pt x="43120" y="13750"/>
                  </a:lnTo>
                  <a:lnTo>
                    <a:pt x="43612" y="13375"/>
                  </a:lnTo>
                  <a:lnTo>
                    <a:pt x="44026" y="13041"/>
                  </a:lnTo>
                  <a:lnTo>
                    <a:pt x="44361" y="12745"/>
                  </a:lnTo>
                  <a:lnTo>
                    <a:pt x="44597" y="12509"/>
                  </a:lnTo>
                  <a:lnTo>
                    <a:pt x="44676" y="12390"/>
                  </a:lnTo>
                  <a:lnTo>
                    <a:pt x="44755" y="12292"/>
                  </a:lnTo>
                  <a:lnTo>
                    <a:pt x="44774" y="12213"/>
                  </a:lnTo>
                  <a:lnTo>
                    <a:pt x="44794" y="12154"/>
                  </a:lnTo>
                  <a:lnTo>
                    <a:pt x="44774" y="12095"/>
                  </a:lnTo>
                  <a:lnTo>
                    <a:pt x="44735" y="12016"/>
                  </a:lnTo>
                  <a:lnTo>
                    <a:pt x="44577" y="11819"/>
                  </a:lnTo>
                  <a:lnTo>
                    <a:pt x="44301" y="11583"/>
                  </a:lnTo>
                  <a:lnTo>
                    <a:pt x="43947" y="11287"/>
                  </a:lnTo>
                  <a:lnTo>
                    <a:pt x="43494" y="10972"/>
                  </a:lnTo>
                  <a:lnTo>
                    <a:pt x="42942" y="10598"/>
                  </a:lnTo>
                  <a:lnTo>
                    <a:pt x="42332" y="10204"/>
                  </a:lnTo>
                  <a:lnTo>
                    <a:pt x="41662" y="9771"/>
                  </a:lnTo>
                  <a:lnTo>
                    <a:pt x="40086" y="8825"/>
                  </a:lnTo>
                  <a:lnTo>
                    <a:pt x="38313" y="7801"/>
                  </a:lnTo>
                  <a:lnTo>
                    <a:pt x="36383" y="6717"/>
                  </a:lnTo>
                  <a:lnTo>
                    <a:pt x="34334" y="5634"/>
                  </a:lnTo>
                  <a:lnTo>
                    <a:pt x="32226" y="4570"/>
                  </a:lnTo>
                  <a:lnTo>
                    <a:pt x="31143" y="4038"/>
                  </a:lnTo>
                  <a:lnTo>
                    <a:pt x="30079" y="3526"/>
                  </a:lnTo>
                  <a:lnTo>
                    <a:pt x="29035" y="3054"/>
                  </a:lnTo>
                  <a:lnTo>
                    <a:pt x="27991" y="2581"/>
                  </a:lnTo>
                  <a:lnTo>
                    <a:pt x="26967" y="2147"/>
                  </a:lnTo>
                  <a:lnTo>
                    <a:pt x="25962" y="1734"/>
                  </a:lnTo>
                  <a:lnTo>
                    <a:pt x="24997" y="1359"/>
                  </a:lnTo>
                  <a:lnTo>
                    <a:pt x="24071" y="1025"/>
                  </a:lnTo>
                  <a:lnTo>
                    <a:pt x="23205" y="709"/>
                  </a:lnTo>
                  <a:lnTo>
                    <a:pt x="22377" y="473"/>
                  </a:lnTo>
                  <a:lnTo>
                    <a:pt x="21609" y="256"/>
                  </a:lnTo>
                  <a:lnTo>
                    <a:pt x="20900" y="118"/>
                  </a:lnTo>
                  <a:lnTo>
                    <a:pt x="20565" y="59"/>
                  </a:lnTo>
                  <a:lnTo>
                    <a:pt x="20250" y="20"/>
                  </a:lnTo>
                  <a:lnTo>
                    <a:pt x="19954" y="0"/>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4503350" y="2652625"/>
              <a:ext cx="84225" cy="48775"/>
            </a:xfrm>
            <a:custGeom>
              <a:avLst/>
              <a:gdLst/>
              <a:ahLst/>
              <a:cxnLst/>
              <a:rect l="l" t="t" r="r" b="b"/>
              <a:pathLst>
                <a:path w="3369" h="1951" extrusionOk="0">
                  <a:moveTo>
                    <a:pt x="1" y="1"/>
                  </a:moveTo>
                  <a:lnTo>
                    <a:pt x="3369" y="1951"/>
                  </a:lnTo>
                  <a:lnTo>
                    <a:pt x="1"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4599375" y="2717625"/>
              <a:ext cx="25" cy="525"/>
            </a:xfrm>
            <a:custGeom>
              <a:avLst/>
              <a:gdLst/>
              <a:ahLst/>
              <a:cxnLst/>
              <a:rect l="l" t="t" r="r" b="b"/>
              <a:pathLst>
                <a:path w="1" h="21" extrusionOk="0">
                  <a:moveTo>
                    <a:pt x="1" y="20"/>
                  </a:moveTo>
                  <a:lnTo>
                    <a:pt x="1" y="1"/>
                  </a:lnTo>
                  <a:lnTo>
                    <a:pt x="1" y="2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4598400" y="2720575"/>
              <a:ext cx="525" cy="1500"/>
            </a:xfrm>
            <a:custGeom>
              <a:avLst/>
              <a:gdLst/>
              <a:ahLst/>
              <a:cxnLst/>
              <a:rect l="l" t="t" r="r" b="b"/>
              <a:pathLst>
                <a:path w="21" h="60" extrusionOk="0">
                  <a:moveTo>
                    <a:pt x="20" y="1"/>
                  </a:moveTo>
                  <a:lnTo>
                    <a:pt x="20" y="1"/>
                  </a:lnTo>
                  <a:lnTo>
                    <a:pt x="20" y="1"/>
                  </a:lnTo>
                  <a:lnTo>
                    <a:pt x="0" y="60"/>
                  </a:lnTo>
                  <a:lnTo>
                    <a:pt x="0" y="60"/>
                  </a:lnTo>
                  <a:lnTo>
                    <a:pt x="20" y="1"/>
                  </a:lnTo>
                  <a:lnTo>
                    <a:pt x="20"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4597400" y="2710725"/>
              <a:ext cx="1025" cy="2500"/>
            </a:xfrm>
            <a:custGeom>
              <a:avLst/>
              <a:gdLst/>
              <a:ahLst/>
              <a:cxnLst/>
              <a:rect l="l" t="t" r="r" b="b"/>
              <a:pathLst>
                <a:path w="41" h="100" extrusionOk="0">
                  <a:moveTo>
                    <a:pt x="1" y="1"/>
                  </a:moveTo>
                  <a:lnTo>
                    <a:pt x="1" y="1"/>
                  </a:lnTo>
                  <a:lnTo>
                    <a:pt x="1" y="1"/>
                  </a:lnTo>
                  <a:lnTo>
                    <a:pt x="40" y="99"/>
                  </a:lnTo>
                  <a:lnTo>
                    <a:pt x="40" y="99"/>
                  </a:lnTo>
                  <a:lnTo>
                    <a:pt x="40" y="99"/>
                  </a:lnTo>
                  <a:lnTo>
                    <a:pt x="1" y="1"/>
                  </a:lnTo>
                  <a:lnTo>
                    <a:pt x="1"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4587550" y="2701375"/>
              <a:ext cx="5450" cy="3975"/>
            </a:xfrm>
            <a:custGeom>
              <a:avLst/>
              <a:gdLst/>
              <a:ahLst/>
              <a:cxnLst/>
              <a:rect l="l" t="t" r="r" b="b"/>
              <a:pathLst>
                <a:path w="218" h="159" extrusionOk="0">
                  <a:moveTo>
                    <a:pt x="1" y="1"/>
                  </a:moveTo>
                  <a:lnTo>
                    <a:pt x="1" y="1"/>
                  </a:lnTo>
                  <a:lnTo>
                    <a:pt x="119" y="79"/>
                  </a:lnTo>
                  <a:lnTo>
                    <a:pt x="218" y="158"/>
                  </a:lnTo>
                  <a:lnTo>
                    <a:pt x="218" y="158"/>
                  </a:lnTo>
                  <a:lnTo>
                    <a:pt x="218" y="158"/>
                  </a:lnTo>
                  <a:lnTo>
                    <a:pt x="119" y="79"/>
                  </a:lnTo>
                  <a:lnTo>
                    <a:pt x="1" y="1"/>
                  </a:lnTo>
                  <a:lnTo>
                    <a:pt x="1"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4593975" y="2706300"/>
              <a:ext cx="2475" cy="2975"/>
            </a:xfrm>
            <a:custGeom>
              <a:avLst/>
              <a:gdLst/>
              <a:ahLst/>
              <a:cxnLst/>
              <a:rect l="l" t="t" r="r" b="b"/>
              <a:pathLst>
                <a:path w="99" h="119" extrusionOk="0">
                  <a:moveTo>
                    <a:pt x="0" y="1"/>
                  </a:moveTo>
                  <a:lnTo>
                    <a:pt x="0" y="20"/>
                  </a:lnTo>
                  <a:lnTo>
                    <a:pt x="99" y="119"/>
                  </a:lnTo>
                  <a:lnTo>
                    <a:pt x="0"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4598900" y="2715175"/>
              <a:ext cx="500" cy="2475"/>
            </a:xfrm>
            <a:custGeom>
              <a:avLst/>
              <a:gdLst/>
              <a:ahLst/>
              <a:cxnLst/>
              <a:rect l="l" t="t" r="r" b="b"/>
              <a:pathLst>
                <a:path w="20" h="99" extrusionOk="0">
                  <a:moveTo>
                    <a:pt x="0" y="0"/>
                  </a:moveTo>
                  <a:lnTo>
                    <a:pt x="0" y="20"/>
                  </a:lnTo>
                  <a:lnTo>
                    <a:pt x="20" y="99"/>
                  </a:lnTo>
                  <a:lnTo>
                    <a:pt x="0"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4032575" y="2645725"/>
              <a:ext cx="566825" cy="328000"/>
            </a:xfrm>
            <a:custGeom>
              <a:avLst/>
              <a:gdLst/>
              <a:ahLst/>
              <a:cxnLst/>
              <a:rect l="l" t="t" r="r" b="b"/>
              <a:pathLst>
                <a:path w="22673" h="13120" extrusionOk="0">
                  <a:moveTo>
                    <a:pt x="17630" y="1"/>
                  </a:moveTo>
                  <a:lnTo>
                    <a:pt x="17394" y="20"/>
                  </a:lnTo>
                  <a:lnTo>
                    <a:pt x="17157" y="40"/>
                  </a:lnTo>
                  <a:lnTo>
                    <a:pt x="16941" y="99"/>
                  </a:lnTo>
                  <a:lnTo>
                    <a:pt x="16744" y="178"/>
                  </a:lnTo>
                  <a:lnTo>
                    <a:pt x="16566" y="277"/>
                  </a:lnTo>
                  <a:lnTo>
                    <a:pt x="453" y="9574"/>
                  </a:lnTo>
                  <a:lnTo>
                    <a:pt x="355" y="9653"/>
                  </a:lnTo>
                  <a:lnTo>
                    <a:pt x="256" y="9712"/>
                  </a:lnTo>
                  <a:lnTo>
                    <a:pt x="197" y="9791"/>
                  </a:lnTo>
                  <a:lnTo>
                    <a:pt x="99" y="9889"/>
                  </a:lnTo>
                  <a:lnTo>
                    <a:pt x="79" y="9948"/>
                  </a:lnTo>
                  <a:lnTo>
                    <a:pt x="20" y="10047"/>
                  </a:lnTo>
                  <a:lnTo>
                    <a:pt x="0" y="10165"/>
                  </a:lnTo>
                  <a:lnTo>
                    <a:pt x="0" y="10283"/>
                  </a:lnTo>
                  <a:lnTo>
                    <a:pt x="20" y="10382"/>
                  </a:lnTo>
                  <a:lnTo>
                    <a:pt x="59" y="10500"/>
                  </a:lnTo>
                  <a:lnTo>
                    <a:pt x="118" y="10598"/>
                  </a:lnTo>
                  <a:lnTo>
                    <a:pt x="217" y="10697"/>
                  </a:lnTo>
                  <a:lnTo>
                    <a:pt x="315" y="10795"/>
                  </a:lnTo>
                  <a:lnTo>
                    <a:pt x="453" y="10894"/>
                  </a:lnTo>
                  <a:lnTo>
                    <a:pt x="3841" y="12844"/>
                  </a:lnTo>
                  <a:lnTo>
                    <a:pt x="4078" y="12962"/>
                  </a:lnTo>
                  <a:lnTo>
                    <a:pt x="4373" y="13061"/>
                  </a:lnTo>
                  <a:lnTo>
                    <a:pt x="4669" y="13100"/>
                  </a:lnTo>
                  <a:lnTo>
                    <a:pt x="4964" y="13120"/>
                  </a:lnTo>
                  <a:lnTo>
                    <a:pt x="5279" y="13100"/>
                  </a:lnTo>
                  <a:lnTo>
                    <a:pt x="5575" y="13061"/>
                  </a:lnTo>
                  <a:lnTo>
                    <a:pt x="5850" y="12962"/>
                  </a:lnTo>
                  <a:lnTo>
                    <a:pt x="6107" y="12844"/>
                  </a:lnTo>
                  <a:lnTo>
                    <a:pt x="22200" y="3546"/>
                  </a:lnTo>
                  <a:lnTo>
                    <a:pt x="22298" y="3468"/>
                  </a:lnTo>
                  <a:lnTo>
                    <a:pt x="22397" y="3389"/>
                  </a:lnTo>
                  <a:lnTo>
                    <a:pt x="22476" y="3310"/>
                  </a:lnTo>
                  <a:lnTo>
                    <a:pt x="22555" y="3231"/>
                  </a:lnTo>
                  <a:lnTo>
                    <a:pt x="22594" y="3152"/>
                  </a:lnTo>
                  <a:lnTo>
                    <a:pt x="22633" y="3074"/>
                  </a:lnTo>
                  <a:lnTo>
                    <a:pt x="22633" y="3054"/>
                  </a:lnTo>
                  <a:lnTo>
                    <a:pt x="22653" y="2995"/>
                  </a:lnTo>
                  <a:lnTo>
                    <a:pt x="22673" y="2896"/>
                  </a:lnTo>
                  <a:lnTo>
                    <a:pt x="22673" y="2877"/>
                  </a:lnTo>
                  <a:lnTo>
                    <a:pt x="22653" y="2778"/>
                  </a:lnTo>
                  <a:lnTo>
                    <a:pt x="22633" y="2699"/>
                  </a:lnTo>
                  <a:lnTo>
                    <a:pt x="22594" y="2601"/>
                  </a:lnTo>
                  <a:lnTo>
                    <a:pt x="22555" y="2542"/>
                  </a:lnTo>
                  <a:lnTo>
                    <a:pt x="22456" y="2424"/>
                  </a:lnTo>
                  <a:lnTo>
                    <a:pt x="22417" y="2384"/>
                  </a:lnTo>
                  <a:lnTo>
                    <a:pt x="22318" y="2305"/>
                  </a:lnTo>
                  <a:lnTo>
                    <a:pt x="22200" y="2227"/>
                  </a:lnTo>
                  <a:lnTo>
                    <a:pt x="18832" y="277"/>
                  </a:lnTo>
                  <a:lnTo>
                    <a:pt x="18753" y="237"/>
                  </a:lnTo>
                  <a:lnTo>
                    <a:pt x="18654" y="198"/>
                  </a:lnTo>
                  <a:lnTo>
                    <a:pt x="18477" y="119"/>
                  </a:lnTo>
                  <a:lnTo>
                    <a:pt x="18300" y="60"/>
                  </a:lnTo>
                  <a:lnTo>
                    <a:pt x="18083" y="20"/>
                  </a:lnTo>
                  <a:lnTo>
                    <a:pt x="17847"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4821475" y="2843700"/>
              <a:ext cx="1025" cy="2975"/>
            </a:xfrm>
            <a:custGeom>
              <a:avLst/>
              <a:gdLst/>
              <a:ahLst/>
              <a:cxnLst/>
              <a:rect l="l" t="t" r="r" b="b"/>
              <a:pathLst>
                <a:path w="41" h="119" extrusionOk="0">
                  <a:moveTo>
                    <a:pt x="1" y="0"/>
                  </a:moveTo>
                  <a:lnTo>
                    <a:pt x="1" y="0"/>
                  </a:lnTo>
                  <a:lnTo>
                    <a:pt x="1" y="0"/>
                  </a:lnTo>
                  <a:lnTo>
                    <a:pt x="40" y="60"/>
                  </a:lnTo>
                  <a:lnTo>
                    <a:pt x="40" y="119"/>
                  </a:lnTo>
                  <a:lnTo>
                    <a:pt x="40" y="119"/>
                  </a:lnTo>
                  <a:lnTo>
                    <a:pt x="40" y="60"/>
                  </a:lnTo>
                  <a:lnTo>
                    <a:pt x="1" y="0"/>
                  </a:lnTo>
                  <a:lnTo>
                    <a:pt x="1"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4450175" y="2850600"/>
              <a:ext cx="34000" cy="20200"/>
            </a:xfrm>
            <a:custGeom>
              <a:avLst/>
              <a:gdLst/>
              <a:ahLst/>
              <a:cxnLst/>
              <a:rect l="l" t="t" r="r" b="b"/>
              <a:pathLst>
                <a:path w="1360" h="808" extrusionOk="0">
                  <a:moveTo>
                    <a:pt x="0" y="808"/>
                  </a:moveTo>
                  <a:lnTo>
                    <a:pt x="0" y="808"/>
                  </a:lnTo>
                  <a:lnTo>
                    <a:pt x="40" y="768"/>
                  </a:lnTo>
                  <a:lnTo>
                    <a:pt x="1359" y="0"/>
                  </a:lnTo>
                  <a:lnTo>
                    <a:pt x="40" y="768"/>
                  </a:lnTo>
                  <a:lnTo>
                    <a:pt x="40" y="768"/>
                  </a:lnTo>
                  <a:lnTo>
                    <a:pt x="0" y="808"/>
                  </a:lnTo>
                  <a:lnTo>
                    <a:pt x="0" y="808"/>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4616625" y="2872750"/>
              <a:ext cx="500" cy="1025"/>
            </a:xfrm>
            <a:custGeom>
              <a:avLst/>
              <a:gdLst/>
              <a:ahLst/>
              <a:cxnLst/>
              <a:rect l="l" t="t" r="r" b="b"/>
              <a:pathLst>
                <a:path w="20" h="41" extrusionOk="0">
                  <a:moveTo>
                    <a:pt x="0" y="1"/>
                  </a:moveTo>
                  <a:lnTo>
                    <a:pt x="0" y="1"/>
                  </a:lnTo>
                  <a:lnTo>
                    <a:pt x="0" y="1"/>
                  </a:lnTo>
                  <a:lnTo>
                    <a:pt x="20" y="40"/>
                  </a:lnTo>
                  <a:lnTo>
                    <a:pt x="20" y="40"/>
                  </a:lnTo>
                  <a:lnTo>
                    <a:pt x="20" y="40"/>
                  </a:lnTo>
                  <a:lnTo>
                    <a:pt x="0" y="1"/>
                  </a:lnTo>
                  <a:lnTo>
                    <a:pt x="0" y="1"/>
                  </a:lnTo>
                  <a:close/>
                </a:path>
              </a:pathLst>
            </a:custGeom>
            <a:solidFill>
              <a:srgbClr val="C453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4446725" y="2876200"/>
              <a:ext cx="500" cy="2500"/>
            </a:xfrm>
            <a:custGeom>
              <a:avLst/>
              <a:gdLst/>
              <a:ahLst/>
              <a:cxnLst/>
              <a:rect l="l" t="t" r="r" b="b"/>
              <a:pathLst>
                <a:path w="20" h="100" extrusionOk="0">
                  <a:moveTo>
                    <a:pt x="20" y="99"/>
                  </a:moveTo>
                  <a:lnTo>
                    <a:pt x="20" y="99"/>
                  </a:lnTo>
                  <a:lnTo>
                    <a:pt x="20" y="99"/>
                  </a:lnTo>
                  <a:lnTo>
                    <a:pt x="0" y="40"/>
                  </a:lnTo>
                  <a:lnTo>
                    <a:pt x="0" y="1"/>
                  </a:lnTo>
                  <a:lnTo>
                    <a:pt x="0" y="1"/>
                  </a:lnTo>
                  <a:lnTo>
                    <a:pt x="0" y="40"/>
                  </a:lnTo>
                  <a:lnTo>
                    <a:pt x="20" y="99"/>
                  </a:lnTo>
                  <a:lnTo>
                    <a:pt x="20" y="9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4447700" y="2879650"/>
              <a:ext cx="3475" cy="2975"/>
            </a:xfrm>
            <a:custGeom>
              <a:avLst/>
              <a:gdLst/>
              <a:ahLst/>
              <a:cxnLst/>
              <a:rect l="l" t="t" r="r" b="b"/>
              <a:pathLst>
                <a:path w="139" h="119" extrusionOk="0">
                  <a:moveTo>
                    <a:pt x="1" y="0"/>
                  </a:moveTo>
                  <a:lnTo>
                    <a:pt x="40" y="60"/>
                  </a:lnTo>
                  <a:lnTo>
                    <a:pt x="99" y="89"/>
                  </a:lnTo>
                  <a:lnTo>
                    <a:pt x="99" y="89"/>
                  </a:lnTo>
                  <a:lnTo>
                    <a:pt x="60" y="60"/>
                  </a:lnTo>
                  <a:lnTo>
                    <a:pt x="1" y="0"/>
                  </a:lnTo>
                  <a:close/>
                  <a:moveTo>
                    <a:pt x="99" y="89"/>
                  </a:moveTo>
                  <a:lnTo>
                    <a:pt x="139" y="119"/>
                  </a:lnTo>
                  <a:lnTo>
                    <a:pt x="119" y="99"/>
                  </a:lnTo>
                  <a:lnTo>
                    <a:pt x="99" y="8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4617100" y="2873750"/>
              <a:ext cx="525" cy="2475"/>
            </a:xfrm>
            <a:custGeom>
              <a:avLst/>
              <a:gdLst/>
              <a:ahLst/>
              <a:cxnLst/>
              <a:rect l="l" t="t" r="r" b="b"/>
              <a:pathLst>
                <a:path w="21" h="99" extrusionOk="0">
                  <a:moveTo>
                    <a:pt x="1" y="0"/>
                  </a:moveTo>
                  <a:lnTo>
                    <a:pt x="1" y="0"/>
                  </a:lnTo>
                  <a:lnTo>
                    <a:pt x="1" y="0"/>
                  </a:lnTo>
                  <a:lnTo>
                    <a:pt x="21" y="59"/>
                  </a:lnTo>
                  <a:lnTo>
                    <a:pt x="21" y="99"/>
                  </a:lnTo>
                  <a:lnTo>
                    <a:pt x="21" y="99"/>
                  </a:lnTo>
                  <a:lnTo>
                    <a:pt x="21" y="59"/>
                  </a:lnTo>
                  <a:lnTo>
                    <a:pt x="1" y="0"/>
                  </a:lnTo>
                  <a:lnTo>
                    <a:pt x="1"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4613175" y="2869800"/>
              <a:ext cx="3475" cy="2975"/>
            </a:xfrm>
            <a:custGeom>
              <a:avLst/>
              <a:gdLst/>
              <a:ahLst/>
              <a:cxnLst/>
              <a:rect l="l" t="t" r="r" b="b"/>
              <a:pathLst>
                <a:path w="139" h="119" extrusionOk="0">
                  <a:moveTo>
                    <a:pt x="0" y="0"/>
                  </a:moveTo>
                  <a:lnTo>
                    <a:pt x="0" y="0"/>
                  </a:lnTo>
                  <a:lnTo>
                    <a:pt x="79" y="60"/>
                  </a:lnTo>
                  <a:lnTo>
                    <a:pt x="138" y="119"/>
                  </a:lnTo>
                  <a:lnTo>
                    <a:pt x="138" y="119"/>
                  </a:lnTo>
                  <a:lnTo>
                    <a:pt x="138" y="119"/>
                  </a:lnTo>
                  <a:lnTo>
                    <a:pt x="79" y="60"/>
                  </a:lnTo>
                  <a:lnTo>
                    <a:pt x="0" y="0"/>
                  </a:lnTo>
                  <a:lnTo>
                    <a:pt x="0"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4043900" y="2652625"/>
              <a:ext cx="402850" cy="232475"/>
            </a:xfrm>
            <a:custGeom>
              <a:avLst/>
              <a:gdLst/>
              <a:ahLst/>
              <a:cxnLst/>
              <a:rect l="l" t="t" r="r" b="b"/>
              <a:pathLst>
                <a:path w="16114" h="9299" extrusionOk="0">
                  <a:moveTo>
                    <a:pt x="0" y="9298"/>
                  </a:moveTo>
                  <a:lnTo>
                    <a:pt x="0" y="9298"/>
                  </a:lnTo>
                  <a:lnTo>
                    <a:pt x="0" y="9298"/>
                  </a:lnTo>
                  <a:lnTo>
                    <a:pt x="16113" y="1"/>
                  </a:lnTo>
                  <a:lnTo>
                    <a:pt x="16113" y="1"/>
                  </a:lnTo>
                  <a:lnTo>
                    <a:pt x="0" y="9298"/>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4333950" y="2894425"/>
              <a:ext cx="87175" cy="43350"/>
            </a:xfrm>
            <a:custGeom>
              <a:avLst/>
              <a:gdLst/>
              <a:ahLst/>
              <a:cxnLst/>
              <a:rect l="l" t="t" r="r" b="b"/>
              <a:pathLst>
                <a:path w="3487" h="1734" extrusionOk="0">
                  <a:moveTo>
                    <a:pt x="2817" y="99"/>
                  </a:moveTo>
                  <a:lnTo>
                    <a:pt x="0" y="1734"/>
                  </a:lnTo>
                  <a:lnTo>
                    <a:pt x="2817" y="99"/>
                  </a:lnTo>
                  <a:lnTo>
                    <a:pt x="2817" y="99"/>
                  </a:lnTo>
                  <a:lnTo>
                    <a:pt x="2955" y="40"/>
                  </a:lnTo>
                  <a:lnTo>
                    <a:pt x="3132" y="0"/>
                  </a:lnTo>
                  <a:lnTo>
                    <a:pt x="3310" y="0"/>
                  </a:lnTo>
                  <a:lnTo>
                    <a:pt x="3487" y="20"/>
                  </a:lnTo>
                  <a:lnTo>
                    <a:pt x="3487" y="20"/>
                  </a:lnTo>
                  <a:lnTo>
                    <a:pt x="3310" y="0"/>
                  </a:lnTo>
                  <a:lnTo>
                    <a:pt x="3132" y="0"/>
                  </a:lnTo>
                  <a:lnTo>
                    <a:pt x="2955" y="40"/>
                  </a:lnTo>
                  <a:lnTo>
                    <a:pt x="2817" y="99"/>
                  </a:lnTo>
                  <a:lnTo>
                    <a:pt x="2817" y="9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4037500" y="2888500"/>
              <a:ext cx="1500" cy="2000"/>
            </a:xfrm>
            <a:custGeom>
              <a:avLst/>
              <a:gdLst/>
              <a:ahLst/>
              <a:cxnLst/>
              <a:rect l="l" t="t" r="r" b="b"/>
              <a:pathLst>
                <a:path w="60" h="80" extrusionOk="0">
                  <a:moveTo>
                    <a:pt x="59" y="1"/>
                  </a:moveTo>
                  <a:lnTo>
                    <a:pt x="0" y="80"/>
                  </a:lnTo>
                  <a:lnTo>
                    <a:pt x="20" y="60"/>
                  </a:lnTo>
                  <a:lnTo>
                    <a:pt x="59"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4034525" y="2892950"/>
              <a:ext cx="525" cy="1500"/>
            </a:xfrm>
            <a:custGeom>
              <a:avLst/>
              <a:gdLst/>
              <a:ahLst/>
              <a:cxnLst/>
              <a:rect l="l" t="t" r="r" b="b"/>
              <a:pathLst>
                <a:path w="21" h="60" extrusionOk="0">
                  <a:moveTo>
                    <a:pt x="1" y="59"/>
                  </a:moveTo>
                  <a:lnTo>
                    <a:pt x="1" y="59"/>
                  </a:lnTo>
                  <a:lnTo>
                    <a:pt x="1" y="59"/>
                  </a:lnTo>
                  <a:lnTo>
                    <a:pt x="21" y="0"/>
                  </a:lnTo>
                  <a:lnTo>
                    <a:pt x="21" y="0"/>
                  </a:lnTo>
                  <a:lnTo>
                    <a:pt x="21" y="0"/>
                  </a:lnTo>
                  <a:lnTo>
                    <a:pt x="1" y="59"/>
                  </a:lnTo>
                  <a:lnTo>
                    <a:pt x="1" y="5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4568850" y="2754075"/>
              <a:ext cx="253650" cy="147275"/>
            </a:xfrm>
            <a:custGeom>
              <a:avLst/>
              <a:gdLst/>
              <a:ahLst/>
              <a:cxnLst/>
              <a:rect l="l" t="t" r="r" b="b"/>
              <a:pathLst>
                <a:path w="10146" h="5891" extrusionOk="0">
                  <a:moveTo>
                    <a:pt x="3783" y="0"/>
                  </a:moveTo>
                  <a:lnTo>
                    <a:pt x="3625" y="20"/>
                  </a:lnTo>
                  <a:lnTo>
                    <a:pt x="3487" y="40"/>
                  </a:lnTo>
                  <a:lnTo>
                    <a:pt x="3349" y="79"/>
                  </a:lnTo>
                  <a:lnTo>
                    <a:pt x="3211" y="138"/>
                  </a:lnTo>
                  <a:lnTo>
                    <a:pt x="237" y="1872"/>
                  </a:lnTo>
                  <a:lnTo>
                    <a:pt x="138" y="1931"/>
                  </a:lnTo>
                  <a:lnTo>
                    <a:pt x="60" y="2010"/>
                  </a:lnTo>
                  <a:lnTo>
                    <a:pt x="20" y="2088"/>
                  </a:lnTo>
                  <a:lnTo>
                    <a:pt x="0" y="2187"/>
                  </a:lnTo>
                  <a:lnTo>
                    <a:pt x="20" y="2266"/>
                  </a:lnTo>
                  <a:lnTo>
                    <a:pt x="60" y="2364"/>
                  </a:lnTo>
                  <a:lnTo>
                    <a:pt x="138" y="2443"/>
                  </a:lnTo>
                  <a:lnTo>
                    <a:pt x="237" y="2502"/>
                  </a:lnTo>
                  <a:lnTo>
                    <a:pt x="5831" y="5752"/>
                  </a:lnTo>
                  <a:lnTo>
                    <a:pt x="5949" y="5811"/>
                  </a:lnTo>
                  <a:lnTo>
                    <a:pt x="6087" y="5851"/>
                  </a:lnTo>
                  <a:lnTo>
                    <a:pt x="6225" y="5870"/>
                  </a:lnTo>
                  <a:lnTo>
                    <a:pt x="6383" y="5890"/>
                  </a:lnTo>
                  <a:lnTo>
                    <a:pt x="6521" y="5870"/>
                  </a:lnTo>
                  <a:lnTo>
                    <a:pt x="6678" y="5851"/>
                  </a:lnTo>
                  <a:lnTo>
                    <a:pt x="6816" y="5811"/>
                  </a:lnTo>
                  <a:lnTo>
                    <a:pt x="6934" y="5752"/>
                  </a:lnTo>
                  <a:lnTo>
                    <a:pt x="9909" y="4019"/>
                  </a:lnTo>
                  <a:lnTo>
                    <a:pt x="10027" y="3960"/>
                  </a:lnTo>
                  <a:lnTo>
                    <a:pt x="10086" y="3881"/>
                  </a:lnTo>
                  <a:lnTo>
                    <a:pt x="10145" y="3782"/>
                  </a:lnTo>
                  <a:lnTo>
                    <a:pt x="10145" y="3704"/>
                  </a:lnTo>
                  <a:lnTo>
                    <a:pt x="10145" y="3645"/>
                  </a:lnTo>
                  <a:lnTo>
                    <a:pt x="10106" y="3585"/>
                  </a:lnTo>
                  <a:lnTo>
                    <a:pt x="10086" y="3526"/>
                  </a:lnTo>
                  <a:lnTo>
                    <a:pt x="10027" y="3448"/>
                  </a:lnTo>
                  <a:lnTo>
                    <a:pt x="9909" y="3388"/>
                  </a:lnTo>
                  <a:lnTo>
                    <a:pt x="4334" y="138"/>
                  </a:lnTo>
                  <a:lnTo>
                    <a:pt x="4216" y="79"/>
                  </a:lnTo>
                  <a:lnTo>
                    <a:pt x="4078" y="40"/>
                  </a:lnTo>
                  <a:lnTo>
                    <a:pt x="3920" y="20"/>
                  </a:lnTo>
                  <a:lnTo>
                    <a:pt x="3783" y="0"/>
                  </a:lnTo>
                  <a:close/>
                </a:path>
              </a:pathLst>
            </a:custGeom>
            <a:solidFill>
              <a:srgbClr val="59D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3981350" y="2905250"/>
              <a:ext cx="1065700" cy="369375"/>
            </a:xfrm>
            <a:custGeom>
              <a:avLst/>
              <a:gdLst/>
              <a:ahLst/>
              <a:cxnLst/>
              <a:rect l="l" t="t" r="r" b="b"/>
              <a:pathLst>
                <a:path w="42628" h="14775" extrusionOk="0">
                  <a:moveTo>
                    <a:pt x="0" y="1"/>
                  </a:moveTo>
                  <a:lnTo>
                    <a:pt x="0" y="1557"/>
                  </a:lnTo>
                  <a:lnTo>
                    <a:pt x="20" y="1714"/>
                  </a:lnTo>
                  <a:lnTo>
                    <a:pt x="60" y="1872"/>
                  </a:lnTo>
                  <a:lnTo>
                    <a:pt x="119" y="2030"/>
                  </a:lnTo>
                  <a:lnTo>
                    <a:pt x="217" y="2168"/>
                  </a:lnTo>
                  <a:lnTo>
                    <a:pt x="335" y="2325"/>
                  </a:lnTo>
                  <a:lnTo>
                    <a:pt x="473" y="2463"/>
                  </a:lnTo>
                  <a:lnTo>
                    <a:pt x="631" y="2601"/>
                  </a:lnTo>
                  <a:lnTo>
                    <a:pt x="828" y="2719"/>
                  </a:lnTo>
                  <a:lnTo>
                    <a:pt x="20782" y="14282"/>
                  </a:lnTo>
                  <a:lnTo>
                    <a:pt x="20999" y="14400"/>
                  </a:lnTo>
                  <a:lnTo>
                    <a:pt x="21215" y="14499"/>
                  </a:lnTo>
                  <a:lnTo>
                    <a:pt x="21472" y="14577"/>
                  </a:lnTo>
                  <a:lnTo>
                    <a:pt x="21708" y="14656"/>
                  </a:lnTo>
                  <a:lnTo>
                    <a:pt x="21984" y="14696"/>
                  </a:lnTo>
                  <a:lnTo>
                    <a:pt x="22240" y="14735"/>
                  </a:lnTo>
                  <a:lnTo>
                    <a:pt x="22516" y="14755"/>
                  </a:lnTo>
                  <a:lnTo>
                    <a:pt x="22791" y="14774"/>
                  </a:lnTo>
                  <a:lnTo>
                    <a:pt x="23067" y="14755"/>
                  </a:lnTo>
                  <a:lnTo>
                    <a:pt x="23343" y="14735"/>
                  </a:lnTo>
                  <a:lnTo>
                    <a:pt x="23599" y="14696"/>
                  </a:lnTo>
                  <a:lnTo>
                    <a:pt x="23875" y="14656"/>
                  </a:lnTo>
                  <a:lnTo>
                    <a:pt x="24131" y="14577"/>
                  </a:lnTo>
                  <a:lnTo>
                    <a:pt x="24367" y="14499"/>
                  </a:lnTo>
                  <a:lnTo>
                    <a:pt x="24604" y="14400"/>
                  </a:lnTo>
                  <a:lnTo>
                    <a:pt x="24820" y="14282"/>
                  </a:lnTo>
                  <a:lnTo>
                    <a:pt x="41780" y="4472"/>
                  </a:lnTo>
                  <a:lnTo>
                    <a:pt x="41977" y="4354"/>
                  </a:lnTo>
                  <a:lnTo>
                    <a:pt x="42155" y="4216"/>
                  </a:lnTo>
                  <a:lnTo>
                    <a:pt x="42293" y="4078"/>
                  </a:lnTo>
                  <a:lnTo>
                    <a:pt x="42411" y="3921"/>
                  </a:lnTo>
                  <a:lnTo>
                    <a:pt x="42509" y="3763"/>
                  </a:lnTo>
                  <a:lnTo>
                    <a:pt x="42588" y="3606"/>
                  </a:lnTo>
                  <a:lnTo>
                    <a:pt x="42608" y="3448"/>
                  </a:lnTo>
                  <a:lnTo>
                    <a:pt x="42627" y="3290"/>
                  </a:lnTo>
                  <a:lnTo>
                    <a:pt x="42627" y="1655"/>
                  </a:lnTo>
                  <a:lnTo>
                    <a:pt x="42608" y="1754"/>
                  </a:lnTo>
                  <a:lnTo>
                    <a:pt x="42588" y="1833"/>
                  </a:lnTo>
                  <a:lnTo>
                    <a:pt x="42568" y="1971"/>
                  </a:lnTo>
                  <a:lnTo>
                    <a:pt x="42529" y="2069"/>
                  </a:lnTo>
                  <a:lnTo>
                    <a:pt x="42490" y="2148"/>
                  </a:lnTo>
                  <a:lnTo>
                    <a:pt x="42411" y="2286"/>
                  </a:lnTo>
                  <a:lnTo>
                    <a:pt x="42332" y="2384"/>
                  </a:lnTo>
                  <a:lnTo>
                    <a:pt x="42233" y="2483"/>
                  </a:lnTo>
                  <a:lnTo>
                    <a:pt x="42155" y="2562"/>
                  </a:lnTo>
                  <a:lnTo>
                    <a:pt x="41977" y="2699"/>
                  </a:lnTo>
                  <a:lnTo>
                    <a:pt x="41780" y="2837"/>
                  </a:lnTo>
                  <a:lnTo>
                    <a:pt x="24820" y="12647"/>
                  </a:lnTo>
                  <a:lnTo>
                    <a:pt x="24604" y="12765"/>
                  </a:lnTo>
                  <a:lnTo>
                    <a:pt x="24367" y="12864"/>
                  </a:lnTo>
                  <a:lnTo>
                    <a:pt x="24111" y="12942"/>
                  </a:lnTo>
                  <a:lnTo>
                    <a:pt x="23855" y="13002"/>
                  </a:lnTo>
                  <a:lnTo>
                    <a:pt x="23599" y="13061"/>
                  </a:lnTo>
                  <a:lnTo>
                    <a:pt x="23343" y="13100"/>
                  </a:lnTo>
                  <a:lnTo>
                    <a:pt x="23067" y="13120"/>
                  </a:lnTo>
                  <a:lnTo>
                    <a:pt x="22516" y="13120"/>
                  </a:lnTo>
                  <a:lnTo>
                    <a:pt x="22240" y="13100"/>
                  </a:lnTo>
                  <a:lnTo>
                    <a:pt x="21984" y="13061"/>
                  </a:lnTo>
                  <a:lnTo>
                    <a:pt x="21708" y="13002"/>
                  </a:lnTo>
                  <a:lnTo>
                    <a:pt x="21452" y="12942"/>
                  </a:lnTo>
                  <a:lnTo>
                    <a:pt x="21215" y="12864"/>
                  </a:lnTo>
                  <a:lnTo>
                    <a:pt x="20979" y="12765"/>
                  </a:lnTo>
                  <a:lnTo>
                    <a:pt x="20762" y="12647"/>
                  </a:lnTo>
                  <a:lnTo>
                    <a:pt x="828" y="1084"/>
                  </a:lnTo>
                  <a:lnTo>
                    <a:pt x="631" y="946"/>
                  </a:lnTo>
                  <a:lnTo>
                    <a:pt x="454" y="808"/>
                  </a:lnTo>
                  <a:lnTo>
                    <a:pt x="375" y="730"/>
                  </a:lnTo>
                  <a:lnTo>
                    <a:pt x="276" y="631"/>
                  </a:lnTo>
                  <a:lnTo>
                    <a:pt x="197" y="533"/>
                  </a:lnTo>
                  <a:lnTo>
                    <a:pt x="138" y="414"/>
                  </a:lnTo>
                  <a:lnTo>
                    <a:pt x="99" y="316"/>
                  </a:lnTo>
                  <a:lnTo>
                    <a:pt x="40" y="217"/>
                  </a:lnTo>
                  <a:lnTo>
                    <a:pt x="20" y="80"/>
                  </a:lnTo>
                  <a:lnTo>
                    <a:pt x="0"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4648625" y="2891475"/>
              <a:ext cx="75375" cy="42375"/>
            </a:xfrm>
            <a:custGeom>
              <a:avLst/>
              <a:gdLst/>
              <a:ahLst/>
              <a:cxnLst/>
              <a:rect l="l" t="t" r="r" b="b"/>
              <a:pathLst>
                <a:path w="3015" h="1695" extrusionOk="0">
                  <a:moveTo>
                    <a:pt x="198" y="79"/>
                  </a:moveTo>
                  <a:lnTo>
                    <a:pt x="198" y="79"/>
                  </a:lnTo>
                  <a:lnTo>
                    <a:pt x="119" y="40"/>
                  </a:lnTo>
                  <a:lnTo>
                    <a:pt x="1" y="0"/>
                  </a:lnTo>
                  <a:lnTo>
                    <a:pt x="1" y="0"/>
                  </a:lnTo>
                  <a:lnTo>
                    <a:pt x="119" y="40"/>
                  </a:lnTo>
                  <a:lnTo>
                    <a:pt x="198" y="79"/>
                  </a:lnTo>
                  <a:lnTo>
                    <a:pt x="3014" y="1694"/>
                  </a:lnTo>
                  <a:lnTo>
                    <a:pt x="198" y="7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4421100" y="2894925"/>
              <a:ext cx="74900" cy="42850"/>
            </a:xfrm>
            <a:custGeom>
              <a:avLst/>
              <a:gdLst/>
              <a:ahLst/>
              <a:cxnLst/>
              <a:rect l="l" t="t" r="r" b="b"/>
              <a:pathLst>
                <a:path w="2996" h="1714" extrusionOk="0">
                  <a:moveTo>
                    <a:pt x="198" y="79"/>
                  </a:moveTo>
                  <a:lnTo>
                    <a:pt x="198" y="79"/>
                  </a:lnTo>
                  <a:lnTo>
                    <a:pt x="99" y="39"/>
                  </a:lnTo>
                  <a:lnTo>
                    <a:pt x="1" y="0"/>
                  </a:lnTo>
                  <a:lnTo>
                    <a:pt x="1" y="0"/>
                  </a:lnTo>
                  <a:lnTo>
                    <a:pt x="99" y="39"/>
                  </a:lnTo>
                  <a:lnTo>
                    <a:pt x="198" y="79"/>
                  </a:lnTo>
                  <a:lnTo>
                    <a:pt x="2995" y="1714"/>
                  </a:lnTo>
                  <a:lnTo>
                    <a:pt x="198" y="7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4837725" y="3001275"/>
              <a:ext cx="525" cy="1025"/>
            </a:xfrm>
            <a:custGeom>
              <a:avLst/>
              <a:gdLst/>
              <a:ahLst/>
              <a:cxnLst/>
              <a:rect l="l" t="t" r="r" b="b"/>
              <a:pathLst>
                <a:path w="21" h="41" extrusionOk="0">
                  <a:moveTo>
                    <a:pt x="1" y="1"/>
                  </a:moveTo>
                  <a:lnTo>
                    <a:pt x="1" y="21"/>
                  </a:lnTo>
                  <a:lnTo>
                    <a:pt x="20" y="40"/>
                  </a:lnTo>
                  <a:lnTo>
                    <a:pt x="1" y="1"/>
                  </a:lnTo>
                  <a:close/>
                </a:path>
              </a:pathLst>
            </a:custGeom>
            <a:solidFill>
              <a:srgbClr val="E3B0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4292100" y="2962375"/>
              <a:ext cx="11825" cy="525"/>
            </a:xfrm>
            <a:custGeom>
              <a:avLst/>
              <a:gdLst/>
              <a:ahLst/>
              <a:cxnLst/>
              <a:rect l="l" t="t" r="r" b="b"/>
              <a:pathLst>
                <a:path w="473" h="21" extrusionOk="0">
                  <a:moveTo>
                    <a:pt x="0" y="20"/>
                  </a:moveTo>
                  <a:lnTo>
                    <a:pt x="0" y="20"/>
                  </a:lnTo>
                  <a:lnTo>
                    <a:pt x="118" y="1"/>
                  </a:lnTo>
                  <a:lnTo>
                    <a:pt x="236" y="1"/>
                  </a:lnTo>
                  <a:lnTo>
                    <a:pt x="355" y="1"/>
                  </a:lnTo>
                  <a:lnTo>
                    <a:pt x="473" y="20"/>
                  </a:lnTo>
                  <a:lnTo>
                    <a:pt x="473" y="20"/>
                  </a:lnTo>
                  <a:lnTo>
                    <a:pt x="355" y="1"/>
                  </a:lnTo>
                  <a:lnTo>
                    <a:pt x="236" y="1"/>
                  </a:lnTo>
                  <a:lnTo>
                    <a:pt x="118" y="1"/>
                  </a:lnTo>
                  <a:lnTo>
                    <a:pt x="0" y="20"/>
                  </a:lnTo>
                  <a:lnTo>
                    <a:pt x="0" y="2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4746625" y="2857000"/>
              <a:ext cx="219175" cy="127075"/>
            </a:xfrm>
            <a:custGeom>
              <a:avLst/>
              <a:gdLst/>
              <a:ahLst/>
              <a:cxnLst/>
              <a:rect l="l" t="t" r="r" b="b"/>
              <a:pathLst>
                <a:path w="8767" h="5083" extrusionOk="0">
                  <a:moveTo>
                    <a:pt x="3802" y="0"/>
                  </a:moveTo>
                  <a:lnTo>
                    <a:pt x="3664" y="20"/>
                  </a:lnTo>
                  <a:lnTo>
                    <a:pt x="3526" y="40"/>
                  </a:lnTo>
                  <a:lnTo>
                    <a:pt x="3408" y="79"/>
                  </a:lnTo>
                  <a:lnTo>
                    <a:pt x="3310" y="118"/>
                  </a:lnTo>
                  <a:lnTo>
                    <a:pt x="197" y="1911"/>
                  </a:lnTo>
                  <a:lnTo>
                    <a:pt x="99" y="1990"/>
                  </a:lnTo>
                  <a:lnTo>
                    <a:pt x="40" y="2049"/>
                  </a:lnTo>
                  <a:lnTo>
                    <a:pt x="1" y="2128"/>
                  </a:lnTo>
                  <a:lnTo>
                    <a:pt x="1" y="2207"/>
                  </a:lnTo>
                  <a:lnTo>
                    <a:pt x="1" y="2285"/>
                  </a:lnTo>
                  <a:lnTo>
                    <a:pt x="40" y="2364"/>
                  </a:lnTo>
                  <a:lnTo>
                    <a:pt x="99" y="2423"/>
                  </a:lnTo>
                  <a:lnTo>
                    <a:pt x="197" y="2482"/>
                  </a:lnTo>
                  <a:lnTo>
                    <a:pt x="4452" y="4964"/>
                  </a:lnTo>
                  <a:lnTo>
                    <a:pt x="4570" y="5023"/>
                  </a:lnTo>
                  <a:lnTo>
                    <a:pt x="4689" y="5063"/>
                  </a:lnTo>
                  <a:lnTo>
                    <a:pt x="4886" y="5082"/>
                  </a:lnTo>
                  <a:lnTo>
                    <a:pt x="5083" y="5082"/>
                  </a:lnTo>
                  <a:lnTo>
                    <a:pt x="5280" y="5043"/>
                  </a:lnTo>
                  <a:lnTo>
                    <a:pt x="5437" y="4964"/>
                  </a:lnTo>
                  <a:lnTo>
                    <a:pt x="8550" y="3172"/>
                  </a:lnTo>
                  <a:lnTo>
                    <a:pt x="8648" y="3113"/>
                  </a:lnTo>
                  <a:lnTo>
                    <a:pt x="8707" y="3034"/>
                  </a:lnTo>
                  <a:lnTo>
                    <a:pt x="8747" y="2955"/>
                  </a:lnTo>
                  <a:lnTo>
                    <a:pt x="8766" y="2876"/>
                  </a:lnTo>
                  <a:lnTo>
                    <a:pt x="8747" y="2817"/>
                  </a:lnTo>
                  <a:lnTo>
                    <a:pt x="8707" y="2738"/>
                  </a:lnTo>
                  <a:lnTo>
                    <a:pt x="8648" y="2660"/>
                  </a:lnTo>
                  <a:lnTo>
                    <a:pt x="8550" y="2600"/>
                  </a:lnTo>
                  <a:lnTo>
                    <a:pt x="4295" y="118"/>
                  </a:lnTo>
                  <a:lnTo>
                    <a:pt x="4177" y="79"/>
                  </a:lnTo>
                  <a:lnTo>
                    <a:pt x="4058" y="40"/>
                  </a:lnTo>
                  <a:lnTo>
                    <a:pt x="3920" y="20"/>
                  </a:lnTo>
                  <a:lnTo>
                    <a:pt x="3802" y="0"/>
                  </a:lnTo>
                  <a:close/>
                </a:path>
              </a:pathLst>
            </a:custGeom>
            <a:solidFill>
              <a:srgbClr val="26C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4531425" y="2959425"/>
              <a:ext cx="75375" cy="42375"/>
            </a:xfrm>
            <a:custGeom>
              <a:avLst/>
              <a:gdLst/>
              <a:ahLst/>
              <a:cxnLst/>
              <a:rect l="l" t="t" r="r" b="b"/>
              <a:pathLst>
                <a:path w="3015" h="1695" extrusionOk="0">
                  <a:moveTo>
                    <a:pt x="197" y="79"/>
                  </a:moveTo>
                  <a:lnTo>
                    <a:pt x="197" y="79"/>
                  </a:lnTo>
                  <a:lnTo>
                    <a:pt x="99" y="20"/>
                  </a:lnTo>
                  <a:lnTo>
                    <a:pt x="0" y="1"/>
                  </a:lnTo>
                  <a:lnTo>
                    <a:pt x="0" y="1"/>
                  </a:lnTo>
                  <a:lnTo>
                    <a:pt x="99" y="20"/>
                  </a:lnTo>
                  <a:lnTo>
                    <a:pt x="197" y="79"/>
                  </a:lnTo>
                  <a:lnTo>
                    <a:pt x="3014" y="1695"/>
                  </a:lnTo>
                  <a:lnTo>
                    <a:pt x="197" y="7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4837725" y="3001775"/>
              <a:ext cx="1025" cy="1500"/>
            </a:xfrm>
            <a:custGeom>
              <a:avLst/>
              <a:gdLst/>
              <a:ahLst/>
              <a:cxnLst/>
              <a:rect l="l" t="t" r="r" b="b"/>
              <a:pathLst>
                <a:path w="41" h="60" extrusionOk="0">
                  <a:moveTo>
                    <a:pt x="1" y="1"/>
                  </a:moveTo>
                  <a:lnTo>
                    <a:pt x="40" y="60"/>
                  </a:lnTo>
                  <a:lnTo>
                    <a:pt x="20" y="20"/>
                  </a:lnTo>
                  <a:lnTo>
                    <a:pt x="1"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4764350" y="2957450"/>
              <a:ext cx="73400" cy="43850"/>
            </a:xfrm>
            <a:custGeom>
              <a:avLst/>
              <a:gdLst/>
              <a:ahLst/>
              <a:cxnLst/>
              <a:rect l="l" t="t" r="r" b="b"/>
              <a:pathLst>
                <a:path w="2936" h="1754" extrusionOk="0">
                  <a:moveTo>
                    <a:pt x="2798" y="1636"/>
                  </a:moveTo>
                  <a:lnTo>
                    <a:pt x="1" y="1"/>
                  </a:lnTo>
                  <a:lnTo>
                    <a:pt x="2798" y="1636"/>
                  </a:lnTo>
                  <a:lnTo>
                    <a:pt x="2798" y="1636"/>
                  </a:lnTo>
                  <a:lnTo>
                    <a:pt x="2877" y="1675"/>
                  </a:lnTo>
                  <a:lnTo>
                    <a:pt x="2936" y="1754"/>
                  </a:lnTo>
                  <a:lnTo>
                    <a:pt x="2936" y="1754"/>
                  </a:lnTo>
                  <a:lnTo>
                    <a:pt x="2936" y="1754"/>
                  </a:lnTo>
                  <a:lnTo>
                    <a:pt x="2877" y="1675"/>
                  </a:lnTo>
                  <a:lnTo>
                    <a:pt x="2798" y="1636"/>
                  </a:lnTo>
                  <a:lnTo>
                    <a:pt x="2798" y="1636"/>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4440325" y="3004725"/>
              <a:ext cx="500" cy="1500"/>
            </a:xfrm>
            <a:custGeom>
              <a:avLst/>
              <a:gdLst/>
              <a:ahLst/>
              <a:cxnLst/>
              <a:rect l="l" t="t" r="r" b="b"/>
              <a:pathLst>
                <a:path w="20" h="60" extrusionOk="0">
                  <a:moveTo>
                    <a:pt x="20" y="1"/>
                  </a:moveTo>
                  <a:lnTo>
                    <a:pt x="0" y="60"/>
                  </a:lnTo>
                  <a:lnTo>
                    <a:pt x="20" y="40"/>
                  </a:lnTo>
                  <a:lnTo>
                    <a:pt x="20"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4440325" y="3009175"/>
              <a:ext cx="500" cy="1500"/>
            </a:xfrm>
            <a:custGeom>
              <a:avLst/>
              <a:gdLst/>
              <a:ahLst/>
              <a:cxnLst/>
              <a:rect l="l" t="t" r="r" b="b"/>
              <a:pathLst>
                <a:path w="20" h="60" extrusionOk="0">
                  <a:moveTo>
                    <a:pt x="0" y="0"/>
                  </a:moveTo>
                  <a:lnTo>
                    <a:pt x="0" y="39"/>
                  </a:lnTo>
                  <a:lnTo>
                    <a:pt x="20" y="59"/>
                  </a:lnTo>
                  <a:lnTo>
                    <a:pt x="0"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4303900" y="2962875"/>
              <a:ext cx="78325" cy="45325"/>
            </a:xfrm>
            <a:custGeom>
              <a:avLst/>
              <a:gdLst/>
              <a:ahLst/>
              <a:cxnLst/>
              <a:rect l="l" t="t" r="r" b="b"/>
              <a:pathLst>
                <a:path w="3133" h="1813" extrusionOk="0">
                  <a:moveTo>
                    <a:pt x="2995" y="1694"/>
                  </a:moveTo>
                  <a:lnTo>
                    <a:pt x="198" y="79"/>
                  </a:lnTo>
                  <a:lnTo>
                    <a:pt x="198" y="79"/>
                  </a:lnTo>
                  <a:lnTo>
                    <a:pt x="99" y="40"/>
                  </a:lnTo>
                  <a:lnTo>
                    <a:pt x="1" y="0"/>
                  </a:lnTo>
                  <a:lnTo>
                    <a:pt x="1" y="0"/>
                  </a:lnTo>
                  <a:lnTo>
                    <a:pt x="99" y="40"/>
                  </a:lnTo>
                  <a:lnTo>
                    <a:pt x="198" y="79"/>
                  </a:lnTo>
                  <a:lnTo>
                    <a:pt x="2995" y="1694"/>
                  </a:lnTo>
                  <a:lnTo>
                    <a:pt x="2995" y="1694"/>
                  </a:lnTo>
                  <a:lnTo>
                    <a:pt x="3074" y="1754"/>
                  </a:lnTo>
                  <a:lnTo>
                    <a:pt x="3133" y="1813"/>
                  </a:lnTo>
                  <a:lnTo>
                    <a:pt x="3133" y="1813"/>
                  </a:lnTo>
                  <a:lnTo>
                    <a:pt x="3074" y="1754"/>
                  </a:lnTo>
                  <a:lnTo>
                    <a:pt x="2995" y="1694"/>
                  </a:lnTo>
                  <a:lnTo>
                    <a:pt x="2995" y="1694"/>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4625475" y="3022450"/>
              <a:ext cx="10875" cy="3000"/>
            </a:xfrm>
            <a:custGeom>
              <a:avLst/>
              <a:gdLst/>
              <a:ahLst/>
              <a:cxnLst/>
              <a:rect l="l" t="t" r="r" b="b"/>
              <a:pathLst>
                <a:path w="435" h="120" extrusionOk="0">
                  <a:moveTo>
                    <a:pt x="1" y="119"/>
                  </a:moveTo>
                  <a:lnTo>
                    <a:pt x="1" y="119"/>
                  </a:lnTo>
                  <a:lnTo>
                    <a:pt x="80" y="60"/>
                  </a:lnTo>
                  <a:lnTo>
                    <a:pt x="198" y="40"/>
                  </a:lnTo>
                  <a:lnTo>
                    <a:pt x="316" y="21"/>
                  </a:lnTo>
                  <a:lnTo>
                    <a:pt x="434" y="1"/>
                  </a:lnTo>
                  <a:lnTo>
                    <a:pt x="434" y="1"/>
                  </a:lnTo>
                  <a:lnTo>
                    <a:pt x="316" y="21"/>
                  </a:lnTo>
                  <a:lnTo>
                    <a:pt x="198" y="40"/>
                  </a:lnTo>
                  <a:lnTo>
                    <a:pt x="80" y="60"/>
                  </a:lnTo>
                  <a:lnTo>
                    <a:pt x="1" y="119"/>
                  </a:lnTo>
                  <a:lnTo>
                    <a:pt x="1" y="11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4636325" y="3022450"/>
              <a:ext cx="10850" cy="3000"/>
            </a:xfrm>
            <a:custGeom>
              <a:avLst/>
              <a:gdLst/>
              <a:ahLst/>
              <a:cxnLst/>
              <a:rect l="l" t="t" r="r" b="b"/>
              <a:pathLst>
                <a:path w="434" h="120" extrusionOk="0">
                  <a:moveTo>
                    <a:pt x="433" y="119"/>
                  </a:moveTo>
                  <a:lnTo>
                    <a:pt x="433" y="119"/>
                  </a:lnTo>
                  <a:lnTo>
                    <a:pt x="335" y="60"/>
                  </a:lnTo>
                  <a:lnTo>
                    <a:pt x="217" y="40"/>
                  </a:lnTo>
                  <a:lnTo>
                    <a:pt x="118" y="21"/>
                  </a:lnTo>
                  <a:lnTo>
                    <a:pt x="0" y="1"/>
                  </a:lnTo>
                  <a:lnTo>
                    <a:pt x="0" y="1"/>
                  </a:lnTo>
                  <a:lnTo>
                    <a:pt x="118" y="21"/>
                  </a:lnTo>
                  <a:lnTo>
                    <a:pt x="217" y="40"/>
                  </a:lnTo>
                  <a:lnTo>
                    <a:pt x="335" y="60"/>
                  </a:lnTo>
                  <a:lnTo>
                    <a:pt x="433" y="119"/>
                  </a:lnTo>
                  <a:lnTo>
                    <a:pt x="433" y="11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4439825" y="2958450"/>
              <a:ext cx="171400" cy="99500"/>
            </a:xfrm>
            <a:custGeom>
              <a:avLst/>
              <a:gdLst/>
              <a:ahLst/>
              <a:cxnLst/>
              <a:rect l="l" t="t" r="r" b="b"/>
              <a:pathLst>
                <a:path w="6856" h="3980" extrusionOk="0">
                  <a:moveTo>
                    <a:pt x="3487" y="0"/>
                  </a:moveTo>
                  <a:lnTo>
                    <a:pt x="3310" y="20"/>
                  </a:lnTo>
                  <a:lnTo>
                    <a:pt x="3152" y="40"/>
                  </a:lnTo>
                  <a:lnTo>
                    <a:pt x="2995" y="118"/>
                  </a:lnTo>
                  <a:lnTo>
                    <a:pt x="178" y="1734"/>
                  </a:lnTo>
                  <a:lnTo>
                    <a:pt x="99" y="1793"/>
                  </a:lnTo>
                  <a:lnTo>
                    <a:pt x="40" y="1852"/>
                  </a:lnTo>
                  <a:lnTo>
                    <a:pt x="20" y="1911"/>
                  </a:lnTo>
                  <a:lnTo>
                    <a:pt x="40" y="1891"/>
                  </a:lnTo>
                  <a:lnTo>
                    <a:pt x="40" y="1891"/>
                  </a:lnTo>
                  <a:lnTo>
                    <a:pt x="20" y="1950"/>
                  </a:lnTo>
                  <a:lnTo>
                    <a:pt x="1" y="1990"/>
                  </a:lnTo>
                  <a:lnTo>
                    <a:pt x="20" y="2029"/>
                  </a:lnTo>
                  <a:lnTo>
                    <a:pt x="40" y="2088"/>
                  </a:lnTo>
                  <a:lnTo>
                    <a:pt x="20" y="2068"/>
                  </a:lnTo>
                  <a:lnTo>
                    <a:pt x="40" y="2128"/>
                  </a:lnTo>
                  <a:lnTo>
                    <a:pt x="99" y="2187"/>
                  </a:lnTo>
                  <a:lnTo>
                    <a:pt x="178" y="2246"/>
                  </a:lnTo>
                  <a:lnTo>
                    <a:pt x="2975" y="3861"/>
                  </a:lnTo>
                  <a:lnTo>
                    <a:pt x="3073" y="3920"/>
                  </a:lnTo>
                  <a:lnTo>
                    <a:pt x="3192" y="3940"/>
                  </a:lnTo>
                  <a:lnTo>
                    <a:pt x="3349" y="3979"/>
                  </a:lnTo>
                  <a:lnTo>
                    <a:pt x="3526" y="3959"/>
                  </a:lnTo>
                  <a:lnTo>
                    <a:pt x="3704" y="3940"/>
                  </a:lnTo>
                  <a:lnTo>
                    <a:pt x="3861" y="3861"/>
                  </a:lnTo>
                  <a:lnTo>
                    <a:pt x="6678" y="2246"/>
                  </a:lnTo>
                  <a:lnTo>
                    <a:pt x="6757" y="2187"/>
                  </a:lnTo>
                  <a:lnTo>
                    <a:pt x="6796" y="2128"/>
                  </a:lnTo>
                  <a:lnTo>
                    <a:pt x="6836" y="2049"/>
                  </a:lnTo>
                  <a:lnTo>
                    <a:pt x="6855" y="1990"/>
                  </a:lnTo>
                  <a:lnTo>
                    <a:pt x="6836" y="1911"/>
                  </a:lnTo>
                  <a:lnTo>
                    <a:pt x="6796" y="1852"/>
                  </a:lnTo>
                  <a:lnTo>
                    <a:pt x="6757" y="1793"/>
                  </a:lnTo>
                  <a:lnTo>
                    <a:pt x="6678" y="1734"/>
                  </a:lnTo>
                  <a:lnTo>
                    <a:pt x="3861" y="118"/>
                  </a:lnTo>
                  <a:lnTo>
                    <a:pt x="3763" y="59"/>
                  </a:lnTo>
                  <a:lnTo>
                    <a:pt x="3664" y="40"/>
                  </a:lnTo>
                  <a:lnTo>
                    <a:pt x="3487"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4212300" y="2962375"/>
              <a:ext cx="170925" cy="99025"/>
            </a:xfrm>
            <a:custGeom>
              <a:avLst/>
              <a:gdLst/>
              <a:ahLst/>
              <a:cxnLst/>
              <a:rect l="l" t="t" r="r" b="b"/>
              <a:pathLst>
                <a:path w="6837" h="3961" extrusionOk="0">
                  <a:moveTo>
                    <a:pt x="3310" y="1"/>
                  </a:moveTo>
                  <a:lnTo>
                    <a:pt x="3192" y="20"/>
                  </a:lnTo>
                  <a:lnTo>
                    <a:pt x="3094" y="60"/>
                  </a:lnTo>
                  <a:lnTo>
                    <a:pt x="2995" y="99"/>
                  </a:lnTo>
                  <a:lnTo>
                    <a:pt x="178" y="1734"/>
                  </a:lnTo>
                  <a:lnTo>
                    <a:pt x="99" y="1774"/>
                  </a:lnTo>
                  <a:lnTo>
                    <a:pt x="40" y="1852"/>
                  </a:lnTo>
                  <a:lnTo>
                    <a:pt x="1" y="1911"/>
                  </a:lnTo>
                  <a:lnTo>
                    <a:pt x="1" y="1971"/>
                  </a:lnTo>
                  <a:lnTo>
                    <a:pt x="1" y="2049"/>
                  </a:lnTo>
                  <a:lnTo>
                    <a:pt x="40" y="2108"/>
                  </a:lnTo>
                  <a:lnTo>
                    <a:pt x="99" y="2168"/>
                  </a:lnTo>
                  <a:lnTo>
                    <a:pt x="178" y="2227"/>
                  </a:lnTo>
                  <a:lnTo>
                    <a:pt x="2975" y="3862"/>
                  </a:lnTo>
                  <a:lnTo>
                    <a:pt x="3074" y="3901"/>
                  </a:lnTo>
                  <a:lnTo>
                    <a:pt x="3172" y="3940"/>
                  </a:lnTo>
                  <a:lnTo>
                    <a:pt x="3291" y="3960"/>
                  </a:lnTo>
                  <a:lnTo>
                    <a:pt x="3527" y="3960"/>
                  </a:lnTo>
                  <a:lnTo>
                    <a:pt x="3645" y="3940"/>
                  </a:lnTo>
                  <a:lnTo>
                    <a:pt x="3744" y="3901"/>
                  </a:lnTo>
                  <a:lnTo>
                    <a:pt x="3842" y="3862"/>
                  </a:lnTo>
                  <a:lnTo>
                    <a:pt x="6659" y="2227"/>
                  </a:lnTo>
                  <a:lnTo>
                    <a:pt x="6777" y="2148"/>
                  </a:lnTo>
                  <a:lnTo>
                    <a:pt x="6817" y="2089"/>
                  </a:lnTo>
                  <a:lnTo>
                    <a:pt x="6836" y="2049"/>
                  </a:lnTo>
                  <a:lnTo>
                    <a:pt x="6836" y="1990"/>
                  </a:lnTo>
                  <a:lnTo>
                    <a:pt x="6836" y="1931"/>
                  </a:lnTo>
                  <a:lnTo>
                    <a:pt x="6817" y="1892"/>
                  </a:lnTo>
                  <a:lnTo>
                    <a:pt x="6797" y="1833"/>
                  </a:lnTo>
                  <a:lnTo>
                    <a:pt x="6738" y="1774"/>
                  </a:lnTo>
                  <a:lnTo>
                    <a:pt x="6659" y="1714"/>
                  </a:lnTo>
                  <a:lnTo>
                    <a:pt x="3862" y="99"/>
                  </a:lnTo>
                  <a:lnTo>
                    <a:pt x="3763" y="60"/>
                  </a:lnTo>
                  <a:lnTo>
                    <a:pt x="3665" y="20"/>
                  </a:lnTo>
                  <a:lnTo>
                    <a:pt x="3547"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4551125" y="3068750"/>
              <a:ext cx="500" cy="1500"/>
            </a:xfrm>
            <a:custGeom>
              <a:avLst/>
              <a:gdLst/>
              <a:ahLst/>
              <a:cxnLst/>
              <a:rect l="l" t="t" r="r" b="b"/>
              <a:pathLst>
                <a:path w="20" h="60" extrusionOk="0">
                  <a:moveTo>
                    <a:pt x="0" y="60"/>
                  </a:moveTo>
                  <a:lnTo>
                    <a:pt x="0" y="60"/>
                  </a:lnTo>
                  <a:lnTo>
                    <a:pt x="0" y="60"/>
                  </a:lnTo>
                  <a:lnTo>
                    <a:pt x="20" y="1"/>
                  </a:lnTo>
                  <a:lnTo>
                    <a:pt x="20" y="1"/>
                  </a:lnTo>
                  <a:lnTo>
                    <a:pt x="20" y="1"/>
                  </a:lnTo>
                  <a:lnTo>
                    <a:pt x="0" y="60"/>
                  </a:lnTo>
                  <a:lnTo>
                    <a:pt x="0" y="6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4717075" y="3065800"/>
              <a:ext cx="3475" cy="2975"/>
            </a:xfrm>
            <a:custGeom>
              <a:avLst/>
              <a:gdLst/>
              <a:ahLst/>
              <a:cxnLst/>
              <a:rect l="l" t="t" r="r" b="b"/>
              <a:pathLst>
                <a:path w="139" h="119" extrusionOk="0">
                  <a:moveTo>
                    <a:pt x="1" y="0"/>
                  </a:moveTo>
                  <a:lnTo>
                    <a:pt x="1" y="0"/>
                  </a:lnTo>
                  <a:lnTo>
                    <a:pt x="79" y="59"/>
                  </a:lnTo>
                  <a:lnTo>
                    <a:pt x="138" y="119"/>
                  </a:lnTo>
                  <a:lnTo>
                    <a:pt x="138" y="119"/>
                  </a:lnTo>
                  <a:lnTo>
                    <a:pt x="138" y="119"/>
                  </a:lnTo>
                  <a:lnTo>
                    <a:pt x="79" y="59"/>
                  </a:lnTo>
                  <a:lnTo>
                    <a:pt x="1" y="0"/>
                  </a:lnTo>
                  <a:lnTo>
                    <a:pt x="1"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4721025" y="3070225"/>
              <a:ext cx="500" cy="2000"/>
            </a:xfrm>
            <a:custGeom>
              <a:avLst/>
              <a:gdLst/>
              <a:ahLst/>
              <a:cxnLst/>
              <a:rect l="l" t="t" r="r" b="b"/>
              <a:pathLst>
                <a:path w="20" h="80" extrusionOk="0">
                  <a:moveTo>
                    <a:pt x="0" y="1"/>
                  </a:moveTo>
                  <a:lnTo>
                    <a:pt x="0" y="1"/>
                  </a:lnTo>
                  <a:lnTo>
                    <a:pt x="0" y="1"/>
                  </a:lnTo>
                  <a:lnTo>
                    <a:pt x="20" y="40"/>
                  </a:lnTo>
                  <a:lnTo>
                    <a:pt x="20" y="79"/>
                  </a:lnTo>
                  <a:lnTo>
                    <a:pt x="20" y="79"/>
                  </a:lnTo>
                  <a:lnTo>
                    <a:pt x="20" y="40"/>
                  </a:lnTo>
                  <a:lnTo>
                    <a:pt x="0" y="1"/>
                  </a:lnTo>
                  <a:lnTo>
                    <a:pt x="0"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4550625" y="3022450"/>
              <a:ext cx="170900" cy="99500"/>
            </a:xfrm>
            <a:custGeom>
              <a:avLst/>
              <a:gdLst/>
              <a:ahLst/>
              <a:cxnLst/>
              <a:rect l="l" t="t" r="r" b="b"/>
              <a:pathLst>
                <a:path w="6836" h="3980" extrusionOk="0">
                  <a:moveTo>
                    <a:pt x="3428" y="1"/>
                  </a:moveTo>
                  <a:lnTo>
                    <a:pt x="3310" y="21"/>
                  </a:lnTo>
                  <a:lnTo>
                    <a:pt x="3192" y="40"/>
                  </a:lnTo>
                  <a:lnTo>
                    <a:pt x="3074" y="60"/>
                  </a:lnTo>
                  <a:lnTo>
                    <a:pt x="2995" y="119"/>
                  </a:lnTo>
                  <a:lnTo>
                    <a:pt x="178" y="1734"/>
                  </a:lnTo>
                  <a:lnTo>
                    <a:pt x="99" y="1793"/>
                  </a:lnTo>
                  <a:lnTo>
                    <a:pt x="40" y="1853"/>
                  </a:lnTo>
                  <a:lnTo>
                    <a:pt x="20" y="1912"/>
                  </a:lnTo>
                  <a:lnTo>
                    <a:pt x="1" y="1990"/>
                  </a:lnTo>
                  <a:lnTo>
                    <a:pt x="20" y="2089"/>
                  </a:lnTo>
                  <a:lnTo>
                    <a:pt x="79" y="2168"/>
                  </a:lnTo>
                  <a:lnTo>
                    <a:pt x="178" y="2247"/>
                  </a:lnTo>
                  <a:lnTo>
                    <a:pt x="2975" y="3881"/>
                  </a:lnTo>
                  <a:lnTo>
                    <a:pt x="3074" y="3921"/>
                  </a:lnTo>
                  <a:lnTo>
                    <a:pt x="3172" y="3960"/>
                  </a:lnTo>
                  <a:lnTo>
                    <a:pt x="3290" y="3980"/>
                  </a:lnTo>
                  <a:lnTo>
                    <a:pt x="3408" y="3980"/>
                  </a:lnTo>
                  <a:lnTo>
                    <a:pt x="3527" y="3960"/>
                  </a:lnTo>
                  <a:lnTo>
                    <a:pt x="3645" y="3941"/>
                  </a:lnTo>
                  <a:lnTo>
                    <a:pt x="3743" y="3921"/>
                  </a:lnTo>
                  <a:lnTo>
                    <a:pt x="3842" y="3862"/>
                  </a:lnTo>
                  <a:lnTo>
                    <a:pt x="6659" y="2247"/>
                  </a:lnTo>
                  <a:lnTo>
                    <a:pt x="6737" y="2187"/>
                  </a:lnTo>
                  <a:lnTo>
                    <a:pt x="6796" y="2128"/>
                  </a:lnTo>
                  <a:lnTo>
                    <a:pt x="6836" y="2069"/>
                  </a:lnTo>
                  <a:lnTo>
                    <a:pt x="6836" y="1990"/>
                  </a:lnTo>
                  <a:lnTo>
                    <a:pt x="6836" y="1951"/>
                  </a:lnTo>
                  <a:lnTo>
                    <a:pt x="6816" y="1912"/>
                  </a:lnTo>
                  <a:lnTo>
                    <a:pt x="6796" y="1853"/>
                  </a:lnTo>
                  <a:lnTo>
                    <a:pt x="6737" y="1793"/>
                  </a:lnTo>
                  <a:lnTo>
                    <a:pt x="6659" y="1734"/>
                  </a:lnTo>
                  <a:lnTo>
                    <a:pt x="3861" y="119"/>
                  </a:lnTo>
                  <a:lnTo>
                    <a:pt x="3763" y="60"/>
                  </a:lnTo>
                  <a:lnTo>
                    <a:pt x="3645" y="40"/>
                  </a:lnTo>
                  <a:lnTo>
                    <a:pt x="3546" y="21"/>
                  </a:lnTo>
                  <a:lnTo>
                    <a:pt x="3428"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4322625" y="3026400"/>
              <a:ext cx="171400" cy="99000"/>
            </a:xfrm>
            <a:custGeom>
              <a:avLst/>
              <a:gdLst/>
              <a:ahLst/>
              <a:cxnLst/>
              <a:rect l="l" t="t" r="r" b="b"/>
              <a:pathLst>
                <a:path w="6856" h="3960" extrusionOk="0">
                  <a:moveTo>
                    <a:pt x="3329" y="1"/>
                  </a:moveTo>
                  <a:lnTo>
                    <a:pt x="3211" y="20"/>
                  </a:lnTo>
                  <a:lnTo>
                    <a:pt x="3093" y="60"/>
                  </a:lnTo>
                  <a:lnTo>
                    <a:pt x="2994" y="99"/>
                  </a:lnTo>
                  <a:lnTo>
                    <a:pt x="178" y="1734"/>
                  </a:lnTo>
                  <a:lnTo>
                    <a:pt x="99" y="1793"/>
                  </a:lnTo>
                  <a:lnTo>
                    <a:pt x="40" y="1852"/>
                  </a:lnTo>
                  <a:lnTo>
                    <a:pt x="20" y="1911"/>
                  </a:lnTo>
                  <a:lnTo>
                    <a:pt x="0" y="1990"/>
                  </a:lnTo>
                  <a:lnTo>
                    <a:pt x="0" y="2049"/>
                  </a:lnTo>
                  <a:lnTo>
                    <a:pt x="40" y="2108"/>
                  </a:lnTo>
                  <a:lnTo>
                    <a:pt x="99" y="2187"/>
                  </a:lnTo>
                  <a:lnTo>
                    <a:pt x="178" y="2226"/>
                  </a:lnTo>
                  <a:lnTo>
                    <a:pt x="2975" y="3861"/>
                  </a:lnTo>
                  <a:lnTo>
                    <a:pt x="3073" y="3901"/>
                  </a:lnTo>
                  <a:lnTo>
                    <a:pt x="3191" y="3940"/>
                  </a:lnTo>
                  <a:lnTo>
                    <a:pt x="3290" y="3960"/>
                  </a:lnTo>
                  <a:lnTo>
                    <a:pt x="3526" y="3960"/>
                  </a:lnTo>
                  <a:lnTo>
                    <a:pt x="3645" y="3940"/>
                  </a:lnTo>
                  <a:lnTo>
                    <a:pt x="3763" y="3901"/>
                  </a:lnTo>
                  <a:lnTo>
                    <a:pt x="3841" y="3861"/>
                  </a:lnTo>
                  <a:lnTo>
                    <a:pt x="6658" y="2226"/>
                  </a:lnTo>
                  <a:lnTo>
                    <a:pt x="6757" y="2167"/>
                  </a:lnTo>
                  <a:lnTo>
                    <a:pt x="6796" y="2108"/>
                  </a:lnTo>
                  <a:lnTo>
                    <a:pt x="6836" y="2049"/>
                  </a:lnTo>
                  <a:lnTo>
                    <a:pt x="6855" y="1970"/>
                  </a:lnTo>
                  <a:lnTo>
                    <a:pt x="6836" y="1911"/>
                  </a:lnTo>
                  <a:lnTo>
                    <a:pt x="6796" y="1852"/>
                  </a:lnTo>
                  <a:lnTo>
                    <a:pt x="6757" y="1793"/>
                  </a:lnTo>
                  <a:lnTo>
                    <a:pt x="6678" y="1734"/>
                  </a:lnTo>
                  <a:lnTo>
                    <a:pt x="3881" y="99"/>
                  </a:lnTo>
                  <a:lnTo>
                    <a:pt x="3782" y="60"/>
                  </a:lnTo>
                  <a:lnTo>
                    <a:pt x="3664" y="20"/>
                  </a:lnTo>
                  <a:lnTo>
                    <a:pt x="3546"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4436875" y="3092875"/>
              <a:ext cx="70925" cy="41900"/>
            </a:xfrm>
            <a:custGeom>
              <a:avLst/>
              <a:gdLst/>
              <a:ahLst/>
              <a:cxnLst/>
              <a:rect l="l" t="t" r="r" b="b"/>
              <a:pathLst>
                <a:path w="2837" h="1676" extrusionOk="0">
                  <a:moveTo>
                    <a:pt x="40" y="1636"/>
                  </a:moveTo>
                  <a:lnTo>
                    <a:pt x="40" y="1636"/>
                  </a:lnTo>
                  <a:lnTo>
                    <a:pt x="0" y="1675"/>
                  </a:lnTo>
                  <a:lnTo>
                    <a:pt x="0" y="1675"/>
                  </a:lnTo>
                  <a:lnTo>
                    <a:pt x="40" y="1636"/>
                  </a:lnTo>
                  <a:lnTo>
                    <a:pt x="2837" y="1"/>
                  </a:lnTo>
                  <a:lnTo>
                    <a:pt x="40" y="1636"/>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4513200" y="3090425"/>
              <a:ext cx="86700" cy="43350"/>
            </a:xfrm>
            <a:custGeom>
              <a:avLst/>
              <a:gdLst/>
              <a:ahLst/>
              <a:cxnLst/>
              <a:rect l="l" t="t" r="r" b="b"/>
              <a:pathLst>
                <a:path w="3468" h="1734" extrusionOk="0">
                  <a:moveTo>
                    <a:pt x="670" y="99"/>
                  </a:moveTo>
                  <a:lnTo>
                    <a:pt x="670" y="99"/>
                  </a:lnTo>
                  <a:lnTo>
                    <a:pt x="513" y="40"/>
                  </a:lnTo>
                  <a:lnTo>
                    <a:pt x="355" y="0"/>
                  </a:lnTo>
                  <a:lnTo>
                    <a:pt x="178" y="0"/>
                  </a:lnTo>
                  <a:lnTo>
                    <a:pt x="1" y="20"/>
                  </a:lnTo>
                  <a:lnTo>
                    <a:pt x="1" y="20"/>
                  </a:lnTo>
                  <a:lnTo>
                    <a:pt x="178" y="0"/>
                  </a:lnTo>
                  <a:lnTo>
                    <a:pt x="355" y="0"/>
                  </a:lnTo>
                  <a:lnTo>
                    <a:pt x="513" y="40"/>
                  </a:lnTo>
                  <a:lnTo>
                    <a:pt x="670" y="99"/>
                  </a:lnTo>
                  <a:lnTo>
                    <a:pt x="3467" y="1734"/>
                  </a:lnTo>
                  <a:lnTo>
                    <a:pt x="670" y="9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4433925" y="3136700"/>
              <a:ext cx="500" cy="1025"/>
            </a:xfrm>
            <a:custGeom>
              <a:avLst/>
              <a:gdLst/>
              <a:ahLst/>
              <a:cxnLst/>
              <a:rect l="l" t="t" r="r" b="b"/>
              <a:pathLst>
                <a:path w="20" h="41" extrusionOk="0">
                  <a:moveTo>
                    <a:pt x="0" y="40"/>
                  </a:moveTo>
                  <a:lnTo>
                    <a:pt x="0" y="40"/>
                  </a:lnTo>
                  <a:lnTo>
                    <a:pt x="0" y="40"/>
                  </a:lnTo>
                  <a:lnTo>
                    <a:pt x="20" y="1"/>
                  </a:lnTo>
                  <a:lnTo>
                    <a:pt x="20" y="1"/>
                  </a:lnTo>
                  <a:lnTo>
                    <a:pt x="0" y="40"/>
                  </a:lnTo>
                  <a:lnTo>
                    <a:pt x="0" y="4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4432925" y="3090425"/>
              <a:ext cx="171400" cy="99000"/>
            </a:xfrm>
            <a:custGeom>
              <a:avLst/>
              <a:gdLst/>
              <a:ahLst/>
              <a:cxnLst/>
              <a:rect l="l" t="t" r="r" b="b"/>
              <a:pathLst>
                <a:path w="6856" h="3960" extrusionOk="0">
                  <a:moveTo>
                    <a:pt x="3389" y="0"/>
                  </a:moveTo>
                  <a:lnTo>
                    <a:pt x="3212" y="20"/>
                  </a:lnTo>
                  <a:lnTo>
                    <a:pt x="3093" y="59"/>
                  </a:lnTo>
                  <a:lnTo>
                    <a:pt x="2995" y="99"/>
                  </a:lnTo>
                  <a:lnTo>
                    <a:pt x="198" y="1734"/>
                  </a:lnTo>
                  <a:lnTo>
                    <a:pt x="119" y="1793"/>
                  </a:lnTo>
                  <a:lnTo>
                    <a:pt x="60" y="1852"/>
                  </a:lnTo>
                  <a:lnTo>
                    <a:pt x="40" y="1891"/>
                  </a:lnTo>
                  <a:lnTo>
                    <a:pt x="20" y="1931"/>
                  </a:lnTo>
                  <a:lnTo>
                    <a:pt x="1" y="1990"/>
                  </a:lnTo>
                  <a:lnTo>
                    <a:pt x="20" y="2049"/>
                  </a:lnTo>
                  <a:lnTo>
                    <a:pt x="60" y="2128"/>
                  </a:lnTo>
                  <a:lnTo>
                    <a:pt x="119" y="2187"/>
                  </a:lnTo>
                  <a:lnTo>
                    <a:pt x="198" y="2246"/>
                  </a:lnTo>
                  <a:lnTo>
                    <a:pt x="2995" y="3861"/>
                  </a:lnTo>
                  <a:lnTo>
                    <a:pt x="3093" y="3901"/>
                  </a:lnTo>
                  <a:lnTo>
                    <a:pt x="3192" y="3940"/>
                  </a:lnTo>
                  <a:lnTo>
                    <a:pt x="3310" y="3960"/>
                  </a:lnTo>
                  <a:lnTo>
                    <a:pt x="3546" y="3960"/>
                  </a:lnTo>
                  <a:lnTo>
                    <a:pt x="3665" y="3940"/>
                  </a:lnTo>
                  <a:lnTo>
                    <a:pt x="3763" y="3901"/>
                  </a:lnTo>
                  <a:lnTo>
                    <a:pt x="3862" y="3861"/>
                  </a:lnTo>
                  <a:lnTo>
                    <a:pt x="6678" y="2226"/>
                  </a:lnTo>
                  <a:lnTo>
                    <a:pt x="6757" y="2187"/>
                  </a:lnTo>
                  <a:lnTo>
                    <a:pt x="6816" y="2108"/>
                  </a:lnTo>
                  <a:lnTo>
                    <a:pt x="6856" y="2049"/>
                  </a:lnTo>
                  <a:lnTo>
                    <a:pt x="6856" y="1990"/>
                  </a:lnTo>
                  <a:lnTo>
                    <a:pt x="6856" y="1911"/>
                  </a:lnTo>
                  <a:lnTo>
                    <a:pt x="6816" y="1852"/>
                  </a:lnTo>
                  <a:lnTo>
                    <a:pt x="6757" y="1793"/>
                  </a:lnTo>
                  <a:lnTo>
                    <a:pt x="6678" y="1734"/>
                  </a:lnTo>
                  <a:lnTo>
                    <a:pt x="3881" y="99"/>
                  </a:lnTo>
                  <a:lnTo>
                    <a:pt x="3724" y="40"/>
                  </a:lnTo>
                  <a:lnTo>
                    <a:pt x="3566"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3981350" y="2616175"/>
              <a:ext cx="1065700" cy="617075"/>
            </a:xfrm>
            <a:custGeom>
              <a:avLst/>
              <a:gdLst/>
              <a:ahLst/>
              <a:cxnLst/>
              <a:rect l="l" t="t" r="r" b="b"/>
              <a:pathLst>
                <a:path w="42628" h="24683" extrusionOk="0">
                  <a:moveTo>
                    <a:pt x="27283" y="5516"/>
                  </a:moveTo>
                  <a:lnTo>
                    <a:pt x="27420" y="5536"/>
                  </a:lnTo>
                  <a:lnTo>
                    <a:pt x="27578" y="5556"/>
                  </a:lnTo>
                  <a:lnTo>
                    <a:pt x="27716" y="5595"/>
                  </a:lnTo>
                  <a:lnTo>
                    <a:pt x="27834" y="5654"/>
                  </a:lnTo>
                  <a:lnTo>
                    <a:pt x="33409" y="8904"/>
                  </a:lnTo>
                  <a:lnTo>
                    <a:pt x="33527" y="8964"/>
                  </a:lnTo>
                  <a:lnTo>
                    <a:pt x="33586" y="9042"/>
                  </a:lnTo>
                  <a:lnTo>
                    <a:pt x="33606" y="9101"/>
                  </a:lnTo>
                  <a:lnTo>
                    <a:pt x="33645" y="9161"/>
                  </a:lnTo>
                  <a:lnTo>
                    <a:pt x="33645" y="9220"/>
                  </a:lnTo>
                  <a:lnTo>
                    <a:pt x="33645" y="9298"/>
                  </a:lnTo>
                  <a:lnTo>
                    <a:pt x="33586" y="9397"/>
                  </a:lnTo>
                  <a:lnTo>
                    <a:pt x="33527" y="9476"/>
                  </a:lnTo>
                  <a:lnTo>
                    <a:pt x="33409" y="9535"/>
                  </a:lnTo>
                  <a:lnTo>
                    <a:pt x="30434" y="11268"/>
                  </a:lnTo>
                  <a:lnTo>
                    <a:pt x="30316" y="11327"/>
                  </a:lnTo>
                  <a:lnTo>
                    <a:pt x="30178" y="11367"/>
                  </a:lnTo>
                  <a:lnTo>
                    <a:pt x="30021" y="11386"/>
                  </a:lnTo>
                  <a:lnTo>
                    <a:pt x="29883" y="11406"/>
                  </a:lnTo>
                  <a:lnTo>
                    <a:pt x="29725" y="11386"/>
                  </a:lnTo>
                  <a:lnTo>
                    <a:pt x="29587" y="11367"/>
                  </a:lnTo>
                  <a:lnTo>
                    <a:pt x="29449" y="11327"/>
                  </a:lnTo>
                  <a:lnTo>
                    <a:pt x="29331" y="11268"/>
                  </a:lnTo>
                  <a:lnTo>
                    <a:pt x="23737" y="8018"/>
                  </a:lnTo>
                  <a:lnTo>
                    <a:pt x="23638" y="7959"/>
                  </a:lnTo>
                  <a:lnTo>
                    <a:pt x="23560" y="7880"/>
                  </a:lnTo>
                  <a:lnTo>
                    <a:pt x="23520" y="7782"/>
                  </a:lnTo>
                  <a:lnTo>
                    <a:pt x="23500" y="7703"/>
                  </a:lnTo>
                  <a:lnTo>
                    <a:pt x="23520" y="7604"/>
                  </a:lnTo>
                  <a:lnTo>
                    <a:pt x="23560" y="7526"/>
                  </a:lnTo>
                  <a:lnTo>
                    <a:pt x="23638" y="7447"/>
                  </a:lnTo>
                  <a:lnTo>
                    <a:pt x="23737" y="7388"/>
                  </a:lnTo>
                  <a:lnTo>
                    <a:pt x="26711" y="5654"/>
                  </a:lnTo>
                  <a:lnTo>
                    <a:pt x="26849" y="5595"/>
                  </a:lnTo>
                  <a:lnTo>
                    <a:pt x="26987" y="5556"/>
                  </a:lnTo>
                  <a:lnTo>
                    <a:pt x="27125" y="5536"/>
                  </a:lnTo>
                  <a:lnTo>
                    <a:pt x="27283" y="5516"/>
                  </a:lnTo>
                  <a:close/>
                  <a:moveTo>
                    <a:pt x="22043" y="8412"/>
                  </a:moveTo>
                  <a:lnTo>
                    <a:pt x="22161" y="8432"/>
                  </a:lnTo>
                  <a:lnTo>
                    <a:pt x="22279" y="8451"/>
                  </a:lnTo>
                  <a:lnTo>
                    <a:pt x="22378" y="8471"/>
                  </a:lnTo>
                  <a:lnTo>
                    <a:pt x="22476" y="8530"/>
                  </a:lnTo>
                  <a:lnTo>
                    <a:pt x="25273" y="10145"/>
                  </a:lnTo>
                  <a:lnTo>
                    <a:pt x="25352" y="10205"/>
                  </a:lnTo>
                  <a:lnTo>
                    <a:pt x="25411" y="10264"/>
                  </a:lnTo>
                  <a:lnTo>
                    <a:pt x="25431" y="10303"/>
                  </a:lnTo>
                  <a:lnTo>
                    <a:pt x="25451" y="10362"/>
                  </a:lnTo>
                  <a:lnTo>
                    <a:pt x="25451" y="10402"/>
                  </a:lnTo>
                  <a:lnTo>
                    <a:pt x="25451" y="10461"/>
                  </a:lnTo>
                  <a:lnTo>
                    <a:pt x="25411" y="10539"/>
                  </a:lnTo>
                  <a:lnTo>
                    <a:pt x="25352" y="10599"/>
                  </a:lnTo>
                  <a:lnTo>
                    <a:pt x="25273" y="10658"/>
                  </a:lnTo>
                  <a:lnTo>
                    <a:pt x="22456" y="12293"/>
                  </a:lnTo>
                  <a:lnTo>
                    <a:pt x="22358" y="12332"/>
                  </a:lnTo>
                  <a:lnTo>
                    <a:pt x="22240" y="12352"/>
                  </a:lnTo>
                  <a:lnTo>
                    <a:pt x="22141" y="12371"/>
                  </a:lnTo>
                  <a:lnTo>
                    <a:pt x="22023" y="12391"/>
                  </a:lnTo>
                  <a:lnTo>
                    <a:pt x="21905" y="12371"/>
                  </a:lnTo>
                  <a:lnTo>
                    <a:pt x="21787" y="12352"/>
                  </a:lnTo>
                  <a:lnTo>
                    <a:pt x="21688" y="12332"/>
                  </a:lnTo>
                  <a:lnTo>
                    <a:pt x="21590" y="12273"/>
                  </a:lnTo>
                  <a:lnTo>
                    <a:pt x="18793" y="10658"/>
                  </a:lnTo>
                  <a:lnTo>
                    <a:pt x="18773" y="10638"/>
                  </a:lnTo>
                  <a:lnTo>
                    <a:pt x="18694" y="10599"/>
                  </a:lnTo>
                  <a:lnTo>
                    <a:pt x="18655" y="10539"/>
                  </a:lnTo>
                  <a:lnTo>
                    <a:pt x="18635" y="10500"/>
                  </a:lnTo>
                  <a:lnTo>
                    <a:pt x="18615" y="10441"/>
                  </a:lnTo>
                  <a:lnTo>
                    <a:pt x="18615" y="10402"/>
                  </a:lnTo>
                  <a:lnTo>
                    <a:pt x="18615" y="10342"/>
                  </a:lnTo>
                  <a:lnTo>
                    <a:pt x="18655" y="10264"/>
                  </a:lnTo>
                  <a:lnTo>
                    <a:pt x="18714" y="10205"/>
                  </a:lnTo>
                  <a:lnTo>
                    <a:pt x="18793" y="10145"/>
                  </a:lnTo>
                  <a:lnTo>
                    <a:pt x="20112" y="9377"/>
                  </a:lnTo>
                  <a:lnTo>
                    <a:pt x="21609" y="8511"/>
                  </a:lnTo>
                  <a:lnTo>
                    <a:pt x="21708" y="8471"/>
                  </a:lnTo>
                  <a:lnTo>
                    <a:pt x="21806" y="8451"/>
                  </a:lnTo>
                  <a:lnTo>
                    <a:pt x="21925" y="8432"/>
                  </a:lnTo>
                  <a:lnTo>
                    <a:pt x="22043" y="8412"/>
                  </a:lnTo>
                  <a:close/>
                  <a:moveTo>
                    <a:pt x="19896" y="1183"/>
                  </a:moveTo>
                  <a:lnTo>
                    <a:pt x="20132" y="1202"/>
                  </a:lnTo>
                  <a:lnTo>
                    <a:pt x="20349" y="1242"/>
                  </a:lnTo>
                  <a:lnTo>
                    <a:pt x="20526" y="1301"/>
                  </a:lnTo>
                  <a:lnTo>
                    <a:pt x="20703" y="1380"/>
                  </a:lnTo>
                  <a:lnTo>
                    <a:pt x="20802" y="1419"/>
                  </a:lnTo>
                  <a:lnTo>
                    <a:pt x="20881" y="1459"/>
                  </a:lnTo>
                  <a:lnTo>
                    <a:pt x="24249" y="3409"/>
                  </a:lnTo>
                  <a:lnTo>
                    <a:pt x="24367" y="3487"/>
                  </a:lnTo>
                  <a:lnTo>
                    <a:pt x="24466" y="3566"/>
                  </a:lnTo>
                  <a:lnTo>
                    <a:pt x="24505" y="3625"/>
                  </a:lnTo>
                  <a:lnTo>
                    <a:pt x="24604" y="3724"/>
                  </a:lnTo>
                  <a:lnTo>
                    <a:pt x="24643" y="3783"/>
                  </a:lnTo>
                  <a:lnTo>
                    <a:pt x="24682" y="3881"/>
                  </a:lnTo>
                  <a:lnTo>
                    <a:pt x="24702" y="3980"/>
                  </a:lnTo>
                  <a:lnTo>
                    <a:pt x="24722" y="4059"/>
                  </a:lnTo>
                  <a:lnTo>
                    <a:pt x="24722" y="4078"/>
                  </a:lnTo>
                  <a:lnTo>
                    <a:pt x="24702" y="4177"/>
                  </a:lnTo>
                  <a:lnTo>
                    <a:pt x="24682" y="4236"/>
                  </a:lnTo>
                  <a:lnTo>
                    <a:pt x="24682" y="4256"/>
                  </a:lnTo>
                  <a:lnTo>
                    <a:pt x="24643" y="4334"/>
                  </a:lnTo>
                  <a:lnTo>
                    <a:pt x="24604" y="4413"/>
                  </a:lnTo>
                  <a:lnTo>
                    <a:pt x="24525" y="4492"/>
                  </a:lnTo>
                  <a:lnTo>
                    <a:pt x="24446" y="4571"/>
                  </a:lnTo>
                  <a:lnTo>
                    <a:pt x="24347" y="4650"/>
                  </a:lnTo>
                  <a:lnTo>
                    <a:pt x="24249" y="4728"/>
                  </a:lnTo>
                  <a:lnTo>
                    <a:pt x="8156" y="14026"/>
                  </a:lnTo>
                  <a:lnTo>
                    <a:pt x="7899" y="14144"/>
                  </a:lnTo>
                  <a:lnTo>
                    <a:pt x="7624" y="14243"/>
                  </a:lnTo>
                  <a:lnTo>
                    <a:pt x="7328" y="14282"/>
                  </a:lnTo>
                  <a:lnTo>
                    <a:pt x="7013" y="14302"/>
                  </a:lnTo>
                  <a:lnTo>
                    <a:pt x="6718" y="14282"/>
                  </a:lnTo>
                  <a:lnTo>
                    <a:pt x="6422" y="14243"/>
                  </a:lnTo>
                  <a:lnTo>
                    <a:pt x="6127" y="14144"/>
                  </a:lnTo>
                  <a:lnTo>
                    <a:pt x="5890" y="14026"/>
                  </a:lnTo>
                  <a:lnTo>
                    <a:pt x="2502" y="12076"/>
                  </a:lnTo>
                  <a:lnTo>
                    <a:pt x="2364" y="11977"/>
                  </a:lnTo>
                  <a:lnTo>
                    <a:pt x="2266" y="11879"/>
                  </a:lnTo>
                  <a:lnTo>
                    <a:pt x="2167" y="11780"/>
                  </a:lnTo>
                  <a:lnTo>
                    <a:pt x="2108" y="11682"/>
                  </a:lnTo>
                  <a:lnTo>
                    <a:pt x="2069" y="11564"/>
                  </a:lnTo>
                  <a:lnTo>
                    <a:pt x="2049" y="11465"/>
                  </a:lnTo>
                  <a:lnTo>
                    <a:pt x="2049" y="11347"/>
                  </a:lnTo>
                  <a:lnTo>
                    <a:pt x="2069" y="11229"/>
                  </a:lnTo>
                  <a:lnTo>
                    <a:pt x="2128" y="11130"/>
                  </a:lnTo>
                  <a:lnTo>
                    <a:pt x="2148" y="11071"/>
                  </a:lnTo>
                  <a:lnTo>
                    <a:pt x="2266" y="10953"/>
                  </a:lnTo>
                  <a:lnTo>
                    <a:pt x="2305" y="10894"/>
                  </a:lnTo>
                  <a:lnTo>
                    <a:pt x="2404" y="10835"/>
                  </a:lnTo>
                  <a:lnTo>
                    <a:pt x="2502" y="10756"/>
                  </a:lnTo>
                  <a:lnTo>
                    <a:pt x="18615" y="1459"/>
                  </a:lnTo>
                  <a:lnTo>
                    <a:pt x="18793" y="1360"/>
                  </a:lnTo>
                  <a:lnTo>
                    <a:pt x="18990" y="1281"/>
                  </a:lnTo>
                  <a:lnTo>
                    <a:pt x="19206" y="1222"/>
                  </a:lnTo>
                  <a:lnTo>
                    <a:pt x="19443" y="1202"/>
                  </a:lnTo>
                  <a:lnTo>
                    <a:pt x="19679" y="1183"/>
                  </a:lnTo>
                  <a:close/>
                  <a:moveTo>
                    <a:pt x="34413" y="9633"/>
                  </a:moveTo>
                  <a:lnTo>
                    <a:pt x="34531" y="9653"/>
                  </a:lnTo>
                  <a:lnTo>
                    <a:pt x="34669" y="9673"/>
                  </a:lnTo>
                  <a:lnTo>
                    <a:pt x="34788" y="9712"/>
                  </a:lnTo>
                  <a:lnTo>
                    <a:pt x="34906" y="9751"/>
                  </a:lnTo>
                  <a:lnTo>
                    <a:pt x="39161" y="12233"/>
                  </a:lnTo>
                  <a:lnTo>
                    <a:pt x="39259" y="12293"/>
                  </a:lnTo>
                  <a:lnTo>
                    <a:pt x="39318" y="12371"/>
                  </a:lnTo>
                  <a:lnTo>
                    <a:pt x="39358" y="12450"/>
                  </a:lnTo>
                  <a:lnTo>
                    <a:pt x="39377" y="12509"/>
                  </a:lnTo>
                  <a:lnTo>
                    <a:pt x="39358" y="12588"/>
                  </a:lnTo>
                  <a:lnTo>
                    <a:pt x="39318" y="12667"/>
                  </a:lnTo>
                  <a:lnTo>
                    <a:pt x="39259" y="12746"/>
                  </a:lnTo>
                  <a:lnTo>
                    <a:pt x="39161" y="12805"/>
                  </a:lnTo>
                  <a:lnTo>
                    <a:pt x="36048" y="14597"/>
                  </a:lnTo>
                  <a:lnTo>
                    <a:pt x="35891" y="14676"/>
                  </a:lnTo>
                  <a:lnTo>
                    <a:pt x="35694" y="14715"/>
                  </a:lnTo>
                  <a:lnTo>
                    <a:pt x="35497" y="14715"/>
                  </a:lnTo>
                  <a:lnTo>
                    <a:pt x="35300" y="14696"/>
                  </a:lnTo>
                  <a:lnTo>
                    <a:pt x="35181" y="14656"/>
                  </a:lnTo>
                  <a:lnTo>
                    <a:pt x="35063" y="14597"/>
                  </a:lnTo>
                  <a:lnTo>
                    <a:pt x="30808" y="12115"/>
                  </a:lnTo>
                  <a:lnTo>
                    <a:pt x="30710" y="12056"/>
                  </a:lnTo>
                  <a:lnTo>
                    <a:pt x="30651" y="11997"/>
                  </a:lnTo>
                  <a:lnTo>
                    <a:pt x="30612" y="11918"/>
                  </a:lnTo>
                  <a:lnTo>
                    <a:pt x="30612" y="11840"/>
                  </a:lnTo>
                  <a:lnTo>
                    <a:pt x="30612" y="11761"/>
                  </a:lnTo>
                  <a:lnTo>
                    <a:pt x="30651" y="11682"/>
                  </a:lnTo>
                  <a:lnTo>
                    <a:pt x="30710" y="11623"/>
                  </a:lnTo>
                  <a:lnTo>
                    <a:pt x="30808" y="11544"/>
                  </a:lnTo>
                  <a:lnTo>
                    <a:pt x="33921" y="9751"/>
                  </a:lnTo>
                  <a:lnTo>
                    <a:pt x="34019" y="9712"/>
                  </a:lnTo>
                  <a:lnTo>
                    <a:pt x="34137" y="9673"/>
                  </a:lnTo>
                  <a:lnTo>
                    <a:pt x="34275" y="9653"/>
                  </a:lnTo>
                  <a:lnTo>
                    <a:pt x="34413" y="9633"/>
                  </a:lnTo>
                  <a:close/>
                  <a:moveTo>
                    <a:pt x="26514" y="10992"/>
                  </a:moveTo>
                  <a:lnTo>
                    <a:pt x="26692" y="11012"/>
                  </a:lnTo>
                  <a:lnTo>
                    <a:pt x="26810" y="11052"/>
                  </a:lnTo>
                  <a:lnTo>
                    <a:pt x="26889" y="11091"/>
                  </a:lnTo>
                  <a:lnTo>
                    <a:pt x="29705" y="12706"/>
                  </a:lnTo>
                  <a:lnTo>
                    <a:pt x="29784" y="12765"/>
                  </a:lnTo>
                  <a:lnTo>
                    <a:pt x="29843" y="12824"/>
                  </a:lnTo>
                  <a:lnTo>
                    <a:pt x="29863" y="12903"/>
                  </a:lnTo>
                  <a:lnTo>
                    <a:pt x="29883" y="12962"/>
                  </a:lnTo>
                  <a:lnTo>
                    <a:pt x="29863" y="13041"/>
                  </a:lnTo>
                  <a:lnTo>
                    <a:pt x="29824" y="13100"/>
                  </a:lnTo>
                  <a:lnTo>
                    <a:pt x="29764" y="13159"/>
                  </a:lnTo>
                  <a:lnTo>
                    <a:pt x="29686" y="13218"/>
                  </a:lnTo>
                  <a:lnTo>
                    <a:pt x="26889" y="14853"/>
                  </a:lnTo>
                  <a:lnTo>
                    <a:pt x="26790" y="14893"/>
                  </a:lnTo>
                  <a:lnTo>
                    <a:pt x="26672" y="14932"/>
                  </a:lnTo>
                  <a:lnTo>
                    <a:pt x="26554" y="14952"/>
                  </a:lnTo>
                  <a:lnTo>
                    <a:pt x="26317" y="14952"/>
                  </a:lnTo>
                  <a:lnTo>
                    <a:pt x="26219" y="14932"/>
                  </a:lnTo>
                  <a:lnTo>
                    <a:pt x="26101" y="14893"/>
                  </a:lnTo>
                  <a:lnTo>
                    <a:pt x="26002" y="14853"/>
                  </a:lnTo>
                  <a:lnTo>
                    <a:pt x="23205" y="13218"/>
                  </a:lnTo>
                  <a:lnTo>
                    <a:pt x="23126" y="13159"/>
                  </a:lnTo>
                  <a:lnTo>
                    <a:pt x="23067" y="13100"/>
                  </a:lnTo>
                  <a:lnTo>
                    <a:pt x="23047" y="13041"/>
                  </a:lnTo>
                  <a:lnTo>
                    <a:pt x="23028" y="12962"/>
                  </a:lnTo>
                  <a:lnTo>
                    <a:pt x="23047" y="12903"/>
                  </a:lnTo>
                  <a:lnTo>
                    <a:pt x="23067" y="12824"/>
                  </a:lnTo>
                  <a:lnTo>
                    <a:pt x="23126" y="12765"/>
                  </a:lnTo>
                  <a:lnTo>
                    <a:pt x="23205" y="12706"/>
                  </a:lnTo>
                  <a:lnTo>
                    <a:pt x="26022" y="11091"/>
                  </a:lnTo>
                  <a:lnTo>
                    <a:pt x="26179" y="11032"/>
                  </a:lnTo>
                  <a:lnTo>
                    <a:pt x="26337" y="10992"/>
                  </a:lnTo>
                  <a:close/>
                  <a:moveTo>
                    <a:pt x="17414" y="11130"/>
                  </a:moveTo>
                  <a:lnTo>
                    <a:pt x="17591" y="11150"/>
                  </a:lnTo>
                  <a:lnTo>
                    <a:pt x="17689" y="11189"/>
                  </a:lnTo>
                  <a:lnTo>
                    <a:pt x="17788" y="11229"/>
                  </a:lnTo>
                  <a:lnTo>
                    <a:pt x="20585" y="12864"/>
                  </a:lnTo>
                  <a:lnTo>
                    <a:pt x="20664" y="12923"/>
                  </a:lnTo>
                  <a:lnTo>
                    <a:pt x="20723" y="12982"/>
                  </a:lnTo>
                  <a:lnTo>
                    <a:pt x="20762" y="13041"/>
                  </a:lnTo>
                  <a:lnTo>
                    <a:pt x="20762" y="13120"/>
                  </a:lnTo>
                  <a:lnTo>
                    <a:pt x="20762" y="13179"/>
                  </a:lnTo>
                  <a:lnTo>
                    <a:pt x="20723" y="13238"/>
                  </a:lnTo>
                  <a:lnTo>
                    <a:pt x="20664" y="13317"/>
                  </a:lnTo>
                  <a:lnTo>
                    <a:pt x="20585" y="13356"/>
                  </a:lnTo>
                  <a:lnTo>
                    <a:pt x="17768" y="14991"/>
                  </a:lnTo>
                  <a:lnTo>
                    <a:pt x="17670" y="15031"/>
                  </a:lnTo>
                  <a:lnTo>
                    <a:pt x="17571" y="15070"/>
                  </a:lnTo>
                  <a:lnTo>
                    <a:pt x="17453" y="15090"/>
                  </a:lnTo>
                  <a:lnTo>
                    <a:pt x="17217" y="15090"/>
                  </a:lnTo>
                  <a:lnTo>
                    <a:pt x="17099" y="15070"/>
                  </a:lnTo>
                  <a:lnTo>
                    <a:pt x="17000" y="15031"/>
                  </a:lnTo>
                  <a:lnTo>
                    <a:pt x="16902" y="14991"/>
                  </a:lnTo>
                  <a:lnTo>
                    <a:pt x="14104" y="13376"/>
                  </a:lnTo>
                  <a:lnTo>
                    <a:pt x="14026" y="13317"/>
                  </a:lnTo>
                  <a:lnTo>
                    <a:pt x="13967" y="13258"/>
                  </a:lnTo>
                  <a:lnTo>
                    <a:pt x="13927" y="13179"/>
                  </a:lnTo>
                  <a:lnTo>
                    <a:pt x="13927" y="13120"/>
                  </a:lnTo>
                  <a:lnTo>
                    <a:pt x="13927" y="13041"/>
                  </a:lnTo>
                  <a:lnTo>
                    <a:pt x="13967" y="12982"/>
                  </a:lnTo>
                  <a:lnTo>
                    <a:pt x="14026" y="12923"/>
                  </a:lnTo>
                  <a:lnTo>
                    <a:pt x="14104" y="12864"/>
                  </a:lnTo>
                  <a:lnTo>
                    <a:pt x="16921" y="11229"/>
                  </a:lnTo>
                  <a:lnTo>
                    <a:pt x="17059" y="11170"/>
                  </a:lnTo>
                  <a:lnTo>
                    <a:pt x="17236" y="11130"/>
                  </a:lnTo>
                  <a:close/>
                  <a:moveTo>
                    <a:pt x="31005" y="13553"/>
                  </a:moveTo>
                  <a:lnTo>
                    <a:pt x="31124" y="13573"/>
                  </a:lnTo>
                  <a:lnTo>
                    <a:pt x="31222" y="13612"/>
                  </a:lnTo>
                  <a:lnTo>
                    <a:pt x="31321" y="13652"/>
                  </a:lnTo>
                  <a:lnTo>
                    <a:pt x="34118" y="15287"/>
                  </a:lnTo>
                  <a:lnTo>
                    <a:pt x="34197" y="15326"/>
                  </a:lnTo>
                  <a:lnTo>
                    <a:pt x="34256" y="15405"/>
                  </a:lnTo>
                  <a:lnTo>
                    <a:pt x="34275" y="15444"/>
                  </a:lnTo>
                  <a:lnTo>
                    <a:pt x="34295" y="15484"/>
                  </a:lnTo>
                  <a:lnTo>
                    <a:pt x="34295" y="15523"/>
                  </a:lnTo>
                  <a:lnTo>
                    <a:pt x="34295" y="15602"/>
                  </a:lnTo>
                  <a:lnTo>
                    <a:pt x="34256" y="15661"/>
                  </a:lnTo>
                  <a:lnTo>
                    <a:pt x="34197" y="15720"/>
                  </a:lnTo>
                  <a:lnTo>
                    <a:pt x="34118" y="15779"/>
                  </a:lnTo>
                  <a:lnTo>
                    <a:pt x="31301" y="17414"/>
                  </a:lnTo>
                  <a:lnTo>
                    <a:pt x="31202" y="17454"/>
                  </a:lnTo>
                  <a:lnTo>
                    <a:pt x="31104" y="17493"/>
                  </a:lnTo>
                  <a:lnTo>
                    <a:pt x="30986" y="17513"/>
                  </a:lnTo>
                  <a:lnTo>
                    <a:pt x="30749" y="17513"/>
                  </a:lnTo>
                  <a:lnTo>
                    <a:pt x="30631" y="17493"/>
                  </a:lnTo>
                  <a:lnTo>
                    <a:pt x="30533" y="17454"/>
                  </a:lnTo>
                  <a:lnTo>
                    <a:pt x="30434" y="17414"/>
                  </a:lnTo>
                  <a:lnTo>
                    <a:pt x="27637" y="15779"/>
                  </a:lnTo>
                  <a:lnTo>
                    <a:pt x="27558" y="15740"/>
                  </a:lnTo>
                  <a:lnTo>
                    <a:pt x="27499" y="15661"/>
                  </a:lnTo>
                  <a:lnTo>
                    <a:pt x="27460" y="15602"/>
                  </a:lnTo>
                  <a:lnTo>
                    <a:pt x="27440" y="15543"/>
                  </a:lnTo>
                  <a:lnTo>
                    <a:pt x="27460" y="15464"/>
                  </a:lnTo>
                  <a:lnTo>
                    <a:pt x="27499" y="15405"/>
                  </a:lnTo>
                  <a:lnTo>
                    <a:pt x="27558" y="15346"/>
                  </a:lnTo>
                  <a:lnTo>
                    <a:pt x="27637" y="15287"/>
                  </a:lnTo>
                  <a:lnTo>
                    <a:pt x="30434" y="13652"/>
                  </a:lnTo>
                  <a:lnTo>
                    <a:pt x="30533" y="13612"/>
                  </a:lnTo>
                  <a:lnTo>
                    <a:pt x="30651" y="13573"/>
                  </a:lnTo>
                  <a:lnTo>
                    <a:pt x="30769" y="13553"/>
                  </a:lnTo>
                  <a:close/>
                  <a:moveTo>
                    <a:pt x="21826" y="13691"/>
                  </a:moveTo>
                  <a:lnTo>
                    <a:pt x="22003" y="13731"/>
                  </a:lnTo>
                  <a:lnTo>
                    <a:pt x="22102" y="13750"/>
                  </a:lnTo>
                  <a:lnTo>
                    <a:pt x="22200" y="13809"/>
                  </a:lnTo>
                  <a:lnTo>
                    <a:pt x="25017" y="15425"/>
                  </a:lnTo>
                  <a:lnTo>
                    <a:pt x="25096" y="15484"/>
                  </a:lnTo>
                  <a:lnTo>
                    <a:pt x="25135" y="15543"/>
                  </a:lnTo>
                  <a:lnTo>
                    <a:pt x="25175" y="15602"/>
                  </a:lnTo>
                  <a:lnTo>
                    <a:pt x="25194" y="15681"/>
                  </a:lnTo>
                  <a:lnTo>
                    <a:pt x="25175" y="15740"/>
                  </a:lnTo>
                  <a:lnTo>
                    <a:pt x="25135" y="15819"/>
                  </a:lnTo>
                  <a:lnTo>
                    <a:pt x="25096" y="15878"/>
                  </a:lnTo>
                  <a:lnTo>
                    <a:pt x="25017" y="15937"/>
                  </a:lnTo>
                  <a:lnTo>
                    <a:pt x="22200" y="17552"/>
                  </a:lnTo>
                  <a:lnTo>
                    <a:pt x="22043" y="17631"/>
                  </a:lnTo>
                  <a:lnTo>
                    <a:pt x="21865" y="17650"/>
                  </a:lnTo>
                  <a:lnTo>
                    <a:pt x="21688" y="17670"/>
                  </a:lnTo>
                  <a:lnTo>
                    <a:pt x="21531" y="17631"/>
                  </a:lnTo>
                  <a:lnTo>
                    <a:pt x="21412" y="17611"/>
                  </a:lnTo>
                  <a:lnTo>
                    <a:pt x="21314" y="17552"/>
                  </a:lnTo>
                  <a:lnTo>
                    <a:pt x="18517" y="15937"/>
                  </a:lnTo>
                  <a:lnTo>
                    <a:pt x="18438" y="15878"/>
                  </a:lnTo>
                  <a:lnTo>
                    <a:pt x="18379" y="15819"/>
                  </a:lnTo>
                  <a:lnTo>
                    <a:pt x="18359" y="15759"/>
                  </a:lnTo>
                  <a:lnTo>
                    <a:pt x="18359" y="15720"/>
                  </a:lnTo>
                  <a:lnTo>
                    <a:pt x="18340" y="15681"/>
                  </a:lnTo>
                  <a:lnTo>
                    <a:pt x="18359" y="15641"/>
                  </a:lnTo>
                  <a:lnTo>
                    <a:pt x="18379" y="15582"/>
                  </a:lnTo>
                  <a:lnTo>
                    <a:pt x="18379" y="15543"/>
                  </a:lnTo>
                  <a:lnTo>
                    <a:pt x="18438" y="15484"/>
                  </a:lnTo>
                  <a:lnTo>
                    <a:pt x="18517" y="15425"/>
                  </a:lnTo>
                  <a:lnTo>
                    <a:pt x="21334" y="13809"/>
                  </a:lnTo>
                  <a:lnTo>
                    <a:pt x="21491" y="13731"/>
                  </a:lnTo>
                  <a:lnTo>
                    <a:pt x="21649" y="13711"/>
                  </a:lnTo>
                  <a:lnTo>
                    <a:pt x="21826" y="13691"/>
                  </a:lnTo>
                  <a:close/>
                  <a:moveTo>
                    <a:pt x="12785" y="13849"/>
                  </a:moveTo>
                  <a:lnTo>
                    <a:pt x="12903" y="13868"/>
                  </a:lnTo>
                  <a:lnTo>
                    <a:pt x="13001" y="13908"/>
                  </a:lnTo>
                  <a:lnTo>
                    <a:pt x="13100" y="13947"/>
                  </a:lnTo>
                  <a:lnTo>
                    <a:pt x="15897" y="15562"/>
                  </a:lnTo>
                  <a:lnTo>
                    <a:pt x="15976" y="15622"/>
                  </a:lnTo>
                  <a:lnTo>
                    <a:pt x="16035" y="15681"/>
                  </a:lnTo>
                  <a:lnTo>
                    <a:pt x="16074" y="15740"/>
                  </a:lnTo>
                  <a:lnTo>
                    <a:pt x="16074" y="15779"/>
                  </a:lnTo>
                  <a:lnTo>
                    <a:pt x="16074" y="15838"/>
                  </a:lnTo>
                  <a:lnTo>
                    <a:pt x="16074" y="15897"/>
                  </a:lnTo>
                  <a:lnTo>
                    <a:pt x="16055" y="15937"/>
                  </a:lnTo>
                  <a:lnTo>
                    <a:pt x="16015" y="15996"/>
                  </a:lnTo>
                  <a:lnTo>
                    <a:pt x="15897" y="16075"/>
                  </a:lnTo>
                  <a:lnTo>
                    <a:pt x="13080" y="17710"/>
                  </a:lnTo>
                  <a:lnTo>
                    <a:pt x="12982" y="17749"/>
                  </a:lnTo>
                  <a:lnTo>
                    <a:pt x="12883" y="17788"/>
                  </a:lnTo>
                  <a:lnTo>
                    <a:pt x="12765" y="17808"/>
                  </a:lnTo>
                  <a:lnTo>
                    <a:pt x="12529" y="17808"/>
                  </a:lnTo>
                  <a:lnTo>
                    <a:pt x="12410" y="17788"/>
                  </a:lnTo>
                  <a:lnTo>
                    <a:pt x="12312" y="17749"/>
                  </a:lnTo>
                  <a:lnTo>
                    <a:pt x="12213" y="17710"/>
                  </a:lnTo>
                  <a:lnTo>
                    <a:pt x="9416" y="16075"/>
                  </a:lnTo>
                  <a:lnTo>
                    <a:pt x="9337" y="16016"/>
                  </a:lnTo>
                  <a:lnTo>
                    <a:pt x="9278" y="15956"/>
                  </a:lnTo>
                  <a:lnTo>
                    <a:pt x="9239" y="15897"/>
                  </a:lnTo>
                  <a:lnTo>
                    <a:pt x="9239" y="15819"/>
                  </a:lnTo>
                  <a:lnTo>
                    <a:pt x="9239" y="15759"/>
                  </a:lnTo>
                  <a:lnTo>
                    <a:pt x="9278" y="15700"/>
                  </a:lnTo>
                  <a:lnTo>
                    <a:pt x="9337" y="15622"/>
                  </a:lnTo>
                  <a:lnTo>
                    <a:pt x="9416" y="15582"/>
                  </a:lnTo>
                  <a:lnTo>
                    <a:pt x="12233" y="13947"/>
                  </a:lnTo>
                  <a:lnTo>
                    <a:pt x="12332" y="13908"/>
                  </a:lnTo>
                  <a:lnTo>
                    <a:pt x="12430" y="13868"/>
                  </a:lnTo>
                  <a:lnTo>
                    <a:pt x="12548" y="13849"/>
                  </a:lnTo>
                  <a:close/>
                  <a:moveTo>
                    <a:pt x="26199" y="16252"/>
                  </a:moveTo>
                  <a:lnTo>
                    <a:pt x="26317" y="16272"/>
                  </a:lnTo>
                  <a:lnTo>
                    <a:pt x="26416" y="16291"/>
                  </a:lnTo>
                  <a:lnTo>
                    <a:pt x="26534" y="16311"/>
                  </a:lnTo>
                  <a:lnTo>
                    <a:pt x="26632" y="16370"/>
                  </a:lnTo>
                  <a:lnTo>
                    <a:pt x="29430" y="17985"/>
                  </a:lnTo>
                  <a:lnTo>
                    <a:pt x="29508" y="18044"/>
                  </a:lnTo>
                  <a:lnTo>
                    <a:pt x="29567" y="18104"/>
                  </a:lnTo>
                  <a:lnTo>
                    <a:pt x="29587" y="18163"/>
                  </a:lnTo>
                  <a:lnTo>
                    <a:pt x="29607" y="18202"/>
                  </a:lnTo>
                  <a:lnTo>
                    <a:pt x="29607" y="18241"/>
                  </a:lnTo>
                  <a:lnTo>
                    <a:pt x="29607" y="18320"/>
                  </a:lnTo>
                  <a:lnTo>
                    <a:pt x="29567" y="18379"/>
                  </a:lnTo>
                  <a:lnTo>
                    <a:pt x="29508" y="18438"/>
                  </a:lnTo>
                  <a:lnTo>
                    <a:pt x="29430" y="18498"/>
                  </a:lnTo>
                  <a:lnTo>
                    <a:pt x="26613" y="20113"/>
                  </a:lnTo>
                  <a:lnTo>
                    <a:pt x="26514" y="20172"/>
                  </a:lnTo>
                  <a:lnTo>
                    <a:pt x="26416" y="20192"/>
                  </a:lnTo>
                  <a:lnTo>
                    <a:pt x="26298" y="20211"/>
                  </a:lnTo>
                  <a:lnTo>
                    <a:pt x="26179" y="20231"/>
                  </a:lnTo>
                  <a:lnTo>
                    <a:pt x="26061" y="20231"/>
                  </a:lnTo>
                  <a:lnTo>
                    <a:pt x="25943" y="20211"/>
                  </a:lnTo>
                  <a:lnTo>
                    <a:pt x="25845" y="20172"/>
                  </a:lnTo>
                  <a:lnTo>
                    <a:pt x="25746" y="20132"/>
                  </a:lnTo>
                  <a:lnTo>
                    <a:pt x="22949" y="18498"/>
                  </a:lnTo>
                  <a:lnTo>
                    <a:pt x="22850" y="18419"/>
                  </a:lnTo>
                  <a:lnTo>
                    <a:pt x="22791" y="18340"/>
                  </a:lnTo>
                  <a:lnTo>
                    <a:pt x="22772" y="18241"/>
                  </a:lnTo>
                  <a:lnTo>
                    <a:pt x="22791" y="18163"/>
                  </a:lnTo>
                  <a:lnTo>
                    <a:pt x="22811" y="18104"/>
                  </a:lnTo>
                  <a:lnTo>
                    <a:pt x="22870" y="18044"/>
                  </a:lnTo>
                  <a:lnTo>
                    <a:pt x="22949" y="17985"/>
                  </a:lnTo>
                  <a:lnTo>
                    <a:pt x="25766" y="16370"/>
                  </a:lnTo>
                  <a:lnTo>
                    <a:pt x="25845" y="16311"/>
                  </a:lnTo>
                  <a:lnTo>
                    <a:pt x="25963" y="16291"/>
                  </a:lnTo>
                  <a:lnTo>
                    <a:pt x="26081" y="16272"/>
                  </a:lnTo>
                  <a:lnTo>
                    <a:pt x="26199" y="16252"/>
                  </a:lnTo>
                  <a:close/>
                  <a:moveTo>
                    <a:pt x="17197" y="16410"/>
                  </a:moveTo>
                  <a:lnTo>
                    <a:pt x="17315" y="16429"/>
                  </a:lnTo>
                  <a:lnTo>
                    <a:pt x="17433" y="16469"/>
                  </a:lnTo>
                  <a:lnTo>
                    <a:pt x="17532" y="16508"/>
                  </a:lnTo>
                  <a:lnTo>
                    <a:pt x="20329" y="18143"/>
                  </a:lnTo>
                  <a:lnTo>
                    <a:pt x="20408" y="18202"/>
                  </a:lnTo>
                  <a:lnTo>
                    <a:pt x="20447" y="18261"/>
                  </a:lnTo>
                  <a:lnTo>
                    <a:pt x="20487" y="18320"/>
                  </a:lnTo>
                  <a:lnTo>
                    <a:pt x="20506" y="18379"/>
                  </a:lnTo>
                  <a:lnTo>
                    <a:pt x="20487" y="18458"/>
                  </a:lnTo>
                  <a:lnTo>
                    <a:pt x="20447" y="18517"/>
                  </a:lnTo>
                  <a:lnTo>
                    <a:pt x="20408" y="18576"/>
                  </a:lnTo>
                  <a:lnTo>
                    <a:pt x="20309" y="18635"/>
                  </a:lnTo>
                  <a:lnTo>
                    <a:pt x="17492" y="20270"/>
                  </a:lnTo>
                  <a:lnTo>
                    <a:pt x="17414" y="20310"/>
                  </a:lnTo>
                  <a:lnTo>
                    <a:pt x="17296" y="20349"/>
                  </a:lnTo>
                  <a:lnTo>
                    <a:pt x="17177" y="20369"/>
                  </a:lnTo>
                  <a:lnTo>
                    <a:pt x="16941" y="20369"/>
                  </a:lnTo>
                  <a:lnTo>
                    <a:pt x="16842" y="20349"/>
                  </a:lnTo>
                  <a:lnTo>
                    <a:pt x="16724" y="20310"/>
                  </a:lnTo>
                  <a:lnTo>
                    <a:pt x="16626" y="20270"/>
                  </a:lnTo>
                  <a:lnTo>
                    <a:pt x="13829" y="18635"/>
                  </a:lnTo>
                  <a:lnTo>
                    <a:pt x="13750" y="18596"/>
                  </a:lnTo>
                  <a:lnTo>
                    <a:pt x="13691" y="18517"/>
                  </a:lnTo>
                  <a:lnTo>
                    <a:pt x="13651" y="18458"/>
                  </a:lnTo>
                  <a:lnTo>
                    <a:pt x="13651" y="18399"/>
                  </a:lnTo>
                  <a:lnTo>
                    <a:pt x="13671" y="18320"/>
                  </a:lnTo>
                  <a:lnTo>
                    <a:pt x="13691" y="18261"/>
                  </a:lnTo>
                  <a:lnTo>
                    <a:pt x="13750" y="18202"/>
                  </a:lnTo>
                  <a:lnTo>
                    <a:pt x="13829" y="18143"/>
                  </a:lnTo>
                  <a:lnTo>
                    <a:pt x="16645" y="16508"/>
                  </a:lnTo>
                  <a:lnTo>
                    <a:pt x="16744" y="16469"/>
                  </a:lnTo>
                  <a:lnTo>
                    <a:pt x="16862" y="16429"/>
                  </a:lnTo>
                  <a:lnTo>
                    <a:pt x="16980" y="16410"/>
                  </a:lnTo>
                  <a:close/>
                  <a:moveTo>
                    <a:pt x="21629" y="18970"/>
                  </a:moveTo>
                  <a:lnTo>
                    <a:pt x="21787" y="19010"/>
                  </a:lnTo>
                  <a:lnTo>
                    <a:pt x="21944" y="19069"/>
                  </a:lnTo>
                  <a:lnTo>
                    <a:pt x="24741" y="20704"/>
                  </a:lnTo>
                  <a:lnTo>
                    <a:pt x="24820" y="20763"/>
                  </a:lnTo>
                  <a:lnTo>
                    <a:pt x="24879" y="20822"/>
                  </a:lnTo>
                  <a:lnTo>
                    <a:pt x="24919" y="20881"/>
                  </a:lnTo>
                  <a:lnTo>
                    <a:pt x="24919" y="20960"/>
                  </a:lnTo>
                  <a:lnTo>
                    <a:pt x="24919" y="21019"/>
                  </a:lnTo>
                  <a:lnTo>
                    <a:pt x="24879" y="21078"/>
                  </a:lnTo>
                  <a:lnTo>
                    <a:pt x="24820" y="21157"/>
                  </a:lnTo>
                  <a:lnTo>
                    <a:pt x="24741" y="21196"/>
                  </a:lnTo>
                  <a:lnTo>
                    <a:pt x="21925" y="22831"/>
                  </a:lnTo>
                  <a:lnTo>
                    <a:pt x="21826" y="22871"/>
                  </a:lnTo>
                  <a:lnTo>
                    <a:pt x="21728" y="22910"/>
                  </a:lnTo>
                  <a:lnTo>
                    <a:pt x="21609" y="22930"/>
                  </a:lnTo>
                  <a:lnTo>
                    <a:pt x="21373" y="22930"/>
                  </a:lnTo>
                  <a:lnTo>
                    <a:pt x="21255" y="22910"/>
                  </a:lnTo>
                  <a:lnTo>
                    <a:pt x="21156" y="22871"/>
                  </a:lnTo>
                  <a:lnTo>
                    <a:pt x="21058" y="22831"/>
                  </a:lnTo>
                  <a:lnTo>
                    <a:pt x="18261" y="21216"/>
                  </a:lnTo>
                  <a:lnTo>
                    <a:pt x="18182" y="21157"/>
                  </a:lnTo>
                  <a:lnTo>
                    <a:pt x="18123" y="21098"/>
                  </a:lnTo>
                  <a:lnTo>
                    <a:pt x="18083" y="21019"/>
                  </a:lnTo>
                  <a:lnTo>
                    <a:pt x="18064" y="20960"/>
                  </a:lnTo>
                  <a:lnTo>
                    <a:pt x="18083" y="20901"/>
                  </a:lnTo>
                  <a:lnTo>
                    <a:pt x="18103" y="20861"/>
                  </a:lnTo>
                  <a:lnTo>
                    <a:pt x="18123" y="20822"/>
                  </a:lnTo>
                  <a:lnTo>
                    <a:pt x="18182" y="20763"/>
                  </a:lnTo>
                  <a:lnTo>
                    <a:pt x="18261" y="20704"/>
                  </a:lnTo>
                  <a:lnTo>
                    <a:pt x="21058" y="19069"/>
                  </a:lnTo>
                  <a:lnTo>
                    <a:pt x="21156" y="19029"/>
                  </a:lnTo>
                  <a:lnTo>
                    <a:pt x="21275" y="18990"/>
                  </a:lnTo>
                  <a:lnTo>
                    <a:pt x="21452" y="18970"/>
                  </a:lnTo>
                  <a:close/>
                  <a:moveTo>
                    <a:pt x="19561" y="1"/>
                  </a:moveTo>
                  <a:lnTo>
                    <a:pt x="19285" y="21"/>
                  </a:lnTo>
                  <a:lnTo>
                    <a:pt x="19029" y="60"/>
                  </a:lnTo>
                  <a:lnTo>
                    <a:pt x="18753" y="119"/>
                  </a:lnTo>
                  <a:lnTo>
                    <a:pt x="18497" y="178"/>
                  </a:lnTo>
                  <a:lnTo>
                    <a:pt x="18261" y="277"/>
                  </a:lnTo>
                  <a:lnTo>
                    <a:pt x="18024" y="375"/>
                  </a:lnTo>
                  <a:lnTo>
                    <a:pt x="17808" y="493"/>
                  </a:lnTo>
                  <a:lnTo>
                    <a:pt x="848" y="10303"/>
                  </a:lnTo>
                  <a:lnTo>
                    <a:pt x="611" y="10441"/>
                  </a:lnTo>
                  <a:lnTo>
                    <a:pt x="434" y="10599"/>
                  </a:lnTo>
                  <a:lnTo>
                    <a:pt x="276" y="10756"/>
                  </a:lnTo>
                  <a:lnTo>
                    <a:pt x="158" y="10933"/>
                  </a:lnTo>
                  <a:lnTo>
                    <a:pt x="79" y="11111"/>
                  </a:lnTo>
                  <a:lnTo>
                    <a:pt x="20" y="11288"/>
                  </a:lnTo>
                  <a:lnTo>
                    <a:pt x="0" y="11465"/>
                  </a:lnTo>
                  <a:lnTo>
                    <a:pt x="20" y="11643"/>
                  </a:lnTo>
                  <a:lnTo>
                    <a:pt x="40" y="11780"/>
                  </a:lnTo>
                  <a:lnTo>
                    <a:pt x="99" y="11879"/>
                  </a:lnTo>
                  <a:lnTo>
                    <a:pt x="138" y="11977"/>
                  </a:lnTo>
                  <a:lnTo>
                    <a:pt x="197" y="12096"/>
                  </a:lnTo>
                  <a:lnTo>
                    <a:pt x="276" y="12194"/>
                  </a:lnTo>
                  <a:lnTo>
                    <a:pt x="375" y="12293"/>
                  </a:lnTo>
                  <a:lnTo>
                    <a:pt x="454" y="12371"/>
                  </a:lnTo>
                  <a:lnTo>
                    <a:pt x="631" y="12509"/>
                  </a:lnTo>
                  <a:lnTo>
                    <a:pt x="828" y="12647"/>
                  </a:lnTo>
                  <a:lnTo>
                    <a:pt x="20762" y="24210"/>
                  </a:lnTo>
                  <a:lnTo>
                    <a:pt x="20979" y="24328"/>
                  </a:lnTo>
                  <a:lnTo>
                    <a:pt x="21215" y="24427"/>
                  </a:lnTo>
                  <a:lnTo>
                    <a:pt x="21452" y="24505"/>
                  </a:lnTo>
                  <a:lnTo>
                    <a:pt x="21708" y="24565"/>
                  </a:lnTo>
                  <a:lnTo>
                    <a:pt x="21984" y="24624"/>
                  </a:lnTo>
                  <a:lnTo>
                    <a:pt x="22240" y="24663"/>
                  </a:lnTo>
                  <a:lnTo>
                    <a:pt x="22516" y="24683"/>
                  </a:lnTo>
                  <a:lnTo>
                    <a:pt x="23067" y="24683"/>
                  </a:lnTo>
                  <a:lnTo>
                    <a:pt x="23343" y="24663"/>
                  </a:lnTo>
                  <a:lnTo>
                    <a:pt x="23599" y="24624"/>
                  </a:lnTo>
                  <a:lnTo>
                    <a:pt x="23855" y="24565"/>
                  </a:lnTo>
                  <a:lnTo>
                    <a:pt x="24111" y="24505"/>
                  </a:lnTo>
                  <a:lnTo>
                    <a:pt x="24367" y="24427"/>
                  </a:lnTo>
                  <a:lnTo>
                    <a:pt x="24604" y="24328"/>
                  </a:lnTo>
                  <a:lnTo>
                    <a:pt x="24820" y="24210"/>
                  </a:lnTo>
                  <a:lnTo>
                    <a:pt x="41780" y="14400"/>
                  </a:lnTo>
                  <a:lnTo>
                    <a:pt x="41977" y="14262"/>
                  </a:lnTo>
                  <a:lnTo>
                    <a:pt x="42155" y="14125"/>
                  </a:lnTo>
                  <a:lnTo>
                    <a:pt x="42233" y="14046"/>
                  </a:lnTo>
                  <a:lnTo>
                    <a:pt x="42332" y="13947"/>
                  </a:lnTo>
                  <a:lnTo>
                    <a:pt x="42411" y="13849"/>
                  </a:lnTo>
                  <a:lnTo>
                    <a:pt x="42490" y="13711"/>
                  </a:lnTo>
                  <a:lnTo>
                    <a:pt x="42529" y="13632"/>
                  </a:lnTo>
                  <a:lnTo>
                    <a:pt x="42568" y="13534"/>
                  </a:lnTo>
                  <a:lnTo>
                    <a:pt x="42588" y="13396"/>
                  </a:lnTo>
                  <a:lnTo>
                    <a:pt x="42608" y="13317"/>
                  </a:lnTo>
                  <a:lnTo>
                    <a:pt x="42627" y="13218"/>
                  </a:lnTo>
                  <a:lnTo>
                    <a:pt x="42608" y="13061"/>
                  </a:lnTo>
                  <a:lnTo>
                    <a:pt x="42568" y="12903"/>
                  </a:lnTo>
                  <a:lnTo>
                    <a:pt x="42509" y="12746"/>
                  </a:lnTo>
                  <a:lnTo>
                    <a:pt x="42411" y="12608"/>
                  </a:lnTo>
                  <a:lnTo>
                    <a:pt x="42293" y="12450"/>
                  </a:lnTo>
                  <a:lnTo>
                    <a:pt x="42155" y="12312"/>
                  </a:lnTo>
                  <a:lnTo>
                    <a:pt x="41977" y="12174"/>
                  </a:lnTo>
                  <a:lnTo>
                    <a:pt x="41800" y="12056"/>
                  </a:lnTo>
                  <a:lnTo>
                    <a:pt x="21865" y="474"/>
                  </a:lnTo>
                  <a:lnTo>
                    <a:pt x="21649" y="375"/>
                  </a:lnTo>
                  <a:lnTo>
                    <a:pt x="21412" y="277"/>
                  </a:lnTo>
                  <a:lnTo>
                    <a:pt x="21156" y="178"/>
                  </a:lnTo>
                  <a:lnTo>
                    <a:pt x="20920" y="119"/>
                  </a:lnTo>
                  <a:lnTo>
                    <a:pt x="20644" y="60"/>
                  </a:lnTo>
                  <a:lnTo>
                    <a:pt x="20388" y="21"/>
                  </a:lnTo>
                  <a:lnTo>
                    <a:pt x="2011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4446725" y="2826475"/>
              <a:ext cx="170900" cy="99500"/>
            </a:xfrm>
            <a:custGeom>
              <a:avLst/>
              <a:gdLst/>
              <a:ahLst/>
              <a:cxnLst/>
              <a:rect l="l" t="t" r="r" b="b"/>
              <a:pathLst>
                <a:path w="6836" h="3980" extrusionOk="0">
                  <a:moveTo>
                    <a:pt x="3428" y="0"/>
                  </a:moveTo>
                  <a:lnTo>
                    <a:pt x="3310" y="20"/>
                  </a:lnTo>
                  <a:lnTo>
                    <a:pt x="3191" y="39"/>
                  </a:lnTo>
                  <a:lnTo>
                    <a:pt x="3093" y="59"/>
                  </a:lnTo>
                  <a:lnTo>
                    <a:pt x="2994" y="99"/>
                  </a:lnTo>
                  <a:lnTo>
                    <a:pt x="1497" y="965"/>
                  </a:lnTo>
                  <a:lnTo>
                    <a:pt x="178" y="1733"/>
                  </a:lnTo>
                  <a:lnTo>
                    <a:pt x="138" y="1773"/>
                  </a:lnTo>
                  <a:lnTo>
                    <a:pt x="79" y="1812"/>
                  </a:lnTo>
                  <a:lnTo>
                    <a:pt x="40" y="1852"/>
                  </a:lnTo>
                  <a:lnTo>
                    <a:pt x="0" y="1930"/>
                  </a:lnTo>
                  <a:lnTo>
                    <a:pt x="0" y="1990"/>
                  </a:lnTo>
                  <a:lnTo>
                    <a:pt x="0" y="2029"/>
                  </a:lnTo>
                  <a:lnTo>
                    <a:pt x="20" y="2088"/>
                  </a:lnTo>
                  <a:lnTo>
                    <a:pt x="40" y="2127"/>
                  </a:lnTo>
                  <a:lnTo>
                    <a:pt x="99" y="2187"/>
                  </a:lnTo>
                  <a:lnTo>
                    <a:pt x="178" y="2246"/>
                  </a:lnTo>
                  <a:lnTo>
                    <a:pt x="2975" y="3861"/>
                  </a:lnTo>
                  <a:lnTo>
                    <a:pt x="3073" y="3920"/>
                  </a:lnTo>
                  <a:lnTo>
                    <a:pt x="3172" y="3940"/>
                  </a:lnTo>
                  <a:lnTo>
                    <a:pt x="3290" y="3959"/>
                  </a:lnTo>
                  <a:lnTo>
                    <a:pt x="3408" y="3979"/>
                  </a:lnTo>
                  <a:lnTo>
                    <a:pt x="3526" y="3959"/>
                  </a:lnTo>
                  <a:lnTo>
                    <a:pt x="3625" y="3940"/>
                  </a:lnTo>
                  <a:lnTo>
                    <a:pt x="3743" y="3920"/>
                  </a:lnTo>
                  <a:lnTo>
                    <a:pt x="3841" y="3881"/>
                  </a:lnTo>
                  <a:lnTo>
                    <a:pt x="6658" y="2246"/>
                  </a:lnTo>
                  <a:lnTo>
                    <a:pt x="6737" y="2187"/>
                  </a:lnTo>
                  <a:lnTo>
                    <a:pt x="6796" y="2127"/>
                  </a:lnTo>
                  <a:lnTo>
                    <a:pt x="6836" y="2049"/>
                  </a:lnTo>
                  <a:lnTo>
                    <a:pt x="6836" y="1990"/>
                  </a:lnTo>
                  <a:lnTo>
                    <a:pt x="6836" y="1950"/>
                  </a:lnTo>
                  <a:lnTo>
                    <a:pt x="6816" y="1891"/>
                  </a:lnTo>
                  <a:lnTo>
                    <a:pt x="6796" y="1852"/>
                  </a:lnTo>
                  <a:lnTo>
                    <a:pt x="6737" y="1793"/>
                  </a:lnTo>
                  <a:lnTo>
                    <a:pt x="6658" y="1733"/>
                  </a:lnTo>
                  <a:lnTo>
                    <a:pt x="3861" y="118"/>
                  </a:lnTo>
                  <a:lnTo>
                    <a:pt x="3763" y="59"/>
                  </a:lnTo>
                  <a:lnTo>
                    <a:pt x="3664" y="39"/>
                  </a:lnTo>
                  <a:lnTo>
                    <a:pt x="3546" y="20"/>
                  </a:lnTo>
                  <a:lnTo>
                    <a:pt x="3428"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4557025" y="2890975"/>
              <a:ext cx="171400" cy="99000"/>
            </a:xfrm>
            <a:custGeom>
              <a:avLst/>
              <a:gdLst/>
              <a:ahLst/>
              <a:cxnLst/>
              <a:rect l="l" t="t" r="r" b="b"/>
              <a:pathLst>
                <a:path w="6856" h="3960" extrusionOk="0">
                  <a:moveTo>
                    <a:pt x="3310" y="0"/>
                  </a:moveTo>
                  <a:lnTo>
                    <a:pt x="3152" y="40"/>
                  </a:lnTo>
                  <a:lnTo>
                    <a:pt x="2995" y="99"/>
                  </a:lnTo>
                  <a:lnTo>
                    <a:pt x="178" y="1714"/>
                  </a:lnTo>
                  <a:lnTo>
                    <a:pt x="99" y="1773"/>
                  </a:lnTo>
                  <a:lnTo>
                    <a:pt x="40" y="1832"/>
                  </a:lnTo>
                  <a:lnTo>
                    <a:pt x="20" y="1911"/>
                  </a:lnTo>
                  <a:lnTo>
                    <a:pt x="1" y="1970"/>
                  </a:lnTo>
                  <a:lnTo>
                    <a:pt x="20" y="2049"/>
                  </a:lnTo>
                  <a:lnTo>
                    <a:pt x="40" y="2108"/>
                  </a:lnTo>
                  <a:lnTo>
                    <a:pt x="99" y="2167"/>
                  </a:lnTo>
                  <a:lnTo>
                    <a:pt x="178" y="2226"/>
                  </a:lnTo>
                  <a:lnTo>
                    <a:pt x="2975" y="3861"/>
                  </a:lnTo>
                  <a:lnTo>
                    <a:pt x="3074" y="3901"/>
                  </a:lnTo>
                  <a:lnTo>
                    <a:pt x="3192" y="3940"/>
                  </a:lnTo>
                  <a:lnTo>
                    <a:pt x="3290" y="3960"/>
                  </a:lnTo>
                  <a:lnTo>
                    <a:pt x="3527" y="3960"/>
                  </a:lnTo>
                  <a:lnTo>
                    <a:pt x="3645" y="3940"/>
                  </a:lnTo>
                  <a:lnTo>
                    <a:pt x="3763" y="3901"/>
                  </a:lnTo>
                  <a:lnTo>
                    <a:pt x="3862" y="3861"/>
                  </a:lnTo>
                  <a:lnTo>
                    <a:pt x="6659" y="2226"/>
                  </a:lnTo>
                  <a:lnTo>
                    <a:pt x="6737" y="2167"/>
                  </a:lnTo>
                  <a:lnTo>
                    <a:pt x="6797" y="2108"/>
                  </a:lnTo>
                  <a:lnTo>
                    <a:pt x="6836" y="2049"/>
                  </a:lnTo>
                  <a:lnTo>
                    <a:pt x="6856" y="1970"/>
                  </a:lnTo>
                  <a:lnTo>
                    <a:pt x="6836" y="1911"/>
                  </a:lnTo>
                  <a:lnTo>
                    <a:pt x="6816" y="1832"/>
                  </a:lnTo>
                  <a:lnTo>
                    <a:pt x="6757" y="1773"/>
                  </a:lnTo>
                  <a:lnTo>
                    <a:pt x="6678" y="1714"/>
                  </a:lnTo>
                  <a:lnTo>
                    <a:pt x="3862" y="99"/>
                  </a:lnTo>
                  <a:lnTo>
                    <a:pt x="3783" y="60"/>
                  </a:lnTo>
                  <a:lnTo>
                    <a:pt x="3665" y="20"/>
                  </a:lnTo>
                  <a:lnTo>
                    <a:pt x="3487"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4329525" y="2894425"/>
              <a:ext cx="170900" cy="99000"/>
            </a:xfrm>
            <a:custGeom>
              <a:avLst/>
              <a:gdLst/>
              <a:ahLst/>
              <a:cxnLst/>
              <a:rect l="l" t="t" r="r" b="b"/>
              <a:pathLst>
                <a:path w="6836" h="3960" extrusionOk="0">
                  <a:moveTo>
                    <a:pt x="3309" y="0"/>
                  </a:moveTo>
                  <a:lnTo>
                    <a:pt x="3132" y="40"/>
                  </a:lnTo>
                  <a:lnTo>
                    <a:pt x="2994" y="99"/>
                  </a:lnTo>
                  <a:lnTo>
                    <a:pt x="177" y="1734"/>
                  </a:lnTo>
                  <a:lnTo>
                    <a:pt x="99" y="1793"/>
                  </a:lnTo>
                  <a:lnTo>
                    <a:pt x="40" y="1852"/>
                  </a:lnTo>
                  <a:lnTo>
                    <a:pt x="0" y="1911"/>
                  </a:lnTo>
                  <a:lnTo>
                    <a:pt x="0" y="1990"/>
                  </a:lnTo>
                  <a:lnTo>
                    <a:pt x="0" y="2049"/>
                  </a:lnTo>
                  <a:lnTo>
                    <a:pt x="40" y="2128"/>
                  </a:lnTo>
                  <a:lnTo>
                    <a:pt x="99" y="2187"/>
                  </a:lnTo>
                  <a:lnTo>
                    <a:pt x="177" y="2246"/>
                  </a:lnTo>
                  <a:lnTo>
                    <a:pt x="2975" y="3861"/>
                  </a:lnTo>
                  <a:lnTo>
                    <a:pt x="3073" y="3901"/>
                  </a:lnTo>
                  <a:lnTo>
                    <a:pt x="3172" y="3940"/>
                  </a:lnTo>
                  <a:lnTo>
                    <a:pt x="3290" y="3960"/>
                  </a:lnTo>
                  <a:lnTo>
                    <a:pt x="3526" y="3960"/>
                  </a:lnTo>
                  <a:lnTo>
                    <a:pt x="3644" y="3940"/>
                  </a:lnTo>
                  <a:lnTo>
                    <a:pt x="3743" y="3901"/>
                  </a:lnTo>
                  <a:lnTo>
                    <a:pt x="3841" y="3861"/>
                  </a:lnTo>
                  <a:lnTo>
                    <a:pt x="6658" y="2226"/>
                  </a:lnTo>
                  <a:lnTo>
                    <a:pt x="6737" y="2187"/>
                  </a:lnTo>
                  <a:lnTo>
                    <a:pt x="6796" y="2108"/>
                  </a:lnTo>
                  <a:lnTo>
                    <a:pt x="6835" y="2049"/>
                  </a:lnTo>
                  <a:lnTo>
                    <a:pt x="6835" y="1990"/>
                  </a:lnTo>
                  <a:lnTo>
                    <a:pt x="6835" y="1911"/>
                  </a:lnTo>
                  <a:lnTo>
                    <a:pt x="6796" y="1852"/>
                  </a:lnTo>
                  <a:lnTo>
                    <a:pt x="6737" y="1793"/>
                  </a:lnTo>
                  <a:lnTo>
                    <a:pt x="6658" y="1734"/>
                  </a:lnTo>
                  <a:lnTo>
                    <a:pt x="3861" y="99"/>
                  </a:lnTo>
                  <a:lnTo>
                    <a:pt x="3762" y="59"/>
                  </a:lnTo>
                  <a:lnTo>
                    <a:pt x="3664" y="20"/>
                  </a:lnTo>
                  <a:lnTo>
                    <a:pt x="3487"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4667350" y="2955000"/>
              <a:ext cx="171400" cy="99000"/>
            </a:xfrm>
            <a:custGeom>
              <a:avLst/>
              <a:gdLst/>
              <a:ahLst/>
              <a:cxnLst/>
              <a:rect l="l" t="t" r="r" b="b"/>
              <a:pathLst>
                <a:path w="6856" h="3960" extrusionOk="0">
                  <a:moveTo>
                    <a:pt x="3329" y="0"/>
                  </a:moveTo>
                  <a:lnTo>
                    <a:pt x="3211" y="20"/>
                  </a:lnTo>
                  <a:lnTo>
                    <a:pt x="3093" y="59"/>
                  </a:lnTo>
                  <a:lnTo>
                    <a:pt x="2994" y="99"/>
                  </a:lnTo>
                  <a:lnTo>
                    <a:pt x="197" y="1734"/>
                  </a:lnTo>
                  <a:lnTo>
                    <a:pt x="118" y="1793"/>
                  </a:lnTo>
                  <a:lnTo>
                    <a:pt x="59" y="1852"/>
                  </a:lnTo>
                  <a:lnTo>
                    <a:pt x="20" y="1911"/>
                  </a:lnTo>
                  <a:lnTo>
                    <a:pt x="0" y="1990"/>
                  </a:lnTo>
                  <a:lnTo>
                    <a:pt x="20" y="2049"/>
                  </a:lnTo>
                  <a:lnTo>
                    <a:pt x="59" y="2108"/>
                  </a:lnTo>
                  <a:lnTo>
                    <a:pt x="118" y="2187"/>
                  </a:lnTo>
                  <a:lnTo>
                    <a:pt x="197" y="2226"/>
                  </a:lnTo>
                  <a:lnTo>
                    <a:pt x="2994" y="3861"/>
                  </a:lnTo>
                  <a:lnTo>
                    <a:pt x="3093" y="3901"/>
                  </a:lnTo>
                  <a:lnTo>
                    <a:pt x="3191" y="3940"/>
                  </a:lnTo>
                  <a:lnTo>
                    <a:pt x="3309" y="3960"/>
                  </a:lnTo>
                  <a:lnTo>
                    <a:pt x="3546" y="3960"/>
                  </a:lnTo>
                  <a:lnTo>
                    <a:pt x="3664" y="3940"/>
                  </a:lnTo>
                  <a:lnTo>
                    <a:pt x="3762" y="3901"/>
                  </a:lnTo>
                  <a:lnTo>
                    <a:pt x="3861" y="3861"/>
                  </a:lnTo>
                  <a:lnTo>
                    <a:pt x="6678" y="2226"/>
                  </a:lnTo>
                  <a:lnTo>
                    <a:pt x="6757" y="2167"/>
                  </a:lnTo>
                  <a:lnTo>
                    <a:pt x="6816" y="2108"/>
                  </a:lnTo>
                  <a:lnTo>
                    <a:pt x="6855" y="2049"/>
                  </a:lnTo>
                  <a:lnTo>
                    <a:pt x="6855" y="1970"/>
                  </a:lnTo>
                  <a:lnTo>
                    <a:pt x="6855" y="1931"/>
                  </a:lnTo>
                  <a:lnTo>
                    <a:pt x="6816" y="1872"/>
                  </a:lnTo>
                  <a:lnTo>
                    <a:pt x="6816" y="1852"/>
                  </a:lnTo>
                  <a:lnTo>
                    <a:pt x="6757" y="1773"/>
                  </a:lnTo>
                  <a:lnTo>
                    <a:pt x="6678" y="1734"/>
                  </a:lnTo>
                  <a:lnTo>
                    <a:pt x="3881" y="99"/>
                  </a:lnTo>
                  <a:lnTo>
                    <a:pt x="3782" y="59"/>
                  </a:lnTo>
                  <a:lnTo>
                    <a:pt x="3684" y="20"/>
                  </a:lnTo>
                  <a:lnTo>
                    <a:pt x="3565"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 name="Google Shape;71;p2"/>
          <p:cNvGrpSpPr/>
          <p:nvPr/>
        </p:nvGrpSpPr>
        <p:grpSpPr>
          <a:xfrm>
            <a:off x="5546053" y="4173617"/>
            <a:ext cx="1142615" cy="785586"/>
            <a:chOff x="3057000" y="3451875"/>
            <a:chExt cx="652550" cy="448650"/>
          </a:xfrm>
        </p:grpSpPr>
        <p:sp>
          <p:nvSpPr>
            <p:cNvPr id="72" name="Google Shape;72;p2"/>
            <p:cNvSpPr/>
            <p:nvPr/>
          </p:nvSpPr>
          <p:spPr>
            <a:xfrm>
              <a:off x="3057000" y="3506050"/>
              <a:ext cx="641200" cy="394475"/>
            </a:xfrm>
            <a:custGeom>
              <a:avLst/>
              <a:gdLst/>
              <a:ahLst/>
              <a:cxnLst/>
              <a:rect l="l" t="t" r="r" b="b"/>
              <a:pathLst>
                <a:path w="25648" h="15779" extrusionOk="0">
                  <a:moveTo>
                    <a:pt x="12706" y="1"/>
                  </a:moveTo>
                  <a:lnTo>
                    <a:pt x="1636" y="6974"/>
                  </a:lnTo>
                  <a:lnTo>
                    <a:pt x="1400" y="7131"/>
                  </a:lnTo>
                  <a:lnTo>
                    <a:pt x="1183" y="7269"/>
                  </a:lnTo>
                  <a:lnTo>
                    <a:pt x="986" y="7427"/>
                  </a:lnTo>
                  <a:lnTo>
                    <a:pt x="809" y="7565"/>
                  </a:lnTo>
                  <a:lnTo>
                    <a:pt x="671" y="7722"/>
                  </a:lnTo>
                  <a:lnTo>
                    <a:pt x="533" y="7860"/>
                  </a:lnTo>
                  <a:lnTo>
                    <a:pt x="415" y="8018"/>
                  </a:lnTo>
                  <a:lnTo>
                    <a:pt x="316" y="8156"/>
                  </a:lnTo>
                  <a:lnTo>
                    <a:pt x="237" y="8313"/>
                  </a:lnTo>
                  <a:lnTo>
                    <a:pt x="178" y="8471"/>
                  </a:lnTo>
                  <a:lnTo>
                    <a:pt x="119" y="8609"/>
                  </a:lnTo>
                  <a:lnTo>
                    <a:pt x="80" y="8766"/>
                  </a:lnTo>
                  <a:lnTo>
                    <a:pt x="21" y="9062"/>
                  </a:lnTo>
                  <a:lnTo>
                    <a:pt x="1" y="9377"/>
                  </a:lnTo>
                  <a:lnTo>
                    <a:pt x="21" y="9633"/>
                  </a:lnTo>
                  <a:lnTo>
                    <a:pt x="99" y="9869"/>
                  </a:lnTo>
                  <a:lnTo>
                    <a:pt x="198" y="10086"/>
                  </a:lnTo>
                  <a:lnTo>
                    <a:pt x="336" y="10303"/>
                  </a:lnTo>
                  <a:lnTo>
                    <a:pt x="493" y="10519"/>
                  </a:lnTo>
                  <a:lnTo>
                    <a:pt x="710" y="10716"/>
                  </a:lnTo>
                  <a:lnTo>
                    <a:pt x="946" y="10894"/>
                  </a:lnTo>
                  <a:lnTo>
                    <a:pt x="1203" y="11071"/>
                  </a:lnTo>
                  <a:lnTo>
                    <a:pt x="1498" y="11229"/>
                  </a:lnTo>
                  <a:lnTo>
                    <a:pt x="1793" y="11366"/>
                  </a:lnTo>
                  <a:lnTo>
                    <a:pt x="2128" y="11485"/>
                  </a:lnTo>
                  <a:lnTo>
                    <a:pt x="2483" y="11583"/>
                  </a:lnTo>
                  <a:lnTo>
                    <a:pt x="2857" y="11662"/>
                  </a:lnTo>
                  <a:lnTo>
                    <a:pt x="3251" y="11721"/>
                  </a:lnTo>
                  <a:lnTo>
                    <a:pt x="3665" y="11760"/>
                  </a:lnTo>
                  <a:lnTo>
                    <a:pt x="4472" y="11760"/>
                  </a:lnTo>
                  <a:lnTo>
                    <a:pt x="4866" y="11721"/>
                  </a:lnTo>
                  <a:lnTo>
                    <a:pt x="5241" y="11662"/>
                  </a:lnTo>
                  <a:lnTo>
                    <a:pt x="5595" y="11603"/>
                  </a:lnTo>
                  <a:lnTo>
                    <a:pt x="5950" y="11504"/>
                  </a:lnTo>
                  <a:lnTo>
                    <a:pt x="6265" y="11386"/>
                  </a:lnTo>
                  <a:lnTo>
                    <a:pt x="6580" y="11268"/>
                  </a:lnTo>
                  <a:lnTo>
                    <a:pt x="6856" y="11110"/>
                  </a:lnTo>
                  <a:lnTo>
                    <a:pt x="6915" y="11150"/>
                  </a:lnTo>
                  <a:lnTo>
                    <a:pt x="7270" y="11366"/>
                  </a:lnTo>
                  <a:lnTo>
                    <a:pt x="7585" y="11583"/>
                  </a:lnTo>
                  <a:lnTo>
                    <a:pt x="7900" y="11839"/>
                  </a:lnTo>
                  <a:lnTo>
                    <a:pt x="8176" y="12135"/>
                  </a:lnTo>
                  <a:lnTo>
                    <a:pt x="8038" y="12273"/>
                  </a:lnTo>
                  <a:lnTo>
                    <a:pt x="7920" y="12411"/>
                  </a:lnTo>
                  <a:lnTo>
                    <a:pt x="7821" y="12568"/>
                  </a:lnTo>
                  <a:lnTo>
                    <a:pt x="7723" y="12726"/>
                  </a:lnTo>
                  <a:lnTo>
                    <a:pt x="7664" y="12883"/>
                  </a:lnTo>
                  <a:lnTo>
                    <a:pt x="7604" y="13041"/>
                  </a:lnTo>
                  <a:lnTo>
                    <a:pt x="7565" y="13218"/>
                  </a:lnTo>
                  <a:lnTo>
                    <a:pt x="7565" y="13395"/>
                  </a:lnTo>
                  <a:lnTo>
                    <a:pt x="7585" y="13632"/>
                  </a:lnTo>
                  <a:lnTo>
                    <a:pt x="7644" y="13868"/>
                  </a:lnTo>
                  <a:lnTo>
                    <a:pt x="7742" y="14105"/>
                  </a:lnTo>
                  <a:lnTo>
                    <a:pt x="7880" y="14321"/>
                  </a:lnTo>
                  <a:lnTo>
                    <a:pt x="8058" y="14538"/>
                  </a:lnTo>
                  <a:lnTo>
                    <a:pt x="8254" y="14735"/>
                  </a:lnTo>
                  <a:lnTo>
                    <a:pt x="8491" y="14912"/>
                  </a:lnTo>
                  <a:lnTo>
                    <a:pt x="8747" y="15070"/>
                  </a:lnTo>
                  <a:lnTo>
                    <a:pt x="9042" y="15227"/>
                  </a:lnTo>
                  <a:lnTo>
                    <a:pt x="9358" y="15365"/>
                  </a:lnTo>
                  <a:lnTo>
                    <a:pt x="9692" y="15483"/>
                  </a:lnTo>
                  <a:lnTo>
                    <a:pt x="10047" y="15582"/>
                  </a:lnTo>
                  <a:lnTo>
                    <a:pt x="10421" y="15680"/>
                  </a:lnTo>
                  <a:lnTo>
                    <a:pt x="10815" y="15740"/>
                  </a:lnTo>
                  <a:lnTo>
                    <a:pt x="11209" y="15759"/>
                  </a:lnTo>
                  <a:lnTo>
                    <a:pt x="11623" y="15779"/>
                  </a:lnTo>
                  <a:lnTo>
                    <a:pt x="12115" y="15759"/>
                  </a:lnTo>
                  <a:lnTo>
                    <a:pt x="12608" y="15740"/>
                  </a:lnTo>
                  <a:lnTo>
                    <a:pt x="13061" y="15680"/>
                  </a:lnTo>
                  <a:lnTo>
                    <a:pt x="13514" y="15602"/>
                  </a:lnTo>
                  <a:lnTo>
                    <a:pt x="13928" y="15503"/>
                  </a:lnTo>
                  <a:lnTo>
                    <a:pt x="14322" y="15365"/>
                  </a:lnTo>
                  <a:lnTo>
                    <a:pt x="14656" y="15208"/>
                  </a:lnTo>
                  <a:lnTo>
                    <a:pt x="14814" y="15109"/>
                  </a:lnTo>
                  <a:lnTo>
                    <a:pt x="14972" y="15011"/>
                  </a:lnTo>
                  <a:lnTo>
                    <a:pt x="25648" y="9239"/>
                  </a:lnTo>
                  <a:lnTo>
                    <a:pt x="24151" y="8609"/>
                  </a:lnTo>
                  <a:lnTo>
                    <a:pt x="23225" y="9081"/>
                  </a:lnTo>
                  <a:lnTo>
                    <a:pt x="20980" y="10263"/>
                  </a:lnTo>
                  <a:lnTo>
                    <a:pt x="19601" y="10992"/>
                  </a:lnTo>
                  <a:lnTo>
                    <a:pt x="18202" y="11760"/>
                  </a:lnTo>
                  <a:lnTo>
                    <a:pt x="16863" y="12509"/>
                  </a:lnTo>
                  <a:lnTo>
                    <a:pt x="15681" y="13198"/>
                  </a:lnTo>
                  <a:lnTo>
                    <a:pt x="15622" y="12962"/>
                  </a:lnTo>
                  <a:lnTo>
                    <a:pt x="15543" y="12745"/>
                  </a:lnTo>
                  <a:lnTo>
                    <a:pt x="15425" y="12529"/>
                  </a:lnTo>
                  <a:lnTo>
                    <a:pt x="15267" y="12332"/>
                  </a:lnTo>
                  <a:lnTo>
                    <a:pt x="15090" y="12135"/>
                  </a:lnTo>
                  <a:lnTo>
                    <a:pt x="14893" y="11957"/>
                  </a:lnTo>
                  <a:lnTo>
                    <a:pt x="14656" y="11800"/>
                  </a:lnTo>
                  <a:lnTo>
                    <a:pt x="14381" y="11642"/>
                  </a:lnTo>
                  <a:lnTo>
                    <a:pt x="14105" y="11504"/>
                  </a:lnTo>
                  <a:lnTo>
                    <a:pt x="13809" y="11366"/>
                  </a:lnTo>
                  <a:lnTo>
                    <a:pt x="13475" y="11268"/>
                  </a:lnTo>
                  <a:lnTo>
                    <a:pt x="13140" y="11170"/>
                  </a:lnTo>
                  <a:lnTo>
                    <a:pt x="12785" y="11110"/>
                  </a:lnTo>
                  <a:lnTo>
                    <a:pt x="12411" y="11051"/>
                  </a:lnTo>
                  <a:lnTo>
                    <a:pt x="12017" y="11012"/>
                  </a:lnTo>
                  <a:lnTo>
                    <a:pt x="11268" y="11012"/>
                  </a:lnTo>
                  <a:lnTo>
                    <a:pt x="10894" y="11051"/>
                  </a:lnTo>
                  <a:lnTo>
                    <a:pt x="10539" y="11091"/>
                  </a:lnTo>
                  <a:lnTo>
                    <a:pt x="10205" y="11150"/>
                  </a:lnTo>
                  <a:lnTo>
                    <a:pt x="9889" y="11229"/>
                  </a:lnTo>
                  <a:lnTo>
                    <a:pt x="9574" y="11327"/>
                  </a:lnTo>
                  <a:lnTo>
                    <a:pt x="9279" y="11445"/>
                  </a:lnTo>
                  <a:lnTo>
                    <a:pt x="9003" y="11563"/>
                  </a:lnTo>
                  <a:lnTo>
                    <a:pt x="8727" y="11248"/>
                  </a:lnTo>
                  <a:lnTo>
                    <a:pt x="8392" y="10953"/>
                  </a:lnTo>
                  <a:lnTo>
                    <a:pt x="8058" y="10697"/>
                  </a:lnTo>
                  <a:lnTo>
                    <a:pt x="7703" y="10460"/>
                  </a:lnTo>
                  <a:lnTo>
                    <a:pt x="7880" y="10204"/>
                  </a:lnTo>
                  <a:lnTo>
                    <a:pt x="7959" y="10086"/>
                  </a:lnTo>
                  <a:lnTo>
                    <a:pt x="8018" y="9948"/>
                  </a:lnTo>
                  <a:lnTo>
                    <a:pt x="8077" y="9810"/>
                  </a:lnTo>
                  <a:lnTo>
                    <a:pt x="8117" y="9672"/>
                  </a:lnTo>
                  <a:lnTo>
                    <a:pt x="8136" y="9535"/>
                  </a:lnTo>
                  <a:lnTo>
                    <a:pt x="8136" y="9377"/>
                  </a:lnTo>
                  <a:lnTo>
                    <a:pt x="8117" y="9141"/>
                  </a:lnTo>
                  <a:lnTo>
                    <a:pt x="8058" y="8904"/>
                  </a:lnTo>
                  <a:lnTo>
                    <a:pt x="7959" y="8668"/>
                  </a:lnTo>
                  <a:lnTo>
                    <a:pt x="7821" y="8451"/>
                  </a:lnTo>
                  <a:lnTo>
                    <a:pt x="7644" y="8234"/>
                  </a:lnTo>
                  <a:lnTo>
                    <a:pt x="7447" y="8037"/>
                  </a:lnTo>
                  <a:lnTo>
                    <a:pt x="7210" y="7860"/>
                  </a:lnTo>
                  <a:lnTo>
                    <a:pt x="6954" y="7703"/>
                  </a:lnTo>
                  <a:lnTo>
                    <a:pt x="6659" y="7545"/>
                  </a:lnTo>
                  <a:lnTo>
                    <a:pt x="6344" y="7407"/>
                  </a:lnTo>
                  <a:lnTo>
                    <a:pt x="6009" y="7289"/>
                  </a:lnTo>
                  <a:lnTo>
                    <a:pt x="5654" y="7190"/>
                  </a:lnTo>
                  <a:lnTo>
                    <a:pt x="5280" y="7092"/>
                  </a:lnTo>
                  <a:lnTo>
                    <a:pt x="4886" y="7033"/>
                  </a:lnTo>
                  <a:lnTo>
                    <a:pt x="4492" y="7013"/>
                  </a:lnTo>
                  <a:lnTo>
                    <a:pt x="4078" y="6993"/>
                  </a:lnTo>
                  <a:lnTo>
                    <a:pt x="14006" y="670"/>
                  </a:lnTo>
                  <a:lnTo>
                    <a:pt x="12706"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3432250" y="3663650"/>
              <a:ext cx="253150" cy="132000"/>
            </a:xfrm>
            <a:custGeom>
              <a:avLst/>
              <a:gdLst/>
              <a:ahLst/>
              <a:cxnLst/>
              <a:rect l="l" t="t" r="r" b="b"/>
              <a:pathLst>
                <a:path w="10126" h="5280" extrusionOk="0">
                  <a:moveTo>
                    <a:pt x="9983" y="941"/>
                  </a:moveTo>
                  <a:lnTo>
                    <a:pt x="10126" y="1024"/>
                  </a:lnTo>
                  <a:lnTo>
                    <a:pt x="10086" y="985"/>
                  </a:lnTo>
                  <a:lnTo>
                    <a:pt x="9983" y="941"/>
                  </a:lnTo>
                  <a:close/>
                  <a:moveTo>
                    <a:pt x="7545" y="0"/>
                  </a:moveTo>
                  <a:lnTo>
                    <a:pt x="7309" y="20"/>
                  </a:lnTo>
                  <a:lnTo>
                    <a:pt x="7073" y="39"/>
                  </a:lnTo>
                  <a:lnTo>
                    <a:pt x="6836" y="99"/>
                  </a:lnTo>
                  <a:lnTo>
                    <a:pt x="6600" y="158"/>
                  </a:lnTo>
                  <a:lnTo>
                    <a:pt x="6344" y="236"/>
                  </a:lnTo>
                  <a:lnTo>
                    <a:pt x="6088" y="335"/>
                  </a:lnTo>
                  <a:lnTo>
                    <a:pt x="5832" y="433"/>
                  </a:lnTo>
                  <a:lnTo>
                    <a:pt x="5576" y="571"/>
                  </a:lnTo>
                  <a:lnTo>
                    <a:pt x="5319" y="709"/>
                  </a:lnTo>
                  <a:lnTo>
                    <a:pt x="474" y="3506"/>
                  </a:lnTo>
                  <a:lnTo>
                    <a:pt x="375" y="3565"/>
                  </a:lnTo>
                  <a:lnTo>
                    <a:pt x="277" y="3664"/>
                  </a:lnTo>
                  <a:lnTo>
                    <a:pt x="198" y="3743"/>
                  </a:lnTo>
                  <a:lnTo>
                    <a:pt x="139" y="3861"/>
                  </a:lnTo>
                  <a:lnTo>
                    <a:pt x="80" y="3959"/>
                  </a:lnTo>
                  <a:lnTo>
                    <a:pt x="40" y="4078"/>
                  </a:lnTo>
                  <a:lnTo>
                    <a:pt x="21" y="4196"/>
                  </a:lnTo>
                  <a:lnTo>
                    <a:pt x="1" y="4314"/>
                  </a:lnTo>
                  <a:lnTo>
                    <a:pt x="21" y="4412"/>
                  </a:lnTo>
                  <a:lnTo>
                    <a:pt x="40" y="4491"/>
                  </a:lnTo>
                  <a:lnTo>
                    <a:pt x="80" y="4570"/>
                  </a:lnTo>
                  <a:lnTo>
                    <a:pt x="139" y="4609"/>
                  </a:lnTo>
                  <a:lnTo>
                    <a:pt x="1281" y="5279"/>
                  </a:lnTo>
                  <a:lnTo>
                    <a:pt x="1262" y="5259"/>
                  </a:lnTo>
                  <a:lnTo>
                    <a:pt x="1242" y="5240"/>
                  </a:lnTo>
                  <a:lnTo>
                    <a:pt x="1203" y="5200"/>
                  </a:lnTo>
                  <a:lnTo>
                    <a:pt x="1183" y="5161"/>
                  </a:lnTo>
                  <a:lnTo>
                    <a:pt x="1183" y="5102"/>
                  </a:lnTo>
                  <a:lnTo>
                    <a:pt x="1163" y="5082"/>
                  </a:lnTo>
                  <a:lnTo>
                    <a:pt x="1163" y="4984"/>
                  </a:lnTo>
                  <a:lnTo>
                    <a:pt x="1163" y="4866"/>
                  </a:lnTo>
                  <a:lnTo>
                    <a:pt x="1183" y="4747"/>
                  </a:lnTo>
                  <a:lnTo>
                    <a:pt x="1242" y="4629"/>
                  </a:lnTo>
                  <a:lnTo>
                    <a:pt x="1281" y="4531"/>
                  </a:lnTo>
                  <a:lnTo>
                    <a:pt x="1360" y="4412"/>
                  </a:lnTo>
                  <a:lnTo>
                    <a:pt x="1439" y="4334"/>
                  </a:lnTo>
                  <a:lnTo>
                    <a:pt x="1518" y="4235"/>
                  </a:lnTo>
                  <a:lnTo>
                    <a:pt x="1616" y="4176"/>
                  </a:lnTo>
                  <a:lnTo>
                    <a:pt x="6462" y="1379"/>
                  </a:lnTo>
                  <a:lnTo>
                    <a:pt x="6698" y="1261"/>
                  </a:lnTo>
                  <a:lnTo>
                    <a:pt x="6935" y="1143"/>
                  </a:lnTo>
                  <a:lnTo>
                    <a:pt x="7053" y="1083"/>
                  </a:lnTo>
                  <a:lnTo>
                    <a:pt x="7447" y="926"/>
                  </a:lnTo>
                  <a:lnTo>
                    <a:pt x="7506" y="906"/>
                  </a:lnTo>
                  <a:lnTo>
                    <a:pt x="7723" y="827"/>
                  </a:lnTo>
                  <a:lnTo>
                    <a:pt x="7939" y="768"/>
                  </a:lnTo>
                  <a:lnTo>
                    <a:pt x="8058" y="749"/>
                  </a:lnTo>
                  <a:lnTo>
                    <a:pt x="8412" y="689"/>
                  </a:lnTo>
                  <a:lnTo>
                    <a:pt x="8491" y="689"/>
                  </a:lnTo>
                  <a:lnTo>
                    <a:pt x="8688" y="670"/>
                  </a:lnTo>
                  <a:lnTo>
                    <a:pt x="8885" y="670"/>
                  </a:lnTo>
                  <a:lnTo>
                    <a:pt x="8983" y="689"/>
                  </a:lnTo>
                  <a:lnTo>
                    <a:pt x="9299" y="709"/>
                  </a:lnTo>
                  <a:lnTo>
                    <a:pt x="9377" y="729"/>
                  </a:lnTo>
                  <a:lnTo>
                    <a:pt x="9555" y="768"/>
                  </a:lnTo>
                  <a:lnTo>
                    <a:pt x="9732" y="827"/>
                  </a:lnTo>
                  <a:lnTo>
                    <a:pt x="9811" y="867"/>
                  </a:lnTo>
                  <a:lnTo>
                    <a:pt x="9983" y="941"/>
                  </a:lnTo>
                  <a:lnTo>
                    <a:pt x="9983" y="941"/>
                  </a:lnTo>
                  <a:lnTo>
                    <a:pt x="8983" y="355"/>
                  </a:lnTo>
                  <a:lnTo>
                    <a:pt x="8786" y="256"/>
                  </a:lnTo>
                  <a:lnTo>
                    <a:pt x="8609" y="177"/>
                  </a:lnTo>
                  <a:lnTo>
                    <a:pt x="8412" y="99"/>
                  </a:lnTo>
                  <a:lnTo>
                    <a:pt x="8195" y="59"/>
                  </a:lnTo>
                  <a:lnTo>
                    <a:pt x="7979" y="20"/>
                  </a:lnTo>
                  <a:lnTo>
                    <a:pt x="776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3461325" y="3680375"/>
              <a:ext cx="248225" cy="115750"/>
            </a:xfrm>
            <a:custGeom>
              <a:avLst/>
              <a:gdLst/>
              <a:ahLst/>
              <a:cxnLst/>
              <a:rect l="l" t="t" r="r" b="b"/>
              <a:pathLst>
                <a:path w="9929" h="4630" extrusionOk="0">
                  <a:moveTo>
                    <a:pt x="7525" y="1"/>
                  </a:moveTo>
                  <a:lnTo>
                    <a:pt x="7328" y="20"/>
                  </a:lnTo>
                  <a:lnTo>
                    <a:pt x="7249" y="20"/>
                  </a:lnTo>
                  <a:lnTo>
                    <a:pt x="6895" y="80"/>
                  </a:lnTo>
                  <a:lnTo>
                    <a:pt x="6776" y="99"/>
                  </a:lnTo>
                  <a:lnTo>
                    <a:pt x="6560" y="158"/>
                  </a:lnTo>
                  <a:lnTo>
                    <a:pt x="6343" y="237"/>
                  </a:lnTo>
                  <a:lnTo>
                    <a:pt x="6284" y="257"/>
                  </a:lnTo>
                  <a:lnTo>
                    <a:pt x="5890" y="414"/>
                  </a:lnTo>
                  <a:lnTo>
                    <a:pt x="5772" y="474"/>
                  </a:lnTo>
                  <a:lnTo>
                    <a:pt x="5535" y="592"/>
                  </a:lnTo>
                  <a:lnTo>
                    <a:pt x="5299" y="710"/>
                  </a:lnTo>
                  <a:lnTo>
                    <a:pt x="453" y="3507"/>
                  </a:lnTo>
                  <a:lnTo>
                    <a:pt x="355" y="3566"/>
                  </a:lnTo>
                  <a:lnTo>
                    <a:pt x="276" y="3665"/>
                  </a:lnTo>
                  <a:lnTo>
                    <a:pt x="197" y="3743"/>
                  </a:lnTo>
                  <a:lnTo>
                    <a:pt x="118" y="3862"/>
                  </a:lnTo>
                  <a:lnTo>
                    <a:pt x="79" y="3960"/>
                  </a:lnTo>
                  <a:lnTo>
                    <a:pt x="20" y="4078"/>
                  </a:lnTo>
                  <a:lnTo>
                    <a:pt x="0" y="4197"/>
                  </a:lnTo>
                  <a:lnTo>
                    <a:pt x="0" y="4315"/>
                  </a:lnTo>
                  <a:lnTo>
                    <a:pt x="0" y="4413"/>
                  </a:lnTo>
                  <a:lnTo>
                    <a:pt x="20" y="4433"/>
                  </a:lnTo>
                  <a:lnTo>
                    <a:pt x="20" y="4492"/>
                  </a:lnTo>
                  <a:lnTo>
                    <a:pt x="40" y="4531"/>
                  </a:lnTo>
                  <a:lnTo>
                    <a:pt x="79" y="4571"/>
                  </a:lnTo>
                  <a:lnTo>
                    <a:pt x="99" y="4590"/>
                  </a:lnTo>
                  <a:lnTo>
                    <a:pt x="177" y="4630"/>
                  </a:lnTo>
                  <a:lnTo>
                    <a:pt x="355" y="4630"/>
                  </a:lnTo>
                  <a:lnTo>
                    <a:pt x="453" y="4571"/>
                  </a:lnTo>
                  <a:lnTo>
                    <a:pt x="5319" y="1774"/>
                  </a:lnTo>
                  <a:lnTo>
                    <a:pt x="5634" y="1596"/>
                  </a:lnTo>
                  <a:lnTo>
                    <a:pt x="5949" y="1458"/>
                  </a:lnTo>
                  <a:lnTo>
                    <a:pt x="6245" y="1360"/>
                  </a:lnTo>
                  <a:lnTo>
                    <a:pt x="6560" y="1281"/>
                  </a:lnTo>
                  <a:lnTo>
                    <a:pt x="6855" y="1222"/>
                  </a:lnTo>
                  <a:lnTo>
                    <a:pt x="7131" y="1202"/>
                  </a:lnTo>
                  <a:lnTo>
                    <a:pt x="7407" y="1202"/>
                  </a:lnTo>
                  <a:lnTo>
                    <a:pt x="7663" y="1242"/>
                  </a:lnTo>
                  <a:lnTo>
                    <a:pt x="7840" y="1281"/>
                  </a:lnTo>
                  <a:lnTo>
                    <a:pt x="8017" y="1340"/>
                  </a:lnTo>
                  <a:lnTo>
                    <a:pt x="8175" y="1419"/>
                  </a:lnTo>
                  <a:lnTo>
                    <a:pt x="8333" y="1498"/>
                  </a:lnTo>
                  <a:lnTo>
                    <a:pt x="8451" y="1577"/>
                  </a:lnTo>
                  <a:lnTo>
                    <a:pt x="8549" y="1636"/>
                  </a:lnTo>
                  <a:lnTo>
                    <a:pt x="8648" y="1734"/>
                  </a:lnTo>
                  <a:lnTo>
                    <a:pt x="8726" y="1813"/>
                  </a:lnTo>
                  <a:lnTo>
                    <a:pt x="8845" y="1931"/>
                  </a:lnTo>
                  <a:lnTo>
                    <a:pt x="8904" y="1990"/>
                  </a:lnTo>
                  <a:lnTo>
                    <a:pt x="9061" y="2227"/>
                  </a:lnTo>
                  <a:lnTo>
                    <a:pt x="9101" y="2266"/>
                  </a:lnTo>
                  <a:lnTo>
                    <a:pt x="9140" y="2305"/>
                  </a:lnTo>
                  <a:lnTo>
                    <a:pt x="9199" y="2325"/>
                  </a:lnTo>
                  <a:lnTo>
                    <a:pt x="9278" y="2325"/>
                  </a:lnTo>
                  <a:lnTo>
                    <a:pt x="9377" y="2305"/>
                  </a:lnTo>
                  <a:lnTo>
                    <a:pt x="9475" y="2266"/>
                  </a:lnTo>
                  <a:lnTo>
                    <a:pt x="9574" y="2187"/>
                  </a:lnTo>
                  <a:lnTo>
                    <a:pt x="9672" y="2089"/>
                  </a:lnTo>
                  <a:lnTo>
                    <a:pt x="9751" y="1971"/>
                  </a:lnTo>
                  <a:lnTo>
                    <a:pt x="9830" y="1872"/>
                  </a:lnTo>
                  <a:lnTo>
                    <a:pt x="9869" y="1754"/>
                  </a:lnTo>
                  <a:lnTo>
                    <a:pt x="9908" y="1636"/>
                  </a:lnTo>
                  <a:lnTo>
                    <a:pt x="9928" y="1518"/>
                  </a:lnTo>
                  <a:lnTo>
                    <a:pt x="9928" y="1419"/>
                  </a:lnTo>
                  <a:lnTo>
                    <a:pt x="9908" y="1321"/>
                  </a:lnTo>
                  <a:lnTo>
                    <a:pt x="9869" y="1242"/>
                  </a:lnTo>
                  <a:lnTo>
                    <a:pt x="9672" y="966"/>
                  </a:lnTo>
                  <a:lnTo>
                    <a:pt x="9436" y="710"/>
                  </a:lnTo>
                  <a:lnTo>
                    <a:pt x="9180" y="493"/>
                  </a:lnTo>
                  <a:lnTo>
                    <a:pt x="8923" y="316"/>
                  </a:lnTo>
                  <a:lnTo>
                    <a:pt x="8648" y="198"/>
                  </a:lnTo>
                  <a:lnTo>
                    <a:pt x="8569" y="158"/>
                  </a:lnTo>
                  <a:lnTo>
                    <a:pt x="8392" y="99"/>
                  </a:lnTo>
                  <a:lnTo>
                    <a:pt x="8214" y="60"/>
                  </a:lnTo>
                  <a:lnTo>
                    <a:pt x="8136" y="40"/>
                  </a:lnTo>
                  <a:lnTo>
                    <a:pt x="7820" y="20"/>
                  </a:lnTo>
                  <a:lnTo>
                    <a:pt x="7722" y="1"/>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3141225" y="3451875"/>
              <a:ext cx="253150" cy="132000"/>
            </a:xfrm>
            <a:custGeom>
              <a:avLst/>
              <a:gdLst/>
              <a:ahLst/>
              <a:cxnLst/>
              <a:rect l="l" t="t" r="r" b="b"/>
              <a:pathLst>
                <a:path w="10126" h="5280" extrusionOk="0">
                  <a:moveTo>
                    <a:pt x="10030" y="970"/>
                  </a:moveTo>
                  <a:lnTo>
                    <a:pt x="10125" y="1025"/>
                  </a:lnTo>
                  <a:lnTo>
                    <a:pt x="10066" y="986"/>
                  </a:lnTo>
                  <a:lnTo>
                    <a:pt x="10030" y="970"/>
                  </a:lnTo>
                  <a:close/>
                  <a:moveTo>
                    <a:pt x="7545" y="1"/>
                  </a:moveTo>
                  <a:lnTo>
                    <a:pt x="7308" y="20"/>
                  </a:lnTo>
                  <a:lnTo>
                    <a:pt x="7072" y="40"/>
                  </a:lnTo>
                  <a:lnTo>
                    <a:pt x="6836" y="99"/>
                  </a:lnTo>
                  <a:lnTo>
                    <a:pt x="6580" y="158"/>
                  </a:lnTo>
                  <a:lnTo>
                    <a:pt x="6343" y="237"/>
                  </a:lnTo>
                  <a:lnTo>
                    <a:pt x="6087" y="336"/>
                  </a:lnTo>
                  <a:lnTo>
                    <a:pt x="5831" y="434"/>
                  </a:lnTo>
                  <a:lnTo>
                    <a:pt x="5575" y="572"/>
                  </a:lnTo>
                  <a:lnTo>
                    <a:pt x="5319" y="710"/>
                  </a:lnTo>
                  <a:lnTo>
                    <a:pt x="473" y="3507"/>
                  </a:lnTo>
                  <a:lnTo>
                    <a:pt x="375" y="3586"/>
                  </a:lnTo>
                  <a:lnTo>
                    <a:pt x="276" y="3665"/>
                  </a:lnTo>
                  <a:lnTo>
                    <a:pt x="197" y="3743"/>
                  </a:lnTo>
                  <a:lnTo>
                    <a:pt x="138" y="3862"/>
                  </a:lnTo>
                  <a:lnTo>
                    <a:pt x="79" y="3960"/>
                  </a:lnTo>
                  <a:lnTo>
                    <a:pt x="40" y="4078"/>
                  </a:lnTo>
                  <a:lnTo>
                    <a:pt x="0" y="4197"/>
                  </a:lnTo>
                  <a:lnTo>
                    <a:pt x="0" y="4315"/>
                  </a:lnTo>
                  <a:lnTo>
                    <a:pt x="0" y="4413"/>
                  </a:lnTo>
                  <a:lnTo>
                    <a:pt x="40" y="4492"/>
                  </a:lnTo>
                  <a:lnTo>
                    <a:pt x="79" y="4571"/>
                  </a:lnTo>
                  <a:lnTo>
                    <a:pt x="138" y="4610"/>
                  </a:lnTo>
                  <a:lnTo>
                    <a:pt x="1281" y="5280"/>
                  </a:lnTo>
                  <a:lnTo>
                    <a:pt x="1261" y="5260"/>
                  </a:lnTo>
                  <a:lnTo>
                    <a:pt x="1241" y="5241"/>
                  </a:lnTo>
                  <a:lnTo>
                    <a:pt x="1202" y="5201"/>
                  </a:lnTo>
                  <a:lnTo>
                    <a:pt x="1182" y="5162"/>
                  </a:lnTo>
                  <a:lnTo>
                    <a:pt x="1163" y="5122"/>
                  </a:lnTo>
                  <a:lnTo>
                    <a:pt x="1163" y="5083"/>
                  </a:lnTo>
                  <a:lnTo>
                    <a:pt x="1143" y="4984"/>
                  </a:lnTo>
                  <a:lnTo>
                    <a:pt x="1163" y="4866"/>
                  </a:lnTo>
                  <a:lnTo>
                    <a:pt x="1182" y="4748"/>
                  </a:lnTo>
                  <a:lnTo>
                    <a:pt x="1222" y="4630"/>
                  </a:lnTo>
                  <a:lnTo>
                    <a:pt x="1281" y="4531"/>
                  </a:lnTo>
                  <a:lnTo>
                    <a:pt x="1360" y="4413"/>
                  </a:lnTo>
                  <a:lnTo>
                    <a:pt x="1438" y="4334"/>
                  </a:lnTo>
                  <a:lnTo>
                    <a:pt x="1517" y="4256"/>
                  </a:lnTo>
                  <a:lnTo>
                    <a:pt x="1616" y="4177"/>
                  </a:lnTo>
                  <a:lnTo>
                    <a:pt x="6461" y="1380"/>
                  </a:lnTo>
                  <a:lnTo>
                    <a:pt x="6698" y="1261"/>
                  </a:lnTo>
                  <a:lnTo>
                    <a:pt x="6934" y="1143"/>
                  </a:lnTo>
                  <a:lnTo>
                    <a:pt x="7052" y="1084"/>
                  </a:lnTo>
                  <a:lnTo>
                    <a:pt x="7446" y="927"/>
                  </a:lnTo>
                  <a:lnTo>
                    <a:pt x="7505" y="907"/>
                  </a:lnTo>
                  <a:lnTo>
                    <a:pt x="7722" y="828"/>
                  </a:lnTo>
                  <a:lnTo>
                    <a:pt x="7939" y="769"/>
                  </a:lnTo>
                  <a:lnTo>
                    <a:pt x="8057" y="749"/>
                  </a:lnTo>
                  <a:lnTo>
                    <a:pt x="8411" y="690"/>
                  </a:lnTo>
                  <a:lnTo>
                    <a:pt x="8490" y="690"/>
                  </a:lnTo>
                  <a:lnTo>
                    <a:pt x="8687" y="671"/>
                  </a:lnTo>
                  <a:lnTo>
                    <a:pt x="8884" y="671"/>
                  </a:lnTo>
                  <a:lnTo>
                    <a:pt x="8983" y="690"/>
                  </a:lnTo>
                  <a:lnTo>
                    <a:pt x="9298" y="730"/>
                  </a:lnTo>
                  <a:lnTo>
                    <a:pt x="9377" y="730"/>
                  </a:lnTo>
                  <a:lnTo>
                    <a:pt x="9554" y="789"/>
                  </a:lnTo>
                  <a:lnTo>
                    <a:pt x="9731" y="828"/>
                  </a:lnTo>
                  <a:lnTo>
                    <a:pt x="9790" y="868"/>
                  </a:lnTo>
                  <a:lnTo>
                    <a:pt x="10030" y="970"/>
                  </a:lnTo>
                  <a:lnTo>
                    <a:pt x="8963" y="355"/>
                  </a:lnTo>
                  <a:lnTo>
                    <a:pt x="8786" y="257"/>
                  </a:lnTo>
                  <a:lnTo>
                    <a:pt x="8608" y="178"/>
                  </a:lnTo>
                  <a:lnTo>
                    <a:pt x="8392" y="99"/>
                  </a:lnTo>
                  <a:lnTo>
                    <a:pt x="8195" y="60"/>
                  </a:lnTo>
                  <a:lnTo>
                    <a:pt x="7978" y="20"/>
                  </a:lnTo>
                  <a:lnTo>
                    <a:pt x="776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3169775" y="3468625"/>
              <a:ext cx="248725" cy="115750"/>
            </a:xfrm>
            <a:custGeom>
              <a:avLst/>
              <a:gdLst/>
              <a:ahLst/>
              <a:cxnLst/>
              <a:rect l="l" t="t" r="r" b="b"/>
              <a:pathLst>
                <a:path w="9949" h="4630" extrusionOk="0">
                  <a:moveTo>
                    <a:pt x="7545" y="1"/>
                  </a:moveTo>
                  <a:lnTo>
                    <a:pt x="7348" y="20"/>
                  </a:lnTo>
                  <a:lnTo>
                    <a:pt x="7269" y="20"/>
                  </a:lnTo>
                  <a:lnTo>
                    <a:pt x="6915" y="79"/>
                  </a:lnTo>
                  <a:lnTo>
                    <a:pt x="6797" y="99"/>
                  </a:lnTo>
                  <a:lnTo>
                    <a:pt x="6580" y="158"/>
                  </a:lnTo>
                  <a:lnTo>
                    <a:pt x="6363" y="237"/>
                  </a:lnTo>
                  <a:lnTo>
                    <a:pt x="6304" y="257"/>
                  </a:lnTo>
                  <a:lnTo>
                    <a:pt x="5910" y="414"/>
                  </a:lnTo>
                  <a:lnTo>
                    <a:pt x="5792" y="473"/>
                  </a:lnTo>
                  <a:lnTo>
                    <a:pt x="5556" y="591"/>
                  </a:lnTo>
                  <a:lnTo>
                    <a:pt x="5319" y="710"/>
                  </a:lnTo>
                  <a:lnTo>
                    <a:pt x="474" y="3507"/>
                  </a:lnTo>
                  <a:lnTo>
                    <a:pt x="375" y="3586"/>
                  </a:lnTo>
                  <a:lnTo>
                    <a:pt x="296" y="3664"/>
                  </a:lnTo>
                  <a:lnTo>
                    <a:pt x="218" y="3743"/>
                  </a:lnTo>
                  <a:lnTo>
                    <a:pt x="139" y="3861"/>
                  </a:lnTo>
                  <a:lnTo>
                    <a:pt x="80" y="3960"/>
                  </a:lnTo>
                  <a:lnTo>
                    <a:pt x="40" y="4078"/>
                  </a:lnTo>
                  <a:lnTo>
                    <a:pt x="21" y="4196"/>
                  </a:lnTo>
                  <a:lnTo>
                    <a:pt x="1" y="4314"/>
                  </a:lnTo>
                  <a:lnTo>
                    <a:pt x="21" y="4413"/>
                  </a:lnTo>
                  <a:lnTo>
                    <a:pt x="21" y="4452"/>
                  </a:lnTo>
                  <a:lnTo>
                    <a:pt x="40" y="4492"/>
                  </a:lnTo>
                  <a:lnTo>
                    <a:pt x="60" y="4531"/>
                  </a:lnTo>
                  <a:lnTo>
                    <a:pt x="99" y="4571"/>
                  </a:lnTo>
                  <a:lnTo>
                    <a:pt x="119" y="4590"/>
                  </a:lnTo>
                  <a:lnTo>
                    <a:pt x="178" y="4630"/>
                  </a:lnTo>
                  <a:lnTo>
                    <a:pt x="375" y="4630"/>
                  </a:lnTo>
                  <a:lnTo>
                    <a:pt x="474" y="4571"/>
                  </a:lnTo>
                  <a:lnTo>
                    <a:pt x="5319" y="1773"/>
                  </a:lnTo>
                  <a:lnTo>
                    <a:pt x="5654" y="1596"/>
                  </a:lnTo>
                  <a:lnTo>
                    <a:pt x="5969" y="1458"/>
                  </a:lnTo>
                  <a:lnTo>
                    <a:pt x="6265" y="1360"/>
                  </a:lnTo>
                  <a:lnTo>
                    <a:pt x="6580" y="1281"/>
                  </a:lnTo>
                  <a:lnTo>
                    <a:pt x="6876" y="1222"/>
                  </a:lnTo>
                  <a:lnTo>
                    <a:pt x="7151" y="1202"/>
                  </a:lnTo>
                  <a:lnTo>
                    <a:pt x="7427" y="1202"/>
                  </a:lnTo>
                  <a:lnTo>
                    <a:pt x="7683" y="1242"/>
                  </a:lnTo>
                  <a:lnTo>
                    <a:pt x="7860" y="1281"/>
                  </a:lnTo>
                  <a:lnTo>
                    <a:pt x="8038" y="1340"/>
                  </a:lnTo>
                  <a:lnTo>
                    <a:pt x="8195" y="1419"/>
                  </a:lnTo>
                  <a:lnTo>
                    <a:pt x="8353" y="1498"/>
                  </a:lnTo>
                  <a:lnTo>
                    <a:pt x="8471" y="1576"/>
                  </a:lnTo>
                  <a:lnTo>
                    <a:pt x="8570" y="1635"/>
                  </a:lnTo>
                  <a:lnTo>
                    <a:pt x="8668" y="1734"/>
                  </a:lnTo>
                  <a:lnTo>
                    <a:pt x="8747" y="1813"/>
                  </a:lnTo>
                  <a:lnTo>
                    <a:pt x="8865" y="1931"/>
                  </a:lnTo>
                  <a:lnTo>
                    <a:pt x="8924" y="2010"/>
                  </a:lnTo>
                  <a:lnTo>
                    <a:pt x="9082" y="2226"/>
                  </a:lnTo>
                  <a:lnTo>
                    <a:pt x="9101" y="2266"/>
                  </a:lnTo>
                  <a:lnTo>
                    <a:pt x="9161" y="2305"/>
                  </a:lnTo>
                  <a:lnTo>
                    <a:pt x="9220" y="2325"/>
                  </a:lnTo>
                  <a:lnTo>
                    <a:pt x="9298" y="2325"/>
                  </a:lnTo>
                  <a:lnTo>
                    <a:pt x="9397" y="2305"/>
                  </a:lnTo>
                  <a:lnTo>
                    <a:pt x="9476" y="2266"/>
                  </a:lnTo>
                  <a:lnTo>
                    <a:pt x="9594" y="2187"/>
                  </a:lnTo>
                  <a:lnTo>
                    <a:pt x="9692" y="2089"/>
                  </a:lnTo>
                  <a:lnTo>
                    <a:pt x="9771" y="1970"/>
                  </a:lnTo>
                  <a:lnTo>
                    <a:pt x="9850" y="1872"/>
                  </a:lnTo>
                  <a:lnTo>
                    <a:pt x="9889" y="1754"/>
                  </a:lnTo>
                  <a:lnTo>
                    <a:pt x="9929" y="1635"/>
                  </a:lnTo>
                  <a:lnTo>
                    <a:pt x="9948" y="1517"/>
                  </a:lnTo>
                  <a:lnTo>
                    <a:pt x="9948" y="1419"/>
                  </a:lnTo>
                  <a:lnTo>
                    <a:pt x="9929" y="1320"/>
                  </a:lnTo>
                  <a:lnTo>
                    <a:pt x="9889" y="1242"/>
                  </a:lnTo>
                  <a:lnTo>
                    <a:pt x="9692" y="966"/>
                  </a:lnTo>
                  <a:lnTo>
                    <a:pt x="9456" y="710"/>
                  </a:lnTo>
                  <a:lnTo>
                    <a:pt x="9200" y="493"/>
                  </a:lnTo>
                  <a:lnTo>
                    <a:pt x="8924" y="316"/>
                  </a:lnTo>
                  <a:lnTo>
                    <a:pt x="8648" y="198"/>
                  </a:lnTo>
                  <a:lnTo>
                    <a:pt x="8589" y="158"/>
                  </a:lnTo>
                  <a:lnTo>
                    <a:pt x="8412" y="119"/>
                  </a:lnTo>
                  <a:lnTo>
                    <a:pt x="8235" y="60"/>
                  </a:lnTo>
                  <a:lnTo>
                    <a:pt x="8156" y="60"/>
                  </a:lnTo>
                  <a:lnTo>
                    <a:pt x="7841" y="20"/>
                  </a:lnTo>
                  <a:lnTo>
                    <a:pt x="7742" y="1"/>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3094450" y="3594700"/>
              <a:ext cx="500" cy="4450"/>
            </a:xfrm>
            <a:custGeom>
              <a:avLst/>
              <a:gdLst/>
              <a:ahLst/>
              <a:cxnLst/>
              <a:rect l="l" t="t" r="r" b="b"/>
              <a:pathLst>
                <a:path w="20" h="178" extrusionOk="0">
                  <a:moveTo>
                    <a:pt x="20" y="0"/>
                  </a:moveTo>
                  <a:lnTo>
                    <a:pt x="20" y="0"/>
                  </a:lnTo>
                  <a:lnTo>
                    <a:pt x="20" y="0"/>
                  </a:lnTo>
                  <a:lnTo>
                    <a:pt x="0" y="178"/>
                  </a:lnTo>
                  <a:lnTo>
                    <a:pt x="0" y="178"/>
                  </a:lnTo>
                  <a:lnTo>
                    <a:pt x="0" y="178"/>
                  </a:lnTo>
                  <a:lnTo>
                    <a:pt x="20" y="0"/>
                  </a:lnTo>
                  <a:lnTo>
                    <a:pt x="2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3099850" y="3578925"/>
              <a:ext cx="1500" cy="2500"/>
            </a:xfrm>
            <a:custGeom>
              <a:avLst/>
              <a:gdLst/>
              <a:ahLst/>
              <a:cxnLst/>
              <a:rect l="l" t="t" r="r" b="b"/>
              <a:pathLst>
                <a:path w="60" h="100" extrusionOk="0">
                  <a:moveTo>
                    <a:pt x="60" y="1"/>
                  </a:moveTo>
                  <a:lnTo>
                    <a:pt x="60" y="1"/>
                  </a:lnTo>
                  <a:lnTo>
                    <a:pt x="60" y="1"/>
                  </a:lnTo>
                  <a:lnTo>
                    <a:pt x="1" y="99"/>
                  </a:lnTo>
                  <a:lnTo>
                    <a:pt x="1" y="99"/>
                  </a:lnTo>
                  <a:lnTo>
                    <a:pt x="1" y="99"/>
                  </a:lnTo>
                  <a:lnTo>
                    <a:pt x="60" y="1"/>
                  </a:lnTo>
                  <a:lnTo>
                    <a:pt x="6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3102325" y="3574500"/>
              <a:ext cx="1975" cy="2500"/>
            </a:xfrm>
            <a:custGeom>
              <a:avLst/>
              <a:gdLst/>
              <a:ahLst/>
              <a:cxnLst/>
              <a:rect l="l" t="t" r="r" b="b"/>
              <a:pathLst>
                <a:path w="79" h="100" extrusionOk="0">
                  <a:moveTo>
                    <a:pt x="79" y="1"/>
                  </a:moveTo>
                  <a:lnTo>
                    <a:pt x="0" y="99"/>
                  </a:lnTo>
                  <a:lnTo>
                    <a:pt x="20" y="99"/>
                  </a:lnTo>
                  <a:lnTo>
                    <a:pt x="7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3095425" y="3588775"/>
              <a:ext cx="1000" cy="3475"/>
            </a:xfrm>
            <a:custGeom>
              <a:avLst/>
              <a:gdLst/>
              <a:ahLst/>
              <a:cxnLst/>
              <a:rect l="l" t="t" r="r" b="b"/>
              <a:pathLst>
                <a:path w="40" h="139" extrusionOk="0">
                  <a:moveTo>
                    <a:pt x="40" y="1"/>
                  </a:moveTo>
                  <a:lnTo>
                    <a:pt x="40" y="1"/>
                  </a:lnTo>
                  <a:lnTo>
                    <a:pt x="40" y="1"/>
                  </a:lnTo>
                  <a:lnTo>
                    <a:pt x="0" y="139"/>
                  </a:lnTo>
                  <a:lnTo>
                    <a:pt x="0" y="139"/>
                  </a:lnTo>
                  <a:lnTo>
                    <a:pt x="0" y="139"/>
                  </a:lnTo>
                  <a:lnTo>
                    <a:pt x="40" y="1"/>
                  </a:lnTo>
                  <a:lnTo>
                    <a:pt x="4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3097400" y="3583375"/>
              <a:ext cx="1000" cy="2975"/>
            </a:xfrm>
            <a:custGeom>
              <a:avLst/>
              <a:gdLst/>
              <a:ahLst/>
              <a:cxnLst/>
              <a:rect l="l" t="t" r="r" b="b"/>
              <a:pathLst>
                <a:path w="40" h="119" extrusionOk="0">
                  <a:moveTo>
                    <a:pt x="40" y="0"/>
                  </a:moveTo>
                  <a:lnTo>
                    <a:pt x="40" y="0"/>
                  </a:lnTo>
                  <a:lnTo>
                    <a:pt x="40" y="0"/>
                  </a:lnTo>
                  <a:lnTo>
                    <a:pt x="0" y="118"/>
                  </a:lnTo>
                  <a:lnTo>
                    <a:pt x="0" y="118"/>
                  </a:lnTo>
                  <a:lnTo>
                    <a:pt x="0" y="118"/>
                  </a:lnTo>
                  <a:lnTo>
                    <a:pt x="40" y="0"/>
                  </a:lnTo>
                  <a:lnTo>
                    <a:pt x="4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3105775" y="3571050"/>
              <a:ext cx="1975" cy="2000"/>
            </a:xfrm>
            <a:custGeom>
              <a:avLst/>
              <a:gdLst/>
              <a:ahLst/>
              <a:cxnLst/>
              <a:rect l="l" t="t" r="r" b="b"/>
              <a:pathLst>
                <a:path w="79" h="80" extrusionOk="0">
                  <a:moveTo>
                    <a:pt x="79" y="1"/>
                  </a:moveTo>
                  <a:lnTo>
                    <a:pt x="79" y="1"/>
                  </a:lnTo>
                  <a:lnTo>
                    <a:pt x="79" y="1"/>
                  </a:lnTo>
                  <a:lnTo>
                    <a:pt x="0" y="80"/>
                  </a:lnTo>
                  <a:lnTo>
                    <a:pt x="0" y="80"/>
                  </a:lnTo>
                  <a:lnTo>
                    <a:pt x="0" y="80"/>
                  </a:lnTo>
                  <a:lnTo>
                    <a:pt x="79" y="1"/>
                  </a:lnTo>
                  <a:lnTo>
                    <a:pt x="7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3093950" y="3601100"/>
              <a:ext cx="25" cy="6925"/>
            </a:xfrm>
            <a:custGeom>
              <a:avLst/>
              <a:gdLst/>
              <a:ahLst/>
              <a:cxnLst/>
              <a:rect l="l" t="t" r="r" b="b"/>
              <a:pathLst>
                <a:path w="1" h="277" extrusionOk="0">
                  <a:moveTo>
                    <a:pt x="0" y="0"/>
                  </a:moveTo>
                  <a:lnTo>
                    <a:pt x="0" y="0"/>
                  </a:lnTo>
                  <a:lnTo>
                    <a:pt x="0" y="276"/>
                  </a:lnTo>
                  <a:lnTo>
                    <a:pt x="0" y="276"/>
                  </a:lnTo>
                  <a:lnTo>
                    <a:pt x="0" y="276"/>
                  </a:lnTo>
                  <a:lnTo>
                    <a:pt x="0" y="0"/>
                  </a:lnTo>
                  <a:lnTo>
                    <a:pt x="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3118575" y="3565150"/>
              <a:ext cx="2475" cy="525"/>
            </a:xfrm>
            <a:custGeom>
              <a:avLst/>
              <a:gdLst/>
              <a:ahLst/>
              <a:cxnLst/>
              <a:rect l="l" t="t" r="r" b="b"/>
              <a:pathLst>
                <a:path w="99" h="21" extrusionOk="0">
                  <a:moveTo>
                    <a:pt x="99" y="0"/>
                  </a:moveTo>
                  <a:lnTo>
                    <a:pt x="99" y="0"/>
                  </a:lnTo>
                  <a:lnTo>
                    <a:pt x="99" y="0"/>
                  </a:lnTo>
                  <a:lnTo>
                    <a:pt x="0" y="20"/>
                  </a:lnTo>
                  <a:lnTo>
                    <a:pt x="0" y="20"/>
                  </a:lnTo>
                  <a:lnTo>
                    <a:pt x="0" y="20"/>
                  </a:lnTo>
                  <a:lnTo>
                    <a:pt x="99" y="0"/>
                  </a:lnTo>
                  <a:lnTo>
                    <a:pt x="99"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3123500" y="3564650"/>
              <a:ext cx="2475" cy="25"/>
            </a:xfrm>
            <a:custGeom>
              <a:avLst/>
              <a:gdLst/>
              <a:ahLst/>
              <a:cxnLst/>
              <a:rect l="l" t="t" r="r" b="b"/>
              <a:pathLst>
                <a:path w="99" h="1" extrusionOk="0">
                  <a:moveTo>
                    <a:pt x="99" y="1"/>
                  </a:moveTo>
                  <a:lnTo>
                    <a:pt x="99" y="1"/>
                  </a:lnTo>
                  <a:lnTo>
                    <a:pt x="99" y="1"/>
                  </a:lnTo>
                  <a:lnTo>
                    <a:pt x="0" y="1"/>
                  </a:lnTo>
                  <a:lnTo>
                    <a:pt x="0" y="1"/>
                  </a:lnTo>
                  <a:lnTo>
                    <a:pt x="0" y="1"/>
                  </a:lnTo>
                  <a:lnTo>
                    <a:pt x="99" y="1"/>
                  </a:lnTo>
                  <a:lnTo>
                    <a:pt x="9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3114125" y="3566625"/>
              <a:ext cx="2000" cy="1000"/>
            </a:xfrm>
            <a:custGeom>
              <a:avLst/>
              <a:gdLst/>
              <a:ahLst/>
              <a:cxnLst/>
              <a:rect l="l" t="t" r="r" b="b"/>
              <a:pathLst>
                <a:path w="80" h="40" extrusionOk="0">
                  <a:moveTo>
                    <a:pt x="80" y="0"/>
                  </a:moveTo>
                  <a:lnTo>
                    <a:pt x="80" y="0"/>
                  </a:lnTo>
                  <a:lnTo>
                    <a:pt x="80" y="0"/>
                  </a:lnTo>
                  <a:lnTo>
                    <a:pt x="1" y="40"/>
                  </a:lnTo>
                  <a:lnTo>
                    <a:pt x="1" y="40"/>
                  </a:lnTo>
                  <a:lnTo>
                    <a:pt x="1" y="40"/>
                  </a:lnTo>
                  <a:lnTo>
                    <a:pt x="80" y="0"/>
                  </a:lnTo>
                  <a:lnTo>
                    <a:pt x="8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3109700" y="3568600"/>
              <a:ext cx="2000" cy="1500"/>
            </a:xfrm>
            <a:custGeom>
              <a:avLst/>
              <a:gdLst/>
              <a:ahLst/>
              <a:cxnLst/>
              <a:rect l="l" t="t" r="r" b="b"/>
              <a:pathLst>
                <a:path w="80" h="60" extrusionOk="0">
                  <a:moveTo>
                    <a:pt x="79" y="0"/>
                  </a:moveTo>
                  <a:lnTo>
                    <a:pt x="79" y="0"/>
                  </a:lnTo>
                  <a:lnTo>
                    <a:pt x="79" y="0"/>
                  </a:lnTo>
                  <a:lnTo>
                    <a:pt x="1" y="59"/>
                  </a:lnTo>
                  <a:lnTo>
                    <a:pt x="1" y="59"/>
                  </a:lnTo>
                  <a:lnTo>
                    <a:pt x="1" y="59"/>
                  </a:lnTo>
                  <a:lnTo>
                    <a:pt x="79" y="0"/>
                  </a:lnTo>
                  <a:lnTo>
                    <a:pt x="79"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3095425" y="3517875"/>
              <a:ext cx="191575" cy="182725"/>
            </a:xfrm>
            <a:custGeom>
              <a:avLst/>
              <a:gdLst/>
              <a:ahLst/>
              <a:cxnLst/>
              <a:rect l="l" t="t" r="r" b="b"/>
              <a:pathLst>
                <a:path w="7663" h="7309" extrusionOk="0">
                  <a:moveTo>
                    <a:pt x="156" y="815"/>
                  </a:moveTo>
                  <a:lnTo>
                    <a:pt x="119" y="828"/>
                  </a:lnTo>
                  <a:lnTo>
                    <a:pt x="0" y="906"/>
                  </a:lnTo>
                  <a:lnTo>
                    <a:pt x="0" y="906"/>
                  </a:lnTo>
                  <a:lnTo>
                    <a:pt x="156" y="815"/>
                  </a:lnTo>
                  <a:close/>
                  <a:moveTo>
                    <a:pt x="1931" y="0"/>
                  </a:moveTo>
                  <a:lnTo>
                    <a:pt x="1655" y="40"/>
                  </a:lnTo>
                  <a:lnTo>
                    <a:pt x="1379" y="119"/>
                  </a:lnTo>
                  <a:lnTo>
                    <a:pt x="1143" y="237"/>
                  </a:lnTo>
                  <a:lnTo>
                    <a:pt x="156" y="815"/>
                  </a:lnTo>
                  <a:lnTo>
                    <a:pt x="237" y="788"/>
                  </a:lnTo>
                  <a:lnTo>
                    <a:pt x="375" y="749"/>
                  </a:lnTo>
                  <a:lnTo>
                    <a:pt x="493" y="710"/>
                  </a:lnTo>
                  <a:lnTo>
                    <a:pt x="650" y="690"/>
                  </a:lnTo>
                  <a:lnTo>
                    <a:pt x="788" y="670"/>
                  </a:lnTo>
                  <a:lnTo>
                    <a:pt x="1084" y="670"/>
                  </a:lnTo>
                  <a:lnTo>
                    <a:pt x="1261" y="710"/>
                  </a:lnTo>
                  <a:lnTo>
                    <a:pt x="1399" y="729"/>
                  </a:lnTo>
                  <a:lnTo>
                    <a:pt x="1596" y="788"/>
                  </a:lnTo>
                  <a:lnTo>
                    <a:pt x="1714" y="828"/>
                  </a:lnTo>
                  <a:lnTo>
                    <a:pt x="1951" y="906"/>
                  </a:lnTo>
                  <a:lnTo>
                    <a:pt x="2049" y="946"/>
                  </a:lnTo>
                  <a:lnTo>
                    <a:pt x="2404" y="1143"/>
                  </a:lnTo>
                  <a:lnTo>
                    <a:pt x="2719" y="1340"/>
                  </a:lnTo>
                  <a:lnTo>
                    <a:pt x="3014" y="1557"/>
                  </a:lnTo>
                  <a:lnTo>
                    <a:pt x="3329" y="1813"/>
                  </a:lnTo>
                  <a:lnTo>
                    <a:pt x="3605" y="2088"/>
                  </a:lnTo>
                  <a:lnTo>
                    <a:pt x="3881" y="2384"/>
                  </a:lnTo>
                  <a:lnTo>
                    <a:pt x="4157" y="2699"/>
                  </a:lnTo>
                  <a:lnTo>
                    <a:pt x="4393" y="3034"/>
                  </a:lnTo>
                  <a:lnTo>
                    <a:pt x="4629" y="3388"/>
                  </a:lnTo>
                  <a:lnTo>
                    <a:pt x="4846" y="3743"/>
                  </a:lnTo>
                  <a:lnTo>
                    <a:pt x="5043" y="4117"/>
                  </a:lnTo>
                  <a:lnTo>
                    <a:pt x="5201" y="4492"/>
                  </a:lnTo>
                  <a:lnTo>
                    <a:pt x="5358" y="4886"/>
                  </a:lnTo>
                  <a:lnTo>
                    <a:pt x="5496" y="5260"/>
                  </a:lnTo>
                  <a:lnTo>
                    <a:pt x="5595" y="5654"/>
                  </a:lnTo>
                  <a:lnTo>
                    <a:pt x="5673" y="6048"/>
                  </a:lnTo>
                  <a:lnTo>
                    <a:pt x="5733" y="6422"/>
                  </a:lnTo>
                  <a:lnTo>
                    <a:pt x="7289" y="7308"/>
                  </a:lnTo>
                  <a:lnTo>
                    <a:pt x="7348" y="6993"/>
                  </a:lnTo>
                  <a:lnTo>
                    <a:pt x="7427" y="6698"/>
                  </a:lnTo>
                  <a:lnTo>
                    <a:pt x="7525" y="6442"/>
                  </a:lnTo>
                  <a:lnTo>
                    <a:pt x="7663" y="6205"/>
                  </a:lnTo>
                  <a:lnTo>
                    <a:pt x="6895" y="5752"/>
                  </a:lnTo>
                  <a:lnTo>
                    <a:pt x="6836" y="5378"/>
                  </a:lnTo>
                  <a:lnTo>
                    <a:pt x="6757" y="4984"/>
                  </a:lnTo>
                  <a:lnTo>
                    <a:pt x="6639" y="4590"/>
                  </a:lnTo>
                  <a:lnTo>
                    <a:pt x="6521" y="4216"/>
                  </a:lnTo>
                  <a:lnTo>
                    <a:pt x="6363" y="3822"/>
                  </a:lnTo>
                  <a:lnTo>
                    <a:pt x="6186" y="3448"/>
                  </a:lnTo>
                  <a:lnTo>
                    <a:pt x="5989" y="3073"/>
                  </a:lnTo>
                  <a:lnTo>
                    <a:pt x="5772" y="2719"/>
                  </a:lnTo>
                  <a:lnTo>
                    <a:pt x="5555" y="2364"/>
                  </a:lnTo>
                  <a:lnTo>
                    <a:pt x="5299" y="2029"/>
                  </a:lnTo>
                  <a:lnTo>
                    <a:pt x="5043" y="1714"/>
                  </a:lnTo>
                  <a:lnTo>
                    <a:pt x="4767" y="1419"/>
                  </a:lnTo>
                  <a:lnTo>
                    <a:pt x="4472" y="1143"/>
                  </a:lnTo>
                  <a:lnTo>
                    <a:pt x="4176" y="887"/>
                  </a:lnTo>
                  <a:lnTo>
                    <a:pt x="3861" y="670"/>
                  </a:lnTo>
                  <a:lnTo>
                    <a:pt x="3546" y="473"/>
                  </a:lnTo>
                  <a:lnTo>
                    <a:pt x="3211" y="276"/>
                  </a:lnTo>
                  <a:lnTo>
                    <a:pt x="2857" y="158"/>
                  </a:lnTo>
                  <a:lnTo>
                    <a:pt x="2541" y="59"/>
                  </a:lnTo>
                  <a:lnTo>
                    <a:pt x="2226"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3299800" y="3719775"/>
              <a:ext cx="25" cy="7425"/>
            </a:xfrm>
            <a:custGeom>
              <a:avLst/>
              <a:gdLst/>
              <a:ahLst/>
              <a:cxnLst/>
              <a:rect l="l" t="t" r="r" b="b"/>
              <a:pathLst>
                <a:path w="1" h="297" extrusionOk="0">
                  <a:moveTo>
                    <a:pt x="0" y="1"/>
                  </a:moveTo>
                  <a:lnTo>
                    <a:pt x="0" y="1"/>
                  </a:lnTo>
                  <a:lnTo>
                    <a:pt x="0" y="296"/>
                  </a:lnTo>
                  <a:lnTo>
                    <a:pt x="0" y="296"/>
                  </a:lnTo>
                  <a:lnTo>
                    <a:pt x="0" y="296"/>
                  </a:lnTo>
                  <a:lnTo>
                    <a:pt x="0" y="1"/>
                  </a:lnTo>
                  <a:lnTo>
                    <a:pt x="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3303250" y="3702550"/>
              <a:ext cx="1500" cy="2975"/>
            </a:xfrm>
            <a:custGeom>
              <a:avLst/>
              <a:gdLst/>
              <a:ahLst/>
              <a:cxnLst/>
              <a:rect l="l" t="t" r="r" b="b"/>
              <a:pathLst>
                <a:path w="60" h="119" extrusionOk="0">
                  <a:moveTo>
                    <a:pt x="59" y="0"/>
                  </a:moveTo>
                  <a:lnTo>
                    <a:pt x="59" y="0"/>
                  </a:lnTo>
                  <a:lnTo>
                    <a:pt x="59" y="0"/>
                  </a:lnTo>
                  <a:lnTo>
                    <a:pt x="0" y="118"/>
                  </a:lnTo>
                  <a:lnTo>
                    <a:pt x="0" y="118"/>
                  </a:lnTo>
                  <a:lnTo>
                    <a:pt x="0" y="118"/>
                  </a:lnTo>
                  <a:lnTo>
                    <a:pt x="59" y="0"/>
                  </a:lnTo>
                  <a:lnTo>
                    <a:pt x="59"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3329825" y="3683325"/>
              <a:ext cx="2000" cy="525"/>
            </a:xfrm>
            <a:custGeom>
              <a:avLst/>
              <a:gdLst/>
              <a:ahLst/>
              <a:cxnLst/>
              <a:rect l="l" t="t" r="r" b="b"/>
              <a:pathLst>
                <a:path w="80" h="21" extrusionOk="0">
                  <a:moveTo>
                    <a:pt x="80" y="1"/>
                  </a:moveTo>
                  <a:lnTo>
                    <a:pt x="80" y="1"/>
                  </a:lnTo>
                  <a:lnTo>
                    <a:pt x="80" y="1"/>
                  </a:lnTo>
                  <a:lnTo>
                    <a:pt x="1" y="21"/>
                  </a:lnTo>
                  <a:lnTo>
                    <a:pt x="1" y="21"/>
                  </a:lnTo>
                  <a:lnTo>
                    <a:pt x="1" y="21"/>
                  </a:lnTo>
                  <a:lnTo>
                    <a:pt x="80" y="1"/>
                  </a:lnTo>
                  <a:lnTo>
                    <a:pt x="8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3315550" y="3687275"/>
              <a:ext cx="2000" cy="1500"/>
            </a:xfrm>
            <a:custGeom>
              <a:avLst/>
              <a:gdLst/>
              <a:ahLst/>
              <a:cxnLst/>
              <a:rect l="l" t="t" r="r" b="b"/>
              <a:pathLst>
                <a:path w="80" h="60" extrusionOk="0">
                  <a:moveTo>
                    <a:pt x="79" y="1"/>
                  </a:moveTo>
                  <a:lnTo>
                    <a:pt x="79" y="1"/>
                  </a:lnTo>
                  <a:lnTo>
                    <a:pt x="79" y="1"/>
                  </a:lnTo>
                  <a:lnTo>
                    <a:pt x="1" y="60"/>
                  </a:lnTo>
                  <a:lnTo>
                    <a:pt x="1" y="60"/>
                  </a:lnTo>
                  <a:lnTo>
                    <a:pt x="1" y="60"/>
                  </a:lnTo>
                  <a:lnTo>
                    <a:pt x="79" y="1"/>
                  </a:lnTo>
                  <a:lnTo>
                    <a:pt x="7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3319975" y="3685300"/>
              <a:ext cx="2000" cy="1025"/>
            </a:xfrm>
            <a:custGeom>
              <a:avLst/>
              <a:gdLst/>
              <a:ahLst/>
              <a:cxnLst/>
              <a:rect l="l" t="t" r="r" b="b"/>
              <a:pathLst>
                <a:path w="80" h="41" extrusionOk="0">
                  <a:moveTo>
                    <a:pt x="80" y="1"/>
                  </a:moveTo>
                  <a:lnTo>
                    <a:pt x="80" y="1"/>
                  </a:lnTo>
                  <a:lnTo>
                    <a:pt x="80" y="1"/>
                  </a:lnTo>
                  <a:lnTo>
                    <a:pt x="1" y="40"/>
                  </a:lnTo>
                  <a:lnTo>
                    <a:pt x="1" y="40"/>
                  </a:lnTo>
                  <a:lnTo>
                    <a:pt x="1" y="40"/>
                  </a:lnTo>
                  <a:lnTo>
                    <a:pt x="80" y="1"/>
                  </a:lnTo>
                  <a:lnTo>
                    <a:pt x="8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3305700" y="3697625"/>
              <a:ext cx="1500" cy="2475"/>
            </a:xfrm>
            <a:custGeom>
              <a:avLst/>
              <a:gdLst/>
              <a:ahLst/>
              <a:cxnLst/>
              <a:rect l="l" t="t" r="r" b="b"/>
              <a:pathLst>
                <a:path w="60" h="99" extrusionOk="0">
                  <a:moveTo>
                    <a:pt x="60" y="0"/>
                  </a:moveTo>
                  <a:lnTo>
                    <a:pt x="60" y="0"/>
                  </a:lnTo>
                  <a:lnTo>
                    <a:pt x="60" y="0"/>
                  </a:lnTo>
                  <a:lnTo>
                    <a:pt x="1" y="99"/>
                  </a:lnTo>
                  <a:lnTo>
                    <a:pt x="1" y="99"/>
                  </a:lnTo>
                  <a:lnTo>
                    <a:pt x="1" y="99"/>
                  </a:lnTo>
                  <a:lnTo>
                    <a:pt x="60" y="0"/>
                  </a:lnTo>
                  <a:lnTo>
                    <a:pt x="6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3311600" y="3690225"/>
              <a:ext cx="2000" cy="2000"/>
            </a:xfrm>
            <a:custGeom>
              <a:avLst/>
              <a:gdLst/>
              <a:ahLst/>
              <a:cxnLst/>
              <a:rect l="l" t="t" r="r" b="b"/>
              <a:pathLst>
                <a:path w="80" h="80" extrusionOk="0">
                  <a:moveTo>
                    <a:pt x="80" y="1"/>
                  </a:moveTo>
                  <a:lnTo>
                    <a:pt x="1" y="80"/>
                  </a:lnTo>
                  <a:lnTo>
                    <a:pt x="21" y="80"/>
                  </a:lnTo>
                  <a:lnTo>
                    <a:pt x="8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3302250" y="3749325"/>
              <a:ext cx="3975" cy="12825"/>
            </a:xfrm>
            <a:custGeom>
              <a:avLst/>
              <a:gdLst/>
              <a:ahLst/>
              <a:cxnLst/>
              <a:rect l="l" t="t" r="r" b="b"/>
              <a:pathLst>
                <a:path w="159" h="513" extrusionOk="0">
                  <a:moveTo>
                    <a:pt x="158" y="513"/>
                  </a:moveTo>
                  <a:lnTo>
                    <a:pt x="158" y="513"/>
                  </a:lnTo>
                  <a:lnTo>
                    <a:pt x="79" y="257"/>
                  </a:lnTo>
                  <a:lnTo>
                    <a:pt x="1" y="1"/>
                  </a:lnTo>
                  <a:lnTo>
                    <a:pt x="1" y="1"/>
                  </a:lnTo>
                  <a:lnTo>
                    <a:pt x="79" y="257"/>
                  </a:lnTo>
                  <a:lnTo>
                    <a:pt x="158" y="513"/>
                  </a:lnTo>
                  <a:lnTo>
                    <a:pt x="158" y="513"/>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3331800" y="3807425"/>
              <a:ext cx="10850" cy="11850"/>
            </a:xfrm>
            <a:custGeom>
              <a:avLst/>
              <a:gdLst/>
              <a:ahLst/>
              <a:cxnLst/>
              <a:rect l="l" t="t" r="r" b="b"/>
              <a:pathLst>
                <a:path w="434" h="474" extrusionOk="0">
                  <a:moveTo>
                    <a:pt x="434" y="474"/>
                  </a:moveTo>
                  <a:lnTo>
                    <a:pt x="434" y="474"/>
                  </a:lnTo>
                  <a:lnTo>
                    <a:pt x="217" y="237"/>
                  </a:lnTo>
                  <a:lnTo>
                    <a:pt x="1" y="1"/>
                  </a:lnTo>
                  <a:lnTo>
                    <a:pt x="1" y="1"/>
                  </a:lnTo>
                  <a:lnTo>
                    <a:pt x="217" y="237"/>
                  </a:lnTo>
                  <a:lnTo>
                    <a:pt x="434" y="474"/>
                  </a:lnTo>
                  <a:lnTo>
                    <a:pt x="434" y="474"/>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3308650" y="3693675"/>
              <a:ext cx="1500" cy="2000"/>
            </a:xfrm>
            <a:custGeom>
              <a:avLst/>
              <a:gdLst/>
              <a:ahLst/>
              <a:cxnLst/>
              <a:rect l="l" t="t" r="r" b="b"/>
              <a:pathLst>
                <a:path w="60" h="80" extrusionOk="0">
                  <a:moveTo>
                    <a:pt x="60" y="1"/>
                  </a:moveTo>
                  <a:lnTo>
                    <a:pt x="60" y="1"/>
                  </a:lnTo>
                  <a:lnTo>
                    <a:pt x="60" y="1"/>
                  </a:lnTo>
                  <a:lnTo>
                    <a:pt x="1" y="79"/>
                  </a:lnTo>
                  <a:lnTo>
                    <a:pt x="1" y="79"/>
                  </a:lnTo>
                  <a:lnTo>
                    <a:pt x="1" y="79"/>
                  </a:lnTo>
                  <a:lnTo>
                    <a:pt x="60" y="1"/>
                  </a:lnTo>
                  <a:lnTo>
                    <a:pt x="6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3300275" y="3713375"/>
              <a:ext cx="525" cy="4450"/>
            </a:xfrm>
            <a:custGeom>
              <a:avLst/>
              <a:gdLst/>
              <a:ahLst/>
              <a:cxnLst/>
              <a:rect l="l" t="t" r="r" b="b"/>
              <a:pathLst>
                <a:path w="21" h="178" extrusionOk="0">
                  <a:moveTo>
                    <a:pt x="21" y="1"/>
                  </a:moveTo>
                  <a:lnTo>
                    <a:pt x="21" y="1"/>
                  </a:lnTo>
                  <a:lnTo>
                    <a:pt x="21" y="1"/>
                  </a:lnTo>
                  <a:lnTo>
                    <a:pt x="1" y="178"/>
                  </a:lnTo>
                  <a:lnTo>
                    <a:pt x="1" y="178"/>
                  </a:lnTo>
                  <a:lnTo>
                    <a:pt x="1" y="178"/>
                  </a:lnTo>
                  <a:lnTo>
                    <a:pt x="21" y="1"/>
                  </a:lnTo>
                  <a:lnTo>
                    <a:pt x="21"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3301750" y="3707475"/>
              <a:ext cx="525" cy="3950"/>
            </a:xfrm>
            <a:custGeom>
              <a:avLst/>
              <a:gdLst/>
              <a:ahLst/>
              <a:cxnLst/>
              <a:rect l="l" t="t" r="r" b="b"/>
              <a:pathLst>
                <a:path w="21" h="158" extrusionOk="0">
                  <a:moveTo>
                    <a:pt x="21" y="0"/>
                  </a:moveTo>
                  <a:lnTo>
                    <a:pt x="1" y="138"/>
                  </a:lnTo>
                  <a:lnTo>
                    <a:pt x="1" y="158"/>
                  </a:lnTo>
                  <a:lnTo>
                    <a:pt x="21"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3307675" y="3767050"/>
              <a:ext cx="7900" cy="16275"/>
            </a:xfrm>
            <a:custGeom>
              <a:avLst/>
              <a:gdLst/>
              <a:ahLst/>
              <a:cxnLst/>
              <a:rect l="l" t="t" r="r" b="b"/>
              <a:pathLst>
                <a:path w="316" h="651" extrusionOk="0">
                  <a:moveTo>
                    <a:pt x="316" y="651"/>
                  </a:moveTo>
                  <a:lnTo>
                    <a:pt x="316" y="651"/>
                  </a:lnTo>
                  <a:lnTo>
                    <a:pt x="158" y="336"/>
                  </a:lnTo>
                  <a:lnTo>
                    <a:pt x="0" y="1"/>
                  </a:lnTo>
                  <a:lnTo>
                    <a:pt x="0" y="1"/>
                  </a:lnTo>
                  <a:lnTo>
                    <a:pt x="158" y="336"/>
                  </a:lnTo>
                  <a:lnTo>
                    <a:pt x="316" y="651"/>
                  </a:lnTo>
                  <a:lnTo>
                    <a:pt x="316" y="65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3324425" y="3683825"/>
              <a:ext cx="2475" cy="1025"/>
            </a:xfrm>
            <a:custGeom>
              <a:avLst/>
              <a:gdLst/>
              <a:ahLst/>
              <a:cxnLst/>
              <a:rect l="l" t="t" r="r" b="b"/>
              <a:pathLst>
                <a:path w="99" h="41" extrusionOk="0">
                  <a:moveTo>
                    <a:pt x="99" y="1"/>
                  </a:moveTo>
                  <a:lnTo>
                    <a:pt x="0" y="40"/>
                  </a:lnTo>
                  <a:lnTo>
                    <a:pt x="20" y="40"/>
                  </a:lnTo>
                  <a:lnTo>
                    <a:pt x="9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3299800" y="3683325"/>
              <a:ext cx="122650" cy="158125"/>
            </a:xfrm>
            <a:custGeom>
              <a:avLst/>
              <a:gdLst/>
              <a:ahLst/>
              <a:cxnLst/>
              <a:rect l="l" t="t" r="r" b="b"/>
              <a:pathLst>
                <a:path w="4906" h="6325" extrusionOk="0">
                  <a:moveTo>
                    <a:pt x="1281" y="1"/>
                  </a:moveTo>
                  <a:lnTo>
                    <a:pt x="1202" y="21"/>
                  </a:lnTo>
                  <a:lnTo>
                    <a:pt x="1084" y="21"/>
                  </a:lnTo>
                  <a:lnTo>
                    <a:pt x="985" y="60"/>
                  </a:lnTo>
                  <a:lnTo>
                    <a:pt x="1005" y="60"/>
                  </a:lnTo>
                  <a:lnTo>
                    <a:pt x="887" y="80"/>
                  </a:lnTo>
                  <a:lnTo>
                    <a:pt x="808" y="119"/>
                  </a:lnTo>
                  <a:lnTo>
                    <a:pt x="709" y="159"/>
                  </a:lnTo>
                  <a:lnTo>
                    <a:pt x="631" y="218"/>
                  </a:lnTo>
                  <a:lnTo>
                    <a:pt x="552" y="277"/>
                  </a:lnTo>
                  <a:lnTo>
                    <a:pt x="473" y="356"/>
                  </a:lnTo>
                  <a:lnTo>
                    <a:pt x="414" y="415"/>
                  </a:lnTo>
                  <a:lnTo>
                    <a:pt x="355" y="493"/>
                  </a:lnTo>
                  <a:lnTo>
                    <a:pt x="296" y="572"/>
                  </a:lnTo>
                  <a:lnTo>
                    <a:pt x="237" y="671"/>
                  </a:lnTo>
                  <a:lnTo>
                    <a:pt x="197" y="769"/>
                  </a:lnTo>
                  <a:lnTo>
                    <a:pt x="138" y="887"/>
                  </a:lnTo>
                  <a:lnTo>
                    <a:pt x="99" y="966"/>
                  </a:lnTo>
                  <a:lnTo>
                    <a:pt x="79" y="1124"/>
                  </a:lnTo>
                  <a:lnTo>
                    <a:pt x="40" y="1203"/>
                  </a:lnTo>
                  <a:lnTo>
                    <a:pt x="20" y="1380"/>
                  </a:lnTo>
                  <a:lnTo>
                    <a:pt x="0" y="1459"/>
                  </a:lnTo>
                  <a:lnTo>
                    <a:pt x="0" y="1754"/>
                  </a:lnTo>
                  <a:lnTo>
                    <a:pt x="0" y="2030"/>
                  </a:lnTo>
                  <a:lnTo>
                    <a:pt x="40" y="2345"/>
                  </a:lnTo>
                  <a:lnTo>
                    <a:pt x="99" y="2641"/>
                  </a:lnTo>
                  <a:lnTo>
                    <a:pt x="177" y="2897"/>
                  </a:lnTo>
                  <a:lnTo>
                    <a:pt x="256" y="3153"/>
                  </a:lnTo>
                  <a:lnTo>
                    <a:pt x="315" y="3350"/>
                  </a:lnTo>
                  <a:lnTo>
                    <a:pt x="473" y="3685"/>
                  </a:lnTo>
                  <a:lnTo>
                    <a:pt x="631" y="4000"/>
                  </a:lnTo>
                  <a:lnTo>
                    <a:pt x="827" y="4354"/>
                  </a:lnTo>
                  <a:lnTo>
                    <a:pt x="1064" y="4709"/>
                  </a:lnTo>
                  <a:lnTo>
                    <a:pt x="1281" y="4965"/>
                  </a:lnTo>
                  <a:lnTo>
                    <a:pt x="1497" y="5201"/>
                  </a:lnTo>
                  <a:lnTo>
                    <a:pt x="1714" y="5438"/>
                  </a:lnTo>
                  <a:lnTo>
                    <a:pt x="1891" y="5595"/>
                  </a:lnTo>
                  <a:lnTo>
                    <a:pt x="2068" y="5733"/>
                  </a:lnTo>
                  <a:lnTo>
                    <a:pt x="2246" y="5871"/>
                  </a:lnTo>
                  <a:lnTo>
                    <a:pt x="2443" y="5989"/>
                  </a:lnTo>
                  <a:lnTo>
                    <a:pt x="2699" y="6107"/>
                  </a:lnTo>
                  <a:lnTo>
                    <a:pt x="2935" y="6206"/>
                  </a:lnTo>
                  <a:lnTo>
                    <a:pt x="3172" y="6285"/>
                  </a:lnTo>
                  <a:lnTo>
                    <a:pt x="3408" y="6304"/>
                  </a:lnTo>
                  <a:lnTo>
                    <a:pt x="3605" y="6324"/>
                  </a:lnTo>
                  <a:lnTo>
                    <a:pt x="3822" y="6285"/>
                  </a:lnTo>
                  <a:lnTo>
                    <a:pt x="3999" y="6245"/>
                  </a:lnTo>
                  <a:lnTo>
                    <a:pt x="4176" y="6167"/>
                  </a:lnTo>
                  <a:lnTo>
                    <a:pt x="4334" y="6048"/>
                  </a:lnTo>
                  <a:lnTo>
                    <a:pt x="4491" y="5910"/>
                  </a:lnTo>
                  <a:lnTo>
                    <a:pt x="4610" y="5753"/>
                  </a:lnTo>
                  <a:lnTo>
                    <a:pt x="4708" y="5556"/>
                  </a:lnTo>
                  <a:lnTo>
                    <a:pt x="4787" y="5359"/>
                  </a:lnTo>
                  <a:lnTo>
                    <a:pt x="4866" y="5123"/>
                  </a:lnTo>
                  <a:lnTo>
                    <a:pt x="4885" y="4866"/>
                  </a:lnTo>
                  <a:lnTo>
                    <a:pt x="4905" y="4571"/>
                  </a:lnTo>
                  <a:lnTo>
                    <a:pt x="4905" y="4275"/>
                  </a:lnTo>
                  <a:lnTo>
                    <a:pt x="4866" y="3980"/>
                  </a:lnTo>
                  <a:lnTo>
                    <a:pt x="4807" y="3685"/>
                  </a:lnTo>
                  <a:lnTo>
                    <a:pt x="4708" y="3369"/>
                  </a:lnTo>
                  <a:lnTo>
                    <a:pt x="4610" y="3054"/>
                  </a:lnTo>
                  <a:lnTo>
                    <a:pt x="4491" y="2759"/>
                  </a:lnTo>
                  <a:lnTo>
                    <a:pt x="4353" y="2463"/>
                  </a:lnTo>
                  <a:lnTo>
                    <a:pt x="4196" y="2168"/>
                  </a:lnTo>
                  <a:lnTo>
                    <a:pt x="4019" y="1892"/>
                  </a:lnTo>
                  <a:lnTo>
                    <a:pt x="3822" y="1616"/>
                  </a:lnTo>
                  <a:lnTo>
                    <a:pt x="3625" y="1360"/>
                  </a:lnTo>
                  <a:lnTo>
                    <a:pt x="3408" y="1104"/>
                  </a:lnTo>
                  <a:lnTo>
                    <a:pt x="3191" y="887"/>
                  </a:lnTo>
                  <a:lnTo>
                    <a:pt x="2955" y="690"/>
                  </a:lnTo>
                  <a:lnTo>
                    <a:pt x="2719" y="493"/>
                  </a:lnTo>
                  <a:lnTo>
                    <a:pt x="2462" y="336"/>
                  </a:lnTo>
                  <a:lnTo>
                    <a:pt x="2206" y="198"/>
                  </a:lnTo>
                  <a:lnTo>
                    <a:pt x="2128" y="178"/>
                  </a:lnTo>
                  <a:lnTo>
                    <a:pt x="2147" y="178"/>
                  </a:lnTo>
                  <a:lnTo>
                    <a:pt x="1970" y="119"/>
                  </a:lnTo>
                  <a:lnTo>
                    <a:pt x="1871" y="80"/>
                  </a:lnTo>
                  <a:lnTo>
                    <a:pt x="1734" y="40"/>
                  </a:lnTo>
                  <a:lnTo>
                    <a:pt x="1635" y="21"/>
                  </a:lnTo>
                  <a:lnTo>
                    <a:pt x="1497"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3301275" y="3637050"/>
              <a:ext cx="173375" cy="228525"/>
            </a:xfrm>
            <a:custGeom>
              <a:avLst/>
              <a:gdLst/>
              <a:ahLst/>
              <a:cxnLst/>
              <a:rect l="l" t="t" r="r" b="b"/>
              <a:pathLst>
                <a:path w="6935" h="9141" extrusionOk="0">
                  <a:moveTo>
                    <a:pt x="1931" y="0"/>
                  </a:moveTo>
                  <a:lnTo>
                    <a:pt x="1655" y="40"/>
                  </a:lnTo>
                  <a:lnTo>
                    <a:pt x="1399" y="99"/>
                  </a:lnTo>
                  <a:lnTo>
                    <a:pt x="1162" y="217"/>
                  </a:lnTo>
                  <a:lnTo>
                    <a:pt x="0" y="887"/>
                  </a:lnTo>
                  <a:lnTo>
                    <a:pt x="79" y="847"/>
                  </a:lnTo>
                  <a:lnTo>
                    <a:pt x="217" y="788"/>
                  </a:lnTo>
                  <a:lnTo>
                    <a:pt x="315" y="749"/>
                  </a:lnTo>
                  <a:lnTo>
                    <a:pt x="453" y="709"/>
                  </a:lnTo>
                  <a:lnTo>
                    <a:pt x="572" y="690"/>
                  </a:lnTo>
                  <a:lnTo>
                    <a:pt x="729" y="670"/>
                  </a:lnTo>
                  <a:lnTo>
                    <a:pt x="1123" y="670"/>
                  </a:lnTo>
                  <a:lnTo>
                    <a:pt x="1300" y="709"/>
                  </a:lnTo>
                  <a:lnTo>
                    <a:pt x="1438" y="729"/>
                  </a:lnTo>
                  <a:lnTo>
                    <a:pt x="1616" y="788"/>
                  </a:lnTo>
                  <a:lnTo>
                    <a:pt x="1753" y="828"/>
                  </a:lnTo>
                  <a:lnTo>
                    <a:pt x="1970" y="906"/>
                  </a:lnTo>
                  <a:lnTo>
                    <a:pt x="2069" y="946"/>
                  </a:lnTo>
                  <a:lnTo>
                    <a:pt x="2403" y="1123"/>
                  </a:lnTo>
                  <a:lnTo>
                    <a:pt x="2758" y="1340"/>
                  </a:lnTo>
                  <a:lnTo>
                    <a:pt x="3093" y="1596"/>
                  </a:lnTo>
                  <a:lnTo>
                    <a:pt x="3408" y="1872"/>
                  </a:lnTo>
                  <a:lnTo>
                    <a:pt x="3723" y="2187"/>
                  </a:lnTo>
                  <a:lnTo>
                    <a:pt x="4019" y="2522"/>
                  </a:lnTo>
                  <a:lnTo>
                    <a:pt x="4294" y="2876"/>
                  </a:lnTo>
                  <a:lnTo>
                    <a:pt x="4551" y="3251"/>
                  </a:lnTo>
                  <a:lnTo>
                    <a:pt x="4787" y="3645"/>
                  </a:lnTo>
                  <a:lnTo>
                    <a:pt x="5004" y="4038"/>
                  </a:lnTo>
                  <a:lnTo>
                    <a:pt x="5201" y="4452"/>
                  </a:lnTo>
                  <a:lnTo>
                    <a:pt x="5378" y="4886"/>
                  </a:lnTo>
                  <a:lnTo>
                    <a:pt x="5516" y="5299"/>
                  </a:lnTo>
                  <a:lnTo>
                    <a:pt x="5634" y="5733"/>
                  </a:lnTo>
                  <a:lnTo>
                    <a:pt x="5713" y="6146"/>
                  </a:lnTo>
                  <a:lnTo>
                    <a:pt x="5752" y="6560"/>
                  </a:lnTo>
                  <a:lnTo>
                    <a:pt x="5772" y="6974"/>
                  </a:lnTo>
                  <a:lnTo>
                    <a:pt x="5752" y="7348"/>
                  </a:lnTo>
                  <a:lnTo>
                    <a:pt x="5752" y="7466"/>
                  </a:lnTo>
                  <a:lnTo>
                    <a:pt x="5713" y="7702"/>
                  </a:lnTo>
                  <a:lnTo>
                    <a:pt x="5673" y="7840"/>
                  </a:lnTo>
                  <a:lnTo>
                    <a:pt x="5614" y="8037"/>
                  </a:lnTo>
                  <a:lnTo>
                    <a:pt x="5575" y="8155"/>
                  </a:lnTo>
                  <a:lnTo>
                    <a:pt x="5516" y="8313"/>
                  </a:lnTo>
                  <a:lnTo>
                    <a:pt x="5437" y="8431"/>
                  </a:lnTo>
                  <a:lnTo>
                    <a:pt x="5358" y="8569"/>
                  </a:lnTo>
                  <a:lnTo>
                    <a:pt x="5279" y="8687"/>
                  </a:lnTo>
                  <a:lnTo>
                    <a:pt x="5201" y="8805"/>
                  </a:lnTo>
                  <a:lnTo>
                    <a:pt x="5102" y="8884"/>
                  </a:lnTo>
                  <a:lnTo>
                    <a:pt x="5004" y="8983"/>
                  </a:lnTo>
                  <a:lnTo>
                    <a:pt x="4905" y="9062"/>
                  </a:lnTo>
                  <a:lnTo>
                    <a:pt x="4787" y="9140"/>
                  </a:lnTo>
                  <a:lnTo>
                    <a:pt x="4787" y="9140"/>
                  </a:lnTo>
                  <a:lnTo>
                    <a:pt x="5949" y="8471"/>
                  </a:lnTo>
                  <a:lnTo>
                    <a:pt x="6166" y="8313"/>
                  </a:lnTo>
                  <a:lnTo>
                    <a:pt x="6343" y="8136"/>
                  </a:lnTo>
                  <a:lnTo>
                    <a:pt x="6520" y="7899"/>
                  </a:lnTo>
                  <a:lnTo>
                    <a:pt x="6658" y="7643"/>
                  </a:lnTo>
                  <a:lnTo>
                    <a:pt x="6776" y="7367"/>
                  </a:lnTo>
                  <a:lnTo>
                    <a:pt x="6855" y="7033"/>
                  </a:lnTo>
                  <a:lnTo>
                    <a:pt x="6914" y="6678"/>
                  </a:lnTo>
                  <a:lnTo>
                    <a:pt x="6934" y="6304"/>
                  </a:lnTo>
                  <a:lnTo>
                    <a:pt x="6914" y="5890"/>
                  </a:lnTo>
                  <a:lnTo>
                    <a:pt x="6855" y="5476"/>
                  </a:lnTo>
                  <a:lnTo>
                    <a:pt x="6776" y="5063"/>
                  </a:lnTo>
                  <a:lnTo>
                    <a:pt x="6678" y="4629"/>
                  </a:lnTo>
                  <a:lnTo>
                    <a:pt x="6520" y="4216"/>
                  </a:lnTo>
                  <a:lnTo>
                    <a:pt x="6363" y="3782"/>
                  </a:lnTo>
                  <a:lnTo>
                    <a:pt x="6166" y="3369"/>
                  </a:lnTo>
                  <a:lnTo>
                    <a:pt x="5949" y="2975"/>
                  </a:lnTo>
                  <a:lnTo>
                    <a:pt x="5713" y="2581"/>
                  </a:lnTo>
                  <a:lnTo>
                    <a:pt x="5437" y="2207"/>
                  </a:lnTo>
                  <a:lnTo>
                    <a:pt x="5161" y="1852"/>
                  </a:lnTo>
                  <a:lnTo>
                    <a:pt x="4866" y="1517"/>
                  </a:lnTo>
                  <a:lnTo>
                    <a:pt x="4570" y="1202"/>
                  </a:lnTo>
                  <a:lnTo>
                    <a:pt x="4235" y="926"/>
                  </a:lnTo>
                  <a:lnTo>
                    <a:pt x="3901" y="670"/>
                  </a:lnTo>
                  <a:lnTo>
                    <a:pt x="3566" y="453"/>
                  </a:lnTo>
                  <a:lnTo>
                    <a:pt x="3211" y="276"/>
                  </a:lnTo>
                  <a:lnTo>
                    <a:pt x="2876" y="138"/>
                  </a:lnTo>
                  <a:lnTo>
                    <a:pt x="2541" y="40"/>
                  </a:lnTo>
                  <a:lnTo>
                    <a:pt x="2226"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3070300" y="3534625"/>
              <a:ext cx="375275" cy="336350"/>
            </a:xfrm>
            <a:custGeom>
              <a:avLst/>
              <a:gdLst/>
              <a:ahLst/>
              <a:cxnLst/>
              <a:rect l="l" t="t" r="r" b="b"/>
              <a:pathLst>
                <a:path w="15011" h="13454" extrusionOk="0">
                  <a:moveTo>
                    <a:pt x="2443" y="1202"/>
                  </a:moveTo>
                  <a:lnTo>
                    <a:pt x="2581" y="1221"/>
                  </a:lnTo>
                  <a:lnTo>
                    <a:pt x="2640" y="1221"/>
                  </a:lnTo>
                  <a:lnTo>
                    <a:pt x="2818" y="1280"/>
                  </a:lnTo>
                  <a:lnTo>
                    <a:pt x="3015" y="1340"/>
                  </a:lnTo>
                  <a:lnTo>
                    <a:pt x="3212" y="1418"/>
                  </a:lnTo>
                  <a:lnTo>
                    <a:pt x="3409" y="1537"/>
                  </a:lnTo>
                  <a:lnTo>
                    <a:pt x="3645" y="1694"/>
                  </a:lnTo>
                  <a:lnTo>
                    <a:pt x="3901" y="1871"/>
                  </a:lnTo>
                  <a:lnTo>
                    <a:pt x="4137" y="2068"/>
                  </a:lnTo>
                  <a:lnTo>
                    <a:pt x="4354" y="2305"/>
                  </a:lnTo>
                  <a:lnTo>
                    <a:pt x="4571" y="2541"/>
                  </a:lnTo>
                  <a:lnTo>
                    <a:pt x="4768" y="2797"/>
                  </a:lnTo>
                  <a:lnTo>
                    <a:pt x="4965" y="3073"/>
                  </a:lnTo>
                  <a:lnTo>
                    <a:pt x="5142" y="3369"/>
                  </a:lnTo>
                  <a:lnTo>
                    <a:pt x="5300" y="3644"/>
                  </a:lnTo>
                  <a:lnTo>
                    <a:pt x="5437" y="3959"/>
                  </a:lnTo>
                  <a:lnTo>
                    <a:pt x="5556" y="4255"/>
                  </a:lnTo>
                  <a:lnTo>
                    <a:pt x="5654" y="4570"/>
                  </a:lnTo>
                  <a:lnTo>
                    <a:pt x="5733" y="4866"/>
                  </a:lnTo>
                  <a:lnTo>
                    <a:pt x="5792" y="5181"/>
                  </a:lnTo>
                  <a:lnTo>
                    <a:pt x="5831" y="5476"/>
                  </a:lnTo>
                  <a:lnTo>
                    <a:pt x="5851" y="5772"/>
                  </a:lnTo>
                  <a:lnTo>
                    <a:pt x="5831" y="6047"/>
                  </a:lnTo>
                  <a:lnTo>
                    <a:pt x="5792" y="6304"/>
                  </a:lnTo>
                  <a:lnTo>
                    <a:pt x="5733" y="6540"/>
                  </a:lnTo>
                  <a:lnTo>
                    <a:pt x="5654" y="6757"/>
                  </a:lnTo>
                  <a:lnTo>
                    <a:pt x="5556" y="6934"/>
                  </a:lnTo>
                  <a:lnTo>
                    <a:pt x="5418" y="7111"/>
                  </a:lnTo>
                  <a:lnTo>
                    <a:pt x="5280" y="7249"/>
                  </a:lnTo>
                  <a:lnTo>
                    <a:pt x="5122" y="7348"/>
                  </a:lnTo>
                  <a:lnTo>
                    <a:pt x="4945" y="7426"/>
                  </a:lnTo>
                  <a:lnTo>
                    <a:pt x="4768" y="7485"/>
                  </a:lnTo>
                  <a:lnTo>
                    <a:pt x="4551" y="7505"/>
                  </a:lnTo>
                  <a:lnTo>
                    <a:pt x="4334" y="7505"/>
                  </a:lnTo>
                  <a:lnTo>
                    <a:pt x="4118" y="7466"/>
                  </a:lnTo>
                  <a:lnTo>
                    <a:pt x="3881" y="7407"/>
                  </a:lnTo>
                  <a:lnTo>
                    <a:pt x="3645" y="7308"/>
                  </a:lnTo>
                  <a:lnTo>
                    <a:pt x="3389" y="7170"/>
                  </a:lnTo>
                  <a:lnTo>
                    <a:pt x="3133" y="7013"/>
                  </a:lnTo>
                  <a:lnTo>
                    <a:pt x="2896" y="6835"/>
                  </a:lnTo>
                  <a:lnTo>
                    <a:pt x="2719" y="6678"/>
                  </a:lnTo>
                  <a:lnTo>
                    <a:pt x="2542" y="6520"/>
                  </a:lnTo>
                  <a:lnTo>
                    <a:pt x="2207" y="6166"/>
                  </a:lnTo>
                  <a:lnTo>
                    <a:pt x="1912" y="5772"/>
                  </a:lnTo>
                  <a:lnTo>
                    <a:pt x="1655" y="5338"/>
                  </a:lnTo>
                  <a:lnTo>
                    <a:pt x="1498" y="5063"/>
                  </a:lnTo>
                  <a:lnTo>
                    <a:pt x="1360" y="4747"/>
                  </a:lnTo>
                  <a:lnTo>
                    <a:pt x="1222" y="4452"/>
                  </a:lnTo>
                  <a:lnTo>
                    <a:pt x="1124" y="4137"/>
                  </a:lnTo>
                  <a:lnTo>
                    <a:pt x="1045" y="3841"/>
                  </a:lnTo>
                  <a:lnTo>
                    <a:pt x="1005" y="3605"/>
                  </a:lnTo>
                  <a:lnTo>
                    <a:pt x="966" y="3388"/>
                  </a:lnTo>
                  <a:lnTo>
                    <a:pt x="946" y="3152"/>
                  </a:lnTo>
                  <a:lnTo>
                    <a:pt x="946" y="2935"/>
                  </a:lnTo>
                  <a:lnTo>
                    <a:pt x="946" y="2659"/>
                  </a:lnTo>
                  <a:lnTo>
                    <a:pt x="966" y="2581"/>
                  </a:lnTo>
                  <a:lnTo>
                    <a:pt x="986" y="2403"/>
                  </a:lnTo>
                  <a:lnTo>
                    <a:pt x="1005" y="2305"/>
                  </a:lnTo>
                  <a:lnTo>
                    <a:pt x="1045" y="2167"/>
                  </a:lnTo>
                  <a:lnTo>
                    <a:pt x="1084" y="2068"/>
                  </a:lnTo>
                  <a:lnTo>
                    <a:pt x="1124" y="1950"/>
                  </a:lnTo>
                  <a:lnTo>
                    <a:pt x="1183" y="1871"/>
                  </a:lnTo>
                  <a:lnTo>
                    <a:pt x="1242" y="1773"/>
                  </a:lnTo>
                  <a:lnTo>
                    <a:pt x="1301" y="1694"/>
                  </a:lnTo>
                  <a:lnTo>
                    <a:pt x="1360" y="1596"/>
                  </a:lnTo>
                  <a:lnTo>
                    <a:pt x="1419" y="1537"/>
                  </a:lnTo>
                  <a:lnTo>
                    <a:pt x="1498" y="1458"/>
                  </a:lnTo>
                  <a:lnTo>
                    <a:pt x="1577" y="1418"/>
                  </a:lnTo>
                  <a:lnTo>
                    <a:pt x="1655" y="1359"/>
                  </a:lnTo>
                  <a:lnTo>
                    <a:pt x="1754" y="1320"/>
                  </a:lnTo>
                  <a:lnTo>
                    <a:pt x="1833" y="1280"/>
                  </a:lnTo>
                  <a:lnTo>
                    <a:pt x="1931" y="1241"/>
                  </a:lnTo>
                  <a:lnTo>
                    <a:pt x="2030" y="1221"/>
                  </a:lnTo>
                  <a:lnTo>
                    <a:pt x="2128" y="1202"/>
                  </a:lnTo>
                  <a:close/>
                  <a:moveTo>
                    <a:pt x="10677" y="5949"/>
                  </a:moveTo>
                  <a:lnTo>
                    <a:pt x="10815" y="5969"/>
                  </a:lnTo>
                  <a:lnTo>
                    <a:pt x="10914" y="5988"/>
                  </a:lnTo>
                  <a:lnTo>
                    <a:pt x="11051" y="6028"/>
                  </a:lnTo>
                  <a:lnTo>
                    <a:pt x="11150" y="6067"/>
                  </a:lnTo>
                  <a:lnTo>
                    <a:pt x="11327" y="6126"/>
                  </a:lnTo>
                  <a:lnTo>
                    <a:pt x="11386" y="6146"/>
                  </a:lnTo>
                  <a:lnTo>
                    <a:pt x="11642" y="6284"/>
                  </a:lnTo>
                  <a:lnTo>
                    <a:pt x="11899" y="6441"/>
                  </a:lnTo>
                  <a:lnTo>
                    <a:pt x="12135" y="6638"/>
                  </a:lnTo>
                  <a:lnTo>
                    <a:pt x="12371" y="6835"/>
                  </a:lnTo>
                  <a:lnTo>
                    <a:pt x="12588" y="7052"/>
                  </a:lnTo>
                  <a:lnTo>
                    <a:pt x="12805" y="7308"/>
                  </a:lnTo>
                  <a:lnTo>
                    <a:pt x="13002" y="7564"/>
                  </a:lnTo>
                  <a:lnTo>
                    <a:pt x="13199" y="7840"/>
                  </a:lnTo>
                  <a:lnTo>
                    <a:pt x="13376" y="8116"/>
                  </a:lnTo>
                  <a:lnTo>
                    <a:pt x="13533" y="8411"/>
                  </a:lnTo>
                  <a:lnTo>
                    <a:pt x="13671" y="8707"/>
                  </a:lnTo>
                  <a:lnTo>
                    <a:pt x="13790" y="9002"/>
                  </a:lnTo>
                  <a:lnTo>
                    <a:pt x="13888" y="9317"/>
                  </a:lnTo>
                  <a:lnTo>
                    <a:pt x="13987" y="9633"/>
                  </a:lnTo>
                  <a:lnTo>
                    <a:pt x="14046" y="9928"/>
                  </a:lnTo>
                  <a:lnTo>
                    <a:pt x="14085" y="10223"/>
                  </a:lnTo>
                  <a:lnTo>
                    <a:pt x="14085" y="10519"/>
                  </a:lnTo>
                  <a:lnTo>
                    <a:pt x="14065" y="10814"/>
                  </a:lnTo>
                  <a:lnTo>
                    <a:pt x="14046" y="11071"/>
                  </a:lnTo>
                  <a:lnTo>
                    <a:pt x="13967" y="11307"/>
                  </a:lnTo>
                  <a:lnTo>
                    <a:pt x="13888" y="11504"/>
                  </a:lnTo>
                  <a:lnTo>
                    <a:pt x="13790" y="11701"/>
                  </a:lnTo>
                  <a:lnTo>
                    <a:pt x="13671" y="11858"/>
                  </a:lnTo>
                  <a:lnTo>
                    <a:pt x="13514" y="11996"/>
                  </a:lnTo>
                  <a:lnTo>
                    <a:pt x="13356" y="12115"/>
                  </a:lnTo>
                  <a:lnTo>
                    <a:pt x="13179" y="12193"/>
                  </a:lnTo>
                  <a:lnTo>
                    <a:pt x="13002" y="12233"/>
                  </a:lnTo>
                  <a:lnTo>
                    <a:pt x="12785" y="12272"/>
                  </a:lnTo>
                  <a:lnTo>
                    <a:pt x="12588" y="12252"/>
                  </a:lnTo>
                  <a:lnTo>
                    <a:pt x="12352" y="12233"/>
                  </a:lnTo>
                  <a:lnTo>
                    <a:pt x="12115" y="12154"/>
                  </a:lnTo>
                  <a:lnTo>
                    <a:pt x="11879" y="12055"/>
                  </a:lnTo>
                  <a:lnTo>
                    <a:pt x="11623" y="11937"/>
                  </a:lnTo>
                  <a:lnTo>
                    <a:pt x="11426" y="11819"/>
                  </a:lnTo>
                  <a:lnTo>
                    <a:pt x="11248" y="11681"/>
                  </a:lnTo>
                  <a:lnTo>
                    <a:pt x="11071" y="11543"/>
                  </a:lnTo>
                  <a:lnTo>
                    <a:pt x="10894" y="11386"/>
                  </a:lnTo>
                  <a:lnTo>
                    <a:pt x="10677" y="11149"/>
                  </a:lnTo>
                  <a:lnTo>
                    <a:pt x="10461" y="10913"/>
                  </a:lnTo>
                  <a:lnTo>
                    <a:pt x="10244" y="10657"/>
                  </a:lnTo>
                  <a:lnTo>
                    <a:pt x="10007" y="10302"/>
                  </a:lnTo>
                  <a:lnTo>
                    <a:pt x="9811" y="9948"/>
                  </a:lnTo>
                  <a:lnTo>
                    <a:pt x="9653" y="9633"/>
                  </a:lnTo>
                  <a:lnTo>
                    <a:pt x="9495" y="9298"/>
                  </a:lnTo>
                  <a:lnTo>
                    <a:pt x="9436" y="9101"/>
                  </a:lnTo>
                  <a:lnTo>
                    <a:pt x="9357" y="8845"/>
                  </a:lnTo>
                  <a:lnTo>
                    <a:pt x="9279" y="8589"/>
                  </a:lnTo>
                  <a:lnTo>
                    <a:pt x="9220" y="8293"/>
                  </a:lnTo>
                  <a:lnTo>
                    <a:pt x="9180" y="7978"/>
                  </a:lnTo>
                  <a:lnTo>
                    <a:pt x="9180" y="7702"/>
                  </a:lnTo>
                  <a:lnTo>
                    <a:pt x="9180" y="7407"/>
                  </a:lnTo>
                  <a:lnTo>
                    <a:pt x="9200" y="7328"/>
                  </a:lnTo>
                  <a:lnTo>
                    <a:pt x="9220" y="7151"/>
                  </a:lnTo>
                  <a:lnTo>
                    <a:pt x="9259" y="7052"/>
                  </a:lnTo>
                  <a:lnTo>
                    <a:pt x="9279" y="6914"/>
                  </a:lnTo>
                  <a:lnTo>
                    <a:pt x="9318" y="6835"/>
                  </a:lnTo>
                  <a:lnTo>
                    <a:pt x="9377" y="6717"/>
                  </a:lnTo>
                  <a:lnTo>
                    <a:pt x="9417" y="6619"/>
                  </a:lnTo>
                  <a:lnTo>
                    <a:pt x="9476" y="6520"/>
                  </a:lnTo>
                  <a:lnTo>
                    <a:pt x="9535" y="6441"/>
                  </a:lnTo>
                  <a:lnTo>
                    <a:pt x="9594" y="6363"/>
                  </a:lnTo>
                  <a:lnTo>
                    <a:pt x="9673" y="6304"/>
                  </a:lnTo>
                  <a:lnTo>
                    <a:pt x="9732" y="6225"/>
                  </a:lnTo>
                  <a:lnTo>
                    <a:pt x="9811" y="6166"/>
                  </a:lnTo>
                  <a:lnTo>
                    <a:pt x="9889" y="6107"/>
                  </a:lnTo>
                  <a:lnTo>
                    <a:pt x="9988" y="6067"/>
                  </a:lnTo>
                  <a:lnTo>
                    <a:pt x="10067" y="6028"/>
                  </a:lnTo>
                  <a:lnTo>
                    <a:pt x="10185" y="6008"/>
                  </a:lnTo>
                  <a:lnTo>
                    <a:pt x="10264" y="5969"/>
                  </a:lnTo>
                  <a:lnTo>
                    <a:pt x="10382" y="5969"/>
                  </a:lnTo>
                  <a:lnTo>
                    <a:pt x="10461" y="5949"/>
                  </a:lnTo>
                  <a:close/>
                  <a:moveTo>
                    <a:pt x="1793" y="0"/>
                  </a:moveTo>
                  <a:lnTo>
                    <a:pt x="1655" y="20"/>
                  </a:lnTo>
                  <a:lnTo>
                    <a:pt x="1498" y="40"/>
                  </a:lnTo>
                  <a:lnTo>
                    <a:pt x="1380" y="79"/>
                  </a:lnTo>
                  <a:lnTo>
                    <a:pt x="1242" y="118"/>
                  </a:lnTo>
                  <a:lnTo>
                    <a:pt x="1124" y="158"/>
                  </a:lnTo>
                  <a:lnTo>
                    <a:pt x="1005" y="236"/>
                  </a:lnTo>
                  <a:lnTo>
                    <a:pt x="789" y="374"/>
                  </a:lnTo>
                  <a:lnTo>
                    <a:pt x="592" y="571"/>
                  </a:lnTo>
                  <a:lnTo>
                    <a:pt x="414" y="788"/>
                  </a:lnTo>
                  <a:lnTo>
                    <a:pt x="277" y="1044"/>
                  </a:lnTo>
                  <a:lnTo>
                    <a:pt x="158" y="1340"/>
                  </a:lnTo>
                  <a:lnTo>
                    <a:pt x="80" y="1655"/>
                  </a:lnTo>
                  <a:lnTo>
                    <a:pt x="20" y="2009"/>
                  </a:lnTo>
                  <a:lnTo>
                    <a:pt x="1" y="2403"/>
                  </a:lnTo>
                  <a:lnTo>
                    <a:pt x="20" y="2797"/>
                  </a:lnTo>
                  <a:lnTo>
                    <a:pt x="80" y="3231"/>
                  </a:lnTo>
                  <a:lnTo>
                    <a:pt x="158" y="3644"/>
                  </a:lnTo>
                  <a:lnTo>
                    <a:pt x="277" y="4058"/>
                  </a:lnTo>
                  <a:lnTo>
                    <a:pt x="414" y="4491"/>
                  </a:lnTo>
                  <a:lnTo>
                    <a:pt x="572" y="4905"/>
                  </a:lnTo>
                  <a:lnTo>
                    <a:pt x="769" y="5319"/>
                  </a:lnTo>
                  <a:lnTo>
                    <a:pt x="986" y="5713"/>
                  </a:lnTo>
                  <a:lnTo>
                    <a:pt x="1242" y="6107"/>
                  </a:lnTo>
                  <a:lnTo>
                    <a:pt x="1498" y="6481"/>
                  </a:lnTo>
                  <a:lnTo>
                    <a:pt x="1774" y="6835"/>
                  </a:lnTo>
                  <a:lnTo>
                    <a:pt x="2069" y="7170"/>
                  </a:lnTo>
                  <a:lnTo>
                    <a:pt x="2384" y="7485"/>
                  </a:lnTo>
                  <a:lnTo>
                    <a:pt x="2699" y="7761"/>
                  </a:lnTo>
                  <a:lnTo>
                    <a:pt x="3034" y="8017"/>
                  </a:lnTo>
                  <a:lnTo>
                    <a:pt x="3389" y="8234"/>
                  </a:lnTo>
                  <a:lnTo>
                    <a:pt x="3743" y="8431"/>
                  </a:lnTo>
                  <a:lnTo>
                    <a:pt x="4078" y="8549"/>
                  </a:lnTo>
                  <a:lnTo>
                    <a:pt x="4413" y="8648"/>
                  </a:lnTo>
                  <a:lnTo>
                    <a:pt x="4728" y="8687"/>
                  </a:lnTo>
                  <a:lnTo>
                    <a:pt x="5024" y="8707"/>
                  </a:lnTo>
                  <a:lnTo>
                    <a:pt x="5300" y="8667"/>
                  </a:lnTo>
                  <a:lnTo>
                    <a:pt x="5556" y="8569"/>
                  </a:lnTo>
                  <a:lnTo>
                    <a:pt x="5812" y="8451"/>
                  </a:lnTo>
                  <a:lnTo>
                    <a:pt x="5891" y="8411"/>
                  </a:lnTo>
                  <a:lnTo>
                    <a:pt x="5989" y="8332"/>
                  </a:lnTo>
                  <a:lnTo>
                    <a:pt x="6068" y="8254"/>
                  </a:lnTo>
                  <a:lnTo>
                    <a:pt x="6166" y="8155"/>
                  </a:lnTo>
                  <a:lnTo>
                    <a:pt x="6225" y="8076"/>
                  </a:lnTo>
                  <a:lnTo>
                    <a:pt x="6324" y="7978"/>
                  </a:lnTo>
                  <a:lnTo>
                    <a:pt x="6383" y="7879"/>
                  </a:lnTo>
                  <a:lnTo>
                    <a:pt x="6462" y="7742"/>
                  </a:lnTo>
                  <a:lnTo>
                    <a:pt x="6501" y="7663"/>
                  </a:lnTo>
                  <a:lnTo>
                    <a:pt x="6560" y="7505"/>
                  </a:lnTo>
                  <a:lnTo>
                    <a:pt x="6600" y="7407"/>
                  </a:lnTo>
                  <a:lnTo>
                    <a:pt x="6659" y="7210"/>
                  </a:lnTo>
                  <a:lnTo>
                    <a:pt x="6678" y="7131"/>
                  </a:lnTo>
                  <a:lnTo>
                    <a:pt x="6738" y="6816"/>
                  </a:lnTo>
                  <a:lnTo>
                    <a:pt x="7506" y="7249"/>
                  </a:lnTo>
                  <a:lnTo>
                    <a:pt x="8274" y="7702"/>
                  </a:lnTo>
                  <a:lnTo>
                    <a:pt x="8333" y="8096"/>
                  </a:lnTo>
                  <a:lnTo>
                    <a:pt x="8412" y="8470"/>
                  </a:lnTo>
                  <a:lnTo>
                    <a:pt x="8530" y="8864"/>
                  </a:lnTo>
                  <a:lnTo>
                    <a:pt x="8648" y="9258"/>
                  </a:lnTo>
                  <a:lnTo>
                    <a:pt x="8806" y="9633"/>
                  </a:lnTo>
                  <a:lnTo>
                    <a:pt x="8983" y="10007"/>
                  </a:lnTo>
                  <a:lnTo>
                    <a:pt x="9180" y="10381"/>
                  </a:lnTo>
                  <a:lnTo>
                    <a:pt x="9397" y="10736"/>
                  </a:lnTo>
                  <a:lnTo>
                    <a:pt x="9633" y="11090"/>
                  </a:lnTo>
                  <a:lnTo>
                    <a:pt x="9870" y="11425"/>
                  </a:lnTo>
                  <a:lnTo>
                    <a:pt x="10126" y="11740"/>
                  </a:lnTo>
                  <a:lnTo>
                    <a:pt x="10401" y="12036"/>
                  </a:lnTo>
                  <a:lnTo>
                    <a:pt x="10697" y="12312"/>
                  </a:lnTo>
                  <a:lnTo>
                    <a:pt x="10992" y="12568"/>
                  </a:lnTo>
                  <a:lnTo>
                    <a:pt x="11308" y="12804"/>
                  </a:lnTo>
                  <a:lnTo>
                    <a:pt x="11623" y="13001"/>
                  </a:lnTo>
                  <a:lnTo>
                    <a:pt x="11997" y="13178"/>
                  </a:lnTo>
                  <a:lnTo>
                    <a:pt x="12352" y="13336"/>
                  </a:lnTo>
                  <a:lnTo>
                    <a:pt x="12686" y="13415"/>
                  </a:lnTo>
                  <a:lnTo>
                    <a:pt x="13021" y="13454"/>
                  </a:lnTo>
                  <a:lnTo>
                    <a:pt x="13336" y="13454"/>
                  </a:lnTo>
                  <a:lnTo>
                    <a:pt x="13474" y="13434"/>
                  </a:lnTo>
                  <a:lnTo>
                    <a:pt x="13632" y="13395"/>
                  </a:lnTo>
                  <a:lnTo>
                    <a:pt x="13770" y="13356"/>
                  </a:lnTo>
                  <a:lnTo>
                    <a:pt x="13888" y="13296"/>
                  </a:lnTo>
                  <a:lnTo>
                    <a:pt x="14026" y="13237"/>
                  </a:lnTo>
                  <a:lnTo>
                    <a:pt x="14144" y="13159"/>
                  </a:lnTo>
                  <a:lnTo>
                    <a:pt x="14243" y="13080"/>
                  </a:lnTo>
                  <a:lnTo>
                    <a:pt x="14341" y="12981"/>
                  </a:lnTo>
                  <a:lnTo>
                    <a:pt x="14440" y="12902"/>
                  </a:lnTo>
                  <a:lnTo>
                    <a:pt x="14518" y="12784"/>
                  </a:lnTo>
                  <a:lnTo>
                    <a:pt x="14597" y="12666"/>
                  </a:lnTo>
                  <a:lnTo>
                    <a:pt x="14676" y="12528"/>
                  </a:lnTo>
                  <a:lnTo>
                    <a:pt x="14755" y="12410"/>
                  </a:lnTo>
                  <a:lnTo>
                    <a:pt x="14814" y="12252"/>
                  </a:lnTo>
                  <a:lnTo>
                    <a:pt x="14853" y="12134"/>
                  </a:lnTo>
                  <a:lnTo>
                    <a:pt x="14912" y="11937"/>
                  </a:lnTo>
                  <a:lnTo>
                    <a:pt x="14952" y="11799"/>
                  </a:lnTo>
                  <a:lnTo>
                    <a:pt x="14991" y="11563"/>
                  </a:lnTo>
                  <a:lnTo>
                    <a:pt x="14991" y="11445"/>
                  </a:lnTo>
                  <a:lnTo>
                    <a:pt x="15011" y="11071"/>
                  </a:lnTo>
                  <a:lnTo>
                    <a:pt x="14991" y="10657"/>
                  </a:lnTo>
                  <a:lnTo>
                    <a:pt x="14952" y="10243"/>
                  </a:lnTo>
                  <a:lnTo>
                    <a:pt x="14873" y="9830"/>
                  </a:lnTo>
                  <a:lnTo>
                    <a:pt x="14755" y="9396"/>
                  </a:lnTo>
                  <a:lnTo>
                    <a:pt x="14617" y="8983"/>
                  </a:lnTo>
                  <a:lnTo>
                    <a:pt x="14440" y="8549"/>
                  </a:lnTo>
                  <a:lnTo>
                    <a:pt x="14243" y="8135"/>
                  </a:lnTo>
                  <a:lnTo>
                    <a:pt x="14026" y="7742"/>
                  </a:lnTo>
                  <a:lnTo>
                    <a:pt x="13790" y="7348"/>
                  </a:lnTo>
                  <a:lnTo>
                    <a:pt x="13533" y="6973"/>
                  </a:lnTo>
                  <a:lnTo>
                    <a:pt x="13258" y="6619"/>
                  </a:lnTo>
                  <a:lnTo>
                    <a:pt x="12962" y="6284"/>
                  </a:lnTo>
                  <a:lnTo>
                    <a:pt x="12647" y="5969"/>
                  </a:lnTo>
                  <a:lnTo>
                    <a:pt x="12332" y="5693"/>
                  </a:lnTo>
                  <a:lnTo>
                    <a:pt x="11997" y="5437"/>
                  </a:lnTo>
                  <a:lnTo>
                    <a:pt x="11642" y="5220"/>
                  </a:lnTo>
                  <a:lnTo>
                    <a:pt x="11308" y="5043"/>
                  </a:lnTo>
                  <a:lnTo>
                    <a:pt x="11209" y="5003"/>
                  </a:lnTo>
                  <a:lnTo>
                    <a:pt x="10992" y="4925"/>
                  </a:lnTo>
                  <a:lnTo>
                    <a:pt x="10855" y="4885"/>
                  </a:lnTo>
                  <a:lnTo>
                    <a:pt x="10677" y="4826"/>
                  </a:lnTo>
                  <a:lnTo>
                    <a:pt x="10539" y="4806"/>
                  </a:lnTo>
                  <a:lnTo>
                    <a:pt x="10362" y="4767"/>
                  </a:lnTo>
                  <a:lnTo>
                    <a:pt x="9968" y="4767"/>
                  </a:lnTo>
                  <a:lnTo>
                    <a:pt x="9811" y="4787"/>
                  </a:lnTo>
                  <a:lnTo>
                    <a:pt x="9692" y="4806"/>
                  </a:lnTo>
                  <a:lnTo>
                    <a:pt x="9554" y="4846"/>
                  </a:lnTo>
                  <a:lnTo>
                    <a:pt x="9456" y="4885"/>
                  </a:lnTo>
                  <a:lnTo>
                    <a:pt x="9318" y="4944"/>
                  </a:lnTo>
                  <a:lnTo>
                    <a:pt x="9121" y="5063"/>
                  </a:lnTo>
                  <a:lnTo>
                    <a:pt x="8963" y="5200"/>
                  </a:lnTo>
                  <a:lnTo>
                    <a:pt x="8806" y="5358"/>
                  </a:lnTo>
                  <a:lnTo>
                    <a:pt x="8668" y="5535"/>
                  </a:lnTo>
                  <a:lnTo>
                    <a:pt x="8530" y="5772"/>
                  </a:lnTo>
                  <a:lnTo>
                    <a:pt x="8432" y="6028"/>
                  </a:lnTo>
                  <a:lnTo>
                    <a:pt x="8353" y="6323"/>
                  </a:lnTo>
                  <a:lnTo>
                    <a:pt x="8294" y="6638"/>
                  </a:lnTo>
                  <a:lnTo>
                    <a:pt x="6738" y="5752"/>
                  </a:lnTo>
                  <a:lnTo>
                    <a:pt x="6678" y="5378"/>
                  </a:lnTo>
                  <a:lnTo>
                    <a:pt x="6600" y="4984"/>
                  </a:lnTo>
                  <a:lnTo>
                    <a:pt x="6501" y="4590"/>
                  </a:lnTo>
                  <a:lnTo>
                    <a:pt x="6363" y="4216"/>
                  </a:lnTo>
                  <a:lnTo>
                    <a:pt x="6206" y="3822"/>
                  </a:lnTo>
                  <a:lnTo>
                    <a:pt x="6048" y="3447"/>
                  </a:lnTo>
                  <a:lnTo>
                    <a:pt x="5851" y="3073"/>
                  </a:lnTo>
                  <a:lnTo>
                    <a:pt x="5634" y="2718"/>
                  </a:lnTo>
                  <a:lnTo>
                    <a:pt x="5398" y="2364"/>
                  </a:lnTo>
                  <a:lnTo>
                    <a:pt x="5162" y="2029"/>
                  </a:lnTo>
                  <a:lnTo>
                    <a:pt x="4886" y="1714"/>
                  </a:lnTo>
                  <a:lnTo>
                    <a:pt x="4610" y="1418"/>
                  </a:lnTo>
                  <a:lnTo>
                    <a:pt x="4334" y="1143"/>
                  </a:lnTo>
                  <a:lnTo>
                    <a:pt x="4019" y="887"/>
                  </a:lnTo>
                  <a:lnTo>
                    <a:pt x="3724" y="670"/>
                  </a:lnTo>
                  <a:lnTo>
                    <a:pt x="3409" y="473"/>
                  </a:lnTo>
                  <a:lnTo>
                    <a:pt x="3054" y="276"/>
                  </a:lnTo>
                  <a:lnTo>
                    <a:pt x="2956" y="236"/>
                  </a:lnTo>
                  <a:lnTo>
                    <a:pt x="2719" y="158"/>
                  </a:lnTo>
                  <a:lnTo>
                    <a:pt x="2601" y="118"/>
                  </a:lnTo>
                  <a:lnTo>
                    <a:pt x="2404" y="59"/>
                  </a:lnTo>
                  <a:lnTo>
                    <a:pt x="2266" y="40"/>
                  </a:lnTo>
                  <a:lnTo>
                    <a:pt x="20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3093950" y="3564650"/>
              <a:ext cx="122650" cy="157625"/>
            </a:xfrm>
            <a:custGeom>
              <a:avLst/>
              <a:gdLst/>
              <a:ahLst/>
              <a:cxnLst/>
              <a:rect l="l" t="t" r="r" b="b"/>
              <a:pathLst>
                <a:path w="4906" h="6305" extrusionOk="0">
                  <a:moveTo>
                    <a:pt x="1182" y="1"/>
                  </a:moveTo>
                  <a:lnTo>
                    <a:pt x="1084" y="20"/>
                  </a:lnTo>
                  <a:lnTo>
                    <a:pt x="985" y="40"/>
                  </a:lnTo>
                  <a:lnTo>
                    <a:pt x="887" y="79"/>
                  </a:lnTo>
                  <a:lnTo>
                    <a:pt x="808" y="119"/>
                  </a:lnTo>
                  <a:lnTo>
                    <a:pt x="709" y="158"/>
                  </a:lnTo>
                  <a:lnTo>
                    <a:pt x="631" y="217"/>
                  </a:lnTo>
                  <a:lnTo>
                    <a:pt x="552" y="257"/>
                  </a:lnTo>
                  <a:lnTo>
                    <a:pt x="473" y="336"/>
                  </a:lnTo>
                  <a:lnTo>
                    <a:pt x="414" y="395"/>
                  </a:lnTo>
                  <a:lnTo>
                    <a:pt x="335" y="493"/>
                  </a:lnTo>
                  <a:lnTo>
                    <a:pt x="296" y="572"/>
                  </a:lnTo>
                  <a:lnTo>
                    <a:pt x="237" y="670"/>
                  </a:lnTo>
                  <a:lnTo>
                    <a:pt x="178" y="749"/>
                  </a:lnTo>
                  <a:lnTo>
                    <a:pt x="138" y="867"/>
                  </a:lnTo>
                  <a:lnTo>
                    <a:pt x="99" y="966"/>
                  </a:lnTo>
                  <a:lnTo>
                    <a:pt x="59" y="1104"/>
                  </a:lnTo>
                  <a:lnTo>
                    <a:pt x="40" y="1202"/>
                  </a:lnTo>
                  <a:lnTo>
                    <a:pt x="20" y="1380"/>
                  </a:lnTo>
                  <a:lnTo>
                    <a:pt x="0" y="1458"/>
                  </a:lnTo>
                  <a:lnTo>
                    <a:pt x="0" y="1734"/>
                  </a:lnTo>
                  <a:lnTo>
                    <a:pt x="0" y="1951"/>
                  </a:lnTo>
                  <a:lnTo>
                    <a:pt x="20" y="2187"/>
                  </a:lnTo>
                  <a:lnTo>
                    <a:pt x="59" y="2404"/>
                  </a:lnTo>
                  <a:lnTo>
                    <a:pt x="99" y="2640"/>
                  </a:lnTo>
                  <a:lnTo>
                    <a:pt x="178" y="2936"/>
                  </a:lnTo>
                  <a:lnTo>
                    <a:pt x="276" y="3251"/>
                  </a:lnTo>
                  <a:lnTo>
                    <a:pt x="414" y="3546"/>
                  </a:lnTo>
                  <a:lnTo>
                    <a:pt x="552" y="3862"/>
                  </a:lnTo>
                  <a:lnTo>
                    <a:pt x="709" y="4137"/>
                  </a:lnTo>
                  <a:lnTo>
                    <a:pt x="966" y="4571"/>
                  </a:lnTo>
                  <a:lnTo>
                    <a:pt x="1261" y="4965"/>
                  </a:lnTo>
                  <a:lnTo>
                    <a:pt x="1596" y="5319"/>
                  </a:lnTo>
                  <a:lnTo>
                    <a:pt x="1773" y="5477"/>
                  </a:lnTo>
                  <a:lnTo>
                    <a:pt x="1950" y="5634"/>
                  </a:lnTo>
                  <a:lnTo>
                    <a:pt x="2187" y="5812"/>
                  </a:lnTo>
                  <a:lnTo>
                    <a:pt x="2443" y="5969"/>
                  </a:lnTo>
                  <a:lnTo>
                    <a:pt x="2699" y="6107"/>
                  </a:lnTo>
                  <a:lnTo>
                    <a:pt x="2935" y="6206"/>
                  </a:lnTo>
                  <a:lnTo>
                    <a:pt x="3172" y="6265"/>
                  </a:lnTo>
                  <a:lnTo>
                    <a:pt x="3388" y="6304"/>
                  </a:lnTo>
                  <a:lnTo>
                    <a:pt x="3605" y="6304"/>
                  </a:lnTo>
                  <a:lnTo>
                    <a:pt x="3822" y="6284"/>
                  </a:lnTo>
                  <a:lnTo>
                    <a:pt x="3999" y="6225"/>
                  </a:lnTo>
                  <a:lnTo>
                    <a:pt x="4176" y="6147"/>
                  </a:lnTo>
                  <a:lnTo>
                    <a:pt x="4334" y="6048"/>
                  </a:lnTo>
                  <a:lnTo>
                    <a:pt x="4472" y="5910"/>
                  </a:lnTo>
                  <a:lnTo>
                    <a:pt x="4610" y="5733"/>
                  </a:lnTo>
                  <a:lnTo>
                    <a:pt x="4708" y="5556"/>
                  </a:lnTo>
                  <a:lnTo>
                    <a:pt x="4787" y="5339"/>
                  </a:lnTo>
                  <a:lnTo>
                    <a:pt x="4846" y="5103"/>
                  </a:lnTo>
                  <a:lnTo>
                    <a:pt x="4885" y="4846"/>
                  </a:lnTo>
                  <a:lnTo>
                    <a:pt x="4905" y="4571"/>
                  </a:lnTo>
                  <a:lnTo>
                    <a:pt x="4885" y="4275"/>
                  </a:lnTo>
                  <a:lnTo>
                    <a:pt x="4846" y="3980"/>
                  </a:lnTo>
                  <a:lnTo>
                    <a:pt x="4787" y="3665"/>
                  </a:lnTo>
                  <a:lnTo>
                    <a:pt x="4708" y="3369"/>
                  </a:lnTo>
                  <a:lnTo>
                    <a:pt x="4610" y="3054"/>
                  </a:lnTo>
                  <a:lnTo>
                    <a:pt x="4491" y="2758"/>
                  </a:lnTo>
                  <a:lnTo>
                    <a:pt x="4354" y="2443"/>
                  </a:lnTo>
                  <a:lnTo>
                    <a:pt x="4196" y="2168"/>
                  </a:lnTo>
                  <a:lnTo>
                    <a:pt x="4019" y="1872"/>
                  </a:lnTo>
                  <a:lnTo>
                    <a:pt x="3822" y="1596"/>
                  </a:lnTo>
                  <a:lnTo>
                    <a:pt x="3625" y="1340"/>
                  </a:lnTo>
                  <a:lnTo>
                    <a:pt x="3408" y="1104"/>
                  </a:lnTo>
                  <a:lnTo>
                    <a:pt x="3191" y="867"/>
                  </a:lnTo>
                  <a:lnTo>
                    <a:pt x="2955" y="670"/>
                  </a:lnTo>
                  <a:lnTo>
                    <a:pt x="2699" y="493"/>
                  </a:lnTo>
                  <a:lnTo>
                    <a:pt x="2463" y="336"/>
                  </a:lnTo>
                  <a:lnTo>
                    <a:pt x="2266" y="217"/>
                  </a:lnTo>
                  <a:lnTo>
                    <a:pt x="2069" y="139"/>
                  </a:lnTo>
                  <a:lnTo>
                    <a:pt x="1872" y="79"/>
                  </a:lnTo>
                  <a:lnTo>
                    <a:pt x="1694" y="20"/>
                  </a:lnTo>
                  <a:lnTo>
                    <a:pt x="1635" y="20"/>
                  </a:lnTo>
                  <a:lnTo>
                    <a:pt x="1497"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 name="Google Shape;107;p2"/>
          <p:cNvGrpSpPr/>
          <p:nvPr/>
        </p:nvGrpSpPr>
        <p:grpSpPr>
          <a:xfrm>
            <a:off x="4894075" y="4322780"/>
            <a:ext cx="491063" cy="553299"/>
            <a:chOff x="2625625" y="2522625"/>
            <a:chExt cx="431400" cy="486075"/>
          </a:xfrm>
        </p:grpSpPr>
        <p:sp>
          <p:nvSpPr>
            <p:cNvPr id="108" name="Google Shape;108;p2"/>
            <p:cNvSpPr/>
            <p:nvPr/>
          </p:nvSpPr>
          <p:spPr>
            <a:xfrm>
              <a:off x="2625625" y="2746675"/>
              <a:ext cx="431400" cy="262025"/>
            </a:xfrm>
            <a:custGeom>
              <a:avLst/>
              <a:gdLst/>
              <a:ahLst/>
              <a:cxnLst/>
              <a:rect l="l" t="t" r="r" b="b"/>
              <a:pathLst>
                <a:path w="17256" h="10481" extrusionOk="0">
                  <a:moveTo>
                    <a:pt x="8569" y="1"/>
                  </a:moveTo>
                  <a:lnTo>
                    <a:pt x="1320" y="4019"/>
                  </a:lnTo>
                  <a:lnTo>
                    <a:pt x="0" y="4788"/>
                  </a:lnTo>
                  <a:lnTo>
                    <a:pt x="8490" y="10480"/>
                  </a:lnTo>
                  <a:lnTo>
                    <a:pt x="17256" y="4669"/>
                  </a:lnTo>
                  <a:lnTo>
                    <a:pt x="8569"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2677825" y="2633900"/>
              <a:ext cx="164500" cy="314725"/>
            </a:xfrm>
            <a:custGeom>
              <a:avLst/>
              <a:gdLst/>
              <a:ahLst/>
              <a:cxnLst/>
              <a:rect l="l" t="t" r="r" b="b"/>
              <a:pathLst>
                <a:path w="6580" h="12589" extrusionOk="0">
                  <a:moveTo>
                    <a:pt x="0" y="1"/>
                  </a:moveTo>
                  <a:lnTo>
                    <a:pt x="0" y="8038"/>
                  </a:lnTo>
                  <a:lnTo>
                    <a:pt x="6580" y="12588"/>
                  </a:lnTo>
                  <a:lnTo>
                    <a:pt x="6580" y="457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2838350" y="2634900"/>
              <a:ext cx="168450" cy="313725"/>
            </a:xfrm>
            <a:custGeom>
              <a:avLst/>
              <a:gdLst/>
              <a:ahLst/>
              <a:cxnLst/>
              <a:rect l="l" t="t" r="r" b="b"/>
              <a:pathLst>
                <a:path w="6738" h="12549" extrusionOk="0">
                  <a:moveTo>
                    <a:pt x="6738" y="0"/>
                  </a:moveTo>
                  <a:lnTo>
                    <a:pt x="1" y="4413"/>
                  </a:lnTo>
                  <a:lnTo>
                    <a:pt x="159" y="12548"/>
                  </a:lnTo>
                  <a:lnTo>
                    <a:pt x="6738" y="7840"/>
                  </a:lnTo>
                  <a:lnTo>
                    <a:pt x="67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2677825" y="2522625"/>
              <a:ext cx="328975" cy="224075"/>
            </a:xfrm>
            <a:custGeom>
              <a:avLst/>
              <a:gdLst/>
              <a:ahLst/>
              <a:cxnLst/>
              <a:rect l="l" t="t" r="r" b="b"/>
              <a:pathLst>
                <a:path w="13159" h="8963" extrusionOk="0">
                  <a:moveTo>
                    <a:pt x="6422" y="0"/>
                  </a:moveTo>
                  <a:lnTo>
                    <a:pt x="0" y="4511"/>
                  </a:lnTo>
                  <a:lnTo>
                    <a:pt x="6422" y="8963"/>
                  </a:lnTo>
                  <a:lnTo>
                    <a:pt x="13159" y="4550"/>
                  </a:lnTo>
                  <a:lnTo>
                    <a:pt x="64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 name="Google Shape;112;p2"/>
          <p:cNvGrpSpPr/>
          <p:nvPr/>
        </p:nvGrpSpPr>
        <p:grpSpPr>
          <a:xfrm>
            <a:off x="96045" y="1547190"/>
            <a:ext cx="749859" cy="844847"/>
            <a:chOff x="2625625" y="2522625"/>
            <a:chExt cx="431400" cy="486075"/>
          </a:xfrm>
        </p:grpSpPr>
        <p:sp>
          <p:nvSpPr>
            <p:cNvPr id="113" name="Google Shape;113;p2"/>
            <p:cNvSpPr/>
            <p:nvPr/>
          </p:nvSpPr>
          <p:spPr>
            <a:xfrm>
              <a:off x="2625625" y="2746675"/>
              <a:ext cx="431400" cy="262025"/>
            </a:xfrm>
            <a:custGeom>
              <a:avLst/>
              <a:gdLst/>
              <a:ahLst/>
              <a:cxnLst/>
              <a:rect l="l" t="t" r="r" b="b"/>
              <a:pathLst>
                <a:path w="17256" h="10481" extrusionOk="0">
                  <a:moveTo>
                    <a:pt x="8569" y="1"/>
                  </a:moveTo>
                  <a:lnTo>
                    <a:pt x="1320" y="4019"/>
                  </a:lnTo>
                  <a:lnTo>
                    <a:pt x="0" y="4788"/>
                  </a:lnTo>
                  <a:lnTo>
                    <a:pt x="8490" y="10480"/>
                  </a:lnTo>
                  <a:lnTo>
                    <a:pt x="17256" y="4669"/>
                  </a:lnTo>
                  <a:lnTo>
                    <a:pt x="8569"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2677825" y="2633900"/>
              <a:ext cx="164500" cy="314725"/>
            </a:xfrm>
            <a:custGeom>
              <a:avLst/>
              <a:gdLst/>
              <a:ahLst/>
              <a:cxnLst/>
              <a:rect l="l" t="t" r="r" b="b"/>
              <a:pathLst>
                <a:path w="6580" h="12589" extrusionOk="0">
                  <a:moveTo>
                    <a:pt x="0" y="1"/>
                  </a:moveTo>
                  <a:lnTo>
                    <a:pt x="0" y="8038"/>
                  </a:lnTo>
                  <a:lnTo>
                    <a:pt x="6580" y="12588"/>
                  </a:lnTo>
                  <a:lnTo>
                    <a:pt x="6580" y="457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2838350" y="2634900"/>
              <a:ext cx="168450" cy="313725"/>
            </a:xfrm>
            <a:custGeom>
              <a:avLst/>
              <a:gdLst/>
              <a:ahLst/>
              <a:cxnLst/>
              <a:rect l="l" t="t" r="r" b="b"/>
              <a:pathLst>
                <a:path w="6738" h="12549" extrusionOk="0">
                  <a:moveTo>
                    <a:pt x="6738" y="0"/>
                  </a:moveTo>
                  <a:lnTo>
                    <a:pt x="1" y="4413"/>
                  </a:lnTo>
                  <a:lnTo>
                    <a:pt x="159" y="12548"/>
                  </a:lnTo>
                  <a:lnTo>
                    <a:pt x="6738" y="7840"/>
                  </a:lnTo>
                  <a:lnTo>
                    <a:pt x="67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2677825" y="2522625"/>
              <a:ext cx="328975" cy="224075"/>
            </a:xfrm>
            <a:custGeom>
              <a:avLst/>
              <a:gdLst/>
              <a:ahLst/>
              <a:cxnLst/>
              <a:rect l="l" t="t" r="r" b="b"/>
              <a:pathLst>
                <a:path w="13159" h="8963" extrusionOk="0">
                  <a:moveTo>
                    <a:pt x="6422" y="0"/>
                  </a:moveTo>
                  <a:lnTo>
                    <a:pt x="0" y="4511"/>
                  </a:lnTo>
                  <a:lnTo>
                    <a:pt x="6422" y="8963"/>
                  </a:lnTo>
                  <a:lnTo>
                    <a:pt x="13159" y="4550"/>
                  </a:lnTo>
                  <a:lnTo>
                    <a:pt x="64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 name="Google Shape;117;p2"/>
          <p:cNvGrpSpPr/>
          <p:nvPr/>
        </p:nvGrpSpPr>
        <p:grpSpPr>
          <a:xfrm>
            <a:off x="172253" y="2758754"/>
            <a:ext cx="749848" cy="1182972"/>
            <a:chOff x="1527950" y="2052325"/>
            <a:chExt cx="440750" cy="695375"/>
          </a:xfrm>
        </p:grpSpPr>
        <p:sp>
          <p:nvSpPr>
            <p:cNvPr id="118" name="Google Shape;118;p2"/>
            <p:cNvSpPr/>
            <p:nvPr/>
          </p:nvSpPr>
          <p:spPr>
            <a:xfrm>
              <a:off x="1542225" y="2609300"/>
              <a:ext cx="411700" cy="138400"/>
            </a:xfrm>
            <a:custGeom>
              <a:avLst/>
              <a:gdLst/>
              <a:ahLst/>
              <a:cxnLst/>
              <a:rect l="l" t="t" r="r" b="b"/>
              <a:pathLst>
                <a:path w="16468" h="5536" extrusionOk="0">
                  <a:moveTo>
                    <a:pt x="7407" y="0"/>
                  </a:moveTo>
                  <a:lnTo>
                    <a:pt x="6579" y="39"/>
                  </a:lnTo>
                  <a:lnTo>
                    <a:pt x="5792" y="118"/>
                  </a:lnTo>
                  <a:lnTo>
                    <a:pt x="5043" y="217"/>
                  </a:lnTo>
                  <a:lnTo>
                    <a:pt x="4314" y="315"/>
                  </a:lnTo>
                  <a:lnTo>
                    <a:pt x="3644" y="473"/>
                  </a:lnTo>
                  <a:lnTo>
                    <a:pt x="2994" y="630"/>
                  </a:lnTo>
                  <a:lnTo>
                    <a:pt x="2423" y="808"/>
                  </a:lnTo>
                  <a:lnTo>
                    <a:pt x="1891" y="1005"/>
                  </a:lnTo>
                  <a:lnTo>
                    <a:pt x="1419" y="1221"/>
                  </a:lnTo>
                  <a:lnTo>
                    <a:pt x="1005" y="1438"/>
                  </a:lnTo>
                  <a:lnTo>
                    <a:pt x="828" y="1556"/>
                  </a:lnTo>
                  <a:lnTo>
                    <a:pt x="650" y="1674"/>
                  </a:lnTo>
                  <a:lnTo>
                    <a:pt x="512" y="1812"/>
                  </a:lnTo>
                  <a:lnTo>
                    <a:pt x="375" y="1931"/>
                  </a:lnTo>
                  <a:lnTo>
                    <a:pt x="276" y="2068"/>
                  </a:lnTo>
                  <a:lnTo>
                    <a:pt x="178" y="2206"/>
                  </a:lnTo>
                  <a:lnTo>
                    <a:pt x="99" y="2344"/>
                  </a:lnTo>
                  <a:lnTo>
                    <a:pt x="59" y="2482"/>
                  </a:lnTo>
                  <a:lnTo>
                    <a:pt x="20" y="2620"/>
                  </a:lnTo>
                  <a:lnTo>
                    <a:pt x="0" y="2758"/>
                  </a:lnTo>
                  <a:lnTo>
                    <a:pt x="20" y="2896"/>
                  </a:lnTo>
                  <a:lnTo>
                    <a:pt x="59" y="3053"/>
                  </a:lnTo>
                  <a:lnTo>
                    <a:pt x="99" y="3191"/>
                  </a:lnTo>
                  <a:lnTo>
                    <a:pt x="178" y="3329"/>
                  </a:lnTo>
                  <a:lnTo>
                    <a:pt x="276" y="3447"/>
                  </a:lnTo>
                  <a:lnTo>
                    <a:pt x="375" y="3585"/>
                  </a:lnTo>
                  <a:lnTo>
                    <a:pt x="512" y="3723"/>
                  </a:lnTo>
                  <a:lnTo>
                    <a:pt x="650" y="3841"/>
                  </a:lnTo>
                  <a:lnTo>
                    <a:pt x="828" y="3959"/>
                  </a:lnTo>
                  <a:lnTo>
                    <a:pt x="1005" y="4078"/>
                  </a:lnTo>
                  <a:lnTo>
                    <a:pt x="1419" y="4314"/>
                  </a:lnTo>
                  <a:lnTo>
                    <a:pt x="1891" y="4531"/>
                  </a:lnTo>
                  <a:lnTo>
                    <a:pt x="2423" y="4728"/>
                  </a:lnTo>
                  <a:lnTo>
                    <a:pt x="2994" y="4905"/>
                  </a:lnTo>
                  <a:lnTo>
                    <a:pt x="3644" y="5063"/>
                  </a:lnTo>
                  <a:lnTo>
                    <a:pt x="4314" y="5200"/>
                  </a:lnTo>
                  <a:lnTo>
                    <a:pt x="5043" y="5319"/>
                  </a:lnTo>
                  <a:lnTo>
                    <a:pt x="5792" y="5417"/>
                  </a:lnTo>
                  <a:lnTo>
                    <a:pt x="6579" y="5476"/>
                  </a:lnTo>
                  <a:lnTo>
                    <a:pt x="7407" y="5516"/>
                  </a:lnTo>
                  <a:lnTo>
                    <a:pt x="8234" y="5535"/>
                  </a:lnTo>
                  <a:lnTo>
                    <a:pt x="9081" y="5516"/>
                  </a:lnTo>
                  <a:lnTo>
                    <a:pt x="9908" y="5476"/>
                  </a:lnTo>
                  <a:lnTo>
                    <a:pt x="10696" y="5417"/>
                  </a:lnTo>
                  <a:lnTo>
                    <a:pt x="11445" y="5319"/>
                  </a:lnTo>
                  <a:lnTo>
                    <a:pt x="12174" y="5200"/>
                  </a:lnTo>
                  <a:lnTo>
                    <a:pt x="12843" y="5063"/>
                  </a:lnTo>
                  <a:lnTo>
                    <a:pt x="13474" y="4905"/>
                  </a:lnTo>
                  <a:lnTo>
                    <a:pt x="14065" y="4728"/>
                  </a:lnTo>
                  <a:lnTo>
                    <a:pt x="14597" y="4531"/>
                  </a:lnTo>
                  <a:lnTo>
                    <a:pt x="15069" y="4314"/>
                  </a:lnTo>
                  <a:lnTo>
                    <a:pt x="15483" y="4078"/>
                  </a:lnTo>
                  <a:lnTo>
                    <a:pt x="15660" y="3959"/>
                  </a:lnTo>
                  <a:lnTo>
                    <a:pt x="15818" y="3841"/>
                  </a:lnTo>
                  <a:lnTo>
                    <a:pt x="15975" y="3723"/>
                  </a:lnTo>
                  <a:lnTo>
                    <a:pt x="16094" y="3585"/>
                  </a:lnTo>
                  <a:lnTo>
                    <a:pt x="16212" y="3447"/>
                  </a:lnTo>
                  <a:lnTo>
                    <a:pt x="16310" y="3329"/>
                  </a:lnTo>
                  <a:lnTo>
                    <a:pt x="16369" y="3191"/>
                  </a:lnTo>
                  <a:lnTo>
                    <a:pt x="16429" y="3053"/>
                  </a:lnTo>
                  <a:lnTo>
                    <a:pt x="16468" y="2896"/>
                  </a:lnTo>
                  <a:lnTo>
                    <a:pt x="16468" y="2758"/>
                  </a:lnTo>
                  <a:lnTo>
                    <a:pt x="16468" y="2620"/>
                  </a:lnTo>
                  <a:lnTo>
                    <a:pt x="16429" y="2482"/>
                  </a:lnTo>
                  <a:lnTo>
                    <a:pt x="16369" y="2344"/>
                  </a:lnTo>
                  <a:lnTo>
                    <a:pt x="16310" y="2206"/>
                  </a:lnTo>
                  <a:lnTo>
                    <a:pt x="16212" y="2068"/>
                  </a:lnTo>
                  <a:lnTo>
                    <a:pt x="16094" y="1931"/>
                  </a:lnTo>
                  <a:lnTo>
                    <a:pt x="15975" y="1812"/>
                  </a:lnTo>
                  <a:lnTo>
                    <a:pt x="15818" y="1674"/>
                  </a:lnTo>
                  <a:lnTo>
                    <a:pt x="15660" y="1556"/>
                  </a:lnTo>
                  <a:lnTo>
                    <a:pt x="15483" y="1438"/>
                  </a:lnTo>
                  <a:lnTo>
                    <a:pt x="15069" y="1221"/>
                  </a:lnTo>
                  <a:lnTo>
                    <a:pt x="14597" y="1005"/>
                  </a:lnTo>
                  <a:lnTo>
                    <a:pt x="14065" y="808"/>
                  </a:lnTo>
                  <a:lnTo>
                    <a:pt x="13474" y="630"/>
                  </a:lnTo>
                  <a:lnTo>
                    <a:pt x="12843" y="473"/>
                  </a:lnTo>
                  <a:lnTo>
                    <a:pt x="12174" y="315"/>
                  </a:lnTo>
                  <a:lnTo>
                    <a:pt x="11445" y="217"/>
                  </a:lnTo>
                  <a:lnTo>
                    <a:pt x="10696" y="118"/>
                  </a:lnTo>
                  <a:lnTo>
                    <a:pt x="9908" y="39"/>
                  </a:lnTo>
                  <a:lnTo>
                    <a:pt x="9081" y="0"/>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1660400" y="2478300"/>
              <a:ext cx="72425" cy="72400"/>
            </a:xfrm>
            <a:custGeom>
              <a:avLst/>
              <a:gdLst/>
              <a:ahLst/>
              <a:cxnLst/>
              <a:rect l="l" t="t" r="r" b="b"/>
              <a:pathLst>
                <a:path w="2897" h="2896" extrusionOk="0">
                  <a:moveTo>
                    <a:pt x="1025" y="0"/>
                  </a:moveTo>
                  <a:lnTo>
                    <a:pt x="946" y="20"/>
                  </a:lnTo>
                  <a:lnTo>
                    <a:pt x="868" y="59"/>
                  </a:lnTo>
                  <a:lnTo>
                    <a:pt x="730" y="138"/>
                  </a:lnTo>
                  <a:lnTo>
                    <a:pt x="454" y="355"/>
                  </a:lnTo>
                  <a:lnTo>
                    <a:pt x="316" y="493"/>
                  </a:lnTo>
                  <a:lnTo>
                    <a:pt x="198" y="650"/>
                  </a:lnTo>
                  <a:lnTo>
                    <a:pt x="119" y="808"/>
                  </a:lnTo>
                  <a:lnTo>
                    <a:pt x="80" y="966"/>
                  </a:lnTo>
                  <a:lnTo>
                    <a:pt x="40" y="1103"/>
                  </a:lnTo>
                  <a:lnTo>
                    <a:pt x="21" y="1222"/>
                  </a:lnTo>
                  <a:lnTo>
                    <a:pt x="1" y="1340"/>
                  </a:lnTo>
                  <a:lnTo>
                    <a:pt x="80" y="1734"/>
                  </a:lnTo>
                  <a:lnTo>
                    <a:pt x="139" y="1931"/>
                  </a:lnTo>
                  <a:lnTo>
                    <a:pt x="218" y="2108"/>
                  </a:lnTo>
                  <a:lnTo>
                    <a:pt x="355" y="2266"/>
                  </a:lnTo>
                  <a:lnTo>
                    <a:pt x="513" y="2423"/>
                  </a:lnTo>
                  <a:lnTo>
                    <a:pt x="671" y="2581"/>
                  </a:lnTo>
                  <a:lnTo>
                    <a:pt x="848" y="2719"/>
                  </a:lnTo>
                  <a:lnTo>
                    <a:pt x="946" y="2758"/>
                  </a:lnTo>
                  <a:lnTo>
                    <a:pt x="1084" y="2817"/>
                  </a:lnTo>
                  <a:lnTo>
                    <a:pt x="1399" y="2857"/>
                  </a:lnTo>
                  <a:lnTo>
                    <a:pt x="1655" y="2876"/>
                  </a:lnTo>
                  <a:lnTo>
                    <a:pt x="1774" y="2896"/>
                  </a:lnTo>
                  <a:lnTo>
                    <a:pt x="1912" y="2857"/>
                  </a:lnTo>
                  <a:lnTo>
                    <a:pt x="2089" y="2798"/>
                  </a:lnTo>
                  <a:lnTo>
                    <a:pt x="2384" y="2620"/>
                  </a:lnTo>
                  <a:lnTo>
                    <a:pt x="2443" y="2581"/>
                  </a:lnTo>
                  <a:lnTo>
                    <a:pt x="2522" y="2502"/>
                  </a:lnTo>
                  <a:lnTo>
                    <a:pt x="2621" y="2344"/>
                  </a:lnTo>
                  <a:lnTo>
                    <a:pt x="2798" y="1950"/>
                  </a:lnTo>
                  <a:lnTo>
                    <a:pt x="2857" y="1753"/>
                  </a:lnTo>
                  <a:lnTo>
                    <a:pt x="2896" y="1557"/>
                  </a:lnTo>
                  <a:lnTo>
                    <a:pt x="2877" y="1360"/>
                  </a:lnTo>
                  <a:lnTo>
                    <a:pt x="2837" y="1143"/>
                  </a:lnTo>
                  <a:lnTo>
                    <a:pt x="2778" y="946"/>
                  </a:lnTo>
                  <a:lnTo>
                    <a:pt x="2680" y="788"/>
                  </a:lnTo>
                  <a:lnTo>
                    <a:pt x="2542" y="591"/>
                  </a:lnTo>
                  <a:lnTo>
                    <a:pt x="2365" y="394"/>
                  </a:lnTo>
                  <a:lnTo>
                    <a:pt x="2168" y="237"/>
                  </a:lnTo>
                  <a:lnTo>
                    <a:pt x="1971" y="99"/>
                  </a:lnTo>
                  <a:lnTo>
                    <a:pt x="1912" y="79"/>
                  </a:lnTo>
                  <a:lnTo>
                    <a:pt x="1774" y="59"/>
                  </a:lnTo>
                  <a:lnTo>
                    <a:pt x="1458" y="40"/>
                  </a:lnTo>
                  <a:lnTo>
                    <a:pt x="1025" y="0"/>
                  </a:lnTo>
                  <a:close/>
                </a:path>
              </a:pathLst>
            </a:custGeom>
            <a:solidFill>
              <a:srgbClr val="A3C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1660400" y="2478300"/>
              <a:ext cx="72425" cy="72400"/>
            </a:xfrm>
            <a:custGeom>
              <a:avLst/>
              <a:gdLst/>
              <a:ahLst/>
              <a:cxnLst/>
              <a:rect l="l" t="t" r="r" b="b"/>
              <a:pathLst>
                <a:path w="2897" h="2896" fill="none" extrusionOk="0">
                  <a:moveTo>
                    <a:pt x="848" y="2719"/>
                  </a:moveTo>
                  <a:lnTo>
                    <a:pt x="848" y="2719"/>
                  </a:lnTo>
                  <a:lnTo>
                    <a:pt x="946" y="2758"/>
                  </a:lnTo>
                  <a:lnTo>
                    <a:pt x="1084" y="2817"/>
                  </a:lnTo>
                  <a:lnTo>
                    <a:pt x="1399" y="2857"/>
                  </a:lnTo>
                  <a:lnTo>
                    <a:pt x="1655" y="2876"/>
                  </a:lnTo>
                  <a:lnTo>
                    <a:pt x="1774" y="2896"/>
                  </a:lnTo>
                  <a:lnTo>
                    <a:pt x="1774" y="2896"/>
                  </a:lnTo>
                  <a:lnTo>
                    <a:pt x="1912" y="2857"/>
                  </a:lnTo>
                  <a:lnTo>
                    <a:pt x="2089" y="2798"/>
                  </a:lnTo>
                  <a:lnTo>
                    <a:pt x="2384" y="2620"/>
                  </a:lnTo>
                  <a:lnTo>
                    <a:pt x="2384" y="2620"/>
                  </a:lnTo>
                  <a:lnTo>
                    <a:pt x="2443" y="2581"/>
                  </a:lnTo>
                  <a:lnTo>
                    <a:pt x="2522" y="2502"/>
                  </a:lnTo>
                  <a:lnTo>
                    <a:pt x="2621" y="2344"/>
                  </a:lnTo>
                  <a:lnTo>
                    <a:pt x="2621" y="2344"/>
                  </a:lnTo>
                  <a:lnTo>
                    <a:pt x="2798" y="1950"/>
                  </a:lnTo>
                  <a:lnTo>
                    <a:pt x="2857" y="1753"/>
                  </a:lnTo>
                  <a:lnTo>
                    <a:pt x="2896" y="1557"/>
                  </a:lnTo>
                  <a:lnTo>
                    <a:pt x="2896" y="1557"/>
                  </a:lnTo>
                  <a:lnTo>
                    <a:pt x="2877" y="1360"/>
                  </a:lnTo>
                  <a:lnTo>
                    <a:pt x="2837" y="1143"/>
                  </a:lnTo>
                  <a:lnTo>
                    <a:pt x="2778" y="946"/>
                  </a:lnTo>
                  <a:lnTo>
                    <a:pt x="2680" y="788"/>
                  </a:lnTo>
                  <a:lnTo>
                    <a:pt x="2680" y="788"/>
                  </a:lnTo>
                  <a:lnTo>
                    <a:pt x="2542" y="591"/>
                  </a:lnTo>
                  <a:lnTo>
                    <a:pt x="2365" y="394"/>
                  </a:lnTo>
                  <a:lnTo>
                    <a:pt x="2168" y="237"/>
                  </a:lnTo>
                  <a:lnTo>
                    <a:pt x="1971" y="99"/>
                  </a:lnTo>
                  <a:lnTo>
                    <a:pt x="1971" y="99"/>
                  </a:lnTo>
                  <a:lnTo>
                    <a:pt x="1912" y="79"/>
                  </a:lnTo>
                  <a:lnTo>
                    <a:pt x="1774" y="59"/>
                  </a:lnTo>
                  <a:lnTo>
                    <a:pt x="1458" y="40"/>
                  </a:lnTo>
                  <a:lnTo>
                    <a:pt x="1025" y="0"/>
                  </a:lnTo>
                  <a:lnTo>
                    <a:pt x="1025" y="0"/>
                  </a:lnTo>
                  <a:lnTo>
                    <a:pt x="946" y="20"/>
                  </a:lnTo>
                  <a:lnTo>
                    <a:pt x="868" y="59"/>
                  </a:lnTo>
                  <a:lnTo>
                    <a:pt x="730" y="138"/>
                  </a:lnTo>
                  <a:lnTo>
                    <a:pt x="454" y="355"/>
                  </a:lnTo>
                  <a:lnTo>
                    <a:pt x="454" y="355"/>
                  </a:lnTo>
                  <a:lnTo>
                    <a:pt x="316" y="493"/>
                  </a:lnTo>
                  <a:lnTo>
                    <a:pt x="198" y="650"/>
                  </a:lnTo>
                  <a:lnTo>
                    <a:pt x="119" y="808"/>
                  </a:lnTo>
                  <a:lnTo>
                    <a:pt x="80" y="966"/>
                  </a:lnTo>
                  <a:lnTo>
                    <a:pt x="40" y="1103"/>
                  </a:lnTo>
                  <a:lnTo>
                    <a:pt x="21" y="1222"/>
                  </a:lnTo>
                  <a:lnTo>
                    <a:pt x="1" y="1340"/>
                  </a:lnTo>
                  <a:lnTo>
                    <a:pt x="1" y="1340"/>
                  </a:lnTo>
                  <a:lnTo>
                    <a:pt x="80" y="1734"/>
                  </a:lnTo>
                  <a:lnTo>
                    <a:pt x="139" y="1931"/>
                  </a:lnTo>
                  <a:lnTo>
                    <a:pt x="218" y="2108"/>
                  </a:lnTo>
                  <a:lnTo>
                    <a:pt x="218" y="2108"/>
                  </a:lnTo>
                  <a:lnTo>
                    <a:pt x="355" y="2266"/>
                  </a:lnTo>
                  <a:lnTo>
                    <a:pt x="513" y="2423"/>
                  </a:lnTo>
                  <a:lnTo>
                    <a:pt x="671" y="2581"/>
                  </a:lnTo>
                  <a:lnTo>
                    <a:pt x="848" y="27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1527950" y="2249800"/>
              <a:ext cx="440750" cy="440775"/>
            </a:xfrm>
            <a:custGeom>
              <a:avLst/>
              <a:gdLst/>
              <a:ahLst/>
              <a:cxnLst/>
              <a:rect l="l" t="t" r="r" b="b"/>
              <a:pathLst>
                <a:path w="17630" h="17631" extrusionOk="0">
                  <a:moveTo>
                    <a:pt x="92" y="10053"/>
                  </a:moveTo>
                  <a:lnTo>
                    <a:pt x="98" y="10125"/>
                  </a:lnTo>
                  <a:lnTo>
                    <a:pt x="98" y="10106"/>
                  </a:lnTo>
                  <a:lnTo>
                    <a:pt x="92" y="10053"/>
                  </a:lnTo>
                  <a:close/>
                  <a:moveTo>
                    <a:pt x="1536" y="13809"/>
                  </a:moveTo>
                  <a:lnTo>
                    <a:pt x="1674" y="14006"/>
                  </a:lnTo>
                  <a:lnTo>
                    <a:pt x="1623" y="13915"/>
                  </a:lnTo>
                  <a:lnTo>
                    <a:pt x="1623" y="13915"/>
                  </a:lnTo>
                  <a:lnTo>
                    <a:pt x="1536" y="13809"/>
                  </a:lnTo>
                  <a:close/>
                  <a:moveTo>
                    <a:pt x="1674" y="14006"/>
                  </a:moveTo>
                  <a:lnTo>
                    <a:pt x="1891" y="14282"/>
                  </a:lnTo>
                  <a:lnTo>
                    <a:pt x="1891" y="14282"/>
                  </a:lnTo>
                  <a:lnTo>
                    <a:pt x="1832" y="14203"/>
                  </a:lnTo>
                  <a:lnTo>
                    <a:pt x="1812" y="14163"/>
                  </a:lnTo>
                  <a:lnTo>
                    <a:pt x="1773" y="14124"/>
                  </a:lnTo>
                  <a:lnTo>
                    <a:pt x="1674" y="14006"/>
                  </a:lnTo>
                  <a:close/>
                  <a:moveTo>
                    <a:pt x="8510" y="0"/>
                  </a:moveTo>
                  <a:lnTo>
                    <a:pt x="8116" y="20"/>
                  </a:lnTo>
                  <a:lnTo>
                    <a:pt x="8096" y="20"/>
                  </a:lnTo>
                  <a:lnTo>
                    <a:pt x="7741" y="59"/>
                  </a:lnTo>
                  <a:lnTo>
                    <a:pt x="7288" y="138"/>
                  </a:lnTo>
                  <a:lnTo>
                    <a:pt x="7210" y="138"/>
                  </a:lnTo>
                  <a:lnTo>
                    <a:pt x="7150" y="158"/>
                  </a:lnTo>
                  <a:lnTo>
                    <a:pt x="7013" y="178"/>
                  </a:lnTo>
                  <a:lnTo>
                    <a:pt x="7013" y="197"/>
                  </a:lnTo>
                  <a:lnTo>
                    <a:pt x="6776" y="237"/>
                  </a:lnTo>
                  <a:lnTo>
                    <a:pt x="6737" y="256"/>
                  </a:lnTo>
                  <a:lnTo>
                    <a:pt x="6579" y="296"/>
                  </a:lnTo>
                  <a:lnTo>
                    <a:pt x="6441" y="316"/>
                  </a:lnTo>
                  <a:lnTo>
                    <a:pt x="6402" y="335"/>
                  </a:lnTo>
                  <a:lnTo>
                    <a:pt x="6363" y="355"/>
                  </a:lnTo>
                  <a:lnTo>
                    <a:pt x="6106" y="434"/>
                  </a:lnTo>
                  <a:lnTo>
                    <a:pt x="6087" y="434"/>
                  </a:lnTo>
                  <a:lnTo>
                    <a:pt x="6047" y="453"/>
                  </a:lnTo>
                  <a:lnTo>
                    <a:pt x="6028" y="453"/>
                  </a:lnTo>
                  <a:lnTo>
                    <a:pt x="5890" y="493"/>
                  </a:lnTo>
                  <a:lnTo>
                    <a:pt x="5870" y="513"/>
                  </a:lnTo>
                  <a:lnTo>
                    <a:pt x="5594" y="611"/>
                  </a:lnTo>
                  <a:lnTo>
                    <a:pt x="5378" y="709"/>
                  </a:lnTo>
                  <a:lnTo>
                    <a:pt x="5240" y="769"/>
                  </a:lnTo>
                  <a:lnTo>
                    <a:pt x="5043" y="847"/>
                  </a:lnTo>
                  <a:lnTo>
                    <a:pt x="4885" y="926"/>
                  </a:lnTo>
                  <a:lnTo>
                    <a:pt x="4747" y="1005"/>
                  </a:lnTo>
                  <a:lnTo>
                    <a:pt x="4491" y="1123"/>
                  </a:lnTo>
                  <a:lnTo>
                    <a:pt x="4452" y="1163"/>
                  </a:lnTo>
                  <a:lnTo>
                    <a:pt x="4393" y="1182"/>
                  </a:lnTo>
                  <a:lnTo>
                    <a:pt x="4334" y="1222"/>
                  </a:lnTo>
                  <a:lnTo>
                    <a:pt x="4294" y="1241"/>
                  </a:lnTo>
                  <a:lnTo>
                    <a:pt x="3979" y="1458"/>
                  </a:lnTo>
                  <a:lnTo>
                    <a:pt x="3920" y="1497"/>
                  </a:lnTo>
                  <a:lnTo>
                    <a:pt x="3762" y="1596"/>
                  </a:lnTo>
                  <a:lnTo>
                    <a:pt x="3743" y="1596"/>
                  </a:lnTo>
                  <a:lnTo>
                    <a:pt x="3329" y="1911"/>
                  </a:lnTo>
                  <a:lnTo>
                    <a:pt x="2994" y="2187"/>
                  </a:lnTo>
                  <a:lnTo>
                    <a:pt x="2856" y="2325"/>
                  </a:lnTo>
                  <a:lnTo>
                    <a:pt x="2797" y="2364"/>
                  </a:lnTo>
                  <a:lnTo>
                    <a:pt x="2738" y="2423"/>
                  </a:lnTo>
                  <a:lnTo>
                    <a:pt x="2561" y="2601"/>
                  </a:lnTo>
                  <a:lnTo>
                    <a:pt x="2423" y="2738"/>
                  </a:lnTo>
                  <a:lnTo>
                    <a:pt x="2423" y="2758"/>
                  </a:lnTo>
                  <a:lnTo>
                    <a:pt x="2305" y="2857"/>
                  </a:lnTo>
                  <a:lnTo>
                    <a:pt x="2305" y="2876"/>
                  </a:lnTo>
                  <a:lnTo>
                    <a:pt x="2285" y="2896"/>
                  </a:lnTo>
                  <a:lnTo>
                    <a:pt x="1950" y="3270"/>
                  </a:lnTo>
                  <a:lnTo>
                    <a:pt x="1930" y="3310"/>
                  </a:lnTo>
                  <a:lnTo>
                    <a:pt x="1871" y="3369"/>
                  </a:lnTo>
                  <a:lnTo>
                    <a:pt x="1852" y="3388"/>
                  </a:lnTo>
                  <a:lnTo>
                    <a:pt x="1812" y="3448"/>
                  </a:lnTo>
                  <a:lnTo>
                    <a:pt x="1694" y="3625"/>
                  </a:lnTo>
                  <a:lnTo>
                    <a:pt x="1635" y="3684"/>
                  </a:lnTo>
                  <a:lnTo>
                    <a:pt x="1477" y="3901"/>
                  </a:lnTo>
                  <a:lnTo>
                    <a:pt x="1477" y="3920"/>
                  </a:lnTo>
                  <a:lnTo>
                    <a:pt x="1477" y="3940"/>
                  </a:lnTo>
                  <a:lnTo>
                    <a:pt x="1458" y="3940"/>
                  </a:lnTo>
                  <a:lnTo>
                    <a:pt x="1339" y="4137"/>
                  </a:lnTo>
                  <a:lnTo>
                    <a:pt x="1123" y="4511"/>
                  </a:lnTo>
                  <a:lnTo>
                    <a:pt x="1103" y="4531"/>
                  </a:lnTo>
                  <a:lnTo>
                    <a:pt x="1083" y="4570"/>
                  </a:lnTo>
                  <a:lnTo>
                    <a:pt x="906" y="4905"/>
                  </a:lnTo>
                  <a:lnTo>
                    <a:pt x="709" y="5319"/>
                  </a:lnTo>
                  <a:lnTo>
                    <a:pt x="532" y="5772"/>
                  </a:lnTo>
                  <a:lnTo>
                    <a:pt x="374" y="6245"/>
                  </a:lnTo>
                  <a:lnTo>
                    <a:pt x="236" y="6757"/>
                  </a:lnTo>
                  <a:lnTo>
                    <a:pt x="276" y="6619"/>
                  </a:lnTo>
                  <a:lnTo>
                    <a:pt x="276" y="6619"/>
                  </a:lnTo>
                  <a:lnTo>
                    <a:pt x="197" y="6934"/>
                  </a:lnTo>
                  <a:lnTo>
                    <a:pt x="197" y="6954"/>
                  </a:lnTo>
                  <a:lnTo>
                    <a:pt x="177" y="7052"/>
                  </a:lnTo>
                  <a:lnTo>
                    <a:pt x="138" y="7210"/>
                  </a:lnTo>
                  <a:lnTo>
                    <a:pt x="98" y="7486"/>
                  </a:lnTo>
                  <a:lnTo>
                    <a:pt x="138" y="7269"/>
                  </a:lnTo>
                  <a:lnTo>
                    <a:pt x="98" y="7505"/>
                  </a:lnTo>
                  <a:lnTo>
                    <a:pt x="79" y="7564"/>
                  </a:lnTo>
                  <a:lnTo>
                    <a:pt x="39" y="7919"/>
                  </a:lnTo>
                  <a:lnTo>
                    <a:pt x="20" y="8215"/>
                  </a:lnTo>
                  <a:lnTo>
                    <a:pt x="20" y="8274"/>
                  </a:lnTo>
                  <a:lnTo>
                    <a:pt x="0" y="8510"/>
                  </a:lnTo>
                  <a:lnTo>
                    <a:pt x="0" y="8628"/>
                  </a:lnTo>
                  <a:lnTo>
                    <a:pt x="0" y="8707"/>
                  </a:lnTo>
                  <a:lnTo>
                    <a:pt x="0" y="8786"/>
                  </a:lnTo>
                  <a:lnTo>
                    <a:pt x="0" y="8943"/>
                  </a:lnTo>
                  <a:lnTo>
                    <a:pt x="0" y="9042"/>
                  </a:lnTo>
                  <a:lnTo>
                    <a:pt x="0" y="9101"/>
                  </a:lnTo>
                  <a:lnTo>
                    <a:pt x="6" y="9137"/>
                  </a:lnTo>
                  <a:lnTo>
                    <a:pt x="6" y="9137"/>
                  </a:lnTo>
                  <a:lnTo>
                    <a:pt x="39" y="9554"/>
                  </a:lnTo>
                  <a:lnTo>
                    <a:pt x="20" y="9377"/>
                  </a:lnTo>
                  <a:lnTo>
                    <a:pt x="39" y="9593"/>
                  </a:lnTo>
                  <a:lnTo>
                    <a:pt x="39" y="9613"/>
                  </a:lnTo>
                  <a:lnTo>
                    <a:pt x="39" y="9633"/>
                  </a:lnTo>
                  <a:lnTo>
                    <a:pt x="39" y="9712"/>
                  </a:lnTo>
                  <a:lnTo>
                    <a:pt x="59" y="9790"/>
                  </a:lnTo>
                  <a:lnTo>
                    <a:pt x="92" y="10053"/>
                  </a:lnTo>
                  <a:lnTo>
                    <a:pt x="92" y="10053"/>
                  </a:lnTo>
                  <a:lnTo>
                    <a:pt x="79" y="9909"/>
                  </a:lnTo>
                  <a:lnTo>
                    <a:pt x="138" y="10362"/>
                  </a:lnTo>
                  <a:lnTo>
                    <a:pt x="138" y="10322"/>
                  </a:lnTo>
                  <a:lnTo>
                    <a:pt x="158" y="10440"/>
                  </a:lnTo>
                  <a:lnTo>
                    <a:pt x="158" y="10480"/>
                  </a:lnTo>
                  <a:lnTo>
                    <a:pt x="276" y="10992"/>
                  </a:lnTo>
                  <a:lnTo>
                    <a:pt x="414" y="11484"/>
                  </a:lnTo>
                  <a:lnTo>
                    <a:pt x="611" y="12075"/>
                  </a:lnTo>
                  <a:lnTo>
                    <a:pt x="630" y="12095"/>
                  </a:lnTo>
                  <a:lnTo>
                    <a:pt x="630" y="12115"/>
                  </a:lnTo>
                  <a:lnTo>
                    <a:pt x="650" y="12174"/>
                  </a:lnTo>
                  <a:lnTo>
                    <a:pt x="886" y="12647"/>
                  </a:lnTo>
                  <a:lnTo>
                    <a:pt x="1103" y="13100"/>
                  </a:lnTo>
                  <a:lnTo>
                    <a:pt x="1123" y="13119"/>
                  </a:lnTo>
                  <a:lnTo>
                    <a:pt x="1182" y="13238"/>
                  </a:lnTo>
                  <a:lnTo>
                    <a:pt x="1221" y="13277"/>
                  </a:lnTo>
                  <a:lnTo>
                    <a:pt x="1261" y="13375"/>
                  </a:lnTo>
                  <a:lnTo>
                    <a:pt x="1300" y="13435"/>
                  </a:lnTo>
                  <a:lnTo>
                    <a:pt x="1300" y="13435"/>
                  </a:lnTo>
                  <a:lnTo>
                    <a:pt x="1241" y="13316"/>
                  </a:lnTo>
                  <a:lnTo>
                    <a:pt x="1241" y="13316"/>
                  </a:lnTo>
                  <a:lnTo>
                    <a:pt x="1438" y="13651"/>
                  </a:lnTo>
                  <a:lnTo>
                    <a:pt x="1458" y="13691"/>
                  </a:lnTo>
                  <a:lnTo>
                    <a:pt x="1596" y="13868"/>
                  </a:lnTo>
                  <a:lnTo>
                    <a:pt x="1623" y="13915"/>
                  </a:lnTo>
                  <a:lnTo>
                    <a:pt x="1623" y="13915"/>
                  </a:lnTo>
                  <a:lnTo>
                    <a:pt x="1871" y="14222"/>
                  </a:lnTo>
                  <a:lnTo>
                    <a:pt x="2187" y="14636"/>
                  </a:lnTo>
                  <a:lnTo>
                    <a:pt x="2226" y="14676"/>
                  </a:lnTo>
                  <a:lnTo>
                    <a:pt x="2600" y="15070"/>
                  </a:lnTo>
                  <a:lnTo>
                    <a:pt x="2620" y="15089"/>
                  </a:lnTo>
                  <a:lnTo>
                    <a:pt x="2640" y="15109"/>
                  </a:lnTo>
                  <a:lnTo>
                    <a:pt x="2679" y="15148"/>
                  </a:lnTo>
                  <a:lnTo>
                    <a:pt x="2856" y="15306"/>
                  </a:lnTo>
                  <a:lnTo>
                    <a:pt x="2777" y="15247"/>
                  </a:lnTo>
                  <a:lnTo>
                    <a:pt x="2777" y="15247"/>
                  </a:lnTo>
                  <a:lnTo>
                    <a:pt x="2837" y="15306"/>
                  </a:lnTo>
                  <a:lnTo>
                    <a:pt x="2876" y="15345"/>
                  </a:lnTo>
                  <a:lnTo>
                    <a:pt x="2974" y="15424"/>
                  </a:lnTo>
                  <a:lnTo>
                    <a:pt x="2994" y="15444"/>
                  </a:lnTo>
                  <a:lnTo>
                    <a:pt x="3034" y="15483"/>
                  </a:lnTo>
                  <a:lnTo>
                    <a:pt x="3073" y="15523"/>
                  </a:lnTo>
                  <a:lnTo>
                    <a:pt x="3171" y="15582"/>
                  </a:lnTo>
                  <a:lnTo>
                    <a:pt x="3231" y="15641"/>
                  </a:lnTo>
                  <a:lnTo>
                    <a:pt x="3782" y="16054"/>
                  </a:lnTo>
                  <a:lnTo>
                    <a:pt x="3821" y="16094"/>
                  </a:lnTo>
                  <a:lnTo>
                    <a:pt x="4294" y="16389"/>
                  </a:lnTo>
                  <a:lnTo>
                    <a:pt x="4865" y="16704"/>
                  </a:lnTo>
                  <a:lnTo>
                    <a:pt x="5338" y="16921"/>
                  </a:lnTo>
                  <a:lnTo>
                    <a:pt x="5772" y="17079"/>
                  </a:lnTo>
                  <a:lnTo>
                    <a:pt x="5693" y="17059"/>
                  </a:lnTo>
                  <a:lnTo>
                    <a:pt x="5772" y="17098"/>
                  </a:lnTo>
                  <a:lnTo>
                    <a:pt x="5791" y="17098"/>
                  </a:lnTo>
                  <a:lnTo>
                    <a:pt x="5831" y="17118"/>
                  </a:lnTo>
                  <a:lnTo>
                    <a:pt x="5850" y="17118"/>
                  </a:lnTo>
                  <a:lnTo>
                    <a:pt x="6264" y="17256"/>
                  </a:lnTo>
                  <a:lnTo>
                    <a:pt x="6717" y="17374"/>
                  </a:lnTo>
                  <a:lnTo>
                    <a:pt x="7111" y="17473"/>
                  </a:lnTo>
                  <a:lnTo>
                    <a:pt x="7190" y="17492"/>
                  </a:lnTo>
                  <a:lnTo>
                    <a:pt x="7446" y="17532"/>
                  </a:lnTo>
                  <a:lnTo>
                    <a:pt x="7525" y="17532"/>
                  </a:lnTo>
                  <a:lnTo>
                    <a:pt x="7584" y="17552"/>
                  </a:lnTo>
                  <a:lnTo>
                    <a:pt x="7938" y="17591"/>
                  </a:lnTo>
                  <a:lnTo>
                    <a:pt x="8391" y="17630"/>
                  </a:lnTo>
                  <a:lnTo>
                    <a:pt x="9199" y="17630"/>
                  </a:lnTo>
                  <a:lnTo>
                    <a:pt x="9278" y="17611"/>
                  </a:lnTo>
                  <a:lnTo>
                    <a:pt x="9514" y="17611"/>
                  </a:lnTo>
                  <a:lnTo>
                    <a:pt x="9711" y="17591"/>
                  </a:lnTo>
                  <a:lnTo>
                    <a:pt x="9908" y="17571"/>
                  </a:lnTo>
                  <a:lnTo>
                    <a:pt x="9987" y="17552"/>
                  </a:lnTo>
                  <a:lnTo>
                    <a:pt x="10125" y="17532"/>
                  </a:lnTo>
                  <a:lnTo>
                    <a:pt x="10243" y="17512"/>
                  </a:lnTo>
                  <a:lnTo>
                    <a:pt x="10282" y="17512"/>
                  </a:lnTo>
                  <a:lnTo>
                    <a:pt x="10342" y="17492"/>
                  </a:lnTo>
                  <a:lnTo>
                    <a:pt x="10479" y="17473"/>
                  </a:lnTo>
                  <a:lnTo>
                    <a:pt x="10736" y="17414"/>
                  </a:lnTo>
                  <a:lnTo>
                    <a:pt x="10755" y="17414"/>
                  </a:lnTo>
                  <a:lnTo>
                    <a:pt x="11031" y="17355"/>
                  </a:lnTo>
                  <a:lnTo>
                    <a:pt x="11346" y="17256"/>
                  </a:lnTo>
                  <a:lnTo>
                    <a:pt x="11701" y="17158"/>
                  </a:lnTo>
                  <a:lnTo>
                    <a:pt x="12095" y="17000"/>
                  </a:lnTo>
                  <a:lnTo>
                    <a:pt x="12173" y="16961"/>
                  </a:lnTo>
                  <a:lnTo>
                    <a:pt x="12508" y="16823"/>
                  </a:lnTo>
                  <a:lnTo>
                    <a:pt x="12607" y="16764"/>
                  </a:lnTo>
                  <a:lnTo>
                    <a:pt x="12705" y="16724"/>
                  </a:lnTo>
                  <a:lnTo>
                    <a:pt x="13119" y="16507"/>
                  </a:lnTo>
                  <a:lnTo>
                    <a:pt x="13493" y="16271"/>
                  </a:lnTo>
                  <a:lnTo>
                    <a:pt x="13671" y="16173"/>
                  </a:lnTo>
                  <a:lnTo>
                    <a:pt x="13769" y="16094"/>
                  </a:lnTo>
                  <a:lnTo>
                    <a:pt x="13848" y="16054"/>
                  </a:lnTo>
                  <a:lnTo>
                    <a:pt x="13966" y="15956"/>
                  </a:lnTo>
                  <a:lnTo>
                    <a:pt x="14242" y="15759"/>
                  </a:lnTo>
                  <a:lnTo>
                    <a:pt x="14262" y="15739"/>
                  </a:lnTo>
                  <a:lnTo>
                    <a:pt x="14439" y="15601"/>
                  </a:lnTo>
                  <a:lnTo>
                    <a:pt x="14695" y="15385"/>
                  </a:lnTo>
                  <a:lnTo>
                    <a:pt x="14813" y="15267"/>
                  </a:lnTo>
                  <a:lnTo>
                    <a:pt x="14852" y="15227"/>
                  </a:lnTo>
                  <a:lnTo>
                    <a:pt x="15049" y="15050"/>
                  </a:lnTo>
                  <a:lnTo>
                    <a:pt x="15246" y="14833"/>
                  </a:lnTo>
                  <a:lnTo>
                    <a:pt x="15306" y="14774"/>
                  </a:lnTo>
                  <a:lnTo>
                    <a:pt x="15542" y="14498"/>
                  </a:lnTo>
                  <a:lnTo>
                    <a:pt x="15798" y="14203"/>
                  </a:lnTo>
                  <a:lnTo>
                    <a:pt x="15857" y="14124"/>
                  </a:lnTo>
                  <a:lnTo>
                    <a:pt x="16192" y="13651"/>
                  </a:lnTo>
                  <a:lnTo>
                    <a:pt x="16448" y="13218"/>
                  </a:lnTo>
                  <a:lnTo>
                    <a:pt x="16468" y="13198"/>
                  </a:lnTo>
                  <a:lnTo>
                    <a:pt x="16527" y="13100"/>
                  </a:lnTo>
                  <a:lnTo>
                    <a:pt x="16684" y="12785"/>
                  </a:lnTo>
                  <a:lnTo>
                    <a:pt x="16704" y="12745"/>
                  </a:lnTo>
                  <a:lnTo>
                    <a:pt x="16743" y="12686"/>
                  </a:lnTo>
                  <a:lnTo>
                    <a:pt x="16803" y="12528"/>
                  </a:lnTo>
                  <a:lnTo>
                    <a:pt x="17019" y="12036"/>
                  </a:lnTo>
                  <a:lnTo>
                    <a:pt x="17059" y="11957"/>
                  </a:lnTo>
                  <a:lnTo>
                    <a:pt x="17059" y="11918"/>
                  </a:lnTo>
                  <a:lnTo>
                    <a:pt x="17078" y="11898"/>
                  </a:lnTo>
                  <a:lnTo>
                    <a:pt x="17177" y="11603"/>
                  </a:lnTo>
                  <a:lnTo>
                    <a:pt x="17275" y="11287"/>
                  </a:lnTo>
                  <a:lnTo>
                    <a:pt x="17394" y="10795"/>
                  </a:lnTo>
                  <a:lnTo>
                    <a:pt x="17413" y="10736"/>
                  </a:lnTo>
                  <a:lnTo>
                    <a:pt x="17433" y="10637"/>
                  </a:lnTo>
                  <a:lnTo>
                    <a:pt x="17433" y="10618"/>
                  </a:lnTo>
                  <a:lnTo>
                    <a:pt x="17512" y="10263"/>
                  </a:lnTo>
                  <a:lnTo>
                    <a:pt x="17551" y="9909"/>
                  </a:lnTo>
                  <a:lnTo>
                    <a:pt x="17591" y="9574"/>
                  </a:lnTo>
                  <a:lnTo>
                    <a:pt x="17630" y="8963"/>
                  </a:lnTo>
                  <a:lnTo>
                    <a:pt x="17630" y="8845"/>
                  </a:lnTo>
                  <a:lnTo>
                    <a:pt x="17591" y="8096"/>
                  </a:lnTo>
                  <a:lnTo>
                    <a:pt x="17531" y="7584"/>
                  </a:lnTo>
                  <a:lnTo>
                    <a:pt x="17551" y="7584"/>
                  </a:lnTo>
                  <a:lnTo>
                    <a:pt x="17531" y="7545"/>
                  </a:lnTo>
                  <a:lnTo>
                    <a:pt x="17531" y="7505"/>
                  </a:lnTo>
                  <a:lnTo>
                    <a:pt x="17413" y="6836"/>
                  </a:lnTo>
                  <a:lnTo>
                    <a:pt x="17354" y="6678"/>
                  </a:lnTo>
                  <a:lnTo>
                    <a:pt x="17315" y="6520"/>
                  </a:lnTo>
                  <a:lnTo>
                    <a:pt x="17275" y="6343"/>
                  </a:lnTo>
                  <a:lnTo>
                    <a:pt x="17256" y="6245"/>
                  </a:lnTo>
                  <a:lnTo>
                    <a:pt x="17216" y="6127"/>
                  </a:lnTo>
                  <a:lnTo>
                    <a:pt x="17039" y="5654"/>
                  </a:lnTo>
                  <a:lnTo>
                    <a:pt x="17039" y="5614"/>
                  </a:lnTo>
                  <a:lnTo>
                    <a:pt x="17000" y="5555"/>
                  </a:lnTo>
                  <a:lnTo>
                    <a:pt x="16842" y="5181"/>
                  </a:lnTo>
                  <a:lnTo>
                    <a:pt x="16842" y="5201"/>
                  </a:lnTo>
                  <a:lnTo>
                    <a:pt x="16822" y="5142"/>
                  </a:lnTo>
                  <a:lnTo>
                    <a:pt x="16822" y="5122"/>
                  </a:lnTo>
                  <a:lnTo>
                    <a:pt x="16783" y="5063"/>
                  </a:lnTo>
                  <a:lnTo>
                    <a:pt x="16783" y="5043"/>
                  </a:lnTo>
                  <a:lnTo>
                    <a:pt x="16665" y="4807"/>
                  </a:lnTo>
                  <a:lnTo>
                    <a:pt x="16665" y="4826"/>
                  </a:lnTo>
                  <a:lnTo>
                    <a:pt x="16566" y="4610"/>
                  </a:lnTo>
                  <a:lnTo>
                    <a:pt x="16507" y="4511"/>
                  </a:lnTo>
                  <a:lnTo>
                    <a:pt x="16369" y="4255"/>
                  </a:lnTo>
                  <a:lnTo>
                    <a:pt x="16330" y="4216"/>
                  </a:lnTo>
                  <a:lnTo>
                    <a:pt x="16251" y="4078"/>
                  </a:lnTo>
                  <a:lnTo>
                    <a:pt x="16231" y="4058"/>
                  </a:lnTo>
                  <a:lnTo>
                    <a:pt x="16212" y="4039"/>
                  </a:lnTo>
                  <a:lnTo>
                    <a:pt x="16172" y="3960"/>
                  </a:lnTo>
                  <a:lnTo>
                    <a:pt x="16153" y="3920"/>
                  </a:lnTo>
                  <a:lnTo>
                    <a:pt x="15896" y="3566"/>
                  </a:lnTo>
                  <a:lnTo>
                    <a:pt x="15857" y="3526"/>
                  </a:lnTo>
                  <a:lnTo>
                    <a:pt x="15778" y="3408"/>
                  </a:lnTo>
                  <a:lnTo>
                    <a:pt x="15719" y="3349"/>
                  </a:lnTo>
                  <a:lnTo>
                    <a:pt x="15699" y="3290"/>
                  </a:lnTo>
                  <a:lnTo>
                    <a:pt x="15522" y="3093"/>
                  </a:lnTo>
                  <a:lnTo>
                    <a:pt x="15384" y="2935"/>
                  </a:lnTo>
                  <a:lnTo>
                    <a:pt x="15345" y="2896"/>
                  </a:lnTo>
                  <a:lnTo>
                    <a:pt x="14990" y="2522"/>
                  </a:lnTo>
                  <a:lnTo>
                    <a:pt x="14852" y="2404"/>
                  </a:lnTo>
                  <a:lnTo>
                    <a:pt x="14734" y="2285"/>
                  </a:lnTo>
                  <a:lnTo>
                    <a:pt x="14478" y="2069"/>
                  </a:lnTo>
                  <a:lnTo>
                    <a:pt x="14458" y="2049"/>
                  </a:lnTo>
                  <a:lnTo>
                    <a:pt x="14321" y="1931"/>
                  </a:lnTo>
                  <a:lnTo>
                    <a:pt x="14281" y="1911"/>
                  </a:lnTo>
                  <a:lnTo>
                    <a:pt x="13966" y="1655"/>
                  </a:lnTo>
                  <a:lnTo>
                    <a:pt x="13848" y="1576"/>
                  </a:lnTo>
                  <a:lnTo>
                    <a:pt x="13828" y="1576"/>
                  </a:lnTo>
                  <a:lnTo>
                    <a:pt x="13808" y="1557"/>
                  </a:lnTo>
                  <a:lnTo>
                    <a:pt x="13710" y="1478"/>
                  </a:lnTo>
                  <a:lnTo>
                    <a:pt x="13690" y="1478"/>
                  </a:lnTo>
                  <a:lnTo>
                    <a:pt x="13671" y="1458"/>
                  </a:lnTo>
                  <a:lnTo>
                    <a:pt x="13454" y="1320"/>
                  </a:lnTo>
                  <a:lnTo>
                    <a:pt x="13434" y="1320"/>
                  </a:lnTo>
                  <a:lnTo>
                    <a:pt x="13414" y="1300"/>
                  </a:lnTo>
                  <a:lnTo>
                    <a:pt x="13395" y="1281"/>
                  </a:lnTo>
                  <a:lnTo>
                    <a:pt x="13316" y="1241"/>
                  </a:lnTo>
                  <a:lnTo>
                    <a:pt x="13277" y="1202"/>
                  </a:lnTo>
                  <a:lnTo>
                    <a:pt x="13237" y="1202"/>
                  </a:lnTo>
                  <a:lnTo>
                    <a:pt x="13218" y="1182"/>
                  </a:lnTo>
                  <a:lnTo>
                    <a:pt x="13080" y="1103"/>
                  </a:lnTo>
                  <a:lnTo>
                    <a:pt x="13099" y="1123"/>
                  </a:lnTo>
                  <a:lnTo>
                    <a:pt x="12902" y="1005"/>
                  </a:lnTo>
                  <a:lnTo>
                    <a:pt x="12843" y="985"/>
                  </a:lnTo>
                  <a:lnTo>
                    <a:pt x="12764" y="946"/>
                  </a:lnTo>
                  <a:lnTo>
                    <a:pt x="12508" y="808"/>
                  </a:lnTo>
                  <a:lnTo>
                    <a:pt x="12489" y="808"/>
                  </a:lnTo>
                  <a:lnTo>
                    <a:pt x="12430" y="788"/>
                  </a:lnTo>
                  <a:lnTo>
                    <a:pt x="12410" y="769"/>
                  </a:lnTo>
                  <a:lnTo>
                    <a:pt x="12390" y="769"/>
                  </a:lnTo>
                  <a:lnTo>
                    <a:pt x="12292" y="709"/>
                  </a:lnTo>
                  <a:lnTo>
                    <a:pt x="12233" y="690"/>
                  </a:lnTo>
                  <a:lnTo>
                    <a:pt x="12193" y="670"/>
                  </a:lnTo>
                  <a:lnTo>
                    <a:pt x="11898" y="552"/>
                  </a:lnTo>
                  <a:lnTo>
                    <a:pt x="11799" y="532"/>
                  </a:lnTo>
                  <a:lnTo>
                    <a:pt x="11760" y="513"/>
                  </a:lnTo>
                  <a:lnTo>
                    <a:pt x="11740" y="493"/>
                  </a:lnTo>
                  <a:lnTo>
                    <a:pt x="11661" y="473"/>
                  </a:lnTo>
                  <a:lnTo>
                    <a:pt x="11622" y="453"/>
                  </a:lnTo>
                  <a:lnTo>
                    <a:pt x="11602" y="453"/>
                  </a:lnTo>
                  <a:lnTo>
                    <a:pt x="11149" y="316"/>
                  </a:lnTo>
                  <a:lnTo>
                    <a:pt x="11090" y="296"/>
                  </a:lnTo>
                  <a:lnTo>
                    <a:pt x="10972" y="276"/>
                  </a:lnTo>
                  <a:lnTo>
                    <a:pt x="10578" y="178"/>
                  </a:lnTo>
                  <a:lnTo>
                    <a:pt x="10519" y="158"/>
                  </a:lnTo>
                  <a:lnTo>
                    <a:pt x="10440" y="158"/>
                  </a:lnTo>
                  <a:lnTo>
                    <a:pt x="10420" y="138"/>
                  </a:lnTo>
                  <a:lnTo>
                    <a:pt x="10302" y="119"/>
                  </a:lnTo>
                  <a:lnTo>
                    <a:pt x="10263" y="119"/>
                  </a:lnTo>
                  <a:lnTo>
                    <a:pt x="10105" y="99"/>
                  </a:lnTo>
                  <a:lnTo>
                    <a:pt x="9928" y="79"/>
                  </a:lnTo>
                  <a:lnTo>
                    <a:pt x="9711" y="40"/>
                  </a:lnTo>
                  <a:lnTo>
                    <a:pt x="9692" y="40"/>
                  </a:lnTo>
                  <a:lnTo>
                    <a:pt x="9337" y="20"/>
                  </a:lnTo>
                  <a:lnTo>
                    <a:pt x="9278" y="20"/>
                  </a:lnTo>
                  <a:lnTo>
                    <a:pt x="8904" y="0"/>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1527950" y="2249800"/>
              <a:ext cx="440750" cy="440775"/>
            </a:xfrm>
            <a:custGeom>
              <a:avLst/>
              <a:gdLst/>
              <a:ahLst/>
              <a:cxnLst/>
              <a:rect l="l" t="t" r="r" b="b"/>
              <a:pathLst>
                <a:path w="17630" h="17631" fill="none" extrusionOk="0">
                  <a:moveTo>
                    <a:pt x="17591" y="8096"/>
                  </a:moveTo>
                  <a:lnTo>
                    <a:pt x="17531" y="7584"/>
                  </a:lnTo>
                  <a:lnTo>
                    <a:pt x="17551" y="7584"/>
                  </a:lnTo>
                  <a:lnTo>
                    <a:pt x="17551" y="7584"/>
                  </a:lnTo>
                  <a:lnTo>
                    <a:pt x="17531" y="7545"/>
                  </a:lnTo>
                  <a:lnTo>
                    <a:pt x="17531" y="7545"/>
                  </a:lnTo>
                  <a:lnTo>
                    <a:pt x="17531" y="7545"/>
                  </a:lnTo>
                  <a:lnTo>
                    <a:pt x="17531" y="7545"/>
                  </a:lnTo>
                  <a:lnTo>
                    <a:pt x="17531" y="7505"/>
                  </a:lnTo>
                  <a:lnTo>
                    <a:pt x="17531" y="7505"/>
                  </a:lnTo>
                  <a:lnTo>
                    <a:pt x="17413" y="6836"/>
                  </a:lnTo>
                  <a:lnTo>
                    <a:pt x="17413" y="6836"/>
                  </a:lnTo>
                  <a:lnTo>
                    <a:pt x="17354" y="6678"/>
                  </a:lnTo>
                  <a:lnTo>
                    <a:pt x="17354" y="6678"/>
                  </a:lnTo>
                  <a:lnTo>
                    <a:pt x="17315" y="6520"/>
                  </a:lnTo>
                  <a:lnTo>
                    <a:pt x="17315" y="6520"/>
                  </a:lnTo>
                  <a:lnTo>
                    <a:pt x="17275" y="6343"/>
                  </a:lnTo>
                  <a:lnTo>
                    <a:pt x="17275" y="6343"/>
                  </a:lnTo>
                  <a:lnTo>
                    <a:pt x="17256" y="6245"/>
                  </a:lnTo>
                  <a:lnTo>
                    <a:pt x="17256" y="6245"/>
                  </a:lnTo>
                  <a:lnTo>
                    <a:pt x="17216" y="6127"/>
                  </a:lnTo>
                  <a:lnTo>
                    <a:pt x="17216" y="6127"/>
                  </a:lnTo>
                  <a:lnTo>
                    <a:pt x="17216" y="6127"/>
                  </a:lnTo>
                  <a:lnTo>
                    <a:pt x="17216" y="6127"/>
                  </a:lnTo>
                  <a:lnTo>
                    <a:pt x="17039" y="5654"/>
                  </a:lnTo>
                  <a:lnTo>
                    <a:pt x="17039" y="5654"/>
                  </a:lnTo>
                  <a:lnTo>
                    <a:pt x="17039" y="5614"/>
                  </a:lnTo>
                  <a:lnTo>
                    <a:pt x="17039" y="5614"/>
                  </a:lnTo>
                  <a:lnTo>
                    <a:pt x="17000" y="5555"/>
                  </a:lnTo>
                  <a:lnTo>
                    <a:pt x="17000" y="5555"/>
                  </a:lnTo>
                  <a:lnTo>
                    <a:pt x="16842" y="5181"/>
                  </a:lnTo>
                  <a:lnTo>
                    <a:pt x="16842" y="5201"/>
                  </a:lnTo>
                  <a:lnTo>
                    <a:pt x="16842" y="5201"/>
                  </a:lnTo>
                  <a:lnTo>
                    <a:pt x="16822" y="5142"/>
                  </a:lnTo>
                  <a:lnTo>
                    <a:pt x="16822" y="5122"/>
                  </a:lnTo>
                  <a:lnTo>
                    <a:pt x="16822" y="5122"/>
                  </a:lnTo>
                  <a:lnTo>
                    <a:pt x="16783" y="5063"/>
                  </a:lnTo>
                  <a:lnTo>
                    <a:pt x="16783" y="5063"/>
                  </a:lnTo>
                  <a:lnTo>
                    <a:pt x="16783" y="5043"/>
                  </a:lnTo>
                  <a:lnTo>
                    <a:pt x="16783" y="5023"/>
                  </a:lnTo>
                  <a:lnTo>
                    <a:pt x="16783" y="5023"/>
                  </a:lnTo>
                  <a:lnTo>
                    <a:pt x="16783" y="5043"/>
                  </a:lnTo>
                  <a:lnTo>
                    <a:pt x="16783" y="5043"/>
                  </a:lnTo>
                  <a:lnTo>
                    <a:pt x="16665" y="4807"/>
                  </a:lnTo>
                  <a:lnTo>
                    <a:pt x="16665" y="4826"/>
                  </a:lnTo>
                  <a:lnTo>
                    <a:pt x="16566" y="4610"/>
                  </a:lnTo>
                  <a:lnTo>
                    <a:pt x="16566" y="4610"/>
                  </a:lnTo>
                  <a:lnTo>
                    <a:pt x="16507" y="4511"/>
                  </a:lnTo>
                  <a:lnTo>
                    <a:pt x="16507" y="4511"/>
                  </a:lnTo>
                  <a:lnTo>
                    <a:pt x="16507" y="4511"/>
                  </a:lnTo>
                  <a:lnTo>
                    <a:pt x="16369" y="4255"/>
                  </a:lnTo>
                  <a:lnTo>
                    <a:pt x="16330" y="4216"/>
                  </a:lnTo>
                  <a:lnTo>
                    <a:pt x="16330" y="4216"/>
                  </a:lnTo>
                  <a:lnTo>
                    <a:pt x="16251" y="4078"/>
                  </a:lnTo>
                  <a:lnTo>
                    <a:pt x="16251" y="4078"/>
                  </a:lnTo>
                  <a:lnTo>
                    <a:pt x="16231" y="4058"/>
                  </a:lnTo>
                  <a:lnTo>
                    <a:pt x="16212" y="4039"/>
                  </a:lnTo>
                  <a:lnTo>
                    <a:pt x="16212" y="4039"/>
                  </a:lnTo>
                  <a:lnTo>
                    <a:pt x="16172" y="3960"/>
                  </a:lnTo>
                  <a:lnTo>
                    <a:pt x="16172" y="3960"/>
                  </a:lnTo>
                  <a:lnTo>
                    <a:pt x="16153" y="3920"/>
                  </a:lnTo>
                  <a:lnTo>
                    <a:pt x="15896" y="3566"/>
                  </a:lnTo>
                  <a:lnTo>
                    <a:pt x="15896" y="3566"/>
                  </a:lnTo>
                  <a:lnTo>
                    <a:pt x="15857" y="3526"/>
                  </a:lnTo>
                  <a:lnTo>
                    <a:pt x="15857" y="3526"/>
                  </a:lnTo>
                  <a:lnTo>
                    <a:pt x="15778" y="3408"/>
                  </a:lnTo>
                  <a:lnTo>
                    <a:pt x="15778" y="3408"/>
                  </a:lnTo>
                  <a:lnTo>
                    <a:pt x="15719" y="3349"/>
                  </a:lnTo>
                  <a:lnTo>
                    <a:pt x="15719" y="3349"/>
                  </a:lnTo>
                  <a:lnTo>
                    <a:pt x="15699" y="3290"/>
                  </a:lnTo>
                  <a:lnTo>
                    <a:pt x="15522" y="3093"/>
                  </a:lnTo>
                  <a:lnTo>
                    <a:pt x="15522" y="3093"/>
                  </a:lnTo>
                  <a:lnTo>
                    <a:pt x="15384" y="2935"/>
                  </a:lnTo>
                  <a:lnTo>
                    <a:pt x="15384" y="2935"/>
                  </a:lnTo>
                  <a:lnTo>
                    <a:pt x="15345" y="2896"/>
                  </a:lnTo>
                  <a:lnTo>
                    <a:pt x="14990" y="2522"/>
                  </a:lnTo>
                  <a:lnTo>
                    <a:pt x="14990" y="2522"/>
                  </a:lnTo>
                  <a:lnTo>
                    <a:pt x="14852" y="2404"/>
                  </a:lnTo>
                  <a:lnTo>
                    <a:pt x="14852" y="2404"/>
                  </a:lnTo>
                  <a:lnTo>
                    <a:pt x="14734" y="2285"/>
                  </a:lnTo>
                  <a:lnTo>
                    <a:pt x="14478" y="2069"/>
                  </a:lnTo>
                  <a:lnTo>
                    <a:pt x="14478" y="2069"/>
                  </a:lnTo>
                  <a:lnTo>
                    <a:pt x="14458" y="2049"/>
                  </a:lnTo>
                  <a:lnTo>
                    <a:pt x="14321" y="1931"/>
                  </a:lnTo>
                  <a:lnTo>
                    <a:pt x="14321" y="1931"/>
                  </a:lnTo>
                  <a:lnTo>
                    <a:pt x="14281" y="1911"/>
                  </a:lnTo>
                  <a:lnTo>
                    <a:pt x="14281" y="1911"/>
                  </a:lnTo>
                  <a:lnTo>
                    <a:pt x="13966" y="1655"/>
                  </a:lnTo>
                  <a:lnTo>
                    <a:pt x="13966" y="1655"/>
                  </a:lnTo>
                  <a:lnTo>
                    <a:pt x="13848" y="1576"/>
                  </a:lnTo>
                  <a:lnTo>
                    <a:pt x="13828" y="1576"/>
                  </a:lnTo>
                  <a:lnTo>
                    <a:pt x="13828" y="1576"/>
                  </a:lnTo>
                  <a:lnTo>
                    <a:pt x="13808" y="1557"/>
                  </a:lnTo>
                  <a:lnTo>
                    <a:pt x="13808" y="1557"/>
                  </a:lnTo>
                  <a:lnTo>
                    <a:pt x="13710" y="1478"/>
                  </a:lnTo>
                  <a:lnTo>
                    <a:pt x="13690" y="1478"/>
                  </a:lnTo>
                  <a:lnTo>
                    <a:pt x="13671" y="1458"/>
                  </a:lnTo>
                  <a:lnTo>
                    <a:pt x="13454" y="1320"/>
                  </a:lnTo>
                  <a:lnTo>
                    <a:pt x="13434" y="1320"/>
                  </a:lnTo>
                  <a:lnTo>
                    <a:pt x="13434" y="1320"/>
                  </a:lnTo>
                  <a:lnTo>
                    <a:pt x="13414" y="1300"/>
                  </a:lnTo>
                  <a:lnTo>
                    <a:pt x="13414" y="1300"/>
                  </a:lnTo>
                  <a:lnTo>
                    <a:pt x="13395" y="1281"/>
                  </a:lnTo>
                  <a:lnTo>
                    <a:pt x="13395" y="1281"/>
                  </a:lnTo>
                  <a:lnTo>
                    <a:pt x="13316" y="1241"/>
                  </a:lnTo>
                  <a:lnTo>
                    <a:pt x="13316" y="1241"/>
                  </a:lnTo>
                  <a:lnTo>
                    <a:pt x="13277" y="1202"/>
                  </a:lnTo>
                  <a:lnTo>
                    <a:pt x="13277" y="1202"/>
                  </a:lnTo>
                  <a:lnTo>
                    <a:pt x="13237" y="1202"/>
                  </a:lnTo>
                  <a:lnTo>
                    <a:pt x="13237" y="1202"/>
                  </a:lnTo>
                  <a:lnTo>
                    <a:pt x="13218" y="1182"/>
                  </a:lnTo>
                  <a:lnTo>
                    <a:pt x="13218" y="1182"/>
                  </a:lnTo>
                  <a:lnTo>
                    <a:pt x="13218" y="1182"/>
                  </a:lnTo>
                  <a:lnTo>
                    <a:pt x="13080" y="1103"/>
                  </a:lnTo>
                  <a:lnTo>
                    <a:pt x="13099" y="1123"/>
                  </a:lnTo>
                  <a:lnTo>
                    <a:pt x="12902" y="1005"/>
                  </a:lnTo>
                  <a:lnTo>
                    <a:pt x="12902" y="1005"/>
                  </a:lnTo>
                  <a:lnTo>
                    <a:pt x="12843" y="985"/>
                  </a:lnTo>
                  <a:lnTo>
                    <a:pt x="12843" y="985"/>
                  </a:lnTo>
                  <a:lnTo>
                    <a:pt x="12764" y="946"/>
                  </a:lnTo>
                  <a:lnTo>
                    <a:pt x="12764" y="946"/>
                  </a:lnTo>
                  <a:lnTo>
                    <a:pt x="12508" y="808"/>
                  </a:lnTo>
                  <a:lnTo>
                    <a:pt x="12489" y="808"/>
                  </a:lnTo>
                  <a:lnTo>
                    <a:pt x="12430" y="788"/>
                  </a:lnTo>
                  <a:lnTo>
                    <a:pt x="12410" y="769"/>
                  </a:lnTo>
                  <a:lnTo>
                    <a:pt x="12390" y="769"/>
                  </a:lnTo>
                  <a:lnTo>
                    <a:pt x="12390" y="769"/>
                  </a:lnTo>
                  <a:lnTo>
                    <a:pt x="12292" y="709"/>
                  </a:lnTo>
                  <a:lnTo>
                    <a:pt x="12233" y="690"/>
                  </a:lnTo>
                  <a:lnTo>
                    <a:pt x="12233" y="690"/>
                  </a:lnTo>
                  <a:lnTo>
                    <a:pt x="12193" y="670"/>
                  </a:lnTo>
                  <a:lnTo>
                    <a:pt x="11898" y="552"/>
                  </a:lnTo>
                  <a:lnTo>
                    <a:pt x="11898" y="552"/>
                  </a:lnTo>
                  <a:lnTo>
                    <a:pt x="11799" y="532"/>
                  </a:lnTo>
                  <a:lnTo>
                    <a:pt x="11799" y="532"/>
                  </a:lnTo>
                  <a:lnTo>
                    <a:pt x="11760" y="513"/>
                  </a:lnTo>
                  <a:lnTo>
                    <a:pt x="11740" y="493"/>
                  </a:lnTo>
                  <a:lnTo>
                    <a:pt x="11661" y="473"/>
                  </a:lnTo>
                  <a:lnTo>
                    <a:pt x="11661" y="473"/>
                  </a:lnTo>
                  <a:lnTo>
                    <a:pt x="11661" y="473"/>
                  </a:lnTo>
                  <a:lnTo>
                    <a:pt x="11622" y="453"/>
                  </a:lnTo>
                  <a:lnTo>
                    <a:pt x="11602" y="453"/>
                  </a:lnTo>
                  <a:lnTo>
                    <a:pt x="11602" y="453"/>
                  </a:lnTo>
                  <a:lnTo>
                    <a:pt x="11149" y="316"/>
                  </a:lnTo>
                  <a:lnTo>
                    <a:pt x="11149" y="316"/>
                  </a:lnTo>
                  <a:lnTo>
                    <a:pt x="11090" y="296"/>
                  </a:lnTo>
                  <a:lnTo>
                    <a:pt x="11090" y="296"/>
                  </a:lnTo>
                  <a:lnTo>
                    <a:pt x="10972" y="276"/>
                  </a:lnTo>
                  <a:lnTo>
                    <a:pt x="10972" y="276"/>
                  </a:lnTo>
                  <a:lnTo>
                    <a:pt x="10972" y="276"/>
                  </a:lnTo>
                  <a:lnTo>
                    <a:pt x="10578" y="178"/>
                  </a:lnTo>
                  <a:lnTo>
                    <a:pt x="10578" y="178"/>
                  </a:lnTo>
                  <a:lnTo>
                    <a:pt x="10519" y="158"/>
                  </a:lnTo>
                  <a:lnTo>
                    <a:pt x="10519" y="158"/>
                  </a:lnTo>
                  <a:lnTo>
                    <a:pt x="10440" y="158"/>
                  </a:lnTo>
                  <a:lnTo>
                    <a:pt x="10420" y="138"/>
                  </a:lnTo>
                  <a:lnTo>
                    <a:pt x="10420" y="138"/>
                  </a:lnTo>
                  <a:lnTo>
                    <a:pt x="10302" y="119"/>
                  </a:lnTo>
                  <a:lnTo>
                    <a:pt x="10302" y="119"/>
                  </a:lnTo>
                  <a:lnTo>
                    <a:pt x="10263" y="119"/>
                  </a:lnTo>
                  <a:lnTo>
                    <a:pt x="10105" y="99"/>
                  </a:lnTo>
                  <a:lnTo>
                    <a:pt x="10105" y="99"/>
                  </a:lnTo>
                  <a:lnTo>
                    <a:pt x="9928" y="79"/>
                  </a:lnTo>
                  <a:lnTo>
                    <a:pt x="9928" y="79"/>
                  </a:lnTo>
                  <a:lnTo>
                    <a:pt x="9711" y="40"/>
                  </a:lnTo>
                  <a:lnTo>
                    <a:pt x="9692" y="40"/>
                  </a:lnTo>
                  <a:lnTo>
                    <a:pt x="9692" y="40"/>
                  </a:lnTo>
                  <a:lnTo>
                    <a:pt x="9692" y="40"/>
                  </a:lnTo>
                  <a:lnTo>
                    <a:pt x="9337" y="20"/>
                  </a:lnTo>
                  <a:lnTo>
                    <a:pt x="9337" y="20"/>
                  </a:lnTo>
                  <a:lnTo>
                    <a:pt x="9278" y="20"/>
                  </a:lnTo>
                  <a:lnTo>
                    <a:pt x="9278" y="20"/>
                  </a:lnTo>
                  <a:lnTo>
                    <a:pt x="8904" y="0"/>
                  </a:lnTo>
                  <a:lnTo>
                    <a:pt x="8746" y="0"/>
                  </a:lnTo>
                  <a:lnTo>
                    <a:pt x="8746" y="0"/>
                  </a:lnTo>
                  <a:lnTo>
                    <a:pt x="8726" y="0"/>
                  </a:lnTo>
                  <a:lnTo>
                    <a:pt x="8726" y="0"/>
                  </a:lnTo>
                  <a:lnTo>
                    <a:pt x="8667" y="0"/>
                  </a:lnTo>
                  <a:lnTo>
                    <a:pt x="8667" y="0"/>
                  </a:lnTo>
                  <a:lnTo>
                    <a:pt x="8667" y="0"/>
                  </a:lnTo>
                  <a:lnTo>
                    <a:pt x="8549" y="0"/>
                  </a:lnTo>
                  <a:lnTo>
                    <a:pt x="8549" y="0"/>
                  </a:lnTo>
                  <a:lnTo>
                    <a:pt x="8510" y="0"/>
                  </a:lnTo>
                  <a:lnTo>
                    <a:pt x="8510" y="0"/>
                  </a:lnTo>
                  <a:lnTo>
                    <a:pt x="8116" y="20"/>
                  </a:lnTo>
                  <a:lnTo>
                    <a:pt x="8116" y="20"/>
                  </a:lnTo>
                  <a:lnTo>
                    <a:pt x="8116" y="20"/>
                  </a:lnTo>
                  <a:lnTo>
                    <a:pt x="8116" y="20"/>
                  </a:lnTo>
                  <a:lnTo>
                    <a:pt x="8096" y="20"/>
                  </a:lnTo>
                  <a:lnTo>
                    <a:pt x="8096" y="20"/>
                  </a:lnTo>
                  <a:lnTo>
                    <a:pt x="8096" y="20"/>
                  </a:lnTo>
                  <a:lnTo>
                    <a:pt x="7741" y="59"/>
                  </a:lnTo>
                  <a:lnTo>
                    <a:pt x="7288" y="138"/>
                  </a:lnTo>
                  <a:lnTo>
                    <a:pt x="7288" y="138"/>
                  </a:lnTo>
                  <a:lnTo>
                    <a:pt x="7210" y="138"/>
                  </a:lnTo>
                  <a:lnTo>
                    <a:pt x="7210" y="138"/>
                  </a:lnTo>
                  <a:lnTo>
                    <a:pt x="7150" y="158"/>
                  </a:lnTo>
                  <a:lnTo>
                    <a:pt x="7013" y="178"/>
                  </a:lnTo>
                  <a:lnTo>
                    <a:pt x="7013" y="197"/>
                  </a:lnTo>
                  <a:lnTo>
                    <a:pt x="7013" y="197"/>
                  </a:lnTo>
                  <a:lnTo>
                    <a:pt x="6776" y="237"/>
                  </a:lnTo>
                  <a:lnTo>
                    <a:pt x="6776" y="237"/>
                  </a:lnTo>
                  <a:lnTo>
                    <a:pt x="6737" y="256"/>
                  </a:lnTo>
                  <a:lnTo>
                    <a:pt x="6737" y="256"/>
                  </a:lnTo>
                  <a:lnTo>
                    <a:pt x="6579" y="296"/>
                  </a:lnTo>
                  <a:lnTo>
                    <a:pt x="6579" y="296"/>
                  </a:lnTo>
                  <a:lnTo>
                    <a:pt x="6441" y="316"/>
                  </a:lnTo>
                  <a:lnTo>
                    <a:pt x="6402" y="335"/>
                  </a:lnTo>
                  <a:lnTo>
                    <a:pt x="6402" y="335"/>
                  </a:lnTo>
                  <a:lnTo>
                    <a:pt x="6363" y="355"/>
                  </a:lnTo>
                  <a:lnTo>
                    <a:pt x="6363" y="355"/>
                  </a:lnTo>
                  <a:lnTo>
                    <a:pt x="6106" y="434"/>
                  </a:lnTo>
                  <a:lnTo>
                    <a:pt x="6087" y="434"/>
                  </a:lnTo>
                  <a:lnTo>
                    <a:pt x="6047" y="453"/>
                  </a:lnTo>
                  <a:lnTo>
                    <a:pt x="6028" y="453"/>
                  </a:lnTo>
                  <a:lnTo>
                    <a:pt x="6028" y="453"/>
                  </a:lnTo>
                  <a:lnTo>
                    <a:pt x="5890" y="493"/>
                  </a:lnTo>
                  <a:lnTo>
                    <a:pt x="5870" y="513"/>
                  </a:lnTo>
                  <a:lnTo>
                    <a:pt x="5870" y="513"/>
                  </a:lnTo>
                  <a:lnTo>
                    <a:pt x="5594" y="611"/>
                  </a:lnTo>
                  <a:lnTo>
                    <a:pt x="5594" y="611"/>
                  </a:lnTo>
                  <a:lnTo>
                    <a:pt x="5378" y="709"/>
                  </a:lnTo>
                  <a:lnTo>
                    <a:pt x="5378" y="709"/>
                  </a:lnTo>
                  <a:lnTo>
                    <a:pt x="5240" y="769"/>
                  </a:lnTo>
                  <a:lnTo>
                    <a:pt x="5240" y="769"/>
                  </a:lnTo>
                  <a:lnTo>
                    <a:pt x="5043" y="847"/>
                  </a:lnTo>
                  <a:lnTo>
                    <a:pt x="5043" y="847"/>
                  </a:lnTo>
                  <a:lnTo>
                    <a:pt x="4885" y="926"/>
                  </a:lnTo>
                  <a:lnTo>
                    <a:pt x="4885" y="926"/>
                  </a:lnTo>
                  <a:lnTo>
                    <a:pt x="4747" y="1005"/>
                  </a:lnTo>
                  <a:lnTo>
                    <a:pt x="4491" y="1123"/>
                  </a:lnTo>
                  <a:lnTo>
                    <a:pt x="4491" y="1123"/>
                  </a:lnTo>
                  <a:lnTo>
                    <a:pt x="4491" y="1123"/>
                  </a:lnTo>
                  <a:lnTo>
                    <a:pt x="4452" y="1163"/>
                  </a:lnTo>
                  <a:lnTo>
                    <a:pt x="4452" y="1163"/>
                  </a:lnTo>
                  <a:lnTo>
                    <a:pt x="4393" y="1182"/>
                  </a:lnTo>
                  <a:lnTo>
                    <a:pt x="4393" y="1182"/>
                  </a:lnTo>
                  <a:lnTo>
                    <a:pt x="4334" y="1222"/>
                  </a:lnTo>
                  <a:lnTo>
                    <a:pt x="4294" y="1241"/>
                  </a:lnTo>
                  <a:lnTo>
                    <a:pt x="4294" y="1241"/>
                  </a:lnTo>
                  <a:lnTo>
                    <a:pt x="3979" y="1458"/>
                  </a:lnTo>
                  <a:lnTo>
                    <a:pt x="3979" y="1458"/>
                  </a:lnTo>
                  <a:lnTo>
                    <a:pt x="3920" y="1497"/>
                  </a:lnTo>
                  <a:lnTo>
                    <a:pt x="3920" y="1497"/>
                  </a:lnTo>
                  <a:lnTo>
                    <a:pt x="3762" y="1596"/>
                  </a:lnTo>
                  <a:lnTo>
                    <a:pt x="3743" y="1596"/>
                  </a:lnTo>
                  <a:lnTo>
                    <a:pt x="3329" y="1911"/>
                  </a:lnTo>
                  <a:lnTo>
                    <a:pt x="2994" y="2187"/>
                  </a:lnTo>
                  <a:lnTo>
                    <a:pt x="2994" y="2187"/>
                  </a:lnTo>
                  <a:lnTo>
                    <a:pt x="2856" y="2325"/>
                  </a:lnTo>
                  <a:lnTo>
                    <a:pt x="2856" y="2325"/>
                  </a:lnTo>
                  <a:lnTo>
                    <a:pt x="2797" y="2364"/>
                  </a:lnTo>
                  <a:lnTo>
                    <a:pt x="2797" y="2364"/>
                  </a:lnTo>
                  <a:lnTo>
                    <a:pt x="2738" y="2423"/>
                  </a:lnTo>
                  <a:lnTo>
                    <a:pt x="2738" y="2423"/>
                  </a:lnTo>
                  <a:lnTo>
                    <a:pt x="2561" y="2601"/>
                  </a:lnTo>
                  <a:lnTo>
                    <a:pt x="2561" y="2601"/>
                  </a:lnTo>
                  <a:lnTo>
                    <a:pt x="2423" y="2738"/>
                  </a:lnTo>
                  <a:lnTo>
                    <a:pt x="2423" y="2758"/>
                  </a:lnTo>
                  <a:lnTo>
                    <a:pt x="2305" y="2857"/>
                  </a:lnTo>
                  <a:lnTo>
                    <a:pt x="2305" y="2876"/>
                  </a:lnTo>
                  <a:lnTo>
                    <a:pt x="2305" y="2876"/>
                  </a:lnTo>
                  <a:lnTo>
                    <a:pt x="2285" y="2896"/>
                  </a:lnTo>
                  <a:lnTo>
                    <a:pt x="1950" y="3270"/>
                  </a:lnTo>
                  <a:lnTo>
                    <a:pt x="1950" y="3270"/>
                  </a:lnTo>
                  <a:lnTo>
                    <a:pt x="1930" y="3310"/>
                  </a:lnTo>
                  <a:lnTo>
                    <a:pt x="1930" y="3310"/>
                  </a:lnTo>
                  <a:lnTo>
                    <a:pt x="1871" y="3369"/>
                  </a:lnTo>
                  <a:lnTo>
                    <a:pt x="1852" y="3388"/>
                  </a:lnTo>
                  <a:lnTo>
                    <a:pt x="1852" y="3388"/>
                  </a:lnTo>
                  <a:lnTo>
                    <a:pt x="1812" y="3448"/>
                  </a:lnTo>
                  <a:lnTo>
                    <a:pt x="1812" y="3448"/>
                  </a:lnTo>
                  <a:lnTo>
                    <a:pt x="1694" y="3625"/>
                  </a:lnTo>
                  <a:lnTo>
                    <a:pt x="1694" y="3625"/>
                  </a:lnTo>
                  <a:lnTo>
                    <a:pt x="1635" y="3684"/>
                  </a:lnTo>
                  <a:lnTo>
                    <a:pt x="1635" y="3684"/>
                  </a:lnTo>
                  <a:lnTo>
                    <a:pt x="1477" y="3901"/>
                  </a:lnTo>
                  <a:lnTo>
                    <a:pt x="1477" y="3920"/>
                  </a:lnTo>
                  <a:lnTo>
                    <a:pt x="1477" y="3920"/>
                  </a:lnTo>
                  <a:lnTo>
                    <a:pt x="1477" y="3940"/>
                  </a:lnTo>
                  <a:lnTo>
                    <a:pt x="1458" y="3940"/>
                  </a:lnTo>
                  <a:lnTo>
                    <a:pt x="1458" y="3940"/>
                  </a:lnTo>
                  <a:lnTo>
                    <a:pt x="1339" y="4137"/>
                  </a:lnTo>
                  <a:lnTo>
                    <a:pt x="1123" y="4511"/>
                  </a:lnTo>
                  <a:lnTo>
                    <a:pt x="1103" y="4531"/>
                  </a:lnTo>
                  <a:lnTo>
                    <a:pt x="1103" y="4531"/>
                  </a:lnTo>
                  <a:lnTo>
                    <a:pt x="1083" y="4570"/>
                  </a:lnTo>
                  <a:lnTo>
                    <a:pt x="1083" y="4570"/>
                  </a:lnTo>
                  <a:lnTo>
                    <a:pt x="906" y="4905"/>
                  </a:lnTo>
                  <a:lnTo>
                    <a:pt x="709" y="5319"/>
                  </a:lnTo>
                  <a:lnTo>
                    <a:pt x="532" y="5772"/>
                  </a:lnTo>
                  <a:lnTo>
                    <a:pt x="374" y="6245"/>
                  </a:lnTo>
                  <a:lnTo>
                    <a:pt x="374" y="6245"/>
                  </a:lnTo>
                  <a:lnTo>
                    <a:pt x="236" y="6757"/>
                  </a:lnTo>
                  <a:lnTo>
                    <a:pt x="236" y="6757"/>
                  </a:lnTo>
                  <a:lnTo>
                    <a:pt x="276" y="6619"/>
                  </a:lnTo>
                  <a:lnTo>
                    <a:pt x="276" y="6619"/>
                  </a:lnTo>
                  <a:lnTo>
                    <a:pt x="197" y="6934"/>
                  </a:lnTo>
                  <a:lnTo>
                    <a:pt x="197" y="6934"/>
                  </a:lnTo>
                  <a:lnTo>
                    <a:pt x="197" y="6954"/>
                  </a:lnTo>
                  <a:lnTo>
                    <a:pt x="197" y="6954"/>
                  </a:lnTo>
                  <a:lnTo>
                    <a:pt x="177" y="7052"/>
                  </a:lnTo>
                  <a:lnTo>
                    <a:pt x="177" y="7052"/>
                  </a:lnTo>
                  <a:lnTo>
                    <a:pt x="138" y="7210"/>
                  </a:lnTo>
                  <a:lnTo>
                    <a:pt x="138" y="7210"/>
                  </a:lnTo>
                  <a:lnTo>
                    <a:pt x="98" y="7486"/>
                  </a:lnTo>
                  <a:lnTo>
                    <a:pt x="98" y="7486"/>
                  </a:lnTo>
                  <a:lnTo>
                    <a:pt x="138" y="7269"/>
                  </a:lnTo>
                  <a:lnTo>
                    <a:pt x="98" y="7505"/>
                  </a:lnTo>
                  <a:lnTo>
                    <a:pt x="98" y="7505"/>
                  </a:lnTo>
                  <a:lnTo>
                    <a:pt x="79" y="7564"/>
                  </a:lnTo>
                  <a:lnTo>
                    <a:pt x="79" y="7564"/>
                  </a:lnTo>
                  <a:lnTo>
                    <a:pt x="79" y="7545"/>
                  </a:lnTo>
                  <a:lnTo>
                    <a:pt x="79" y="7564"/>
                  </a:lnTo>
                  <a:lnTo>
                    <a:pt x="79" y="7564"/>
                  </a:lnTo>
                  <a:lnTo>
                    <a:pt x="39" y="7919"/>
                  </a:lnTo>
                  <a:lnTo>
                    <a:pt x="39" y="7919"/>
                  </a:lnTo>
                  <a:lnTo>
                    <a:pt x="20" y="8096"/>
                  </a:lnTo>
                  <a:lnTo>
                    <a:pt x="20" y="8096"/>
                  </a:lnTo>
                  <a:lnTo>
                    <a:pt x="39" y="7919"/>
                  </a:lnTo>
                  <a:lnTo>
                    <a:pt x="39" y="7919"/>
                  </a:lnTo>
                  <a:lnTo>
                    <a:pt x="20" y="8215"/>
                  </a:lnTo>
                  <a:lnTo>
                    <a:pt x="20" y="8215"/>
                  </a:lnTo>
                  <a:lnTo>
                    <a:pt x="20" y="8274"/>
                  </a:lnTo>
                  <a:lnTo>
                    <a:pt x="20" y="8274"/>
                  </a:lnTo>
                  <a:lnTo>
                    <a:pt x="0" y="8510"/>
                  </a:lnTo>
                  <a:lnTo>
                    <a:pt x="0" y="8510"/>
                  </a:lnTo>
                  <a:lnTo>
                    <a:pt x="0" y="8628"/>
                  </a:lnTo>
                  <a:lnTo>
                    <a:pt x="0" y="8628"/>
                  </a:lnTo>
                  <a:lnTo>
                    <a:pt x="0" y="8707"/>
                  </a:lnTo>
                  <a:lnTo>
                    <a:pt x="0" y="8707"/>
                  </a:lnTo>
                  <a:lnTo>
                    <a:pt x="0" y="8786"/>
                  </a:lnTo>
                  <a:lnTo>
                    <a:pt x="0" y="8786"/>
                  </a:lnTo>
                  <a:lnTo>
                    <a:pt x="0" y="8943"/>
                  </a:lnTo>
                  <a:lnTo>
                    <a:pt x="0" y="8943"/>
                  </a:lnTo>
                  <a:lnTo>
                    <a:pt x="0" y="9042"/>
                  </a:lnTo>
                  <a:lnTo>
                    <a:pt x="0" y="9042"/>
                  </a:lnTo>
                  <a:lnTo>
                    <a:pt x="0" y="9101"/>
                  </a:lnTo>
                  <a:lnTo>
                    <a:pt x="0" y="9101"/>
                  </a:lnTo>
                  <a:lnTo>
                    <a:pt x="20" y="9219"/>
                  </a:lnTo>
                  <a:lnTo>
                    <a:pt x="20" y="9219"/>
                  </a:lnTo>
                  <a:lnTo>
                    <a:pt x="0" y="9062"/>
                  </a:lnTo>
                  <a:lnTo>
                    <a:pt x="0" y="9062"/>
                  </a:lnTo>
                  <a:lnTo>
                    <a:pt x="39" y="9554"/>
                  </a:lnTo>
                  <a:lnTo>
                    <a:pt x="39" y="9554"/>
                  </a:lnTo>
                  <a:lnTo>
                    <a:pt x="20" y="9377"/>
                  </a:lnTo>
                  <a:lnTo>
                    <a:pt x="20" y="9377"/>
                  </a:lnTo>
                  <a:lnTo>
                    <a:pt x="39" y="9593"/>
                  </a:lnTo>
                  <a:lnTo>
                    <a:pt x="39" y="9613"/>
                  </a:lnTo>
                  <a:lnTo>
                    <a:pt x="39" y="9613"/>
                  </a:lnTo>
                  <a:lnTo>
                    <a:pt x="39" y="9633"/>
                  </a:lnTo>
                  <a:lnTo>
                    <a:pt x="39" y="9633"/>
                  </a:lnTo>
                  <a:lnTo>
                    <a:pt x="39" y="9712"/>
                  </a:lnTo>
                  <a:lnTo>
                    <a:pt x="39" y="9712"/>
                  </a:lnTo>
                  <a:lnTo>
                    <a:pt x="59" y="9790"/>
                  </a:lnTo>
                  <a:lnTo>
                    <a:pt x="59" y="9790"/>
                  </a:lnTo>
                  <a:lnTo>
                    <a:pt x="98" y="10106"/>
                  </a:lnTo>
                  <a:lnTo>
                    <a:pt x="98" y="10106"/>
                  </a:lnTo>
                  <a:lnTo>
                    <a:pt x="98" y="10125"/>
                  </a:lnTo>
                  <a:lnTo>
                    <a:pt x="98" y="10125"/>
                  </a:lnTo>
                  <a:lnTo>
                    <a:pt x="79" y="9909"/>
                  </a:lnTo>
                  <a:lnTo>
                    <a:pt x="138" y="10362"/>
                  </a:lnTo>
                  <a:lnTo>
                    <a:pt x="138" y="10362"/>
                  </a:lnTo>
                  <a:lnTo>
                    <a:pt x="138" y="10322"/>
                  </a:lnTo>
                  <a:lnTo>
                    <a:pt x="138" y="10322"/>
                  </a:lnTo>
                  <a:lnTo>
                    <a:pt x="158" y="10440"/>
                  </a:lnTo>
                  <a:lnTo>
                    <a:pt x="158" y="10440"/>
                  </a:lnTo>
                  <a:lnTo>
                    <a:pt x="158" y="10480"/>
                  </a:lnTo>
                  <a:lnTo>
                    <a:pt x="158" y="10480"/>
                  </a:lnTo>
                  <a:lnTo>
                    <a:pt x="158" y="10480"/>
                  </a:lnTo>
                  <a:lnTo>
                    <a:pt x="276" y="10992"/>
                  </a:lnTo>
                  <a:lnTo>
                    <a:pt x="414" y="11484"/>
                  </a:lnTo>
                  <a:lnTo>
                    <a:pt x="611" y="12075"/>
                  </a:lnTo>
                  <a:lnTo>
                    <a:pt x="611" y="12075"/>
                  </a:lnTo>
                  <a:lnTo>
                    <a:pt x="630" y="12095"/>
                  </a:lnTo>
                  <a:lnTo>
                    <a:pt x="630" y="12095"/>
                  </a:lnTo>
                  <a:lnTo>
                    <a:pt x="630" y="12115"/>
                  </a:lnTo>
                  <a:lnTo>
                    <a:pt x="630" y="12115"/>
                  </a:lnTo>
                  <a:lnTo>
                    <a:pt x="650" y="12174"/>
                  </a:lnTo>
                  <a:lnTo>
                    <a:pt x="650" y="12174"/>
                  </a:lnTo>
                  <a:lnTo>
                    <a:pt x="886" y="12647"/>
                  </a:lnTo>
                  <a:lnTo>
                    <a:pt x="1103" y="13100"/>
                  </a:lnTo>
                  <a:lnTo>
                    <a:pt x="1123" y="13119"/>
                  </a:lnTo>
                  <a:lnTo>
                    <a:pt x="1123" y="13119"/>
                  </a:lnTo>
                  <a:lnTo>
                    <a:pt x="1182" y="13238"/>
                  </a:lnTo>
                  <a:lnTo>
                    <a:pt x="1182" y="13238"/>
                  </a:lnTo>
                  <a:lnTo>
                    <a:pt x="1221" y="13277"/>
                  </a:lnTo>
                  <a:lnTo>
                    <a:pt x="1221" y="13277"/>
                  </a:lnTo>
                  <a:lnTo>
                    <a:pt x="1261" y="13375"/>
                  </a:lnTo>
                  <a:lnTo>
                    <a:pt x="1261" y="13375"/>
                  </a:lnTo>
                  <a:lnTo>
                    <a:pt x="1300" y="13435"/>
                  </a:lnTo>
                  <a:lnTo>
                    <a:pt x="1300" y="13435"/>
                  </a:lnTo>
                  <a:lnTo>
                    <a:pt x="1241" y="13316"/>
                  </a:lnTo>
                  <a:lnTo>
                    <a:pt x="1438" y="13651"/>
                  </a:lnTo>
                  <a:lnTo>
                    <a:pt x="1458" y="13691"/>
                  </a:lnTo>
                  <a:lnTo>
                    <a:pt x="1596" y="13868"/>
                  </a:lnTo>
                  <a:lnTo>
                    <a:pt x="1596" y="13868"/>
                  </a:lnTo>
                  <a:lnTo>
                    <a:pt x="1674" y="14006"/>
                  </a:lnTo>
                  <a:lnTo>
                    <a:pt x="1674" y="14006"/>
                  </a:lnTo>
                  <a:lnTo>
                    <a:pt x="1773" y="14124"/>
                  </a:lnTo>
                  <a:lnTo>
                    <a:pt x="1773" y="14124"/>
                  </a:lnTo>
                  <a:lnTo>
                    <a:pt x="1812" y="14163"/>
                  </a:lnTo>
                  <a:lnTo>
                    <a:pt x="1832" y="14203"/>
                  </a:lnTo>
                  <a:lnTo>
                    <a:pt x="1832" y="14203"/>
                  </a:lnTo>
                  <a:lnTo>
                    <a:pt x="1891" y="14282"/>
                  </a:lnTo>
                  <a:lnTo>
                    <a:pt x="1891" y="14282"/>
                  </a:lnTo>
                  <a:lnTo>
                    <a:pt x="1674" y="14006"/>
                  </a:lnTo>
                  <a:lnTo>
                    <a:pt x="1674" y="14006"/>
                  </a:lnTo>
                  <a:lnTo>
                    <a:pt x="1536" y="13809"/>
                  </a:lnTo>
                  <a:lnTo>
                    <a:pt x="1536" y="13809"/>
                  </a:lnTo>
                  <a:lnTo>
                    <a:pt x="1871" y="14222"/>
                  </a:lnTo>
                  <a:lnTo>
                    <a:pt x="2187" y="14636"/>
                  </a:lnTo>
                  <a:lnTo>
                    <a:pt x="2187" y="14636"/>
                  </a:lnTo>
                  <a:lnTo>
                    <a:pt x="2226" y="14676"/>
                  </a:lnTo>
                  <a:lnTo>
                    <a:pt x="2600" y="15070"/>
                  </a:lnTo>
                  <a:lnTo>
                    <a:pt x="2620" y="15089"/>
                  </a:lnTo>
                  <a:lnTo>
                    <a:pt x="2620" y="15089"/>
                  </a:lnTo>
                  <a:lnTo>
                    <a:pt x="2640" y="15109"/>
                  </a:lnTo>
                  <a:lnTo>
                    <a:pt x="2679" y="15148"/>
                  </a:lnTo>
                  <a:lnTo>
                    <a:pt x="2679" y="15148"/>
                  </a:lnTo>
                  <a:lnTo>
                    <a:pt x="2679" y="15148"/>
                  </a:lnTo>
                  <a:lnTo>
                    <a:pt x="2856" y="15306"/>
                  </a:lnTo>
                  <a:lnTo>
                    <a:pt x="2856" y="15306"/>
                  </a:lnTo>
                  <a:lnTo>
                    <a:pt x="2777" y="15247"/>
                  </a:lnTo>
                  <a:lnTo>
                    <a:pt x="2777" y="15247"/>
                  </a:lnTo>
                  <a:lnTo>
                    <a:pt x="2837" y="15306"/>
                  </a:lnTo>
                  <a:lnTo>
                    <a:pt x="2837" y="15306"/>
                  </a:lnTo>
                  <a:lnTo>
                    <a:pt x="2876" y="15345"/>
                  </a:lnTo>
                  <a:lnTo>
                    <a:pt x="2876" y="15345"/>
                  </a:lnTo>
                  <a:lnTo>
                    <a:pt x="2974" y="15424"/>
                  </a:lnTo>
                  <a:lnTo>
                    <a:pt x="2994" y="15444"/>
                  </a:lnTo>
                  <a:lnTo>
                    <a:pt x="2994" y="15444"/>
                  </a:lnTo>
                  <a:lnTo>
                    <a:pt x="3034" y="15483"/>
                  </a:lnTo>
                  <a:lnTo>
                    <a:pt x="3034" y="15483"/>
                  </a:lnTo>
                  <a:lnTo>
                    <a:pt x="3073" y="15523"/>
                  </a:lnTo>
                  <a:lnTo>
                    <a:pt x="3073" y="15523"/>
                  </a:lnTo>
                  <a:lnTo>
                    <a:pt x="3171" y="15582"/>
                  </a:lnTo>
                  <a:lnTo>
                    <a:pt x="3171" y="15582"/>
                  </a:lnTo>
                  <a:lnTo>
                    <a:pt x="3231" y="15641"/>
                  </a:lnTo>
                  <a:lnTo>
                    <a:pt x="3231" y="15641"/>
                  </a:lnTo>
                  <a:lnTo>
                    <a:pt x="3782" y="16054"/>
                  </a:lnTo>
                  <a:lnTo>
                    <a:pt x="3782" y="16054"/>
                  </a:lnTo>
                  <a:lnTo>
                    <a:pt x="3821" y="16094"/>
                  </a:lnTo>
                  <a:lnTo>
                    <a:pt x="4294" y="16389"/>
                  </a:lnTo>
                  <a:lnTo>
                    <a:pt x="4294" y="16389"/>
                  </a:lnTo>
                  <a:lnTo>
                    <a:pt x="4865" y="16704"/>
                  </a:lnTo>
                  <a:lnTo>
                    <a:pt x="5338" y="16921"/>
                  </a:lnTo>
                  <a:lnTo>
                    <a:pt x="5338" y="16921"/>
                  </a:lnTo>
                  <a:lnTo>
                    <a:pt x="5772" y="17079"/>
                  </a:lnTo>
                  <a:lnTo>
                    <a:pt x="5772" y="17079"/>
                  </a:lnTo>
                  <a:lnTo>
                    <a:pt x="5693" y="17059"/>
                  </a:lnTo>
                  <a:lnTo>
                    <a:pt x="5772" y="17098"/>
                  </a:lnTo>
                  <a:lnTo>
                    <a:pt x="5772" y="17098"/>
                  </a:lnTo>
                  <a:lnTo>
                    <a:pt x="5791" y="17098"/>
                  </a:lnTo>
                  <a:lnTo>
                    <a:pt x="5791" y="17098"/>
                  </a:lnTo>
                  <a:lnTo>
                    <a:pt x="5831" y="17118"/>
                  </a:lnTo>
                  <a:lnTo>
                    <a:pt x="5831" y="17118"/>
                  </a:lnTo>
                  <a:lnTo>
                    <a:pt x="5850" y="17118"/>
                  </a:lnTo>
                  <a:lnTo>
                    <a:pt x="6264" y="17256"/>
                  </a:lnTo>
                  <a:lnTo>
                    <a:pt x="6264" y="17256"/>
                  </a:lnTo>
                  <a:lnTo>
                    <a:pt x="6717" y="17374"/>
                  </a:lnTo>
                  <a:lnTo>
                    <a:pt x="7111" y="17473"/>
                  </a:lnTo>
                  <a:lnTo>
                    <a:pt x="7111" y="17473"/>
                  </a:lnTo>
                  <a:lnTo>
                    <a:pt x="7190" y="17492"/>
                  </a:lnTo>
                  <a:lnTo>
                    <a:pt x="7190" y="17492"/>
                  </a:lnTo>
                  <a:lnTo>
                    <a:pt x="7446" y="17532"/>
                  </a:lnTo>
                  <a:lnTo>
                    <a:pt x="7466" y="17532"/>
                  </a:lnTo>
                  <a:lnTo>
                    <a:pt x="7485" y="17532"/>
                  </a:lnTo>
                  <a:lnTo>
                    <a:pt x="7485" y="17532"/>
                  </a:lnTo>
                  <a:lnTo>
                    <a:pt x="7525" y="17532"/>
                  </a:lnTo>
                  <a:lnTo>
                    <a:pt x="7525" y="17532"/>
                  </a:lnTo>
                  <a:lnTo>
                    <a:pt x="7584" y="17552"/>
                  </a:lnTo>
                  <a:lnTo>
                    <a:pt x="7938" y="17591"/>
                  </a:lnTo>
                  <a:lnTo>
                    <a:pt x="7938" y="17591"/>
                  </a:lnTo>
                  <a:lnTo>
                    <a:pt x="7938" y="17591"/>
                  </a:lnTo>
                  <a:lnTo>
                    <a:pt x="8391" y="17630"/>
                  </a:lnTo>
                  <a:lnTo>
                    <a:pt x="8726" y="17630"/>
                  </a:lnTo>
                  <a:lnTo>
                    <a:pt x="8726" y="17630"/>
                  </a:lnTo>
                  <a:lnTo>
                    <a:pt x="9041" y="17630"/>
                  </a:lnTo>
                  <a:lnTo>
                    <a:pt x="9041" y="17630"/>
                  </a:lnTo>
                  <a:lnTo>
                    <a:pt x="9199" y="17630"/>
                  </a:lnTo>
                  <a:lnTo>
                    <a:pt x="9199" y="17630"/>
                  </a:lnTo>
                  <a:lnTo>
                    <a:pt x="9278" y="17611"/>
                  </a:lnTo>
                  <a:lnTo>
                    <a:pt x="9298" y="17611"/>
                  </a:lnTo>
                  <a:lnTo>
                    <a:pt x="9298" y="17611"/>
                  </a:lnTo>
                  <a:lnTo>
                    <a:pt x="9337" y="17611"/>
                  </a:lnTo>
                  <a:lnTo>
                    <a:pt x="9337" y="17611"/>
                  </a:lnTo>
                  <a:lnTo>
                    <a:pt x="9376" y="17611"/>
                  </a:lnTo>
                  <a:lnTo>
                    <a:pt x="9376" y="17611"/>
                  </a:lnTo>
                  <a:lnTo>
                    <a:pt x="9258" y="17611"/>
                  </a:lnTo>
                  <a:lnTo>
                    <a:pt x="9514" y="17611"/>
                  </a:lnTo>
                  <a:lnTo>
                    <a:pt x="9514" y="17611"/>
                  </a:lnTo>
                  <a:lnTo>
                    <a:pt x="9711" y="17591"/>
                  </a:lnTo>
                  <a:lnTo>
                    <a:pt x="9692" y="17591"/>
                  </a:lnTo>
                  <a:lnTo>
                    <a:pt x="9711" y="17591"/>
                  </a:lnTo>
                  <a:lnTo>
                    <a:pt x="9711" y="17591"/>
                  </a:lnTo>
                  <a:lnTo>
                    <a:pt x="9908" y="17571"/>
                  </a:lnTo>
                  <a:lnTo>
                    <a:pt x="9987" y="17552"/>
                  </a:lnTo>
                  <a:lnTo>
                    <a:pt x="9987" y="17552"/>
                  </a:lnTo>
                  <a:lnTo>
                    <a:pt x="10125" y="17532"/>
                  </a:lnTo>
                  <a:lnTo>
                    <a:pt x="10243" y="17512"/>
                  </a:lnTo>
                  <a:lnTo>
                    <a:pt x="10243" y="17512"/>
                  </a:lnTo>
                  <a:lnTo>
                    <a:pt x="10282" y="17512"/>
                  </a:lnTo>
                  <a:lnTo>
                    <a:pt x="10282" y="17512"/>
                  </a:lnTo>
                  <a:lnTo>
                    <a:pt x="10342" y="17492"/>
                  </a:lnTo>
                  <a:lnTo>
                    <a:pt x="10342" y="17492"/>
                  </a:lnTo>
                  <a:lnTo>
                    <a:pt x="10479" y="17473"/>
                  </a:lnTo>
                  <a:lnTo>
                    <a:pt x="10479" y="17473"/>
                  </a:lnTo>
                  <a:lnTo>
                    <a:pt x="10736" y="17414"/>
                  </a:lnTo>
                  <a:lnTo>
                    <a:pt x="10736" y="17414"/>
                  </a:lnTo>
                  <a:lnTo>
                    <a:pt x="10755" y="17414"/>
                  </a:lnTo>
                  <a:lnTo>
                    <a:pt x="10755" y="17414"/>
                  </a:lnTo>
                  <a:lnTo>
                    <a:pt x="10755" y="17414"/>
                  </a:lnTo>
                  <a:lnTo>
                    <a:pt x="11031" y="17355"/>
                  </a:lnTo>
                  <a:lnTo>
                    <a:pt x="11346" y="17256"/>
                  </a:lnTo>
                  <a:lnTo>
                    <a:pt x="11701" y="17158"/>
                  </a:lnTo>
                  <a:lnTo>
                    <a:pt x="12095" y="17000"/>
                  </a:lnTo>
                  <a:lnTo>
                    <a:pt x="12095" y="17000"/>
                  </a:lnTo>
                  <a:lnTo>
                    <a:pt x="12095" y="17000"/>
                  </a:lnTo>
                  <a:lnTo>
                    <a:pt x="12173" y="16961"/>
                  </a:lnTo>
                  <a:lnTo>
                    <a:pt x="12173" y="16961"/>
                  </a:lnTo>
                  <a:lnTo>
                    <a:pt x="12508" y="16823"/>
                  </a:lnTo>
                  <a:lnTo>
                    <a:pt x="12508" y="16823"/>
                  </a:lnTo>
                  <a:lnTo>
                    <a:pt x="12607" y="16764"/>
                  </a:lnTo>
                  <a:lnTo>
                    <a:pt x="12607" y="16764"/>
                  </a:lnTo>
                  <a:lnTo>
                    <a:pt x="12705" y="16724"/>
                  </a:lnTo>
                  <a:lnTo>
                    <a:pt x="12705" y="16724"/>
                  </a:lnTo>
                  <a:lnTo>
                    <a:pt x="13119" y="16507"/>
                  </a:lnTo>
                  <a:lnTo>
                    <a:pt x="13119" y="16507"/>
                  </a:lnTo>
                  <a:lnTo>
                    <a:pt x="13493" y="16271"/>
                  </a:lnTo>
                  <a:lnTo>
                    <a:pt x="13493" y="16271"/>
                  </a:lnTo>
                  <a:lnTo>
                    <a:pt x="13671" y="16173"/>
                  </a:lnTo>
                  <a:lnTo>
                    <a:pt x="13671" y="16173"/>
                  </a:lnTo>
                  <a:lnTo>
                    <a:pt x="13769" y="16094"/>
                  </a:lnTo>
                  <a:lnTo>
                    <a:pt x="13769" y="16094"/>
                  </a:lnTo>
                  <a:lnTo>
                    <a:pt x="13848" y="16054"/>
                  </a:lnTo>
                  <a:lnTo>
                    <a:pt x="13966" y="15956"/>
                  </a:lnTo>
                  <a:lnTo>
                    <a:pt x="13966" y="15956"/>
                  </a:lnTo>
                  <a:lnTo>
                    <a:pt x="14242" y="15759"/>
                  </a:lnTo>
                  <a:lnTo>
                    <a:pt x="14262" y="15739"/>
                  </a:lnTo>
                  <a:lnTo>
                    <a:pt x="14262" y="15739"/>
                  </a:lnTo>
                  <a:lnTo>
                    <a:pt x="14262" y="15739"/>
                  </a:lnTo>
                  <a:lnTo>
                    <a:pt x="14439" y="15601"/>
                  </a:lnTo>
                  <a:lnTo>
                    <a:pt x="14695" y="15385"/>
                  </a:lnTo>
                  <a:lnTo>
                    <a:pt x="14695" y="15385"/>
                  </a:lnTo>
                  <a:lnTo>
                    <a:pt x="14813" y="15267"/>
                  </a:lnTo>
                  <a:lnTo>
                    <a:pt x="14813" y="15267"/>
                  </a:lnTo>
                  <a:lnTo>
                    <a:pt x="14852" y="15227"/>
                  </a:lnTo>
                  <a:lnTo>
                    <a:pt x="14852" y="15227"/>
                  </a:lnTo>
                  <a:lnTo>
                    <a:pt x="15049" y="15050"/>
                  </a:lnTo>
                  <a:lnTo>
                    <a:pt x="15246" y="14833"/>
                  </a:lnTo>
                  <a:lnTo>
                    <a:pt x="15246" y="14833"/>
                  </a:lnTo>
                  <a:lnTo>
                    <a:pt x="15306" y="14774"/>
                  </a:lnTo>
                  <a:lnTo>
                    <a:pt x="15306" y="14774"/>
                  </a:lnTo>
                  <a:lnTo>
                    <a:pt x="15542" y="14498"/>
                  </a:lnTo>
                  <a:lnTo>
                    <a:pt x="15798" y="14203"/>
                  </a:lnTo>
                  <a:lnTo>
                    <a:pt x="15798" y="14203"/>
                  </a:lnTo>
                  <a:lnTo>
                    <a:pt x="15857" y="14124"/>
                  </a:lnTo>
                  <a:lnTo>
                    <a:pt x="15857" y="14124"/>
                  </a:lnTo>
                  <a:lnTo>
                    <a:pt x="16192" y="13651"/>
                  </a:lnTo>
                  <a:lnTo>
                    <a:pt x="16192" y="13651"/>
                  </a:lnTo>
                  <a:lnTo>
                    <a:pt x="16448" y="13218"/>
                  </a:lnTo>
                  <a:lnTo>
                    <a:pt x="16448" y="13218"/>
                  </a:lnTo>
                  <a:lnTo>
                    <a:pt x="16468" y="13198"/>
                  </a:lnTo>
                  <a:lnTo>
                    <a:pt x="16468" y="13198"/>
                  </a:lnTo>
                  <a:lnTo>
                    <a:pt x="16527" y="13100"/>
                  </a:lnTo>
                  <a:lnTo>
                    <a:pt x="16527" y="13100"/>
                  </a:lnTo>
                  <a:lnTo>
                    <a:pt x="16684" y="12785"/>
                  </a:lnTo>
                  <a:lnTo>
                    <a:pt x="16684" y="12785"/>
                  </a:lnTo>
                  <a:lnTo>
                    <a:pt x="16704" y="12745"/>
                  </a:lnTo>
                  <a:lnTo>
                    <a:pt x="16704" y="12745"/>
                  </a:lnTo>
                  <a:lnTo>
                    <a:pt x="16743" y="12686"/>
                  </a:lnTo>
                  <a:lnTo>
                    <a:pt x="16743" y="12686"/>
                  </a:lnTo>
                  <a:lnTo>
                    <a:pt x="16803" y="12528"/>
                  </a:lnTo>
                  <a:lnTo>
                    <a:pt x="16803" y="12528"/>
                  </a:lnTo>
                  <a:lnTo>
                    <a:pt x="17019" y="12036"/>
                  </a:lnTo>
                  <a:lnTo>
                    <a:pt x="17019" y="12036"/>
                  </a:lnTo>
                  <a:lnTo>
                    <a:pt x="17059" y="11957"/>
                  </a:lnTo>
                  <a:lnTo>
                    <a:pt x="17059" y="11957"/>
                  </a:lnTo>
                  <a:lnTo>
                    <a:pt x="17059" y="11918"/>
                  </a:lnTo>
                  <a:lnTo>
                    <a:pt x="17078" y="11898"/>
                  </a:lnTo>
                  <a:lnTo>
                    <a:pt x="17078" y="11898"/>
                  </a:lnTo>
                  <a:lnTo>
                    <a:pt x="17177" y="11603"/>
                  </a:lnTo>
                  <a:lnTo>
                    <a:pt x="17275" y="11287"/>
                  </a:lnTo>
                  <a:lnTo>
                    <a:pt x="17275" y="11287"/>
                  </a:lnTo>
                  <a:lnTo>
                    <a:pt x="17394" y="10795"/>
                  </a:lnTo>
                  <a:lnTo>
                    <a:pt x="17394" y="10795"/>
                  </a:lnTo>
                  <a:lnTo>
                    <a:pt x="17413" y="10736"/>
                  </a:lnTo>
                  <a:lnTo>
                    <a:pt x="17413" y="10736"/>
                  </a:lnTo>
                  <a:lnTo>
                    <a:pt x="17433" y="10637"/>
                  </a:lnTo>
                  <a:lnTo>
                    <a:pt x="17433" y="10618"/>
                  </a:lnTo>
                  <a:lnTo>
                    <a:pt x="17433" y="10618"/>
                  </a:lnTo>
                  <a:lnTo>
                    <a:pt x="17512" y="10263"/>
                  </a:lnTo>
                  <a:lnTo>
                    <a:pt x="17512" y="10263"/>
                  </a:lnTo>
                  <a:lnTo>
                    <a:pt x="17551" y="9909"/>
                  </a:lnTo>
                  <a:lnTo>
                    <a:pt x="17591" y="9574"/>
                  </a:lnTo>
                  <a:lnTo>
                    <a:pt x="17630" y="8963"/>
                  </a:lnTo>
                  <a:lnTo>
                    <a:pt x="17630" y="8845"/>
                  </a:lnTo>
                  <a:lnTo>
                    <a:pt x="17630" y="8845"/>
                  </a:lnTo>
                  <a:lnTo>
                    <a:pt x="17591" y="809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1547625" y="2427075"/>
              <a:ext cx="400400" cy="243800"/>
            </a:xfrm>
            <a:custGeom>
              <a:avLst/>
              <a:gdLst/>
              <a:ahLst/>
              <a:cxnLst/>
              <a:rect l="l" t="t" r="r" b="b"/>
              <a:pathLst>
                <a:path w="16016" h="9752" extrusionOk="0">
                  <a:moveTo>
                    <a:pt x="72" y="2837"/>
                  </a:moveTo>
                  <a:lnTo>
                    <a:pt x="80" y="2916"/>
                  </a:lnTo>
                  <a:lnTo>
                    <a:pt x="80" y="2896"/>
                  </a:lnTo>
                  <a:lnTo>
                    <a:pt x="72" y="2837"/>
                  </a:lnTo>
                  <a:close/>
                  <a:moveTo>
                    <a:pt x="1439" y="6324"/>
                  </a:moveTo>
                  <a:lnTo>
                    <a:pt x="1518" y="6442"/>
                  </a:lnTo>
                  <a:lnTo>
                    <a:pt x="1554" y="6489"/>
                  </a:lnTo>
                  <a:lnTo>
                    <a:pt x="1554" y="6489"/>
                  </a:lnTo>
                  <a:lnTo>
                    <a:pt x="1537" y="6462"/>
                  </a:lnTo>
                  <a:lnTo>
                    <a:pt x="1439" y="6324"/>
                  </a:lnTo>
                  <a:lnTo>
                    <a:pt x="1439" y="6324"/>
                  </a:lnTo>
                  <a:close/>
                  <a:moveTo>
                    <a:pt x="1554" y="6489"/>
                  </a:moveTo>
                  <a:lnTo>
                    <a:pt x="1596" y="6560"/>
                  </a:lnTo>
                  <a:lnTo>
                    <a:pt x="1636" y="6600"/>
                  </a:lnTo>
                  <a:lnTo>
                    <a:pt x="1649" y="6613"/>
                  </a:lnTo>
                  <a:lnTo>
                    <a:pt x="1649" y="6613"/>
                  </a:lnTo>
                  <a:lnTo>
                    <a:pt x="1554" y="6489"/>
                  </a:lnTo>
                  <a:close/>
                  <a:moveTo>
                    <a:pt x="1649" y="6613"/>
                  </a:moveTo>
                  <a:lnTo>
                    <a:pt x="1715" y="6698"/>
                  </a:lnTo>
                  <a:lnTo>
                    <a:pt x="1675" y="6639"/>
                  </a:lnTo>
                  <a:lnTo>
                    <a:pt x="1649" y="6613"/>
                  </a:lnTo>
                  <a:close/>
                  <a:moveTo>
                    <a:pt x="5182" y="9239"/>
                  </a:moveTo>
                  <a:lnTo>
                    <a:pt x="5241" y="9259"/>
                  </a:lnTo>
                  <a:lnTo>
                    <a:pt x="5208" y="9246"/>
                  </a:lnTo>
                  <a:lnTo>
                    <a:pt x="5208" y="9246"/>
                  </a:lnTo>
                  <a:lnTo>
                    <a:pt x="5182" y="9239"/>
                  </a:lnTo>
                  <a:close/>
                  <a:moveTo>
                    <a:pt x="8767" y="1"/>
                  </a:moveTo>
                  <a:lnTo>
                    <a:pt x="8097" y="20"/>
                  </a:lnTo>
                  <a:lnTo>
                    <a:pt x="7407" y="60"/>
                  </a:lnTo>
                  <a:lnTo>
                    <a:pt x="6738" y="119"/>
                  </a:lnTo>
                  <a:lnTo>
                    <a:pt x="6068" y="178"/>
                  </a:lnTo>
                  <a:lnTo>
                    <a:pt x="5418" y="257"/>
                  </a:lnTo>
                  <a:lnTo>
                    <a:pt x="4177" y="454"/>
                  </a:lnTo>
                  <a:lnTo>
                    <a:pt x="3054" y="651"/>
                  </a:lnTo>
                  <a:lnTo>
                    <a:pt x="2050" y="867"/>
                  </a:lnTo>
                  <a:lnTo>
                    <a:pt x="1203" y="1045"/>
                  </a:lnTo>
                  <a:lnTo>
                    <a:pt x="572" y="1202"/>
                  </a:lnTo>
                  <a:lnTo>
                    <a:pt x="1" y="1360"/>
                  </a:lnTo>
                  <a:lnTo>
                    <a:pt x="1" y="1439"/>
                  </a:lnTo>
                  <a:lnTo>
                    <a:pt x="1" y="1557"/>
                  </a:lnTo>
                  <a:lnTo>
                    <a:pt x="1" y="1636"/>
                  </a:lnTo>
                  <a:lnTo>
                    <a:pt x="1" y="1695"/>
                  </a:lnTo>
                  <a:lnTo>
                    <a:pt x="1" y="1852"/>
                  </a:lnTo>
                  <a:lnTo>
                    <a:pt x="1" y="1931"/>
                  </a:lnTo>
                  <a:lnTo>
                    <a:pt x="1" y="1951"/>
                  </a:lnTo>
                  <a:lnTo>
                    <a:pt x="21" y="2384"/>
                  </a:lnTo>
                  <a:lnTo>
                    <a:pt x="21" y="2443"/>
                  </a:lnTo>
                  <a:lnTo>
                    <a:pt x="21" y="2463"/>
                  </a:lnTo>
                  <a:lnTo>
                    <a:pt x="40" y="2542"/>
                  </a:lnTo>
                  <a:lnTo>
                    <a:pt x="40" y="2601"/>
                  </a:lnTo>
                  <a:lnTo>
                    <a:pt x="72" y="2837"/>
                  </a:lnTo>
                  <a:lnTo>
                    <a:pt x="60" y="2719"/>
                  </a:lnTo>
                  <a:lnTo>
                    <a:pt x="119" y="3133"/>
                  </a:lnTo>
                  <a:lnTo>
                    <a:pt x="119" y="3093"/>
                  </a:lnTo>
                  <a:lnTo>
                    <a:pt x="139" y="3212"/>
                  </a:lnTo>
                  <a:lnTo>
                    <a:pt x="139" y="3251"/>
                  </a:lnTo>
                  <a:lnTo>
                    <a:pt x="257" y="3704"/>
                  </a:lnTo>
                  <a:lnTo>
                    <a:pt x="375" y="4157"/>
                  </a:lnTo>
                  <a:lnTo>
                    <a:pt x="552" y="4689"/>
                  </a:lnTo>
                  <a:lnTo>
                    <a:pt x="572" y="4709"/>
                  </a:lnTo>
                  <a:lnTo>
                    <a:pt x="572" y="4728"/>
                  </a:lnTo>
                  <a:lnTo>
                    <a:pt x="592" y="4787"/>
                  </a:lnTo>
                  <a:lnTo>
                    <a:pt x="789" y="5221"/>
                  </a:lnTo>
                  <a:lnTo>
                    <a:pt x="1006" y="5634"/>
                  </a:lnTo>
                  <a:lnTo>
                    <a:pt x="1006" y="5654"/>
                  </a:lnTo>
                  <a:lnTo>
                    <a:pt x="1025" y="5654"/>
                  </a:lnTo>
                  <a:lnTo>
                    <a:pt x="1084" y="5753"/>
                  </a:lnTo>
                  <a:lnTo>
                    <a:pt x="1104" y="5792"/>
                  </a:lnTo>
                  <a:lnTo>
                    <a:pt x="1143" y="5871"/>
                  </a:lnTo>
                  <a:lnTo>
                    <a:pt x="1183" y="5930"/>
                  </a:lnTo>
                  <a:lnTo>
                    <a:pt x="1301" y="6127"/>
                  </a:lnTo>
                  <a:lnTo>
                    <a:pt x="1321" y="6166"/>
                  </a:lnTo>
                  <a:lnTo>
                    <a:pt x="1439" y="6324"/>
                  </a:lnTo>
                  <a:lnTo>
                    <a:pt x="1439" y="6324"/>
                  </a:lnTo>
                  <a:lnTo>
                    <a:pt x="1400" y="6265"/>
                  </a:lnTo>
                  <a:lnTo>
                    <a:pt x="1695" y="6659"/>
                  </a:lnTo>
                  <a:lnTo>
                    <a:pt x="1990" y="7033"/>
                  </a:lnTo>
                  <a:lnTo>
                    <a:pt x="2010" y="7053"/>
                  </a:lnTo>
                  <a:lnTo>
                    <a:pt x="2365" y="7427"/>
                  </a:lnTo>
                  <a:lnTo>
                    <a:pt x="2384" y="7447"/>
                  </a:lnTo>
                  <a:lnTo>
                    <a:pt x="2404" y="7466"/>
                  </a:lnTo>
                  <a:lnTo>
                    <a:pt x="2424" y="7486"/>
                  </a:lnTo>
                  <a:lnTo>
                    <a:pt x="2444" y="7506"/>
                  </a:lnTo>
                  <a:lnTo>
                    <a:pt x="2601" y="7644"/>
                  </a:lnTo>
                  <a:lnTo>
                    <a:pt x="2522" y="7585"/>
                  </a:lnTo>
                  <a:lnTo>
                    <a:pt x="2522" y="7585"/>
                  </a:lnTo>
                  <a:lnTo>
                    <a:pt x="2581" y="7644"/>
                  </a:lnTo>
                  <a:lnTo>
                    <a:pt x="2621" y="7683"/>
                  </a:lnTo>
                  <a:lnTo>
                    <a:pt x="2700" y="7742"/>
                  </a:lnTo>
                  <a:lnTo>
                    <a:pt x="2719" y="7762"/>
                  </a:lnTo>
                  <a:lnTo>
                    <a:pt x="2759" y="7801"/>
                  </a:lnTo>
                  <a:lnTo>
                    <a:pt x="2798" y="7821"/>
                  </a:lnTo>
                  <a:lnTo>
                    <a:pt x="2877" y="7880"/>
                  </a:lnTo>
                  <a:lnTo>
                    <a:pt x="2936" y="7939"/>
                  </a:lnTo>
                  <a:lnTo>
                    <a:pt x="3448" y="8333"/>
                  </a:lnTo>
                  <a:lnTo>
                    <a:pt x="3488" y="8353"/>
                  </a:lnTo>
                  <a:lnTo>
                    <a:pt x="3901" y="8629"/>
                  </a:lnTo>
                  <a:lnTo>
                    <a:pt x="4433" y="8904"/>
                  </a:lnTo>
                  <a:lnTo>
                    <a:pt x="4847" y="9101"/>
                  </a:lnTo>
                  <a:lnTo>
                    <a:pt x="5208" y="9246"/>
                  </a:lnTo>
                  <a:lnTo>
                    <a:pt x="5208" y="9246"/>
                  </a:lnTo>
                  <a:lnTo>
                    <a:pt x="5260" y="9259"/>
                  </a:lnTo>
                  <a:lnTo>
                    <a:pt x="5280" y="9279"/>
                  </a:lnTo>
                  <a:lnTo>
                    <a:pt x="5319" y="9279"/>
                  </a:lnTo>
                  <a:lnTo>
                    <a:pt x="5339" y="9298"/>
                  </a:lnTo>
                  <a:lnTo>
                    <a:pt x="5713" y="9416"/>
                  </a:lnTo>
                  <a:lnTo>
                    <a:pt x="6107" y="9535"/>
                  </a:lnTo>
                  <a:lnTo>
                    <a:pt x="6462" y="9613"/>
                  </a:lnTo>
                  <a:lnTo>
                    <a:pt x="6560" y="9613"/>
                  </a:lnTo>
                  <a:lnTo>
                    <a:pt x="6797" y="9673"/>
                  </a:lnTo>
                  <a:lnTo>
                    <a:pt x="6895" y="9673"/>
                  </a:lnTo>
                  <a:lnTo>
                    <a:pt x="7230" y="9712"/>
                  </a:lnTo>
                  <a:lnTo>
                    <a:pt x="7644" y="9751"/>
                  </a:lnTo>
                  <a:lnTo>
                    <a:pt x="8511" y="9751"/>
                  </a:lnTo>
                  <a:lnTo>
                    <a:pt x="8550" y="9732"/>
                  </a:lnTo>
                  <a:lnTo>
                    <a:pt x="8668" y="9732"/>
                  </a:lnTo>
                  <a:lnTo>
                    <a:pt x="8845" y="9712"/>
                  </a:lnTo>
                  <a:lnTo>
                    <a:pt x="9023" y="9692"/>
                  </a:lnTo>
                  <a:lnTo>
                    <a:pt x="9102" y="9692"/>
                  </a:lnTo>
                  <a:lnTo>
                    <a:pt x="9220" y="9673"/>
                  </a:lnTo>
                  <a:lnTo>
                    <a:pt x="9338" y="9653"/>
                  </a:lnTo>
                  <a:lnTo>
                    <a:pt x="9377" y="9653"/>
                  </a:lnTo>
                  <a:lnTo>
                    <a:pt x="9417" y="9633"/>
                  </a:lnTo>
                  <a:lnTo>
                    <a:pt x="9535" y="9613"/>
                  </a:lnTo>
                  <a:lnTo>
                    <a:pt x="9771" y="9574"/>
                  </a:lnTo>
                  <a:lnTo>
                    <a:pt x="9791" y="9554"/>
                  </a:lnTo>
                  <a:lnTo>
                    <a:pt x="10047" y="9495"/>
                  </a:lnTo>
                  <a:lnTo>
                    <a:pt x="10323" y="9416"/>
                  </a:lnTo>
                  <a:lnTo>
                    <a:pt x="10658" y="9318"/>
                  </a:lnTo>
                  <a:lnTo>
                    <a:pt x="11012" y="9180"/>
                  </a:lnTo>
                  <a:lnTo>
                    <a:pt x="11091" y="9160"/>
                  </a:lnTo>
                  <a:lnTo>
                    <a:pt x="11386" y="9023"/>
                  </a:lnTo>
                  <a:lnTo>
                    <a:pt x="11485" y="8983"/>
                  </a:lnTo>
                  <a:lnTo>
                    <a:pt x="11564" y="8924"/>
                  </a:lnTo>
                  <a:lnTo>
                    <a:pt x="11958" y="8727"/>
                  </a:lnTo>
                  <a:lnTo>
                    <a:pt x="12293" y="8530"/>
                  </a:lnTo>
                  <a:lnTo>
                    <a:pt x="12450" y="8432"/>
                  </a:lnTo>
                  <a:lnTo>
                    <a:pt x="12529" y="8372"/>
                  </a:lnTo>
                  <a:lnTo>
                    <a:pt x="12608" y="8313"/>
                  </a:lnTo>
                  <a:lnTo>
                    <a:pt x="12726" y="8235"/>
                  </a:lnTo>
                  <a:lnTo>
                    <a:pt x="12962" y="8057"/>
                  </a:lnTo>
                  <a:lnTo>
                    <a:pt x="12982" y="8038"/>
                  </a:lnTo>
                  <a:lnTo>
                    <a:pt x="13002" y="8038"/>
                  </a:lnTo>
                  <a:lnTo>
                    <a:pt x="13140" y="7900"/>
                  </a:lnTo>
                  <a:lnTo>
                    <a:pt x="13396" y="7703"/>
                  </a:lnTo>
                  <a:lnTo>
                    <a:pt x="13494" y="7604"/>
                  </a:lnTo>
                  <a:lnTo>
                    <a:pt x="13534" y="7565"/>
                  </a:lnTo>
                  <a:lnTo>
                    <a:pt x="13711" y="7407"/>
                  </a:lnTo>
                  <a:lnTo>
                    <a:pt x="13888" y="7210"/>
                  </a:lnTo>
                  <a:lnTo>
                    <a:pt x="13947" y="7151"/>
                  </a:lnTo>
                  <a:lnTo>
                    <a:pt x="14164" y="6915"/>
                  </a:lnTo>
                  <a:lnTo>
                    <a:pt x="14381" y="6639"/>
                  </a:lnTo>
                  <a:lnTo>
                    <a:pt x="14440" y="6560"/>
                  </a:lnTo>
                  <a:lnTo>
                    <a:pt x="14735" y="6127"/>
                  </a:lnTo>
                  <a:lnTo>
                    <a:pt x="14991" y="5733"/>
                  </a:lnTo>
                  <a:lnTo>
                    <a:pt x="15050" y="5634"/>
                  </a:lnTo>
                  <a:lnTo>
                    <a:pt x="15188" y="5339"/>
                  </a:lnTo>
                  <a:lnTo>
                    <a:pt x="15208" y="5319"/>
                  </a:lnTo>
                  <a:lnTo>
                    <a:pt x="15247" y="5260"/>
                  </a:lnTo>
                  <a:lnTo>
                    <a:pt x="15306" y="5103"/>
                  </a:lnTo>
                  <a:lnTo>
                    <a:pt x="15503" y="4669"/>
                  </a:lnTo>
                  <a:lnTo>
                    <a:pt x="15543" y="4590"/>
                  </a:lnTo>
                  <a:lnTo>
                    <a:pt x="15543" y="4551"/>
                  </a:lnTo>
                  <a:lnTo>
                    <a:pt x="15543" y="4531"/>
                  </a:lnTo>
                  <a:lnTo>
                    <a:pt x="15641" y="4256"/>
                  </a:lnTo>
                  <a:lnTo>
                    <a:pt x="15740" y="3980"/>
                  </a:lnTo>
                  <a:lnTo>
                    <a:pt x="15858" y="3527"/>
                  </a:lnTo>
                  <a:lnTo>
                    <a:pt x="15858" y="3487"/>
                  </a:lnTo>
                  <a:lnTo>
                    <a:pt x="15878" y="3389"/>
                  </a:lnTo>
                  <a:lnTo>
                    <a:pt x="15878" y="3369"/>
                  </a:lnTo>
                  <a:lnTo>
                    <a:pt x="15937" y="3034"/>
                  </a:lnTo>
                  <a:lnTo>
                    <a:pt x="15996" y="2719"/>
                  </a:lnTo>
                  <a:lnTo>
                    <a:pt x="16016" y="2404"/>
                  </a:lnTo>
                  <a:lnTo>
                    <a:pt x="15858" y="2187"/>
                  </a:lnTo>
                  <a:lnTo>
                    <a:pt x="15681" y="1990"/>
                  </a:lnTo>
                  <a:lnTo>
                    <a:pt x="15484" y="1793"/>
                  </a:lnTo>
                  <a:lnTo>
                    <a:pt x="15287" y="1616"/>
                  </a:lnTo>
                  <a:lnTo>
                    <a:pt x="15070" y="1458"/>
                  </a:lnTo>
                  <a:lnTo>
                    <a:pt x="14834" y="1301"/>
                  </a:lnTo>
                  <a:lnTo>
                    <a:pt x="14597" y="1143"/>
                  </a:lnTo>
                  <a:lnTo>
                    <a:pt x="14341" y="1005"/>
                  </a:lnTo>
                  <a:lnTo>
                    <a:pt x="14085" y="887"/>
                  </a:lnTo>
                  <a:lnTo>
                    <a:pt x="13829" y="769"/>
                  </a:lnTo>
                  <a:lnTo>
                    <a:pt x="13278" y="572"/>
                  </a:lnTo>
                  <a:lnTo>
                    <a:pt x="12687" y="395"/>
                  </a:lnTo>
                  <a:lnTo>
                    <a:pt x="12076" y="257"/>
                  </a:lnTo>
                  <a:lnTo>
                    <a:pt x="11446" y="158"/>
                  </a:lnTo>
                  <a:lnTo>
                    <a:pt x="10796" y="80"/>
                  </a:lnTo>
                  <a:lnTo>
                    <a:pt x="10126" y="40"/>
                  </a:lnTo>
                  <a:lnTo>
                    <a:pt x="9456"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1548625" y="2398525"/>
              <a:ext cx="399400" cy="136425"/>
            </a:xfrm>
            <a:custGeom>
              <a:avLst/>
              <a:gdLst/>
              <a:ahLst/>
              <a:cxnLst/>
              <a:rect l="l" t="t" r="r" b="b"/>
              <a:pathLst>
                <a:path w="15976" h="5457" extrusionOk="0">
                  <a:moveTo>
                    <a:pt x="6461" y="0"/>
                  </a:moveTo>
                  <a:lnTo>
                    <a:pt x="5870" y="40"/>
                  </a:lnTo>
                  <a:lnTo>
                    <a:pt x="5279" y="99"/>
                  </a:lnTo>
                  <a:lnTo>
                    <a:pt x="4708" y="178"/>
                  </a:lnTo>
                  <a:lnTo>
                    <a:pt x="4157" y="276"/>
                  </a:lnTo>
                  <a:lnTo>
                    <a:pt x="3625" y="394"/>
                  </a:lnTo>
                  <a:lnTo>
                    <a:pt x="3093" y="552"/>
                  </a:lnTo>
                  <a:lnTo>
                    <a:pt x="2600" y="709"/>
                  </a:lnTo>
                  <a:lnTo>
                    <a:pt x="2147" y="887"/>
                  </a:lnTo>
                  <a:lnTo>
                    <a:pt x="1694" y="1084"/>
                  </a:lnTo>
                  <a:lnTo>
                    <a:pt x="1300" y="1320"/>
                  </a:lnTo>
                  <a:lnTo>
                    <a:pt x="926" y="1556"/>
                  </a:lnTo>
                  <a:lnTo>
                    <a:pt x="572" y="1812"/>
                  </a:lnTo>
                  <a:lnTo>
                    <a:pt x="276" y="2088"/>
                  </a:lnTo>
                  <a:lnTo>
                    <a:pt x="20" y="2384"/>
                  </a:lnTo>
                  <a:lnTo>
                    <a:pt x="0" y="2403"/>
                  </a:lnTo>
                  <a:lnTo>
                    <a:pt x="20" y="2443"/>
                  </a:lnTo>
                  <a:lnTo>
                    <a:pt x="20" y="2482"/>
                  </a:lnTo>
                  <a:lnTo>
                    <a:pt x="0" y="2482"/>
                  </a:lnTo>
                  <a:lnTo>
                    <a:pt x="394" y="2758"/>
                  </a:lnTo>
                  <a:lnTo>
                    <a:pt x="769" y="3014"/>
                  </a:lnTo>
                  <a:lnTo>
                    <a:pt x="1163" y="3250"/>
                  </a:lnTo>
                  <a:lnTo>
                    <a:pt x="1537" y="3487"/>
                  </a:lnTo>
                  <a:lnTo>
                    <a:pt x="2305" y="3881"/>
                  </a:lnTo>
                  <a:lnTo>
                    <a:pt x="3073" y="4235"/>
                  </a:lnTo>
                  <a:lnTo>
                    <a:pt x="3822" y="4551"/>
                  </a:lnTo>
                  <a:lnTo>
                    <a:pt x="4551" y="4807"/>
                  </a:lnTo>
                  <a:lnTo>
                    <a:pt x="5279" y="5004"/>
                  </a:lnTo>
                  <a:lnTo>
                    <a:pt x="5989" y="5181"/>
                  </a:lnTo>
                  <a:lnTo>
                    <a:pt x="6698" y="5299"/>
                  </a:lnTo>
                  <a:lnTo>
                    <a:pt x="7387" y="5378"/>
                  </a:lnTo>
                  <a:lnTo>
                    <a:pt x="8057" y="5437"/>
                  </a:lnTo>
                  <a:lnTo>
                    <a:pt x="8707" y="5457"/>
                  </a:lnTo>
                  <a:lnTo>
                    <a:pt x="9337" y="5437"/>
                  </a:lnTo>
                  <a:lnTo>
                    <a:pt x="9948" y="5417"/>
                  </a:lnTo>
                  <a:lnTo>
                    <a:pt x="10539" y="5358"/>
                  </a:lnTo>
                  <a:lnTo>
                    <a:pt x="11090" y="5279"/>
                  </a:lnTo>
                  <a:lnTo>
                    <a:pt x="11642" y="5181"/>
                  </a:lnTo>
                  <a:lnTo>
                    <a:pt x="12154" y="5063"/>
                  </a:lnTo>
                  <a:lnTo>
                    <a:pt x="12647" y="4944"/>
                  </a:lnTo>
                  <a:lnTo>
                    <a:pt x="13119" y="4807"/>
                  </a:lnTo>
                  <a:lnTo>
                    <a:pt x="13533" y="4669"/>
                  </a:lnTo>
                  <a:lnTo>
                    <a:pt x="13947" y="4531"/>
                  </a:lnTo>
                  <a:lnTo>
                    <a:pt x="14656" y="4255"/>
                  </a:lnTo>
                  <a:lnTo>
                    <a:pt x="15227" y="3999"/>
                  </a:lnTo>
                  <a:lnTo>
                    <a:pt x="15641" y="3763"/>
                  </a:lnTo>
                  <a:lnTo>
                    <a:pt x="15897" y="3625"/>
                  </a:lnTo>
                  <a:lnTo>
                    <a:pt x="15976" y="3546"/>
                  </a:lnTo>
                  <a:lnTo>
                    <a:pt x="15818" y="3329"/>
                  </a:lnTo>
                  <a:lnTo>
                    <a:pt x="15641" y="3132"/>
                  </a:lnTo>
                  <a:lnTo>
                    <a:pt x="15266" y="2719"/>
                  </a:lnTo>
                  <a:lnTo>
                    <a:pt x="14853" y="2364"/>
                  </a:lnTo>
                  <a:lnTo>
                    <a:pt x="14419" y="2009"/>
                  </a:lnTo>
                  <a:lnTo>
                    <a:pt x="13947" y="1714"/>
                  </a:lnTo>
                  <a:lnTo>
                    <a:pt x="13454" y="1419"/>
                  </a:lnTo>
                  <a:lnTo>
                    <a:pt x="12942" y="1162"/>
                  </a:lnTo>
                  <a:lnTo>
                    <a:pt x="12391" y="926"/>
                  </a:lnTo>
                  <a:lnTo>
                    <a:pt x="11839" y="729"/>
                  </a:lnTo>
                  <a:lnTo>
                    <a:pt x="11268" y="552"/>
                  </a:lnTo>
                  <a:lnTo>
                    <a:pt x="10677" y="394"/>
                  </a:lnTo>
                  <a:lnTo>
                    <a:pt x="10086" y="276"/>
                  </a:lnTo>
                  <a:lnTo>
                    <a:pt x="9495" y="158"/>
                  </a:lnTo>
                  <a:lnTo>
                    <a:pt x="8884" y="79"/>
                  </a:lnTo>
                  <a:lnTo>
                    <a:pt x="8274" y="40"/>
                  </a:lnTo>
                  <a:lnTo>
                    <a:pt x="7663" y="0"/>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1627900" y="2052325"/>
              <a:ext cx="242325" cy="287625"/>
            </a:xfrm>
            <a:custGeom>
              <a:avLst/>
              <a:gdLst/>
              <a:ahLst/>
              <a:cxnLst/>
              <a:rect l="l" t="t" r="r" b="b"/>
              <a:pathLst>
                <a:path w="9693" h="11505" extrusionOk="0">
                  <a:moveTo>
                    <a:pt x="4925" y="0"/>
                  </a:moveTo>
                  <a:lnTo>
                    <a:pt x="4453" y="20"/>
                  </a:lnTo>
                  <a:lnTo>
                    <a:pt x="3999" y="59"/>
                  </a:lnTo>
                  <a:lnTo>
                    <a:pt x="3546" y="119"/>
                  </a:lnTo>
                  <a:lnTo>
                    <a:pt x="3093" y="197"/>
                  </a:lnTo>
                  <a:lnTo>
                    <a:pt x="2660" y="316"/>
                  </a:lnTo>
                  <a:lnTo>
                    <a:pt x="2246" y="453"/>
                  </a:lnTo>
                  <a:lnTo>
                    <a:pt x="1852" y="611"/>
                  </a:lnTo>
                  <a:lnTo>
                    <a:pt x="1478" y="788"/>
                  </a:lnTo>
                  <a:lnTo>
                    <a:pt x="1124" y="1005"/>
                  </a:lnTo>
                  <a:lnTo>
                    <a:pt x="828" y="1241"/>
                  </a:lnTo>
                  <a:lnTo>
                    <a:pt x="572" y="1478"/>
                  </a:lnTo>
                  <a:lnTo>
                    <a:pt x="375" y="1734"/>
                  </a:lnTo>
                  <a:lnTo>
                    <a:pt x="217" y="1990"/>
                  </a:lnTo>
                  <a:lnTo>
                    <a:pt x="99" y="2266"/>
                  </a:lnTo>
                  <a:lnTo>
                    <a:pt x="20" y="2522"/>
                  </a:lnTo>
                  <a:lnTo>
                    <a:pt x="1" y="2798"/>
                  </a:lnTo>
                  <a:lnTo>
                    <a:pt x="1" y="5023"/>
                  </a:lnTo>
                  <a:lnTo>
                    <a:pt x="20" y="5260"/>
                  </a:lnTo>
                  <a:lnTo>
                    <a:pt x="60" y="5516"/>
                  </a:lnTo>
                  <a:lnTo>
                    <a:pt x="158" y="5752"/>
                  </a:lnTo>
                  <a:lnTo>
                    <a:pt x="277" y="5989"/>
                  </a:lnTo>
                  <a:lnTo>
                    <a:pt x="454" y="6225"/>
                  </a:lnTo>
                  <a:lnTo>
                    <a:pt x="651" y="6442"/>
                  </a:lnTo>
                  <a:lnTo>
                    <a:pt x="887" y="6658"/>
                  </a:lnTo>
                  <a:lnTo>
                    <a:pt x="1163" y="6875"/>
                  </a:lnTo>
                  <a:lnTo>
                    <a:pt x="1163" y="9357"/>
                  </a:lnTo>
                  <a:lnTo>
                    <a:pt x="1183" y="9554"/>
                  </a:lnTo>
                  <a:lnTo>
                    <a:pt x="1222" y="9751"/>
                  </a:lnTo>
                  <a:lnTo>
                    <a:pt x="1301" y="9948"/>
                  </a:lnTo>
                  <a:lnTo>
                    <a:pt x="1419" y="10145"/>
                  </a:lnTo>
                  <a:lnTo>
                    <a:pt x="1557" y="10342"/>
                  </a:lnTo>
                  <a:lnTo>
                    <a:pt x="1734" y="10519"/>
                  </a:lnTo>
                  <a:lnTo>
                    <a:pt x="1951" y="10677"/>
                  </a:lnTo>
                  <a:lnTo>
                    <a:pt x="2207" y="10854"/>
                  </a:lnTo>
                  <a:lnTo>
                    <a:pt x="2483" y="10992"/>
                  </a:lnTo>
                  <a:lnTo>
                    <a:pt x="2758" y="11130"/>
                  </a:lnTo>
                  <a:lnTo>
                    <a:pt x="3074" y="11228"/>
                  </a:lnTo>
                  <a:lnTo>
                    <a:pt x="3409" y="11327"/>
                  </a:lnTo>
                  <a:lnTo>
                    <a:pt x="3743" y="11406"/>
                  </a:lnTo>
                  <a:lnTo>
                    <a:pt x="4078" y="11445"/>
                  </a:lnTo>
                  <a:lnTo>
                    <a:pt x="4433" y="11484"/>
                  </a:lnTo>
                  <a:lnTo>
                    <a:pt x="4787" y="11504"/>
                  </a:lnTo>
                  <a:lnTo>
                    <a:pt x="5142" y="11484"/>
                  </a:lnTo>
                  <a:lnTo>
                    <a:pt x="5477" y="11465"/>
                  </a:lnTo>
                  <a:lnTo>
                    <a:pt x="5831" y="11425"/>
                  </a:lnTo>
                  <a:lnTo>
                    <a:pt x="6166" y="11347"/>
                  </a:lnTo>
                  <a:lnTo>
                    <a:pt x="6501" y="11268"/>
                  </a:lnTo>
                  <a:lnTo>
                    <a:pt x="6816" y="11169"/>
                  </a:lnTo>
                  <a:lnTo>
                    <a:pt x="7112" y="11051"/>
                  </a:lnTo>
                  <a:lnTo>
                    <a:pt x="7388" y="10893"/>
                  </a:lnTo>
                  <a:lnTo>
                    <a:pt x="7644" y="10736"/>
                  </a:lnTo>
                  <a:lnTo>
                    <a:pt x="7880" y="10559"/>
                  </a:lnTo>
                  <a:lnTo>
                    <a:pt x="8077" y="10381"/>
                  </a:lnTo>
                  <a:lnTo>
                    <a:pt x="8235" y="10184"/>
                  </a:lnTo>
                  <a:lnTo>
                    <a:pt x="8353" y="9987"/>
                  </a:lnTo>
                  <a:lnTo>
                    <a:pt x="8432" y="9790"/>
                  </a:lnTo>
                  <a:lnTo>
                    <a:pt x="8491" y="9593"/>
                  </a:lnTo>
                  <a:lnTo>
                    <a:pt x="8510" y="9377"/>
                  </a:lnTo>
                  <a:lnTo>
                    <a:pt x="8510" y="6895"/>
                  </a:lnTo>
                  <a:lnTo>
                    <a:pt x="8806" y="6678"/>
                  </a:lnTo>
                  <a:lnTo>
                    <a:pt x="9062" y="6442"/>
                  </a:lnTo>
                  <a:lnTo>
                    <a:pt x="9259" y="6205"/>
                  </a:lnTo>
                  <a:lnTo>
                    <a:pt x="9436" y="5969"/>
                  </a:lnTo>
                  <a:lnTo>
                    <a:pt x="9554" y="5713"/>
                  </a:lnTo>
                  <a:lnTo>
                    <a:pt x="9633" y="5457"/>
                  </a:lnTo>
                  <a:lnTo>
                    <a:pt x="9673" y="5201"/>
                  </a:lnTo>
                  <a:lnTo>
                    <a:pt x="9692" y="4945"/>
                  </a:lnTo>
                  <a:lnTo>
                    <a:pt x="9692" y="2837"/>
                  </a:lnTo>
                  <a:lnTo>
                    <a:pt x="9673" y="2561"/>
                  </a:lnTo>
                  <a:lnTo>
                    <a:pt x="9613" y="2305"/>
                  </a:lnTo>
                  <a:lnTo>
                    <a:pt x="9515" y="2049"/>
                  </a:lnTo>
                  <a:lnTo>
                    <a:pt x="9357" y="1793"/>
                  </a:lnTo>
                  <a:lnTo>
                    <a:pt x="9160" y="1537"/>
                  </a:lnTo>
                  <a:lnTo>
                    <a:pt x="8924" y="1300"/>
                  </a:lnTo>
                  <a:lnTo>
                    <a:pt x="8648" y="1084"/>
                  </a:lnTo>
                  <a:lnTo>
                    <a:pt x="8333" y="867"/>
                  </a:lnTo>
                  <a:lnTo>
                    <a:pt x="7959" y="670"/>
                  </a:lnTo>
                  <a:lnTo>
                    <a:pt x="7585" y="493"/>
                  </a:lnTo>
                  <a:lnTo>
                    <a:pt x="7171" y="355"/>
                  </a:lnTo>
                  <a:lnTo>
                    <a:pt x="6738" y="237"/>
                  </a:lnTo>
                  <a:lnTo>
                    <a:pt x="6304" y="138"/>
                  </a:lnTo>
                  <a:lnTo>
                    <a:pt x="5851" y="59"/>
                  </a:lnTo>
                  <a:lnTo>
                    <a:pt x="5378" y="20"/>
                  </a:lnTo>
                  <a:lnTo>
                    <a:pt x="4925" y="0"/>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1627900" y="2052325"/>
              <a:ext cx="242325" cy="287625"/>
            </a:xfrm>
            <a:custGeom>
              <a:avLst/>
              <a:gdLst/>
              <a:ahLst/>
              <a:cxnLst/>
              <a:rect l="l" t="t" r="r" b="b"/>
              <a:pathLst>
                <a:path w="9693" h="11505" fill="none" extrusionOk="0">
                  <a:moveTo>
                    <a:pt x="8333" y="867"/>
                  </a:moveTo>
                  <a:lnTo>
                    <a:pt x="8333" y="867"/>
                  </a:lnTo>
                  <a:lnTo>
                    <a:pt x="7959" y="670"/>
                  </a:lnTo>
                  <a:lnTo>
                    <a:pt x="7585" y="493"/>
                  </a:lnTo>
                  <a:lnTo>
                    <a:pt x="7171" y="355"/>
                  </a:lnTo>
                  <a:lnTo>
                    <a:pt x="6738" y="237"/>
                  </a:lnTo>
                  <a:lnTo>
                    <a:pt x="6304" y="138"/>
                  </a:lnTo>
                  <a:lnTo>
                    <a:pt x="5851" y="59"/>
                  </a:lnTo>
                  <a:lnTo>
                    <a:pt x="5378" y="20"/>
                  </a:lnTo>
                  <a:lnTo>
                    <a:pt x="4925" y="0"/>
                  </a:lnTo>
                  <a:lnTo>
                    <a:pt x="4453" y="20"/>
                  </a:lnTo>
                  <a:lnTo>
                    <a:pt x="3999" y="59"/>
                  </a:lnTo>
                  <a:lnTo>
                    <a:pt x="3546" y="119"/>
                  </a:lnTo>
                  <a:lnTo>
                    <a:pt x="3093" y="197"/>
                  </a:lnTo>
                  <a:lnTo>
                    <a:pt x="2660" y="316"/>
                  </a:lnTo>
                  <a:lnTo>
                    <a:pt x="2246" y="453"/>
                  </a:lnTo>
                  <a:lnTo>
                    <a:pt x="1852" y="611"/>
                  </a:lnTo>
                  <a:lnTo>
                    <a:pt x="1478" y="788"/>
                  </a:lnTo>
                  <a:lnTo>
                    <a:pt x="1478" y="788"/>
                  </a:lnTo>
                  <a:lnTo>
                    <a:pt x="1124" y="1005"/>
                  </a:lnTo>
                  <a:lnTo>
                    <a:pt x="828" y="1241"/>
                  </a:lnTo>
                  <a:lnTo>
                    <a:pt x="572" y="1478"/>
                  </a:lnTo>
                  <a:lnTo>
                    <a:pt x="375" y="1734"/>
                  </a:lnTo>
                  <a:lnTo>
                    <a:pt x="217" y="1990"/>
                  </a:lnTo>
                  <a:lnTo>
                    <a:pt x="99" y="2266"/>
                  </a:lnTo>
                  <a:lnTo>
                    <a:pt x="20" y="2522"/>
                  </a:lnTo>
                  <a:lnTo>
                    <a:pt x="1" y="2798"/>
                  </a:lnTo>
                  <a:lnTo>
                    <a:pt x="1" y="5043"/>
                  </a:lnTo>
                  <a:lnTo>
                    <a:pt x="1" y="5023"/>
                  </a:lnTo>
                  <a:lnTo>
                    <a:pt x="1" y="5023"/>
                  </a:lnTo>
                  <a:lnTo>
                    <a:pt x="20" y="5260"/>
                  </a:lnTo>
                  <a:lnTo>
                    <a:pt x="60" y="5516"/>
                  </a:lnTo>
                  <a:lnTo>
                    <a:pt x="158" y="5752"/>
                  </a:lnTo>
                  <a:lnTo>
                    <a:pt x="277" y="5989"/>
                  </a:lnTo>
                  <a:lnTo>
                    <a:pt x="454" y="6225"/>
                  </a:lnTo>
                  <a:lnTo>
                    <a:pt x="651" y="6442"/>
                  </a:lnTo>
                  <a:lnTo>
                    <a:pt x="887" y="6658"/>
                  </a:lnTo>
                  <a:lnTo>
                    <a:pt x="1163" y="6875"/>
                  </a:lnTo>
                  <a:lnTo>
                    <a:pt x="1163" y="9357"/>
                  </a:lnTo>
                  <a:lnTo>
                    <a:pt x="1163" y="9357"/>
                  </a:lnTo>
                  <a:lnTo>
                    <a:pt x="1183" y="9554"/>
                  </a:lnTo>
                  <a:lnTo>
                    <a:pt x="1222" y="9751"/>
                  </a:lnTo>
                  <a:lnTo>
                    <a:pt x="1301" y="9948"/>
                  </a:lnTo>
                  <a:lnTo>
                    <a:pt x="1419" y="10145"/>
                  </a:lnTo>
                  <a:lnTo>
                    <a:pt x="1557" y="10342"/>
                  </a:lnTo>
                  <a:lnTo>
                    <a:pt x="1734" y="10519"/>
                  </a:lnTo>
                  <a:lnTo>
                    <a:pt x="1951" y="10677"/>
                  </a:lnTo>
                  <a:lnTo>
                    <a:pt x="2207" y="10854"/>
                  </a:lnTo>
                  <a:lnTo>
                    <a:pt x="2207" y="10854"/>
                  </a:lnTo>
                  <a:lnTo>
                    <a:pt x="2483" y="10992"/>
                  </a:lnTo>
                  <a:lnTo>
                    <a:pt x="2758" y="11130"/>
                  </a:lnTo>
                  <a:lnTo>
                    <a:pt x="3074" y="11228"/>
                  </a:lnTo>
                  <a:lnTo>
                    <a:pt x="3409" y="11327"/>
                  </a:lnTo>
                  <a:lnTo>
                    <a:pt x="3743" y="11406"/>
                  </a:lnTo>
                  <a:lnTo>
                    <a:pt x="4078" y="11445"/>
                  </a:lnTo>
                  <a:lnTo>
                    <a:pt x="4433" y="11484"/>
                  </a:lnTo>
                  <a:lnTo>
                    <a:pt x="4787" y="11504"/>
                  </a:lnTo>
                  <a:lnTo>
                    <a:pt x="5142" y="11484"/>
                  </a:lnTo>
                  <a:lnTo>
                    <a:pt x="5477" y="11465"/>
                  </a:lnTo>
                  <a:lnTo>
                    <a:pt x="5831" y="11425"/>
                  </a:lnTo>
                  <a:lnTo>
                    <a:pt x="6166" y="11347"/>
                  </a:lnTo>
                  <a:lnTo>
                    <a:pt x="6501" y="11268"/>
                  </a:lnTo>
                  <a:lnTo>
                    <a:pt x="6816" y="11169"/>
                  </a:lnTo>
                  <a:lnTo>
                    <a:pt x="7112" y="11051"/>
                  </a:lnTo>
                  <a:lnTo>
                    <a:pt x="7388" y="10893"/>
                  </a:lnTo>
                  <a:lnTo>
                    <a:pt x="7388" y="10893"/>
                  </a:lnTo>
                  <a:lnTo>
                    <a:pt x="7644" y="10736"/>
                  </a:lnTo>
                  <a:lnTo>
                    <a:pt x="7880" y="10559"/>
                  </a:lnTo>
                  <a:lnTo>
                    <a:pt x="8077" y="10381"/>
                  </a:lnTo>
                  <a:lnTo>
                    <a:pt x="8235" y="10184"/>
                  </a:lnTo>
                  <a:lnTo>
                    <a:pt x="8353" y="9987"/>
                  </a:lnTo>
                  <a:lnTo>
                    <a:pt x="8432" y="9790"/>
                  </a:lnTo>
                  <a:lnTo>
                    <a:pt x="8491" y="9593"/>
                  </a:lnTo>
                  <a:lnTo>
                    <a:pt x="8510" y="9377"/>
                  </a:lnTo>
                  <a:lnTo>
                    <a:pt x="8510" y="6895"/>
                  </a:lnTo>
                  <a:lnTo>
                    <a:pt x="8510" y="6895"/>
                  </a:lnTo>
                  <a:lnTo>
                    <a:pt x="8806" y="6678"/>
                  </a:lnTo>
                  <a:lnTo>
                    <a:pt x="9062" y="6442"/>
                  </a:lnTo>
                  <a:lnTo>
                    <a:pt x="9259" y="6205"/>
                  </a:lnTo>
                  <a:lnTo>
                    <a:pt x="9436" y="5969"/>
                  </a:lnTo>
                  <a:lnTo>
                    <a:pt x="9554" y="5713"/>
                  </a:lnTo>
                  <a:lnTo>
                    <a:pt x="9633" y="5457"/>
                  </a:lnTo>
                  <a:lnTo>
                    <a:pt x="9673" y="5201"/>
                  </a:lnTo>
                  <a:lnTo>
                    <a:pt x="9692" y="4945"/>
                  </a:lnTo>
                  <a:lnTo>
                    <a:pt x="9692" y="4945"/>
                  </a:lnTo>
                  <a:lnTo>
                    <a:pt x="9692" y="2837"/>
                  </a:lnTo>
                  <a:lnTo>
                    <a:pt x="9692" y="2837"/>
                  </a:lnTo>
                  <a:lnTo>
                    <a:pt x="9673" y="2561"/>
                  </a:lnTo>
                  <a:lnTo>
                    <a:pt x="9613" y="2305"/>
                  </a:lnTo>
                  <a:lnTo>
                    <a:pt x="9515" y="2049"/>
                  </a:lnTo>
                  <a:lnTo>
                    <a:pt x="9357" y="1793"/>
                  </a:lnTo>
                  <a:lnTo>
                    <a:pt x="9160" y="1537"/>
                  </a:lnTo>
                  <a:lnTo>
                    <a:pt x="8924" y="1300"/>
                  </a:lnTo>
                  <a:lnTo>
                    <a:pt x="8648" y="1084"/>
                  </a:lnTo>
                  <a:lnTo>
                    <a:pt x="8333" y="86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1655475" y="2074475"/>
              <a:ext cx="187650" cy="108875"/>
            </a:xfrm>
            <a:custGeom>
              <a:avLst/>
              <a:gdLst/>
              <a:ahLst/>
              <a:cxnLst/>
              <a:rect l="l" t="t" r="r" b="b"/>
              <a:pathLst>
                <a:path w="7506" h="4355" extrusionOk="0">
                  <a:moveTo>
                    <a:pt x="3803" y="1"/>
                  </a:moveTo>
                  <a:lnTo>
                    <a:pt x="3448" y="20"/>
                  </a:lnTo>
                  <a:lnTo>
                    <a:pt x="3074" y="40"/>
                  </a:lnTo>
                  <a:lnTo>
                    <a:pt x="2739" y="80"/>
                  </a:lnTo>
                  <a:lnTo>
                    <a:pt x="2384" y="158"/>
                  </a:lnTo>
                  <a:lnTo>
                    <a:pt x="2049" y="237"/>
                  </a:lnTo>
                  <a:lnTo>
                    <a:pt x="1734" y="336"/>
                  </a:lnTo>
                  <a:lnTo>
                    <a:pt x="1419" y="474"/>
                  </a:lnTo>
                  <a:lnTo>
                    <a:pt x="1124" y="611"/>
                  </a:lnTo>
                  <a:lnTo>
                    <a:pt x="946" y="730"/>
                  </a:lnTo>
                  <a:lnTo>
                    <a:pt x="789" y="848"/>
                  </a:lnTo>
                  <a:lnTo>
                    <a:pt x="631" y="966"/>
                  </a:lnTo>
                  <a:lnTo>
                    <a:pt x="493" y="1084"/>
                  </a:lnTo>
                  <a:lnTo>
                    <a:pt x="375" y="1202"/>
                  </a:lnTo>
                  <a:lnTo>
                    <a:pt x="277" y="1340"/>
                  </a:lnTo>
                  <a:lnTo>
                    <a:pt x="198" y="1478"/>
                  </a:lnTo>
                  <a:lnTo>
                    <a:pt x="119" y="1616"/>
                  </a:lnTo>
                  <a:lnTo>
                    <a:pt x="60" y="1754"/>
                  </a:lnTo>
                  <a:lnTo>
                    <a:pt x="21" y="1892"/>
                  </a:lnTo>
                  <a:lnTo>
                    <a:pt x="1" y="2030"/>
                  </a:lnTo>
                  <a:lnTo>
                    <a:pt x="1" y="2168"/>
                  </a:lnTo>
                  <a:lnTo>
                    <a:pt x="1" y="2305"/>
                  </a:lnTo>
                  <a:lnTo>
                    <a:pt x="21" y="2443"/>
                  </a:lnTo>
                  <a:lnTo>
                    <a:pt x="60" y="2581"/>
                  </a:lnTo>
                  <a:lnTo>
                    <a:pt x="119" y="2719"/>
                  </a:lnTo>
                  <a:lnTo>
                    <a:pt x="218" y="2916"/>
                  </a:lnTo>
                  <a:lnTo>
                    <a:pt x="336" y="3093"/>
                  </a:lnTo>
                  <a:lnTo>
                    <a:pt x="493" y="3271"/>
                  </a:lnTo>
                  <a:lnTo>
                    <a:pt x="690" y="3428"/>
                  </a:lnTo>
                  <a:lnTo>
                    <a:pt x="868" y="3566"/>
                  </a:lnTo>
                  <a:lnTo>
                    <a:pt x="1065" y="3684"/>
                  </a:lnTo>
                  <a:lnTo>
                    <a:pt x="1340" y="3842"/>
                  </a:lnTo>
                  <a:lnTo>
                    <a:pt x="1636" y="3980"/>
                  </a:lnTo>
                  <a:lnTo>
                    <a:pt x="1951" y="4098"/>
                  </a:lnTo>
                  <a:lnTo>
                    <a:pt x="2286" y="4177"/>
                  </a:lnTo>
                  <a:lnTo>
                    <a:pt x="2621" y="4256"/>
                  </a:lnTo>
                  <a:lnTo>
                    <a:pt x="2975" y="4315"/>
                  </a:lnTo>
                  <a:lnTo>
                    <a:pt x="3330" y="4334"/>
                  </a:lnTo>
                  <a:lnTo>
                    <a:pt x="3684" y="4354"/>
                  </a:lnTo>
                  <a:lnTo>
                    <a:pt x="4059" y="4354"/>
                  </a:lnTo>
                  <a:lnTo>
                    <a:pt x="4413" y="4315"/>
                  </a:lnTo>
                  <a:lnTo>
                    <a:pt x="4768" y="4275"/>
                  </a:lnTo>
                  <a:lnTo>
                    <a:pt x="5103" y="4216"/>
                  </a:lnTo>
                  <a:lnTo>
                    <a:pt x="5438" y="4118"/>
                  </a:lnTo>
                  <a:lnTo>
                    <a:pt x="5772" y="4019"/>
                  </a:lnTo>
                  <a:lnTo>
                    <a:pt x="6068" y="3901"/>
                  </a:lnTo>
                  <a:lnTo>
                    <a:pt x="6363" y="3743"/>
                  </a:lnTo>
                  <a:lnTo>
                    <a:pt x="6600" y="3606"/>
                  </a:lnTo>
                  <a:lnTo>
                    <a:pt x="6797" y="3448"/>
                  </a:lnTo>
                  <a:lnTo>
                    <a:pt x="6994" y="3290"/>
                  </a:lnTo>
                  <a:lnTo>
                    <a:pt x="7151" y="3113"/>
                  </a:lnTo>
                  <a:lnTo>
                    <a:pt x="7269" y="2936"/>
                  </a:lnTo>
                  <a:lnTo>
                    <a:pt x="7368" y="2739"/>
                  </a:lnTo>
                  <a:lnTo>
                    <a:pt x="7427" y="2601"/>
                  </a:lnTo>
                  <a:lnTo>
                    <a:pt x="7466" y="2483"/>
                  </a:lnTo>
                  <a:lnTo>
                    <a:pt x="7486" y="2345"/>
                  </a:lnTo>
                  <a:lnTo>
                    <a:pt x="7506" y="2207"/>
                  </a:lnTo>
                  <a:lnTo>
                    <a:pt x="7486" y="2069"/>
                  </a:lnTo>
                  <a:lnTo>
                    <a:pt x="7466" y="1931"/>
                  </a:lnTo>
                  <a:lnTo>
                    <a:pt x="7427" y="1793"/>
                  </a:lnTo>
                  <a:lnTo>
                    <a:pt x="7388" y="1655"/>
                  </a:lnTo>
                  <a:lnTo>
                    <a:pt x="7329" y="1518"/>
                  </a:lnTo>
                  <a:lnTo>
                    <a:pt x="7230" y="1380"/>
                  </a:lnTo>
                  <a:lnTo>
                    <a:pt x="7151" y="1261"/>
                  </a:lnTo>
                  <a:lnTo>
                    <a:pt x="7033" y="1143"/>
                  </a:lnTo>
                  <a:lnTo>
                    <a:pt x="6915" y="1005"/>
                  </a:lnTo>
                  <a:lnTo>
                    <a:pt x="6757" y="887"/>
                  </a:lnTo>
                  <a:lnTo>
                    <a:pt x="6619" y="789"/>
                  </a:lnTo>
                  <a:lnTo>
                    <a:pt x="6442" y="671"/>
                  </a:lnTo>
                  <a:lnTo>
                    <a:pt x="6166" y="513"/>
                  </a:lnTo>
                  <a:lnTo>
                    <a:pt x="5851" y="395"/>
                  </a:lnTo>
                  <a:lnTo>
                    <a:pt x="5536" y="277"/>
                  </a:lnTo>
                  <a:lnTo>
                    <a:pt x="5201" y="178"/>
                  </a:lnTo>
                  <a:lnTo>
                    <a:pt x="4866" y="99"/>
                  </a:lnTo>
                  <a:lnTo>
                    <a:pt x="4512" y="60"/>
                  </a:lnTo>
                  <a:lnTo>
                    <a:pt x="4157" y="20"/>
                  </a:lnTo>
                  <a:lnTo>
                    <a:pt x="38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 name="Google Shape;128;p2"/>
          <p:cNvGrpSpPr/>
          <p:nvPr/>
        </p:nvGrpSpPr>
        <p:grpSpPr>
          <a:xfrm>
            <a:off x="839229" y="3980841"/>
            <a:ext cx="491076" cy="475810"/>
            <a:chOff x="10401025" y="944500"/>
            <a:chExt cx="1235100" cy="1196704"/>
          </a:xfrm>
        </p:grpSpPr>
        <p:sp>
          <p:nvSpPr>
            <p:cNvPr id="129" name="Google Shape;129;p2"/>
            <p:cNvSpPr/>
            <p:nvPr/>
          </p:nvSpPr>
          <p:spPr>
            <a:xfrm>
              <a:off x="10463150" y="1980704"/>
              <a:ext cx="1091400" cy="160500"/>
            </a:xfrm>
            <a:prstGeom prst="ellipse">
              <a:avLst/>
            </a:pr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0" name="Google Shape;130;p2"/>
            <p:cNvGrpSpPr/>
            <p:nvPr/>
          </p:nvGrpSpPr>
          <p:grpSpPr>
            <a:xfrm>
              <a:off x="10401025" y="944500"/>
              <a:ext cx="1235100" cy="1128725"/>
              <a:chOff x="2439475" y="238125"/>
              <a:chExt cx="1235100" cy="1128725"/>
            </a:xfrm>
          </p:grpSpPr>
          <p:sp>
            <p:nvSpPr>
              <p:cNvPr id="131" name="Google Shape;131;p2"/>
              <p:cNvSpPr/>
              <p:nvPr/>
            </p:nvSpPr>
            <p:spPr>
              <a:xfrm>
                <a:off x="2439475" y="516850"/>
                <a:ext cx="1235100" cy="571275"/>
              </a:xfrm>
              <a:custGeom>
                <a:avLst/>
                <a:gdLst/>
                <a:ahLst/>
                <a:cxnLst/>
                <a:rect l="l" t="t" r="r" b="b"/>
                <a:pathLst>
                  <a:path w="49404" h="22851" extrusionOk="0">
                    <a:moveTo>
                      <a:pt x="12371" y="1202"/>
                    </a:moveTo>
                    <a:lnTo>
                      <a:pt x="13159" y="1222"/>
                    </a:lnTo>
                    <a:lnTo>
                      <a:pt x="13966" y="1241"/>
                    </a:lnTo>
                    <a:lnTo>
                      <a:pt x="14813" y="1281"/>
                    </a:lnTo>
                    <a:lnTo>
                      <a:pt x="15660" y="1340"/>
                    </a:lnTo>
                    <a:lnTo>
                      <a:pt x="16527" y="1399"/>
                    </a:lnTo>
                    <a:lnTo>
                      <a:pt x="17414" y="1497"/>
                    </a:lnTo>
                    <a:lnTo>
                      <a:pt x="18300" y="1596"/>
                    </a:lnTo>
                    <a:lnTo>
                      <a:pt x="19226" y="1734"/>
                    </a:lnTo>
                    <a:lnTo>
                      <a:pt x="20152" y="1872"/>
                    </a:lnTo>
                    <a:lnTo>
                      <a:pt x="21077" y="2009"/>
                    </a:lnTo>
                    <a:lnTo>
                      <a:pt x="22023" y="2187"/>
                    </a:lnTo>
                    <a:lnTo>
                      <a:pt x="22988" y="2384"/>
                    </a:lnTo>
                    <a:lnTo>
                      <a:pt x="23953" y="2581"/>
                    </a:lnTo>
                    <a:lnTo>
                      <a:pt x="24919" y="2797"/>
                    </a:lnTo>
                    <a:lnTo>
                      <a:pt x="25904" y="3053"/>
                    </a:lnTo>
                    <a:lnTo>
                      <a:pt x="26888" y="3310"/>
                    </a:lnTo>
                    <a:lnTo>
                      <a:pt x="28031" y="3625"/>
                    </a:lnTo>
                    <a:lnTo>
                      <a:pt x="29173" y="3960"/>
                    </a:lnTo>
                    <a:lnTo>
                      <a:pt x="30277" y="4294"/>
                    </a:lnTo>
                    <a:lnTo>
                      <a:pt x="31360" y="4669"/>
                    </a:lnTo>
                    <a:lnTo>
                      <a:pt x="32424" y="5043"/>
                    </a:lnTo>
                    <a:lnTo>
                      <a:pt x="33468" y="5437"/>
                    </a:lnTo>
                    <a:lnTo>
                      <a:pt x="34472" y="5831"/>
                    </a:lnTo>
                    <a:lnTo>
                      <a:pt x="35457" y="6245"/>
                    </a:lnTo>
                    <a:lnTo>
                      <a:pt x="36895" y="6875"/>
                    </a:lnTo>
                    <a:lnTo>
                      <a:pt x="38254" y="7545"/>
                    </a:lnTo>
                    <a:lnTo>
                      <a:pt x="39554" y="8214"/>
                    </a:lnTo>
                    <a:lnTo>
                      <a:pt x="40165" y="8549"/>
                    </a:lnTo>
                    <a:lnTo>
                      <a:pt x="40756" y="8904"/>
                    </a:lnTo>
                    <a:lnTo>
                      <a:pt x="41623" y="9416"/>
                    </a:lnTo>
                    <a:lnTo>
                      <a:pt x="42450" y="9948"/>
                    </a:lnTo>
                    <a:lnTo>
                      <a:pt x="43218" y="10480"/>
                    </a:lnTo>
                    <a:lnTo>
                      <a:pt x="43927" y="11012"/>
                    </a:lnTo>
                    <a:lnTo>
                      <a:pt x="44597" y="11543"/>
                    </a:lnTo>
                    <a:lnTo>
                      <a:pt x="45227" y="12075"/>
                    </a:lnTo>
                    <a:lnTo>
                      <a:pt x="45779" y="12607"/>
                    </a:lnTo>
                    <a:lnTo>
                      <a:pt x="46291" y="13139"/>
                    </a:lnTo>
                    <a:lnTo>
                      <a:pt x="46744" y="13671"/>
                    </a:lnTo>
                    <a:lnTo>
                      <a:pt x="47138" y="14183"/>
                    </a:lnTo>
                    <a:lnTo>
                      <a:pt x="47473" y="14675"/>
                    </a:lnTo>
                    <a:lnTo>
                      <a:pt x="47611" y="14931"/>
                    </a:lnTo>
                    <a:lnTo>
                      <a:pt x="47729" y="15168"/>
                    </a:lnTo>
                    <a:lnTo>
                      <a:pt x="47847" y="15404"/>
                    </a:lnTo>
                    <a:lnTo>
                      <a:pt x="47946" y="15641"/>
                    </a:lnTo>
                    <a:lnTo>
                      <a:pt x="48025" y="15877"/>
                    </a:lnTo>
                    <a:lnTo>
                      <a:pt x="48084" y="16113"/>
                    </a:lnTo>
                    <a:lnTo>
                      <a:pt x="48143" y="16330"/>
                    </a:lnTo>
                    <a:lnTo>
                      <a:pt x="48182" y="16547"/>
                    </a:lnTo>
                    <a:lnTo>
                      <a:pt x="48202" y="16763"/>
                    </a:lnTo>
                    <a:lnTo>
                      <a:pt x="48202" y="16980"/>
                    </a:lnTo>
                    <a:lnTo>
                      <a:pt x="48202" y="17157"/>
                    </a:lnTo>
                    <a:lnTo>
                      <a:pt x="48182" y="17335"/>
                    </a:lnTo>
                    <a:lnTo>
                      <a:pt x="48163" y="17512"/>
                    </a:lnTo>
                    <a:lnTo>
                      <a:pt x="48123" y="17709"/>
                    </a:lnTo>
                    <a:lnTo>
                      <a:pt x="48044" y="17926"/>
                    </a:lnTo>
                    <a:lnTo>
                      <a:pt x="47966" y="18123"/>
                    </a:lnTo>
                    <a:lnTo>
                      <a:pt x="47847" y="18339"/>
                    </a:lnTo>
                    <a:lnTo>
                      <a:pt x="47729" y="18536"/>
                    </a:lnTo>
                    <a:lnTo>
                      <a:pt x="47611" y="18714"/>
                    </a:lnTo>
                    <a:lnTo>
                      <a:pt x="47473" y="18871"/>
                    </a:lnTo>
                    <a:lnTo>
                      <a:pt x="47315" y="19048"/>
                    </a:lnTo>
                    <a:lnTo>
                      <a:pt x="47158" y="19206"/>
                    </a:lnTo>
                    <a:lnTo>
                      <a:pt x="46961" y="19364"/>
                    </a:lnTo>
                    <a:lnTo>
                      <a:pt x="46764" y="19521"/>
                    </a:lnTo>
                    <a:lnTo>
                      <a:pt x="46567" y="19679"/>
                    </a:lnTo>
                    <a:lnTo>
                      <a:pt x="46331" y="19817"/>
                    </a:lnTo>
                    <a:lnTo>
                      <a:pt x="45956" y="20033"/>
                    </a:lnTo>
                    <a:lnTo>
                      <a:pt x="45562" y="20230"/>
                    </a:lnTo>
                    <a:lnTo>
                      <a:pt x="45129" y="20427"/>
                    </a:lnTo>
                    <a:lnTo>
                      <a:pt x="44676" y="20605"/>
                    </a:lnTo>
                    <a:lnTo>
                      <a:pt x="44183" y="20762"/>
                    </a:lnTo>
                    <a:lnTo>
                      <a:pt x="43652" y="20920"/>
                    </a:lnTo>
                    <a:lnTo>
                      <a:pt x="43100" y="21058"/>
                    </a:lnTo>
                    <a:lnTo>
                      <a:pt x="42529" y="21176"/>
                    </a:lnTo>
                    <a:lnTo>
                      <a:pt x="41918" y="21294"/>
                    </a:lnTo>
                    <a:lnTo>
                      <a:pt x="41308" y="21373"/>
                    </a:lnTo>
                    <a:lnTo>
                      <a:pt x="40657" y="21471"/>
                    </a:lnTo>
                    <a:lnTo>
                      <a:pt x="39968" y="21530"/>
                    </a:lnTo>
                    <a:lnTo>
                      <a:pt x="39279" y="21589"/>
                    </a:lnTo>
                    <a:lnTo>
                      <a:pt x="38550" y="21629"/>
                    </a:lnTo>
                    <a:lnTo>
                      <a:pt x="37821" y="21649"/>
                    </a:lnTo>
                    <a:lnTo>
                      <a:pt x="36265" y="21649"/>
                    </a:lnTo>
                    <a:lnTo>
                      <a:pt x="35437" y="21609"/>
                    </a:lnTo>
                    <a:lnTo>
                      <a:pt x="34610" y="21570"/>
                    </a:lnTo>
                    <a:lnTo>
                      <a:pt x="33763" y="21530"/>
                    </a:lnTo>
                    <a:lnTo>
                      <a:pt x="32896" y="21452"/>
                    </a:lnTo>
                    <a:lnTo>
                      <a:pt x="32010" y="21353"/>
                    </a:lnTo>
                    <a:lnTo>
                      <a:pt x="31104" y="21255"/>
                    </a:lnTo>
                    <a:lnTo>
                      <a:pt x="30198" y="21136"/>
                    </a:lnTo>
                    <a:lnTo>
                      <a:pt x="29272" y="20999"/>
                    </a:lnTo>
                    <a:lnTo>
                      <a:pt x="28346" y="20841"/>
                    </a:lnTo>
                    <a:lnTo>
                      <a:pt x="27401" y="20664"/>
                    </a:lnTo>
                    <a:lnTo>
                      <a:pt x="26435" y="20486"/>
                    </a:lnTo>
                    <a:lnTo>
                      <a:pt x="25470" y="20270"/>
                    </a:lnTo>
                    <a:lnTo>
                      <a:pt x="24505" y="20053"/>
                    </a:lnTo>
                    <a:lnTo>
                      <a:pt x="23520" y="19817"/>
                    </a:lnTo>
                    <a:lnTo>
                      <a:pt x="22535" y="19561"/>
                    </a:lnTo>
                    <a:lnTo>
                      <a:pt x="21393" y="19245"/>
                    </a:lnTo>
                    <a:lnTo>
                      <a:pt x="20250" y="18911"/>
                    </a:lnTo>
                    <a:lnTo>
                      <a:pt x="19147" y="18556"/>
                    </a:lnTo>
                    <a:lnTo>
                      <a:pt x="18064" y="18182"/>
                    </a:lnTo>
                    <a:lnTo>
                      <a:pt x="17000" y="17807"/>
                    </a:lnTo>
                    <a:lnTo>
                      <a:pt x="15956" y="17433"/>
                    </a:lnTo>
                    <a:lnTo>
                      <a:pt x="14951" y="17020"/>
                    </a:lnTo>
                    <a:lnTo>
                      <a:pt x="13966" y="16606"/>
                    </a:lnTo>
                    <a:lnTo>
                      <a:pt x="12528" y="15975"/>
                    </a:lnTo>
                    <a:lnTo>
                      <a:pt x="11169" y="15325"/>
                    </a:lnTo>
                    <a:lnTo>
                      <a:pt x="9869" y="14656"/>
                    </a:lnTo>
                    <a:lnTo>
                      <a:pt x="9259" y="14301"/>
                    </a:lnTo>
                    <a:lnTo>
                      <a:pt x="8648" y="13966"/>
                    </a:lnTo>
                    <a:lnTo>
                      <a:pt x="7801" y="13434"/>
                    </a:lnTo>
                    <a:lnTo>
                      <a:pt x="6974" y="12903"/>
                    </a:lnTo>
                    <a:lnTo>
                      <a:pt x="6205" y="12371"/>
                    </a:lnTo>
                    <a:lnTo>
                      <a:pt x="5476" y="11839"/>
                    </a:lnTo>
                    <a:lnTo>
                      <a:pt x="4807" y="11307"/>
                    </a:lnTo>
                    <a:lnTo>
                      <a:pt x="4196" y="10775"/>
                    </a:lnTo>
                    <a:lnTo>
                      <a:pt x="3645" y="10243"/>
                    </a:lnTo>
                    <a:lnTo>
                      <a:pt x="3132" y="9711"/>
                    </a:lnTo>
                    <a:lnTo>
                      <a:pt x="2679" y="9199"/>
                    </a:lnTo>
                    <a:lnTo>
                      <a:pt x="2285" y="8687"/>
                    </a:lnTo>
                    <a:lnTo>
                      <a:pt x="1951" y="8175"/>
                    </a:lnTo>
                    <a:lnTo>
                      <a:pt x="1813" y="7939"/>
                    </a:lnTo>
                    <a:lnTo>
                      <a:pt x="1694" y="7683"/>
                    </a:lnTo>
                    <a:lnTo>
                      <a:pt x="1576" y="7446"/>
                    </a:lnTo>
                    <a:lnTo>
                      <a:pt x="1478" y="7210"/>
                    </a:lnTo>
                    <a:lnTo>
                      <a:pt x="1399" y="6973"/>
                    </a:lnTo>
                    <a:lnTo>
                      <a:pt x="1320" y="6757"/>
                    </a:lnTo>
                    <a:lnTo>
                      <a:pt x="1281" y="6520"/>
                    </a:lnTo>
                    <a:lnTo>
                      <a:pt x="1241" y="6304"/>
                    </a:lnTo>
                    <a:lnTo>
                      <a:pt x="1222" y="6087"/>
                    </a:lnTo>
                    <a:lnTo>
                      <a:pt x="1222" y="5890"/>
                    </a:lnTo>
                    <a:lnTo>
                      <a:pt x="1222" y="5693"/>
                    </a:lnTo>
                    <a:lnTo>
                      <a:pt x="1241" y="5516"/>
                    </a:lnTo>
                    <a:lnTo>
                      <a:pt x="1261" y="5338"/>
                    </a:lnTo>
                    <a:lnTo>
                      <a:pt x="1300" y="5161"/>
                    </a:lnTo>
                    <a:lnTo>
                      <a:pt x="1379" y="4944"/>
                    </a:lnTo>
                    <a:lnTo>
                      <a:pt x="1458" y="4728"/>
                    </a:lnTo>
                    <a:lnTo>
                      <a:pt x="1557" y="4531"/>
                    </a:lnTo>
                    <a:lnTo>
                      <a:pt x="1694" y="4314"/>
                    </a:lnTo>
                    <a:lnTo>
                      <a:pt x="1813" y="4157"/>
                    </a:lnTo>
                    <a:lnTo>
                      <a:pt x="1951" y="3979"/>
                    </a:lnTo>
                    <a:lnTo>
                      <a:pt x="2108" y="3802"/>
                    </a:lnTo>
                    <a:lnTo>
                      <a:pt x="2266" y="3644"/>
                    </a:lnTo>
                    <a:lnTo>
                      <a:pt x="2443" y="3487"/>
                    </a:lnTo>
                    <a:lnTo>
                      <a:pt x="2640" y="3329"/>
                    </a:lnTo>
                    <a:lnTo>
                      <a:pt x="2857" y="3191"/>
                    </a:lnTo>
                    <a:lnTo>
                      <a:pt x="3093" y="3034"/>
                    </a:lnTo>
                    <a:lnTo>
                      <a:pt x="3448" y="2817"/>
                    </a:lnTo>
                    <a:lnTo>
                      <a:pt x="3861" y="2620"/>
                    </a:lnTo>
                    <a:lnTo>
                      <a:pt x="4295" y="2443"/>
                    </a:lnTo>
                    <a:lnTo>
                      <a:pt x="4748" y="2266"/>
                    </a:lnTo>
                    <a:lnTo>
                      <a:pt x="5240" y="2088"/>
                    </a:lnTo>
                    <a:lnTo>
                      <a:pt x="5772" y="1950"/>
                    </a:lnTo>
                    <a:lnTo>
                      <a:pt x="6324" y="1812"/>
                    </a:lnTo>
                    <a:lnTo>
                      <a:pt x="6895" y="1675"/>
                    </a:lnTo>
                    <a:lnTo>
                      <a:pt x="7486" y="1576"/>
                    </a:lnTo>
                    <a:lnTo>
                      <a:pt x="8116" y="1478"/>
                    </a:lnTo>
                    <a:lnTo>
                      <a:pt x="8766" y="1399"/>
                    </a:lnTo>
                    <a:lnTo>
                      <a:pt x="9456" y="1320"/>
                    </a:lnTo>
                    <a:lnTo>
                      <a:pt x="10145" y="1281"/>
                    </a:lnTo>
                    <a:lnTo>
                      <a:pt x="10854" y="1241"/>
                    </a:lnTo>
                    <a:lnTo>
                      <a:pt x="11603" y="1222"/>
                    </a:lnTo>
                    <a:lnTo>
                      <a:pt x="12371" y="1202"/>
                    </a:lnTo>
                    <a:close/>
                    <a:moveTo>
                      <a:pt x="12371" y="0"/>
                    </a:moveTo>
                    <a:lnTo>
                      <a:pt x="11169" y="20"/>
                    </a:lnTo>
                    <a:lnTo>
                      <a:pt x="10027" y="79"/>
                    </a:lnTo>
                    <a:lnTo>
                      <a:pt x="8943" y="158"/>
                    </a:lnTo>
                    <a:lnTo>
                      <a:pt x="7899" y="296"/>
                    </a:lnTo>
                    <a:lnTo>
                      <a:pt x="7131" y="414"/>
                    </a:lnTo>
                    <a:lnTo>
                      <a:pt x="6422" y="552"/>
                    </a:lnTo>
                    <a:lnTo>
                      <a:pt x="5733" y="709"/>
                    </a:lnTo>
                    <a:lnTo>
                      <a:pt x="5063" y="887"/>
                    </a:lnTo>
                    <a:lnTo>
                      <a:pt x="4590" y="1044"/>
                    </a:lnTo>
                    <a:lnTo>
                      <a:pt x="4157" y="1202"/>
                    </a:lnTo>
                    <a:lnTo>
                      <a:pt x="3723" y="1359"/>
                    </a:lnTo>
                    <a:lnTo>
                      <a:pt x="3310" y="1556"/>
                    </a:lnTo>
                    <a:lnTo>
                      <a:pt x="2916" y="1753"/>
                    </a:lnTo>
                    <a:lnTo>
                      <a:pt x="2541" y="1970"/>
                    </a:lnTo>
                    <a:lnTo>
                      <a:pt x="2187" y="2187"/>
                    </a:lnTo>
                    <a:lnTo>
                      <a:pt x="1852" y="2423"/>
                    </a:lnTo>
                    <a:lnTo>
                      <a:pt x="1557" y="2679"/>
                    </a:lnTo>
                    <a:lnTo>
                      <a:pt x="1261" y="2935"/>
                    </a:lnTo>
                    <a:lnTo>
                      <a:pt x="1005" y="3231"/>
                    </a:lnTo>
                    <a:lnTo>
                      <a:pt x="769" y="3526"/>
                    </a:lnTo>
                    <a:lnTo>
                      <a:pt x="572" y="3822"/>
                    </a:lnTo>
                    <a:lnTo>
                      <a:pt x="394" y="4157"/>
                    </a:lnTo>
                    <a:lnTo>
                      <a:pt x="256" y="4491"/>
                    </a:lnTo>
                    <a:lnTo>
                      <a:pt x="138" y="4846"/>
                    </a:lnTo>
                    <a:lnTo>
                      <a:pt x="79" y="5102"/>
                    </a:lnTo>
                    <a:lnTo>
                      <a:pt x="40" y="5358"/>
                    </a:lnTo>
                    <a:lnTo>
                      <a:pt x="20" y="5614"/>
                    </a:lnTo>
                    <a:lnTo>
                      <a:pt x="0" y="5890"/>
                    </a:lnTo>
                    <a:lnTo>
                      <a:pt x="20" y="6146"/>
                    </a:lnTo>
                    <a:lnTo>
                      <a:pt x="40" y="6402"/>
                    </a:lnTo>
                    <a:lnTo>
                      <a:pt x="79" y="6658"/>
                    </a:lnTo>
                    <a:lnTo>
                      <a:pt x="138" y="6934"/>
                    </a:lnTo>
                    <a:lnTo>
                      <a:pt x="197" y="7190"/>
                    </a:lnTo>
                    <a:lnTo>
                      <a:pt x="276" y="7446"/>
                    </a:lnTo>
                    <a:lnTo>
                      <a:pt x="375" y="7702"/>
                    </a:lnTo>
                    <a:lnTo>
                      <a:pt x="493" y="7958"/>
                    </a:lnTo>
                    <a:lnTo>
                      <a:pt x="710" y="8411"/>
                    </a:lnTo>
                    <a:lnTo>
                      <a:pt x="966" y="8864"/>
                    </a:lnTo>
                    <a:lnTo>
                      <a:pt x="1261" y="9317"/>
                    </a:lnTo>
                    <a:lnTo>
                      <a:pt x="1596" y="9771"/>
                    </a:lnTo>
                    <a:lnTo>
                      <a:pt x="1911" y="10165"/>
                    </a:lnTo>
                    <a:lnTo>
                      <a:pt x="2246" y="10539"/>
                    </a:lnTo>
                    <a:lnTo>
                      <a:pt x="2620" y="10933"/>
                    </a:lnTo>
                    <a:lnTo>
                      <a:pt x="3014" y="11327"/>
                    </a:lnTo>
                    <a:lnTo>
                      <a:pt x="3428" y="11721"/>
                    </a:lnTo>
                    <a:lnTo>
                      <a:pt x="3881" y="12095"/>
                    </a:lnTo>
                    <a:lnTo>
                      <a:pt x="4354" y="12489"/>
                    </a:lnTo>
                    <a:lnTo>
                      <a:pt x="4826" y="12863"/>
                    </a:lnTo>
                    <a:lnTo>
                      <a:pt x="5614" y="13434"/>
                    </a:lnTo>
                    <a:lnTo>
                      <a:pt x="6442" y="14006"/>
                    </a:lnTo>
                    <a:lnTo>
                      <a:pt x="7308" y="14557"/>
                    </a:lnTo>
                    <a:lnTo>
                      <a:pt x="8234" y="15109"/>
                    </a:lnTo>
                    <a:lnTo>
                      <a:pt x="9180" y="15641"/>
                    </a:lnTo>
                    <a:lnTo>
                      <a:pt x="10184" y="16172"/>
                    </a:lnTo>
                    <a:lnTo>
                      <a:pt x="11228" y="16704"/>
                    </a:lnTo>
                    <a:lnTo>
                      <a:pt x="12331" y="17216"/>
                    </a:lnTo>
                    <a:lnTo>
                      <a:pt x="13454" y="17709"/>
                    </a:lnTo>
                    <a:lnTo>
                      <a:pt x="14597" y="18182"/>
                    </a:lnTo>
                    <a:lnTo>
                      <a:pt x="15798" y="18654"/>
                    </a:lnTo>
                    <a:lnTo>
                      <a:pt x="17020" y="19108"/>
                    </a:lnTo>
                    <a:lnTo>
                      <a:pt x="18280" y="19541"/>
                    </a:lnTo>
                    <a:lnTo>
                      <a:pt x="19561" y="19955"/>
                    </a:lnTo>
                    <a:lnTo>
                      <a:pt x="20880" y="20349"/>
                    </a:lnTo>
                    <a:lnTo>
                      <a:pt x="22220" y="20723"/>
                    </a:lnTo>
                    <a:lnTo>
                      <a:pt x="23225" y="20979"/>
                    </a:lnTo>
                    <a:lnTo>
                      <a:pt x="24229" y="21215"/>
                    </a:lnTo>
                    <a:lnTo>
                      <a:pt x="25214" y="21452"/>
                    </a:lnTo>
                    <a:lnTo>
                      <a:pt x="26199" y="21668"/>
                    </a:lnTo>
                    <a:lnTo>
                      <a:pt x="27164" y="21846"/>
                    </a:lnTo>
                    <a:lnTo>
                      <a:pt x="28129" y="22023"/>
                    </a:lnTo>
                    <a:lnTo>
                      <a:pt x="29095" y="22180"/>
                    </a:lnTo>
                    <a:lnTo>
                      <a:pt x="30040" y="22318"/>
                    </a:lnTo>
                    <a:lnTo>
                      <a:pt x="30966" y="22456"/>
                    </a:lnTo>
                    <a:lnTo>
                      <a:pt x="31872" y="22555"/>
                    </a:lnTo>
                    <a:lnTo>
                      <a:pt x="32778" y="22653"/>
                    </a:lnTo>
                    <a:lnTo>
                      <a:pt x="33665" y="22732"/>
                    </a:lnTo>
                    <a:lnTo>
                      <a:pt x="34551" y="22791"/>
                    </a:lnTo>
                    <a:lnTo>
                      <a:pt x="35398" y="22830"/>
                    </a:lnTo>
                    <a:lnTo>
                      <a:pt x="36245" y="22850"/>
                    </a:lnTo>
                    <a:lnTo>
                      <a:pt x="37053" y="22850"/>
                    </a:lnTo>
                    <a:lnTo>
                      <a:pt x="38254" y="22830"/>
                    </a:lnTo>
                    <a:lnTo>
                      <a:pt x="39397" y="22791"/>
                    </a:lnTo>
                    <a:lnTo>
                      <a:pt x="40480" y="22693"/>
                    </a:lnTo>
                    <a:lnTo>
                      <a:pt x="41524" y="22574"/>
                    </a:lnTo>
                    <a:lnTo>
                      <a:pt x="42273" y="22456"/>
                    </a:lnTo>
                    <a:lnTo>
                      <a:pt x="43002" y="22318"/>
                    </a:lnTo>
                    <a:lnTo>
                      <a:pt x="43691" y="22141"/>
                    </a:lnTo>
                    <a:lnTo>
                      <a:pt x="44341" y="21964"/>
                    </a:lnTo>
                    <a:lnTo>
                      <a:pt x="44814" y="21826"/>
                    </a:lnTo>
                    <a:lnTo>
                      <a:pt x="45267" y="21668"/>
                    </a:lnTo>
                    <a:lnTo>
                      <a:pt x="45700" y="21491"/>
                    </a:lnTo>
                    <a:lnTo>
                      <a:pt x="46114" y="21314"/>
                    </a:lnTo>
                    <a:lnTo>
                      <a:pt x="46508" y="21097"/>
                    </a:lnTo>
                    <a:lnTo>
                      <a:pt x="46882" y="20900"/>
                    </a:lnTo>
                    <a:lnTo>
                      <a:pt x="47237" y="20664"/>
                    </a:lnTo>
                    <a:lnTo>
                      <a:pt x="47572" y="20427"/>
                    </a:lnTo>
                    <a:lnTo>
                      <a:pt x="47867" y="20191"/>
                    </a:lnTo>
                    <a:lnTo>
                      <a:pt x="48163" y="19915"/>
                    </a:lnTo>
                    <a:lnTo>
                      <a:pt x="48419" y="19639"/>
                    </a:lnTo>
                    <a:lnTo>
                      <a:pt x="48635" y="19344"/>
                    </a:lnTo>
                    <a:lnTo>
                      <a:pt x="48852" y="19029"/>
                    </a:lnTo>
                    <a:lnTo>
                      <a:pt x="49029" y="18694"/>
                    </a:lnTo>
                    <a:lnTo>
                      <a:pt x="49167" y="18359"/>
                    </a:lnTo>
                    <a:lnTo>
                      <a:pt x="49285" y="18004"/>
                    </a:lnTo>
                    <a:lnTo>
                      <a:pt x="49344" y="17748"/>
                    </a:lnTo>
                    <a:lnTo>
                      <a:pt x="49384" y="17492"/>
                    </a:lnTo>
                    <a:lnTo>
                      <a:pt x="49404" y="17236"/>
                    </a:lnTo>
                    <a:lnTo>
                      <a:pt x="49404" y="16980"/>
                    </a:lnTo>
                    <a:lnTo>
                      <a:pt x="49404" y="16704"/>
                    </a:lnTo>
                    <a:lnTo>
                      <a:pt x="49384" y="16448"/>
                    </a:lnTo>
                    <a:lnTo>
                      <a:pt x="49344" y="16192"/>
                    </a:lnTo>
                    <a:lnTo>
                      <a:pt x="49285" y="15936"/>
                    </a:lnTo>
                    <a:lnTo>
                      <a:pt x="49226" y="15680"/>
                    </a:lnTo>
                    <a:lnTo>
                      <a:pt x="49147" y="15404"/>
                    </a:lnTo>
                    <a:lnTo>
                      <a:pt x="49049" y="15148"/>
                    </a:lnTo>
                    <a:lnTo>
                      <a:pt x="48931" y="14892"/>
                    </a:lnTo>
                    <a:lnTo>
                      <a:pt x="48714" y="14439"/>
                    </a:lnTo>
                    <a:lnTo>
                      <a:pt x="48458" y="13986"/>
                    </a:lnTo>
                    <a:lnTo>
                      <a:pt x="48163" y="13533"/>
                    </a:lnTo>
                    <a:lnTo>
                      <a:pt x="47828" y="13100"/>
                    </a:lnTo>
                    <a:lnTo>
                      <a:pt x="47512" y="12706"/>
                    </a:lnTo>
                    <a:lnTo>
                      <a:pt x="47178" y="12312"/>
                    </a:lnTo>
                    <a:lnTo>
                      <a:pt x="46803" y="11918"/>
                    </a:lnTo>
                    <a:lnTo>
                      <a:pt x="46409" y="11524"/>
                    </a:lnTo>
                    <a:lnTo>
                      <a:pt x="45976" y="11149"/>
                    </a:lnTo>
                    <a:lnTo>
                      <a:pt x="45543" y="10755"/>
                    </a:lnTo>
                    <a:lnTo>
                      <a:pt x="45070" y="10381"/>
                    </a:lnTo>
                    <a:lnTo>
                      <a:pt x="44577" y="9987"/>
                    </a:lnTo>
                    <a:lnTo>
                      <a:pt x="43809" y="9416"/>
                    </a:lnTo>
                    <a:lnTo>
                      <a:pt x="42982" y="8864"/>
                    </a:lnTo>
                    <a:lnTo>
                      <a:pt x="42115" y="8293"/>
                    </a:lnTo>
                    <a:lnTo>
                      <a:pt x="41189" y="7761"/>
                    </a:lnTo>
                    <a:lnTo>
                      <a:pt x="40224" y="7210"/>
                    </a:lnTo>
                    <a:lnTo>
                      <a:pt x="39220" y="6678"/>
                    </a:lnTo>
                    <a:lnTo>
                      <a:pt x="38176" y="6166"/>
                    </a:lnTo>
                    <a:lnTo>
                      <a:pt x="37092" y="5654"/>
                    </a:lnTo>
                    <a:lnTo>
                      <a:pt x="35969" y="5161"/>
                    </a:lnTo>
                    <a:lnTo>
                      <a:pt x="34807" y="4669"/>
                    </a:lnTo>
                    <a:lnTo>
                      <a:pt x="33625" y="4196"/>
                    </a:lnTo>
                    <a:lnTo>
                      <a:pt x="32404" y="3763"/>
                    </a:lnTo>
                    <a:lnTo>
                      <a:pt x="31143" y="3329"/>
                    </a:lnTo>
                    <a:lnTo>
                      <a:pt x="29863" y="2916"/>
                    </a:lnTo>
                    <a:lnTo>
                      <a:pt x="28543" y="2502"/>
                    </a:lnTo>
                    <a:lnTo>
                      <a:pt x="27204" y="2147"/>
                    </a:lnTo>
                    <a:lnTo>
                      <a:pt x="26199" y="1872"/>
                    </a:lnTo>
                    <a:lnTo>
                      <a:pt x="25194" y="1635"/>
                    </a:lnTo>
                    <a:lnTo>
                      <a:pt x="24209" y="1399"/>
                    </a:lnTo>
                    <a:lnTo>
                      <a:pt x="23225" y="1202"/>
                    </a:lnTo>
                    <a:lnTo>
                      <a:pt x="22240" y="1005"/>
                    </a:lnTo>
                    <a:lnTo>
                      <a:pt x="21294" y="828"/>
                    </a:lnTo>
                    <a:lnTo>
                      <a:pt x="20329" y="670"/>
                    </a:lnTo>
                    <a:lnTo>
                      <a:pt x="19383" y="532"/>
                    </a:lnTo>
                    <a:lnTo>
                      <a:pt x="18458" y="414"/>
                    </a:lnTo>
                    <a:lnTo>
                      <a:pt x="17551" y="296"/>
                    </a:lnTo>
                    <a:lnTo>
                      <a:pt x="16645" y="217"/>
                    </a:lnTo>
                    <a:lnTo>
                      <a:pt x="15759" y="138"/>
                    </a:lnTo>
                    <a:lnTo>
                      <a:pt x="14873" y="79"/>
                    </a:lnTo>
                    <a:lnTo>
                      <a:pt x="14026" y="40"/>
                    </a:lnTo>
                    <a:lnTo>
                      <a:pt x="13178" y="20"/>
                    </a:lnTo>
                    <a:lnTo>
                      <a:pt x="123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2675350" y="238125"/>
                <a:ext cx="763825" cy="1128725"/>
              </a:xfrm>
              <a:custGeom>
                <a:avLst/>
                <a:gdLst/>
                <a:ahLst/>
                <a:cxnLst/>
                <a:rect l="l" t="t" r="r" b="b"/>
                <a:pathLst>
                  <a:path w="30553" h="45149" extrusionOk="0">
                    <a:moveTo>
                      <a:pt x="4728" y="1202"/>
                    </a:moveTo>
                    <a:lnTo>
                      <a:pt x="5122" y="1221"/>
                    </a:lnTo>
                    <a:lnTo>
                      <a:pt x="5556" y="1280"/>
                    </a:lnTo>
                    <a:lnTo>
                      <a:pt x="5989" y="1379"/>
                    </a:lnTo>
                    <a:lnTo>
                      <a:pt x="6442" y="1497"/>
                    </a:lnTo>
                    <a:lnTo>
                      <a:pt x="6876" y="1655"/>
                    </a:lnTo>
                    <a:lnTo>
                      <a:pt x="7289" y="1812"/>
                    </a:lnTo>
                    <a:lnTo>
                      <a:pt x="7742" y="2029"/>
                    </a:lnTo>
                    <a:lnTo>
                      <a:pt x="8195" y="2246"/>
                    </a:lnTo>
                    <a:lnTo>
                      <a:pt x="8648" y="2521"/>
                    </a:lnTo>
                    <a:lnTo>
                      <a:pt x="9121" y="2797"/>
                    </a:lnTo>
                    <a:lnTo>
                      <a:pt x="9614" y="3112"/>
                    </a:lnTo>
                    <a:lnTo>
                      <a:pt x="10106" y="3447"/>
                    </a:lnTo>
                    <a:lnTo>
                      <a:pt x="10855" y="4018"/>
                    </a:lnTo>
                    <a:lnTo>
                      <a:pt x="11623" y="4629"/>
                    </a:lnTo>
                    <a:lnTo>
                      <a:pt x="12391" y="5299"/>
                    </a:lnTo>
                    <a:lnTo>
                      <a:pt x="13179" y="6028"/>
                    </a:lnTo>
                    <a:lnTo>
                      <a:pt x="13967" y="6816"/>
                    </a:lnTo>
                    <a:lnTo>
                      <a:pt x="14755" y="7643"/>
                    </a:lnTo>
                    <a:lnTo>
                      <a:pt x="15562" y="8529"/>
                    </a:lnTo>
                    <a:lnTo>
                      <a:pt x="16350" y="9455"/>
                    </a:lnTo>
                    <a:lnTo>
                      <a:pt x="17158" y="10420"/>
                    </a:lnTo>
                    <a:lnTo>
                      <a:pt x="17946" y="11445"/>
                    </a:lnTo>
                    <a:lnTo>
                      <a:pt x="18754" y="12489"/>
                    </a:lnTo>
                    <a:lnTo>
                      <a:pt x="19522" y="13592"/>
                    </a:lnTo>
                    <a:lnTo>
                      <a:pt x="20310" y="14734"/>
                    </a:lnTo>
                    <a:lnTo>
                      <a:pt x="21078" y="15916"/>
                    </a:lnTo>
                    <a:lnTo>
                      <a:pt x="21826" y="17118"/>
                    </a:lnTo>
                    <a:lnTo>
                      <a:pt x="22555" y="18378"/>
                    </a:lnTo>
                    <a:lnTo>
                      <a:pt x="23363" y="19797"/>
                    </a:lnTo>
                    <a:lnTo>
                      <a:pt x="24111" y="21215"/>
                    </a:lnTo>
                    <a:lnTo>
                      <a:pt x="24821" y="22633"/>
                    </a:lnTo>
                    <a:lnTo>
                      <a:pt x="25471" y="24012"/>
                    </a:lnTo>
                    <a:lnTo>
                      <a:pt x="26081" y="25391"/>
                    </a:lnTo>
                    <a:lnTo>
                      <a:pt x="26633" y="26750"/>
                    </a:lnTo>
                    <a:lnTo>
                      <a:pt x="27145" y="28090"/>
                    </a:lnTo>
                    <a:lnTo>
                      <a:pt x="27598" y="29409"/>
                    </a:lnTo>
                    <a:lnTo>
                      <a:pt x="28012" y="30670"/>
                    </a:lnTo>
                    <a:lnTo>
                      <a:pt x="28366" y="31911"/>
                    </a:lnTo>
                    <a:lnTo>
                      <a:pt x="28662" y="33113"/>
                    </a:lnTo>
                    <a:lnTo>
                      <a:pt x="28898" y="34275"/>
                    </a:lnTo>
                    <a:lnTo>
                      <a:pt x="29095" y="35378"/>
                    </a:lnTo>
                    <a:lnTo>
                      <a:pt x="29174" y="35930"/>
                    </a:lnTo>
                    <a:lnTo>
                      <a:pt x="29233" y="36442"/>
                    </a:lnTo>
                    <a:lnTo>
                      <a:pt x="29272" y="36954"/>
                    </a:lnTo>
                    <a:lnTo>
                      <a:pt x="29312" y="37446"/>
                    </a:lnTo>
                    <a:lnTo>
                      <a:pt x="29331" y="37939"/>
                    </a:lnTo>
                    <a:lnTo>
                      <a:pt x="29331" y="38392"/>
                    </a:lnTo>
                    <a:lnTo>
                      <a:pt x="29331" y="38884"/>
                    </a:lnTo>
                    <a:lnTo>
                      <a:pt x="29312" y="39357"/>
                    </a:lnTo>
                    <a:lnTo>
                      <a:pt x="29272" y="39810"/>
                    </a:lnTo>
                    <a:lnTo>
                      <a:pt x="29213" y="40244"/>
                    </a:lnTo>
                    <a:lnTo>
                      <a:pt x="29134" y="40657"/>
                    </a:lnTo>
                    <a:lnTo>
                      <a:pt x="29056" y="41031"/>
                    </a:lnTo>
                    <a:lnTo>
                      <a:pt x="28938" y="41406"/>
                    </a:lnTo>
                    <a:lnTo>
                      <a:pt x="28819" y="41741"/>
                    </a:lnTo>
                    <a:lnTo>
                      <a:pt x="28701" y="42056"/>
                    </a:lnTo>
                    <a:lnTo>
                      <a:pt x="28544" y="42332"/>
                    </a:lnTo>
                    <a:lnTo>
                      <a:pt x="28386" y="42607"/>
                    </a:lnTo>
                    <a:lnTo>
                      <a:pt x="28209" y="42844"/>
                    </a:lnTo>
                    <a:lnTo>
                      <a:pt x="28031" y="43060"/>
                    </a:lnTo>
                    <a:lnTo>
                      <a:pt x="27834" y="43238"/>
                    </a:lnTo>
                    <a:lnTo>
                      <a:pt x="27618" y="43415"/>
                    </a:lnTo>
                    <a:lnTo>
                      <a:pt x="27381" y="43553"/>
                    </a:lnTo>
                    <a:lnTo>
                      <a:pt x="27224" y="43651"/>
                    </a:lnTo>
                    <a:lnTo>
                      <a:pt x="27046" y="43730"/>
                    </a:lnTo>
                    <a:lnTo>
                      <a:pt x="26849" y="43789"/>
                    </a:lnTo>
                    <a:lnTo>
                      <a:pt x="26653" y="43848"/>
                    </a:lnTo>
                    <a:lnTo>
                      <a:pt x="26456" y="43888"/>
                    </a:lnTo>
                    <a:lnTo>
                      <a:pt x="26259" y="43927"/>
                    </a:lnTo>
                    <a:lnTo>
                      <a:pt x="26042" y="43947"/>
                    </a:lnTo>
                    <a:lnTo>
                      <a:pt x="25825" y="43947"/>
                    </a:lnTo>
                    <a:lnTo>
                      <a:pt x="25412" y="43927"/>
                    </a:lnTo>
                    <a:lnTo>
                      <a:pt x="24998" y="43888"/>
                    </a:lnTo>
                    <a:lnTo>
                      <a:pt x="24565" y="43789"/>
                    </a:lnTo>
                    <a:lnTo>
                      <a:pt x="24092" y="43651"/>
                    </a:lnTo>
                    <a:lnTo>
                      <a:pt x="23678" y="43513"/>
                    </a:lnTo>
                    <a:lnTo>
                      <a:pt x="23245" y="43336"/>
                    </a:lnTo>
                    <a:lnTo>
                      <a:pt x="22811" y="43139"/>
                    </a:lnTo>
                    <a:lnTo>
                      <a:pt x="22358" y="42903"/>
                    </a:lnTo>
                    <a:lnTo>
                      <a:pt x="21886" y="42647"/>
                    </a:lnTo>
                    <a:lnTo>
                      <a:pt x="21413" y="42351"/>
                    </a:lnTo>
                    <a:lnTo>
                      <a:pt x="20940" y="42036"/>
                    </a:lnTo>
                    <a:lnTo>
                      <a:pt x="20448" y="41701"/>
                    </a:lnTo>
                    <a:lnTo>
                      <a:pt x="19699" y="41150"/>
                    </a:lnTo>
                    <a:lnTo>
                      <a:pt x="18931" y="40519"/>
                    </a:lnTo>
                    <a:lnTo>
                      <a:pt x="18163" y="39850"/>
                    </a:lnTo>
                    <a:lnTo>
                      <a:pt x="17375" y="39121"/>
                    </a:lnTo>
                    <a:lnTo>
                      <a:pt x="16587" y="38352"/>
                    </a:lnTo>
                    <a:lnTo>
                      <a:pt x="15799" y="37505"/>
                    </a:lnTo>
                    <a:lnTo>
                      <a:pt x="14991" y="36639"/>
                    </a:lnTo>
                    <a:lnTo>
                      <a:pt x="14184" y="35713"/>
                    </a:lnTo>
                    <a:lnTo>
                      <a:pt x="13396" y="34728"/>
                    </a:lnTo>
                    <a:lnTo>
                      <a:pt x="12588" y="33723"/>
                    </a:lnTo>
                    <a:lnTo>
                      <a:pt x="11800" y="32660"/>
                    </a:lnTo>
                    <a:lnTo>
                      <a:pt x="11012" y="31557"/>
                    </a:lnTo>
                    <a:lnTo>
                      <a:pt x="10244" y="30414"/>
                    </a:lnTo>
                    <a:lnTo>
                      <a:pt x="9476" y="29252"/>
                    </a:lnTo>
                    <a:lnTo>
                      <a:pt x="8727" y="28031"/>
                    </a:lnTo>
                    <a:lnTo>
                      <a:pt x="7998" y="26790"/>
                    </a:lnTo>
                    <a:lnTo>
                      <a:pt x="7191" y="25352"/>
                    </a:lnTo>
                    <a:lnTo>
                      <a:pt x="6442" y="23933"/>
                    </a:lnTo>
                    <a:lnTo>
                      <a:pt x="5733" y="22535"/>
                    </a:lnTo>
                    <a:lnTo>
                      <a:pt x="5083" y="21136"/>
                    </a:lnTo>
                    <a:lnTo>
                      <a:pt x="4472" y="19757"/>
                    </a:lnTo>
                    <a:lnTo>
                      <a:pt x="3901" y="18398"/>
                    </a:lnTo>
                    <a:lnTo>
                      <a:pt x="3409" y="17059"/>
                    </a:lnTo>
                    <a:lnTo>
                      <a:pt x="2956" y="15759"/>
                    </a:lnTo>
                    <a:lnTo>
                      <a:pt x="2542" y="14478"/>
                    </a:lnTo>
                    <a:lnTo>
                      <a:pt x="2187" y="13237"/>
                    </a:lnTo>
                    <a:lnTo>
                      <a:pt x="1892" y="12036"/>
                    </a:lnTo>
                    <a:lnTo>
                      <a:pt x="1655" y="10873"/>
                    </a:lnTo>
                    <a:lnTo>
                      <a:pt x="1458" y="9770"/>
                    </a:lnTo>
                    <a:lnTo>
                      <a:pt x="1380" y="9238"/>
                    </a:lnTo>
                    <a:lnTo>
                      <a:pt x="1321" y="8707"/>
                    </a:lnTo>
                    <a:lnTo>
                      <a:pt x="1262" y="8194"/>
                    </a:lnTo>
                    <a:lnTo>
                      <a:pt x="1242" y="7702"/>
                    </a:lnTo>
                    <a:lnTo>
                      <a:pt x="1222" y="7229"/>
                    </a:lnTo>
                    <a:lnTo>
                      <a:pt x="1202" y="6757"/>
                    </a:lnTo>
                    <a:lnTo>
                      <a:pt x="1222" y="6264"/>
                    </a:lnTo>
                    <a:lnTo>
                      <a:pt x="1242" y="5791"/>
                    </a:lnTo>
                    <a:lnTo>
                      <a:pt x="1281" y="5338"/>
                    </a:lnTo>
                    <a:lnTo>
                      <a:pt x="1340" y="4905"/>
                    </a:lnTo>
                    <a:lnTo>
                      <a:pt x="1419" y="4511"/>
                    </a:lnTo>
                    <a:lnTo>
                      <a:pt x="1498" y="4117"/>
                    </a:lnTo>
                    <a:lnTo>
                      <a:pt x="1596" y="3762"/>
                    </a:lnTo>
                    <a:lnTo>
                      <a:pt x="1715" y="3427"/>
                    </a:lnTo>
                    <a:lnTo>
                      <a:pt x="1852" y="3112"/>
                    </a:lnTo>
                    <a:lnTo>
                      <a:pt x="2010" y="2817"/>
                    </a:lnTo>
                    <a:lnTo>
                      <a:pt x="2168" y="2561"/>
                    </a:lnTo>
                    <a:lnTo>
                      <a:pt x="2345" y="2324"/>
                    </a:lnTo>
                    <a:lnTo>
                      <a:pt x="2522" y="2108"/>
                    </a:lnTo>
                    <a:lnTo>
                      <a:pt x="2719" y="1911"/>
                    </a:lnTo>
                    <a:lnTo>
                      <a:pt x="2936" y="1733"/>
                    </a:lnTo>
                    <a:lnTo>
                      <a:pt x="3153" y="1596"/>
                    </a:lnTo>
                    <a:lnTo>
                      <a:pt x="3330" y="1497"/>
                    </a:lnTo>
                    <a:lnTo>
                      <a:pt x="3507" y="1418"/>
                    </a:lnTo>
                    <a:lnTo>
                      <a:pt x="3704" y="1359"/>
                    </a:lnTo>
                    <a:lnTo>
                      <a:pt x="3881" y="1300"/>
                    </a:lnTo>
                    <a:lnTo>
                      <a:pt x="4098" y="1261"/>
                    </a:lnTo>
                    <a:lnTo>
                      <a:pt x="4295" y="1221"/>
                    </a:lnTo>
                    <a:lnTo>
                      <a:pt x="4512" y="1202"/>
                    </a:lnTo>
                    <a:close/>
                    <a:moveTo>
                      <a:pt x="4453" y="0"/>
                    </a:moveTo>
                    <a:lnTo>
                      <a:pt x="4157" y="39"/>
                    </a:lnTo>
                    <a:lnTo>
                      <a:pt x="3881" y="79"/>
                    </a:lnTo>
                    <a:lnTo>
                      <a:pt x="3606" y="138"/>
                    </a:lnTo>
                    <a:lnTo>
                      <a:pt x="3330" y="217"/>
                    </a:lnTo>
                    <a:lnTo>
                      <a:pt x="3054" y="315"/>
                    </a:lnTo>
                    <a:lnTo>
                      <a:pt x="2798" y="414"/>
                    </a:lnTo>
                    <a:lnTo>
                      <a:pt x="2562" y="552"/>
                    </a:lnTo>
                    <a:lnTo>
                      <a:pt x="2227" y="768"/>
                    </a:lnTo>
                    <a:lnTo>
                      <a:pt x="1931" y="1005"/>
                    </a:lnTo>
                    <a:lnTo>
                      <a:pt x="1655" y="1280"/>
                    </a:lnTo>
                    <a:lnTo>
                      <a:pt x="1399" y="1576"/>
                    </a:lnTo>
                    <a:lnTo>
                      <a:pt x="1222" y="1812"/>
                    </a:lnTo>
                    <a:lnTo>
                      <a:pt x="1045" y="2068"/>
                    </a:lnTo>
                    <a:lnTo>
                      <a:pt x="907" y="2324"/>
                    </a:lnTo>
                    <a:lnTo>
                      <a:pt x="769" y="2600"/>
                    </a:lnTo>
                    <a:lnTo>
                      <a:pt x="631" y="2896"/>
                    </a:lnTo>
                    <a:lnTo>
                      <a:pt x="533" y="3191"/>
                    </a:lnTo>
                    <a:lnTo>
                      <a:pt x="414" y="3506"/>
                    </a:lnTo>
                    <a:lnTo>
                      <a:pt x="336" y="3821"/>
                    </a:lnTo>
                    <a:lnTo>
                      <a:pt x="257" y="4156"/>
                    </a:lnTo>
                    <a:lnTo>
                      <a:pt x="178" y="4491"/>
                    </a:lnTo>
                    <a:lnTo>
                      <a:pt x="139" y="4846"/>
                    </a:lnTo>
                    <a:lnTo>
                      <a:pt x="80" y="5220"/>
                    </a:lnTo>
                    <a:lnTo>
                      <a:pt x="21" y="5969"/>
                    </a:lnTo>
                    <a:lnTo>
                      <a:pt x="1" y="6757"/>
                    </a:lnTo>
                    <a:lnTo>
                      <a:pt x="21" y="7249"/>
                    </a:lnTo>
                    <a:lnTo>
                      <a:pt x="40" y="7781"/>
                    </a:lnTo>
                    <a:lnTo>
                      <a:pt x="80" y="8293"/>
                    </a:lnTo>
                    <a:lnTo>
                      <a:pt x="119" y="8845"/>
                    </a:lnTo>
                    <a:lnTo>
                      <a:pt x="178" y="9396"/>
                    </a:lnTo>
                    <a:lnTo>
                      <a:pt x="257" y="9948"/>
                    </a:lnTo>
                    <a:lnTo>
                      <a:pt x="454" y="11110"/>
                    </a:lnTo>
                    <a:lnTo>
                      <a:pt x="651" y="11996"/>
                    </a:lnTo>
                    <a:lnTo>
                      <a:pt x="868" y="12922"/>
                    </a:lnTo>
                    <a:lnTo>
                      <a:pt x="1104" y="13868"/>
                    </a:lnTo>
                    <a:lnTo>
                      <a:pt x="1380" y="14833"/>
                    </a:lnTo>
                    <a:lnTo>
                      <a:pt x="1695" y="15798"/>
                    </a:lnTo>
                    <a:lnTo>
                      <a:pt x="2030" y="16803"/>
                    </a:lnTo>
                    <a:lnTo>
                      <a:pt x="2404" y="17807"/>
                    </a:lnTo>
                    <a:lnTo>
                      <a:pt x="2798" y="18832"/>
                    </a:lnTo>
                    <a:lnTo>
                      <a:pt x="3212" y="19876"/>
                    </a:lnTo>
                    <a:lnTo>
                      <a:pt x="3665" y="20920"/>
                    </a:lnTo>
                    <a:lnTo>
                      <a:pt x="4137" y="21983"/>
                    </a:lnTo>
                    <a:lnTo>
                      <a:pt x="4650" y="23067"/>
                    </a:lnTo>
                    <a:lnTo>
                      <a:pt x="5181" y="24130"/>
                    </a:lnTo>
                    <a:lnTo>
                      <a:pt x="5733" y="25214"/>
                    </a:lnTo>
                    <a:lnTo>
                      <a:pt x="6324" y="26297"/>
                    </a:lnTo>
                    <a:lnTo>
                      <a:pt x="6954" y="27381"/>
                    </a:lnTo>
                    <a:lnTo>
                      <a:pt x="7526" y="28365"/>
                    </a:lnTo>
                    <a:lnTo>
                      <a:pt x="8097" y="29311"/>
                    </a:lnTo>
                    <a:lnTo>
                      <a:pt x="8688" y="30237"/>
                    </a:lnTo>
                    <a:lnTo>
                      <a:pt x="9279" y="31143"/>
                    </a:lnTo>
                    <a:lnTo>
                      <a:pt x="9870" y="32029"/>
                    </a:lnTo>
                    <a:lnTo>
                      <a:pt x="10480" y="32896"/>
                    </a:lnTo>
                    <a:lnTo>
                      <a:pt x="11091" y="33743"/>
                    </a:lnTo>
                    <a:lnTo>
                      <a:pt x="11721" y="34551"/>
                    </a:lnTo>
                    <a:lnTo>
                      <a:pt x="12332" y="35339"/>
                    </a:lnTo>
                    <a:lnTo>
                      <a:pt x="12962" y="36107"/>
                    </a:lnTo>
                    <a:lnTo>
                      <a:pt x="13573" y="36855"/>
                    </a:lnTo>
                    <a:lnTo>
                      <a:pt x="14203" y="37565"/>
                    </a:lnTo>
                    <a:lnTo>
                      <a:pt x="14834" y="38254"/>
                    </a:lnTo>
                    <a:lnTo>
                      <a:pt x="15464" y="38904"/>
                    </a:lnTo>
                    <a:lnTo>
                      <a:pt x="16075" y="39534"/>
                    </a:lnTo>
                    <a:lnTo>
                      <a:pt x="16705" y="40145"/>
                    </a:lnTo>
                    <a:lnTo>
                      <a:pt x="17316" y="40716"/>
                    </a:lnTo>
                    <a:lnTo>
                      <a:pt x="17926" y="41248"/>
                    </a:lnTo>
                    <a:lnTo>
                      <a:pt x="18537" y="41760"/>
                    </a:lnTo>
                    <a:lnTo>
                      <a:pt x="19147" y="42233"/>
                    </a:lnTo>
                    <a:lnTo>
                      <a:pt x="19738" y="42686"/>
                    </a:lnTo>
                    <a:lnTo>
                      <a:pt x="20349" y="43100"/>
                    </a:lnTo>
                    <a:lnTo>
                      <a:pt x="20920" y="43474"/>
                    </a:lnTo>
                    <a:lnTo>
                      <a:pt x="21511" y="43809"/>
                    </a:lnTo>
                    <a:lnTo>
                      <a:pt x="22083" y="44104"/>
                    </a:lnTo>
                    <a:lnTo>
                      <a:pt x="22634" y="44380"/>
                    </a:lnTo>
                    <a:lnTo>
                      <a:pt x="23186" y="44617"/>
                    </a:lnTo>
                    <a:lnTo>
                      <a:pt x="23737" y="44794"/>
                    </a:lnTo>
                    <a:lnTo>
                      <a:pt x="24269" y="44951"/>
                    </a:lnTo>
                    <a:lnTo>
                      <a:pt x="24801" y="45070"/>
                    </a:lnTo>
                    <a:lnTo>
                      <a:pt x="25313" y="45129"/>
                    </a:lnTo>
                    <a:lnTo>
                      <a:pt x="25825" y="45148"/>
                    </a:lnTo>
                    <a:lnTo>
                      <a:pt x="26101" y="45148"/>
                    </a:lnTo>
                    <a:lnTo>
                      <a:pt x="26396" y="45129"/>
                    </a:lnTo>
                    <a:lnTo>
                      <a:pt x="26672" y="45089"/>
                    </a:lnTo>
                    <a:lnTo>
                      <a:pt x="26948" y="45030"/>
                    </a:lnTo>
                    <a:lnTo>
                      <a:pt x="27224" y="44951"/>
                    </a:lnTo>
                    <a:lnTo>
                      <a:pt x="27480" y="44853"/>
                    </a:lnTo>
                    <a:lnTo>
                      <a:pt x="27736" y="44735"/>
                    </a:lnTo>
                    <a:lnTo>
                      <a:pt x="27992" y="44597"/>
                    </a:lnTo>
                    <a:lnTo>
                      <a:pt x="28327" y="44400"/>
                    </a:lnTo>
                    <a:lnTo>
                      <a:pt x="28622" y="44144"/>
                    </a:lnTo>
                    <a:lnTo>
                      <a:pt x="28898" y="43888"/>
                    </a:lnTo>
                    <a:lnTo>
                      <a:pt x="29154" y="43592"/>
                    </a:lnTo>
                    <a:lnTo>
                      <a:pt x="29331" y="43356"/>
                    </a:lnTo>
                    <a:lnTo>
                      <a:pt x="29489" y="43100"/>
                    </a:lnTo>
                    <a:lnTo>
                      <a:pt x="29647" y="42824"/>
                    </a:lnTo>
                    <a:lnTo>
                      <a:pt x="29785" y="42548"/>
                    </a:lnTo>
                    <a:lnTo>
                      <a:pt x="29903" y="42272"/>
                    </a:lnTo>
                    <a:lnTo>
                      <a:pt x="30021" y="41977"/>
                    </a:lnTo>
                    <a:lnTo>
                      <a:pt x="30119" y="41662"/>
                    </a:lnTo>
                    <a:lnTo>
                      <a:pt x="30218" y="41327"/>
                    </a:lnTo>
                    <a:lnTo>
                      <a:pt x="30297" y="41012"/>
                    </a:lnTo>
                    <a:lnTo>
                      <a:pt x="30356" y="40657"/>
                    </a:lnTo>
                    <a:lnTo>
                      <a:pt x="30415" y="40303"/>
                    </a:lnTo>
                    <a:lnTo>
                      <a:pt x="30474" y="39948"/>
                    </a:lnTo>
                    <a:lnTo>
                      <a:pt x="30533" y="39200"/>
                    </a:lnTo>
                    <a:lnTo>
                      <a:pt x="30553" y="38392"/>
                    </a:lnTo>
                    <a:lnTo>
                      <a:pt x="30533" y="37899"/>
                    </a:lnTo>
                    <a:lnTo>
                      <a:pt x="30513" y="37387"/>
                    </a:lnTo>
                    <a:lnTo>
                      <a:pt x="30474" y="36855"/>
                    </a:lnTo>
                    <a:lnTo>
                      <a:pt x="30435" y="36324"/>
                    </a:lnTo>
                    <a:lnTo>
                      <a:pt x="30356" y="35772"/>
                    </a:lnTo>
                    <a:lnTo>
                      <a:pt x="30277" y="35201"/>
                    </a:lnTo>
                    <a:lnTo>
                      <a:pt x="30080" y="34039"/>
                    </a:lnTo>
                    <a:lnTo>
                      <a:pt x="29903" y="33152"/>
                    </a:lnTo>
                    <a:lnTo>
                      <a:pt x="29686" y="32226"/>
                    </a:lnTo>
                    <a:lnTo>
                      <a:pt x="29430" y="31281"/>
                    </a:lnTo>
                    <a:lnTo>
                      <a:pt x="29154" y="30335"/>
                    </a:lnTo>
                    <a:lnTo>
                      <a:pt x="28859" y="29350"/>
                    </a:lnTo>
                    <a:lnTo>
                      <a:pt x="28524" y="28346"/>
                    </a:lnTo>
                    <a:lnTo>
                      <a:pt x="28150" y="27341"/>
                    </a:lnTo>
                    <a:lnTo>
                      <a:pt x="27756" y="26317"/>
                    </a:lnTo>
                    <a:lnTo>
                      <a:pt x="27342" y="25273"/>
                    </a:lnTo>
                    <a:lnTo>
                      <a:pt x="26889" y="24229"/>
                    </a:lnTo>
                    <a:lnTo>
                      <a:pt x="26416" y="23165"/>
                    </a:lnTo>
                    <a:lnTo>
                      <a:pt x="25904" y="22101"/>
                    </a:lnTo>
                    <a:lnTo>
                      <a:pt x="25372" y="21018"/>
                    </a:lnTo>
                    <a:lnTo>
                      <a:pt x="24801" y="19935"/>
                    </a:lnTo>
                    <a:lnTo>
                      <a:pt x="24230" y="18851"/>
                    </a:lnTo>
                    <a:lnTo>
                      <a:pt x="23599" y="17768"/>
                    </a:lnTo>
                    <a:lnTo>
                      <a:pt x="23028" y="16803"/>
                    </a:lnTo>
                    <a:lnTo>
                      <a:pt x="22457" y="15857"/>
                    </a:lnTo>
                    <a:lnTo>
                      <a:pt x="21866" y="14912"/>
                    </a:lnTo>
                    <a:lnTo>
                      <a:pt x="21275" y="14005"/>
                    </a:lnTo>
                    <a:lnTo>
                      <a:pt x="20664" y="13119"/>
                    </a:lnTo>
                    <a:lnTo>
                      <a:pt x="20073" y="12252"/>
                    </a:lnTo>
                    <a:lnTo>
                      <a:pt x="19443" y="11425"/>
                    </a:lnTo>
                    <a:lnTo>
                      <a:pt x="18832" y="10598"/>
                    </a:lnTo>
                    <a:lnTo>
                      <a:pt x="18222" y="9810"/>
                    </a:lnTo>
                    <a:lnTo>
                      <a:pt x="17591" y="9041"/>
                    </a:lnTo>
                    <a:lnTo>
                      <a:pt x="16961" y="8313"/>
                    </a:lnTo>
                    <a:lnTo>
                      <a:pt x="16350" y="7584"/>
                    </a:lnTo>
                    <a:lnTo>
                      <a:pt x="15720" y="6894"/>
                    </a:lnTo>
                    <a:lnTo>
                      <a:pt x="15090" y="6244"/>
                    </a:lnTo>
                    <a:lnTo>
                      <a:pt x="14479" y="5614"/>
                    </a:lnTo>
                    <a:lnTo>
                      <a:pt x="13849" y="5023"/>
                    </a:lnTo>
                    <a:lnTo>
                      <a:pt x="13238" y="4452"/>
                    </a:lnTo>
                    <a:lnTo>
                      <a:pt x="12627" y="3900"/>
                    </a:lnTo>
                    <a:lnTo>
                      <a:pt x="12017" y="3388"/>
                    </a:lnTo>
                    <a:lnTo>
                      <a:pt x="11406" y="2915"/>
                    </a:lnTo>
                    <a:lnTo>
                      <a:pt x="10795" y="2482"/>
                    </a:lnTo>
                    <a:lnTo>
                      <a:pt x="10205" y="2068"/>
                    </a:lnTo>
                    <a:lnTo>
                      <a:pt x="9633" y="1694"/>
                    </a:lnTo>
                    <a:lnTo>
                      <a:pt x="9042" y="1359"/>
                    </a:lnTo>
                    <a:lnTo>
                      <a:pt x="8471" y="1044"/>
                    </a:lnTo>
                    <a:lnTo>
                      <a:pt x="7920" y="768"/>
                    </a:lnTo>
                    <a:lnTo>
                      <a:pt x="7368" y="552"/>
                    </a:lnTo>
                    <a:lnTo>
                      <a:pt x="6816" y="355"/>
                    </a:lnTo>
                    <a:lnTo>
                      <a:pt x="6285" y="197"/>
                    </a:lnTo>
                    <a:lnTo>
                      <a:pt x="5753" y="98"/>
                    </a:lnTo>
                    <a:lnTo>
                      <a:pt x="5241" y="20"/>
                    </a:lnTo>
                    <a:lnTo>
                      <a:pt x="47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2492650" y="420825"/>
                <a:ext cx="1129225" cy="763325"/>
              </a:xfrm>
              <a:custGeom>
                <a:avLst/>
                <a:gdLst/>
                <a:ahLst/>
                <a:cxnLst/>
                <a:rect l="l" t="t" r="r" b="b"/>
                <a:pathLst>
                  <a:path w="45169" h="30533" extrusionOk="0">
                    <a:moveTo>
                      <a:pt x="38412" y="1202"/>
                    </a:moveTo>
                    <a:lnTo>
                      <a:pt x="38905" y="1221"/>
                    </a:lnTo>
                    <a:lnTo>
                      <a:pt x="39358" y="1241"/>
                    </a:lnTo>
                    <a:lnTo>
                      <a:pt x="39811" y="1280"/>
                    </a:lnTo>
                    <a:lnTo>
                      <a:pt x="40244" y="1340"/>
                    </a:lnTo>
                    <a:lnTo>
                      <a:pt x="40658" y="1399"/>
                    </a:lnTo>
                    <a:lnTo>
                      <a:pt x="41032" y="1497"/>
                    </a:lnTo>
                    <a:lnTo>
                      <a:pt x="41406" y="1596"/>
                    </a:lnTo>
                    <a:lnTo>
                      <a:pt x="41741" y="1714"/>
                    </a:lnTo>
                    <a:lnTo>
                      <a:pt x="42056" y="1852"/>
                    </a:lnTo>
                    <a:lnTo>
                      <a:pt x="42332" y="1990"/>
                    </a:lnTo>
                    <a:lnTo>
                      <a:pt x="42608" y="2167"/>
                    </a:lnTo>
                    <a:lnTo>
                      <a:pt x="42844" y="2324"/>
                    </a:lnTo>
                    <a:lnTo>
                      <a:pt x="43061" y="2521"/>
                    </a:lnTo>
                    <a:lnTo>
                      <a:pt x="43258" y="2718"/>
                    </a:lnTo>
                    <a:lnTo>
                      <a:pt x="43416" y="2935"/>
                    </a:lnTo>
                    <a:lnTo>
                      <a:pt x="43573" y="3152"/>
                    </a:lnTo>
                    <a:lnTo>
                      <a:pt x="43652" y="3329"/>
                    </a:lnTo>
                    <a:lnTo>
                      <a:pt x="43731" y="3506"/>
                    </a:lnTo>
                    <a:lnTo>
                      <a:pt x="43810" y="3684"/>
                    </a:lnTo>
                    <a:lnTo>
                      <a:pt x="43849" y="3881"/>
                    </a:lnTo>
                    <a:lnTo>
                      <a:pt x="43908" y="4078"/>
                    </a:lnTo>
                    <a:lnTo>
                      <a:pt x="43928" y="4294"/>
                    </a:lnTo>
                    <a:lnTo>
                      <a:pt x="43948" y="4511"/>
                    </a:lnTo>
                    <a:lnTo>
                      <a:pt x="43948" y="4728"/>
                    </a:lnTo>
                    <a:lnTo>
                      <a:pt x="43948" y="5122"/>
                    </a:lnTo>
                    <a:lnTo>
                      <a:pt x="43888" y="5535"/>
                    </a:lnTo>
                    <a:lnTo>
                      <a:pt x="43790" y="5988"/>
                    </a:lnTo>
                    <a:lnTo>
                      <a:pt x="43652" y="6441"/>
                    </a:lnTo>
                    <a:lnTo>
                      <a:pt x="43514" y="6855"/>
                    </a:lnTo>
                    <a:lnTo>
                      <a:pt x="43337" y="7288"/>
                    </a:lnTo>
                    <a:lnTo>
                      <a:pt x="43140" y="7741"/>
                    </a:lnTo>
                    <a:lnTo>
                      <a:pt x="42903" y="8195"/>
                    </a:lnTo>
                    <a:lnTo>
                      <a:pt x="42647" y="8648"/>
                    </a:lnTo>
                    <a:lnTo>
                      <a:pt x="42352" y="9120"/>
                    </a:lnTo>
                    <a:lnTo>
                      <a:pt x="42037" y="9613"/>
                    </a:lnTo>
                    <a:lnTo>
                      <a:pt x="41702" y="10105"/>
                    </a:lnTo>
                    <a:lnTo>
                      <a:pt x="41150" y="10854"/>
                    </a:lnTo>
                    <a:lnTo>
                      <a:pt x="40520" y="11602"/>
                    </a:lnTo>
                    <a:lnTo>
                      <a:pt x="39850" y="12390"/>
                    </a:lnTo>
                    <a:lnTo>
                      <a:pt x="39121" y="13158"/>
                    </a:lnTo>
                    <a:lnTo>
                      <a:pt x="38353" y="13966"/>
                    </a:lnTo>
                    <a:lnTo>
                      <a:pt x="37526" y="14754"/>
                    </a:lnTo>
                    <a:lnTo>
                      <a:pt x="36639" y="15562"/>
                    </a:lnTo>
                    <a:lnTo>
                      <a:pt x="35714" y="16350"/>
                    </a:lnTo>
                    <a:lnTo>
                      <a:pt x="34748" y="17157"/>
                    </a:lnTo>
                    <a:lnTo>
                      <a:pt x="33724" y="17945"/>
                    </a:lnTo>
                    <a:lnTo>
                      <a:pt x="32660" y="18733"/>
                    </a:lnTo>
                    <a:lnTo>
                      <a:pt x="31557" y="19521"/>
                    </a:lnTo>
                    <a:lnTo>
                      <a:pt x="30435" y="20309"/>
                    </a:lnTo>
                    <a:lnTo>
                      <a:pt x="29253" y="21057"/>
                    </a:lnTo>
                    <a:lnTo>
                      <a:pt x="28031" y="21826"/>
                    </a:lnTo>
                    <a:lnTo>
                      <a:pt x="26790" y="22555"/>
                    </a:lnTo>
                    <a:lnTo>
                      <a:pt x="25372" y="23362"/>
                    </a:lnTo>
                    <a:lnTo>
                      <a:pt x="23954" y="24111"/>
                    </a:lnTo>
                    <a:lnTo>
                      <a:pt x="22536" y="24820"/>
                    </a:lnTo>
                    <a:lnTo>
                      <a:pt x="21137" y="25470"/>
                    </a:lnTo>
                    <a:lnTo>
                      <a:pt x="19758" y="26081"/>
                    </a:lnTo>
                    <a:lnTo>
                      <a:pt x="18399" y="26632"/>
                    </a:lnTo>
                    <a:lnTo>
                      <a:pt x="17059" y="27144"/>
                    </a:lnTo>
                    <a:lnTo>
                      <a:pt x="15759" y="27597"/>
                    </a:lnTo>
                    <a:lnTo>
                      <a:pt x="14479" y="28011"/>
                    </a:lnTo>
                    <a:lnTo>
                      <a:pt x="13238" y="28346"/>
                    </a:lnTo>
                    <a:lnTo>
                      <a:pt x="12036" y="28661"/>
                    </a:lnTo>
                    <a:lnTo>
                      <a:pt x="10894" y="28897"/>
                    </a:lnTo>
                    <a:lnTo>
                      <a:pt x="9771" y="29094"/>
                    </a:lnTo>
                    <a:lnTo>
                      <a:pt x="9239" y="29173"/>
                    </a:lnTo>
                    <a:lnTo>
                      <a:pt x="8707" y="29232"/>
                    </a:lnTo>
                    <a:lnTo>
                      <a:pt x="8195" y="29272"/>
                    </a:lnTo>
                    <a:lnTo>
                      <a:pt x="7703" y="29311"/>
                    </a:lnTo>
                    <a:lnTo>
                      <a:pt x="7230" y="29331"/>
                    </a:lnTo>
                    <a:lnTo>
                      <a:pt x="6265" y="29331"/>
                    </a:lnTo>
                    <a:lnTo>
                      <a:pt x="5792" y="29311"/>
                    </a:lnTo>
                    <a:lnTo>
                      <a:pt x="5339" y="29272"/>
                    </a:lnTo>
                    <a:lnTo>
                      <a:pt x="4925" y="29213"/>
                    </a:lnTo>
                    <a:lnTo>
                      <a:pt x="4512" y="29134"/>
                    </a:lnTo>
                    <a:lnTo>
                      <a:pt x="4118" y="29035"/>
                    </a:lnTo>
                    <a:lnTo>
                      <a:pt x="3763" y="28937"/>
                    </a:lnTo>
                    <a:lnTo>
                      <a:pt x="3428" y="28819"/>
                    </a:lnTo>
                    <a:lnTo>
                      <a:pt x="3113" y="28681"/>
                    </a:lnTo>
                    <a:lnTo>
                      <a:pt x="2818" y="28543"/>
                    </a:lnTo>
                    <a:lnTo>
                      <a:pt x="2562" y="28385"/>
                    </a:lnTo>
                    <a:lnTo>
                      <a:pt x="2325" y="28208"/>
                    </a:lnTo>
                    <a:lnTo>
                      <a:pt x="2109" y="28031"/>
                    </a:lnTo>
                    <a:lnTo>
                      <a:pt x="1912" y="27814"/>
                    </a:lnTo>
                    <a:lnTo>
                      <a:pt x="1754" y="27617"/>
                    </a:lnTo>
                    <a:lnTo>
                      <a:pt x="1596" y="27381"/>
                    </a:lnTo>
                    <a:lnTo>
                      <a:pt x="1518" y="27203"/>
                    </a:lnTo>
                    <a:lnTo>
                      <a:pt x="1439" y="27026"/>
                    </a:lnTo>
                    <a:lnTo>
                      <a:pt x="1360" y="26849"/>
                    </a:lnTo>
                    <a:lnTo>
                      <a:pt x="1301" y="26652"/>
                    </a:lnTo>
                    <a:lnTo>
                      <a:pt x="1261" y="26455"/>
                    </a:lnTo>
                    <a:lnTo>
                      <a:pt x="1242" y="26258"/>
                    </a:lnTo>
                    <a:lnTo>
                      <a:pt x="1222" y="26041"/>
                    </a:lnTo>
                    <a:lnTo>
                      <a:pt x="1202" y="25805"/>
                    </a:lnTo>
                    <a:lnTo>
                      <a:pt x="1222" y="25411"/>
                    </a:lnTo>
                    <a:lnTo>
                      <a:pt x="1281" y="24997"/>
                    </a:lnTo>
                    <a:lnTo>
                      <a:pt x="1380" y="24564"/>
                    </a:lnTo>
                    <a:lnTo>
                      <a:pt x="1498" y="24091"/>
                    </a:lnTo>
                    <a:lnTo>
                      <a:pt x="1655" y="23677"/>
                    </a:lnTo>
                    <a:lnTo>
                      <a:pt x="1833" y="23244"/>
                    </a:lnTo>
                    <a:lnTo>
                      <a:pt x="2030" y="22811"/>
                    </a:lnTo>
                    <a:lnTo>
                      <a:pt x="2266" y="22358"/>
                    </a:lnTo>
                    <a:lnTo>
                      <a:pt x="2522" y="21885"/>
                    </a:lnTo>
                    <a:lnTo>
                      <a:pt x="2798" y="21412"/>
                    </a:lnTo>
                    <a:lnTo>
                      <a:pt x="3113" y="20939"/>
                    </a:lnTo>
                    <a:lnTo>
                      <a:pt x="3468" y="20447"/>
                    </a:lnTo>
                    <a:lnTo>
                      <a:pt x="4019" y="19698"/>
                    </a:lnTo>
                    <a:lnTo>
                      <a:pt x="4630" y="18930"/>
                    </a:lnTo>
                    <a:lnTo>
                      <a:pt x="5319" y="18162"/>
                    </a:lnTo>
                    <a:lnTo>
                      <a:pt x="6028" y="17374"/>
                    </a:lnTo>
                    <a:lnTo>
                      <a:pt x="6816" y="16586"/>
                    </a:lnTo>
                    <a:lnTo>
                      <a:pt x="7644" y="15778"/>
                    </a:lnTo>
                    <a:lnTo>
                      <a:pt x="8530" y="14990"/>
                    </a:lnTo>
                    <a:lnTo>
                      <a:pt x="9456" y="14183"/>
                    </a:lnTo>
                    <a:lnTo>
                      <a:pt x="10421" y="13395"/>
                    </a:lnTo>
                    <a:lnTo>
                      <a:pt x="11445" y="12587"/>
                    </a:lnTo>
                    <a:lnTo>
                      <a:pt x="12509" y="11799"/>
                    </a:lnTo>
                    <a:lnTo>
                      <a:pt x="13593" y="11011"/>
                    </a:lnTo>
                    <a:lnTo>
                      <a:pt x="14735" y="10243"/>
                    </a:lnTo>
                    <a:lnTo>
                      <a:pt x="15917" y="9475"/>
                    </a:lnTo>
                    <a:lnTo>
                      <a:pt x="17138" y="8726"/>
                    </a:lnTo>
                    <a:lnTo>
                      <a:pt x="18379" y="7978"/>
                    </a:lnTo>
                    <a:lnTo>
                      <a:pt x="19797" y="7190"/>
                    </a:lnTo>
                    <a:lnTo>
                      <a:pt x="21216" y="6422"/>
                    </a:lnTo>
                    <a:lnTo>
                      <a:pt x="22634" y="5732"/>
                    </a:lnTo>
                    <a:lnTo>
                      <a:pt x="24033" y="5063"/>
                    </a:lnTo>
                    <a:lnTo>
                      <a:pt x="25411" y="4452"/>
                    </a:lnTo>
                    <a:lnTo>
                      <a:pt x="26771" y="3900"/>
                    </a:lnTo>
                    <a:lnTo>
                      <a:pt x="28090" y="3388"/>
                    </a:lnTo>
                    <a:lnTo>
                      <a:pt x="29410" y="2935"/>
                    </a:lnTo>
                    <a:lnTo>
                      <a:pt x="30691" y="2541"/>
                    </a:lnTo>
                    <a:lnTo>
                      <a:pt x="31912" y="2187"/>
                    </a:lnTo>
                    <a:lnTo>
                      <a:pt x="33113" y="1891"/>
                    </a:lnTo>
                    <a:lnTo>
                      <a:pt x="34276" y="1635"/>
                    </a:lnTo>
                    <a:lnTo>
                      <a:pt x="35398" y="1458"/>
                    </a:lnTo>
                    <a:lnTo>
                      <a:pt x="35930" y="1379"/>
                    </a:lnTo>
                    <a:lnTo>
                      <a:pt x="36442" y="1320"/>
                    </a:lnTo>
                    <a:lnTo>
                      <a:pt x="36955" y="1261"/>
                    </a:lnTo>
                    <a:lnTo>
                      <a:pt x="37467" y="1221"/>
                    </a:lnTo>
                    <a:lnTo>
                      <a:pt x="37940" y="1202"/>
                    </a:lnTo>
                    <a:close/>
                    <a:moveTo>
                      <a:pt x="37900" y="0"/>
                    </a:moveTo>
                    <a:lnTo>
                      <a:pt x="37388" y="20"/>
                    </a:lnTo>
                    <a:lnTo>
                      <a:pt x="36856" y="59"/>
                    </a:lnTo>
                    <a:lnTo>
                      <a:pt x="36324" y="118"/>
                    </a:lnTo>
                    <a:lnTo>
                      <a:pt x="35773" y="177"/>
                    </a:lnTo>
                    <a:lnTo>
                      <a:pt x="35221" y="256"/>
                    </a:lnTo>
                    <a:lnTo>
                      <a:pt x="34059" y="453"/>
                    </a:lnTo>
                    <a:lnTo>
                      <a:pt x="33153" y="650"/>
                    </a:lnTo>
                    <a:lnTo>
                      <a:pt x="32227" y="867"/>
                    </a:lnTo>
                    <a:lnTo>
                      <a:pt x="31301" y="1103"/>
                    </a:lnTo>
                    <a:lnTo>
                      <a:pt x="30336" y="1379"/>
                    </a:lnTo>
                    <a:lnTo>
                      <a:pt x="29351" y="1694"/>
                    </a:lnTo>
                    <a:lnTo>
                      <a:pt x="28366" y="2029"/>
                    </a:lnTo>
                    <a:lnTo>
                      <a:pt x="27342" y="2384"/>
                    </a:lnTo>
                    <a:lnTo>
                      <a:pt x="26318" y="2778"/>
                    </a:lnTo>
                    <a:lnTo>
                      <a:pt x="25274" y="3211"/>
                    </a:lnTo>
                    <a:lnTo>
                      <a:pt x="24230" y="3664"/>
                    </a:lnTo>
                    <a:lnTo>
                      <a:pt x="23166" y="4137"/>
                    </a:lnTo>
                    <a:lnTo>
                      <a:pt x="22102" y="4649"/>
                    </a:lnTo>
                    <a:lnTo>
                      <a:pt x="21019" y="5181"/>
                    </a:lnTo>
                    <a:lnTo>
                      <a:pt x="19955" y="5732"/>
                    </a:lnTo>
                    <a:lnTo>
                      <a:pt x="18872" y="6323"/>
                    </a:lnTo>
                    <a:lnTo>
                      <a:pt x="17769" y="6934"/>
                    </a:lnTo>
                    <a:lnTo>
                      <a:pt x="16803" y="7505"/>
                    </a:lnTo>
                    <a:lnTo>
                      <a:pt x="15858" y="8096"/>
                    </a:lnTo>
                    <a:lnTo>
                      <a:pt x="14932" y="8687"/>
                    </a:lnTo>
                    <a:lnTo>
                      <a:pt x="14026" y="9278"/>
                    </a:lnTo>
                    <a:lnTo>
                      <a:pt x="13140" y="9869"/>
                    </a:lnTo>
                    <a:lnTo>
                      <a:pt x="12273" y="10480"/>
                    </a:lnTo>
                    <a:lnTo>
                      <a:pt x="11426" y="11090"/>
                    </a:lnTo>
                    <a:lnTo>
                      <a:pt x="10618" y="11701"/>
                    </a:lnTo>
                    <a:lnTo>
                      <a:pt x="9811" y="12331"/>
                    </a:lnTo>
                    <a:lnTo>
                      <a:pt x="9042" y="12962"/>
                    </a:lnTo>
                    <a:lnTo>
                      <a:pt x="8313" y="13572"/>
                    </a:lnTo>
                    <a:lnTo>
                      <a:pt x="7604" y="14202"/>
                    </a:lnTo>
                    <a:lnTo>
                      <a:pt x="6915" y="14833"/>
                    </a:lnTo>
                    <a:lnTo>
                      <a:pt x="6245" y="15443"/>
                    </a:lnTo>
                    <a:lnTo>
                      <a:pt x="5615" y="16074"/>
                    </a:lnTo>
                    <a:lnTo>
                      <a:pt x="5024" y="16704"/>
                    </a:lnTo>
                    <a:lnTo>
                      <a:pt x="4453" y="17315"/>
                    </a:lnTo>
                    <a:lnTo>
                      <a:pt x="3901" y="17925"/>
                    </a:lnTo>
                    <a:lnTo>
                      <a:pt x="3409" y="18536"/>
                    </a:lnTo>
                    <a:lnTo>
                      <a:pt x="2916" y="19147"/>
                    </a:lnTo>
                    <a:lnTo>
                      <a:pt x="2483" y="19738"/>
                    </a:lnTo>
                    <a:lnTo>
                      <a:pt x="2069" y="20329"/>
                    </a:lnTo>
                    <a:lnTo>
                      <a:pt x="1695" y="20920"/>
                    </a:lnTo>
                    <a:lnTo>
                      <a:pt x="1360" y="21491"/>
                    </a:lnTo>
                    <a:lnTo>
                      <a:pt x="1045" y="22062"/>
                    </a:lnTo>
                    <a:lnTo>
                      <a:pt x="789" y="22633"/>
                    </a:lnTo>
                    <a:lnTo>
                      <a:pt x="552" y="23185"/>
                    </a:lnTo>
                    <a:lnTo>
                      <a:pt x="355" y="23736"/>
                    </a:lnTo>
                    <a:lnTo>
                      <a:pt x="198" y="24268"/>
                    </a:lnTo>
                    <a:lnTo>
                      <a:pt x="99" y="24800"/>
                    </a:lnTo>
                    <a:lnTo>
                      <a:pt x="20" y="25312"/>
                    </a:lnTo>
                    <a:lnTo>
                      <a:pt x="1" y="25805"/>
                    </a:lnTo>
                    <a:lnTo>
                      <a:pt x="20" y="26100"/>
                    </a:lnTo>
                    <a:lnTo>
                      <a:pt x="40" y="26396"/>
                    </a:lnTo>
                    <a:lnTo>
                      <a:pt x="80" y="26671"/>
                    </a:lnTo>
                    <a:lnTo>
                      <a:pt x="139" y="26947"/>
                    </a:lnTo>
                    <a:lnTo>
                      <a:pt x="217" y="27223"/>
                    </a:lnTo>
                    <a:lnTo>
                      <a:pt x="316" y="27479"/>
                    </a:lnTo>
                    <a:lnTo>
                      <a:pt x="434" y="27735"/>
                    </a:lnTo>
                    <a:lnTo>
                      <a:pt x="552" y="27991"/>
                    </a:lnTo>
                    <a:lnTo>
                      <a:pt x="769" y="28306"/>
                    </a:lnTo>
                    <a:lnTo>
                      <a:pt x="1005" y="28622"/>
                    </a:lnTo>
                    <a:lnTo>
                      <a:pt x="1281" y="28897"/>
                    </a:lnTo>
                    <a:lnTo>
                      <a:pt x="1577" y="29153"/>
                    </a:lnTo>
                    <a:lnTo>
                      <a:pt x="1813" y="29331"/>
                    </a:lnTo>
                    <a:lnTo>
                      <a:pt x="2069" y="29488"/>
                    </a:lnTo>
                    <a:lnTo>
                      <a:pt x="2325" y="29646"/>
                    </a:lnTo>
                    <a:lnTo>
                      <a:pt x="2601" y="29784"/>
                    </a:lnTo>
                    <a:lnTo>
                      <a:pt x="2896" y="29902"/>
                    </a:lnTo>
                    <a:lnTo>
                      <a:pt x="3192" y="30020"/>
                    </a:lnTo>
                    <a:lnTo>
                      <a:pt x="3507" y="30119"/>
                    </a:lnTo>
                    <a:lnTo>
                      <a:pt x="3822" y="30217"/>
                    </a:lnTo>
                    <a:lnTo>
                      <a:pt x="4157" y="30296"/>
                    </a:lnTo>
                    <a:lnTo>
                      <a:pt x="4492" y="30355"/>
                    </a:lnTo>
                    <a:lnTo>
                      <a:pt x="4847" y="30414"/>
                    </a:lnTo>
                    <a:lnTo>
                      <a:pt x="5221" y="30454"/>
                    </a:lnTo>
                    <a:lnTo>
                      <a:pt x="5969" y="30513"/>
                    </a:lnTo>
                    <a:lnTo>
                      <a:pt x="6757" y="30532"/>
                    </a:lnTo>
                    <a:lnTo>
                      <a:pt x="7269" y="30532"/>
                    </a:lnTo>
                    <a:lnTo>
                      <a:pt x="7782" y="30513"/>
                    </a:lnTo>
                    <a:lnTo>
                      <a:pt x="8294" y="30473"/>
                    </a:lnTo>
                    <a:lnTo>
                      <a:pt x="8845" y="30434"/>
                    </a:lnTo>
                    <a:lnTo>
                      <a:pt x="9397" y="30355"/>
                    </a:lnTo>
                    <a:lnTo>
                      <a:pt x="9948" y="30276"/>
                    </a:lnTo>
                    <a:lnTo>
                      <a:pt x="11111" y="30079"/>
                    </a:lnTo>
                    <a:lnTo>
                      <a:pt x="12017" y="29902"/>
                    </a:lnTo>
                    <a:lnTo>
                      <a:pt x="12923" y="29685"/>
                    </a:lnTo>
                    <a:lnTo>
                      <a:pt x="13868" y="29429"/>
                    </a:lnTo>
                    <a:lnTo>
                      <a:pt x="14834" y="29153"/>
                    </a:lnTo>
                    <a:lnTo>
                      <a:pt x="15818" y="28858"/>
                    </a:lnTo>
                    <a:lnTo>
                      <a:pt x="16803" y="28523"/>
                    </a:lnTo>
                    <a:lnTo>
                      <a:pt x="17828" y="28149"/>
                    </a:lnTo>
                    <a:lnTo>
                      <a:pt x="18852" y="27755"/>
                    </a:lnTo>
                    <a:lnTo>
                      <a:pt x="19876" y="27341"/>
                    </a:lnTo>
                    <a:lnTo>
                      <a:pt x="20940" y="26888"/>
                    </a:lnTo>
                    <a:lnTo>
                      <a:pt x="22004" y="26396"/>
                    </a:lnTo>
                    <a:lnTo>
                      <a:pt x="23067" y="25903"/>
                    </a:lnTo>
                    <a:lnTo>
                      <a:pt x="24131" y="25371"/>
                    </a:lnTo>
                    <a:lnTo>
                      <a:pt x="25215" y="24800"/>
                    </a:lnTo>
                    <a:lnTo>
                      <a:pt x="26298" y="24209"/>
                    </a:lnTo>
                    <a:lnTo>
                      <a:pt x="27401" y="23599"/>
                    </a:lnTo>
                    <a:lnTo>
                      <a:pt x="28366" y="23027"/>
                    </a:lnTo>
                    <a:lnTo>
                      <a:pt x="29312" y="22456"/>
                    </a:lnTo>
                    <a:lnTo>
                      <a:pt x="30238" y="21865"/>
                    </a:lnTo>
                    <a:lnTo>
                      <a:pt x="31144" y="21274"/>
                    </a:lnTo>
                    <a:lnTo>
                      <a:pt x="32030" y="20664"/>
                    </a:lnTo>
                    <a:lnTo>
                      <a:pt x="32897" y="20053"/>
                    </a:lnTo>
                    <a:lnTo>
                      <a:pt x="33744" y="19442"/>
                    </a:lnTo>
                    <a:lnTo>
                      <a:pt x="34551" y="18832"/>
                    </a:lnTo>
                    <a:lnTo>
                      <a:pt x="35339" y="18201"/>
                    </a:lnTo>
                    <a:lnTo>
                      <a:pt x="36108" y="17591"/>
                    </a:lnTo>
                    <a:lnTo>
                      <a:pt x="36856" y="16960"/>
                    </a:lnTo>
                    <a:lnTo>
                      <a:pt x="37565" y="16330"/>
                    </a:lnTo>
                    <a:lnTo>
                      <a:pt x="38255" y="15719"/>
                    </a:lnTo>
                    <a:lnTo>
                      <a:pt x="38924" y="15089"/>
                    </a:lnTo>
                    <a:lnTo>
                      <a:pt x="39555" y="14459"/>
                    </a:lnTo>
                    <a:lnTo>
                      <a:pt x="40146" y="13848"/>
                    </a:lnTo>
                    <a:lnTo>
                      <a:pt x="40717" y="13218"/>
                    </a:lnTo>
                    <a:lnTo>
                      <a:pt x="41249" y="12607"/>
                    </a:lnTo>
                    <a:lnTo>
                      <a:pt x="41761" y="11996"/>
                    </a:lnTo>
                    <a:lnTo>
                      <a:pt x="42234" y="11405"/>
                    </a:lnTo>
                    <a:lnTo>
                      <a:pt x="42687" y="10795"/>
                    </a:lnTo>
                    <a:lnTo>
                      <a:pt x="43100" y="10204"/>
                    </a:lnTo>
                    <a:lnTo>
                      <a:pt x="43475" y="9613"/>
                    </a:lnTo>
                    <a:lnTo>
                      <a:pt x="43810" y="9042"/>
                    </a:lnTo>
                    <a:lnTo>
                      <a:pt x="44125" y="8470"/>
                    </a:lnTo>
                    <a:lnTo>
                      <a:pt x="44381" y="7899"/>
                    </a:lnTo>
                    <a:lnTo>
                      <a:pt x="44617" y="7348"/>
                    </a:lnTo>
                    <a:lnTo>
                      <a:pt x="44814" y="6816"/>
                    </a:lnTo>
                    <a:lnTo>
                      <a:pt x="44952" y="6284"/>
                    </a:lnTo>
                    <a:lnTo>
                      <a:pt x="45070" y="5752"/>
                    </a:lnTo>
                    <a:lnTo>
                      <a:pt x="45129" y="5240"/>
                    </a:lnTo>
                    <a:lnTo>
                      <a:pt x="45169" y="4728"/>
                    </a:lnTo>
                    <a:lnTo>
                      <a:pt x="45149" y="4432"/>
                    </a:lnTo>
                    <a:lnTo>
                      <a:pt x="45129" y="4156"/>
                    </a:lnTo>
                    <a:lnTo>
                      <a:pt x="45090" y="3861"/>
                    </a:lnTo>
                    <a:lnTo>
                      <a:pt x="45031" y="3585"/>
                    </a:lnTo>
                    <a:lnTo>
                      <a:pt x="44952" y="3329"/>
                    </a:lnTo>
                    <a:lnTo>
                      <a:pt x="44854" y="3053"/>
                    </a:lnTo>
                    <a:lnTo>
                      <a:pt x="44735" y="2797"/>
                    </a:lnTo>
                    <a:lnTo>
                      <a:pt x="44617" y="2561"/>
                    </a:lnTo>
                    <a:lnTo>
                      <a:pt x="44401" y="2226"/>
                    </a:lnTo>
                    <a:lnTo>
                      <a:pt x="44164" y="1930"/>
                    </a:lnTo>
                    <a:lnTo>
                      <a:pt x="43888" y="1635"/>
                    </a:lnTo>
                    <a:lnTo>
                      <a:pt x="43593" y="1379"/>
                    </a:lnTo>
                    <a:lnTo>
                      <a:pt x="43357" y="1202"/>
                    </a:lnTo>
                    <a:lnTo>
                      <a:pt x="43100" y="1044"/>
                    </a:lnTo>
                    <a:lnTo>
                      <a:pt x="42844" y="886"/>
                    </a:lnTo>
                    <a:lnTo>
                      <a:pt x="42569" y="749"/>
                    </a:lnTo>
                    <a:lnTo>
                      <a:pt x="42273" y="630"/>
                    </a:lnTo>
                    <a:lnTo>
                      <a:pt x="41978" y="512"/>
                    </a:lnTo>
                    <a:lnTo>
                      <a:pt x="41663" y="414"/>
                    </a:lnTo>
                    <a:lnTo>
                      <a:pt x="41347" y="335"/>
                    </a:lnTo>
                    <a:lnTo>
                      <a:pt x="41012" y="256"/>
                    </a:lnTo>
                    <a:lnTo>
                      <a:pt x="40658" y="177"/>
                    </a:lnTo>
                    <a:lnTo>
                      <a:pt x="40303" y="118"/>
                    </a:lnTo>
                    <a:lnTo>
                      <a:pt x="39949" y="79"/>
                    </a:lnTo>
                    <a:lnTo>
                      <a:pt x="39200" y="20"/>
                    </a:lnTo>
                    <a:lnTo>
                      <a:pt x="3841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2752175" y="478425"/>
                <a:ext cx="638750" cy="638750"/>
              </a:xfrm>
              <a:custGeom>
                <a:avLst/>
                <a:gdLst/>
                <a:ahLst/>
                <a:cxnLst/>
                <a:rect l="l" t="t" r="r" b="b"/>
                <a:pathLst>
                  <a:path w="25550" h="25550" extrusionOk="0">
                    <a:moveTo>
                      <a:pt x="12411" y="1"/>
                    </a:moveTo>
                    <a:lnTo>
                      <a:pt x="11800" y="20"/>
                    </a:lnTo>
                    <a:lnTo>
                      <a:pt x="11189" y="99"/>
                    </a:lnTo>
                    <a:lnTo>
                      <a:pt x="10579" y="178"/>
                    </a:lnTo>
                    <a:lnTo>
                      <a:pt x="9968" y="296"/>
                    </a:lnTo>
                    <a:lnTo>
                      <a:pt x="9377" y="454"/>
                    </a:lnTo>
                    <a:lnTo>
                      <a:pt x="8786" y="631"/>
                    </a:lnTo>
                    <a:lnTo>
                      <a:pt x="8215" y="828"/>
                    </a:lnTo>
                    <a:lnTo>
                      <a:pt x="7644" y="1064"/>
                    </a:lnTo>
                    <a:lnTo>
                      <a:pt x="7092" y="1321"/>
                    </a:lnTo>
                    <a:lnTo>
                      <a:pt x="6541" y="1616"/>
                    </a:lnTo>
                    <a:lnTo>
                      <a:pt x="6028" y="1911"/>
                    </a:lnTo>
                    <a:lnTo>
                      <a:pt x="5497" y="2266"/>
                    </a:lnTo>
                    <a:lnTo>
                      <a:pt x="5004" y="2621"/>
                    </a:lnTo>
                    <a:lnTo>
                      <a:pt x="4531" y="3015"/>
                    </a:lnTo>
                    <a:lnTo>
                      <a:pt x="4059" y="3428"/>
                    </a:lnTo>
                    <a:lnTo>
                      <a:pt x="3606" y="3862"/>
                    </a:lnTo>
                    <a:lnTo>
                      <a:pt x="3192" y="4315"/>
                    </a:lnTo>
                    <a:lnTo>
                      <a:pt x="2778" y="4807"/>
                    </a:lnTo>
                    <a:lnTo>
                      <a:pt x="2404" y="5300"/>
                    </a:lnTo>
                    <a:lnTo>
                      <a:pt x="2049" y="5831"/>
                    </a:lnTo>
                    <a:lnTo>
                      <a:pt x="1695" y="6383"/>
                    </a:lnTo>
                    <a:lnTo>
                      <a:pt x="1399" y="6954"/>
                    </a:lnTo>
                    <a:lnTo>
                      <a:pt x="1104" y="7545"/>
                    </a:lnTo>
                    <a:lnTo>
                      <a:pt x="848" y="8156"/>
                    </a:lnTo>
                    <a:lnTo>
                      <a:pt x="631" y="8766"/>
                    </a:lnTo>
                    <a:lnTo>
                      <a:pt x="454" y="9377"/>
                    </a:lnTo>
                    <a:lnTo>
                      <a:pt x="296" y="10007"/>
                    </a:lnTo>
                    <a:lnTo>
                      <a:pt x="178" y="10618"/>
                    </a:lnTo>
                    <a:lnTo>
                      <a:pt x="80" y="11248"/>
                    </a:lnTo>
                    <a:lnTo>
                      <a:pt x="20" y="11879"/>
                    </a:lnTo>
                    <a:lnTo>
                      <a:pt x="1" y="12489"/>
                    </a:lnTo>
                    <a:lnTo>
                      <a:pt x="1" y="13120"/>
                    </a:lnTo>
                    <a:lnTo>
                      <a:pt x="20" y="13730"/>
                    </a:lnTo>
                    <a:lnTo>
                      <a:pt x="99" y="14341"/>
                    </a:lnTo>
                    <a:lnTo>
                      <a:pt x="178" y="14952"/>
                    </a:lnTo>
                    <a:lnTo>
                      <a:pt x="296" y="15562"/>
                    </a:lnTo>
                    <a:lnTo>
                      <a:pt x="454" y="16153"/>
                    </a:lnTo>
                    <a:lnTo>
                      <a:pt x="631" y="16744"/>
                    </a:lnTo>
                    <a:lnTo>
                      <a:pt x="828" y="17316"/>
                    </a:lnTo>
                    <a:lnTo>
                      <a:pt x="1064" y="17887"/>
                    </a:lnTo>
                    <a:lnTo>
                      <a:pt x="1321" y="18438"/>
                    </a:lnTo>
                    <a:lnTo>
                      <a:pt x="1616" y="18990"/>
                    </a:lnTo>
                    <a:lnTo>
                      <a:pt x="1931" y="19522"/>
                    </a:lnTo>
                    <a:lnTo>
                      <a:pt x="2266" y="20034"/>
                    </a:lnTo>
                    <a:lnTo>
                      <a:pt x="2621" y="20526"/>
                    </a:lnTo>
                    <a:lnTo>
                      <a:pt x="3015" y="21019"/>
                    </a:lnTo>
                    <a:lnTo>
                      <a:pt x="3428" y="21472"/>
                    </a:lnTo>
                    <a:lnTo>
                      <a:pt x="3862" y="21925"/>
                    </a:lnTo>
                    <a:lnTo>
                      <a:pt x="4315" y="22339"/>
                    </a:lnTo>
                    <a:lnTo>
                      <a:pt x="4807" y="22752"/>
                    </a:lnTo>
                    <a:lnTo>
                      <a:pt x="5300" y="23126"/>
                    </a:lnTo>
                    <a:lnTo>
                      <a:pt x="5831" y="23501"/>
                    </a:lnTo>
                    <a:lnTo>
                      <a:pt x="6383" y="23836"/>
                    </a:lnTo>
                    <a:lnTo>
                      <a:pt x="6954" y="24131"/>
                    </a:lnTo>
                    <a:lnTo>
                      <a:pt x="7545" y="24427"/>
                    </a:lnTo>
                    <a:lnTo>
                      <a:pt x="8156" y="24683"/>
                    </a:lnTo>
                    <a:lnTo>
                      <a:pt x="8766" y="24899"/>
                    </a:lnTo>
                    <a:lnTo>
                      <a:pt x="9377" y="25077"/>
                    </a:lnTo>
                    <a:lnTo>
                      <a:pt x="10007" y="25234"/>
                    </a:lnTo>
                    <a:lnTo>
                      <a:pt x="10618" y="25352"/>
                    </a:lnTo>
                    <a:lnTo>
                      <a:pt x="11248" y="25451"/>
                    </a:lnTo>
                    <a:lnTo>
                      <a:pt x="11879" y="25510"/>
                    </a:lnTo>
                    <a:lnTo>
                      <a:pt x="12489" y="25549"/>
                    </a:lnTo>
                    <a:lnTo>
                      <a:pt x="13120" y="25530"/>
                    </a:lnTo>
                    <a:lnTo>
                      <a:pt x="13730" y="25510"/>
                    </a:lnTo>
                    <a:lnTo>
                      <a:pt x="14341" y="25451"/>
                    </a:lnTo>
                    <a:lnTo>
                      <a:pt x="14952" y="25352"/>
                    </a:lnTo>
                    <a:lnTo>
                      <a:pt x="15562" y="25234"/>
                    </a:lnTo>
                    <a:lnTo>
                      <a:pt x="16153" y="25077"/>
                    </a:lnTo>
                    <a:lnTo>
                      <a:pt x="16744" y="24899"/>
                    </a:lnTo>
                    <a:lnTo>
                      <a:pt x="17315" y="24702"/>
                    </a:lnTo>
                    <a:lnTo>
                      <a:pt x="17887" y="24466"/>
                    </a:lnTo>
                    <a:lnTo>
                      <a:pt x="18438" y="24210"/>
                    </a:lnTo>
                    <a:lnTo>
                      <a:pt x="18990" y="23934"/>
                    </a:lnTo>
                    <a:lnTo>
                      <a:pt x="19522" y="23619"/>
                    </a:lnTo>
                    <a:lnTo>
                      <a:pt x="20034" y="23284"/>
                    </a:lnTo>
                    <a:lnTo>
                      <a:pt x="20526" y="22910"/>
                    </a:lnTo>
                    <a:lnTo>
                      <a:pt x="21019" y="22536"/>
                    </a:lnTo>
                    <a:lnTo>
                      <a:pt x="21472" y="22122"/>
                    </a:lnTo>
                    <a:lnTo>
                      <a:pt x="21925" y="21669"/>
                    </a:lnTo>
                    <a:lnTo>
                      <a:pt x="22358" y="21216"/>
                    </a:lnTo>
                    <a:lnTo>
                      <a:pt x="22752" y="20743"/>
                    </a:lnTo>
                    <a:lnTo>
                      <a:pt x="23126" y="20231"/>
                    </a:lnTo>
                    <a:lnTo>
                      <a:pt x="23501" y="19699"/>
                    </a:lnTo>
                    <a:lnTo>
                      <a:pt x="23836" y="19147"/>
                    </a:lnTo>
                    <a:lnTo>
                      <a:pt x="24151" y="18576"/>
                    </a:lnTo>
                    <a:lnTo>
                      <a:pt x="24427" y="17985"/>
                    </a:lnTo>
                    <a:lnTo>
                      <a:pt x="24683" y="17375"/>
                    </a:lnTo>
                    <a:lnTo>
                      <a:pt x="24899" y="16764"/>
                    </a:lnTo>
                    <a:lnTo>
                      <a:pt x="25077" y="16153"/>
                    </a:lnTo>
                    <a:lnTo>
                      <a:pt x="25234" y="15523"/>
                    </a:lnTo>
                    <a:lnTo>
                      <a:pt x="25372" y="14912"/>
                    </a:lnTo>
                    <a:lnTo>
                      <a:pt x="25451" y="14282"/>
                    </a:lnTo>
                    <a:lnTo>
                      <a:pt x="25510" y="13671"/>
                    </a:lnTo>
                    <a:lnTo>
                      <a:pt x="25549" y="13041"/>
                    </a:lnTo>
                    <a:lnTo>
                      <a:pt x="25530" y="12411"/>
                    </a:lnTo>
                    <a:lnTo>
                      <a:pt x="25510" y="11800"/>
                    </a:lnTo>
                    <a:lnTo>
                      <a:pt x="25451" y="11189"/>
                    </a:lnTo>
                    <a:lnTo>
                      <a:pt x="25352" y="10579"/>
                    </a:lnTo>
                    <a:lnTo>
                      <a:pt x="25234" y="9968"/>
                    </a:lnTo>
                    <a:lnTo>
                      <a:pt x="25077" y="9377"/>
                    </a:lnTo>
                    <a:lnTo>
                      <a:pt x="24899" y="8786"/>
                    </a:lnTo>
                    <a:lnTo>
                      <a:pt x="24702" y="8215"/>
                    </a:lnTo>
                    <a:lnTo>
                      <a:pt x="24466" y="7644"/>
                    </a:lnTo>
                    <a:lnTo>
                      <a:pt x="24210" y="7092"/>
                    </a:lnTo>
                    <a:lnTo>
                      <a:pt x="23934" y="6541"/>
                    </a:lnTo>
                    <a:lnTo>
                      <a:pt x="23619" y="6028"/>
                    </a:lnTo>
                    <a:lnTo>
                      <a:pt x="23284" y="5497"/>
                    </a:lnTo>
                    <a:lnTo>
                      <a:pt x="22910" y="5004"/>
                    </a:lnTo>
                    <a:lnTo>
                      <a:pt x="22536" y="4531"/>
                    </a:lnTo>
                    <a:lnTo>
                      <a:pt x="22122" y="4059"/>
                    </a:lnTo>
                    <a:lnTo>
                      <a:pt x="21688" y="3606"/>
                    </a:lnTo>
                    <a:lnTo>
                      <a:pt x="21216" y="3192"/>
                    </a:lnTo>
                    <a:lnTo>
                      <a:pt x="20743" y="2778"/>
                    </a:lnTo>
                    <a:lnTo>
                      <a:pt x="20231" y="2404"/>
                    </a:lnTo>
                    <a:lnTo>
                      <a:pt x="19699" y="2030"/>
                    </a:lnTo>
                    <a:lnTo>
                      <a:pt x="19147" y="1695"/>
                    </a:lnTo>
                    <a:lnTo>
                      <a:pt x="18576" y="1399"/>
                    </a:lnTo>
                    <a:lnTo>
                      <a:pt x="17985" y="1104"/>
                    </a:lnTo>
                    <a:lnTo>
                      <a:pt x="17375" y="848"/>
                    </a:lnTo>
                    <a:lnTo>
                      <a:pt x="16764" y="631"/>
                    </a:lnTo>
                    <a:lnTo>
                      <a:pt x="16153" y="454"/>
                    </a:lnTo>
                    <a:lnTo>
                      <a:pt x="15523" y="296"/>
                    </a:lnTo>
                    <a:lnTo>
                      <a:pt x="14912" y="178"/>
                    </a:lnTo>
                    <a:lnTo>
                      <a:pt x="14282" y="80"/>
                    </a:lnTo>
                    <a:lnTo>
                      <a:pt x="13671" y="20"/>
                    </a:lnTo>
                    <a:lnTo>
                      <a:pt x="13041"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2709350" y="435575"/>
                <a:ext cx="723925" cy="723950"/>
              </a:xfrm>
              <a:custGeom>
                <a:avLst/>
                <a:gdLst/>
                <a:ahLst/>
                <a:cxnLst/>
                <a:rect l="l" t="t" r="r" b="b"/>
                <a:pathLst>
                  <a:path w="28957" h="28958" extrusionOk="0">
                    <a:moveTo>
                      <a:pt x="14754" y="1715"/>
                    </a:moveTo>
                    <a:lnTo>
                      <a:pt x="15384" y="1734"/>
                    </a:lnTo>
                    <a:lnTo>
                      <a:pt x="15995" y="1794"/>
                    </a:lnTo>
                    <a:lnTo>
                      <a:pt x="16625" y="1892"/>
                    </a:lnTo>
                    <a:lnTo>
                      <a:pt x="17236" y="2010"/>
                    </a:lnTo>
                    <a:lnTo>
                      <a:pt x="17866" y="2168"/>
                    </a:lnTo>
                    <a:lnTo>
                      <a:pt x="18477" y="2345"/>
                    </a:lnTo>
                    <a:lnTo>
                      <a:pt x="19088" y="2562"/>
                    </a:lnTo>
                    <a:lnTo>
                      <a:pt x="19698" y="2818"/>
                    </a:lnTo>
                    <a:lnTo>
                      <a:pt x="20289" y="3113"/>
                    </a:lnTo>
                    <a:lnTo>
                      <a:pt x="20860" y="3409"/>
                    </a:lnTo>
                    <a:lnTo>
                      <a:pt x="21412" y="3744"/>
                    </a:lnTo>
                    <a:lnTo>
                      <a:pt x="21944" y="4118"/>
                    </a:lnTo>
                    <a:lnTo>
                      <a:pt x="22456" y="4492"/>
                    </a:lnTo>
                    <a:lnTo>
                      <a:pt x="22929" y="4906"/>
                    </a:lnTo>
                    <a:lnTo>
                      <a:pt x="23401" y="5320"/>
                    </a:lnTo>
                    <a:lnTo>
                      <a:pt x="23835" y="5773"/>
                    </a:lnTo>
                    <a:lnTo>
                      <a:pt x="24249" y="6245"/>
                    </a:lnTo>
                    <a:lnTo>
                      <a:pt x="24623" y="6718"/>
                    </a:lnTo>
                    <a:lnTo>
                      <a:pt x="24997" y="7211"/>
                    </a:lnTo>
                    <a:lnTo>
                      <a:pt x="25332" y="7742"/>
                    </a:lnTo>
                    <a:lnTo>
                      <a:pt x="25647" y="8255"/>
                    </a:lnTo>
                    <a:lnTo>
                      <a:pt x="25923" y="8806"/>
                    </a:lnTo>
                    <a:lnTo>
                      <a:pt x="26179" y="9358"/>
                    </a:lnTo>
                    <a:lnTo>
                      <a:pt x="26415" y="9929"/>
                    </a:lnTo>
                    <a:lnTo>
                      <a:pt x="26612" y="10500"/>
                    </a:lnTo>
                    <a:lnTo>
                      <a:pt x="26790" y="11091"/>
                    </a:lnTo>
                    <a:lnTo>
                      <a:pt x="26947" y="11682"/>
                    </a:lnTo>
                    <a:lnTo>
                      <a:pt x="27065" y="12293"/>
                    </a:lnTo>
                    <a:lnTo>
                      <a:pt x="27164" y="12903"/>
                    </a:lnTo>
                    <a:lnTo>
                      <a:pt x="27223" y="13514"/>
                    </a:lnTo>
                    <a:lnTo>
                      <a:pt x="27243" y="14125"/>
                    </a:lnTo>
                    <a:lnTo>
                      <a:pt x="27262" y="14755"/>
                    </a:lnTo>
                    <a:lnTo>
                      <a:pt x="27223" y="15385"/>
                    </a:lnTo>
                    <a:lnTo>
                      <a:pt x="27164" y="15996"/>
                    </a:lnTo>
                    <a:lnTo>
                      <a:pt x="27085" y="16626"/>
                    </a:lnTo>
                    <a:lnTo>
                      <a:pt x="26947" y="17237"/>
                    </a:lnTo>
                    <a:lnTo>
                      <a:pt x="26790" y="17867"/>
                    </a:lnTo>
                    <a:lnTo>
                      <a:pt x="26612" y="18478"/>
                    </a:lnTo>
                    <a:lnTo>
                      <a:pt x="26396" y="19089"/>
                    </a:lnTo>
                    <a:lnTo>
                      <a:pt x="26140" y="19699"/>
                    </a:lnTo>
                    <a:lnTo>
                      <a:pt x="25864" y="20290"/>
                    </a:lnTo>
                    <a:lnTo>
                      <a:pt x="25549" y="20861"/>
                    </a:lnTo>
                    <a:lnTo>
                      <a:pt x="25214" y="21413"/>
                    </a:lnTo>
                    <a:lnTo>
                      <a:pt x="24839" y="21945"/>
                    </a:lnTo>
                    <a:lnTo>
                      <a:pt x="24465" y="22457"/>
                    </a:lnTo>
                    <a:lnTo>
                      <a:pt x="24071" y="22930"/>
                    </a:lnTo>
                    <a:lnTo>
                      <a:pt x="23638" y="23383"/>
                    </a:lnTo>
                    <a:lnTo>
                      <a:pt x="23185" y="23836"/>
                    </a:lnTo>
                    <a:lnTo>
                      <a:pt x="22732" y="24250"/>
                    </a:lnTo>
                    <a:lnTo>
                      <a:pt x="22239" y="24624"/>
                    </a:lnTo>
                    <a:lnTo>
                      <a:pt x="21747" y="24998"/>
                    </a:lnTo>
                    <a:lnTo>
                      <a:pt x="21235" y="25333"/>
                    </a:lnTo>
                    <a:lnTo>
                      <a:pt x="20703" y="25648"/>
                    </a:lnTo>
                    <a:lnTo>
                      <a:pt x="20151" y="25924"/>
                    </a:lnTo>
                    <a:lnTo>
                      <a:pt x="19600" y="26180"/>
                    </a:lnTo>
                    <a:lnTo>
                      <a:pt x="19028" y="26416"/>
                    </a:lnTo>
                    <a:lnTo>
                      <a:pt x="18457" y="26613"/>
                    </a:lnTo>
                    <a:lnTo>
                      <a:pt x="17866" y="26791"/>
                    </a:lnTo>
                    <a:lnTo>
                      <a:pt x="17275" y="26948"/>
                    </a:lnTo>
                    <a:lnTo>
                      <a:pt x="16665" y="27066"/>
                    </a:lnTo>
                    <a:lnTo>
                      <a:pt x="16054" y="27165"/>
                    </a:lnTo>
                    <a:lnTo>
                      <a:pt x="15443" y="27224"/>
                    </a:lnTo>
                    <a:lnTo>
                      <a:pt x="14833" y="27244"/>
                    </a:lnTo>
                    <a:lnTo>
                      <a:pt x="14202" y="27263"/>
                    </a:lnTo>
                    <a:lnTo>
                      <a:pt x="13592" y="27224"/>
                    </a:lnTo>
                    <a:lnTo>
                      <a:pt x="12961" y="27165"/>
                    </a:lnTo>
                    <a:lnTo>
                      <a:pt x="12331" y="27066"/>
                    </a:lnTo>
                    <a:lnTo>
                      <a:pt x="11720" y="26948"/>
                    </a:lnTo>
                    <a:lnTo>
                      <a:pt x="11090" y="26791"/>
                    </a:lnTo>
                    <a:lnTo>
                      <a:pt x="10479" y="26613"/>
                    </a:lnTo>
                    <a:lnTo>
                      <a:pt x="9869" y="26397"/>
                    </a:lnTo>
                    <a:lnTo>
                      <a:pt x="9258" y="26141"/>
                    </a:lnTo>
                    <a:lnTo>
                      <a:pt x="8667" y="25845"/>
                    </a:lnTo>
                    <a:lnTo>
                      <a:pt x="8096" y="25550"/>
                    </a:lnTo>
                    <a:lnTo>
                      <a:pt x="7544" y="25215"/>
                    </a:lnTo>
                    <a:lnTo>
                      <a:pt x="7013" y="24840"/>
                    </a:lnTo>
                    <a:lnTo>
                      <a:pt x="6520" y="24466"/>
                    </a:lnTo>
                    <a:lnTo>
                      <a:pt x="6028" y="24053"/>
                    </a:lnTo>
                    <a:lnTo>
                      <a:pt x="5575" y="23639"/>
                    </a:lnTo>
                    <a:lnTo>
                      <a:pt x="5141" y="23186"/>
                    </a:lnTo>
                    <a:lnTo>
                      <a:pt x="4728" y="22733"/>
                    </a:lnTo>
                    <a:lnTo>
                      <a:pt x="4334" y="22240"/>
                    </a:lnTo>
                    <a:lnTo>
                      <a:pt x="3979" y="21748"/>
                    </a:lnTo>
                    <a:lnTo>
                      <a:pt x="3644" y="21236"/>
                    </a:lnTo>
                    <a:lnTo>
                      <a:pt x="3329" y="20704"/>
                    </a:lnTo>
                    <a:lnTo>
                      <a:pt x="3034" y="20152"/>
                    </a:lnTo>
                    <a:lnTo>
                      <a:pt x="2777" y="19601"/>
                    </a:lnTo>
                    <a:lnTo>
                      <a:pt x="2541" y="19030"/>
                    </a:lnTo>
                    <a:lnTo>
                      <a:pt x="2344" y="18458"/>
                    </a:lnTo>
                    <a:lnTo>
                      <a:pt x="2167" y="17867"/>
                    </a:lnTo>
                    <a:lnTo>
                      <a:pt x="2009" y="17276"/>
                    </a:lnTo>
                    <a:lnTo>
                      <a:pt x="1891" y="16666"/>
                    </a:lnTo>
                    <a:lnTo>
                      <a:pt x="1812" y="16055"/>
                    </a:lnTo>
                    <a:lnTo>
                      <a:pt x="1733" y="15444"/>
                    </a:lnTo>
                    <a:lnTo>
                      <a:pt x="1714" y="14834"/>
                    </a:lnTo>
                    <a:lnTo>
                      <a:pt x="1714" y="14203"/>
                    </a:lnTo>
                    <a:lnTo>
                      <a:pt x="1733" y="13593"/>
                    </a:lnTo>
                    <a:lnTo>
                      <a:pt x="1793" y="12962"/>
                    </a:lnTo>
                    <a:lnTo>
                      <a:pt x="1891" y="12332"/>
                    </a:lnTo>
                    <a:lnTo>
                      <a:pt x="2009" y="11721"/>
                    </a:lnTo>
                    <a:lnTo>
                      <a:pt x="2167" y="11091"/>
                    </a:lnTo>
                    <a:lnTo>
                      <a:pt x="2344" y="10480"/>
                    </a:lnTo>
                    <a:lnTo>
                      <a:pt x="2561" y="9870"/>
                    </a:lnTo>
                    <a:lnTo>
                      <a:pt x="2817" y="9259"/>
                    </a:lnTo>
                    <a:lnTo>
                      <a:pt x="3112" y="8668"/>
                    </a:lnTo>
                    <a:lnTo>
                      <a:pt x="3408" y="8097"/>
                    </a:lnTo>
                    <a:lnTo>
                      <a:pt x="3762" y="7545"/>
                    </a:lnTo>
                    <a:lnTo>
                      <a:pt x="4117" y="7014"/>
                    </a:lnTo>
                    <a:lnTo>
                      <a:pt x="4491" y="6521"/>
                    </a:lnTo>
                    <a:lnTo>
                      <a:pt x="4905" y="6029"/>
                    </a:lnTo>
                    <a:lnTo>
                      <a:pt x="5319" y="5576"/>
                    </a:lnTo>
                    <a:lnTo>
                      <a:pt x="5772" y="5142"/>
                    </a:lnTo>
                    <a:lnTo>
                      <a:pt x="6244" y="4729"/>
                    </a:lnTo>
                    <a:lnTo>
                      <a:pt x="6717" y="4335"/>
                    </a:lnTo>
                    <a:lnTo>
                      <a:pt x="7210" y="3980"/>
                    </a:lnTo>
                    <a:lnTo>
                      <a:pt x="7741" y="3625"/>
                    </a:lnTo>
                    <a:lnTo>
                      <a:pt x="8254" y="3330"/>
                    </a:lnTo>
                    <a:lnTo>
                      <a:pt x="8805" y="3035"/>
                    </a:lnTo>
                    <a:lnTo>
                      <a:pt x="9357" y="2778"/>
                    </a:lnTo>
                    <a:lnTo>
                      <a:pt x="9928" y="2542"/>
                    </a:lnTo>
                    <a:lnTo>
                      <a:pt x="10499" y="2345"/>
                    </a:lnTo>
                    <a:lnTo>
                      <a:pt x="11090" y="2168"/>
                    </a:lnTo>
                    <a:lnTo>
                      <a:pt x="11681" y="2010"/>
                    </a:lnTo>
                    <a:lnTo>
                      <a:pt x="12292" y="1892"/>
                    </a:lnTo>
                    <a:lnTo>
                      <a:pt x="12902" y="1813"/>
                    </a:lnTo>
                    <a:lnTo>
                      <a:pt x="13513" y="1734"/>
                    </a:lnTo>
                    <a:lnTo>
                      <a:pt x="14124" y="1715"/>
                    </a:lnTo>
                    <a:close/>
                    <a:moveTo>
                      <a:pt x="14084" y="1"/>
                    </a:moveTo>
                    <a:lnTo>
                      <a:pt x="13375" y="40"/>
                    </a:lnTo>
                    <a:lnTo>
                      <a:pt x="12686" y="99"/>
                    </a:lnTo>
                    <a:lnTo>
                      <a:pt x="11996" y="218"/>
                    </a:lnTo>
                    <a:lnTo>
                      <a:pt x="11307" y="356"/>
                    </a:lnTo>
                    <a:lnTo>
                      <a:pt x="10637" y="513"/>
                    </a:lnTo>
                    <a:lnTo>
                      <a:pt x="9967" y="710"/>
                    </a:lnTo>
                    <a:lnTo>
                      <a:pt x="9317" y="947"/>
                    </a:lnTo>
                    <a:lnTo>
                      <a:pt x="8667" y="1222"/>
                    </a:lnTo>
                    <a:lnTo>
                      <a:pt x="8037" y="1498"/>
                    </a:lnTo>
                    <a:lnTo>
                      <a:pt x="7426" y="1833"/>
                    </a:lnTo>
                    <a:lnTo>
                      <a:pt x="6835" y="2188"/>
                    </a:lnTo>
                    <a:lnTo>
                      <a:pt x="6244" y="2562"/>
                    </a:lnTo>
                    <a:lnTo>
                      <a:pt x="5673" y="2975"/>
                    </a:lnTo>
                    <a:lnTo>
                      <a:pt x="5141" y="3409"/>
                    </a:lnTo>
                    <a:lnTo>
                      <a:pt x="4609" y="3882"/>
                    </a:lnTo>
                    <a:lnTo>
                      <a:pt x="4097" y="4374"/>
                    </a:lnTo>
                    <a:lnTo>
                      <a:pt x="3624" y="4906"/>
                    </a:lnTo>
                    <a:lnTo>
                      <a:pt x="3152" y="5438"/>
                    </a:lnTo>
                    <a:lnTo>
                      <a:pt x="2718" y="6009"/>
                    </a:lnTo>
                    <a:lnTo>
                      <a:pt x="2324" y="6620"/>
                    </a:lnTo>
                    <a:lnTo>
                      <a:pt x="1930" y="7250"/>
                    </a:lnTo>
                    <a:lnTo>
                      <a:pt x="1576" y="7880"/>
                    </a:lnTo>
                    <a:lnTo>
                      <a:pt x="1261" y="8570"/>
                    </a:lnTo>
                    <a:lnTo>
                      <a:pt x="985" y="9259"/>
                    </a:lnTo>
                    <a:lnTo>
                      <a:pt x="729" y="9949"/>
                    </a:lnTo>
                    <a:lnTo>
                      <a:pt x="512" y="10638"/>
                    </a:lnTo>
                    <a:lnTo>
                      <a:pt x="335" y="11347"/>
                    </a:lnTo>
                    <a:lnTo>
                      <a:pt x="197" y="12056"/>
                    </a:lnTo>
                    <a:lnTo>
                      <a:pt x="98" y="12765"/>
                    </a:lnTo>
                    <a:lnTo>
                      <a:pt x="39" y="13475"/>
                    </a:lnTo>
                    <a:lnTo>
                      <a:pt x="0" y="14164"/>
                    </a:lnTo>
                    <a:lnTo>
                      <a:pt x="0" y="14873"/>
                    </a:lnTo>
                    <a:lnTo>
                      <a:pt x="39" y="15582"/>
                    </a:lnTo>
                    <a:lnTo>
                      <a:pt x="98" y="16272"/>
                    </a:lnTo>
                    <a:lnTo>
                      <a:pt x="217" y="16961"/>
                    </a:lnTo>
                    <a:lnTo>
                      <a:pt x="355" y="17651"/>
                    </a:lnTo>
                    <a:lnTo>
                      <a:pt x="512" y="18320"/>
                    </a:lnTo>
                    <a:lnTo>
                      <a:pt x="709" y="18990"/>
                    </a:lnTo>
                    <a:lnTo>
                      <a:pt x="946" y="19640"/>
                    </a:lnTo>
                    <a:lnTo>
                      <a:pt x="1221" y="20290"/>
                    </a:lnTo>
                    <a:lnTo>
                      <a:pt x="1497" y="20921"/>
                    </a:lnTo>
                    <a:lnTo>
                      <a:pt x="1832" y="21531"/>
                    </a:lnTo>
                    <a:lnTo>
                      <a:pt x="2187" y="22142"/>
                    </a:lnTo>
                    <a:lnTo>
                      <a:pt x="2561" y="22713"/>
                    </a:lnTo>
                    <a:lnTo>
                      <a:pt x="2974" y="23284"/>
                    </a:lnTo>
                    <a:lnTo>
                      <a:pt x="3408" y="23836"/>
                    </a:lnTo>
                    <a:lnTo>
                      <a:pt x="3881" y="24348"/>
                    </a:lnTo>
                    <a:lnTo>
                      <a:pt x="4373" y="24860"/>
                    </a:lnTo>
                    <a:lnTo>
                      <a:pt x="4905" y="25353"/>
                    </a:lnTo>
                    <a:lnTo>
                      <a:pt x="5437" y="25806"/>
                    </a:lnTo>
                    <a:lnTo>
                      <a:pt x="6028" y="26239"/>
                    </a:lnTo>
                    <a:lnTo>
                      <a:pt x="6619" y="26653"/>
                    </a:lnTo>
                    <a:lnTo>
                      <a:pt x="7249" y="27027"/>
                    </a:lnTo>
                    <a:lnTo>
                      <a:pt x="7899" y="27382"/>
                    </a:lnTo>
                    <a:lnTo>
                      <a:pt x="8569" y="27697"/>
                    </a:lnTo>
                    <a:lnTo>
                      <a:pt x="9258" y="27992"/>
                    </a:lnTo>
                    <a:lnTo>
                      <a:pt x="9948" y="28229"/>
                    </a:lnTo>
                    <a:lnTo>
                      <a:pt x="10637" y="28445"/>
                    </a:lnTo>
                    <a:lnTo>
                      <a:pt x="11346" y="28623"/>
                    </a:lnTo>
                    <a:lnTo>
                      <a:pt x="12055" y="28760"/>
                    </a:lnTo>
                    <a:lnTo>
                      <a:pt x="12764" y="28859"/>
                    </a:lnTo>
                    <a:lnTo>
                      <a:pt x="13474" y="28938"/>
                    </a:lnTo>
                    <a:lnTo>
                      <a:pt x="14163" y="28957"/>
                    </a:lnTo>
                    <a:lnTo>
                      <a:pt x="14872" y="28957"/>
                    </a:lnTo>
                    <a:lnTo>
                      <a:pt x="15581" y="28918"/>
                    </a:lnTo>
                    <a:lnTo>
                      <a:pt x="16271" y="28859"/>
                    </a:lnTo>
                    <a:lnTo>
                      <a:pt x="16960" y="28760"/>
                    </a:lnTo>
                    <a:lnTo>
                      <a:pt x="17650" y="28623"/>
                    </a:lnTo>
                    <a:lnTo>
                      <a:pt x="18319" y="28445"/>
                    </a:lnTo>
                    <a:lnTo>
                      <a:pt x="18989" y="28248"/>
                    </a:lnTo>
                    <a:lnTo>
                      <a:pt x="19639" y="28012"/>
                    </a:lnTo>
                    <a:lnTo>
                      <a:pt x="20289" y="27756"/>
                    </a:lnTo>
                    <a:lnTo>
                      <a:pt x="20920" y="27460"/>
                    </a:lnTo>
                    <a:lnTo>
                      <a:pt x="21530" y="27125"/>
                    </a:lnTo>
                    <a:lnTo>
                      <a:pt x="22141" y="26771"/>
                    </a:lnTo>
                    <a:lnTo>
                      <a:pt x="22712" y="26397"/>
                    </a:lnTo>
                    <a:lnTo>
                      <a:pt x="23283" y="25983"/>
                    </a:lnTo>
                    <a:lnTo>
                      <a:pt x="23835" y="25550"/>
                    </a:lnTo>
                    <a:lnTo>
                      <a:pt x="24347" y="25077"/>
                    </a:lnTo>
                    <a:lnTo>
                      <a:pt x="24859" y="24584"/>
                    </a:lnTo>
                    <a:lnTo>
                      <a:pt x="25352" y="24072"/>
                    </a:lnTo>
                    <a:lnTo>
                      <a:pt x="25805" y="23521"/>
                    </a:lnTo>
                    <a:lnTo>
                      <a:pt x="26238" y="22949"/>
                    </a:lnTo>
                    <a:lnTo>
                      <a:pt x="26652" y="22339"/>
                    </a:lnTo>
                    <a:lnTo>
                      <a:pt x="27026" y="21728"/>
                    </a:lnTo>
                    <a:lnTo>
                      <a:pt x="27381" y="21078"/>
                    </a:lnTo>
                    <a:lnTo>
                      <a:pt x="27696" y="20408"/>
                    </a:lnTo>
                    <a:lnTo>
                      <a:pt x="27991" y="19719"/>
                    </a:lnTo>
                    <a:lnTo>
                      <a:pt x="28228" y="19010"/>
                    </a:lnTo>
                    <a:lnTo>
                      <a:pt x="28444" y="18320"/>
                    </a:lnTo>
                    <a:lnTo>
                      <a:pt x="28622" y="17611"/>
                    </a:lnTo>
                    <a:lnTo>
                      <a:pt x="28759" y="16902"/>
                    </a:lnTo>
                    <a:lnTo>
                      <a:pt x="28858" y="16213"/>
                    </a:lnTo>
                    <a:lnTo>
                      <a:pt x="28937" y="15504"/>
                    </a:lnTo>
                    <a:lnTo>
                      <a:pt x="28956" y="14794"/>
                    </a:lnTo>
                    <a:lnTo>
                      <a:pt x="28956" y="14085"/>
                    </a:lnTo>
                    <a:lnTo>
                      <a:pt x="28917" y="13376"/>
                    </a:lnTo>
                    <a:lnTo>
                      <a:pt x="28858" y="12687"/>
                    </a:lnTo>
                    <a:lnTo>
                      <a:pt x="28759" y="11997"/>
                    </a:lnTo>
                    <a:lnTo>
                      <a:pt x="28622" y="11308"/>
                    </a:lnTo>
                    <a:lnTo>
                      <a:pt x="28444" y="10638"/>
                    </a:lnTo>
                    <a:lnTo>
                      <a:pt x="28247" y="9968"/>
                    </a:lnTo>
                    <a:lnTo>
                      <a:pt x="28011" y="9318"/>
                    </a:lnTo>
                    <a:lnTo>
                      <a:pt x="27755" y="8668"/>
                    </a:lnTo>
                    <a:lnTo>
                      <a:pt x="27459" y="8038"/>
                    </a:lnTo>
                    <a:lnTo>
                      <a:pt x="27124" y="7427"/>
                    </a:lnTo>
                    <a:lnTo>
                      <a:pt x="26770" y="6836"/>
                    </a:lnTo>
                    <a:lnTo>
                      <a:pt x="26396" y="6245"/>
                    </a:lnTo>
                    <a:lnTo>
                      <a:pt x="25982" y="5674"/>
                    </a:lnTo>
                    <a:lnTo>
                      <a:pt x="25549" y="5142"/>
                    </a:lnTo>
                    <a:lnTo>
                      <a:pt x="25076" y="4610"/>
                    </a:lnTo>
                    <a:lnTo>
                      <a:pt x="24583" y="4098"/>
                    </a:lnTo>
                    <a:lnTo>
                      <a:pt x="24071" y="3625"/>
                    </a:lnTo>
                    <a:lnTo>
                      <a:pt x="23520" y="3153"/>
                    </a:lnTo>
                    <a:lnTo>
                      <a:pt x="22948" y="2719"/>
                    </a:lnTo>
                    <a:lnTo>
                      <a:pt x="22338" y="2325"/>
                    </a:lnTo>
                    <a:lnTo>
                      <a:pt x="21727" y="1931"/>
                    </a:lnTo>
                    <a:lnTo>
                      <a:pt x="21077" y="1577"/>
                    </a:lnTo>
                    <a:lnTo>
                      <a:pt x="20407" y="1262"/>
                    </a:lnTo>
                    <a:lnTo>
                      <a:pt x="19718" y="966"/>
                    </a:lnTo>
                    <a:lnTo>
                      <a:pt x="19009" y="730"/>
                    </a:lnTo>
                    <a:lnTo>
                      <a:pt x="18319" y="513"/>
                    </a:lnTo>
                    <a:lnTo>
                      <a:pt x="17610" y="336"/>
                    </a:lnTo>
                    <a:lnTo>
                      <a:pt x="16901" y="198"/>
                    </a:lnTo>
                    <a:lnTo>
                      <a:pt x="16212" y="99"/>
                    </a:lnTo>
                    <a:lnTo>
                      <a:pt x="15502" y="21"/>
                    </a:lnTo>
                    <a:lnTo>
                      <a:pt x="14793"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2506450" y="484825"/>
                <a:ext cx="1115425" cy="701775"/>
              </a:xfrm>
              <a:custGeom>
                <a:avLst/>
                <a:gdLst/>
                <a:ahLst/>
                <a:cxnLst/>
                <a:rect l="l" t="t" r="r" b="b"/>
                <a:pathLst>
                  <a:path w="44617" h="28071" extrusionOk="0">
                    <a:moveTo>
                      <a:pt x="44065" y="1"/>
                    </a:moveTo>
                    <a:lnTo>
                      <a:pt x="43021" y="592"/>
                    </a:lnTo>
                    <a:lnTo>
                      <a:pt x="43100" y="769"/>
                    </a:lnTo>
                    <a:lnTo>
                      <a:pt x="43179" y="946"/>
                    </a:lnTo>
                    <a:lnTo>
                      <a:pt x="43258" y="1124"/>
                    </a:lnTo>
                    <a:lnTo>
                      <a:pt x="43297" y="1321"/>
                    </a:lnTo>
                    <a:lnTo>
                      <a:pt x="43356" y="1518"/>
                    </a:lnTo>
                    <a:lnTo>
                      <a:pt x="43376" y="1734"/>
                    </a:lnTo>
                    <a:lnTo>
                      <a:pt x="43396" y="1951"/>
                    </a:lnTo>
                    <a:lnTo>
                      <a:pt x="43396" y="2168"/>
                    </a:lnTo>
                    <a:lnTo>
                      <a:pt x="43396" y="2562"/>
                    </a:lnTo>
                    <a:lnTo>
                      <a:pt x="43336" y="2975"/>
                    </a:lnTo>
                    <a:lnTo>
                      <a:pt x="43238" y="3428"/>
                    </a:lnTo>
                    <a:lnTo>
                      <a:pt x="43100" y="3881"/>
                    </a:lnTo>
                    <a:lnTo>
                      <a:pt x="42962" y="4295"/>
                    </a:lnTo>
                    <a:lnTo>
                      <a:pt x="42785" y="4728"/>
                    </a:lnTo>
                    <a:lnTo>
                      <a:pt x="42588" y="5181"/>
                    </a:lnTo>
                    <a:lnTo>
                      <a:pt x="42351" y="5635"/>
                    </a:lnTo>
                    <a:lnTo>
                      <a:pt x="42095" y="6088"/>
                    </a:lnTo>
                    <a:lnTo>
                      <a:pt x="41800" y="6560"/>
                    </a:lnTo>
                    <a:lnTo>
                      <a:pt x="41485" y="7053"/>
                    </a:lnTo>
                    <a:lnTo>
                      <a:pt x="41150" y="7545"/>
                    </a:lnTo>
                    <a:lnTo>
                      <a:pt x="40598" y="8294"/>
                    </a:lnTo>
                    <a:lnTo>
                      <a:pt x="39968" y="9042"/>
                    </a:lnTo>
                    <a:lnTo>
                      <a:pt x="39298" y="9830"/>
                    </a:lnTo>
                    <a:lnTo>
                      <a:pt x="38569" y="10598"/>
                    </a:lnTo>
                    <a:lnTo>
                      <a:pt x="37801" y="11406"/>
                    </a:lnTo>
                    <a:lnTo>
                      <a:pt x="36974" y="12194"/>
                    </a:lnTo>
                    <a:lnTo>
                      <a:pt x="36087" y="13002"/>
                    </a:lnTo>
                    <a:lnTo>
                      <a:pt x="35162" y="13790"/>
                    </a:lnTo>
                    <a:lnTo>
                      <a:pt x="34196" y="14597"/>
                    </a:lnTo>
                    <a:lnTo>
                      <a:pt x="33172" y="15385"/>
                    </a:lnTo>
                    <a:lnTo>
                      <a:pt x="32108" y="16173"/>
                    </a:lnTo>
                    <a:lnTo>
                      <a:pt x="31005" y="16961"/>
                    </a:lnTo>
                    <a:lnTo>
                      <a:pt x="29883" y="17749"/>
                    </a:lnTo>
                    <a:lnTo>
                      <a:pt x="28701" y="18497"/>
                    </a:lnTo>
                    <a:lnTo>
                      <a:pt x="27479" y="19266"/>
                    </a:lnTo>
                    <a:lnTo>
                      <a:pt x="26238" y="19995"/>
                    </a:lnTo>
                    <a:lnTo>
                      <a:pt x="24879" y="20763"/>
                    </a:lnTo>
                    <a:lnTo>
                      <a:pt x="23500" y="21492"/>
                    </a:lnTo>
                    <a:lnTo>
                      <a:pt x="22141" y="22181"/>
                    </a:lnTo>
                    <a:lnTo>
                      <a:pt x="20762" y="22831"/>
                    </a:lnTo>
                    <a:lnTo>
                      <a:pt x="19403" y="23442"/>
                    </a:lnTo>
                    <a:lnTo>
                      <a:pt x="18044" y="24013"/>
                    </a:lnTo>
                    <a:lnTo>
                      <a:pt x="16704" y="24545"/>
                    </a:lnTo>
                    <a:lnTo>
                      <a:pt x="15404" y="25018"/>
                    </a:lnTo>
                    <a:lnTo>
                      <a:pt x="14104" y="25431"/>
                    </a:lnTo>
                    <a:lnTo>
                      <a:pt x="12844" y="25806"/>
                    </a:lnTo>
                    <a:lnTo>
                      <a:pt x="11622" y="26121"/>
                    </a:lnTo>
                    <a:lnTo>
                      <a:pt x="10440" y="26396"/>
                    </a:lnTo>
                    <a:lnTo>
                      <a:pt x="9869" y="26495"/>
                    </a:lnTo>
                    <a:lnTo>
                      <a:pt x="9298" y="26593"/>
                    </a:lnTo>
                    <a:lnTo>
                      <a:pt x="8746" y="26692"/>
                    </a:lnTo>
                    <a:lnTo>
                      <a:pt x="8195" y="26751"/>
                    </a:lnTo>
                    <a:lnTo>
                      <a:pt x="7683" y="26810"/>
                    </a:lnTo>
                    <a:lnTo>
                      <a:pt x="7170" y="26850"/>
                    </a:lnTo>
                    <a:lnTo>
                      <a:pt x="6678" y="26869"/>
                    </a:lnTo>
                    <a:lnTo>
                      <a:pt x="5713" y="26869"/>
                    </a:lnTo>
                    <a:lnTo>
                      <a:pt x="5260" y="26850"/>
                    </a:lnTo>
                    <a:lnTo>
                      <a:pt x="4807" y="26790"/>
                    </a:lnTo>
                    <a:lnTo>
                      <a:pt x="4393" y="26751"/>
                    </a:lnTo>
                    <a:lnTo>
                      <a:pt x="3999" y="26672"/>
                    </a:lnTo>
                    <a:lnTo>
                      <a:pt x="3605" y="26574"/>
                    </a:lnTo>
                    <a:lnTo>
                      <a:pt x="3251" y="26475"/>
                    </a:lnTo>
                    <a:lnTo>
                      <a:pt x="2916" y="26357"/>
                    </a:lnTo>
                    <a:lnTo>
                      <a:pt x="2601" y="26219"/>
                    </a:lnTo>
                    <a:lnTo>
                      <a:pt x="2325" y="26062"/>
                    </a:lnTo>
                    <a:lnTo>
                      <a:pt x="2049" y="25884"/>
                    </a:lnTo>
                    <a:lnTo>
                      <a:pt x="1813" y="25707"/>
                    </a:lnTo>
                    <a:lnTo>
                      <a:pt x="1576" y="25510"/>
                    </a:lnTo>
                    <a:lnTo>
                      <a:pt x="1379" y="25293"/>
                    </a:lnTo>
                    <a:lnTo>
                      <a:pt x="1202" y="25077"/>
                    </a:lnTo>
                    <a:lnTo>
                      <a:pt x="1044" y="24821"/>
                    </a:lnTo>
                    <a:lnTo>
                      <a:pt x="0" y="25431"/>
                    </a:lnTo>
                    <a:lnTo>
                      <a:pt x="217" y="25766"/>
                    </a:lnTo>
                    <a:lnTo>
                      <a:pt x="473" y="26081"/>
                    </a:lnTo>
                    <a:lnTo>
                      <a:pt x="749" y="26377"/>
                    </a:lnTo>
                    <a:lnTo>
                      <a:pt x="1044" y="26653"/>
                    </a:lnTo>
                    <a:lnTo>
                      <a:pt x="1281" y="26830"/>
                    </a:lnTo>
                    <a:lnTo>
                      <a:pt x="1537" y="27007"/>
                    </a:lnTo>
                    <a:lnTo>
                      <a:pt x="1813" y="27165"/>
                    </a:lnTo>
                    <a:lnTo>
                      <a:pt x="2088" y="27303"/>
                    </a:lnTo>
                    <a:lnTo>
                      <a:pt x="2384" y="27421"/>
                    </a:lnTo>
                    <a:lnTo>
                      <a:pt x="2679" y="27539"/>
                    </a:lnTo>
                    <a:lnTo>
                      <a:pt x="2994" y="27657"/>
                    </a:lnTo>
                    <a:lnTo>
                      <a:pt x="3310" y="27736"/>
                    </a:lnTo>
                    <a:lnTo>
                      <a:pt x="3625" y="27815"/>
                    </a:lnTo>
                    <a:lnTo>
                      <a:pt x="3979" y="27894"/>
                    </a:lnTo>
                    <a:lnTo>
                      <a:pt x="4314" y="27953"/>
                    </a:lnTo>
                    <a:lnTo>
                      <a:pt x="4669" y="27992"/>
                    </a:lnTo>
                    <a:lnTo>
                      <a:pt x="5417" y="28051"/>
                    </a:lnTo>
                    <a:lnTo>
                      <a:pt x="6186" y="28071"/>
                    </a:lnTo>
                    <a:lnTo>
                      <a:pt x="6717" y="28071"/>
                    </a:lnTo>
                    <a:lnTo>
                      <a:pt x="7249" y="28051"/>
                    </a:lnTo>
                    <a:lnTo>
                      <a:pt x="7781" y="28012"/>
                    </a:lnTo>
                    <a:lnTo>
                      <a:pt x="8333" y="27953"/>
                    </a:lnTo>
                    <a:lnTo>
                      <a:pt x="8904" y="27874"/>
                    </a:lnTo>
                    <a:lnTo>
                      <a:pt x="9495" y="27795"/>
                    </a:lnTo>
                    <a:lnTo>
                      <a:pt x="10086" y="27697"/>
                    </a:lnTo>
                    <a:lnTo>
                      <a:pt x="10677" y="27578"/>
                    </a:lnTo>
                    <a:lnTo>
                      <a:pt x="11603" y="27362"/>
                    </a:lnTo>
                    <a:lnTo>
                      <a:pt x="12528" y="27145"/>
                    </a:lnTo>
                    <a:lnTo>
                      <a:pt x="13494" y="26869"/>
                    </a:lnTo>
                    <a:lnTo>
                      <a:pt x="14459" y="26574"/>
                    </a:lnTo>
                    <a:lnTo>
                      <a:pt x="15463" y="26259"/>
                    </a:lnTo>
                    <a:lnTo>
                      <a:pt x="16468" y="25904"/>
                    </a:lnTo>
                    <a:lnTo>
                      <a:pt x="17473" y="25530"/>
                    </a:lnTo>
                    <a:lnTo>
                      <a:pt x="18497" y="25136"/>
                    </a:lnTo>
                    <a:lnTo>
                      <a:pt x="19541" y="24702"/>
                    </a:lnTo>
                    <a:lnTo>
                      <a:pt x="20565" y="24249"/>
                    </a:lnTo>
                    <a:lnTo>
                      <a:pt x="21609" y="23777"/>
                    </a:lnTo>
                    <a:lnTo>
                      <a:pt x="22653" y="23264"/>
                    </a:lnTo>
                    <a:lnTo>
                      <a:pt x="23717" y="22752"/>
                    </a:lnTo>
                    <a:lnTo>
                      <a:pt x="24761" y="22201"/>
                    </a:lnTo>
                    <a:lnTo>
                      <a:pt x="25805" y="21630"/>
                    </a:lnTo>
                    <a:lnTo>
                      <a:pt x="26849" y="21039"/>
                    </a:lnTo>
                    <a:lnTo>
                      <a:pt x="27814" y="20467"/>
                    </a:lnTo>
                    <a:lnTo>
                      <a:pt x="28760" y="19896"/>
                    </a:lnTo>
                    <a:lnTo>
                      <a:pt x="29686" y="19305"/>
                    </a:lnTo>
                    <a:lnTo>
                      <a:pt x="30592" y="18714"/>
                    </a:lnTo>
                    <a:lnTo>
                      <a:pt x="31478" y="18104"/>
                    </a:lnTo>
                    <a:lnTo>
                      <a:pt x="32345" y="17493"/>
                    </a:lnTo>
                    <a:lnTo>
                      <a:pt x="33192" y="16882"/>
                    </a:lnTo>
                    <a:lnTo>
                      <a:pt x="33999" y="16272"/>
                    </a:lnTo>
                    <a:lnTo>
                      <a:pt x="34787" y="15641"/>
                    </a:lnTo>
                    <a:lnTo>
                      <a:pt x="35556" y="15031"/>
                    </a:lnTo>
                    <a:lnTo>
                      <a:pt x="36304" y="14400"/>
                    </a:lnTo>
                    <a:lnTo>
                      <a:pt x="37013" y="13770"/>
                    </a:lnTo>
                    <a:lnTo>
                      <a:pt x="37703" y="13159"/>
                    </a:lnTo>
                    <a:lnTo>
                      <a:pt x="38372" y="12529"/>
                    </a:lnTo>
                    <a:lnTo>
                      <a:pt x="39003" y="11899"/>
                    </a:lnTo>
                    <a:lnTo>
                      <a:pt x="39594" y="11288"/>
                    </a:lnTo>
                    <a:lnTo>
                      <a:pt x="40165" y="10658"/>
                    </a:lnTo>
                    <a:lnTo>
                      <a:pt x="40697" y="10047"/>
                    </a:lnTo>
                    <a:lnTo>
                      <a:pt x="41209" y="9436"/>
                    </a:lnTo>
                    <a:lnTo>
                      <a:pt x="41682" y="8845"/>
                    </a:lnTo>
                    <a:lnTo>
                      <a:pt x="42135" y="8235"/>
                    </a:lnTo>
                    <a:lnTo>
                      <a:pt x="42548" y="7644"/>
                    </a:lnTo>
                    <a:lnTo>
                      <a:pt x="42923" y="7053"/>
                    </a:lnTo>
                    <a:lnTo>
                      <a:pt x="43258" y="6482"/>
                    </a:lnTo>
                    <a:lnTo>
                      <a:pt x="43573" y="5910"/>
                    </a:lnTo>
                    <a:lnTo>
                      <a:pt x="43829" y="5339"/>
                    </a:lnTo>
                    <a:lnTo>
                      <a:pt x="44065" y="4788"/>
                    </a:lnTo>
                    <a:lnTo>
                      <a:pt x="44262" y="4256"/>
                    </a:lnTo>
                    <a:lnTo>
                      <a:pt x="44400" y="3724"/>
                    </a:lnTo>
                    <a:lnTo>
                      <a:pt x="44518" y="3192"/>
                    </a:lnTo>
                    <a:lnTo>
                      <a:pt x="44577" y="2680"/>
                    </a:lnTo>
                    <a:lnTo>
                      <a:pt x="44617" y="2168"/>
                    </a:lnTo>
                    <a:lnTo>
                      <a:pt x="44597" y="1872"/>
                    </a:lnTo>
                    <a:lnTo>
                      <a:pt x="44577" y="1596"/>
                    </a:lnTo>
                    <a:lnTo>
                      <a:pt x="44538" y="1301"/>
                    </a:lnTo>
                    <a:lnTo>
                      <a:pt x="44479" y="1025"/>
                    </a:lnTo>
                    <a:lnTo>
                      <a:pt x="44400" y="769"/>
                    </a:lnTo>
                    <a:lnTo>
                      <a:pt x="44302" y="493"/>
                    </a:lnTo>
                    <a:lnTo>
                      <a:pt x="44183" y="237"/>
                    </a:lnTo>
                    <a:lnTo>
                      <a:pt x="4406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2439975" y="637975"/>
                <a:ext cx="1231650" cy="450150"/>
              </a:xfrm>
              <a:custGeom>
                <a:avLst/>
                <a:gdLst/>
                <a:ahLst/>
                <a:cxnLst/>
                <a:rect l="l" t="t" r="r" b="b"/>
                <a:pathLst>
                  <a:path w="49266" h="18006" extrusionOk="0">
                    <a:moveTo>
                      <a:pt x="118" y="1"/>
                    </a:moveTo>
                    <a:lnTo>
                      <a:pt x="79" y="218"/>
                    </a:lnTo>
                    <a:lnTo>
                      <a:pt x="39" y="454"/>
                    </a:lnTo>
                    <a:lnTo>
                      <a:pt x="20" y="671"/>
                    </a:lnTo>
                    <a:lnTo>
                      <a:pt x="0" y="887"/>
                    </a:lnTo>
                    <a:lnTo>
                      <a:pt x="20" y="1143"/>
                    </a:lnTo>
                    <a:lnTo>
                      <a:pt x="39" y="1400"/>
                    </a:lnTo>
                    <a:lnTo>
                      <a:pt x="79" y="1675"/>
                    </a:lnTo>
                    <a:lnTo>
                      <a:pt x="138" y="1931"/>
                    </a:lnTo>
                    <a:lnTo>
                      <a:pt x="217" y="2187"/>
                    </a:lnTo>
                    <a:lnTo>
                      <a:pt x="296" y="2444"/>
                    </a:lnTo>
                    <a:lnTo>
                      <a:pt x="414" y="2700"/>
                    </a:lnTo>
                    <a:lnTo>
                      <a:pt x="532" y="2956"/>
                    </a:lnTo>
                    <a:lnTo>
                      <a:pt x="768" y="3409"/>
                    </a:lnTo>
                    <a:lnTo>
                      <a:pt x="1044" y="3862"/>
                    </a:lnTo>
                    <a:lnTo>
                      <a:pt x="1359" y="4315"/>
                    </a:lnTo>
                    <a:lnTo>
                      <a:pt x="1694" y="4768"/>
                    </a:lnTo>
                    <a:lnTo>
                      <a:pt x="2029" y="5162"/>
                    </a:lnTo>
                    <a:lnTo>
                      <a:pt x="2403" y="5556"/>
                    </a:lnTo>
                    <a:lnTo>
                      <a:pt x="2797" y="5950"/>
                    </a:lnTo>
                    <a:lnTo>
                      <a:pt x="3211" y="6344"/>
                    </a:lnTo>
                    <a:lnTo>
                      <a:pt x="3644" y="6757"/>
                    </a:lnTo>
                    <a:lnTo>
                      <a:pt x="4097" y="7151"/>
                    </a:lnTo>
                    <a:lnTo>
                      <a:pt x="4590" y="7545"/>
                    </a:lnTo>
                    <a:lnTo>
                      <a:pt x="5102" y="7939"/>
                    </a:lnTo>
                    <a:lnTo>
                      <a:pt x="5890" y="8511"/>
                    </a:lnTo>
                    <a:lnTo>
                      <a:pt x="6737" y="9102"/>
                    </a:lnTo>
                    <a:lnTo>
                      <a:pt x="7623" y="9673"/>
                    </a:lnTo>
                    <a:lnTo>
                      <a:pt x="8569" y="10244"/>
                    </a:lnTo>
                    <a:lnTo>
                      <a:pt x="9534" y="10796"/>
                    </a:lnTo>
                    <a:lnTo>
                      <a:pt x="10558" y="11347"/>
                    </a:lnTo>
                    <a:lnTo>
                      <a:pt x="11602" y="11879"/>
                    </a:lnTo>
                    <a:lnTo>
                      <a:pt x="12666" y="12411"/>
                    </a:lnTo>
                    <a:lnTo>
                      <a:pt x="13789" y="12903"/>
                    </a:lnTo>
                    <a:lnTo>
                      <a:pt x="14912" y="13396"/>
                    </a:lnTo>
                    <a:lnTo>
                      <a:pt x="16074" y="13869"/>
                    </a:lnTo>
                    <a:lnTo>
                      <a:pt x="17275" y="14322"/>
                    </a:lnTo>
                    <a:lnTo>
                      <a:pt x="18477" y="14735"/>
                    </a:lnTo>
                    <a:lnTo>
                      <a:pt x="19698" y="15149"/>
                    </a:lnTo>
                    <a:lnTo>
                      <a:pt x="20939" y="15523"/>
                    </a:lnTo>
                    <a:lnTo>
                      <a:pt x="22200" y="15878"/>
                    </a:lnTo>
                    <a:lnTo>
                      <a:pt x="23205" y="16134"/>
                    </a:lnTo>
                    <a:lnTo>
                      <a:pt x="24209" y="16370"/>
                    </a:lnTo>
                    <a:lnTo>
                      <a:pt x="25194" y="16607"/>
                    </a:lnTo>
                    <a:lnTo>
                      <a:pt x="26179" y="16823"/>
                    </a:lnTo>
                    <a:lnTo>
                      <a:pt x="27144" y="17001"/>
                    </a:lnTo>
                    <a:lnTo>
                      <a:pt x="28109" y="17178"/>
                    </a:lnTo>
                    <a:lnTo>
                      <a:pt x="29075" y="17335"/>
                    </a:lnTo>
                    <a:lnTo>
                      <a:pt x="30020" y="17473"/>
                    </a:lnTo>
                    <a:lnTo>
                      <a:pt x="30946" y="17611"/>
                    </a:lnTo>
                    <a:lnTo>
                      <a:pt x="31852" y="17710"/>
                    </a:lnTo>
                    <a:lnTo>
                      <a:pt x="32758" y="17808"/>
                    </a:lnTo>
                    <a:lnTo>
                      <a:pt x="33645" y="17887"/>
                    </a:lnTo>
                    <a:lnTo>
                      <a:pt x="34531" y="17946"/>
                    </a:lnTo>
                    <a:lnTo>
                      <a:pt x="35378" y="17985"/>
                    </a:lnTo>
                    <a:lnTo>
                      <a:pt x="36225" y="18005"/>
                    </a:lnTo>
                    <a:lnTo>
                      <a:pt x="37033" y="18005"/>
                    </a:lnTo>
                    <a:lnTo>
                      <a:pt x="38234" y="17985"/>
                    </a:lnTo>
                    <a:lnTo>
                      <a:pt x="39377" y="17946"/>
                    </a:lnTo>
                    <a:lnTo>
                      <a:pt x="40460" y="17848"/>
                    </a:lnTo>
                    <a:lnTo>
                      <a:pt x="41504" y="17729"/>
                    </a:lnTo>
                    <a:lnTo>
                      <a:pt x="42253" y="17611"/>
                    </a:lnTo>
                    <a:lnTo>
                      <a:pt x="42982" y="17473"/>
                    </a:lnTo>
                    <a:lnTo>
                      <a:pt x="43671" y="17296"/>
                    </a:lnTo>
                    <a:lnTo>
                      <a:pt x="44321" y="17119"/>
                    </a:lnTo>
                    <a:lnTo>
                      <a:pt x="44794" y="16981"/>
                    </a:lnTo>
                    <a:lnTo>
                      <a:pt x="45247" y="16823"/>
                    </a:lnTo>
                    <a:lnTo>
                      <a:pt x="45680" y="16646"/>
                    </a:lnTo>
                    <a:lnTo>
                      <a:pt x="46094" y="16469"/>
                    </a:lnTo>
                    <a:lnTo>
                      <a:pt x="46488" y="16252"/>
                    </a:lnTo>
                    <a:lnTo>
                      <a:pt x="46862" y="16055"/>
                    </a:lnTo>
                    <a:lnTo>
                      <a:pt x="47217" y="15819"/>
                    </a:lnTo>
                    <a:lnTo>
                      <a:pt x="47552" y="15582"/>
                    </a:lnTo>
                    <a:lnTo>
                      <a:pt x="47847" y="15346"/>
                    </a:lnTo>
                    <a:lnTo>
                      <a:pt x="48143" y="15070"/>
                    </a:lnTo>
                    <a:lnTo>
                      <a:pt x="48399" y="14794"/>
                    </a:lnTo>
                    <a:lnTo>
                      <a:pt x="48615" y="14499"/>
                    </a:lnTo>
                    <a:lnTo>
                      <a:pt x="48832" y="14184"/>
                    </a:lnTo>
                    <a:lnTo>
                      <a:pt x="49009" y="13849"/>
                    </a:lnTo>
                    <a:lnTo>
                      <a:pt x="49147" y="13514"/>
                    </a:lnTo>
                    <a:lnTo>
                      <a:pt x="49265" y="13159"/>
                    </a:lnTo>
                    <a:lnTo>
                      <a:pt x="48103" y="12864"/>
                    </a:lnTo>
                    <a:lnTo>
                      <a:pt x="48024" y="13081"/>
                    </a:lnTo>
                    <a:lnTo>
                      <a:pt x="47946" y="13278"/>
                    </a:lnTo>
                    <a:lnTo>
                      <a:pt x="47827" y="13494"/>
                    </a:lnTo>
                    <a:lnTo>
                      <a:pt x="47709" y="13691"/>
                    </a:lnTo>
                    <a:lnTo>
                      <a:pt x="47591" y="13869"/>
                    </a:lnTo>
                    <a:lnTo>
                      <a:pt x="47453" y="14026"/>
                    </a:lnTo>
                    <a:lnTo>
                      <a:pt x="47295" y="14203"/>
                    </a:lnTo>
                    <a:lnTo>
                      <a:pt x="47138" y="14361"/>
                    </a:lnTo>
                    <a:lnTo>
                      <a:pt x="46941" y="14519"/>
                    </a:lnTo>
                    <a:lnTo>
                      <a:pt x="46744" y="14676"/>
                    </a:lnTo>
                    <a:lnTo>
                      <a:pt x="46547" y="14834"/>
                    </a:lnTo>
                    <a:lnTo>
                      <a:pt x="46311" y="14972"/>
                    </a:lnTo>
                    <a:lnTo>
                      <a:pt x="45936" y="15188"/>
                    </a:lnTo>
                    <a:lnTo>
                      <a:pt x="45542" y="15385"/>
                    </a:lnTo>
                    <a:lnTo>
                      <a:pt x="45109" y="15582"/>
                    </a:lnTo>
                    <a:lnTo>
                      <a:pt x="44656" y="15760"/>
                    </a:lnTo>
                    <a:lnTo>
                      <a:pt x="44163" y="15917"/>
                    </a:lnTo>
                    <a:lnTo>
                      <a:pt x="43632" y="16075"/>
                    </a:lnTo>
                    <a:lnTo>
                      <a:pt x="43080" y="16213"/>
                    </a:lnTo>
                    <a:lnTo>
                      <a:pt x="42509" y="16331"/>
                    </a:lnTo>
                    <a:lnTo>
                      <a:pt x="41898" y="16449"/>
                    </a:lnTo>
                    <a:lnTo>
                      <a:pt x="41288" y="16528"/>
                    </a:lnTo>
                    <a:lnTo>
                      <a:pt x="40637" y="16626"/>
                    </a:lnTo>
                    <a:lnTo>
                      <a:pt x="39948" y="16685"/>
                    </a:lnTo>
                    <a:lnTo>
                      <a:pt x="39259" y="16744"/>
                    </a:lnTo>
                    <a:lnTo>
                      <a:pt x="38530" y="16784"/>
                    </a:lnTo>
                    <a:lnTo>
                      <a:pt x="37801" y="16804"/>
                    </a:lnTo>
                    <a:lnTo>
                      <a:pt x="36245" y="16804"/>
                    </a:lnTo>
                    <a:lnTo>
                      <a:pt x="35417" y="16764"/>
                    </a:lnTo>
                    <a:lnTo>
                      <a:pt x="34590" y="16725"/>
                    </a:lnTo>
                    <a:lnTo>
                      <a:pt x="33743" y="16685"/>
                    </a:lnTo>
                    <a:lnTo>
                      <a:pt x="32876" y="16607"/>
                    </a:lnTo>
                    <a:lnTo>
                      <a:pt x="31990" y="16508"/>
                    </a:lnTo>
                    <a:lnTo>
                      <a:pt x="31084" y="16410"/>
                    </a:lnTo>
                    <a:lnTo>
                      <a:pt x="30178" y="16291"/>
                    </a:lnTo>
                    <a:lnTo>
                      <a:pt x="29252" y="16154"/>
                    </a:lnTo>
                    <a:lnTo>
                      <a:pt x="28326" y="15996"/>
                    </a:lnTo>
                    <a:lnTo>
                      <a:pt x="27381" y="15819"/>
                    </a:lnTo>
                    <a:lnTo>
                      <a:pt x="26415" y="15641"/>
                    </a:lnTo>
                    <a:lnTo>
                      <a:pt x="25450" y="15425"/>
                    </a:lnTo>
                    <a:lnTo>
                      <a:pt x="24485" y="15208"/>
                    </a:lnTo>
                    <a:lnTo>
                      <a:pt x="23500" y="14972"/>
                    </a:lnTo>
                    <a:lnTo>
                      <a:pt x="22515" y="14716"/>
                    </a:lnTo>
                    <a:lnTo>
                      <a:pt x="21432" y="14420"/>
                    </a:lnTo>
                    <a:lnTo>
                      <a:pt x="20388" y="14085"/>
                    </a:lnTo>
                    <a:lnTo>
                      <a:pt x="19324" y="13750"/>
                    </a:lnTo>
                    <a:lnTo>
                      <a:pt x="18300" y="13396"/>
                    </a:lnTo>
                    <a:lnTo>
                      <a:pt x="17275" y="13022"/>
                    </a:lnTo>
                    <a:lnTo>
                      <a:pt x="16271" y="12647"/>
                    </a:lnTo>
                    <a:lnTo>
                      <a:pt x="15266" y="12234"/>
                    </a:lnTo>
                    <a:lnTo>
                      <a:pt x="14301" y="11820"/>
                    </a:lnTo>
                    <a:lnTo>
                      <a:pt x="12902" y="11170"/>
                    </a:lnTo>
                    <a:lnTo>
                      <a:pt x="11543" y="10500"/>
                    </a:lnTo>
                    <a:lnTo>
                      <a:pt x="10243" y="9811"/>
                    </a:lnTo>
                    <a:lnTo>
                      <a:pt x="9002" y="9102"/>
                    </a:lnTo>
                    <a:lnTo>
                      <a:pt x="8116" y="8570"/>
                    </a:lnTo>
                    <a:lnTo>
                      <a:pt x="7288" y="8018"/>
                    </a:lnTo>
                    <a:lnTo>
                      <a:pt x="6481" y="7467"/>
                    </a:lnTo>
                    <a:lnTo>
                      <a:pt x="5732" y="6915"/>
                    </a:lnTo>
                    <a:lnTo>
                      <a:pt x="5043" y="6364"/>
                    </a:lnTo>
                    <a:lnTo>
                      <a:pt x="4393" y="5812"/>
                    </a:lnTo>
                    <a:lnTo>
                      <a:pt x="3802" y="5260"/>
                    </a:lnTo>
                    <a:lnTo>
                      <a:pt x="3270" y="4709"/>
                    </a:lnTo>
                    <a:lnTo>
                      <a:pt x="2778" y="4177"/>
                    </a:lnTo>
                    <a:lnTo>
                      <a:pt x="2364" y="3665"/>
                    </a:lnTo>
                    <a:lnTo>
                      <a:pt x="2009" y="3153"/>
                    </a:lnTo>
                    <a:lnTo>
                      <a:pt x="1852" y="2897"/>
                    </a:lnTo>
                    <a:lnTo>
                      <a:pt x="1714" y="2641"/>
                    </a:lnTo>
                    <a:lnTo>
                      <a:pt x="1596" y="2404"/>
                    </a:lnTo>
                    <a:lnTo>
                      <a:pt x="1497" y="2168"/>
                    </a:lnTo>
                    <a:lnTo>
                      <a:pt x="1399" y="1951"/>
                    </a:lnTo>
                    <a:lnTo>
                      <a:pt x="1340" y="1715"/>
                    </a:lnTo>
                    <a:lnTo>
                      <a:pt x="1280" y="1498"/>
                    </a:lnTo>
                    <a:lnTo>
                      <a:pt x="1241" y="1301"/>
                    </a:lnTo>
                    <a:lnTo>
                      <a:pt x="1221" y="1084"/>
                    </a:lnTo>
                    <a:lnTo>
                      <a:pt x="1221" y="887"/>
                    </a:lnTo>
                    <a:lnTo>
                      <a:pt x="1221" y="592"/>
                    </a:lnTo>
                    <a:lnTo>
                      <a:pt x="1280" y="316"/>
                    </a:lnTo>
                    <a:lnTo>
                      <a:pt x="11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2675350" y="251900"/>
                <a:ext cx="699800" cy="1114950"/>
              </a:xfrm>
              <a:custGeom>
                <a:avLst/>
                <a:gdLst/>
                <a:ahLst/>
                <a:cxnLst/>
                <a:rect l="l" t="t" r="r" b="b"/>
                <a:pathLst>
                  <a:path w="27992" h="44598" extrusionOk="0">
                    <a:moveTo>
                      <a:pt x="2562" y="1"/>
                    </a:moveTo>
                    <a:lnTo>
                      <a:pt x="2227" y="217"/>
                    </a:lnTo>
                    <a:lnTo>
                      <a:pt x="1931" y="454"/>
                    </a:lnTo>
                    <a:lnTo>
                      <a:pt x="1655" y="729"/>
                    </a:lnTo>
                    <a:lnTo>
                      <a:pt x="1399" y="1025"/>
                    </a:lnTo>
                    <a:lnTo>
                      <a:pt x="1222" y="1261"/>
                    </a:lnTo>
                    <a:lnTo>
                      <a:pt x="1045" y="1517"/>
                    </a:lnTo>
                    <a:lnTo>
                      <a:pt x="907" y="1773"/>
                    </a:lnTo>
                    <a:lnTo>
                      <a:pt x="769" y="2049"/>
                    </a:lnTo>
                    <a:lnTo>
                      <a:pt x="631" y="2345"/>
                    </a:lnTo>
                    <a:lnTo>
                      <a:pt x="533" y="2640"/>
                    </a:lnTo>
                    <a:lnTo>
                      <a:pt x="414" y="2955"/>
                    </a:lnTo>
                    <a:lnTo>
                      <a:pt x="336" y="3270"/>
                    </a:lnTo>
                    <a:lnTo>
                      <a:pt x="257" y="3605"/>
                    </a:lnTo>
                    <a:lnTo>
                      <a:pt x="178" y="3940"/>
                    </a:lnTo>
                    <a:lnTo>
                      <a:pt x="139" y="4295"/>
                    </a:lnTo>
                    <a:lnTo>
                      <a:pt x="80" y="4669"/>
                    </a:lnTo>
                    <a:lnTo>
                      <a:pt x="21" y="5418"/>
                    </a:lnTo>
                    <a:lnTo>
                      <a:pt x="1" y="6206"/>
                    </a:lnTo>
                    <a:lnTo>
                      <a:pt x="21" y="6698"/>
                    </a:lnTo>
                    <a:lnTo>
                      <a:pt x="40" y="7230"/>
                    </a:lnTo>
                    <a:lnTo>
                      <a:pt x="80" y="7742"/>
                    </a:lnTo>
                    <a:lnTo>
                      <a:pt x="119" y="8294"/>
                    </a:lnTo>
                    <a:lnTo>
                      <a:pt x="178" y="8845"/>
                    </a:lnTo>
                    <a:lnTo>
                      <a:pt x="257" y="9397"/>
                    </a:lnTo>
                    <a:lnTo>
                      <a:pt x="454" y="10559"/>
                    </a:lnTo>
                    <a:lnTo>
                      <a:pt x="651" y="11445"/>
                    </a:lnTo>
                    <a:lnTo>
                      <a:pt x="868" y="12371"/>
                    </a:lnTo>
                    <a:lnTo>
                      <a:pt x="1104" y="13317"/>
                    </a:lnTo>
                    <a:lnTo>
                      <a:pt x="1380" y="14282"/>
                    </a:lnTo>
                    <a:lnTo>
                      <a:pt x="1695" y="15247"/>
                    </a:lnTo>
                    <a:lnTo>
                      <a:pt x="2030" y="16252"/>
                    </a:lnTo>
                    <a:lnTo>
                      <a:pt x="2404" y="17256"/>
                    </a:lnTo>
                    <a:lnTo>
                      <a:pt x="2798" y="18281"/>
                    </a:lnTo>
                    <a:lnTo>
                      <a:pt x="3212" y="19325"/>
                    </a:lnTo>
                    <a:lnTo>
                      <a:pt x="3665" y="20369"/>
                    </a:lnTo>
                    <a:lnTo>
                      <a:pt x="4137" y="21432"/>
                    </a:lnTo>
                    <a:lnTo>
                      <a:pt x="4650" y="22516"/>
                    </a:lnTo>
                    <a:lnTo>
                      <a:pt x="5181" y="23579"/>
                    </a:lnTo>
                    <a:lnTo>
                      <a:pt x="5733" y="24663"/>
                    </a:lnTo>
                    <a:lnTo>
                      <a:pt x="6324" y="25746"/>
                    </a:lnTo>
                    <a:lnTo>
                      <a:pt x="6954" y="26830"/>
                    </a:lnTo>
                    <a:lnTo>
                      <a:pt x="7526" y="27814"/>
                    </a:lnTo>
                    <a:lnTo>
                      <a:pt x="8097" y="28760"/>
                    </a:lnTo>
                    <a:lnTo>
                      <a:pt x="8688" y="29686"/>
                    </a:lnTo>
                    <a:lnTo>
                      <a:pt x="9279" y="30592"/>
                    </a:lnTo>
                    <a:lnTo>
                      <a:pt x="9870" y="31478"/>
                    </a:lnTo>
                    <a:lnTo>
                      <a:pt x="10480" y="32345"/>
                    </a:lnTo>
                    <a:lnTo>
                      <a:pt x="11091" y="33192"/>
                    </a:lnTo>
                    <a:lnTo>
                      <a:pt x="11721" y="34000"/>
                    </a:lnTo>
                    <a:lnTo>
                      <a:pt x="12332" y="34788"/>
                    </a:lnTo>
                    <a:lnTo>
                      <a:pt x="12962" y="35556"/>
                    </a:lnTo>
                    <a:lnTo>
                      <a:pt x="13573" y="36304"/>
                    </a:lnTo>
                    <a:lnTo>
                      <a:pt x="14203" y="37014"/>
                    </a:lnTo>
                    <a:lnTo>
                      <a:pt x="14834" y="37703"/>
                    </a:lnTo>
                    <a:lnTo>
                      <a:pt x="15464" y="38353"/>
                    </a:lnTo>
                    <a:lnTo>
                      <a:pt x="16075" y="38983"/>
                    </a:lnTo>
                    <a:lnTo>
                      <a:pt x="16705" y="39594"/>
                    </a:lnTo>
                    <a:lnTo>
                      <a:pt x="17316" y="40165"/>
                    </a:lnTo>
                    <a:lnTo>
                      <a:pt x="17926" y="40697"/>
                    </a:lnTo>
                    <a:lnTo>
                      <a:pt x="18537" y="41209"/>
                    </a:lnTo>
                    <a:lnTo>
                      <a:pt x="19147" y="41682"/>
                    </a:lnTo>
                    <a:lnTo>
                      <a:pt x="19738" y="42135"/>
                    </a:lnTo>
                    <a:lnTo>
                      <a:pt x="20349" y="42549"/>
                    </a:lnTo>
                    <a:lnTo>
                      <a:pt x="20920" y="42923"/>
                    </a:lnTo>
                    <a:lnTo>
                      <a:pt x="21511" y="43258"/>
                    </a:lnTo>
                    <a:lnTo>
                      <a:pt x="22083" y="43553"/>
                    </a:lnTo>
                    <a:lnTo>
                      <a:pt x="22634" y="43829"/>
                    </a:lnTo>
                    <a:lnTo>
                      <a:pt x="23186" y="44066"/>
                    </a:lnTo>
                    <a:lnTo>
                      <a:pt x="23737" y="44243"/>
                    </a:lnTo>
                    <a:lnTo>
                      <a:pt x="24269" y="44400"/>
                    </a:lnTo>
                    <a:lnTo>
                      <a:pt x="24801" y="44519"/>
                    </a:lnTo>
                    <a:lnTo>
                      <a:pt x="25313" y="44578"/>
                    </a:lnTo>
                    <a:lnTo>
                      <a:pt x="25825" y="44597"/>
                    </a:lnTo>
                    <a:lnTo>
                      <a:pt x="26101" y="44597"/>
                    </a:lnTo>
                    <a:lnTo>
                      <a:pt x="26396" y="44578"/>
                    </a:lnTo>
                    <a:lnTo>
                      <a:pt x="26672" y="44538"/>
                    </a:lnTo>
                    <a:lnTo>
                      <a:pt x="26948" y="44479"/>
                    </a:lnTo>
                    <a:lnTo>
                      <a:pt x="27224" y="44400"/>
                    </a:lnTo>
                    <a:lnTo>
                      <a:pt x="27480" y="44302"/>
                    </a:lnTo>
                    <a:lnTo>
                      <a:pt x="27736" y="44184"/>
                    </a:lnTo>
                    <a:lnTo>
                      <a:pt x="27992" y="44046"/>
                    </a:lnTo>
                    <a:lnTo>
                      <a:pt x="27381" y="43002"/>
                    </a:lnTo>
                    <a:lnTo>
                      <a:pt x="27224" y="43100"/>
                    </a:lnTo>
                    <a:lnTo>
                      <a:pt x="27046" y="43179"/>
                    </a:lnTo>
                    <a:lnTo>
                      <a:pt x="26849" y="43238"/>
                    </a:lnTo>
                    <a:lnTo>
                      <a:pt x="26653" y="43297"/>
                    </a:lnTo>
                    <a:lnTo>
                      <a:pt x="26456" y="43337"/>
                    </a:lnTo>
                    <a:lnTo>
                      <a:pt x="26259" y="43376"/>
                    </a:lnTo>
                    <a:lnTo>
                      <a:pt x="26042" y="43396"/>
                    </a:lnTo>
                    <a:lnTo>
                      <a:pt x="25825" y="43396"/>
                    </a:lnTo>
                    <a:lnTo>
                      <a:pt x="25412" y="43376"/>
                    </a:lnTo>
                    <a:lnTo>
                      <a:pt x="24998" y="43337"/>
                    </a:lnTo>
                    <a:lnTo>
                      <a:pt x="24565" y="43238"/>
                    </a:lnTo>
                    <a:lnTo>
                      <a:pt x="24092" y="43100"/>
                    </a:lnTo>
                    <a:lnTo>
                      <a:pt x="23678" y="42962"/>
                    </a:lnTo>
                    <a:lnTo>
                      <a:pt x="23245" y="42785"/>
                    </a:lnTo>
                    <a:lnTo>
                      <a:pt x="22811" y="42588"/>
                    </a:lnTo>
                    <a:lnTo>
                      <a:pt x="22358" y="42352"/>
                    </a:lnTo>
                    <a:lnTo>
                      <a:pt x="21886" y="42096"/>
                    </a:lnTo>
                    <a:lnTo>
                      <a:pt x="21413" y="41800"/>
                    </a:lnTo>
                    <a:lnTo>
                      <a:pt x="20940" y="41485"/>
                    </a:lnTo>
                    <a:lnTo>
                      <a:pt x="20448" y="41150"/>
                    </a:lnTo>
                    <a:lnTo>
                      <a:pt x="19699" y="40599"/>
                    </a:lnTo>
                    <a:lnTo>
                      <a:pt x="18931" y="39968"/>
                    </a:lnTo>
                    <a:lnTo>
                      <a:pt x="18163" y="39299"/>
                    </a:lnTo>
                    <a:lnTo>
                      <a:pt x="17375" y="38570"/>
                    </a:lnTo>
                    <a:lnTo>
                      <a:pt x="16587" y="37801"/>
                    </a:lnTo>
                    <a:lnTo>
                      <a:pt x="15799" y="36954"/>
                    </a:lnTo>
                    <a:lnTo>
                      <a:pt x="14991" y="36088"/>
                    </a:lnTo>
                    <a:lnTo>
                      <a:pt x="14184" y="35162"/>
                    </a:lnTo>
                    <a:lnTo>
                      <a:pt x="13396" y="34177"/>
                    </a:lnTo>
                    <a:lnTo>
                      <a:pt x="12588" y="33172"/>
                    </a:lnTo>
                    <a:lnTo>
                      <a:pt x="11800" y="32109"/>
                    </a:lnTo>
                    <a:lnTo>
                      <a:pt x="11012" y="31006"/>
                    </a:lnTo>
                    <a:lnTo>
                      <a:pt x="10244" y="29863"/>
                    </a:lnTo>
                    <a:lnTo>
                      <a:pt x="9476" y="28701"/>
                    </a:lnTo>
                    <a:lnTo>
                      <a:pt x="8727" y="27480"/>
                    </a:lnTo>
                    <a:lnTo>
                      <a:pt x="7998" y="26239"/>
                    </a:lnTo>
                    <a:lnTo>
                      <a:pt x="7191" y="24801"/>
                    </a:lnTo>
                    <a:lnTo>
                      <a:pt x="6442" y="23382"/>
                    </a:lnTo>
                    <a:lnTo>
                      <a:pt x="5733" y="21984"/>
                    </a:lnTo>
                    <a:lnTo>
                      <a:pt x="5083" y="20585"/>
                    </a:lnTo>
                    <a:lnTo>
                      <a:pt x="4472" y="19206"/>
                    </a:lnTo>
                    <a:lnTo>
                      <a:pt x="3901" y="17847"/>
                    </a:lnTo>
                    <a:lnTo>
                      <a:pt x="3409" y="16508"/>
                    </a:lnTo>
                    <a:lnTo>
                      <a:pt x="2956" y="15208"/>
                    </a:lnTo>
                    <a:lnTo>
                      <a:pt x="2542" y="13927"/>
                    </a:lnTo>
                    <a:lnTo>
                      <a:pt x="2187" y="12686"/>
                    </a:lnTo>
                    <a:lnTo>
                      <a:pt x="1892" y="11485"/>
                    </a:lnTo>
                    <a:lnTo>
                      <a:pt x="1655" y="10322"/>
                    </a:lnTo>
                    <a:lnTo>
                      <a:pt x="1458" y="9219"/>
                    </a:lnTo>
                    <a:lnTo>
                      <a:pt x="1380" y="8687"/>
                    </a:lnTo>
                    <a:lnTo>
                      <a:pt x="1321" y="8156"/>
                    </a:lnTo>
                    <a:lnTo>
                      <a:pt x="1262" y="7643"/>
                    </a:lnTo>
                    <a:lnTo>
                      <a:pt x="1242" y="7151"/>
                    </a:lnTo>
                    <a:lnTo>
                      <a:pt x="1222" y="6678"/>
                    </a:lnTo>
                    <a:lnTo>
                      <a:pt x="1202" y="6206"/>
                    </a:lnTo>
                    <a:lnTo>
                      <a:pt x="1222" y="5713"/>
                    </a:lnTo>
                    <a:lnTo>
                      <a:pt x="1242" y="5240"/>
                    </a:lnTo>
                    <a:lnTo>
                      <a:pt x="1281" y="4787"/>
                    </a:lnTo>
                    <a:lnTo>
                      <a:pt x="1340" y="4354"/>
                    </a:lnTo>
                    <a:lnTo>
                      <a:pt x="1419" y="3960"/>
                    </a:lnTo>
                    <a:lnTo>
                      <a:pt x="1498" y="3566"/>
                    </a:lnTo>
                    <a:lnTo>
                      <a:pt x="1596" y="3211"/>
                    </a:lnTo>
                    <a:lnTo>
                      <a:pt x="1715" y="2876"/>
                    </a:lnTo>
                    <a:lnTo>
                      <a:pt x="1852" y="2561"/>
                    </a:lnTo>
                    <a:lnTo>
                      <a:pt x="2010" y="2266"/>
                    </a:lnTo>
                    <a:lnTo>
                      <a:pt x="2168" y="2010"/>
                    </a:lnTo>
                    <a:lnTo>
                      <a:pt x="2345" y="1773"/>
                    </a:lnTo>
                    <a:lnTo>
                      <a:pt x="2522" y="1557"/>
                    </a:lnTo>
                    <a:lnTo>
                      <a:pt x="2719" y="1360"/>
                    </a:lnTo>
                    <a:lnTo>
                      <a:pt x="2936" y="1182"/>
                    </a:lnTo>
                    <a:lnTo>
                      <a:pt x="3153" y="1045"/>
                    </a:lnTo>
                    <a:lnTo>
                      <a:pt x="256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24364001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9"/>
        <p:cNvGrpSpPr/>
        <p:nvPr/>
      </p:nvGrpSpPr>
      <p:grpSpPr>
        <a:xfrm>
          <a:off x="0" y="0"/>
          <a:ext cx="0" cy="0"/>
          <a:chOff x="0" y="0"/>
          <a:chExt cx="0" cy="0"/>
        </a:xfrm>
      </p:grpSpPr>
      <p:grpSp>
        <p:nvGrpSpPr>
          <p:cNvPr id="140" name="Google Shape;140;p3"/>
          <p:cNvGrpSpPr/>
          <p:nvPr/>
        </p:nvGrpSpPr>
        <p:grpSpPr>
          <a:xfrm>
            <a:off x="0" y="0"/>
            <a:ext cx="9143998" cy="5135415"/>
            <a:chOff x="0" y="0"/>
            <a:chExt cx="9143998" cy="5135415"/>
          </a:xfrm>
        </p:grpSpPr>
        <p:sp>
          <p:nvSpPr>
            <p:cNvPr id="141" name="Google Shape;141;p3"/>
            <p:cNvSpPr/>
            <p:nvPr/>
          </p:nvSpPr>
          <p:spPr>
            <a:xfrm>
              <a:off x="0" y="0"/>
              <a:ext cx="9143968" cy="5135397"/>
            </a:xfrm>
            <a:custGeom>
              <a:avLst/>
              <a:gdLst/>
              <a:ahLst/>
              <a:cxnLst/>
              <a:rect l="l" t="t" r="r" b="b"/>
              <a:pathLst>
                <a:path w="144987" h="81427" extrusionOk="0">
                  <a:moveTo>
                    <a:pt x="24540" y="5483"/>
                  </a:moveTo>
                  <a:lnTo>
                    <a:pt x="36602" y="12459"/>
                  </a:lnTo>
                  <a:lnTo>
                    <a:pt x="30608" y="15938"/>
                  </a:lnTo>
                  <a:lnTo>
                    <a:pt x="24615" y="19417"/>
                  </a:lnTo>
                  <a:lnTo>
                    <a:pt x="12554" y="12459"/>
                  </a:lnTo>
                  <a:lnTo>
                    <a:pt x="24540" y="5483"/>
                  </a:lnTo>
                  <a:close/>
                  <a:moveTo>
                    <a:pt x="36753" y="12554"/>
                  </a:moveTo>
                  <a:lnTo>
                    <a:pt x="48833" y="19511"/>
                  </a:lnTo>
                  <a:lnTo>
                    <a:pt x="42840" y="22990"/>
                  </a:lnTo>
                  <a:lnTo>
                    <a:pt x="36847" y="26487"/>
                  </a:lnTo>
                  <a:lnTo>
                    <a:pt x="24767" y="19511"/>
                  </a:lnTo>
                  <a:lnTo>
                    <a:pt x="36753" y="12554"/>
                  </a:lnTo>
                  <a:close/>
                  <a:moveTo>
                    <a:pt x="48985" y="19606"/>
                  </a:moveTo>
                  <a:lnTo>
                    <a:pt x="61046" y="26563"/>
                  </a:lnTo>
                  <a:lnTo>
                    <a:pt x="60990" y="26601"/>
                  </a:lnTo>
                  <a:lnTo>
                    <a:pt x="49060" y="33539"/>
                  </a:lnTo>
                  <a:lnTo>
                    <a:pt x="36999" y="26563"/>
                  </a:lnTo>
                  <a:lnTo>
                    <a:pt x="48985" y="19606"/>
                  </a:lnTo>
                  <a:close/>
                  <a:moveTo>
                    <a:pt x="61198" y="26657"/>
                  </a:moveTo>
                  <a:lnTo>
                    <a:pt x="73259" y="33615"/>
                  </a:lnTo>
                  <a:lnTo>
                    <a:pt x="61273" y="40591"/>
                  </a:lnTo>
                  <a:lnTo>
                    <a:pt x="49212" y="33615"/>
                  </a:lnTo>
                  <a:lnTo>
                    <a:pt x="61198" y="26657"/>
                  </a:lnTo>
                  <a:close/>
                  <a:moveTo>
                    <a:pt x="73524" y="33766"/>
                  </a:moveTo>
                  <a:lnTo>
                    <a:pt x="85586" y="40742"/>
                  </a:lnTo>
                  <a:lnTo>
                    <a:pt x="79593" y="44221"/>
                  </a:lnTo>
                  <a:lnTo>
                    <a:pt x="73600" y="47699"/>
                  </a:lnTo>
                  <a:lnTo>
                    <a:pt x="61538" y="40742"/>
                  </a:lnTo>
                  <a:lnTo>
                    <a:pt x="73524" y="33766"/>
                  </a:lnTo>
                  <a:close/>
                  <a:moveTo>
                    <a:pt x="85737" y="40837"/>
                  </a:moveTo>
                  <a:lnTo>
                    <a:pt x="97818" y="47794"/>
                  </a:lnTo>
                  <a:lnTo>
                    <a:pt x="97761" y="47832"/>
                  </a:lnTo>
                  <a:lnTo>
                    <a:pt x="85832" y="54770"/>
                  </a:lnTo>
                  <a:lnTo>
                    <a:pt x="73751" y="47794"/>
                  </a:lnTo>
                  <a:lnTo>
                    <a:pt x="85737" y="40837"/>
                  </a:lnTo>
                  <a:close/>
                  <a:moveTo>
                    <a:pt x="97969" y="47888"/>
                  </a:moveTo>
                  <a:lnTo>
                    <a:pt x="110031" y="54846"/>
                  </a:lnTo>
                  <a:lnTo>
                    <a:pt x="98101" y="61784"/>
                  </a:lnTo>
                  <a:lnTo>
                    <a:pt x="98045" y="61822"/>
                  </a:lnTo>
                  <a:lnTo>
                    <a:pt x="85983" y="54846"/>
                  </a:lnTo>
                  <a:lnTo>
                    <a:pt x="97969" y="47888"/>
                  </a:lnTo>
                  <a:close/>
                  <a:moveTo>
                    <a:pt x="110182" y="54940"/>
                  </a:moveTo>
                  <a:lnTo>
                    <a:pt x="122244" y="61897"/>
                  </a:lnTo>
                  <a:lnTo>
                    <a:pt x="122187" y="61935"/>
                  </a:lnTo>
                  <a:lnTo>
                    <a:pt x="110258" y="68874"/>
                  </a:lnTo>
                  <a:lnTo>
                    <a:pt x="98196" y="61897"/>
                  </a:lnTo>
                  <a:lnTo>
                    <a:pt x="110182" y="54940"/>
                  </a:lnTo>
                  <a:close/>
                  <a:moveTo>
                    <a:pt x="122395" y="61992"/>
                  </a:moveTo>
                  <a:lnTo>
                    <a:pt x="134476" y="68949"/>
                  </a:lnTo>
                  <a:lnTo>
                    <a:pt x="128482" y="72447"/>
                  </a:lnTo>
                  <a:lnTo>
                    <a:pt x="122489" y="75925"/>
                  </a:lnTo>
                  <a:lnTo>
                    <a:pt x="110409" y="68949"/>
                  </a:lnTo>
                  <a:lnTo>
                    <a:pt x="122395" y="61992"/>
                  </a:lnTo>
                  <a:close/>
                  <a:moveTo>
                    <a:pt x="9321" y="0"/>
                  </a:moveTo>
                  <a:lnTo>
                    <a:pt x="6183" y="1834"/>
                  </a:lnTo>
                  <a:lnTo>
                    <a:pt x="189" y="5313"/>
                  </a:lnTo>
                  <a:lnTo>
                    <a:pt x="0" y="5218"/>
                  </a:lnTo>
                  <a:lnTo>
                    <a:pt x="0" y="5237"/>
                  </a:lnTo>
                  <a:lnTo>
                    <a:pt x="35732" y="25863"/>
                  </a:lnTo>
                  <a:lnTo>
                    <a:pt x="36809" y="26487"/>
                  </a:lnTo>
                  <a:lnTo>
                    <a:pt x="49022" y="33539"/>
                  </a:lnTo>
                  <a:lnTo>
                    <a:pt x="53068" y="35883"/>
                  </a:lnTo>
                  <a:lnTo>
                    <a:pt x="131942" y="81427"/>
                  </a:lnTo>
                  <a:lnTo>
                    <a:pt x="131999" y="81427"/>
                  </a:lnTo>
                  <a:lnTo>
                    <a:pt x="122641" y="76020"/>
                  </a:lnTo>
                  <a:lnTo>
                    <a:pt x="134627" y="69044"/>
                  </a:lnTo>
                  <a:lnTo>
                    <a:pt x="144987" y="75037"/>
                  </a:lnTo>
                  <a:lnTo>
                    <a:pt x="144987" y="74848"/>
                  </a:lnTo>
                  <a:lnTo>
                    <a:pt x="134778" y="68949"/>
                  </a:lnTo>
                  <a:lnTo>
                    <a:pt x="134627" y="68874"/>
                  </a:lnTo>
                  <a:lnTo>
                    <a:pt x="122546" y="61897"/>
                  </a:lnTo>
                  <a:lnTo>
                    <a:pt x="122395" y="61822"/>
                  </a:lnTo>
                  <a:lnTo>
                    <a:pt x="110333" y="54846"/>
                  </a:lnTo>
                  <a:lnTo>
                    <a:pt x="110182" y="54770"/>
                  </a:lnTo>
                  <a:lnTo>
                    <a:pt x="98120" y="47794"/>
                  </a:lnTo>
                  <a:lnTo>
                    <a:pt x="97969" y="47699"/>
                  </a:lnTo>
                  <a:lnTo>
                    <a:pt x="85907" y="40742"/>
                  </a:lnTo>
                  <a:lnTo>
                    <a:pt x="85737" y="40648"/>
                  </a:lnTo>
                  <a:lnTo>
                    <a:pt x="73675" y="33690"/>
                  </a:lnTo>
                  <a:lnTo>
                    <a:pt x="73524" y="33596"/>
                  </a:lnTo>
                  <a:lnTo>
                    <a:pt x="73411" y="33539"/>
                  </a:lnTo>
                  <a:lnTo>
                    <a:pt x="61349" y="26563"/>
                  </a:lnTo>
                  <a:lnTo>
                    <a:pt x="61198" y="26487"/>
                  </a:lnTo>
                  <a:lnTo>
                    <a:pt x="49136" y="19511"/>
                  </a:lnTo>
                  <a:lnTo>
                    <a:pt x="48985" y="19417"/>
                  </a:lnTo>
                  <a:lnTo>
                    <a:pt x="36904" y="12459"/>
                  </a:lnTo>
                  <a:lnTo>
                    <a:pt x="36753" y="12365"/>
                  </a:lnTo>
                  <a:lnTo>
                    <a:pt x="24691" y="5407"/>
                  </a:lnTo>
                  <a:lnTo>
                    <a:pt x="24540" y="5313"/>
                  </a:lnTo>
                  <a:lnTo>
                    <a:pt x="15352" y="0"/>
                  </a:lnTo>
                  <a:lnTo>
                    <a:pt x="15049" y="0"/>
                  </a:lnTo>
                  <a:lnTo>
                    <a:pt x="24389" y="5407"/>
                  </a:lnTo>
                  <a:lnTo>
                    <a:pt x="12402" y="12365"/>
                  </a:lnTo>
                  <a:lnTo>
                    <a:pt x="341" y="5407"/>
                  </a:lnTo>
                  <a:lnTo>
                    <a:pt x="9623"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a:off x="1547619" y="0"/>
              <a:ext cx="595042" cy="341069"/>
            </a:xfrm>
            <a:custGeom>
              <a:avLst/>
              <a:gdLst/>
              <a:ahLst/>
              <a:cxnLst/>
              <a:rect l="l" t="t" r="r" b="b"/>
              <a:pathLst>
                <a:path w="9435" h="5408" extrusionOk="0">
                  <a:moveTo>
                    <a:pt x="9132" y="0"/>
                  </a:moveTo>
                  <a:lnTo>
                    <a:pt x="1" y="5313"/>
                  </a:lnTo>
                  <a:lnTo>
                    <a:pt x="152" y="5407"/>
                  </a:lnTo>
                  <a:lnTo>
                    <a:pt x="9435"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2317865" y="0"/>
              <a:ext cx="6826111" cy="3903752"/>
            </a:xfrm>
            <a:custGeom>
              <a:avLst/>
              <a:gdLst/>
              <a:ahLst/>
              <a:cxnLst/>
              <a:rect l="l" t="t" r="r" b="b"/>
              <a:pathLst>
                <a:path w="108235" h="61898" extrusionOk="0">
                  <a:moveTo>
                    <a:pt x="36507" y="5483"/>
                  </a:moveTo>
                  <a:lnTo>
                    <a:pt x="48569" y="12459"/>
                  </a:lnTo>
                  <a:lnTo>
                    <a:pt x="36583" y="19417"/>
                  </a:lnTo>
                  <a:lnTo>
                    <a:pt x="24521" y="12459"/>
                  </a:lnTo>
                  <a:lnTo>
                    <a:pt x="36507" y="5483"/>
                  </a:lnTo>
                  <a:close/>
                  <a:moveTo>
                    <a:pt x="60858" y="5483"/>
                  </a:moveTo>
                  <a:lnTo>
                    <a:pt x="72938" y="12459"/>
                  </a:lnTo>
                  <a:lnTo>
                    <a:pt x="60952" y="19417"/>
                  </a:lnTo>
                  <a:lnTo>
                    <a:pt x="48872" y="12459"/>
                  </a:lnTo>
                  <a:lnTo>
                    <a:pt x="60858" y="5483"/>
                  </a:lnTo>
                  <a:close/>
                  <a:moveTo>
                    <a:pt x="85340" y="5559"/>
                  </a:moveTo>
                  <a:lnTo>
                    <a:pt x="97402" y="12516"/>
                  </a:lnTo>
                  <a:lnTo>
                    <a:pt x="85416" y="19492"/>
                  </a:lnTo>
                  <a:lnTo>
                    <a:pt x="73335" y="12516"/>
                  </a:lnTo>
                  <a:lnTo>
                    <a:pt x="85340" y="5559"/>
                  </a:lnTo>
                  <a:close/>
                  <a:moveTo>
                    <a:pt x="48720" y="12554"/>
                  </a:moveTo>
                  <a:lnTo>
                    <a:pt x="60801" y="19511"/>
                  </a:lnTo>
                  <a:lnTo>
                    <a:pt x="48796" y="26487"/>
                  </a:lnTo>
                  <a:lnTo>
                    <a:pt x="36734" y="19511"/>
                  </a:lnTo>
                  <a:lnTo>
                    <a:pt x="48720" y="12554"/>
                  </a:lnTo>
                  <a:close/>
                  <a:moveTo>
                    <a:pt x="73184" y="12611"/>
                  </a:moveTo>
                  <a:lnTo>
                    <a:pt x="85265" y="19568"/>
                  </a:lnTo>
                  <a:lnTo>
                    <a:pt x="73279" y="26544"/>
                  </a:lnTo>
                  <a:lnTo>
                    <a:pt x="61198" y="19568"/>
                  </a:lnTo>
                  <a:lnTo>
                    <a:pt x="73184" y="12611"/>
                  </a:lnTo>
                  <a:close/>
                  <a:moveTo>
                    <a:pt x="61047" y="19662"/>
                  </a:moveTo>
                  <a:lnTo>
                    <a:pt x="73127" y="26638"/>
                  </a:lnTo>
                  <a:lnTo>
                    <a:pt x="61141" y="33596"/>
                  </a:lnTo>
                  <a:lnTo>
                    <a:pt x="49061" y="26638"/>
                  </a:lnTo>
                  <a:lnTo>
                    <a:pt x="61047" y="19662"/>
                  </a:lnTo>
                  <a:close/>
                  <a:moveTo>
                    <a:pt x="85416" y="19662"/>
                  </a:moveTo>
                  <a:lnTo>
                    <a:pt x="97478" y="26638"/>
                  </a:lnTo>
                  <a:lnTo>
                    <a:pt x="85492" y="33596"/>
                  </a:lnTo>
                  <a:lnTo>
                    <a:pt x="73430" y="26638"/>
                  </a:lnTo>
                  <a:lnTo>
                    <a:pt x="85416" y="19662"/>
                  </a:lnTo>
                  <a:close/>
                  <a:moveTo>
                    <a:pt x="73279" y="26714"/>
                  </a:moveTo>
                  <a:lnTo>
                    <a:pt x="85340" y="33690"/>
                  </a:lnTo>
                  <a:lnTo>
                    <a:pt x="73354" y="40648"/>
                  </a:lnTo>
                  <a:lnTo>
                    <a:pt x="61293" y="33690"/>
                  </a:lnTo>
                  <a:lnTo>
                    <a:pt x="73279" y="26714"/>
                  </a:lnTo>
                  <a:close/>
                  <a:moveTo>
                    <a:pt x="85492" y="33766"/>
                  </a:moveTo>
                  <a:lnTo>
                    <a:pt x="97553" y="40742"/>
                  </a:lnTo>
                  <a:lnTo>
                    <a:pt x="85567" y="47699"/>
                  </a:lnTo>
                  <a:lnTo>
                    <a:pt x="73506" y="40742"/>
                  </a:lnTo>
                  <a:lnTo>
                    <a:pt x="85492" y="33766"/>
                  </a:lnTo>
                  <a:close/>
                  <a:moveTo>
                    <a:pt x="2648" y="0"/>
                  </a:moveTo>
                  <a:lnTo>
                    <a:pt x="12006" y="5407"/>
                  </a:lnTo>
                  <a:lnTo>
                    <a:pt x="1" y="12365"/>
                  </a:lnTo>
                  <a:lnTo>
                    <a:pt x="152" y="12459"/>
                  </a:lnTo>
                  <a:lnTo>
                    <a:pt x="12157" y="5483"/>
                  </a:lnTo>
                  <a:lnTo>
                    <a:pt x="24219" y="12459"/>
                  </a:lnTo>
                  <a:lnTo>
                    <a:pt x="12233" y="19417"/>
                  </a:lnTo>
                  <a:lnTo>
                    <a:pt x="12384" y="19511"/>
                  </a:lnTo>
                  <a:lnTo>
                    <a:pt x="24370" y="12554"/>
                  </a:lnTo>
                  <a:lnTo>
                    <a:pt x="36432" y="19511"/>
                  </a:lnTo>
                  <a:lnTo>
                    <a:pt x="24446" y="26487"/>
                  </a:lnTo>
                  <a:lnTo>
                    <a:pt x="24597" y="26563"/>
                  </a:lnTo>
                  <a:lnTo>
                    <a:pt x="36583" y="19606"/>
                  </a:lnTo>
                  <a:lnTo>
                    <a:pt x="48645" y="26563"/>
                  </a:lnTo>
                  <a:lnTo>
                    <a:pt x="36659" y="33539"/>
                  </a:lnTo>
                  <a:lnTo>
                    <a:pt x="36772" y="33596"/>
                  </a:lnTo>
                  <a:lnTo>
                    <a:pt x="36923" y="33690"/>
                  </a:lnTo>
                  <a:lnTo>
                    <a:pt x="48909" y="26714"/>
                  </a:lnTo>
                  <a:lnTo>
                    <a:pt x="60990" y="33690"/>
                  </a:lnTo>
                  <a:lnTo>
                    <a:pt x="48985" y="40648"/>
                  </a:lnTo>
                  <a:lnTo>
                    <a:pt x="49155" y="40742"/>
                  </a:lnTo>
                  <a:lnTo>
                    <a:pt x="61141" y="33766"/>
                  </a:lnTo>
                  <a:lnTo>
                    <a:pt x="73203" y="40742"/>
                  </a:lnTo>
                  <a:lnTo>
                    <a:pt x="61217" y="47699"/>
                  </a:lnTo>
                  <a:lnTo>
                    <a:pt x="61368" y="47794"/>
                  </a:lnTo>
                  <a:lnTo>
                    <a:pt x="73354" y="40837"/>
                  </a:lnTo>
                  <a:lnTo>
                    <a:pt x="85416" y="47794"/>
                  </a:lnTo>
                  <a:lnTo>
                    <a:pt x="73430" y="54770"/>
                  </a:lnTo>
                  <a:lnTo>
                    <a:pt x="73581" y="54846"/>
                  </a:lnTo>
                  <a:lnTo>
                    <a:pt x="85567" y="47888"/>
                  </a:lnTo>
                  <a:lnTo>
                    <a:pt x="97648" y="54846"/>
                  </a:lnTo>
                  <a:lnTo>
                    <a:pt x="85643" y="61822"/>
                  </a:lnTo>
                  <a:lnTo>
                    <a:pt x="85794" y="61897"/>
                  </a:lnTo>
                  <a:lnTo>
                    <a:pt x="97799" y="54940"/>
                  </a:lnTo>
                  <a:lnTo>
                    <a:pt x="108235" y="60971"/>
                  </a:lnTo>
                  <a:lnTo>
                    <a:pt x="108235" y="60801"/>
                  </a:lnTo>
                  <a:lnTo>
                    <a:pt x="97950" y="54846"/>
                  </a:lnTo>
                  <a:lnTo>
                    <a:pt x="108235" y="48872"/>
                  </a:lnTo>
                  <a:lnTo>
                    <a:pt x="108235" y="48682"/>
                  </a:lnTo>
                  <a:lnTo>
                    <a:pt x="97799" y="54770"/>
                  </a:lnTo>
                  <a:lnTo>
                    <a:pt x="85719" y="47794"/>
                  </a:lnTo>
                  <a:lnTo>
                    <a:pt x="97705" y="40837"/>
                  </a:lnTo>
                  <a:lnTo>
                    <a:pt x="108235" y="46905"/>
                  </a:lnTo>
                  <a:lnTo>
                    <a:pt x="108235" y="46735"/>
                  </a:lnTo>
                  <a:lnTo>
                    <a:pt x="97856" y="40742"/>
                  </a:lnTo>
                  <a:lnTo>
                    <a:pt x="108235" y="34711"/>
                  </a:lnTo>
                  <a:lnTo>
                    <a:pt x="108235" y="34541"/>
                  </a:lnTo>
                  <a:lnTo>
                    <a:pt x="97705" y="40648"/>
                  </a:lnTo>
                  <a:lnTo>
                    <a:pt x="85643" y="33690"/>
                  </a:lnTo>
                  <a:lnTo>
                    <a:pt x="97629" y="26714"/>
                  </a:lnTo>
                  <a:lnTo>
                    <a:pt x="108235" y="32840"/>
                  </a:lnTo>
                  <a:lnTo>
                    <a:pt x="108235" y="32669"/>
                  </a:lnTo>
                  <a:lnTo>
                    <a:pt x="97780" y="26638"/>
                  </a:lnTo>
                  <a:lnTo>
                    <a:pt x="108235" y="20551"/>
                  </a:lnTo>
                  <a:lnTo>
                    <a:pt x="108235" y="20381"/>
                  </a:lnTo>
                  <a:lnTo>
                    <a:pt x="97629" y="26544"/>
                  </a:lnTo>
                  <a:lnTo>
                    <a:pt x="85567" y="19568"/>
                  </a:lnTo>
                  <a:lnTo>
                    <a:pt x="97553" y="12611"/>
                  </a:lnTo>
                  <a:lnTo>
                    <a:pt x="108235" y="18774"/>
                  </a:lnTo>
                  <a:lnTo>
                    <a:pt x="108235" y="18604"/>
                  </a:lnTo>
                  <a:lnTo>
                    <a:pt x="97705" y="12516"/>
                  </a:lnTo>
                  <a:lnTo>
                    <a:pt x="108235" y="6391"/>
                  </a:lnTo>
                  <a:lnTo>
                    <a:pt x="108235" y="6220"/>
                  </a:lnTo>
                  <a:lnTo>
                    <a:pt x="97553" y="12440"/>
                  </a:lnTo>
                  <a:lnTo>
                    <a:pt x="85492" y="5464"/>
                  </a:lnTo>
                  <a:lnTo>
                    <a:pt x="94869" y="0"/>
                  </a:lnTo>
                  <a:lnTo>
                    <a:pt x="94358" y="0"/>
                  </a:lnTo>
                  <a:lnTo>
                    <a:pt x="85227" y="5313"/>
                  </a:lnTo>
                  <a:lnTo>
                    <a:pt x="76020" y="0"/>
                  </a:lnTo>
                  <a:lnTo>
                    <a:pt x="75717" y="0"/>
                  </a:lnTo>
                  <a:lnTo>
                    <a:pt x="85076" y="5407"/>
                  </a:lnTo>
                  <a:lnTo>
                    <a:pt x="73090" y="12365"/>
                  </a:lnTo>
                  <a:lnTo>
                    <a:pt x="61009" y="5407"/>
                  </a:lnTo>
                  <a:lnTo>
                    <a:pt x="70310" y="0"/>
                  </a:lnTo>
                  <a:lnTo>
                    <a:pt x="70008" y="0"/>
                  </a:lnTo>
                  <a:lnTo>
                    <a:pt x="60858" y="5313"/>
                  </a:lnTo>
                  <a:lnTo>
                    <a:pt x="51670" y="0"/>
                  </a:lnTo>
                  <a:lnTo>
                    <a:pt x="51367" y="0"/>
                  </a:lnTo>
                  <a:lnTo>
                    <a:pt x="60706" y="5407"/>
                  </a:lnTo>
                  <a:lnTo>
                    <a:pt x="48720" y="12365"/>
                  </a:lnTo>
                  <a:lnTo>
                    <a:pt x="36659" y="5407"/>
                  </a:lnTo>
                  <a:lnTo>
                    <a:pt x="45941" y="0"/>
                  </a:lnTo>
                  <a:lnTo>
                    <a:pt x="45639" y="0"/>
                  </a:lnTo>
                  <a:lnTo>
                    <a:pt x="36507" y="5313"/>
                  </a:lnTo>
                  <a:lnTo>
                    <a:pt x="27319" y="0"/>
                  </a:lnTo>
                  <a:lnTo>
                    <a:pt x="26998" y="0"/>
                  </a:lnTo>
                  <a:lnTo>
                    <a:pt x="36356" y="5407"/>
                  </a:lnTo>
                  <a:lnTo>
                    <a:pt x="24370" y="12365"/>
                  </a:lnTo>
                  <a:lnTo>
                    <a:pt x="12308" y="5407"/>
                  </a:lnTo>
                  <a:lnTo>
                    <a:pt x="21591" y="0"/>
                  </a:lnTo>
                  <a:lnTo>
                    <a:pt x="21288" y="0"/>
                  </a:lnTo>
                  <a:lnTo>
                    <a:pt x="12157" y="5313"/>
                  </a:lnTo>
                  <a:lnTo>
                    <a:pt x="2950"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a:off x="8630061" y="0"/>
              <a:ext cx="513937" cy="296922"/>
            </a:xfrm>
            <a:custGeom>
              <a:avLst/>
              <a:gdLst/>
              <a:ahLst/>
              <a:cxnLst/>
              <a:rect l="l" t="t" r="r" b="b"/>
              <a:pathLst>
                <a:path w="8149" h="4708" extrusionOk="0">
                  <a:moveTo>
                    <a:pt x="1" y="0"/>
                  </a:moveTo>
                  <a:lnTo>
                    <a:pt x="8149" y="4708"/>
                  </a:lnTo>
                  <a:lnTo>
                    <a:pt x="8149" y="4538"/>
                  </a:lnTo>
                  <a:lnTo>
                    <a:pt x="303"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a:off x="0" y="330286"/>
              <a:ext cx="8321315" cy="4805113"/>
            </a:xfrm>
            <a:custGeom>
              <a:avLst/>
              <a:gdLst/>
              <a:ahLst/>
              <a:cxnLst/>
              <a:rect l="l" t="t" r="r" b="b"/>
              <a:pathLst>
                <a:path w="131943" h="76190" extrusionOk="0">
                  <a:moveTo>
                    <a:pt x="12365" y="7317"/>
                  </a:moveTo>
                  <a:lnTo>
                    <a:pt x="24445" y="14293"/>
                  </a:lnTo>
                  <a:lnTo>
                    <a:pt x="12440" y="21250"/>
                  </a:lnTo>
                  <a:lnTo>
                    <a:pt x="379" y="14293"/>
                  </a:lnTo>
                  <a:lnTo>
                    <a:pt x="12365" y="7317"/>
                  </a:lnTo>
                  <a:close/>
                  <a:moveTo>
                    <a:pt x="24597" y="14369"/>
                  </a:moveTo>
                  <a:lnTo>
                    <a:pt x="36658" y="21345"/>
                  </a:lnTo>
                  <a:lnTo>
                    <a:pt x="24672" y="28302"/>
                  </a:lnTo>
                  <a:lnTo>
                    <a:pt x="12591" y="21345"/>
                  </a:lnTo>
                  <a:lnTo>
                    <a:pt x="24597" y="14369"/>
                  </a:lnTo>
                  <a:close/>
                  <a:moveTo>
                    <a:pt x="12440" y="21420"/>
                  </a:moveTo>
                  <a:lnTo>
                    <a:pt x="24521" y="28397"/>
                  </a:lnTo>
                  <a:lnTo>
                    <a:pt x="12535" y="35354"/>
                  </a:lnTo>
                  <a:lnTo>
                    <a:pt x="454" y="28397"/>
                  </a:lnTo>
                  <a:lnTo>
                    <a:pt x="12440" y="21420"/>
                  </a:lnTo>
                  <a:close/>
                  <a:moveTo>
                    <a:pt x="36809" y="21420"/>
                  </a:moveTo>
                  <a:lnTo>
                    <a:pt x="48871" y="28397"/>
                  </a:lnTo>
                  <a:lnTo>
                    <a:pt x="36885" y="35354"/>
                  </a:lnTo>
                  <a:lnTo>
                    <a:pt x="24823" y="28397"/>
                  </a:lnTo>
                  <a:lnTo>
                    <a:pt x="36809" y="21420"/>
                  </a:lnTo>
                  <a:close/>
                  <a:moveTo>
                    <a:pt x="24672" y="28491"/>
                  </a:moveTo>
                  <a:lnTo>
                    <a:pt x="36734" y="35448"/>
                  </a:lnTo>
                  <a:lnTo>
                    <a:pt x="24748" y="42425"/>
                  </a:lnTo>
                  <a:lnTo>
                    <a:pt x="12686" y="35448"/>
                  </a:lnTo>
                  <a:lnTo>
                    <a:pt x="24672" y="28491"/>
                  </a:lnTo>
                  <a:close/>
                  <a:moveTo>
                    <a:pt x="49022" y="28491"/>
                  </a:moveTo>
                  <a:lnTo>
                    <a:pt x="61084" y="35448"/>
                  </a:lnTo>
                  <a:lnTo>
                    <a:pt x="49098" y="42425"/>
                  </a:lnTo>
                  <a:lnTo>
                    <a:pt x="37036" y="35448"/>
                  </a:lnTo>
                  <a:lnTo>
                    <a:pt x="49022" y="28491"/>
                  </a:lnTo>
                  <a:close/>
                  <a:moveTo>
                    <a:pt x="12535" y="35543"/>
                  </a:moveTo>
                  <a:lnTo>
                    <a:pt x="24597" y="42500"/>
                  </a:lnTo>
                  <a:lnTo>
                    <a:pt x="12610" y="49476"/>
                  </a:lnTo>
                  <a:lnTo>
                    <a:pt x="549" y="42500"/>
                  </a:lnTo>
                  <a:lnTo>
                    <a:pt x="12535" y="35543"/>
                  </a:lnTo>
                  <a:close/>
                  <a:moveTo>
                    <a:pt x="36885" y="35543"/>
                  </a:moveTo>
                  <a:lnTo>
                    <a:pt x="48947" y="42500"/>
                  </a:lnTo>
                  <a:lnTo>
                    <a:pt x="36961" y="49476"/>
                  </a:lnTo>
                  <a:lnTo>
                    <a:pt x="24899" y="42500"/>
                  </a:lnTo>
                  <a:lnTo>
                    <a:pt x="36885" y="35543"/>
                  </a:lnTo>
                  <a:close/>
                  <a:moveTo>
                    <a:pt x="61349" y="35600"/>
                  </a:moveTo>
                  <a:lnTo>
                    <a:pt x="73430" y="42576"/>
                  </a:lnTo>
                  <a:lnTo>
                    <a:pt x="61425" y="49533"/>
                  </a:lnTo>
                  <a:lnTo>
                    <a:pt x="49363" y="42576"/>
                  </a:lnTo>
                  <a:lnTo>
                    <a:pt x="61349" y="35600"/>
                  </a:lnTo>
                  <a:close/>
                  <a:moveTo>
                    <a:pt x="24748" y="42595"/>
                  </a:moveTo>
                  <a:lnTo>
                    <a:pt x="36809" y="49552"/>
                  </a:lnTo>
                  <a:lnTo>
                    <a:pt x="24823" y="56528"/>
                  </a:lnTo>
                  <a:lnTo>
                    <a:pt x="12762" y="49552"/>
                  </a:lnTo>
                  <a:lnTo>
                    <a:pt x="24748" y="42595"/>
                  </a:lnTo>
                  <a:close/>
                  <a:moveTo>
                    <a:pt x="49212" y="42651"/>
                  </a:moveTo>
                  <a:lnTo>
                    <a:pt x="61273" y="49628"/>
                  </a:lnTo>
                  <a:lnTo>
                    <a:pt x="49287" y="56585"/>
                  </a:lnTo>
                  <a:lnTo>
                    <a:pt x="37225" y="49628"/>
                  </a:lnTo>
                  <a:lnTo>
                    <a:pt x="49212" y="42651"/>
                  </a:lnTo>
                  <a:close/>
                  <a:moveTo>
                    <a:pt x="73581" y="42651"/>
                  </a:moveTo>
                  <a:lnTo>
                    <a:pt x="85643" y="49628"/>
                  </a:lnTo>
                  <a:lnTo>
                    <a:pt x="73656" y="56585"/>
                  </a:lnTo>
                  <a:lnTo>
                    <a:pt x="61595" y="49628"/>
                  </a:lnTo>
                  <a:lnTo>
                    <a:pt x="73581" y="42651"/>
                  </a:lnTo>
                  <a:close/>
                  <a:moveTo>
                    <a:pt x="12610" y="49647"/>
                  </a:moveTo>
                  <a:lnTo>
                    <a:pt x="24672" y="56623"/>
                  </a:lnTo>
                  <a:lnTo>
                    <a:pt x="12686" y="63580"/>
                  </a:lnTo>
                  <a:lnTo>
                    <a:pt x="624" y="56623"/>
                  </a:lnTo>
                  <a:lnTo>
                    <a:pt x="12610" y="49647"/>
                  </a:lnTo>
                  <a:close/>
                  <a:moveTo>
                    <a:pt x="37074" y="49703"/>
                  </a:moveTo>
                  <a:lnTo>
                    <a:pt x="49136" y="56679"/>
                  </a:lnTo>
                  <a:lnTo>
                    <a:pt x="37150" y="63637"/>
                  </a:lnTo>
                  <a:lnTo>
                    <a:pt x="25088" y="56679"/>
                  </a:lnTo>
                  <a:lnTo>
                    <a:pt x="37074" y="49703"/>
                  </a:lnTo>
                  <a:close/>
                  <a:moveTo>
                    <a:pt x="61443" y="49703"/>
                  </a:moveTo>
                  <a:lnTo>
                    <a:pt x="73505" y="56679"/>
                  </a:lnTo>
                  <a:lnTo>
                    <a:pt x="61519" y="63637"/>
                  </a:lnTo>
                  <a:lnTo>
                    <a:pt x="49438" y="56679"/>
                  </a:lnTo>
                  <a:lnTo>
                    <a:pt x="61443" y="49703"/>
                  </a:lnTo>
                  <a:close/>
                  <a:moveTo>
                    <a:pt x="85794" y="49703"/>
                  </a:moveTo>
                  <a:lnTo>
                    <a:pt x="97855" y="56679"/>
                  </a:lnTo>
                  <a:lnTo>
                    <a:pt x="85869" y="63637"/>
                  </a:lnTo>
                  <a:lnTo>
                    <a:pt x="73808" y="56679"/>
                  </a:lnTo>
                  <a:lnTo>
                    <a:pt x="85794" y="49703"/>
                  </a:lnTo>
                  <a:close/>
                  <a:moveTo>
                    <a:pt x="24937" y="56774"/>
                  </a:moveTo>
                  <a:lnTo>
                    <a:pt x="36999" y="63731"/>
                  </a:lnTo>
                  <a:lnTo>
                    <a:pt x="25012" y="70707"/>
                  </a:lnTo>
                  <a:lnTo>
                    <a:pt x="12951" y="63731"/>
                  </a:lnTo>
                  <a:lnTo>
                    <a:pt x="24937" y="56774"/>
                  </a:lnTo>
                  <a:close/>
                  <a:moveTo>
                    <a:pt x="49287" y="56774"/>
                  </a:moveTo>
                  <a:lnTo>
                    <a:pt x="61368" y="63731"/>
                  </a:lnTo>
                  <a:lnTo>
                    <a:pt x="49382" y="70707"/>
                  </a:lnTo>
                  <a:lnTo>
                    <a:pt x="37301" y="63731"/>
                  </a:lnTo>
                  <a:lnTo>
                    <a:pt x="49287" y="56774"/>
                  </a:lnTo>
                  <a:close/>
                  <a:moveTo>
                    <a:pt x="73656" y="56774"/>
                  </a:moveTo>
                  <a:lnTo>
                    <a:pt x="85718" y="63731"/>
                  </a:lnTo>
                  <a:lnTo>
                    <a:pt x="73732" y="70707"/>
                  </a:lnTo>
                  <a:lnTo>
                    <a:pt x="61670" y="63731"/>
                  </a:lnTo>
                  <a:lnTo>
                    <a:pt x="73656" y="56774"/>
                  </a:lnTo>
                  <a:close/>
                  <a:moveTo>
                    <a:pt x="98007" y="56774"/>
                  </a:moveTo>
                  <a:lnTo>
                    <a:pt x="110087" y="63731"/>
                  </a:lnTo>
                  <a:lnTo>
                    <a:pt x="98082" y="70707"/>
                  </a:lnTo>
                  <a:lnTo>
                    <a:pt x="86021" y="63731"/>
                  </a:lnTo>
                  <a:lnTo>
                    <a:pt x="98007" y="56774"/>
                  </a:lnTo>
                  <a:close/>
                  <a:moveTo>
                    <a:pt x="0" y="0"/>
                  </a:moveTo>
                  <a:lnTo>
                    <a:pt x="0" y="170"/>
                  </a:lnTo>
                  <a:lnTo>
                    <a:pt x="0" y="360"/>
                  </a:lnTo>
                  <a:lnTo>
                    <a:pt x="152" y="265"/>
                  </a:lnTo>
                  <a:lnTo>
                    <a:pt x="12213" y="7222"/>
                  </a:lnTo>
                  <a:lnTo>
                    <a:pt x="227" y="14198"/>
                  </a:lnTo>
                  <a:lnTo>
                    <a:pt x="0" y="14066"/>
                  </a:lnTo>
                  <a:lnTo>
                    <a:pt x="0" y="14236"/>
                  </a:lnTo>
                  <a:lnTo>
                    <a:pt x="76" y="14293"/>
                  </a:lnTo>
                  <a:lnTo>
                    <a:pt x="0" y="14331"/>
                  </a:lnTo>
                  <a:lnTo>
                    <a:pt x="0" y="14501"/>
                  </a:lnTo>
                  <a:lnTo>
                    <a:pt x="227" y="14369"/>
                  </a:lnTo>
                  <a:lnTo>
                    <a:pt x="12289" y="21345"/>
                  </a:lnTo>
                  <a:lnTo>
                    <a:pt x="303" y="28302"/>
                  </a:lnTo>
                  <a:lnTo>
                    <a:pt x="0" y="28132"/>
                  </a:lnTo>
                  <a:lnTo>
                    <a:pt x="0" y="28302"/>
                  </a:lnTo>
                  <a:lnTo>
                    <a:pt x="152" y="28397"/>
                  </a:lnTo>
                  <a:lnTo>
                    <a:pt x="0" y="28491"/>
                  </a:lnTo>
                  <a:lnTo>
                    <a:pt x="0" y="28661"/>
                  </a:lnTo>
                  <a:lnTo>
                    <a:pt x="303" y="28491"/>
                  </a:lnTo>
                  <a:lnTo>
                    <a:pt x="12384" y="35448"/>
                  </a:lnTo>
                  <a:lnTo>
                    <a:pt x="397" y="42425"/>
                  </a:lnTo>
                  <a:lnTo>
                    <a:pt x="0" y="42198"/>
                  </a:lnTo>
                  <a:lnTo>
                    <a:pt x="0" y="42368"/>
                  </a:lnTo>
                  <a:lnTo>
                    <a:pt x="227" y="42500"/>
                  </a:lnTo>
                  <a:lnTo>
                    <a:pt x="0" y="42651"/>
                  </a:lnTo>
                  <a:lnTo>
                    <a:pt x="0" y="42822"/>
                  </a:lnTo>
                  <a:lnTo>
                    <a:pt x="397" y="42595"/>
                  </a:lnTo>
                  <a:lnTo>
                    <a:pt x="12459" y="49552"/>
                  </a:lnTo>
                  <a:lnTo>
                    <a:pt x="473" y="56528"/>
                  </a:lnTo>
                  <a:lnTo>
                    <a:pt x="0" y="56263"/>
                  </a:lnTo>
                  <a:lnTo>
                    <a:pt x="0" y="56434"/>
                  </a:lnTo>
                  <a:lnTo>
                    <a:pt x="322" y="56623"/>
                  </a:lnTo>
                  <a:lnTo>
                    <a:pt x="0" y="56793"/>
                  </a:lnTo>
                  <a:lnTo>
                    <a:pt x="0" y="56982"/>
                  </a:lnTo>
                  <a:lnTo>
                    <a:pt x="473" y="56698"/>
                  </a:lnTo>
                  <a:lnTo>
                    <a:pt x="12535" y="63674"/>
                  </a:lnTo>
                  <a:lnTo>
                    <a:pt x="549" y="70632"/>
                  </a:lnTo>
                  <a:lnTo>
                    <a:pt x="0" y="70329"/>
                  </a:lnTo>
                  <a:lnTo>
                    <a:pt x="0" y="70499"/>
                  </a:lnTo>
                  <a:lnTo>
                    <a:pt x="397" y="70726"/>
                  </a:lnTo>
                  <a:lnTo>
                    <a:pt x="0" y="70953"/>
                  </a:lnTo>
                  <a:lnTo>
                    <a:pt x="0" y="71256"/>
                  </a:lnTo>
                  <a:lnTo>
                    <a:pt x="662" y="70878"/>
                  </a:lnTo>
                  <a:lnTo>
                    <a:pt x="9850" y="76190"/>
                  </a:lnTo>
                  <a:lnTo>
                    <a:pt x="10153" y="76190"/>
                  </a:lnTo>
                  <a:lnTo>
                    <a:pt x="813" y="70783"/>
                  </a:lnTo>
                  <a:lnTo>
                    <a:pt x="12799" y="63826"/>
                  </a:lnTo>
                  <a:lnTo>
                    <a:pt x="24861" y="70783"/>
                  </a:lnTo>
                  <a:lnTo>
                    <a:pt x="15579" y="76190"/>
                  </a:lnTo>
                  <a:lnTo>
                    <a:pt x="15881" y="76190"/>
                  </a:lnTo>
                  <a:lnTo>
                    <a:pt x="25012" y="70878"/>
                  </a:lnTo>
                  <a:lnTo>
                    <a:pt x="34201" y="76190"/>
                  </a:lnTo>
                  <a:lnTo>
                    <a:pt x="34522" y="76190"/>
                  </a:lnTo>
                  <a:lnTo>
                    <a:pt x="25164" y="70783"/>
                  </a:lnTo>
                  <a:lnTo>
                    <a:pt x="37150" y="63826"/>
                  </a:lnTo>
                  <a:lnTo>
                    <a:pt x="49230" y="70783"/>
                  </a:lnTo>
                  <a:lnTo>
                    <a:pt x="39929" y="76190"/>
                  </a:lnTo>
                  <a:lnTo>
                    <a:pt x="40231" y="76190"/>
                  </a:lnTo>
                  <a:lnTo>
                    <a:pt x="49382" y="70878"/>
                  </a:lnTo>
                  <a:lnTo>
                    <a:pt x="58570" y="76190"/>
                  </a:lnTo>
                  <a:lnTo>
                    <a:pt x="58872" y="76190"/>
                  </a:lnTo>
                  <a:lnTo>
                    <a:pt x="49533" y="70783"/>
                  </a:lnTo>
                  <a:lnTo>
                    <a:pt x="61519" y="63826"/>
                  </a:lnTo>
                  <a:lnTo>
                    <a:pt x="73581" y="70783"/>
                  </a:lnTo>
                  <a:lnTo>
                    <a:pt x="64298" y="76190"/>
                  </a:lnTo>
                  <a:lnTo>
                    <a:pt x="64601" y="76190"/>
                  </a:lnTo>
                  <a:lnTo>
                    <a:pt x="73732" y="70878"/>
                  </a:lnTo>
                  <a:lnTo>
                    <a:pt x="82920" y="76190"/>
                  </a:lnTo>
                  <a:lnTo>
                    <a:pt x="83223" y="76190"/>
                  </a:lnTo>
                  <a:lnTo>
                    <a:pt x="73883" y="70783"/>
                  </a:lnTo>
                  <a:lnTo>
                    <a:pt x="85869" y="63826"/>
                  </a:lnTo>
                  <a:lnTo>
                    <a:pt x="97931" y="70783"/>
                  </a:lnTo>
                  <a:lnTo>
                    <a:pt x="88648" y="76190"/>
                  </a:lnTo>
                  <a:lnTo>
                    <a:pt x="88951" y="76190"/>
                  </a:lnTo>
                  <a:lnTo>
                    <a:pt x="98082" y="70878"/>
                  </a:lnTo>
                  <a:lnTo>
                    <a:pt x="107289" y="76190"/>
                  </a:lnTo>
                  <a:lnTo>
                    <a:pt x="107592" y="76190"/>
                  </a:lnTo>
                  <a:lnTo>
                    <a:pt x="98234" y="70783"/>
                  </a:lnTo>
                  <a:lnTo>
                    <a:pt x="110239" y="63826"/>
                  </a:lnTo>
                  <a:lnTo>
                    <a:pt x="122300" y="70783"/>
                  </a:lnTo>
                  <a:lnTo>
                    <a:pt x="113018" y="76190"/>
                  </a:lnTo>
                  <a:lnTo>
                    <a:pt x="113320" y="76190"/>
                  </a:lnTo>
                  <a:lnTo>
                    <a:pt x="122452" y="70878"/>
                  </a:lnTo>
                  <a:lnTo>
                    <a:pt x="131640" y="76190"/>
                  </a:lnTo>
                  <a:lnTo>
                    <a:pt x="131942" y="76190"/>
                  </a:lnTo>
                  <a:lnTo>
                    <a:pt x="53068" y="30646"/>
                  </a:lnTo>
                  <a:lnTo>
                    <a:pt x="49022" y="28302"/>
                  </a:lnTo>
                  <a:lnTo>
                    <a:pt x="36809" y="21250"/>
                  </a:lnTo>
                  <a:lnTo>
                    <a:pt x="35732" y="20626"/>
                  </a:lnTo>
                  <a:lnTo>
                    <a:pt x="0"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a:off x="8490555" y="3963302"/>
              <a:ext cx="653442" cy="385216"/>
            </a:xfrm>
            <a:custGeom>
              <a:avLst/>
              <a:gdLst/>
              <a:ahLst/>
              <a:cxnLst/>
              <a:rect l="l" t="t" r="r" b="b"/>
              <a:pathLst>
                <a:path w="10361" h="6108" extrusionOk="0">
                  <a:moveTo>
                    <a:pt x="10361" y="1"/>
                  </a:moveTo>
                  <a:lnTo>
                    <a:pt x="1" y="6032"/>
                  </a:lnTo>
                  <a:lnTo>
                    <a:pt x="152" y="6107"/>
                  </a:lnTo>
                  <a:lnTo>
                    <a:pt x="10361" y="171"/>
                  </a:lnTo>
                  <a:lnTo>
                    <a:pt x="10361" y="1"/>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3"/>
            <p:cNvSpPr/>
            <p:nvPr/>
          </p:nvSpPr>
          <p:spPr>
            <a:xfrm>
              <a:off x="8664622" y="4856404"/>
              <a:ext cx="479376" cy="279011"/>
            </a:xfrm>
            <a:custGeom>
              <a:avLst/>
              <a:gdLst/>
              <a:ahLst/>
              <a:cxnLst/>
              <a:rect l="l" t="t" r="r" b="b"/>
              <a:pathLst>
                <a:path w="7601" h="4424" extrusionOk="0">
                  <a:moveTo>
                    <a:pt x="7601" y="0"/>
                  </a:moveTo>
                  <a:lnTo>
                    <a:pt x="3309" y="2496"/>
                  </a:lnTo>
                  <a:lnTo>
                    <a:pt x="1" y="4424"/>
                  </a:lnTo>
                  <a:lnTo>
                    <a:pt x="303" y="4424"/>
                  </a:lnTo>
                  <a:lnTo>
                    <a:pt x="7601" y="170"/>
                  </a:lnTo>
                  <a:lnTo>
                    <a:pt x="7601"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8" name="Google Shape;148;p3"/>
          <p:cNvSpPr txBox="1">
            <a:spLocks noGrp="1"/>
          </p:cNvSpPr>
          <p:nvPr>
            <p:ph type="title"/>
          </p:nvPr>
        </p:nvSpPr>
        <p:spPr>
          <a:xfrm>
            <a:off x="3108146" y="2028522"/>
            <a:ext cx="3335700" cy="841800"/>
          </a:xfrm>
          <a:prstGeom prst="rect">
            <a:avLst/>
          </a:prstGeom>
        </p:spPr>
        <p:txBody>
          <a:bodyPr spcFirstLastPara="1" wrap="square" lIns="91425" tIns="91425" rIns="91425" bIns="91425" anchor="ctr" anchorCtr="0">
            <a:noAutofit/>
          </a:bodyPr>
          <a:lstStyle>
            <a:lvl1pPr lvl="0" algn="l">
              <a:spcBef>
                <a:spcPts val="0"/>
              </a:spcBef>
              <a:spcAft>
                <a:spcPts val="0"/>
              </a:spcAft>
              <a:buSzPts val="3600"/>
              <a:buNone/>
              <a:defRPr sz="5000">
                <a:latin typeface="Roboto Black" panose="02000000000000000000" pitchFamily="2"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dirty="0"/>
          </a:p>
        </p:txBody>
      </p:sp>
      <p:sp>
        <p:nvSpPr>
          <p:cNvPr id="149" name="Google Shape;149;p3"/>
          <p:cNvSpPr txBox="1">
            <a:spLocks noGrp="1"/>
          </p:cNvSpPr>
          <p:nvPr>
            <p:ph type="title" idx="2" hasCustomPrompt="1"/>
          </p:nvPr>
        </p:nvSpPr>
        <p:spPr>
          <a:xfrm>
            <a:off x="1871696" y="2068809"/>
            <a:ext cx="1005900" cy="10059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4500">
                <a:solidFill>
                  <a:schemeClr val="dk2"/>
                </a:solidFill>
                <a:latin typeface="Roboto Black" panose="02000000000000000000" pitchFamily="2"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rPr dirty="0"/>
              <a:t>xx%</a:t>
            </a:r>
          </a:p>
        </p:txBody>
      </p:sp>
      <p:sp>
        <p:nvSpPr>
          <p:cNvPr id="150" name="Google Shape;150;p3"/>
          <p:cNvSpPr txBox="1">
            <a:spLocks noGrp="1"/>
          </p:cNvSpPr>
          <p:nvPr>
            <p:ph type="subTitle" idx="1"/>
          </p:nvPr>
        </p:nvSpPr>
        <p:spPr>
          <a:xfrm>
            <a:off x="3108149" y="2749278"/>
            <a:ext cx="4166100" cy="365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51" name="Google Shape;151;p3"/>
          <p:cNvGrpSpPr/>
          <p:nvPr/>
        </p:nvGrpSpPr>
        <p:grpSpPr>
          <a:xfrm>
            <a:off x="8278367" y="452753"/>
            <a:ext cx="422297" cy="475819"/>
            <a:chOff x="2625625" y="2522625"/>
            <a:chExt cx="431400" cy="486075"/>
          </a:xfrm>
        </p:grpSpPr>
        <p:sp>
          <p:nvSpPr>
            <p:cNvPr id="152" name="Google Shape;152;p3"/>
            <p:cNvSpPr/>
            <p:nvPr/>
          </p:nvSpPr>
          <p:spPr>
            <a:xfrm>
              <a:off x="2625625" y="2746675"/>
              <a:ext cx="431400" cy="262025"/>
            </a:xfrm>
            <a:custGeom>
              <a:avLst/>
              <a:gdLst/>
              <a:ahLst/>
              <a:cxnLst/>
              <a:rect l="l" t="t" r="r" b="b"/>
              <a:pathLst>
                <a:path w="17256" h="10481" extrusionOk="0">
                  <a:moveTo>
                    <a:pt x="8569" y="1"/>
                  </a:moveTo>
                  <a:lnTo>
                    <a:pt x="1320" y="4019"/>
                  </a:lnTo>
                  <a:lnTo>
                    <a:pt x="0" y="4788"/>
                  </a:lnTo>
                  <a:lnTo>
                    <a:pt x="8490" y="10480"/>
                  </a:lnTo>
                  <a:lnTo>
                    <a:pt x="17256" y="4669"/>
                  </a:lnTo>
                  <a:lnTo>
                    <a:pt x="8569"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
            <p:cNvSpPr/>
            <p:nvPr/>
          </p:nvSpPr>
          <p:spPr>
            <a:xfrm>
              <a:off x="2677825" y="2633900"/>
              <a:ext cx="164500" cy="314725"/>
            </a:xfrm>
            <a:custGeom>
              <a:avLst/>
              <a:gdLst/>
              <a:ahLst/>
              <a:cxnLst/>
              <a:rect l="l" t="t" r="r" b="b"/>
              <a:pathLst>
                <a:path w="6580" h="12589" extrusionOk="0">
                  <a:moveTo>
                    <a:pt x="0" y="1"/>
                  </a:moveTo>
                  <a:lnTo>
                    <a:pt x="0" y="8038"/>
                  </a:lnTo>
                  <a:lnTo>
                    <a:pt x="6580" y="12588"/>
                  </a:lnTo>
                  <a:lnTo>
                    <a:pt x="6580" y="457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a:off x="2838350" y="2634900"/>
              <a:ext cx="168450" cy="313725"/>
            </a:xfrm>
            <a:custGeom>
              <a:avLst/>
              <a:gdLst/>
              <a:ahLst/>
              <a:cxnLst/>
              <a:rect l="l" t="t" r="r" b="b"/>
              <a:pathLst>
                <a:path w="6738" h="12549" extrusionOk="0">
                  <a:moveTo>
                    <a:pt x="6738" y="0"/>
                  </a:moveTo>
                  <a:lnTo>
                    <a:pt x="1" y="4413"/>
                  </a:lnTo>
                  <a:lnTo>
                    <a:pt x="159" y="12548"/>
                  </a:lnTo>
                  <a:lnTo>
                    <a:pt x="6738" y="7840"/>
                  </a:lnTo>
                  <a:lnTo>
                    <a:pt x="67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a:off x="2677825" y="2522625"/>
              <a:ext cx="328975" cy="224075"/>
            </a:xfrm>
            <a:custGeom>
              <a:avLst/>
              <a:gdLst/>
              <a:ahLst/>
              <a:cxnLst/>
              <a:rect l="l" t="t" r="r" b="b"/>
              <a:pathLst>
                <a:path w="13159" h="8963" extrusionOk="0">
                  <a:moveTo>
                    <a:pt x="6422" y="0"/>
                  </a:moveTo>
                  <a:lnTo>
                    <a:pt x="0" y="4511"/>
                  </a:lnTo>
                  <a:lnTo>
                    <a:pt x="6422" y="8963"/>
                  </a:lnTo>
                  <a:lnTo>
                    <a:pt x="13159" y="4550"/>
                  </a:lnTo>
                  <a:lnTo>
                    <a:pt x="64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 name="Google Shape;156;p3"/>
          <p:cNvGrpSpPr/>
          <p:nvPr/>
        </p:nvGrpSpPr>
        <p:grpSpPr>
          <a:xfrm>
            <a:off x="432020" y="149663"/>
            <a:ext cx="959426" cy="929600"/>
            <a:chOff x="10401025" y="944500"/>
            <a:chExt cx="1235100" cy="1196704"/>
          </a:xfrm>
        </p:grpSpPr>
        <p:sp>
          <p:nvSpPr>
            <p:cNvPr id="157" name="Google Shape;157;p3"/>
            <p:cNvSpPr/>
            <p:nvPr/>
          </p:nvSpPr>
          <p:spPr>
            <a:xfrm>
              <a:off x="10463150" y="1980704"/>
              <a:ext cx="1091400" cy="160500"/>
            </a:xfrm>
            <a:prstGeom prst="ellipse">
              <a:avLst/>
            </a:pr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8" name="Google Shape;158;p3"/>
            <p:cNvGrpSpPr/>
            <p:nvPr/>
          </p:nvGrpSpPr>
          <p:grpSpPr>
            <a:xfrm>
              <a:off x="10401025" y="944500"/>
              <a:ext cx="1235100" cy="1128725"/>
              <a:chOff x="2439475" y="238125"/>
              <a:chExt cx="1235100" cy="1128725"/>
            </a:xfrm>
          </p:grpSpPr>
          <p:sp>
            <p:nvSpPr>
              <p:cNvPr id="159" name="Google Shape;159;p3"/>
              <p:cNvSpPr/>
              <p:nvPr/>
            </p:nvSpPr>
            <p:spPr>
              <a:xfrm>
                <a:off x="2439475" y="516850"/>
                <a:ext cx="1235100" cy="571275"/>
              </a:xfrm>
              <a:custGeom>
                <a:avLst/>
                <a:gdLst/>
                <a:ahLst/>
                <a:cxnLst/>
                <a:rect l="l" t="t" r="r" b="b"/>
                <a:pathLst>
                  <a:path w="49404" h="22851" extrusionOk="0">
                    <a:moveTo>
                      <a:pt x="12371" y="1202"/>
                    </a:moveTo>
                    <a:lnTo>
                      <a:pt x="13159" y="1222"/>
                    </a:lnTo>
                    <a:lnTo>
                      <a:pt x="13966" y="1241"/>
                    </a:lnTo>
                    <a:lnTo>
                      <a:pt x="14813" y="1281"/>
                    </a:lnTo>
                    <a:lnTo>
                      <a:pt x="15660" y="1340"/>
                    </a:lnTo>
                    <a:lnTo>
                      <a:pt x="16527" y="1399"/>
                    </a:lnTo>
                    <a:lnTo>
                      <a:pt x="17414" y="1497"/>
                    </a:lnTo>
                    <a:lnTo>
                      <a:pt x="18300" y="1596"/>
                    </a:lnTo>
                    <a:lnTo>
                      <a:pt x="19226" y="1734"/>
                    </a:lnTo>
                    <a:lnTo>
                      <a:pt x="20152" y="1872"/>
                    </a:lnTo>
                    <a:lnTo>
                      <a:pt x="21077" y="2009"/>
                    </a:lnTo>
                    <a:lnTo>
                      <a:pt x="22023" y="2187"/>
                    </a:lnTo>
                    <a:lnTo>
                      <a:pt x="22988" y="2384"/>
                    </a:lnTo>
                    <a:lnTo>
                      <a:pt x="23953" y="2581"/>
                    </a:lnTo>
                    <a:lnTo>
                      <a:pt x="24919" y="2797"/>
                    </a:lnTo>
                    <a:lnTo>
                      <a:pt x="25904" y="3053"/>
                    </a:lnTo>
                    <a:lnTo>
                      <a:pt x="26888" y="3310"/>
                    </a:lnTo>
                    <a:lnTo>
                      <a:pt x="28031" y="3625"/>
                    </a:lnTo>
                    <a:lnTo>
                      <a:pt x="29173" y="3960"/>
                    </a:lnTo>
                    <a:lnTo>
                      <a:pt x="30277" y="4294"/>
                    </a:lnTo>
                    <a:lnTo>
                      <a:pt x="31360" y="4669"/>
                    </a:lnTo>
                    <a:lnTo>
                      <a:pt x="32424" y="5043"/>
                    </a:lnTo>
                    <a:lnTo>
                      <a:pt x="33468" y="5437"/>
                    </a:lnTo>
                    <a:lnTo>
                      <a:pt x="34472" y="5831"/>
                    </a:lnTo>
                    <a:lnTo>
                      <a:pt x="35457" y="6245"/>
                    </a:lnTo>
                    <a:lnTo>
                      <a:pt x="36895" y="6875"/>
                    </a:lnTo>
                    <a:lnTo>
                      <a:pt x="38254" y="7545"/>
                    </a:lnTo>
                    <a:lnTo>
                      <a:pt x="39554" y="8214"/>
                    </a:lnTo>
                    <a:lnTo>
                      <a:pt x="40165" y="8549"/>
                    </a:lnTo>
                    <a:lnTo>
                      <a:pt x="40756" y="8904"/>
                    </a:lnTo>
                    <a:lnTo>
                      <a:pt x="41623" y="9416"/>
                    </a:lnTo>
                    <a:lnTo>
                      <a:pt x="42450" y="9948"/>
                    </a:lnTo>
                    <a:lnTo>
                      <a:pt x="43218" y="10480"/>
                    </a:lnTo>
                    <a:lnTo>
                      <a:pt x="43927" y="11012"/>
                    </a:lnTo>
                    <a:lnTo>
                      <a:pt x="44597" y="11543"/>
                    </a:lnTo>
                    <a:lnTo>
                      <a:pt x="45227" y="12075"/>
                    </a:lnTo>
                    <a:lnTo>
                      <a:pt x="45779" y="12607"/>
                    </a:lnTo>
                    <a:lnTo>
                      <a:pt x="46291" y="13139"/>
                    </a:lnTo>
                    <a:lnTo>
                      <a:pt x="46744" y="13671"/>
                    </a:lnTo>
                    <a:lnTo>
                      <a:pt x="47138" y="14183"/>
                    </a:lnTo>
                    <a:lnTo>
                      <a:pt x="47473" y="14675"/>
                    </a:lnTo>
                    <a:lnTo>
                      <a:pt x="47611" y="14931"/>
                    </a:lnTo>
                    <a:lnTo>
                      <a:pt x="47729" y="15168"/>
                    </a:lnTo>
                    <a:lnTo>
                      <a:pt x="47847" y="15404"/>
                    </a:lnTo>
                    <a:lnTo>
                      <a:pt x="47946" y="15641"/>
                    </a:lnTo>
                    <a:lnTo>
                      <a:pt x="48025" y="15877"/>
                    </a:lnTo>
                    <a:lnTo>
                      <a:pt x="48084" y="16113"/>
                    </a:lnTo>
                    <a:lnTo>
                      <a:pt x="48143" y="16330"/>
                    </a:lnTo>
                    <a:lnTo>
                      <a:pt x="48182" y="16547"/>
                    </a:lnTo>
                    <a:lnTo>
                      <a:pt x="48202" y="16763"/>
                    </a:lnTo>
                    <a:lnTo>
                      <a:pt x="48202" y="16980"/>
                    </a:lnTo>
                    <a:lnTo>
                      <a:pt x="48202" y="17157"/>
                    </a:lnTo>
                    <a:lnTo>
                      <a:pt x="48182" y="17335"/>
                    </a:lnTo>
                    <a:lnTo>
                      <a:pt x="48163" y="17512"/>
                    </a:lnTo>
                    <a:lnTo>
                      <a:pt x="48123" y="17709"/>
                    </a:lnTo>
                    <a:lnTo>
                      <a:pt x="48044" y="17926"/>
                    </a:lnTo>
                    <a:lnTo>
                      <a:pt x="47966" y="18123"/>
                    </a:lnTo>
                    <a:lnTo>
                      <a:pt x="47847" y="18339"/>
                    </a:lnTo>
                    <a:lnTo>
                      <a:pt x="47729" y="18536"/>
                    </a:lnTo>
                    <a:lnTo>
                      <a:pt x="47611" y="18714"/>
                    </a:lnTo>
                    <a:lnTo>
                      <a:pt x="47473" y="18871"/>
                    </a:lnTo>
                    <a:lnTo>
                      <a:pt x="47315" y="19048"/>
                    </a:lnTo>
                    <a:lnTo>
                      <a:pt x="47158" y="19206"/>
                    </a:lnTo>
                    <a:lnTo>
                      <a:pt x="46961" y="19364"/>
                    </a:lnTo>
                    <a:lnTo>
                      <a:pt x="46764" y="19521"/>
                    </a:lnTo>
                    <a:lnTo>
                      <a:pt x="46567" y="19679"/>
                    </a:lnTo>
                    <a:lnTo>
                      <a:pt x="46331" y="19817"/>
                    </a:lnTo>
                    <a:lnTo>
                      <a:pt x="45956" y="20033"/>
                    </a:lnTo>
                    <a:lnTo>
                      <a:pt x="45562" y="20230"/>
                    </a:lnTo>
                    <a:lnTo>
                      <a:pt x="45129" y="20427"/>
                    </a:lnTo>
                    <a:lnTo>
                      <a:pt x="44676" y="20605"/>
                    </a:lnTo>
                    <a:lnTo>
                      <a:pt x="44183" y="20762"/>
                    </a:lnTo>
                    <a:lnTo>
                      <a:pt x="43652" y="20920"/>
                    </a:lnTo>
                    <a:lnTo>
                      <a:pt x="43100" y="21058"/>
                    </a:lnTo>
                    <a:lnTo>
                      <a:pt x="42529" y="21176"/>
                    </a:lnTo>
                    <a:lnTo>
                      <a:pt x="41918" y="21294"/>
                    </a:lnTo>
                    <a:lnTo>
                      <a:pt x="41308" y="21373"/>
                    </a:lnTo>
                    <a:lnTo>
                      <a:pt x="40657" y="21471"/>
                    </a:lnTo>
                    <a:lnTo>
                      <a:pt x="39968" y="21530"/>
                    </a:lnTo>
                    <a:lnTo>
                      <a:pt x="39279" y="21589"/>
                    </a:lnTo>
                    <a:lnTo>
                      <a:pt x="38550" y="21629"/>
                    </a:lnTo>
                    <a:lnTo>
                      <a:pt x="37821" y="21649"/>
                    </a:lnTo>
                    <a:lnTo>
                      <a:pt x="36265" y="21649"/>
                    </a:lnTo>
                    <a:lnTo>
                      <a:pt x="35437" y="21609"/>
                    </a:lnTo>
                    <a:lnTo>
                      <a:pt x="34610" y="21570"/>
                    </a:lnTo>
                    <a:lnTo>
                      <a:pt x="33763" y="21530"/>
                    </a:lnTo>
                    <a:lnTo>
                      <a:pt x="32896" y="21452"/>
                    </a:lnTo>
                    <a:lnTo>
                      <a:pt x="32010" y="21353"/>
                    </a:lnTo>
                    <a:lnTo>
                      <a:pt x="31104" y="21255"/>
                    </a:lnTo>
                    <a:lnTo>
                      <a:pt x="30198" y="21136"/>
                    </a:lnTo>
                    <a:lnTo>
                      <a:pt x="29272" y="20999"/>
                    </a:lnTo>
                    <a:lnTo>
                      <a:pt x="28346" y="20841"/>
                    </a:lnTo>
                    <a:lnTo>
                      <a:pt x="27401" y="20664"/>
                    </a:lnTo>
                    <a:lnTo>
                      <a:pt x="26435" y="20486"/>
                    </a:lnTo>
                    <a:lnTo>
                      <a:pt x="25470" y="20270"/>
                    </a:lnTo>
                    <a:lnTo>
                      <a:pt x="24505" y="20053"/>
                    </a:lnTo>
                    <a:lnTo>
                      <a:pt x="23520" y="19817"/>
                    </a:lnTo>
                    <a:lnTo>
                      <a:pt x="22535" y="19561"/>
                    </a:lnTo>
                    <a:lnTo>
                      <a:pt x="21393" y="19245"/>
                    </a:lnTo>
                    <a:lnTo>
                      <a:pt x="20250" y="18911"/>
                    </a:lnTo>
                    <a:lnTo>
                      <a:pt x="19147" y="18556"/>
                    </a:lnTo>
                    <a:lnTo>
                      <a:pt x="18064" y="18182"/>
                    </a:lnTo>
                    <a:lnTo>
                      <a:pt x="17000" y="17807"/>
                    </a:lnTo>
                    <a:lnTo>
                      <a:pt x="15956" y="17433"/>
                    </a:lnTo>
                    <a:lnTo>
                      <a:pt x="14951" y="17020"/>
                    </a:lnTo>
                    <a:lnTo>
                      <a:pt x="13966" y="16606"/>
                    </a:lnTo>
                    <a:lnTo>
                      <a:pt x="12528" y="15975"/>
                    </a:lnTo>
                    <a:lnTo>
                      <a:pt x="11169" y="15325"/>
                    </a:lnTo>
                    <a:lnTo>
                      <a:pt x="9869" y="14656"/>
                    </a:lnTo>
                    <a:lnTo>
                      <a:pt x="9259" y="14301"/>
                    </a:lnTo>
                    <a:lnTo>
                      <a:pt x="8648" y="13966"/>
                    </a:lnTo>
                    <a:lnTo>
                      <a:pt x="7801" y="13434"/>
                    </a:lnTo>
                    <a:lnTo>
                      <a:pt x="6974" y="12903"/>
                    </a:lnTo>
                    <a:lnTo>
                      <a:pt x="6205" y="12371"/>
                    </a:lnTo>
                    <a:lnTo>
                      <a:pt x="5476" y="11839"/>
                    </a:lnTo>
                    <a:lnTo>
                      <a:pt x="4807" y="11307"/>
                    </a:lnTo>
                    <a:lnTo>
                      <a:pt x="4196" y="10775"/>
                    </a:lnTo>
                    <a:lnTo>
                      <a:pt x="3645" y="10243"/>
                    </a:lnTo>
                    <a:lnTo>
                      <a:pt x="3132" y="9711"/>
                    </a:lnTo>
                    <a:lnTo>
                      <a:pt x="2679" y="9199"/>
                    </a:lnTo>
                    <a:lnTo>
                      <a:pt x="2285" y="8687"/>
                    </a:lnTo>
                    <a:lnTo>
                      <a:pt x="1951" y="8175"/>
                    </a:lnTo>
                    <a:lnTo>
                      <a:pt x="1813" y="7939"/>
                    </a:lnTo>
                    <a:lnTo>
                      <a:pt x="1694" y="7683"/>
                    </a:lnTo>
                    <a:lnTo>
                      <a:pt x="1576" y="7446"/>
                    </a:lnTo>
                    <a:lnTo>
                      <a:pt x="1478" y="7210"/>
                    </a:lnTo>
                    <a:lnTo>
                      <a:pt x="1399" y="6973"/>
                    </a:lnTo>
                    <a:lnTo>
                      <a:pt x="1320" y="6757"/>
                    </a:lnTo>
                    <a:lnTo>
                      <a:pt x="1281" y="6520"/>
                    </a:lnTo>
                    <a:lnTo>
                      <a:pt x="1241" y="6304"/>
                    </a:lnTo>
                    <a:lnTo>
                      <a:pt x="1222" y="6087"/>
                    </a:lnTo>
                    <a:lnTo>
                      <a:pt x="1222" y="5890"/>
                    </a:lnTo>
                    <a:lnTo>
                      <a:pt x="1222" y="5693"/>
                    </a:lnTo>
                    <a:lnTo>
                      <a:pt x="1241" y="5516"/>
                    </a:lnTo>
                    <a:lnTo>
                      <a:pt x="1261" y="5338"/>
                    </a:lnTo>
                    <a:lnTo>
                      <a:pt x="1300" y="5161"/>
                    </a:lnTo>
                    <a:lnTo>
                      <a:pt x="1379" y="4944"/>
                    </a:lnTo>
                    <a:lnTo>
                      <a:pt x="1458" y="4728"/>
                    </a:lnTo>
                    <a:lnTo>
                      <a:pt x="1557" y="4531"/>
                    </a:lnTo>
                    <a:lnTo>
                      <a:pt x="1694" y="4314"/>
                    </a:lnTo>
                    <a:lnTo>
                      <a:pt x="1813" y="4157"/>
                    </a:lnTo>
                    <a:lnTo>
                      <a:pt x="1951" y="3979"/>
                    </a:lnTo>
                    <a:lnTo>
                      <a:pt x="2108" y="3802"/>
                    </a:lnTo>
                    <a:lnTo>
                      <a:pt x="2266" y="3644"/>
                    </a:lnTo>
                    <a:lnTo>
                      <a:pt x="2443" y="3487"/>
                    </a:lnTo>
                    <a:lnTo>
                      <a:pt x="2640" y="3329"/>
                    </a:lnTo>
                    <a:lnTo>
                      <a:pt x="2857" y="3191"/>
                    </a:lnTo>
                    <a:lnTo>
                      <a:pt x="3093" y="3034"/>
                    </a:lnTo>
                    <a:lnTo>
                      <a:pt x="3448" y="2817"/>
                    </a:lnTo>
                    <a:lnTo>
                      <a:pt x="3861" y="2620"/>
                    </a:lnTo>
                    <a:lnTo>
                      <a:pt x="4295" y="2443"/>
                    </a:lnTo>
                    <a:lnTo>
                      <a:pt x="4748" y="2266"/>
                    </a:lnTo>
                    <a:lnTo>
                      <a:pt x="5240" y="2088"/>
                    </a:lnTo>
                    <a:lnTo>
                      <a:pt x="5772" y="1950"/>
                    </a:lnTo>
                    <a:lnTo>
                      <a:pt x="6324" y="1812"/>
                    </a:lnTo>
                    <a:lnTo>
                      <a:pt x="6895" y="1675"/>
                    </a:lnTo>
                    <a:lnTo>
                      <a:pt x="7486" y="1576"/>
                    </a:lnTo>
                    <a:lnTo>
                      <a:pt x="8116" y="1478"/>
                    </a:lnTo>
                    <a:lnTo>
                      <a:pt x="8766" y="1399"/>
                    </a:lnTo>
                    <a:lnTo>
                      <a:pt x="9456" y="1320"/>
                    </a:lnTo>
                    <a:lnTo>
                      <a:pt x="10145" y="1281"/>
                    </a:lnTo>
                    <a:lnTo>
                      <a:pt x="10854" y="1241"/>
                    </a:lnTo>
                    <a:lnTo>
                      <a:pt x="11603" y="1222"/>
                    </a:lnTo>
                    <a:lnTo>
                      <a:pt x="12371" y="1202"/>
                    </a:lnTo>
                    <a:close/>
                    <a:moveTo>
                      <a:pt x="12371" y="0"/>
                    </a:moveTo>
                    <a:lnTo>
                      <a:pt x="11169" y="20"/>
                    </a:lnTo>
                    <a:lnTo>
                      <a:pt x="10027" y="79"/>
                    </a:lnTo>
                    <a:lnTo>
                      <a:pt x="8943" y="158"/>
                    </a:lnTo>
                    <a:lnTo>
                      <a:pt x="7899" y="296"/>
                    </a:lnTo>
                    <a:lnTo>
                      <a:pt x="7131" y="414"/>
                    </a:lnTo>
                    <a:lnTo>
                      <a:pt x="6422" y="552"/>
                    </a:lnTo>
                    <a:lnTo>
                      <a:pt x="5733" y="709"/>
                    </a:lnTo>
                    <a:lnTo>
                      <a:pt x="5063" y="887"/>
                    </a:lnTo>
                    <a:lnTo>
                      <a:pt x="4590" y="1044"/>
                    </a:lnTo>
                    <a:lnTo>
                      <a:pt x="4157" y="1202"/>
                    </a:lnTo>
                    <a:lnTo>
                      <a:pt x="3723" y="1359"/>
                    </a:lnTo>
                    <a:lnTo>
                      <a:pt x="3310" y="1556"/>
                    </a:lnTo>
                    <a:lnTo>
                      <a:pt x="2916" y="1753"/>
                    </a:lnTo>
                    <a:lnTo>
                      <a:pt x="2541" y="1970"/>
                    </a:lnTo>
                    <a:lnTo>
                      <a:pt x="2187" y="2187"/>
                    </a:lnTo>
                    <a:lnTo>
                      <a:pt x="1852" y="2423"/>
                    </a:lnTo>
                    <a:lnTo>
                      <a:pt x="1557" y="2679"/>
                    </a:lnTo>
                    <a:lnTo>
                      <a:pt x="1261" y="2935"/>
                    </a:lnTo>
                    <a:lnTo>
                      <a:pt x="1005" y="3231"/>
                    </a:lnTo>
                    <a:lnTo>
                      <a:pt x="769" y="3526"/>
                    </a:lnTo>
                    <a:lnTo>
                      <a:pt x="572" y="3822"/>
                    </a:lnTo>
                    <a:lnTo>
                      <a:pt x="394" y="4157"/>
                    </a:lnTo>
                    <a:lnTo>
                      <a:pt x="256" y="4491"/>
                    </a:lnTo>
                    <a:lnTo>
                      <a:pt x="138" y="4846"/>
                    </a:lnTo>
                    <a:lnTo>
                      <a:pt x="79" y="5102"/>
                    </a:lnTo>
                    <a:lnTo>
                      <a:pt x="40" y="5358"/>
                    </a:lnTo>
                    <a:lnTo>
                      <a:pt x="20" y="5614"/>
                    </a:lnTo>
                    <a:lnTo>
                      <a:pt x="0" y="5890"/>
                    </a:lnTo>
                    <a:lnTo>
                      <a:pt x="20" y="6146"/>
                    </a:lnTo>
                    <a:lnTo>
                      <a:pt x="40" y="6402"/>
                    </a:lnTo>
                    <a:lnTo>
                      <a:pt x="79" y="6658"/>
                    </a:lnTo>
                    <a:lnTo>
                      <a:pt x="138" y="6934"/>
                    </a:lnTo>
                    <a:lnTo>
                      <a:pt x="197" y="7190"/>
                    </a:lnTo>
                    <a:lnTo>
                      <a:pt x="276" y="7446"/>
                    </a:lnTo>
                    <a:lnTo>
                      <a:pt x="375" y="7702"/>
                    </a:lnTo>
                    <a:lnTo>
                      <a:pt x="493" y="7958"/>
                    </a:lnTo>
                    <a:lnTo>
                      <a:pt x="710" y="8411"/>
                    </a:lnTo>
                    <a:lnTo>
                      <a:pt x="966" y="8864"/>
                    </a:lnTo>
                    <a:lnTo>
                      <a:pt x="1261" y="9317"/>
                    </a:lnTo>
                    <a:lnTo>
                      <a:pt x="1596" y="9771"/>
                    </a:lnTo>
                    <a:lnTo>
                      <a:pt x="1911" y="10165"/>
                    </a:lnTo>
                    <a:lnTo>
                      <a:pt x="2246" y="10539"/>
                    </a:lnTo>
                    <a:lnTo>
                      <a:pt x="2620" y="10933"/>
                    </a:lnTo>
                    <a:lnTo>
                      <a:pt x="3014" y="11327"/>
                    </a:lnTo>
                    <a:lnTo>
                      <a:pt x="3428" y="11721"/>
                    </a:lnTo>
                    <a:lnTo>
                      <a:pt x="3881" y="12095"/>
                    </a:lnTo>
                    <a:lnTo>
                      <a:pt x="4354" y="12489"/>
                    </a:lnTo>
                    <a:lnTo>
                      <a:pt x="4826" y="12863"/>
                    </a:lnTo>
                    <a:lnTo>
                      <a:pt x="5614" y="13434"/>
                    </a:lnTo>
                    <a:lnTo>
                      <a:pt x="6442" y="14006"/>
                    </a:lnTo>
                    <a:lnTo>
                      <a:pt x="7308" y="14557"/>
                    </a:lnTo>
                    <a:lnTo>
                      <a:pt x="8234" y="15109"/>
                    </a:lnTo>
                    <a:lnTo>
                      <a:pt x="9180" y="15641"/>
                    </a:lnTo>
                    <a:lnTo>
                      <a:pt x="10184" y="16172"/>
                    </a:lnTo>
                    <a:lnTo>
                      <a:pt x="11228" y="16704"/>
                    </a:lnTo>
                    <a:lnTo>
                      <a:pt x="12331" y="17216"/>
                    </a:lnTo>
                    <a:lnTo>
                      <a:pt x="13454" y="17709"/>
                    </a:lnTo>
                    <a:lnTo>
                      <a:pt x="14597" y="18182"/>
                    </a:lnTo>
                    <a:lnTo>
                      <a:pt x="15798" y="18654"/>
                    </a:lnTo>
                    <a:lnTo>
                      <a:pt x="17020" y="19108"/>
                    </a:lnTo>
                    <a:lnTo>
                      <a:pt x="18280" y="19541"/>
                    </a:lnTo>
                    <a:lnTo>
                      <a:pt x="19561" y="19955"/>
                    </a:lnTo>
                    <a:lnTo>
                      <a:pt x="20880" y="20349"/>
                    </a:lnTo>
                    <a:lnTo>
                      <a:pt x="22220" y="20723"/>
                    </a:lnTo>
                    <a:lnTo>
                      <a:pt x="23225" y="20979"/>
                    </a:lnTo>
                    <a:lnTo>
                      <a:pt x="24229" y="21215"/>
                    </a:lnTo>
                    <a:lnTo>
                      <a:pt x="25214" y="21452"/>
                    </a:lnTo>
                    <a:lnTo>
                      <a:pt x="26199" y="21668"/>
                    </a:lnTo>
                    <a:lnTo>
                      <a:pt x="27164" y="21846"/>
                    </a:lnTo>
                    <a:lnTo>
                      <a:pt x="28129" y="22023"/>
                    </a:lnTo>
                    <a:lnTo>
                      <a:pt x="29095" y="22180"/>
                    </a:lnTo>
                    <a:lnTo>
                      <a:pt x="30040" y="22318"/>
                    </a:lnTo>
                    <a:lnTo>
                      <a:pt x="30966" y="22456"/>
                    </a:lnTo>
                    <a:lnTo>
                      <a:pt x="31872" y="22555"/>
                    </a:lnTo>
                    <a:lnTo>
                      <a:pt x="32778" y="22653"/>
                    </a:lnTo>
                    <a:lnTo>
                      <a:pt x="33665" y="22732"/>
                    </a:lnTo>
                    <a:lnTo>
                      <a:pt x="34551" y="22791"/>
                    </a:lnTo>
                    <a:lnTo>
                      <a:pt x="35398" y="22830"/>
                    </a:lnTo>
                    <a:lnTo>
                      <a:pt x="36245" y="22850"/>
                    </a:lnTo>
                    <a:lnTo>
                      <a:pt x="37053" y="22850"/>
                    </a:lnTo>
                    <a:lnTo>
                      <a:pt x="38254" y="22830"/>
                    </a:lnTo>
                    <a:lnTo>
                      <a:pt x="39397" y="22791"/>
                    </a:lnTo>
                    <a:lnTo>
                      <a:pt x="40480" y="22693"/>
                    </a:lnTo>
                    <a:lnTo>
                      <a:pt x="41524" y="22574"/>
                    </a:lnTo>
                    <a:lnTo>
                      <a:pt x="42273" y="22456"/>
                    </a:lnTo>
                    <a:lnTo>
                      <a:pt x="43002" y="22318"/>
                    </a:lnTo>
                    <a:lnTo>
                      <a:pt x="43691" y="22141"/>
                    </a:lnTo>
                    <a:lnTo>
                      <a:pt x="44341" y="21964"/>
                    </a:lnTo>
                    <a:lnTo>
                      <a:pt x="44814" y="21826"/>
                    </a:lnTo>
                    <a:lnTo>
                      <a:pt x="45267" y="21668"/>
                    </a:lnTo>
                    <a:lnTo>
                      <a:pt x="45700" y="21491"/>
                    </a:lnTo>
                    <a:lnTo>
                      <a:pt x="46114" y="21314"/>
                    </a:lnTo>
                    <a:lnTo>
                      <a:pt x="46508" y="21097"/>
                    </a:lnTo>
                    <a:lnTo>
                      <a:pt x="46882" y="20900"/>
                    </a:lnTo>
                    <a:lnTo>
                      <a:pt x="47237" y="20664"/>
                    </a:lnTo>
                    <a:lnTo>
                      <a:pt x="47572" y="20427"/>
                    </a:lnTo>
                    <a:lnTo>
                      <a:pt x="47867" y="20191"/>
                    </a:lnTo>
                    <a:lnTo>
                      <a:pt x="48163" y="19915"/>
                    </a:lnTo>
                    <a:lnTo>
                      <a:pt x="48419" y="19639"/>
                    </a:lnTo>
                    <a:lnTo>
                      <a:pt x="48635" y="19344"/>
                    </a:lnTo>
                    <a:lnTo>
                      <a:pt x="48852" y="19029"/>
                    </a:lnTo>
                    <a:lnTo>
                      <a:pt x="49029" y="18694"/>
                    </a:lnTo>
                    <a:lnTo>
                      <a:pt x="49167" y="18359"/>
                    </a:lnTo>
                    <a:lnTo>
                      <a:pt x="49285" y="18004"/>
                    </a:lnTo>
                    <a:lnTo>
                      <a:pt x="49344" y="17748"/>
                    </a:lnTo>
                    <a:lnTo>
                      <a:pt x="49384" y="17492"/>
                    </a:lnTo>
                    <a:lnTo>
                      <a:pt x="49404" y="17236"/>
                    </a:lnTo>
                    <a:lnTo>
                      <a:pt x="49404" y="16980"/>
                    </a:lnTo>
                    <a:lnTo>
                      <a:pt x="49404" y="16704"/>
                    </a:lnTo>
                    <a:lnTo>
                      <a:pt x="49384" y="16448"/>
                    </a:lnTo>
                    <a:lnTo>
                      <a:pt x="49344" y="16192"/>
                    </a:lnTo>
                    <a:lnTo>
                      <a:pt x="49285" y="15936"/>
                    </a:lnTo>
                    <a:lnTo>
                      <a:pt x="49226" y="15680"/>
                    </a:lnTo>
                    <a:lnTo>
                      <a:pt x="49147" y="15404"/>
                    </a:lnTo>
                    <a:lnTo>
                      <a:pt x="49049" y="15148"/>
                    </a:lnTo>
                    <a:lnTo>
                      <a:pt x="48931" y="14892"/>
                    </a:lnTo>
                    <a:lnTo>
                      <a:pt x="48714" y="14439"/>
                    </a:lnTo>
                    <a:lnTo>
                      <a:pt x="48458" y="13986"/>
                    </a:lnTo>
                    <a:lnTo>
                      <a:pt x="48163" y="13533"/>
                    </a:lnTo>
                    <a:lnTo>
                      <a:pt x="47828" y="13100"/>
                    </a:lnTo>
                    <a:lnTo>
                      <a:pt x="47512" y="12706"/>
                    </a:lnTo>
                    <a:lnTo>
                      <a:pt x="47178" y="12312"/>
                    </a:lnTo>
                    <a:lnTo>
                      <a:pt x="46803" y="11918"/>
                    </a:lnTo>
                    <a:lnTo>
                      <a:pt x="46409" y="11524"/>
                    </a:lnTo>
                    <a:lnTo>
                      <a:pt x="45976" y="11149"/>
                    </a:lnTo>
                    <a:lnTo>
                      <a:pt x="45543" y="10755"/>
                    </a:lnTo>
                    <a:lnTo>
                      <a:pt x="45070" y="10381"/>
                    </a:lnTo>
                    <a:lnTo>
                      <a:pt x="44577" y="9987"/>
                    </a:lnTo>
                    <a:lnTo>
                      <a:pt x="43809" y="9416"/>
                    </a:lnTo>
                    <a:lnTo>
                      <a:pt x="42982" y="8864"/>
                    </a:lnTo>
                    <a:lnTo>
                      <a:pt x="42115" y="8293"/>
                    </a:lnTo>
                    <a:lnTo>
                      <a:pt x="41189" y="7761"/>
                    </a:lnTo>
                    <a:lnTo>
                      <a:pt x="40224" y="7210"/>
                    </a:lnTo>
                    <a:lnTo>
                      <a:pt x="39220" y="6678"/>
                    </a:lnTo>
                    <a:lnTo>
                      <a:pt x="38176" y="6166"/>
                    </a:lnTo>
                    <a:lnTo>
                      <a:pt x="37092" y="5654"/>
                    </a:lnTo>
                    <a:lnTo>
                      <a:pt x="35969" y="5161"/>
                    </a:lnTo>
                    <a:lnTo>
                      <a:pt x="34807" y="4669"/>
                    </a:lnTo>
                    <a:lnTo>
                      <a:pt x="33625" y="4196"/>
                    </a:lnTo>
                    <a:lnTo>
                      <a:pt x="32404" y="3763"/>
                    </a:lnTo>
                    <a:lnTo>
                      <a:pt x="31143" y="3329"/>
                    </a:lnTo>
                    <a:lnTo>
                      <a:pt x="29863" y="2916"/>
                    </a:lnTo>
                    <a:lnTo>
                      <a:pt x="28543" y="2502"/>
                    </a:lnTo>
                    <a:lnTo>
                      <a:pt x="27204" y="2147"/>
                    </a:lnTo>
                    <a:lnTo>
                      <a:pt x="26199" y="1872"/>
                    </a:lnTo>
                    <a:lnTo>
                      <a:pt x="25194" y="1635"/>
                    </a:lnTo>
                    <a:lnTo>
                      <a:pt x="24209" y="1399"/>
                    </a:lnTo>
                    <a:lnTo>
                      <a:pt x="23225" y="1202"/>
                    </a:lnTo>
                    <a:lnTo>
                      <a:pt x="22240" y="1005"/>
                    </a:lnTo>
                    <a:lnTo>
                      <a:pt x="21294" y="828"/>
                    </a:lnTo>
                    <a:lnTo>
                      <a:pt x="20329" y="670"/>
                    </a:lnTo>
                    <a:lnTo>
                      <a:pt x="19383" y="532"/>
                    </a:lnTo>
                    <a:lnTo>
                      <a:pt x="18458" y="414"/>
                    </a:lnTo>
                    <a:lnTo>
                      <a:pt x="17551" y="296"/>
                    </a:lnTo>
                    <a:lnTo>
                      <a:pt x="16645" y="217"/>
                    </a:lnTo>
                    <a:lnTo>
                      <a:pt x="15759" y="138"/>
                    </a:lnTo>
                    <a:lnTo>
                      <a:pt x="14873" y="79"/>
                    </a:lnTo>
                    <a:lnTo>
                      <a:pt x="14026" y="40"/>
                    </a:lnTo>
                    <a:lnTo>
                      <a:pt x="13178" y="20"/>
                    </a:lnTo>
                    <a:lnTo>
                      <a:pt x="123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a:off x="2675350" y="238125"/>
                <a:ext cx="763825" cy="1128725"/>
              </a:xfrm>
              <a:custGeom>
                <a:avLst/>
                <a:gdLst/>
                <a:ahLst/>
                <a:cxnLst/>
                <a:rect l="l" t="t" r="r" b="b"/>
                <a:pathLst>
                  <a:path w="30553" h="45149" extrusionOk="0">
                    <a:moveTo>
                      <a:pt x="4728" y="1202"/>
                    </a:moveTo>
                    <a:lnTo>
                      <a:pt x="5122" y="1221"/>
                    </a:lnTo>
                    <a:lnTo>
                      <a:pt x="5556" y="1280"/>
                    </a:lnTo>
                    <a:lnTo>
                      <a:pt x="5989" y="1379"/>
                    </a:lnTo>
                    <a:lnTo>
                      <a:pt x="6442" y="1497"/>
                    </a:lnTo>
                    <a:lnTo>
                      <a:pt x="6876" y="1655"/>
                    </a:lnTo>
                    <a:lnTo>
                      <a:pt x="7289" y="1812"/>
                    </a:lnTo>
                    <a:lnTo>
                      <a:pt x="7742" y="2029"/>
                    </a:lnTo>
                    <a:lnTo>
                      <a:pt x="8195" y="2246"/>
                    </a:lnTo>
                    <a:lnTo>
                      <a:pt x="8648" y="2521"/>
                    </a:lnTo>
                    <a:lnTo>
                      <a:pt x="9121" y="2797"/>
                    </a:lnTo>
                    <a:lnTo>
                      <a:pt x="9614" y="3112"/>
                    </a:lnTo>
                    <a:lnTo>
                      <a:pt x="10106" y="3447"/>
                    </a:lnTo>
                    <a:lnTo>
                      <a:pt x="10855" y="4018"/>
                    </a:lnTo>
                    <a:lnTo>
                      <a:pt x="11623" y="4629"/>
                    </a:lnTo>
                    <a:lnTo>
                      <a:pt x="12391" y="5299"/>
                    </a:lnTo>
                    <a:lnTo>
                      <a:pt x="13179" y="6028"/>
                    </a:lnTo>
                    <a:lnTo>
                      <a:pt x="13967" y="6816"/>
                    </a:lnTo>
                    <a:lnTo>
                      <a:pt x="14755" y="7643"/>
                    </a:lnTo>
                    <a:lnTo>
                      <a:pt x="15562" y="8529"/>
                    </a:lnTo>
                    <a:lnTo>
                      <a:pt x="16350" y="9455"/>
                    </a:lnTo>
                    <a:lnTo>
                      <a:pt x="17158" y="10420"/>
                    </a:lnTo>
                    <a:lnTo>
                      <a:pt x="17946" y="11445"/>
                    </a:lnTo>
                    <a:lnTo>
                      <a:pt x="18754" y="12489"/>
                    </a:lnTo>
                    <a:lnTo>
                      <a:pt x="19522" y="13592"/>
                    </a:lnTo>
                    <a:lnTo>
                      <a:pt x="20310" y="14734"/>
                    </a:lnTo>
                    <a:lnTo>
                      <a:pt x="21078" y="15916"/>
                    </a:lnTo>
                    <a:lnTo>
                      <a:pt x="21826" y="17118"/>
                    </a:lnTo>
                    <a:lnTo>
                      <a:pt x="22555" y="18378"/>
                    </a:lnTo>
                    <a:lnTo>
                      <a:pt x="23363" y="19797"/>
                    </a:lnTo>
                    <a:lnTo>
                      <a:pt x="24111" y="21215"/>
                    </a:lnTo>
                    <a:lnTo>
                      <a:pt x="24821" y="22633"/>
                    </a:lnTo>
                    <a:lnTo>
                      <a:pt x="25471" y="24012"/>
                    </a:lnTo>
                    <a:lnTo>
                      <a:pt x="26081" y="25391"/>
                    </a:lnTo>
                    <a:lnTo>
                      <a:pt x="26633" y="26750"/>
                    </a:lnTo>
                    <a:lnTo>
                      <a:pt x="27145" y="28090"/>
                    </a:lnTo>
                    <a:lnTo>
                      <a:pt x="27598" y="29409"/>
                    </a:lnTo>
                    <a:lnTo>
                      <a:pt x="28012" y="30670"/>
                    </a:lnTo>
                    <a:lnTo>
                      <a:pt x="28366" y="31911"/>
                    </a:lnTo>
                    <a:lnTo>
                      <a:pt x="28662" y="33113"/>
                    </a:lnTo>
                    <a:lnTo>
                      <a:pt x="28898" y="34275"/>
                    </a:lnTo>
                    <a:lnTo>
                      <a:pt x="29095" y="35378"/>
                    </a:lnTo>
                    <a:lnTo>
                      <a:pt x="29174" y="35930"/>
                    </a:lnTo>
                    <a:lnTo>
                      <a:pt x="29233" y="36442"/>
                    </a:lnTo>
                    <a:lnTo>
                      <a:pt x="29272" y="36954"/>
                    </a:lnTo>
                    <a:lnTo>
                      <a:pt x="29312" y="37446"/>
                    </a:lnTo>
                    <a:lnTo>
                      <a:pt x="29331" y="37939"/>
                    </a:lnTo>
                    <a:lnTo>
                      <a:pt x="29331" y="38392"/>
                    </a:lnTo>
                    <a:lnTo>
                      <a:pt x="29331" y="38884"/>
                    </a:lnTo>
                    <a:lnTo>
                      <a:pt x="29312" y="39357"/>
                    </a:lnTo>
                    <a:lnTo>
                      <a:pt x="29272" y="39810"/>
                    </a:lnTo>
                    <a:lnTo>
                      <a:pt x="29213" y="40244"/>
                    </a:lnTo>
                    <a:lnTo>
                      <a:pt x="29134" y="40657"/>
                    </a:lnTo>
                    <a:lnTo>
                      <a:pt x="29056" y="41031"/>
                    </a:lnTo>
                    <a:lnTo>
                      <a:pt x="28938" y="41406"/>
                    </a:lnTo>
                    <a:lnTo>
                      <a:pt x="28819" y="41741"/>
                    </a:lnTo>
                    <a:lnTo>
                      <a:pt x="28701" y="42056"/>
                    </a:lnTo>
                    <a:lnTo>
                      <a:pt x="28544" y="42332"/>
                    </a:lnTo>
                    <a:lnTo>
                      <a:pt x="28386" y="42607"/>
                    </a:lnTo>
                    <a:lnTo>
                      <a:pt x="28209" y="42844"/>
                    </a:lnTo>
                    <a:lnTo>
                      <a:pt x="28031" y="43060"/>
                    </a:lnTo>
                    <a:lnTo>
                      <a:pt x="27834" y="43238"/>
                    </a:lnTo>
                    <a:lnTo>
                      <a:pt x="27618" y="43415"/>
                    </a:lnTo>
                    <a:lnTo>
                      <a:pt x="27381" y="43553"/>
                    </a:lnTo>
                    <a:lnTo>
                      <a:pt x="27224" y="43651"/>
                    </a:lnTo>
                    <a:lnTo>
                      <a:pt x="27046" y="43730"/>
                    </a:lnTo>
                    <a:lnTo>
                      <a:pt x="26849" y="43789"/>
                    </a:lnTo>
                    <a:lnTo>
                      <a:pt x="26653" y="43848"/>
                    </a:lnTo>
                    <a:lnTo>
                      <a:pt x="26456" y="43888"/>
                    </a:lnTo>
                    <a:lnTo>
                      <a:pt x="26259" y="43927"/>
                    </a:lnTo>
                    <a:lnTo>
                      <a:pt x="26042" y="43947"/>
                    </a:lnTo>
                    <a:lnTo>
                      <a:pt x="25825" y="43947"/>
                    </a:lnTo>
                    <a:lnTo>
                      <a:pt x="25412" y="43927"/>
                    </a:lnTo>
                    <a:lnTo>
                      <a:pt x="24998" y="43888"/>
                    </a:lnTo>
                    <a:lnTo>
                      <a:pt x="24565" y="43789"/>
                    </a:lnTo>
                    <a:lnTo>
                      <a:pt x="24092" y="43651"/>
                    </a:lnTo>
                    <a:lnTo>
                      <a:pt x="23678" y="43513"/>
                    </a:lnTo>
                    <a:lnTo>
                      <a:pt x="23245" y="43336"/>
                    </a:lnTo>
                    <a:lnTo>
                      <a:pt x="22811" y="43139"/>
                    </a:lnTo>
                    <a:lnTo>
                      <a:pt x="22358" y="42903"/>
                    </a:lnTo>
                    <a:lnTo>
                      <a:pt x="21886" y="42647"/>
                    </a:lnTo>
                    <a:lnTo>
                      <a:pt x="21413" y="42351"/>
                    </a:lnTo>
                    <a:lnTo>
                      <a:pt x="20940" y="42036"/>
                    </a:lnTo>
                    <a:lnTo>
                      <a:pt x="20448" y="41701"/>
                    </a:lnTo>
                    <a:lnTo>
                      <a:pt x="19699" y="41150"/>
                    </a:lnTo>
                    <a:lnTo>
                      <a:pt x="18931" y="40519"/>
                    </a:lnTo>
                    <a:lnTo>
                      <a:pt x="18163" y="39850"/>
                    </a:lnTo>
                    <a:lnTo>
                      <a:pt x="17375" y="39121"/>
                    </a:lnTo>
                    <a:lnTo>
                      <a:pt x="16587" y="38352"/>
                    </a:lnTo>
                    <a:lnTo>
                      <a:pt x="15799" y="37505"/>
                    </a:lnTo>
                    <a:lnTo>
                      <a:pt x="14991" y="36639"/>
                    </a:lnTo>
                    <a:lnTo>
                      <a:pt x="14184" y="35713"/>
                    </a:lnTo>
                    <a:lnTo>
                      <a:pt x="13396" y="34728"/>
                    </a:lnTo>
                    <a:lnTo>
                      <a:pt x="12588" y="33723"/>
                    </a:lnTo>
                    <a:lnTo>
                      <a:pt x="11800" y="32660"/>
                    </a:lnTo>
                    <a:lnTo>
                      <a:pt x="11012" y="31557"/>
                    </a:lnTo>
                    <a:lnTo>
                      <a:pt x="10244" y="30414"/>
                    </a:lnTo>
                    <a:lnTo>
                      <a:pt x="9476" y="29252"/>
                    </a:lnTo>
                    <a:lnTo>
                      <a:pt x="8727" y="28031"/>
                    </a:lnTo>
                    <a:lnTo>
                      <a:pt x="7998" y="26790"/>
                    </a:lnTo>
                    <a:lnTo>
                      <a:pt x="7191" y="25352"/>
                    </a:lnTo>
                    <a:lnTo>
                      <a:pt x="6442" y="23933"/>
                    </a:lnTo>
                    <a:lnTo>
                      <a:pt x="5733" y="22535"/>
                    </a:lnTo>
                    <a:lnTo>
                      <a:pt x="5083" y="21136"/>
                    </a:lnTo>
                    <a:lnTo>
                      <a:pt x="4472" y="19757"/>
                    </a:lnTo>
                    <a:lnTo>
                      <a:pt x="3901" y="18398"/>
                    </a:lnTo>
                    <a:lnTo>
                      <a:pt x="3409" y="17059"/>
                    </a:lnTo>
                    <a:lnTo>
                      <a:pt x="2956" y="15759"/>
                    </a:lnTo>
                    <a:lnTo>
                      <a:pt x="2542" y="14478"/>
                    </a:lnTo>
                    <a:lnTo>
                      <a:pt x="2187" y="13237"/>
                    </a:lnTo>
                    <a:lnTo>
                      <a:pt x="1892" y="12036"/>
                    </a:lnTo>
                    <a:lnTo>
                      <a:pt x="1655" y="10873"/>
                    </a:lnTo>
                    <a:lnTo>
                      <a:pt x="1458" y="9770"/>
                    </a:lnTo>
                    <a:lnTo>
                      <a:pt x="1380" y="9238"/>
                    </a:lnTo>
                    <a:lnTo>
                      <a:pt x="1321" y="8707"/>
                    </a:lnTo>
                    <a:lnTo>
                      <a:pt x="1262" y="8194"/>
                    </a:lnTo>
                    <a:lnTo>
                      <a:pt x="1242" y="7702"/>
                    </a:lnTo>
                    <a:lnTo>
                      <a:pt x="1222" y="7229"/>
                    </a:lnTo>
                    <a:lnTo>
                      <a:pt x="1202" y="6757"/>
                    </a:lnTo>
                    <a:lnTo>
                      <a:pt x="1222" y="6264"/>
                    </a:lnTo>
                    <a:lnTo>
                      <a:pt x="1242" y="5791"/>
                    </a:lnTo>
                    <a:lnTo>
                      <a:pt x="1281" y="5338"/>
                    </a:lnTo>
                    <a:lnTo>
                      <a:pt x="1340" y="4905"/>
                    </a:lnTo>
                    <a:lnTo>
                      <a:pt x="1419" y="4511"/>
                    </a:lnTo>
                    <a:lnTo>
                      <a:pt x="1498" y="4117"/>
                    </a:lnTo>
                    <a:lnTo>
                      <a:pt x="1596" y="3762"/>
                    </a:lnTo>
                    <a:lnTo>
                      <a:pt x="1715" y="3427"/>
                    </a:lnTo>
                    <a:lnTo>
                      <a:pt x="1852" y="3112"/>
                    </a:lnTo>
                    <a:lnTo>
                      <a:pt x="2010" y="2817"/>
                    </a:lnTo>
                    <a:lnTo>
                      <a:pt x="2168" y="2561"/>
                    </a:lnTo>
                    <a:lnTo>
                      <a:pt x="2345" y="2324"/>
                    </a:lnTo>
                    <a:lnTo>
                      <a:pt x="2522" y="2108"/>
                    </a:lnTo>
                    <a:lnTo>
                      <a:pt x="2719" y="1911"/>
                    </a:lnTo>
                    <a:lnTo>
                      <a:pt x="2936" y="1733"/>
                    </a:lnTo>
                    <a:lnTo>
                      <a:pt x="3153" y="1596"/>
                    </a:lnTo>
                    <a:lnTo>
                      <a:pt x="3330" y="1497"/>
                    </a:lnTo>
                    <a:lnTo>
                      <a:pt x="3507" y="1418"/>
                    </a:lnTo>
                    <a:lnTo>
                      <a:pt x="3704" y="1359"/>
                    </a:lnTo>
                    <a:lnTo>
                      <a:pt x="3881" y="1300"/>
                    </a:lnTo>
                    <a:lnTo>
                      <a:pt x="4098" y="1261"/>
                    </a:lnTo>
                    <a:lnTo>
                      <a:pt x="4295" y="1221"/>
                    </a:lnTo>
                    <a:lnTo>
                      <a:pt x="4512" y="1202"/>
                    </a:lnTo>
                    <a:close/>
                    <a:moveTo>
                      <a:pt x="4453" y="0"/>
                    </a:moveTo>
                    <a:lnTo>
                      <a:pt x="4157" y="39"/>
                    </a:lnTo>
                    <a:lnTo>
                      <a:pt x="3881" y="79"/>
                    </a:lnTo>
                    <a:lnTo>
                      <a:pt x="3606" y="138"/>
                    </a:lnTo>
                    <a:lnTo>
                      <a:pt x="3330" y="217"/>
                    </a:lnTo>
                    <a:lnTo>
                      <a:pt x="3054" y="315"/>
                    </a:lnTo>
                    <a:lnTo>
                      <a:pt x="2798" y="414"/>
                    </a:lnTo>
                    <a:lnTo>
                      <a:pt x="2562" y="552"/>
                    </a:lnTo>
                    <a:lnTo>
                      <a:pt x="2227" y="768"/>
                    </a:lnTo>
                    <a:lnTo>
                      <a:pt x="1931" y="1005"/>
                    </a:lnTo>
                    <a:lnTo>
                      <a:pt x="1655" y="1280"/>
                    </a:lnTo>
                    <a:lnTo>
                      <a:pt x="1399" y="1576"/>
                    </a:lnTo>
                    <a:lnTo>
                      <a:pt x="1222" y="1812"/>
                    </a:lnTo>
                    <a:lnTo>
                      <a:pt x="1045" y="2068"/>
                    </a:lnTo>
                    <a:lnTo>
                      <a:pt x="907" y="2324"/>
                    </a:lnTo>
                    <a:lnTo>
                      <a:pt x="769" y="2600"/>
                    </a:lnTo>
                    <a:lnTo>
                      <a:pt x="631" y="2896"/>
                    </a:lnTo>
                    <a:lnTo>
                      <a:pt x="533" y="3191"/>
                    </a:lnTo>
                    <a:lnTo>
                      <a:pt x="414" y="3506"/>
                    </a:lnTo>
                    <a:lnTo>
                      <a:pt x="336" y="3821"/>
                    </a:lnTo>
                    <a:lnTo>
                      <a:pt x="257" y="4156"/>
                    </a:lnTo>
                    <a:lnTo>
                      <a:pt x="178" y="4491"/>
                    </a:lnTo>
                    <a:lnTo>
                      <a:pt x="139" y="4846"/>
                    </a:lnTo>
                    <a:lnTo>
                      <a:pt x="80" y="5220"/>
                    </a:lnTo>
                    <a:lnTo>
                      <a:pt x="21" y="5969"/>
                    </a:lnTo>
                    <a:lnTo>
                      <a:pt x="1" y="6757"/>
                    </a:lnTo>
                    <a:lnTo>
                      <a:pt x="21" y="7249"/>
                    </a:lnTo>
                    <a:lnTo>
                      <a:pt x="40" y="7781"/>
                    </a:lnTo>
                    <a:lnTo>
                      <a:pt x="80" y="8293"/>
                    </a:lnTo>
                    <a:lnTo>
                      <a:pt x="119" y="8845"/>
                    </a:lnTo>
                    <a:lnTo>
                      <a:pt x="178" y="9396"/>
                    </a:lnTo>
                    <a:lnTo>
                      <a:pt x="257" y="9948"/>
                    </a:lnTo>
                    <a:lnTo>
                      <a:pt x="454" y="11110"/>
                    </a:lnTo>
                    <a:lnTo>
                      <a:pt x="651" y="11996"/>
                    </a:lnTo>
                    <a:lnTo>
                      <a:pt x="868" y="12922"/>
                    </a:lnTo>
                    <a:lnTo>
                      <a:pt x="1104" y="13868"/>
                    </a:lnTo>
                    <a:lnTo>
                      <a:pt x="1380" y="14833"/>
                    </a:lnTo>
                    <a:lnTo>
                      <a:pt x="1695" y="15798"/>
                    </a:lnTo>
                    <a:lnTo>
                      <a:pt x="2030" y="16803"/>
                    </a:lnTo>
                    <a:lnTo>
                      <a:pt x="2404" y="17807"/>
                    </a:lnTo>
                    <a:lnTo>
                      <a:pt x="2798" y="18832"/>
                    </a:lnTo>
                    <a:lnTo>
                      <a:pt x="3212" y="19876"/>
                    </a:lnTo>
                    <a:lnTo>
                      <a:pt x="3665" y="20920"/>
                    </a:lnTo>
                    <a:lnTo>
                      <a:pt x="4137" y="21983"/>
                    </a:lnTo>
                    <a:lnTo>
                      <a:pt x="4650" y="23067"/>
                    </a:lnTo>
                    <a:lnTo>
                      <a:pt x="5181" y="24130"/>
                    </a:lnTo>
                    <a:lnTo>
                      <a:pt x="5733" y="25214"/>
                    </a:lnTo>
                    <a:lnTo>
                      <a:pt x="6324" y="26297"/>
                    </a:lnTo>
                    <a:lnTo>
                      <a:pt x="6954" y="27381"/>
                    </a:lnTo>
                    <a:lnTo>
                      <a:pt x="7526" y="28365"/>
                    </a:lnTo>
                    <a:lnTo>
                      <a:pt x="8097" y="29311"/>
                    </a:lnTo>
                    <a:lnTo>
                      <a:pt x="8688" y="30237"/>
                    </a:lnTo>
                    <a:lnTo>
                      <a:pt x="9279" y="31143"/>
                    </a:lnTo>
                    <a:lnTo>
                      <a:pt x="9870" y="32029"/>
                    </a:lnTo>
                    <a:lnTo>
                      <a:pt x="10480" y="32896"/>
                    </a:lnTo>
                    <a:lnTo>
                      <a:pt x="11091" y="33743"/>
                    </a:lnTo>
                    <a:lnTo>
                      <a:pt x="11721" y="34551"/>
                    </a:lnTo>
                    <a:lnTo>
                      <a:pt x="12332" y="35339"/>
                    </a:lnTo>
                    <a:lnTo>
                      <a:pt x="12962" y="36107"/>
                    </a:lnTo>
                    <a:lnTo>
                      <a:pt x="13573" y="36855"/>
                    </a:lnTo>
                    <a:lnTo>
                      <a:pt x="14203" y="37565"/>
                    </a:lnTo>
                    <a:lnTo>
                      <a:pt x="14834" y="38254"/>
                    </a:lnTo>
                    <a:lnTo>
                      <a:pt x="15464" y="38904"/>
                    </a:lnTo>
                    <a:lnTo>
                      <a:pt x="16075" y="39534"/>
                    </a:lnTo>
                    <a:lnTo>
                      <a:pt x="16705" y="40145"/>
                    </a:lnTo>
                    <a:lnTo>
                      <a:pt x="17316" y="40716"/>
                    </a:lnTo>
                    <a:lnTo>
                      <a:pt x="17926" y="41248"/>
                    </a:lnTo>
                    <a:lnTo>
                      <a:pt x="18537" y="41760"/>
                    </a:lnTo>
                    <a:lnTo>
                      <a:pt x="19147" y="42233"/>
                    </a:lnTo>
                    <a:lnTo>
                      <a:pt x="19738" y="42686"/>
                    </a:lnTo>
                    <a:lnTo>
                      <a:pt x="20349" y="43100"/>
                    </a:lnTo>
                    <a:lnTo>
                      <a:pt x="20920" y="43474"/>
                    </a:lnTo>
                    <a:lnTo>
                      <a:pt x="21511" y="43809"/>
                    </a:lnTo>
                    <a:lnTo>
                      <a:pt x="22083" y="44104"/>
                    </a:lnTo>
                    <a:lnTo>
                      <a:pt x="22634" y="44380"/>
                    </a:lnTo>
                    <a:lnTo>
                      <a:pt x="23186" y="44617"/>
                    </a:lnTo>
                    <a:lnTo>
                      <a:pt x="23737" y="44794"/>
                    </a:lnTo>
                    <a:lnTo>
                      <a:pt x="24269" y="44951"/>
                    </a:lnTo>
                    <a:lnTo>
                      <a:pt x="24801" y="45070"/>
                    </a:lnTo>
                    <a:lnTo>
                      <a:pt x="25313" y="45129"/>
                    </a:lnTo>
                    <a:lnTo>
                      <a:pt x="25825" y="45148"/>
                    </a:lnTo>
                    <a:lnTo>
                      <a:pt x="26101" y="45148"/>
                    </a:lnTo>
                    <a:lnTo>
                      <a:pt x="26396" y="45129"/>
                    </a:lnTo>
                    <a:lnTo>
                      <a:pt x="26672" y="45089"/>
                    </a:lnTo>
                    <a:lnTo>
                      <a:pt x="26948" y="45030"/>
                    </a:lnTo>
                    <a:lnTo>
                      <a:pt x="27224" y="44951"/>
                    </a:lnTo>
                    <a:lnTo>
                      <a:pt x="27480" y="44853"/>
                    </a:lnTo>
                    <a:lnTo>
                      <a:pt x="27736" y="44735"/>
                    </a:lnTo>
                    <a:lnTo>
                      <a:pt x="27992" y="44597"/>
                    </a:lnTo>
                    <a:lnTo>
                      <a:pt x="28327" y="44400"/>
                    </a:lnTo>
                    <a:lnTo>
                      <a:pt x="28622" y="44144"/>
                    </a:lnTo>
                    <a:lnTo>
                      <a:pt x="28898" y="43888"/>
                    </a:lnTo>
                    <a:lnTo>
                      <a:pt x="29154" y="43592"/>
                    </a:lnTo>
                    <a:lnTo>
                      <a:pt x="29331" y="43356"/>
                    </a:lnTo>
                    <a:lnTo>
                      <a:pt x="29489" y="43100"/>
                    </a:lnTo>
                    <a:lnTo>
                      <a:pt x="29647" y="42824"/>
                    </a:lnTo>
                    <a:lnTo>
                      <a:pt x="29785" y="42548"/>
                    </a:lnTo>
                    <a:lnTo>
                      <a:pt x="29903" y="42272"/>
                    </a:lnTo>
                    <a:lnTo>
                      <a:pt x="30021" y="41977"/>
                    </a:lnTo>
                    <a:lnTo>
                      <a:pt x="30119" y="41662"/>
                    </a:lnTo>
                    <a:lnTo>
                      <a:pt x="30218" y="41327"/>
                    </a:lnTo>
                    <a:lnTo>
                      <a:pt x="30297" y="41012"/>
                    </a:lnTo>
                    <a:lnTo>
                      <a:pt x="30356" y="40657"/>
                    </a:lnTo>
                    <a:lnTo>
                      <a:pt x="30415" y="40303"/>
                    </a:lnTo>
                    <a:lnTo>
                      <a:pt x="30474" y="39948"/>
                    </a:lnTo>
                    <a:lnTo>
                      <a:pt x="30533" y="39200"/>
                    </a:lnTo>
                    <a:lnTo>
                      <a:pt x="30553" y="38392"/>
                    </a:lnTo>
                    <a:lnTo>
                      <a:pt x="30533" y="37899"/>
                    </a:lnTo>
                    <a:lnTo>
                      <a:pt x="30513" y="37387"/>
                    </a:lnTo>
                    <a:lnTo>
                      <a:pt x="30474" y="36855"/>
                    </a:lnTo>
                    <a:lnTo>
                      <a:pt x="30435" y="36324"/>
                    </a:lnTo>
                    <a:lnTo>
                      <a:pt x="30356" y="35772"/>
                    </a:lnTo>
                    <a:lnTo>
                      <a:pt x="30277" y="35201"/>
                    </a:lnTo>
                    <a:lnTo>
                      <a:pt x="30080" y="34039"/>
                    </a:lnTo>
                    <a:lnTo>
                      <a:pt x="29903" y="33152"/>
                    </a:lnTo>
                    <a:lnTo>
                      <a:pt x="29686" y="32226"/>
                    </a:lnTo>
                    <a:lnTo>
                      <a:pt x="29430" y="31281"/>
                    </a:lnTo>
                    <a:lnTo>
                      <a:pt x="29154" y="30335"/>
                    </a:lnTo>
                    <a:lnTo>
                      <a:pt x="28859" y="29350"/>
                    </a:lnTo>
                    <a:lnTo>
                      <a:pt x="28524" y="28346"/>
                    </a:lnTo>
                    <a:lnTo>
                      <a:pt x="28150" y="27341"/>
                    </a:lnTo>
                    <a:lnTo>
                      <a:pt x="27756" y="26317"/>
                    </a:lnTo>
                    <a:lnTo>
                      <a:pt x="27342" y="25273"/>
                    </a:lnTo>
                    <a:lnTo>
                      <a:pt x="26889" y="24229"/>
                    </a:lnTo>
                    <a:lnTo>
                      <a:pt x="26416" y="23165"/>
                    </a:lnTo>
                    <a:lnTo>
                      <a:pt x="25904" y="22101"/>
                    </a:lnTo>
                    <a:lnTo>
                      <a:pt x="25372" y="21018"/>
                    </a:lnTo>
                    <a:lnTo>
                      <a:pt x="24801" y="19935"/>
                    </a:lnTo>
                    <a:lnTo>
                      <a:pt x="24230" y="18851"/>
                    </a:lnTo>
                    <a:lnTo>
                      <a:pt x="23599" y="17768"/>
                    </a:lnTo>
                    <a:lnTo>
                      <a:pt x="23028" y="16803"/>
                    </a:lnTo>
                    <a:lnTo>
                      <a:pt x="22457" y="15857"/>
                    </a:lnTo>
                    <a:lnTo>
                      <a:pt x="21866" y="14912"/>
                    </a:lnTo>
                    <a:lnTo>
                      <a:pt x="21275" y="14005"/>
                    </a:lnTo>
                    <a:lnTo>
                      <a:pt x="20664" y="13119"/>
                    </a:lnTo>
                    <a:lnTo>
                      <a:pt x="20073" y="12252"/>
                    </a:lnTo>
                    <a:lnTo>
                      <a:pt x="19443" y="11425"/>
                    </a:lnTo>
                    <a:lnTo>
                      <a:pt x="18832" y="10598"/>
                    </a:lnTo>
                    <a:lnTo>
                      <a:pt x="18222" y="9810"/>
                    </a:lnTo>
                    <a:lnTo>
                      <a:pt x="17591" y="9041"/>
                    </a:lnTo>
                    <a:lnTo>
                      <a:pt x="16961" y="8313"/>
                    </a:lnTo>
                    <a:lnTo>
                      <a:pt x="16350" y="7584"/>
                    </a:lnTo>
                    <a:lnTo>
                      <a:pt x="15720" y="6894"/>
                    </a:lnTo>
                    <a:lnTo>
                      <a:pt x="15090" y="6244"/>
                    </a:lnTo>
                    <a:lnTo>
                      <a:pt x="14479" y="5614"/>
                    </a:lnTo>
                    <a:lnTo>
                      <a:pt x="13849" y="5023"/>
                    </a:lnTo>
                    <a:lnTo>
                      <a:pt x="13238" y="4452"/>
                    </a:lnTo>
                    <a:lnTo>
                      <a:pt x="12627" y="3900"/>
                    </a:lnTo>
                    <a:lnTo>
                      <a:pt x="12017" y="3388"/>
                    </a:lnTo>
                    <a:lnTo>
                      <a:pt x="11406" y="2915"/>
                    </a:lnTo>
                    <a:lnTo>
                      <a:pt x="10795" y="2482"/>
                    </a:lnTo>
                    <a:lnTo>
                      <a:pt x="10205" y="2068"/>
                    </a:lnTo>
                    <a:lnTo>
                      <a:pt x="9633" y="1694"/>
                    </a:lnTo>
                    <a:lnTo>
                      <a:pt x="9042" y="1359"/>
                    </a:lnTo>
                    <a:lnTo>
                      <a:pt x="8471" y="1044"/>
                    </a:lnTo>
                    <a:lnTo>
                      <a:pt x="7920" y="768"/>
                    </a:lnTo>
                    <a:lnTo>
                      <a:pt x="7368" y="552"/>
                    </a:lnTo>
                    <a:lnTo>
                      <a:pt x="6816" y="355"/>
                    </a:lnTo>
                    <a:lnTo>
                      <a:pt x="6285" y="197"/>
                    </a:lnTo>
                    <a:lnTo>
                      <a:pt x="5753" y="98"/>
                    </a:lnTo>
                    <a:lnTo>
                      <a:pt x="5241" y="20"/>
                    </a:lnTo>
                    <a:lnTo>
                      <a:pt x="47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3"/>
              <p:cNvSpPr/>
              <p:nvPr/>
            </p:nvSpPr>
            <p:spPr>
              <a:xfrm>
                <a:off x="2492650" y="420825"/>
                <a:ext cx="1129225" cy="763325"/>
              </a:xfrm>
              <a:custGeom>
                <a:avLst/>
                <a:gdLst/>
                <a:ahLst/>
                <a:cxnLst/>
                <a:rect l="l" t="t" r="r" b="b"/>
                <a:pathLst>
                  <a:path w="45169" h="30533" extrusionOk="0">
                    <a:moveTo>
                      <a:pt x="38412" y="1202"/>
                    </a:moveTo>
                    <a:lnTo>
                      <a:pt x="38905" y="1221"/>
                    </a:lnTo>
                    <a:lnTo>
                      <a:pt x="39358" y="1241"/>
                    </a:lnTo>
                    <a:lnTo>
                      <a:pt x="39811" y="1280"/>
                    </a:lnTo>
                    <a:lnTo>
                      <a:pt x="40244" y="1340"/>
                    </a:lnTo>
                    <a:lnTo>
                      <a:pt x="40658" y="1399"/>
                    </a:lnTo>
                    <a:lnTo>
                      <a:pt x="41032" y="1497"/>
                    </a:lnTo>
                    <a:lnTo>
                      <a:pt x="41406" y="1596"/>
                    </a:lnTo>
                    <a:lnTo>
                      <a:pt x="41741" y="1714"/>
                    </a:lnTo>
                    <a:lnTo>
                      <a:pt x="42056" y="1852"/>
                    </a:lnTo>
                    <a:lnTo>
                      <a:pt x="42332" y="1990"/>
                    </a:lnTo>
                    <a:lnTo>
                      <a:pt x="42608" y="2167"/>
                    </a:lnTo>
                    <a:lnTo>
                      <a:pt x="42844" y="2324"/>
                    </a:lnTo>
                    <a:lnTo>
                      <a:pt x="43061" y="2521"/>
                    </a:lnTo>
                    <a:lnTo>
                      <a:pt x="43258" y="2718"/>
                    </a:lnTo>
                    <a:lnTo>
                      <a:pt x="43416" y="2935"/>
                    </a:lnTo>
                    <a:lnTo>
                      <a:pt x="43573" y="3152"/>
                    </a:lnTo>
                    <a:lnTo>
                      <a:pt x="43652" y="3329"/>
                    </a:lnTo>
                    <a:lnTo>
                      <a:pt x="43731" y="3506"/>
                    </a:lnTo>
                    <a:lnTo>
                      <a:pt x="43810" y="3684"/>
                    </a:lnTo>
                    <a:lnTo>
                      <a:pt x="43849" y="3881"/>
                    </a:lnTo>
                    <a:lnTo>
                      <a:pt x="43908" y="4078"/>
                    </a:lnTo>
                    <a:lnTo>
                      <a:pt x="43928" y="4294"/>
                    </a:lnTo>
                    <a:lnTo>
                      <a:pt x="43948" y="4511"/>
                    </a:lnTo>
                    <a:lnTo>
                      <a:pt x="43948" y="4728"/>
                    </a:lnTo>
                    <a:lnTo>
                      <a:pt x="43948" y="5122"/>
                    </a:lnTo>
                    <a:lnTo>
                      <a:pt x="43888" y="5535"/>
                    </a:lnTo>
                    <a:lnTo>
                      <a:pt x="43790" y="5988"/>
                    </a:lnTo>
                    <a:lnTo>
                      <a:pt x="43652" y="6441"/>
                    </a:lnTo>
                    <a:lnTo>
                      <a:pt x="43514" y="6855"/>
                    </a:lnTo>
                    <a:lnTo>
                      <a:pt x="43337" y="7288"/>
                    </a:lnTo>
                    <a:lnTo>
                      <a:pt x="43140" y="7741"/>
                    </a:lnTo>
                    <a:lnTo>
                      <a:pt x="42903" y="8195"/>
                    </a:lnTo>
                    <a:lnTo>
                      <a:pt x="42647" y="8648"/>
                    </a:lnTo>
                    <a:lnTo>
                      <a:pt x="42352" y="9120"/>
                    </a:lnTo>
                    <a:lnTo>
                      <a:pt x="42037" y="9613"/>
                    </a:lnTo>
                    <a:lnTo>
                      <a:pt x="41702" y="10105"/>
                    </a:lnTo>
                    <a:lnTo>
                      <a:pt x="41150" y="10854"/>
                    </a:lnTo>
                    <a:lnTo>
                      <a:pt x="40520" y="11602"/>
                    </a:lnTo>
                    <a:lnTo>
                      <a:pt x="39850" y="12390"/>
                    </a:lnTo>
                    <a:lnTo>
                      <a:pt x="39121" y="13158"/>
                    </a:lnTo>
                    <a:lnTo>
                      <a:pt x="38353" y="13966"/>
                    </a:lnTo>
                    <a:lnTo>
                      <a:pt x="37526" y="14754"/>
                    </a:lnTo>
                    <a:lnTo>
                      <a:pt x="36639" y="15562"/>
                    </a:lnTo>
                    <a:lnTo>
                      <a:pt x="35714" y="16350"/>
                    </a:lnTo>
                    <a:lnTo>
                      <a:pt x="34748" y="17157"/>
                    </a:lnTo>
                    <a:lnTo>
                      <a:pt x="33724" y="17945"/>
                    </a:lnTo>
                    <a:lnTo>
                      <a:pt x="32660" y="18733"/>
                    </a:lnTo>
                    <a:lnTo>
                      <a:pt x="31557" y="19521"/>
                    </a:lnTo>
                    <a:lnTo>
                      <a:pt x="30435" y="20309"/>
                    </a:lnTo>
                    <a:lnTo>
                      <a:pt x="29253" y="21057"/>
                    </a:lnTo>
                    <a:lnTo>
                      <a:pt x="28031" y="21826"/>
                    </a:lnTo>
                    <a:lnTo>
                      <a:pt x="26790" y="22555"/>
                    </a:lnTo>
                    <a:lnTo>
                      <a:pt x="25372" y="23362"/>
                    </a:lnTo>
                    <a:lnTo>
                      <a:pt x="23954" y="24111"/>
                    </a:lnTo>
                    <a:lnTo>
                      <a:pt x="22536" y="24820"/>
                    </a:lnTo>
                    <a:lnTo>
                      <a:pt x="21137" y="25470"/>
                    </a:lnTo>
                    <a:lnTo>
                      <a:pt x="19758" y="26081"/>
                    </a:lnTo>
                    <a:lnTo>
                      <a:pt x="18399" y="26632"/>
                    </a:lnTo>
                    <a:lnTo>
                      <a:pt x="17059" y="27144"/>
                    </a:lnTo>
                    <a:lnTo>
                      <a:pt x="15759" y="27597"/>
                    </a:lnTo>
                    <a:lnTo>
                      <a:pt x="14479" y="28011"/>
                    </a:lnTo>
                    <a:lnTo>
                      <a:pt x="13238" y="28346"/>
                    </a:lnTo>
                    <a:lnTo>
                      <a:pt x="12036" y="28661"/>
                    </a:lnTo>
                    <a:lnTo>
                      <a:pt x="10894" y="28897"/>
                    </a:lnTo>
                    <a:lnTo>
                      <a:pt x="9771" y="29094"/>
                    </a:lnTo>
                    <a:lnTo>
                      <a:pt x="9239" y="29173"/>
                    </a:lnTo>
                    <a:lnTo>
                      <a:pt x="8707" y="29232"/>
                    </a:lnTo>
                    <a:lnTo>
                      <a:pt x="8195" y="29272"/>
                    </a:lnTo>
                    <a:lnTo>
                      <a:pt x="7703" y="29311"/>
                    </a:lnTo>
                    <a:lnTo>
                      <a:pt x="7230" y="29331"/>
                    </a:lnTo>
                    <a:lnTo>
                      <a:pt x="6265" y="29331"/>
                    </a:lnTo>
                    <a:lnTo>
                      <a:pt x="5792" y="29311"/>
                    </a:lnTo>
                    <a:lnTo>
                      <a:pt x="5339" y="29272"/>
                    </a:lnTo>
                    <a:lnTo>
                      <a:pt x="4925" y="29213"/>
                    </a:lnTo>
                    <a:lnTo>
                      <a:pt x="4512" y="29134"/>
                    </a:lnTo>
                    <a:lnTo>
                      <a:pt x="4118" y="29035"/>
                    </a:lnTo>
                    <a:lnTo>
                      <a:pt x="3763" y="28937"/>
                    </a:lnTo>
                    <a:lnTo>
                      <a:pt x="3428" y="28819"/>
                    </a:lnTo>
                    <a:lnTo>
                      <a:pt x="3113" y="28681"/>
                    </a:lnTo>
                    <a:lnTo>
                      <a:pt x="2818" y="28543"/>
                    </a:lnTo>
                    <a:lnTo>
                      <a:pt x="2562" y="28385"/>
                    </a:lnTo>
                    <a:lnTo>
                      <a:pt x="2325" y="28208"/>
                    </a:lnTo>
                    <a:lnTo>
                      <a:pt x="2109" y="28031"/>
                    </a:lnTo>
                    <a:lnTo>
                      <a:pt x="1912" y="27814"/>
                    </a:lnTo>
                    <a:lnTo>
                      <a:pt x="1754" y="27617"/>
                    </a:lnTo>
                    <a:lnTo>
                      <a:pt x="1596" y="27381"/>
                    </a:lnTo>
                    <a:lnTo>
                      <a:pt x="1518" y="27203"/>
                    </a:lnTo>
                    <a:lnTo>
                      <a:pt x="1439" y="27026"/>
                    </a:lnTo>
                    <a:lnTo>
                      <a:pt x="1360" y="26849"/>
                    </a:lnTo>
                    <a:lnTo>
                      <a:pt x="1301" y="26652"/>
                    </a:lnTo>
                    <a:lnTo>
                      <a:pt x="1261" y="26455"/>
                    </a:lnTo>
                    <a:lnTo>
                      <a:pt x="1242" y="26258"/>
                    </a:lnTo>
                    <a:lnTo>
                      <a:pt x="1222" y="26041"/>
                    </a:lnTo>
                    <a:lnTo>
                      <a:pt x="1202" y="25805"/>
                    </a:lnTo>
                    <a:lnTo>
                      <a:pt x="1222" y="25411"/>
                    </a:lnTo>
                    <a:lnTo>
                      <a:pt x="1281" y="24997"/>
                    </a:lnTo>
                    <a:lnTo>
                      <a:pt x="1380" y="24564"/>
                    </a:lnTo>
                    <a:lnTo>
                      <a:pt x="1498" y="24091"/>
                    </a:lnTo>
                    <a:lnTo>
                      <a:pt x="1655" y="23677"/>
                    </a:lnTo>
                    <a:lnTo>
                      <a:pt x="1833" y="23244"/>
                    </a:lnTo>
                    <a:lnTo>
                      <a:pt x="2030" y="22811"/>
                    </a:lnTo>
                    <a:lnTo>
                      <a:pt x="2266" y="22358"/>
                    </a:lnTo>
                    <a:lnTo>
                      <a:pt x="2522" y="21885"/>
                    </a:lnTo>
                    <a:lnTo>
                      <a:pt x="2798" y="21412"/>
                    </a:lnTo>
                    <a:lnTo>
                      <a:pt x="3113" y="20939"/>
                    </a:lnTo>
                    <a:lnTo>
                      <a:pt x="3468" y="20447"/>
                    </a:lnTo>
                    <a:lnTo>
                      <a:pt x="4019" y="19698"/>
                    </a:lnTo>
                    <a:lnTo>
                      <a:pt x="4630" y="18930"/>
                    </a:lnTo>
                    <a:lnTo>
                      <a:pt x="5319" y="18162"/>
                    </a:lnTo>
                    <a:lnTo>
                      <a:pt x="6028" y="17374"/>
                    </a:lnTo>
                    <a:lnTo>
                      <a:pt x="6816" y="16586"/>
                    </a:lnTo>
                    <a:lnTo>
                      <a:pt x="7644" y="15778"/>
                    </a:lnTo>
                    <a:lnTo>
                      <a:pt x="8530" y="14990"/>
                    </a:lnTo>
                    <a:lnTo>
                      <a:pt x="9456" y="14183"/>
                    </a:lnTo>
                    <a:lnTo>
                      <a:pt x="10421" y="13395"/>
                    </a:lnTo>
                    <a:lnTo>
                      <a:pt x="11445" y="12587"/>
                    </a:lnTo>
                    <a:lnTo>
                      <a:pt x="12509" y="11799"/>
                    </a:lnTo>
                    <a:lnTo>
                      <a:pt x="13593" y="11011"/>
                    </a:lnTo>
                    <a:lnTo>
                      <a:pt x="14735" y="10243"/>
                    </a:lnTo>
                    <a:lnTo>
                      <a:pt x="15917" y="9475"/>
                    </a:lnTo>
                    <a:lnTo>
                      <a:pt x="17138" y="8726"/>
                    </a:lnTo>
                    <a:lnTo>
                      <a:pt x="18379" y="7978"/>
                    </a:lnTo>
                    <a:lnTo>
                      <a:pt x="19797" y="7190"/>
                    </a:lnTo>
                    <a:lnTo>
                      <a:pt x="21216" y="6422"/>
                    </a:lnTo>
                    <a:lnTo>
                      <a:pt x="22634" y="5732"/>
                    </a:lnTo>
                    <a:lnTo>
                      <a:pt x="24033" y="5063"/>
                    </a:lnTo>
                    <a:lnTo>
                      <a:pt x="25411" y="4452"/>
                    </a:lnTo>
                    <a:lnTo>
                      <a:pt x="26771" y="3900"/>
                    </a:lnTo>
                    <a:lnTo>
                      <a:pt x="28090" y="3388"/>
                    </a:lnTo>
                    <a:lnTo>
                      <a:pt x="29410" y="2935"/>
                    </a:lnTo>
                    <a:lnTo>
                      <a:pt x="30691" y="2541"/>
                    </a:lnTo>
                    <a:lnTo>
                      <a:pt x="31912" y="2187"/>
                    </a:lnTo>
                    <a:lnTo>
                      <a:pt x="33113" y="1891"/>
                    </a:lnTo>
                    <a:lnTo>
                      <a:pt x="34276" y="1635"/>
                    </a:lnTo>
                    <a:lnTo>
                      <a:pt x="35398" y="1458"/>
                    </a:lnTo>
                    <a:lnTo>
                      <a:pt x="35930" y="1379"/>
                    </a:lnTo>
                    <a:lnTo>
                      <a:pt x="36442" y="1320"/>
                    </a:lnTo>
                    <a:lnTo>
                      <a:pt x="36955" y="1261"/>
                    </a:lnTo>
                    <a:lnTo>
                      <a:pt x="37467" y="1221"/>
                    </a:lnTo>
                    <a:lnTo>
                      <a:pt x="37940" y="1202"/>
                    </a:lnTo>
                    <a:close/>
                    <a:moveTo>
                      <a:pt x="37900" y="0"/>
                    </a:moveTo>
                    <a:lnTo>
                      <a:pt x="37388" y="20"/>
                    </a:lnTo>
                    <a:lnTo>
                      <a:pt x="36856" y="59"/>
                    </a:lnTo>
                    <a:lnTo>
                      <a:pt x="36324" y="118"/>
                    </a:lnTo>
                    <a:lnTo>
                      <a:pt x="35773" y="177"/>
                    </a:lnTo>
                    <a:lnTo>
                      <a:pt x="35221" y="256"/>
                    </a:lnTo>
                    <a:lnTo>
                      <a:pt x="34059" y="453"/>
                    </a:lnTo>
                    <a:lnTo>
                      <a:pt x="33153" y="650"/>
                    </a:lnTo>
                    <a:lnTo>
                      <a:pt x="32227" y="867"/>
                    </a:lnTo>
                    <a:lnTo>
                      <a:pt x="31301" y="1103"/>
                    </a:lnTo>
                    <a:lnTo>
                      <a:pt x="30336" y="1379"/>
                    </a:lnTo>
                    <a:lnTo>
                      <a:pt x="29351" y="1694"/>
                    </a:lnTo>
                    <a:lnTo>
                      <a:pt x="28366" y="2029"/>
                    </a:lnTo>
                    <a:lnTo>
                      <a:pt x="27342" y="2384"/>
                    </a:lnTo>
                    <a:lnTo>
                      <a:pt x="26318" y="2778"/>
                    </a:lnTo>
                    <a:lnTo>
                      <a:pt x="25274" y="3211"/>
                    </a:lnTo>
                    <a:lnTo>
                      <a:pt x="24230" y="3664"/>
                    </a:lnTo>
                    <a:lnTo>
                      <a:pt x="23166" y="4137"/>
                    </a:lnTo>
                    <a:lnTo>
                      <a:pt x="22102" y="4649"/>
                    </a:lnTo>
                    <a:lnTo>
                      <a:pt x="21019" y="5181"/>
                    </a:lnTo>
                    <a:lnTo>
                      <a:pt x="19955" y="5732"/>
                    </a:lnTo>
                    <a:lnTo>
                      <a:pt x="18872" y="6323"/>
                    </a:lnTo>
                    <a:lnTo>
                      <a:pt x="17769" y="6934"/>
                    </a:lnTo>
                    <a:lnTo>
                      <a:pt x="16803" y="7505"/>
                    </a:lnTo>
                    <a:lnTo>
                      <a:pt x="15858" y="8096"/>
                    </a:lnTo>
                    <a:lnTo>
                      <a:pt x="14932" y="8687"/>
                    </a:lnTo>
                    <a:lnTo>
                      <a:pt x="14026" y="9278"/>
                    </a:lnTo>
                    <a:lnTo>
                      <a:pt x="13140" y="9869"/>
                    </a:lnTo>
                    <a:lnTo>
                      <a:pt x="12273" y="10480"/>
                    </a:lnTo>
                    <a:lnTo>
                      <a:pt x="11426" y="11090"/>
                    </a:lnTo>
                    <a:lnTo>
                      <a:pt x="10618" y="11701"/>
                    </a:lnTo>
                    <a:lnTo>
                      <a:pt x="9811" y="12331"/>
                    </a:lnTo>
                    <a:lnTo>
                      <a:pt x="9042" y="12962"/>
                    </a:lnTo>
                    <a:lnTo>
                      <a:pt x="8313" y="13572"/>
                    </a:lnTo>
                    <a:lnTo>
                      <a:pt x="7604" y="14202"/>
                    </a:lnTo>
                    <a:lnTo>
                      <a:pt x="6915" y="14833"/>
                    </a:lnTo>
                    <a:lnTo>
                      <a:pt x="6245" y="15443"/>
                    </a:lnTo>
                    <a:lnTo>
                      <a:pt x="5615" y="16074"/>
                    </a:lnTo>
                    <a:lnTo>
                      <a:pt x="5024" y="16704"/>
                    </a:lnTo>
                    <a:lnTo>
                      <a:pt x="4453" y="17315"/>
                    </a:lnTo>
                    <a:lnTo>
                      <a:pt x="3901" y="17925"/>
                    </a:lnTo>
                    <a:lnTo>
                      <a:pt x="3409" y="18536"/>
                    </a:lnTo>
                    <a:lnTo>
                      <a:pt x="2916" y="19147"/>
                    </a:lnTo>
                    <a:lnTo>
                      <a:pt x="2483" y="19738"/>
                    </a:lnTo>
                    <a:lnTo>
                      <a:pt x="2069" y="20329"/>
                    </a:lnTo>
                    <a:lnTo>
                      <a:pt x="1695" y="20920"/>
                    </a:lnTo>
                    <a:lnTo>
                      <a:pt x="1360" y="21491"/>
                    </a:lnTo>
                    <a:lnTo>
                      <a:pt x="1045" y="22062"/>
                    </a:lnTo>
                    <a:lnTo>
                      <a:pt x="789" y="22633"/>
                    </a:lnTo>
                    <a:lnTo>
                      <a:pt x="552" y="23185"/>
                    </a:lnTo>
                    <a:lnTo>
                      <a:pt x="355" y="23736"/>
                    </a:lnTo>
                    <a:lnTo>
                      <a:pt x="198" y="24268"/>
                    </a:lnTo>
                    <a:lnTo>
                      <a:pt x="99" y="24800"/>
                    </a:lnTo>
                    <a:lnTo>
                      <a:pt x="20" y="25312"/>
                    </a:lnTo>
                    <a:lnTo>
                      <a:pt x="1" y="25805"/>
                    </a:lnTo>
                    <a:lnTo>
                      <a:pt x="20" y="26100"/>
                    </a:lnTo>
                    <a:lnTo>
                      <a:pt x="40" y="26396"/>
                    </a:lnTo>
                    <a:lnTo>
                      <a:pt x="80" y="26671"/>
                    </a:lnTo>
                    <a:lnTo>
                      <a:pt x="139" y="26947"/>
                    </a:lnTo>
                    <a:lnTo>
                      <a:pt x="217" y="27223"/>
                    </a:lnTo>
                    <a:lnTo>
                      <a:pt x="316" y="27479"/>
                    </a:lnTo>
                    <a:lnTo>
                      <a:pt x="434" y="27735"/>
                    </a:lnTo>
                    <a:lnTo>
                      <a:pt x="552" y="27991"/>
                    </a:lnTo>
                    <a:lnTo>
                      <a:pt x="769" y="28306"/>
                    </a:lnTo>
                    <a:lnTo>
                      <a:pt x="1005" y="28622"/>
                    </a:lnTo>
                    <a:lnTo>
                      <a:pt x="1281" y="28897"/>
                    </a:lnTo>
                    <a:lnTo>
                      <a:pt x="1577" y="29153"/>
                    </a:lnTo>
                    <a:lnTo>
                      <a:pt x="1813" y="29331"/>
                    </a:lnTo>
                    <a:lnTo>
                      <a:pt x="2069" y="29488"/>
                    </a:lnTo>
                    <a:lnTo>
                      <a:pt x="2325" y="29646"/>
                    </a:lnTo>
                    <a:lnTo>
                      <a:pt x="2601" y="29784"/>
                    </a:lnTo>
                    <a:lnTo>
                      <a:pt x="2896" y="29902"/>
                    </a:lnTo>
                    <a:lnTo>
                      <a:pt x="3192" y="30020"/>
                    </a:lnTo>
                    <a:lnTo>
                      <a:pt x="3507" y="30119"/>
                    </a:lnTo>
                    <a:lnTo>
                      <a:pt x="3822" y="30217"/>
                    </a:lnTo>
                    <a:lnTo>
                      <a:pt x="4157" y="30296"/>
                    </a:lnTo>
                    <a:lnTo>
                      <a:pt x="4492" y="30355"/>
                    </a:lnTo>
                    <a:lnTo>
                      <a:pt x="4847" y="30414"/>
                    </a:lnTo>
                    <a:lnTo>
                      <a:pt x="5221" y="30454"/>
                    </a:lnTo>
                    <a:lnTo>
                      <a:pt x="5969" y="30513"/>
                    </a:lnTo>
                    <a:lnTo>
                      <a:pt x="6757" y="30532"/>
                    </a:lnTo>
                    <a:lnTo>
                      <a:pt x="7269" y="30532"/>
                    </a:lnTo>
                    <a:lnTo>
                      <a:pt x="7782" y="30513"/>
                    </a:lnTo>
                    <a:lnTo>
                      <a:pt x="8294" y="30473"/>
                    </a:lnTo>
                    <a:lnTo>
                      <a:pt x="8845" y="30434"/>
                    </a:lnTo>
                    <a:lnTo>
                      <a:pt x="9397" y="30355"/>
                    </a:lnTo>
                    <a:lnTo>
                      <a:pt x="9948" y="30276"/>
                    </a:lnTo>
                    <a:lnTo>
                      <a:pt x="11111" y="30079"/>
                    </a:lnTo>
                    <a:lnTo>
                      <a:pt x="12017" y="29902"/>
                    </a:lnTo>
                    <a:lnTo>
                      <a:pt x="12923" y="29685"/>
                    </a:lnTo>
                    <a:lnTo>
                      <a:pt x="13868" y="29429"/>
                    </a:lnTo>
                    <a:lnTo>
                      <a:pt x="14834" y="29153"/>
                    </a:lnTo>
                    <a:lnTo>
                      <a:pt x="15818" y="28858"/>
                    </a:lnTo>
                    <a:lnTo>
                      <a:pt x="16803" y="28523"/>
                    </a:lnTo>
                    <a:lnTo>
                      <a:pt x="17828" y="28149"/>
                    </a:lnTo>
                    <a:lnTo>
                      <a:pt x="18852" y="27755"/>
                    </a:lnTo>
                    <a:lnTo>
                      <a:pt x="19876" y="27341"/>
                    </a:lnTo>
                    <a:lnTo>
                      <a:pt x="20940" y="26888"/>
                    </a:lnTo>
                    <a:lnTo>
                      <a:pt x="22004" y="26396"/>
                    </a:lnTo>
                    <a:lnTo>
                      <a:pt x="23067" y="25903"/>
                    </a:lnTo>
                    <a:lnTo>
                      <a:pt x="24131" y="25371"/>
                    </a:lnTo>
                    <a:lnTo>
                      <a:pt x="25215" y="24800"/>
                    </a:lnTo>
                    <a:lnTo>
                      <a:pt x="26298" y="24209"/>
                    </a:lnTo>
                    <a:lnTo>
                      <a:pt x="27401" y="23599"/>
                    </a:lnTo>
                    <a:lnTo>
                      <a:pt x="28366" y="23027"/>
                    </a:lnTo>
                    <a:lnTo>
                      <a:pt x="29312" y="22456"/>
                    </a:lnTo>
                    <a:lnTo>
                      <a:pt x="30238" y="21865"/>
                    </a:lnTo>
                    <a:lnTo>
                      <a:pt x="31144" y="21274"/>
                    </a:lnTo>
                    <a:lnTo>
                      <a:pt x="32030" y="20664"/>
                    </a:lnTo>
                    <a:lnTo>
                      <a:pt x="32897" y="20053"/>
                    </a:lnTo>
                    <a:lnTo>
                      <a:pt x="33744" y="19442"/>
                    </a:lnTo>
                    <a:lnTo>
                      <a:pt x="34551" y="18832"/>
                    </a:lnTo>
                    <a:lnTo>
                      <a:pt x="35339" y="18201"/>
                    </a:lnTo>
                    <a:lnTo>
                      <a:pt x="36108" y="17591"/>
                    </a:lnTo>
                    <a:lnTo>
                      <a:pt x="36856" y="16960"/>
                    </a:lnTo>
                    <a:lnTo>
                      <a:pt x="37565" y="16330"/>
                    </a:lnTo>
                    <a:lnTo>
                      <a:pt x="38255" y="15719"/>
                    </a:lnTo>
                    <a:lnTo>
                      <a:pt x="38924" y="15089"/>
                    </a:lnTo>
                    <a:lnTo>
                      <a:pt x="39555" y="14459"/>
                    </a:lnTo>
                    <a:lnTo>
                      <a:pt x="40146" y="13848"/>
                    </a:lnTo>
                    <a:lnTo>
                      <a:pt x="40717" y="13218"/>
                    </a:lnTo>
                    <a:lnTo>
                      <a:pt x="41249" y="12607"/>
                    </a:lnTo>
                    <a:lnTo>
                      <a:pt x="41761" y="11996"/>
                    </a:lnTo>
                    <a:lnTo>
                      <a:pt x="42234" y="11405"/>
                    </a:lnTo>
                    <a:lnTo>
                      <a:pt x="42687" y="10795"/>
                    </a:lnTo>
                    <a:lnTo>
                      <a:pt x="43100" y="10204"/>
                    </a:lnTo>
                    <a:lnTo>
                      <a:pt x="43475" y="9613"/>
                    </a:lnTo>
                    <a:lnTo>
                      <a:pt x="43810" y="9042"/>
                    </a:lnTo>
                    <a:lnTo>
                      <a:pt x="44125" y="8470"/>
                    </a:lnTo>
                    <a:lnTo>
                      <a:pt x="44381" y="7899"/>
                    </a:lnTo>
                    <a:lnTo>
                      <a:pt x="44617" y="7348"/>
                    </a:lnTo>
                    <a:lnTo>
                      <a:pt x="44814" y="6816"/>
                    </a:lnTo>
                    <a:lnTo>
                      <a:pt x="44952" y="6284"/>
                    </a:lnTo>
                    <a:lnTo>
                      <a:pt x="45070" y="5752"/>
                    </a:lnTo>
                    <a:lnTo>
                      <a:pt x="45129" y="5240"/>
                    </a:lnTo>
                    <a:lnTo>
                      <a:pt x="45169" y="4728"/>
                    </a:lnTo>
                    <a:lnTo>
                      <a:pt x="45149" y="4432"/>
                    </a:lnTo>
                    <a:lnTo>
                      <a:pt x="45129" y="4156"/>
                    </a:lnTo>
                    <a:lnTo>
                      <a:pt x="45090" y="3861"/>
                    </a:lnTo>
                    <a:lnTo>
                      <a:pt x="45031" y="3585"/>
                    </a:lnTo>
                    <a:lnTo>
                      <a:pt x="44952" y="3329"/>
                    </a:lnTo>
                    <a:lnTo>
                      <a:pt x="44854" y="3053"/>
                    </a:lnTo>
                    <a:lnTo>
                      <a:pt x="44735" y="2797"/>
                    </a:lnTo>
                    <a:lnTo>
                      <a:pt x="44617" y="2561"/>
                    </a:lnTo>
                    <a:lnTo>
                      <a:pt x="44401" y="2226"/>
                    </a:lnTo>
                    <a:lnTo>
                      <a:pt x="44164" y="1930"/>
                    </a:lnTo>
                    <a:lnTo>
                      <a:pt x="43888" y="1635"/>
                    </a:lnTo>
                    <a:lnTo>
                      <a:pt x="43593" y="1379"/>
                    </a:lnTo>
                    <a:lnTo>
                      <a:pt x="43357" y="1202"/>
                    </a:lnTo>
                    <a:lnTo>
                      <a:pt x="43100" y="1044"/>
                    </a:lnTo>
                    <a:lnTo>
                      <a:pt x="42844" y="886"/>
                    </a:lnTo>
                    <a:lnTo>
                      <a:pt x="42569" y="749"/>
                    </a:lnTo>
                    <a:lnTo>
                      <a:pt x="42273" y="630"/>
                    </a:lnTo>
                    <a:lnTo>
                      <a:pt x="41978" y="512"/>
                    </a:lnTo>
                    <a:lnTo>
                      <a:pt x="41663" y="414"/>
                    </a:lnTo>
                    <a:lnTo>
                      <a:pt x="41347" y="335"/>
                    </a:lnTo>
                    <a:lnTo>
                      <a:pt x="41012" y="256"/>
                    </a:lnTo>
                    <a:lnTo>
                      <a:pt x="40658" y="177"/>
                    </a:lnTo>
                    <a:lnTo>
                      <a:pt x="40303" y="118"/>
                    </a:lnTo>
                    <a:lnTo>
                      <a:pt x="39949" y="79"/>
                    </a:lnTo>
                    <a:lnTo>
                      <a:pt x="39200" y="20"/>
                    </a:lnTo>
                    <a:lnTo>
                      <a:pt x="3841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3"/>
              <p:cNvSpPr/>
              <p:nvPr/>
            </p:nvSpPr>
            <p:spPr>
              <a:xfrm>
                <a:off x="2752175" y="478425"/>
                <a:ext cx="638750" cy="638750"/>
              </a:xfrm>
              <a:custGeom>
                <a:avLst/>
                <a:gdLst/>
                <a:ahLst/>
                <a:cxnLst/>
                <a:rect l="l" t="t" r="r" b="b"/>
                <a:pathLst>
                  <a:path w="25550" h="25550" extrusionOk="0">
                    <a:moveTo>
                      <a:pt x="12411" y="1"/>
                    </a:moveTo>
                    <a:lnTo>
                      <a:pt x="11800" y="20"/>
                    </a:lnTo>
                    <a:lnTo>
                      <a:pt x="11189" y="99"/>
                    </a:lnTo>
                    <a:lnTo>
                      <a:pt x="10579" y="178"/>
                    </a:lnTo>
                    <a:lnTo>
                      <a:pt x="9968" y="296"/>
                    </a:lnTo>
                    <a:lnTo>
                      <a:pt x="9377" y="454"/>
                    </a:lnTo>
                    <a:lnTo>
                      <a:pt x="8786" y="631"/>
                    </a:lnTo>
                    <a:lnTo>
                      <a:pt x="8215" y="828"/>
                    </a:lnTo>
                    <a:lnTo>
                      <a:pt x="7644" y="1064"/>
                    </a:lnTo>
                    <a:lnTo>
                      <a:pt x="7092" y="1321"/>
                    </a:lnTo>
                    <a:lnTo>
                      <a:pt x="6541" y="1616"/>
                    </a:lnTo>
                    <a:lnTo>
                      <a:pt x="6028" y="1911"/>
                    </a:lnTo>
                    <a:lnTo>
                      <a:pt x="5497" y="2266"/>
                    </a:lnTo>
                    <a:lnTo>
                      <a:pt x="5004" y="2621"/>
                    </a:lnTo>
                    <a:lnTo>
                      <a:pt x="4531" y="3015"/>
                    </a:lnTo>
                    <a:lnTo>
                      <a:pt x="4059" y="3428"/>
                    </a:lnTo>
                    <a:lnTo>
                      <a:pt x="3606" y="3862"/>
                    </a:lnTo>
                    <a:lnTo>
                      <a:pt x="3192" y="4315"/>
                    </a:lnTo>
                    <a:lnTo>
                      <a:pt x="2778" y="4807"/>
                    </a:lnTo>
                    <a:lnTo>
                      <a:pt x="2404" y="5300"/>
                    </a:lnTo>
                    <a:lnTo>
                      <a:pt x="2049" y="5831"/>
                    </a:lnTo>
                    <a:lnTo>
                      <a:pt x="1695" y="6383"/>
                    </a:lnTo>
                    <a:lnTo>
                      <a:pt x="1399" y="6954"/>
                    </a:lnTo>
                    <a:lnTo>
                      <a:pt x="1104" y="7545"/>
                    </a:lnTo>
                    <a:lnTo>
                      <a:pt x="848" y="8156"/>
                    </a:lnTo>
                    <a:lnTo>
                      <a:pt x="631" y="8766"/>
                    </a:lnTo>
                    <a:lnTo>
                      <a:pt x="454" y="9377"/>
                    </a:lnTo>
                    <a:lnTo>
                      <a:pt x="296" y="10007"/>
                    </a:lnTo>
                    <a:lnTo>
                      <a:pt x="178" y="10618"/>
                    </a:lnTo>
                    <a:lnTo>
                      <a:pt x="80" y="11248"/>
                    </a:lnTo>
                    <a:lnTo>
                      <a:pt x="20" y="11879"/>
                    </a:lnTo>
                    <a:lnTo>
                      <a:pt x="1" y="12489"/>
                    </a:lnTo>
                    <a:lnTo>
                      <a:pt x="1" y="13120"/>
                    </a:lnTo>
                    <a:lnTo>
                      <a:pt x="20" y="13730"/>
                    </a:lnTo>
                    <a:lnTo>
                      <a:pt x="99" y="14341"/>
                    </a:lnTo>
                    <a:lnTo>
                      <a:pt x="178" y="14952"/>
                    </a:lnTo>
                    <a:lnTo>
                      <a:pt x="296" y="15562"/>
                    </a:lnTo>
                    <a:lnTo>
                      <a:pt x="454" y="16153"/>
                    </a:lnTo>
                    <a:lnTo>
                      <a:pt x="631" y="16744"/>
                    </a:lnTo>
                    <a:lnTo>
                      <a:pt x="828" y="17316"/>
                    </a:lnTo>
                    <a:lnTo>
                      <a:pt x="1064" y="17887"/>
                    </a:lnTo>
                    <a:lnTo>
                      <a:pt x="1321" y="18438"/>
                    </a:lnTo>
                    <a:lnTo>
                      <a:pt x="1616" y="18990"/>
                    </a:lnTo>
                    <a:lnTo>
                      <a:pt x="1931" y="19522"/>
                    </a:lnTo>
                    <a:lnTo>
                      <a:pt x="2266" y="20034"/>
                    </a:lnTo>
                    <a:lnTo>
                      <a:pt x="2621" y="20526"/>
                    </a:lnTo>
                    <a:lnTo>
                      <a:pt x="3015" y="21019"/>
                    </a:lnTo>
                    <a:lnTo>
                      <a:pt x="3428" y="21472"/>
                    </a:lnTo>
                    <a:lnTo>
                      <a:pt x="3862" y="21925"/>
                    </a:lnTo>
                    <a:lnTo>
                      <a:pt x="4315" y="22339"/>
                    </a:lnTo>
                    <a:lnTo>
                      <a:pt x="4807" y="22752"/>
                    </a:lnTo>
                    <a:lnTo>
                      <a:pt x="5300" y="23126"/>
                    </a:lnTo>
                    <a:lnTo>
                      <a:pt x="5831" y="23501"/>
                    </a:lnTo>
                    <a:lnTo>
                      <a:pt x="6383" y="23836"/>
                    </a:lnTo>
                    <a:lnTo>
                      <a:pt x="6954" y="24131"/>
                    </a:lnTo>
                    <a:lnTo>
                      <a:pt x="7545" y="24427"/>
                    </a:lnTo>
                    <a:lnTo>
                      <a:pt x="8156" y="24683"/>
                    </a:lnTo>
                    <a:lnTo>
                      <a:pt x="8766" y="24899"/>
                    </a:lnTo>
                    <a:lnTo>
                      <a:pt x="9377" y="25077"/>
                    </a:lnTo>
                    <a:lnTo>
                      <a:pt x="10007" y="25234"/>
                    </a:lnTo>
                    <a:lnTo>
                      <a:pt x="10618" y="25352"/>
                    </a:lnTo>
                    <a:lnTo>
                      <a:pt x="11248" y="25451"/>
                    </a:lnTo>
                    <a:lnTo>
                      <a:pt x="11879" y="25510"/>
                    </a:lnTo>
                    <a:lnTo>
                      <a:pt x="12489" y="25549"/>
                    </a:lnTo>
                    <a:lnTo>
                      <a:pt x="13120" y="25530"/>
                    </a:lnTo>
                    <a:lnTo>
                      <a:pt x="13730" y="25510"/>
                    </a:lnTo>
                    <a:lnTo>
                      <a:pt x="14341" y="25451"/>
                    </a:lnTo>
                    <a:lnTo>
                      <a:pt x="14952" y="25352"/>
                    </a:lnTo>
                    <a:lnTo>
                      <a:pt x="15562" y="25234"/>
                    </a:lnTo>
                    <a:lnTo>
                      <a:pt x="16153" y="25077"/>
                    </a:lnTo>
                    <a:lnTo>
                      <a:pt x="16744" y="24899"/>
                    </a:lnTo>
                    <a:lnTo>
                      <a:pt x="17315" y="24702"/>
                    </a:lnTo>
                    <a:lnTo>
                      <a:pt x="17887" y="24466"/>
                    </a:lnTo>
                    <a:lnTo>
                      <a:pt x="18438" y="24210"/>
                    </a:lnTo>
                    <a:lnTo>
                      <a:pt x="18990" y="23934"/>
                    </a:lnTo>
                    <a:lnTo>
                      <a:pt x="19522" y="23619"/>
                    </a:lnTo>
                    <a:lnTo>
                      <a:pt x="20034" y="23284"/>
                    </a:lnTo>
                    <a:lnTo>
                      <a:pt x="20526" y="22910"/>
                    </a:lnTo>
                    <a:lnTo>
                      <a:pt x="21019" y="22536"/>
                    </a:lnTo>
                    <a:lnTo>
                      <a:pt x="21472" y="22122"/>
                    </a:lnTo>
                    <a:lnTo>
                      <a:pt x="21925" y="21669"/>
                    </a:lnTo>
                    <a:lnTo>
                      <a:pt x="22358" y="21216"/>
                    </a:lnTo>
                    <a:lnTo>
                      <a:pt x="22752" y="20743"/>
                    </a:lnTo>
                    <a:lnTo>
                      <a:pt x="23126" y="20231"/>
                    </a:lnTo>
                    <a:lnTo>
                      <a:pt x="23501" y="19699"/>
                    </a:lnTo>
                    <a:lnTo>
                      <a:pt x="23836" y="19147"/>
                    </a:lnTo>
                    <a:lnTo>
                      <a:pt x="24151" y="18576"/>
                    </a:lnTo>
                    <a:lnTo>
                      <a:pt x="24427" y="17985"/>
                    </a:lnTo>
                    <a:lnTo>
                      <a:pt x="24683" y="17375"/>
                    </a:lnTo>
                    <a:lnTo>
                      <a:pt x="24899" y="16764"/>
                    </a:lnTo>
                    <a:lnTo>
                      <a:pt x="25077" y="16153"/>
                    </a:lnTo>
                    <a:lnTo>
                      <a:pt x="25234" y="15523"/>
                    </a:lnTo>
                    <a:lnTo>
                      <a:pt x="25372" y="14912"/>
                    </a:lnTo>
                    <a:lnTo>
                      <a:pt x="25451" y="14282"/>
                    </a:lnTo>
                    <a:lnTo>
                      <a:pt x="25510" y="13671"/>
                    </a:lnTo>
                    <a:lnTo>
                      <a:pt x="25549" y="13041"/>
                    </a:lnTo>
                    <a:lnTo>
                      <a:pt x="25530" y="12411"/>
                    </a:lnTo>
                    <a:lnTo>
                      <a:pt x="25510" y="11800"/>
                    </a:lnTo>
                    <a:lnTo>
                      <a:pt x="25451" y="11189"/>
                    </a:lnTo>
                    <a:lnTo>
                      <a:pt x="25352" y="10579"/>
                    </a:lnTo>
                    <a:lnTo>
                      <a:pt x="25234" y="9968"/>
                    </a:lnTo>
                    <a:lnTo>
                      <a:pt x="25077" y="9377"/>
                    </a:lnTo>
                    <a:lnTo>
                      <a:pt x="24899" y="8786"/>
                    </a:lnTo>
                    <a:lnTo>
                      <a:pt x="24702" y="8215"/>
                    </a:lnTo>
                    <a:lnTo>
                      <a:pt x="24466" y="7644"/>
                    </a:lnTo>
                    <a:lnTo>
                      <a:pt x="24210" y="7092"/>
                    </a:lnTo>
                    <a:lnTo>
                      <a:pt x="23934" y="6541"/>
                    </a:lnTo>
                    <a:lnTo>
                      <a:pt x="23619" y="6028"/>
                    </a:lnTo>
                    <a:lnTo>
                      <a:pt x="23284" y="5497"/>
                    </a:lnTo>
                    <a:lnTo>
                      <a:pt x="22910" y="5004"/>
                    </a:lnTo>
                    <a:lnTo>
                      <a:pt x="22536" y="4531"/>
                    </a:lnTo>
                    <a:lnTo>
                      <a:pt x="22122" y="4059"/>
                    </a:lnTo>
                    <a:lnTo>
                      <a:pt x="21688" y="3606"/>
                    </a:lnTo>
                    <a:lnTo>
                      <a:pt x="21216" y="3192"/>
                    </a:lnTo>
                    <a:lnTo>
                      <a:pt x="20743" y="2778"/>
                    </a:lnTo>
                    <a:lnTo>
                      <a:pt x="20231" y="2404"/>
                    </a:lnTo>
                    <a:lnTo>
                      <a:pt x="19699" y="2030"/>
                    </a:lnTo>
                    <a:lnTo>
                      <a:pt x="19147" y="1695"/>
                    </a:lnTo>
                    <a:lnTo>
                      <a:pt x="18576" y="1399"/>
                    </a:lnTo>
                    <a:lnTo>
                      <a:pt x="17985" y="1104"/>
                    </a:lnTo>
                    <a:lnTo>
                      <a:pt x="17375" y="848"/>
                    </a:lnTo>
                    <a:lnTo>
                      <a:pt x="16764" y="631"/>
                    </a:lnTo>
                    <a:lnTo>
                      <a:pt x="16153" y="454"/>
                    </a:lnTo>
                    <a:lnTo>
                      <a:pt x="15523" y="296"/>
                    </a:lnTo>
                    <a:lnTo>
                      <a:pt x="14912" y="178"/>
                    </a:lnTo>
                    <a:lnTo>
                      <a:pt x="14282" y="80"/>
                    </a:lnTo>
                    <a:lnTo>
                      <a:pt x="13671" y="20"/>
                    </a:lnTo>
                    <a:lnTo>
                      <a:pt x="13041"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a:off x="2709350" y="435575"/>
                <a:ext cx="723925" cy="723950"/>
              </a:xfrm>
              <a:custGeom>
                <a:avLst/>
                <a:gdLst/>
                <a:ahLst/>
                <a:cxnLst/>
                <a:rect l="l" t="t" r="r" b="b"/>
                <a:pathLst>
                  <a:path w="28957" h="28958" extrusionOk="0">
                    <a:moveTo>
                      <a:pt x="14754" y="1715"/>
                    </a:moveTo>
                    <a:lnTo>
                      <a:pt x="15384" y="1734"/>
                    </a:lnTo>
                    <a:lnTo>
                      <a:pt x="15995" y="1794"/>
                    </a:lnTo>
                    <a:lnTo>
                      <a:pt x="16625" y="1892"/>
                    </a:lnTo>
                    <a:lnTo>
                      <a:pt x="17236" y="2010"/>
                    </a:lnTo>
                    <a:lnTo>
                      <a:pt x="17866" y="2168"/>
                    </a:lnTo>
                    <a:lnTo>
                      <a:pt x="18477" y="2345"/>
                    </a:lnTo>
                    <a:lnTo>
                      <a:pt x="19088" y="2562"/>
                    </a:lnTo>
                    <a:lnTo>
                      <a:pt x="19698" y="2818"/>
                    </a:lnTo>
                    <a:lnTo>
                      <a:pt x="20289" y="3113"/>
                    </a:lnTo>
                    <a:lnTo>
                      <a:pt x="20860" y="3409"/>
                    </a:lnTo>
                    <a:lnTo>
                      <a:pt x="21412" y="3744"/>
                    </a:lnTo>
                    <a:lnTo>
                      <a:pt x="21944" y="4118"/>
                    </a:lnTo>
                    <a:lnTo>
                      <a:pt x="22456" y="4492"/>
                    </a:lnTo>
                    <a:lnTo>
                      <a:pt x="22929" y="4906"/>
                    </a:lnTo>
                    <a:lnTo>
                      <a:pt x="23401" y="5320"/>
                    </a:lnTo>
                    <a:lnTo>
                      <a:pt x="23835" y="5773"/>
                    </a:lnTo>
                    <a:lnTo>
                      <a:pt x="24249" y="6245"/>
                    </a:lnTo>
                    <a:lnTo>
                      <a:pt x="24623" y="6718"/>
                    </a:lnTo>
                    <a:lnTo>
                      <a:pt x="24997" y="7211"/>
                    </a:lnTo>
                    <a:lnTo>
                      <a:pt x="25332" y="7742"/>
                    </a:lnTo>
                    <a:lnTo>
                      <a:pt x="25647" y="8255"/>
                    </a:lnTo>
                    <a:lnTo>
                      <a:pt x="25923" y="8806"/>
                    </a:lnTo>
                    <a:lnTo>
                      <a:pt x="26179" y="9358"/>
                    </a:lnTo>
                    <a:lnTo>
                      <a:pt x="26415" y="9929"/>
                    </a:lnTo>
                    <a:lnTo>
                      <a:pt x="26612" y="10500"/>
                    </a:lnTo>
                    <a:lnTo>
                      <a:pt x="26790" y="11091"/>
                    </a:lnTo>
                    <a:lnTo>
                      <a:pt x="26947" y="11682"/>
                    </a:lnTo>
                    <a:lnTo>
                      <a:pt x="27065" y="12293"/>
                    </a:lnTo>
                    <a:lnTo>
                      <a:pt x="27164" y="12903"/>
                    </a:lnTo>
                    <a:lnTo>
                      <a:pt x="27223" y="13514"/>
                    </a:lnTo>
                    <a:lnTo>
                      <a:pt x="27243" y="14125"/>
                    </a:lnTo>
                    <a:lnTo>
                      <a:pt x="27262" y="14755"/>
                    </a:lnTo>
                    <a:lnTo>
                      <a:pt x="27223" y="15385"/>
                    </a:lnTo>
                    <a:lnTo>
                      <a:pt x="27164" y="15996"/>
                    </a:lnTo>
                    <a:lnTo>
                      <a:pt x="27085" y="16626"/>
                    </a:lnTo>
                    <a:lnTo>
                      <a:pt x="26947" y="17237"/>
                    </a:lnTo>
                    <a:lnTo>
                      <a:pt x="26790" y="17867"/>
                    </a:lnTo>
                    <a:lnTo>
                      <a:pt x="26612" y="18478"/>
                    </a:lnTo>
                    <a:lnTo>
                      <a:pt x="26396" y="19089"/>
                    </a:lnTo>
                    <a:lnTo>
                      <a:pt x="26140" y="19699"/>
                    </a:lnTo>
                    <a:lnTo>
                      <a:pt x="25864" y="20290"/>
                    </a:lnTo>
                    <a:lnTo>
                      <a:pt x="25549" y="20861"/>
                    </a:lnTo>
                    <a:lnTo>
                      <a:pt x="25214" y="21413"/>
                    </a:lnTo>
                    <a:lnTo>
                      <a:pt x="24839" y="21945"/>
                    </a:lnTo>
                    <a:lnTo>
                      <a:pt x="24465" y="22457"/>
                    </a:lnTo>
                    <a:lnTo>
                      <a:pt x="24071" y="22930"/>
                    </a:lnTo>
                    <a:lnTo>
                      <a:pt x="23638" y="23383"/>
                    </a:lnTo>
                    <a:lnTo>
                      <a:pt x="23185" y="23836"/>
                    </a:lnTo>
                    <a:lnTo>
                      <a:pt x="22732" y="24250"/>
                    </a:lnTo>
                    <a:lnTo>
                      <a:pt x="22239" y="24624"/>
                    </a:lnTo>
                    <a:lnTo>
                      <a:pt x="21747" y="24998"/>
                    </a:lnTo>
                    <a:lnTo>
                      <a:pt x="21235" y="25333"/>
                    </a:lnTo>
                    <a:lnTo>
                      <a:pt x="20703" y="25648"/>
                    </a:lnTo>
                    <a:lnTo>
                      <a:pt x="20151" y="25924"/>
                    </a:lnTo>
                    <a:lnTo>
                      <a:pt x="19600" y="26180"/>
                    </a:lnTo>
                    <a:lnTo>
                      <a:pt x="19028" y="26416"/>
                    </a:lnTo>
                    <a:lnTo>
                      <a:pt x="18457" y="26613"/>
                    </a:lnTo>
                    <a:lnTo>
                      <a:pt x="17866" y="26791"/>
                    </a:lnTo>
                    <a:lnTo>
                      <a:pt x="17275" y="26948"/>
                    </a:lnTo>
                    <a:lnTo>
                      <a:pt x="16665" y="27066"/>
                    </a:lnTo>
                    <a:lnTo>
                      <a:pt x="16054" y="27165"/>
                    </a:lnTo>
                    <a:lnTo>
                      <a:pt x="15443" y="27224"/>
                    </a:lnTo>
                    <a:lnTo>
                      <a:pt x="14833" y="27244"/>
                    </a:lnTo>
                    <a:lnTo>
                      <a:pt x="14202" y="27263"/>
                    </a:lnTo>
                    <a:lnTo>
                      <a:pt x="13592" y="27224"/>
                    </a:lnTo>
                    <a:lnTo>
                      <a:pt x="12961" y="27165"/>
                    </a:lnTo>
                    <a:lnTo>
                      <a:pt x="12331" y="27066"/>
                    </a:lnTo>
                    <a:lnTo>
                      <a:pt x="11720" y="26948"/>
                    </a:lnTo>
                    <a:lnTo>
                      <a:pt x="11090" y="26791"/>
                    </a:lnTo>
                    <a:lnTo>
                      <a:pt x="10479" y="26613"/>
                    </a:lnTo>
                    <a:lnTo>
                      <a:pt x="9869" y="26397"/>
                    </a:lnTo>
                    <a:lnTo>
                      <a:pt x="9258" y="26141"/>
                    </a:lnTo>
                    <a:lnTo>
                      <a:pt x="8667" y="25845"/>
                    </a:lnTo>
                    <a:lnTo>
                      <a:pt x="8096" y="25550"/>
                    </a:lnTo>
                    <a:lnTo>
                      <a:pt x="7544" y="25215"/>
                    </a:lnTo>
                    <a:lnTo>
                      <a:pt x="7013" y="24840"/>
                    </a:lnTo>
                    <a:lnTo>
                      <a:pt x="6520" y="24466"/>
                    </a:lnTo>
                    <a:lnTo>
                      <a:pt x="6028" y="24053"/>
                    </a:lnTo>
                    <a:lnTo>
                      <a:pt x="5575" y="23639"/>
                    </a:lnTo>
                    <a:lnTo>
                      <a:pt x="5141" y="23186"/>
                    </a:lnTo>
                    <a:lnTo>
                      <a:pt x="4728" y="22733"/>
                    </a:lnTo>
                    <a:lnTo>
                      <a:pt x="4334" y="22240"/>
                    </a:lnTo>
                    <a:lnTo>
                      <a:pt x="3979" y="21748"/>
                    </a:lnTo>
                    <a:lnTo>
                      <a:pt x="3644" y="21236"/>
                    </a:lnTo>
                    <a:lnTo>
                      <a:pt x="3329" y="20704"/>
                    </a:lnTo>
                    <a:lnTo>
                      <a:pt x="3034" y="20152"/>
                    </a:lnTo>
                    <a:lnTo>
                      <a:pt x="2777" y="19601"/>
                    </a:lnTo>
                    <a:lnTo>
                      <a:pt x="2541" y="19030"/>
                    </a:lnTo>
                    <a:lnTo>
                      <a:pt x="2344" y="18458"/>
                    </a:lnTo>
                    <a:lnTo>
                      <a:pt x="2167" y="17867"/>
                    </a:lnTo>
                    <a:lnTo>
                      <a:pt x="2009" y="17276"/>
                    </a:lnTo>
                    <a:lnTo>
                      <a:pt x="1891" y="16666"/>
                    </a:lnTo>
                    <a:lnTo>
                      <a:pt x="1812" y="16055"/>
                    </a:lnTo>
                    <a:lnTo>
                      <a:pt x="1733" y="15444"/>
                    </a:lnTo>
                    <a:lnTo>
                      <a:pt x="1714" y="14834"/>
                    </a:lnTo>
                    <a:lnTo>
                      <a:pt x="1714" y="14203"/>
                    </a:lnTo>
                    <a:lnTo>
                      <a:pt x="1733" y="13593"/>
                    </a:lnTo>
                    <a:lnTo>
                      <a:pt x="1793" y="12962"/>
                    </a:lnTo>
                    <a:lnTo>
                      <a:pt x="1891" y="12332"/>
                    </a:lnTo>
                    <a:lnTo>
                      <a:pt x="2009" y="11721"/>
                    </a:lnTo>
                    <a:lnTo>
                      <a:pt x="2167" y="11091"/>
                    </a:lnTo>
                    <a:lnTo>
                      <a:pt x="2344" y="10480"/>
                    </a:lnTo>
                    <a:lnTo>
                      <a:pt x="2561" y="9870"/>
                    </a:lnTo>
                    <a:lnTo>
                      <a:pt x="2817" y="9259"/>
                    </a:lnTo>
                    <a:lnTo>
                      <a:pt x="3112" y="8668"/>
                    </a:lnTo>
                    <a:lnTo>
                      <a:pt x="3408" y="8097"/>
                    </a:lnTo>
                    <a:lnTo>
                      <a:pt x="3762" y="7545"/>
                    </a:lnTo>
                    <a:lnTo>
                      <a:pt x="4117" y="7014"/>
                    </a:lnTo>
                    <a:lnTo>
                      <a:pt x="4491" y="6521"/>
                    </a:lnTo>
                    <a:lnTo>
                      <a:pt x="4905" y="6029"/>
                    </a:lnTo>
                    <a:lnTo>
                      <a:pt x="5319" y="5576"/>
                    </a:lnTo>
                    <a:lnTo>
                      <a:pt x="5772" y="5142"/>
                    </a:lnTo>
                    <a:lnTo>
                      <a:pt x="6244" y="4729"/>
                    </a:lnTo>
                    <a:lnTo>
                      <a:pt x="6717" y="4335"/>
                    </a:lnTo>
                    <a:lnTo>
                      <a:pt x="7210" y="3980"/>
                    </a:lnTo>
                    <a:lnTo>
                      <a:pt x="7741" y="3625"/>
                    </a:lnTo>
                    <a:lnTo>
                      <a:pt x="8254" y="3330"/>
                    </a:lnTo>
                    <a:lnTo>
                      <a:pt x="8805" y="3035"/>
                    </a:lnTo>
                    <a:lnTo>
                      <a:pt x="9357" y="2778"/>
                    </a:lnTo>
                    <a:lnTo>
                      <a:pt x="9928" y="2542"/>
                    </a:lnTo>
                    <a:lnTo>
                      <a:pt x="10499" y="2345"/>
                    </a:lnTo>
                    <a:lnTo>
                      <a:pt x="11090" y="2168"/>
                    </a:lnTo>
                    <a:lnTo>
                      <a:pt x="11681" y="2010"/>
                    </a:lnTo>
                    <a:lnTo>
                      <a:pt x="12292" y="1892"/>
                    </a:lnTo>
                    <a:lnTo>
                      <a:pt x="12902" y="1813"/>
                    </a:lnTo>
                    <a:lnTo>
                      <a:pt x="13513" y="1734"/>
                    </a:lnTo>
                    <a:lnTo>
                      <a:pt x="14124" y="1715"/>
                    </a:lnTo>
                    <a:close/>
                    <a:moveTo>
                      <a:pt x="14084" y="1"/>
                    </a:moveTo>
                    <a:lnTo>
                      <a:pt x="13375" y="40"/>
                    </a:lnTo>
                    <a:lnTo>
                      <a:pt x="12686" y="99"/>
                    </a:lnTo>
                    <a:lnTo>
                      <a:pt x="11996" y="218"/>
                    </a:lnTo>
                    <a:lnTo>
                      <a:pt x="11307" y="356"/>
                    </a:lnTo>
                    <a:lnTo>
                      <a:pt x="10637" y="513"/>
                    </a:lnTo>
                    <a:lnTo>
                      <a:pt x="9967" y="710"/>
                    </a:lnTo>
                    <a:lnTo>
                      <a:pt x="9317" y="947"/>
                    </a:lnTo>
                    <a:lnTo>
                      <a:pt x="8667" y="1222"/>
                    </a:lnTo>
                    <a:lnTo>
                      <a:pt x="8037" y="1498"/>
                    </a:lnTo>
                    <a:lnTo>
                      <a:pt x="7426" y="1833"/>
                    </a:lnTo>
                    <a:lnTo>
                      <a:pt x="6835" y="2188"/>
                    </a:lnTo>
                    <a:lnTo>
                      <a:pt x="6244" y="2562"/>
                    </a:lnTo>
                    <a:lnTo>
                      <a:pt x="5673" y="2975"/>
                    </a:lnTo>
                    <a:lnTo>
                      <a:pt x="5141" y="3409"/>
                    </a:lnTo>
                    <a:lnTo>
                      <a:pt x="4609" y="3882"/>
                    </a:lnTo>
                    <a:lnTo>
                      <a:pt x="4097" y="4374"/>
                    </a:lnTo>
                    <a:lnTo>
                      <a:pt x="3624" y="4906"/>
                    </a:lnTo>
                    <a:lnTo>
                      <a:pt x="3152" y="5438"/>
                    </a:lnTo>
                    <a:lnTo>
                      <a:pt x="2718" y="6009"/>
                    </a:lnTo>
                    <a:lnTo>
                      <a:pt x="2324" y="6620"/>
                    </a:lnTo>
                    <a:lnTo>
                      <a:pt x="1930" y="7250"/>
                    </a:lnTo>
                    <a:lnTo>
                      <a:pt x="1576" y="7880"/>
                    </a:lnTo>
                    <a:lnTo>
                      <a:pt x="1261" y="8570"/>
                    </a:lnTo>
                    <a:lnTo>
                      <a:pt x="985" y="9259"/>
                    </a:lnTo>
                    <a:lnTo>
                      <a:pt x="729" y="9949"/>
                    </a:lnTo>
                    <a:lnTo>
                      <a:pt x="512" y="10638"/>
                    </a:lnTo>
                    <a:lnTo>
                      <a:pt x="335" y="11347"/>
                    </a:lnTo>
                    <a:lnTo>
                      <a:pt x="197" y="12056"/>
                    </a:lnTo>
                    <a:lnTo>
                      <a:pt x="98" y="12765"/>
                    </a:lnTo>
                    <a:lnTo>
                      <a:pt x="39" y="13475"/>
                    </a:lnTo>
                    <a:lnTo>
                      <a:pt x="0" y="14164"/>
                    </a:lnTo>
                    <a:lnTo>
                      <a:pt x="0" y="14873"/>
                    </a:lnTo>
                    <a:lnTo>
                      <a:pt x="39" y="15582"/>
                    </a:lnTo>
                    <a:lnTo>
                      <a:pt x="98" y="16272"/>
                    </a:lnTo>
                    <a:lnTo>
                      <a:pt x="217" y="16961"/>
                    </a:lnTo>
                    <a:lnTo>
                      <a:pt x="355" y="17651"/>
                    </a:lnTo>
                    <a:lnTo>
                      <a:pt x="512" y="18320"/>
                    </a:lnTo>
                    <a:lnTo>
                      <a:pt x="709" y="18990"/>
                    </a:lnTo>
                    <a:lnTo>
                      <a:pt x="946" y="19640"/>
                    </a:lnTo>
                    <a:lnTo>
                      <a:pt x="1221" y="20290"/>
                    </a:lnTo>
                    <a:lnTo>
                      <a:pt x="1497" y="20921"/>
                    </a:lnTo>
                    <a:lnTo>
                      <a:pt x="1832" y="21531"/>
                    </a:lnTo>
                    <a:lnTo>
                      <a:pt x="2187" y="22142"/>
                    </a:lnTo>
                    <a:lnTo>
                      <a:pt x="2561" y="22713"/>
                    </a:lnTo>
                    <a:lnTo>
                      <a:pt x="2974" y="23284"/>
                    </a:lnTo>
                    <a:lnTo>
                      <a:pt x="3408" y="23836"/>
                    </a:lnTo>
                    <a:lnTo>
                      <a:pt x="3881" y="24348"/>
                    </a:lnTo>
                    <a:lnTo>
                      <a:pt x="4373" y="24860"/>
                    </a:lnTo>
                    <a:lnTo>
                      <a:pt x="4905" y="25353"/>
                    </a:lnTo>
                    <a:lnTo>
                      <a:pt x="5437" y="25806"/>
                    </a:lnTo>
                    <a:lnTo>
                      <a:pt x="6028" y="26239"/>
                    </a:lnTo>
                    <a:lnTo>
                      <a:pt x="6619" y="26653"/>
                    </a:lnTo>
                    <a:lnTo>
                      <a:pt x="7249" y="27027"/>
                    </a:lnTo>
                    <a:lnTo>
                      <a:pt x="7899" y="27382"/>
                    </a:lnTo>
                    <a:lnTo>
                      <a:pt x="8569" y="27697"/>
                    </a:lnTo>
                    <a:lnTo>
                      <a:pt x="9258" y="27992"/>
                    </a:lnTo>
                    <a:lnTo>
                      <a:pt x="9948" y="28229"/>
                    </a:lnTo>
                    <a:lnTo>
                      <a:pt x="10637" y="28445"/>
                    </a:lnTo>
                    <a:lnTo>
                      <a:pt x="11346" y="28623"/>
                    </a:lnTo>
                    <a:lnTo>
                      <a:pt x="12055" y="28760"/>
                    </a:lnTo>
                    <a:lnTo>
                      <a:pt x="12764" y="28859"/>
                    </a:lnTo>
                    <a:lnTo>
                      <a:pt x="13474" y="28938"/>
                    </a:lnTo>
                    <a:lnTo>
                      <a:pt x="14163" y="28957"/>
                    </a:lnTo>
                    <a:lnTo>
                      <a:pt x="14872" y="28957"/>
                    </a:lnTo>
                    <a:lnTo>
                      <a:pt x="15581" y="28918"/>
                    </a:lnTo>
                    <a:lnTo>
                      <a:pt x="16271" y="28859"/>
                    </a:lnTo>
                    <a:lnTo>
                      <a:pt x="16960" y="28760"/>
                    </a:lnTo>
                    <a:lnTo>
                      <a:pt x="17650" y="28623"/>
                    </a:lnTo>
                    <a:lnTo>
                      <a:pt x="18319" y="28445"/>
                    </a:lnTo>
                    <a:lnTo>
                      <a:pt x="18989" y="28248"/>
                    </a:lnTo>
                    <a:lnTo>
                      <a:pt x="19639" y="28012"/>
                    </a:lnTo>
                    <a:lnTo>
                      <a:pt x="20289" y="27756"/>
                    </a:lnTo>
                    <a:lnTo>
                      <a:pt x="20920" y="27460"/>
                    </a:lnTo>
                    <a:lnTo>
                      <a:pt x="21530" y="27125"/>
                    </a:lnTo>
                    <a:lnTo>
                      <a:pt x="22141" y="26771"/>
                    </a:lnTo>
                    <a:lnTo>
                      <a:pt x="22712" y="26397"/>
                    </a:lnTo>
                    <a:lnTo>
                      <a:pt x="23283" y="25983"/>
                    </a:lnTo>
                    <a:lnTo>
                      <a:pt x="23835" y="25550"/>
                    </a:lnTo>
                    <a:lnTo>
                      <a:pt x="24347" y="25077"/>
                    </a:lnTo>
                    <a:lnTo>
                      <a:pt x="24859" y="24584"/>
                    </a:lnTo>
                    <a:lnTo>
                      <a:pt x="25352" y="24072"/>
                    </a:lnTo>
                    <a:lnTo>
                      <a:pt x="25805" y="23521"/>
                    </a:lnTo>
                    <a:lnTo>
                      <a:pt x="26238" y="22949"/>
                    </a:lnTo>
                    <a:lnTo>
                      <a:pt x="26652" y="22339"/>
                    </a:lnTo>
                    <a:lnTo>
                      <a:pt x="27026" y="21728"/>
                    </a:lnTo>
                    <a:lnTo>
                      <a:pt x="27381" y="21078"/>
                    </a:lnTo>
                    <a:lnTo>
                      <a:pt x="27696" y="20408"/>
                    </a:lnTo>
                    <a:lnTo>
                      <a:pt x="27991" y="19719"/>
                    </a:lnTo>
                    <a:lnTo>
                      <a:pt x="28228" y="19010"/>
                    </a:lnTo>
                    <a:lnTo>
                      <a:pt x="28444" y="18320"/>
                    </a:lnTo>
                    <a:lnTo>
                      <a:pt x="28622" y="17611"/>
                    </a:lnTo>
                    <a:lnTo>
                      <a:pt x="28759" y="16902"/>
                    </a:lnTo>
                    <a:lnTo>
                      <a:pt x="28858" y="16213"/>
                    </a:lnTo>
                    <a:lnTo>
                      <a:pt x="28937" y="15504"/>
                    </a:lnTo>
                    <a:lnTo>
                      <a:pt x="28956" y="14794"/>
                    </a:lnTo>
                    <a:lnTo>
                      <a:pt x="28956" y="14085"/>
                    </a:lnTo>
                    <a:lnTo>
                      <a:pt x="28917" y="13376"/>
                    </a:lnTo>
                    <a:lnTo>
                      <a:pt x="28858" y="12687"/>
                    </a:lnTo>
                    <a:lnTo>
                      <a:pt x="28759" y="11997"/>
                    </a:lnTo>
                    <a:lnTo>
                      <a:pt x="28622" y="11308"/>
                    </a:lnTo>
                    <a:lnTo>
                      <a:pt x="28444" y="10638"/>
                    </a:lnTo>
                    <a:lnTo>
                      <a:pt x="28247" y="9968"/>
                    </a:lnTo>
                    <a:lnTo>
                      <a:pt x="28011" y="9318"/>
                    </a:lnTo>
                    <a:lnTo>
                      <a:pt x="27755" y="8668"/>
                    </a:lnTo>
                    <a:lnTo>
                      <a:pt x="27459" y="8038"/>
                    </a:lnTo>
                    <a:lnTo>
                      <a:pt x="27124" y="7427"/>
                    </a:lnTo>
                    <a:lnTo>
                      <a:pt x="26770" y="6836"/>
                    </a:lnTo>
                    <a:lnTo>
                      <a:pt x="26396" y="6245"/>
                    </a:lnTo>
                    <a:lnTo>
                      <a:pt x="25982" y="5674"/>
                    </a:lnTo>
                    <a:lnTo>
                      <a:pt x="25549" y="5142"/>
                    </a:lnTo>
                    <a:lnTo>
                      <a:pt x="25076" y="4610"/>
                    </a:lnTo>
                    <a:lnTo>
                      <a:pt x="24583" y="4098"/>
                    </a:lnTo>
                    <a:lnTo>
                      <a:pt x="24071" y="3625"/>
                    </a:lnTo>
                    <a:lnTo>
                      <a:pt x="23520" y="3153"/>
                    </a:lnTo>
                    <a:lnTo>
                      <a:pt x="22948" y="2719"/>
                    </a:lnTo>
                    <a:lnTo>
                      <a:pt x="22338" y="2325"/>
                    </a:lnTo>
                    <a:lnTo>
                      <a:pt x="21727" y="1931"/>
                    </a:lnTo>
                    <a:lnTo>
                      <a:pt x="21077" y="1577"/>
                    </a:lnTo>
                    <a:lnTo>
                      <a:pt x="20407" y="1262"/>
                    </a:lnTo>
                    <a:lnTo>
                      <a:pt x="19718" y="966"/>
                    </a:lnTo>
                    <a:lnTo>
                      <a:pt x="19009" y="730"/>
                    </a:lnTo>
                    <a:lnTo>
                      <a:pt x="18319" y="513"/>
                    </a:lnTo>
                    <a:lnTo>
                      <a:pt x="17610" y="336"/>
                    </a:lnTo>
                    <a:lnTo>
                      <a:pt x="16901" y="198"/>
                    </a:lnTo>
                    <a:lnTo>
                      <a:pt x="16212" y="99"/>
                    </a:lnTo>
                    <a:lnTo>
                      <a:pt x="15502" y="21"/>
                    </a:lnTo>
                    <a:lnTo>
                      <a:pt x="14793"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3"/>
              <p:cNvSpPr/>
              <p:nvPr/>
            </p:nvSpPr>
            <p:spPr>
              <a:xfrm>
                <a:off x="2506450" y="484825"/>
                <a:ext cx="1115425" cy="701775"/>
              </a:xfrm>
              <a:custGeom>
                <a:avLst/>
                <a:gdLst/>
                <a:ahLst/>
                <a:cxnLst/>
                <a:rect l="l" t="t" r="r" b="b"/>
                <a:pathLst>
                  <a:path w="44617" h="28071" extrusionOk="0">
                    <a:moveTo>
                      <a:pt x="44065" y="1"/>
                    </a:moveTo>
                    <a:lnTo>
                      <a:pt x="43021" y="592"/>
                    </a:lnTo>
                    <a:lnTo>
                      <a:pt x="43100" y="769"/>
                    </a:lnTo>
                    <a:lnTo>
                      <a:pt x="43179" y="946"/>
                    </a:lnTo>
                    <a:lnTo>
                      <a:pt x="43258" y="1124"/>
                    </a:lnTo>
                    <a:lnTo>
                      <a:pt x="43297" y="1321"/>
                    </a:lnTo>
                    <a:lnTo>
                      <a:pt x="43356" y="1518"/>
                    </a:lnTo>
                    <a:lnTo>
                      <a:pt x="43376" y="1734"/>
                    </a:lnTo>
                    <a:lnTo>
                      <a:pt x="43396" y="1951"/>
                    </a:lnTo>
                    <a:lnTo>
                      <a:pt x="43396" y="2168"/>
                    </a:lnTo>
                    <a:lnTo>
                      <a:pt x="43396" y="2562"/>
                    </a:lnTo>
                    <a:lnTo>
                      <a:pt x="43336" y="2975"/>
                    </a:lnTo>
                    <a:lnTo>
                      <a:pt x="43238" y="3428"/>
                    </a:lnTo>
                    <a:lnTo>
                      <a:pt x="43100" y="3881"/>
                    </a:lnTo>
                    <a:lnTo>
                      <a:pt x="42962" y="4295"/>
                    </a:lnTo>
                    <a:lnTo>
                      <a:pt x="42785" y="4728"/>
                    </a:lnTo>
                    <a:lnTo>
                      <a:pt x="42588" y="5181"/>
                    </a:lnTo>
                    <a:lnTo>
                      <a:pt x="42351" y="5635"/>
                    </a:lnTo>
                    <a:lnTo>
                      <a:pt x="42095" y="6088"/>
                    </a:lnTo>
                    <a:lnTo>
                      <a:pt x="41800" y="6560"/>
                    </a:lnTo>
                    <a:lnTo>
                      <a:pt x="41485" y="7053"/>
                    </a:lnTo>
                    <a:lnTo>
                      <a:pt x="41150" y="7545"/>
                    </a:lnTo>
                    <a:lnTo>
                      <a:pt x="40598" y="8294"/>
                    </a:lnTo>
                    <a:lnTo>
                      <a:pt x="39968" y="9042"/>
                    </a:lnTo>
                    <a:lnTo>
                      <a:pt x="39298" y="9830"/>
                    </a:lnTo>
                    <a:lnTo>
                      <a:pt x="38569" y="10598"/>
                    </a:lnTo>
                    <a:lnTo>
                      <a:pt x="37801" y="11406"/>
                    </a:lnTo>
                    <a:lnTo>
                      <a:pt x="36974" y="12194"/>
                    </a:lnTo>
                    <a:lnTo>
                      <a:pt x="36087" y="13002"/>
                    </a:lnTo>
                    <a:lnTo>
                      <a:pt x="35162" y="13790"/>
                    </a:lnTo>
                    <a:lnTo>
                      <a:pt x="34196" y="14597"/>
                    </a:lnTo>
                    <a:lnTo>
                      <a:pt x="33172" y="15385"/>
                    </a:lnTo>
                    <a:lnTo>
                      <a:pt x="32108" y="16173"/>
                    </a:lnTo>
                    <a:lnTo>
                      <a:pt x="31005" y="16961"/>
                    </a:lnTo>
                    <a:lnTo>
                      <a:pt x="29883" y="17749"/>
                    </a:lnTo>
                    <a:lnTo>
                      <a:pt x="28701" y="18497"/>
                    </a:lnTo>
                    <a:lnTo>
                      <a:pt x="27479" y="19266"/>
                    </a:lnTo>
                    <a:lnTo>
                      <a:pt x="26238" y="19995"/>
                    </a:lnTo>
                    <a:lnTo>
                      <a:pt x="24879" y="20763"/>
                    </a:lnTo>
                    <a:lnTo>
                      <a:pt x="23500" y="21492"/>
                    </a:lnTo>
                    <a:lnTo>
                      <a:pt x="22141" y="22181"/>
                    </a:lnTo>
                    <a:lnTo>
                      <a:pt x="20762" y="22831"/>
                    </a:lnTo>
                    <a:lnTo>
                      <a:pt x="19403" y="23442"/>
                    </a:lnTo>
                    <a:lnTo>
                      <a:pt x="18044" y="24013"/>
                    </a:lnTo>
                    <a:lnTo>
                      <a:pt x="16704" y="24545"/>
                    </a:lnTo>
                    <a:lnTo>
                      <a:pt x="15404" y="25018"/>
                    </a:lnTo>
                    <a:lnTo>
                      <a:pt x="14104" y="25431"/>
                    </a:lnTo>
                    <a:lnTo>
                      <a:pt x="12844" y="25806"/>
                    </a:lnTo>
                    <a:lnTo>
                      <a:pt x="11622" y="26121"/>
                    </a:lnTo>
                    <a:lnTo>
                      <a:pt x="10440" y="26396"/>
                    </a:lnTo>
                    <a:lnTo>
                      <a:pt x="9869" y="26495"/>
                    </a:lnTo>
                    <a:lnTo>
                      <a:pt x="9298" y="26593"/>
                    </a:lnTo>
                    <a:lnTo>
                      <a:pt x="8746" y="26692"/>
                    </a:lnTo>
                    <a:lnTo>
                      <a:pt x="8195" y="26751"/>
                    </a:lnTo>
                    <a:lnTo>
                      <a:pt x="7683" y="26810"/>
                    </a:lnTo>
                    <a:lnTo>
                      <a:pt x="7170" y="26850"/>
                    </a:lnTo>
                    <a:lnTo>
                      <a:pt x="6678" y="26869"/>
                    </a:lnTo>
                    <a:lnTo>
                      <a:pt x="5713" y="26869"/>
                    </a:lnTo>
                    <a:lnTo>
                      <a:pt x="5260" y="26850"/>
                    </a:lnTo>
                    <a:lnTo>
                      <a:pt x="4807" y="26790"/>
                    </a:lnTo>
                    <a:lnTo>
                      <a:pt x="4393" y="26751"/>
                    </a:lnTo>
                    <a:lnTo>
                      <a:pt x="3999" y="26672"/>
                    </a:lnTo>
                    <a:lnTo>
                      <a:pt x="3605" y="26574"/>
                    </a:lnTo>
                    <a:lnTo>
                      <a:pt x="3251" y="26475"/>
                    </a:lnTo>
                    <a:lnTo>
                      <a:pt x="2916" y="26357"/>
                    </a:lnTo>
                    <a:lnTo>
                      <a:pt x="2601" y="26219"/>
                    </a:lnTo>
                    <a:lnTo>
                      <a:pt x="2325" y="26062"/>
                    </a:lnTo>
                    <a:lnTo>
                      <a:pt x="2049" y="25884"/>
                    </a:lnTo>
                    <a:lnTo>
                      <a:pt x="1813" y="25707"/>
                    </a:lnTo>
                    <a:lnTo>
                      <a:pt x="1576" y="25510"/>
                    </a:lnTo>
                    <a:lnTo>
                      <a:pt x="1379" y="25293"/>
                    </a:lnTo>
                    <a:lnTo>
                      <a:pt x="1202" y="25077"/>
                    </a:lnTo>
                    <a:lnTo>
                      <a:pt x="1044" y="24821"/>
                    </a:lnTo>
                    <a:lnTo>
                      <a:pt x="0" y="25431"/>
                    </a:lnTo>
                    <a:lnTo>
                      <a:pt x="217" y="25766"/>
                    </a:lnTo>
                    <a:lnTo>
                      <a:pt x="473" y="26081"/>
                    </a:lnTo>
                    <a:lnTo>
                      <a:pt x="749" y="26377"/>
                    </a:lnTo>
                    <a:lnTo>
                      <a:pt x="1044" y="26653"/>
                    </a:lnTo>
                    <a:lnTo>
                      <a:pt x="1281" y="26830"/>
                    </a:lnTo>
                    <a:lnTo>
                      <a:pt x="1537" y="27007"/>
                    </a:lnTo>
                    <a:lnTo>
                      <a:pt x="1813" y="27165"/>
                    </a:lnTo>
                    <a:lnTo>
                      <a:pt x="2088" y="27303"/>
                    </a:lnTo>
                    <a:lnTo>
                      <a:pt x="2384" y="27421"/>
                    </a:lnTo>
                    <a:lnTo>
                      <a:pt x="2679" y="27539"/>
                    </a:lnTo>
                    <a:lnTo>
                      <a:pt x="2994" y="27657"/>
                    </a:lnTo>
                    <a:lnTo>
                      <a:pt x="3310" y="27736"/>
                    </a:lnTo>
                    <a:lnTo>
                      <a:pt x="3625" y="27815"/>
                    </a:lnTo>
                    <a:lnTo>
                      <a:pt x="3979" y="27894"/>
                    </a:lnTo>
                    <a:lnTo>
                      <a:pt x="4314" y="27953"/>
                    </a:lnTo>
                    <a:lnTo>
                      <a:pt x="4669" y="27992"/>
                    </a:lnTo>
                    <a:lnTo>
                      <a:pt x="5417" y="28051"/>
                    </a:lnTo>
                    <a:lnTo>
                      <a:pt x="6186" y="28071"/>
                    </a:lnTo>
                    <a:lnTo>
                      <a:pt x="6717" y="28071"/>
                    </a:lnTo>
                    <a:lnTo>
                      <a:pt x="7249" y="28051"/>
                    </a:lnTo>
                    <a:lnTo>
                      <a:pt x="7781" y="28012"/>
                    </a:lnTo>
                    <a:lnTo>
                      <a:pt x="8333" y="27953"/>
                    </a:lnTo>
                    <a:lnTo>
                      <a:pt x="8904" y="27874"/>
                    </a:lnTo>
                    <a:lnTo>
                      <a:pt x="9495" y="27795"/>
                    </a:lnTo>
                    <a:lnTo>
                      <a:pt x="10086" y="27697"/>
                    </a:lnTo>
                    <a:lnTo>
                      <a:pt x="10677" y="27578"/>
                    </a:lnTo>
                    <a:lnTo>
                      <a:pt x="11603" y="27362"/>
                    </a:lnTo>
                    <a:lnTo>
                      <a:pt x="12528" y="27145"/>
                    </a:lnTo>
                    <a:lnTo>
                      <a:pt x="13494" y="26869"/>
                    </a:lnTo>
                    <a:lnTo>
                      <a:pt x="14459" y="26574"/>
                    </a:lnTo>
                    <a:lnTo>
                      <a:pt x="15463" y="26259"/>
                    </a:lnTo>
                    <a:lnTo>
                      <a:pt x="16468" y="25904"/>
                    </a:lnTo>
                    <a:lnTo>
                      <a:pt x="17473" y="25530"/>
                    </a:lnTo>
                    <a:lnTo>
                      <a:pt x="18497" y="25136"/>
                    </a:lnTo>
                    <a:lnTo>
                      <a:pt x="19541" y="24702"/>
                    </a:lnTo>
                    <a:lnTo>
                      <a:pt x="20565" y="24249"/>
                    </a:lnTo>
                    <a:lnTo>
                      <a:pt x="21609" y="23777"/>
                    </a:lnTo>
                    <a:lnTo>
                      <a:pt x="22653" y="23264"/>
                    </a:lnTo>
                    <a:lnTo>
                      <a:pt x="23717" y="22752"/>
                    </a:lnTo>
                    <a:lnTo>
                      <a:pt x="24761" y="22201"/>
                    </a:lnTo>
                    <a:lnTo>
                      <a:pt x="25805" y="21630"/>
                    </a:lnTo>
                    <a:lnTo>
                      <a:pt x="26849" y="21039"/>
                    </a:lnTo>
                    <a:lnTo>
                      <a:pt x="27814" y="20467"/>
                    </a:lnTo>
                    <a:lnTo>
                      <a:pt x="28760" y="19896"/>
                    </a:lnTo>
                    <a:lnTo>
                      <a:pt x="29686" y="19305"/>
                    </a:lnTo>
                    <a:lnTo>
                      <a:pt x="30592" y="18714"/>
                    </a:lnTo>
                    <a:lnTo>
                      <a:pt x="31478" y="18104"/>
                    </a:lnTo>
                    <a:lnTo>
                      <a:pt x="32345" y="17493"/>
                    </a:lnTo>
                    <a:lnTo>
                      <a:pt x="33192" y="16882"/>
                    </a:lnTo>
                    <a:lnTo>
                      <a:pt x="33999" y="16272"/>
                    </a:lnTo>
                    <a:lnTo>
                      <a:pt x="34787" y="15641"/>
                    </a:lnTo>
                    <a:lnTo>
                      <a:pt x="35556" y="15031"/>
                    </a:lnTo>
                    <a:lnTo>
                      <a:pt x="36304" y="14400"/>
                    </a:lnTo>
                    <a:lnTo>
                      <a:pt x="37013" y="13770"/>
                    </a:lnTo>
                    <a:lnTo>
                      <a:pt x="37703" y="13159"/>
                    </a:lnTo>
                    <a:lnTo>
                      <a:pt x="38372" y="12529"/>
                    </a:lnTo>
                    <a:lnTo>
                      <a:pt x="39003" y="11899"/>
                    </a:lnTo>
                    <a:lnTo>
                      <a:pt x="39594" y="11288"/>
                    </a:lnTo>
                    <a:lnTo>
                      <a:pt x="40165" y="10658"/>
                    </a:lnTo>
                    <a:lnTo>
                      <a:pt x="40697" y="10047"/>
                    </a:lnTo>
                    <a:lnTo>
                      <a:pt x="41209" y="9436"/>
                    </a:lnTo>
                    <a:lnTo>
                      <a:pt x="41682" y="8845"/>
                    </a:lnTo>
                    <a:lnTo>
                      <a:pt x="42135" y="8235"/>
                    </a:lnTo>
                    <a:lnTo>
                      <a:pt x="42548" y="7644"/>
                    </a:lnTo>
                    <a:lnTo>
                      <a:pt x="42923" y="7053"/>
                    </a:lnTo>
                    <a:lnTo>
                      <a:pt x="43258" y="6482"/>
                    </a:lnTo>
                    <a:lnTo>
                      <a:pt x="43573" y="5910"/>
                    </a:lnTo>
                    <a:lnTo>
                      <a:pt x="43829" y="5339"/>
                    </a:lnTo>
                    <a:lnTo>
                      <a:pt x="44065" y="4788"/>
                    </a:lnTo>
                    <a:lnTo>
                      <a:pt x="44262" y="4256"/>
                    </a:lnTo>
                    <a:lnTo>
                      <a:pt x="44400" y="3724"/>
                    </a:lnTo>
                    <a:lnTo>
                      <a:pt x="44518" y="3192"/>
                    </a:lnTo>
                    <a:lnTo>
                      <a:pt x="44577" y="2680"/>
                    </a:lnTo>
                    <a:lnTo>
                      <a:pt x="44617" y="2168"/>
                    </a:lnTo>
                    <a:lnTo>
                      <a:pt x="44597" y="1872"/>
                    </a:lnTo>
                    <a:lnTo>
                      <a:pt x="44577" y="1596"/>
                    </a:lnTo>
                    <a:lnTo>
                      <a:pt x="44538" y="1301"/>
                    </a:lnTo>
                    <a:lnTo>
                      <a:pt x="44479" y="1025"/>
                    </a:lnTo>
                    <a:lnTo>
                      <a:pt x="44400" y="769"/>
                    </a:lnTo>
                    <a:lnTo>
                      <a:pt x="44302" y="493"/>
                    </a:lnTo>
                    <a:lnTo>
                      <a:pt x="44183" y="237"/>
                    </a:lnTo>
                    <a:lnTo>
                      <a:pt x="4406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3"/>
              <p:cNvSpPr/>
              <p:nvPr/>
            </p:nvSpPr>
            <p:spPr>
              <a:xfrm>
                <a:off x="2439975" y="637975"/>
                <a:ext cx="1231650" cy="450150"/>
              </a:xfrm>
              <a:custGeom>
                <a:avLst/>
                <a:gdLst/>
                <a:ahLst/>
                <a:cxnLst/>
                <a:rect l="l" t="t" r="r" b="b"/>
                <a:pathLst>
                  <a:path w="49266" h="18006" extrusionOk="0">
                    <a:moveTo>
                      <a:pt x="118" y="1"/>
                    </a:moveTo>
                    <a:lnTo>
                      <a:pt x="79" y="218"/>
                    </a:lnTo>
                    <a:lnTo>
                      <a:pt x="39" y="454"/>
                    </a:lnTo>
                    <a:lnTo>
                      <a:pt x="20" y="671"/>
                    </a:lnTo>
                    <a:lnTo>
                      <a:pt x="0" y="887"/>
                    </a:lnTo>
                    <a:lnTo>
                      <a:pt x="20" y="1143"/>
                    </a:lnTo>
                    <a:lnTo>
                      <a:pt x="39" y="1400"/>
                    </a:lnTo>
                    <a:lnTo>
                      <a:pt x="79" y="1675"/>
                    </a:lnTo>
                    <a:lnTo>
                      <a:pt x="138" y="1931"/>
                    </a:lnTo>
                    <a:lnTo>
                      <a:pt x="217" y="2187"/>
                    </a:lnTo>
                    <a:lnTo>
                      <a:pt x="296" y="2444"/>
                    </a:lnTo>
                    <a:lnTo>
                      <a:pt x="414" y="2700"/>
                    </a:lnTo>
                    <a:lnTo>
                      <a:pt x="532" y="2956"/>
                    </a:lnTo>
                    <a:lnTo>
                      <a:pt x="768" y="3409"/>
                    </a:lnTo>
                    <a:lnTo>
                      <a:pt x="1044" y="3862"/>
                    </a:lnTo>
                    <a:lnTo>
                      <a:pt x="1359" y="4315"/>
                    </a:lnTo>
                    <a:lnTo>
                      <a:pt x="1694" y="4768"/>
                    </a:lnTo>
                    <a:lnTo>
                      <a:pt x="2029" y="5162"/>
                    </a:lnTo>
                    <a:lnTo>
                      <a:pt x="2403" y="5556"/>
                    </a:lnTo>
                    <a:lnTo>
                      <a:pt x="2797" y="5950"/>
                    </a:lnTo>
                    <a:lnTo>
                      <a:pt x="3211" y="6344"/>
                    </a:lnTo>
                    <a:lnTo>
                      <a:pt x="3644" y="6757"/>
                    </a:lnTo>
                    <a:lnTo>
                      <a:pt x="4097" y="7151"/>
                    </a:lnTo>
                    <a:lnTo>
                      <a:pt x="4590" y="7545"/>
                    </a:lnTo>
                    <a:lnTo>
                      <a:pt x="5102" y="7939"/>
                    </a:lnTo>
                    <a:lnTo>
                      <a:pt x="5890" y="8511"/>
                    </a:lnTo>
                    <a:lnTo>
                      <a:pt x="6737" y="9102"/>
                    </a:lnTo>
                    <a:lnTo>
                      <a:pt x="7623" y="9673"/>
                    </a:lnTo>
                    <a:lnTo>
                      <a:pt x="8569" y="10244"/>
                    </a:lnTo>
                    <a:lnTo>
                      <a:pt x="9534" y="10796"/>
                    </a:lnTo>
                    <a:lnTo>
                      <a:pt x="10558" y="11347"/>
                    </a:lnTo>
                    <a:lnTo>
                      <a:pt x="11602" y="11879"/>
                    </a:lnTo>
                    <a:lnTo>
                      <a:pt x="12666" y="12411"/>
                    </a:lnTo>
                    <a:lnTo>
                      <a:pt x="13789" y="12903"/>
                    </a:lnTo>
                    <a:lnTo>
                      <a:pt x="14912" y="13396"/>
                    </a:lnTo>
                    <a:lnTo>
                      <a:pt x="16074" y="13869"/>
                    </a:lnTo>
                    <a:lnTo>
                      <a:pt x="17275" y="14322"/>
                    </a:lnTo>
                    <a:lnTo>
                      <a:pt x="18477" y="14735"/>
                    </a:lnTo>
                    <a:lnTo>
                      <a:pt x="19698" y="15149"/>
                    </a:lnTo>
                    <a:lnTo>
                      <a:pt x="20939" y="15523"/>
                    </a:lnTo>
                    <a:lnTo>
                      <a:pt x="22200" y="15878"/>
                    </a:lnTo>
                    <a:lnTo>
                      <a:pt x="23205" y="16134"/>
                    </a:lnTo>
                    <a:lnTo>
                      <a:pt x="24209" y="16370"/>
                    </a:lnTo>
                    <a:lnTo>
                      <a:pt x="25194" y="16607"/>
                    </a:lnTo>
                    <a:lnTo>
                      <a:pt x="26179" y="16823"/>
                    </a:lnTo>
                    <a:lnTo>
                      <a:pt x="27144" y="17001"/>
                    </a:lnTo>
                    <a:lnTo>
                      <a:pt x="28109" y="17178"/>
                    </a:lnTo>
                    <a:lnTo>
                      <a:pt x="29075" y="17335"/>
                    </a:lnTo>
                    <a:lnTo>
                      <a:pt x="30020" y="17473"/>
                    </a:lnTo>
                    <a:lnTo>
                      <a:pt x="30946" y="17611"/>
                    </a:lnTo>
                    <a:lnTo>
                      <a:pt x="31852" y="17710"/>
                    </a:lnTo>
                    <a:lnTo>
                      <a:pt x="32758" y="17808"/>
                    </a:lnTo>
                    <a:lnTo>
                      <a:pt x="33645" y="17887"/>
                    </a:lnTo>
                    <a:lnTo>
                      <a:pt x="34531" y="17946"/>
                    </a:lnTo>
                    <a:lnTo>
                      <a:pt x="35378" y="17985"/>
                    </a:lnTo>
                    <a:lnTo>
                      <a:pt x="36225" y="18005"/>
                    </a:lnTo>
                    <a:lnTo>
                      <a:pt x="37033" y="18005"/>
                    </a:lnTo>
                    <a:lnTo>
                      <a:pt x="38234" y="17985"/>
                    </a:lnTo>
                    <a:lnTo>
                      <a:pt x="39377" y="17946"/>
                    </a:lnTo>
                    <a:lnTo>
                      <a:pt x="40460" y="17848"/>
                    </a:lnTo>
                    <a:lnTo>
                      <a:pt x="41504" y="17729"/>
                    </a:lnTo>
                    <a:lnTo>
                      <a:pt x="42253" y="17611"/>
                    </a:lnTo>
                    <a:lnTo>
                      <a:pt x="42982" y="17473"/>
                    </a:lnTo>
                    <a:lnTo>
                      <a:pt x="43671" y="17296"/>
                    </a:lnTo>
                    <a:lnTo>
                      <a:pt x="44321" y="17119"/>
                    </a:lnTo>
                    <a:lnTo>
                      <a:pt x="44794" y="16981"/>
                    </a:lnTo>
                    <a:lnTo>
                      <a:pt x="45247" y="16823"/>
                    </a:lnTo>
                    <a:lnTo>
                      <a:pt x="45680" y="16646"/>
                    </a:lnTo>
                    <a:lnTo>
                      <a:pt x="46094" y="16469"/>
                    </a:lnTo>
                    <a:lnTo>
                      <a:pt x="46488" y="16252"/>
                    </a:lnTo>
                    <a:lnTo>
                      <a:pt x="46862" y="16055"/>
                    </a:lnTo>
                    <a:lnTo>
                      <a:pt x="47217" y="15819"/>
                    </a:lnTo>
                    <a:lnTo>
                      <a:pt x="47552" y="15582"/>
                    </a:lnTo>
                    <a:lnTo>
                      <a:pt x="47847" y="15346"/>
                    </a:lnTo>
                    <a:lnTo>
                      <a:pt x="48143" y="15070"/>
                    </a:lnTo>
                    <a:lnTo>
                      <a:pt x="48399" y="14794"/>
                    </a:lnTo>
                    <a:lnTo>
                      <a:pt x="48615" y="14499"/>
                    </a:lnTo>
                    <a:lnTo>
                      <a:pt x="48832" y="14184"/>
                    </a:lnTo>
                    <a:lnTo>
                      <a:pt x="49009" y="13849"/>
                    </a:lnTo>
                    <a:lnTo>
                      <a:pt x="49147" y="13514"/>
                    </a:lnTo>
                    <a:lnTo>
                      <a:pt x="49265" y="13159"/>
                    </a:lnTo>
                    <a:lnTo>
                      <a:pt x="48103" y="12864"/>
                    </a:lnTo>
                    <a:lnTo>
                      <a:pt x="48024" y="13081"/>
                    </a:lnTo>
                    <a:lnTo>
                      <a:pt x="47946" y="13278"/>
                    </a:lnTo>
                    <a:lnTo>
                      <a:pt x="47827" y="13494"/>
                    </a:lnTo>
                    <a:lnTo>
                      <a:pt x="47709" y="13691"/>
                    </a:lnTo>
                    <a:lnTo>
                      <a:pt x="47591" y="13869"/>
                    </a:lnTo>
                    <a:lnTo>
                      <a:pt x="47453" y="14026"/>
                    </a:lnTo>
                    <a:lnTo>
                      <a:pt x="47295" y="14203"/>
                    </a:lnTo>
                    <a:lnTo>
                      <a:pt x="47138" y="14361"/>
                    </a:lnTo>
                    <a:lnTo>
                      <a:pt x="46941" y="14519"/>
                    </a:lnTo>
                    <a:lnTo>
                      <a:pt x="46744" y="14676"/>
                    </a:lnTo>
                    <a:lnTo>
                      <a:pt x="46547" y="14834"/>
                    </a:lnTo>
                    <a:lnTo>
                      <a:pt x="46311" y="14972"/>
                    </a:lnTo>
                    <a:lnTo>
                      <a:pt x="45936" y="15188"/>
                    </a:lnTo>
                    <a:lnTo>
                      <a:pt x="45542" y="15385"/>
                    </a:lnTo>
                    <a:lnTo>
                      <a:pt x="45109" y="15582"/>
                    </a:lnTo>
                    <a:lnTo>
                      <a:pt x="44656" y="15760"/>
                    </a:lnTo>
                    <a:lnTo>
                      <a:pt x="44163" y="15917"/>
                    </a:lnTo>
                    <a:lnTo>
                      <a:pt x="43632" y="16075"/>
                    </a:lnTo>
                    <a:lnTo>
                      <a:pt x="43080" y="16213"/>
                    </a:lnTo>
                    <a:lnTo>
                      <a:pt x="42509" y="16331"/>
                    </a:lnTo>
                    <a:lnTo>
                      <a:pt x="41898" y="16449"/>
                    </a:lnTo>
                    <a:lnTo>
                      <a:pt x="41288" y="16528"/>
                    </a:lnTo>
                    <a:lnTo>
                      <a:pt x="40637" y="16626"/>
                    </a:lnTo>
                    <a:lnTo>
                      <a:pt x="39948" y="16685"/>
                    </a:lnTo>
                    <a:lnTo>
                      <a:pt x="39259" y="16744"/>
                    </a:lnTo>
                    <a:lnTo>
                      <a:pt x="38530" y="16784"/>
                    </a:lnTo>
                    <a:lnTo>
                      <a:pt x="37801" y="16804"/>
                    </a:lnTo>
                    <a:lnTo>
                      <a:pt x="36245" y="16804"/>
                    </a:lnTo>
                    <a:lnTo>
                      <a:pt x="35417" y="16764"/>
                    </a:lnTo>
                    <a:lnTo>
                      <a:pt x="34590" y="16725"/>
                    </a:lnTo>
                    <a:lnTo>
                      <a:pt x="33743" y="16685"/>
                    </a:lnTo>
                    <a:lnTo>
                      <a:pt x="32876" y="16607"/>
                    </a:lnTo>
                    <a:lnTo>
                      <a:pt x="31990" y="16508"/>
                    </a:lnTo>
                    <a:lnTo>
                      <a:pt x="31084" y="16410"/>
                    </a:lnTo>
                    <a:lnTo>
                      <a:pt x="30178" y="16291"/>
                    </a:lnTo>
                    <a:lnTo>
                      <a:pt x="29252" y="16154"/>
                    </a:lnTo>
                    <a:lnTo>
                      <a:pt x="28326" y="15996"/>
                    </a:lnTo>
                    <a:lnTo>
                      <a:pt x="27381" y="15819"/>
                    </a:lnTo>
                    <a:lnTo>
                      <a:pt x="26415" y="15641"/>
                    </a:lnTo>
                    <a:lnTo>
                      <a:pt x="25450" y="15425"/>
                    </a:lnTo>
                    <a:lnTo>
                      <a:pt x="24485" y="15208"/>
                    </a:lnTo>
                    <a:lnTo>
                      <a:pt x="23500" y="14972"/>
                    </a:lnTo>
                    <a:lnTo>
                      <a:pt x="22515" y="14716"/>
                    </a:lnTo>
                    <a:lnTo>
                      <a:pt x="21432" y="14420"/>
                    </a:lnTo>
                    <a:lnTo>
                      <a:pt x="20388" y="14085"/>
                    </a:lnTo>
                    <a:lnTo>
                      <a:pt x="19324" y="13750"/>
                    </a:lnTo>
                    <a:lnTo>
                      <a:pt x="18300" y="13396"/>
                    </a:lnTo>
                    <a:lnTo>
                      <a:pt x="17275" y="13022"/>
                    </a:lnTo>
                    <a:lnTo>
                      <a:pt x="16271" y="12647"/>
                    </a:lnTo>
                    <a:lnTo>
                      <a:pt x="15266" y="12234"/>
                    </a:lnTo>
                    <a:lnTo>
                      <a:pt x="14301" y="11820"/>
                    </a:lnTo>
                    <a:lnTo>
                      <a:pt x="12902" y="11170"/>
                    </a:lnTo>
                    <a:lnTo>
                      <a:pt x="11543" y="10500"/>
                    </a:lnTo>
                    <a:lnTo>
                      <a:pt x="10243" y="9811"/>
                    </a:lnTo>
                    <a:lnTo>
                      <a:pt x="9002" y="9102"/>
                    </a:lnTo>
                    <a:lnTo>
                      <a:pt x="8116" y="8570"/>
                    </a:lnTo>
                    <a:lnTo>
                      <a:pt x="7288" y="8018"/>
                    </a:lnTo>
                    <a:lnTo>
                      <a:pt x="6481" y="7467"/>
                    </a:lnTo>
                    <a:lnTo>
                      <a:pt x="5732" y="6915"/>
                    </a:lnTo>
                    <a:lnTo>
                      <a:pt x="5043" y="6364"/>
                    </a:lnTo>
                    <a:lnTo>
                      <a:pt x="4393" y="5812"/>
                    </a:lnTo>
                    <a:lnTo>
                      <a:pt x="3802" y="5260"/>
                    </a:lnTo>
                    <a:lnTo>
                      <a:pt x="3270" y="4709"/>
                    </a:lnTo>
                    <a:lnTo>
                      <a:pt x="2778" y="4177"/>
                    </a:lnTo>
                    <a:lnTo>
                      <a:pt x="2364" y="3665"/>
                    </a:lnTo>
                    <a:lnTo>
                      <a:pt x="2009" y="3153"/>
                    </a:lnTo>
                    <a:lnTo>
                      <a:pt x="1852" y="2897"/>
                    </a:lnTo>
                    <a:lnTo>
                      <a:pt x="1714" y="2641"/>
                    </a:lnTo>
                    <a:lnTo>
                      <a:pt x="1596" y="2404"/>
                    </a:lnTo>
                    <a:lnTo>
                      <a:pt x="1497" y="2168"/>
                    </a:lnTo>
                    <a:lnTo>
                      <a:pt x="1399" y="1951"/>
                    </a:lnTo>
                    <a:lnTo>
                      <a:pt x="1340" y="1715"/>
                    </a:lnTo>
                    <a:lnTo>
                      <a:pt x="1280" y="1498"/>
                    </a:lnTo>
                    <a:lnTo>
                      <a:pt x="1241" y="1301"/>
                    </a:lnTo>
                    <a:lnTo>
                      <a:pt x="1221" y="1084"/>
                    </a:lnTo>
                    <a:lnTo>
                      <a:pt x="1221" y="887"/>
                    </a:lnTo>
                    <a:lnTo>
                      <a:pt x="1221" y="592"/>
                    </a:lnTo>
                    <a:lnTo>
                      <a:pt x="1280" y="316"/>
                    </a:lnTo>
                    <a:lnTo>
                      <a:pt x="11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3"/>
              <p:cNvSpPr/>
              <p:nvPr/>
            </p:nvSpPr>
            <p:spPr>
              <a:xfrm>
                <a:off x="2675350" y="251900"/>
                <a:ext cx="699800" cy="1114950"/>
              </a:xfrm>
              <a:custGeom>
                <a:avLst/>
                <a:gdLst/>
                <a:ahLst/>
                <a:cxnLst/>
                <a:rect l="l" t="t" r="r" b="b"/>
                <a:pathLst>
                  <a:path w="27992" h="44598" extrusionOk="0">
                    <a:moveTo>
                      <a:pt x="2562" y="1"/>
                    </a:moveTo>
                    <a:lnTo>
                      <a:pt x="2227" y="217"/>
                    </a:lnTo>
                    <a:lnTo>
                      <a:pt x="1931" y="454"/>
                    </a:lnTo>
                    <a:lnTo>
                      <a:pt x="1655" y="729"/>
                    </a:lnTo>
                    <a:lnTo>
                      <a:pt x="1399" y="1025"/>
                    </a:lnTo>
                    <a:lnTo>
                      <a:pt x="1222" y="1261"/>
                    </a:lnTo>
                    <a:lnTo>
                      <a:pt x="1045" y="1517"/>
                    </a:lnTo>
                    <a:lnTo>
                      <a:pt x="907" y="1773"/>
                    </a:lnTo>
                    <a:lnTo>
                      <a:pt x="769" y="2049"/>
                    </a:lnTo>
                    <a:lnTo>
                      <a:pt x="631" y="2345"/>
                    </a:lnTo>
                    <a:lnTo>
                      <a:pt x="533" y="2640"/>
                    </a:lnTo>
                    <a:lnTo>
                      <a:pt x="414" y="2955"/>
                    </a:lnTo>
                    <a:lnTo>
                      <a:pt x="336" y="3270"/>
                    </a:lnTo>
                    <a:lnTo>
                      <a:pt x="257" y="3605"/>
                    </a:lnTo>
                    <a:lnTo>
                      <a:pt x="178" y="3940"/>
                    </a:lnTo>
                    <a:lnTo>
                      <a:pt x="139" y="4295"/>
                    </a:lnTo>
                    <a:lnTo>
                      <a:pt x="80" y="4669"/>
                    </a:lnTo>
                    <a:lnTo>
                      <a:pt x="21" y="5418"/>
                    </a:lnTo>
                    <a:lnTo>
                      <a:pt x="1" y="6206"/>
                    </a:lnTo>
                    <a:lnTo>
                      <a:pt x="21" y="6698"/>
                    </a:lnTo>
                    <a:lnTo>
                      <a:pt x="40" y="7230"/>
                    </a:lnTo>
                    <a:lnTo>
                      <a:pt x="80" y="7742"/>
                    </a:lnTo>
                    <a:lnTo>
                      <a:pt x="119" y="8294"/>
                    </a:lnTo>
                    <a:lnTo>
                      <a:pt x="178" y="8845"/>
                    </a:lnTo>
                    <a:lnTo>
                      <a:pt x="257" y="9397"/>
                    </a:lnTo>
                    <a:lnTo>
                      <a:pt x="454" y="10559"/>
                    </a:lnTo>
                    <a:lnTo>
                      <a:pt x="651" y="11445"/>
                    </a:lnTo>
                    <a:lnTo>
                      <a:pt x="868" y="12371"/>
                    </a:lnTo>
                    <a:lnTo>
                      <a:pt x="1104" y="13317"/>
                    </a:lnTo>
                    <a:lnTo>
                      <a:pt x="1380" y="14282"/>
                    </a:lnTo>
                    <a:lnTo>
                      <a:pt x="1695" y="15247"/>
                    </a:lnTo>
                    <a:lnTo>
                      <a:pt x="2030" y="16252"/>
                    </a:lnTo>
                    <a:lnTo>
                      <a:pt x="2404" y="17256"/>
                    </a:lnTo>
                    <a:lnTo>
                      <a:pt x="2798" y="18281"/>
                    </a:lnTo>
                    <a:lnTo>
                      <a:pt x="3212" y="19325"/>
                    </a:lnTo>
                    <a:lnTo>
                      <a:pt x="3665" y="20369"/>
                    </a:lnTo>
                    <a:lnTo>
                      <a:pt x="4137" y="21432"/>
                    </a:lnTo>
                    <a:lnTo>
                      <a:pt x="4650" y="22516"/>
                    </a:lnTo>
                    <a:lnTo>
                      <a:pt x="5181" y="23579"/>
                    </a:lnTo>
                    <a:lnTo>
                      <a:pt x="5733" y="24663"/>
                    </a:lnTo>
                    <a:lnTo>
                      <a:pt x="6324" y="25746"/>
                    </a:lnTo>
                    <a:lnTo>
                      <a:pt x="6954" y="26830"/>
                    </a:lnTo>
                    <a:lnTo>
                      <a:pt x="7526" y="27814"/>
                    </a:lnTo>
                    <a:lnTo>
                      <a:pt x="8097" y="28760"/>
                    </a:lnTo>
                    <a:lnTo>
                      <a:pt x="8688" y="29686"/>
                    </a:lnTo>
                    <a:lnTo>
                      <a:pt x="9279" y="30592"/>
                    </a:lnTo>
                    <a:lnTo>
                      <a:pt x="9870" y="31478"/>
                    </a:lnTo>
                    <a:lnTo>
                      <a:pt x="10480" y="32345"/>
                    </a:lnTo>
                    <a:lnTo>
                      <a:pt x="11091" y="33192"/>
                    </a:lnTo>
                    <a:lnTo>
                      <a:pt x="11721" y="34000"/>
                    </a:lnTo>
                    <a:lnTo>
                      <a:pt x="12332" y="34788"/>
                    </a:lnTo>
                    <a:lnTo>
                      <a:pt x="12962" y="35556"/>
                    </a:lnTo>
                    <a:lnTo>
                      <a:pt x="13573" y="36304"/>
                    </a:lnTo>
                    <a:lnTo>
                      <a:pt x="14203" y="37014"/>
                    </a:lnTo>
                    <a:lnTo>
                      <a:pt x="14834" y="37703"/>
                    </a:lnTo>
                    <a:lnTo>
                      <a:pt x="15464" y="38353"/>
                    </a:lnTo>
                    <a:lnTo>
                      <a:pt x="16075" y="38983"/>
                    </a:lnTo>
                    <a:lnTo>
                      <a:pt x="16705" y="39594"/>
                    </a:lnTo>
                    <a:lnTo>
                      <a:pt x="17316" y="40165"/>
                    </a:lnTo>
                    <a:lnTo>
                      <a:pt x="17926" y="40697"/>
                    </a:lnTo>
                    <a:lnTo>
                      <a:pt x="18537" y="41209"/>
                    </a:lnTo>
                    <a:lnTo>
                      <a:pt x="19147" y="41682"/>
                    </a:lnTo>
                    <a:lnTo>
                      <a:pt x="19738" y="42135"/>
                    </a:lnTo>
                    <a:lnTo>
                      <a:pt x="20349" y="42549"/>
                    </a:lnTo>
                    <a:lnTo>
                      <a:pt x="20920" y="42923"/>
                    </a:lnTo>
                    <a:lnTo>
                      <a:pt x="21511" y="43258"/>
                    </a:lnTo>
                    <a:lnTo>
                      <a:pt x="22083" y="43553"/>
                    </a:lnTo>
                    <a:lnTo>
                      <a:pt x="22634" y="43829"/>
                    </a:lnTo>
                    <a:lnTo>
                      <a:pt x="23186" y="44066"/>
                    </a:lnTo>
                    <a:lnTo>
                      <a:pt x="23737" y="44243"/>
                    </a:lnTo>
                    <a:lnTo>
                      <a:pt x="24269" y="44400"/>
                    </a:lnTo>
                    <a:lnTo>
                      <a:pt x="24801" y="44519"/>
                    </a:lnTo>
                    <a:lnTo>
                      <a:pt x="25313" y="44578"/>
                    </a:lnTo>
                    <a:lnTo>
                      <a:pt x="25825" y="44597"/>
                    </a:lnTo>
                    <a:lnTo>
                      <a:pt x="26101" y="44597"/>
                    </a:lnTo>
                    <a:lnTo>
                      <a:pt x="26396" y="44578"/>
                    </a:lnTo>
                    <a:lnTo>
                      <a:pt x="26672" y="44538"/>
                    </a:lnTo>
                    <a:lnTo>
                      <a:pt x="26948" y="44479"/>
                    </a:lnTo>
                    <a:lnTo>
                      <a:pt x="27224" y="44400"/>
                    </a:lnTo>
                    <a:lnTo>
                      <a:pt x="27480" y="44302"/>
                    </a:lnTo>
                    <a:lnTo>
                      <a:pt x="27736" y="44184"/>
                    </a:lnTo>
                    <a:lnTo>
                      <a:pt x="27992" y="44046"/>
                    </a:lnTo>
                    <a:lnTo>
                      <a:pt x="27381" y="43002"/>
                    </a:lnTo>
                    <a:lnTo>
                      <a:pt x="27224" y="43100"/>
                    </a:lnTo>
                    <a:lnTo>
                      <a:pt x="27046" y="43179"/>
                    </a:lnTo>
                    <a:lnTo>
                      <a:pt x="26849" y="43238"/>
                    </a:lnTo>
                    <a:lnTo>
                      <a:pt x="26653" y="43297"/>
                    </a:lnTo>
                    <a:lnTo>
                      <a:pt x="26456" y="43337"/>
                    </a:lnTo>
                    <a:lnTo>
                      <a:pt x="26259" y="43376"/>
                    </a:lnTo>
                    <a:lnTo>
                      <a:pt x="26042" y="43396"/>
                    </a:lnTo>
                    <a:lnTo>
                      <a:pt x="25825" y="43396"/>
                    </a:lnTo>
                    <a:lnTo>
                      <a:pt x="25412" y="43376"/>
                    </a:lnTo>
                    <a:lnTo>
                      <a:pt x="24998" y="43337"/>
                    </a:lnTo>
                    <a:lnTo>
                      <a:pt x="24565" y="43238"/>
                    </a:lnTo>
                    <a:lnTo>
                      <a:pt x="24092" y="43100"/>
                    </a:lnTo>
                    <a:lnTo>
                      <a:pt x="23678" y="42962"/>
                    </a:lnTo>
                    <a:lnTo>
                      <a:pt x="23245" y="42785"/>
                    </a:lnTo>
                    <a:lnTo>
                      <a:pt x="22811" y="42588"/>
                    </a:lnTo>
                    <a:lnTo>
                      <a:pt x="22358" y="42352"/>
                    </a:lnTo>
                    <a:lnTo>
                      <a:pt x="21886" y="42096"/>
                    </a:lnTo>
                    <a:lnTo>
                      <a:pt x="21413" y="41800"/>
                    </a:lnTo>
                    <a:lnTo>
                      <a:pt x="20940" y="41485"/>
                    </a:lnTo>
                    <a:lnTo>
                      <a:pt x="20448" y="41150"/>
                    </a:lnTo>
                    <a:lnTo>
                      <a:pt x="19699" y="40599"/>
                    </a:lnTo>
                    <a:lnTo>
                      <a:pt x="18931" y="39968"/>
                    </a:lnTo>
                    <a:lnTo>
                      <a:pt x="18163" y="39299"/>
                    </a:lnTo>
                    <a:lnTo>
                      <a:pt x="17375" y="38570"/>
                    </a:lnTo>
                    <a:lnTo>
                      <a:pt x="16587" y="37801"/>
                    </a:lnTo>
                    <a:lnTo>
                      <a:pt x="15799" y="36954"/>
                    </a:lnTo>
                    <a:lnTo>
                      <a:pt x="14991" y="36088"/>
                    </a:lnTo>
                    <a:lnTo>
                      <a:pt x="14184" y="35162"/>
                    </a:lnTo>
                    <a:lnTo>
                      <a:pt x="13396" y="34177"/>
                    </a:lnTo>
                    <a:lnTo>
                      <a:pt x="12588" y="33172"/>
                    </a:lnTo>
                    <a:lnTo>
                      <a:pt x="11800" y="32109"/>
                    </a:lnTo>
                    <a:lnTo>
                      <a:pt x="11012" y="31006"/>
                    </a:lnTo>
                    <a:lnTo>
                      <a:pt x="10244" y="29863"/>
                    </a:lnTo>
                    <a:lnTo>
                      <a:pt x="9476" y="28701"/>
                    </a:lnTo>
                    <a:lnTo>
                      <a:pt x="8727" y="27480"/>
                    </a:lnTo>
                    <a:lnTo>
                      <a:pt x="7998" y="26239"/>
                    </a:lnTo>
                    <a:lnTo>
                      <a:pt x="7191" y="24801"/>
                    </a:lnTo>
                    <a:lnTo>
                      <a:pt x="6442" y="23382"/>
                    </a:lnTo>
                    <a:lnTo>
                      <a:pt x="5733" y="21984"/>
                    </a:lnTo>
                    <a:lnTo>
                      <a:pt x="5083" y="20585"/>
                    </a:lnTo>
                    <a:lnTo>
                      <a:pt x="4472" y="19206"/>
                    </a:lnTo>
                    <a:lnTo>
                      <a:pt x="3901" y="17847"/>
                    </a:lnTo>
                    <a:lnTo>
                      <a:pt x="3409" y="16508"/>
                    </a:lnTo>
                    <a:lnTo>
                      <a:pt x="2956" y="15208"/>
                    </a:lnTo>
                    <a:lnTo>
                      <a:pt x="2542" y="13927"/>
                    </a:lnTo>
                    <a:lnTo>
                      <a:pt x="2187" y="12686"/>
                    </a:lnTo>
                    <a:lnTo>
                      <a:pt x="1892" y="11485"/>
                    </a:lnTo>
                    <a:lnTo>
                      <a:pt x="1655" y="10322"/>
                    </a:lnTo>
                    <a:lnTo>
                      <a:pt x="1458" y="9219"/>
                    </a:lnTo>
                    <a:lnTo>
                      <a:pt x="1380" y="8687"/>
                    </a:lnTo>
                    <a:lnTo>
                      <a:pt x="1321" y="8156"/>
                    </a:lnTo>
                    <a:lnTo>
                      <a:pt x="1262" y="7643"/>
                    </a:lnTo>
                    <a:lnTo>
                      <a:pt x="1242" y="7151"/>
                    </a:lnTo>
                    <a:lnTo>
                      <a:pt x="1222" y="6678"/>
                    </a:lnTo>
                    <a:lnTo>
                      <a:pt x="1202" y="6206"/>
                    </a:lnTo>
                    <a:lnTo>
                      <a:pt x="1222" y="5713"/>
                    </a:lnTo>
                    <a:lnTo>
                      <a:pt x="1242" y="5240"/>
                    </a:lnTo>
                    <a:lnTo>
                      <a:pt x="1281" y="4787"/>
                    </a:lnTo>
                    <a:lnTo>
                      <a:pt x="1340" y="4354"/>
                    </a:lnTo>
                    <a:lnTo>
                      <a:pt x="1419" y="3960"/>
                    </a:lnTo>
                    <a:lnTo>
                      <a:pt x="1498" y="3566"/>
                    </a:lnTo>
                    <a:lnTo>
                      <a:pt x="1596" y="3211"/>
                    </a:lnTo>
                    <a:lnTo>
                      <a:pt x="1715" y="2876"/>
                    </a:lnTo>
                    <a:lnTo>
                      <a:pt x="1852" y="2561"/>
                    </a:lnTo>
                    <a:lnTo>
                      <a:pt x="2010" y="2266"/>
                    </a:lnTo>
                    <a:lnTo>
                      <a:pt x="2168" y="2010"/>
                    </a:lnTo>
                    <a:lnTo>
                      <a:pt x="2345" y="1773"/>
                    </a:lnTo>
                    <a:lnTo>
                      <a:pt x="2522" y="1557"/>
                    </a:lnTo>
                    <a:lnTo>
                      <a:pt x="2719" y="1360"/>
                    </a:lnTo>
                    <a:lnTo>
                      <a:pt x="2936" y="1182"/>
                    </a:lnTo>
                    <a:lnTo>
                      <a:pt x="3153" y="1045"/>
                    </a:lnTo>
                    <a:lnTo>
                      <a:pt x="256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7" name="Google Shape;167;p3"/>
          <p:cNvGrpSpPr/>
          <p:nvPr/>
        </p:nvGrpSpPr>
        <p:grpSpPr>
          <a:xfrm>
            <a:off x="8430767" y="795653"/>
            <a:ext cx="422297" cy="475819"/>
            <a:chOff x="2625625" y="2522625"/>
            <a:chExt cx="431400" cy="486075"/>
          </a:xfrm>
        </p:grpSpPr>
        <p:sp>
          <p:nvSpPr>
            <p:cNvPr id="168" name="Google Shape;168;p3"/>
            <p:cNvSpPr/>
            <p:nvPr/>
          </p:nvSpPr>
          <p:spPr>
            <a:xfrm>
              <a:off x="2625625" y="2746675"/>
              <a:ext cx="431400" cy="262025"/>
            </a:xfrm>
            <a:custGeom>
              <a:avLst/>
              <a:gdLst/>
              <a:ahLst/>
              <a:cxnLst/>
              <a:rect l="l" t="t" r="r" b="b"/>
              <a:pathLst>
                <a:path w="17256" h="10481" extrusionOk="0">
                  <a:moveTo>
                    <a:pt x="8569" y="1"/>
                  </a:moveTo>
                  <a:lnTo>
                    <a:pt x="1320" y="4019"/>
                  </a:lnTo>
                  <a:lnTo>
                    <a:pt x="0" y="4788"/>
                  </a:lnTo>
                  <a:lnTo>
                    <a:pt x="8490" y="10480"/>
                  </a:lnTo>
                  <a:lnTo>
                    <a:pt x="17256" y="4669"/>
                  </a:lnTo>
                  <a:lnTo>
                    <a:pt x="8569"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3"/>
            <p:cNvSpPr/>
            <p:nvPr/>
          </p:nvSpPr>
          <p:spPr>
            <a:xfrm>
              <a:off x="2677825" y="2633900"/>
              <a:ext cx="164500" cy="314725"/>
            </a:xfrm>
            <a:custGeom>
              <a:avLst/>
              <a:gdLst/>
              <a:ahLst/>
              <a:cxnLst/>
              <a:rect l="l" t="t" r="r" b="b"/>
              <a:pathLst>
                <a:path w="6580" h="12589" extrusionOk="0">
                  <a:moveTo>
                    <a:pt x="0" y="1"/>
                  </a:moveTo>
                  <a:lnTo>
                    <a:pt x="0" y="8038"/>
                  </a:lnTo>
                  <a:lnTo>
                    <a:pt x="6580" y="12588"/>
                  </a:lnTo>
                  <a:lnTo>
                    <a:pt x="6580" y="457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
            <p:cNvSpPr/>
            <p:nvPr/>
          </p:nvSpPr>
          <p:spPr>
            <a:xfrm>
              <a:off x="2838350" y="2634900"/>
              <a:ext cx="168450" cy="313725"/>
            </a:xfrm>
            <a:custGeom>
              <a:avLst/>
              <a:gdLst/>
              <a:ahLst/>
              <a:cxnLst/>
              <a:rect l="l" t="t" r="r" b="b"/>
              <a:pathLst>
                <a:path w="6738" h="12549" extrusionOk="0">
                  <a:moveTo>
                    <a:pt x="6738" y="0"/>
                  </a:moveTo>
                  <a:lnTo>
                    <a:pt x="1" y="4413"/>
                  </a:lnTo>
                  <a:lnTo>
                    <a:pt x="159" y="12548"/>
                  </a:lnTo>
                  <a:lnTo>
                    <a:pt x="6738" y="7840"/>
                  </a:lnTo>
                  <a:lnTo>
                    <a:pt x="67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3"/>
            <p:cNvSpPr/>
            <p:nvPr/>
          </p:nvSpPr>
          <p:spPr>
            <a:xfrm>
              <a:off x="2677825" y="2522625"/>
              <a:ext cx="328975" cy="224075"/>
            </a:xfrm>
            <a:custGeom>
              <a:avLst/>
              <a:gdLst/>
              <a:ahLst/>
              <a:cxnLst/>
              <a:rect l="l" t="t" r="r" b="b"/>
              <a:pathLst>
                <a:path w="13159" h="8963" extrusionOk="0">
                  <a:moveTo>
                    <a:pt x="6422" y="0"/>
                  </a:moveTo>
                  <a:lnTo>
                    <a:pt x="0" y="4511"/>
                  </a:lnTo>
                  <a:lnTo>
                    <a:pt x="6422" y="8963"/>
                  </a:lnTo>
                  <a:lnTo>
                    <a:pt x="13159" y="4550"/>
                  </a:lnTo>
                  <a:lnTo>
                    <a:pt x="64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 name="Google Shape;172;p3"/>
          <p:cNvGrpSpPr/>
          <p:nvPr/>
        </p:nvGrpSpPr>
        <p:grpSpPr>
          <a:xfrm>
            <a:off x="7896930" y="1079278"/>
            <a:ext cx="422297" cy="475819"/>
            <a:chOff x="2625625" y="2522625"/>
            <a:chExt cx="431400" cy="486075"/>
          </a:xfrm>
        </p:grpSpPr>
        <p:sp>
          <p:nvSpPr>
            <p:cNvPr id="173" name="Google Shape;173;p3"/>
            <p:cNvSpPr/>
            <p:nvPr/>
          </p:nvSpPr>
          <p:spPr>
            <a:xfrm>
              <a:off x="2625625" y="2746675"/>
              <a:ext cx="431400" cy="262025"/>
            </a:xfrm>
            <a:custGeom>
              <a:avLst/>
              <a:gdLst/>
              <a:ahLst/>
              <a:cxnLst/>
              <a:rect l="l" t="t" r="r" b="b"/>
              <a:pathLst>
                <a:path w="17256" h="10481" extrusionOk="0">
                  <a:moveTo>
                    <a:pt x="8569" y="1"/>
                  </a:moveTo>
                  <a:lnTo>
                    <a:pt x="1320" y="4019"/>
                  </a:lnTo>
                  <a:lnTo>
                    <a:pt x="0" y="4788"/>
                  </a:lnTo>
                  <a:lnTo>
                    <a:pt x="8490" y="10480"/>
                  </a:lnTo>
                  <a:lnTo>
                    <a:pt x="17256" y="4669"/>
                  </a:lnTo>
                  <a:lnTo>
                    <a:pt x="8569"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3"/>
            <p:cNvSpPr/>
            <p:nvPr/>
          </p:nvSpPr>
          <p:spPr>
            <a:xfrm>
              <a:off x="2677825" y="2633900"/>
              <a:ext cx="164500" cy="314725"/>
            </a:xfrm>
            <a:custGeom>
              <a:avLst/>
              <a:gdLst/>
              <a:ahLst/>
              <a:cxnLst/>
              <a:rect l="l" t="t" r="r" b="b"/>
              <a:pathLst>
                <a:path w="6580" h="12589" extrusionOk="0">
                  <a:moveTo>
                    <a:pt x="0" y="1"/>
                  </a:moveTo>
                  <a:lnTo>
                    <a:pt x="0" y="8038"/>
                  </a:lnTo>
                  <a:lnTo>
                    <a:pt x="6580" y="12588"/>
                  </a:lnTo>
                  <a:lnTo>
                    <a:pt x="6580" y="457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3"/>
            <p:cNvSpPr/>
            <p:nvPr/>
          </p:nvSpPr>
          <p:spPr>
            <a:xfrm>
              <a:off x="2838350" y="2634900"/>
              <a:ext cx="168450" cy="313725"/>
            </a:xfrm>
            <a:custGeom>
              <a:avLst/>
              <a:gdLst/>
              <a:ahLst/>
              <a:cxnLst/>
              <a:rect l="l" t="t" r="r" b="b"/>
              <a:pathLst>
                <a:path w="6738" h="12549" extrusionOk="0">
                  <a:moveTo>
                    <a:pt x="6738" y="0"/>
                  </a:moveTo>
                  <a:lnTo>
                    <a:pt x="1" y="4413"/>
                  </a:lnTo>
                  <a:lnTo>
                    <a:pt x="159" y="12548"/>
                  </a:lnTo>
                  <a:lnTo>
                    <a:pt x="6738" y="7840"/>
                  </a:lnTo>
                  <a:lnTo>
                    <a:pt x="67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3"/>
            <p:cNvSpPr/>
            <p:nvPr/>
          </p:nvSpPr>
          <p:spPr>
            <a:xfrm>
              <a:off x="2677825" y="2522625"/>
              <a:ext cx="328975" cy="224075"/>
            </a:xfrm>
            <a:custGeom>
              <a:avLst/>
              <a:gdLst/>
              <a:ahLst/>
              <a:cxnLst/>
              <a:rect l="l" t="t" r="r" b="b"/>
              <a:pathLst>
                <a:path w="13159" h="8963" extrusionOk="0">
                  <a:moveTo>
                    <a:pt x="6422" y="0"/>
                  </a:moveTo>
                  <a:lnTo>
                    <a:pt x="0" y="4511"/>
                  </a:lnTo>
                  <a:lnTo>
                    <a:pt x="6422" y="8963"/>
                  </a:lnTo>
                  <a:lnTo>
                    <a:pt x="13159" y="4550"/>
                  </a:lnTo>
                  <a:lnTo>
                    <a:pt x="64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7" name="Google Shape;177;p3"/>
          <p:cNvGrpSpPr/>
          <p:nvPr/>
        </p:nvGrpSpPr>
        <p:grpSpPr>
          <a:xfrm>
            <a:off x="66503" y="3841561"/>
            <a:ext cx="1875861" cy="1182997"/>
            <a:chOff x="3950825" y="2616175"/>
            <a:chExt cx="1119850" cy="706225"/>
          </a:xfrm>
        </p:grpSpPr>
        <p:sp>
          <p:nvSpPr>
            <p:cNvPr id="178" name="Google Shape;178;p3"/>
            <p:cNvSpPr/>
            <p:nvPr/>
          </p:nvSpPr>
          <p:spPr>
            <a:xfrm>
              <a:off x="3950825" y="2721575"/>
              <a:ext cx="1119850" cy="600825"/>
            </a:xfrm>
            <a:custGeom>
              <a:avLst/>
              <a:gdLst/>
              <a:ahLst/>
              <a:cxnLst/>
              <a:rect l="l" t="t" r="r" b="b"/>
              <a:pathLst>
                <a:path w="44794" h="24033" extrusionOk="0">
                  <a:moveTo>
                    <a:pt x="19423" y="0"/>
                  </a:moveTo>
                  <a:lnTo>
                    <a:pt x="19147" y="20"/>
                  </a:lnTo>
                  <a:lnTo>
                    <a:pt x="18556" y="99"/>
                  </a:lnTo>
                  <a:lnTo>
                    <a:pt x="17906" y="217"/>
                  </a:lnTo>
                  <a:lnTo>
                    <a:pt x="17236" y="375"/>
                  </a:lnTo>
                  <a:lnTo>
                    <a:pt x="16527" y="572"/>
                  </a:lnTo>
                  <a:lnTo>
                    <a:pt x="15798" y="808"/>
                  </a:lnTo>
                  <a:lnTo>
                    <a:pt x="15030" y="1064"/>
                  </a:lnTo>
                  <a:lnTo>
                    <a:pt x="14262" y="1379"/>
                  </a:lnTo>
                  <a:lnTo>
                    <a:pt x="13454" y="1694"/>
                  </a:lnTo>
                  <a:lnTo>
                    <a:pt x="12646" y="2049"/>
                  </a:lnTo>
                  <a:lnTo>
                    <a:pt x="11819" y="2423"/>
                  </a:lnTo>
                  <a:lnTo>
                    <a:pt x="11011" y="2817"/>
                  </a:lnTo>
                  <a:lnTo>
                    <a:pt x="10184" y="3231"/>
                  </a:lnTo>
                  <a:lnTo>
                    <a:pt x="9357" y="3664"/>
                  </a:lnTo>
                  <a:lnTo>
                    <a:pt x="8549" y="4098"/>
                  </a:lnTo>
                  <a:lnTo>
                    <a:pt x="7742" y="4551"/>
                  </a:lnTo>
                  <a:lnTo>
                    <a:pt x="6973" y="4984"/>
                  </a:lnTo>
                  <a:lnTo>
                    <a:pt x="6205" y="5437"/>
                  </a:lnTo>
                  <a:lnTo>
                    <a:pt x="5476" y="5890"/>
                  </a:lnTo>
                  <a:lnTo>
                    <a:pt x="4767" y="6343"/>
                  </a:lnTo>
                  <a:lnTo>
                    <a:pt x="4078" y="6796"/>
                  </a:lnTo>
                  <a:lnTo>
                    <a:pt x="3447" y="7230"/>
                  </a:lnTo>
                  <a:lnTo>
                    <a:pt x="2837" y="7663"/>
                  </a:lnTo>
                  <a:lnTo>
                    <a:pt x="2285" y="8057"/>
                  </a:lnTo>
                  <a:lnTo>
                    <a:pt x="1793" y="8451"/>
                  </a:lnTo>
                  <a:lnTo>
                    <a:pt x="1340" y="8825"/>
                  </a:lnTo>
                  <a:lnTo>
                    <a:pt x="946" y="9180"/>
                  </a:lnTo>
                  <a:lnTo>
                    <a:pt x="611" y="9515"/>
                  </a:lnTo>
                  <a:lnTo>
                    <a:pt x="355" y="9810"/>
                  </a:lnTo>
                  <a:lnTo>
                    <a:pt x="158" y="10066"/>
                  </a:lnTo>
                  <a:lnTo>
                    <a:pt x="99" y="10184"/>
                  </a:lnTo>
                  <a:lnTo>
                    <a:pt x="40" y="10302"/>
                  </a:lnTo>
                  <a:lnTo>
                    <a:pt x="20" y="10401"/>
                  </a:lnTo>
                  <a:lnTo>
                    <a:pt x="0" y="10499"/>
                  </a:lnTo>
                  <a:lnTo>
                    <a:pt x="20" y="10598"/>
                  </a:lnTo>
                  <a:lnTo>
                    <a:pt x="59" y="10696"/>
                  </a:lnTo>
                  <a:lnTo>
                    <a:pt x="118" y="10834"/>
                  </a:lnTo>
                  <a:lnTo>
                    <a:pt x="217" y="10953"/>
                  </a:lnTo>
                  <a:lnTo>
                    <a:pt x="473" y="11268"/>
                  </a:lnTo>
                  <a:lnTo>
                    <a:pt x="828" y="11622"/>
                  </a:lnTo>
                  <a:lnTo>
                    <a:pt x="1261" y="12016"/>
                  </a:lnTo>
                  <a:lnTo>
                    <a:pt x="1793" y="12450"/>
                  </a:lnTo>
                  <a:lnTo>
                    <a:pt x="2384" y="12903"/>
                  </a:lnTo>
                  <a:lnTo>
                    <a:pt x="3053" y="13415"/>
                  </a:lnTo>
                  <a:lnTo>
                    <a:pt x="3782" y="13927"/>
                  </a:lnTo>
                  <a:lnTo>
                    <a:pt x="4570" y="14479"/>
                  </a:lnTo>
                  <a:lnTo>
                    <a:pt x="5417" y="15030"/>
                  </a:lnTo>
                  <a:lnTo>
                    <a:pt x="6304" y="15601"/>
                  </a:lnTo>
                  <a:lnTo>
                    <a:pt x="7229" y="16192"/>
                  </a:lnTo>
                  <a:lnTo>
                    <a:pt x="8175" y="16783"/>
                  </a:lnTo>
                  <a:lnTo>
                    <a:pt x="9180" y="17374"/>
                  </a:lnTo>
                  <a:lnTo>
                    <a:pt x="10184" y="17965"/>
                  </a:lnTo>
                  <a:lnTo>
                    <a:pt x="11208" y="18556"/>
                  </a:lnTo>
                  <a:lnTo>
                    <a:pt x="12252" y="19127"/>
                  </a:lnTo>
                  <a:lnTo>
                    <a:pt x="13296" y="19699"/>
                  </a:lnTo>
                  <a:lnTo>
                    <a:pt x="14321" y="20250"/>
                  </a:lnTo>
                  <a:lnTo>
                    <a:pt x="15365" y="20762"/>
                  </a:lnTo>
                  <a:lnTo>
                    <a:pt x="16389" y="21274"/>
                  </a:lnTo>
                  <a:lnTo>
                    <a:pt x="17374" y="21727"/>
                  </a:lnTo>
                  <a:lnTo>
                    <a:pt x="18359" y="22181"/>
                  </a:lnTo>
                  <a:lnTo>
                    <a:pt x="19304" y="22574"/>
                  </a:lnTo>
                  <a:lnTo>
                    <a:pt x="20211" y="22929"/>
                  </a:lnTo>
                  <a:lnTo>
                    <a:pt x="21077" y="23244"/>
                  </a:lnTo>
                  <a:lnTo>
                    <a:pt x="21885" y="23520"/>
                  </a:lnTo>
                  <a:lnTo>
                    <a:pt x="22653" y="23737"/>
                  </a:lnTo>
                  <a:lnTo>
                    <a:pt x="23362" y="23894"/>
                  </a:lnTo>
                  <a:lnTo>
                    <a:pt x="23677" y="23953"/>
                  </a:lnTo>
                  <a:lnTo>
                    <a:pt x="23993" y="23993"/>
                  </a:lnTo>
                  <a:lnTo>
                    <a:pt x="24288" y="24012"/>
                  </a:lnTo>
                  <a:lnTo>
                    <a:pt x="24544" y="24032"/>
                  </a:lnTo>
                  <a:lnTo>
                    <a:pt x="24781" y="24032"/>
                  </a:lnTo>
                  <a:lnTo>
                    <a:pt x="25096" y="23973"/>
                  </a:lnTo>
                  <a:lnTo>
                    <a:pt x="25509" y="23855"/>
                  </a:lnTo>
                  <a:lnTo>
                    <a:pt x="25982" y="23678"/>
                  </a:lnTo>
                  <a:lnTo>
                    <a:pt x="26534" y="23461"/>
                  </a:lnTo>
                  <a:lnTo>
                    <a:pt x="27144" y="23185"/>
                  </a:lnTo>
                  <a:lnTo>
                    <a:pt x="27834" y="22870"/>
                  </a:lnTo>
                  <a:lnTo>
                    <a:pt x="28543" y="22515"/>
                  </a:lnTo>
                  <a:lnTo>
                    <a:pt x="30119" y="21708"/>
                  </a:lnTo>
                  <a:lnTo>
                    <a:pt x="31833" y="20782"/>
                  </a:lnTo>
                  <a:lnTo>
                    <a:pt x="33625" y="19758"/>
                  </a:lnTo>
                  <a:lnTo>
                    <a:pt x="35437" y="18714"/>
                  </a:lnTo>
                  <a:lnTo>
                    <a:pt x="37230" y="17630"/>
                  </a:lnTo>
                  <a:lnTo>
                    <a:pt x="38944" y="16567"/>
                  </a:lnTo>
                  <a:lnTo>
                    <a:pt x="40539" y="15542"/>
                  </a:lnTo>
                  <a:lnTo>
                    <a:pt x="41938" y="14597"/>
                  </a:lnTo>
                  <a:lnTo>
                    <a:pt x="42568" y="14163"/>
                  </a:lnTo>
                  <a:lnTo>
                    <a:pt x="43120" y="13750"/>
                  </a:lnTo>
                  <a:lnTo>
                    <a:pt x="43612" y="13375"/>
                  </a:lnTo>
                  <a:lnTo>
                    <a:pt x="44026" y="13041"/>
                  </a:lnTo>
                  <a:lnTo>
                    <a:pt x="44361" y="12745"/>
                  </a:lnTo>
                  <a:lnTo>
                    <a:pt x="44597" y="12509"/>
                  </a:lnTo>
                  <a:lnTo>
                    <a:pt x="44676" y="12390"/>
                  </a:lnTo>
                  <a:lnTo>
                    <a:pt x="44755" y="12292"/>
                  </a:lnTo>
                  <a:lnTo>
                    <a:pt x="44774" y="12213"/>
                  </a:lnTo>
                  <a:lnTo>
                    <a:pt x="44794" y="12154"/>
                  </a:lnTo>
                  <a:lnTo>
                    <a:pt x="44774" y="12095"/>
                  </a:lnTo>
                  <a:lnTo>
                    <a:pt x="44735" y="12016"/>
                  </a:lnTo>
                  <a:lnTo>
                    <a:pt x="44577" y="11819"/>
                  </a:lnTo>
                  <a:lnTo>
                    <a:pt x="44301" y="11583"/>
                  </a:lnTo>
                  <a:lnTo>
                    <a:pt x="43947" y="11287"/>
                  </a:lnTo>
                  <a:lnTo>
                    <a:pt x="43494" y="10972"/>
                  </a:lnTo>
                  <a:lnTo>
                    <a:pt x="42942" y="10598"/>
                  </a:lnTo>
                  <a:lnTo>
                    <a:pt x="42332" y="10204"/>
                  </a:lnTo>
                  <a:lnTo>
                    <a:pt x="41662" y="9771"/>
                  </a:lnTo>
                  <a:lnTo>
                    <a:pt x="40086" y="8825"/>
                  </a:lnTo>
                  <a:lnTo>
                    <a:pt x="38313" y="7801"/>
                  </a:lnTo>
                  <a:lnTo>
                    <a:pt x="36383" y="6717"/>
                  </a:lnTo>
                  <a:lnTo>
                    <a:pt x="34334" y="5634"/>
                  </a:lnTo>
                  <a:lnTo>
                    <a:pt x="32226" y="4570"/>
                  </a:lnTo>
                  <a:lnTo>
                    <a:pt x="31143" y="4038"/>
                  </a:lnTo>
                  <a:lnTo>
                    <a:pt x="30079" y="3526"/>
                  </a:lnTo>
                  <a:lnTo>
                    <a:pt x="29035" y="3054"/>
                  </a:lnTo>
                  <a:lnTo>
                    <a:pt x="27991" y="2581"/>
                  </a:lnTo>
                  <a:lnTo>
                    <a:pt x="26967" y="2147"/>
                  </a:lnTo>
                  <a:lnTo>
                    <a:pt x="25962" y="1734"/>
                  </a:lnTo>
                  <a:lnTo>
                    <a:pt x="24997" y="1359"/>
                  </a:lnTo>
                  <a:lnTo>
                    <a:pt x="24071" y="1025"/>
                  </a:lnTo>
                  <a:lnTo>
                    <a:pt x="23205" y="709"/>
                  </a:lnTo>
                  <a:lnTo>
                    <a:pt x="22377" y="473"/>
                  </a:lnTo>
                  <a:lnTo>
                    <a:pt x="21609" y="256"/>
                  </a:lnTo>
                  <a:lnTo>
                    <a:pt x="20900" y="118"/>
                  </a:lnTo>
                  <a:lnTo>
                    <a:pt x="20565" y="59"/>
                  </a:lnTo>
                  <a:lnTo>
                    <a:pt x="20250" y="20"/>
                  </a:lnTo>
                  <a:lnTo>
                    <a:pt x="19954" y="0"/>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3"/>
            <p:cNvSpPr/>
            <p:nvPr/>
          </p:nvSpPr>
          <p:spPr>
            <a:xfrm>
              <a:off x="4503350" y="2652625"/>
              <a:ext cx="84225" cy="48775"/>
            </a:xfrm>
            <a:custGeom>
              <a:avLst/>
              <a:gdLst/>
              <a:ahLst/>
              <a:cxnLst/>
              <a:rect l="l" t="t" r="r" b="b"/>
              <a:pathLst>
                <a:path w="3369" h="1951" extrusionOk="0">
                  <a:moveTo>
                    <a:pt x="1" y="1"/>
                  </a:moveTo>
                  <a:lnTo>
                    <a:pt x="3369" y="1951"/>
                  </a:lnTo>
                  <a:lnTo>
                    <a:pt x="1"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3"/>
            <p:cNvSpPr/>
            <p:nvPr/>
          </p:nvSpPr>
          <p:spPr>
            <a:xfrm>
              <a:off x="4599375" y="2717625"/>
              <a:ext cx="25" cy="525"/>
            </a:xfrm>
            <a:custGeom>
              <a:avLst/>
              <a:gdLst/>
              <a:ahLst/>
              <a:cxnLst/>
              <a:rect l="l" t="t" r="r" b="b"/>
              <a:pathLst>
                <a:path w="1" h="21" extrusionOk="0">
                  <a:moveTo>
                    <a:pt x="1" y="20"/>
                  </a:moveTo>
                  <a:lnTo>
                    <a:pt x="1" y="1"/>
                  </a:lnTo>
                  <a:lnTo>
                    <a:pt x="1" y="2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3"/>
            <p:cNvSpPr/>
            <p:nvPr/>
          </p:nvSpPr>
          <p:spPr>
            <a:xfrm>
              <a:off x="4598400" y="2720575"/>
              <a:ext cx="525" cy="1500"/>
            </a:xfrm>
            <a:custGeom>
              <a:avLst/>
              <a:gdLst/>
              <a:ahLst/>
              <a:cxnLst/>
              <a:rect l="l" t="t" r="r" b="b"/>
              <a:pathLst>
                <a:path w="21" h="60" extrusionOk="0">
                  <a:moveTo>
                    <a:pt x="20" y="1"/>
                  </a:moveTo>
                  <a:lnTo>
                    <a:pt x="20" y="1"/>
                  </a:lnTo>
                  <a:lnTo>
                    <a:pt x="20" y="1"/>
                  </a:lnTo>
                  <a:lnTo>
                    <a:pt x="0" y="60"/>
                  </a:lnTo>
                  <a:lnTo>
                    <a:pt x="0" y="60"/>
                  </a:lnTo>
                  <a:lnTo>
                    <a:pt x="20" y="1"/>
                  </a:lnTo>
                  <a:lnTo>
                    <a:pt x="20"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3"/>
            <p:cNvSpPr/>
            <p:nvPr/>
          </p:nvSpPr>
          <p:spPr>
            <a:xfrm>
              <a:off x="4597400" y="2710725"/>
              <a:ext cx="1025" cy="2500"/>
            </a:xfrm>
            <a:custGeom>
              <a:avLst/>
              <a:gdLst/>
              <a:ahLst/>
              <a:cxnLst/>
              <a:rect l="l" t="t" r="r" b="b"/>
              <a:pathLst>
                <a:path w="41" h="100" extrusionOk="0">
                  <a:moveTo>
                    <a:pt x="1" y="1"/>
                  </a:moveTo>
                  <a:lnTo>
                    <a:pt x="1" y="1"/>
                  </a:lnTo>
                  <a:lnTo>
                    <a:pt x="1" y="1"/>
                  </a:lnTo>
                  <a:lnTo>
                    <a:pt x="40" y="99"/>
                  </a:lnTo>
                  <a:lnTo>
                    <a:pt x="40" y="99"/>
                  </a:lnTo>
                  <a:lnTo>
                    <a:pt x="40" y="99"/>
                  </a:lnTo>
                  <a:lnTo>
                    <a:pt x="1" y="1"/>
                  </a:lnTo>
                  <a:lnTo>
                    <a:pt x="1"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3"/>
            <p:cNvSpPr/>
            <p:nvPr/>
          </p:nvSpPr>
          <p:spPr>
            <a:xfrm>
              <a:off x="4587550" y="2701375"/>
              <a:ext cx="5450" cy="3975"/>
            </a:xfrm>
            <a:custGeom>
              <a:avLst/>
              <a:gdLst/>
              <a:ahLst/>
              <a:cxnLst/>
              <a:rect l="l" t="t" r="r" b="b"/>
              <a:pathLst>
                <a:path w="218" h="159" extrusionOk="0">
                  <a:moveTo>
                    <a:pt x="1" y="1"/>
                  </a:moveTo>
                  <a:lnTo>
                    <a:pt x="1" y="1"/>
                  </a:lnTo>
                  <a:lnTo>
                    <a:pt x="119" y="79"/>
                  </a:lnTo>
                  <a:lnTo>
                    <a:pt x="218" y="158"/>
                  </a:lnTo>
                  <a:lnTo>
                    <a:pt x="218" y="158"/>
                  </a:lnTo>
                  <a:lnTo>
                    <a:pt x="218" y="158"/>
                  </a:lnTo>
                  <a:lnTo>
                    <a:pt x="119" y="79"/>
                  </a:lnTo>
                  <a:lnTo>
                    <a:pt x="1" y="1"/>
                  </a:lnTo>
                  <a:lnTo>
                    <a:pt x="1"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3"/>
            <p:cNvSpPr/>
            <p:nvPr/>
          </p:nvSpPr>
          <p:spPr>
            <a:xfrm>
              <a:off x="4593975" y="2706300"/>
              <a:ext cx="2475" cy="2975"/>
            </a:xfrm>
            <a:custGeom>
              <a:avLst/>
              <a:gdLst/>
              <a:ahLst/>
              <a:cxnLst/>
              <a:rect l="l" t="t" r="r" b="b"/>
              <a:pathLst>
                <a:path w="99" h="119" extrusionOk="0">
                  <a:moveTo>
                    <a:pt x="0" y="1"/>
                  </a:moveTo>
                  <a:lnTo>
                    <a:pt x="0" y="20"/>
                  </a:lnTo>
                  <a:lnTo>
                    <a:pt x="99" y="119"/>
                  </a:lnTo>
                  <a:lnTo>
                    <a:pt x="0"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3"/>
            <p:cNvSpPr/>
            <p:nvPr/>
          </p:nvSpPr>
          <p:spPr>
            <a:xfrm>
              <a:off x="4598900" y="2715175"/>
              <a:ext cx="500" cy="2475"/>
            </a:xfrm>
            <a:custGeom>
              <a:avLst/>
              <a:gdLst/>
              <a:ahLst/>
              <a:cxnLst/>
              <a:rect l="l" t="t" r="r" b="b"/>
              <a:pathLst>
                <a:path w="20" h="99" extrusionOk="0">
                  <a:moveTo>
                    <a:pt x="0" y="0"/>
                  </a:moveTo>
                  <a:lnTo>
                    <a:pt x="0" y="20"/>
                  </a:lnTo>
                  <a:lnTo>
                    <a:pt x="20" y="99"/>
                  </a:lnTo>
                  <a:lnTo>
                    <a:pt x="0"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3"/>
            <p:cNvSpPr/>
            <p:nvPr/>
          </p:nvSpPr>
          <p:spPr>
            <a:xfrm>
              <a:off x="4032575" y="2645725"/>
              <a:ext cx="566825" cy="328000"/>
            </a:xfrm>
            <a:custGeom>
              <a:avLst/>
              <a:gdLst/>
              <a:ahLst/>
              <a:cxnLst/>
              <a:rect l="l" t="t" r="r" b="b"/>
              <a:pathLst>
                <a:path w="22673" h="13120" extrusionOk="0">
                  <a:moveTo>
                    <a:pt x="17630" y="1"/>
                  </a:moveTo>
                  <a:lnTo>
                    <a:pt x="17394" y="20"/>
                  </a:lnTo>
                  <a:lnTo>
                    <a:pt x="17157" y="40"/>
                  </a:lnTo>
                  <a:lnTo>
                    <a:pt x="16941" y="99"/>
                  </a:lnTo>
                  <a:lnTo>
                    <a:pt x="16744" y="178"/>
                  </a:lnTo>
                  <a:lnTo>
                    <a:pt x="16566" y="277"/>
                  </a:lnTo>
                  <a:lnTo>
                    <a:pt x="453" y="9574"/>
                  </a:lnTo>
                  <a:lnTo>
                    <a:pt x="355" y="9653"/>
                  </a:lnTo>
                  <a:lnTo>
                    <a:pt x="256" y="9712"/>
                  </a:lnTo>
                  <a:lnTo>
                    <a:pt x="197" y="9791"/>
                  </a:lnTo>
                  <a:lnTo>
                    <a:pt x="99" y="9889"/>
                  </a:lnTo>
                  <a:lnTo>
                    <a:pt x="79" y="9948"/>
                  </a:lnTo>
                  <a:lnTo>
                    <a:pt x="20" y="10047"/>
                  </a:lnTo>
                  <a:lnTo>
                    <a:pt x="0" y="10165"/>
                  </a:lnTo>
                  <a:lnTo>
                    <a:pt x="0" y="10283"/>
                  </a:lnTo>
                  <a:lnTo>
                    <a:pt x="20" y="10382"/>
                  </a:lnTo>
                  <a:lnTo>
                    <a:pt x="59" y="10500"/>
                  </a:lnTo>
                  <a:lnTo>
                    <a:pt x="118" y="10598"/>
                  </a:lnTo>
                  <a:lnTo>
                    <a:pt x="217" y="10697"/>
                  </a:lnTo>
                  <a:lnTo>
                    <a:pt x="315" y="10795"/>
                  </a:lnTo>
                  <a:lnTo>
                    <a:pt x="453" y="10894"/>
                  </a:lnTo>
                  <a:lnTo>
                    <a:pt x="3841" y="12844"/>
                  </a:lnTo>
                  <a:lnTo>
                    <a:pt x="4078" y="12962"/>
                  </a:lnTo>
                  <a:lnTo>
                    <a:pt x="4373" y="13061"/>
                  </a:lnTo>
                  <a:lnTo>
                    <a:pt x="4669" y="13100"/>
                  </a:lnTo>
                  <a:lnTo>
                    <a:pt x="4964" y="13120"/>
                  </a:lnTo>
                  <a:lnTo>
                    <a:pt x="5279" y="13100"/>
                  </a:lnTo>
                  <a:lnTo>
                    <a:pt x="5575" y="13061"/>
                  </a:lnTo>
                  <a:lnTo>
                    <a:pt x="5850" y="12962"/>
                  </a:lnTo>
                  <a:lnTo>
                    <a:pt x="6107" y="12844"/>
                  </a:lnTo>
                  <a:lnTo>
                    <a:pt x="22200" y="3546"/>
                  </a:lnTo>
                  <a:lnTo>
                    <a:pt x="22298" y="3468"/>
                  </a:lnTo>
                  <a:lnTo>
                    <a:pt x="22397" y="3389"/>
                  </a:lnTo>
                  <a:lnTo>
                    <a:pt x="22476" y="3310"/>
                  </a:lnTo>
                  <a:lnTo>
                    <a:pt x="22555" y="3231"/>
                  </a:lnTo>
                  <a:lnTo>
                    <a:pt x="22594" y="3152"/>
                  </a:lnTo>
                  <a:lnTo>
                    <a:pt x="22633" y="3074"/>
                  </a:lnTo>
                  <a:lnTo>
                    <a:pt x="22633" y="3054"/>
                  </a:lnTo>
                  <a:lnTo>
                    <a:pt x="22653" y="2995"/>
                  </a:lnTo>
                  <a:lnTo>
                    <a:pt x="22673" y="2896"/>
                  </a:lnTo>
                  <a:lnTo>
                    <a:pt x="22673" y="2877"/>
                  </a:lnTo>
                  <a:lnTo>
                    <a:pt x="22653" y="2778"/>
                  </a:lnTo>
                  <a:lnTo>
                    <a:pt x="22633" y="2699"/>
                  </a:lnTo>
                  <a:lnTo>
                    <a:pt x="22594" y="2601"/>
                  </a:lnTo>
                  <a:lnTo>
                    <a:pt x="22555" y="2542"/>
                  </a:lnTo>
                  <a:lnTo>
                    <a:pt x="22456" y="2424"/>
                  </a:lnTo>
                  <a:lnTo>
                    <a:pt x="22417" y="2384"/>
                  </a:lnTo>
                  <a:lnTo>
                    <a:pt x="22318" y="2305"/>
                  </a:lnTo>
                  <a:lnTo>
                    <a:pt x="22200" y="2227"/>
                  </a:lnTo>
                  <a:lnTo>
                    <a:pt x="18832" y="277"/>
                  </a:lnTo>
                  <a:lnTo>
                    <a:pt x="18753" y="237"/>
                  </a:lnTo>
                  <a:lnTo>
                    <a:pt x="18654" y="198"/>
                  </a:lnTo>
                  <a:lnTo>
                    <a:pt x="18477" y="119"/>
                  </a:lnTo>
                  <a:lnTo>
                    <a:pt x="18300" y="60"/>
                  </a:lnTo>
                  <a:lnTo>
                    <a:pt x="18083" y="20"/>
                  </a:lnTo>
                  <a:lnTo>
                    <a:pt x="17847"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3"/>
            <p:cNvSpPr/>
            <p:nvPr/>
          </p:nvSpPr>
          <p:spPr>
            <a:xfrm>
              <a:off x="4821475" y="2843700"/>
              <a:ext cx="1025" cy="2975"/>
            </a:xfrm>
            <a:custGeom>
              <a:avLst/>
              <a:gdLst/>
              <a:ahLst/>
              <a:cxnLst/>
              <a:rect l="l" t="t" r="r" b="b"/>
              <a:pathLst>
                <a:path w="41" h="119" extrusionOk="0">
                  <a:moveTo>
                    <a:pt x="1" y="0"/>
                  </a:moveTo>
                  <a:lnTo>
                    <a:pt x="1" y="0"/>
                  </a:lnTo>
                  <a:lnTo>
                    <a:pt x="1" y="0"/>
                  </a:lnTo>
                  <a:lnTo>
                    <a:pt x="40" y="60"/>
                  </a:lnTo>
                  <a:lnTo>
                    <a:pt x="40" y="119"/>
                  </a:lnTo>
                  <a:lnTo>
                    <a:pt x="40" y="119"/>
                  </a:lnTo>
                  <a:lnTo>
                    <a:pt x="40" y="60"/>
                  </a:lnTo>
                  <a:lnTo>
                    <a:pt x="1" y="0"/>
                  </a:lnTo>
                  <a:lnTo>
                    <a:pt x="1"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3"/>
            <p:cNvSpPr/>
            <p:nvPr/>
          </p:nvSpPr>
          <p:spPr>
            <a:xfrm>
              <a:off x="4450175" y="2850600"/>
              <a:ext cx="34000" cy="20200"/>
            </a:xfrm>
            <a:custGeom>
              <a:avLst/>
              <a:gdLst/>
              <a:ahLst/>
              <a:cxnLst/>
              <a:rect l="l" t="t" r="r" b="b"/>
              <a:pathLst>
                <a:path w="1360" h="808" extrusionOk="0">
                  <a:moveTo>
                    <a:pt x="0" y="808"/>
                  </a:moveTo>
                  <a:lnTo>
                    <a:pt x="0" y="808"/>
                  </a:lnTo>
                  <a:lnTo>
                    <a:pt x="40" y="768"/>
                  </a:lnTo>
                  <a:lnTo>
                    <a:pt x="1359" y="0"/>
                  </a:lnTo>
                  <a:lnTo>
                    <a:pt x="40" y="768"/>
                  </a:lnTo>
                  <a:lnTo>
                    <a:pt x="40" y="768"/>
                  </a:lnTo>
                  <a:lnTo>
                    <a:pt x="0" y="808"/>
                  </a:lnTo>
                  <a:lnTo>
                    <a:pt x="0" y="808"/>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3"/>
            <p:cNvSpPr/>
            <p:nvPr/>
          </p:nvSpPr>
          <p:spPr>
            <a:xfrm>
              <a:off x="4616625" y="2872750"/>
              <a:ext cx="500" cy="1025"/>
            </a:xfrm>
            <a:custGeom>
              <a:avLst/>
              <a:gdLst/>
              <a:ahLst/>
              <a:cxnLst/>
              <a:rect l="l" t="t" r="r" b="b"/>
              <a:pathLst>
                <a:path w="20" h="41" extrusionOk="0">
                  <a:moveTo>
                    <a:pt x="0" y="1"/>
                  </a:moveTo>
                  <a:lnTo>
                    <a:pt x="0" y="1"/>
                  </a:lnTo>
                  <a:lnTo>
                    <a:pt x="0" y="1"/>
                  </a:lnTo>
                  <a:lnTo>
                    <a:pt x="20" y="40"/>
                  </a:lnTo>
                  <a:lnTo>
                    <a:pt x="20" y="40"/>
                  </a:lnTo>
                  <a:lnTo>
                    <a:pt x="20" y="40"/>
                  </a:lnTo>
                  <a:lnTo>
                    <a:pt x="0" y="1"/>
                  </a:lnTo>
                  <a:lnTo>
                    <a:pt x="0" y="1"/>
                  </a:lnTo>
                  <a:close/>
                </a:path>
              </a:pathLst>
            </a:custGeom>
            <a:solidFill>
              <a:srgbClr val="C453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3"/>
            <p:cNvSpPr/>
            <p:nvPr/>
          </p:nvSpPr>
          <p:spPr>
            <a:xfrm>
              <a:off x="4446725" y="2876200"/>
              <a:ext cx="500" cy="2500"/>
            </a:xfrm>
            <a:custGeom>
              <a:avLst/>
              <a:gdLst/>
              <a:ahLst/>
              <a:cxnLst/>
              <a:rect l="l" t="t" r="r" b="b"/>
              <a:pathLst>
                <a:path w="20" h="100" extrusionOk="0">
                  <a:moveTo>
                    <a:pt x="20" y="99"/>
                  </a:moveTo>
                  <a:lnTo>
                    <a:pt x="20" y="99"/>
                  </a:lnTo>
                  <a:lnTo>
                    <a:pt x="20" y="99"/>
                  </a:lnTo>
                  <a:lnTo>
                    <a:pt x="0" y="40"/>
                  </a:lnTo>
                  <a:lnTo>
                    <a:pt x="0" y="1"/>
                  </a:lnTo>
                  <a:lnTo>
                    <a:pt x="0" y="1"/>
                  </a:lnTo>
                  <a:lnTo>
                    <a:pt x="0" y="40"/>
                  </a:lnTo>
                  <a:lnTo>
                    <a:pt x="20" y="99"/>
                  </a:lnTo>
                  <a:lnTo>
                    <a:pt x="20" y="9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3"/>
            <p:cNvSpPr/>
            <p:nvPr/>
          </p:nvSpPr>
          <p:spPr>
            <a:xfrm>
              <a:off x="4447700" y="2879650"/>
              <a:ext cx="3475" cy="2975"/>
            </a:xfrm>
            <a:custGeom>
              <a:avLst/>
              <a:gdLst/>
              <a:ahLst/>
              <a:cxnLst/>
              <a:rect l="l" t="t" r="r" b="b"/>
              <a:pathLst>
                <a:path w="139" h="119" extrusionOk="0">
                  <a:moveTo>
                    <a:pt x="1" y="0"/>
                  </a:moveTo>
                  <a:lnTo>
                    <a:pt x="40" y="60"/>
                  </a:lnTo>
                  <a:lnTo>
                    <a:pt x="99" y="89"/>
                  </a:lnTo>
                  <a:lnTo>
                    <a:pt x="99" y="89"/>
                  </a:lnTo>
                  <a:lnTo>
                    <a:pt x="60" y="60"/>
                  </a:lnTo>
                  <a:lnTo>
                    <a:pt x="1" y="0"/>
                  </a:lnTo>
                  <a:close/>
                  <a:moveTo>
                    <a:pt x="99" y="89"/>
                  </a:moveTo>
                  <a:lnTo>
                    <a:pt x="139" y="119"/>
                  </a:lnTo>
                  <a:lnTo>
                    <a:pt x="119" y="99"/>
                  </a:lnTo>
                  <a:lnTo>
                    <a:pt x="99" y="8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3"/>
            <p:cNvSpPr/>
            <p:nvPr/>
          </p:nvSpPr>
          <p:spPr>
            <a:xfrm>
              <a:off x="4617100" y="2873750"/>
              <a:ext cx="525" cy="2475"/>
            </a:xfrm>
            <a:custGeom>
              <a:avLst/>
              <a:gdLst/>
              <a:ahLst/>
              <a:cxnLst/>
              <a:rect l="l" t="t" r="r" b="b"/>
              <a:pathLst>
                <a:path w="21" h="99" extrusionOk="0">
                  <a:moveTo>
                    <a:pt x="1" y="0"/>
                  </a:moveTo>
                  <a:lnTo>
                    <a:pt x="1" y="0"/>
                  </a:lnTo>
                  <a:lnTo>
                    <a:pt x="1" y="0"/>
                  </a:lnTo>
                  <a:lnTo>
                    <a:pt x="21" y="59"/>
                  </a:lnTo>
                  <a:lnTo>
                    <a:pt x="21" y="99"/>
                  </a:lnTo>
                  <a:lnTo>
                    <a:pt x="21" y="99"/>
                  </a:lnTo>
                  <a:lnTo>
                    <a:pt x="21" y="59"/>
                  </a:lnTo>
                  <a:lnTo>
                    <a:pt x="1" y="0"/>
                  </a:lnTo>
                  <a:lnTo>
                    <a:pt x="1"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3"/>
            <p:cNvSpPr/>
            <p:nvPr/>
          </p:nvSpPr>
          <p:spPr>
            <a:xfrm>
              <a:off x="4613175" y="2869800"/>
              <a:ext cx="3475" cy="2975"/>
            </a:xfrm>
            <a:custGeom>
              <a:avLst/>
              <a:gdLst/>
              <a:ahLst/>
              <a:cxnLst/>
              <a:rect l="l" t="t" r="r" b="b"/>
              <a:pathLst>
                <a:path w="139" h="119" extrusionOk="0">
                  <a:moveTo>
                    <a:pt x="0" y="0"/>
                  </a:moveTo>
                  <a:lnTo>
                    <a:pt x="0" y="0"/>
                  </a:lnTo>
                  <a:lnTo>
                    <a:pt x="79" y="60"/>
                  </a:lnTo>
                  <a:lnTo>
                    <a:pt x="138" y="119"/>
                  </a:lnTo>
                  <a:lnTo>
                    <a:pt x="138" y="119"/>
                  </a:lnTo>
                  <a:lnTo>
                    <a:pt x="138" y="119"/>
                  </a:lnTo>
                  <a:lnTo>
                    <a:pt x="79" y="60"/>
                  </a:lnTo>
                  <a:lnTo>
                    <a:pt x="0" y="0"/>
                  </a:lnTo>
                  <a:lnTo>
                    <a:pt x="0"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3"/>
            <p:cNvSpPr/>
            <p:nvPr/>
          </p:nvSpPr>
          <p:spPr>
            <a:xfrm>
              <a:off x="4043900" y="2652625"/>
              <a:ext cx="402850" cy="232475"/>
            </a:xfrm>
            <a:custGeom>
              <a:avLst/>
              <a:gdLst/>
              <a:ahLst/>
              <a:cxnLst/>
              <a:rect l="l" t="t" r="r" b="b"/>
              <a:pathLst>
                <a:path w="16114" h="9299" extrusionOk="0">
                  <a:moveTo>
                    <a:pt x="0" y="9298"/>
                  </a:moveTo>
                  <a:lnTo>
                    <a:pt x="0" y="9298"/>
                  </a:lnTo>
                  <a:lnTo>
                    <a:pt x="0" y="9298"/>
                  </a:lnTo>
                  <a:lnTo>
                    <a:pt x="16113" y="1"/>
                  </a:lnTo>
                  <a:lnTo>
                    <a:pt x="16113" y="1"/>
                  </a:lnTo>
                  <a:lnTo>
                    <a:pt x="0" y="9298"/>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3"/>
            <p:cNvSpPr/>
            <p:nvPr/>
          </p:nvSpPr>
          <p:spPr>
            <a:xfrm>
              <a:off x="4333950" y="2894425"/>
              <a:ext cx="87175" cy="43350"/>
            </a:xfrm>
            <a:custGeom>
              <a:avLst/>
              <a:gdLst/>
              <a:ahLst/>
              <a:cxnLst/>
              <a:rect l="l" t="t" r="r" b="b"/>
              <a:pathLst>
                <a:path w="3487" h="1734" extrusionOk="0">
                  <a:moveTo>
                    <a:pt x="2817" y="99"/>
                  </a:moveTo>
                  <a:lnTo>
                    <a:pt x="0" y="1734"/>
                  </a:lnTo>
                  <a:lnTo>
                    <a:pt x="2817" y="99"/>
                  </a:lnTo>
                  <a:lnTo>
                    <a:pt x="2817" y="99"/>
                  </a:lnTo>
                  <a:lnTo>
                    <a:pt x="2955" y="40"/>
                  </a:lnTo>
                  <a:lnTo>
                    <a:pt x="3132" y="0"/>
                  </a:lnTo>
                  <a:lnTo>
                    <a:pt x="3310" y="0"/>
                  </a:lnTo>
                  <a:lnTo>
                    <a:pt x="3487" y="20"/>
                  </a:lnTo>
                  <a:lnTo>
                    <a:pt x="3487" y="20"/>
                  </a:lnTo>
                  <a:lnTo>
                    <a:pt x="3310" y="0"/>
                  </a:lnTo>
                  <a:lnTo>
                    <a:pt x="3132" y="0"/>
                  </a:lnTo>
                  <a:lnTo>
                    <a:pt x="2955" y="40"/>
                  </a:lnTo>
                  <a:lnTo>
                    <a:pt x="2817" y="99"/>
                  </a:lnTo>
                  <a:lnTo>
                    <a:pt x="2817" y="9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3"/>
            <p:cNvSpPr/>
            <p:nvPr/>
          </p:nvSpPr>
          <p:spPr>
            <a:xfrm>
              <a:off x="4037500" y="2888500"/>
              <a:ext cx="1500" cy="2000"/>
            </a:xfrm>
            <a:custGeom>
              <a:avLst/>
              <a:gdLst/>
              <a:ahLst/>
              <a:cxnLst/>
              <a:rect l="l" t="t" r="r" b="b"/>
              <a:pathLst>
                <a:path w="60" h="80" extrusionOk="0">
                  <a:moveTo>
                    <a:pt x="59" y="1"/>
                  </a:moveTo>
                  <a:lnTo>
                    <a:pt x="0" y="80"/>
                  </a:lnTo>
                  <a:lnTo>
                    <a:pt x="20" y="60"/>
                  </a:lnTo>
                  <a:lnTo>
                    <a:pt x="59"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3"/>
            <p:cNvSpPr/>
            <p:nvPr/>
          </p:nvSpPr>
          <p:spPr>
            <a:xfrm>
              <a:off x="4034525" y="2892950"/>
              <a:ext cx="525" cy="1500"/>
            </a:xfrm>
            <a:custGeom>
              <a:avLst/>
              <a:gdLst/>
              <a:ahLst/>
              <a:cxnLst/>
              <a:rect l="l" t="t" r="r" b="b"/>
              <a:pathLst>
                <a:path w="21" h="60" extrusionOk="0">
                  <a:moveTo>
                    <a:pt x="1" y="59"/>
                  </a:moveTo>
                  <a:lnTo>
                    <a:pt x="1" y="59"/>
                  </a:lnTo>
                  <a:lnTo>
                    <a:pt x="1" y="59"/>
                  </a:lnTo>
                  <a:lnTo>
                    <a:pt x="21" y="0"/>
                  </a:lnTo>
                  <a:lnTo>
                    <a:pt x="21" y="0"/>
                  </a:lnTo>
                  <a:lnTo>
                    <a:pt x="21" y="0"/>
                  </a:lnTo>
                  <a:lnTo>
                    <a:pt x="1" y="59"/>
                  </a:lnTo>
                  <a:lnTo>
                    <a:pt x="1" y="5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3"/>
            <p:cNvSpPr/>
            <p:nvPr/>
          </p:nvSpPr>
          <p:spPr>
            <a:xfrm>
              <a:off x="4568850" y="2754075"/>
              <a:ext cx="253650" cy="147275"/>
            </a:xfrm>
            <a:custGeom>
              <a:avLst/>
              <a:gdLst/>
              <a:ahLst/>
              <a:cxnLst/>
              <a:rect l="l" t="t" r="r" b="b"/>
              <a:pathLst>
                <a:path w="10146" h="5891" extrusionOk="0">
                  <a:moveTo>
                    <a:pt x="3783" y="0"/>
                  </a:moveTo>
                  <a:lnTo>
                    <a:pt x="3625" y="20"/>
                  </a:lnTo>
                  <a:lnTo>
                    <a:pt x="3487" y="40"/>
                  </a:lnTo>
                  <a:lnTo>
                    <a:pt x="3349" y="79"/>
                  </a:lnTo>
                  <a:lnTo>
                    <a:pt x="3211" y="138"/>
                  </a:lnTo>
                  <a:lnTo>
                    <a:pt x="237" y="1872"/>
                  </a:lnTo>
                  <a:lnTo>
                    <a:pt x="138" y="1931"/>
                  </a:lnTo>
                  <a:lnTo>
                    <a:pt x="60" y="2010"/>
                  </a:lnTo>
                  <a:lnTo>
                    <a:pt x="20" y="2088"/>
                  </a:lnTo>
                  <a:lnTo>
                    <a:pt x="0" y="2187"/>
                  </a:lnTo>
                  <a:lnTo>
                    <a:pt x="20" y="2266"/>
                  </a:lnTo>
                  <a:lnTo>
                    <a:pt x="60" y="2364"/>
                  </a:lnTo>
                  <a:lnTo>
                    <a:pt x="138" y="2443"/>
                  </a:lnTo>
                  <a:lnTo>
                    <a:pt x="237" y="2502"/>
                  </a:lnTo>
                  <a:lnTo>
                    <a:pt x="5831" y="5752"/>
                  </a:lnTo>
                  <a:lnTo>
                    <a:pt x="5949" y="5811"/>
                  </a:lnTo>
                  <a:lnTo>
                    <a:pt x="6087" y="5851"/>
                  </a:lnTo>
                  <a:lnTo>
                    <a:pt x="6225" y="5870"/>
                  </a:lnTo>
                  <a:lnTo>
                    <a:pt x="6383" y="5890"/>
                  </a:lnTo>
                  <a:lnTo>
                    <a:pt x="6521" y="5870"/>
                  </a:lnTo>
                  <a:lnTo>
                    <a:pt x="6678" y="5851"/>
                  </a:lnTo>
                  <a:lnTo>
                    <a:pt x="6816" y="5811"/>
                  </a:lnTo>
                  <a:lnTo>
                    <a:pt x="6934" y="5752"/>
                  </a:lnTo>
                  <a:lnTo>
                    <a:pt x="9909" y="4019"/>
                  </a:lnTo>
                  <a:lnTo>
                    <a:pt x="10027" y="3960"/>
                  </a:lnTo>
                  <a:lnTo>
                    <a:pt x="10086" y="3881"/>
                  </a:lnTo>
                  <a:lnTo>
                    <a:pt x="10145" y="3782"/>
                  </a:lnTo>
                  <a:lnTo>
                    <a:pt x="10145" y="3704"/>
                  </a:lnTo>
                  <a:lnTo>
                    <a:pt x="10145" y="3645"/>
                  </a:lnTo>
                  <a:lnTo>
                    <a:pt x="10106" y="3585"/>
                  </a:lnTo>
                  <a:lnTo>
                    <a:pt x="10086" y="3526"/>
                  </a:lnTo>
                  <a:lnTo>
                    <a:pt x="10027" y="3448"/>
                  </a:lnTo>
                  <a:lnTo>
                    <a:pt x="9909" y="3388"/>
                  </a:lnTo>
                  <a:lnTo>
                    <a:pt x="4334" y="138"/>
                  </a:lnTo>
                  <a:lnTo>
                    <a:pt x="4216" y="79"/>
                  </a:lnTo>
                  <a:lnTo>
                    <a:pt x="4078" y="40"/>
                  </a:lnTo>
                  <a:lnTo>
                    <a:pt x="3920" y="20"/>
                  </a:lnTo>
                  <a:lnTo>
                    <a:pt x="3783" y="0"/>
                  </a:lnTo>
                  <a:close/>
                </a:path>
              </a:pathLst>
            </a:custGeom>
            <a:solidFill>
              <a:srgbClr val="59D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3"/>
            <p:cNvSpPr/>
            <p:nvPr/>
          </p:nvSpPr>
          <p:spPr>
            <a:xfrm>
              <a:off x="3981350" y="2905250"/>
              <a:ext cx="1065700" cy="369375"/>
            </a:xfrm>
            <a:custGeom>
              <a:avLst/>
              <a:gdLst/>
              <a:ahLst/>
              <a:cxnLst/>
              <a:rect l="l" t="t" r="r" b="b"/>
              <a:pathLst>
                <a:path w="42628" h="14775" extrusionOk="0">
                  <a:moveTo>
                    <a:pt x="0" y="1"/>
                  </a:moveTo>
                  <a:lnTo>
                    <a:pt x="0" y="1557"/>
                  </a:lnTo>
                  <a:lnTo>
                    <a:pt x="20" y="1714"/>
                  </a:lnTo>
                  <a:lnTo>
                    <a:pt x="60" y="1872"/>
                  </a:lnTo>
                  <a:lnTo>
                    <a:pt x="119" y="2030"/>
                  </a:lnTo>
                  <a:lnTo>
                    <a:pt x="217" y="2168"/>
                  </a:lnTo>
                  <a:lnTo>
                    <a:pt x="335" y="2325"/>
                  </a:lnTo>
                  <a:lnTo>
                    <a:pt x="473" y="2463"/>
                  </a:lnTo>
                  <a:lnTo>
                    <a:pt x="631" y="2601"/>
                  </a:lnTo>
                  <a:lnTo>
                    <a:pt x="828" y="2719"/>
                  </a:lnTo>
                  <a:lnTo>
                    <a:pt x="20782" y="14282"/>
                  </a:lnTo>
                  <a:lnTo>
                    <a:pt x="20999" y="14400"/>
                  </a:lnTo>
                  <a:lnTo>
                    <a:pt x="21215" y="14499"/>
                  </a:lnTo>
                  <a:lnTo>
                    <a:pt x="21472" y="14577"/>
                  </a:lnTo>
                  <a:lnTo>
                    <a:pt x="21708" y="14656"/>
                  </a:lnTo>
                  <a:lnTo>
                    <a:pt x="21984" y="14696"/>
                  </a:lnTo>
                  <a:lnTo>
                    <a:pt x="22240" y="14735"/>
                  </a:lnTo>
                  <a:lnTo>
                    <a:pt x="22516" y="14755"/>
                  </a:lnTo>
                  <a:lnTo>
                    <a:pt x="22791" y="14774"/>
                  </a:lnTo>
                  <a:lnTo>
                    <a:pt x="23067" y="14755"/>
                  </a:lnTo>
                  <a:lnTo>
                    <a:pt x="23343" y="14735"/>
                  </a:lnTo>
                  <a:lnTo>
                    <a:pt x="23599" y="14696"/>
                  </a:lnTo>
                  <a:lnTo>
                    <a:pt x="23875" y="14656"/>
                  </a:lnTo>
                  <a:lnTo>
                    <a:pt x="24131" y="14577"/>
                  </a:lnTo>
                  <a:lnTo>
                    <a:pt x="24367" y="14499"/>
                  </a:lnTo>
                  <a:lnTo>
                    <a:pt x="24604" y="14400"/>
                  </a:lnTo>
                  <a:lnTo>
                    <a:pt x="24820" y="14282"/>
                  </a:lnTo>
                  <a:lnTo>
                    <a:pt x="41780" y="4472"/>
                  </a:lnTo>
                  <a:lnTo>
                    <a:pt x="41977" y="4354"/>
                  </a:lnTo>
                  <a:lnTo>
                    <a:pt x="42155" y="4216"/>
                  </a:lnTo>
                  <a:lnTo>
                    <a:pt x="42293" y="4078"/>
                  </a:lnTo>
                  <a:lnTo>
                    <a:pt x="42411" y="3921"/>
                  </a:lnTo>
                  <a:lnTo>
                    <a:pt x="42509" y="3763"/>
                  </a:lnTo>
                  <a:lnTo>
                    <a:pt x="42588" y="3606"/>
                  </a:lnTo>
                  <a:lnTo>
                    <a:pt x="42608" y="3448"/>
                  </a:lnTo>
                  <a:lnTo>
                    <a:pt x="42627" y="3290"/>
                  </a:lnTo>
                  <a:lnTo>
                    <a:pt x="42627" y="1655"/>
                  </a:lnTo>
                  <a:lnTo>
                    <a:pt x="42608" y="1754"/>
                  </a:lnTo>
                  <a:lnTo>
                    <a:pt x="42588" y="1833"/>
                  </a:lnTo>
                  <a:lnTo>
                    <a:pt x="42568" y="1971"/>
                  </a:lnTo>
                  <a:lnTo>
                    <a:pt x="42529" y="2069"/>
                  </a:lnTo>
                  <a:lnTo>
                    <a:pt x="42490" y="2148"/>
                  </a:lnTo>
                  <a:lnTo>
                    <a:pt x="42411" y="2286"/>
                  </a:lnTo>
                  <a:lnTo>
                    <a:pt x="42332" y="2384"/>
                  </a:lnTo>
                  <a:lnTo>
                    <a:pt x="42233" y="2483"/>
                  </a:lnTo>
                  <a:lnTo>
                    <a:pt x="42155" y="2562"/>
                  </a:lnTo>
                  <a:lnTo>
                    <a:pt x="41977" y="2699"/>
                  </a:lnTo>
                  <a:lnTo>
                    <a:pt x="41780" y="2837"/>
                  </a:lnTo>
                  <a:lnTo>
                    <a:pt x="24820" y="12647"/>
                  </a:lnTo>
                  <a:lnTo>
                    <a:pt x="24604" y="12765"/>
                  </a:lnTo>
                  <a:lnTo>
                    <a:pt x="24367" y="12864"/>
                  </a:lnTo>
                  <a:lnTo>
                    <a:pt x="24111" y="12942"/>
                  </a:lnTo>
                  <a:lnTo>
                    <a:pt x="23855" y="13002"/>
                  </a:lnTo>
                  <a:lnTo>
                    <a:pt x="23599" y="13061"/>
                  </a:lnTo>
                  <a:lnTo>
                    <a:pt x="23343" y="13100"/>
                  </a:lnTo>
                  <a:lnTo>
                    <a:pt x="23067" y="13120"/>
                  </a:lnTo>
                  <a:lnTo>
                    <a:pt x="22516" y="13120"/>
                  </a:lnTo>
                  <a:lnTo>
                    <a:pt x="22240" y="13100"/>
                  </a:lnTo>
                  <a:lnTo>
                    <a:pt x="21984" y="13061"/>
                  </a:lnTo>
                  <a:lnTo>
                    <a:pt x="21708" y="13002"/>
                  </a:lnTo>
                  <a:lnTo>
                    <a:pt x="21452" y="12942"/>
                  </a:lnTo>
                  <a:lnTo>
                    <a:pt x="21215" y="12864"/>
                  </a:lnTo>
                  <a:lnTo>
                    <a:pt x="20979" y="12765"/>
                  </a:lnTo>
                  <a:lnTo>
                    <a:pt x="20762" y="12647"/>
                  </a:lnTo>
                  <a:lnTo>
                    <a:pt x="828" y="1084"/>
                  </a:lnTo>
                  <a:lnTo>
                    <a:pt x="631" y="946"/>
                  </a:lnTo>
                  <a:lnTo>
                    <a:pt x="454" y="808"/>
                  </a:lnTo>
                  <a:lnTo>
                    <a:pt x="375" y="730"/>
                  </a:lnTo>
                  <a:lnTo>
                    <a:pt x="276" y="631"/>
                  </a:lnTo>
                  <a:lnTo>
                    <a:pt x="197" y="533"/>
                  </a:lnTo>
                  <a:lnTo>
                    <a:pt x="138" y="414"/>
                  </a:lnTo>
                  <a:lnTo>
                    <a:pt x="99" y="316"/>
                  </a:lnTo>
                  <a:lnTo>
                    <a:pt x="40" y="217"/>
                  </a:lnTo>
                  <a:lnTo>
                    <a:pt x="20" y="80"/>
                  </a:lnTo>
                  <a:lnTo>
                    <a:pt x="0"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3"/>
            <p:cNvSpPr/>
            <p:nvPr/>
          </p:nvSpPr>
          <p:spPr>
            <a:xfrm>
              <a:off x="4648625" y="2891475"/>
              <a:ext cx="75375" cy="42375"/>
            </a:xfrm>
            <a:custGeom>
              <a:avLst/>
              <a:gdLst/>
              <a:ahLst/>
              <a:cxnLst/>
              <a:rect l="l" t="t" r="r" b="b"/>
              <a:pathLst>
                <a:path w="3015" h="1695" extrusionOk="0">
                  <a:moveTo>
                    <a:pt x="198" y="79"/>
                  </a:moveTo>
                  <a:lnTo>
                    <a:pt x="198" y="79"/>
                  </a:lnTo>
                  <a:lnTo>
                    <a:pt x="119" y="40"/>
                  </a:lnTo>
                  <a:lnTo>
                    <a:pt x="1" y="0"/>
                  </a:lnTo>
                  <a:lnTo>
                    <a:pt x="1" y="0"/>
                  </a:lnTo>
                  <a:lnTo>
                    <a:pt x="119" y="40"/>
                  </a:lnTo>
                  <a:lnTo>
                    <a:pt x="198" y="79"/>
                  </a:lnTo>
                  <a:lnTo>
                    <a:pt x="3014" y="1694"/>
                  </a:lnTo>
                  <a:lnTo>
                    <a:pt x="198" y="7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3"/>
            <p:cNvSpPr/>
            <p:nvPr/>
          </p:nvSpPr>
          <p:spPr>
            <a:xfrm>
              <a:off x="4421100" y="2894925"/>
              <a:ext cx="74900" cy="42850"/>
            </a:xfrm>
            <a:custGeom>
              <a:avLst/>
              <a:gdLst/>
              <a:ahLst/>
              <a:cxnLst/>
              <a:rect l="l" t="t" r="r" b="b"/>
              <a:pathLst>
                <a:path w="2996" h="1714" extrusionOk="0">
                  <a:moveTo>
                    <a:pt x="198" y="79"/>
                  </a:moveTo>
                  <a:lnTo>
                    <a:pt x="198" y="79"/>
                  </a:lnTo>
                  <a:lnTo>
                    <a:pt x="99" y="39"/>
                  </a:lnTo>
                  <a:lnTo>
                    <a:pt x="1" y="0"/>
                  </a:lnTo>
                  <a:lnTo>
                    <a:pt x="1" y="0"/>
                  </a:lnTo>
                  <a:lnTo>
                    <a:pt x="99" y="39"/>
                  </a:lnTo>
                  <a:lnTo>
                    <a:pt x="198" y="79"/>
                  </a:lnTo>
                  <a:lnTo>
                    <a:pt x="2995" y="1714"/>
                  </a:lnTo>
                  <a:lnTo>
                    <a:pt x="198" y="7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3"/>
            <p:cNvSpPr/>
            <p:nvPr/>
          </p:nvSpPr>
          <p:spPr>
            <a:xfrm>
              <a:off x="4837725" y="3001275"/>
              <a:ext cx="525" cy="1025"/>
            </a:xfrm>
            <a:custGeom>
              <a:avLst/>
              <a:gdLst/>
              <a:ahLst/>
              <a:cxnLst/>
              <a:rect l="l" t="t" r="r" b="b"/>
              <a:pathLst>
                <a:path w="21" h="41" extrusionOk="0">
                  <a:moveTo>
                    <a:pt x="1" y="1"/>
                  </a:moveTo>
                  <a:lnTo>
                    <a:pt x="1" y="21"/>
                  </a:lnTo>
                  <a:lnTo>
                    <a:pt x="20" y="40"/>
                  </a:lnTo>
                  <a:lnTo>
                    <a:pt x="1" y="1"/>
                  </a:lnTo>
                  <a:close/>
                </a:path>
              </a:pathLst>
            </a:custGeom>
            <a:solidFill>
              <a:srgbClr val="E3B0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3"/>
            <p:cNvSpPr/>
            <p:nvPr/>
          </p:nvSpPr>
          <p:spPr>
            <a:xfrm>
              <a:off x="4292100" y="2962375"/>
              <a:ext cx="11825" cy="525"/>
            </a:xfrm>
            <a:custGeom>
              <a:avLst/>
              <a:gdLst/>
              <a:ahLst/>
              <a:cxnLst/>
              <a:rect l="l" t="t" r="r" b="b"/>
              <a:pathLst>
                <a:path w="473" h="21" extrusionOk="0">
                  <a:moveTo>
                    <a:pt x="0" y="20"/>
                  </a:moveTo>
                  <a:lnTo>
                    <a:pt x="0" y="20"/>
                  </a:lnTo>
                  <a:lnTo>
                    <a:pt x="118" y="1"/>
                  </a:lnTo>
                  <a:lnTo>
                    <a:pt x="236" y="1"/>
                  </a:lnTo>
                  <a:lnTo>
                    <a:pt x="355" y="1"/>
                  </a:lnTo>
                  <a:lnTo>
                    <a:pt x="473" y="20"/>
                  </a:lnTo>
                  <a:lnTo>
                    <a:pt x="473" y="20"/>
                  </a:lnTo>
                  <a:lnTo>
                    <a:pt x="355" y="1"/>
                  </a:lnTo>
                  <a:lnTo>
                    <a:pt x="236" y="1"/>
                  </a:lnTo>
                  <a:lnTo>
                    <a:pt x="118" y="1"/>
                  </a:lnTo>
                  <a:lnTo>
                    <a:pt x="0" y="20"/>
                  </a:lnTo>
                  <a:lnTo>
                    <a:pt x="0" y="2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3"/>
            <p:cNvSpPr/>
            <p:nvPr/>
          </p:nvSpPr>
          <p:spPr>
            <a:xfrm>
              <a:off x="4746625" y="2857000"/>
              <a:ext cx="219175" cy="127075"/>
            </a:xfrm>
            <a:custGeom>
              <a:avLst/>
              <a:gdLst/>
              <a:ahLst/>
              <a:cxnLst/>
              <a:rect l="l" t="t" r="r" b="b"/>
              <a:pathLst>
                <a:path w="8767" h="5083" extrusionOk="0">
                  <a:moveTo>
                    <a:pt x="3802" y="0"/>
                  </a:moveTo>
                  <a:lnTo>
                    <a:pt x="3664" y="20"/>
                  </a:lnTo>
                  <a:lnTo>
                    <a:pt x="3526" y="40"/>
                  </a:lnTo>
                  <a:lnTo>
                    <a:pt x="3408" y="79"/>
                  </a:lnTo>
                  <a:lnTo>
                    <a:pt x="3310" y="118"/>
                  </a:lnTo>
                  <a:lnTo>
                    <a:pt x="197" y="1911"/>
                  </a:lnTo>
                  <a:lnTo>
                    <a:pt x="99" y="1990"/>
                  </a:lnTo>
                  <a:lnTo>
                    <a:pt x="40" y="2049"/>
                  </a:lnTo>
                  <a:lnTo>
                    <a:pt x="1" y="2128"/>
                  </a:lnTo>
                  <a:lnTo>
                    <a:pt x="1" y="2207"/>
                  </a:lnTo>
                  <a:lnTo>
                    <a:pt x="1" y="2285"/>
                  </a:lnTo>
                  <a:lnTo>
                    <a:pt x="40" y="2364"/>
                  </a:lnTo>
                  <a:lnTo>
                    <a:pt x="99" y="2423"/>
                  </a:lnTo>
                  <a:lnTo>
                    <a:pt x="197" y="2482"/>
                  </a:lnTo>
                  <a:lnTo>
                    <a:pt x="4452" y="4964"/>
                  </a:lnTo>
                  <a:lnTo>
                    <a:pt x="4570" y="5023"/>
                  </a:lnTo>
                  <a:lnTo>
                    <a:pt x="4689" y="5063"/>
                  </a:lnTo>
                  <a:lnTo>
                    <a:pt x="4886" y="5082"/>
                  </a:lnTo>
                  <a:lnTo>
                    <a:pt x="5083" y="5082"/>
                  </a:lnTo>
                  <a:lnTo>
                    <a:pt x="5280" y="5043"/>
                  </a:lnTo>
                  <a:lnTo>
                    <a:pt x="5437" y="4964"/>
                  </a:lnTo>
                  <a:lnTo>
                    <a:pt x="8550" y="3172"/>
                  </a:lnTo>
                  <a:lnTo>
                    <a:pt x="8648" y="3113"/>
                  </a:lnTo>
                  <a:lnTo>
                    <a:pt x="8707" y="3034"/>
                  </a:lnTo>
                  <a:lnTo>
                    <a:pt x="8747" y="2955"/>
                  </a:lnTo>
                  <a:lnTo>
                    <a:pt x="8766" y="2876"/>
                  </a:lnTo>
                  <a:lnTo>
                    <a:pt x="8747" y="2817"/>
                  </a:lnTo>
                  <a:lnTo>
                    <a:pt x="8707" y="2738"/>
                  </a:lnTo>
                  <a:lnTo>
                    <a:pt x="8648" y="2660"/>
                  </a:lnTo>
                  <a:lnTo>
                    <a:pt x="8550" y="2600"/>
                  </a:lnTo>
                  <a:lnTo>
                    <a:pt x="4295" y="118"/>
                  </a:lnTo>
                  <a:lnTo>
                    <a:pt x="4177" y="79"/>
                  </a:lnTo>
                  <a:lnTo>
                    <a:pt x="4058" y="40"/>
                  </a:lnTo>
                  <a:lnTo>
                    <a:pt x="3920" y="20"/>
                  </a:lnTo>
                  <a:lnTo>
                    <a:pt x="3802" y="0"/>
                  </a:lnTo>
                  <a:close/>
                </a:path>
              </a:pathLst>
            </a:custGeom>
            <a:solidFill>
              <a:srgbClr val="26C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3"/>
            <p:cNvSpPr/>
            <p:nvPr/>
          </p:nvSpPr>
          <p:spPr>
            <a:xfrm>
              <a:off x="4531425" y="2959425"/>
              <a:ext cx="75375" cy="42375"/>
            </a:xfrm>
            <a:custGeom>
              <a:avLst/>
              <a:gdLst/>
              <a:ahLst/>
              <a:cxnLst/>
              <a:rect l="l" t="t" r="r" b="b"/>
              <a:pathLst>
                <a:path w="3015" h="1695" extrusionOk="0">
                  <a:moveTo>
                    <a:pt x="197" y="79"/>
                  </a:moveTo>
                  <a:lnTo>
                    <a:pt x="197" y="79"/>
                  </a:lnTo>
                  <a:lnTo>
                    <a:pt x="99" y="20"/>
                  </a:lnTo>
                  <a:lnTo>
                    <a:pt x="0" y="1"/>
                  </a:lnTo>
                  <a:lnTo>
                    <a:pt x="0" y="1"/>
                  </a:lnTo>
                  <a:lnTo>
                    <a:pt x="99" y="20"/>
                  </a:lnTo>
                  <a:lnTo>
                    <a:pt x="197" y="79"/>
                  </a:lnTo>
                  <a:lnTo>
                    <a:pt x="3014" y="1695"/>
                  </a:lnTo>
                  <a:lnTo>
                    <a:pt x="197" y="7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3"/>
            <p:cNvSpPr/>
            <p:nvPr/>
          </p:nvSpPr>
          <p:spPr>
            <a:xfrm>
              <a:off x="4837725" y="3001775"/>
              <a:ext cx="1025" cy="1500"/>
            </a:xfrm>
            <a:custGeom>
              <a:avLst/>
              <a:gdLst/>
              <a:ahLst/>
              <a:cxnLst/>
              <a:rect l="l" t="t" r="r" b="b"/>
              <a:pathLst>
                <a:path w="41" h="60" extrusionOk="0">
                  <a:moveTo>
                    <a:pt x="1" y="1"/>
                  </a:moveTo>
                  <a:lnTo>
                    <a:pt x="40" y="60"/>
                  </a:lnTo>
                  <a:lnTo>
                    <a:pt x="20" y="20"/>
                  </a:lnTo>
                  <a:lnTo>
                    <a:pt x="1"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3"/>
            <p:cNvSpPr/>
            <p:nvPr/>
          </p:nvSpPr>
          <p:spPr>
            <a:xfrm>
              <a:off x="4764350" y="2957450"/>
              <a:ext cx="73400" cy="43850"/>
            </a:xfrm>
            <a:custGeom>
              <a:avLst/>
              <a:gdLst/>
              <a:ahLst/>
              <a:cxnLst/>
              <a:rect l="l" t="t" r="r" b="b"/>
              <a:pathLst>
                <a:path w="2936" h="1754" extrusionOk="0">
                  <a:moveTo>
                    <a:pt x="2798" y="1636"/>
                  </a:moveTo>
                  <a:lnTo>
                    <a:pt x="1" y="1"/>
                  </a:lnTo>
                  <a:lnTo>
                    <a:pt x="2798" y="1636"/>
                  </a:lnTo>
                  <a:lnTo>
                    <a:pt x="2798" y="1636"/>
                  </a:lnTo>
                  <a:lnTo>
                    <a:pt x="2877" y="1675"/>
                  </a:lnTo>
                  <a:lnTo>
                    <a:pt x="2936" y="1754"/>
                  </a:lnTo>
                  <a:lnTo>
                    <a:pt x="2936" y="1754"/>
                  </a:lnTo>
                  <a:lnTo>
                    <a:pt x="2936" y="1754"/>
                  </a:lnTo>
                  <a:lnTo>
                    <a:pt x="2877" y="1675"/>
                  </a:lnTo>
                  <a:lnTo>
                    <a:pt x="2798" y="1636"/>
                  </a:lnTo>
                  <a:lnTo>
                    <a:pt x="2798" y="1636"/>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3"/>
            <p:cNvSpPr/>
            <p:nvPr/>
          </p:nvSpPr>
          <p:spPr>
            <a:xfrm>
              <a:off x="4440325" y="3004725"/>
              <a:ext cx="500" cy="1500"/>
            </a:xfrm>
            <a:custGeom>
              <a:avLst/>
              <a:gdLst/>
              <a:ahLst/>
              <a:cxnLst/>
              <a:rect l="l" t="t" r="r" b="b"/>
              <a:pathLst>
                <a:path w="20" h="60" extrusionOk="0">
                  <a:moveTo>
                    <a:pt x="20" y="1"/>
                  </a:moveTo>
                  <a:lnTo>
                    <a:pt x="0" y="60"/>
                  </a:lnTo>
                  <a:lnTo>
                    <a:pt x="20" y="40"/>
                  </a:lnTo>
                  <a:lnTo>
                    <a:pt x="20"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3"/>
            <p:cNvSpPr/>
            <p:nvPr/>
          </p:nvSpPr>
          <p:spPr>
            <a:xfrm>
              <a:off x="4440325" y="3009175"/>
              <a:ext cx="500" cy="1500"/>
            </a:xfrm>
            <a:custGeom>
              <a:avLst/>
              <a:gdLst/>
              <a:ahLst/>
              <a:cxnLst/>
              <a:rect l="l" t="t" r="r" b="b"/>
              <a:pathLst>
                <a:path w="20" h="60" extrusionOk="0">
                  <a:moveTo>
                    <a:pt x="0" y="0"/>
                  </a:moveTo>
                  <a:lnTo>
                    <a:pt x="0" y="39"/>
                  </a:lnTo>
                  <a:lnTo>
                    <a:pt x="20" y="59"/>
                  </a:lnTo>
                  <a:lnTo>
                    <a:pt x="0"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3"/>
            <p:cNvSpPr/>
            <p:nvPr/>
          </p:nvSpPr>
          <p:spPr>
            <a:xfrm>
              <a:off x="4303900" y="2962875"/>
              <a:ext cx="78325" cy="45325"/>
            </a:xfrm>
            <a:custGeom>
              <a:avLst/>
              <a:gdLst/>
              <a:ahLst/>
              <a:cxnLst/>
              <a:rect l="l" t="t" r="r" b="b"/>
              <a:pathLst>
                <a:path w="3133" h="1813" extrusionOk="0">
                  <a:moveTo>
                    <a:pt x="2995" y="1694"/>
                  </a:moveTo>
                  <a:lnTo>
                    <a:pt x="198" y="79"/>
                  </a:lnTo>
                  <a:lnTo>
                    <a:pt x="198" y="79"/>
                  </a:lnTo>
                  <a:lnTo>
                    <a:pt x="99" y="40"/>
                  </a:lnTo>
                  <a:lnTo>
                    <a:pt x="1" y="0"/>
                  </a:lnTo>
                  <a:lnTo>
                    <a:pt x="1" y="0"/>
                  </a:lnTo>
                  <a:lnTo>
                    <a:pt x="99" y="40"/>
                  </a:lnTo>
                  <a:lnTo>
                    <a:pt x="198" y="79"/>
                  </a:lnTo>
                  <a:lnTo>
                    <a:pt x="2995" y="1694"/>
                  </a:lnTo>
                  <a:lnTo>
                    <a:pt x="2995" y="1694"/>
                  </a:lnTo>
                  <a:lnTo>
                    <a:pt x="3074" y="1754"/>
                  </a:lnTo>
                  <a:lnTo>
                    <a:pt x="3133" y="1813"/>
                  </a:lnTo>
                  <a:lnTo>
                    <a:pt x="3133" y="1813"/>
                  </a:lnTo>
                  <a:lnTo>
                    <a:pt x="3074" y="1754"/>
                  </a:lnTo>
                  <a:lnTo>
                    <a:pt x="2995" y="1694"/>
                  </a:lnTo>
                  <a:lnTo>
                    <a:pt x="2995" y="1694"/>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3"/>
            <p:cNvSpPr/>
            <p:nvPr/>
          </p:nvSpPr>
          <p:spPr>
            <a:xfrm>
              <a:off x="4625475" y="3022450"/>
              <a:ext cx="10875" cy="3000"/>
            </a:xfrm>
            <a:custGeom>
              <a:avLst/>
              <a:gdLst/>
              <a:ahLst/>
              <a:cxnLst/>
              <a:rect l="l" t="t" r="r" b="b"/>
              <a:pathLst>
                <a:path w="435" h="120" extrusionOk="0">
                  <a:moveTo>
                    <a:pt x="1" y="119"/>
                  </a:moveTo>
                  <a:lnTo>
                    <a:pt x="1" y="119"/>
                  </a:lnTo>
                  <a:lnTo>
                    <a:pt x="80" y="60"/>
                  </a:lnTo>
                  <a:lnTo>
                    <a:pt x="198" y="40"/>
                  </a:lnTo>
                  <a:lnTo>
                    <a:pt x="316" y="21"/>
                  </a:lnTo>
                  <a:lnTo>
                    <a:pt x="434" y="1"/>
                  </a:lnTo>
                  <a:lnTo>
                    <a:pt x="434" y="1"/>
                  </a:lnTo>
                  <a:lnTo>
                    <a:pt x="316" y="21"/>
                  </a:lnTo>
                  <a:lnTo>
                    <a:pt x="198" y="40"/>
                  </a:lnTo>
                  <a:lnTo>
                    <a:pt x="80" y="60"/>
                  </a:lnTo>
                  <a:lnTo>
                    <a:pt x="1" y="119"/>
                  </a:lnTo>
                  <a:lnTo>
                    <a:pt x="1" y="11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3"/>
            <p:cNvSpPr/>
            <p:nvPr/>
          </p:nvSpPr>
          <p:spPr>
            <a:xfrm>
              <a:off x="4636325" y="3022450"/>
              <a:ext cx="10850" cy="3000"/>
            </a:xfrm>
            <a:custGeom>
              <a:avLst/>
              <a:gdLst/>
              <a:ahLst/>
              <a:cxnLst/>
              <a:rect l="l" t="t" r="r" b="b"/>
              <a:pathLst>
                <a:path w="434" h="120" extrusionOk="0">
                  <a:moveTo>
                    <a:pt x="433" y="119"/>
                  </a:moveTo>
                  <a:lnTo>
                    <a:pt x="433" y="119"/>
                  </a:lnTo>
                  <a:lnTo>
                    <a:pt x="335" y="60"/>
                  </a:lnTo>
                  <a:lnTo>
                    <a:pt x="217" y="40"/>
                  </a:lnTo>
                  <a:lnTo>
                    <a:pt x="118" y="21"/>
                  </a:lnTo>
                  <a:lnTo>
                    <a:pt x="0" y="1"/>
                  </a:lnTo>
                  <a:lnTo>
                    <a:pt x="0" y="1"/>
                  </a:lnTo>
                  <a:lnTo>
                    <a:pt x="118" y="21"/>
                  </a:lnTo>
                  <a:lnTo>
                    <a:pt x="217" y="40"/>
                  </a:lnTo>
                  <a:lnTo>
                    <a:pt x="335" y="60"/>
                  </a:lnTo>
                  <a:lnTo>
                    <a:pt x="433" y="119"/>
                  </a:lnTo>
                  <a:lnTo>
                    <a:pt x="433" y="11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3"/>
            <p:cNvSpPr/>
            <p:nvPr/>
          </p:nvSpPr>
          <p:spPr>
            <a:xfrm>
              <a:off x="4439825" y="2958450"/>
              <a:ext cx="171400" cy="99500"/>
            </a:xfrm>
            <a:custGeom>
              <a:avLst/>
              <a:gdLst/>
              <a:ahLst/>
              <a:cxnLst/>
              <a:rect l="l" t="t" r="r" b="b"/>
              <a:pathLst>
                <a:path w="6856" h="3980" extrusionOk="0">
                  <a:moveTo>
                    <a:pt x="3487" y="0"/>
                  </a:moveTo>
                  <a:lnTo>
                    <a:pt x="3310" y="20"/>
                  </a:lnTo>
                  <a:lnTo>
                    <a:pt x="3152" y="40"/>
                  </a:lnTo>
                  <a:lnTo>
                    <a:pt x="2995" y="118"/>
                  </a:lnTo>
                  <a:lnTo>
                    <a:pt x="178" y="1734"/>
                  </a:lnTo>
                  <a:lnTo>
                    <a:pt x="99" y="1793"/>
                  </a:lnTo>
                  <a:lnTo>
                    <a:pt x="40" y="1852"/>
                  </a:lnTo>
                  <a:lnTo>
                    <a:pt x="20" y="1911"/>
                  </a:lnTo>
                  <a:lnTo>
                    <a:pt x="40" y="1891"/>
                  </a:lnTo>
                  <a:lnTo>
                    <a:pt x="40" y="1891"/>
                  </a:lnTo>
                  <a:lnTo>
                    <a:pt x="20" y="1950"/>
                  </a:lnTo>
                  <a:lnTo>
                    <a:pt x="1" y="1990"/>
                  </a:lnTo>
                  <a:lnTo>
                    <a:pt x="20" y="2029"/>
                  </a:lnTo>
                  <a:lnTo>
                    <a:pt x="40" y="2088"/>
                  </a:lnTo>
                  <a:lnTo>
                    <a:pt x="20" y="2068"/>
                  </a:lnTo>
                  <a:lnTo>
                    <a:pt x="40" y="2128"/>
                  </a:lnTo>
                  <a:lnTo>
                    <a:pt x="99" y="2187"/>
                  </a:lnTo>
                  <a:lnTo>
                    <a:pt x="178" y="2246"/>
                  </a:lnTo>
                  <a:lnTo>
                    <a:pt x="2975" y="3861"/>
                  </a:lnTo>
                  <a:lnTo>
                    <a:pt x="3073" y="3920"/>
                  </a:lnTo>
                  <a:lnTo>
                    <a:pt x="3192" y="3940"/>
                  </a:lnTo>
                  <a:lnTo>
                    <a:pt x="3349" y="3979"/>
                  </a:lnTo>
                  <a:lnTo>
                    <a:pt x="3526" y="3959"/>
                  </a:lnTo>
                  <a:lnTo>
                    <a:pt x="3704" y="3940"/>
                  </a:lnTo>
                  <a:lnTo>
                    <a:pt x="3861" y="3861"/>
                  </a:lnTo>
                  <a:lnTo>
                    <a:pt x="6678" y="2246"/>
                  </a:lnTo>
                  <a:lnTo>
                    <a:pt x="6757" y="2187"/>
                  </a:lnTo>
                  <a:lnTo>
                    <a:pt x="6796" y="2128"/>
                  </a:lnTo>
                  <a:lnTo>
                    <a:pt x="6836" y="2049"/>
                  </a:lnTo>
                  <a:lnTo>
                    <a:pt x="6855" y="1990"/>
                  </a:lnTo>
                  <a:lnTo>
                    <a:pt x="6836" y="1911"/>
                  </a:lnTo>
                  <a:lnTo>
                    <a:pt x="6796" y="1852"/>
                  </a:lnTo>
                  <a:lnTo>
                    <a:pt x="6757" y="1793"/>
                  </a:lnTo>
                  <a:lnTo>
                    <a:pt x="6678" y="1734"/>
                  </a:lnTo>
                  <a:lnTo>
                    <a:pt x="3861" y="118"/>
                  </a:lnTo>
                  <a:lnTo>
                    <a:pt x="3763" y="59"/>
                  </a:lnTo>
                  <a:lnTo>
                    <a:pt x="3664" y="40"/>
                  </a:lnTo>
                  <a:lnTo>
                    <a:pt x="3487"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3"/>
            <p:cNvSpPr/>
            <p:nvPr/>
          </p:nvSpPr>
          <p:spPr>
            <a:xfrm>
              <a:off x="4212300" y="2962375"/>
              <a:ext cx="170925" cy="99025"/>
            </a:xfrm>
            <a:custGeom>
              <a:avLst/>
              <a:gdLst/>
              <a:ahLst/>
              <a:cxnLst/>
              <a:rect l="l" t="t" r="r" b="b"/>
              <a:pathLst>
                <a:path w="6837" h="3961" extrusionOk="0">
                  <a:moveTo>
                    <a:pt x="3310" y="1"/>
                  </a:moveTo>
                  <a:lnTo>
                    <a:pt x="3192" y="20"/>
                  </a:lnTo>
                  <a:lnTo>
                    <a:pt x="3094" y="60"/>
                  </a:lnTo>
                  <a:lnTo>
                    <a:pt x="2995" y="99"/>
                  </a:lnTo>
                  <a:lnTo>
                    <a:pt x="178" y="1734"/>
                  </a:lnTo>
                  <a:lnTo>
                    <a:pt x="99" y="1774"/>
                  </a:lnTo>
                  <a:lnTo>
                    <a:pt x="40" y="1852"/>
                  </a:lnTo>
                  <a:lnTo>
                    <a:pt x="1" y="1911"/>
                  </a:lnTo>
                  <a:lnTo>
                    <a:pt x="1" y="1971"/>
                  </a:lnTo>
                  <a:lnTo>
                    <a:pt x="1" y="2049"/>
                  </a:lnTo>
                  <a:lnTo>
                    <a:pt x="40" y="2108"/>
                  </a:lnTo>
                  <a:lnTo>
                    <a:pt x="99" y="2168"/>
                  </a:lnTo>
                  <a:lnTo>
                    <a:pt x="178" y="2227"/>
                  </a:lnTo>
                  <a:lnTo>
                    <a:pt x="2975" y="3862"/>
                  </a:lnTo>
                  <a:lnTo>
                    <a:pt x="3074" y="3901"/>
                  </a:lnTo>
                  <a:lnTo>
                    <a:pt x="3172" y="3940"/>
                  </a:lnTo>
                  <a:lnTo>
                    <a:pt x="3291" y="3960"/>
                  </a:lnTo>
                  <a:lnTo>
                    <a:pt x="3527" y="3960"/>
                  </a:lnTo>
                  <a:lnTo>
                    <a:pt x="3645" y="3940"/>
                  </a:lnTo>
                  <a:lnTo>
                    <a:pt x="3744" y="3901"/>
                  </a:lnTo>
                  <a:lnTo>
                    <a:pt x="3842" y="3862"/>
                  </a:lnTo>
                  <a:lnTo>
                    <a:pt x="6659" y="2227"/>
                  </a:lnTo>
                  <a:lnTo>
                    <a:pt x="6777" y="2148"/>
                  </a:lnTo>
                  <a:lnTo>
                    <a:pt x="6817" y="2089"/>
                  </a:lnTo>
                  <a:lnTo>
                    <a:pt x="6836" y="2049"/>
                  </a:lnTo>
                  <a:lnTo>
                    <a:pt x="6836" y="1990"/>
                  </a:lnTo>
                  <a:lnTo>
                    <a:pt x="6836" y="1931"/>
                  </a:lnTo>
                  <a:lnTo>
                    <a:pt x="6817" y="1892"/>
                  </a:lnTo>
                  <a:lnTo>
                    <a:pt x="6797" y="1833"/>
                  </a:lnTo>
                  <a:lnTo>
                    <a:pt x="6738" y="1774"/>
                  </a:lnTo>
                  <a:lnTo>
                    <a:pt x="6659" y="1714"/>
                  </a:lnTo>
                  <a:lnTo>
                    <a:pt x="3862" y="99"/>
                  </a:lnTo>
                  <a:lnTo>
                    <a:pt x="3763" y="60"/>
                  </a:lnTo>
                  <a:lnTo>
                    <a:pt x="3665" y="20"/>
                  </a:lnTo>
                  <a:lnTo>
                    <a:pt x="3547"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3"/>
            <p:cNvSpPr/>
            <p:nvPr/>
          </p:nvSpPr>
          <p:spPr>
            <a:xfrm>
              <a:off x="4551125" y="3068750"/>
              <a:ext cx="500" cy="1500"/>
            </a:xfrm>
            <a:custGeom>
              <a:avLst/>
              <a:gdLst/>
              <a:ahLst/>
              <a:cxnLst/>
              <a:rect l="l" t="t" r="r" b="b"/>
              <a:pathLst>
                <a:path w="20" h="60" extrusionOk="0">
                  <a:moveTo>
                    <a:pt x="0" y="60"/>
                  </a:moveTo>
                  <a:lnTo>
                    <a:pt x="0" y="60"/>
                  </a:lnTo>
                  <a:lnTo>
                    <a:pt x="0" y="60"/>
                  </a:lnTo>
                  <a:lnTo>
                    <a:pt x="20" y="1"/>
                  </a:lnTo>
                  <a:lnTo>
                    <a:pt x="20" y="1"/>
                  </a:lnTo>
                  <a:lnTo>
                    <a:pt x="20" y="1"/>
                  </a:lnTo>
                  <a:lnTo>
                    <a:pt x="0" y="60"/>
                  </a:lnTo>
                  <a:lnTo>
                    <a:pt x="0" y="6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3"/>
            <p:cNvSpPr/>
            <p:nvPr/>
          </p:nvSpPr>
          <p:spPr>
            <a:xfrm>
              <a:off x="4717075" y="3065800"/>
              <a:ext cx="3475" cy="2975"/>
            </a:xfrm>
            <a:custGeom>
              <a:avLst/>
              <a:gdLst/>
              <a:ahLst/>
              <a:cxnLst/>
              <a:rect l="l" t="t" r="r" b="b"/>
              <a:pathLst>
                <a:path w="139" h="119" extrusionOk="0">
                  <a:moveTo>
                    <a:pt x="1" y="0"/>
                  </a:moveTo>
                  <a:lnTo>
                    <a:pt x="1" y="0"/>
                  </a:lnTo>
                  <a:lnTo>
                    <a:pt x="79" y="59"/>
                  </a:lnTo>
                  <a:lnTo>
                    <a:pt x="138" y="119"/>
                  </a:lnTo>
                  <a:lnTo>
                    <a:pt x="138" y="119"/>
                  </a:lnTo>
                  <a:lnTo>
                    <a:pt x="138" y="119"/>
                  </a:lnTo>
                  <a:lnTo>
                    <a:pt x="79" y="59"/>
                  </a:lnTo>
                  <a:lnTo>
                    <a:pt x="1" y="0"/>
                  </a:lnTo>
                  <a:lnTo>
                    <a:pt x="1"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3"/>
            <p:cNvSpPr/>
            <p:nvPr/>
          </p:nvSpPr>
          <p:spPr>
            <a:xfrm>
              <a:off x="4721025" y="3070225"/>
              <a:ext cx="500" cy="2000"/>
            </a:xfrm>
            <a:custGeom>
              <a:avLst/>
              <a:gdLst/>
              <a:ahLst/>
              <a:cxnLst/>
              <a:rect l="l" t="t" r="r" b="b"/>
              <a:pathLst>
                <a:path w="20" h="80" extrusionOk="0">
                  <a:moveTo>
                    <a:pt x="0" y="1"/>
                  </a:moveTo>
                  <a:lnTo>
                    <a:pt x="0" y="1"/>
                  </a:lnTo>
                  <a:lnTo>
                    <a:pt x="0" y="1"/>
                  </a:lnTo>
                  <a:lnTo>
                    <a:pt x="20" y="40"/>
                  </a:lnTo>
                  <a:lnTo>
                    <a:pt x="20" y="79"/>
                  </a:lnTo>
                  <a:lnTo>
                    <a:pt x="20" y="79"/>
                  </a:lnTo>
                  <a:lnTo>
                    <a:pt x="20" y="40"/>
                  </a:lnTo>
                  <a:lnTo>
                    <a:pt x="0" y="1"/>
                  </a:lnTo>
                  <a:lnTo>
                    <a:pt x="0"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3"/>
            <p:cNvSpPr/>
            <p:nvPr/>
          </p:nvSpPr>
          <p:spPr>
            <a:xfrm>
              <a:off x="4550625" y="3022450"/>
              <a:ext cx="170900" cy="99500"/>
            </a:xfrm>
            <a:custGeom>
              <a:avLst/>
              <a:gdLst/>
              <a:ahLst/>
              <a:cxnLst/>
              <a:rect l="l" t="t" r="r" b="b"/>
              <a:pathLst>
                <a:path w="6836" h="3980" extrusionOk="0">
                  <a:moveTo>
                    <a:pt x="3428" y="1"/>
                  </a:moveTo>
                  <a:lnTo>
                    <a:pt x="3310" y="21"/>
                  </a:lnTo>
                  <a:lnTo>
                    <a:pt x="3192" y="40"/>
                  </a:lnTo>
                  <a:lnTo>
                    <a:pt x="3074" y="60"/>
                  </a:lnTo>
                  <a:lnTo>
                    <a:pt x="2995" y="119"/>
                  </a:lnTo>
                  <a:lnTo>
                    <a:pt x="178" y="1734"/>
                  </a:lnTo>
                  <a:lnTo>
                    <a:pt x="99" y="1793"/>
                  </a:lnTo>
                  <a:lnTo>
                    <a:pt x="40" y="1853"/>
                  </a:lnTo>
                  <a:lnTo>
                    <a:pt x="20" y="1912"/>
                  </a:lnTo>
                  <a:lnTo>
                    <a:pt x="1" y="1990"/>
                  </a:lnTo>
                  <a:lnTo>
                    <a:pt x="20" y="2089"/>
                  </a:lnTo>
                  <a:lnTo>
                    <a:pt x="79" y="2168"/>
                  </a:lnTo>
                  <a:lnTo>
                    <a:pt x="178" y="2247"/>
                  </a:lnTo>
                  <a:lnTo>
                    <a:pt x="2975" y="3881"/>
                  </a:lnTo>
                  <a:lnTo>
                    <a:pt x="3074" y="3921"/>
                  </a:lnTo>
                  <a:lnTo>
                    <a:pt x="3172" y="3960"/>
                  </a:lnTo>
                  <a:lnTo>
                    <a:pt x="3290" y="3980"/>
                  </a:lnTo>
                  <a:lnTo>
                    <a:pt x="3408" y="3980"/>
                  </a:lnTo>
                  <a:lnTo>
                    <a:pt x="3527" y="3960"/>
                  </a:lnTo>
                  <a:lnTo>
                    <a:pt x="3645" y="3941"/>
                  </a:lnTo>
                  <a:lnTo>
                    <a:pt x="3743" y="3921"/>
                  </a:lnTo>
                  <a:lnTo>
                    <a:pt x="3842" y="3862"/>
                  </a:lnTo>
                  <a:lnTo>
                    <a:pt x="6659" y="2247"/>
                  </a:lnTo>
                  <a:lnTo>
                    <a:pt x="6737" y="2187"/>
                  </a:lnTo>
                  <a:lnTo>
                    <a:pt x="6796" y="2128"/>
                  </a:lnTo>
                  <a:lnTo>
                    <a:pt x="6836" y="2069"/>
                  </a:lnTo>
                  <a:lnTo>
                    <a:pt x="6836" y="1990"/>
                  </a:lnTo>
                  <a:lnTo>
                    <a:pt x="6836" y="1951"/>
                  </a:lnTo>
                  <a:lnTo>
                    <a:pt x="6816" y="1912"/>
                  </a:lnTo>
                  <a:lnTo>
                    <a:pt x="6796" y="1853"/>
                  </a:lnTo>
                  <a:lnTo>
                    <a:pt x="6737" y="1793"/>
                  </a:lnTo>
                  <a:lnTo>
                    <a:pt x="6659" y="1734"/>
                  </a:lnTo>
                  <a:lnTo>
                    <a:pt x="3861" y="119"/>
                  </a:lnTo>
                  <a:lnTo>
                    <a:pt x="3763" y="60"/>
                  </a:lnTo>
                  <a:lnTo>
                    <a:pt x="3645" y="40"/>
                  </a:lnTo>
                  <a:lnTo>
                    <a:pt x="3546" y="21"/>
                  </a:lnTo>
                  <a:lnTo>
                    <a:pt x="3428"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3"/>
            <p:cNvSpPr/>
            <p:nvPr/>
          </p:nvSpPr>
          <p:spPr>
            <a:xfrm>
              <a:off x="4322625" y="3026400"/>
              <a:ext cx="171400" cy="99000"/>
            </a:xfrm>
            <a:custGeom>
              <a:avLst/>
              <a:gdLst/>
              <a:ahLst/>
              <a:cxnLst/>
              <a:rect l="l" t="t" r="r" b="b"/>
              <a:pathLst>
                <a:path w="6856" h="3960" extrusionOk="0">
                  <a:moveTo>
                    <a:pt x="3329" y="1"/>
                  </a:moveTo>
                  <a:lnTo>
                    <a:pt x="3211" y="20"/>
                  </a:lnTo>
                  <a:lnTo>
                    <a:pt x="3093" y="60"/>
                  </a:lnTo>
                  <a:lnTo>
                    <a:pt x="2994" y="99"/>
                  </a:lnTo>
                  <a:lnTo>
                    <a:pt x="178" y="1734"/>
                  </a:lnTo>
                  <a:lnTo>
                    <a:pt x="99" y="1793"/>
                  </a:lnTo>
                  <a:lnTo>
                    <a:pt x="40" y="1852"/>
                  </a:lnTo>
                  <a:lnTo>
                    <a:pt x="20" y="1911"/>
                  </a:lnTo>
                  <a:lnTo>
                    <a:pt x="0" y="1990"/>
                  </a:lnTo>
                  <a:lnTo>
                    <a:pt x="0" y="2049"/>
                  </a:lnTo>
                  <a:lnTo>
                    <a:pt x="40" y="2108"/>
                  </a:lnTo>
                  <a:lnTo>
                    <a:pt x="99" y="2187"/>
                  </a:lnTo>
                  <a:lnTo>
                    <a:pt x="178" y="2226"/>
                  </a:lnTo>
                  <a:lnTo>
                    <a:pt x="2975" y="3861"/>
                  </a:lnTo>
                  <a:lnTo>
                    <a:pt x="3073" y="3901"/>
                  </a:lnTo>
                  <a:lnTo>
                    <a:pt x="3191" y="3940"/>
                  </a:lnTo>
                  <a:lnTo>
                    <a:pt x="3290" y="3960"/>
                  </a:lnTo>
                  <a:lnTo>
                    <a:pt x="3526" y="3960"/>
                  </a:lnTo>
                  <a:lnTo>
                    <a:pt x="3645" y="3940"/>
                  </a:lnTo>
                  <a:lnTo>
                    <a:pt x="3763" y="3901"/>
                  </a:lnTo>
                  <a:lnTo>
                    <a:pt x="3841" y="3861"/>
                  </a:lnTo>
                  <a:lnTo>
                    <a:pt x="6658" y="2226"/>
                  </a:lnTo>
                  <a:lnTo>
                    <a:pt x="6757" y="2167"/>
                  </a:lnTo>
                  <a:lnTo>
                    <a:pt x="6796" y="2108"/>
                  </a:lnTo>
                  <a:lnTo>
                    <a:pt x="6836" y="2049"/>
                  </a:lnTo>
                  <a:lnTo>
                    <a:pt x="6855" y="1970"/>
                  </a:lnTo>
                  <a:lnTo>
                    <a:pt x="6836" y="1911"/>
                  </a:lnTo>
                  <a:lnTo>
                    <a:pt x="6796" y="1852"/>
                  </a:lnTo>
                  <a:lnTo>
                    <a:pt x="6757" y="1793"/>
                  </a:lnTo>
                  <a:lnTo>
                    <a:pt x="6678" y="1734"/>
                  </a:lnTo>
                  <a:lnTo>
                    <a:pt x="3881" y="99"/>
                  </a:lnTo>
                  <a:lnTo>
                    <a:pt x="3782" y="60"/>
                  </a:lnTo>
                  <a:lnTo>
                    <a:pt x="3664" y="20"/>
                  </a:lnTo>
                  <a:lnTo>
                    <a:pt x="3546"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3"/>
            <p:cNvSpPr/>
            <p:nvPr/>
          </p:nvSpPr>
          <p:spPr>
            <a:xfrm>
              <a:off x="4436875" y="3092875"/>
              <a:ext cx="70925" cy="41900"/>
            </a:xfrm>
            <a:custGeom>
              <a:avLst/>
              <a:gdLst/>
              <a:ahLst/>
              <a:cxnLst/>
              <a:rect l="l" t="t" r="r" b="b"/>
              <a:pathLst>
                <a:path w="2837" h="1676" extrusionOk="0">
                  <a:moveTo>
                    <a:pt x="40" y="1636"/>
                  </a:moveTo>
                  <a:lnTo>
                    <a:pt x="40" y="1636"/>
                  </a:lnTo>
                  <a:lnTo>
                    <a:pt x="0" y="1675"/>
                  </a:lnTo>
                  <a:lnTo>
                    <a:pt x="0" y="1675"/>
                  </a:lnTo>
                  <a:lnTo>
                    <a:pt x="40" y="1636"/>
                  </a:lnTo>
                  <a:lnTo>
                    <a:pt x="2837" y="1"/>
                  </a:lnTo>
                  <a:lnTo>
                    <a:pt x="40" y="1636"/>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3"/>
            <p:cNvSpPr/>
            <p:nvPr/>
          </p:nvSpPr>
          <p:spPr>
            <a:xfrm>
              <a:off x="4513200" y="3090425"/>
              <a:ext cx="86700" cy="43350"/>
            </a:xfrm>
            <a:custGeom>
              <a:avLst/>
              <a:gdLst/>
              <a:ahLst/>
              <a:cxnLst/>
              <a:rect l="l" t="t" r="r" b="b"/>
              <a:pathLst>
                <a:path w="3468" h="1734" extrusionOk="0">
                  <a:moveTo>
                    <a:pt x="670" y="99"/>
                  </a:moveTo>
                  <a:lnTo>
                    <a:pt x="670" y="99"/>
                  </a:lnTo>
                  <a:lnTo>
                    <a:pt x="513" y="40"/>
                  </a:lnTo>
                  <a:lnTo>
                    <a:pt x="355" y="0"/>
                  </a:lnTo>
                  <a:lnTo>
                    <a:pt x="178" y="0"/>
                  </a:lnTo>
                  <a:lnTo>
                    <a:pt x="1" y="20"/>
                  </a:lnTo>
                  <a:lnTo>
                    <a:pt x="1" y="20"/>
                  </a:lnTo>
                  <a:lnTo>
                    <a:pt x="178" y="0"/>
                  </a:lnTo>
                  <a:lnTo>
                    <a:pt x="355" y="0"/>
                  </a:lnTo>
                  <a:lnTo>
                    <a:pt x="513" y="40"/>
                  </a:lnTo>
                  <a:lnTo>
                    <a:pt x="670" y="99"/>
                  </a:lnTo>
                  <a:lnTo>
                    <a:pt x="3467" y="1734"/>
                  </a:lnTo>
                  <a:lnTo>
                    <a:pt x="670" y="9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3"/>
            <p:cNvSpPr/>
            <p:nvPr/>
          </p:nvSpPr>
          <p:spPr>
            <a:xfrm>
              <a:off x="4433925" y="3136700"/>
              <a:ext cx="500" cy="1025"/>
            </a:xfrm>
            <a:custGeom>
              <a:avLst/>
              <a:gdLst/>
              <a:ahLst/>
              <a:cxnLst/>
              <a:rect l="l" t="t" r="r" b="b"/>
              <a:pathLst>
                <a:path w="20" h="41" extrusionOk="0">
                  <a:moveTo>
                    <a:pt x="0" y="40"/>
                  </a:moveTo>
                  <a:lnTo>
                    <a:pt x="0" y="40"/>
                  </a:lnTo>
                  <a:lnTo>
                    <a:pt x="0" y="40"/>
                  </a:lnTo>
                  <a:lnTo>
                    <a:pt x="20" y="1"/>
                  </a:lnTo>
                  <a:lnTo>
                    <a:pt x="20" y="1"/>
                  </a:lnTo>
                  <a:lnTo>
                    <a:pt x="0" y="40"/>
                  </a:lnTo>
                  <a:lnTo>
                    <a:pt x="0" y="4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3"/>
            <p:cNvSpPr/>
            <p:nvPr/>
          </p:nvSpPr>
          <p:spPr>
            <a:xfrm>
              <a:off x="4432925" y="3090425"/>
              <a:ext cx="171400" cy="99000"/>
            </a:xfrm>
            <a:custGeom>
              <a:avLst/>
              <a:gdLst/>
              <a:ahLst/>
              <a:cxnLst/>
              <a:rect l="l" t="t" r="r" b="b"/>
              <a:pathLst>
                <a:path w="6856" h="3960" extrusionOk="0">
                  <a:moveTo>
                    <a:pt x="3389" y="0"/>
                  </a:moveTo>
                  <a:lnTo>
                    <a:pt x="3212" y="20"/>
                  </a:lnTo>
                  <a:lnTo>
                    <a:pt x="3093" y="59"/>
                  </a:lnTo>
                  <a:lnTo>
                    <a:pt x="2995" y="99"/>
                  </a:lnTo>
                  <a:lnTo>
                    <a:pt x="198" y="1734"/>
                  </a:lnTo>
                  <a:lnTo>
                    <a:pt x="119" y="1793"/>
                  </a:lnTo>
                  <a:lnTo>
                    <a:pt x="60" y="1852"/>
                  </a:lnTo>
                  <a:lnTo>
                    <a:pt x="40" y="1891"/>
                  </a:lnTo>
                  <a:lnTo>
                    <a:pt x="20" y="1931"/>
                  </a:lnTo>
                  <a:lnTo>
                    <a:pt x="1" y="1990"/>
                  </a:lnTo>
                  <a:lnTo>
                    <a:pt x="20" y="2049"/>
                  </a:lnTo>
                  <a:lnTo>
                    <a:pt x="60" y="2128"/>
                  </a:lnTo>
                  <a:lnTo>
                    <a:pt x="119" y="2187"/>
                  </a:lnTo>
                  <a:lnTo>
                    <a:pt x="198" y="2246"/>
                  </a:lnTo>
                  <a:lnTo>
                    <a:pt x="2995" y="3861"/>
                  </a:lnTo>
                  <a:lnTo>
                    <a:pt x="3093" y="3901"/>
                  </a:lnTo>
                  <a:lnTo>
                    <a:pt x="3192" y="3940"/>
                  </a:lnTo>
                  <a:lnTo>
                    <a:pt x="3310" y="3960"/>
                  </a:lnTo>
                  <a:lnTo>
                    <a:pt x="3546" y="3960"/>
                  </a:lnTo>
                  <a:lnTo>
                    <a:pt x="3665" y="3940"/>
                  </a:lnTo>
                  <a:lnTo>
                    <a:pt x="3763" y="3901"/>
                  </a:lnTo>
                  <a:lnTo>
                    <a:pt x="3862" y="3861"/>
                  </a:lnTo>
                  <a:lnTo>
                    <a:pt x="6678" y="2226"/>
                  </a:lnTo>
                  <a:lnTo>
                    <a:pt x="6757" y="2187"/>
                  </a:lnTo>
                  <a:lnTo>
                    <a:pt x="6816" y="2108"/>
                  </a:lnTo>
                  <a:lnTo>
                    <a:pt x="6856" y="2049"/>
                  </a:lnTo>
                  <a:lnTo>
                    <a:pt x="6856" y="1990"/>
                  </a:lnTo>
                  <a:lnTo>
                    <a:pt x="6856" y="1911"/>
                  </a:lnTo>
                  <a:lnTo>
                    <a:pt x="6816" y="1852"/>
                  </a:lnTo>
                  <a:lnTo>
                    <a:pt x="6757" y="1793"/>
                  </a:lnTo>
                  <a:lnTo>
                    <a:pt x="6678" y="1734"/>
                  </a:lnTo>
                  <a:lnTo>
                    <a:pt x="3881" y="99"/>
                  </a:lnTo>
                  <a:lnTo>
                    <a:pt x="3724" y="40"/>
                  </a:lnTo>
                  <a:lnTo>
                    <a:pt x="3566"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3"/>
            <p:cNvSpPr/>
            <p:nvPr/>
          </p:nvSpPr>
          <p:spPr>
            <a:xfrm>
              <a:off x="3981350" y="2616175"/>
              <a:ext cx="1065700" cy="617075"/>
            </a:xfrm>
            <a:custGeom>
              <a:avLst/>
              <a:gdLst/>
              <a:ahLst/>
              <a:cxnLst/>
              <a:rect l="l" t="t" r="r" b="b"/>
              <a:pathLst>
                <a:path w="42628" h="24683" extrusionOk="0">
                  <a:moveTo>
                    <a:pt x="27283" y="5516"/>
                  </a:moveTo>
                  <a:lnTo>
                    <a:pt x="27420" y="5536"/>
                  </a:lnTo>
                  <a:lnTo>
                    <a:pt x="27578" y="5556"/>
                  </a:lnTo>
                  <a:lnTo>
                    <a:pt x="27716" y="5595"/>
                  </a:lnTo>
                  <a:lnTo>
                    <a:pt x="27834" y="5654"/>
                  </a:lnTo>
                  <a:lnTo>
                    <a:pt x="33409" y="8904"/>
                  </a:lnTo>
                  <a:lnTo>
                    <a:pt x="33527" y="8964"/>
                  </a:lnTo>
                  <a:lnTo>
                    <a:pt x="33586" y="9042"/>
                  </a:lnTo>
                  <a:lnTo>
                    <a:pt x="33606" y="9101"/>
                  </a:lnTo>
                  <a:lnTo>
                    <a:pt x="33645" y="9161"/>
                  </a:lnTo>
                  <a:lnTo>
                    <a:pt x="33645" y="9220"/>
                  </a:lnTo>
                  <a:lnTo>
                    <a:pt x="33645" y="9298"/>
                  </a:lnTo>
                  <a:lnTo>
                    <a:pt x="33586" y="9397"/>
                  </a:lnTo>
                  <a:lnTo>
                    <a:pt x="33527" y="9476"/>
                  </a:lnTo>
                  <a:lnTo>
                    <a:pt x="33409" y="9535"/>
                  </a:lnTo>
                  <a:lnTo>
                    <a:pt x="30434" y="11268"/>
                  </a:lnTo>
                  <a:lnTo>
                    <a:pt x="30316" y="11327"/>
                  </a:lnTo>
                  <a:lnTo>
                    <a:pt x="30178" y="11367"/>
                  </a:lnTo>
                  <a:lnTo>
                    <a:pt x="30021" y="11386"/>
                  </a:lnTo>
                  <a:lnTo>
                    <a:pt x="29883" y="11406"/>
                  </a:lnTo>
                  <a:lnTo>
                    <a:pt x="29725" y="11386"/>
                  </a:lnTo>
                  <a:lnTo>
                    <a:pt x="29587" y="11367"/>
                  </a:lnTo>
                  <a:lnTo>
                    <a:pt x="29449" y="11327"/>
                  </a:lnTo>
                  <a:lnTo>
                    <a:pt x="29331" y="11268"/>
                  </a:lnTo>
                  <a:lnTo>
                    <a:pt x="23737" y="8018"/>
                  </a:lnTo>
                  <a:lnTo>
                    <a:pt x="23638" y="7959"/>
                  </a:lnTo>
                  <a:lnTo>
                    <a:pt x="23560" y="7880"/>
                  </a:lnTo>
                  <a:lnTo>
                    <a:pt x="23520" y="7782"/>
                  </a:lnTo>
                  <a:lnTo>
                    <a:pt x="23500" y="7703"/>
                  </a:lnTo>
                  <a:lnTo>
                    <a:pt x="23520" y="7604"/>
                  </a:lnTo>
                  <a:lnTo>
                    <a:pt x="23560" y="7526"/>
                  </a:lnTo>
                  <a:lnTo>
                    <a:pt x="23638" y="7447"/>
                  </a:lnTo>
                  <a:lnTo>
                    <a:pt x="23737" y="7388"/>
                  </a:lnTo>
                  <a:lnTo>
                    <a:pt x="26711" y="5654"/>
                  </a:lnTo>
                  <a:lnTo>
                    <a:pt x="26849" y="5595"/>
                  </a:lnTo>
                  <a:lnTo>
                    <a:pt x="26987" y="5556"/>
                  </a:lnTo>
                  <a:lnTo>
                    <a:pt x="27125" y="5536"/>
                  </a:lnTo>
                  <a:lnTo>
                    <a:pt x="27283" y="5516"/>
                  </a:lnTo>
                  <a:close/>
                  <a:moveTo>
                    <a:pt x="22043" y="8412"/>
                  </a:moveTo>
                  <a:lnTo>
                    <a:pt x="22161" y="8432"/>
                  </a:lnTo>
                  <a:lnTo>
                    <a:pt x="22279" y="8451"/>
                  </a:lnTo>
                  <a:lnTo>
                    <a:pt x="22378" y="8471"/>
                  </a:lnTo>
                  <a:lnTo>
                    <a:pt x="22476" y="8530"/>
                  </a:lnTo>
                  <a:lnTo>
                    <a:pt x="25273" y="10145"/>
                  </a:lnTo>
                  <a:lnTo>
                    <a:pt x="25352" y="10205"/>
                  </a:lnTo>
                  <a:lnTo>
                    <a:pt x="25411" y="10264"/>
                  </a:lnTo>
                  <a:lnTo>
                    <a:pt x="25431" y="10303"/>
                  </a:lnTo>
                  <a:lnTo>
                    <a:pt x="25451" y="10362"/>
                  </a:lnTo>
                  <a:lnTo>
                    <a:pt x="25451" y="10402"/>
                  </a:lnTo>
                  <a:lnTo>
                    <a:pt x="25451" y="10461"/>
                  </a:lnTo>
                  <a:lnTo>
                    <a:pt x="25411" y="10539"/>
                  </a:lnTo>
                  <a:lnTo>
                    <a:pt x="25352" y="10599"/>
                  </a:lnTo>
                  <a:lnTo>
                    <a:pt x="25273" y="10658"/>
                  </a:lnTo>
                  <a:lnTo>
                    <a:pt x="22456" y="12293"/>
                  </a:lnTo>
                  <a:lnTo>
                    <a:pt x="22358" y="12332"/>
                  </a:lnTo>
                  <a:lnTo>
                    <a:pt x="22240" y="12352"/>
                  </a:lnTo>
                  <a:lnTo>
                    <a:pt x="22141" y="12371"/>
                  </a:lnTo>
                  <a:lnTo>
                    <a:pt x="22023" y="12391"/>
                  </a:lnTo>
                  <a:lnTo>
                    <a:pt x="21905" y="12371"/>
                  </a:lnTo>
                  <a:lnTo>
                    <a:pt x="21787" y="12352"/>
                  </a:lnTo>
                  <a:lnTo>
                    <a:pt x="21688" y="12332"/>
                  </a:lnTo>
                  <a:lnTo>
                    <a:pt x="21590" y="12273"/>
                  </a:lnTo>
                  <a:lnTo>
                    <a:pt x="18793" y="10658"/>
                  </a:lnTo>
                  <a:lnTo>
                    <a:pt x="18773" y="10638"/>
                  </a:lnTo>
                  <a:lnTo>
                    <a:pt x="18694" y="10599"/>
                  </a:lnTo>
                  <a:lnTo>
                    <a:pt x="18655" y="10539"/>
                  </a:lnTo>
                  <a:lnTo>
                    <a:pt x="18635" y="10500"/>
                  </a:lnTo>
                  <a:lnTo>
                    <a:pt x="18615" y="10441"/>
                  </a:lnTo>
                  <a:lnTo>
                    <a:pt x="18615" y="10402"/>
                  </a:lnTo>
                  <a:lnTo>
                    <a:pt x="18615" y="10342"/>
                  </a:lnTo>
                  <a:lnTo>
                    <a:pt x="18655" y="10264"/>
                  </a:lnTo>
                  <a:lnTo>
                    <a:pt x="18714" y="10205"/>
                  </a:lnTo>
                  <a:lnTo>
                    <a:pt x="18793" y="10145"/>
                  </a:lnTo>
                  <a:lnTo>
                    <a:pt x="20112" y="9377"/>
                  </a:lnTo>
                  <a:lnTo>
                    <a:pt x="21609" y="8511"/>
                  </a:lnTo>
                  <a:lnTo>
                    <a:pt x="21708" y="8471"/>
                  </a:lnTo>
                  <a:lnTo>
                    <a:pt x="21806" y="8451"/>
                  </a:lnTo>
                  <a:lnTo>
                    <a:pt x="21925" y="8432"/>
                  </a:lnTo>
                  <a:lnTo>
                    <a:pt x="22043" y="8412"/>
                  </a:lnTo>
                  <a:close/>
                  <a:moveTo>
                    <a:pt x="19896" y="1183"/>
                  </a:moveTo>
                  <a:lnTo>
                    <a:pt x="20132" y="1202"/>
                  </a:lnTo>
                  <a:lnTo>
                    <a:pt x="20349" y="1242"/>
                  </a:lnTo>
                  <a:lnTo>
                    <a:pt x="20526" y="1301"/>
                  </a:lnTo>
                  <a:lnTo>
                    <a:pt x="20703" y="1380"/>
                  </a:lnTo>
                  <a:lnTo>
                    <a:pt x="20802" y="1419"/>
                  </a:lnTo>
                  <a:lnTo>
                    <a:pt x="20881" y="1459"/>
                  </a:lnTo>
                  <a:lnTo>
                    <a:pt x="24249" y="3409"/>
                  </a:lnTo>
                  <a:lnTo>
                    <a:pt x="24367" y="3487"/>
                  </a:lnTo>
                  <a:lnTo>
                    <a:pt x="24466" y="3566"/>
                  </a:lnTo>
                  <a:lnTo>
                    <a:pt x="24505" y="3625"/>
                  </a:lnTo>
                  <a:lnTo>
                    <a:pt x="24604" y="3724"/>
                  </a:lnTo>
                  <a:lnTo>
                    <a:pt x="24643" y="3783"/>
                  </a:lnTo>
                  <a:lnTo>
                    <a:pt x="24682" y="3881"/>
                  </a:lnTo>
                  <a:lnTo>
                    <a:pt x="24702" y="3980"/>
                  </a:lnTo>
                  <a:lnTo>
                    <a:pt x="24722" y="4059"/>
                  </a:lnTo>
                  <a:lnTo>
                    <a:pt x="24722" y="4078"/>
                  </a:lnTo>
                  <a:lnTo>
                    <a:pt x="24702" y="4177"/>
                  </a:lnTo>
                  <a:lnTo>
                    <a:pt x="24682" y="4236"/>
                  </a:lnTo>
                  <a:lnTo>
                    <a:pt x="24682" y="4256"/>
                  </a:lnTo>
                  <a:lnTo>
                    <a:pt x="24643" y="4334"/>
                  </a:lnTo>
                  <a:lnTo>
                    <a:pt x="24604" y="4413"/>
                  </a:lnTo>
                  <a:lnTo>
                    <a:pt x="24525" y="4492"/>
                  </a:lnTo>
                  <a:lnTo>
                    <a:pt x="24446" y="4571"/>
                  </a:lnTo>
                  <a:lnTo>
                    <a:pt x="24347" y="4650"/>
                  </a:lnTo>
                  <a:lnTo>
                    <a:pt x="24249" y="4728"/>
                  </a:lnTo>
                  <a:lnTo>
                    <a:pt x="8156" y="14026"/>
                  </a:lnTo>
                  <a:lnTo>
                    <a:pt x="7899" y="14144"/>
                  </a:lnTo>
                  <a:lnTo>
                    <a:pt x="7624" y="14243"/>
                  </a:lnTo>
                  <a:lnTo>
                    <a:pt x="7328" y="14282"/>
                  </a:lnTo>
                  <a:lnTo>
                    <a:pt x="7013" y="14302"/>
                  </a:lnTo>
                  <a:lnTo>
                    <a:pt x="6718" y="14282"/>
                  </a:lnTo>
                  <a:lnTo>
                    <a:pt x="6422" y="14243"/>
                  </a:lnTo>
                  <a:lnTo>
                    <a:pt x="6127" y="14144"/>
                  </a:lnTo>
                  <a:lnTo>
                    <a:pt x="5890" y="14026"/>
                  </a:lnTo>
                  <a:lnTo>
                    <a:pt x="2502" y="12076"/>
                  </a:lnTo>
                  <a:lnTo>
                    <a:pt x="2364" y="11977"/>
                  </a:lnTo>
                  <a:lnTo>
                    <a:pt x="2266" y="11879"/>
                  </a:lnTo>
                  <a:lnTo>
                    <a:pt x="2167" y="11780"/>
                  </a:lnTo>
                  <a:lnTo>
                    <a:pt x="2108" y="11682"/>
                  </a:lnTo>
                  <a:lnTo>
                    <a:pt x="2069" y="11564"/>
                  </a:lnTo>
                  <a:lnTo>
                    <a:pt x="2049" y="11465"/>
                  </a:lnTo>
                  <a:lnTo>
                    <a:pt x="2049" y="11347"/>
                  </a:lnTo>
                  <a:lnTo>
                    <a:pt x="2069" y="11229"/>
                  </a:lnTo>
                  <a:lnTo>
                    <a:pt x="2128" y="11130"/>
                  </a:lnTo>
                  <a:lnTo>
                    <a:pt x="2148" y="11071"/>
                  </a:lnTo>
                  <a:lnTo>
                    <a:pt x="2266" y="10953"/>
                  </a:lnTo>
                  <a:lnTo>
                    <a:pt x="2305" y="10894"/>
                  </a:lnTo>
                  <a:lnTo>
                    <a:pt x="2404" y="10835"/>
                  </a:lnTo>
                  <a:lnTo>
                    <a:pt x="2502" y="10756"/>
                  </a:lnTo>
                  <a:lnTo>
                    <a:pt x="18615" y="1459"/>
                  </a:lnTo>
                  <a:lnTo>
                    <a:pt x="18793" y="1360"/>
                  </a:lnTo>
                  <a:lnTo>
                    <a:pt x="18990" y="1281"/>
                  </a:lnTo>
                  <a:lnTo>
                    <a:pt x="19206" y="1222"/>
                  </a:lnTo>
                  <a:lnTo>
                    <a:pt x="19443" y="1202"/>
                  </a:lnTo>
                  <a:lnTo>
                    <a:pt x="19679" y="1183"/>
                  </a:lnTo>
                  <a:close/>
                  <a:moveTo>
                    <a:pt x="34413" y="9633"/>
                  </a:moveTo>
                  <a:lnTo>
                    <a:pt x="34531" y="9653"/>
                  </a:lnTo>
                  <a:lnTo>
                    <a:pt x="34669" y="9673"/>
                  </a:lnTo>
                  <a:lnTo>
                    <a:pt x="34788" y="9712"/>
                  </a:lnTo>
                  <a:lnTo>
                    <a:pt x="34906" y="9751"/>
                  </a:lnTo>
                  <a:lnTo>
                    <a:pt x="39161" y="12233"/>
                  </a:lnTo>
                  <a:lnTo>
                    <a:pt x="39259" y="12293"/>
                  </a:lnTo>
                  <a:lnTo>
                    <a:pt x="39318" y="12371"/>
                  </a:lnTo>
                  <a:lnTo>
                    <a:pt x="39358" y="12450"/>
                  </a:lnTo>
                  <a:lnTo>
                    <a:pt x="39377" y="12509"/>
                  </a:lnTo>
                  <a:lnTo>
                    <a:pt x="39358" y="12588"/>
                  </a:lnTo>
                  <a:lnTo>
                    <a:pt x="39318" y="12667"/>
                  </a:lnTo>
                  <a:lnTo>
                    <a:pt x="39259" y="12746"/>
                  </a:lnTo>
                  <a:lnTo>
                    <a:pt x="39161" y="12805"/>
                  </a:lnTo>
                  <a:lnTo>
                    <a:pt x="36048" y="14597"/>
                  </a:lnTo>
                  <a:lnTo>
                    <a:pt x="35891" y="14676"/>
                  </a:lnTo>
                  <a:lnTo>
                    <a:pt x="35694" y="14715"/>
                  </a:lnTo>
                  <a:lnTo>
                    <a:pt x="35497" y="14715"/>
                  </a:lnTo>
                  <a:lnTo>
                    <a:pt x="35300" y="14696"/>
                  </a:lnTo>
                  <a:lnTo>
                    <a:pt x="35181" y="14656"/>
                  </a:lnTo>
                  <a:lnTo>
                    <a:pt x="35063" y="14597"/>
                  </a:lnTo>
                  <a:lnTo>
                    <a:pt x="30808" y="12115"/>
                  </a:lnTo>
                  <a:lnTo>
                    <a:pt x="30710" y="12056"/>
                  </a:lnTo>
                  <a:lnTo>
                    <a:pt x="30651" y="11997"/>
                  </a:lnTo>
                  <a:lnTo>
                    <a:pt x="30612" y="11918"/>
                  </a:lnTo>
                  <a:lnTo>
                    <a:pt x="30612" y="11840"/>
                  </a:lnTo>
                  <a:lnTo>
                    <a:pt x="30612" y="11761"/>
                  </a:lnTo>
                  <a:lnTo>
                    <a:pt x="30651" y="11682"/>
                  </a:lnTo>
                  <a:lnTo>
                    <a:pt x="30710" y="11623"/>
                  </a:lnTo>
                  <a:lnTo>
                    <a:pt x="30808" y="11544"/>
                  </a:lnTo>
                  <a:lnTo>
                    <a:pt x="33921" y="9751"/>
                  </a:lnTo>
                  <a:lnTo>
                    <a:pt x="34019" y="9712"/>
                  </a:lnTo>
                  <a:lnTo>
                    <a:pt x="34137" y="9673"/>
                  </a:lnTo>
                  <a:lnTo>
                    <a:pt x="34275" y="9653"/>
                  </a:lnTo>
                  <a:lnTo>
                    <a:pt x="34413" y="9633"/>
                  </a:lnTo>
                  <a:close/>
                  <a:moveTo>
                    <a:pt x="26514" y="10992"/>
                  </a:moveTo>
                  <a:lnTo>
                    <a:pt x="26692" y="11012"/>
                  </a:lnTo>
                  <a:lnTo>
                    <a:pt x="26810" y="11052"/>
                  </a:lnTo>
                  <a:lnTo>
                    <a:pt x="26889" y="11091"/>
                  </a:lnTo>
                  <a:lnTo>
                    <a:pt x="29705" y="12706"/>
                  </a:lnTo>
                  <a:lnTo>
                    <a:pt x="29784" y="12765"/>
                  </a:lnTo>
                  <a:lnTo>
                    <a:pt x="29843" y="12824"/>
                  </a:lnTo>
                  <a:lnTo>
                    <a:pt x="29863" y="12903"/>
                  </a:lnTo>
                  <a:lnTo>
                    <a:pt x="29883" y="12962"/>
                  </a:lnTo>
                  <a:lnTo>
                    <a:pt x="29863" y="13041"/>
                  </a:lnTo>
                  <a:lnTo>
                    <a:pt x="29824" y="13100"/>
                  </a:lnTo>
                  <a:lnTo>
                    <a:pt x="29764" y="13159"/>
                  </a:lnTo>
                  <a:lnTo>
                    <a:pt x="29686" y="13218"/>
                  </a:lnTo>
                  <a:lnTo>
                    <a:pt x="26889" y="14853"/>
                  </a:lnTo>
                  <a:lnTo>
                    <a:pt x="26790" y="14893"/>
                  </a:lnTo>
                  <a:lnTo>
                    <a:pt x="26672" y="14932"/>
                  </a:lnTo>
                  <a:lnTo>
                    <a:pt x="26554" y="14952"/>
                  </a:lnTo>
                  <a:lnTo>
                    <a:pt x="26317" y="14952"/>
                  </a:lnTo>
                  <a:lnTo>
                    <a:pt x="26219" y="14932"/>
                  </a:lnTo>
                  <a:lnTo>
                    <a:pt x="26101" y="14893"/>
                  </a:lnTo>
                  <a:lnTo>
                    <a:pt x="26002" y="14853"/>
                  </a:lnTo>
                  <a:lnTo>
                    <a:pt x="23205" y="13218"/>
                  </a:lnTo>
                  <a:lnTo>
                    <a:pt x="23126" y="13159"/>
                  </a:lnTo>
                  <a:lnTo>
                    <a:pt x="23067" y="13100"/>
                  </a:lnTo>
                  <a:lnTo>
                    <a:pt x="23047" y="13041"/>
                  </a:lnTo>
                  <a:lnTo>
                    <a:pt x="23028" y="12962"/>
                  </a:lnTo>
                  <a:lnTo>
                    <a:pt x="23047" y="12903"/>
                  </a:lnTo>
                  <a:lnTo>
                    <a:pt x="23067" y="12824"/>
                  </a:lnTo>
                  <a:lnTo>
                    <a:pt x="23126" y="12765"/>
                  </a:lnTo>
                  <a:lnTo>
                    <a:pt x="23205" y="12706"/>
                  </a:lnTo>
                  <a:lnTo>
                    <a:pt x="26022" y="11091"/>
                  </a:lnTo>
                  <a:lnTo>
                    <a:pt x="26179" y="11032"/>
                  </a:lnTo>
                  <a:lnTo>
                    <a:pt x="26337" y="10992"/>
                  </a:lnTo>
                  <a:close/>
                  <a:moveTo>
                    <a:pt x="17414" y="11130"/>
                  </a:moveTo>
                  <a:lnTo>
                    <a:pt x="17591" y="11150"/>
                  </a:lnTo>
                  <a:lnTo>
                    <a:pt x="17689" y="11189"/>
                  </a:lnTo>
                  <a:lnTo>
                    <a:pt x="17788" y="11229"/>
                  </a:lnTo>
                  <a:lnTo>
                    <a:pt x="20585" y="12864"/>
                  </a:lnTo>
                  <a:lnTo>
                    <a:pt x="20664" y="12923"/>
                  </a:lnTo>
                  <a:lnTo>
                    <a:pt x="20723" y="12982"/>
                  </a:lnTo>
                  <a:lnTo>
                    <a:pt x="20762" y="13041"/>
                  </a:lnTo>
                  <a:lnTo>
                    <a:pt x="20762" y="13120"/>
                  </a:lnTo>
                  <a:lnTo>
                    <a:pt x="20762" y="13179"/>
                  </a:lnTo>
                  <a:lnTo>
                    <a:pt x="20723" y="13238"/>
                  </a:lnTo>
                  <a:lnTo>
                    <a:pt x="20664" y="13317"/>
                  </a:lnTo>
                  <a:lnTo>
                    <a:pt x="20585" y="13356"/>
                  </a:lnTo>
                  <a:lnTo>
                    <a:pt x="17768" y="14991"/>
                  </a:lnTo>
                  <a:lnTo>
                    <a:pt x="17670" y="15031"/>
                  </a:lnTo>
                  <a:lnTo>
                    <a:pt x="17571" y="15070"/>
                  </a:lnTo>
                  <a:lnTo>
                    <a:pt x="17453" y="15090"/>
                  </a:lnTo>
                  <a:lnTo>
                    <a:pt x="17217" y="15090"/>
                  </a:lnTo>
                  <a:lnTo>
                    <a:pt x="17099" y="15070"/>
                  </a:lnTo>
                  <a:lnTo>
                    <a:pt x="17000" y="15031"/>
                  </a:lnTo>
                  <a:lnTo>
                    <a:pt x="16902" y="14991"/>
                  </a:lnTo>
                  <a:lnTo>
                    <a:pt x="14104" y="13376"/>
                  </a:lnTo>
                  <a:lnTo>
                    <a:pt x="14026" y="13317"/>
                  </a:lnTo>
                  <a:lnTo>
                    <a:pt x="13967" y="13258"/>
                  </a:lnTo>
                  <a:lnTo>
                    <a:pt x="13927" y="13179"/>
                  </a:lnTo>
                  <a:lnTo>
                    <a:pt x="13927" y="13120"/>
                  </a:lnTo>
                  <a:lnTo>
                    <a:pt x="13927" y="13041"/>
                  </a:lnTo>
                  <a:lnTo>
                    <a:pt x="13967" y="12982"/>
                  </a:lnTo>
                  <a:lnTo>
                    <a:pt x="14026" y="12923"/>
                  </a:lnTo>
                  <a:lnTo>
                    <a:pt x="14104" y="12864"/>
                  </a:lnTo>
                  <a:lnTo>
                    <a:pt x="16921" y="11229"/>
                  </a:lnTo>
                  <a:lnTo>
                    <a:pt x="17059" y="11170"/>
                  </a:lnTo>
                  <a:lnTo>
                    <a:pt x="17236" y="11130"/>
                  </a:lnTo>
                  <a:close/>
                  <a:moveTo>
                    <a:pt x="31005" y="13553"/>
                  </a:moveTo>
                  <a:lnTo>
                    <a:pt x="31124" y="13573"/>
                  </a:lnTo>
                  <a:lnTo>
                    <a:pt x="31222" y="13612"/>
                  </a:lnTo>
                  <a:lnTo>
                    <a:pt x="31321" y="13652"/>
                  </a:lnTo>
                  <a:lnTo>
                    <a:pt x="34118" y="15287"/>
                  </a:lnTo>
                  <a:lnTo>
                    <a:pt x="34197" y="15326"/>
                  </a:lnTo>
                  <a:lnTo>
                    <a:pt x="34256" y="15405"/>
                  </a:lnTo>
                  <a:lnTo>
                    <a:pt x="34275" y="15444"/>
                  </a:lnTo>
                  <a:lnTo>
                    <a:pt x="34295" y="15484"/>
                  </a:lnTo>
                  <a:lnTo>
                    <a:pt x="34295" y="15523"/>
                  </a:lnTo>
                  <a:lnTo>
                    <a:pt x="34295" y="15602"/>
                  </a:lnTo>
                  <a:lnTo>
                    <a:pt x="34256" y="15661"/>
                  </a:lnTo>
                  <a:lnTo>
                    <a:pt x="34197" y="15720"/>
                  </a:lnTo>
                  <a:lnTo>
                    <a:pt x="34118" y="15779"/>
                  </a:lnTo>
                  <a:lnTo>
                    <a:pt x="31301" y="17414"/>
                  </a:lnTo>
                  <a:lnTo>
                    <a:pt x="31202" y="17454"/>
                  </a:lnTo>
                  <a:lnTo>
                    <a:pt x="31104" y="17493"/>
                  </a:lnTo>
                  <a:lnTo>
                    <a:pt x="30986" y="17513"/>
                  </a:lnTo>
                  <a:lnTo>
                    <a:pt x="30749" y="17513"/>
                  </a:lnTo>
                  <a:lnTo>
                    <a:pt x="30631" y="17493"/>
                  </a:lnTo>
                  <a:lnTo>
                    <a:pt x="30533" y="17454"/>
                  </a:lnTo>
                  <a:lnTo>
                    <a:pt x="30434" y="17414"/>
                  </a:lnTo>
                  <a:lnTo>
                    <a:pt x="27637" y="15779"/>
                  </a:lnTo>
                  <a:lnTo>
                    <a:pt x="27558" y="15740"/>
                  </a:lnTo>
                  <a:lnTo>
                    <a:pt x="27499" y="15661"/>
                  </a:lnTo>
                  <a:lnTo>
                    <a:pt x="27460" y="15602"/>
                  </a:lnTo>
                  <a:lnTo>
                    <a:pt x="27440" y="15543"/>
                  </a:lnTo>
                  <a:lnTo>
                    <a:pt x="27460" y="15464"/>
                  </a:lnTo>
                  <a:lnTo>
                    <a:pt x="27499" y="15405"/>
                  </a:lnTo>
                  <a:lnTo>
                    <a:pt x="27558" y="15346"/>
                  </a:lnTo>
                  <a:lnTo>
                    <a:pt x="27637" y="15287"/>
                  </a:lnTo>
                  <a:lnTo>
                    <a:pt x="30434" y="13652"/>
                  </a:lnTo>
                  <a:lnTo>
                    <a:pt x="30533" y="13612"/>
                  </a:lnTo>
                  <a:lnTo>
                    <a:pt x="30651" y="13573"/>
                  </a:lnTo>
                  <a:lnTo>
                    <a:pt x="30769" y="13553"/>
                  </a:lnTo>
                  <a:close/>
                  <a:moveTo>
                    <a:pt x="21826" y="13691"/>
                  </a:moveTo>
                  <a:lnTo>
                    <a:pt x="22003" y="13731"/>
                  </a:lnTo>
                  <a:lnTo>
                    <a:pt x="22102" y="13750"/>
                  </a:lnTo>
                  <a:lnTo>
                    <a:pt x="22200" y="13809"/>
                  </a:lnTo>
                  <a:lnTo>
                    <a:pt x="25017" y="15425"/>
                  </a:lnTo>
                  <a:lnTo>
                    <a:pt x="25096" y="15484"/>
                  </a:lnTo>
                  <a:lnTo>
                    <a:pt x="25135" y="15543"/>
                  </a:lnTo>
                  <a:lnTo>
                    <a:pt x="25175" y="15602"/>
                  </a:lnTo>
                  <a:lnTo>
                    <a:pt x="25194" y="15681"/>
                  </a:lnTo>
                  <a:lnTo>
                    <a:pt x="25175" y="15740"/>
                  </a:lnTo>
                  <a:lnTo>
                    <a:pt x="25135" y="15819"/>
                  </a:lnTo>
                  <a:lnTo>
                    <a:pt x="25096" y="15878"/>
                  </a:lnTo>
                  <a:lnTo>
                    <a:pt x="25017" y="15937"/>
                  </a:lnTo>
                  <a:lnTo>
                    <a:pt x="22200" y="17552"/>
                  </a:lnTo>
                  <a:lnTo>
                    <a:pt x="22043" y="17631"/>
                  </a:lnTo>
                  <a:lnTo>
                    <a:pt x="21865" y="17650"/>
                  </a:lnTo>
                  <a:lnTo>
                    <a:pt x="21688" y="17670"/>
                  </a:lnTo>
                  <a:lnTo>
                    <a:pt x="21531" y="17631"/>
                  </a:lnTo>
                  <a:lnTo>
                    <a:pt x="21412" y="17611"/>
                  </a:lnTo>
                  <a:lnTo>
                    <a:pt x="21314" y="17552"/>
                  </a:lnTo>
                  <a:lnTo>
                    <a:pt x="18517" y="15937"/>
                  </a:lnTo>
                  <a:lnTo>
                    <a:pt x="18438" y="15878"/>
                  </a:lnTo>
                  <a:lnTo>
                    <a:pt x="18379" y="15819"/>
                  </a:lnTo>
                  <a:lnTo>
                    <a:pt x="18359" y="15759"/>
                  </a:lnTo>
                  <a:lnTo>
                    <a:pt x="18359" y="15720"/>
                  </a:lnTo>
                  <a:lnTo>
                    <a:pt x="18340" y="15681"/>
                  </a:lnTo>
                  <a:lnTo>
                    <a:pt x="18359" y="15641"/>
                  </a:lnTo>
                  <a:lnTo>
                    <a:pt x="18379" y="15582"/>
                  </a:lnTo>
                  <a:lnTo>
                    <a:pt x="18379" y="15543"/>
                  </a:lnTo>
                  <a:lnTo>
                    <a:pt x="18438" y="15484"/>
                  </a:lnTo>
                  <a:lnTo>
                    <a:pt x="18517" y="15425"/>
                  </a:lnTo>
                  <a:lnTo>
                    <a:pt x="21334" y="13809"/>
                  </a:lnTo>
                  <a:lnTo>
                    <a:pt x="21491" y="13731"/>
                  </a:lnTo>
                  <a:lnTo>
                    <a:pt x="21649" y="13711"/>
                  </a:lnTo>
                  <a:lnTo>
                    <a:pt x="21826" y="13691"/>
                  </a:lnTo>
                  <a:close/>
                  <a:moveTo>
                    <a:pt x="12785" y="13849"/>
                  </a:moveTo>
                  <a:lnTo>
                    <a:pt x="12903" y="13868"/>
                  </a:lnTo>
                  <a:lnTo>
                    <a:pt x="13001" y="13908"/>
                  </a:lnTo>
                  <a:lnTo>
                    <a:pt x="13100" y="13947"/>
                  </a:lnTo>
                  <a:lnTo>
                    <a:pt x="15897" y="15562"/>
                  </a:lnTo>
                  <a:lnTo>
                    <a:pt x="15976" y="15622"/>
                  </a:lnTo>
                  <a:lnTo>
                    <a:pt x="16035" y="15681"/>
                  </a:lnTo>
                  <a:lnTo>
                    <a:pt x="16074" y="15740"/>
                  </a:lnTo>
                  <a:lnTo>
                    <a:pt x="16074" y="15779"/>
                  </a:lnTo>
                  <a:lnTo>
                    <a:pt x="16074" y="15838"/>
                  </a:lnTo>
                  <a:lnTo>
                    <a:pt x="16074" y="15897"/>
                  </a:lnTo>
                  <a:lnTo>
                    <a:pt x="16055" y="15937"/>
                  </a:lnTo>
                  <a:lnTo>
                    <a:pt x="16015" y="15996"/>
                  </a:lnTo>
                  <a:lnTo>
                    <a:pt x="15897" y="16075"/>
                  </a:lnTo>
                  <a:lnTo>
                    <a:pt x="13080" y="17710"/>
                  </a:lnTo>
                  <a:lnTo>
                    <a:pt x="12982" y="17749"/>
                  </a:lnTo>
                  <a:lnTo>
                    <a:pt x="12883" y="17788"/>
                  </a:lnTo>
                  <a:lnTo>
                    <a:pt x="12765" y="17808"/>
                  </a:lnTo>
                  <a:lnTo>
                    <a:pt x="12529" y="17808"/>
                  </a:lnTo>
                  <a:lnTo>
                    <a:pt x="12410" y="17788"/>
                  </a:lnTo>
                  <a:lnTo>
                    <a:pt x="12312" y="17749"/>
                  </a:lnTo>
                  <a:lnTo>
                    <a:pt x="12213" y="17710"/>
                  </a:lnTo>
                  <a:lnTo>
                    <a:pt x="9416" y="16075"/>
                  </a:lnTo>
                  <a:lnTo>
                    <a:pt x="9337" y="16016"/>
                  </a:lnTo>
                  <a:lnTo>
                    <a:pt x="9278" y="15956"/>
                  </a:lnTo>
                  <a:lnTo>
                    <a:pt x="9239" y="15897"/>
                  </a:lnTo>
                  <a:lnTo>
                    <a:pt x="9239" y="15819"/>
                  </a:lnTo>
                  <a:lnTo>
                    <a:pt x="9239" y="15759"/>
                  </a:lnTo>
                  <a:lnTo>
                    <a:pt x="9278" y="15700"/>
                  </a:lnTo>
                  <a:lnTo>
                    <a:pt x="9337" y="15622"/>
                  </a:lnTo>
                  <a:lnTo>
                    <a:pt x="9416" y="15582"/>
                  </a:lnTo>
                  <a:lnTo>
                    <a:pt x="12233" y="13947"/>
                  </a:lnTo>
                  <a:lnTo>
                    <a:pt x="12332" y="13908"/>
                  </a:lnTo>
                  <a:lnTo>
                    <a:pt x="12430" y="13868"/>
                  </a:lnTo>
                  <a:lnTo>
                    <a:pt x="12548" y="13849"/>
                  </a:lnTo>
                  <a:close/>
                  <a:moveTo>
                    <a:pt x="26199" y="16252"/>
                  </a:moveTo>
                  <a:lnTo>
                    <a:pt x="26317" y="16272"/>
                  </a:lnTo>
                  <a:lnTo>
                    <a:pt x="26416" y="16291"/>
                  </a:lnTo>
                  <a:lnTo>
                    <a:pt x="26534" y="16311"/>
                  </a:lnTo>
                  <a:lnTo>
                    <a:pt x="26632" y="16370"/>
                  </a:lnTo>
                  <a:lnTo>
                    <a:pt x="29430" y="17985"/>
                  </a:lnTo>
                  <a:lnTo>
                    <a:pt x="29508" y="18044"/>
                  </a:lnTo>
                  <a:lnTo>
                    <a:pt x="29567" y="18104"/>
                  </a:lnTo>
                  <a:lnTo>
                    <a:pt x="29587" y="18163"/>
                  </a:lnTo>
                  <a:lnTo>
                    <a:pt x="29607" y="18202"/>
                  </a:lnTo>
                  <a:lnTo>
                    <a:pt x="29607" y="18241"/>
                  </a:lnTo>
                  <a:lnTo>
                    <a:pt x="29607" y="18320"/>
                  </a:lnTo>
                  <a:lnTo>
                    <a:pt x="29567" y="18379"/>
                  </a:lnTo>
                  <a:lnTo>
                    <a:pt x="29508" y="18438"/>
                  </a:lnTo>
                  <a:lnTo>
                    <a:pt x="29430" y="18498"/>
                  </a:lnTo>
                  <a:lnTo>
                    <a:pt x="26613" y="20113"/>
                  </a:lnTo>
                  <a:lnTo>
                    <a:pt x="26514" y="20172"/>
                  </a:lnTo>
                  <a:lnTo>
                    <a:pt x="26416" y="20192"/>
                  </a:lnTo>
                  <a:lnTo>
                    <a:pt x="26298" y="20211"/>
                  </a:lnTo>
                  <a:lnTo>
                    <a:pt x="26179" y="20231"/>
                  </a:lnTo>
                  <a:lnTo>
                    <a:pt x="26061" y="20231"/>
                  </a:lnTo>
                  <a:lnTo>
                    <a:pt x="25943" y="20211"/>
                  </a:lnTo>
                  <a:lnTo>
                    <a:pt x="25845" y="20172"/>
                  </a:lnTo>
                  <a:lnTo>
                    <a:pt x="25746" y="20132"/>
                  </a:lnTo>
                  <a:lnTo>
                    <a:pt x="22949" y="18498"/>
                  </a:lnTo>
                  <a:lnTo>
                    <a:pt x="22850" y="18419"/>
                  </a:lnTo>
                  <a:lnTo>
                    <a:pt x="22791" y="18340"/>
                  </a:lnTo>
                  <a:lnTo>
                    <a:pt x="22772" y="18241"/>
                  </a:lnTo>
                  <a:lnTo>
                    <a:pt x="22791" y="18163"/>
                  </a:lnTo>
                  <a:lnTo>
                    <a:pt x="22811" y="18104"/>
                  </a:lnTo>
                  <a:lnTo>
                    <a:pt x="22870" y="18044"/>
                  </a:lnTo>
                  <a:lnTo>
                    <a:pt x="22949" y="17985"/>
                  </a:lnTo>
                  <a:lnTo>
                    <a:pt x="25766" y="16370"/>
                  </a:lnTo>
                  <a:lnTo>
                    <a:pt x="25845" y="16311"/>
                  </a:lnTo>
                  <a:lnTo>
                    <a:pt x="25963" y="16291"/>
                  </a:lnTo>
                  <a:lnTo>
                    <a:pt x="26081" y="16272"/>
                  </a:lnTo>
                  <a:lnTo>
                    <a:pt x="26199" y="16252"/>
                  </a:lnTo>
                  <a:close/>
                  <a:moveTo>
                    <a:pt x="17197" y="16410"/>
                  </a:moveTo>
                  <a:lnTo>
                    <a:pt x="17315" y="16429"/>
                  </a:lnTo>
                  <a:lnTo>
                    <a:pt x="17433" y="16469"/>
                  </a:lnTo>
                  <a:lnTo>
                    <a:pt x="17532" y="16508"/>
                  </a:lnTo>
                  <a:lnTo>
                    <a:pt x="20329" y="18143"/>
                  </a:lnTo>
                  <a:lnTo>
                    <a:pt x="20408" y="18202"/>
                  </a:lnTo>
                  <a:lnTo>
                    <a:pt x="20447" y="18261"/>
                  </a:lnTo>
                  <a:lnTo>
                    <a:pt x="20487" y="18320"/>
                  </a:lnTo>
                  <a:lnTo>
                    <a:pt x="20506" y="18379"/>
                  </a:lnTo>
                  <a:lnTo>
                    <a:pt x="20487" y="18458"/>
                  </a:lnTo>
                  <a:lnTo>
                    <a:pt x="20447" y="18517"/>
                  </a:lnTo>
                  <a:lnTo>
                    <a:pt x="20408" y="18576"/>
                  </a:lnTo>
                  <a:lnTo>
                    <a:pt x="20309" y="18635"/>
                  </a:lnTo>
                  <a:lnTo>
                    <a:pt x="17492" y="20270"/>
                  </a:lnTo>
                  <a:lnTo>
                    <a:pt x="17414" y="20310"/>
                  </a:lnTo>
                  <a:lnTo>
                    <a:pt x="17296" y="20349"/>
                  </a:lnTo>
                  <a:lnTo>
                    <a:pt x="17177" y="20369"/>
                  </a:lnTo>
                  <a:lnTo>
                    <a:pt x="16941" y="20369"/>
                  </a:lnTo>
                  <a:lnTo>
                    <a:pt x="16842" y="20349"/>
                  </a:lnTo>
                  <a:lnTo>
                    <a:pt x="16724" y="20310"/>
                  </a:lnTo>
                  <a:lnTo>
                    <a:pt x="16626" y="20270"/>
                  </a:lnTo>
                  <a:lnTo>
                    <a:pt x="13829" y="18635"/>
                  </a:lnTo>
                  <a:lnTo>
                    <a:pt x="13750" y="18596"/>
                  </a:lnTo>
                  <a:lnTo>
                    <a:pt x="13691" y="18517"/>
                  </a:lnTo>
                  <a:lnTo>
                    <a:pt x="13651" y="18458"/>
                  </a:lnTo>
                  <a:lnTo>
                    <a:pt x="13651" y="18399"/>
                  </a:lnTo>
                  <a:lnTo>
                    <a:pt x="13671" y="18320"/>
                  </a:lnTo>
                  <a:lnTo>
                    <a:pt x="13691" y="18261"/>
                  </a:lnTo>
                  <a:lnTo>
                    <a:pt x="13750" y="18202"/>
                  </a:lnTo>
                  <a:lnTo>
                    <a:pt x="13829" y="18143"/>
                  </a:lnTo>
                  <a:lnTo>
                    <a:pt x="16645" y="16508"/>
                  </a:lnTo>
                  <a:lnTo>
                    <a:pt x="16744" y="16469"/>
                  </a:lnTo>
                  <a:lnTo>
                    <a:pt x="16862" y="16429"/>
                  </a:lnTo>
                  <a:lnTo>
                    <a:pt x="16980" y="16410"/>
                  </a:lnTo>
                  <a:close/>
                  <a:moveTo>
                    <a:pt x="21629" y="18970"/>
                  </a:moveTo>
                  <a:lnTo>
                    <a:pt x="21787" y="19010"/>
                  </a:lnTo>
                  <a:lnTo>
                    <a:pt x="21944" y="19069"/>
                  </a:lnTo>
                  <a:lnTo>
                    <a:pt x="24741" y="20704"/>
                  </a:lnTo>
                  <a:lnTo>
                    <a:pt x="24820" y="20763"/>
                  </a:lnTo>
                  <a:lnTo>
                    <a:pt x="24879" y="20822"/>
                  </a:lnTo>
                  <a:lnTo>
                    <a:pt x="24919" y="20881"/>
                  </a:lnTo>
                  <a:lnTo>
                    <a:pt x="24919" y="20960"/>
                  </a:lnTo>
                  <a:lnTo>
                    <a:pt x="24919" y="21019"/>
                  </a:lnTo>
                  <a:lnTo>
                    <a:pt x="24879" y="21078"/>
                  </a:lnTo>
                  <a:lnTo>
                    <a:pt x="24820" y="21157"/>
                  </a:lnTo>
                  <a:lnTo>
                    <a:pt x="24741" y="21196"/>
                  </a:lnTo>
                  <a:lnTo>
                    <a:pt x="21925" y="22831"/>
                  </a:lnTo>
                  <a:lnTo>
                    <a:pt x="21826" y="22871"/>
                  </a:lnTo>
                  <a:lnTo>
                    <a:pt x="21728" y="22910"/>
                  </a:lnTo>
                  <a:lnTo>
                    <a:pt x="21609" y="22930"/>
                  </a:lnTo>
                  <a:lnTo>
                    <a:pt x="21373" y="22930"/>
                  </a:lnTo>
                  <a:lnTo>
                    <a:pt x="21255" y="22910"/>
                  </a:lnTo>
                  <a:lnTo>
                    <a:pt x="21156" y="22871"/>
                  </a:lnTo>
                  <a:lnTo>
                    <a:pt x="21058" y="22831"/>
                  </a:lnTo>
                  <a:lnTo>
                    <a:pt x="18261" y="21216"/>
                  </a:lnTo>
                  <a:lnTo>
                    <a:pt x="18182" y="21157"/>
                  </a:lnTo>
                  <a:lnTo>
                    <a:pt x="18123" y="21098"/>
                  </a:lnTo>
                  <a:lnTo>
                    <a:pt x="18083" y="21019"/>
                  </a:lnTo>
                  <a:lnTo>
                    <a:pt x="18064" y="20960"/>
                  </a:lnTo>
                  <a:lnTo>
                    <a:pt x="18083" y="20901"/>
                  </a:lnTo>
                  <a:lnTo>
                    <a:pt x="18103" y="20861"/>
                  </a:lnTo>
                  <a:lnTo>
                    <a:pt x="18123" y="20822"/>
                  </a:lnTo>
                  <a:lnTo>
                    <a:pt x="18182" y="20763"/>
                  </a:lnTo>
                  <a:lnTo>
                    <a:pt x="18261" y="20704"/>
                  </a:lnTo>
                  <a:lnTo>
                    <a:pt x="21058" y="19069"/>
                  </a:lnTo>
                  <a:lnTo>
                    <a:pt x="21156" y="19029"/>
                  </a:lnTo>
                  <a:lnTo>
                    <a:pt x="21275" y="18990"/>
                  </a:lnTo>
                  <a:lnTo>
                    <a:pt x="21452" y="18970"/>
                  </a:lnTo>
                  <a:close/>
                  <a:moveTo>
                    <a:pt x="19561" y="1"/>
                  </a:moveTo>
                  <a:lnTo>
                    <a:pt x="19285" y="21"/>
                  </a:lnTo>
                  <a:lnTo>
                    <a:pt x="19029" y="60"/>
                  </a:lnTo>
                  <a:lnTo>
                    <a:pt x="18753" y="119"/>
                  </a:lnTo>
                  <a:lnTo>
                    <a:pt x="18497" y="178"/>
                  </a:lnTo>
                  <a:lnTo>
                    <a:pt x="18261" y="277"/>
                  </a:lnTo>
                  <a:lnTo>
                    <a:pt x="18024" y="375"/>
                  </a:lnTo>
                  <a:lnTo>
                    <a:pt x="17808" y="493"/>
                  </a:lnTo>
                  <a:lnTo>
                    <a:pt x="848" y="10303"/>
                  </a:lnTo>
                  <a:lnTo>
                    <a:pt x="611" y="10441"/>
                  </a:lnTo>
                  <a:lnTo>
                    <a:pt x="434" y="10599"/>
                  </a:lnTo>
                  <a:lnTo>
                    <a:pt x="276" y="10756"/>
                  </a:lnTo>
                  <a:lnTo>
                    <a:pt x="158" y="10933"/>
                  </a:lnTo>
                  <a:lnTo>
                    <a:pt x="79" y="11111"/>
                  </a:lnTo>
                  <a:lnTo>
                    <a:pt x="20" y="11288"/>
                  </a:lnTo>
                  <a:lnTo>
                    <a:pt x="0" y="11465"/>
                  </a:lnTo>
                  <a:lnTo>
                    <a:pt x="20" y="11643"/>
                  </a:lnTo>
                  <a:lnTo>
                    <a:pt x="40" y="11780"/>
                  </a:lnTo>
                  <a:lnTo>
                    <a:pt x="99" y="11879"/>
                  </a:lnTo>
                  <a:lnTo>
                    <a:pt x="138" y="11977"/>
                  </a:lnTo>
                  <a:lnTo>
                    <a:pt x="197" y="12096"/>
                  </a:lnTo>
                  <a:lnTo>
                    <a:pt x="276" y="12194"/>
                  </a:lnTo>
                  <a:lnTo>
                    <a:pt x="375" y="12293"/>
                  </a:lnTo>
                  <a:lnTo>
                    <a:pt x="454" y="12371"/>
                  </a:lnTo>
                  <a:lnTo>
                    <a:pt x="631" y="12509"/>
                  </a:lnTo>
                  <a:lnTo>
                    <a:pt x="828" y="12647"/>
                  </a:lnTo>
                  <a:lnTo>
                    <a:pt x="20762" y="24210"/>
                  </a:lnTo>
                  <a:lnTo>
                    <a:pt x="20979" y="24328"/>
                  </a:lnTo>
                  <a:lnTo>
                    <a:pt x="21215" y="24427"/>
                  </a:lnTo>
                  <a:lnTo>
                    <a:pt x="21452" y="24505"/>
                  </a:lnTo>
                  <a:lnTo>
                    <a:pt x="21708" y="24565"/>
                  </a:lnTo>
                  <a:lnTo>
                    <a:pt x="21984" y="24624"/>
                  </a:lnTo>
                  <a:lnTo>
                    <a:pt x="22240" y="24663"/>
                  </a:lnTo>
                  <a:lnTo>
                    <a:pt x="22516" y="24683"/>
                  </a:lnTo>
                  <a:lnTo>
                    <a:pt x="23067" y="24683"/>
                  </a:lnTo>
                  <a:lnTo>
                    <a:pt x="23343" y="24663"/>
                  </a:lnTo>
                  <a:lnTo>
                    <a:pt x="23599" y="24624"/>
                  </a:lnTo>
                  <a:lnTo>
                    <a:pt x="23855" y="24565"/>
                  </a:lnTo>
                  <a:lnTo>
                    <a:pt x="24111" y="24505"/>
                  </a:lnTo>
                  <a:lnTo>
                    <a:pt x="24367" y="24427"/>
                  </a:lnTo>
                  <a:lnTo>
                    <a:pt x="24604" y="24328"/>
                  </a:lnTo>
                  <a:lnTo>
                    <a:pt x="24820" y="24210"/>
                  </a:lnTo>
                  <a:lnTo>
                    <a:pt x="41780" y="14400"/>
                  </a:lnTo>
                  <a:lnTo>
                    <a:pt x="41977" y="14262"/>
                  </a:lnTo>
                  <a:lnTo>
                    <a:pt x="42155" y="14125"/>
                  </a:lnTo>
                  <a:lnTo>
                    <a:pt x="42233" y="14046"/>
                  </a:lnTo>
                  <a:lnTo>
                    <a:pt x="42332" y="13947"/>
                  </a:lnTo>
                  <a:lnTo>
                    <a:pt x="42411" y="13849"/>
                  </a:lnTo>
                  <a:lnTo>
                    <a:pt x="42490" y="13711"/>
                  </a:lnTo>
                  <a:lnTo>
                    <a:pt x="42529" y="13632"/>
                  </a:lnTo>
                  <a:lnTo>
                    <a:pt x="42568" y="13534"/>
                  </a:lnTo>
                  <a:lnTo>
                    <a:pt x="42588" y="13396"/>
                  </a:lnTo>
                  <a:lnTo>
                    <a:pt x="42608" y="13317"/>
                  </a:lnTo>
                  <a:lnTo>
                    <a:pt x="42627" y="13218"/>
                  </a:lnTo>
                  <a:lnTo>
                    <a:pt x="42608" y="13061"/>
                  </a:lnTo>
                  <a:lnTo>
                    <a:pt x="42568" y="12903"/>
                  </a:lnTo>
                  <a:lnTo>
                    <a:pt x="42509" y="12746"/>
                  </a:lnTo>
                  <a:lnTo>
                    <a:pt x="42411" y="12608"/>
                  </a:lnTo>
                  <a:lnTo>
                    <a:pt x="42293" y="12450"/>
                  </a:lnTo>
                  <a:lnTo>
                    <a:pt x="42155" y="12312"/>
                  </a:lnTo>
                  <a:lnTo>
                    <a:pt x="41977" y="12174"/>
                  </a:lnTo>
                  <a:lnTo>
                    <a:pt x="41800" y="12056"/>
                  </a:lnTo>
                  <a:lnTo>
                    <a:pt x="21865" y="474"/>
                  </a:lnTo>
                  <a:lnTo>
                    <a:pt x="21649" y="375"/>
                  </a:lnTo>
                  <a:lnTo>
                    <a:pt x="21412" y="277"/>
                  </a:lnTo>
                  <a:lnTo>
                    <a:pt x="21156" y="178"/>
                  </a:lnTo>
                  <a:lnTo>
                    <a:pt x="20920" y="119"/>
                  </a:lnTo>
                  <a:lnTo>
                    <a:pt x="20644" y="60"/>
                  </a:lnTo>
                  <a:lnTo>
                    <a:pt x="20388" y="21"/>
                  </a:lnTo>
                  <a:lnTo>
                    <a:pt x="2011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3"/>
            <p:cNvSpPr/>
            <p:nvPr/>
          </p:nvSpPr>
          <p:spPr>
            <a:xfrm>
              <a:off x="4446725" y="2826475"/>
              <a:ext cx="170900" cy="99500"/>
            </a:xfrm>
            <a:custGeom>
              <a:avLst/>
              <a:gdLst/>
              <a:ahLst/>
              <a:cxnLst/>
              <a:rect l="l" t="t" r="r" b="b"/>
              <a:pathLst>
                <a:path w="6836" h="3980" extrusionOk="0">
                  <a:moveTo>
                    <a:pt x="3428" y="0"/>
                  </a:moveTo>
                  <a:lnTo>
                    <a:pt x="3310" y="20"/>
                  </a:lnTo>
                  <a:lnTo>
                    <a:pt x="3191" y="39"/>
                  </a:lnTo>
                  <a:lnTo>
                    <a:pt x="3093" y="59"/>
                  </a:lnTo>
                  <a:lnTo>
                    <a:pt x="2994" y="99"/>
                  </a:lnTo>
                  <a:lnTo>
                    <a:pt x="1497" y="965"/>
                  </a:lnTo>
                  <a:lnTo>
                    <a:pt x="178" y="1733"/>
                  </a:lnTo>
                  <a:lnTo>
                    <a:pt x="138" y="1773"/>
                  </a:lnTo>
                  <a:lnTo>
                    <a:pt x="79" y="1812"/>
                  </a:lnTo>
                  <a:lnTo>
                    <a:pt x="40" y="1852"/>
                  </a:lnTo>
                  <a:lnTo>
                    <a:pt x="0" y="1930"/>
                  </a:lnTo>
                  <a:lnTo>
                    <a:pt x="0" y="1990"/>
                  </a:lnTo>
                  <a:lnTo>
                    <a:pt x="0" y="2029"/>
                  </a:lnTo>
                  <a:lnTo>
                    <a:pt x="20" y="2088"/>
                  </a:lnTo>
                  <a:lnTo>
                    <a:pt x="40" y="2127"/>
                  </a:lnTo>
                  <a:lnTo>
                    <a:pt x="99" y="2187"/>
                  </a:lnTo>
                  <a:lnTo>
                    <a:pt x="178" y="2246"/>
                  </a:lnTo>
                  <a:lnTo>
                    <a:pt x="2975" y="3861"/>
                  </a:lnTo>
                  <a:lnTo>
                    <a:pt x="3073" y="3920"/>
                  </a:lnTo>
                  <a:lnTo>
                    <a:pt x="3172" y="3940"/>
                  </a:lnTo>
                  <a:lnTo>
                    <a:pt x="3290" y="3959"/>
                  </a:lnTo>
                  <a:lnTo>
                    <a:pt x="3408" y="3979"/>
                  </a:lnTo>
                  <a:lnTo>
                    <a:pt x="3526" y="3959"/>
                  </a:lnTo>
                  <a:lnTo>
                    <a:pt x="3625" y="3940"/>
                  </a:lnTo>
                  <a:lnTo>
                    <a:pt x="3743" y="3920"/>
                  </a:lnTo>
                  <a:lnTo>
                    <a:pt x="3841" y="3881"/>
                  </a:lnTo>
                  <a:lnTo>
                    <a:pt x="6658" y="2246"/>
                  </a:lnTo>
                  <a:lnTo>
                    <a:pt x="6737" y="2187"/>
                  </a:lnTo>
                  <a:lnTo>
                    <a:pt x="6796" y="2127"/>
                  </a:lnTo>
                  <a:lnTo>
                    <a:pt x="6836" y="2049"/>
                  </a:lnTo>
                  <a:lnTo>
                    <a:pt x="6836" y="1990"/>
                  </a:lnTo>
                  <a:lnTo>
                    <a:pt x="6836" y="1950"/>
                  </a:lnTo>
                  <a:lnTo>
                    <a:pt x="6816" y="1891"/>
                  </a:lnTo>
                  <a:lnTo>
                    <a:pt x="6796" y="1852"/>
                  </a:lnTo>
                  <a:lnTo>
                    <a:pt x="6737" y="1793"/>
                  </a:lnTo>
                  <a:lnTo>
                    <a:pt x="6658" y="1733"/>
                  </a:lnTo>
                  <a:lnTo>
                    <a:pt x="3861" y="118"/>
                  </a:lnTo>
                  <a:lnTo>
                    <a:pt x="3763" y="59"/>
                  </a:lnTo>
                  <a:lnTo>
                    <a:pt x="3664" y="39"/>
                  </a:lnTo>
                  <a:lnTo>
                    <a:pt x="3546" y="20"/>
                  </a:lnTo>
                  <a:lnTo>
                    <a:pt x="3428"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3"/>
            <p:cNvSpPr/>
            <p:nvPr/>
          </p:nvSpPr>
          <p:spPr>
            <a:xfrm>
              <a:off x="4557025" y="2890975"/>
              <a:ext cx="171400" cy="99000"/>
            </a:xfrm>
            <a:custGeom>
              <a:avLst/>
              <a:gdLst/>
              <a:ahLst/>
              <a:cxnLst/>
              <a:rect l="l" t="t" r="r" b="b"/>
              <a:pathLst>
                <a:path w="6856" h="3960" extrusionOk="0">
                  <a:moveTo>
                    <a:pt x="3310" y="0"/>
                  </a:moveTo>
                  <a:lnTo>
                    <a:pt x="3152" y="40"/>
                  </a:lnTo>
                  <a:lnTo>
                    <a:pt x="2995" y="99"/>
                  </a:lnTo>
                  <a:lnTo>
                    <a:pt x="178" y="1714"/>
                  </a:lnTo>
                  <a:lnTo>
                    <a:pt x="99" y="1773"/>
                  </a:lnTo>
                  <a:lnTo>
                    <a:pt x="40" y="1832"/>
                  </a:lnTo>
                  <a:lnTo>
                    <a:pt x="20" y="1911"/>
                  </a:lnTo>
                  <a:lnTo>
                    <a:pt x="1" y="1970"/>
                  </a:lnTo>
                  <a:lnTo>
                    <a:pt x="20" y="2049"/>
                  </a:lnTo>
                  <a:lnTo>
                    <a:pt x="40" y="2108"/>
                  </a:lnTo>
                  <a:lnTo>
                    <a:pt x="99" y="2167"/>
                  </a:lnTo>
                  <a:lnTo>
                    <a:pt x="178" y="2226"/>
                  </a:lnTo>
                  <a:lnTo>
                    <a:pt x="2975" y="3861"/>
                  </a:lnTo>
                  <a:lnTo>
                    <a:pt x="3074" y="3901"/>
                  </a:lnTo>
                  <a:lnTo>
                    <a:pt x="3192" y="3940"/>
                  </a:lnTo>
                  <a:lnTo>
                    <a:pt x="3290" y="3960"/>
                  </a:lnTo>
                  <a:lnTo>
                    <a:pt x="3527" y="3960"/>
                  </a:lnTo>
                  <a:lnTo>
                    <a:pt x="3645" y="3940"/>
                  </a:lnTo>
                  <a:lnTo>
                    <a:pt x="3763" y="3901"/>
                  </a:lnTo>
                  <a:lnTo>
                    <a:pt x="3862" y="3861"/>
                  </a:lnTo>
                  <a:lnTo>
                    <a:pt x="6659" y="2226"/>
                  </a:lnTo>
                  <a:lnTo>
                    <a:pt x="6737" y="2167"/>
                  </a:lnTo>
                  <a:lnTo>
                    <a:pt x="6797" y="2108"/>
                  </a:lnTo>
                  <a:lnTo>
                    <a:pt x="6836" y="2049"/>
                  </a:lnTo>
                  <a:lnTo>
                    <a:pt x="6856" y="1970"/>
                  </a:lnTo>
                  <a:lnTo>
                    <a:pt x="6836" y="1911"/>
                  </a:lnTo>
                  <a:lnTo>
                    <a:pt x="6816" y="1832"/>
                  </a:lnTo>
                  <a:lnTo>
                    <a:pt x="6757" y="1773"/>
                  </a:lnTo>
                  <a:lnTo>
                    <a:pt x="6678" y="1714"/>
                  </a:lnTo>
                  <a:lnTo>
                    <a:pt x="3862" y="99"/>
                  </a:lnTo>
                  <a:lnTo>
                    <a:pt x="3783" y="60"/>
                  </a:lnTo>
                  <a:lnTo>
                    <a:pt x="3665" y="20"/>
                  </a:lnTo>
                  <a:lnTo>
                    <a:pt x="3487"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3"/>
            <p:cNvSpPr/>
            <p:nvPr/>
          </p:nvSpPr>
          <p:spPr>
            <a:xfrm>
              <a:off x="4329525" y="2894425"/>
              <a:ext cx="170900" cy="99000"/>
            </a:xfrm>
            <a:custGeom>
              <a:avLst/>
              <a:gdLst/>
              <a:ahLst/>
              <a:cxnLst/>
              <a:rect l="l" t="t" r="r" b="b"/>
              <a:pathLst>
                <a:path w="6836" h="3960" extrusionOk="0">
                  <a:moveTo>
                    <a:pt x="3309" y="0"/>
                  </a:moveTo>
                  <a:lnTo>
                    <a:pt x="3132" y="40"/>
                  </a:lnTo>
                  <a:lnTo>
                    <a:pt x="2994" y="99"/>
                  </a:lnTo>
                  <a:lnTo>
                    <a:pt x="177" y="1734"/>
                  </a:lnTo>
                  <a:lnTo>
                    <a:pt x="99" y="1793"/>
                  </a:lnTo>
                  <a:lnTo>
                    <a:pt x="40" y="1852"/>
                  </a:lnTo>
                  <a:lnTo>
                    <a:pt x="0" y="1911"/>
                  </a:lnTo>
                  <a:lnTo>
                    <a:pt x="0" y="1990"/>
                  </a:lnTo>
                  <a:lnTo>
                    <a:pt x="0" y="2049"/>
                  </a:lnTo>
                  <a:lnTo>
                    <a:pt x="40" y="2128"/>
                  </a:lnTo>
                  <a:lnTo>
                    <a:pt x="99" y="2187"/>
                  </a:lnTo>
                  <a:lnTo>
                    <a:pt x="177" y="2246"/>
                  </a:lnTo>
                  <a:lnTo>
                    <a:pt x="2975" y="3861"/>
                  </a:lnTo>
                  <a:lnTo>
                    <a:pt x="3073" y="3901"/>
                  </a:lnTo>
                  <a:lnTo>
                    <a:pt x="3172" y="3940"/>
                  </a:lnTo>
                  <a:lnTo>
                    <a:pt x="3290" y="3960"/>
                  </a:lnTo>
                  <a:lnTo>
                    <a:pt x="3526" y="3960"/>
                  </a:lnTo>
                  <a:lnTo>
                    <a:pt x="3644" y="3940"/>
                  </a:lnTo>
                  <a:lnTo>
                    <a:pt x="3743" y="3901"/>
                  </a:lnTo>
                  <a:lnTo>
                    <a:pt x="3841" y="3861"/>
                  </a:lnTo>
                  <a:lnTo>
                    <a:pt x="6658" y="2226"/>
                  </a:lnTo>
                  <a:lnTo>
                    <a:pt x="6737" y="2187"/>
                  </a:lnTo>
                  <a:lnTo>
                    <a:pt x="6796" y="2108"/>
                  </a:lnTo>
                  <a:lnTo>
                    <a:pt x="6835" y="2049"/>
                  </a:lnTo>
                  <a:lnTo>
                    <a:pt x="6835" y="1990"/>
                  </a:lnTo>
                  <a:lnTo>
                    <a:pt x="6835" y="1911"/>
                  </a:lnTo>
                  <a:lnTo>
                    <a:pt x="6796" y="1852"/>
                  </a:lnTo>
                  <a:lnTo>
                    <a:pt x="6737" y="1793"/>
                  </a:lnTo>
                  <a:lnTo>
                    <a:pt x="6658" y="1734"/>
                  </a:lnTo>
                  <a:lnTo>
                    <a:pt x="3861" y="99"/>
                  </a:lnTo>
                  <a:lnTo>
                    <a:pt x="3762" y="59"/>
                  </a:lnTo>
                  <a:lnTo>
                    <a:pt x="3664" y="20"/>
                  </a:lnTo>
                  <a:lnTo>
                    <a:pt x="3487"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3"/>
            <p:cNvSpPr/>
            <p:nvPr/>
          </p:nvSpPr>
          <p:spPr>
            <a:xfrm>
              <a:off x="4667350" y="2955000"/>
              <a:ext cx="171400" cy="99000"/>
            </a:xfrm>
            <a:custGeom>
              <a:avLst/>
              <a:gdLst/>
              <a:ahLst/>
              <a:cxnLst/>
              <a:rect l="l" t="t" r="r" b="b"/>
              <a:pathLst>
                <a:path w="6856" h="3960" extrusionOk="0">
                  <a:moveTo>
                    <a:pt x="3329" y="0"/>
                  </a:moveTo>
                  <a:lnTo>
                    <a:pt x="3211" y="20"/>
                  </a:lnTo>
                  <a:lnTo>
                    <a:pt x="3093" y="59"/>
                  </a:lnTo>
                  <a:lnTo>
                    <a:pt x="2994" y="99"/>
                  </a:lnTo>
                  <a:lnTo>
                    <a:pt x="197" y="1734"/>
                  </a:lnTo>
                  <a:lnTo>
                    <a:pt x="118" y="1793"/>
                  </a:lnTo>
                  <a:lnTo>
                    <a:pt x="59" y="1852"/>
                  </a:lnTo>
                  <a:lnTo>
                    <a:pt x="20" y="1911"/>
                  </a:lnTo>
                  <a:lnTo>
                    <a:pt x="0" y="1990"/>
                  </a:lnTo>
                  <a:lnTo>
                    <a:pt x="20" y="2049"/>
                  </a:lnTo>
                  <a:lnTo>
                    <a:pt x="59" y="2108"/>
                  </a:lnTo>
                  <a:lnTo>
                    <a:pt x="118" y="2187"/>
                  </a:lnTo>
                  <a:lnTo>
                    <a:pt x="197" y="2226"/>
                  </a:lnTo>
                  <a:lnTo>
                    <a:pt x="2994" y="3861"/>
                  </a:lnTo>
                  <a:lnTo>
                    <a:pt x="3093" y="3901"/>
                  </a:lnTo>
                  <a:lnTo>
                    <a:pt x="3191" y="3940"/>
                  </a:lnTo>
                  <a:lnTo>
                    <a:pt x="3309" y="3960"/>
                  </a:lnTo>
                  <a:lnTo>
                    <a:pt x="3546" y="3960"/>
                  </a:lnTo>
                  <a:lnTo>
                    <a:pt x="3664" y="3940"/>
                  </a:lnTo>
                  <a:lnTo>
                    <a:pt x="3762" y="3901"/>
                  </a:lnTo>
                  <a:lnTo>
                    <a:pt x="3861" y="3861"/>
                  </a:lnTo>
                  <a:lnTo>
                    <a:pt x="6678" y="2226"/>
                  </a:lnTo>
                  <a:lnTo>
                    <a:pt x="6757" y="2167"/>
                  </a:lnTo>
                  <a:lnTo>
                    <a:pt x="6816" y="2108"/>
                  </a:lnTo>
                  <a:lnTo>
                    <a:pt x="6855" y="2049"/>
                  </a:lnTo>
                  <a:lnTo>
                    <a:pt x="6855" y="1970"/>
                  </a:lnTo>
                  <a:lnTo>
                    <a:pt x="6855" y="1931"/>
                  </a:lnTo>
                  <a:lnTo>
                    <a:pt x="6816" y="1872"/>
                  </a:lnTo>
                  <a:lnTo>
                    <a:pt x="6816" y="1852"/>
                  </a:lnTo>
                  <a:lnTo>
                    <a:pt x="6757" y="1773"/>
                  </a:lnTo>
                  <a:lnTo>
                    <a:pt x="6678" y="1734"/>
                  </a:lnTo>
                  <a:lnTo>
                    <a:pt x="3881" y="99"/>
                  </a:lnTo>
                  <a:lnTo>
                    <a:pt x="3782" y="59"/>
                  </a:lnTo>
                  <a:lnTo>
                    <a:pt x="3684" y="20"/>
                  </a:lnTo>
                  <a:lnTo>
                    <a:pt x="3565"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9" name="Google Shape;229;p3"/>
          <p:cNvGrpSpPr/>
          <p:nvPr/>
        </p:nvGrpSpPr>
        <p:grpSpPr>
          <a:xfrm>
            <a:off x="7641553" y="4132792"/>
            <a:ext cx="1142615" cy="785586"/>
            <a:chOff x="3057000" y="3451875"/>
            <a:chExt cx="652550" cy="448650"/>
          </a:xfrm>
        </p:grpSpPr>
        <p:sp>
          <p:nvSpPr>
            <p:cNvPr id="230" name="Google Shape;230;p3"/>
            <p:cNvSpPr/>
            <p:nvPr/>
          </p:nvSpPr>
          <p:spPr>
            <a:xfrm>
              <a:off x="3057000" y="3506050"/>
              <a:ext cx="641200" cy="394475"/>
            </a:xfrm>
            <a:custGeom>
              <a:avLst/>
              <a:gdLst/>
              <a:ahLst/>
              <a:cxnLst/>
              <a:rect l="l" t="t" r="r" b="b"/>
              <a:pathLst>
                <a:path w="25648" h="15779" extrusionOk="0">
                  <a:moveTo>
                    <a:pt x="12706" y="1"/>
                  </a:moveTo>
                  <a:lnTo>
                    <a:pt x="1636" y="6974"/>
                  </a:lnTo>
                  <a:lnTo>
                    <a:pt x="1400" y="7131"/>
                  </a:lnTo>
                  <a:lnTo>
                    <a:pt x="1183" y="7269"/>
                  </a:lnTo>
                  <a:lnTo>
                    <a:pt x="986" y="7427"/>
                  </a:lnTo>
                  <a:lnTo>
                    <a:pt x="809" y="7565"/>
                  </a:lnTo>
                  <a:lnTo>
                    <a:pt x="671" y="7722"/>
                  </a:lnTo>
                  <a:lnTo>
                    <a:pt x="533" y="7860"/>
                  </a:lnTo>
                  <a:lnTo>
                    <a:pt x="415" y="8018"/>
                  </a:lnTo>
                  <a:lnTo>
                    <a:pt x="316" y="8156"/>
                  </a:lnTo>
                  <a:lnTo>
                    <a:pt x="237" y="8313"/>
                  </a:lnTo>
                  <a:lnTo>
                    <a:pt x="178" y="8471"/>
                  </a:lnTo>
                  <a:lnTo>
                    <a:pt x="119" y="8609"/>
                  </a:lnTo>
                  <a:lnTo>
                    <a:pt x="80" y="8766"/>
                  </a:lnTo>
                  <a:lnTo>
                    <a:pt x="21" y="9062"/>
                  </a:lnTo>
                  <a:lnTo>
                    <a:pt x="1" y="9377"/>
                  </a:lnTo>
                  <a:lnTo>
                    <a:pt x="21" y="9633"/>
                  </a:lnTo>
                  <a:lnTo>
                    <a:pt x="99" y="9869"/>
                  </a:lnTo>
                  <a:lnTo>
                    <a:pt x="198" y="10086"/>
                  </a:lnTo>
                  <a:lnTo>
                    <a:pt x="336" y="10303"/>
                  </a:lnTo>
                  <a:lnTo>
                    <a:pt x="493" y="10519"/>
                  </a:lnTo>
                  <a:lnTo>
                    <a:pt x="710" y="10716"/>
                  </a:lnTo>
                  <a:lnTo>
                    <a:pt x="946" y="10894"/>
                  </a:lnTo>
                  <a:lnTo>
                    <a:pt x="1203" y="11071"/>
                  </a:lnTo>
                  <a:lnTo>
                    <a:pt x="1498" y="11229"/>
                  </a:lnTo>
                  <a:lnTo>
                    <a:pt x="1793" y="11366"/>
                  </a:lnTo>
                  <a:lnTo>
                    <a:pt x="2128" y="11485"/>
                  </a:lnTo>
                  <a:lnTo>
                    <a:pt x="2483" y="11583"/>
                  </a:lnTo>
                  <a:lnTo>
                    <a:pt x="2857" y="11662"/>
                  </a:lnTo>
                  <a:lnTo>
                    <a:pt x="3251" y="11721"/>
                  </a:lnTo>
                  <a:lnTo>
                    <a:pt x="3665" y="11760"/>
                  </a:lnTo>
                  <a:lnTo>
                    <a:pt x="4472" y="11760"/>
                  </a:lnTo>
                  <a:lnTo>
                    <a:pt x="4866" y="11721"/>
                  </a:lnTo>
                  <a:lnTo>
                    <a:pt x="5241" y="11662"/>
                  </a:lnTo>
                  <a:lnTo>
                    <a:pt x="5595" y="11603"/>
                  </a:lnTo>
                  <a:lnTo>
                    <a:pt x="5950" y="11504"/>
                  </a:lnTo>
                  <a:lnTo>
                    <a:pt x="6265" y="11386"/>
                  </a:lnTo>
                  <a:lnTo>
                    <a:pt x="6580" y="11268"/>
                  </a:lnTo>
                  <a:lnTo>
                    <a:pt x="6856" y="11110"/>
                  </a:lnTo>
                  <a:lnTo>
                    <a:pt x="6915" y="11150"/>
                  </a:lnTo>
                  <a:lnTo>
                    <a:pt x="7270" y="11366"/>
                  </a:lnTo>
                  <a:lnTo>
                    <a:pt x="7585" y="11583"/>
                  </a:lnTo>
                  <a:lnTo>
                    <a:pt x="7900" y="11839"/>
                  </a:lnTo>
                  <a:lnTo>
                    <a:pt x="8176" y="12135"/>
                  </a:lnTo>
                  <a:lnTo>
                    <a:pt x="8038" y="12273"/>
                  </a:lnTo>
                  <a:lnTo>
                    <a:pt x="7920" y="12411"/>
                  </a:lnTo>
                  <a:lnTo>
                    <a:pt x="7821" y="12568"/>
                  </a:lnTo>
                  <a:lnTo>
                    <a:pt x="7723" y="12726"/>
                  </a:lnTo>
                  <a:lnTo>
                    <a:pt x="7664" y="12883"/>
                  </a:lnTo>
                  <a:lnTo>
                    <a:pt x="7604" y="13041"/>
                  </a:lnTo>
                  <a:lnTo>
                    <a:pt x="7565" y="13218"/>
                  </a:lnTo>
                  <a:lnTo>
                    <a:pt x="7565" y="13395"/>
                  </a:lnTo>
                  <a:lnTo>
                    <a:pt x="7585" y="13632"/>
                  </a:lnTo>
                  <a:lnTo>
                    <a:pt x="7644" y="13868"/>
                  </a:lnTo>
                  <a:lnTo>
                    <a:pt x="7742" y="14105"/>
                  </a:lnTo>
                  <a:lnTo>
                    <a:pt x="7880" y="14321"/>
                  </a:lnTo>
                  <a:lnTo>
                    <a:pt x="8058" y="14538"/>
                  </a:lnTo>
                  <a:lnTo>
                    <a:pt x="8254" y="14735"/>
                  </a:lnTo>
                  <a:lnTo>
                    <a:pt x="8491" y="14912"/>
                  </a:lnTo>
                  <a:lnTo>
                    <a:pt x="8747" y="15070"/>
                  </a:lnTo>
                  <a:lnTo>
                    <a:pt x="9042" y="15227"/>
                  </a:lnTo>
                  <a:lnTo>
                    <a:pt x="9358" y="15365"/>
                  </a:lnTo>
                  <a:lnTo>
                    <a:pt x="9692" y="15483"/>
                  </a:lnTo>
                  <a:lnTo>
                    <a:pt x="10047" y="15582"/>
                  </a:lnTo>
                  <a:lnTo>
                    <a:pt x="10421" y="15680"/>
                  </a:lnTo>
                  <a:lnTo>
                    <a:pt x="10815" y="15740"/>
                  </a:lnTo>
                  <a:lnTo>
                    <a:pt x="11209" y="15759"/>
                  </a:lnTo>
                  <a:lnTo>
                    <a:pt x="11623" y="15779"/>
                  </a:lnTo>
                  <a:lnTo>
                    <a:pt x="12115" y="15759"/>
                  </a:lnTo>
                  <a:lnTo>
                    <a:pt x="12608" y="15740"/>
                  </a:lnTo>
                  <a:lnTo>
                    <a:pt x="13061" y="15680"/>
                  </a:lnTo>
                  <a:lnTo>
                    <a:pt x="13514" y="15602"/>
                  </a:lnTo>
                  <a:lnTo>
                    <a:pt x="13928" y="15503"/>
                  </a:lnTo>
                  <a:lnTo>
                    <a:pt x="14322" y="15365"/>
                  </a:lnTo>
                  <a:lnTo>
                    <a:pt x="14656" y="15208"/>
                  </a:lnTo>
                  <a:lnTo>
                    <a:pt x="14814" y="15109"/>
                  </a:lnTo>
                  <a:lnTo>
                    <a:pt x="14972" y="15011"/>
                  </a:lnTo>
                  <a:lnTo>
                    <a:pt x="25648" y="9239"/>
                  </a:lnTo>
                  <a:lnTo>
                    <a:pt x="24151" y="8609"/>
                  </a:lnTo>
                  <a:lnTo>
                    <a:pt x="23225" y="9081"/>
                  </a:lnTo>
                  <a:lnTo>
                    <a:pt x="20980" y="10263"/>
                  </a:lnTo>
                  <a:lnTo>
                    <a:pt x="19601" y="10992"/>
                  </a:lnTo>
                  <a:lnTo>
                    <a:pt x="18202" y="11760"/>
                  </a:lnTo>
                  <a:lnTo>
                    <a:pt x="16863" y="12509"/>
                  </a:lnTo>
                  <a:lnTo>
                    <a:pt x="15681" y="13198"/>
                  </a:lnTo>
                  <a:lnTo>
                    <a:pt x="15622" y="12962"/>
                  </a:lnTo>
                  <a:lnTo>
                    <a:pt x="15543" y="12745"/>
                  </a:lnTo>
                  <a:lnTo>
                    <a:pt x="15425" y="12529"/>
                  </a:lnTo>
                  <a:lnTo>
                    <a:pt x="15267" y="12332"/>
                  </a:lnTo>
                  <a:lnTo>
                    <a:pt x="15090" y="12135"/>
                  </a:lnTo>
                  <a:lnTo>
                    <a:pt x="14893" y="11957"/>
                  </a:lnTo>
                  <a:lnTo>
                    <a:pt x="14656" y="11800"/>
                  </a:lnTo>
                  <a:lnTo>
                    <a:pt x="14381" y="11642"/>
                  </a:lnTo>
                  <a:lnTo>
                    <a:pt x="14105" y="11504"/>
                  </a:lnTo>
                  <a:lnTo>
                    <a:pt x="13809" y="11366"/>
                  </a:lnTo>
                  <a:lnTo>
                    <a:pt x="13475" y="11268"/>
                  </a:lnTo>
                  <a:lnTo>
                    <a:pt x="13140" y="11170"/>
                  </a:lnTo>
                  <a:lnTo>
                    <a:pt x="12785" y="11110"/>
                  </a:lnTo>
                  <a:lnTo>
                    <a:pt x="12411" y="11051"/>
                  </a:lnTo>
                  <a:lnTo>
                    <a:pt x="12017" y="11012"/>
                  </a:lnTo>
                  <a:lnTo>
                    <a:pt x="11268" y="11012"/>
                  </a:lnTo>
                  <a:lnTo>
                    <a:pt x="10894" y="11051"/>
                  </a:lnTo>
                  <a:lnTo>
                    <a:pt x="10539" y="11091"/>
                  </a:lnTo>
                  <a:lnTo>
                    <a:pt x="10205" y="11150"/>
                  </a:lnTo>
                  <a:lnTo>
                    <a:pt x="9889" y="11229"/>
                  </a:lnTo>
                  <a:lnTo>
                    <a:pt x="9574" y="11327"/>
                  </a:lnTo>
                  <a:lnTo>
                    <a:pt x="9279" y="11445"/>
                  </a:lnTo>
                  <a:lnTo>
                    <a:pt x="9003" y="11563"/>
                  </a:lnTo>
                  <a:lnTo>
                    <a:pt x="8727" y="11248"/>
                  </a:lnTo>
                  <a:lnTo>
                    <a:pt x="8392" y="10953"/>
                  </a:lnTo>
                  <a:lnTo>
                    <a:pt x="8058" y="10697"/>
                  </a:lnTo>
                  <a:lnTo>
                    <a:pt x="7703" y="10460"/>
                  </a:lnTo>
                  <a:lnTo>
                    <a:pt x="7880" y="10204"/>
                  </a:lnTo>
                  <a:lnTo>
                    <a:pt x="7959" y="10086"/>
                  </a:lnTo>
                  <a:lnTo>
                    <a:pt x="8018" y="9948"/>
                  </a:lnTo>
                  <a:lnTo>
                    <a:pt x="8077" y="9810"/>
                  </a:lnTo>
                  <a:lnTo>
                    <a:pt x="8117" y="9672"/>
                  </a:lnTo>
                  <a:lnTo>
                    <a:pt x="8136" y="9535"/>
                  </a:lnTo>
                  <a:lnTo>
                    <a:pt x="8136" y="9377"/>
                  </a:lnTo>
                  <a:lnTo>
                    <a:pt x="8117" y="9141"/>
                  </a:lnTo>
                  <a:lnTo>
                    <a:pt x="8058" y="8904"/>
                  </a:lnTo>
                  <a:lnTo>
                    <a:pt x="7959" y="8668"/>
                  </a:lnTo>
                  <a:lnTo>
                    <a:pt x="7821" y="8451"/>
                  </a:lnTo>
                  <a:lnTo>
                    <a:pt x="7644" y="8234"/>
                  </a:lnTo>
                  <a:lnTo>
                    <a:pt x="7447" y="8037"/>
                  </a:lnTo>
                  <a:lnTo>
                    <a:pt x="7210" y="7860"/>
                  </a:lnTo>
                  <a:lnTo>
                    <a:pt x="6954" y="7703"/>
                  </a:lnTo>
                  <a:lnTo>
                    <a:pt x="6659" y="7545"/>
                  </a:lnTo>
                  <a:lnTo>
                    <a:pt x="6344" y="7407"/>
                  </a:lnTo>
                  <a:lnTo>
                    <a:pt x="6009" y="7289"/>
                  </a:lnTo>
                  <a:lnTo>
                    <a:pt x="5654" y="7190"/>
                  </a:lnTo>
                  <a:lnTo>
                    <a:pt x="5280" y="7092"/>
                  </a:lnTo>
                  <a:lnTo>
                    <a:pt x="4886" y="7033"/>
                  </a:lnTo>
                  <a:lnTo>
                    <a:pt x="4492" y="7013"/>
                  </a:lnTo>
                  <a:lnTo>
                    <a:pt x="4078" y="6993"/>
                  </a:lnTo>
                  <a:lnTo>
                    <a:pt x="14006" y="670"/>
                  </a:lnTo>
                  <a:lnTo>
                    <a:pt x="12706"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3"/>
            <p:cNvSpPr/>
            <p:nvPr/>
          </p:nvSpPr>
          <p:spPr>
            <a:xfrm>
              <a:off x="3432250" y="3663650"/>
              <a:ext cx="253150" cy="132000"/>
            </a:xfrm>
            <a:custGeom>
              <a:avLst/>
              <a:gdLst/>
              <a:ahLst/>
              <a:cxnLst/>
              <a:rect l="l" t="t" r="r" b="b"/>
              <a:pathLst>
                <a:path w="10126" h="5280" extrusionOk="0">
                  <a:moveTo>
                    <a:pt x="9983" y="941"/>
                  </a:moveTo>
                  <a:lnTo>
                    <a:pt x="10126" y="1024"/>
                  </a:lnTo>
                  <a:lnTo>
                    <a:pt x="10086" y="985"/>
                  </a:lnTo>
                  <a:lnTo>
                    <a:pt x="9983" y="941"/>
                  </a:lnTo>
                  <a:close/>
                  <a:moveTo>
                    <a:pt x="7545" y="0"/>
                  </a:moveTo>
                  <a:lnTo>
                    <a:pt x="7309" y="20"/>
                  </a:lnTo>
                  <a:lnTo>
                    <a:pt x="7073" y="39"/>
                  </a:lnTo>
                  <a:lnTo>
                    <a:pt x="6836" y="99"/>
                  </a:lnTo>
                  <a:lnTo>
                    <a:pt x="6600" y="158"/>
                  </a:lnTo>
                  <a:lnTo>
                    <a:pt x="6344" y="236"/>
                  </a:lnTo>
                  <a:lnTo>
                    <a:pt x="6088" y="335"/>
                  </a:lnTo>
                  <a:lnTo>
                    <a:pt x="5832" y="433"/>
                  </a:lnTo>
                  <a:lnTo>
                    <a:pt x="5576" y="571"/>
                  </a:lnTo>
                  <a:lnTo>
                    <a:pt x="5319" y="709"/>
                  </a:lnTo>
                  <a:lnTo>
                    <a:pt x="474" y="3506"/>
                  </a:lnTo>
                  <a:lnTo>
                    <a:pt x="375" y="3565"/>
                  </a:lnTo>
                  <a:lnTo>
                    <a:pt x="277" y="3664"/>
                  </a:lnTo>
                  <a:lnTo>
                    <a:pt x="198" y="3743"/>
                  </a:lnTo>
                  <a:lnTo>
                    <a:pt x="139" y="3861"/>
                  </a:lnTo>
                  <a:lnTo>
                    <a:pt x="80" y="3959"/>
                  </a:lnTo>
                  <a:lnTo>
                    <a:pt x="40" y="4078"/>
                  </a:lnTo>
                  <a:lnTo>
                    <a:pt x="21" y="4196"/>
                  </a:lnTo>
                  <a:lnTo>
                    <a:pt x="1" y="4314"/>
                  </a:lnTo>
                  <a:lnTo>
                    <a:pt x="21" y="4412"/>
                  </a:lnTo>
                  <a:lnTo>
                    <a:pt x="40" y="4491"/>
                  </a:lnTo>
                  <a:lnTo>
                    <a:pt x="80" y="4570"/>
                  </a:lnTo>
                  <a:lnTo>
                    <a:pt x="139" y="4609"/>
                  </a:lnTo>
                  <a:lnTo>
                    <a:pt x="1281" y="5279"/>
                  </a:lnTo>
                  <a:lnTo>
                    <a:pt x="1262" y="5259"/>
                  </a:lnTo>
                  <a:lnTo>
                    <a:pt x="1242" y="5240"/>
                  </a:lnTo>
                  <a:lnTo>
                    <a:pt x="1203" y="5200"/>
                  </a:lnTo>
                  <a:lnTo>
                    <a:pt x="1183" y="5161"/>
                  </a:lnTo>
                  <a:lnTo>
                    <a:pt x="1183" y="5102"/>
                  </a:lnTo>
                  <a:lnTo>
                    <a:pt x="1163" y="5082"/>
                  </a:lnTo>
                  <a:lnTo>
                    <a:pt x="1163" y="4984"/>
                  </a:lnTo>
                  <a:lnTo>
                    <a:pt x="1163" y="4866"/>
                  </a:lnTo>
                  <a:lnTo>
                    <a:pt x="1183" y="4747"/>
                  </a:lnTo>
                  <a:lnTo>
                    <a:pt x="1242" y="4629"/>
                  </a:lnTo>
                  <a:lnTo>
                    <a:pt x="1281" y="4531"/>
                  </a:lnTo>
                  <a:lnTo>
                    <a:pt x="1360" y="4412"/>
                  </a:lnTo>
                  <a:lnTo>
                    <a:pt x="1439" y="4334"/>
                  </a:lnTo>
                  <a:lnTo>
                    <a:pt x="1518" y="4235"/>
                  </a:lnTo>
                  <a:lnTo>
                    <a:pt x="1616" y="4176"/>
                  </a:lnTo>
                  <a:lnTo>
                    <a:pt x="6462" y="1379"/>
                  </a:lnTo>
                  <a:lnTo>
                    <a:pt x="6698" y="1261"/>
                  </a:lnTo>
                  <a:lnTo>
                    <a:pt x="6935" y="1143"/>
                  </a:lnTo>
                  <a:lnTo>
                    <a:pt x="7053" y="1083"/>
                  </a:lnTo>
                  <a:lnTo>
                    <a:pt x="7447" y="926"/>
                  </a:lnTo>
                  <a:lnTo>
                    <a:pt x="7506" y="906"/>
                  </a:lnTo>
                  <a:lnTo>
                    <a:pt x="7723" y="827"/>
                  </a:lnTo>
                  <a:lnTo>
                    <a:pt x="7939" y="768"/>
                  </a:lnTo>
                  <a:lnTo>
                    <a:pt x="8058" y="749"/>
                  </a:lnTo>
                  <a:lnTo>
                    <a:pt x="8412" y="689"/>
                  </a:lnTo>
                  <a:lnTo>
                    <a:pt x="8491" y="689"/>
                  </a:lnTo>
                  <a:lnTo>
                    <a:pt x="8688" y="670"/>
                  </a:lnTo>
                  <a:lnTo>
                    <a:pt x="8885" y="670"/>
                  </a:lnTo>
                  <a:lnTo>
                    <a:pt x="8983" y="689"/>
                  </a:lnTo>
                  <a:lnTo>
                    <a:pt x="9299" y="709"/>
                  </a:lnTo>
                  <a:lnTo>
                    <a:pt x="9377" y="729"/>
                  </a:lnTo>
                  <a:lnTo>
                    <a:pt x="9555" y="768"/>
                  </a:lnTo>
                  <a:lnTo>
                    <a:pt x="9732" y="827"/>
                  </a:lnTo>
                  <a:lnTo>
                    <a:pt x="9811" y="867"/>
                  </a:lnTo>
                  <a:lnTo>
                    <a:pt x="9983" y="941"/>
                  </a:lnTo>
                  <a:lnTo>
                    <a:pt x="9983" y="941"/>
                  </a:lnTo>
                  <a:lnTo>
                    <a:pt x="8983" y="355"/>
                  </a:lnTo>
                  <a:lnTo>
                    <a:pt x="8786" y="256"/>
                  </a:lnTo>
                  <a:lnTo>
                    <a:pt x="8609" y="177"/>
                  </a:lnTo>
                  <a:lnTo>
                    <a:pt x="8412" y="99"/>
                  </a:lnTo>
                  <a:lnTo>
                    <a:pt x="8195" y="59"/>
                  </a:lnTo>
                  <a:lnTo>
                    <a:pt x="7979" y="20"/>
                  </a:lnTo>
                  <a:lnTo>
                    <a:pt x="776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3"/>
            <p:cNvSpPr/>
            <p:nvPr/>
          </p:nvSpPr>
          <p:spPr>
            <a:xfrm>
              <a:off x="3461325" y="3680375"/>
              <a:ext cx="248225" cy="115750"/>
            </a:xfrm>
            <a:custGeom>
              <a:avLst/>
              <a:gdLst/>
              <a:ahLst/>
              <a:cxnLst/>
              <a:rect l="l" t="t" r="r" b="b"/>
              <a:pathLst>
                <a:path w="9929" h="4630" extrusionOk="0">
                  <a:moveTo>
                    <a:pt x="7525" y="1"/>
                  </a:moveTo>
                  <a:lnTo>
                    <a:pt x="7328" y="20"/>
                  </a:lnTo>
                  <a:lnTo>
                    <a:pt x="7249" y="20"/>
                  </a:lnTo>
                  <a:lnTo>
                    <a:pt x="6895" y="80"/>
                  </a:lnTo>
                  <a:lnTo>
                    <a:pt x="6776" y="99"/>
                  </a:lnTo>
                  <a:lnTo>
                    <a:pt x="6560" y="158"/>
                  </a:lnTo>
                  <a:lnTo>
                    <a:pt x="6343" y="237"/>
                  </a:lnTo>
                  <a:lnTo>
                    <a:pt x="6284" y="257"/>
                  </a:lnTo>
                  <a:lnTo>
                    <a:pt x="5890" y="414"/>
                  </a:lnTo>
                  <a:lnTo>
                    <a:pt x="5772" y="474"/>
                  </a:lnTo>
                  <a:lnTo>
                    <a:pt x="5535" y="592"/>
                  </a:lnTo>
                  <a:lnTo>
                    <a:pt x="5299" y="710"/>
                  </a:lnTo>
                  <a:lnTo>
                    <a:pt x="453" y="3507"/>
                  </a:lnTo>
                  <a:lnTo>
                    <a:pt x="355" y="3566"/>
                  </a:lnTo>
                  <a:lnTo>
                    <a:pt x="276" y="3665"/>
                  </a:lnTo>
                  <a:lnTo>
                    <a:pt x="197" y="3743"/>
                  </a:lnTo>
                  <a:lnTo>
                    <a:pt x="118" y="3862"/>
                  </a:lnTo>
                  <a:lnTo>
                    <a:pt x="79" y="3960"/>
                  </a:lnTo>
                  <a:lnTo>
                    <a:pt x="20" y="4078"/>
                  </a:lnTo>
                  <a:lnTo>
                    <a:pt x="0" y="4197"/>
                  </a:lnTo>
                  <a:lnTo>
                    <a:pt x="0" y="4315"/>
                  </a:lnTo>
                  <a:lnTo>
                    <a:pt x="0" y="4413"/>
                  </a:lnTo>
                  <a:lnTo>
                    <a:pt x="20" y="4433"/>
                  </a:lnTo>
                  <a:lnTo>
                    <a:pt x="20" y="4492"/>
                  </a:lnTo>
                  <a:lnTo>
                    <a:pt x="40" y="4531"/>
                  </a:lnTo>
                  <a:lnTo>
                    <a:pt x="79" y="4571"/>
                  </a:lnTo>
                  <a:lnTo>
                    <a:pt x="99" y="4590"/>
                  </a:lnTo>
                  <a:lnTo>
                    <a:pt x="177" y="4630"/>
                  </a:lnTo>
                  <a:lnTo>
                    <a:pt x="355" y="4630"/>
                  </a:lnTo>
                  <a:lnTo>
                    <a:pt x="453" y="4571"/>
                  </a:lnTo>
                  <a:lnTo>
                    <a:pt x="5319" y="1774"/>
                  </a:lnTo>
                  <a:lnTo>
                    <a:pt x="5634" y="1596"/>
                  </a:lnTo>
                  <a:lnTo>
                    <a:pt x="5949" y="1458"/>
                  </a:lnTo>
                  <a:lnTo>
                    <a:pt x="6245" y="1360"/>
                  </a:lnTo>
                  <a:lnTo>
                    <a:pt x="6560" y="1281"/>
                  </a:lnTo>
                  <a:lnTo>
                    <a:pt x="6855" y="1222"/>
                  </a:lnTo>
                  <a:lnTo>
                    <a:pt x="7131" y="1202"/>
                  </a:lnTo>
                  <a:lnTo>
                    <a:pt x="7407" y="1202"/>
                  </a:lnTo>
                  <a:lnTo>
                    <a:pt x="7663" y="1242"/>
                  </a:lnTo>
                  <a:lnTo>
                    <a:pt x="7840" y="1281"/>
                  </a:lnTo>
                  <a:lnTo>
                    <a:pt x="8017" y="1340"/>
                  </a:lnTo>
                  <a:lnTo>
                    <a:pt x="8175" y="1419"/>
                  </a:lnTo>
                  <a:lnTo>
                    <a:pt x="8333" y="1498"/>
                  </a:lnTo>
                  <a:lnTo>
                    <a:pt x="8451" y="1577"/>
                  </a:lnTo>
                  <a:lnTo>
                    <a:pt x="8549" y="1636"/>
                  </a:lnTo>
                  <a:lnTo>
                    <a:pt x="8648" y="1734"/>
                  </a:lnTo>
                  <a:lnTo>
                    <a:pt x="8726" y="1813"/>
                  </a:lnTo>
                  <a:lnTo>
                    <a:pt x="8845" y="1931"/>
                  </a:lnTo>
                  <a:lnTo>
                    <a:pt x="8904" y="1990"/>
                  </a:lnTo>
                  <a:lnTo>
                    <a:pt x="9061" y="2227"/>
                  </a:lnTo>
                  <a:lnTo>
                    <a:pt x="9101" y="2266"/>
                  </a:lnTo>
                  <a:lnTo>
                    <a:pt x="9140" y="2305"/>
                  </a:lnTo>
                  <a:lnTo>
                    <a:pt x="9199" y="2325"/>
                  </a:lnTo>
                  <a:lnTo>
                    <a:pt x="9278" y="2325"/>
                  </a:lnTo>
                  <a:lnTo>
                    <a:pt x="9377" y="2305"/>
                  </a:lnTo>
                  <a:lnTo>
                    <a:pt x="9475" y="2266"/>
                  </a:lnTo>
                  <a:lnTo>
                    <a:pt x="9574" y="2187"/>
                  </a:lnTo>
                  <a:lnTo>
                    <a:pt x="9672" y="2089"/>
                  </a:lnTo>
                  <a:lnTo>
                    <a:pt x="9751" y="1971"/>
                  </a:lnTo>
                  <a:lnTo>
                    <a:pt x="9830" y="1872"/>
                  </a:lnTo>
                  <a:lnTo>
                    <a:pt x="9869" y="1754"/>
                  </a:lnTo>
                  <a:lnTo>
                    <a:pt x="9908" y="1636"/>
                  </a:lnTo>
                  <a:lnTo>
                    <a:pt x="9928" y="1518"/>
                  </a:lnTo>
                  <a:lnTo>
                    <a:pt x="9928" y="1419"/>
                  </a:lnTo>
                  <a:lnTo>
                    <a:pt x="9908" y="1321"/>
                  </a:lnTo>
                  <a:lnTo>
                    <a:pt x="9869" y="1242"/>
                  </a:lnTo>
                  <a:lnTo>
                    <a:pt x="9672" y="966"/>
                  </a:lnTo>
                  <a:lnTo>
                    <a:pt x="9436" y="710"/>
                  </a:lnTo>
                  <a:lnTo>
                    <a:pt x="9180" y="493"/>
                  </a:lnTo>
                  <a:lnTo>
                    <a:pt x="8923" y="316"/>
                  </a:lnTo>
                  <a:lnTo>
                    <a:pt x="8648" y="198"/>
                  </a:lnTo>
                  <a:lnTo>
                    <a:pt x="8569" y="158"/>
                  </a:lnTo>
                  <a:lnTo>
                    <a:pt x="8392" y="99"/>
                  </a:lnTo>
                  <a:lnTo>
                    <a:pt x="8214" y="60"/>
                  </a:lnTo>
                  <a:lnTo>
                    <a:pt x="8136" y="40"/>
                  </a:lnTo>
                  <a:lnTo>
                    <a:pt x="7820" y="20"/>
                  </a:lnTo>
                  <a:lnTo>
                    <a:pt x="7722" y="1"/>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3"/>
            <p:cNvSpPr/>
            <p:nvPr/>
          </p:nvSpPr>
          <p:spPr>
            <a:xfrm>
              <a:off x="3141225" y="3451875"/>
              <a:ext cx="253150" cy="132000"/>
            </a:xfrm>
            <a:custGeom>
              <a:avLst/>
              <a:gdLst/>
              <a:ahLst/>
              <a:cxnLst/>
              <a:rect l="l" t="t" r="r" b="b"/>
              <a:pathLst>
                <a:path w="10126" h="5280" extrusionOk="0">
                  <a:moveTo>
                    <a:pt x="10030" y="970"/>
                  </a:moveTo>
                  <a:lnTo>
                    <a:pt x="10125" y="1025"/>
                  </a:lnTo>
                  <a:lnTo>
                    <a:pt x="10066" y="986"/>
                  </a:lnTo>
                  <a:lnTo>
                    <a:pt x="10030" y="970"/>
                  </a:lnTo>
                  <a:close/>
                  <a:moveTo>
                    <a:pt x="7545" y="1"/>
                  </a:moveTo>
                  <a:lnTo>
                    <a:pt x="7308" y="20"/>
                  </a:lnTo>
                  <a:lnTo>
                    <a:pt x="7072" y="40"/>
                  </a:lnTo>
                  <a:lnTo>
                    <a:pt x="6836" y="99"/>
                  </a:lnTo>
                  <a:lnTo>
                    <a:pt x="6580" y="158"/>
                  </a:lnTo>
                  <a:lnTo>
                    <a:pt x="6343" y="237"/>
                  </a:lnTo>
                  <a:lnTo>
                    <a:pt x="6087" y="336"/>
                  </a:lnTo>
                  <a:lnTo>
                    <a:pt x="5831" y="434"/>
                  </a:lnTo>
                  <a:lnTo>
                    <a:pt x="5575" y="572"/>
                  </a:lnTo>
                  <a:lnTo>
                    <a:pt x="5319" y="710"/>
                  </a:lnTo>
                  <a:lnTo>
                    <a:pt x="473" y="3507"/>
                  </a:lnTo>
                  <a:lnTo>
                    <a:pt x="375" y="3586"/>
                  </a:lnTo>
                  <a:lnTo>
                    <a:pt x="276" y="3665"/>
                  </a:lnTo>
                  <a:lnTo>
                    <a:pt x="197" y="3743"/>
                  </a:lnTo>
                  <a:lnTo>
                    <a:pt x="138" y="3862"/>
                  </a:lnTo>
                  <a:lnTo>
                    <a:pt x="79" y="3960"/>
                  </a:lnTo>
                  <a:lnTo>
                    <a:pt x="40" y="4078"/>
                  </a:lnTo>
                  <a:lnTo>
                    <a:pt x="0" y="4197"/>
                  </a:lnTo>
                  <a:lnTo>
                    <a:pt x="0" y="4315"/>
                  </a:lnTo>
                  <a:lnTo>
                    <a:pt x="0" y="4413"/>
                  </a:lnTo>
                  <a:lnTo>
                    <a:pt x="40" y="4492"/>
                  </a:lnTo>
                  <a:lnTo>
                    <a:pt x="79" y="4571"/>
                  </a:lnTo>
                  <a:lnTo>
                    <a:pt x="138" y="4610"/>
                  </a:lnTo>
                  <a:lnTo>
                    <a:pt x="1281" y="5280"/>
                  </a:lnTo>
                  <a:lnTo>
                    <a:pt x="1261" y="5260"/>
                  </a:lnTo>
                  <a:lnTo>
                    <a:pt x="1241" y="5241"/>
                  </a:lnTo>
                  <a:lnTo>
                    <a:pt x="1202" y="5201"/>
                  </a:lnTo>
                  <a:lnTo>
                    <a:pt x="1182" y="5162"/>
                  </a:lnTo>
                  <a:lnTo>
                    <a:pt x="1163" y="5122"/>
                  </a:lnTo>
                  <a:lnTo>
                    <a:pt x="1163" y="5083"/>
                  </a:lnTo>
                  <a:lnTo>
                    <a:pt x="1143" y="4984"/>
                  </a:lnTo>
                  <a:lnTo>
                    <a:pt x="1163" y="4866"/>
                  </a:lnTo>
                  <a:lnTo>
                    <a:pt x="1182" y="4748"/>
                  </a:lnTo>
                  <a:lnTo>
                    <a:pt x="1222" y="4630"/>
                  </a:lnTo>
                  <a:lnTo>
                    <a:pt x="1281" y="4531"/>
                  </a:lnTo>
                  <a:lnTo>
                    <a:pt x="1360" y="4413"/>
                  </a:lnTo>
                  <a:lnTo>
                    <a:pt x="1438" y="4334"/>
                  </a:lnTo>
                  <a:lnTo>
                    <a:pt x="1517" y="4256"/>
                  </a:lnTo>
                  <a:lnTo>
                    <a:pt x="1616" y="4177"/>
                  </a:lnTo>
                  <a:lnTo>
                    <a:pt x="6461" y="1380"/>
                  </a:lnTo>
                  <a:lnTo>
                    <a:pt x="6698" y="1261"/>
                  </a:lnTo>
                  <a:lnTo>
                    <a:pt x="6934" y="1143"/>
                  </a:lnTo>
                  <a:lnTo>
                    <a:pt x="7052" y="1084"/>
                  </a:lnTo>
                  <a:lnTo>
                    <a:pt x="7446" y="927"/>
                  </a:lnTo>
                  <a:lnTo>
                    <a:pt x="7505" y="907"/>
                  </a:lnTo>
                  <a:lnTo>
                    <a:pt x="7722" y="828"/>
                  </a:lnTo>
                  <a:lnTo>
                    <a:pt x="7939" y="769"/>
                  </a:lnTo>
                  <a:lnTo>
                    <a:pt x="8057" y="749"/>
                  </a:lnTo>
                  <a:lnTo>
                    <a:pt x="8411" y="690"/>
                  </a:lnTo>
                  <a:lnTo>
                    <a:pt x="8490" y="690"/>
                  </a:lnTo>
                  <a:lnTo>
                    <a:pt x="8687" y="671"/>
                  </a:lnTo>
                  <a:lnTo>
                    <a:pt x="8884" y="671"/>
                  </a:lnTo>
                  <a:lnTo>
                    <a:pt x="8983" y="690"/>
                  </a:lnTo>
                  <a:lnTo>
                    <a:pt x="9298" y="730"/>
                  </a:lnTo>
                  <a:lnTo>
                    <a:pt x="9377" y="730"/>
                  </a:lnTo>
                  <a:lnTo>
                    <a:pt x="9554" y="789"/>
                  </a:lnTo>
                  <a:lnTo>
                    <a:pt x="9731" y="828"/>
                  </a:lnTo>
                  <a:lnTo>
                    <a:pt x="9790" y="868"/>
                  </a:lnTo>
                  <a:lnTo>
                    <a:pt x="10030" y="970"/>
                  </a:lnTo>
                  <a:lnTo>
                    <a:pt x="8963" y="355"/>
                  </a:lnTo>
                  <a:lnTo>
                    <a:pt x="8786" y="257"/>
                  </a:lnTo>
                  <a:lnTo>
                    <a:pt x="8608" y="178"/>
                  </a:lnTo>
                  <a:lnTo>
                    <a:pt x="8392" y="99"/>
                  </a:lnTo>
                  <a:lnTo>
                    <a:pt x="8195" y="60"/>
                  </a:lnTo>
                  <a:lnTo>
                    <a:pt x="7978" y="20"/>
                  </a:lnTo>
                  <a:lnTo>
                    <a:pt x="776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3"/>
            <p:cNvSpPr/>
            <p:nvPr/>
          </p:nvSpPr>
          <p:spPr>
            <a:xfrm>
              <a:off x="3169775" y="3468625"/>
              <a:ext cx="248725" cy="115750"/>
            </a:xfrm>
            <a:custGeom>
              <a:avLst/>
              <a:gdLst/>
              <a:ahLst/>
              <a:cxnLst/>
              <a:rect l="l" t="t" r="r" b="b"/>
              <a:pathLst>
                <a:path w="9949" h="4630" extrusionOk="0">
                  <a:moveTo>
                    <a:pt x="7545" y="1"/>
                  </a:moveTo>
                  <a:lnTo>
                    <a:pt x="7348" y="20"/>
                  </a:lnTo>
                  <a:lnTo>
                    <a:pt x="7269" y="20"/>
                  </a:lnTo>
                  <a:lnTo>
                    <a:pt x="6915" y="79"/>
                  </a:lnTo>
                  <a:lnTo>
                    <a:pt x="6797" y="99"/>
                  </a:lnTo>
                  <a:lnTo>
                    <a:pt x="6580" y="158"/>
                  </a:lnTo>
                  <a:lnTo>
                    <a:pt x="6363" y="237"/>
                  </a:lnTo>
                  <a:lnTo>
                    <a:pt x="6304" y="257"/>
                  </a:lnTo>
                  <a:lnTo>
                    <a:pt x="5910" y="414"/>
                  </a:lnTo>
                  <a:lnTo>
                    <a:pt x="5792" y="473"/>
                  </a:lnTo>
                  <a:lnTo>
                    <a:pt x="5556" y="591"/>
                  </a:lnTo>
                  <a:lnTo>
                    <a:pt x="5319" y="710"/>
                  </a:lnTo>
                  <a:lnTo>
                    <a:pt x="474" y="3507"/>
                  </a:lnTo>
                  <a:lnTo>
                    <a:pt x="375" y="3586"/>
                  </a:lnTo>
                  <a:lnTo>
                    <a:pt x="296" y="3664"/>
                  </a:lnTo>
                  <a:lnTo>
                    <a:pt x="218" y="3743"/>
                  </a:lnTo>
                  <a:lnTo>
                    <a:pt x="139" y="3861"/>
                  </a:lnTo>
                  <a:lnTo>
                    <a:pt x="80" y="3960"/>
                  </a:lnTo>
                  <a:lnTo>
                    <a:pt x="40" y="4078"/>
                  </a:lnTo>
                  <a:lnTo>
                    <a:pt x="21" y="4196"/>
                  </a:lnTo>
                  <a:lnTo>
                    <a:pt x="1" y="4314"/>
                  </a:lnTo>
                  <a:lnTo>
                    <a:pt x="21" y="4413"/>
                  </a:lnTo>
                  <a:lnTo>
                    <a:pt x="21" y="4452"/>
                  </a:lnTo>
                  <a:lnTo>
                    <a:pt x="40" y="4492"/>
                  </a:lnTo>
                  <a:lnTo>
                    <a:pt x="60" y="4531"/>
                  </a:lnTo>
                  <a:lnTo>
                    <a:pt x="99" y="4571"/>
                  </a:lnTo>
                  <a:lnTo>
                    <a:pt x="119" y="4590"/>
                  </a:lnTo>
                  <a:lnTo>
                    <a:pt x="178" y="4630"/>
                  </a:lnTo>
                  <a:lnTo>
                    <a:pt x="375" y="4630"/>
                  </a:lnTo>
                  <a:lnTo>
                    <a:pt x="474" y="4571"/>
                  </a:lnTo>
                  <a:lnTo>
                    <a:pt x="5319" y="1773"/>
                  </a:lnTo>
                  <a:lnTo>
                    <a:pt x="5654" y="1596"/>
                  </a:lnTo>
                  <a:lnTo>
                    <a:pt x="5969" y="1458"/>
                  </a:lnTo>
                  <a:lnTo>
                    <a:pt x="6265" y="1360"/>
                  </a:lnTo>
                  <a:lnTo>
                    <a:pt x="6580" y="1281"/>
                  </a:lnTo>
                  <a:lnTo>
                    <a:pt x="6876" y="1222"/>
                  </a:lnTo>
                  <a:lnTo>
                    <a:pt x="7151" y="1202"/>
                  </a:lnTo>
                  <a:lnTo>
                    <a:pt x="7427" y="1202"/>
                  </a:lnTo>
                  <a:lnTo>
                    <a:pt x="7683" y="1242"/>
                  </a:lnTo>
                  <a:lnTo>
                    <a:pt x="7860" y="1281"/>
                  </a:lnTo>
                  <a:lnTo>
                    <a:pt x="8038" y="1340"/>
                  </a:lnTo>
                  <a:lnTo>
                    <a:pt x="8195" y="1419"/>
                  </a:lnTo>
                  <a:lnTo>
                    <a:pt x="8353" y="1498"/>
                  </a:lnTo>
                  <a:lnTo>
                    <a:pt x="8471" y="1576"/>
                  </a:lnTo>
                  <a:lnTo>
                    <a:pt x="8570" y="1635"/>
                  </a:lnTo>
                  <a:lnTo>
                    <a:pt x="8668" y="1734"/>
                  </a:lnTo>
                  <a:lnTo>
                    <a:pt x="8747" y="1813"/>
                  </a:lnTo>
                  <a:lnTo>
                    <a:pt x="8865" y="1931"/>
                  </a:lnTo>
                  <a:lnTo>
                    <a:pt x="8924" y="2010"/>
                  </a:lnTo>
                  <a:lnTo>
                    <a:pt x="9082" y="2226"/>
                  </a:lnTo>
                  <a:lnTo>
                    <a:pt x="9101" y="2266"/>
                  </a:lnTo>
                  <a:lnTo>
                    <a:pt x="9161" y="2305"/>
                  </a:lnTo>
                  <a:lnTo>
                    <a:pt x="9220" y="2325"/>
                  </a:lnTo>
                  <a:lnTo>
                    <a:pt x="9298" y="2325"/>
                  </a:lnTo>
                  <a:lnTo>
                    <a:pt x="9397" y="2305"/>
                  </a:lnTo>
                  <a:lnTo>
                    <a:pt x="9476" y="2266"/>
                  </a:lnTo>
                  <a:lnTo>
                    <a:pt x="9594" y="2187"/>
                  </a:lnTo>
                  <a:lnTo>
                    <a:pt x="9692" y="2089"/>
                  </a:lnTo>
                  <a:lnTo>
                    <a:pt x="9771" y="1970"/>
                  </a:lnTo>
                  <a:lnTo>
                    <a:pt x="9850" y="1872"/>
                  </a:lnTo>
                  <a:lnTo>
                    <a:pt x="9889" y="1754"/>
                  </a:lnTo>
                  <a:lnTo>
                    <a:pt x="9929" y="1635"/>
                  </a:lnTo>
                  <a:lnTo>
                    <a:pt x="9948" y="1517"/>
                  </a:lnTo>
                  <a:lnTo>
                    <a:pt x="9948" y="1419"/>
                  </a:lnTo>
                  <a:lnTo>
                    <a:pt x="9929" y="1320"/>
                  </a:lnTo>
                  <a:lnTo>
                    <a:pt x="9889" y="1242"/>
                  </a:lnTo>
                  <a:lnTo>
                    <a:pt x="9692" y="966"/>
                  </a:lnTo>
                  <a:lnTo>
                    <a:pt x="9456" y="710"/>
                  </a:lnTo>
                  <a:lnTo>
                    <a:pt x="9200" y="493"/>
                  </a:lnTo>
                  <a:lnTo>
                    <a:pt x="8924" y="316"/>
                  </a:lnTo>
                  <a:lnTo>
                    <a:pt x="8648" y="198"/>
                  </a:lnTo>
                  <a:lnTo>
                    <a:pt x="8589" y="158"/>
                  </a:lnTo>
                  <a:lnTo>
                    <a:pt x="8412" y="119"/>
                  </a:lnTo>
                  <a:lnTo>
                    <a:pt x="8235" y="60"/>
                  </a:lnTo>
                  <a:lnTo>
                    <a:pt x="8156" y="60"/>
                  </a:lnTo>
                  <a:lnTo>
                    <a:pt x="7841" y="20"/>
                  </a:lnTo>
                  <a:lnTo>
                    <a:pt x="7742" y="1"/>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3"/>
            <p:cNvSpPr/>
            <p:nvPr/>
          </p:nvSpPr>
          <p:spPr>
            <a:xfrm>
              <a:off x="3094450" y="3594700"/>
              <a:ext cx="500" cy="4450"/>
            </a:xfrm>
            <a:custGeom>
              <a:avLst/>
              <a:gdLst/>
              <a:ahLst/>
              <a:cxnLst/>
              <a:rect l="l" t="t" r="r" b="b"/>
              <a:pathLst>
                <a:path w="20" h="178" extrusionOk="0">
                  <a:moveTo>
                    <a:pt x="20" y="0"/>
                  </a:moveTo>
                  <a:lnTo>
                    <a:pt x="20" y="0"/>
                  </a:lnTo>
                  <a:lnTo>
                    <a:pt x="20" y="0"/>
                  </a:lnTo>
                  <a:lnTo>
                    <a:pt x="0" y="178"/>
                  </a:lnTo>
                  <a:lnTo>
                    <a:pt x="0" y="178"/>
                  </a:lnTo>
                  <a:lnTo>
                    <a:pt x="0" y="178"/>
                  </a:lnTo>
                  <a:lnTo>
                    <a:pt x="20" y="0"/>
                  </a:lnTo>
                  <a:lnTo>
                    <a:pt x="2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3"/>
            <p:cNvSpPr/>
            <p:nvPr/>
          </p:nvSpPr>
          <p:spPr>
            <a:xfrm>
              <a:off x="3099850" y="3578925"/>
              <a:ext cx="1500" cy="2500"/>
            </a:xfrm>
            <a:custGeom>
              <a:avLst/>
              <a:gdLst/>
              <a:ahLst/>
              <a:cxnLst/>
              <a:rect l="l" t="t" r="r" b="b"/>
              <a:pathLst>
                <a:path w="60" h="100" extrusionOk="0">
                  <a:moveTo>
                    <a:pt x="60" y="1"/>
                  </a:moveTo>
                  <a:lnTo>
                    <a:pt x="60" y="1"/>
                  </a:lnTo>
                  <a:lnTo>
                    <a:pt x="60" y="1"/>
                  </a:lnTo>
                  <a:lnTo>
                    <a:pt x="1" y="99"/>
                  </a:lnTo>
                  <a:lnTo>
                    <a:pt x="1" y="99"/>
                  </a:lnTo>
                  <a:lnTo>
                    <a:pt x="1" y="99"/>
                  </a:lnTo>
                  <a:lnTo>
                    <a:pt x="60" y="1"/>
                  </a:lnTo>
                  <a:lnTo>
                    <a:pt x="6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3"/>
            <p:cNvSpPr/>
            <p:nvPr/>
          </p:nvSpPr>
          <p:spPr>
            <a:xfrm>
              <a:off x="3102325" y="3574500"/>
              <a:ext cx="1975" cy="2500"/>
            </a:xfrm>
            <a:custGeom>
              <a:avLst/>
              <a:gdLst/>
              <a:ahLst/>
              <a:cxnLst/>
              <a:rect l="l" t="t" r="r" b="b"/>
              <a:pathLst>
                <a:path w="79" h="100" extrusionOk="0">
                  <a:moveTo>
                    <a:pt x="79" y="1"/>
                  </a:moveTo>
                  <a:lnTo>
                    <a:pt x="0" y="99"/>
                  </a:lnTo>
                  <a:lnTo>
                    <a:pt x="20" y="99"/>
                  </a:lnTo>
                  <a:lnTo>
                    <a:pt x="7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3"/>
            <p:cNvSpPr/>
            <p:nvPr/>
          </p:nvSpPr>
          <p:spPr>
            <a:xfrm>
              <a:off x="3095425" y="3588775"/>
              <a:ext cx="1000" cy="3475"/>
            </a:xfrm>
            <a:custGeom>
              <a:avLst/>
              <a:gdLst/>
              <a:ahLst/>
              <a:cxnLst/>
              <a:rect l="l" t="t" r="r" b="b"/>
              <a:pathLst>
                <a:path w="40" h="139" extrusionOk="0">
                  <a:moveTo>
                    <a:pt x="40" y="1"/>
                  </a:moveTo>
                  <a:lnTo>
                    <a:pt x="40" y="1"/>
                  </a:lnTo>
                  <a:lnTo>
                    <a:pt x="40" y="1"/>
                  </a:lnTo>
                  <a:lnTo>
                    <a:pt x="0" y="139"/>
                  </a:lnTo>
                  <a:lnTo>
                    <a:pt x="0" y="139"/>
                  </a:lnTo>
                  <a:lnTo>
                    <a:pt x="0" y="139"/>
                  </a:lnTo>
                  <a:lnTo>
                    <a:pt x="40" y="1"/>
                  </a:lnTo>
                  <a:lnTo>
                    <a:pt x="4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3"/>
            <p:cNvSpPr/>
            <p:nvPr/>
          </p:nvSpPr>
          <p:spPr>
            <a:xfrm>
              <a:off x="3097400" y="3583375"/>
              <a:ext cx="1000" cy="2975"/>
            </a:xfrm>
            <a:custGeom>
              <a:avLst/>
              <a:gdLst/>
              <a:ahLst/>
              <a:cxnLst/>
              <a:rect l="l" t="t" r="r" b="b"/>
              <a:pathLst>
                <a:path w="40" h="119" extrusionOk="0">
                  <a:moveTo>
                    <a:pt x="40" y="0"/>
                  </a:moveTo>
                  <a:lnTo>
                    <a:pt x="40" y="0"/>
                  </a:lnTo>
                  <a:lnTo>
                    <a:pt x="40" y="0"/>
                  </a:lnTo>
                  <a:lnTo>
                    <a:pt x="0" y="118"/>
                  </a:lnTo>
                  <a:lnTo>
                    <a:pt x="0" y="118"/>
                  </a:lnTo>
                  <a:lnTo>
                    <a:pt x="0" y="118"/>
                  </a:lnTo>
                  <a:lnTo>
                    <a:pt x="40" y="0"/>
                  </a:lnTo>
                  <a:lnTo>
                    <a:pt x="4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3"/>
            <p:cNvSpPr/>
            <p:nvPr/>
          </p:nvSpPr>
          <p:spPr>
            <a:xfrm>
              <a:off x="3105775" y="3571050"/>
              <a:ext cx="1975" cy="2000"/>
            </a:xfrm>
            <a:custGeom>
              <a:avLst/>
              <a:gdLst/>
              <a:ahLst/>
              <a:cxnLst/>
              <a:rect l="l" t="t" r="r" b="b"/>
              <a:pathLst>
                <a:path w="79" h="80" extrusionOk="0">
                  <a:moveTo>
                    <a:pt x="79" y="1"/>
                  </a:moveTo>
                  <a:lnTo>
                    <a:pt x="79" y="1"/>
                  </a:lnTo>
                  <a:lnTo>
                    <a:pt x="79" y="1"/>
                  </a:lnTo>
                  <a:lnTo>
                    <a:pt x="0" y="80"/>
                  </a:lnTo>
                  <a:lnTo>
                    <a:pt x="0" y="80"/>
                  </a:lnTo>
                  <a:lnTo>
                    <a:pt x="0" y="80"/>
                  </a:lnTo>
                  <a:lnTo>
                    <a:pt x="79" y="1"/>
                  </a:lnTo>
                  <a:lnTo>
                    <a:pt x="7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3"/>
            <p:cNvSpPr/>
            <p:nvPr/>
          </p:nvSpPr>
          <p:spPr>
            <a:xfrm>
              <a:off x="3093950" y="3601100"/>
              <a:ext cx="25" cy="6925"/>
            </a:xfrm>
            <a:custGeom>
              <a:avLst/>
              <a:gdLst/>
              <a:ahLst/>
              <a:cxnLst/>
              <a:rect l="l" t="t" r="r" b="b"/>
              <a:pathLst>
                <a:path w="1" h="277" extrusionOk="0">
                  <a:moveTo>
                    <a:pt x="0" y="0"/>
                  </a:moveTo>
                  <a:lnTo>
                    <a:pt x="0" y="0"/>
                  </a:lnTo>
                  <a:lnTo>
                    <a:pt x="0" y="276"/>
                  </a:lnTo>
                  <a:lnTo>
                    <a:pt x="0" y="276"/>
                  </a:lnTo>
                  <a:lnTo>
                    <a:pt x="0" y="276"/>
                  </a:lnTo>
                  <a:lnTo>
                    <a:pt x="0" y="0"/>
                  </a:lnTo>
                  <a:lnTo>
                    <a:pt x="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3"/>
            <p:cNvSpPr/>
            <p:nvPr/>
          </p:nvSpPr>
          <p:spPr>
            <a:xfrm>
              <a:off x="3118575" y="3565150"/>
              <a:ext cx="2475" cy="525"/>
            </a:xfrm>
            <a:custGeom>
              <a:avLst/>
              <a:gdLst/>
              <a:ahLst/>
              <a:cxnLst/>
              <a:rect l="l" t="t" r="r" b="b"/>
              <a:pathLst>
                <a:path w="99" h="21" extrusionOk="0">
                  <a:moveTo>
                    <a:pt x="99" y="0"/>
                  </a:moveTo>
                  <a:lnTo>
                    <a:pt x="99" y="0"/>
                  </a:lnTo>
                  <a:lnTo>
                    <a:pt x="99" y="0"/>
                  </a:lnTo>
                  <a:lnTo>
                    <a:pt x="0" y="20"/>
                  </a:lnTo>
                  <a:lnTo>
                    <a:pt x="0" y="20"/>
                  </a:lnTo>
                  <a:lnTo>
                    <a:pt x="0" y="20"/>
                  </a:lnTo>
                  <a:lnTo>
                    <a:pt x="99" y="0"/>
                  </a:lnTo>
                  <a:lnTo>
                    <a:pt x="99"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3"/>
            <p:cNvSpPr/>
            <p:nvPr/>
          </p:nvSpPr>
          <p:spPr>
            <a:xfrm>
              <a:off x="3123500" y="3564650"/>
              <a:ext cx="2475" cy="25"/>
            </a:xfrm>
            <a:custGeom>
              <a:avLst/>
              <a:gdLst/>
              <a:ahLst/>
              <a:cxnLst/>
              <a:rect l="l" t="t" r="r" b="b"/>
              <a:pathLst>
                <a:path w="99" h="1" extrusionOk="0">
                  <a:moveTo>
                    <a:pt x="99" y="1"/>
                  </a:moveTo>
                  <a:lnTo>
                    <a:pt x="99" y="1"/>
                  </a:lnTo>
                  <a:lnTo>
                    <a:pt x="99" y="1"/>
                  </a:lnTo>
                  <a:lnTo>
                    <a:pt x="0" y="1"/>
                  </a:lnTo>
                  <a:lnTo>
                    <a:pt x="0" y="1"/>
                  </a:lnTo>
                  <a:lnTo>
                    <a:pt x="0" y="1"/>
                  </a:lnTo>
                  <a:lnTo>
                    <a:pt x="99" y="1"/>
                  </a:lnTo>
                  <a:lnTo>
                    <a:pt x="9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3"/>
            <p:cNvSpPr/>
            <p:nvPr/>
          </p:nvSpPr>
          <p:spPr>
            <a:xfrm>
              <a:off x="3114125" y="3566625"/>
              <a:ext cx="2000" cy="1000"/>
            </a:xfrm>
            <a:custGeom>
              <a:avLst/>
              <a:gdLst/>
              <a:ahLst/>
              <a:cxnLst/>
              <a:rect l="l" t="t" r="r" b="b"/>
              <a:pathLst>
                <a:path w="80" h="40" extrusionOk="0">
                  <a:moveTo>
                    <a:pt x="80" y="0"/>
                  </a:moveTo>
                  <a:lnTo>
                    <a:pt x="80" y="0"/>
                  </a:lnTo>
                  <a:lnTo>
                    <a:pt x="80" y="0"/>
                  </a:lnTo>
                  <a:lnTo>
                    <a:pt x="1" y="40"/>
                  </a:lnTo>
                  <a:lnTo>
                    <a:pt x="1" y="40"/>
                  </a:lnTo>
                  <a:lnTo>
                    <a:pt x="1" y="40"/>
                  </a:lnTo>
                  <a:lnTo>
                    <a:pt x="80" y="0"/>
                  </a:lnTo>
                  <a:lnTo>
                    <a:pt x="8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3"/>
            <p:cNvSpPr/>
            <p:nvPr/>
          </p:nvSpPr>
          <p:spPr>
            <a:xfrm>
              <a:off x="3109700" y="3568600"/>
              <a:ext cx="2000" cy="1500"/>
            </a:xfrm>
            <a:custGeom>
              <a:avLst/>
              <a:gdLst/>
              <a:ahLst/>
              <a:cxnLst/>
              <a:rect l="l" t="t" r="r" b="b"/>
              <a:pathLst>
                <a:path w="80" h="60" extrusionOk="0">
                  <a:moveTo>
                    <a:pt x="79" y="0"/>
                  </a:moveTo>
                  <a:lnTo>
                    <a:pt x="79" y="0"/>
                  </a:lnTo>
                  <a:lnTo>
                    <a:pt x="79" y="0"/>
                  </a:lnTo>
                  <a:lnTo>
                    <a:pt x="1" y="59"/>
                  </a:lnTo>
                  <a:lnTo>
                    <a:pt x="1" y="59"/>
                  </a:lnTo>
                  <a:lnTo>
                    <a:pt x="1" y="59"/>
                  </a:lnTo>
                  <a:lnTo>
                    <a:pt x="79" y="0"/>
                  </a:lnTo>
                  <a:lnTo>
                    <a:pt x="79"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3"/>
            <p:cNvSpPr/>
            <p:nvPr/>
          </p:nvSpPr>
          <p:spPr>
            <a:xfrm>
              <a:off x="3095425" y="3517875"/>
              <a:ext cx="191575" cy="182725"/>
            </a:xfrm>
            <a:custGeom>
              <a:avLst/>
              <a:gdLst/>
              <a:ahLst/>
              <a:cxnLst/>
              <a:rect l="l" t="t" r="r" b="b"/>
              <a:pathLst>
                <a:path w="7663" h="7309" extrusionOk="0">
                  <a:moveTo>
                    <a:pt x="156" y="815"/>
                  </a:moveTo>
                  <a:lnTo>
                    <a:pt x="119" y="828"/>
                  </a:lnTo>
                  <a:lnTo>
                    <a:pt x="0" y="906"/>
                  </a:lnTo>
                  <a:lnTo>
                    <a:pt x="0" y="906"/>
                  </a:lnTo>
                  <a:lnTo>
                    <a:pt x="156" y="815"/>
                  </a:lnTo>
                  <a:close/>
                  <a:moveTo>
                    <a:pt x="1931" y="0"/>
                  </a:moveTo>
                  <a:lnTo>
                    <a:pt x="1655" y="40"/>
                  </a:lnTo>
                  <a:lnTo>
                    <a:pt x="1379" y="119"/>
                  </a:lnTo>
                  <a:lnTo>
                    <a:pt x="1143" y="237"/>
                  </a:lnTo>
                  <a:lnTo>
                    <a:pt x="156" y="815"/>
                  </a:lnTo>
                  <a:lnTo>
                    <a:pt x="237" y="788"/>
                  </a:lnTo>
                  <a:lnTo>
                    <a:pt x="375" y="749"/>
                  </a:lnTo>
                  <a:lnTo>
                    <a:pt x="493" y="710"/>
                  </a:lnTo>
                  <a:lnTo>
                    <a:pt x="650" y="690"/>
                  </a:lnTo>
                  <a:lnTo>
                    <a:pt x="788" y="670"/>
                  </a:lnTo>
                  <a:lnTo>
                    <a:pt x="1084" y="670"/>
                  </a:lnTo>
                  <a:lnTo>
                    <a:pt x="1261" y="710"/>
                  </a:lnTo>
                  <a:lnTo>
                    <a:pt x="1399" y="729"/>
                  </a:lnTo>
                  <a:lnTo>
                    <a:pt x="1596" y="788"/>
                  </a:lnTo>
                  <a:lnTo>
                    <a:pt x="1714" y="828"/>
                  </a:lnTo>
                  <a:lnTo>
                    <a:pt x="1951" y="906"/>
                  </a:lnTo>
                  <a:lnTo>
                    <a:pt x="2049" y="946"/>
                  </a:lnTo>
                  <a:lnTo>
                    <a:pt x="2404" y="1143"/>
                  </a:lnTo>
                  <a:lnTo>
                    <a:pt x="2719" y="1340"/>
                  </a:lnTo>
                  <a:lnTo>
                    <a:pt x="3014" y="1557"/>
                  </a:lnTo>
                  <a:lnTo>
                    <a:pt x="3329" y="1813"/>
                  </a:lnTo>
                  <a:lnTo>
                    <a:pt x="3605" y="2088"/>
                  </a:lnTo>
                  <a:lnTo>
                    <a:pt x="3881" y="2384"/>
                  </a:lnTo>
                  <a:lnTo>
                    <a:pt x="4157" y="2699"/>
                  </a:lnTo>
                  <a:lnTo>
                    <a:pt x="4393" y="3034"/>
                  </a:lnTo>
                  <a:lnTo>
                    <a:pt x="4629" y="3388"/>
                  </a:lnTo>
                  <a:lnTo>
                    <a:pt x="4846" y="3743"/>
                  </a:lnTo>
                  <a:lnTo>
                    <a:pt x="5043" y="4117"/>
                  </a:lnTo>
                  <a:lnTo>
                    <a:pt x="5201" y="4492"/>
                  </a:lnTo>
                  <a:lnTo>
                    <a:pt x="5358" y="4886"/>
                  </a:lnTo>
                  <a:lnTo>
                    <a:pt x="5496" y="5260"/>
                  </a:lnTo>
                  <a:lnTo>
                    <a:pt x="5595" y="5654"/>
                  </a:lnTo>
                  <a:lnTo>
                    <a:pt x="5673" y="6048"/>
                  </a:lnTo>
                  <a:lnTo>
                    <a:pt x="5733" y="6422"/>
                  </a:lnTo>
                  <a:lnTo>
                    <a:pt x="7289" y="7308"/>
                  </a:lnTo>
                  <a:lnTo>
                    <a:pt x="7348" y="6993"/>
                  </a:lnTo>
                  <a:lnTo>
                    <a:pt x="7427" y="6698"/>
                  </a:lnTo>
                  <a:lnTo>
                    <a:pt x="7525" y="6442"/>
                  </a:lnTo>
                  <a:lnTo>
                    <a:pt x="7663" y="6205"/>
                  </a:lnTo>
                  <a:lnTo>
                    <a:pt x="6895" y="5752"/>
                  </a:lnTo>
                  <a:lnTo>
                    <a:pt x="6836" y="5378"/>
                  </a:lnTo>
                  <a:lnTo>
                    <a:pt x="6757" y="4984"/>
                  </a:lnTo>
                  <a:lnTo>
                    <a:pt x="6639" y="4590"/>
                  </a:lnTo>
                  <a:lnTo>
                    <a:pt x="6521" y="4216"/>
                  </a:lnTo>
                  <a:lnTo>
                    <a:pt x="6363" y="3822"/>
                  </a:lnTo>
                  <a:lnTo>
                    <a:pt x="6186" y="3448"/>
                  </a:lnTo>
                  <a:lnTo>
                    <a:pt x="5989" y="3073"/>
                  </a:lnTo>
                  <a:lnTo>
                    <a:pt x="5772" y="2719"/>
                  </a:lnTo>
                  <a:lnTo>
                    <a:pt x="5555" y="2364"/>
                  </a:lnTo>
                  <a:lnTo>
                    <a:pt x="5299" y="2029"/>
                  </a:lnTo>
                  <a:lnTo>
                    <a:pt x="5043" y="1714"/>
                  </a:lnTo>
                  <a:lnTo>
                    <a:pt x="4767" y="1419"/>
                  </a:lnTo>
                  <a:lnTo>
                    <a:pt x="4472" y="1143"/>
                  </a:lnTo>
                  <a:lnTo>
                    <a:pt x="4176" y="887"/>
                  </a:lnTo>
                  <a:lnTo>
                    <a:pt x="3861" y="670"/>
                  </a:lnTo>
                  <a:lnTo>
                    <a:pt x="3546" y="473"/>
                  </a:lnTo>
                  <a:lnTo>
                    <a:pt x="3211" y="276"/>
                  </a:lnTo>
                  <a:lnTo>
                    <a:pt x="2857" y="158"/>
                  </a:lnTo>
                  <a:lnTo>
                    <a:pt x="2541" y="59"/>
                  </a:lnTo>
                  <a:lnTo>
                    <a:pt x="2226"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3"/>
            <p:cNvSpPr/>
            <p:nvPr/>
          </p:nvSpPr>
          <p:spPr>
            <a:xfrm>
              <a:off x="3299800" y="3719775"/>
              <a:ext cx="25" cy="7425"/>
            </a:xfrm>
            <a:custGeom>
              <a:avLst/>
              <a:gdLst/>
              <a:ahLst/>
              <a:cxnLst/>
              <a:rect l="l" t="t" r="r" b="b"/>
              <a:pathLst>
                <a:path w="1" h="297" extrusionOk="0">
                  <a:moveTo>
                    <a:pt x="0" y="1"/>
                  </a:moveTo>
                  <a:lnTo>
                    <a:pt x="0" y="1"/>
                  </a:lnTo>
                  <a:lnTo>
                    <a:pt x="0" y="296"/>
                  </a:lnTo>
                  <a:lnTo>
                    <a:pt x="0" y="296"/>
                  </a:lnTo>
                  <a:lnTo>
                    <a:pt x="0" y="296"/>
                  </a:lnTo>
                  <a:lnTo>
                    <a:pt x="0" y="1"/>
                  </a:lnTo>
                  <a:lnTo>
                    <a:pt x="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3"/>
            <p:cNvSpPr/>
            <p:nvPr/>
          </p:nvSpPr>
          <p:spPr>
            <a:xfrm>
              <a:off x="3303250" y="3702550"/>
              <a:ext cx="1500" cy="2975"/>
            </a:xfrm>
            <a:custGeom>
              <a:avLst/>
              <a:gdLst/>
              <a:ahLst/>
              <a:cxnLst/>
              <a:rect l="l" t="t" r="r" b="b"/>
              <a:pathLst>
                <a:path w="60" h="119" extrusionOk="0">
                  <a:moveTo>
                    <a:pt x="59" y="0"/>
                  </a:moveTo>
                  <a:lnTo>
                    <a:pt x="59" y="0"/>
                  </a:lnTo>
                  <a:lnTo>
                    <a:pt x="59" y="0"/>
                  </a:lnTo>
                  <a:lnTo>
                    <a:pt x="0" y="118"/>
                  </a:lnTo>
                  <a:lnTo>
                    <a:pt x="0" y="118"/>
                  </a:lnTo>
                  <a:lnTo>
                    <a:pt x="0" y="118"/>
                  </a:lnTo>
                  <a:lnTo>
                    <a:pt x="59" y="0"/>
                  </a:lnTo>
                  <a:lnTo>
                    <a:pt x="59"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3"/>
            <p:cNvSpPr/>
            <p:nvPr/>
          </p:nvSpPr>
          <p:spPr>
            <a:xfrm>
              <a:off x="3329825" y="3683325"/>
              <a:ext cx="2000" cy="525"/>
            </a:xfrm>
            <a:custGeom>
              <a:avLst/>
              <a:gdLst/>
              <a:ahLst/>
              <a:cxnLst/>
              <a:rect l="l" t="t" r="r" b="b"/>
              <a:pathLst>
                <a:path w="80" h="21" extrusionOk="0">
                  <a:moveTo>
                    <a:pt x="80" y="1"/>
                  </a:moveTo>
                  <a:lnTo>
                    <a:pt x="80" y="1"/>
                  </a:lnTo>
                  <a:lnTo>
                    <a:pt x="80" y="1"/>
                  </a:lnTo>
                  <a:lnTo>
                    <a:pt x="1" y="21"/>
                  </a:lnTo>
                  <a:lnTo>
                    <a:pt x="1" y="21"/>
                  </a:lnTo>
                  <a:lnTo>
                    <a:pt x="1" y="21"/>
                  </a:lnTo>
                  <a:lnTo>
                    <a:pt x="80" y="1"/>
                  </a:lnTo>
                  <a:lnTo>
                    <a:pt x="8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3"/>
            <p:cNvSpPr/>
            <p:nvPr/>
          </p:nvSpPr>
          <p:spPr>
            <a:xfrm>
              <a:off x="3315550" y="3687275"/>
              <a:ext cx="2000" cy="1500"/>
            </a:xfrm>
            <a:custGeom>
              <a:avLst/>
              <a:gdLst/>
              <a:ahLst/>
              <a:cxnLst/>
              <a:rect l="l" t="t" r="r" b="b"/>
              <a:pathLst>
                <a:path w="80" h="60" extrusionOk="0">
                  <a:moveTo>
                    <a:pt x="79" y="1"/>
                  </a:moveTo>
                  <a:lnTo>
                    <a:pt x="79" y="1"/>
                  </a:lnTo>
                  <a:lnTo>
                    <a:pt x="79" y="1"/>
                  </a:lnTo>
                  <a:lnTo>
                    <a:pt x="1" y="60"/>
                  </a:lnTo>
                  <a:lnTo>
                    <a:pt x="1" y="60"/>
                  </a:lnTo>
                  <a:lnTo>
                    <a:pt x="1" y="60"/>
                  </a:lnTo>
                  <a:lnTo>
                    <a:pt x="79" y="1"/>
                  </a:lnTo>
                  <a:lnTo>
                    <a:pt x="7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3"/>
            <p:cNvSpPr/>
            <p:nvPr/>
          </p:nvSpPr>
          <p:spPr>
            <a:xfrm>
              <a:off x="3319975" y="3685300"/>
              <a:ext cx="2000" cy="1025"/>
            </a:xfrm>
            <a:custGeom>
              <a:avLst/>
              <a:gdLst/>
              <a:ahLst/>
              <a:cxnLst/>
              <a:rect l="l" t="t" r="r" b="b"/>
              <a:pathLst>
                <a:path w="80" h="41" extrusionOk="0">
                  <a:moveTo>
                    <a:pt x="80" y="1"/>
                  </a:moveTo>
                  <a:lnTo>
                    <a:pt x="80" y="1"/>
                  </a:lnTo>
                  <a:lnTo>
                    <a:pt x="80" y="1"/>
                  </a:lnTo>
                  <a:lnTo>
                    <a:pt x="1" y="40"/>
                  </a:lnTo>
                  <a:lnTo>
                    <a:pt x="1" y="40"/>
                  </a:lnTo>
                  <a:lnTo>
                    <a:pt x="1" y="40"/>
                  </a:lnTo>
                  <a:lnTo>
                    <a:pt x="80" y="1"/>
                  </a:lnTo>
                  <a:lnTo>
                    <a:pt x="8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3"/>
            <p:cNvSpPr/>
            <p:nvPr/>
          </p:nvSpPr>
          <p:spPr>
            <a:xfrm>
              <a:off x="3305700" y="3697625"/>
              <a:ext cx="1500" cy="2475"/>
            </a:xfrm>
            <a:custGeom>
              <a:avLst/>
              <a:gdLst/>
              <a:ahLst/>
              <a:cxnLst/>
              <a:rect l="l" t="t" r="r" b="b"/>
              <a:pathLst>
                <a:path w="60" h="99" extrusionOk="0">
                  <a:moveTo>
                    <a:pt x="60" y="0"/>
                  </a:moveTo>
                  <a:lnTo>
                    <a:pt x="60" y="0"/>
                  </a:lnTo>
                  <a:lnTo>
                    <a:pt x="60" y="0"/>
                  </a:lnTo>
                  <a:lnTo>
                    <a:pt x="1" y="99"/>
                  </a:lnTo>
                  <a:lnTo>
                    <a:pt x="1" y="99"/>
                  </a:lnTo>
                  <a:lnTo>
                    <a:pt x="1" y="99"/>
                  </a:lnTo>
                  <a:lnTo>
                    <a:pt x="60" y="0"/>
                  </a:lnTo>
                  <a:lnTo>
                    <a:pt x="6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3"/>
            <p:cNvSpPr/>
            <p:nvPr/>
          </p:nvSpPr>
          <p:spPr>
            <a:xfrm>
              <a:off x="3311600" y="3690225"/>
              <a:ext cx="2000" cy="2000"/>
            </a:xfrm>
            <a:custGeom>
              <a:avLst/>
              <a:gdLst/>
              <a:ahLst/>
              <a:cxnLst/>
              <a:rect l="l" t="t" r="r" b="b"/>
              <a:pathLst>
                <a:path w="80" h="80" extrusionOk="0">
                  <a:moveTo>
                    <a:pt x="80" y="1"/>
                  </a:moveTo>
                  <a:lnTo>
                    <a:pt x="1" y="80"/>
                  </a:lnTo>
                  <a:lnTo>
                    <a:pt x="21" y="80"/>
                  </a:lnTo>
                  <a:lnTo>
                    <a:pt x="8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3"/>
            <p:cNvSpPr/>
            <p:nvPr/>
          </p:nvSpPr>
          <p:spPr>
            <a:xfrm>
              <a:off x="3302250" y="3749325"/>
              <a:ext cx="3975" cy="12825"/>
            </a:xfrm>
            <a:custGeom>
              <a:avLst/>
              <a:gdLst/>
              <a:ahLst/>
              <a:cxnLst/>
              <a:rect l="l" t="t" r="r" b="b"/>
              <a:pathLst>
                <a:path w="159" h="513" extrusionOk="0">
                  <a:moveTo>
                    <a:pt x="158" y="513"/>
                  </a:moveTo>
                  <a:lnTo>
                    <a:pt x="158" y="513"/>
                  </a:lnTo>
                  <a:lnTo>
                    <a:pt x="79" y="257"/>
                  </a:lnTo>
                  <a:lnTo>
                    <a:pt x="1" y="1"/>
                  </a:lnTo>
                  <a:lnTo>
                    <a:pt x="1" y="1"/>
                  </a:lnTo>
                  <a:lnTo>
                    <a:pt x="79" y="257"/>
                  </a:lnTo>
                  <a:lnTo>
                    <a:pt x="158" y="513"/>
                  </a:lnTo>
                  <a:lnTo>
                    <a:pt x="158" y="513"/>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3"/>
            <p:cNvSpPr/>
            <p:nvPr/>
          </p:nvSpPr>
          <p:spPr>
            <a:xfrm>
              <a:off x="3331800" y="3807425"/>
              <a:ext cx="10850" cy="11850"/>
            </a:xfrm>
            <a:custGeom>
              <a:avLst/>
              <a:gdLst/>
              <a:ahLst/>
              <a:cxnLst/>
              <a:rect l="l" t="t" r="r" b="b"/>
              <a:pathLst>
                <a:path w="434" h="474" extrusionOk="0">
                  <a:moveTo>
                    <a:pt x="434" y="474"/>
                  </a:moveTo>
                  <a:lnTo>
                    <a:pt x="434" y="474"/>
                  </a:lnTo>
                  <a:lnTo>
                    <a:pt x="217" y="237"/>
                  </a:lnTo>
                  <a:lnTo>
                    <a:pt x="1" y="1"/>
                  </a:lnTo>
                  <a:lnTo>
                    <a:pt x="1" y="1"/>
                  </a:lnTo>
                  <a:lnTo>
                    <a:pt x="217" y="237"/>
                  </a:lnTo>
                  <a:lnTo>
                    <a:pt x="434" y="474"/>
                  </a:lnTo>
                  <a:lnTo>
                    <a:pt x="434" y="474"/>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3"/>
            <p:cNvSpPr/>
            <p:nvPr/>
          </p:nvSpPr>
          <p:spPr>
            <a:xfrm>
              <a:off x="3308650" y="3693675"/>
              <a:ext cx="1500" cy="2000"/>
            </a:xfrm>
            <a:custGeom>
              <a:avLst/>
              <a:gdLst/>
              <a:ahLst/>
              <a:cxnLst/>
              <a:rect l="l" t="t" r="r" b="b"/>
              <a:pathLst>
                <a:path w="60" h="80" extrusionOk="0">
                  <a:moveTo>
                    <a:pt x="60" y="1"/>
                  </a:moveTo>
                  <a:lnTo>
                    <a:pt x="60" y="1"/>
                  </a:lnTo>
                  <a:lnTo>
                    <a:pt x="60" y="1"/>
                  </a:lnTo>
                  <a:lnTo>
                    <a:pt x="1" y="79"/>
                  </a:lnTo>
                  <a:lnTo>
                    <a:pt x="1" y="79"/>
                  </a:lnTo>
                  <a:lnTo>
                    <a:pt x="1" y="79"/>
                  </a:lnTo>
                  <a:lnTo>
                    <a:pt x="60" y="1"/>
                  </a:lnTo>
                  <a:lnTo>
                    <a:pt x="6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3"/>
            <p:cNvSpPr/>
            <p:nvPr/>
          </p:nvSpPr>
          <p:spPr>
            <a:xfrm>
              <a:off x="3300275" y="3713375"/>
              <a:ext cx="525" cy="4450"/>
            </a:xfrm>
            <a:custGeom>
              <a:avLst/>
              <a:gdLst/>
              <a:ahLst/>
              <a:cxnLst/>
              <a:rect l="l" t="t" r="r" b="b"/>
              <a:pathLst>
                <a:path w="21" h="178" extrusionOk="0">
                  <a:moveTo>
                    <a:pt x="21" y="1"/>
                  </a:moveTo>
                  <a:lnTo>
                    <a:pt x="21" y="1"/>
                  </a:lnTo>
                  <a:lnTo>
                    <a:pt x="21" y="1"/>
                  </a:lnTo>
                  <a:lnTo>
                    <a:pt x="1" y="178"/>
                  </a:lnTo>
                  <a:lnTo>
                    <a:pt x="1" y="178"/>
                  </a:lnTo>
                  <a:lnTo>
                    <a:pt x="1" y="178"/>
                  </a:lnTo>
                  <a:lnTo>
                    <a:pt x="21" y="1"/>
                  </a:lnTo>
                  <a:lnTo>
                    <a:pt x="21"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3"/>
            <p:cNvSpPr/>
            <p:nvPr/>
          </p:nvSpPr>
          <p:spPr>
            <a:xfrm>
              <a:off x="3301750" y="3707475"/>
              <a:ext cx="525" cy="3950"/>
            </a:xfrm>
            <a:custGeom>
              <a:avLst/>
              <a:gdLst/>
              <a:ahLst/>
              <a:cxnLst/>
              <a:rect l="l" t="t" r="r" b="b"/>
              <a:pathLst>
                <a:path w="21" h="158" extrusionOk="0">
                  <a:moveTo>
                    <a:pt x="21" y="0"/>
                  </a:moveTo>
                  <a:lnTo>
                    <a:pt x="1" y="138"/>
                  </a:lnTo>
                  <a:lnTo>
                    <a:pt x="1" y="158"/>
                  </a:lnTo>
                  <a:lnTo>
                    <a:pt x="21"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3"/>
            <p:cNvSpPr/>
            <p:nvPr/>
          </p:nvSpPr>
          <p:spPr>
            <a:xfrm>
              <a:off x="3307675" y="3767050"/>
              <a:ext cx="7900" cy="16275"/>
            </a:xfrm>
            <a:custGeom>
              <a:avLst/>
              <a:gdLst/>
              <a:ahLst/>
              <a:cxnLst/>
              <a:rect l="l" t="t" r="r" b="b"/>
              <a:pathLst>
                <a:path w="316" h="651" extrusionOk="0">
                  <a:moveTo>
                    <a:pt x="316" y="651"/>
                  </a:moveTo>
                  <a:lnTo>
                    <a:pt x="316" y="651"/>
                  </a:lnTo>
                  <a:lnTo>
                    <a:pt x="158" y="336"/>
                  </a:lnTo>
                  <a:lnTo>
                    <a:pt x="0" y="1"/>
                  </a:lnTo>
                  <a:lnTo>
                    <a:pt x="0" y="1"/>
                  </a:lnTo>
                  <a:lnTo>
                    <a:pt x="158" y="336"/>
                  </a:lnTo>
                  <a:lnTo>
                    <a:pt x="316" y="651"/>
                  </a:lnTo>
                  <a:lnTo>
                    <a:pt x="316" y="65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3"/>
            <p:cNvSpPr/>
            <p:nvPr/>
          </p:nvSpPr>
          <p:spPr>
            <a:xfrm>
              <a:off x="3324425" y="3683825"/>
              <a:ext cx="2475" cy="1025"/>
            </a:xfrm>
            <a:custGeom>
              <a:avLst/>
              <a:gdLst/>
              <a:ahLst/>
              <a:cxnLst/>
              <a:rect l="l" t="t" r="r" b="b"/>
              <a:pathLst>
                <a:path w="99" h="41" extrusionOk="0">
                  <a:moveTo>
                    <a:pt x="99" y="1"/>
                  </a:moveTo>
                  <a:lnTo>
                    <a:pt x="0" y="40"/>
                  </a:lnTo>
                  <a:lnTo>
                    <a:pt x="20" y="40"/>
                  </a:lnTo>
                  <a:lnTo>
                    <a:pt x="9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3"/>
            <p:cNvSpPr/>
            <p:nvPr/>
          </p:nvSpPr>
          <p:spPr>
            <a:xfrm>
              <a:off x="3299800" y="3683325"/>
              <a:ext cx="122650" cy="158125"/>
            </a:xfrm>
            <a:custGeom>
              <a:avLst/>
              <a:gdLst/>
              <a:ahLst/>
              <a:cxnLst/>
              <a:rect l="l" t="t" r="r" b="b"/>
              <a:pathLst>
                <a:path w="4906" h="6325" extrusionOk="0">
                  <a:moveTo>
                    <a:pt x="1281" y="1"/>
                  </a:moveTo>
                  <a:lnTo>
                    <a:pt x="1202" y="21"/>
                  </a:lnTo>
                  <a:lnTo>
                    <a:pt x="1084" y="21"/>
                  </a:lnTo>
                  <a:lnTo>
                    <a:pt x="985" y="60"/>
                  </a:lnTo>
                  <a:lnTo>
                    <a:pt x="1005" y="60"/>
                  </a:lnTo>
                  <a:lnTo>
                    <a:pt x="887" y="80"/>
                  </a:lnTo>
                  <a:lnTo>
                    <a:pt x="808" y="119"/>
                  </a:lnTo>
                  <a:lnTo>
                    <a:pt x="709" y="159"/>
                  </a:lnTo>
                  <a:lnTo>
                    <a:pt x="631" y="218"/>
                  </a:lnTo>
                  <a:lnTo>
                    <a:pt x="552" y="277"/>
                  </a:lnTo>
                  <a:lnTo>
                    <a:pt x="473" y="356"/>
                  </a:lnTo>
                  <a:lnTo>
                    <a:pt x="414" y="415"/>
                  </a:lnTo>
                  <a:lnTo>
                    <a:pt x="355" y="493"/>
                  </a:lnTo>
                  <a:lnTo>
                    <a:pt x="296" y="572"/>
                  </a:lnTo>
                  <a:lnTo>
                    <a:pt x="237" y="671"/>
                  </a:lnTo>
                  <a:lnTo>
                    <a:pt x="197" y="769"/>
                  </a:lnTo>
                  <a:lnTo>
                    <a:pt x="138" y="887"/>
                  </a:lnTo>
                  <a:lnTo>
                    <a:pt x="99" y="966"/>
                  </a:lnTo>
                  <a:lnTo>
                    <a:pt x="79" y="1124"/>
                  </a:lnTo>
                  <a:lnTo>
                    <a:pt x="40" y="1203"/>
                  </a:lnTo>
                  <a:lnTo>
                    <a:pt x="20" y="1380"/>
                  </a:lnTo>
                  <a:lnTo>
                    <a:pt x="0" y="1459"/>
                  </a:lnTo>
                  <a:lnTo>
                    <a:pt x="0" y="1754"/>
                  </a:lnTo>
                  <a:lnTo>
                    <a:pt x="0" y="2030"/>
                  </a:lnTo>
                  <a:lnTo>
                    <a:pt x="40" y="2345"/>
                  </a:lnTo>
                  <a:lnTo>
                    <a:pt x="99" y="2641"/>
                  </a:lnTo>
                  <a:lnTo>
                    <a:pt x="177" y="2897"/>
                  </a:lnTo>
                  <a:lnTo>
                    <a:pt x="256" y="3153"/>
                  </a:lnTo>
                  <a:lnTo>
                    <a:pt x="315" y="3350"/>
                  </a:lnTo>
                  <a:lnTo>
                    <a:pt x="473" y="3685"/>
                  </a:lnTo>
                  <a:lnTo>
                    <a:pt x="631" y="4000"/>
                  </a:lnTo>
                  <a:lnTo>
                    <a:pt x="827" y="4354"/>
                  </a:lnTo>
                  <a:lnTo>
                    <a:pt x="1064" y="4709"/>
                  </a:lnTo>
                  <a:lnTo>
                    <a:pt x="1281" y="4965"/>
                  </a:lnTo>
                  <a:lnTo>
                    <a:pt x="1497" y="5201"/>
                  </a:lnTo>
                  <a:lnTo>
                    <a:pt x="1714" y="5438"/>
                  </a:lnTo>
                  <a:lnTo>
                    <a:pt x="1891" y="5595"/>
                  </a:lnTo>
                  <a:lnTo>
                    <a:pt x="2068" y="5733"/>
                  </a:lnTo>
                  <a:lnTo>
                    <a:pt x="2246" y="5871"/>
                  </a:lnTo>
                  <a:lnTo>
                    <a:pt x="2443" y="5989"/>
                  </a:lnTo>
                  <a:lnTo>
                    <a:pt x="2699" y="6107"/>
                  </a:lnTo>
                  <a:lnTo>
                    <a:pt x="2935" y="6206"/>
                  </a:lnTo>
                  <a:lnTo>
                    <a:pt x="3172" y="6285"/>
                  </a:lnTo>
                  <a:lnTo>
                    <a:pt x="3408" y="6304"/>
                  </a:lnTo>
                  <a:lnTo>
                    <a:pt x="3605" y="6324"/>
                  </a:lnTo>
                  <a:lnTo>
                    <a:pt x="3822" y="6285"/>
                  </a:lnTo>
                  <a:lnTo>
                    <a:pt x="3999" y="6245"/>
                  </a:lnTo>
                  <a:lnTo>
                    <a:pt x="4176" y="6167"/>
                  </a:lnTo>
                  <a:lnTo>
                    <a:pt x="4334" y="6048"/>
                  </a:lnTo>
                  <a:lnTo>
                    <a:pt x="4491" y="5910"/>
                  </a:lnTo>
                  <a:lnTo>
                    <a:pt x="4610" y="5753"/>
                  </a:lnTo>
                  <a:lnTo>
                    <a:pt x="4708" y="5556"/>
                  </a:lnTo>
                  <a:lnTo>
                    <a:pt x="4787" y="5359"/>
                  </a:lnTo>
                  <a:lnTo>
                    <a:pt x="4866" y="5123"/>
                  </a:lnTo>
                  <a:lnTo>
                    <a:pt x="4885" y="4866"/>
                  </a:lnTo>
                  <a:lnTo>
                    <a:pt x="4905" y="4571"/>
                  </a:lnTo>
                  <a:lnTo>
                    <a:pt x="4905" y="4275"/>
                  </a:lnTo>
                  <a:lnTo>
                    <a:pt x="4866" y="3980"/>
                  </a:lnTo>
                  <a:lnTo>
                    <a:pt x="4807" y="3685"/>
                  </a:lnTo>
                  <a:lnTo>
                    <a:pt x="4708" y="3369"/>
                  </a:lnTo>
                  <a:lnTo>
                    <a:pt x="4610" y="3054"/>
                  </a:lnTo>
                  <a:lnTo>
                    <a:pt x="4491" y="2759"/>
                  </a:lnTo>
                  <a:lnTo>
                    <a:pt x="4353" y="2463"/>
                  </a:lnTo>
                  <a:lnTo>
                    <a:pt x="4196" y="2168"/>
                  </a:lnTo>
                  <a:lnTo>
                    <a:pt x="4019" y="1892"/>
                  </a:lnTo>
                  <a:lnTo>
                    <a:pt x="3822" y="1616"/>
                  </a:lnTo>
                  <a:lnTo>
                    <a:pt x="3625" y="1360"/>
                  </a:lnTo>
                  <a:lnTo>
                    <a:pt x="3408" y="1104"/>
                  </a:lnTo>
                  <a:lnTo>
                    <a:pt x="3191" y="887"/>
                  </a:lnTo>
                  <a:lnTo>
                    <a:pt x="2955" y="690"/>
                  </a:lnTo>
                  <a:lnTo>
                    <a:pt x="2719" y="493"/>
                  </a:lnTo>
                  <a:lnTo>
                    <a:pt x="2462" y="336"/>
                  </a:lnTo>
                  <a:lnTo>
                    <a:pt x="2206" y="198"/>
                  </a:lnTo>
                  <a:lnTo>
                    <a:pt x="2128" y="178"/>
                  </a:lnTo>
                  <a:lnTo>
                    <a:pt x="2147" y="178"/>
                  </a:lnTo>
                  <a:lnTo>
                    <a:pt x="1970" y="119"/>
                  </a:lnTo>
                  <a:lnTo>
                    <a:pt x="1871" y="80"/>
                  </a:lnTo>
                  <a:lnTo>
                    <a:pt x="1734" y="40"/>
                  </a:lnTo>
                  <a:lnTo>
                    <a:pt x="1635" y="21"/>
                  </a:lnTo>
                  <a:lnTo>
                    <a:pt x="1497"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3"/>
            <p:cNvSpPr/>
            <p:nvPr/>
          </p:nvSpPr>
          <p:spPr>
            <a:xfrm>
              <a:off x="3301275" y="3637050"/>
              <a:ext cx="173375" cy="228525"/>
            </a:xfrm>
            <a:custGeom>
              <a:avLst/>
              <a:gdLst/>
              <a:ahLst/>
              <a:cxnLst/>
              <a:rect l="l" t="t" r="r" b="b"/>
              <a:pathLst>
                <a:path w="6935" h="9141" extrusionOk="0">
                  <a:moveTo>
                    <a:pt x="1931" y="0"/>
                  </a:moveTo>
                  <a:lnTo>
                    <a:pt x="1655" y="40"/>
                  </a:lnTo>
                  <a:lnTo>
                    <a:pt x="1399" y="99"/>
                  </a:lnTo>
                  <a:lnTo>
                    <a:pt x="1162" y="217"/>
                  </a:lnTo>
                  <a:lnTo>
                    <a:pt x="0" y="887"/>
                  </a:lnTo>
                  <a:lnTo>
                    <a:pt x="79" y="847"/>
                  </a:lnTo>
                  <a:lnTo>
                    <a:pt x="217" y="788"/>
                  </a:lnTo>
                  <a:lnTo>
                    <a:pt x="315" y="749"/>
                  </a:lnTo>
                  <a:lnTo>
                    <a:pt x="453" y="709"/>
                  </a:lnTo>
                  <a:lnTo>
                    <a:pt x="572" y="690"/>
                  </a:lnTo>
                  <a:lnTo>
                    <a:pt x="729" y="670"/>
                  </a:lnTo>
                  <a:lnTo>
                    <a:pt x="1123" y="670"/>
                  </a:lnTo>
                  <a:lnTo>
                    <a:pt x="1300" y="709"/>
                  </a:lnTo>
                  <a:lnTo>
                    <a:pt x="1438" y="729"/>
                  </a:lnTo>
                  <a:lnTo>
                    <a:pt x="1616" y="788"/>
                  </a:lnTo>
                  <a:lnTo>
                    <a:pt x="1753" y="828"/>
                  </a:lnTo>
                  <a:lnTo>
                    <a:pt x="1970" y="906"/>
                  </a:lnTo>
                  <a:lnTo>
                    <a:pt x="2069" y="946"/>
                  </a:lnTo>
                  <a:lnTo>
                    <a:pt x="2403" y="1123"/>
                  </a:lnTo>
                  <a:lnTo>
                    <a:pt x="2758" y="1340"/>
                  </a:lnTo>
                  <a:lnTo>
                    <a:pt x="3093" y="1596"/>
                  </a:lnTo>
                  <a:lnTo>
                    <a:pt x="3408" y="1872"/>
                  </a:lnTo>
                  <a:lnTo>
                    <a:pt x="3723" y="2187"/>
                  </a:lnTo>
                  <a:lnTo>
                    <a:pt x="4019" y="2522"/>
                  </a:lnTo>
                  <a:lnTo>
                    <a:pt x="4294" y="2876"/>
                  </a:lnTo>
                  <a:lnTo>
                    <a:pt x="4551" y="3251"/>
                  </a:lnTo>
                  <a:lnTo>
                    <a:pt x="4787" y="3645"/>
                  </a:lnTo>
                  <a:lnTo>
                    <a:pt x="5004" y="4038"/>
                  </a:lnTo>
                  <a:lnTo>
                    <a:pt x="5201" y="4452"/>
                  </a:lnTo>
                  <a:lnTo>
                    <a:pt x="5378" y="4886"/>
                  </a:lnTo>
                  <a:lnTo>
                    <a:pt x="5516" y="5299"/>
                  </a:lnTo>
                  <a:lnTo>
                    <a:pt x="5634" y="5733"/>
                  </a:lnTo>
                  <a:lnTo>
                    <a:pt x="5713" y="6146"/>
                  </a:lnTo>
                  <a:lnTo>
                    <a:pt x="5752" y="6560"/>
                  </a:lnTo>
                  <a:lnTo>
                    <a:pt x="5772" y="6974"/>
                  </a:lnTo>
                  <a:lnTo>
                    <a:pt x="5752" y="7348"/>
                  </a:lnTo>
                  <a:lnTo>
                    <a:pt x="5752" y="7466"/>
                  </a:lnTo>
                  <a:lnTo>
                    <a:pt x="5713" y="7702"/>
                  </a:lnTo>
                  <a:lnTo>
                    <a:pt x="5673" y="7840"/>
                  </a:lnTo>
                  <a:lnTo>
                    <a:pt x="5614" y="8037"/>
                  </a:lnTo>
                  <a:lnTo>
                    <a:pt x="5575" y="8155"/>
                  </a:lnTo>
                  <a:lnTo>
                    <a:pt x="5516" y="8313"/>
                  </a:lnTo>
                  <a:lnTo>
                    <a:pt x="5437" y="8431"/>
                  </a:lnTo>
                  <a:lnTo>
                    <a:pt x="5358" y="8569"/>
                  </a:lnTo>
                  <a:lnTo>
                    <a:pt x="5279" y="8687"/>
                  </a:lnTo>
                  <a:lnTo>
                    <a:pt x="5201" y="8805"/>
                  </a:lnTo>
                  <a:lnTo>
                    <a:pt x="5102" y="8884"/>
                  </a:lnTo>
                  <a:lnTo>
                    <a:pt x="5004" y="8983"/>
                  </a:lnTo>
                  <a:lnTo>
                    <a:pt x="4905" y="9062"/>
                  </a:lnTo>
                  <a:lnTo>
                    <a:pt x="4787" y="9140"/>
                  </a:lnTo>
                  <a:lnTo>
                    <a:pt x="4787" y="9140"/>
                  </a:lnTo>
                  <a:lnTo>
                    <a:pt x="5949" y="8471"/>
                  </a:lnTo>
                  <a:lnTo>
                    <a:pt x="6166" y="8313"/>
                  </a:lnTo>
                  <a:lnTo>
                    <a:pt x="6343" y="8136"/>
                  </a:lnTo>
                  <a:lnTo>
                    <a:pt x="6520" y="7899"/>
                  </a:lnTo>
                  <a:lnTo>
                    <a:pt x="6658" y="7643"/>
                  </a:lnTo>
                  <a:lnTo>
                    <a:pt x="6776" y="7367"/>
                  </a:lnTo>
                  <a:lnTo>
                    <a:pt x="6855" y="7033"/>
                  </a:lnTo>
                  <a:lnTo>
                    <a:pt x="6914" y="6678"/>
                  </a:lnTo>
                  <a:lnTo>
                    <a:pt x="6934" y="6304"/>
                  </a:lnTo>
                  <a:lnTo>
                    <a:pt x="6914" y="5890"/>
                  </a:lnTo>
                  <a:lnTo>
                    <a:pt x="6855" y="5476"/>
                  </a:lnTo>
                  <a:lnTo>
                    <a:pt x="6776" y="5063"/>
                  </a:lnTo>
                  <a:lnTo>
                    <a:pt x="6678" y="4629"/>
                  </a:lnTo>
                  <a:lnTo>
                    <a:pt x="6520" y="4216"/>
                  </a:lnTo>
                  <a:lnTo>
                    <a:pt x="6363" y="3782"/>
                  </a:lnTo>
                  <a:lnTo>
                    <a:pt x="6166" y="3369"/>
                  </a:lnTo>
                  <a:lnTo>
                    <a:pt x="5949" y="2975"/>
                  </a:lnTo>
                  <a:lnTo>
                    <a:pt x="5713" y="2581"/>
                  </a:lnTo>
                  <a:lnTo>
                    <a:pt x="5437" y="2207"/>
                  </a:lnTo>
                  <a:lnTo>
                    <a:pt x="5161" y="1852"/>
                  </a:lnTo>
                  <a:lnTo>
                    <a:pt x="4866" y="1517"/>
                  </a:lnTo>
                  <a:lnTo>
                    <a:pt x="4570" y="1202"/>
                  </a:lnTo>
                  <a:lnTo>
                    <a:pt x="4235" y="926"/>
                  </a:lnTo>
                  <a:lnTo>
                    <a:pt x="3901" y="670"/>
                  </a:lnTo>
                  <a:lnTo>
                    <a:pt x="3566" y="453"/>
                  </a:lnTo>
                  <a:lnTo>
                    <a:pt x="3211" y="276"/>
                  </a:lnTo>
                  <a:lnTo>
                    <a:pt x="2876" y="138"/>
                  </a:lnTo>
                  <a:lnTo>
                    <a:pt x="2541" y="40"/>
                  </a:lnTo>
                  <a:lnTo>
                    <a:pt x="2226"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3"/>
            <p:cNvSpPr/>
            <p:nvPr/>
          </p:nvSpPr>
          <p:spPr>
            <a:xfrm>
              <a:off x="3070300" y="3534625"/>
              <a:ext cx="375275" cy="336350"/>
            </a:xfrm>
            <a:custGeom>
              <a:avLst/>
              <a:gdLst/>
              <a:ahLst/>
              <a:cxnLst/>
              <a:rect l="l" t="t" r="r" b="b"/>
              <a:pathLst>
                <a:path w="15011" h="13454" extrusionOk="0">
                  <a:moveTo>
                    <a:pt x="2443" y="1202"/>
                  </a:moveTo>
                  <a:lnTo>
                    <a:pt x="2581" y="1221"/>
                  </a:lnTo>
                  <a:lnTo>
                    <a:pt x="2640" y="1221"/>
                  </a:lnTo>
                  <a:lnTo>
                    <a:pt x="2818" y="1280"/>
                  </a:lnTo>
                  <a:lnTo>
                    <a:pt x="3015" y="1340"/>
                  </a:lnTo>
                  <a:lnTo>
                    <a:pt x="3212" y="1418"/>
                  </a:lnTo>
                  <a:lnTo>
                    <a:pt x="3409" y="1537"/>
                  </a:lnTo>
                  <a:lnTo>
                    <a:pt x="3645" y="1694"/>
                  </a:lnTo>
                  <a:lnTo>
                    <a:pt x="3901" y="1871"/>
                  </a:lnTo>
                  <a:lnTo>
                    <a:pt x="4137" y="2068"/>
                  </a:lnTo>
                  <a:lnTo>
                    <a:pt x="4354" y="2305"/>
                  </a:lnTo>
                  <a:lnTo>
                    <a:pt x="4571" y="2541"/>
                  </a:lnTo>
                  <a:lnTo>
                    <a:pt x="4768" y="2797"/>
                  </a:lnTo>
                  <a:lnTo>
                    <a:pt x="4965" y="3073"/>
                  </a:lnTo>
                  <a:lnTo>
                    <a:pt x="5142" y="3369"/>
                  </a:lnTo>
                  <a:lnTo>
                    <a:pt x="5300" y="3644"/>
                  </a:lnTo>
                  <a:lnTo>
                    <a:pt x="5437" y="3959"/>
                  </a:lnTo>
                  <a:lnTo>
                    <a:pt x="5556" y="4255"/>
                  </a:lnTo>
                  <a:lnTo>
                    <a:pt x="5654" y="4570"/>
                  </a:lnTo>
                  <a:lnTo>
                    <a:pt x="5733" y="4866"/>
                  </a:lnTo>
                  <a:lnTo>
                    <a:pt x="5792" y="5181"/>
                  </a:lnTo>
                  <a:lnTo>
                    <a:pt x="5831" y="5476"/>
                  </a:lnTo>
                  <a:lnTo>
                    <a:pt x="5851" y="5772"/>
                  </a:lnTo>
                  <a:lnTo>
                    <a:pt x="5831" y="6047"/>
                  </a:lnTo>
                  <a:lnTo>
                    <a:pt x="5792" y="6304"/>
                  </a:lnTo>
                  <a:lnTo>
                    <a:pt x="5733" y="6540"/>
                  </a:lnTo>
                  <a:lnTo>
                    <a:pt x="5654" y="6757"/>
                  </a:lnTo>
                  <a:lnTo>
                    <a:pt x="5556" y="6934"/>
                  </a:lnTo>
                  <a:lnTo>
                    <a:pt x="5418" y="7111"/>
                  </a:lnTo>
                  <a:lnTo>
                    <a:pt x="5280" y="7249"/>
                  </a:lnTo>
                  <a:lnTo>
                    <a:pt x="5122" y="7348"/>
                  </a:lnTo>
                  <a:lnTo>
                    <a:pt x="4945" y="7426"/>
                  </a:lnTo>
                  <a:lnTo>
                    <a:pt x="4768" y="7485"/>
                  </a:lnTo>
                  <a:lnTo>
                    <a:pt x="4551" y="7505"/>
                  </a:lnTo>
                  <a:lnTo>
                    <a:pt x="4334" y="7505"/>
                  </a:lnTo>
                  <a:lnTo>
                    <a:pt x="4118" y="7466"/>
                  </a:lnTo>
                  <a:lnTo>
                    <a:pt x="3881" y="7407"/>
                  </a:lnTo>
                  <a:lnTo>
                    <a:pt x="3645" y="7308"/>
                  </a:lnTo>
                  <a:lnTo>
                    <a:pt x="3389" y="7170"/>
                  </a:lnTo>
                  <a:lnTo>
                    <a:pt x="3133" y="7013"/>
                  </a:lnTo>
                  <a:lnTo>
                    <a:pt x="2896" y="6835"/>
                  </a:lnTo>
                  <a:lnTo>
                    <a:pt x="2719" y="6678"/>
                  </a:lnTo>
                  <a:lnTo>
                    <a:pt x="2542" y="6520"/>
                  </a:lnTo>
                  <a:lnTo>
                    <a:pt x="2207" y="6166"/>
                  </a:lnTo>
                  <a:lnTo>
                    <a:pt x="1912" y="5772"/>
                  </a:lnTo>
                  <a:lnTo>
                    <a:pt x="1655" y="5338"/>
                  </a:lnTo>
                  <a:lnTo>
                    <a:pt x="1498" y="5063"/>
                  </a:lnTo>
                  <a:lnTo>
                    <a:pt x="1360" y="4747"/>
                  </a:lnTo>
                  <a:lnTo>
                    <a:pt x="1222" y="4452"/>
                  </a:lnTo>
                  <a:lnTo>
                    <a:pt x="1124" y="4137"/>
                  </a:lnTo>
                  <a:lnTo>
                    <a:pt x="1045" y="3841"/>
                  </a:lnTo>
                  <a:lnTo>
                    <a:pt x="1005" y="3605"/>
                  </a:lnTo>
                  <a:lnTo>
                    <a:pt x="966" y="3388"/>
                  </a:lnTo>
                  <a:lnTo>
                    <a:pt x="946" y="3152"/>
                  </a:lnTo>
                  <a:lnTo>
                    <a:pt x="946" y="2935"/>
                  </a:lnTo>
                  <a:lnTo>
                    <a:pt x="946" y="2659"/>
                  </a:lnTo>
                  <a:lnTo>
                    <a:pt x="966" y="2581"/>
                  </a:lnTo>
                  <a:lnTo>
                    <a:pt x="986" y="2403"/>
                  </a:lnTo>
                  <a:lnTo>
                    <a:pt x="1005" y="2305"/>
                  </a:lnTo>
                  <a:lnTo>
                    <a:pt x="1045" y="2167"/>
                  </a:lnTo>
                  <a:lnTo>
                    <a:pt x="1084" y="2068"/>
                  </a:lnTo>
                  <a:lnTo>
                    <a:pt x="1124" y="1950"/>
                  </a:lnTo>
                  <a:lnTo>
                    <a:pt x="1183" y="1871"/>
                  </a:lnTo>
                  <a:lnTo>
                    <a:pt x="1242" y="1773"/>
                  </a:lnTo>
                  <a:lnTo>
                    <a:pt x="1301" y="1694"/>
                  </a:lnTo>
                  <a:lnTo>
                    <a:pt x="1360" y="1596"/>
                  </a:lnTo>
                  <a:lnTo>
                    <a:pt x="1419" y="1537"/>
                  </a:lnTo>
                  <a:lnTo>
                    <a:pt x="1498" y="1458"/>
                  </a:lnTo>
                  <a:lnTo>
                    <a:pt x="1577" y="1418"/>
                  </a:lnTo>
                  <a:lnTo>
                    <a:pt x="1655" y="1359"/>
                  </a:lnTo>
                  <a:lnTo>
                    <a:pt x="1754" y="1320"/>
                  </a:lnTo>
                  <a:lnTo>
                    <a:pt x="1833" y="1280"/>
                  </a:lnTo>
                  <a:lnTo>
                    <a:pt x="1931" y="1241"/>
                  </a:lnTo>
                  <a:lnTo>
                    <a:pt x="2030" y="1221"/>
                  </a:lnTo>
                  <a:lnTo>
                    <a:pt x="2128" y="1202"/>
                  </a:lnTo>
                  <a:close/>
                  <a:moveTo>
                    <a:pt x="10677" y="5949"/>
                  </a:moveTo>
                  <a:lnTo>
                    <a:pt x="10815" y="5969"/>
                  </a:lnTo>
                  <a:lnTo>
                    <a:pt x="10914" y="5988"/>
                  </a:lnTo>
                  <a:lnTo>
                    <a:pt x="11051" y="6028"/>
                  </a:lnTo>
                  <a:lnTo>
                    <a:pt x="11150" y="6067"/>
                  </a:lnTo>
                  <a:lnTo>
                    <a:pt x="11327" y="6126"/>
                  </a:lnTo>
                  <a:lnTo>
                    <a:pt x="11386" y="6146"/>
                  </a:lnTo>
                  <a:lnTo>
                    <a:pt x="11642" y="6284"/>
                  </a:lnTo>
                  <a:lnTo>
                    <a:pt x="11899" y="6441"/>
                  </a:lnTo>
                  <a:lnTo>
                    <a:pt x="12135" y="6638"/>
                  </a:lnTo>
                  <a:lnTo>
                    <a:pt x="12371" y="6835"/>
                  </a:lnTo>
                  <a:lnTo>
                    <a:pt x="12588" y="7052"/>
                  </a:lnTo>
                  <a:lnTo>
                    <a:pt x="12805" y="7308"/>
                  </a:lnTo>
                  <a:lnTo>
                    <a:pt x="13002" y="7564"/>
                  </a:lnTo>
                  <a:lnTo>
                    <a:pt x="13199" y="7840"/>
                  </a:lnTo>
                  <a:lnTo>
                    <a:pt x="13376" y="8116"/>
                  </a:lnTo>
                  <a:lnTo>
                    <a:pt x="13533" y="8411"/>
                  </a:lnTo>
                  <a:lnTo>
                    <a:pt x="13671" y="8707"/>
                  </a:lnTo>
                  <a:lnTo>
                    <a:pt x="13790" y="9002"/>
                  </a:lnTo>
                  <a:lnTo>
                    <a:pt x="13888" y="9317"/>
                  </a:lnTo>
                  <a:lnTo>
                    <a:pt x="13987" y="9633"/>
                  </a:lnTo>
                  <a:lnTo>
                    <a:pt x="14046" y="9928"/>
                  </a:lnTo>
                  <a:lnTo>
                    <a:pt x="14085" y="10223"/>
                  </a:lnTo>
                  <a:lnTo>
                    <a:pt x="14085" y="10519"/>
                  </a:lnTo>
                  <a:lnTo>
                    <a:pt x="14065" y="10814"/>
                  </a:lnTo>
                  <a:lnTo>
                    <a:pt x="14046" y="11071"/>
                  </a:lnTo>
                  <a:lnTo>
                    <a:pt x="13967" y="11307"/>
                  </a:lnTo>
                  <a:lnTo>
                    <a:pt x="13888" y="11504"/>
                  </a:lnTo>
                  <a:lnTo>
                    <a:pt x="13790" y="11701"/>
                  </a:lnTo>
                  <a:lnTo>
                    <a:pt x="13671" y="11858"/>
                  </a:lnTo>
                  <a:lnTo>
                    <a:pt x="13514" y="11996"/>
                  </a:lnTo>
                  <a:lnTo>
                    <a:pt x="13356" y="12115"/>
                  </a:lnTo>
                  <a:lnTo>
                    <a:pt x="13179" y="12193"/>
                  </a:lnTo>
                  <a:lnTo>
                    <a:pt x="13002" y="12233"/>
                  </a:lnTo>
                  <a:lnTo>
                    <a:pt x="12785" y="12272"/>
                  </a:lnTo>
                  <a:lnTo>
                    <a:pt x="12588" y="12252"/>
                  </a:lnTo>
                  <a:lnTo>
                    <a:pt x="12352" y="12233"/>
                  </a:lnTo>
                  <a:lnTo>
                    <a:pt x="12115" y="12154"/>
                  </a:lnTo>
                  <a:lnTo>
                    <a:pt x="11879" y="12055"/>
                  </a:lnTo>
                  <a:lnTo>
                    <a:pt x="11623" y="11937"/>
                  </a:lnTo>
                  <a:lnTo>
                    <a:pt x="11426" y="11819"/>
                  </a:lnTo>
                  <a:lnTo>
                    <a:pt x="11248" y="11681"/>
                  </a:lnTo>
                  <a:lnTo>
                    <a:pt x="11071" y="11543"/>
                  </a:lnTo>
                  <a:lnTo>
                    <a:pt x="10894" y="11386"/>
                  </a:lnTo>
                  <a:lnTo>
                    <a:pt x="10677" y="11149"/>
                  </a:lnTo>
                  <a:lnTo>
                    <a:pt x="10461" y="10913"/>
                  </a:lnTo>
                  <a:lnTo>
                    <a:pt x="10244" y="10657"/>
                  </a:lnTo>
                  <a:lnTo>
                    <a:pt x="10007" y="10302"/>
                  </a:lnTo>
                  <a:lnTo>
                    <a:pt x="9811" y="9948"/>
                  </a:lnTo>
                  <a:lnTo>
                    <a:pt x="9653" y="9633"/>
                  </a:lnTo>
                  <a:lnTo>
                    <a:pt x="9495" y="9298"/>
                  </a:lnTo>
                  <a:lnTo>
                    <a:pt x="9436" y="9101"/>
                  </a:lnTo>
                  <a:lnTo>
                    <a:pt x="9357" y="8845"/>
                  </a:lnTo>
                  <a:lnTo>
                    <a:pt x="9279" y="8589"/>
                  </a:lnTo>
                  <a:lnTo>
                    <a:pt x="9220" y="8293"/>
                  </a:lnTo>
                  <a:lnTo>
                    <a:pt x="9180" y="7978"/>
                  </a:lnTo>
                  <a:lnTo>
                    <a:pt x="9180" y="7702"/>
                  </a:lnTo>
                  <a:lnTo>
                    <a:pt x="9180" y="7407"/>
                  </a:lnTo>
                  <a:lnTo>
                    <a:pt x="9200" y="7328"/>
                  </a:lnTo>
                  <a:lnTo>
                    <a:pt x="9220" y="7151"/>
                  </a:lnTo>
                  <a:lnTo>
                    <a:pt x="9259" y="7052"/>
                  </a:lnTo>
                  <a:lnTo>
                    <a:pt x="9279" y="6914"/>
                  </a:lnTo>
                  <a:lnTo>
                    <a:pt x="9318" y="6835"/>
                  </a:lnTo>
                  <a:lnTo>
                    <a:pt x="9377" y="6717"/>
                  </a:lnTo>
                  <a:lnTo>
                    <a:pt x="9417" y="6619"/>
                  </a:lnTo>
                  <a:lnTo>
                    <a:pt x="9476" y="6520"/>
                  </a:lnTo>
                  <a:lnTo>
                    <a:pt x="9535" y="6441"/>
                  </a:lnTo>
                  <a:lnTo>
                    <a:pt x="9594" y="6363"/>
                  </a:lnTo>
                  <a:lnTo>
                    <a:pt x="9673" y="6304"/>
                  </a:lnTo>
                  <a:lnTo>
                    <a:pt x="9732" y="6225"/>
                  </a:lnTo>
                  <a:lnTo>
                    <a:pt x="9811" y="6166"/>
                  </a:lnTo>
                  <a:lnTo>
                    <a:pt x="9889" y="6107"/>
                  </a:lnTo>
                  <a:lnTo>
                    <a:pt x="9988" y="6067"/>
                  </a:lnTo>
                  <a:lnTo>
                    <a:pt x="10067" y="6028"/>
                  </a:lnTo>
                  <a:lnTo>
                    <a:pt x="10185" y="6008"/>
                  </a:lnTo>
                  <a:lnTo>
                    <a:pt x="10264" y="5969"/>
                  </a:lnTo>
                  <a:lnTo>
                    <a:pt x="10382" y="5969"/>
                  </a:lnTo>
                  <a:lnTo>
                    <a:pt x="10461" y="5949"/>
                  </a:lnTo>
                  <a:close/>
                  <a:moveTo>
                    <a:pt x="1793" y="0"/>
                  </a:moveTo>
                  <a:lnTo>
                    <a:pt x="1655" y="20"/>
                  </a:lnTo>
                  <a:lnTo>
                    <a:pt x="1498" y="40"/>
                  </a:lnTo>
                  <a:lnTo>
                    <a:pt x="1380" y="79"/>
                  </a:lnTo>
                  <a:lnTo>
                    <a:pt x="1242" y="118"/>
                  </a:lnTo>
                  <a:lnTo>
                    <a:pt x="1124" y="158"/>
                  </a:lnTo>
                  <a:lnTo>
                    <a:pt x="1005" y="236"/>
                  </a:lnTo>
                  <a:lnTo>
                    <a:pt x="789" y="374"/>
                  </a:lnTo>
                  <a:lnTo>
                    <a:pt x="592" y="571"/>
                  </a:lnTo>
                  <a:lnTo>
                    <a:pt x="414" y="788"/>
                  </a:lnTo>
                  <a:lnTo>
                    <a:pt x="277" y="1044"/>
                  </a:lnTo>
                  <a:lnTo>
                    <a:pt x="158" y="1340"/>
                  </a:lnTo>
                  <a:lnTo>
                    <a:pt x="80" y="1655"/>
                  </a:lnTo>
                  <a:lnTo>
                    <a:pt x="20" y="2009"/>
                  </a:lnTo>
                  <a:lnTo>
                    <a:pt x="1" y="2403"/>
                  </a:lnTo>
                  <a:lnTo>
                    <a:pt x="20" y="2797"/>
                  </a:lnTo>
                  <a:lnTo>
                    <a:pt x="80" y="3231"/>
                  </a:lnTo>
                  <a:lnTo>
                    <a:pt x="158" y="3644"/>
                  </a:lnTo>
                  <a:lnTo>
                    <a:pt x="277" y="4058"/>
                  </a:lnTo>
                  <a:lnTo>
                    <a:pt x="414" y="4491"/>
                  </a:lnTo>
                  <a:lnTo>
                    <a:pt x="572" y="4905"/>
                  </a:lnTo>
                  <a:lnTo>
                    <a:pt x="769" y="5319"/>
                  </a:lnTo>
                  <a:lnTo>
                    <a:pt x="986" y="5713"/>
                  </a:lnTo>
                  <a:lnTo>
                    <a:pt x="1242" y="6107"/>
                  </a:lnTo>
                  <a:lnTo>
                    <a:pt x="1498" y="6481"/>
                  </a:lnTo>
                  <a:lnTo>
                    <a:pt x="1774" y="6835"/>
                  </a:lnTo>
                  <a:lnTo>
                    <a:pt x="2069" y="7170"/>
                  </a:lnTo>
                  <a:lnTo>
                    <a:pt x="2384" y="7485"/>
                  </a:lnTo>
                  <a:lnTo>
                    <a:pt x="2699" y="7761"/>
                  </a:lnTo>
                  <a:lnTo>
                    <a:pt x="3034" y="8017"/>
                  </a:lnTo>
                  <a:lnTo>
                    <a:pt x="3389" y="8234"/>
                  </a:lnTo>
                  <a:lnTo>
                    <a:pt x="3743" y="8431"/>
                  </a:lnTo>
                  <a:lnTo>
                    <a:pt x="4078" y="8549"/>
                  </a:lnTo>
                  <a:lnTo>
                    <a:pt x="4413" y="8648"/>
                  </a:lnTo>
                  <a:lnTo>
                    <a:pt x="4728" y="8687"/>
                  </a:lnTo>
                  <a:lnTo>
                    <a:pt x="5024" y="8707"/>
                  </a:lnTo>
                  <a:lnTo>
                    <a:pt x="5300" y="8667"/>
                  </a:lnTo>
                  <a:lnTo>
                    <a:pt x="5556" y="8569"/>
                  </a:lnTo>
                  <a:lnTo>
                    <a:pt x="5812" y="8451"/>
                  </a:lnTo>
                  <a:lnTo>
                    <a:pt x="5891" y="8411"/>
                  </a:lnTo>
                  <a:lnTo>
                    <a:pt x="5989" y="8332"/>
                  </a:lnTo>
                  <a:lnTo>
                    <a:pt x="6068" y="8254"/>
                  </a:lnTo>
                  <a:lnTo>
                    <a:pt x="6166" y="8155"/>
                  </a:lnTo>
                  <a:lnTo>
                    <a:pt x="6225" y="8076"/>
                  </a:lnTo>
                  <a:lnTo>
                    <a:pt x="6324" y="7978"/>
                  </a:lnTo>
                  <a:lnTo>
                    <a:pt x="6383" y="7879"/>
                  </a:lnTo>
                  <a:lnTo>
                    <a:pt x="6462" y="7742"/>
                  </a:lnTo>
                  <a:lnTo>
                    <a:pt x="6501" y="7663"/>
                  </a:lnTo>
                  <a:lnTo>
                    <a:pt x="6560" y="7505"/>
                  </a:lnTo>
                  <a:lnTo>
                    <a:pt x="6600" y="7407"/>
                  </a:lnTo>
                  <a:lnTo>
                    <a:pt x="6659" y="7210"/>
                  </a:lnTo>
                  <a:lnTo>
                    <a:pt x="6678" y="7131"/>
                  </a:lnTo>
                  <a:lnTo>
                    <a:pt x="6738" y="6816"/>
                  </a:lnTo>
                  <a:lnTo>
                    <a:pt x="7506" y="7249"/>
                  </a:lnTo>
                  <a:lnTo>
                    <a:pt x="8274" y="7702"/>
                  </a:lnTo>
                  <a:lnTo>
                    <a:pt x="8333" y="8096"/>
                  </a:lnTo>
                  <a:lnTo>
                    <a:pt x="8412" y="8470"/>
                  </a:lnTo>
                  <a:lnTo>
                    <a:pt x="8530" y="8864"/>
                  </a:lnTo>
                  <a:lnTo>
                    <a:pt x="8648" y="9258"/>
                  </a:lnTo>
                  <a:lnTo>
                    <a:pt x="8806" y="9633"/>
                  </a:lnTo>
                  <a:lnTo>
                    <a:pt x="8983" y="10007"/>
                  </a:lnTo>
                  <a:lnTo>
                    <a:pt x="9180" y="10381"/>
                  </a:lnTo>
                  <a:lnTo>
                    <a:pt x="9397" y="10736"/>
                  </a:lnTo>
                  <a:lnTo>
                    <a:pt x="9633" y="11090"/>
                  </a:lnTo>
                  <a:lnTo>
                    <a:pt x="9870" y="11425"/>
                  </a:lnTo>
                  <a:lnTo>
                    <a:pt x="10126" y="11740"/>
                  </a:lnTo>
                  <a:lnTo>
                    <a:pt x="10401" y="12036"/>
                  </a:lnTo>
                  <a:lnTo>
                    <a:pt x="10697" y="12312"/>
                  </a:lnTo>
                  <a:lnTo>
                    <a:pt x="10992" y="12568"/>
                  </a:lnTo>
                  <a:lnTo>
                    <a:pt x="11308" y="12804"/>
                  </a:lnTo>
                  <a:lnTo>
                    <a:pt x="11623" y="13001"/>
                  </a:lnTo>
                  <a:lnTo>
                    <a:pt x="11997" y="13178"/>
                  </a:lnTo>
                  <a:lnTo>
                    <a:pt x="12352" y="13336"/>
                  </a:lnTo>
                  <a:lnTo>
                    <a:pt x="12686" y="13415"/>
                  </a:lnTo>
                  <a:lnTo>
                    <a:pt x="13021" y="13454"/>
                  </a:lnTo>
                  <a:lnTo>
                    <a:pt x="13336" y="13454"/>
                  </a:lnTo>
                  <a:lnTo>
                    <a:pt x="13474" y="13434"/>
                  </a:lnTo>
                  <a:lnTo>
                    <a:pt x="13632" y="13395"/>
                  </a:lnTo>
                  <a:lnTo>
                    <a:pt x="13770" y="13356"/>
                  </a:lnTo>
                  <a:lnTo>
                    <a:pt x="13888" y="13296"/>
                  </a:lnTo>
                  <a:lnTo>
                    <a:pt x="14026" y="13237"/>
                  </a:lnTo>
                  <a:lnTo>
                    <a:pt x="14144" y="13159"/>
                  </a:lnTo>
                  <a:lnTo>
                    <a:pt x="14243" y="13080"/>
                  </a:lnTo>
                  <a:lnTo>
                    <a:pt x="14341" y="12981"/>
                  </a:lnTo>
                  <a:lnTo>
                    <a:pt x="14440" y="12902"/>
                  </a:lnTo>
                  <a:lnTo>
                    <a:pt x="14518" y="12784"/>
                  </a:lnTo>
                  <a:lnTo>
                    <a:pt x="14597" y="12666"/>
                  </a:lnTo>
                  <a:lnTo>
                    <a:pt x="14676" y="12528"/>
                  </a:lnTo>
                  <a:lnTo>
                    <a:pt x="14755" y="12410"/>
                  </a:lnTo>
                  <a:lnTo>
                    <a:pt x="14814" y="12252"/>
                  </a:lnTo>
                  <a:lnTo>
                    <a:pt x="14853" y="12134"/>
                  </a:lnTo>
                  <a:lnTo>
                    <a:pt x="14912" y="11937"/>
                  </a:lnTo>
                  <a:lnTo>
                    <a:pt x="14952" y="11799"/>
                  </a:lnTo>
                  <a:lnTo>
                    <a:pt x="14991" y="11563"/>
                  </a:lnTo>
                  <a:lnTo>
                    <a:pt x="14991" y="11445"/>
                  </a:lnTo>
                  <a:lnTo>
                    <a:pt x="15011" y="11071"/>
                  </a:lnTo>
                  <a:lnTo>
                    <a:pt x="14991" y="10657"/>
                  </a:lnTo>
                  <a:lnTo>
                    <a:pt x="14952" y="10243"/>
                  </a:lnTo>
                  <a:lnTo>
                    <a:pt x="14873" y="9830"/>
                  </a:lnTo>
                  <a:lnTo>
                    <a:pt x="14755" y="9396"/>
                  </a:lnTo>
                  <a:lnTo>
                    <a:pt x="14617" y="8983"/>
                  </a:lnTo>
                  <a:lnTo>
                    <a:pt x="14440" y="8549"/>
                  </a:lnTo>
                  <a:lnTo>
                    <a:pt x="14243" y="8135"/>
                  </a:lnTo>
                  <a:lnTo>
                    <a:pt x="14026" y="7742"/>
                  </a:lnTo>
                  <a:lnTo>
                    <a:pt x="13790" y="7348"/>
                  </a:lnTo>
                  <a:lnTo>
                    <a:pt x="13533" y="6973"/>
                  </a:lnTo>
                  <a:lnTo>
                    <a:pt x="13258" y="6619"/>
                  </a:lnTo>
                  <a:lnTo>
                    <a:pt x="12962" y="6284"/>
                  </a:lnTo>
                  <a:lnTo>
                    <a:pt x="12647" y="5969"/>
                  </a:lnTo>
                  <a:lnTo>
                    <a:pt x="12332" y="5693"/>
                  </a:lnTo>
                  <a:lnTo>
                    <a:pt x="11997" y="5437"/>
                  </a:lnTo>
                  <a:lnTo>
                    <a:pt x="11642" y="5220"/>
                  </a:lnTo>
                  <a:lnTo>
                    <a:pt x="11308" y="5043"/>
                  </a:lnTo>
                  <a:lnTo>
                    <a:pt x="11209" y="5003"/>
                  </a:lnTo>
                  <a:lnTo>
                    <a:pt x="10992" y="4925"/>
                  </a:lnTo>
                  <a:lnTo>
                    <a:pt x="10855" y="4885"/>
                  </a:lnTo>
                  <a:lnTo>
                    <a:pt x="10677" y="4826"/>
                  </a:lnTo>
                  <a:lnTo>
                    <a:pt x="10539" y="4806"/>
                  </a:lnTo>
                  <a:lnTo>
                    <a:pt x="10362" y="4767"/>
                  </a:lnTo>
                  <a:lnTo>
                    <a:pt x="9968" y="4767"/>
                  </a:lnTo>
                  <a:lnTo>
                    <a:pt x="9811" y="4787"/>
                  </a:lnTo>
                  <a:lnTo>
                    <a:pt x="9692" y="4806"/>
                  </a:lnTo>
                  <a:lnTo>
                    <a:pt x="9554" y="4846"/>
                  </a:lnTo>
                  <a:lnTo>
                    <a:pt x="9456" y="4885"/>
                  </a:lnTo>
                  <a:lnTo>
                    <a:pt x="9318" y="4944"/>
                  </a:lnTo>
                  <a:lnTo>
                    <a:pt x="9121" y="5063"/>
                  </a:lnTo>
                  <a:lnTo>
                    <a:pt x="8963" y="5200"/>
                  </a:lnTo>
                  <a:lnTo>
                    <a:pt x="8806" y="5358"/>
                  </a:lnTo>
                  <a:lnTo>
                    <a:pt x="8668" y="5535"/>
                  </a:lnTo>
                  <a:lnTo>
                    <a:pt x="8530" y="5772"/>
                  </a:lnTo>
                  <a:lnTo>
                    <a:pt x="8432" y="6028"/>
                  </a:lnTo>
                  <a:lnTo>
                    <a:pt x="8353" y="6323"/>
                  </a:lnTo>
                  <a:lnTo>
                    <a:pt x="8294" y="6638"/>
                  </a:lnTo>
                  <a:lnTo>
                    <a:pt x="6738" y="5752"/>
                  </a:lnTo>
                  <a:lnTo>
                    <a:pt x="6678" y="5378"/>
                  </a:lnTo>
                  <a:lnTo>
                    <a:pt x="6600" y="4984"/>
                  </a:lnTo>
                  <a:lnTo>
                    <a:pt x="6501" y="4590"/>
                  </a:lnTo>
                  <a:lnTo>
                    <a:pt x="6363" y="4216"/>
                  </a:lnTo>
                  <a:lnTo>
                    <a:pt x="6206" y="3822"/>
                  </a:lnTo>
                  <a:lnTo>
                    <a:pt x="6048" y="3447"/>
                  </a:lnTo>
                  <a:lnTo>
                    <a:pt x="5851" y="3073"/>
                  </a:lnTo>
                  <a:lnTo>
                    <a:pt x="5634" y="2718"/>
                  </a:lnTo>
                  <a:lnTo>
                    <a:pt x="5398" y="2364"/>
                  </a:lnTo>
                  <a:lnTo>
                    <a:pt x="5162" y="2029"/>
                  </a:lnTo>
                  <a:lnTo>
                    <a:pt x="4886" y="1714"/>
                  </a:lnTo>
                  <a:lnTo>
                    <a:pt x="4610" y="1418"/>
                  </a:lnTo>
                  <a:lnTo>
                    <a:pt x="4334" y="1143"/>
                  </a:lnTo>
                  <a:lnTo>
                    <a:pt x="4019" y="887"/>
                  </a:lnTo>
                  <a:lnTo>
                    <a:pt x="3724" y="670"/>
                  </a:lnTo>
                  <a:lnTo>
                    <a:pt x="3409" y="473"/>
                  </a:lnTo>
                  <a:lnTo>
                    <a:pt x="3054" y="276"/>
                  </a:lnTo>
                  <a:lnTo>
                    <a:pt x="2956" y="236"/>
                  </a:lnTo>
                  <a:lnTo>
                    <a:pt x="2719" y="158"/>
                  </a:lnTo>
                  <a:lnTo>
                    <a:pt x="2601" y="118"/>
                  </a:lnTo>
                  <a:lnTo>
                    <a:pt x="2404" y="59"/>
                  </a:lnTo>
                  <a:lnTo>
                    <a:pt x="2266" y="40"/>
                  </a:lnTo>
                  <a:lnTo>
                    <a:pt x="20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3"/>
            <p:cNvSpPr/>
            <p:nvPr/>
          </p:nvSpPr>
          <p:spPr>
            <a:xfrm>
              <a:off x="3093950" y="3564650"/>
              <a:ext cx="122650" cy="157625"/>
            </a:xfrm>
            <a:custGeom>
              <a:avLst/>
              <a:gdLst/>
              <a:ahLst/>
              <a:cxnLst/>
              <a:rect l="l" t="t" r="r" b="b"/>
              <a:pathLst>
                <a:path w="4906" h="6305" extrusionOk="0">
                  <a:moveTo>
                    <a:pt x="1182" y="1"/>
                  </a:moveTo>
                  <a:lnTo>
                    <a:pt x="1084" y="20"/>
                  </a:lnTo>
                  <a:lnTo>
                    <a:pt x="985" y="40"/>
                  </a:lnTo>
                  <a:lnTo>
                    <a:pt x="887" y="79"/>
                  </a:lnTo>
                  <a:lnTo>
                    <a:pt x="808" y="119"/>
                  </a:lnTo>
                  <a:lnTo>
                    <a:pt x="709" y="158"/>
                  </a:lnTo>
                  <a:lnTo>
                    <a:pt x="631" y="217"/>
                  </a:lnTo>
                  <a:lnTo>
                    <a:pt x="552" y="257"/>
                  </a:lnTo>
                  <a:lnTo>
                    <a:pt x="473" y="336"/>
                  </a:lnTo>
                  <a:lnTo>
                    <a:pt x="414" y="395"/>
                  </a:lnTo>
                  <a:lnTo>
                    <a:pt x="335" y="493"/>
                  </a:lnTo>
                  <a:lnTo>
                    <a:pt x="296" y="572"/>
                  </a:lnTo>
                  <a:lnTo>
                    <a:pt x="237" y="670"/>
                  </a:lnTo>
                  <a:lnTo>
                    <a:pt x="178" y="749"/>
                  </a:lnTo>
                  <a:lnTo>
                    <a:pt x="138" y="867"/>
                  </a:lnTo>
                  <a:lnTo>
                    <a:pt x="99" y="966"/>
                  </a:lnTo>
                  <a:lnTo>
                    <a:pt x="59" y="1104"/>
                  </a:lnTo>
                  <a:lnTo>
                    <a:pt x="40" y="1202"/>
                  </a:lnTo>
                  <a:lnTo>
                    <a:pt x="20" y="1380"/>
                  </a:lnTo>
                  <a:lnTo>
                    <a:pt x="0" y="1458"/>
                  </a:lnTo>
                  <a:lnTo>
                    <a:pt x="0" y="1734"/>
                  </a:lnTo>
                  <a:lnTo>
                    <a:pt x="0" y="1951"/>
                  </a:lnTo>
                  <a:lnTo>
                    <a:pt x="20" y="2187"/>
                  </a:lnTo>
                  <a:lnTo>
                    <a:pt x="59" y="2404"/>
                  </a:lnTo>
                  <a:lnTo>
                    <a:pt x="99" y="2640"/>
                  </a:lnTo>
                  <a:lnTo>
                    <a:pt x="178" y="2936"/>
                  </a:lnTo>
                  <a:lnTo>
                    <a:pt x="276" y="3251"/>
                  </a:lnTo>
                  <a:lnTo>
                    <a:pt x="414" y="3546"/>
                  </a:lnTo>
                  <a:lnTo>
                    <a:pt x="552" y="3862"/>
                  </a:lnTo>
                  <a:lnTo>
                    <a:pt x="709" y="4137"/>
                  </a:lnTo>
                  <a:lnTo>
                    <a:pt x="966" y="4571"/>
                  </a:lnTo>
                  <a:lnTo>
                    <a:pt x="1261" y="4965"/>
                  </a:lnTo>
                  <a:lnTo>
                    <a:pt x="1596" y="5319"/>
                  </a:lnTo>
                  <a:lnTo>
                    <a:pt x="1773" y="5477"/>
                  </a:lnTo>
                  <a:lnTo>
                    <a:pt x="1950" y="5634"/>
                  </a:lnTo>
                  <a:lnTo>
                    <a:pt x="2187" y="5812"/>
                  </a:lnTo>
                  <a:lnTo>
                    <a:pt x="2443" y="5969"/>
                  </a:lnTo>
                  <a:lnTo>
                    <a:pt x="2699" y="6107"/>
                  </a:lnTo>
                  <a:lnTo>
                    <a:pt x="2935" y="6206"/>
                  </a:lnTo>
                  <a:lnTo>
                    <a:pt x="3172" y="6265"/>
                  </a:lnTo>
                  <a:lnTo>
                    <a:pt x="3388" y="6304"/>
                  </a:lnTo>
                  <a:lnTo>
                    <a:pt x="3605" y="6304"/>
                  </a:lnTo>
                  <a:lnTo>
                    <a:pt x="3822" y="6284"/>
                  </a:lnTo>
                  <a:lnTo>
                    <a:pt x="3999" y="6225"/>
                  </a:lnTo>
                  <a:lnTo>
                    <a:pt x="4176" y="6147"/>
                  </a:lnTo>
                  <a:lnTo>
                    <a:pt x="4334" y="6048"/>
                  </a:lnTo>
                  <a:lnTo>
                    <a:pt x="4472" y="5910"/>
                  </a:lnTo>
                  <a:lnTo>
                    <a:pt x="4610" y="5733"/>
                  </a:lnTo>
                  <a:lnTo>
                    <a:pt x="4708" y="5556"/>
                  </a:lnTo>
                  <a:lnTo>
                    <a:pt x="4787" y="5339"/>
                  </a:lnTo>
                  <a:lnTo>
                    <a:pt x="4846" y="5103"/>
                  </a:lnTo>
                  <a:lnTo>
                    <a:pt x="4885" y="4846"/>
                  </a:lnTo>
                  <a:lnTo>
                    <a:pt x="4905" y="4571"/>
                  </a:lnTo>
                  <a:lnTo>
                    <a:pt x="4885" y="4275"/>
                  </a:lnTo>
                  <a:lnTo>
                    <a:pt x="4846" y="3980"/>
                  </a:lnTo>
                  <a:lnTo>
                    <a:pt x="4787" y="3665"/>
                  </a:lnTo>
                  <a:lnTo>
                    <a:pt x="4708" y="3369"/>
                  </a:lnTo>
                  <a:lnTo>
                    <a:pt x="4610" y="3054"/>
                  </a:lnTo>
                  <a:lnTo>
                    <a:pt x="4491" y="2758"/>
                  </a:lnTo>
                  <a:lnTo>
                    <a:pt x="4354" y="2443"/>
                  </a:lnTo>
                  <a:lnTo>
                    <a:pt x="4196" y="2168"/>
                  </a:lnTo>
                  <a:lnTo>
                    <a:pt x="4019" y="1872"/>
                  </a:lnTo>
                  <a:lnTo>
                    <a:pt x="3822" y="1596"/>
                  </a:lnTo>
                  <a:lnTo>
                    <a:pt x="3625" y="1340"/>
                  </a:lnTo>
                  <a:lnTo>
                    <a:pt x="3408" y="1104"/>
                  </a:lnTo>
                  <a:lnTo>
                    <a:pt x="3191" y="867"/>
                  </a:lnTo>
                  <a:lnTo>
                    <a:pt x="2955" y="670"/>
                  </a:lnTo>
                  <a:lnTo>
                    <a:pt x="2699" y="493"/>
                  </a:lnTo>
                  <a:lnTo>
                    <a:pt x="2463" y="336"/>
                  </a:lnTo>
                  <a:lnTo>
                    <a:pt x="2266" y="217"/>
                  </a:lnTo>
                  <a:lnTo>
                    <a:pt x="2069" y="139"/>
                  </a:lnTo>
                  <a:lnTo>
                    <a:pt x="1872" y="79"/>
                  </a:lnTo>
                  <a:lnTo>
                    <a:pt x="1694" y="20"/>
                  </a:lnTo>
                  <a:lnTo>
                    <a:pt x="1635" y="20"/>
                  </a:lnTo>
                  <a:lnTo>
                    <a:pt x="1497"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5" name="Google Shape;265;p3"/>
          <p:cNvGrpSpPr/>
          <p:nvPr/>
        </p:nvGrpSpPr>
        <p:grpSpPr>
          <a:xfrm>
            <a:off x="6649245" y="4103165"/>
            <a:ext cx="749859" cy="844847"/>
            <a:chOff x="2625625" y="2522625"/>
            <a:chExt cx="431400" cy="486075"/>
          </a:xfrm>
        </p:grpSpPr>
        <p:sp>
          <p:nvSpPr>
            <p:cNvPr id="266" name="Google Shape;266;p3"/>
            <p:cNvSpPr/>
            <p:nvPr/>
          </p:nvSpPr>
          <p:spPr>
            <a:xfrm>
              <a:off x="2625625" y="2746675"/>
              <a:ext cx="431400" cy="262025"/>
            </a:xfrm>
            <a:custGeom>
              <a:avLst/>
              <a:gdLst/>
              <a:ahLst/>
              <a:cxnLst/>
              <a:rect l="l" t="t" r="r" b="b"/>
              <a:pathLst>
                <a:path w="17256" h="10481" extrusionOk="0">
                  <a:moveTo>
                    <a:pt x="8569" y="1"/>
                  </a:moveTo>
                  <a:lnTo>
                    <a:pt x="1320" y="4019"/>
                  </a:lnTo>
                  <a:lnTo>
                    <a:pt x="0" y="4788"/>
                  </a:lnTo>
                  <a:lnTo>
                    <a:pt x="8490" y="10480"/>
                  </a:lnTo>
                  <a:lnTo>
                    <a:pt x="17256" y="4669"/>
                  </a:lnTo>
                  <a:lnTo>
                    <a:pt x="8569"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3"/>
            <p:cNvSpPr/>
            <p:nvPr/>
          </p:nvSpPr>
          <p:spPr>
            <a:xfrm>
              <a:off x="2677825" y="2633900"/>
              <a:ext cx="164500" cy="314725"/>
            </a:xfrm>
            <a:custGeom>
              <a:avLst/>
              <a:gdLst/>
              <a:ahLst/>
              <a:cxnLst/>
              <a:rect l="l" t="t" r="r" b="b"/>
              <a:pathLst>
                <a:path w="6580" h="12589" extrusionOk="0">
                  <a:moveTo>
                    <a:pt x="0" y="1"/>
                  </a:moveTo>
                  <a:lnTo>
                    <a:pt x="0" y="8038"/>
                  </a:lnTo>
                  <a:lnTo>
                    <a:pt x="6580" y="12588"/>
                  </a:lnTo>
                  <a:lnTo>
                    <a:pt x="6580" y="457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3"/>
            <p:cNvSpPr/>
            <p:nvPr/>
          </p:nvSpPr>
          <p:spPr>
            <a:xfrm>
              <a:off x="2838350" y="2634900"/>
              <a:ext cx="168450" cy="313725"/>
            </a:xfrm>
            <a:custGeom>
              <a:avLst/>
              <a:gdLst/>
              <a:ahLst/>
              <a:cxnLst/>
              <a:rect l="l" t="t" r="r" b="b"/>
              <a:pathLst>
                <a:path w="6738" h="12549" extrusionOk="0">
                  <a:moveTo>
                    <a:pt x="6738" y="0"/>
                  </a:moveTo>
                  <a:lnTo>
                    <a:pt x="1" y="4413"/>
                  </a:lnTo>
                  <a:lnTo>
                    <a:pt x="159" y="12548"/>
                  </a:lnTo>
                  <a:lnTo>
                    <a:pt x="6738" y="7840"/>
                  </a:lnTo>
                  <a:lnTo>
                    <a:pt x="67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3"/>
            <p:cNvSpPr/>
            <p:nvPr/>
          </p:nvSpPr>
          <p:spPr>
            <a:xfrm>
              <a:off x="2677825" y="2522625"/>
              <a:ext cx="328975" cy="224075"/>
            </a:xfrm>
            <a:custGeom>
              <a:avLst/>
              <a:gdLst/>
              <a:ahLst/>
              <a:cxnLst/>
              <a:rect l="l" t="t" r="r" b="b"/>
              <a:pathLst>
                <a:path w="13159" h="8963" extrusionOk="0">
                  <a:moveTo>
                    <a:pt x="6422" y="0"/>
                  </a:moveTo>
                  <a:lnTo>
                    <a:pt x="0" y="4511"/>
                  </a:lnTo>
                  <a:lnTo>
                    <a:pt x="6422" y="8963"/>
                  </a:lnTo>
                  <a:lnTo>
                    <a:pt x="13159" y="4550"/>
                  </a:lnTo>
                  <a:lnTo>
                    <a:pt x="64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5407415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70"/>
        <p:cNvGrpSpPr/>
        <p:nvPr/>
      </p:nvGrpSpPr>
      <p:grpSpPr>
        <a:xfrm>
          <a:off x="0" y="0"/>
          <a:ext cx="0" cy="0"/>
          <a:chOff x="0" y="0"/>
          <a:chExt cx="0" cy="0"/>
        </a:xfrm>
      </p:grpSpPr>
      <p:grpSp>
        <p:nvGrpSpPr>
          <p:cNvPr id="271" name="Google Shape;271;p4"/>
          <p:cNvGrpSpPr/>
          <p:nvPr/>
        </p:nvGrpSpPr>
        <p:grpSpPr>
          <a:xfrm>
            <a:off x="0" y="0"/>
            <a:ext cx="9143998" cy="5135415"/>
            <a:chOff x="0" y="0"/>
            <a:chExt cx="9143998" cy="5135415"/>
          </a:xfrm>
        </p:grpSpPr>
        <p:sp>
          <p:nvSpPr>
            <p:cNvPr id="272" name="Google Shape;272;p4"/>
            <p:cNvSpPr/>
            <p:nvPr/>
          </p:nvSpPr>
          <p:spPr>
            <a:xfrm>
              <a:off x="0" y="0"/>
              <a:ext cx="9143968" cy="5135397"/>
            </a:xfrm>
            <a:custGeom>
              <a:avLst/>
              <a:gdLst/>
              <a:ahLst/>
              <a:cxnLst/>
              <a:rect l="l" t="t" r="r" b="b"/>
              <a:pathLst>
                <a:path w="144987" h="81427" extrusionOk="0">
                  <a:moveTo>
                    <a:pt x="24540" y="5483"/>
                  </a:moveTo>
                  <a:lnTo>
                    <a:pt x="36602" y="12459"/>
                  </a:lnTo>
                  <a:lnTo>
                    <a:pt x="30608" y="15938"/>
                  </a:lnTo>
                  <a:lnTo>
                    <a:pt x="24615" y="19417"/>
                  </a:lnTo>
                  <a:lnTo>
                    <a:pt x="12554" y="12459"/>
                  </a:lnTo>
                  <a:lnTo>
                    <a:pt x="24540" y="5483"/>
                  </a:lnTo>
                  <a:close/>
                  <a:moveTo>
                    <a:pt x="36753" y="12554"/>
                  </a:moveTo>
                  <a:lnTo>
                    <a:pt x="48833" y="19511"/>
                  </a:lnTo>
                  <a:lnTo>
                    <a:pt x="42840" y="22990"/>
                  </a:lnTo>
                  <a:lnTo>
                    <a:pt x="36847" y="26487"/>
                  </a:lnTo>
                  <a:lnTo>
                    <a:pt x="24767" y="19511"/>
                  </a:lnTo>
                  <a:lnTo>
                    <a:pt x="36753" y="12554"/>
                  </a:lnTo>
                  <a:close/>
                  <a:moveTo>
                    <a:pt x="48985" y="19606"/>
                  </a:moveTo>
                  <a:lnTo>
                    <a:pt x="61046" y="26563"/>
                  </a:lnTo>
                  <a:lnTo>
                    <a:pt x="60990" y="26601"/>
                  </a:lnTo>
                  <a:lnTo>
                    <a:pt x="49060" y="33539"/>
                  </a:lnTo>
                  <a:lnTo>
                    <a:pt x="36999" y="26563"/>
                  </a:lnTo>
                  <a:lnTo>
                    <a:pt x="48985" y="19606"/>
                  </a:lnTo>
                  <a:close/>
                  <a:moveTo>
                    <a:pt x="61198" y="26657"/>
                  </a:moveTo>
                  <a:lnTo>
                    <a:pt x="73259" y="33615"/>
                  </a:lnTo>
                  <a:lnTo>
                    <a:pt x="61273" y="40591"/>
                  </a:lnTo>
                  <a:lnTo>
                    <a:pt x="49212" y="33615"/>
                  </a:lnTo>
                  <a:lnTo>
                    <a:pt x="61198" y="26657"/>
                  </a:lnTo>
                  <a:close/>
                  <a:moveTo>
                    <a:pt x="73524" y="33766"/>
                  </a:moveTo>
                  <a:lnTo>
                    <a:pt x="85586" y="40742"/>
                  </a:lnTo>
                  <a:lnTo>
                    <a:pt x="79593" y="44221"/>
                  </a:lnTo>
                  <a:lnTo>
                    <a:pt x="73600" y="47699"/>
                  </a:lnTo>
                  <a:lnTo>
                    <a:pt x="61538" y="40742"/>
                  </a:lnTo>
                  <a:lnTo>
                    <a:pt x="73524" y="33766"/>
                  </a:lnTo>
                  <a:close/>
                  <a:moveTo>
                    <a:pt x="85737" y="40837"/>
                  </a:moveTo>
                  <a:lnTo>
                    <a:pt x="97818" y="47794"/>
                  </a:lnTo>
                  <a:lnTo>
                    <a:pt x="97761" y="47832"/>
                  </a:lnTo>
                  <a:lnTo>
                    <a:pt x="85832" y="54770"/>
                  </a:lnTo>
                  <a:lnTo>
                    <a:pt x="73751" y="47794"/>
                  </a:lnTo>
                  <a:lnTo>
                    <a:pt x="85737" y="40837"/>
                  </a:lnTo>
                  <a:close/>
                  <a:moveTo>
                    <a:pt x="97969" y="47888"/>
                  </a:moveTo>
                  <a:lnTo>
                    <a:pt x="110031" y="54846"/>
                  </a:lnTo>
                  <a:lnTo>
                    <a:pt x="98101" y="61784"/>
                  </a:lnTo>
                  <a:lnTo>
                    <a:pt x="98045" y="61822"/>
                  </a:lnTo>
                  <a:lnTo>
                    <a:pt x="85983" y="54846"/>
                  </a:lnTo>
                  <a:lnTo>
                    <a:pt x="97969" y="47888"/>
                  </a:lnTo>
                  <a:close/>
                  <a:moveTo>
                    <a:pt x="110182" y="54940"/>
                  </a:moveTo>
                  <a:lnTo>
                    <a:pt x="122244" y="61897"/>
                  </a:lnTo>
                  <a:lnTo>
                    <a:pt x="122187" y="61935"/>
                  </a:lnTo>
                  <a:lnTo>
                    <a:pt x="110258" y="68874"/>
                  </a:lnTo>
                  <a:lnTo>
                    <a:pt x="98196" y="61897"/>
                  </a:lnTo>
                  <a:lnTo>
                    <a:pt x="110182" y="54940"/>
                  </a:lnTo>
                  <a:close/>
                  <a:moveTo>
                    <a:pt x="122395" y="61992"/>
                  </a:moveTo>
                  <a:lnTo>
                    <a:pt x="134476" y="68949"/>
                  </a:lnTo>
                  <a:lnTo>
                    <a:pt x="128482" y="72447"/>
                  </a:lnTo>
                  <a:lnTo>
                    <a:pt x="122489" y="75925"/>
                  </a:lnTo>
                  <a:lnTo>
                    <a:pt x="110409" y="68949"/>
                  </a:lnTo>
                  <a:lnTo>
                    <a:pt x="122395" y="61992"/>
                  </a:lnTo>
                  <a:close/>
                  <a:moveTo>
                    <a:pt x="9321" y="0"/>
                  </a:moveTo>
                  <a:lnTo>
                    <a:pt x="6183" y="1834"/>
                  </a:lnTo>
                  <a:lnTo>
                    <a:pt x="189" y="5313"/>
                  </a:lnTo>
                  <a:lnTo>
                    <a:pt x="0" y="5218"/>
                  </a:lnTo>
                  <a:lnTo>
                    <a:pt x="0" y="5237"/>
                  </a:lnTo>
                  <a:lnTo>
                    <a:pt x="35732" y="25863"/>
                  </a:lnTo>
                  <a:lnTo>
                    <a:pt x="36809" y="26487"/>
                  </a:lnTo>
                  <a:lnTo>
                    <a:pt x="49022" y="33539"/>
                  </a:lnTo>
                  <a:lnTo>
                    <a:pt x="53068" y="35883"/>
                  </a:lnTo>
                  <a:lnTo>
                    <a:pt x="131942" y="81427"/>
                  </a:lnTo>
                  <a:lnTo>
                    <a:pt x="131999" y="81427"/>
                  </a:lnTo>
                  <a:lnTo>
                    <a:pt x="122641" y="76020"/>
                  </a:lnTo>
                  <a:lnTo>
                    <a:pt x="134627" y="69044"/>
                  </a:lnTo>
                  <a:lnTo>
                    <a:pt x="144987" y="75037"/>
                  </a:lnTo>
                  <a:lnTo>
                    <a:pt x="144987" y="74848"/>
                  </a:lnTo>
                  <a:lnTo>
                    <a:pt x="134778" y="68949"/>
                  </a:lnTo>
                  <a:lnTo>
                    <a:pt x="134627" y="68874"/>
                  </a:lnTo>
                  <a:lnTo>
                    <a:pt x="122546" y="61897"/>
                  </a:lnTo>
                  <a:lnTo>
                    <a:pt x="122395" y="61822"/>
                  </a:lnTo>
                  <a:lnTo>
                    <a:pt x="110333" y="54846"/>
                  </a:lnTo>
                  <a:lnTo>
                    <a:pt x="110182" y="54770"/>
                  </a:lnTo>
                  <a:lnTo>
                    <a:pt x="98120" y="47794"/>
                  </a:lnTo>
                  <a:lnTo>
                    <a:pt x="97969" y="47699"/>
                  </a:lnTo>
                  <a:lnTo>
                    <a:pt x="85907" y="40742"/>
                  </a:lnTo>
                  <a:lnTo>
                    <a:pt x="85737" y="40648"/>
                  </a:lnTo>
                  <a:lnTo>
                    <a:pt x="73675" y="33690"/>
                  </a:lnTo>
                  <a:lnTo>
                    <a:pt x="73524" y="33596"/>
                  </a:lnTo>
                  <a:lnTo>
                    <a:pt x="73411" y="33539"/>
                  </a:lnTo>
                  <a:lnTo>
                    <a:pt x="61349" y="26563"/>
                  </a:lnTo>
                  <a:lnTo>
                    <a:pt x="61198" y="26487"/>
                  </a:lnTo>
                  <a:lnTo>
                    <a:pt x="49136" y="19511"/>
                  </a:lnTo>
                  <a:lnTo>
                    <a:pt x="48985" y="19417"/>
                  </a:lnTo>
                  <a:lnTo>
                    <a:pt x="36904" y="12459"/>
                  </a:lnTo>
                  <a:lnTo>
                    <a:pt x="36753" y="12365"/>
                  </a:lnTo>
                  <a:lnTo>
                    <a:pt x="24691" y="5407"/>
                  </a:lnTo>
                  <a:lnTo>
                    <a:pt x="24540" y="5313"/>
                  </a:lnTo>
                  <a:lnTo>
                    <a:pt x="15352" y="0"/>
                  </a:lnTo>
                  <a:lnTo>
                    <a:pt x="15049" y="0"/>
                  </a:lnTo>
                  <a:lnTo>
                    <a:pt x="24389" y="5407"/>
                  </a:lnTo>
                  <a:lnTo>
                    <a:pt x="12402" y="12365"/>
                  </a:lnTo>
                  <a:lnTo>
                    <a:pt x="341" y="5407"/>
                  </a:lnTo>
                  <a:lnTo>
                    <a:pt x="9623"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4"/>
            <p:cNvSpPr/>
            <p:nvPr/>
          </p:nvSpPr>
          <p:spPr>
            <a:xfrm>
              <a:off x="1547619" y="0"/>
              <a:ext cx="595042" cy="341069"/>
            </a:xfrm>
            <a:custGeom>
              <a:avLst/>
              <a:gdLst/>
              <a:ahLst/>
              <a:cxnLst/>
              <a:rect l="l" t="t" r="r" b="b"/>
              <a:pathLst>
                <a:path w="9435" h="5408" extrusionOk="0">
                  <a:moveTo>
                    <a:pt x="9132" y="0"/>
                  </a:moveTo>
                  <a:lnTo>
                    <a:pt x="1" y="5313"/>
                  </a:lnTo>
                  <a:lnTo>
                    <a:pt x="152" y="5407"/>
                  </a:lnTo>
                  <a:lnTo>
                    <a:pt x="9435"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4"/>
            <p:cNvSpPr/>
            <p:nvPr/>
          </p:nvSpPr>
          <p:spPr>
            <a:xfrm>
              <a:off x="2317865" y="0"/>
              <a:ext cx="6826111" cy="3903752"/>
            </a:xfrm>
            <a:custGeom>
              <a:avLst/>
              <a:gdLst/>
              <a:ahLst/>
              <a:cxnLst/>
              <a:rect l="l" t="t" r="r" b="b"/>
              <a:pathLst>
                <a:path w="108235" h="61898" extrusionOk="0">
                  <a:moveTo>
                    <a:pt x="36507" y="5483"/>
                  </a:moveTo>
                  <a:lnTo>
                    <a:pt x="48569" y="12459"/>
                  </a:lnTo>
                  <a:lnTo>
                    <a:pt x="36583" y="19417"/>
                  </a:lnTo>
                  <a:lnTo>
                    <a:pt x="24521" y="12459"/>
                  </a:lnTo>
                  <a:lnTo>
                    <a:pt x="36507" y="5483"/>
                  </a:lnTo>
                  <a:close/>
                  <a:moveTo>
                    <a:pt x="60858" y="5483"/>
                  </a:moveTo>
                  <a:lnTo>
                    <a:pt x="72938" y="12459"/>
                  </a:lnTo>
                  <a:lnTo>
                    <a:pt x="60952" y="19417"/>
                  </a:lnTo>
                  <a:lnTo>
                    <a:pt x="48872" y="12459"/>
                  </a:lnTo>
                  <a:lnTo>
                    <a:pt x="60858" y="5483"/>
                  </a:lnTo>
                  <a:close/>
                  <a:moveTo>
                    <a:pt x="85340" y="5559"/>
                  </a:moveTo>
                  <a:lnTo>
                    <a:pt x="97402" y="12516"/>
                  </a:lnTo>
                  <a:lnTo>
                    <a:pt x="85416" y="19492"/>
                  </a:lnTo>
                  <a:lnTo>
                    <a:pt x="73335" y="12516"/>
                  </a:lnTo>
                  <a:lnTo>
                    <a:pt x="85340" y="5559"/>
                  </a:lnTo>
                  <a:close/>
                  <a:moveTo>
                    <a:pt x="48720" y="12554"/>
                  </a:moveTo>
                  <a:lnTo>
                    <a:pt x="60801" y="19511"/>
                  </a:lnTo>
                  <a:lnTo>
                    <a:pt x="48796" y="26487"/>
                  </a:lnTo>
                  <a:lnTo>
                    <a:pt x="36734" y="19511"/>
                  </a:lnTo>
                  <a:lnTo>
                    <a:pt x="48720" y="12554"/>
                  </a:lnTo>
                  <a:close/>
                  <a:moveTo>
                    <a:pt x="73184" y="12611"/>
                  </a:moveTo>
                  <a:lnTo>
                    <a:pt x="85265" y="19568"/>
                  </a:lnTo>
                  <a:lnTo>
                    <a:pt x="73279" y="26544"/>
                  </a:lnTo>
                  <a:lnTo>
                    <a:pt x="61198" y="19568"/>
                  </a:lnTo>
                  <a:lnTo>
                    <a:pt x="73184" y="12611"/>
                  </a:lnTo>
                  <a:close/>
                  <a:moveTo>
                    <a:pt x="61047" y="19662"/>
                  </a:moveTo>
                  <a:lnTo>
                    <a:pt x="73127" y="26638"/>
                  </a:lnTo>
                  <a:lnTo>
                    <a:pt x="61141" y="33596"/>
                  </a:lnTo>
                  <a:lnTo>
                    <a:pt x="49061" y="26638"/>
                  </a:lnTo>
                  <a:lnTo>
                    <a:pt x="61047" y="19662"/>
                  </a:lnTo>
                  <a:close/>
                  <a:moveTo>
                    <a:pt x="85416" y="19662"/>
                  </a:moveTo>
                  <a:lnTo>
                    <a:pt x="97478" y="26638"/>
                  </a:lnTo>
                  <a:lnTo>
                    <a:pt x="85492" y="33596"/>
                  </a:lnTo>
                  <a:lnTo>
                    <a:pt x="73430" y="26638"/>
                  </a:lnTo>
                  <a:lnTo>
                    <a:pt x="85416" y="19662"/>
                  </a:lnTo>
                  <a:close/>
                  <a:moveTo>
                    <a:pt x="73279" y="26714"/>
                  </a:moveTo>
                  <a:lnTo>
                    <a:pt x="85340" y="33690"/>
                  </a:lnTo>
                  <a:lnTo>
                    <a:pt x="73354" y="40648"/>
                  </a:lnTo>
                  <a:lnTo>
                    <a:pt x="61293" y="33690"/>
                  </a:lnTo>
                  <a:lnTo>
                    <a:pt x="73279" y="26714"/>
                  </a:lnTo>
                  <a:close/>
                  <a:moveTo>
                    <a:pt x="85492" y="33766"/>
                  </a:moveTo>
                  <a:lnTo>
                    <a:pt x="97553" y="40742"/>
                  </a:lnTo>
                  <a:lnTo>
                    <a:pt x="85567" y="47699"/>
                  </a:lnTo>
                  <a:lnTo>
                    <a:pt x="73506" y="40742"/>
                  </a:lnTo>
                  <a:lnTo>
                    <a:pt x="85492" y="33766"/>
                  </a:lnTo>
                  <a:close/>
                  <a:moveTo>
                    <a:pt x="2648" y="0"/>
                  </a:moveTo>
                  <a:lnTo>
                    <a:pt x="12006" y="5407"/>
                  </a:lnTo>
                  <a:lnTo>
                    <a:pt x="1" y="12365"/>
                  </a:lnTo>
                  <a:lnTo>
                    <a:pt x="152" y="12459"/>
                  </a:lnTo>
                  <a:lnTo>
                    <a:pt x="12157" y="5483"/>
                  </a:lnTo>
                  <a:lnTo>
                    <a:pt x="24219" y="12459"/>
                  </a:lnTo>
                  <a:lnTo>
                    <a:pt x="12233" y="19417"/>
                  </a:lnTo>
                  <a:lnTo>
                    <a:pt x="12384" y="19511"/>
                  </a:lnTo>
                  <a:lnTo>
                    <a:pt x="24370" y="12554"/>
                  </a:lnTo>
                  <a:lnTo>
                    <a:pt x="36432" y="19511"/>
                  </a:lnTo>
                  <a:lnTo>
                    <a:pt x="24446" y="26487"/>
                  </a:lnTo>
                  <a:lnTo>
                    <a:pt x="24597" y="26563"/>
                  </a:lnTo>
                  <a:lnTo>
                    <a:pt x="36583" y="19606"/>
                  </a:lnTo>
                  <a:lnTo>
                    <a:pt x="48645" y="26563"/>
                  </a:lnTo>
                  <a:lnTo>
                    <a:pt x="36659" y="33539"/>
                  </a:lnTo>
                  <a:lnTo>
                    <a:pt x="36772" y="33596"/>
                  </a:lnTo>
                  <a:lnTo>
                    <a:pt x="36923" y="33690"/>
                  </a:lnTo>
                  <a:lnTo>
                    <a:pt x="48909" y="26714"/>
                  </a:lnTo>
                  <a:lnTo>
                    <a:pt x="60990" y="33690"/>
                  </a:lnTo>
                  <a:lnTo>
                    <a:pt x="48985" y="40648"/>
                  </a:lnTo>
                  <a:lnTo>
                    <a:pt x="49155" y="40742"/>
                  </a:lnTo>
                  <a:lnTo>
                    <a:pt x="61141" y="33766"/>
                  </a:lnTo>
                  <a:lnTo>
                    <a:pt x="73203" y="40742"/>
                  </a:lnTo>
                  <a:lnTo>
                    <a:pt x="61217" y="47699"/>
                  </a:lnTo>
                  <a:lnTo>
                    <a:pt x="61368" y="47794"/>
                  </a:lnTo>
                  <a:lnTo>
                    <a:pt x="73354" y="40837"/>
                  </a:lnTo>
                  <a:lnTo>
                    <a:pt x="85416" y="47794"/>
                  </a:lnTo>
                  <a:lnTo>
                    <a:pt x="73430" y="54770"/>
                  </a:lnTo>
                  <a:lnTo>
                    <a:pt x="73581" y="54846"/>
                  </a:lnTo>
                  <a:lnTo>
                    <a:pt x="85567" y="47888"/>
                  </a:lnTo>
                  <a:lnTo>
                    <a:pt x="97648" y="54846"/>
                  </a:lnTo>
                  <a:lnTo>
                    <a:pt x="85643" y="61822"/>
                  </a:lnTo>
                  <a:lnTo>
                    <a:pt x="85794" y="61897"/>
                  </a:lnTo>
                  <a:lnTo>
                    <a:pt x="97799" y="54940"/>
                  </a:lnTo>
                  <a:lnTo>
                    <a:pt x="108235" y="60971"/>
                  </a:lnTo>
                  <a:lnTo>
                    <a:pt x="108235" y="60801"/>
                  </a:lnTo>
                  <a:lnTo>
                    <a:pt x="97950" y="54846"/>
                  </a:lnTo>
                  <a:lnTo>
                    <a:pt x="108235" y="48872"/>
                  </a:lnTo>
                  <a:lnTo>
                    <a:pt x="108235" y="48682"/>
                  </a:lnTo>
                  <a:lnTo>
                    <a:pt x="97799" y="54770"/>
                  </a:lnTo>
                  <a:lnTo>
                    <a:pt x="85719" y="47794"/>
                  </a:lnTo>
                  <a:lnTo>
                    <a:pt x="97705" y="40837"/>
                  </a:lnTo>
                  <a:lnTo>
                    <a:pt x="108235" y="46905"/>
                  </a:lnTo>
                  <a:lnTo>
                    <a:pt x="108235" y="46735"/>
                  </a:lnTo>
                  <a:lnTo>
                    <a:pt x="97856" y="40742"/>
                  </a:lnTo>
                  <a:lnTo>
                    <a:pt x="108235" y="34711"/>
                  </a:lnTo>
                  <a:lnTo>
                    <a:pt x="108235" y="34541"/>
                  </a:lnTo>
                  <a:lnTo>
                    <a:pt x="97705" y="40648"/>
                  </a:lnTo>
                  <a:lnTo>
                    <a:pt x="85643" y="33690"/>
                  </a:lnTo>
                  <a:lnTo>
                    <a:pt x="97629" y="26714"/>
                  </a:lnTo>
                  <a:lnTo>
                    <a:pt x="108235" y="32840"/>
                  </a:lnTo>
                  <a:lnTo>
                    <a:pt x="108235" y="32669"/>
                  </a:lnTo>
                  <a:lnTo>
                    <a:pt x="97780" y="26638"/>
                  </a:lnTo>
                  <a:lnTo>
                    <a:pt x="108235" y="20551"/>
                  </a:lnTo>
                  <a:lnTo>
                    <a:pt x="108235" y="20381"/>
                  </a:lnTo>
                  <a:lnTo>
                    <a:pt x="97629" y="26544"/>
                  </a:lnTo>
                  <a:lnTo>
                    <a:pt x="85567" y="19568"/>
                  </a:lnTo>
                  <a:lnTo>
                    <a:pt x="97553" y="12611"/>
                  </a:lnTo>
                  <a:lnTo>
                    <a:pt x="108235" y="18774"/>
                  </a:lnTo>
                  <a:lnTo>
                    <a:pt x="108235" y="18604"/>
                  </a:lnTo>
                  <a:lnTo>
                    <a:pt x="97705" y="12516"/>
                  </a:lnTo>
                  <a:lnTo>
                    <a:pt x="108235" y="6391"/>
                  </a:lnTo>
                  <a:lnTo>
                    <a:pt x="108235" y="6220"/>
                  </a:lnTo>
                  <a:lnTo>
                    <a:pt x="97553" y="12440"/>
                  </a:lnTo>
                  <a:lnTo>
                    <a:pt x="85492" y="5464"/>
                  </a:lnTo>
                  <a:lnTo>
                    <a:pt x="94869" y="0"/>
                  </a:lnTo>
                  <a:lnTo>
                    <a:pt x="94358" y="0"/>
                  </a:lnTo>
                  <a:lnTo>
                    <a:pt x="85227" y="5313"/>
                  </a:lnTo>
                  <a:lnTo>
                    <a:pt x="76020" y="0"/>
                  </a:lnTo>
                  <a:lnTo>
                    <a:pt x="75717" y="0"/>
                  </a:lnTo>
                  <a:lnTo>
                    <a:pt x="85076" y="5407"/>
                  </a:lnTo>
                  <a:lnTo>
                    <a:pt x="73090" y="12365"/>
                  </a:lnTo>
                  <a:lnTo>
                    <a:pt x="61009" y="5407"/>
                  </a:lnTo>
                  <a:lnTo>
                    <a:pt x="70310" y="0"/>
                  </a:lnTo>
                  <a:lnTo>
                    <a:pt x="70008" y="0"/>
                  </a:lnTo>
                  <a:lnTo>
                    <a:pt x="60858" y="5313"/>
                  </a:lnTo>
                  <a:lnTo>
                    <a:pt x="51670" y="0"/>
                  </a:lnTo>
                  <a:lnTo>
                    <a:pt x="51367" y="0"/>
                  </a:lnTo>
                  <a:lnTo>
                    <a:pt x="60706" y="5407"/>
                  </a:lnTo>
                  <a:lnTo>
                    <a:pt x="48720" y="12365"/>
                  </a:lnTo>
                  <a:lnTo>
                    <a:pt x="36659" y="5407"/>
                  </a:lnTo>
                  <a:lnTo>
                    <a:pt x="45941" y="0"/>
                  </a:lnTo>
                  <a:lnTo>
                    <a:pt x="45639" y="0"/>
                  </a:lnTo>
                  <a:lnTo>
                    <a:pt x="36507" y="5313"/>
                  </a:lnTo>
                  <a:lnTo>
                    <a:pt x="27319" y="0"/>
                  </a:lnTo>
                  <a:lnTo>
                    <a:pt x="26998" y="0"/>
                  </a:lnTo>
                  <a:lnTo>
                    <a:pt x="36356" y="5407"/>
                  </a:lnTo>
                  <a:lnTo>
                    <a:pt x="24370" y="12365"/>
                  </a:lnTo>
                  <a:lnTo>
                    <a:pt x="12308" y="5407"/>
                  </a:lnTo>
                  <a:lnTo>
                    <a:pt x="21591" y="0"/>
                  </a:lnTo>
                  <a:lnTo>
                    <a:pt x="21288" y="0"/>
                  </a:lnTo>
                  <a:lnTo>
                    <a:pt x="12157" y="5313"/>
                  </a:lnTo>
                  <a:lnTo>
                    <a:pt x="2950"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4"/>
            <p:cNvSpPr/>
            <p:nvPr/>
          </p:nvSpPr>
          <p:spPr>
            <a:xfrm>
              <a:off x="8630061" y="0"/>
              <a:ext cx="513937" cy="296922"/>
            </a:xfrm>
            <a:custGeom>
              <a:avLst/>
              <a:gdLst/>
              <a:ahLst/>
              <a:cxnLst/>
              <a:rect l="l" t="t" r="r" b="b"/>
              <a:pathLst>
                <a:path w="8149" h="4708" extrusionOk="0">
                  <a:moveTo>
                    <a:pt x="1" y="0"/>
                  </a:moveTo>
                  <a:lnTo>
                    <a:pt x="8149" y="4708"/>
                  </a:lnTo>
                  <a:lnTo>
                    <a:pt x="8149" y="4538"/>
                  </a:lnTo>
                  <a:lnTo>
                    <a:pt x="303"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4"/>
            <p:cNvSpPr/>
            <p:nvPr/>
          </p:nvSpPr>
          <p:spPr>
            <a:xfrm>
              <a:off x="0" y="330286"/>
              <a:ext cx="8321315" cy="4805113"/>
            </a:xfrm>
            <a:custGeom>
              <a:avLst/>
              <a:gdLst/>
              <a:ahLst/>
              <a:cxnLst/>
              <a:rect l="l" t="t" r="r" b="b"/>
              <a:pathLst>
                <a:path w="131943" h="76190" extrusionOk="0">
                  <a:moveTo>
                    <a:pt x="12365" y="7317"/>
                  </a:moveTo>
                  <a:lnTo>
                    <a:pt x="24445" y="14293"/>
                  </a:lnTo>
                  <a:lnTo>
                    <a:pt x="12440" y="21250"/>
                  </a:lnTo>
                  <a:lnTo>
                    <a:pt x="379" y="14293"/>
                  </a:lnTo>
                  <a:lnTo>
                    <a:pt x="12365" y="7317"/>
                  </a:lnTo>
                  <a:close/>
                  <a:moveTo>
                    <a:pt x="24597" y="14369"/>
                  </a:moveTo>
                  <a:lnTo>
                    <a:pt x="36658" y="21345"/>
                  </a:lnTo>
                  <a:lnTo>
                    <a:pt x="24672" y="28302"/>
                  </a:lnTo>
                  <a:lnTo>
                    <a:pt x="12591" y="21345"/>
                  </a:lnTo>
                  <a:lnTo>
                    <a:pt x="24597" y="14369"/>
                  </a:lnTo>
                  <a:close/>
                  <a:moveTo>
                    <a:pt x="12440" y="21420"/>
                  </a:moveTo>
                  <a:lnTo>
                    <a:pt x="24521" y="28397"/>
                  </a:lnTo>
                  <a:lnTo>
                    <a:pt x="12535" y="35354"/>
                  </a:lnTo>
                  <a:lnTo>
                    <a:pt x="454" y="28397"/>
                  </a:lnTo>
                  <a:lnTo>
                    <a:pt x="12440" y="21420"/>
                  </a:lnTo>
                  <a:close/>
                  <a:moveTo>
                    <a:pt x="36809" y="21420"/>
                  </a:moveTo>
                  <a:lnTo>
                    <a:pt x="48871" y="28397"/>
                  </a:lnTo>
                  <a:lnTo>
                    <a:pt x="36885" y="35354"/>
                  </a:lnTo>
                  <a:lnTo>
                    <a:pt x="24823" y="28397"/>
                  </a:lnTo>
                  <a:lnTo>
                    <a:pt x="36809" y="21420"/>
                  </a:lnTo>
                  <a:close/>
                  <a:moveTo>
                    <a:pt x="24672" y="28491"/>
                  </a:moveTo>
                  <a:lnTo>
                    <a:pt x="36734" y="35448"/>
                  </a:lnTo>
                  <a:lnTo>
                    <a:pt x="24748" y="42425"/>
                  </a:lnTo>
                  <a:lnTo>
                    <a:pt x="12686" y="35448"/>
                  </a:lnTo>
                  <a:lnTo>
                    <a:pt x="24672" y="28491"/>
                  </a:lnTo>
                  <a:close/>
                  <a:moveTo>
                    <a:pt x="49022" y="28491"/>
                  </a:moveTo>
                  <a:lnTo>
                    <a:pt x="61084" y="35448"/>
                  </a:lnTo>
                  <a:lnTo>
                    <a:pt x="49098" y="42425"/>
                  </a:lnTo>
                  <a:lnTo>
                    <a:pt x="37036" y="35448"/>
                  </a:lnTo>
                  <a:lnTo>
                    <a:pt x="49022" y="28491"/>
                  </a:lnTo>
                  <a:close/>
                  <a:moveTo>
                    <a:pt x="12535" y="35543"/>
                  </a:moveTo>
                  <a:lnTo>
                    <a:pt x="24597" y="42500"/>
                  </a:lnTo>
                  <a:lnTo>
                    <a:pt x="12610" y="49476"/>
                  </a:lnTo>
                  <a:lnTo>
                    <a:pt x="549" y="42500"/>
                  </a:lnTo>
                  <a:lnTo>
                    <a:pt x="12535" y="35543"/>
                  </a:lnTo>
                  <a:close/>
                  <a:moveTo>
                    <a:pt x="36885" y="35543"/>
                  </a:moveTo>
                  <a:lnTo>
                    <a:pt x="48947" y="42500"/>
                  </a:lnTo>
                  <a:lnTo>
                    <a:pt x="36961" y="49476"/>
                  </a:lnTo>
                  <a:lnTo>
                    <a:pt x="24899" y="42500"/>
                  </a:lnTo>
                  <a:lnTo>
                    <a:pt x="36885" y="35543"/>
                  </a:lnTo>
                  <a:close/>
                  <a:moveTo>
                    <a:pt x="61349" y="35600"/>
                  </a:moveTo>
                  <a:lnTo>
                    <a:pt x="73430" y="42576"/>
                  </a:lnTo>
                  <a:lnTo>
                    <a:pt x="61425" y="49533"/>
                  </a:lnTo>
                  <a:lnTo>
                    <a:pt x="49363" y="42576"/>
                  </a:lnTo>
                  <a:lnTo>
                    <a:pt x="61349" y="35600"/>
                  </a:lnTo>
                  <a:close/>
                  <a:moveTo>
                    <a:pt x="24748" y="42595"/>
                  </a:moveTo>
                  <a:lnTo>
                    <a:pt x="36809" y="49552"/>
                  </a:lnTo>
                  <a:lnTo>
                    <a:pt x="24823" y="56528"/>
                  </a:lnTo>
                  <a:lnTo>
                    <a:pt x="12762" y="49552"/>
                  </a:lnTo>
                  <a:lnTo>
                    <a:pt x="24748" y="42595"/>
                  </a:lnTo>
                  <a:close/>
                  <a:moveTo>
                    <a:pt x="49212" y="42651"/>
                  </a:moveTo>
                  <a:lnTo>
                    <a:pt x="61273" y="49628"/>
                  </a:lnTo>
                  <a:lnTo>
                    <a:pt x="49287" y="56585"/>
                  </a:lnTo>
                  <a:lnTo>
                    <a:pt x="37225" y="49628"/>
                  </a:lnTo>
                  <a:lnTo>
                    <a:pt x="49212" y="42651"/>
                  </a:lnTo>
                  <a:close/>
                  <a:moveTo>
                    <a:pt x="73581" y="42651"/>
                  </a:moveTo>
                  <a:lnTo>
                    <a:pt x="85643" y="49628"/>
                  </a:lnTo>
                  <a:lnTo>
                    <a:pt x="73656" y="56585"/>
                  </a:lnTo>
                  <a:lnTo>
                    <a:pt x="61595" y="49628"/>
                  </a:lnTo>
                  <a:lnTo>
                    <a:pt x="73581" y="42651"/>
                  </a:lnTo>
                  <a:close/>
                  <a:moveTo>
                    <a:pt x="12610" y="49647"/>
                  </a:moveTo>
                  <a:lnTo>
                    <a:pt x="24672" y="56623"/>
                  </a:lnTo>
                  <a:lnTo>
                    <a:pt x="12686" y="63580"/>
                  </a:lnTo>
                  <a:lnTo>
                    <a:pt x="624" y="56623"/>
                  </a:lnTo>
                  <a:lnTo>
                    <a:pt x="12610" y="49647"/>
                  </a:lnTo>
                  <a:close/>
                  <a:moveTo>
                    <a:pt x="37074" y="49703"/>
                  </a:moveTo>
                  <a:lnTo>
                    <a:pt x="49136" y="56679"/>
                  </a:lnTo>
                  <a:lnTo>
                    <a:pt x="37150" y="63637"/>
                  </a:lnTo>
                  <a:lnTo>
                    <a:pt x="25088" y="56679"/>
                  </a:lnTo>
                  <a:lnTo>
                    <a:pt x="37074" y="49703"/>
                  </a:lnTo>
                  <a:close/>
                  <a:moveTo>
                    <a:pt x="61443" y="49703"/>
                  </a:moveTo>
                  <a:lnTo>
                    <a:pt x="73505" y="56679"/>
                  </a:lnTo>
                  <a:lnTo>
                    <a:pt x="61519" y="63637"/>
                  </a:lnTo>
                  <a:lnTo>
                    <a:pt x="49438" y="56679"/>
                  </a:lnTo>
                  <a:lnTo>
                    <a:pt x="61443" y="49703"/>
                  </a:lnTo>
                  <a:close/>
                  <a:moveTo>
                    <a:pt x="85794" y="49703"/>
                  </a:moveTo>
                  <a:lnTo>
                    <a:pt x="97855" y="56679"/>
                  </a:lnTo>
                  <a:lnTo>
                    <a:pt x="85869" y="63637"/>
                  </a:lnTo>
                  <a:lnTo>
                    <a:pt x="73808" y="56679"/>
                  </a:lnTo>
                  <a:lnTo>
                    <a:pt x="85794" y="49703"/>
                  </a:lnTo>
                  <a:close/>
                  <a:moveTo>
                    <a:pt x="24937" y="56774"/>
                  </a:moveTo>
                  <a:lnTo>
                    <a:pt x="36999" y="63731"/>
                  </a:lnTo>
                  <a:lnTo>
                    <a:pt x="25012" y="70707"/>
                  </a:lnTo>
                  <a:lnTo>
                    <a:pt x="12951" y="63731"/>
                  </a:lnTo>
                  <a:lnTo>
                    <a:pt x="24937" y="56774"/>
                  </a:lnTo>
                  <a:close/>
                  <a:moveTo>
                    <a:pt x="49287" y="56774"/>
                  </a:moveTo>
                  <a:lnTo>
                    <a:pt x="61368" y="63731"/>
                  </a:lnTo>
                  <a:lnTo>
                    <a:pt x="49382" y="70707"/>
                  </a:lnTo>
                  <a:lnTo>
                    <a:pt x="37301" y="63731"/>
                  </a:lnTo>
                  <a:lnTo>
                    <a:pt x="49287" y="56774"/>
                  </a:lnTo>
                  <a:close/>
                  <a:moveTo>
                    <a:pt x="73656" y="56774"/>
                  </a:moveTo>
                  <a:lnTo>
                    <a:pt x="85718" y="63731"/>
                  </a:lnTo>
                  <a:lnTo>
                    <a:pt x="73732" y="70707"/>
                  </a:lnTo>
                  <a:lnTo>
                    <a:pt x="61670" y="63731"/>
                  </a:lnTo>
                  <a:lnTo>
                    <a:pt x="73656" y="56774"/>
                  </a:lnTo>
                  <a:close/>
                  <a:moveTo>
                    <a:pt x="98007" y="56774"/>
                  </a:moveTo>
                  <a:lnTo>
                    <a:pt x="110087" y="63731"/>
                  </a:lnTo>
                  <a:lnTo>
                    <a:pt x="98082" y="70707"/>
                  </a:lnTo>
                  <a:lnTo>
                    <a:pt x="86021" y="63731"/>
                  </a:lnTo>
                  <a:lnTo>
                    <a:pt x="98007" y="56774"/>
                  </a:lnTo>
                  <a:close/>
                  <a:moveTo>
                    <a:pt x="0" y="0"/>
                  </a:moveTo>
                  <a:lnTo>
                    <a:pt x="0" y="170"/>
                  </a:lnTo>
                  <a:lnTo>
                    <a:pt x="0" y="360"/>
                  </a:lnTo>
                  <a:lnTo>
                    <a:pt x="152" y="265"/>
                  </a:lnTo>
                  <a:lnTo>
                    <a:pt x="12213" y="7222"/>
                  </a:lnTo>
                  <a:lnTo>
                    <a:pt x="227" y="14198"/>
                  </a:lnTo>
                  <a:lnTo>
                    <a:pt x="0" y="14066"/>
                  </a:lnTo>
                  <a:lnTo>
                    <a:pt x="0" y="14236"/>
                  </a:lnTo>
                  <a:lnTo>
                    <a:pt x="76" y="14293"/>
                  </a:lnTo>
                  <a:lnTo>
                    <a:pt x="0" y="14331"/>
                  </a:lnTo>
                  <a:lnTo>
                    <a:pt x="0" y="14501"/>
                  </a:lnTo>
                  <a:lnTo>
                    <a:pt x="227" y="14369"/>
                  </a:lnTo>
                  <a:lnTo>
                    <a:pt x="12289" y="21345"/>
                  </a:lnTo>
                  <a:lnTo>
                    <a:pt x="303" y="28302"/>
                  </a:lnTo>
                  <a:lnTo>
                    <a:pt x="0" y="28132"/>
                  </a:lnTo>
                  <a:lnTo>
                    <a:pt x="0" y="28302"/>
                  </a:lnTo>
                  <a:lnTo>
                    <a:pt x="152" y="28397"/>
                  </a:lnTo>
                  <a:lnTo>
                    <a:pt x="0" y="28491"/>
                  </a:lnTo>
                  <a:lnTo>
                    <a:pt x="0" y="28661"/>
                  </a:lnTo>
                  <a:lnTo>
                    <a:pt x="303" y="28491"/>
                  </a:lnTo>
                  <a:lnTo>
                    <a:pt x="12384" y="35448"/>
                  </a:lnTo>
                  <a:lnTo>
                    <a:pt x="397" y="42425"/>
                  </a:lnTo>
                  <a:lnTo>
                    <a:pt x="0" y="42198"/>
                  </a:lnTo>
                  <a:lnTo>
                    <a:pt x="0" y="42368"/>
                  </a:lnTo>
                  <a:lnTo>
                    <a:pt x="227" y="42500"/>
                  </a:lnTo>
                  <a:lnTo>
                    <a:pt x="0" y="42651"/>
                  </a:lnTo>
                  <a:lnTo>
                    <a:pt x="0" y="42822"/>
                  </a:lnTo>
                  <a:lnTo>
                    <a:pt x="397" y="42595"/>
                  </a:lnTo>
                  <a:lnTo>
                    <a:pt x="12459" y="49552"/>
                  </a:lnTo>
                  <a:lnTo>
                    <a:pt x="473" y="56528"/>
                  </a:lnTo>
                  <a:lnTo>
                    <a:pt x="0" y="56263"/>
                  </a:lnTo>
                  <a:lnTo>
                    <a:pt x="0" y="56434"/>
                  </a:lnTo>
                  <a:lnTo>
                    <a:pt x="322" y="56623"/>
                  </a:lnTo>
                  <a:lnTo>
                    <a:pt x="0" y="56793"/>
                  </a:lnTo>
                  <a:lnTo>
                    <a:pt x="0" y="56982"/>
                  </a:lnTo>
                  <a:lnTo>
                    <a:pt x="473" y="56698"/>
                  </a:lnTo>
                  <a:lnTo>
                    <a:pt x="12535" y="63674"/>
                  </a:lnTo>
                  <a:lnTo>
                    <a:pt x="549" y="70632"/>
                  </a:lnTo>
                  <a:lnTo>
                    <a:pt x="0" y="70329"/>
                  </a:lnTo>
                  <a:lnTo>
                    <a:pt x="0" y="70499"/>
                  </a:lnTo>
                  <a:lnTo>
                    <a:pt x="397" y="70726"/>
                  </a:lnTo>
                  <a:lnTo>
                    <a:pt x="0" y="70953"/>
                  </a:lnTo>
                  <a:lnTo>
                    <a:pt x="0" y="71256"/>
                  </a:lnTo>
                  <a:lnTo>
                    <a:pt x="662" y="70878"/>
                  </a:lnTo>
                  <a:lnTo>
                    <a:pt x="9850" y="76190"/>
                  </a:lnTo>
                  <a:lnTo>
                    <a:pt x="10153" y="76190"/>
                  </a:lnTo>
                  <a:lnTo>
                    <a:pt x="813" y="70783"/>
                  </a:lnTo>
                  <a:lnTo>
                    <a:pt x="12799" y="63826"/>
                  </a:lnTo>
                  <a:lnTo>
                    <a:pt x="24861" y="70783"/>
                  </a:lnTo>
                  <a:lnTo>
                    <a:pt x="15579" y="76190"/>
                  </a:lnTo>
                  <a:lnTo>
                    <a:pt x="15881" y="76190"/>
                  </a:lnTo>
                  <a:lnTo>
                    <a:pt x="25012" y="70878"/>
                  </a:lnTo>
                  <a:lnTo>
                    <a:pt x="34201" y="76190"/>
                  </a:lnTo>
                  <a:lnTo>
                    <a:pt x="34522" y="76190"/>
                  </a:lnTo>
                  <a:lnTo>
                    <a:pt x="25164" y="70783"/>
                  </a:lnTo>
                  <a:lnTo>
                    <a:pt x="37150" y="63826"/>
                  </a:lnTo>
                  <a:lnTo>
                    <a:pt x="49230" y="70783"/>
                  </a:lnTo>
                  <a:lnTo>
                    <a:pt x="39929" y="76190"/>
                  </a:lnTo>
                  <a:lnTo>
                    <a:pt x="40231" y="76190"/>
                  </a:lnTo>
                  <a:lnTo>
                    <a:pt x="49382" y="70878"/>
                  </a:lnTo>
                  <a:lnTo>
                    <a:pt x="58570" y="76190"/>
                  </a:lnTo>
                  <a:lnTo>
                    <a:pt x="58872" y="76190"/>
                  </a:lnTo>
                  <a:lnTo>
                    <a:pt x="49533" y="70783"/>
                  </a:lnTo>
                  <a:lnTo>
                    <a:pt x="61519" y="63826"/>
                  </a:lnTo>
                  <a:lnTo>
                    <a:pt x="73581" y="70783"/>
                  </a:lnTo>
                  <a:lnTo>
                    <a:pt x="64298" y="76190"/>
                  </a:lnTo>
                  <a:lnTo>
                    <a:pt x="64601" y="76190"/>
                  </a:lnTo>
                  <a:lnTo>
                    <a:pt x="73732" y="70878"/>
                  </a:lnTo>
                  <a:lnTo>
                    <a:pt x="82920" y="76190"/>
                  </a:lnTo>
                  <a:lnTo>
                    <a:pt x="83223" y="76190"/>
                  </a:lnTo>
                  <a:lnTo>
                    <a:pt x="73883" y="70783"/>
                  </a:lnTo>
                  <a:lnTo>
                    <a:pt x="85869" y="63826"/>
                  </a:lnTo>
                  <a:lnTo>
                    <a:pt x="97931" y="70783"/>
                  </a:lnTo>
                  <a:lnTo>
                    <a:pt x="88648" y="76190"/>
                  </a:lnTo>
                  <a:lnTo>
                    <a:pt x="88951" y="76190"/>
                  </a:lnTo>
                  <a:lnTo>
                    <a:pt x="98082" y="70878"/>
                  </a:lnTo>
                  <a:lnTo>
                    <a:pt x="107289" y="76190"/>
                  </a:lnTo>
                  <a:lnTo>
                    <a:pt x="107592" y="76190"/>
                  </a:lnTo>
                  <a:lnTo>
                    <a:pt x="98234" y="70783"/>
                  </a:lnTo>
                  <a:lnTo>
                    <a:pt x="110239" y="63826"/>
                  </a:lnTo>
                  <a:lnTo>
                    <a:pt x="122300" y="70783"/>
                  </a:lnTo>
                  <a:lnTo>
                    <a:pt x="113018" y="76190"/>
                  </a:lnTo>
                  <a:lnTo>
                    <a:pt x="113320" y="76190"/>
                  </a:lnTo>
                  <a:lnTo>
                    <a:pt x="122452" y="70878"/>
                  </a:lnTo>
                  <a:lnTo>
                    <a:pt x="131640" y="76190"/>
                  </a:lnTo>
                  <a:lnTo>
                    <a:pt x="131942" y="76190"/>
                  </a:lnTo>
                  <a:lnTo>
                    <a:pt x="53068" y="30646"/>
                  </a:lnTo>
                  <a:lnTo>
                    <a:pt x="49022" y="28302"/>
                  </a:lnTo>
                  <a:lnTo>
                    <a:pt x="36809" y="21250"/>
                  </a:lnTo>
                  <a:lnTo>
                    <a:pt x="35732" y="20626"/>
                  </a:lnTo>
                  <a:lnTo>
                    <a:pt x="0"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4"/>
            <p:cNvSpPr/>
            <p:nvPr/>
          </p:nvSpPr>
          <p:spPr>
            <a:xfrm>
              <a:off x="8490555" y="3963302"/>
              <a:ext cx="653442" cy="385216"/>
            </a:xfrm>
            <a:custGeom>
              <a:avLst/>
              <a:gdLst/>
              <a:ahLst/>
              <a:cxnLst/>
              <a:rect l="l" t="t" r="r" b="b"/>
              <a:pathLst>
                <a:path w="10361" h="6108" extrusionOk="0">
                  <a:moveTo>
                    <a:pt x="10361" y="1"/>
                  </a:moveTo>
                  <a:lnTo>
                    <a:pt x="1" y="6032"/>
                  </a:lnTo>
                  <a:lnTo>
                    <a:pt x="152" y="6107"/>
                  </a:lnTo>
                  <a:lnTo>
                    <a:pt x="10361" y="171"/>
                  </a:lnTo>
                  <a:lnTo>
                    <a:pt x="10361" y="1"/>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4"/>
            <p:cNvSpPr/>
            <p:nvPr/>
          </p:nvSpPr>
          <p:spPr>
            <a:xfrm>
              <a:off x="8664622" y="4856404"/>
              <a:ext cx="479376" cy="279011"/>
            </a:xfrm>
            <a:custGeom>
              <a:avLst/>
              <a:gdLst/>
              <a:ahLst/>
              <a:cxnLst/>
              <a:rect l="l" t="t" r="r" b="b"/>
              <a:pathLst>
                <a:path w="7601" h="4424" extrusionOk="0">
                  <a:moveTo>
                    <a:pt x="7601" y="0"/>
                  </a:moveTo>
                  <a:lnTo>
                    <a:pt x="3309" y="2496"/>
                  </a:lnTo>
                  <a:lnTo>
                    <a:pt x="1" y="4424"/>
                  </a:lnTo>
                  <a:lnTo>
                    <a:pt x="303" y="4424"/>
                  </a:lnTo>
                  <a:lnTo>
                    <a:pt x="7601" y="170"/>
                  </a:lnTo>
                  <a:lnTo>
                    <a:pt x="7601"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9" name="Google Shape;279;p4"/>
          <p:cNvSpPr txBox="1">
            <a:spLocks noGrp="1"/>
          </p:cNvSpPr>
          <p:nvPr>
            <p:ph type="title"/>
          </p:nvPr>
        </p:nvSpPr>
        <p:spPr>
          <a:xfrm>
            <a:off x="720000" y="539500"/>
            <a:ext cx="7704000" cy="45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2800">
                <a:latin typeface="Roboto Black" panose="02000000000000000000" pitchFamily="2" charset="0"/>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dirty="0"/>
          </a:p>
        </p:txBody>
      </p:sp>
      <p:sp>
        <p:nvSpPr>
          <p:cNvPr id="280" name="Google Shape;280;p4"/>
          <p:cNvSpPr txBox="1">
            <a:spLocks noGrp="1"/>
          </p:cNvSpPr>
          <p:nvPr>
            <p:ph type="body" idx="1"/>
          </p:nvPr>
        </p:nvSpPr>
        <p:spPr>
          <a:xfrm>
            <a:off x="720000" y="1047654"/>
            <a:ext cx="7704000" cy="3416400"/>
          </a:xfrm>
          <a:prstGeom prst="rect">
            <a:avLst/>
          </a:prstGeom>
        </p:spPr>
        <p:txBody>
          <a:bodyPr spcFirstLastPara="1" wrap="square" lIns="91425" tIns="91425" rIns="91425" bIns="91425" anchor="ctr" anchorCtr="0">
            <a:noAutofit/>
          </a:bodyPr>
          <a:lstStyle>
            <a:lvl1pPr marL="457200" lvl="0" indent="-330200" rtl="0">
              <a:lnSpc>
                <a:spcPct val="100000"/>
              </a:lnSpc>
              <a:spcBef>
                <a:spcPts val="0"/>
              </a:spcBef>
              <a:spcAft>
                <a:spcPts val="0"/>
              </a:spcAft>
              <a:buClr>
                <a:srgbClr val="434343"/>
              </a:buClr>
              <a:buSzPts val="1600"/>
              <a:buAutoNum type="arabicPeriod"/>
              <a:defRPr sz="1300">
                <a:solidFill>
                  <a:srgbClr val="434343"/>
                </a:solidFill>
              </a:defRPr>
            </a:lvl1pPr>
            <a:lvl2pPr marL="914400" lvl="1" indent="-330200" rtl="0">
              <a:lnSpc>
                <a:spcPct val="100000"/>
              </a:lnSpc>
              <a:spcBef>
                <a:spcPts val="0"/>
              </a:spcBef>
              <a:spcAft>
                <a:spcPts val="0"/>
              </a:spcAft>
              <a:buClr>
                <a:srgbClr val="434343"/>
              </a:buClr>
              <a:buSzPts val="1600"/>
              <a:buFont typeface="Roboto Condensed Light"/>
              <a:buAutoNum type="alphaLcPeriod"/>
              <a:defRPr sz="1600">
                <a:solidFill>
                  <a:srgbClr val="434343"/>
                </a:solidFill>
              </a:defRPr>
            </a:lvl2pPr>
            <a:lvl3pPr marL="1371600" lvl="2" indent="-330200" rtl="0">
              <a:lnSpc>
                <a:spcPct val="100000"/>
              </a:lnSpc>
              <a:spcBef>
                <a:spcPts val="0"/>
              </a:spcBef>
              <a:spcAft>
                <a:spcPts val="0"/>
              </a:spcAft>
              <a:buClr>
                <a:srgbClr val="434343"/>
              </a:buClr>
              <a:buSzPts val="1600"/>
              <a:buFont typeface="Roboto Condensed Light"/>
              <a:buAutoNum type="romanLcPeriod"/>
              <a:defRPr sz="1600">
                <a:solidFill>
                  <a:srgbClr val="434343"/>
                </a:solidFill>
              </a:defRPr>
            </a:lvl3pPr>
            <a:lvl4pPr marL="1828800" lvl="3" indent="-330200" rtl="0">
              <a:lnSpc>
                <a:spcPct val="100000"/>
              </a:lnSpc>
              <a:spcBef>
                <a:spcPts val="0"/>
              </a:spcBef>
              <a:spcAft>
                <a:spcPts val="0"/>
              </a:spcAft>
              <a:buClr>
                <a:srgbClr val="434343"/>
              </a:buClr>
              <a:buSzPts val="1600"/>
              <a:buFont typeface="Roboto Condensed Light"/>
              <a:buAutoNum type="arabicPeriod"/>
              <a:defRPr sz="1600">
                <a:solidFill>
                  <a:srgbClr val="434343"/>
                </a:solidFill>
              </a:defRPr>
            </a:lvl4pPr>
            <a:lvl5pPr marL="2286000" lvl="4" indent="-330200" rtl="0">
              <a:lnSpc>
                <a:spcPct val="100000"/>
              </a:lnSpc>
              <a:spcBef>
                <a:spcPts val="0"/>
              </a:spcBef>
              <a:spcAft>
                <a:spcPts val="0"/>
              </a:spcAft>
              <a:buClr>
                <a:srgbClr val="434343"/>
              </a:buClr>
              <a:buSzPts val="1600"/>
              <a:buFont typeface="Roboto Condensed Light"/>
              <a:buAutoNum type="alphaLcPeriod"/>
              <a:defRPr sz="1600">
                <a:solidFill>
                  <a:srgbClr val="434343"/>
                </a:solidFill>
              </a:defRPr>
            </a:lvl5pPr>
            <a:lvl6pPr marL="2743200" lvl="5" indent="-330200" rtl="0">
              <a:lnSpc>
                <a:spcPct val="100000"/>
              </a:lnSpc>
              <a:spcBef>
                <a:spcPts val="0"/>
              </a:spcBef>
              <a:spcAft>
                <a:spcPts val="0"/>
              </a:spcAft>
              <a:buClr>
                <a:srgbClr val="434343"/>
              </a:buClr>
              <a:buSzPts val="1600"/>
              <a:buFont typeface="Roboto Condensed Light"/>
              <a:buAutoNum type="romanLcPeriod"/>
              <a:defRPr sz="1600">
                <a:solidFill>
                  <a:srgbClr val="434343"/>
                </a:solidFill>
              </a:defRPr>
            </a:lvl6pPr>
            <a:lvl7pPr marL="3200400" lvl="6" indent="-330200" rtl="0">
              <a:lnSpc>
                <a:spcPct val="100000"/>
              </a:lnSpc>
              <a:spcBef>
                <a:spcPts val="0"/>
              </a:spcBef>
              <a:spcAft>
                <a:spcPts val="0"/>
              </a:spcAft>
              <a:buClr>
                <a:srgbClr val="434343"/>
              </a:buClr>
              <a:buSzPts val="1600"/>
              <a:buFont typeface="Roboto Condensed Light"/>
              <a:buAutoNum type="arabicPeriod"/>
              <a:defRPr sz="1600">
                <a:solidFill>
                  <a:srgbClr val="434343"/>
                </a:solidFill>
              </a:defRPr>
            </a:lvl7pPr>
            <a:lvl8pPr marL="3657600" lvl="7" indent="-330200" rtl="0">
              <a:lnSpc>
                <a:spcPct val="100000"/>
              </a:lnSpc>
              <a:spcBef>
                <a:spcPts val="0"/>
              </a:spcBef>
              <a:spcAft>
                <a:spcPts val="0"/>
              </a:spcAft>
              <a:buClr>
                <a:srgbClr val="434343"/>
              </a:buClr>
              <a:buSzPts val="1600"/>
              <a:buFont typeface="Roboto Condensed Light"/>
              <a:buAutoNum type="alphaLcPeriod"/>
              <a:defRPr sz="1600">
                <a:solidFill>
                  <a:srgbClr val="434343"/>
                </a:solidFill>
              </a:defRPr>
            </a:lvl8pPr>
            <a:lvl9pPr marL="4114800" lvl="8" indent="-330200" rtl="0">
              <a:lnSpc>
                <a:spcPct val="100000"/>
              </a:lnSpc>
              <a:spcBef>
                <a:spcPts val="0"/>
              </a:spcBef>
              <a:spcAft>
                <a:spcPts val="0"/>
              </a:spcAft>
              <a:buClr>
                <a:srgbClr val="434343"/>
              </a:buClr>
              <a:buSzPts val="1600"/>
              <a:buFont typeface="Roboto Condensed Light"/>
              <a:buAutoNum type="romanLcPeriod"/>
              <a:defRPr sz="1600">
                <a:solidFill>
                  <a:srgbClr val="434343"/>
                </a:solidFill>
              </a:defRPr>
            </a:lvl9pPr>
          </a:lstStyle>
          <a:p>
            <a:endParaRPr/>
          </a:p>
        </p:txBody>
      </p:sp>
      <p:grpSp>
        <p:nvGrpSpPr>
          <p:cNvPr id="281" name="Google Shape;281;p4"/>
          <p:cNvGrpSpPr/>
          <p:nvPr/>
        </p:nvGrpSpPr>
        <p:grpSpPr>
          <a:xfrm>
            <a:off x="8268328" y="3905054"/>
            <a:ext cx="749848" cy="1182972"/>
            <a:chOff x="1527950" y="2052325"/>
            <a:chExt cx="440750" cy="695375"/>
          </a:xfrm>
        </p:grpSpPr>
        <p:sp>
          <p:nvSpPr>
            <p:cNvPr id="282" name="Google Shape;282;p4"/>
            <p:cNvSpPr/>
            <p:nvPr/>
          </p:nvSpPr>
          <p:spPr>
            <a:xfrm>
              <a:off x="1542225" y="2609300"/>
              <a:ext cx="411700" cy="138400"/>
            </a:xfrm>
            <a:custGeom>
              <a:avLst/>
              <a:gdLst/>
              <a:ahLst/>
              <a:cxnLst/>
              <a:rect l="l" t="t" r="r" b="b"/>
              <a:pathLst>
                <a:path w="16468" h="5536" extrusionOk="0">
                  <a:moveTo>
                    <a:pt x="7407" y="0"/>
                  </a:moveTo>
                  <a:lnTo>
                    <a:pt x="6579" y="39"/>
                  </a:lnTo>
                  <a:lnTo>
                    <a:pt x="5792" y="118"/>
                  </a:lnTo>
                  <a:lnTo>
                    <a:pt x="5043" y="217"/>
                  </a:lnTo>
                  <a:lnTo>
                    <a:pt x="4314" y="315"/>
                  </a:lnTo>
                  <a:lnTo>
                    <a:pt x="3644" y="473"/>
                  </a:lnTo>
                  <a:lnTo>
                    <a:pt x="2994" y="630"/>
                  </a:lnTo>
                  <a:lnTo>
                    <a:pt x="2423" y="808"/>
                  </a:lnTo>
                  <a:lnTo>
                    <a:pt x="1891" y="1005"/>
                  </a:lnTo>
                  <a:lnTo>
                    <a:pt x="1419" y="1221"/>
                  </a:lnTo>
                  <a:lnTo>
                    <a:pt x="1005" y="1438"/>
                  </a:lnTo>
                  <a:lnTo>
                    <a:pt x="828" y="1556"/>
                  </a:lnTo>
                  <a:lnTo>
                    <a:pt x="650" y="1674"/>
                  </a:lnTo>
                  <a:lnTo>
                    <a:pt x="512" y="1812"/>
                  </a:lnTo>
                  <a:lnTo>
                    <a:pt x="375" y="1931"/>
                  </a:lnTo>
                  <a:lnTo>
                    <a:pt x="276" y="2068"/>
                  </a:lnTo>
                  <a:lnTo>
                    <a:pt x="178" y="2206"/>
                  </a:lnTo>
                  <a:lnTo>
                    <a:pt x="99" y="2344"/>
                  </a:lnTo>
                  <a:lnTo>
                    <a:pt x="59" y="2482"/>
                  </a:lnTo>
                  <a:lnTo>
                    <a:pt x="20" y="2620"/>
                  </a:lnTo>
                  <a:lnTo>
                    <a:pt x="0" y="2758"/>
                  </a:lnTo>
                  <a:lnTo>
                    <a:pt x="20" y="2896"/>
                  </a:lnTo>
                  <a:lnTo>
                    <a:pt x="59" y="3053"/>
                  </a:lnTo>
                  <a:lnTo>
                    <a:pt x="99" y="3191"/>
                  </a:lnTo>
                  <a:lnTo>
                    <a:pt x="178" y="3329"/>
                  </a:lnTo>
                  <a:lnTo>
                    <a:pt x="276" y="3447"/>
                  </a:lnTo>
                  <a:lnTo>
                    <a:pt x="375" y="3585"/>
                  </a:lnTo>
                  <a:lnTo>
                    <a:pt x="512" y="3723"/>
                  </a:lnTo>
                  <a:lnTo>
                    <a:pt x="650" y="3841"/>
                  </a:lnTo>
                  <a:lnTo>
                    <a:pt x="828" y="3959"/>
                  </a:lnTo>
                  <a:lnTo>
                    <a:pt x="1005" y="4078"/>
                  </a:lnTo>
                  <a:lnTo>
                    <a:pt x="1419" y="4314"/>
                  </a:lnTo>
                  <a:lnTo>
                    <a:pt x="1891" y="4531"/>
                  </a:lnTo>
                  <a:lnTo>
                    <a:pt x="2423" y="4728"/>
                  </a:lnTo>
                  <a:lnTo>
                    <a:pt x="2994" y="4905"/>
                  </a:lnTo>
                  <a:lnTo>
                    <a:pt x="3644" y="5063"/>
                  </a:lnTo>
                  <a:lnTo>
                    <a:pt x="4314" y="5200"/>
                  </a:lnTo>
                  <a:lnTo>
                    <a:pt x="5043" y="5319"/>
                  </a:lnTo>
                  <a:lnTo>
                    <a:pt x="5792" y="5417"/>
                  </a:lnTo>
                  <a:lnTo>
                    <a:pt x="6579" y="5476"/>
                  </a:lnTo>
                  <a:lnTo>
                    <a:pt x="7407" y="5516"/>
                  </a:lnTo>
                  <a:lnTo>
                    <a:pt x="8234" y="5535"/>
                  </a:lnTo>
                  <a:lnTo>
                    <a:pt x="9081" y="5516"/>
                  </a:lnTo>
                  <a:lnTo>
                    <a:pt x="9908" y="5476"/>
                  </a:lnTo>
                  <a:lnTo>
                    <a:pt x="10696" y="5417"/>
                  </a:lnTo>
                  <a:lnTo>
                    <a:pt x="11445" y="5319"/>
                  </a:lnTo>
                  <a:lnTo>
                    <a:pt x="12174" y="5200"/>
                  </a:lnTo>
                  <a:lnTo>
                    <a:pt x="12843" y="5063"/>
                  </a:lnTo>
                  <a:lnTo>
                    <a:pt x="13474" y="4905"/>
                  </a:lnTo>
                  <a:lnTo>
                    <a:pt x="14065" y="4728"/>
                  </a:lnTo>
                  <a:lnTo>
                    <a:pt x="14597" y="4531"/>
                  </a:lnTo>
                  <a:lnTo>
                    <a:pt x="15069" y="4314"/>
                  </a:lnTo>
                  <a:lnTo>
                    <a:pt x="15483" y="4078"/>
                  </a:lnTo>
                  <a:lnTo>
                    <a:pt x="15660" y="3959"/>
                  </a:lnTo>
                  <a:lnTo>
                    <a:pt x="15818" y="3841"/>
                  </a:lnTo>
                  <a:lnTo>
                    <a:pt x="15975" y="3723"/>
                  </a:lnTo>
                  <a:lnTo>
                    <a:pt x="16094" y="3585"/>
                  </a:lnTo>
                  <a:lnTo>
                    <a:pt x="16212" y="3447"/>
                  </a:lnTo>
                  <a:lnTo>
                    <a:pt x="16310" y="3329"/>
                  </a:lnTo>
                  <a:lnTo>
                    <a:pt x="16369" y="3191"/>
                  </a:lnTo>
                  <a:lnTo>
                    <a:pt x="16429" y="3053"/>
                  </a:lnTo>
                  <a:lnTo>
                    <a:pt x="16468" y="2896"/>
                  </a:lnTo>
                  <a:lnTo>
                    <a:pt x="16468" y="2758"/>
                  </a:lnTo>
                  <a:lnTo>
                    <a:pt x="16468" y="2620"/>
                  </a:lnTo>
                  <a:lnTo>
                    <a:pt x="16429" y="2482"/>
                  </a:lnTo>
                  <a:lnTo>
                    <a:pt x="16369" y="2344"/>
                  </a:lnTo>
                  <a:lnTo>
                    <a:pt x="16310" y="2206"/>
                  </a:lnTo>
                  <a:lnTo>
                    <a:pt x="16212" y="2068"/>
                  </a:lnTo>
                  <a:lnTo>
                    <a:pt x="16094" y="1931"/>
                  </a:lnTo>
                  <a:lnTo>
                    <a:pt x="15975" y="1812"/>
                  </a:lnTo>
                  <a:lnTo>
                    <a:pt x="15818" y="1674"/>
                  </a:lnTo>
                  <a:lnTo>
                    <a:pt x="15660" y="1556"/>
                  </a:lnTo>
                  <a:lnTo>
                    <a:pt x="15483" y="1438"/>
                  </a:lnTo>
                  <a:lnTo>
                    <a:pt x="15069" y="1221"/>
                  </a:lnTo>
                  <a:lnTo>
                    <a:pt x="14597" y="1005"/>
                  </a:lnTo>
                  <a:lnTo>
                    <a:pt x="14065" y="808"/>
                  </a:lnTo>
                  <a:lnTo>
                    <a:pt x="13474" y="630"/>
                  </a:lnTo>
                  <a:lnTo>
                    <a:pt x="12843" y="473"/>
                  </a:lnTo>
                  <a:lnTo>
                    <a:pt x="12174" y="315"/>
                  </a:lnTo>
                  <a:lnTo>
                    <a:pt x="11445" y="217"/>
                  </a:lnTo>
                  <a:lnTo>
                    <a:pt x="10696" y="118"/>
                  </a:lnTo>
                  <a:lnTo>
                    <a:pt x="9908" y="39"/>
                  </a:lnTo>
                  <a:lnTo>
                    <a:pt x="9081" y="0"/>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4"/>
            <p:cNvSpPr/>
            <p:nvPr/>
          </p:nvSpPr>
          <p:spPr>
            <a:xfrm>
              <a:off x="1660400" y="2478300"/>
              <a:ext cx="72425" cy="72400"/>
            </a:xfrm>
            <a:custGeom>
              <a:avLst/>
              <a:gdLst/>
              <a:ahLst/>
              <a:cxnLst/>
              <a:rect l="l" t="t" r="r" b="b"/>
              <a:pathLst>
                <a:path w="2897" h="2896" extrusionOk="0">
                  <a:moveTo>
                    <a:pt x="1025" y="0"/>
                  </a:moveTo>
                  <a:lnTo>
                    <a:pt x="946" y="20"/>
                  </a:lnTo>
                  <a:lnTo>
                    <a:pt x="868" y="59"/>
                  </a:lnTo>
                  <a:lnTo>
                    <a:pt x="730" y="138"/>
                  </a:lnTo>
                  <a:lnTo>
                    <a:pt x="454" y="355"/>
                  </a:lnTo>
                  <a:lnTo>
                    <a:pt x="316" y="493"/>
                  </a:lnTo>
                  <a:lnTo>
                    <a:pt x="198" y="650"/>
                  </a:lnTo>
                  <a:lnTo>
                    <a:pt x="119" y="808"/>
                  </a:lnTo>
                  <a:lnTo>
                    <a:pt x="80" y="966"/>
                  </a:lnTo>
                  <a:lnTo>
                    <a:pt x="40" y="1103"/>
                  </a:lnTo>
                  <a:lnTo>
                    <a:pt x="21" y="1222"/>
                  </a:lnTo>
                  <a:lnTo>
                    <a:pt x="1" y="1340"/>
                  </a:lnTo>
                  <a:lnTo>
                    <a:pt x="80" y="1734"/>
                  </a:lnTo>
                  <a:lnTo>
                    <a:pt x="139" y="1931"/>
                  </a:lnTo>
                  <a:lnTo>
                    <a:pt x="218" y="2108"/>
                  </a:lnTo>
                  <a:lnTo>
                    <a:pt x="355" y="2266"/>
                  </a:lnTo>
                  <a:lnTo>
                    <a:pt x="513" y="2423"/>
                  </a:lnTo>
                  <a:lnTo>
                    <a:pt x="671" y="2581"/>
                  </a:lnTo>
                  <a:lnTo>
                    <a:pt x="848" y="2719"/>
                  </a:lnTo>
                  <a:lnTo>
                    <a:pt x="946" y="2758"/>
                  </a:lnTo>
                  <a:lnTo>
                    <a:pt x="1084" y="2817"/>
                  </a:lnTo>
                  <a:lnTo>
                    <a:pt x="1399" y="2857"/>
                  </a:lnTo>
                  <a:lnTo>
                    <a:pt x="1655" y="2876"/>
                  </a:lnTo>
                  <a:lnTo>
                    <a:pt x="1774" y="2896"/>
                  </a:lnTo>
                  <a:lnTo>
                    <a:pt x="1912" y="2857"/>
                  </a:lnTo>
                  <a:lnTo>
                    <a:pt x="2089" y="2798"/>
                  </a:lnTo>
                  <a:lnTo>
                    <a:pt x="2384" y="2620"/>
                  </a:lnTo>
                  <a:lnTo>
                    <a:pt x="2443" y="2581"/>
                  </a:lnTo>
                  <a:lnTo>
                    <a:pt x="2522" y="2502"/>
                  </a:lnTo>
                  <a:lnTo>
                    <a:pt x="2621" y="2344"/>
                  </a:lnTo>
                  <a:lnTo>
                    <a:pt x="2798" y="1950"/>
                  </a:lnTo>
                  <a:lnTo>
                    <a:pt x="2857" y="1753"/>
                  </a:lnTo>
                  <a:lnTo>
                    <a:pt x="2896" y="1557"/>
                  </a:lnTo>
                  <a:lnTo>
                    <a:pt x="2877" y="1360"/>
                  </a:lnTo>
                  <a:lnTo>
                    <a:pt x="2837" y="1143"/>
                  </a:lnTo>
                  <a:lnTo>
                    <a:pt x="2778" y="946"/>
                  </a:lnTo>
                  <a:lnTo>
                    <a:pt x="2680" y="788"/>
                  </a:lnTo>
                  <a:lnTo>
                    <a:pt x="2542" y="591"/>
                  </a:lnTo>
                  <a:lnTo>
                    <a:pt x="2365" y="394"/>
                  </a:lnTo>
                  <a:lnTo>
                    <a:pt x="2168" y="237"/>
                  </a:lnTo>
                  <a:lnTo>
                    <a:pt x="1971" y="99"/>
                  </a:lnTo>
                  <a:lnTo>
                    <a:pt x="1912" y="79"/>
                  </a:lnTo>
                  <a:lnTo>
                    <a:pt x="1774" y="59"/>
                  </a:lnTo>
                  <a:lnTo>
                    <a:pt x="1458" y="40"/>
                  </a:lnTo>
                  <a:lnTo>
                    <a:pt x="1025" y="0"/>
                  </a:lnTo>
                  <a:close/>
                </a:path>
              </a:pathLst>
            </a:custGeom>
            <a:solidFill>
              <a:srgbClr val="A3C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4"/>
            <p:cNvSpPr/>
            <p:nvPr/>
          </p:nvSpPr>
          <p:spPr>
            <a:xfrm>
              <a:off x="1660400" y="2478300"/>
              <a:ext cx="72425" cy="72400"/>
            </a:xfrm>
            <a:custGeom>
              <a:avLst/>
              <a:gdLst/>
              <a:ahLst/>
              <a:cxnLst/>
              <a:rect l="l" t="t" r="r" b="b"/>
              <a:pathLst>
                <a:path w="2897" h="2896" fill="none" extrusionOk="0">
                  <a:moveTo>
                    <a:pt x="848" y="2719"/>
                  </a:moveTo>
                  <a:lnTo>
                    <a:pt x="848" y="2719"/>
                  </a:lnTo>
                  <a:lnTo>
                    <a:pt x="946" y="2758"/>
                  </a:lnTo>
                  <a:lnTo>
                    <a:pt x="1084" y="2817"/>
                  </a:lnTo>
                  <a:lnTo>
                    <a:pt x="1399" y="2857"/>
                  </a:lnTo>
                  <a:lnTo>
                    <a:pt x="1655" y="2876"/>
                  </a:lnTo>
                  <a:lnTo>
                    <a:pt x="1774" y="2896"/>
                  </a:lnTo>
                  <a:lnTo>
                    <a:pt x="1774" y="2896"/>
                  </a:lnTo>
                  <a:lnTo>
                    <a:pt x="1912" y="2857"/>
                  </a:lnTo>
                  <a:lnTo>
                    <a:pt x="2089" y="2798"/>
                  </a:lnTo>
                  <a:lnTo>
                    <a:pt x="2384" y="2620"/>
                  </a:lnTo>
                  <a:lnTo>
                    <a:pt x="2384" y="2620"/>
                  </a:lnTo>
                  <a:lnTo>
                    <a:pt x="2443" y="2581"/>
                  </a:lnTo>
                  <a:lnTo>
                    <a:pt x="2522" y="2502"/>
                  </a:lnTo>
                  <a:lnTo>
                    <a:pt x="2621" y="2344"/>
                  </a:lnTo>
                  <a:lnTo>
                    <a:pt x="2621" y="2344"/>
                  </a:lnTo>
                  <a:lnTo>
                    <a:pt x="2798" y="1950"/>
                  </a:lnTo>
                  <a:lnTo>
                    <a:pt x="2857" y="1753"/>
                  </a:lnTo>
                  <a:lnTo>
                    <a:pt x="2896" y="1557"/>
                  </a:lnTo>
                  <a:lnTo>
                    <a:pt x="2896" y="1557"/>
                  </a:lnTo>
                  <a:lnTo>
                    <a:pt x="2877" y="1360"/>
                  </a:lnTo>
                  <a:lnTo>
                    <a:pt x="2837" y="1143"/>
                  </a:lnTo>
                  <a:lnTo>
                    <a:pt x="2778" y="946"/>
                  </a:lnTo>
                  <a:lnTo>
                    <a:pt x="2680" y="788"/>
                  </a:lnTo>
                  <a:lnTo>
                    <a:pt x="2680" y="788"/>
                  </a:lnTo>
                  <a:lnTo>
                    <a:pt x="2542" y="591"/>
                  </a:lnTo>
                  <a:lnTo>
                    <a:pt x="2365" y="394"/>
                  </a:lnTo>
                  <a:lnTo>
                    <a:pt x="2168" y="237"/>
                  </a:lnTo>
                  <a:lnTo>
                    <a:pt x="1971" y="99"/>
                  </a:lnTo>
                  <a:lnTo>
                    <a:pt x="1971" y="99"/>
                  </a:lnTo>
                  <a:lnTo>
                    <a:pt x="1912" y="79"/>
                  </a:lnTo>
                  <a:lnTo>
                    <a:pt x="1774" y="59"/>
                  </a:lnTo>
                  <a:lnTo>
                    <a:pt x="1458" y="40"/>
                  </a:lnTo>
                  <a:lnTo>
                    <a:pt x="1025" y="0"/>
                  </a:lnTo>
                  <a:lnTo>
                    <a:pt x="1025" y="0"/>
                  </a:lnTo>
                  <a:lnTo>
                    <a:pt x="946" y="20"/>
                  </a:lnTo>
                  <a:lnTo>
                    <a:pt x="868" y="59"/>
                  </a:lnTo>
                  <a:lnTo>
                    <a:pt x="730" y="138"/>
                  </a:lnTo>
                  <a:lnTo>
                    <a:pt x="454" y="355"/>
                  </a:lnTo>
                  <a:lnTo>
                    <a:pt x="454" y="355"/>
                  </a:lnTo>
                  <a:lnTo>
                    <a:pt x="316" y="493"/>
                  </a:lnTo>
                  <a:lnTo>
                    <a:pt x="198" y="650"/>
                  </a:lnTo>
                  <a:lnTo>
                    <a:pt x="119" y="808"/>
                  </a:lnTo>
                  <a:lnTo>
                    <a:pt x="80" y="966"/>
                  </a:lnTo>
                  <a:lnTo>
                    <a:pt x="40" y="1103"/>
                  </a:lnTo>
                  <a:lnTo>
                    <a:pt x="21" y="1222"/>
                  </a:lnTo>
                  <a:lnTo>
                    <a:pt x="1" y="1340"/>
                  </a:lnTo>
                  <a:lnTo>
                    <a:pt x="1" y="1340"/>
                  </a:lnTo>
                  <a:lnTo>
                    <a:pt x="80" y="1734"/>
                  </a:lnTo>
                  <a:lnTo>
                    <a:pt x="139" y="1931"/>
                  </a:lnTo>
                  <a:lnTo>
                    <a:pt x="218" y="2108"/>
                  </a:lnTo>
                  <a:lnTo>
                    <a:pt x="218" y="2108"/>
                  </a:lnTo>
                  <a:lnTo>
                    <a:pt x="355" y="2266"/>
                  </a:lnTo>
                  <a:lnTo>
                    <a:pt x="513" y="2423"/>
                  </a:lnTo>
                  <a:lnTo>
                    <a:pt x="671" y="2581"/>
                  </a:lnTo>
                  <a:lnTo>
                    <a:pt x="848" y="27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4"/>
            <p:cNvSpPr/>
            <p:nvPr/>
          </p:nvSpPr>
          <p:spPr>
            <a:xfrm>
              <a:off x="1527950" y="2249800"/>
              <a:ext cx="440750" cy="440775"/>
            </a:xfrm>
            <a:custGeom>
              <a:avLst/>
              <a:gdLst/>
              <a:ahLst/>
              <a:cxnLst/>
              <a:rect l="l" t="t" r="r" b="b"/>
              <a:pathLst>
                <a:path w="17630" h="17631" extrusionOk="0">
                  <a:moveTo>
                    <a:pt x="92" y="10053"/>
                  </a:moveTo>
                  <a:lnTo>
                    <a:pt x="98" y="10125"/>
                  </a:lnTo>
                  <a:lnTo>
                    <a:pt x="98" y="10106"/>
                  </a:lnTo>
                  <a:lnTo>
                    <a:pt x="92" y="10053"/>
                  </a:lnTo>
                  <a:close/>
                  <a:moveTo>
                    <a:pt x="1536" y="13809"/>
                  </a:moveTo>
                  <a:lnTo>
                    <a:pt x="1674" y="14006"/>
                  </a:lnTo>
                  <a:lnTo>
                    <a:pt x="1623" y="13915"/>
                  </a:lnTo>
                  <a:lnTo>
                    <a:pt x="1623" y="13915"/>
                  </a:lnTo>
                  <a:lnTo>
                    <a:pt x="1536" y="13809"/>
                  </a:lnTo>
                  <a:close/>
                  <a:moveTo>
                    <a:pt x="1674" y="14006"/>
                  </a:moveTo>
                  <a:lnTo>
                    <a:pt x="1891" y="14282"/>
                  </a:lnTo>
                  <a:lnTo>
                    <a:pt x="1891" y="14282"/>
                  </a:lnTo>
                  <a:lnTo>
                    <a:pt x="1832" y="14203"/>
                  </a:lnTo>
                  <a:lnTo>
                    <a:pt x="1812" y="14163"/>
                  </a:lnTo>
                  <a:lnTo>
                    <a:pt x="1773" y="14124"/>
                  </a:lnTo>
                  <a:lnTo>
                    <a:pt x="1674" y="14006"/>
                  </a:lnTo>
                  <a:close/>
                  <a:moveTo>
                    <a:pt x="8510" y="0"/>
                  </a:moveTo>
                  <a:lnTo>
                    <a:pt x="8116" y="20"/>
                  </a:lnTo>
                  <a:lnTo>
                    <a:pt x="8096" y="20"/>
                  </a:lnTo>
                  <a:lnTo>
                    <a:pt x="7741" y="59"/>
                  </a:lnTo>
                  <a:lnTo>
                    <a:pt x="7288" y="138"/>
                  </a:lnTo>
                  <a:lnTo>
                    <a:pt x="7210" y="138"/>
                  </a:lnTo>
                  <a:lnTo>
                    <a:pt x="7150" y="158"/>
                  </a:lnTo>
                  <a:lnTo>
                    <a:pt x="7013" y="178"/>
                  </a:lnTo>
                  <a:lnTo>
                    <a:pt x="7013" y="197"/>
                  </a:lnTo>
                  <a:lnTo>
                    <a:pt x="6776" y="237"/>
                  </a:lnTo>
                  <a:lnTo>
                    <a:pt x="6737" y="256"/>
                  </a:lnTo>
                  <a:lnTo>
                    <a:pt x="6579" y="296"/>
                  </a:lnTo>
                  <a:lnTo>
                    <a:pt x="6441" y="316"/>
                  </a:lnTo>
                  <a:lnTo>
                    <a:pt x="6402" y="335"/>
                  </a:lnTo>
                  <a:lnTo>
                    <a:pt x="6363" y="355"/>
                  </a:lnTo>
                  <a:lnTo>
                    <a:pt x="6106" y="434"/>
                  </a:lnTo>
                  <a:lnTo>
                    <a:pt x="6087" y="434"/>
                  </a:lnTo>
                  <a:lnTo>
                    <a:pt x="6047" y="453"/>
                  </a:lnTo>
                  <a:lnTo>
                    <a:pt x="6028" y="453"/>
                  </a:lnTo>
                  <a:lnTo>
                    <a:pt x="5890" y="493"/>
                  </a:lnTo>
                  <a:lnTo>
                    <a:pt x="5870" y="513"/>
                  </a:lnTo>
                  <a:lnTo>
                    <a:pt x="5594" y="611"/>
                  </a:lnTo>
                  <a:lnTo>
                    <a:pt x="5378" y="709"/>
                  </a:lnTo>
                  <a:lnTo>
                    <a:pt x="5240" y="769"/>
                  </a:lnTo>
                  <a:lnTo>
                    <a:pt x="5043" y="847"/>
                  </a:lnTo>
                  <a:lnTo>
                    <a:pt x="4885" y="926"/>
                  </a:lnTo>
                  <a:lnTo>
                    <a:pt x="4747" y="1005"/>
                  </a:lnTo>
                  <a:lnTo>
                    <a:pt x="4491" y="1123"/>
                  </a:lnTo>
                  <a:lnTo>
                    <a:pt x="4452" y="1163"/>
                  </a:lnTo>
                  <a:lnTo>
                    <a:pt x="4393" y="1182"/>
                  </a:lnTo>
                  <a:lnTo>
                    <a:pt x="4334" y="1222"/>
                  </a:lnTo>
                  <a:lnTo>
                    <a:pt x="4294" y="1241"/>
                  </a:lnTo>
                  <a:lnTo>
                    <a:pt x="3979" y="1458"/>
                  </a:lnTo>
                  <a:lnTo>
                    <a:pt x="3920" y="1497"/>
                  </a:lnTo>
                  <a:lnTo>
                    <a:pt x="3762" y="1596"/>
                  </a:lnTo>
                  <a:lnTo>
                    <a:pt x="3743" y="1596"/>
                  </a:lnTo>
                  <a:lnTo>
                    <a:pt x="3329" y="1911"/>
                  </a:lnTo>
                  <a:lnTo>
                    <a:pt x="2994" y="2187"/>
                  </a:lnTo>
                  <a:lnTo>
                    <a:pt x="2856" y="2325"/>
                  </a:lnTo>
                  <a:lnTo>
                    <a:pt x="2797" y="2364"/>
                  </a:lnTo>
                  <a:lnTo>
                    <a:pt x="2738" y="2423"/>
                  </a:lnTo>
                  <a:lnTo>
                    <a:pt x="2561" y="2601"/>
                  </a:lnTo>
                  <a:lnTo>
                    <a:pt x="2423" y="2738"/>
                  </a:lnTo>
                  <a:lnTo>
                    <a:pt x="2423" y="2758"/>
                  </a:lnTo>
                  <a:lnTo>
                    <a:pt x="2305" y="2857"/>
                  </a:lnTo>
                  <a:lnTo>
                    <a:pt x="2305" y="2876"/>
                  </a:lnTo>
                  <a:lnTo>
                    <a:pt x="2285" y="2896"/>
                  </a:lnTo>
                  <a:lnTo>
                    <a:pt x="1950" y="3270"/>
                  </a:lnTo>
                  <a:lnTo>
                    <a:pt x="1930" y="3310"/>
                  </a:lnTo>
                  <a:lnTo>
                    <a:pt x="1871" y="3369"/>
                  </a:lnTo>
                  <a:lnTo>
                    <a:pt x="1852" y="3388"/>
                  </a:lnTo>
                  <a:lnTo>
                    <a:pt x="1812" y="3448"/>
                  </a:lnTo>
                  <a:lnTo>
                    <a:pt x="1694" y="3625"/>
                  </a:lnTo>
                  <a:lnTo>
                    <a:pt x="1635" y="3684"/>
                  </a:lnTo>
                  <a:lnTo>
                    <a:pt x="1477" y="3901"/>
                  </a:lnTo>
                  <a:lnTo>
                    <a:pt x="1477" y="3920"/>
                  </a:lnTo>
                  <a:lnTo>
                    <a:pt x="1477" y="3940"/>
                  </a:lnTo>
                  <a:lnTo>
                    <a:pt x="1458" y="3940"/>
                  </a:lnTo>
                  <a:lnTo>
                    <a:pt x="1339" y="4137"/>
                  </a:lnTo>
                  <a:lnTo>
                    <a:pt x="1123" y="4511"/>
                  </a:lnTo>
                  <a:lnTo>
                    <a:pt x="1103" y="4531"/>
                  </a:lnTo>
                  <a:lnTo>
                    <a:pt x="1083" y="4570"/>
                  </a:lnTo>
                  <a:lnTo>
                    <a:pt x="906" y="4905"/>
                  </a:lnTo>
                  <a:lnTo>
                    <a:pt x="709" y="5319"/>
                  </a:lnTo>
                  <a:lnTo>
                    <a:pt x="532" y="5772"/>
                  </a:lnTo>
                  <a:lnTo>
                    <a:pt x="374" y="6245"/>
                  </a:lnTo>
                  <a:lnTo>
                    <a:pt x="236" y="6757"/>
                  </a:lnTo>
                  <a:lnTo>
                    <a:pt x="276" y="6619"/>
                  </a:lnTo>
                  <a:lnTo>
                    <a:pt x="276" y="6619"/>
                  </a:lnTo>
                  <a:lnTo>
                    <a:pt x="197" y="6934"/>
                  </a:lnTo>
                  <a:lnTo>
                    <a:pt x="197" y="6954"/>
                  </a:lnTo>
                  <a:lnTo>
                    <a:pt x="177" y="7052"/>
                  </a:lnTo>
                  <a:lnTo>
                    <a:pt x="138" y="7210"/>
                  </a:lnTo>
                  <a:lnTo>
                    <a:pt x="98" y="7486"/>
                  </a:lnTo>
                  <a:lnTo>
                    <a:pt x="138" y="7269"/>
                  </a:lnTo>
                  <a:lnTo>
                    <a:pt x="98" y="7505"/>
                  </a:lnTo>
                  <a:lnTo>
                    <a:pt x="79" y="7564"/>
                  </a:lnTo>
                  <a:lnTo>
                    <a:pt x="39" y="7919"/>
                  </a:lnTo>
                  <a:lnTo>
                    <a:pt x="20" y="8215"/>
                  </a:lnTo>
                  <a:lnTo>
                    <a:pt x="20" y="8274"/>
                  </a:lnTo>
                  <a:lnTo>
                    <a:pt x="0" y="8510"/>
                  </a:lnTo>
                  <a:lnTo>
                    <a:pt x="0" y="8628"/>
                  </a:lnTo>
                  <a:lnTo>
                    <a:pt x="0" y="8707"/>
                  </a:lnTo>
                  <a:lnTo>
                    <a:pt x="0" y="8786"/>
                  </a:lnTo>
                  <a:lnTo>
                    <a:pt x="0" y="8943"/>
                  </a:lnTo>
                  <a:lnTo>
                    <a:pt x="0" y="9042"/>
                  </a:lnTo>
                  <a:lnTo>
                    <a:pt x="0" y="9101"/>
                  </a:lnTo>
                  <a:lnTo>
                    <a:pt x="6" y="9137"/>
                  </a:lnTo>
                  <a:lnTo>
                    <a:pt x="6" y="9137"/>
                  </a:lnTo>
                  <a:lnTo>
                    <a:pt x="39" y="9554"/>
                  </a:lnTo>
                  <a:lnTo>
                    <a:pt x="20" y="9377"/>
                  </a:lnTo>
                  <a:lnTo>
                    <a:pt x="39" y="9593"/>
                  </a:lnTo>
                  <a:lnTo>
                    <a:pt x="39" y="9613"/>
                  </a:lnTo>
                  <a:lnTo>
                    <a:pt x="39" y="9633"/>
                  </a:lnTo>
                  <a:lnTo>
                    <a:pt x="39" y="9712"/>
                  </a:lnTo>
                  <a:lnTo>
                    <a:pt x="59" y="9790"/>
                  </a:lnTo>
                  <a:lnTo>
                    <a:pt x="92" y="10053"/>
                  </a:lnTo>
                  <a:lnTo>
                    <a:pt x="92" y="10053"/>
                  </a:lnTo>
                  <a:lnTo>
                    <a:pt x="79" y="9909"/>
                  </a:lnTo>
                  <a:lnTo>
                    <a:pt x="138" y="10362"/>
                  </a:lnTo>
                  <a:lnTo>
                    <a:pt x="138" y="10322"/>
                  </a:lnTo>
                  <a:lnTo>
                    <a:pt x="158" y="10440"/>
                  </a:lnTo>
                  <a:lnTo>
                    <a:pt x="158" y="10480"/>
                  </a:lnTo>
                  <a:lnTo>
                    <a:pt x="276" y="10992"/>
                  </a:lnTo>
                  <a:lnTo>
                    <a:pt x="414" y="11484"/>
                  </a:lnTo>
                  <a:lnTo>
                    <a:pt x="611" y="12075"/>
                  </a:lnTo>
                  <a:lnTo>
                    <a:pt x="630" y="12095"/>
                  </a:lnTo>
                  <a:lnTo>
                    <a:pt x="630" y="12115"/>
                  </a:lnTo>
                  <a:lnTo>
                    <a:pt x="650" y="12174"/>
                  </a:lnTo>
                  <a:lnTo>
                    <a:pt x="886" y="12647"/>
                  </a:lnTo>
                  <a:lnTo>
                    <a:pt x="1103" y="13100"/>
                  </a:lnTo>
                  <a:lnTo>
                    <a:pt x="1123" y="13119"/>
                  </a:lnTo>
                  <a:lnTo>
                    <a:pt x="1182" y="13238"/>
                  </a:lnTo>
                  <a:lnTo>
                    <a:pt x="1221" y="13277"/>
                  </a:lnTo>
                  <a:lnTo>
                    <a:pt x="1261" y="13375"/>
                  </a:lnTo>
                  <a:lnTo>
                    <a:pt x="1300" y="13435"/>
                  </a:lnTo>
                  <a:lnTo>
                    <a:pt x="1300" y="13435"/>
                  </a:lnTo>
                  <a:lnTo>
                    <a:pt x="1241" y="13316"/>
                  </a:lnTo>
                  <a:lnTo>
                    <a:pt x="1241" y="13316"/>
                  </a:lnTo>
                  <a:lnTo>
                    <a:pt x="1438" y="13651"/>
                  </a:lnTo>
                  <a:lnTo>
                    <a:pt x="1458" y="13691"/>
                  </a:lnTo>
                  <a:lnTo>
                    <a:pt x="1596" y="13868"/>
                  </a:lnTo>
                  <a:lnTo>
                    <a:pt x="1623" y="13915"/>
                  </a:lnTo>
                  <a:lnTo>
                    <a:pt x="1623" y="13915"/>
                  </a:lnTo>
                  <a:lnTo>
                    <a:pt x="1871" y="14222"/>
                  </a:lnTo>
                  <a:lnTo>
                    <a:pt x="2187" y="14636"/>
                  </a:lnTo>
                  <a:lnTo>
                    <a:pt x="2226" y="14676"/>
                  </a:lnTo>
                  <a:lnTo>
                    <a:pt x="2600" y="15070"/>
                  </a:lnTo>
                  <a:lnTo>
                    <a:pt x="2620" y="15089"/>
                  </a:lnTo>
                  <a:lnTo>
                    <a:pt x="2640" y="15109"/>
                  </a:lnTo>
                  <a:lnTo>
                    <a:pt x="2679" y="15148"/>
                  </a:lnTo>
                  <a:lnTo>
                    <a:pt x="2856" y="15306"/>
                  </a:lnTo>
                  <a:lnTo>
                    <a:pt x="2777" y="15247"/>
                  </a:lnTo>
                  <a:lnTo>
                    <a:pt x="2777" y="15247"/>
                  </a:lnTo>
                  <a:lnTo>
                    <a:pt x="2837" y="15306"/>
                  </a:lnTo>
                  <a:lnTo>
                    <a:pt x="2876" y="15345"/>
                  </a:lnTo>
                  <a:lnTo>
                    <a:pt x="2974" y="15424"/>
                  </a:lnTo>
                  <a:lnTo>
                    <a:pt x="2994" y="15444"/>
                  </a:lnTo>
                  <a:lnTo>
                    <a:pt x="3034" y="15483"/>
                  </a:lnTo>
                  <a:lnTo>
                    <a:pt x="3073" y="15523"/>
                  </a:lnTo>
                  <a:lnTo>
                    <a:pt x="3171" y="15582"/>
                  </a:lnTo>
                  <a:lnTo>
                    <a:pt x="3231" y="15641"/>
                  </a:lnTo>
                  <a:lnTo>
                    <a:pt x="3782" y="16054"/>
                  </a:lnTo>
                  <a:lnTo>
                    <a:pt x="3821" y="16094"/>
                  </a:lnTo>
                  <a:lnTo>
                    <a:pt x="4294" y="16389"/>
                  </a:lnTo>
                  <a:lnTo>
                    <a:pt x="4865" y="16704"/>
                  </a:lnTo>
                  <a:lnTo>
                    <a:pt x="5338" y="16921"/>
                  </a:lnTo>
                  <a:lnTo>
                    <a:pt x="5772" y="17079"/>
                  </a:lnTo>
                  <a:lnTo>
                    <a:pt x="5693" y="17059"/>
                  </a:lnTo>
                  <a:lnTo>
                    <a:pt x="5772" y="17098"/>
                  </a:lnTo>
                  <a:lnTo>
                    <a:pt x="5791" y="17098"/>
                  </a:lnTo>
                  <a:lnTo>
                    <a:pt x="5831" y="17118"/>
                  </a:lnTo>
                  <a:lnTo>
                    <a:pt x="5850" y="17118"/>
                  </a:lnTo>
                  <a:lnTo>
                    <a:pt x="6264" y="17256"/>
                  </a:lnTo>
                  <a:lnTo>
                    <a:pt x="6717" y="17374"/>
                  </a:lnTo>
                  <a:lnTo>
                    <a:pt x="7111" y="17473"/>
                  </a:lnTo>
                  <a:lnTo>
                    <a:pt x="7190" y="17492"/>
                  </a:lnTo>
                  <a:lnTo>
                    <a:pt x="7446" y="17532"/>
                  </a:lnTo>
                  <a:lnTo>
                    <a:pt x="7525" y="17532"/>
                  </a:lnTo>
                  <a:lnTo>
                    <a:pt x="7584" y="17552"/>
                  </a:lnTo>
                  <a:lnTo>
                    <a:pt x="7938" y="17591"/>
                  </a:lnTo>
                  <a:lnTo>
                    <a:pt x="8391" y="17630"/>
                  </a:lnTo>
                  <a:lnTo>
                    <a:pt x="9199" y="17630"/>
                  </a:lnTo>
                  <a:lnTo>
                    <a:pt x="9278" y="17611"/>
                  </a:lnTo>
                  <a:lnTo>
                    <a:pt x="9514" y="17611"/>
                  </a:lnTo>
                  <a:lnTo>
                    <a:pt x="9711" y="17591"/>
                  </a:lnTo>
                  <a:lnTo>
                    <a:pt x="9908" y="17571"/>
                  </a:lnTo>
                  <a:lnTo>
                    <a:pt x="9987" y="17552"/>
                  </a:lnTo>
                  <a:lnTo>
                    <a:pt x="10125" y="17532"/>
                  </a:lnTo>
                  <a:lnTo>
                    <a:pt x="10243" y="17512"/>
                  </a:lnTo>
                  <a:lnTo>
                    <a:pt x="10282" y="17512"/>
                  </a:lnTo>
                  <a:lnTo>
                    <a:pt x="10342" y="17492"/>
                  </a:lnTo>
                  <a:lnTo>
                    <a:pt x="10479" y="17473"/>
                  </a:lnTo>
                  <a:lnTo>
                    <a:pt x="10736" y="17414"/>
                  </a:lnTo>
                  <a:lnTo>
                    <a:pt x="10755" y="17414"/>
                  </a:lnTo>
                  <a:lnTo>
                    <a:pt x="11031" y="17355"/>
                  </a:lnTo>
                  <a:lnTo>
                    <a:pt x="11346" y="17256"/>
                  </a:lnTo>
                  <a:lnTo>
                    <a:pt x="11701" y="17158"/>
                  </a:lnTo>
                  <a:lnTo>
                    <a:pt x="12095" y="17000"/>
                  </a:lnTo>
                  <a:lnTo>
                    <a:pt x="12173" y="16961"/>
                  </a:lnTo>
                  <a:lnTo>
                    <a:pt x="12508" y="16823"/>
                  </a:lnTo>
                  <a:lnTo>
                    <a:pt x="12607" y="16764"/>
                  </a:lnTo>
                  <a:lnTo>
                    <a:pt x="12705" y="16724"/>
                  </a:lnTo>
                  <a:lnTo>
                    <a:pt x="13119" y="16507"/>
                  </a:lnTo>
                  <a:lnTo>
                    <a:pt x="13493" y="16271"/>
                  </a:lnTo>
                  <a:lnTo>
                    <a:pt x="13671" y="16173"/>
                  </a:lnTo>
                  <a:lnTo>
                    <a:pt x="13769" y="16094"/>
                  </a:lnTo>
                  <a:lnTo>
                    <a:pt x="13848" y="16054"/>
                  </a:lnTo>
                  <a:lnTo>
                    <a:pt x="13966" y="15956"/>
                  </a:lnTo>
                  <a:lnTo>
                    <a:pt x="14242" y="15759"/>
                  </a:lnTo>
                  <a:lnTo>
                    <a:pt x="14262" y="15739"/>
                  </a:lnTo>
                  <a:lnTo>
                    <a:pt x="14439" y="15601"/>
                  </a:lnTo>
                  <a:lnTo>
                    <a:pt x="14695" y="15385"/>
                  </a:lnTo>
                  <a:lnTo>
                    <a:pt x="14813" y="15267"/>
                  </a:lnTo>
                  <a:lnTo>
                    <a:pt x="14852" y="15227"/>
                  </a:lnTo>
                  <a:lnTo>
                    <a:pt x="15049" y="15050"/>
                  </a:lnTo>
                  <a:lnTo>
                    <a:pt x="15246" y="14833"/>
                  </a:lnTo>
                  <a:lnTo>
                    <a:pt x="15306" y="14774"/>
                  </a:lnTo>
                  <a:lnTo>
                    <a:pt x="15542" y="14498"/>
                  </a:lnTo>
                  <a:lnTo>
                    <a:pt x="15798" y="14203"/>
                  </a:lnTo>
                  <a:lnTo>
                    <a:pt x="15857" y="14124"/>
                  </a:lnTo>
                  <a:lnTo>
                    <a:pt x="16192" y="13651"/>
                  </a:lnTo>
                  <a:lnTo>
                    <a:pt x="16448" y="13218"/>
                  </a:lnTo>
                  <a:lnTo>
                    <a:pt x="16468" y="13198"/>
                  </a:lnTo>
                  <a:lnTo>
                    <a:pt x="16527" y="13100"/>
                  </a:lnTo>
                  <a:lnTo>
                    <a:pt x="16684" y="12785"/>
                  </a:lnTo>
                  <a:lnTo>
                    <a:pt x="16704" y="12745"/>
                  </a:lnTo>
                  <a:lnTo>
                    <a:pt x="16743" y="12686"/>
                  </a:lnTo>
                  <a:lnTo>
                    <a:pt x="16803" y="12528"/>
                  </a:lnTo>
                  <a:lnTo>
                    <a:pt x="17019" y="12036"/>
                  </a:lnTo>
                  <a:lnTo>
                    <a:pt x="17059" y="11957"/>
                  </a:lnTo>
                  <a:lnTo>
                    <a:pt x="17059" y="11918"/>
                  </a:lnTo>
                  <a:lnTo>
                    <a:pt x="17078" y="11898"/>
                  </a:lnTo>
                  <a:lnTo>
                    <a:pt x="17177" y="11603"/>
                  </a:lnTo>
                  <a:lnTo>
                    <a:pt x="17275" y="11287"/>
                  </a:lnTo>
                  <a:lnTo>
                    <a:pt x="17394" y="10795"/>
                  </a:lnTo>
                  <a:lnTo>
                    <a:pt x="17413" y="10736"/>
                  </a:lnTo>
                  <a:lnTo>
                    <a:pt x="17433" y="10637"/>
                  </a:lnTo>
                  <a:lnTo>
                    <a:pt x="17433" y="10618"/>
                  </a:lnTo>
                  <a:lnTo>
                    <a:pt x="17512" y="10263"/>
                  </a:lnTo>
                  <a:lnTo>
                    <a:pt x="17551" y="9909"/>
                  </a:lnTo>
                  <a:lnTo>
                    <a:pt x="17591" y="9574"/>
                  </a:lnTo>
                  <a:lnTo>
                    <a:pt x="17630" y="8963"/>
                  </a:lnTo>
                  <a:lnTo>
                    <a:pt x="17630" y="8845"/>
                  </a:lnTo>
                  <a:lnTo>
                    <a:pt x="17591" y="8096"/>
                  </a:lnTo>
                  <a:lnTo>
                    <a:pt x="17531" y="7584"/>
                  </a:lnTo>
                  <a:lnTo>
                    <a:pt x="17551" y="7584"/>
                  </a:lnTo>
                  <a:lnTo>
                    <a:pt x="17531" y="7545"/>
                  </a:lnTo>
                  <a:lnTo>
                    <a:pt x="17531" y="7505"/>
                  </a:lnTo>
                  <a:lnTo>
                    <a:pt x="17413" y="6836"/>
                  </a:lnTo>
                  <a:lnTo>
                    <a:pt x="17354" y="6678"/>
                  </a:lnTo>
                  <a:lnTo>
                    <a:pt x="17315" y="6520"/>
                  </a:lnTo>
                  <a:lnTo>
                    <a:pt x="17275" y="6343"/>
                  </a:lnTo>
                  <a:lnTo>
                    <a:pt x="17256" y="6245"/>
                  </a:lnTo>
                  <a:lnTo>
                    <a:pt x="17216" y="6127"/>
                  </a:lnTo>
                  <a:lnTo>
                    <a:pt x="17039" y="5654"/>
                  </a:lnTo>
                  <a:lnTo>
                    <a:pt x="17039" y="5614"/>
                  </a:lnTo>
                  <a:lnTo>
                    <a:pt x="17000" y="5555"/>
                  </a:lnTo>
                  <a:lnTo>
                    <a:pt x="16842" y="5181"/>
                  </a:lnTo>
                  <a:lnTo>
                    <a:pt x="16842" y="5201"/>
                  </a:lnTo>
                  <a:lnTo>
                    <a:pt x="16822" y="5142"/>
                  </a:lnTo>
                  <a:lnTo>
                    <a:pt x="16822" y="5122"/>
                  </a:lnTo>
                  <a:lnTo>
                    <a:pt x="16783" y="5063"/>
                  </a:lnTo>
                  <a:lnTo>
                    <a:pt x="16783" y="5043"/>
                  </a:lnTo>
                  <a:lnTo>
                    <a:pt x="16665" y="4807"/>
                  </a:lnTo>
                  <a:lnTo>
                    <a:pt x="16665" y="4826"/>
                  </a:lnTo>
                  <a:lnTo>
                    <a:pt x="16566" y="4610"/>
                  </a:lnTo>
                  <a:lnTo>
                    <a:pt x="16507" y="4511"/>
                  </a:lnTo>
                  <a:lnTo>
                    <a:pt x="16369" y="4255"/>
                  </a:lnTo>
                  <a:lnTo>
                    <a:pt x="16330" y="4216"/>
                  </a:lnTo>
                  <a:lnTo>
                    <a:pt x="16251" y="4078"/>
                  </a:lnTo>
                  <a:lnTo>
                    <a:pt x="16231" y="4058"/>
                  </a:lnTo>
                  <a:lnTo>
                    <a:pt x="16212" y="4039"/>
                  </a:lnTo>
                  <a:lnTo>
                    <a:pt x="16172" y="3960"/>
                  </a:lnTo>
                  <a:lnTo>
                    <a:pt x="16153" y="3920"/>
                  </a:lnTo>
                  <a:lnTo>
                    <a:pt x="15896" y="3566"/>
                  </a:lnTo>
                  <a:lnTo>
                    <a:pt x="15857" y="3526"/>
                  </a:lnTo>
                  <a:lnTo>
                    <a:pt x="15778" y="3408"/>
                  </a:lnTo>
                  <a:lnTo>
                    <a:pt x="15719" y="3349"/>
                  </a:lnTo>
                  <a:lnTo>
                    <a:pt x="15699" y="3290"/>
                  </a:lnTo>
                  <a:lnTo>
                    <a:pt x="15522" y="3093"/>
                  </a:lnTo>
                  <a:lnTo>
                    <a:pt x="15384" y="2935"/>
                  </a:lnTo>
                  <a:lnTo>
                    <a:pt x="15345" y="2896"/>
                  </a:lnTo>
                  <a:lnTo>
                    <a:pt x="14990" y="2522"/>
                  </a:lnTo>
                  <a:lnTo>
                    <a:pt x="14852" y="2404"/>
                  </a:lnTo>
                  <a:lnTo>
                    <a:pt x="14734" y="2285"/>
                  </a:lnTo>
                  <a:lnTo>
                    <a:pt x="14478" y="2069"/>
                  </a:lnTo>
                  <a:lnTo>
                    <a:pt x="14458" y="2049"/>
                  </a:lnTo>
                  <a:lnTo>
                    <a:pt x="14321" y="1931"/>
                  </a:lnTo>
                  <a:lnTo>
                    <a:pt x="14281" y="1911"/>
                  </a:lnTo>
                  <a:lnTo>
                    <a:pt x="13966" y="1655"/>
                  </a:lnTo>
                  <a:lnTo>
                    <a:pt x="13848" y="1576"/>
                  </a:lnTo>
                  <a:lnTo>
                    <a:pt x="13828" y="1576"/>
                  </a:lnTo>
                  <a:lnTo>
                    <a:pt x="13808" y="1557"/>
                  </a:lnTo>
                  <a:lnTo>
                    <a:pt x="13710" y="1478"/>
                  </a:lnTo>
                  <a:lnTo>
                    <a:pt x="13690" y="1478"/>
                  </a:lnTo>
                  <a:lnTo>
                    <a:pt x="13671" y="1458"/>
                  </a:lnTo>
                  <a:lnTo>
                    <a:pt x="13454" y="1320"/>
                  </a:lnTo>
                  <a:lnTo>
                    <a:pt x="13434" y="1320"/>
                  </a:lnTo>
                  <a:lnTo>
                    <a:pt x="13414" y="1300"/>
                  </a:lnTo>
                  <a:lnTo>
                    <a:pt x="13395" y="1281"/>
                  </a:lnTo>
                  <a:lnTo>
                    <a:pt x="13316" y="1241"/>
                  </a:lnTo>
                  <a:lnTo>
                    <a:pt x="13277" y="1202"/>
                  </a:lnTo>
                  <a:lnTo>
                    <a:pt x="13237" y="1202"/>
                  </a:lnTo>
                  <a:lnTo>
                    <a:pt x="13218" y="1182"/>
                  </a:lnTo>
                  <a:lnTo>
                    <a:pt x="13080" y="1103"/>
                  </a:lnTo>
                  <a:lnTo>
                    <a:pt x="13099" y="1123"/>
                  </a:lnTo>
                  <a:lnTo>
                    <a:pt x="12902" y="1005"/>
                  </a:lnTo>
                  <a:lnTo>
                    <a:pt x="12843" y="985"/>
                  </a:lnTo>
                  <a:lnTo>
                    <a:pt x="12764" y="946"/>
                  </a:lnTo>
                  <a:lnTo>
                    <a:pt x="12508" y="808"/>
                  </a:lnTo>
                  <a:lnTo>
                    <a:pt x="12489" y="808"/>
                  </a:lnTo>
                  <a:lnTo>
                    <a:pt x="12430" y="788"/>
                  </a:lnTo>
                  <a:lnTo>
                    <a:pt x="12410" y="769"/>
                  </a:lnTo>
                  <a:lnTo>
                    <a:pt x="12390" y="769"/>
                  </a:lnTo>
                  <a:lnTo>
                    <a:pt x="12292" y="709"/>
                  </a:lnTo>
                  <a:lnTo>
                    <a:pt x="12233" y="690"/>
                  </a:lnTo>
                  <a:lnTo>
                    <a:pt x="12193" y="670"/>
                  </a:lnTo>
                  <a:lnTo>
                    <a:pt x="11898" y="552"/>
                  </a:lnTo>
                  <a:lnTo>
                    <a:pt x="11799" y="532"/>
                  </a:lnTo>
                  <a:lnTo>
                    <a:pt x="11760" y="513"/>
                  </a:lnTo>
                  <a:lnTo>
                    <a:pt x="11740" y="493"/>
                  </a:lnTo>
                  <a:lnTo>
                    <a:pt x="11661" y="473"/>
                  </a:lnTo>
                  <a:lnTo>
                    <a:pt x="11622" y="453"/>
                  </a:lnTo>
                  <a:lnTo>
                    <a:pt x="11602" y="453"/>
                  </a:lnTo>
                  <a:lnTo>
                    <a:pt x="11149" y="316"/>
                  </a:lnTo>
                  <a:lnTo>
                    <a:pt x="11090" y="296"/>
                  </a:lnTo>
                  <a:lnTo>
                    <a:pt x="10972" y="276"/>
                  </a:lnTo>
                  <a:lnTo>
                    <a:pt x="10578" y="178"/>
                  </a:lnTo>
                  <a:lnTo>
                    <a:pt x="10519" y="158"/>
                  </a:lnTo>
                  <a:lnTo>
                    <a:pt x="10440" y="158"/>
                  </a:lnTo>
                  <a:lnTo>
                    <a:pt x="10420" y="138"/>
                  </a:lnTo>
                  <a:lnTo>
                    <a:pt x="10302" y="119"/>
                  </a:lnTo>
                  <a:lnTo>
                    <a:pt x="10263" y="119"/>
                  </a:lnTo>
                  <a:lnTo>
                    <a:pt x="10105" y="99"/>
                  </a:lnTo>
                  <a:lnTo>
                    <a:pt x="9928" y="79"/>
                  </a:lnTo>
                  <a:lnTo>
                    <a:pt x="9711" y="40"/>
                  </a:lnTo>
                  <a:lnTo>
                    <a:pt x="9692" y="40"/>
                  </a:lnTo>
                  <a:lnTo>
                    <a:pt x="9337" y="20"/>
                  </a:lnTo>
                  <a:lnTo>
                    <a:pt x="9278" y="20"/>
                  </a:lnTo>
                  <a:lnTo>
                    <a:pt x="8904" y="0"/>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4"/>
            <p:cNvSpPr/>
            <p:nvPr/>
          </p:nvSpPr>
          <p:spPr>
            <a:xfrm>
              <a:off x="1527950" y="2249800"/>
              <a:ext cx="440750" cy="440775"/>
            </a:xfrm>
            <a:custGeom>
              <a:avLst/>
              <a:gdLst/>
              <a:ahLst/>
              <a:cxnLst/>
              <a:rect l="l" t="t" r="r" b="b"/>
              <a:pathLst>
                <a:path w="17630" h="17631" fill="none" extrusionOk="0">
                  <a:moveTo>
                    <a:pt x="17591" y="8096"/>
                  </a:moveTo>
                  <a:lnTo>
                    <a:pt x="17531" y="7584"/>
                  </a:lnTo>
                  <a:lnTo>
                    <a:pt x="17551" y="7584"/>
                  </a:lnTo>
                  <a:lnTo>
                    <a:pt x="17551" y="7584"/>
                  </a:lnTo>
                  <a:lnTo>
                    <a:pt x="17531" y="7545"/>
                  </a:lnTo>
                  <a:lnTo>
                    <a:pt x="17531" y="7545"/>
                  </a:lnTo>
                  <a:lnTo>
                    <a:pt x="17531" y="7545"/>
                  </a:lnTo>
                  <a:lnTo>
                    <a:pt x="17531" y="7545"/>
                  </a:lnTo>
                  <a:lnTo>
                    <a:pt x="17531" y="7505"/>
                  </a:lnTo>
                  <a:lnTo>
                    <a:pt x="17531" y="7505"/>
                  </a:lnTo>
                  <a:lnTo>
                    <a:pt x="17413" y="6836"/>
                  </a:lnTo>
                  <a:lnTo>
                    <a:pt x="17413" y="6836"/>
                  </a:lnTo>
                  <a:lnTo>
                    <a:pt x="17354" y="6678"/>
                  </a:lnTo>
                  <a:lnTo>
                    <a:pt x="17354" y="6678"/>
                  </a:lnTo>
                  <a:lnTo>
                    <a:pt x="17315" y="6520"/>
                  </a:lnTo>
                  <a:lnTo>
                    <a:pt x="17315" y="6520"/>
                  </a:lnTo>
                  <a:lnTo>
                    <a:pt x="17275" y="6343"/>
                  </a:lnTo>
                  <a:lnTo>
                    <a:pt x="17275" y="6343"/>
                  </a:lnTo>
                  <a:lnTo>
                    <a:pt x="17256" y="6245"/>
                  </a:lnTo>
                  <a:lnTo>
                    <a:pt x="17256" y="6245"/>
                  </a:lnTo>
                  <a:lnTo>
                    <a:pt x="17216" y="6127"/>
                  </a:lnTo>
                  <a:lnTo>
                    <a:pt x="17216" y="6127"/>
                  </a:lnTo>
                  <a:lnTo>
                    <a:pt x="17216" y="6127"/>
                  </a:lnTo>
                  <a:lnTo>
                    <a:pt x="17216" y="6127"/>
                  </a:lnTo>
                  <a:lnTo>
                    <a:pt x="17039" y="5654"/>
                  </a:lnTo>
                  <a:lnTo>
                    <a:pt x="17039" y="5654"/>
                  </a:lnTo>
                  <a:lnTo>
                    <a:pt x="17039" y="5614"/>
                  </a:lnTo>
                  <a:lnTo>
                    <a:pt x="17039" y="5614"/>
                  </a:lnTo>
                  <a:lnTo>
                    <a:pt x="17000" y="5555"/>
                  </a:lnTo>
                  <a:lnTo>
                    <a:pt x="17000" y="5555"/>
                  </a:lnTo>
                  <a:lnTo>
                    <a:pt x="16842" y="5181"/>
                  </a:lnTo>
                  <a:lnTo>
                    <a:pt x="16842" y="5201"/>
                  </a:lnTo>
                  <a:lnTo>
                    <a:pt x="16842" y="5201"/>
                  </a:lnTo>
                  <a:lnTo>
                    <a:pt x="16822" y="5142"/>
                  </a:lnTo>
                  <a:lnTo>
                    <a:pt x="16822" y="5122"/>
                  </a:lnTo>
                  <a:lnTo>
                    <a:pt x="16822" y="5122"/>
                  </a:lnTo>
                  <a:lnTo>
                    <a:pt x="16783" y="5063"/>
                  </a:lnTo>
                  <a:lnTo>
                    <a:pt x="16783" y="5063"/>
                  </a:lnTo>
                  <a:lnTo>
                    <a:pt x="16783" y="5043"/>
                  </a:lnTo>
                  <a:lnTo>
                    <a:pt x="16783" y="5023"/>
                  </a:lnTo>
                  <a:lnTo>
                    <a:pt x="16783" y="5023"/>
                  </a:lnTo>
                  <a:lnTo>
                    <a:pt x="16783" y="5043"/>
                  </a:lnTo>
                  <a:lnTo>
                    <a:pt x="16783" y="5043"/>
                  </a:lnTo>
                  <a:lnTo>
                    <a:pt x="16665" y="4807"/>
                  </a:lnTo>
                  <a:lnTo>
                    <a:pt x="16665" y="4826"/>
                  </a:lnTo>
                  <a:lnTo>
                    <a:pt x="16566" y="4610"/>
                  </a:lnTo>
                  <a:lnTo>
                    <a:pt x="16566" y="4610"/>
                  </a:lnTo>
                  <a:lnTo>
                    <a:pt x="16507" y="4511"/>
                  </a:lnTo>
                  <a:lnTo>
                    <a:pt x="16507" y="4511"/>
                  </a:lnTo>
                  <a:lnTo>
                    <a:pt x="16507" y="4511"/>
                  </a:lnTo>
                  <a:lnTo>
                    <a:pt x="16369" y="4255"/>
                  </a:lnTo>
                  <a:lnTo>
                    <a:pt x="16330" y="4216"/>
                  </a:lnTo>
                  <a:lnTo>
                    <a:pt x="16330" y="4216"/>
                  </a:lnTo>
                  <a:lnTo>
                    <a:pt x="16251" y="4078"/>
                  </a:lnTo>
                  <a:lnTo>
                    <a:pt x="16251" y="4078"/>
                  </a:lnTo>
                  <a:lnTo>
                    <a:pt x="16231" y="4058"/>
                  </a:lnTo>
                  <a:lnTo>
                    <a:pt x="16212" y="4039"/>
                  </a:lnTo>
                  <a:lnTo>
                    <a:pt x="16212" y="4039"/>
                  </a:lnTo>
                  <a:lnTo>
                    <a:pt x="16172" y="3960"/>
                  </a:lnTo>
                  <a:lnTo>
                    <a:pt x="16172" y="3960"/>
                  </a:lnTo>
                  <a:lnTo>
                    <a:pt x="16153" y="3920"/>
                  </a:lnTo>
                  <a:lnTo>
                    <a:pt x="15896" y="3566"/>
                  </a:lnTo>
                  <a:lnTo>
                    <a:pt x="15896" y="3566"/>
                  </a:lnTo>
                  <a:lnTo>
                    <a:pt x="15857" y="3526"/>
                  </a:lnTo>
                  <a:lnTo>
                    <a:pt x="15857" y="3526"/>
                  </a:lnTo>
                  <a:lnTo>
                    <a:pt x="15778" y="3408"/>
                  </a:lnTo>
                  <a:lnTo>
                    <a:pt x="15778" y="3408"/>
                  </a:lnTo>
                  <a:lnTo>
                    <a:pt x="15719" y="3349"/>
                  </a:lnTo>
                  <a:lnTo>
                    <a:pt x="15719" y="3349"/>
                  </a:lnTo>
                  <a:lnTo>
                    <a:pt x="15699" y="3290"/>
                  </a:lnTo>
                  <a:lnTo>
                    <a:pt x="15522" y="3093"/>
                  </a:lnTo>
                  <a:lnTo>
                    <a:pt x="15522" y="3093"/>
                  </a:lnTo>
                  <a:lnTo>
                    <a:pt x="15384" y="2935"/>
                  </a:lnTo>
                  <a:lnTo>
                    <a:pt x="15384" y="2935"/>
                  </a:lnTo>
                  <a:lnTo>
                    <a:pt x="15345" y="2896"/>
                  </a:lnTo>
                  <a:lnTo>
                    <a:pt x="14990" y="2522"/>
                  </a:lnTo>
                  <a:lnTo>
                    <a:pt x="14990" y="2522"/>
                  </a:lnTo>
                  <a:lnTo>
                    <a:pt x="14852" y="2404"/>
                  </a:lnTo>
                  <a:lnTo>
                    <a:pt x="14852" y="2404"/>
                  </a:lnTo>
                  <a:lnTo>
                    <a:pt x="14734" y="2285"/>
                  </a:lnTo>
                  <a:lnTo>
                    <a:pt x="14478" y="2069"/>
                  </a:lnTo>
                  <a:lnTo>
                    <a:pt x="14478" y="2069"/>
                  </a:lnTo>
                  <a:lnTo>
                    <a:pt x="14458" y="2049"/>
                  </a:lnTo>
                  <a:lnTo>
                    <a:pt x="14321" y="1931"/>
                  </a:lnTo>
                  <a:lnTo>
                    <a:pt x="14321" y="1931"/>
                  </a:lnTo>
                  <a:lnTo>
                    <a:pt x="14281" y="1911"/>
                  </a:lnTo>
                  <a:lnTo>
                    <a:pt x="14281" y="1911"/>
                  </a:lnTo>
                  <a:lnTo>
                    <a:pt x="13966" y="1655"/>
                  </a:lnTo>
                  <a:lnTo>
                    <a:pt x="13966" y="1655"/>
                  </a:lnTo>
                  <a:lnTo>
                    <a:pt x="13848" y="1576"/>
                  </a:lnTo>
                  <a:lnTo>
                    <a:pt x="13828" y="1576"/>
                  </a:lnTo>
                  <a:lnTo>
                    <a:pt x="13828" y="1576"/>
                  </a:lnTo>
                  <a:lnTo>
                    <a:pt x="13808" y="1557"/>
                  </a:lnTo>
                  <a:lnTo>
                    <a:pt x="13808" y="1557"/>
                  </a:lnTo>
                  <a:lnTo>
                    <a:pt x="13710" y="1478"/>
                  </a:lnTo>
                  <a:lnTo>
                    <a:pt x="13690" y="1478"/>
                  </a:lnTo>
                  <a:lnTo>
                    <a:pt x="13671" y="1458"/>
                  </a:lnTo>
                  <a:lnTo>
                    <a:pt x="13454" y="1320"/>
                  </a:lnTo>
                  <a:lnTo>
                    <a:pt x="13434" y="1320"/>
                  </a:lnTo>
                  <a:lnTo>
                    <a:pt x="13434" y="1320"/>
                  </a:lnTo>
                  <a:lnTo>
                    <a:pt x="13414" y="1300"/>
                  </a:lnTo>
                  <a:lnTo>
                    <a:pt x="13414" y="1300"/>
                  </a:lnTo>
                  <a:lnTo>
                    <a:pt x="13395" y="1281"/>
                  </a:lnTo>
                  <a:lnTo>
                    <a:pt x="13395" y="1281"/>
                  </a:lnTo>
                  <a:lnTo>
                    <a:pt x="13316" y="1241"/>
                  </a:lnTo>
                  <a:lnTo>
                    <a:pt x="13316" y="1241"/>
                  </a:lnTo>
                  <a:lnTo>
                    <a:pt x="13277" y="1202"/>
                  </a:lnTo>
                  <a:lnTo>
                    <a:pt x="13277" y="1202"/>
                  </a:lnTo>
                  <a:lnTo>
                    <a:pt x="13237" y="1202"/>
                  </a:lnTo>
                  <a:lnTo>
                    <a:pt x="13237" y="1202"/>
                  </a:lnTo>
                  <a:lnTo>
                    <a:pt x="13218" y="1182"/>
                  </a:lnTo>
                  <a:lnTo>
                    <a:pt x="13218" y="1182"/>
                  </a:lnTo>
                  <a:lnTo>
                    <a:pt x="13218" y="1182"/>
                  </a:lnTo>
                  <a:lnTo>
                    <a:pt x="13080" y="1103"/>
                  </a:lnTo>
                  <a:lnTo>
                    <a:pt x="13099" y="1123"/>
                  </a:lnTo>
                  <a:lnTo>
                    <a:pt x="12902" y="1005"/>
                  </a:lnTo>
                  <a:lnTo>
                    <a:pt x="12902" y="1005"/>
                  </a:lnTo>
                  <a:lnTo>
                    <a:pt x="12843" y="985"/>
                  </a:lnTo>
                  <a:lnTo>
                    <a:pt x="12843" y="985"/>
                  </a:lnTo>
                  <a:lnTo>
                    <a:pt x="12764" y="946"/>
                  </a:lnTo>
                  <a:lnTo>
                    <a:pt x="12764" y="946"/>
                  </a:lnTo>
                  <a:lnTo>
                    <a:pt x="12508" y="808"/>
                  </a:lnTo>
                  <a:lnTo>
                    <a:pt x="12489" y="808"/>
                  </a:lnTo>
                  <a:lnTo>
                    <a:pt x="12430" y="788"/>
                  </a:lnTo>
                  <a:lnTo>
                    <a:pt x="12410" y="769"/>
                  </a:lnTo>
                  <a:lnTo>
                    <a:pt x="12390" y="769"/>
                  </a:lnTo>
                  <a:lnTo>
                    <a:pt x="12390" y="769"/>
                  </a:lnTo>
                  <a:lnTo>
                    <a:pt x="12292" y="709"/>
                  </a:lnTo>
                  <a:lnTo>
                    <a:pt x="12233" y="690"/>
                  </a:lnTo>
                  <a:lnTo>
                    <a:pt x="12233" y="690"/>
                  </a:lnTo>
                  <a:lnTo>
                    <a:pt x="12193" y="670"/>
                  </a:lnTo>
                  <a:lnTo>
                    <a:pt x="11898" y="552"/>
                  </a:lnTo>
                  <a:lnTo>
                    <a:pt x="11898" y="552"/>
                  </a:lnTo>
                  <a:lnTo>
                    <a:pt x="11799" y="532"/>
                  </a:lnTo>
                  <a:lnTo>
                    <a:pt x="11799" y="532"/>
                  </a:lnTo>
                  <a:lnTo>
                    <a:pt x="11760" y="513"/>
                  </a:lnTo>
                  <a:lnTo>
                    <a:pt x="11740" y="493"/>
                  </a:lnTo>
                  <a:lnTo>
                    <a:pt x="11661" y="473"/>
                  </a:lnTo>
                  <a:lnTo>
                    <a:pt x="11661" y="473"/>
                  </a:lnTo>
                  <a:lnTo>
                    <a:pt x="11661" y="473"/>
                  </a:lnTo>
                  <a:lnTo>
                    <a:pt x="11622" y="453"/>
                  </a:lnTo>
                  <a:lnTo>
                    <a:pt x="11602" y="453"/>
                  </a:lnTo>
                  <a:lnTo>
                    <a:pt x="11602" y="453"/>
                  </a:lnTo>
                  <a:lnTo>
                    <a:pt x="11149" y="316"/>
                  </a:lnTo>
                  <a:lnTo>
                    <a:pt x="11149" y="316"/>
                  </a:lnTo>
                  <a:lnTo>
                    <a:pt x="11090" y="296"/>
                  </a:lnTo>
                  <a:lnTo>
                    <a:pt x="11090" y="296"/>
                  </a:lnTo>
                  <a:lnTo>
                    <a:pt x="10972" y="276"/>
                  </a:lnTo>
                  <a:lnTo>
                    <a:pt x="10972" y="276"/>
                  </a:lnTo>
                  <a:lnTo>
                    <a:pt x="10972" y="276"/>
                  </a:lnTo>
                  <a:lnTo>
                    <a:pt x="10578" y="178"/>
                  </a:lnTo>
                  <a:lnTo>
                    <a:pt x="10578" y="178"/>
                  </a:lnTo>
                  <a:lnTo>
                    <a:pt x="10519" y="158"/>
                  </a:lnTo>
                  <a:lnTo>
                    <a:pt x="10519" y="158"/>
                  </a:lnTo>
                  <a:lnTo>
                    <a:pt x="10440" y="158"/>
                  </a:lnTo>
                  <a:lnTo>
                    <a:pt x="10420" y="138"/>
                  </a:lnTo>
                  <a:lnTo>
                    <a:pt x="10420" y="138"/>
                  </a:lnTo>
                  <a:lnTo>
                    <a:pt x="10302" y="119"/>
                  </a:lnTo>
                  <a:lnTo>
                    <a:pt x="10302" y="119"/>
                  </a:lnTo>
                  <a:lnTo>
                    <a:pt x="10263" y="119"/>
                  </a:lnTo>
                  <a:lnTo>
                    <a:pt x="10105" y="99"/>
                  </a:lnTo>
                  <a:lnTo>
                    <a:pt x="10105" y="99"/>
                  </a:lnTo>
                  <a:lnTo>
                    <a:pt x="9928" y="79"/>
                  </a:lnTo>
                  <a:lnTo>
                    <a:pt x="9928" y="79"/>
                  </a:lnTo>
                  <a:lnTo>
                    <a:pt x="9711" y="40"/>
                  </a:lnTo>
                  <a:lnTo>
                    <a:pt x="9692" y="40"/>
                  </a:lnTo>
                  <a:lnTo>
                    <a:pt x="9692" y="40"/>
                  </a:lnTo>
                  <a:lnTo>
                    <a:pt x="9692" y="40"/>
                  </a:lnTo>
                  <a:lnTo>
                    <a:pt x="9337" y="20"/>
                  </a:lnTo>
                  <a:lnTo>
                    <a:pt x="9337" y="20"/>
                  </a:lnTo>
                  <a:lnTo>
                    <a:pt x="9278" y="20"/>
                  </a:lnTo>
                  <a:lnTo>
                    <a:pt x="9278" y="20"/>
                  </a:lnTo>
                  <a:lnTo>
                    <a:pt x="8904" y="0"/>
                  </a:lnTo>
                  <a:lnTo>
                    <a:pt x="8746" y="0"/>
                  </a:lnTo>
                  <a:lnTo>
                    <a:pt x="8746" y="0"/>
                  </a:lnTo>
                  <a:lnTo>
                    <a:pt x="8726" y="0"/>
                  </a:lnTo>
                  <a:lnTo>
                    <a:pt x="8726" y="0"/>
                  </a:lnTo>
                  <a:lnTo>
                    <a:pt x="8667" y="0"/>
                  </a:lnTo>
                  <a:lnTo>
                    <a:pt x="8667" y="0"/>
                  </a:lnTo>
                  <a:lnTo>
                    <a:pt x="8667" y="0"/>
                  </a:lnTo>
                  <a:lnTo>
                    <a:pt x="8549" y="0"/>
                  </a:lnTo>
                  <a:lnTo>
                    <a:pt x="8549" y="0"/>
                  </a:lnTo>
                  <a:lnTo>
                    <a:pt x="8510" y="0"/>
                  </a:lnTo>
                  <a:lnTo>
                    <a:pt x="8510" y="0"/>
                  </a:lnTo>
                  <a:lnTo>
                    <a:pt x="8116" y="20"/>
                  </a:lnTo>
                  <a:lnTo>
                    <a:pt x="8116" y="20"/>
                  </a:lnTo>
                  <a:lnTo>
                    <a:pt x="8116" y="20"/>
                  </a:lnTo>
                  <a:lnTo>
                    <a:pt x="8116" y="20"/>
                  </a:lnTo>
                  <a:lnTo>
                    <a:pt x="8096" y="20"/>
                  </a:lnTo>
                  <a:lnTo>
                    <a:pt x="8096" y="20"/>
                  </a:lnTo>
                  <a:lnTo>
                    <a:pt x="8096" y="20"/>
                  </a:lnTo>
                  <a:lnTo>
                    <a:pt x="7741" y="59"/>
                  </a:lnTo>
                  <a:lnTo>
                    <a:pt x="7288" y="138"/>
                  </a:lnTo>
                  <a:lnTo>
                    <a:pt x="7288" y="138"/>
                  </a:lnTo>
                  <a:lnTo>
                    <a:pt x="7210" y="138"/>
                  </a:lnTo>
                  <a:lnTo>
                    <a:pt x="7210" y="138"/>
                  </a:lnTo>
                  <a:lnTo>
                    <a:pt x="7150" y="158"/>
                  </a:lnTo>
                  <a:lnTo>
                    <a:pt x="7013" y="178"/>
                  </a:lnTo>
                  <a:lnTo>
                    <a:pt x="7013" y="197"/>
                  </a:lnTo>
                  <a:lnTo>
                    <a:pt x="7013" y="197"/>
                  </a:lnTo>
                  <a:lnTo>
                    <a:pt x="6776" y="237"/>
                  </a:lnTo>
                  <a:lnTo>
                    <a:pt x="6776" y="237"/>
                  </a:lnTo>
                  <a:lnTo>
                    <a:pt x="6737" y="256"/>
                  </a:lnTo>
                  <a:lnTo>
                    <a:pt x="6737" y="256"/>
                  </a:lnTo>
                  <a:lnTo>
                    <a:pt x="6579" y="296"/>
                  </a:lnTo>
                  <a:lnTo>
                    <a:pt x="6579" y="296"/>
                  </a:lnTo>
                  <a:lnTo>
                    <a:pt x="6441" y="316"/>
                  </a:lnTo>
                  <a:lnTo>
                    <a:pt x="6402" y="335"/>
                  </a:lnTo>
                  <a:lnTo>
                    <a:pt x="6402" y="335"/>
                  </a:lnTo>
                  <a:lnTo>
                    <a:pt x="6363" y="355"/>
                  </a:lnTo>
                  <a:lnTo>
                    <a:pt x="6363" y="355"/>
                  </a:lnTo>
                  <a:lnTo>
                    <a:pt x="6106" y="434"/>
                  </a:lnTo>
                  <a:lnTo>
                    <a:pt x="6087" y="434"/>
                  </a:lnTo>
                  <a:lnTo>
                    <a:pt x="6047" y="453"/>
                  </a:lnTo>
                  <a:lnTo>
                    <a:pt x="6028" y="453"/>
                  </a:lnTo>
                  <a:lnTo>
                    <a:pt x="6028" y="453"/>
                  </a:lnTo>
                  <a:lnTo>
                    <a:pt x="5890" y="493"/>
                  </a:lnTo>
                  <a:lnTo>
                    <a:pt x="5870" y="513"/>
                  </a:lnTo>
                  <a:lnTo>
                    <a:pt x="5870" y="513"/>
                  </a:lnTo>
                  <a:lnTo>
                    <a:pt x="5594" y="611"/>
                  </a:lnTo>
                  <a:lnTo>
                    <a:pt x="5594" y="611"/>
                  </a:lnTo>
                  <a:lnTo>
                    <a:pt x="5378" y="709"/>
                  </a:lnTo>
                  <a:lnTo>
                    <a:pt x="5378" y="709"/>
                  </a:lnTo>
                  <a:lnTo>
                    <a:pt x="5240" y="769"/>
                  </a:lnTo>
                  <a:lnTo>
                    <a:pt x="5240" y="769"/>
                  </a:lnTo>
                  <a:lnTo>
                    <a:pt x="5043" y="847"/>
                  </a:lnTo>
                  <a:lnTo>
                    <a:pt x="5043" y="847"/>
                  </a:lnTo>
                  <a:lnTo>
                    <a:pt x="4885" y="926"/>
                  </a:lnTo>
                  <a:lnTo>
                    <a:pt x="4885" y="926"/>
                  </a:lnTo>
                  <a:lnTo>
                    <a:pt x="4747" y="1005"/>
                  </a:lnTo>
                  <a:lnTo>
                    <a:pt x="4491" y="1123"/>
                  </a:lnTo>
                  <a:lnTo>
                    <a:pt x="4491" y="1123"/>
                  </a:lnTo>
                  <a:lnTo>
                    <a:pt x="4491" y="1123"/>
                  </a:lnTo>
                  <a:lnTo>
                    <a:pt x="4452" y="1163"/>
                  </a:lnTo>
                  <a:lnTo>
                    <a:pt x="4452" y="1163"/>
                  </a:lnTo>
                  <a:lnTo>
                    <a:pt x="4393" y="1182"/>
                  </a:lnTo>
                  <a:lnTo>
                    <a:pt x="4393" y="1182"/>
                  </a:lnTo>
                  <a:lnTo>
                    <a:pt x="4334" y="1222"/>
                  </a:lnTo>
                  <a:lnTo>
                    <a:pt x="4294" y="1241"/>
                  </a:lnTo>
                  <a:lnTo>
                    <a:pt x="4294" y="1241"/>
                  </a:lnTo>
                  <a:lnTo>
                    <a:pt x="3979" y="1458"/>
                  </a:lnTo>
                  <a:lnTo>
                    <a:pt x="3979" y="1458"/>
                  </a:lnTo>
                  <a:lnTo>
                    <a:pt x="3920" y="1497"/>
                  </a:lnTo>
                  <a:lnTo>
                    <a:pt x="3920" y="1497"/>
                  </a:lnTo>
                  <a:lnTo>
                    <a:pt x="3762" y="1596"/>
                  </a:lnTo>
                  <a:lnTo>
                    <a:pt x="3743" y="1596"/>
                  </a:lnTo>
                  <a:lnTo>
                    <a:pt x="3329" y="1911"/>
                  </a:lnTo>
                  <a:lnTo>
                    <a:pt x="2994" y="2187"/>
                  </a:lnTo>
                  <a:lnTo>
                    <a:pt x="2994" y="2187"/>
                  </a:lnTo>
                  <a:lnTo>
                    <a:pt x="2856" y="2325"/>
                  </a:lnTo>
                  <a:lnTo>
                    <a:pt x="2856" y="2325"/>
                  </a:lnTo>
                  <a:lnTo>
                    <a:pt x="2797" y="2364"/>
                  </a:lnTo>
                  <a:lnTo>
                    <a:pt x="2797" y="2364"/>
                  </a:lnTo>
                  <a:lnTo>
                    <a:pt x="2738" y="2423"/>
                  </a:lnTo>
                  <a:lnTo>
                    <a:pt x="2738" y="2423"/>
                  </a:lnTo>
                  <a:lnTo>
                    <a:pt x="2561" y="2601"/>
                  </a:lnTo>
                  <a:lnTo>
                    <a:pt x="2561" y="2601"/>
                  </a:lnTo>
                  <a:lnTo>
                    <a:pt x="2423" y="2738"/>
                  </a:lnTo>
                  <a:lnTo>
                    <a:pt x="2423" y="2758"/>
                  </a:lnTo>
                  <a:lnTo>
                    <a:pt x="2305" y="2857"/>
                  </a:lnTo>
                  <a:lnTo>
                    <a:pt x="2305" y="2876"/>
                  </a:lnTo>
                  <a:lnTo>
                    <a:pt x="2305" y="2876"/>
                  </a:lnTo>
                  <a:lnTo>
                    <a:pt x="2285" y="2896"/>
                  </a:lnTo>
                  <a:lnTo>
                    <a:pt x="1950" y="3270"/>
                  </a:lnTo>
                  <a:lnTo>
                    <a:pt x="1950" y="3270"/>
                  </a:lnTo>
                  <a:lnTo>
                    <a:pt x="1930" y="3310"/>
                  </a:lnTo>
                  <a:lnTo>
                    <a:pt x="1930" y="3310"/>
                  </a:lnTo>
                  <a:lnTo>
                    <a:pt x="1871" y="3369"/>
                  </a:lnTo>
                  <a:lnTo>
                    <a:pt x="1852" y="3388"/>
                  </a:lnTo>
                  <a:lnTo>
                    <a:pt x="1852" y="3388"/>
                  </a:lnTo>
                  <a:lnTo>
                    <a:pt x="1812" y="3448"/>
                  </a:lnTo>
                  <a:lnTo>
                    <a:pt x="1812" y="3448"/>
                  </a:lnTo>
                  <a:lnTo>
                    <a:pt x="1694" y="3625"/>
                  </a:lnTo>
                  <a:lnTo>
                    <a:pt x="1694" y="3625"/>
                  </a:lnTo>
                  <a:lnTo>
                    <a:pt x="1635" y="3684"/>
                  </a:lnTo>
                  <a:lnTo>
                    <a:pt x="1635" y="3684"/>
                  </a:lnTo>
                  <a:lnTo>
                    <a:pt x="1477" y="3901"/>
                  </a:lnTo>
                  <a:lnTo>
                    <a:pt x="1477" y="3920"/>
                  </a:lnTo>
                  <a:lnTo>
                    <a:pt x="1477" y="3920"/>
                  </a:lnTo>
                  <a:lnTo>
                    <a:pt x="1477" y="3940"/>
                  </a:lnTo>
                  <a:lnTo>
                    <a:pt x="1458" y="3940"/>
                  </a:lnTo>
                  <a:lnTo>
                    <a:pt x="1458" y="3940"/>
                  </a:lnTo>
                  <a:lnTo>
                    <a:pt x="1339" y="4137"/>
                  </a:lnTo>
                  <a:lnTo>
                    <a:pt x="1123" y="4511"/>
                  </a:lnTo>
                  <a:lnTo>
                    <a:pt x="1103" y="4531"/>
                  </a:lnTo>
                  <a:lnTo>
                    <a:pt x="1103" y="4531"/>
                  </a:lnTo>
                  <a:lnTo>
                    <a:pt x="1083" y="4570"/>
                  </a:lnTo>
                  <a:lnTo>
                    <a:pt x="1083" y="4570"/>
                  </a:lnTo>
                  <a:lnTo>
                    <a:pt x="906" y="4905"/>
                  </a:lnTo>
                  <a:lnTo>
                    <a:pt x="709" y="5319"/>
                  </a:lnTo>
                  <a:lnTo>
                    <a:pt x="532" y="5772"/>
                  </a:lnTo>
                  <a:lnTo>
                    <a:pt x="374" y="6245"/>
                  </a:lnTo>
                  <a:lnTo>
                    <a:pt x="374" y="6245"/>
                  </a:lnTo>
                  <a:lnTo>
                    <a:pt x="236" y="6757"/>
                  </a:lnTo>
                  <a:lnTo>
                    <a:pt x="236" y="6757"/>
                  </a:lnTo>
                  <a:lnTo>
                    <a:pt x="276" y="6619"/>
                  </a:lnTo>
                  <a:lnTo>
                    <a:pt x="276" y="6619"/>
                  </a:lnTo>
                  <a:lnTo>
                    <a:pt x="197" y="6934"/>
                  </a:lnTo>
                  <a:lnTo>
                    <a:pt x="197" y="6934"/>
                  </a:lnTo>
                  <a:lnTo>
                    <a:pt x="197" y="6954"/>
                  </a:lnTo>
                  <a:lnTo>
                    <a:pt x="197" y="6954"/>
                  </a:lnTo>
                  <a:lnTo>
                    <a:pt x="177" y="7052"/>
                  </a:lnTo>
                  <a:lnTo>
                    <a:pt x="177" y="7052"/>
                  </a:lnTo>
                  <a:lnTo>
                    <a:pt x="138" y="7210"/>
                  </a:lnTo>
                  <a:lnTo>
                    <a:pt x="138" y="7210"/>
                  </a:lnTo>
                  <a:lnTo>
                    <a:pt x="98" y="7486"/>
                  </a:lnTo>
                  <a:lnTo>
                    <a:pt x="98" y="7486"/>
                  </a:lnTo>
                  <a:lnTo>
                    <a:pt x="138" y="7269"/>
                  </a:lnTo>
                  <a:lnTo>
                    <a:pt x="98" y="7505"/>
                  </a:lnTo>
                  <a:lnTo>
                    <a:pt x="98" y="7505"/>
                  </a:lnTo>
                  <a:lnTo>
                    <a:pt x="79" y="7564"/>
                  </a:lnTo>
                  <a:lnTo>
                    <a:pt x="79" y="7564"/>
                  </a:lnTo>
                  <a:lnTo>
                    <a:pt x="79" y="7545"/>
                  </a:lnTo>
                  <a:lnTo>
                    <a:pt x="79" y="7564"/>
                  </a:lnTo>
                  <a:lnTo>
                    <a:pt x="79" y="7564"/>
                  </a:lnTo>
                  <a:lnTo>
                    <a:pt x="39" y="7919"/>
                  </a:lnTo>
                  <a:lnTo>
                    <a:pt x="39" y="7919"/>
                  </a:lnTo>
                  <a:lnTo>
                    <a:pt x="20" y="8096"/>
                  </a:lnTo>
                  <a:lnTo>
                    <a:pt x="20" y="8096"/>
                  </a:lnTo>
                  <a:lnTo>
                    <a:pt x="39" y="7919"/>
                  </a:lnTo>
                  <a:lnTo>
                    <a:pt x="39" y="7919"/>
                  </a:lnTo>
                  <a:lnTo>
                    <a:pt x="20" y="8215"/>
                  </a:lnTo>
                  <a:lnTo>
                    <a:pt x="20" y="8215"/>
                  </a:lnTo>
                  <a:lnTo>
                    <a:pt x="20" y="8274"/>
                  </a:lnTo>
                  <a:lnTo>
                    <a:pt x="20" y="8274"/>
                  </a:lnTo>
                  <a:lnTo>
                    <a:pt x="0" y="8510"/>
                  </a:lnTo>
                  <a:lnTo>
                    <a:pt x="0" y="8510"/>
                  </a:lnTo>
                  <a:lnTo>
                    <a:pt x="0" y="8628"/>
                  </a:lnTo>
                  <a:lnTo>
                    <a:pt x="0" y="8628"/>
                  </a:lnTo>
                  <a:lnTo>
                    <a:pt x="0" y="8707"/>
                  </a:lnTo>
                  <a:lnTo>
                    <a:pt x="0" y="8707"/>
                  </a:lnTo>
                  <a:lnTo>
                    <a:pt x="0" y="8786"/>
                  </a:lnTo>
                  <a:lnTo>
                    <a:pt x="0" y="8786"/>
                  </a:lnTo>
                  <a:lnTo>
                    <a:pt x="0" y="8943"/>
                  </a:lnTo>
                  <a:lnTo>
                    <a:pt x="0" y="8943"/>
                  </a:lnTo>
                  <a:lnTo>
                    <a:pt x="0" y="9042"/>
                  </a:lnTo>
                  <a:lnTo>
                    <a:pt x="0" y="9042"/>
                  </a:lnTo>
                  <a:lnTo>
                    <a:pt x="0" y="9101"/>
                  </a:lnTo>
                  <a:lnTo>
                    <a:pt x="0" y="9101"/>
                  </a:lnTo>
                  <a:lnTo>
                    <a:pt x="20" y="9219"/>
                  </a:lnTo>
                  <a:lnTo>
                    <a:pt x="20" y="9219"/>
                  </a:lnTo>
                  <a:lnTo>
                    <a:pt x="0" y="9062"/>
                  </a:lnTo>
                  <a:lnTo>
                    <a:pt x="0" y="9062"/>
                  </a:lnTo>
                  <a:lnTo>
                    <a:pt x="39" y="9554"/>
                  </a:lnTo>
                  <a:lnTo>
                    <a:pt x="39" y="9554"/>
                  </a:lnTo>
                  <a:lnTo>
                    <a:pt x="20" y="9377"/>
                  </a:lnTo>
                  <a:lnTo>
                    <a:pt x="20" y="9377"/>
                  </a:lnTo>
                  <a:lnTo>
                    <a:pt x="39" y="9593"/>
                  </a:lnTo>
                  <a:lnTo>
                    <a:pt x="39" y="9613"/>
                  </a:lnTo>
                  <a:lnTo>
                    <a:pt x="39" y="9613"/>
                  </a:lnTo>
                  <a:lnTo>
                    <a:pt x="39" y="9633"/>
                  </a:lnTo>
                  <a:lnTo>
                    <a:pt x="39" y="9633"/>
                  </a:lnTo>
                  <a:lnTo>
                    <a:pt x="39" y="9712"/>
                  </a:lnTo>
                  <a:lnTo>
                    <a:pt x="39" y="9712"/>
                  </a:lnTo>
                  <a:lnTo>
                    <a:pt x="59" y="9790"/>
                  </a:lnTo>
                  <a:lnTo>
                    <a:pt x="59" y="9790"/>
                  </a:lnTo>
                  <a:lnTo>
                    <a:pt x="98" y="10106"/>
                  </a:lnTo>
                  <a:lnTo>
                    <a:pt x="98" y="10106"/>
                  </a:lnTo>
                  <a:lnTo>
                    <a:pt x="98" y="10125"/>
                  </a:lnTo>
                  <a:lnTo>
                    <a:pt x="98" y="10125"/>
                  </a:lnTo>
                  <a:lnTo>
                    <a:pt x="79" y="9909"/>
                  </a:lnTo>
                  <a:lnTo>
                    <a:pt x="138" y="10362"/>
                  </a:lnTo>
                  <a:lnTo>
                    <a:pt x="138" y="10362"/>
                  </a:lnTo>
                  <a:lnTo>
                    <a:pt x="138" y="10322"/>
                  </a:lnTo>
                  <a:lnTo>
                    <a:pt x="138" y="10322"/>
                  </a:lnTo>
                  <a:lnTo>
                    <a:pt x="158" y="10440"/>
                  </a:lnTo>
                  <a:lnTo>
                    <a:pt x="158" y="10440"/>
                  </a:lnTo>
                  <a:lnTo>
                    <a:pt x="158" y="10480"/>
                  </a:lnTo>
                  <a:lnTo>
                    <a:pt x="158" y="10480"/>
                  </a:lnTo>
                  <a:lnTo>
                    <a:pt x="158" y="10480"/>
                  </a:lnTo>
                  <a:lnTo>
                    <a:pt x="276" y="10992"/>
                  </a:lnTo>
                  <a:lnTo>
                    <a:pt x="414" y="11484"/>
                  </a:lnTo>
                  <a:lnTo>
                    <a:pt x="611" y="12075"/>
                  </a:lnTo>
                  <a:lnTo>
                    <a:pt x="611" y="12075"/>
                  </a:lnTo>
                  <a:lnTo>
                    <a:pt x="630" y="12095"/>
                  </a:lnTo>
                  <a:lnTo>
                    <a:pt x="630" y="12095"/>
                  </a:lnTo>
                  <a:lnTo>
                    <a:pt x="630" y="12115"/>
                  </a:lnTo>
                  <a:lnTo>
                    <a:pt x="630" y="12115"/>
                  </a:lnTo>
                  <a:lnTo>
                    <a:pt x="650" y="12174"/>
                  </a:lnTo>
                  <a:lnTo>
                    <a:pt x="650" y="12174"/>
                  </a:lnTo>
                  <a:lnTo>
                    <a:pt x="886" y="12647"/>
                  </a:lnTo>
                  <a:lnTo>
                    <a:pt x="1103" y="13100"/>
                  </a:lnTo>
                  <a:lnTo>
                    <a:pt x="1123" y="13119"/>
                  </a:lnTo>
                  <a:lnTo>
                    <a:pt x="1123" y="13119"/>
                  </a:lnTo>
                  <a:lnTo>
                    <a:pt x="1182" y="13238"/>
                  </a:lnTo>
                  <a:lnTo>
                    <a:pt x="1182" y="13238"/>
                  </a:lnTo>
                  <a:lnTo>
                    <a:pt x="1221" y="13277"/>
                  </a:lnTo>
                  <a:lnTo>
                    <a:pt x="1221" y="13277"/>
                  </a:lnTo>
                  <a:lnTo>
                    <a:pt x="1261" y="13375"/>
                  </a:lnTo>
                  <a:lnTo>
                    <a:pt x="1261" y="13375"/>
                  </a:lnTo>
                  <a:lnTo>
                    <a:pt x="1300" y="13435"/>
                  </a:lnTo>
                  <a:lnTo>
                    <a:pt x="1300" y="13435"/>
                  </a:lnTo>
                  <a:lnTo>
                    <a:pt x="1241" y="13316"/>
                  </a:lnTo>
                  <a:lnTo>
                    <a:pt x="1438" y="13651"/>
                  </a:lnTo>
                  <a:lnTo>
                    <a:pt x="1458" y="13691"/>
                  </a:lnTo>
                  <a:lnTo>
                    <a:pt x="1596" y="13868"/>
                  </a:lnTo>
                  <a:lnTo>
                    <a:pt x="1596" y="13868"/>
                  </a:lnTo>
                  <a:lnTo>
                    <a:pt x="1674" y="14006"/>
                  </a:lnTo>
                  <a:lnTo>
                    <a:pt x="1674" y="14006"/>
                  </a:lnTo>
                  <a:lnTo>
                    <a:pt x="1773" y="14124"/>
                  </a:lnTo>
                  <a:lnTo>
                    <a:pt x="1773" y="14124"/>
                  </a:lnTo>
                  <a:lnTo>
                    <a:pt x="1812" y="14163"/>
                  </a:lnTo>
                  <a:lnTo>
                    <a:pt x="1832" y="14203"/>
                  </a:lnTo>
                  <a:lnTo>
                    <a:pt x="1832" y="14203"/>
                  </a:lnTo>
                  <a:lnTo>
                    <a:pt x="1891" y="14282"/>
                  </a:lnTo>
                  <a:lnTo>
                    <a:pt x="1891" y="14282"/>
                  </a:lnTo>
                  <a:lnTo>
                    <a:pt x="1674" y="14006"/>
                  </a:lnTo>
                  <a:lnTo>
                    <a:pt x="1674" y="14006"/>
                  </a:lnTo>
                  <a:lnTo>
                    <a:pt x="1536" y="13809"/>
                  </a:lnTo>
                  <a:lnTo>
                    <a:pt x="1536" y="13809"/>
                  </a:lnTo>
                  <a:lnTo>
                    <a:pt x="1871" y="14222"/>
                  </a:lnTo>
                  <a:lnTo>
                    <a:pt x="2187" y="14636"/>
                  </a:lnTo>
                  <a:lnTo>
                    <a:pt x="2187" y="14636"/>
                  </a:lnTo>
                  <a:lnTo>
                    <a:pt x="2226" y="14676"/>
                  </a:lnTo>
                  <a:lnTo>
                    <a:pt x="2600" y="15070"/>
                  </a:lnTo>
                  <a:lnTo>
                    <a:pt x="2620" y="15089"/>
                  </a:lnTo>
                  <a:lnTo>
                    <a:pt x="2620" y="15089"/>
                  </a:lnTo>
                  <a:lnTo>
                    <a:pt x="2640" y="15109"/>
                  </a:lnTo>
                  <a:lnTo>
                    <a:pt x="2679" y="15148"/>
                  </a:lnTo>
                  <a:lnTo>
                    <a:pt x="2679" y="15148"/>
                  </a:lnTo>
                  <a:lnTo>
                    <a:pt x="2679" y="15148"/>
                  </a:lnTo>
                  <a:lnTo>
                    <a:pt x="2856" y="15306"/>
                  </a:lnTo>
                  <a:lnTo>
                    <a:pt x="2856" y="15306"/>
                  </a:lnTo>
                  <a:lnTo>
                    <a:pt x="2777" y="15247"/>
                  </a:lnTo>
                  <a:lnTo>
                    <a:pt x="2777" y="15247"/>
                  </a:lnTo>
                  <a:lnTo>
                    <a:pt x="2837" y="15306"/>
                  </a:lnTo>
                  <a:lnTo>
                    <a:pt x="2837" y="15306"/>
                  </a:lnTo>
                  <a:lnTo>
                    <a:pt x="2876" y="15345"/>
                  </a:lnTo>
                  <a:lnTo>
                    <a:pt x="2876" y="15345"/>
                  </a:lnTo>
                  <a:lnTo>
                    <a:pt x="2974" y="15424"/>
                  </a:lnTo>
                  <a:lnTo>
                    <a:pt x="2994" y="15444"/>
                  </a:lnTo>
                  <a:lnTo>
                    <a:pt x="2994" y="15444"/>
                  </a:lnTo>
                  <a:lnTo>
                    <a:pt x="3034" y="15483"/>
                  </a:lnTo>
                  <a:lnTo>
                    <a:pt x="3034" y="15483"/>
                  </a:lnTo>
                  <a:lnTo>
                    <a:pt x="3073" y="15523"/>
                  </a:lnTo>
                  <a:lnTo>
                    <a:pt x="3073" y="15523"/>
                  </a:lnTo>
                  <a:lnTo>
                    <a:pt x="3171" y="15582"/>
                  </a:lnTo>
                  <a:lnTo>
                    <a:pt x="3171" y="15582"/>
                  </a:lnTo>
                  <a:lnTo>
                    <a:pt x="3231" y="15641"/>
                  </a:lnTo>
                  <a:lnTo>
                    <a:pt x="3231" y="15641"/>
                  </a:lnTo>
                  <a:lnTo>
                    <a:pt x="3782" y="16054"/>
                  </a:lnTo>
                  <a:lnTo>
                    <a:pt x="3782" y="16054"/>
                  </a:lnTo>
                  <a:lnTo>
                    <a:pt x="3821" y="16094"/>
                  </a:lnTo>
                  <a:lnTo>
                    <a:pt x="4294" y="16389"/>
                  </a:lnTo>
                  <a:lnTo>
                    <a:pt x="4294" y="16389"/>
                  </a:lnTo>
                  <a:lnTo>
                    <a:pt x="4865" y="16704"/>
                  </a:lnTo>
                  <a:lnTo>
                    <a:pt x="5338" y="16921"/>
                  </a:lnTo>
                  <a:lnTo>
                    <a:pt x="5338" y="16921"/>
                  </a:lnTo>
                  <a:lnTo>
                    <a:pt x="5772" y="17079"/>
                  </a:lnTo>
                  <a:lnTo>
                    <a:pt x="5772" y="17079"/>
                  </a:lnTo>
                  <a:lnTo>
                    <a:pt x="5693" y="17059"/>
                  </a:lnTo>
                  <a:lnTo>
                    <a:pt x="5772" y="17098"/>
                  </a:lnTo>
                  <a:lnTo>
                    <a:pt x="5772" y="17098"/>
                  </a:lnTo>
                  <a:lnTo>
                    <a:pt x="5791" y="17098"/>
                  </a:lnTo>
                  <a:lnTo>
                    <a:pt x="5791" y="17098"/>
                  </a:lnTo>
                  <a:lnTo>
                    <a:pt x="5831" y="17118"/>
                  </a:lnTo>
                  <a:lnTo>
                    <a:pt x="5831" y="17118"/>
                  </a:lnTo>
                  <a:lnTo>
                    <a:pt x="5850" y="17118"/>
                  </a:lnTo>
                  <a:lnTo>
                    <a:pt x="6264" y="17256"/>
                  </a:lnTo>
                  <a:lnTo>
                    <a:pt x="6264" y="17256"/>
                  </a:lnTo>
                  <a:lnTo>
                    <a:pt x="6717" y="17374"/>
                  </a:lnTo>
                  <a:lnTo>
                    <a:pt x="7111" y="17473"/>
                  </a:lnTo>
                  <a:lnTo>
                    <a:pt x="7111" y="17473"/>
                  </a:lnTo>
                  <a:lnTo>
                    <a:pt x="7190" y="17492"/>
                  </a:lnTo>
                  <a:lnTo>
                    <a:pt x="7190" y="17492"/>
                  </a:lnTo>
                  <a:lnTo>
                    <a:pt x="7446" y="17532"/>
                  </a:lnTo>
                  <a:lnTo>
                    <a:pt x="7466" y="17532"/>
                  </a:lnTo>
                  <a:lnTo>
                    <a:pt x="7485" y="17532"/>
                  </a:lnTo>
                  <a:lnTo>
                    <a:pt x="7485" y="17532"/>
                  </a:lnTo>
                  <a:lnTo>
                    <a:pt x="7525" y="17532"/>
                  </a:lnTo>
                  <a:lnTo>
                    <a:pt x="7525" y="17532"/>
                  </a:lnTo>
                  <a:lnTo>
                    <a:pt x="7584" y="17552"/>
                  </a:lnTo>
                  <a:lnTo>
                    <a:pt x="7938" y="17591"/>
                  </a:lnTo>
                  <a:lnTo>
                    <a:pt x="7938" y="17591"/>
                  </a:lnTo>
                  <a:lnTo>
                    <a:pt x="7938" y="17591"/>
                  </a:lnTo>
                  <a:lnTo>
                    <a:pt x="8391" y="17630"/>
                  </a:lnTo>
                  <a:lnTo>
                    <a:pt x="8726" y="17630"/>
                  </a:lnTo>
                  <a:lnTo>
                    <a:pt x="8726" y="17630"/>
                  </a:lnTo>
                  <a:lnTo>
                    <a:pt x="9041" y="17630"/>
                  </a:lnTo>
                  <a:lnTo>
                    <a:pt x="9041" y="17630"/>
                  </a:lnTo>
                  <a:lnTo>
                    <a:pt x="9199" y="17630"/>
                  </a:lnTo>
                  <a:lnTo>
                    <a:pt x="9199" y="17630"/>
                  </a:lnTo>
                  <a:lnTo>
                    <a:pt x="9278" y="17611"/>
                  </a:lnTo>
                  <a:lnTo>
                    <a:pt x="9298" y="17611"/>
                  </a:lnTo>
                  <a:lnTo>
                    <a:pt x="9298" y="17611"/>
                  </a:lnTo>
                  <a:lnTo>
                    <a:pt x="9337" y="17611"/>
                  </a:lnTo>
                  <a:lnTo>
                    <a:pt x="9337" y="17611"/>
                  </a:lnTo>
                  <a:lnTo>
                    <a:pt x="9376" y="17611"/>
                  </a:lnTo>
                  <a:lnTo>
                    <a:pt x="9376" y="17611"/>
                  </a:lnTo>
                  <a:lnTo>
                    <a:pt x="9258" y="17611"/>
                  </a:lnTo>
                  <a:lnTo>
                    <a:pt x="9514" y="17611"/>
                  </a:lnTo>
                  <a:lnTo>
                    <a:pt x="9514" y="17611"/>
                  </a:lnTo>
                  <a:lnTo>
                    <a:pt x="9711" y="17591"/>
                  </a:lnTo>
                  <a:lnTo>
                    <a:pt x="9692" y="17591"/>
                  </a:lnTo>
                  <a:lnTo>
                    <a:pt x="9711" y="17591"/>
                  </a:lnTo>
                  <a:lnTo>
                    <a:pt x="9711" y="17591"/>
                  </a:lnTo>
                  <a:lnTo>
                    <a:pt x="9908" y="17571"/>
                  </a:lnTo>
                  <a:lnTo>
                    <a:pt x="9987" y="17552"/>
                  </a:lnTo>
                  <a:lnTo>
                    <a:pt x="9987" y="17552"/>
                  </a:lnTo>
                  <a:lnTo>
                    <a:pt x="10125" y="17532"/>
                  </a:lnTo>
                  <a:lnTo>
                    <a:pt x="10243" y="17512"/>
                  </a:lnTo>
                  <a:lnTo>
                    <a:pt x="10243" y="17512"/>
                  </a:lnTo>
                  <a:lnTo>
                    <a:pt x="10282" y="17512"/>
                  </a:lnTo>
                  <a:lnTo>
                    <a:pt x="10282" y="17512"/>
                  </a:lnTo>
                  <a:lnTo>
                    <a:pt x="10342" y="17492"/>
                  </a:lnTo>
                  <a:lnTo>
                    <a:pt x="10342" y="17492"/>
                  </a:lnTo>
                  <a:lnTo>
                    <a:pt x="10479" y="17473"/>
                  </a:lnTo>
                  <a:lnTo>
                    <a:pt x="10479" y="17473"/>
                  </a:lnTo>
                  <a:lnTo>
                    <a:pt x="10736" y="17414"/>
                  </a:lnTo>
                  <a:lnTo>
                    <a:pt x="10736" y="17414"/>
                  </a:lnTo>
                  <a:lnTo>
                    <a:pt x="10755" y="17414"/>
                  </a:lnTo>
                  <a:lnTo>
                    <a:pt x="10755" y="17414"/>
                  </a:lnTo>
                  <a:lnTo>
                    <a:pt x="10755" y="17414"/>
                  </a:lnTo>
                  <a:lnTo>
                    <a:pt x="11031" y="17355"/>
                  </a:lnTo>
                  <a:lnTo>
                    <a:pt x="11346" y="17256"/>
                  </a:lnTo>
                  <a:lnTo>
                    <a:pt x="11701" y="17158"/>
                  </a:lnTo>
                  <a:lnTo>
                    <a:pt x="12095" y="17000"/>
                  </a:lnTo>
                  <a:lnTo>
                    <a:pt x="12095" y="17000"/>
                  </a:lnTo>
                  <a:lnTo>
                    <a:pt x="12095" y="17000"/>
                  </a:lnTo>
                  <a:lnTo>
                    <a:pt x="12173" y="16961"/>
                  </a:lnTo>
                  <a:lnTo>
                    <a:pt x="12173" y="16961"/>
                  </a:lnTo>
                  <a:lnTo>
                    <a:pt x="12508" y="16823"/>
                  </a:lnTo>
                  <a:lnTo>
                    <a:pt x="12508" y="16823"/>
                  </a:lnTo>
                  <a:lnTo>
                    <a:pt x="12607" y="16764"/>
                  </a:lnTo>
                  <a:lnTo>
                    <a:pt x="12607" y="16764"/>
                  </a:lnTo>
                  <a:lnTo>
                    <a:pt x="12705" y="16724"/>
                  </a:lnTo>
                  <a:lnTo>
                    <a:pt x="12705" y="16724"/>
                  </a:lnTo>
                  <a:lnTo>
                    <a:pt x="13119" y="16507"/>
                  </a:lnTo>
                  <a:lnTo>
                    <a:pt x="13119" y="16507"/>
                  </a:lnTo>
                  <a:lnTo>
                    <a:pt x="13493" y="16271"/>
                  </a:lnTo>
                  <a:lnTo>
                    <a:pt x="13493" y="16271"/>
                  </a:lnTo>
                  <a:lnTo>
                    <a:pt x="13671" y="16173"/>
                  </a:lnTo>
                  <a:lnTo>
                    <a:pt x="13671" y="16173"/>
                  </a:lnTo>
                  <a:lnTo>
                    <a:pt x="13769" y="16094"/>
                  </a:lnTo>
                  <a:lnTo>
                    <a:pt x="13769" y="16094"/>
                  </a:lnTo>
                  <a:lnTo>
                    <a:pt x="13848" y="16054"/>
                  </a:lnTo>
                  <a:lnTo>
                    <a:pt x="13966" y="15956"/>
                  </a:lnTo>
                  <a:lnTo>
                    <a:pt x="13966" y="15956"/>
                  </a:lnTo>
                  <a:lnTo>
                    <a:pt x="14242" y="15759"/>
                  </a:lnTo>
                  <a:lnTo>
                    <a:pt x="14262" y="15739"/>
                  </a:lnTo>
                  <a:lnTo>
                    <a:pt x="14262" y="15739"/>
                  </a:lnTo>
                  <a:lnTo>
                    <a:pt x="14262" y="15739"/>
                  </a:lnTo>
                  <a:lnTo>
                    <a:pt x="14439" y="15601"/>
                  </a:lnTo>
                  <a:lnTo>
                    <a:pt x="14695" y="15385"/>
                  </a:lnTo>
                  <a:lnTo>
                    <a:pt x="14695" y="15385"/>
                  </a:lnTo>
                  <a:lnTo>
                    <a:pt x="14813" y="15267"/>
                  </a:lnTo>
                  <a:lnTo>
                    <a:pt x="14813" y="15267"/>
                  </a:lnTo>
                  <a:lnTo>
                    <a:pt x="14852" y="15227"/>
                  </a:lnTo>
                  <a:lnTo>
                    <a:pt x="14852" y="15227"/>
                  </a:lnTo>
                  <a:lnTo>
                    <a:pt x="15049" y="15050"/>
                  </a:lnTo>
                  <a:lnTo>
                    <a:pt x="15246" y="14833"/>
                  </a:lnTo>
                  <a:lnTo>
                    <a:pt x="15246" y="14833"/>
                  </a:lnTo>
                  <a:lnTo>
                    <a:pt x="15306" y="14774"/>
                  </a:lnTo>
                  <a:lnTo>
                    <a:pt x="15306" y="14774"/>
                  </a:lnTo>
                  <a:lnTo>
                    <a:pt x="15542" y="14498"/>
                  </a:lnTo>
                  <a:lnTo>
                    <a:pt x="15798" y="14203"/>
                  </a:lnTo>
                  <a:lnTo>
                    <a:pt x="15798" y="14203"/>
                  </a:lnTo>
                  <a:lnTo>
                    <a:pt x="15857" y="14124"/>
                  </a:lnTo>
                  <a:lnTo>
                    <a:pt x="15857" y="14124"/>
                  </a:lnTo>
                  <a:lnTo>
                    <a:pt x="16192" y="13651"/>
                  </a:lnTo>
                  <a:lnTo>
                    <a:pt x="16192" y="13651"/>
                  </a:lnTo>
                  <a:lnTo>
                    <a:pt x="16448" y="13218"/>
                  </a:lnTo>
                  <a:lnTo>
                    <a:pt x="16448" y="13218"/>
                  </a:lnTo>
                  <a:lnTo>
                    <a:pt x="16468" y="13198"/>
                  </a:lnTo>
                  <a:lnTo>
                    <a:pt x="16468" y="13198"/>
                  </a:lnTo>
                  <a:lnTo>
                    <a:pt x="16527" y="13100"/>
                  </a:lnTo>
                  <a:lnTo>
                    <a:pt x="16527" y="13100"/>
                  </a:lnTo>
                  <a:lnTo>
                    <a:pt x="16684" y="12785"/>
                  </a:lnTo>
                  <a:lnTo>
                    <a:pt x="16684" y="12785"/>
                  </a:lnTo>
                  <a:lnTo>
                    <a:pt x="16704" y="12745"/>
                  </a:lnTo>
                  <a:lnTo>
                    <a:pt x="16704" y="12745"/>
                  </a:lnTo>
                  <a:lnTo>
                    <a:pt x="16743" y="12686"/>
                  </a:lnTo>
                  <a:lnTo>
                    <a:pt x="16743" y="12686"/>
                  </a:lnTo>
                  <a:lnTo>
                    <a:pt x="16803" y="12528"/>
                  </a:lnTo>
                  <a:lnTo>
                    <a:pt x="16803" y="12528"/>
                  </a:lnTo>
                  <a:lnTo>
                    <a:pt x="17019" y="12036"/>
                  </a:lnTo>
                  <a:lnTo>
                    <a:pt x="17019" y="12036"/>
                  </a:lnTo>
                  <a:lnTo>
                    <a:pt x="17059" y="11957"/>
                  </a:lnTo>
                  <a:lnTo>
                    <a:pt x="17059" y="11957"/>
                  </a:lnTo>
                  <a:lnTo>
                    <a:pt x="17059" y="11918"/>
                  </a:lnTo>
                  <a:lnTo>
                    <a:pt x="17078" y="11898"/>
                  </a:lnTo>
                  <a:lnTo>
                    <a:pt x="17078" y="11898"/>
                  </a:lnTo>
                  <a:lnTo>
                    <a:pt x="17177" y="11603"/>
                  </a:lnTo>
                  <a:lnTo>
                    <a:pt x="17275" y="11287"/>
                  </a:lnTo>
                  <a:lnTo>
                    <a:pt x="17275" y="11287"/>
                  </a:lnTo>
                  <a:lnTo>
                    <a:pt x="17394" y="10795"/>
                  </a:lnTo>
                  <a:lnTo>
                    <a:pt x="17394" y="10795"/>
                  </a:lnTo>
                  <a:lnTo>
                    <a:pt x="17413" y="10736"/>
                  </a:lnTo>
                  <a:lnTo>
                    <a:pt x="17413" y="10736"/>
                  </a:lnTo>
                  <a:lnTo>
                    <a:pt x="17433" y="10637"/>
                  </a:lnTo>
                  <a:lnTo>
                    <a:pt x="17433" y="10618"/>
                  </a:lnTo>
                  <a:lnTo>
                    <a:pt x="17433" y="10618"/>
                  </a:lnTo>
                  <a:lnTo>
                    <a:pt x="17512" y="10263"/>
                  </a:lnTo>
                  <a:lnTo>
                    <a:pt x="17512" y="10263"/>
                  </a:lnTo>
                  <a:lnTo>
                    <a:pt x="17551" y="9909"/>
                  </a:lnTo>
                  <a:lnTo>
                    <a:pt x="17591" y="9574"/>
                  </a:lnTo>
                  <a:lnTo>
                    <a:pt x="17630" y="8963"/>
                  </a:lnTo>
                  <a:lnTo>
                    <a:pt x="17630" y="8845"/>
                  </a:lnTo>
                  <a:lnTo>
                    <a:pt x="17630" y="8845"/>
                  </a:lnTo>
                  <a:lnTo>
                    <a:pt x="17591" y="809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4"/>
            <p:cNvSpPr/>
            <p:nvPr/>
          </p:nvSpPr>
          <p:spPr>
            <a:xfrm>
              <a:off x="1547625" y="2427075"/>
              <a:ext cx="400400" cy="243800"/>
            </a:xfrm>
            <a:custGeom>
              <a:avLst/>
              <a:gdLst/>
              <a:ahLst/>
              <a:cxnLst/>
              <a:rect l="l" t="t" r="r" b="b"/>
              <a:pathLst>
                <a:path w="16016" h="9752" extrusionOk="0">
                  <a:moveTo>
                    <a:pt x="72" y="2837"/>
                  </a:moveTo>
                  <a:lnTo>
                    <a:pt x="80" y="2916"/>
                  </a:lnTo>
                  <a:lnTo>
                    <a:pt x="80" y="2896"/>
                  </a:lnTo>
                  <a:lnTo>
                    <a:pt x="72" y="2837"/>
                  </a:lnTo>
                  <a:close/>
                  <a:moveTo>
                    <a:pt x="1439" y="6324"/>
                  </a:moveTo>
                  <a:lnTo>
                    <a:pt x="1518" y="6442"/>
                  </a:lnTo>
                  <a:lnTo>
                    <a:pt x="1554" y="6489"/>
                  </a:lnTo>
                  <a:lnTo>
                    <a:pt x="1554" y="6489"/>
                  </a:lnTo>
                  <a:lnTo>
                    <a:pt x="1537" y="6462"/>
                  </a:lnTo>
                  <a:lnTo>
                    <a:pt x="1439" y="6324"/>
                  </a:lnTo>
                  <a:lnTo>
                    <a:pt x="1439" y="6324"/>
                  </a:lnTo>
                  <a:close/>
                  <a:moveTo>
                    <a:pt x="1554" y="6489"/>
                  </a:moveTo>
                  <a:lnTo>
                    <a:pt x="1596" y="6560"/>
                  </a:lnTo>
                  <a:lnTo>
                    <a:pt x="1636" y="6600"/>
                  </a:lnTo>
                  <a:lnTo>
                    <a:pt x="1649" y="6613"/>
                  </a:lnTo>
                  <a:lnTo>
                    <a:pt x="1649" y="6613"/>
                  </a:lnTo>
                  <a:lnTo>
                    <a:pt x="1554" y="6489"/>
                  </a:lnTo>
                  <a:close/>
                  <a:moveTo>
                    <a:pt x="1649" y="6613"/>
                  </a:moveTo>
                  <a:lnTo>
                    <a:pt x="1715" y="6698"/>
                  </a:lnTo>
                  <a:lnTo>
                    <a:pt x="1675" y="6639"/>
                  </a:lnTo>
                  <a:lnTo>
                    <a:pt x="1649" y="6613"/>
                  </a:lnTo>
                  <a:close/>
                  <a:moveTo>
                    <a:pt x="5182" y="9239"/>
                  </a:moveTo>
                  <a:lnTo>
                    <a:pt x="5241" y="9259"/>
                  </a:lnTo>
                  <a:lnTo>
                    <a:pt x="5208" y="9246"/>
                  </a:lnTo>
                  <a:lnTo>
                    <a:pt x="5208" y="9246"/>
                  </a:lnTo>
                  <a:lnTo>
                    <a:pt x="5182" y="9239"/>
                  </a:lnTo>
                  <a:close/>
                  <a:moveTo>
                    <a:pt x="8767" y="1"/>
                  </a:moveTo>
                  <a:lnTo>
                    <a:pt x="8097" y="20"/>
                  </a:lnTo>
                  <a:lnTo>
                    <a:pt x="7407" y="60"/>
                  </a:lnTo>
                  <a:lnTo>
                    <a:pt x="6738" y="119"/>
                  </a:lnTo>
                  <a:lnTo>
                    <a:pt x="6068" y="178"/>
                  </a:lnTo>
                  <a:lnTo>
                    <a:pt x="5418" y="257"/>
                  </a:lnTo>
                  <a:lnTo>
                    <a:pt x="4177" y="454"/>
                  </a:lnTo>
                  <a:lnTo>
                    <a:pt x="3054" y="651"/>
                  </a:lnTo>
                  <a:lnTo>
                    <a:pt x="2050" y="867"/>
                  </a:lnTo>
                  <a:lnTo>
                    <a:pt x="1203" y="1045"/>
                  </a:lnTo>
                  <a:lnTo>
                    <a:pt x="572" y="1202"/>
                  </a:lnTo>
                  <a:lnTo>
                    <a:pt x="1" y="1360"/>
                  </a:lnTo>
                  <a:lnTo>
                    <a:pt x="1" y="1439"/>
                  </a:lnTo>
                  <a:lnTo>
                    <a:pt x="1" y="1557"/>
                  </a:lnTo>
                  <a:lnTo>
                    <a:pt x="1" y="1636"/>
                  </a:lnTo>
                  <a:lnTo>
                    <a:pt x="1" y="1695"/>
                  </a:lnTo>
                  <a:lnTo>
                    <a:pt x="1" y="1852"/>
                  </a:lnTo>
                  <a:lnTo>
                    <a:pt x="1" y="1931"/>
                  </a:lnTo>
                  <a:lnTo>
                    <a:pt x="1" y="1951"/>
                  </a:lnTo>
                  <a:lnTo>
                    <a:pt x="21" y="2384"/>
                  </a:lnTo>
                  <a:lnTo>
                    <a:pt x="21" y="2443"/>
                  </a:lnTo>
                  <a:lnTo>
                    <a:pt x="21" y="2463"/>
                  </a:lnTo>
                  <a:lnTo>
                    <a:pt x="40" y="2542"/>
                  </a:lnTo>
                  <a:lnTo>
                    <a:pt x="40" y="2601"/>
                  </a:lnTo>
                  <a:lnTo>
                    <a:pt x="72" y="2837"/>
                  </a:lnTo>
                  <a:lnTo>
                    <a:pt x="60" y="2719"/>
                  </a:lnTo>
                  <a:lnTo>
                    <a:pt x="119" y="3133"/>
                  </a:lnTo>
                  <a:lnTo>
                    <a:pt x="119" y="3093"/>
                  </a:lnTo>
                  <a:lnTo>
                    <a:pt x="139" y="3212"/>
                  </a:lnTo>
                  <a:lnTo>
                    <a:pt x="139" y="3251"/>
                  </a:lnTo>
                  <a:lnTo>
                    <a:pt x="257" y="3704"/>
                  </a:lnTo>
                  <a:lnTo>
                    <a:pt x="375" y="4157"/>
                  </a:lnTo>
                  <a:lnTo>
                    <a:pt x="552" y="4689"/>
                  </a:lnTo>
                  <a:lnTo>
                    <a:pt x="572" y="4709"/>
                  </a:lnTo>
                  <a:lnTo>
                    <a:pt x="572" y="4728"/>
                  </a:lnTo>
                  <a:lnTo>
                    <a:pt x="592" y="4787"/>
                  </a:lnTo>
                  <a:lnTo>
                    <a:pt x="789" y="5221"/>
                  </a:lnTo>
                  <a:lnTo>
                    <a:pt x="1006" y="5634"/>
                  </a:lnTo>
                  <a:lnTo>
                    <a:pt x="1006" y="5654"/>
                  </a:lnTo>
                  <a:lnTo>
                    <a:pt x="1025" y="5654"/>
                  </a:lnTo>
                  <a:lnTo>
                    <a:pt x="1084" y="5753"/>
                  </a:lnTo>
                  <a:lnTo>
                    <a:pt x="1104" y="5792"/>
                  </a:lnTo>
                  <a:lnTo>
                    <a:pt x="1143" y="5871"/>
                  </a:lnTo>
                  <a:lnTo>
                    <a:pt x="1183" y="5930"/>
                  </a:lnTo>
                  <a:lnTo>
                    <a:pt x="1301" y="6127"/>
                  </a:lnTo>
                  <a:lnTo>
                    <a:pt x="1321" y="6166"/>
                  </a:lnTo>
                  <a:lnTo>
                    <a:pt x="1439" y="6324"/>
                  </a:lnTo>
                  <a:lnTo>
                    <a:pt x="1439" y="6324"/>
                  </a:lnTo>
                  <a:lnTo>
                    <a:pt x="1400" y="6265"/>
                  </a:lnTo>
                  <a:lnTo>
                    <a:pt x="1695" y="6659"/>
                  </a:lnTo>
                  <a:lnTo>
                    <a:pt x="1990" y="7033"/>
                  </a:lnTo>
                  <a:lnTo>
                    <a:pt x="2010" y="7053"/>
                  </a:lnTo>
                  <a:lnTo>
                    <a:pt x="2365" y="7427"/>
                  </a:lnTo>
                  <a:lnTo>
                    <a:pt x="2384" y="7447"/>
                  </a:lnTo>
                  <a:lnTo>
                    <a:pt x="2404" y="7466"/>
                  </a:lnTo>
                  <a:lnTo>
                    <a:pt x="2424" y="7486"/>
                  </a:lnTo>
                  <a:lnTo>
                    <a:pt x="2444" y="7506"/>
                  </a:lnTo>
                  <a:lnTo>
                    <a:pt x="2601" y="7644"/>
                  </a:lnTo>
                  <a:lnTo>
                    <a:pt x="2522" y="7585"/>
                  </a:lnTo>
                  <a:lnTo>
                    <a:pt x="2522" y="7585"/>
                  </a:lnTo>
                  <a:lnTo>
                    <a:pt x="2581" y="7644"/>
                  </a:lnTo>
                  <a:lnTo>
                    <a:pt x="2621" y="7683"/>
                  </a:lnTo>
                  <a:lnTo>
                    <a:pt x="2700" y="7742"/>
                  </a:lnTo>
                  <a:lnTo>
                    <a:pt x="2719" y="7762"/>
                  </a:lnTo>
                  <a:lnTo>
                    <a:pt x="2759" y="7801"/>
                  </a:lnTo>
                  <a:lnTo>
                    <a:pt x="2798" y="7821"/>
                  </a:lnTo>
                  <a:lnTo>
                    <a:pt x="2877" y="7880"/>
                  </a:lnTo>
                  <a:lnTo>
                    <a:pt x="2936" y="7939"/>
                  </a:lnTo>
                  <a:lnTo>
                    <a:pt x="3448" y="8333"/>
                  </a:lnTo>
                  <a:lnTo>
                    <a:pt x="3488" y="8353"/>
                  </a:lnTo>
                  <a:lnTo>
                    <a:pt x="3901" y="8629"/>
                  </a:lnTo>
                  <a:lnTo>
                    <a:pt x="4433" y="8904"/>
                  </a:lnTo>
                  <a:lnTo>
                    <a:pt x="4847" y="9101"/>
                  </a:lnTo>
                  <a:lnTo>
                    <a:pt x="5208" y="9246"/>
                  </a:lnTo>
                  <a:lnTo>
                    <a:pt x="5208" y="9246"/>
                  </a:lnTo>
                  <a:lnTo>
                    <a:pt x="5260" y="9259"/>
                  </a:lnTo>
                  <a:lnTo>
                    <a:pt x="5280" y="9279"/>
                  </a:lnTo>
                  <a:lnTo>
                    <a:pt x="5319" y="9279"/>
                  </a:lnTo>
                  <a:lnTo>
                    <a:pt x="5339" y="9298"/>
                  </a:lnTo>
                  <a:lnTo>
                    <a:pt x="5713" y="9416"/>
                  </a:lnTo>
                  <a:lnTo>
                    <a:pt x="6107" y="9535"/>
                  </a:lnTo>
                  <a:lnTo>
                    <a:pt x="6462" y="9613"/>
                  </a:lnTo>
                  <a:lnTo>
                    <a:pt x="6560" y="9613"/>
                  </a:lnTo>
                  <a:lnTo>
                    <a:pt x="6797" y="9673"/>
                  </a:lnTo>
                  <a:lnTo>
                    <a:pt x="6895" y="9673"/>
                  </a:lnTo>
                  <a:lnTo>
                    <a:pt x="7230" y="9712"/>
                  </a:lnTo>
                  <a:lnTo>
                    <a:pt x="7644" y="9751"/>
                  </a:lnTo>
                  <a:lnTo>
                    <a:pt x="8511" y="9751"/>
                  </a:lnTo>
                  <a:lnTo>
                    <a:pt x="8550" y="9732"/>
                  </a:lnTo>
                  <a:lnTo>
                    <a:pt x="8668" y="9732"/>
                  </a:lnTo>
                  <a:lnTo>
                    <a:pt x="8845" y="9712"/>
                  </a:lnTo>
                  <a:lnTo>
                    <a:pt x="9023" y="9692"/>
                  </a:lnTo>
                  <a:lnTo>
                    <a:pt x="9102" y="9692"/>
                  </a:lnTo>
                  <a:lnTo>
                    <a:pt x="9220" y="9673"/>
                  </a:lnTo>
                  <a:lnTo>
                    <a:pt x="9338" y="9653"/>
                  </a:lnTo>
                  <a:lnTo>
                    <a:pt x="9377" y="9653"/>
                  </a:lnTo>
                  <a:lnTo>
                    <a:pt x="9417" y="9633"/>
                  </a:lnTo>
                  <a:lnTo>
                    <a:pt x="9535" y="9613"/>
                  </a:lnTo>
                  <a:lnTo>
                    <a:pt x="9771" y="9574"/>
                  </a:lnTo>
                  <a:lnTo>
                    <a:pt x="9791" y="9554"/>
                  </a:lnTo>
                  <a:lnTo>
                    <a:pt x="10047" y="9495"/>
                  </a:lnTo>
                  <a:lnTo>
                    <a:pt x="10323" y="9416"/>
                  </a:lnTo>
                  <a:lnTo>
                    <a:pt x="10658" y="9318"/>
                  </a:lnTo>
                  <a:lnTo>
                    <a:pt x="11012" y="9180"/>
                  </a:lnTo>
                  <a:lnTo>
                    <a:pt x="11091" y="9160"/>
                  </a:lnTo>
                  <a:lnTo>
                    <a:pt x="11386" y="9023"/>
                  </a:lnTo>
                  <a:lnTo>
                    <a:pt x="11485" y="8983"/>
                  </a:lnTo>
                  <a:lnTo>
                    <a:pt x="11564" y="8924"/>
                  </a:lnTo>
                  <a:lnTo>
                    <a:pt x="11958" y="8727"/>
                  </a:lnTo>
                  <a:lnTo>
                    <a:pt x="12293" y="8530"/>
                  </a:lnTo>
                  <a:lnTo>
                    <a:pt x="12450" y="8432"/>
                  </a:lnTo>
                  <a:lnTo>
                    <a:pt x="12529" y="8372"/>
                  </a:lnTo>
                  <a:lnTo>
                    <a:pt x="12608" y="8313"/>
                  </a:lnTo>
                  <a:lnTo>
                    <a:pt x="12726" y="8235"/>
                  </a:lnTo>
                  <a:lnTo>
                    <a:pt x="12962" y="8057"/>
                  </a:lnTo>
                  <a:lnTo>
                    <a:pt x="12982" y="8038"/>
                  </a:lnTo>
                  <a:lnTo>
                    <a:pt x="13002" y="8038"/>
                  </a:lnTo>
                  <a:lnTo>
                    <a:pt x="13140" y="7900"/>
                  </a:lnTo>
                  <a:lnTo>
                    <a:pt x="13396" y="7703"/>
                  </a:lnTo>
                  <a:lnTo>
                    <a:pt x="13494" y="7604"/>
                  </a:lnTo>
                  <a:lnTo>
                    <a:pt x="13534" y="7565"/>
                  </a:lnTo>
                  <a:lnTo>
                    <a:pt x="13711" y="7407"/>
                  </a:lnTo>
                  <a:lnTo>
                    <a:pt x="13888" y="7210"/>
                  </a:lnTo>
                  <a:lnTo>
                    <a:pt x="13947" y="7151"/>
                  </a:lnTo>
                  <a:lnTo>
                    <a:pt x="14164" y="6915"/>
                  </a:lnTo>
                  <a:lnTo>
                    <a:pt x="14381" y="6639"/>
                  </a:lnTo>
                  <a:lnTo>
                    <a:pt x="14440" y="6560"/>
                  </a:lnTo>
                  <a:lnTo>
                    <a:pt x="14735" y="6127"/>
                  </a:lnTo>
                  <a:lnTo>
                    <a:pt x="14991" y="5733"/>
                  </a:lnTo>
                  <a:lnTo>
                    <a:pt x="15050" y="5634"/>
                  </a:lnTo>
                  <a:lnTo>
                    <a:pt x="15188" y="5339"/>
                  </a:lnTo>
                  <a:lnTo>
                    <a:pt x="15208" y="5319"/>
                  </a:lnTo>
                  <a:lnTo>
                    <a:pt x="15247" y="5260"/>
                  </a:lnTo>
                  <a:lnTo>
                    <a:pt x="15306" y="5103"/>
                  </a:lnTo>
                  <a:lnTo>
                    <a:pt x="15503" y="4669"/>
                  </a:lnTo>
                  <a:lnTo>
                    <a:pt x="15543" y="4590"/>
                  </a:lnTo>
                  <a:lnTo>
                    <a:pt x="15543" y="4551"/>
                  </a:lnTo>
                  <a:lnTo>
                    <a:pt x="15543" y="4531"/>
                  </a:lnTo>
                  <a:lnTo>
                    <a:pt x="15641" y="4256"/>
                  </a:lnTo>
                  <a:lnTo>
                    <a:pt x="15740" y="3980"/>
                  </a:lnTo>
                  <a:lnTo>
                    <a:pt x="15858" y="3527"/>
                  </a:lnTo>
                  <a:lnTo>
                    <a:pt x="15858" y="3487"/>
                  </a:lnTo>
                  <a:lnTo>
                    <a:pt x="15878" y="3389"/>
                  </a:lnTo>
                  <a:lnTo>
                    <a:pt x="15878" y="3369"/>
                  </a:lnTo>
                  <a:lnTo>
                    <a:pt x="15937" y="3034"/>
                  </a:lnTo>
                  <a:lnTo>
                    <a:pt x="15996" y="2719"/>
                  </a:lnTo>
                  <a:lnTo>
                    <a:pt x="16016" y="2404"/>
                  </a:lnTo>
                  <a:lnTo>
                    <a:pt x="15858" y="2187"/>
                  </a:lnTo>
                  <a:lnTo>
                    <a:pt x="15681" y="1990"/>
                  </a:lnTo>
                  <a:lnTo>
                    <a:pt x="15484" y="1793"/>
                  </a:lnTo>
                  <a:lnTo>
                    <a:pt x="15287" y="1616"/>
                  </a:lnTo>
                  <a:lnTo>
                    <a:pt x="15070" y="1458"/>
                  </a:lnTo>
                  <a:lnTo>
                    <a:pt x="14834" y="1301"/>
                  </a:lnTo>
                  <a:lnTo>
                    <a:pt x="14597" y="1143"/>
                  </a:lnTo>
                  <a:lnTo>
                    <a:pt x="14341" y="1005"/>
                  </a:lnTo>
                  <a:lnTo>
                    <a:pt x="14085" y="887"/>
                  </a:lnTo>
                  <a:lnTo>
                    <a:pt x="13829" y="769"/>
                  </a:lnTo>
                  <a:lnTo>
                    <a:pt x="13278" y="572"/>
                  </a:lnTo>
                  <a:lnTo>
                    <a:pt x="12687" y="395"/>
                  </a:lnTo>
                  <a:lnTo>
                    <a:pt x="12076" y="257"/>
                  </a:lnTo>
                  <a:lnTo>
                    <a:pt x="11446" y="158"/>
                  </a:lnTo>
                  <a:lnTo>
                    <a:pt x="10796" y="80"/>
                  </a:lnTo>
                  <a:lnTo>
                    <a:pt x="10126" y="40"/>
                  </a:lnTo>
                  <a:lnTo>
                    <a:pt x="9456"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4"/>
            <p:cNvSpPr/>
            <p:nvPr/>
          </p:nvSpPr>
          <p:spPr>
            <a:xfrm>
              <a:off x="1548625" y="2398525"/>
              <a:ext cx="399400" cy="136425"/>
            </a:xfrm>
            <a:custGeom>
              <a:avLst/>
              <a:gdLst/>
              <a:ahLst/>
              <a:cxnLst/>
              <a:rect l="l" t="t" r="r" b="b"/>
              <a:pathLst>
                <a:path w="15976" h="5457" extrusionOk="0">
                  <a:moveTo>
                    <a:pt x="6461" y="0"/>
                  </a:moveTo>
                  <a:lnTo>
                    <a:pt x="5870" y="40"/>
                  </a:lnTo>
                  <a:lnTo>
                    <a:pt x="5279" y="99"/>
                  </a:lnTo>
                  <a:lnTo>
                    <a:pt x="4708" y="178"/>
                  </a:lnTo>
                  <a:lnTo>
                    <a:pt x="4157" y="276"/>
                  </a:lnTo>
                  <a:lnTo>
                    <a:pt x="3625" y="394"/>
                  </a:lnTo>
                  <a:lnTo>
                    <a:pt x="3093" y="552"/>
                  </a:lnTo>
                  <a:lnTo>
                    <a:pt x="2600" y="709"/>
                  </a:lnTo>
                  <a:lnTo>
                    <a:pt x="2147" y="887"/>
                  </a:lnTo>
                  <a:lnTo>
                    <a:pt x="1694" y="1084"/>
                  </a:lnTo>
                  <a:lnTo>
                    <a:pt x="1300" y="1320"/>
                  </a:lnTo>
                  <a:lnTo>
                    <a:pt x="926" y="1556"/>
                  </a:lnTo>
                  <a:lnTo>
                    <a:pt x="572" y="1812"/>
                  </a:lnTo>
                  <a:lnTo>
                    <a:pt x="276" y="2088"/>
                  </a:lnTo>
                  <a:lnTo>
                    <a:pt x="20" y="2384"/>
                  </a:lnTo>
                  <a:lnTo>
                    <a:pt x="0" y="2403"/>
                  </a:lnTo>
                  <a:lnTo>
                    <a:pt x="20" y="2443"/>
                  </a:lnTo>
                  <a:lnTo>
                    <a:pt x="20" y="2482"/>
                  </a:lnTo>
                  <a:lnTo>
                    <a:pt x="0" y="2482"/>
                  </a:lnTo>
                  <a:lnTo>
                    <a:pt x="394" y="2758"/>
                  </a:lnTo>
                  <a:lnTo>
                    <a:pt x="769" y="3014"/>
                  </a:lnTo>
                  <a:lnTo>
                    <a:pt x="1163" y="3250"/>
                  </a:lnTo>
                  <a:lnTo>
                    <a:pt x="1537" y="3487"/>
                  </a:lnTo>
                  <a:lnTo>
                    <a:pt x="2305" y="3881"/>
                  </a:lnTo>
                  <a:lnTo>
                    <a:pt x="3073" y="4235"/>
                  </a:lnTo>
                  <a:lnTo>
                    <a:pt x="3822" y="4551"/>
                  </a:lnTo>
                  <a:lnTo>
                    <a:pt x="4551" y="4807"/>
                  </a:lnTo>
                  <a:lnTo>
                    <a:pt x="5279" y="5004"/>
                  </a:lnTo>
                  <a:lnTo>
                    <a:pt x="5989" y="5181"/>
                  </a:lnTo>
                  <a:lnTo>
                    <a:pt x="6698" y="5299"/>
                  </a:lnTo>
                  <a:lnTo>
                    <a:pt x="7387" y="5378"/>
                  </a:lnTo>
                  <a:lnTo>
                    <a:pt x="8057" y="5437"/>
                  </a:lnTo>
                  <a:lnTo>
                    <a:pt x="8707" y="5457"/>
                  </a:lnTo>
                  <a:lnTo>
                    <a:pt x="9337" y="5437"/>
                  </a:lnTo>
                  <a:lnTo>
                    <a:pt x="9948" y="5417"/>
                  </a:lnTo>
                  <a:lnTo>
                    <a:pt x="10539" y="5358"/>
                  </a:lnTo>
                  <a:lnTo>
                    <a:pt x="11090" y="5279"/>
                  </a:lnTo>
                  <a:lnTo>
                    <a:pt x="11642" y="5181"/>
                  </a:lnTo>
                  <a:lnTo>
                    <a:pt x="12154" y="5063"/>
                  </a:lnTo>
                  <a:lnTo>
                    <a:pt x="12647" y="4944"/>
                  </a:lnTo>
                  <a:lnTo>
                    <a:pt x="13119" y="4807"/>
                  </a:lnTo>
                  <a:lnTo>
                    <a:pt x="13533" y="4669"/>
                  </a:lnTo>
                  <a:lnTo>
                    <a:pt x="13947" y="4531"/>
                  </a:lnTo>
                  <a:lnTo>
                    <a:pt x="14656" y="4255"/>
                  </a:lnTo>
                  <a:lnTo>
                    <a:pt x="15227" y="3999"/>
                  </a:lnTo>
                  <a:lnTo>
                    <a:pt x="15641" y="3763"/>
                  </a:lnTo>
                  <a:lnTo>
                    <a:pt x="15897" y="3625"/>
                  </a:lnTo>
                  <a:lnTo>
                    <a:pt x="15976" y="3546"/>
                  </a:lnTo>
                  <a:lnTo>
                    <a:pt x="15818" y="3329"/>
                  </a:lnTo>
                  <a:lnTo>
                    <a:pt x="15641" y="3132"/>
                  </a:lnTo>
                  <a:lnTo>
                    <a:pt x="15266" y="2719"/>
                  </a:lnTo>
                  <a:lnTo>
                    <a:pt x="14853" y="2364"/>
                  </a:lnTo>
                  <a:lnTo>
                    <a:pt x="14419" y="2009"/>
                  </a:lnTo>
                  <a:lnTo>
                    <a:pt x="13947" y="1714"/>
                  </a:lnTo>
                  <a:lnTo>
                    <a:pt x="13454" y="1419"/>
                  </a:lnTo>
                  <a:lnTo>
                    <a:pt x="12942" y="1162"/>
                  </a:lnTo>
                  <a:lnTo>
                    <a:pt x="12391" y="926"/>
                  </a:lnTo>
                  <a:lnTo>
                    <a:pt x="11839" y="729"/>
                  </a:lnTo>
                  <a:lnTo>
                    <a:pt x="11268" y="552"/>
                  </a:lnTo>
                  <a:lnTo>
                    <a:pt x="10677" y="394"/>
                  </a:lnTo>
                  <a:lnTo>
                    <a:pt x="10086" y="276"/>
                  </a:lnTo>
                  <a:lnTo>
                    <a:pt x="9495" y="158"/>
                  </a:lnTo>
                  <a:lnTo>
                    <a:pt x="8884" y="79"/>
                  </a:lnTo>
                  <a:lnTo>
                    <a:pt x="8274" y="40"/>
                  </a:lnTo>
                  <a:lnTo>
                    <a:pt x="7663" y="0"/>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4"/>
            <p:cNvSpPr/>
            <p:nvPr/>
          </p:nvSpPr>
          <p:spPr>
            <a:xfrm>
              <a:off x="1627900" y="2052325"/>
              <a:ext cx="242325" cy="287625"/>
            </a:xfrm>
            <a:custGeom>
              <a:avLst/>
              <a:gdLst/>
              <a:ahLst/>
              <a:cxnLst/>
              <a:rect l="l" t="t" r="r" b="b"/>
              <a:pathLst>
                <a:path w="9693" h="11505" extrusionOk="0">
                  <a:moveTo>
                    <a:pt x="4925" y="0"/>
                  </a:moveTo>
                  <a:lnTo>
                    <a:pt x="4453" y="20"/>
                  </a:lnTo>
                  <a:lnTo>
                    <a:pt x="3999" y="59"/>
                  </a:lnTo>
                  <a:lnTo>
                    <a:pt x="3546" y="119"/>
                  </a:lnTo>
                  <a:lnTo>
                    <a:pt x="3093" y="197"/>
                  </a:lnTo>
                  <a:lnTo>
                    <a:pt x="2660" y="316"/>
                  </a:lnTo>
                  <a:lnTo>
                    <a:pt x="2246" y="453"/>
                  </a:lnTo>
                  <a:lnTo>
                    <a:pt x="1852" y="611"/>
                  </a:lnTo>
                  <a:lnTo>
                    <a:pt x="1478" y="788"/>
                  </a:lnTo>
                  <a:lnTo>
                    <a:pt x="1124" y="1005"/>
                  </a:lnTo>
                  <a:lnTo>
                    <a:pt x="828" y="1241"/>
                  </a:lnTo>
                  <a:lnTo>
                    <a:pt x="572" y="1478"/>
                  </a:lnTo>
                  <a:lnTo>
                    <a:pt x="375" y="1734"/>
                  </a:lnTo>
                  <a:lnTo>
                    <a:pt x="217" y="1990"/>
                  </a:lnTo>
                  <a:lnTo>
                    <a:pt x="99" y="2266"/>
                  </a:lnTo>
                  <a:lnTo>
                    <a:pt x="20" y="2522"/>
                  </a:lnTo>
                  <a:lnTo>
                    <a:pt x="1" y="2798"/>
                  </a:lnTo>
                  <a:lnTo>
                    <a:pt x="1" y="5023"/>
                  </a:lnTo>
                  <a:lnTo>
                    <a:pt x="20" y="5260"/>
                  </a:lnTo>
                  <a:lnTo>
                    <a:pt x="60" y="5516"/>
                  </a:lnTo>
                  <a:lnTo>
                    <a:pt x="158" y="5752"/>
                  </a:lnTo>
                  <a:lnTo>
                    <a:pt x="277" y="5989"/>
                  </a:lnTo>
                  <a:lnTo>
                    <a:pt x="454" y="6225"/>
                  </a:lnTo>
                  <a:lnTo>
                    <a:pt x="651" y="6442"/>
                  </a:lnTo>
                  <a:lnTo>
                    <a:pt x="887" y="6658"/>
                  </a:lnTo>
                  <a:lnTo>
                    <a:pt x="1163" y="6875"/>
                  </a:lnTo>
                  <a:lnTo>
                    <a:pt x="1163" y="9357"/>
                  </a:lnTo>
                  <a:lnTo>
                    <a:pt x="1183" y="9554"/>
                  </a:lnTo>
                  <a:lnTo>
                    <a:pt x="1222" y="9751"/>
                  </a:lnTo>
                  <a:lnTo>
                    <a:pt x="1301" y="9948"/>
                  </a:lnTo>
                  <a:lnTo>
                    <a:pt x="1419" y="10145"/>
                  </a:lnTo>
                  <a:lnTo>
                    <a:pt x="1557" y="10342"/>
                  </a:lnTo>
                  <a:lnTo>
                    <a:pt x="1734" y="10519"/>
                  </a:lnTo>
                  <a:lnTo>
                    <a:pt x="1951" y="10677"/>
                  </a:lnTo>
                  <a:lnTo>
                    <a:pt x="2207" y="10854"/>
                  </a:lnTo>
                  <a:lnTo>
                    <a:pt x="2483" y="10992"/>
                  </a:lnTo>
                  <a:lnTo>
                    <a:pt x="2758" y="11130"/>
                  </a:lnTo>
                  <a:lnTo>
                    <a:pt x="3074" y="11228"/>
                  </a:lnTo>
                  <a:lnTo>
                    <a:pt x="3409" y="11327"/>
                  </a:lnTo>
                  <a:lnTo>
                    <a:pt x="3743" y="11406"/>
                  </a:lnTo>
                  <a:lnTo>
                    <a:pt x="4078" y="11445"/>
                  </a:lnTo>
                  <a:lnTo>
                    <a:pt x="4433" y="11484"/>
                  </a:lnTo>
                  <a:lnTo>
                    <a:pt x="4787" y="11504"/>
                  </a:lnTo>
                  <a:lnTo>
                    <a:pt x="5142" y="11484"/>
                  </a:lnTo>
                  <a:lnTo>
                    <a:pt x="5477" y="11465"/>
                  </a:lnTo>
                  <a:lnTo>
                    <a:pt x="5831" y="11425"/>
                  </a:lnTo>
                  <a:lnTo>
                    <a:pt x="6166" y="11347"/>
                  </a:lnTo>
                  <a:lnTo>
                    <a:pt x="6501" y="11268"/>
                  </a:lnTo>
                  <a:lnTo>
                    <a:pt x="6816" y="11169"/>
                  </a:lnTo>
                  <a:lnTo>
                    <a:pt x="7112" y="11051"/>
                  </a:lnTo>
                  <a:lnTo>
                    <a:pt x="7388" y="10893"/>
                  </a:lnTo>
                  <a:lnTo>
                    <a:pt x="7644" y="10736"/>
                  </a:lnTo>
                  <a:lnTo>
                    <a:pt x="7880" y="10559"/>
                  </a:lnTo>
                  <a:lnTo>
                    <a:pt x="8077" y="10381"/>
                  </a:lnTo>
                  <a:lnTo>
                    <a:pt x="8235" y="10184"/>
                  </a:lnTo>
                  <a:lnTo>
                    <a:pt x="8353" y="9987"/>
                  </a:lnTo>
                  <a:lnTo>
                    <a:pt x="8432" y="9790"/>
                  </a:lnTo>
                  <a:lnTo>
                    <a:pt x="8491" y="9593"/>
                  </a:lnTo>
                  <a:lnTo>
                    <a:pt x="8510" y="9377"/>
                  </a:lnTo>
                  <a:lnTo>
                    <a:pt x="8510" y="6895"/>
                  </a:lnTo>
                  <a:lnTo>
                    <a:pt x="8806" y="6678"/>
                  </a:lnTo>
                  <a:lnTo>
                    <a:pt x="9062" y="6442"/>
                  </a:lnTo>
                  <a:lnTo>
                    <a:pt x="9259" y="6205"/>
                  </a:lnTo>
                  <a:lnTo>
                    <a:pt x="9436" y="5969"/>
                  </a:lnTo>
                  <a:lnTo>
                    <a:pt x="9554" y="5713"/>
                  </a:lnTo>
                  <a:lnTo>
                    <a:pt x="9633" y="5457"/>
                  </a:lnTo>
                  <a:lnTo>
                    <a:pt x="9673" y="5201"/>
                  </a:lnTo>
                  <a:lnTo>
                    <a:pt x="9692" y="4945"/>
                  </a:lnTo>
                  <a:lnTo>
                    <a:pt x="9692" y="2837"/>
                  </a:lnTo>
                  <a:lnTo>
                    <a:pt x="9673" y="2561"/>
                  </a:lnTo>
                  <a:lnTo>
                    <a:pt x="9613" y="2305"/>
                  </a:lnTo>
                  <a:lnTo>
                    <a:pt x="9515" y="2049"/>
                  </a:lnTo>
                  <a:lnTo>
                    <a:pt x="9357" y="1793"/>
                  </a:lnTo>
                  <a:lnTo>
                    <a:pt x="9160" y="1537"/>
                  </a:lnTo>
                  <a:lnTo>
                    <a:pt x="8924" y="1300"/>
                  </a:lnTo>
                  <a:lnTo>
                    <a:pt x="8648" y="1084"/>
                  </a:lnTo>
                  <a:lnTo>
                    <a:pt x="8333" y="867"/>
                  </a:lnTo>
                  <a:lnTo>
                    <a:pt x="7959" y="670"/>
                  </a:lnTo>
                  <a:lnTo>
                    <a:pt x="7585" y="493"/>
                  </a:lnTo>
                  <a:lnTo>
                    <a:pt x="7171" y="355"/>
                  </a:lnTo>
                  <a:lnTo>
                    <a:pt x="6738" y="237"/>
                  </a:lnTo>
                  <a:lnTo>
                    <a:pt x="6304" y="138"/>
                  </a:lnTo>
                  <a:lnTo>
                    <a:pt x="5851" y="59"/>
                  </a:lnTo>
                  <a:lnTo>
                    <a:pt x="5378" y="20"/>
                  </a:lnTo>
                  <a:lnTo>
                    <a:pt x="4925" y="0"/>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4"/>
            <p:cNvSpPr/>
            <p:nvPr/>
          </p:nvSpPr>
          <p:spPr>
            <a:xfrm>
              <a:off x="1627900" y="2052325"/>
              <a:ext cx="242325" cy="287625"/>
            </a:xfrm>
            <a:custGeom>
              <a:avLst/>
              <a:gdLst/>
              <a:ahLst/>
              <a:cxnLst/>
              <a:rect l="l" t="t" r="r" b="b"/>
              <a:pathLst>
                <a:path w="9693" h="11505" fill="none" extrusionOk="0">
                  <a:moveTo>
                    <a:pt x="8333" y="867"/>
                  </a:moveTo>
                  <a:lnTo>
                    <a:pt x="8333" y="867"/>
                  </a:lnTo>
                  <a:lnTo>
                    <a:pt x="7959" y="670"/>
                  </a:lnTo>
                  <a:lnTo>
                    <a:pt x="7585" y="493"/>
                  </a:lnTo>
                  <a:lnTo>
                    <a:pt x="7171" y="355"/>
                  </a:lnTo>
                  <a:lnTo>
                    <a:pt x="6738" y="237"/>
                  </a:lnTo>
                  <a:lnTo>
                    <a:pt x="6304" y="138"/>
                  </a:lnTo>
                  <a:lnTo>
                    <a:pt x="5851" y="59"/>
                  </a:lnTo>
                  <a:lnTo>
                    <a:pt x="5378" y="20"/>
                  </a:lnTo>
                  <a:lnTo>
                    <a:pt x="4925" y="0"/>
                  </a:lnTo>
                  <a:lnTo>
                    <a:pt x="4453" y="20"/>
                  </a:lnTo>
                  <a:lnTo>
                    <a:pt x="3999" y="59"/>
                  </a:lnTo>
                  <a:lnTo>
                    <a:pt x="3546" y="119"/>
                  </a:lnTo>
                  <a:lnTo>
                    <a:pt x="3093" y="197"/>
                  </a:lnTo>
                  <a:lnTo>
                    <a:pt x="2660" y="316"/>
                  </a:lnTo>
                  <a:lnTo>
                    <a:pt x="2246" y="453"/>
                  </a:lnTo>
                  <a:lnTo>
                    <a:pt x="1852" y="611"/>
                  </a:lnTo>
                  <a:lnTo>
                    <a:pt x="1478" y="788"/>
                  </a:lnTo>
                  <a:lnTo>
                    <a:pt x="1478" y="788"/>
                  </a:lnTo>
                  <a:lnTo>
                    <a:pt x="1124" y="1005"/>
                  </a:lnTo>
                  <a:lnTo>
                    <a:pt x="828" y="1241"/>
                  </a:lnTo>
                  <a:lnTo>
                    <a:pt x="572" y="1478"/>
                  </a:lnTo>
                  <a:lnTo>
                    <a:pt x="375" y="1734"/>
                  </a:lnTo>
                  <a:lnTo>
                    <a:pt x="217" y="1990"/>
                  </a:lnTo>
                  <a:lnTo>
                    <a:pt x="99" y="2266"/>
                  </a:lnTo>
                  <a:lnTo>
                    <a:pt x="20" y="2522"/>
                  </a:lnTo>
                  <a:lnTo>
                    <a:pt x="1" y="2798"/>
                  </a:lnTo>
                  <a:lnTo>
                    <a:pt x="1" y="5043"/>
                  </a:lnTo>
                  <a:lnTo>
                    <a:pt x="1" y="5023"/>
                  </a:lnTo>
                  <a:lnTo>
                    <a:pt x="1" y="5023"/>
                  </a:lnTo>
                  <a:lnTo>
                    <a:pt x="20" y="5260"/>
                  </a:lnTo>
                  <a:lnTo>
                    <a:pt x="60" y="5516"/>
                  </a:lnTo>
                  <a:lnTo>
                    <a:pt x="158" y="5752"/>
                  </a:lnTo>
                  <a:lnTo>
                    <a:pt x="277" y="5989"/>
                  </a:lnTo>
                  <a:lnTo>
                    <a:pt x="454" y="6225"/>
                  </a:lnTo>
                  <a:lnTo>
                    <a:pt x="651" y="6442"/>
                  </a:lnTo>
                  <a:lnTo>
                    <a:pt x="887" y="6658"/>
                  </a:lnTo>
                  <a:lnTo>
                    <a:pt x="1163" y="6875"/>
                  </a:lnTo>
                  <a:lnTo>
                    <a:pt x="1163" y="9357"/>
                  </a:lnTo>
                  <a:lnTo>
                    <a:pt x="1163" y="9357"/>
                  </a:lnTo>
                  <a:lnTo>
                    <a:pt x="1183" y="9554"/>
                  </a:lnTo>
                  <a:lnTo>
                    <a:pt x="1222" y="9751"/>
                  </a:lnTo>
                  <a:lnTo>
                    <a:pt x="1301" y="9948"/>
                  </a:lnTo>
                  <a:lnTo>
                    <a:pt x="1419" y="10145"/>
                  </a:lnTo>
                  <a:lnTo>
                    <a:pt x="1557" y="10342"/>
                  </a:lnTo>
                  <a:lnTo>
                    <a:pt x="1734" y="10519"/>
                  </a:lnTo>
                  <a:lnTo>
                    <a:pt x="1951" y="10677"/>
                  </a:lnTo>
                  <a:lnTo>
                    <a:pt x="2207" y="10854"/>
                  </a:lnTo>
                  <a:lnTo>
                    <a:pt x="2207" y="10854"/>
                  </a:lnTo>
                  <a:lnTo>
                    <a:pt x="2483" y="10992"/>
                  </a:lnTo>
                  <a:lnTo>
                    <a:pt x="2758" y="11130"/>
                  </a:lnTo>
                  <a:lnTo>
                    <a:pt x="3074" y="11228"/>
                  </a:lnTo>
                  <a:lnTo>
                    <a:pt x="3409" y="11327"/>
                  </a:lnTo>
                  <a:lnTo>
                    <a:pt x="3743" y="11406"/>
                  </a:lnTo>
                  <a:lnTo>
                    <a:pt x="4078" y="11445"/>
                  </a:lnTo>
                  <a:lnTo>
                    <a:pt x="4433" y="11484"/>
                  </a:lnTo>
                  <a:lnTo>
                    <a:pt x="4787" y="11504"/>
                  </a:lnTo>
                  <a:lnTo>
                    <a:pt x="5142" y="11484"/>
                  </a:lnTo>
                  <a:lnTo>
                    <a:pt x="5477" y="11465"/>
                  </a:lnTo>
                  <a:lnTo>
                    <a:pt x="5831" y="11425"/>
                  </a:lnTo>
                  <a:lnTo>
                    <a:pt x="6166" y="11347"/>
                  </a:lnTo>
                  <a:lnTo>
                    <a:pt x="6501" y="11268"/>
                  </a:lnTo>
                  <a:lnTo>
                    <a:pt x="6816" y="11169"/>
                  </a:lnTo>
                  <a:lnTo>
                    <a:pt x="7112" y="11051"/>
                  </a:lnTo>
                  <a:lnTo>
                    <a:pt x="7388" y="10893"/>
                  </a:lnTo>
                  <a:lnTo>
                    <a:pt x="7388" y="10893"/>
                  </a:lnTo>
                  <a:lnTo>
                    <a:pt x="7644" y="10736"/>
                  </a:lnTo>
                  <a:lnTo>
                    <a:pt x="7880" y="10559"/>
                  </a:lnTo>
                  <a:lnTo>
                    <a:pt x="8077" y="10381"/>
                  </a:lnTo>
                  <a:lnTo>
                    <a:pt x="8235" y="10184"/>
                  </a:lnTo>
                  <a:lnTo>
                    <a:pt x="8353" y="9987"/>
                  </a:lnTo>
                  <a:lnTo>
                    <a:pt x="8432" y="9790"/>
                  </a:lnTo>
                  <a:lnTo>
                    <a:pt x="8491" y="9593"/>
                  </a:lnTo>
                  <a:lnTo>
                    <a:pt x="8510" y="9377"/>
                  </a:lnTo>
                  <a:lnTo>
                    <a:pt x="8510" y="6895"/>
                  </a:lnTo>
                  <a:lnTo>
                    <a:pt x="8510" y="6895"/>
                  </a:lnTo>
                  <a:lnTo>
                    <a:pt x="8806" y="6678"/>
                  </a:lnTo>
                  <a:lnTo>
                    <a:pt x="9062" y="6442"/>
                  </a:lnTo>
                  <a:lnTo>
                    <a:pt x="9259" y="6205"/>
                  </a:lnTo>
                  <a:lnTo>
                    <a:pt x="9436" y="5969"/>
                  </a:lnTo>
                  <a:lnTo>
                    <a:pt x="9554" y="5713"/>
                  </a:lnTo>
                  <a:lnTo>
                    <a:pt x="9633" y="5457"/>
                  </a:lnTo>
                  <a:lnTo>
                    <a:pt x="9673" y="5201"/>
                  </a:lnTo>
                  <a:lnTo>
                    <a:pt x="9692" y="4945"/>
                  </a:lnTo>
                  <a:lnTo>
                    <a:pt x="9692" y="4945"/>
                  </a:lnTo>
                  <a:lnTo>
                    <a:pt x="9692" y="2837"/>
                  </a:lnTo>
                  <a:lnTo>
                    <a:pt x="9692" y="2837"/>
                  </a:lnTo>
                  <a:lnTo>
                    <a:pt x="9673" y="2561"/>
                  </a:lnTo>
                  <a:lnTo>
                    <a:pt x="9613" y="2305"/>
                  </a:lnTo>
                  <a:lnTo>
                    <a:pt x="9515" y="2049"/>
                  </a:lnTo>
                  <a:lnTo>
                    <a:pt x="9357" y="1793"/>
                  </a:lnTo>
                  <a:lnTo>
                    <a:pt x="9160" y="1537"/>
                  </a:lnTo>
                  <a:lnTo>
                    <a:pt x="8924" y="1300"/>
                  </a:lnTo>
                  <a:lnTo>
                    <a:pt x="8648" y="1084"/>
                  </a:lnTo>
                  <a:lnTo>
                    <a:pt x="8333" y="86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4"/>
            <p:cNvSpPr/>
            <p:nvPr/>
          </p:nvSpPr>
          <p:spPr>
            <a:xfrm>
              <a:off x="1655475" y="2074475"/>
              <a:ext cx="187650" cy="108875"/>
            </a:xfrm>
            <a:custGeom>
              <a:avLst/>
              <a:gdLst/>
              <a:ahLst/>
              <a:cxnLst/>
              <a:rect l="l" t="t" r="r" b="b"/>
              <a:pathLst>
                <a:path w="7506" h="4355" extrusionOk="0">
                  <a:moveTo>
                    <a:pt x="3803" y="1"/>
                  </a:moveTo>
                  <a:lnTo>
                    <a:pt x="3448" y="20"/>
                  </a:lnTo>
                  <a:lnTo>
                    <a:pt x="3074" y="40"/>
                  </a:lnTo>
                  <a:lnTo>
                    <a:pt x="2739" y="80"/>
                  </a:lnTo>
                  <a:lnTo>
                    <a:pt x="2384" y="158"/>
                  </a:lnTo>
                  <a:lnTo>
                    <a:pt x="2049" y="237"/>
                  </a:lnTo>
                  <a:lnTo>
                    <a:pt x="1734" y="336"/>
                  </a:lnTo>
                  <a:lnTo>
                    <a:pt x="1419" y="474"/>
                  </a:lnTo>
                  <a:lnTo>
                    <a:pt x="1124" y="611"/>
                  </a:lnTo>
                  <a:lnTo>
                    <a:pt x="946" y="730"/>
                  </a:lnTo>
                  <a:lnTo>
                    <a:pt x="789" y="848"/>
                  </a:lnTo>
                  <a:lnTo>
                    <a:pt x="631" y="966"/>
                  </a:lnTo>
                  <a:lnTo>
                    <a:pt x="493" y="1084"/>
                  </a:lnTo>
                  <a:lnTo>
                    <a:pt x="375" y="1202"/>
                  </a:lnTo>
                  <a:lnTo>
                    <a:pt x="277" y="1340"/>
                  </a:lnTo>
                  <a:lnTo>
                    <a:pt x="198" y="1478"/>
                  </a:lnTo>
                  <a:lnTo>
                    <a:pt x="119" y="1616"/>
                  </a:lnTo>
                  <a:lnTo>
                    <a:pt x="60" y="1754"/>
                  </a:lnTo>
                  <a:lnTo>
                    <a:pt x="21" y="1892"/>
                  </a:lnTo>
                  <a:lnTo>
                    <a:pt x="1" y="2030"/>
                  </a:lnTo>
                  <a:lnTo>
                    <a:pt x="1" y="2168"/>
                  </a:lnTo>
                  <a:lnTo>
                    <a:pt x="1" y="2305"/>
                  </a:lnTo>
                  <a:lnTo>
                    <a:pt x="21" y="2443"/>
                  </a:lnTo>
                  <a:lnTo>
                    <a:pt x="60" y="2581"/>
                  </a:lnTo>
                  <a:lnTo>
                    <a:pt x="119" y="2719"/>
                  </a:lnTo>
                  <a:lnTo>
                    <a:pt x="218" y="2916"/>
                  </a:lnTo>
                  <a:lnTo>
                    <a:pt x="336" y="3093"/>
                  </a:lnTo>
                  <a:lnTo>
                    <a:pt x="493" y="3271"/>
                  </a:lnTo>
                  <a:lnTo>
                    <a:pt x="690" y="3428"/>
                  </a:lnTo>
                  <a:lnTo>
                    <a:pt x="868" y="3566"/>
                  </a:lnTo>
                  <a:lnTo>
                    <a:pt x="1065" y="3684"/>
                  </a:lnTo>
                  <a:lnTo>
                    <a:pt x="1340" y="3842"/>
                  </a:lnTo>
                  <a:lnTo>
                    <a:pt x="1636" y="3980"/>
                  </a:lnTo>
                  <a:lnTo>
                    <a:pt x="1951" y="4098"/>
                  </a:lnTo>
                  <a:lnTo>
                    <a:pt x="2286" y="4177"/>
                  </a:lnTo>
                  <a:lnTo>
                    <a:pt x="2621" y="4256"/>
                  </a:lnTo>
                  <a:lnTo>
                    <a:pt x="2975" y="4315"/>
                  </a:lnTo>
                  <a:lnTo>
                    <a:pt x="3330" y="4334"/>
                  </a:lnTo>
                  <a:lnTo>
                    <a:pt x="3684" y="4354"/>
                  </a:lnTo>
                  <a:lnTo>
                    <a:pt x="4059" y="4354"/>
                  </a:lnTo>
                  <a:lnTo>
                    <a:pt x="4413" y="4315"/>
                  </a:lnTo>
                  <a:lnTo>
                    <a:pt x="4768" y="4275"/>
                  </a:lnTo>
                  <a:lnTo>
                    <a:pt x="5103" y="4216"/>
                  </a:lnTo>
                  <a:lnTo>
                    <a:pt x="5438" y="4118"/>
                  </a:lnTo>
                  <a:lnTo>
                    <a:pt x="5772" y="4019"/>
                  </a:lnTo>
                  <a:lnTo>
                    <a:pt x="6068" y="3901"/>
                  </a:lnTo>
                  <a:lnTo>
                    <a:pt x="6363" y="3743"/>
                  </a:lnTo>
                  <a:lnTo>
                    <a:pt x="6600" y="3606"/>
                  </a:lnTo>
                  <a:lnTo>
                    <a:pt x="6797" y="3448"/>
                  </a:lnTo>
                  <a:lnTo>
                    <a:pt x="6994" y="3290"/>
                  </a:lnTo>
                  <a:lnTo>
                    <a:pt x="7151" y="3113"/>
                  </a:lnTo>
                  <a:lnTo>
                    <a:pt x="7269" y="2936"/>
                  </a:lnTo>
                  <a:lnTo>
                    <a:pt x="7368" y="2739"/>
                  </a:lnTo>
                  <a:lnTo>
                    <a:pt x="7427" y="2601"/>
                  </a:lnTo>
                  <a:lnTo>
                    <a:pt x="7466" y="2483"/>
                  </a:lnTo>
                  <a:lnTo>
                    <a:pt x="7486" y="2345"/>
                  </a:lnTo>
                  <a:lnTo>
                    <a:pt x="7506" y="2207"/>
                  </a:lnTo>
                  <a:lnTo>
                    <a:pt x="7486" y="2069"/>
                  </a:lnTo>
                  <a:lnTo>
                    <a:pt x="7466" y="1931"/>
                  </a:lnTo>
                  <a:lnTo>
                    <a:pt x="7427" y="1793"/>
                  </a:lnTo>
                  <a:lnTo>
                    <a:pt x="7388" y="1655"/>
                  </a:lnTo>
                  <a:lnTo>
                    <a:pt x="7329" y="1518"/>
                  </a:lnTo>
                  <a:lnTo>
                    <a:pt x="7230" y="1380"/>
                  </a:lnTo>
                  <a:lnTo>
                    <a:pt x="7151" y="1261"/>
                  </a:lnTo>
                  <a:lnTo>
                    <a:pt x="7033" y="1143"/>
                  </a:lnTo>
                  <a:lnTo>
                    <a:pt x="6915" y="1005"/>
                  </a:lnTo>
                  <a:lnTo>
                    <a:pt x="6757" y="887"/>
                  </a:lnTo>
                  <a:lnTo>
                    <a:pt x="6619" y="789"/>
                  </a:lnTo>
                  <a:lnTo>
                    <a:pt x="6442" y="671"/>
                  </a:lnTo>
                  <a:lnTo>
                    <a:pt x="6166" y="513"/>
                  </a:lnTo>
                  <a:lnTo>
                    <a:pt x="5851" y="395"/>
                  </a:lnTo>
                  <a:lnTo>
                    <a:pt x="5536" y="277"/>
                  </a:lnTo>
                  <a:lnTo>
                    <a:pt x="5201" y="178"/>
                  </a:lnTo>
                  <a:lnTo>
                    <a:pt x="4866" y="99"/>
                  </a:lnTo>
                  <a:lnTo>
                    <a:pt x="4512" y="60"/>
                  </a:lnTo>
                  <a:lnTo>
                    <a:pt x="4157" y="20"/>
                  </a:lnTo>
                  <a:lnTo>
                    <a:pt x="380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2992428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04"/>
        <p:cNvGrpSpPr/>
        <p:nvPr/>
      </p:nvGrpSpPr>
      <p:grpSpPr>
        <a:xfrm>
          <a:off x="0" y="0"/>
          <a:ext cx="0" cy="0"/>
          <a:chOff x="0" y="0"/>
          <a:chExt cx="0" cy="0"/>
        </a:xfrm>
      </p:grpSpPr>
      <p:grpSp>
        <p:nvGrpSpPr>
          <p:cNvPr id="505" name="Google Shape;505;p8"/>
          <p:cNvGrpSpPr/>
          <p:nvPr/>
        </p:nvGrpSpPr>
        <p:grpSpPr>
          <a:xfrm>
            <a:off x="0" y="0"/>
            <a:ext cx="9143998" cy="5135415"/>
            <a:chOff x="0" y="0"/>
            <a:chExt cx="9143998" cy="5135415"/>
          </a:xfrm>
        </p:grpSpPr>
        <p:sp>
          <p:nvSpPr>
            <p:cNvPr id="506" name="Google Shape;506;p8"/>
            <p:cNvSpPr/>
            <p:nvPr/>
          </p:nvSpPr>
          <p:spPr>
            <a:xfrm>
              <a:off x="0" y="0"/>
              <a:ext cx="9143968" cy="5135397"/>
            </a:xfrm>
            <a:custGeom>
              <a:avLst/>
              <a:gdLst/>
              <a:ahLst/>
              <a:cxnLst/>
              <a:rect l="l" t="t" r="r" b="b"/>
              <a:pathLst>
                <a:path w="144987" h="81427" extrusionOk="0">
                  <a:moveTo>
                    <a:pt x="24540" y="5483"/>
                  </a:moveTo>
                  <a:lnTo>
                    <a:pt x="36602" y="12459"/>
                  </a:lnTo>
                  <a:lnTo>
                    <a:pt x="30608" y="15938"/>
                  </a:lnTo>
                  <a:lnTo>
                    <a:pt x="24615" y="19417"/>
                  </a:lnTo>
                  <a:lnTo>
                    <a:pt x="12554" y="12459"/>
                  </a:lnTo>
                  <a:lnTo>
                    <a:pt x="24540" y="5483"/>
                  </a:lnTo>
                  <a:close/>
                  <a:moveTo>
                    <a:pt x="36753" y="12554"/>
                  </a:moveTo>
                  <a:lnTo>
                    <a:pt x="48833" y="19511"/>
                  </a:lnTo>
                  <a:lnTo>
                    <a:pt x="42840" y="22990"/>
                  </a:lnTo>
                  <a:lnTo>
                    <a:pt x="36847" y="26487"/>
                  </a:lnTo>
                  <a:lnTo>
                    <a:pt x="24767" y="19511"/>
                  </a:lnTo>
                  <a:lnTo>
                    <a:pt x="36753" y="12554"/>
                  </a:lnTo>
                  <a:close/>
                  <a:moveTo>
                    <a:pt x="48985" y="19606"/>
                  </a:moveTo>
                  <a:lnTo>
                    <a:pt x="61046" y="26563"/>
                  </a:lnTo>
                  <a:lnTo>
                    <a:pt x="60990" y="26601"/>
                  </a:lnTo>
                  <a:lnTo>
                    <a:pt x="49060" y="33539"/>
                  </a:lnTo>
                  <a:lnTo>
                    <a:pt x="36999" y="26563"/>
                  </a:lnTo>
                  <a:lnTo>
                    <a:pt x="48985" y="19606"/>
                  </a:lnTo>
                  <a:close/>
                  <a:moveTo>
                    <a:pt x="61198" y="26657"/>
                  </a:moveTo>
                  <a:lnTo>
                    <a:pt x="73259" y="33615"/>
                  </a:lnTo>
                  <a:lnTo>
                    <a:pt x="61273" y="40591"/>
                  </a:lnTo>
                  <a:lnTo>
                    <a:pt x="49212" y="33615"/>
                  </a:lnTo>
                  <a:lnTo>
                    <a:pt x="61198" y="26657"/>
                  </a:lnTo>
                  <a:close/>
                  <a:moveTo>
                    <a:pt x="73524" y="33766"/>
                  </a:moveTo>
                  <a:lnTo>
                    <a:pt x="85586" y="40742"/>
                  </a:lnTo>
                  <a:lnTo>
                    <a:pt x="79593" y="44221"/>
                  </a:lnTo>
                  <a:lnTo>
                    <a:pt x="73600" y="47699"/>
                  </a:lnTo>
                  <a:lnTo>
                    <a:pt x="61538" y="40742"/>
                  </a:lnTo>
                  <a:lnTo>
                    <a:pt x="73524" y="33766"/>
                  </a:lnTo>
                  <a:close/>
                  <a:moveTo>
                    <a:pt x="85737" y="40837"/>
                  </a:moveTo>
                  <a:lnTo>
                    <a:pt x="97818" y="47794"/>
                  </a:lnTo>
                  <a:lnTo>
                    <a:pt x="97761" y="47832"/>
                  </a:lnTo>
                  <a:lnTo>
                    <a:pt x="85832" y="54770"/>
                  </a:lnTo>
                  <a:lnTo>
                    <a:pt x="73751" y="47794"/>
                  </a:lnTo>
                  <a:lnTo>
                    <a:pt x="85737" y="40837"/>
                  </a:lnTo>
                  <a:close/>
                  <a:moveTo>
                    <a:pt x="97969" y="47888"/>
                  </a:moveTo>
                  <a:lnTo>
                    <a:pt x="110031" y="54846"/>
                  </a:lnTo>
                  <a:lnTo>
                    <a:pt x="98101" y="61784"/>
                  </a:lnTo>
                  <a:lnTo>
                    <a:pt x="98045" y="61822"/>
                  </a:lnTo>
                  <a:lnTo>
                    <a:pt x="85983" y="54846"/>
                  </a:lnTo>
                  <a:lnTo>
                    <a:pt x="97969" y="47888"/>
                  </a:lnTo>
                  <a:close/>
                  <a:moveTo>
                    <a:pt x="110182" y="54940"/>
                  </a:moveTo>
                  <a:lnTo>
                    <a:pt x="122244" y="61897"/>
                  </a:lnTo>
                  <a:lnTo>
                    <a:pt x="122187" y="61935"/>
                  </a:lnTo>
                  <a:lnTo>
                    <a:pt x="110258" y="68874"/>
                  </a:lnTo>
                  <a:lnTo>
                    <a:pt x="98196" y="61897"/>
                  </a:lnTo>
                  <a:lnTo>
                    <a:pt x="110182" y="54940"/>
                  </a:lnTo>
                  <a:close/>
                  <a:moveTo>
                    <a:pt x="122395" y="61992"/>
                  </a:moveTo>
                  <a:lnTo>
                    <a:pt x="134476" y="68949"/>
                  </a:lnTo>
                  <a:lnTo>
                    <a:pt x="128482" y="72447"/>
                  </a:lnTo>
                  <a:lnTo>
                    <a:pt x="122489" y="75925"/>
                  </a:lnTo>
                  <a:lnTo>
                    <a:pt x="110409" y="68949"/>
                  </a:lnTo>
                  <a:lnTo>
                    <a:pt x="122395" y="61992"/>
                  </a:lnTo>
                  <a:close/>
                  <a:moveTo>
                    <a:pt x="9321" y="0"/>
                  </a:moveTo>
                  <a:lnTo>
                    <a:pt x="6183" y="1834"/>
                  </a:lnTo>
                  <a:lnTo>
                    <a:pt x="189" y="5313"/>
                  </a:lnTo>
                  <a:lnTo>
                    <a:pt x="0" y="5218"/>
                  </a:lnTo>
                  <a:lnTo>
                    <a:pt x="0" y="5237"/>
                  </a:lnTo>
                  <a:lnTo>
                    <a:pt x="35732" y="25863"/>
                  </a:lnTo>
                  <a:lnTo>
                    <a:pt x="36809" y="26487"/>
                  </a:lnTo>
                  <a:lnTo>
                    <a:pt x="49022" y="33539"/>
                  </a:lnTo>
                  <a:lnTo>
                    <a:pt x="53068" y="35883"/>
                  </a:lnTo>
                  <a:lnTo>
                    <a:pt x="131942" y="81427"/>
                  </a:lnTo>
                  <a:lnTo>
                    <a:pt x="131999" y="81427"/>
                  </a:lnTo>
                  <a:lnTo>
                    <a:pt x="122641" y="76020"/>
                  </a:lnTo>
                  <a:lnTo>
                    <a:pt x="134627" y="69044"/>
                  </a:lnTo>
                  <a:lnTo>
                    <a:pt x="144987" y="75037"/>
                  </a:lnTo>
                  <a:lnTo>
                    <a:pt x="144987" y="74848"/>
                  </a:lnTo>
                  <a:lnTo>
                    <a:pt x="134778" y="68949"/>
                  </a:lnTo>
                  <a:lnTo>
                    <a:pt x="134627" y="68874"/>
                  </a:lnTo>
                  <a:lnTo>
                    <a:pt x="122546" y="61897"/>
                  </a:lnTo>
                  <a:lnTo>
                    <a:pt x="122395" y="61822"/>
                  </a:lnTo>
                  <a:lnTo>
                    <a:pt x="110333" y="54846"/>
                  </a:lnTo>
                  <a:lnTo>
                    <a:pt x="110182" y="54770"/>
                  </a:lnTo>
                  <a:lnTo>
                    <a:pt x="98120" y="47794"/>
                  </a:lnTo>
                  <a:lnTo>
                    <a:pt x="97969" y="47699"/>
                  </a:lnTo>
                  <a:lnTo>
                    <a:pt x="85907" y="40742"/>
                  </a:lnTo>
                  <a:lnTo>
                    <a:pt x="85737" y="40648"/>
                  </a:lnTo>
                  <a:lnTo>
                    <a:pt x="73675" y="33690"/>
                  </a:lnTo>
                  <a:lnTo>
                    <a:pt x="73524" y="33596"/>
                  </a:lnTo>
                  <a:lnTo>
                    <a:pt x="73411" y="33539"/>
                  </a:lnTo>
                  <a:lnTo>
                    <a:pt x="61349" y="26563"/>
                  </a:lnTo>
                  <a:lnTo>
                    <a:pt x="61198" y="26487"/>
                  </a:lnTo>
                  <a:lnTo>
                    <a:pt x="49136" y="19511"/>
                  </a:lnTo>
                  <a:lnTo>
                    <a:pt x="48985" y="19417"/>
                  </a:lnTo>
                  <a:lnTo>
                    <a:pt x="36904" y="12459"/>
                  </a:lnTo>
                  <a:lnTo>
                    <a:pt x="36753" y="12365"/>
                  </a:lnTo>
                  <a:lnTo>
                    <a:pt x="24691" y="5407"/>
                  </a:lnTo>
                  <a:lnTo>
                    <a:pt x="24540" y="5313"/>
                  </a:lnTo>
                  <a:lnTo>
                    <a:pt x="15352" y="0"/>
                  </a:lnTo>
                  <a:lnTo>
                    <a:pt x="15049" y="0"/>
                  </a:lnTo>
                  <a:lnTo>
                    <a:pt x="24389" y="5407"/>
                  </a:lnTo>
                  <a:lnTo>
                    <a:pt x="12402" y="12365"/>
                  </a:lnTo>
                  <a:lnTo>
                    <a:pt x="341" y="5407"/>
                  </a:lnTo>
                  <a:lnTo>
                    <a:pt x="9623"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8"/>
            <p:cNvSpPr/>
            <p:nvPr/>
          </p:nvSpPr>
          <p:spPr>
            <a:xfrm>
              <a:off x="1547619" y="0"/>
              <a:ext cx="595042" cy="341069"/>
            </a:xfrm>
            <a:custGeom>
              <a:avLst/>
              <a:gdLst/>
              <a:ahLst/>
              <a:cxnLst/>
              <a:rect l="l" t="t" r="r" b="b"/>
              <a:pathLst>
                <a:path w="9435" h="5408" extrusionOk="0">
                  <a:moveTo>
                    <a:pt x="9132" y="0"/>
                  </a:moveTo>
                  <a:lnTo>
                    <a:pt x="1" y="5313"/>
                  </a:lnTo>
                  <a:lnTo>
                    <a:pt x="152" y="5407"/>
                  </a:lnTo>
                  <a:lnTo>
                    <a:pt x="9435"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8"/>
            <p:cNvSpPr/>
            <p:nvPr/>
          </p:nvSpPr>
          <p:spPr>
            <a:xfrm>
              <a:off x="2317865" y="0"/>
              <a:ext cx="6826111" cy="3903752"/>
            </a:xfrm>
            <a:custGeom>
              <a:avLst/>
              <a:gdLst/>
              <a:ahLst/>
              <a:cxnLst/>
              <a:rect l="l" t="t" r="r" b="b"/>
              <a:pathLst>
                <a:path w="108235" h="61898" extrusionOk="0">
                  <a:moveTo>
                    <a:pt x="36507" y="5483"/>
                  </a:moveTo>
                  <a:lnTo>
                    <a:pt x="48569" y="12459"/>
                  </a:lnTo>
                  <a:lnTo>
                    <a:pt x="36583" y="19417"/>
                  </a:lnTo>
                  <a:lnTo>
                    <a:pt x="24521" y="12459"/>
                  </a:lnTo>
                  <a:lnTo>
                    <a:pt x="36507" y="5483"/>
                  </a:lnTo>
                  <a:close/>
                  <a:moveTo>
                    <a:pt x="60858" y="5483"/>
                  </a:moveTo>
                  <a:lnTo>
                    <a:pt x="72938" y="12459"/>
                  </a:lnTo>
                  <a:lnTo>
                    <a:pt x="60952" y="19417"/>
                  </a:lnTo>
                  <a:lnTo>
                    <a:pt x="48872" y="12459"/>
                  </a:lnTo>
                  <a:lnTo>
                    <a:pt x="60858" y="5483"/>
                  </a:lnTo>
                  <a:close/>
                  <a:moveTo>
                    <a:pt x="85340" y="5559"/>
                  </a:moveTo>
                  <a:lnTo>
                    <a:pt x="97402" y="12516"/>
                  </a:lnTo>
                  <a:lnTo>
                    <a:pt x="85416" y="19492"/>
                  </a:lnTo>
                  <a:lnTo>
                    <a:pt x="73335" y="12516"/>
                  </a:lnTo>
                  <a:lnTo>
                    <a:pt x="85340" y="5559"/>
                  </a:lnTo>
                  <a:close/>
                  <a:moveTo>
                    <a:pt x="48720" y="12554"/>
                  </a:moveTo>
                  <a:lnTo>
                    <a:pt x="60801" y="19511"/>
                  </a:lnTo>
                  <a:lnTo>
                    <a:pt x="48796" y="26487"/>
                  </a:lnTo>
                  <a:lnTo>
                    <a:pt x="36734" y="19511"/>
                  </a:lnTo>
                  <a:lnTo>
                    <a:pt x="48720" y="12554"/>
                  </a:lnTo>
                  <a:close/>
                  <a:moveTo>
                    <a:pt x="73184" y="12611"/>
                  </a:moveTo>
                  <a:lnTo>
                    <a:pt x="85265" y="19568"/>
                  </a:lnTo>
                  <a:lnTo>
                    <a:pt x="73279" y="26544"/>
                  </a:lnTo>
                  <a:lnTo>
                    <a:pt x="61198" y="19568"/>
                  </a:lnTo>
                  <a:lnTo>
                    <a:pt x="73184" y="12611"/>
                  </a:lnTo>
                  <a:close/>
                  <a:moveTo>
                    <a:pt x="61047" y="19662"/>
                  </a:moveTo>
                  <a:lnTo>
                    <a:pt x="73127" y="26638"/>
                  </a:lnTo>
                  <a:lnTo>
                    <a:pt x="61141" y="33596"/>
                  </a:lnTo>
                  <a:lnTo>
                    <a:pt x="49061" y="26638"/>
                  </a:lnTo>
                  <a:lnTo>
                    <a:pt x="61047" y="19662"/>
                  </a:lnTo>
                  <a:close/>
                  <a:moveTo>
                    <a:pt x="85416" y="19662"/>
                  </a:moveTo>
                  <a:lnTo>
                    <a:pt x="97478" y="26638"/>
                  </a:lnTo>
                  <a:lnTo>
                    <a:pt x="85492" y="33596"/>
                  </a:lnTo>
                  <a:lnTo>
                    <a:pt x="73430" y="26638"/>
                  </a:lnTo>
                  <a:lnTo>
                    <a:pt x="85416" y="19662"/>
                  </a:lnTo>
                  <a:close/>
                  <a:moveTo>
                    <a:pt x="73279" y="26714"/>
                  </a:moveTo>
                  <a:lnTo>
                    <a:pt x="85340" y="33690"/>
                  </a:lnTo>
                  <a:lnTo>
                    <a:pt x="73354" y="40648"/>
                  </a:lnTo>
                  <a:lnTo>
                    <a:pt x="61293" y="33690"/>
                  </a:lnTo>
                  <a:lnTo>
                    <a:pt x="73279" y="26714"/>
                  </a:lnTo>
                  <a:close/>
                  <a:moveTo>
                    <a:pt x="85492" y="33766"/>
                  </a:moveTo>
                  <a:lnTo>
                    <a:pt x="97553" y="40742"/>
                  </a:lnTo>
                  <a:lnTo>
                    <a:pt x="85567" y="47699"/>
                  </a:lnTo>
                  <a:lnTo>
                    <a:pt x="73506" y="40742"/>
                  </a:lnTo>
                  <a:lnTo>
                    <a:pt x="85492" y="33766"/>
                  </a:lnTo>
                  <a:close/>
                  <a:moveTo>
                    <a:pt x="2648" y="0"/>
                  </a:moveTo>
                  <a:lnTo>
                    <a:pt x="12006" y="5407"/>
                  </a:lnTo>
                  <a:lnTo>
                    <a:pt x="1" y="12365"/>
                  </a:lnTo>
                  <a:lnTo>
                    <a:pt x="152" y="12459"/>
                  </a:lnTo>
                  <a:lnTo>
                    <a:pt x="12157" y="5483"/>
                  </a:lnTo>
                  <a:lnTo>
                    <a:pt x="24219" y="12459"/>
                  </a:lnTo>
                  <a:lnTo>
                    <a:pt x="12233" y="19417"/>
                  </a:lnTo>
                  <a:lnTo>
                    <a:pt x="12384" y="19511"/>
                  </a:lnTo>
                  <a:lnTo>
                    <a:pt x="24370" y="12554"/>
                  </a:lnTo>
                  <a:lnTo>
                    <a:pt x="36432" y="19511"/>
                  </a:lnTo>
                  <a:lnTo>
                    <a:pt x="24446" y="26487"/>
                  </a:lnTo>
                  <a:lnTo>
                    <a:pt x="24597" y="26563"/>
                  </a:lnTo>
                  <a:lnTo>
                    <a:pt x="36583" y="19606"/>
                  </a:lnTo>
                  <a:lnTo>
                    <a:pt x="48645" y="26563"/>
                  </a:lnTo>
                  <a:lnTo>
                    <a:pt x="36659" y="33539"/>
                  </a:lnTo>
                  <a:lnTo>
                    <a:pt x="36772" y="33596"/>
                  </a:lnTo>
                  <a:lnTo>
                    <a:pt x="36923" y="33690"/>
                  </a:lnTo>
                  <a:lnTo>
                    <a:pt x="48909" y="26714"/>
                  </a:lnTo>
                  <a:lnTo>
                    <a:pt x="60990" y="33690"/>
                  </a:lnTo>
                  <a:lnTo>
                    <a:pt x="48985" y="40648"/>
                  </a:lnTo>
                  <a:lnTo>
                    <a:pt x="49155" y="40742"/>
                  </a:lnTo>
                  <a:lnTo>
                    <a:pt x="61141" y="33766"/>
                  </a:lnTo>
                  <a:lnTo>
                    <a:pt x="73203" y="40742"/>
                  </a:lnTo>
                  <a:lnTo>
                    <a:pt x="61217" y="47699"/>
                  </a:lnTo>
                  <a:lnTo>
                    <a:pt x="61368" y="47794"/>
                  </a:lnTo>
                  <a:lnTo>
                    <a:pt x="73354" y="40837"/>
                  </a:lnTo>
                  <a:lnTo>
                    <a:pt x="85416" y="47794"/>
                  </a:lnTo>
                  <a:lnTo>
                    <a:pt x="73430" y="54770"/>
                  </a:lnTo>
                  <a:lnTo>
                    <a:pt x="73581" y="54846"/>
                  </a:lnTo>
                  <a:lnTo>
                    <a:pt x="85567" y="47888"/>
                  </a:lnTo>
                  <a:lnTo>
                    <a:pt x="97648" y="54846"/>
                  </a:lnTo>
                  <a:lnTo>
                    <a:pt x="85643" y="61822"/>
                  </a:lnTo>
                  <a:lnTo>
                    <a:pt x="85794" y="61897"/>
                  </a:lnTo>
                  <a:lnTo>
                    <a:pt x="97799" y="54940"/>
                  </a:lnTo>
                  <a:lnTo>
                    <a:pt x="108235" y="60971"/>
                  </a:lnTo>
                  <a:lnTo>
                    <a:pt x="108235" y="60801"/>
                  </a:lnTo>
                  <a:lnTo>
                    <a:pt x="97950" y="54846"/>
                  </a:lnTo>
                  <a:lnTo>
                    <a:pt x="108235" y="48872"/>
                  </a:lnTo>
                  <a:lnTo>
                    <a:pt x="108235" y="48682"/>
                  </a:lnTo>
                  <a:lnTo>
                    <a:pt x="97799" y="54770"/>
                  </a:lnTo>
                  <a:lnTo>
                    <a:pt x="85719" y="47794"/>
                  </a:lnTo>
                  <a:lnTo>
                    <a:pt x="97705" y="40837"/>
                  </a:lnTo>
                  <a:lnTo>
                    <a:pt x="108235" y="46905"/>
                  </a:lnTo>
                  <a:lnTo>
                    <a:pt x="108235" y="46735"/>
                  </a:lnTo>
                  <a:lnTo>
                    <a:pt x="97856" y="40742"/>
                  </a:lnTo>
                  <a:lnTo>
                    <a:pt x="108235" y="34711"/>
                  </a:lnTo>
                  <a:lnTo>
                    <a:pt x="108235" y="34541"/>
                  </a:lnTo>
                  <a:lnTo>
                    <a:pt x="97705" y="40648"/>
                  </a:lnTo>
                  <a:lnTo>
                    <a:pt x="85643" y="33690"/>
                  </a:lnTo>
                  <a:lnTo>
                    <a:pt x="97629" y="26714"/>
                  </a:lnTo>
                  <a:lnTo>
                    <a:pt x="108235" y="32840"/>
                  </a:lnTo>
                  <a:lnTo>
                    <a:pt x="108235" y="32669"/>
                  </a:lnTo>
                  <a:lnTo>
                    <a:pt x="97780" y="26638"/>
                  </a:lnTo>
                  <a:lnTo>
                    <a:pt x="108235" y="20551"/>
                  </a:lnTo>
                  <a:lnTo>
                    <a:pt x="108235" y="20381"/>
                  </a:lnTo>
                  <a:lnTo>
                    <a:pt x="97629" y="26544"/>
                  </a:lnTo>
                  <a:lnTo>
                    <a:pt x="85567" y="19568"/>
                  </a:lnTo>
                  <a:lnTo>
                    <a:pt x="97553" y="12611"/>
                  </a:lnTo>
                  <a:lnTo>
                    <a:pt x="108235" y="18774"/>
                  </a:lnTo>
                  <a:lnTo>
                    <a:pt x="108235" y="18604"/>
                  </a:lnTo>
                  <a:lnTo>
                    <a:pt x="97705" y="12516"/>
                  </a:lnTo>
                  <a:lnTo>
                    <a:pt x="108235" y="6391"/>
                  </a:lnTo>
                  <a:lnTo>
                    <a:pt x="108235" y="6220"/>
                  </a:lnTo>
                  <a:lnTo>
                    <a:pt x="97553" y="12440"/>
                  </a:lnTo>
                  <a:lnTo>
                    <a:pt x="85492" y="5464"/>
                  </a:lnTo>
                  <a:lnTo>
                    <a:pt x="94869" y="0"/>
                  </a:lnTo>
                  <a:lnTo>
                    <a:pt x="94358" y="0"/>
                  </a:lnTo>
                  <a:lnTo>
                    <a:pt x="85227" y="5313"/>
                  </a:lnTo>
                  <a:lnTo>
                    <a:pt x="76020" y="0"/>
                  </a:lnTo>
                  <a:lnTo>
                    <a:pt x="75717" y="0"/>
                  </a:lnTo>
                  <a:lnTo>
                    <a:pt x="85076" y="5407"/>
                  </a:lnTo>
                  <a:lnTo>
                    <a:pt x="73090" y="12365"/>
                  </a:lnTo>
                  <a:lnTo>
                    <a:pt x="61009" y="5407"/>
                  </a:lnTo>
                  <a:lnTo>
                    <a:pt x="70310" y="0"/>
                  </a:lnTo>
                  <a:lnTo>
                    <a:pt x="70008" y="0"/>
                  </a:lnTo>
                  <a:lnTo>
                    <a:pt x="60858" y="5313"/>
                  </a:lnTo>
                  <a:lnTo>
                    <a:pt x="51670" y="0"/>
                  </a:lnTo>
                  <a:lnTo>
                    <a:pt x="51367" y="0"/>
                  </a:lnTo>
                  <a:lnTo>
                    <a:pt x="60706" y="5407"/>
                  </a:lnTo>
                  <a:lnTo>
                    <a:pt x="48720" y="12365"/>
                  </a:lnTo>
                  <a:lnTo>
                    <a:pt x="36659" y="5407"/>
                  </a:lnTo>
                  <a:lnTo>
                    <a:pt x="45941" y="0"/>
                  </a:lnTo>
                  <a:lnTo>
                    <a:pt x="45639" y="0"/>
                  </a:lnTo>
                  <a:lnTo>
                    <a:pt x="36507" y="5313"/>
                  </a:lnTo>
                  <a:lnTo>
                    <a:pt x="27319" y="0"/>
                  </a:lnTo>
                  <a:lnTo>
                    <a:pt x="26998" y="0"/>
                  </a:lnTo>
                  <a:lnTo>
                    <a:pt x="36356" y="5407"/>
                  </a:lnTo>
                  <a:lnTo>
                    <a:pt x="24370" y="12365"/>
                  </a:lnTo>
                  <a:lnTo>
                    <a:pt x="12308" y="5407"/>
                  </a:lnTo>
                  <a:lnTo>
                    <a:pt x="21591" y="0"/>
                  </a:lnTo>
                  <a:lnTo>
                    <a:pt x="21288" y="0"/>
                  </a:lnTo>
                  <a:lnTo>
                    <a:pt x="12157" y="5313"/>
                  </a:lnTo>
                  <a:lnTo>
                    <a:pt x="2950"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8"/>
            <p:cNvSpPr/>
            <p:nvPr/>
          </p:nvSpPr>
          <p:spPr>
            <a:xfrm>
              <a:off x="8630061" y="0"/>
              <a:ext cx="513937" cy="296922"/>
            </a:xfrm>
            <a:custGeom>
              <a:avLst/>
              <a:gdLst/>
              <a:ahLst/>
              <a:cxnLst/>
              <a:rect l="l" t="t" r="r" b="b"/>
              <a:pathLst>
                <a:path w="8149" h="4708" extrusionOk="0">
                  <a:moveTo>
                    <a:pt x="1" y="0"/>
                  </a:moveTo>
                  <a:lnTo>
                    <a:pt x="8149" y="4708"/>
                  </a:lnTo>
                  <a:lnTo>
                    <a:pt x="8149" y="4538"/>
                  </a:lnTo>
                  <a:lnTo>
                    <a:pt x="303"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8"/>
            <p:cNvSpPr/>
            <p:nvPr/>
          </p:nvSpPr>
          <p:spPr>
            <a:xfrm>
              <a:off x="0" y="330286"/>
              <a:ext cx="8321315" cy="4805113"/>
            </a:xfrm>
            <a:custGeom>
              <a:avLst/>
              <a:gdLst/>
              <a:ahLst/>
              <a:cxnLst/>
              <a:rect l="l" t="t" r="r" b="b"/>
              <a:pathLst>
                <a:path w="131943" h="76190" extrusionOk="0">
                  <a:moveTo>
                    <a:pt x="12365" y="7317"/>
                  </a:moveTo>
                  <a:lnTo>
                    <a:pt x="24445" y="14293"/>
                  </a:lnTo>
                  <a:lnTo>
                    <a:pt x="12440" y="21250"/>
                  </a:lnTo>
                  <a:lnTo>
                    <a:pt x="379" y="14293"/>
                  </a:lnTo>
                  <a:lnTo>
                    <a:pt x="12365" y="7317"/>
                  </a:lnTo>
                  <a:close/>
                  <a:moveTo>
                    <a:pt x="24597" y="14369"/>
                  </a:moveTo>
                  <a:lnTo>
                    <a:pt x="36658" y="21345"/>
                  </a:lnTo>
                  <a:lnTo>
                    <a:pt x="24672" y="28302"/>
                  </a:lnTo>
                  <a:lnTo>
                    <a:pt x="12591" y="21345"/>
                  </a:lnTo>
                  <a:lnTo>
                    <a:pt x="24597" y="14369"/>
                  </a:lnTo>
                  <a:close/>
                  <a:moveTo>
                    <a:pt x="12440" y="21420"/>
                  </a:moveTo>
                  <a:lnTo>
                    <a:pt x="24521" y="28397"/>
                  </a:lnTo>
                  <a:lnTo>
                    <a:pt x="12535" y="35354"/>
                  </a:lnTo>
                  <a:lnTo>
                    <a:pt x="454" y="28397"/>
                  </a:lnTo>
                  <a:lnTo>
                    <a:pt x="12440" y="21420"/>
                  </a:lnTo>
                  <a:close/>
                  <a:moveTo>
                    <a:pt x="36809" y="21420"/>
                  </a:moveTo>
                  <a:lnTo>
                    <a:pt x="48871" y="28397"/>
                  </a:lnTo>
                  <a:lnTo>
                    <a:pt x="36885" y="35354"/>
                  </a:lnTo>
                  <a:lnTo>
                    <a:pt x="24823" y="28397"/>
                  </a:lnTo>
                  <a:lnTo>
                    <a:pt x="36809" y="21420"/>
                  </a:lnTo>
                  <a:close/>
                  <a:moveTo>
                    <a:pt x="24672" y="28491"/>
                  </a:moveTo>
                  <a:lnTo>
                    <a:pt x="36734" y="35448"/>
                  </a:lnTo>
                  <a:lnTo>
                    <a:pt x="24748" y="42425"/>
                  </a:lnTo>
                  <a:lnTo>
                    <a:pt x="12686" y="35448"/>
                  </a:lnTo>
                  <a:lnTo>
                    <a:pt x="24672" y="28491"/>
                  </a:lnTo>
                  <a:close/>
                  <a:moveTo>
                    <a:pt x="49022" y="28491"/>
                  </a:moveTo>
                  <a:lnTo>
                    <a:pt x="61084" y="35448"/>
                  </a:lnTo>
                  <a:lnTo>
                    <a:pt x="49098" y="42425"/>
                  </a:lnTo>
                  <a:lnTo>
                    <a:pt x="37036" y="35448"/>
                  </a:lnTo>
                  <a:lnTo>
                    <a:pt x="49022" y="28491"/>
                  </a:lnTo>
                  <a:close/>
                  <a:moveTo>
                    <a:pt x="12535" y="35543"/>
                  </a:moveTo>
                  <a:lnTo>
                    <a:pt x="24597" y="42500"/>
                  </a:lnTo>
                  <a:lnTo>
                    <a:pt x="12610" y="49476"/>
                  </a:lnTo>
                  <a:lnTo>
                    <a:pt x="549" y="42500"/>
                  </a:lnTo>
                  <a:lnTo>
                    <a:pt x="12535" y="35543"/>
                  </a:lnTo>
                  <a:close/>
                  <a:moveTo>
                    <a:pt x="36885" y="35543"/>
                  </a:moveTo>
                  <a:lnTo>
                    <a:pt x="48947" y="42500"/>
                  </a:lnTo>
                  <a:lnTo>
                    <a:pt x="36961" y="49476"/>
                  </a:lnTo>
                  <a:lnTo>
                    <a:pt x="24899" y="42500"/>
                  </a:lnTo>
                  <a:lnTo>
                    <a:pt x="36885" y="35543"/>
                  </a:lnTo>
                  <a:close/>
                  <a:moveTo>
                    <a:pt x="61349" y="35600"/>
                  </a:moveTo>
                  <a:lnTo>
                    <a:pt x="73430" y="42576"/>
                  </a:lnTo>
                  <a:lnTo>
                    <a:pt x="61425" y="49533"/>
                  </a:lnTo>
                  <a:lnTo>
                    <a:pt x="49363" y="42576"/>
                  </a:lnTo>
                  <a:lnTo>
                    <a:pt x="61349" y="35600"/>
                  </a:lnTo>
                  <a:close/>
                  <a:moveTo>
                    <a:pt x="24748" y="42595"/>
                  </a:moveTo>
                  <a:lnTo>
                    <a:pt x="36809" y="49552"/>
                  </a:lnTo>
                  <a:lnTo>
                    <a:pt x="24823" y="56528"/>
                  </a:lnTo>
                  <a:lnTo>
                    <a:pt x="12762" y="49552"/>
                  </a:lnTo>
                  <a:lnTo>
                    <a:pt x="24748" y="42595"/>
                  </a:lnTo>
                  <a:close/>
                  <a:moveTo>
                    <a:pt x="49212" y="42651"/>
                  </a:moveTo>
                  <a:lnTo>
                    <a:pt x="61273" y="49628"/>
                  </a:lnTo>
                  <a:lnTo>
                    <a:pt x="49287" y="56585"/>
                  </a:lnTo>
                  <a:lnTo>
                    <a:pt x="37225" y="49628"/>
                  </a:lnTo>
                  <a:lnTo>
                    <a:pt x="49212" y="42651"/>
                  </a:lnTo>
                  <a:close/>
                  <a:moveTo>
                    <a:pt x="73581" y="42651"/>
                  </a:moveTo>
                  <a:lnTo>
                    <a:pt x="85643" y="49628"/>
                  </a:lnTo>
                  <a:lnTo>
                    <a:pt x="73656" y="56585"/>
                  </a:lnTo>
                  <a:lnTo>
                    <a:pt x="61595" y="49628"/>
                  </a:lnTo>
                  <a:lnTo>
                    <a:pt x="73581" y="42651"/>
                  </a:lnTo>
                  <a:close/>
                  <a:moveTo>
                    <a:pt x="12610" y="49647"/>
                  </a:moveTo>
                  <a:lnTo>
                    <a:pt x="24672" y="56623"/>
                  </a:lnTo>
                  <a:lnTo>
                    <a:pt x="12686" y="63580"/>
                  </a:lnTo>
                  <a:lnTo>
                    <a:pt x="624" y="56623"/>
                  </a:lnTo>
                  <a:lnTo>
                    <a:pt x="12610" y="49647"/>
                  </a:lnTo>
                  <a:close/>
                  <a:moveTo>
                    <a:pt x="37074" y="49703"/>
                  </a:moveTo>
                  <a:lnTo>
                    <a:pt x="49136" y="56679"/>
                  </a:lnTo>
                  <a:lnTo>
                    <a:pt x="37150" y="63637"/>
                  </a:lnTo>
                  <a:lnTo>
                    <a:pt x="25088" y="56679"/>
                  </a:lnTo>
                  <a:lnTo>
                    <a:pt x="37074" y="49703"/>
                  </a:lnTo>
                  <a:close/>
                  <a:moveTo>
                    <a:pt x="61443" y="49703"/>
                  </a:moveTo>
                  <a:lnTo>
                    <a:pt x="73505" y="56679"/>
                  </a:lnTo>
                  <a:lnTo>
                    <a:pt x="61519" y="63637"/>
                  </a:lnTo>
                  <a:lnTo>
                    <a:pt x="49438" y="56679"/>
                  </a:lnTo>
                  <a:lnTo>
                    <a:pt x="61443" y="49703"/>
                  </a:lnTo>
                  <a:close/>
                  <a:moveTo>
                    <a:pt x="85794" y="49703"/>
                  </a:moveTo>
                  <a:lnTo>
                    <a:pt x="97855" y="56679"/>
                  </a:lnTo>
                  <a:lnTo>
                    <a:pt x="85869" y="63637"/>
                  </a:lnTo>
                  <a:lnTo>
                    <a:pt x="73808" y="56679"/>
                  </a:lnTo>
                  <a:lnTo>
                    <a:pt x="85794" y="49703"/>
                  </a:lnTo>
                  <a:close/>
                  <a:moveTo>
                    <a:pt x="24937" y="56774"/>
                  </a:moveTo>
                  <a:lnTo>
                    <a:pt x="36999" y="63731"/>
                  </a:lnTo>
                  <a:lnTo>
                    <a:pt x="25012" y="70707"/>
                  </a:lnTo>
                  <a:lnTo>
                    <a:pt x="12951" y="63731"/>
                  </a:lnTo>
                  <a:lnTo>
                    <a:pt x="24937" y="56774"/>
                  </a:lnTo>
                  <a:close/>
                  <a:moveTo>
                    <a:pt x="49287" y="56774"/>
                  </a:moveTo>
                  <a:lnTo>
                    <a:pt x="61368" y="63731"/>
                  </a:lnTo>
                  <a:lnTo>
                    <a:pt x="49382" y="70707"/>
                  </a:lnTo>
                  <a:lnTo>
                    <a:pt x="37301" y="63731"/>
                  </a:lnTo>
                  <a:lnTo>
                    <a:pt x="49287" y="56774"/>
                  </a:lnTo>
                  <a:close/>
                  <a:moveTo>
                    <a:pt x="73656" y="56774"/>
                  </a:moveTo>
                  <a:lnTo>
                    <a:pt x="85718" y="63731"/>
                  </a:lnTo>
                  <a:lnTo>
                    <a:pt x="73732" y="70707"/>
                  </a:lnTo>
                  <a:lnTo>
                    <a:pt x="61670" y="63731"/>
                  </a:lnTo>
                  <a:lnTo>
                    <a:pt x="73656" y="56774"/>
                  </a:lnTo>
                  <a:close/>
                  <a:moveTo>
                    <a:pt x="98007" y="56774"/>
                  </a:moveTo>
                  <a:lnTo>
                    <a:pt x="110087" y="63731"/>
                  </a:lnTo>
                  <a:lnTo>
                    <a:pt x="98082" y="70707"/>
                  </a:lnTo>
                  <a:lnTo>
                    <a:pt x="86021" y="63731"/>
                  </a:lnTo>
                  <a:lnTo>
                    <a:pt x="98007" y="56774"/>
                  </a:lnTo>
                  <a:close/>
                  <a:moveTo>
                    <a:pt x="0" y="0"/>
                  </a:moveTo>
                  <a:lnTo>
                    <a:pt x="0" y="170"/>
                  </a:lnTo>
                  <a:lnTo>
                    <a:pt x="0" y="360"/>
                  </a:lnTo>
                  <a:lnTo>
                    <a:pt x="152" y="265"/>
                  </a:lnTo>
                  <a:lnTo>
                    <a:pt x="12213" y="7222"/>
                  </a:lnTo>
                  <a:lnTo>
                    <a:pt x="227" y="14198"/>
                  </a:lnTo>
                  <a:lnTo>
                    <a:pt x="0" y="14066"/>
                  </a:lnTo>
                  <a:lnTo>
                    <a:pt x="0" y="14236"/>
                  </a:lnTo>
                  <a:lnTo>
                    <a:pt x="76" y="14293"/>
                  </a:lnTo>
                  <a:lnTo>
                    <a:pt x="0" y="14331"/>
                  </a:lnTo>
                  <a:lnTo>
                    <a:pt x="0" y="14501"/>
                  </a:lnTo>
                  <a:lnTo>
                    <a:pt x="227" y="14369"/>
                  </a:lnTo>
                  <a:lnTo>
                    <a:pt x="12289" y="21345"/>
                  </a:lnTo>
                  <a:lnTo>
                    <a:pt x="303" y="28302"/>
                  </a:lnTo>
                  <a:lnTo>
                    <a:pt x="0" y="28132"/>
                  </a:lnTo>
                  <a:lnTo>
                    <a:pt x="0" y="28302"/>
                  </a:lnTo>
                  <a:lnTo>
                    <a:pt x="152" y="28397"/>
                  </a:lnTo>
                  <a:lnTo>
                    <a:pt x="0" y="28491"/>
                  </a:lnTo>
                  <a:lnTo>
                    <a:pt x="0" y="28661"/>
                  </a:lnTo>
                  <a:lnTo>
                    <a:pt x="303" y="28491"/>
                  </a:lnTo>
                  <a:lnTo>
                    <a:pt x="12384" y="35448"/>
                  </a:lnTo>
                  <a:lnTo>
                    <a:pt x="397" y="42425"/>
                  </a:lnTo>
                  <a:lnTo>
                    <a:pt x="0" y="42198"/>
                  </a:lnTo>
                  <a:lnTo>
                    <a:pt x="0" y="42368"/>
                  </a:lnTo>
                  <a:lnTo>
                    <a:pt x="227" y="42500"/>
                  </a:lnTo>
                  <a:lnTo>
                    <a:pt x="0" y="42651"/>
                  </a:lnTo>
                  <a:lnTo>
                    <a:pt x="0" y="42822"/>
                  </a:lnTo>
                  <a:lnTo>
                    <a:pt x="397" y="42595"/>
                  </a:lnTo>
                  <a:lnTo>
                    <a:pt x="12459" y="49552"/>
                  </a:lnTo>
                  <a:lnTo>
                    <a:pt x="473" y="56528"/>
                  </a:lnTo>
                  <a:lnTo>
                    <a:pt x="0" y="56263"/>
                  </a:lnTo>
                  <a:lnTo>
                    <a:pt x="0" y="56434"/>
                  </a:lnTo>
                  <a:lnTo>
                    <a:pt x="322" y="56623"/>
                  </a:lnTo>
                  <a:lnTo>
                    <a:pt x="0" y="56793"/>
                  </a:lnTo>
                  <a:lnTo>
                    <a:pt x="0" y="56982"/>
                  </a:lnTo>
                  <a:lnTo>
                    <a:pt x="473" y="56698"/>
                  </a:lnTo>
                  <a:lnTo>
                    <a:pt x="12535" y="63674"/>
                  </a:lnTo>
                  <a:lnTo>
                    <a:pt x="549" y="70632"/>
                  </a:lnTo>
                  <a:lnTo>
                    <a:pt x="0" y="70329"/>
                  </a:lnTo>
                  <a:lnTo>
                    <a:pt x="0" y="70499"/>
                  </a:lnTo>
                  <a:lnTo>
                    <a:pt x="397" y="70726"/>
                  </a:lnTo>
                  <a:lnTo>
                    <a:pt x="0" y="70953"/>
                  </a:lnTo>
                  <a:lnTo>
                    <a:pt x="0" y="71256"/>
                  </a:lnTo>
                  <a:lnTo>
                    <a:pt x="662" y="70878"/>
                  </a:lnTo>
                  <a:lnTo>
                    <a:pt x="9850" y="76190"/>
                  </a:lnTo>
                  <a:lnTo>
                    <a:pt x="10153" y="76190"/>
                  </a:lnTo>
                  <a:lnTo>
                    <a:pt x="813" y="70783"/>
                  </a:lnTo>
                  <a:lnTo>
                    <a:pt x="12799" y="63826"/>
                  </a:lnTo>
                  <a:lnTo>
                    <a:pt x="24861" y="70783"/>
                  </a:lnTo>
                  <a:lnTo>
                    <a:pt x="15579" y="76190"/>
                  </a:lnTo>
                  <a:lnTo>
                    <a:pt x="15881" y="76190"/>
                  </a:lnTo>
                  <a:lnTo>
                    <a:pt x="25012" y="70878"/>
                  </a:lnTo>
                  <a:lnTo>
                    <a:pt x="34201" y="76190"/>
                  </a:lnTo>
                  <a:lnTo>
                    <a:pt x="34522" y="76190"/>
                  </a:lnTo>
                  <a:lnTo>
                    <a:pt x="25164" y="70783"/>
                  </a:lnTo>
                  <a:lnTo>
                    <a:pt x="37150" y="63826"/>
                  </a:lnTo>
                  <a:lnTo>
                    <a:pt x="49230" y="70783"/>
                  </a:lnTo>
                  <a:lnTo>
                    <a:pt x="39929" y="76190"/>
                  </a:lnTo>
                  <a:lnTo>
                    <a:pt x="40231" y="76190"/>
                  </a:lnTo>
                  <a:lnTo>
                    <a:pt x="49382" y="70878"/>
                  </a:lnTo>
                  <a:lnTo>
                    <a:pt x="58570" y="76190"/>
                  </a:lnTo>
                  <a:lnTo>
                    <a:pt x="58872" y="76190"/>
                  </a:lnTo>
                  <a:lnTo>
                    <a:pt x="49533" y="70783"/>
                  </a:lnTo>
                  <a:lnTo>
                    <a:pt x="61519" y="63826"/>
                  </a:lnTo>
                  <a:lnTo>
                    <a:pt x="73581" y="70783"/>
                  </a:lnTo>
                  <a:lnTo>
                    <a:pt x="64298" y="76190"/>
                  </a:lnTo>
                  <a:lnTo>
                    <a:pt x="64601" y="76190"/>
                  </a:lnTo>
                  <a:lnTo>
                    <a:pt x="73732" y="70878"/>
                  </a:lnTo>
                  <a:lnTo>
                    <a:pt x="82920" y="76190"/>
                  </a:lnTo>
                  <a:lnTo>
                    <a:pt x="83223" y="76190"/>
                  </a:lnTo>
                  <a:lnTo>
                    <a:pt x="73883" y="70783"/>
                  </a:lnTo>
                  <a:lnTo>
                    <a:pt x="85869" y="63826"/>
                  </a:lnTo>
                  <a:lnTo>
                    <a:pt x="97931" y="70783"/>
                  </a:lnTo>
                  <a:lnTo>
                    <a:pt x="88648" y="76190"/>
                  </a:lnTo>
                  <a:lnTo>
                    <a:pt x="88951" y="76190"/>
                  </a:lnTo>
                  <a:lnTo>
                    <a:pt x="98082" y="70878"/>
                  </a:lnTo>
                  <a:lnTo>
                    <a:pt x="107289" y="76190"/>
                  </a:lnTo>
                  <a:lnTo>
                    <a:pt x="107592" y="76190"/>
                  </a:lnTo>
                  <a:lnTo>
                    <a:pt x="98234" y="70783"/>
                  </a:lnTo>
                  <a:lnTo>
                    <a:pt x="110239" y="63826"/>
                  </a:lnTo>
                  <a:lnTo>
                    <a:pt x="122300" y="70783"/>
                  </a:lnTo>
                  <a:lnTo>
                    <a:pt x="113018" y="76190"/>
                  </a:lnTo>
                  <a:lnTo>
                    <a:pt x="113320" y="76190"/>
                  </a:lnTo>
                  <a:lnTo>
                    <a:pt x="122452" y="70878"/>
                  </a:lnTo>
                  <a:lnTo>
                    <a:pt x="131640" y="76190"/>
                  </a:lnTo>
                  <a:lnTo>
                    <a:pt x="131942" y="76190"/>
                  </a:lnTo>
                  <a:lnTo>
                    <a:pt x="53068" y="30646"/>
                  </a:lnTo>
                  <a:lnTo>
                    <a:pt x="49022" y="28302"/>
                  </a:lnTo>
                  <a:lnTo>
                    <a:pt x="36809" y="21250"/>
                  </a:lnTo>
                  <a:lnTo>
                    <a:pt x="35732" y="20626"/>
                  </a:lnTo>
                  <a:lnTo>
                    <a:pt x="0"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8"/>
            <p:cNvSpPr/>
            <p:nvPr/>
          </p:nvSpPr>
          <p:spPr>
            <a:xfrm>
              <a:off x="8490555" y="3963302"/>
              <a:ext cx="653442" cy="385216"/>
            </a:xfrm>
            <a:custGeom>
              <a:avLst/>
              <a:gdLst/>
              <a:ahLst/>
              <a:cxnLst/>
              <a:rect l="l" t="t" r="r" b="b"/>
              <a:pathLst>
                <a:path w="10361" h="6108" extrusionOk="0">
                  <a:moveTo>
                    <a:pt x="10361" y="1"/>
                  </a:moveTo>
                  <a:lnTo>
                    <a:pt x="1" y="6032"/>
                  </a:lnTo>
                  <a:lnTo>
                    <a:pt x="152" y="6107"/>
                  </a:lnTo>
                  <a:lnTo>
                    <a:pt x="10361" y="171"/>
                  </a:lnTo>
                  <a:lnTo>
                    <a:pt x="10361" y="1"/>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8"/>
            <p:cNvSpPr/>
            <p:nvPr/>
          </p:nvSpPr>
          <p:spPr>
            <a:xfrm>
              <a:off x="8664622" y="4856404"/>
              <a:ext cx="479376" cy="279011"/>
            </a:xfrm>
            <a:custGeom>
              <a:avLst/>
              <a:gdLst/>
              <a:ahLst/>
              <a:cxnLst/>
              <a:rect l="l" t="t" r="r" b="b"/>
              <a:pathLst>
                <a:path w="7601" h="4424" extrusionOk="0">
                  <a:moveTo>
                    <a:pt x="7601" y="0"/>
                  </a:moveTo>
                  <a:lnTo>
                    <a:pt x="3309" y="2496"/>
                  </a:lnTo>
                  <a:lnTo>
                    <a:pt x="1" y="4424"/>
                  </a:lnTo>
                  <a:lnTo>
                    <a:pt x="303" y="4424"/>
                  </a:lnTo>
                  <a:lnTo>
                    <a:pt x="7601" y="170"/>
                  </a:lnTo>
                  <a:lnTo>
                    <a:pt x="7601"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3" name="Google Shape;513;p8"/>
          <p:cNvSpPr txBox="1">
            <a:spLocks noGrp="1"/>
          </p:cNvSpPr>
          <p:nvPr>
            <p:ph type="title"/>
          </p:nvPr>
        </p:nvSpPr>
        <p:spPr>
          <a:xfrm>
            <a:off x="1515600" y="1307100"/>
            <a:ext cx="61128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0000">
                <a:latin typeface="Roboto Black" panose="02000000000000000000" pitchFamily="2" charset="0"/>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dirty="0"/>
          </a:p>
        </p:txBody>
      </p:sp>
      <p:grpSp>
        <p:nvGrpSpPr>
          <p:cNvPr id="514" name="Google Shape;514;p8"/>
          <p:cNvGrpSpPr/>
          <p:nvPr/>
        </p:nvGrpSpPr>
        <p:grpSpPr>
          <a:xfrm>
            <a:off x="8163728" y="215579"/>
            <a:ext cx="749848" cy="1182972"/>
            <a:chOff x="1527950" y="2052325"/>
            <a:chExt cx="440750" cy="695375"/>
          </a:xfrm>
        </p:grpSpPr>
        <p:sp>
          <p:nvSpPr>
            <p:cNvPr id="515" name="Google Shape;515;p8"/>
            <p:cNvSpPr/>
            <p:nvPr/>
          </p:nvSpPr>
          <p:spPr>
            <a:xfrm>
              <a:off x="1542225" y="2609300"/>
              <a:ext cx="411700" cy="138400"/>
            </a:xfrm>
            <a:custGeom>
              <a:avLst/>
              <a:gdLst/>
              <a:ahLst/>
              <a:cxnLst/>
              <a:rect l="l" t="t" r="r" b="b"/>
              <a:pathLst>
                <a:path w="16468" h="5536" extrusionOk="0">
                  <a:moveTo>
                    <a:pt x="7407" y="0"/>
                  </a:moveTo>
                  <a:lnTo>
                    <a:pt x="6579" y="39"/>
                  </a:lnTo>
                  <a:lnTo>
                    <a:pt x="5792" y="118"/>
                  </a:lnTo>
                  <a:lnTo>
                    <a:pt x="5043" y="217"/>
                  </a:lnTo>
                  <a:lnTo>
                    <a:pt x="4314" y="315"/>
                  </a:lnTo>
                  <a:lnTo>
                    <a:pt x="3644" y="473"/>
                  </a:lnTo>
                  <a:lnTo>
                    <a:pt x="2994" y="630"/>
                  </a:lnTo>
                  <a:lnTo>
                    <a:pt x="2423" y="808"/>
                  </a:lnTo>
                  <a:lnTo>
                    <a:pt x="1891" y="1005"/>
                  </a:lnTo>
                  <a:lnTo>
                    <a:pt x="1419" y="1221"/>
                  </a:lnTo>
                  <a:lnTo>
                    <a:pt x="1005" y="1438"/>
                  </a:lnTo>
                  <a:lnTo>
                    <a:pt x="828" y="1556"/>
                  </a:lnTo>
                  <a:lnTo>
                    <a:pt x="650" y="1674"/>
                  </a:lnTo>
                  <a:lnTo>
                    <a:pt x="512" y="1812"/>
                  </a:lnTo>
                  <a:lnTo>
                    <a:pt x="375" y="1931"/>
                  </a:lnTo>
                  <a:lnTo>
                    <a:pt x="276" y="2068"/>
                  </a:lnTo>
                  <a:lnTo>
                    <a:pt x="178" y="2206"/>
                  </a:lnTo>
                  <a:lnTo>
                    <a:pt x="99" y="2344"/>
                  </a:lnTo>
                  <a:lnTo>
                    <a:pt x="59" y="2482"/>
                  </a:lnTo>
                  <a:lnTo>
                    <a:pt x="20" y="2620"/>
                  </a:lnTo>
                  <a:lnTo>
                    <a:pt x="0" y="2758"/>
                  </a:lnTo>
                  <a:lnTo>
                    <a:pt x="20" y="2896"/>
                  </a:lnTo>
                  <a:lnTo>
                    <a:pt x="59" y="3053"/>
                  </a:lnTo>
                  <a:lnTo>
                    <a:pt x="99" y="3191"/>
                  </a:lnTo>
                  <a:lnTo>
                    <a:pt x="178" y="3329"/>
                  </a:lnTo>
                  <a:lnTo>
                    <a:pt x="276" y="3447"/>
                  </a:lnTo>
                  <a:lnTo>
                    <a:pt x="375" y="3585"/>
                  </a:lnTo>
                  <a:lnTo>
                    <a:pt x="512" y="3723"/>
                  </a:lnTo>
                  <a:lnTo>
                    <a:pt x="650" y="3841"/>
                  </a:lnTo>
                  <a:lnTo>
                    <a:pt x="828" y="3959"/>
                  </a:lnTo>
                  <a:lnTo>
                    <a:pt x="1005" y="4078"/>
                  </a:lnTo>
                  <a:lnTo>
                    <a:pt x="1419" y="4314"/>
                  </a:lnTo>
                  <a:lnTo>
                    <a:pt x="1891" y="4531"/>
                  </a:lnTo>
                  <a:lnTo>
                    <a:pt x="2423" y="4728"/>
                  </a:lnTo>
                  <a:lnTo>
                    <a:pt x="2994" y="4905"/>
                  </a:lnTo>
                  <a:lnTo>
                    <a:pt x="3644" y="5063"/>
                  </a:lnTo>
                  <a:lnTo>
                    <a:pt x="4314" y="5200"/>
                  </a:lnTo>
                  <a:lnTo>
                    <a:pt x="5043" y="5319"/>
                  </a:lnTo>
                  <a:lnTo>
                    <a:pt x="5792" y="5417"/>
                  </a:lnTo>
                  <a:lnTo>
                    <a:pt x="6579" y="5476"/>
                  </a:lnTo>
                  <a:lnTo>
                    <a:pt x="7407" y="5516"/>
                  </a:lnTo>
                  <a:lnTo>
                    <a:pt x="8234" y="5535"/>
                  </a:lnTo>
                  <a:lnTo>
                    <a:pt x="9081" y="5516"/>
                  </a:lnTo>
                  <a:lnTo>
                    <a:pt x="9908" y="5476"/>
                  </a:lnTo>
                  <a:lnTo>
                    <a:pt x="10696" y="5417"/>
                  </a:lnTo>
                  <a:lnTo>
                    <a:pt x="11445" y="5319"/>
                  </a:lnTo>
                  <a:lnTo>
                    <a:pt x="12174" y="5200"/>
                  </a:lnTo>
                  <a:lnTo>
                    <a:pt x="12843" y="5063"/>
                  </a:lnTo>
                  <a:lnTo>
                    <a:pt x="13474" y="4905"/>
                  </a:lnTo>
                  <a:lnTo>
                    <a:pt x="14065" y="4728"/>
                  </a:lnTo>
                  <a:lnTo>
                    <a:pt x="14597" y="4531"/>
                  </a:lnTo>
                  <a:lnTo>
                    <a:pt x="15069" y="4314"/>
                  </a:lnTo>
                  <a:lnTo>
                    <a:pt x="15483" y="4078"/>
                  </a:lnTo>
                  <a:lnTo>
                    <a:pt x="15660" y="3959"/>
                  </a:lnTo>
                  <a:lnTo>
                    <a:pt x="15818" y="3841"/>
                  </a:lnTo>
                  <a:lnTo>
                    <a:pt x="15975" y="3723"/>
                  </a:lnTo>
                  <a:lnTo>
                    <a:pt x="16094" y="3585"/>
                  </a:lnTo>
                  <a:lnTo>
                    <a:pt x="16212" y="3447"/>
                  </a:lnTo>
                  <a:lnTo>
                    <a:pt x="16310" y="3329"/>
                  </a:lnTo>
                  <a:lnTo>
                    <a:pt x="16369" y="3191"/>
                  </a:lnTo>
                  <a:lnTo>
                    <a:pt x="16429" y="3053"/>
                  </a:lnTo>
                  <a:lnTo>
                    <a:pt x="16468" y="2896"/>
                  </a:lnTo>
                  <a:lnTo>
                    <a:pt x="16468" y="2758"/>
                  </a:lnTo>
                  <a:lnTo>
                    <a:pt x="16468" y="2620"/>
                  </a:lnTo>
                  <a:lnTo>
                    <a:pt x="16429" y="2482"/>
                  </a:lnTo>
                  <a:lnTo>
                    <a:pt x="16369" y="2344"/>
                  </a:lnTo>
                  <a:lnTo>
                    <a:pt x="16310" y="2206"/>
                  </a:lnTo>
                  <a:lnTo>
                    <a:pt x="16212" y="2068"/>
                  </a:lnTo>
                  <a:lnTo>
                    <a:pt x="16094" y="1931"/>
                  </a:lnTo>
                  <a:lnTo>
                    <a:pt x="15975" y="1812"/>
                  </a:lnTo>
                  <a:lnTo>
                    <a:pt x="15818" y="1674"/>
                  </a:lnTo>
                  <a:lnTo>
                    <a:pt x="15660" y="1556"/>
                  </a:lnTo>
                  <a:lnTo>
                    <a:pt x="15483" y="1438"/>
                  </a:lnTo>
                  <a:lnTo>
                    <a:pt x="15069" y="1221"/>
                  </a:lnTo>
                  <a:lnTo>
                    <a:pt x="14597" y="1005"/>
                  </a:lnTo>
                  <a:lnTo>
                    <a:pt x="14065" y="808"/>
                  </a:lnTo>
                  <a:lnTo>
                    <a:pt x="13474" y="630"/>
                  </a:lnTo>
                  <a:lnTo>
                    <a:pt x="12843" y="473"/>
                  </a:lnTo>
                  <a:lnTo>
                    <a:pt x="12174" y="315"/>
                  </a:lnTo>
                  <a:lnTo>
                    <a:pt x="11445" y="217"/>
                  </a:lnTo>
                  <a:lnTo>
                    <a:pt x="10696" y="118"/>
                  </a:lnTo>
                  <a:lnTo>
                    <a:pt x="9908" y="39"/>
                  </a:lnTo>
                  <a:lnTo>
                    <a:pt x="9081" y="0"/>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8"/>
            <p:cNvSpPr/>
            <p:nvPr/>
          </p:nvSpPr>
          <p:spPr>
            <a:xfrm>
              <a:off x="1660400" y="2478300"/>
              <a:ext cx="72425" cy="72400"/>
            </a:xfrm>
            <a:custGeom>
              <a:avLst/>
              <a:gdLst/>
              <a:ahLst/>
              <a:cxnLst/>
              <a:rect l="l" t="t" r="r" b="b"/>
              <a:pathLst>
                <a:path w="2897" h="2896" extrusionOk="0">
                  <a:moveTo>
                    <a:pt x="1025" y="0"/>
                  </a:moveTo>
                  <a:lnTo>
                    <a:pt x="946" y="20"/>
                  </a:lnTo>
                  <a:lnTo>
                    <a:pt x="868" y="59"/>
                  </a:lnTo>
                  <a:lnTo>
                    <a:pt x="730" y="138"/>
                  </a:lnTo>
                  <a:lnTo>
                    <a:pt x="454" y="355"/>
                  </a:lnTo>
                  <a:lnTo>
                    <a:pt x="316" y="493"/>
                  </a:lnTo>
                  <a:lnTo>
                    <a:pt x="198" y="650"/>
                  </a:lnTo>
                  <a:lnTo>
                    <a:pt x="119" y="808"/>
                  </a:lnTo>
                  <a:lnTo>
                    <a:pt x="80" y="966"/>
                  </a:lnTo>
                  <a:lnTo>
                    <a:pt x="40" y="1103"/>
                  </a:lnTo>
                  <a:lnTo>
                    <a:pt x="21" y="1222"/>
                  </a:lnTo>
                  <a:lnTo>
                    <a:pt x="1" y="1340"/>
                  </a:lnTo>
                  <a:lnTo>
                    <a:pt x="80" y="1734"/>
                  </a:lnTo>
                  <a:lnTo>
                    <a:pt x="139" y="1931"/>
                  </a:lnTo>
                  <a:lnTo>
                    <a:pt x="218" y="2108"/>
                  </a:lnTo>
                  <a:lnTo>
                    <a:pt x="355" y="2266"/>
                  </a:lnTo>
                  <a:lnTo>
                    <a:pt x="513" y="2423"/>
                  </a:lnTo>
                  <a:lnTo>
                    <a:pt x="671" y="2581"/>
                  </a:lnTo>
                  <a:lnTo>
                    <a:pt x="848" y="2719"/>
                  </a:lnTo>
                  <a:lnTo>
                    <a:pt x="946" y="2758"/>
                  </a:lnTo>
                  <a:lnTo>
                    <a:pt x="1084" y="2817"/>
                  </a:lnTo>
                  <a:lnTo>
                    <a:pt x="1399" y="2857"/>
                  </a:lnTo>
                  <a:lnTo>
                    <a:pt x="1655" y="2876"/>
                  </a:lnTo>
                  <a:lnTo>
                    <a:pt x="1774" y="2896"/>
                  </a:lnTo>
                  <a:lnTo>
                    <a:pt x="1912" y="2857"/>
                  </a:lnTo>
                  <a:lnTo>
                    <a:pt x="2089" y="2798"/>
                  </a:lnTo>
                  <a:lnTo>
                    <a:pt x="2384" y="2620"/>
                  </a:lnTo>
                  <a:lnTo>
                    <a:pt x="2443" y="2581"/>
                  </a:lnTo>
                  <a:lnTo>
                    <a:pt x="2522" y="2502"/>
                  </a:lnTo>
                  <a:lnTo>
                    <a:pt x="2621" y="2344"/>
                  </a:lnTo>
                  <a:lnTo>
                    <a:pt x="2798" y="1950"/>
                  </a:lnTo>
                  <a:lnTo>
                    <a:pt x="2857" y="1753"/>
                  </a:lnTo>
                  <a:lnTo>
                    <a:pt x="2896" y="1557"/>
                  </a:lnTo>
                  <a:lnTo>
                    <a:pt x="2877" y="1360"/>
                  </a:lnTo>
                  <a:lnTo>
                    <a:pt x="2837" y="1143"/>
                  </a:lnTo>
                  <a:lnTo>
                    <a:pt x="2778" y="946"/>
                  </a:lnTo>
                  <a:lnTo>
                    <a:pt x="2680" y="788"/>
                  </a:lnTo>
                  <a:lnTo>
                    <a:pt x="2542" y="591"/>
                  </a:lnTo>
                  <a:lnTo>
                    <a:pt x="2365" y="394"/>
                  </a:lnTo>
                  <a:lnTo>
                    <a:pt x="2168" y="237"/>
                  </a:lnTo>
                  <a:lnTo>
                    <a:pt x="1971" y="99"/>
                  </a:lnTo>
                  <a:lnTo>
                    <a:pt x="1912" y="79"/>
                  </a:lnTo>
                  <a:lnTo>
                    <a:pt x="1774" y="59"/>
                  </a:lnTo>
                  <a:lnTo>
                    <a:pt x="1458" y="40"/>
                  </a:lnTo>
                  <a:lnTo>
                    <a:pt x="1025" y="0"/>
                  </a:lnTo>
                  <a:close/>
                </a:path>
              </a:pathLst>
            </a:custGeom>
            <a:solidFill>
              <a:srgbClr val="A3C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8"/>
            <p:cNvSpPr/>
            <p:nvPr/>
          </p:nvSpPr>
          <p:spPr>
            <a:xfrm>
              <a:off x="1660400" y="2478300"/>
              <a:ext cx="72425" cy="72400"/>
            </a:xfrm>
            <a:custGeom>
              <a:avLst/>
              <a:gdLst/>
              <a:ahLst/>
              <a:cxnLst/>
              <a:rect l="l" t="t" r="r" b="b"/>
              <a:pathLst>
                <a:path w="2897" h="2896" fill="none" extrusionOk="0">
                  <a:moveTo>
                    <a:pt x="848" y="2719"/>
                  </a:moveTo>
                  <a:lnTo>
                    <a:pt x="848" y="2719"/>
                  </a:lnTo>
                  <a:lnTo>
                    <a:pt x="946" y="2758"/>
                  </a:lnTo>
                  <a:lnTo>
                    <a:pt x="1084" y="2817"/>
                  </a:lnTo>
                  <a:lnTo>
                    <a:pt x="1399" y="2857"/>
                  </a:lnTo>
                  <a:lnTo>
                    <a:pt x="1655" y="2876"/>
                  </a:lnTo>
                  <a:lnTo>
                    <a:pt x="1774" y="2896"/>
                  </a:lnTo>
                  <a:lnTo>
                    <a:pt x="1774" y="2896"/>
                  </a:lnTo>
                  <a:lnTo>
                    <a:pt x="1912" y="2857"/>
                  </a:lnTo>
                  <a:lnTo>
                    <a:pt x="2089" y="2798"/>
                  </a:lnTo>
                  <a:lnTo>
                    <a:pt x="2384" y="2620"/>
                  </a:lnTo>
                  <a:lnTo>
                    <a:pt x="2384" y="2620"/>
                  </a:lnTo>
                  <a:lnTo>
                    <a:pt x="2443" y="2581"/>
                  </a:lnTo>
                  <a:lnTo>
                    <a:pt x="2522" y="2502"/>
                  </a:lnTo>
                  <a:lnTo>
                    <a:pt x="2621" y="2344"/>
                  </a:lnTo>
                  <a:lnTo>
                    <a:pt x="2621" y="2344"/>
                  </a:lnTo>
                  <a:lnTo>
                    <a:pt x="2798" y="1950"/>
                  </a:lnTo>
                  <a:lnTo>
                    <a:pt x="2857" y="1753"/>
                  </a:lnTo>
                  <a:lnTo>
                    <a:pt x="2896" y="1557"/>
                  </a:lnTo>
                  <a:lnTo>
                    <a:pt x="2896" y="1557"/>
                  </a:lnTo>
                  <a:lnTo>
                    <a:pt x="2877" y="1360"/>
                  </a:lnTo>
                  <a:lnTo>
                    <a:pt x="2837" y="1143"/>
                  </a:lnTo>
                  <a:lnTo>
                    <a:pt x="2778" y="946"/>
                  </a:lnTo>
                  <a:lnTo>
                    <a:pt x="2680" y="788"/>
                  </a:lnTo>
                  <a:lnTo>
                    <a:pt x="2680" y="788"/>
                  </a:lnTo>
                  <a:lnTo>
                    <a:pt x="2542" y="591"/>
                  </a:lnTo>
                  <a:lnTo>
                    <a:pt x="2365" y="394"/>
                  </a:lnTo>
                  <a:lnTo>
                    <a:pt x="2168" y="237"/>
                  </a:lnTo>
                  <a:lnTo>
                    <a:pt x="1971" y="99"/>
                  </a:lnTo>
                  <a:lnTo>
                    <a:pt x="1971" y="99"/>
                  </a:lnTo>
                  <a:lnTo>
                    <a:pt x="1912" y="79"/>
                  </a:lnTo>
                  <a:lnTo>
                    <a:pt x="1774" y="59"/>
                  </a:lnTo>
                  <a:lnTo>
                    <a:pt x="1458" y="40"/>
                  </a:lnTo>
                  <a:lnTo>
                    <a:pt x="1025" y="0"/>
                  </a:lnTo>
                  <a:lnTo>
                    <a:pt x="1025" y="0"/>
                  </a:lnTo>
                  <a:lnTo>
                    <a:pt x="946" y="20"/>
                  </a:lnTo>
                  <a:lnTo>
                    <a:pt x="868" y="59"/>
                  </a:lnTo>
                  <a:lnTo>
                    <a:pt x="730" y="138"/>
                  </a:lnTo>
                  <a:lnTo>
                    <a:pt x="454" y="355"/>
                  </a:lnTo>
                  <a:lnTo>
                    <a:pt x="454" y="355"/>
                  </a:lnTo>
                  <a:lnTo>
                    <a:pt x="316" y="493"/>
                  </a:lnTo>
                  <a:lnTo>
                    <a:pt x="198" y="650"/>
                  </a:lnTo>
                  <a:lnTo>
                    <a:pt x="119" y="808"/>
                  </a:lnTo>
                  <a:lnTo>
                    <a:pt x="80" y="966"/>
                  </a:lnTo>
                  <a:lnTo>
                    <a:pt x="40" y="1103"/>
                  </a:lnTo>
                  <a:lnTo>
                    <a:pt x="21" y="1222"/>
                  </a:lnTo>
                  <a:lnTo>
                    <a:pt x="1" y="1340"/>
                  </a:lnTo>
                  <a:lnTo>
                    <a:pt x="1" y="1340"/>
                  </a:lnTo>
                  <a:lnTo>
                    <a:pt x="80" y="1734"/>
                  </a:lnTo>
                  <a:lnTo>
                    <a:pt x="139" y="1931"/>
                  </a:lnTo>
                  <a:lnTo>
                    <a:pt x="218" y="2108"/>
                  </a:lnTo>
                  <a:lnTo>
                    <a:pt x="218" y="2108"/>
                  </a:lnTo>
                  <a:lnTo>
                    <a:pt x="355" y="2266"/>
                  </a:lnTo>
                  <a:lnTo>
                    <a:pt x="513" y="2423"/>
                  </a:lnTo>
                  <a:lnTo>
                    <a:pt x="671" y="2581"/>
                  </a:lnTo>
                  <a:lnTo>
                    <a:pt x="848" y="27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8"/>
            <p:cNvSpPr/>
            <p:nvPr/>
          </p:nvSpPr>
          <p:spPr>
            <a:xfrm>
              <a:off x="1527950" y="2249800"/>
              <a:ext cx="440750" cy="440775"/>
            </a:xfrm>
            <a:custGeom>
              <a:avLst/>
              <a:gdLst/>
              <a:ahLst/>
              <a:cxnLst/>
              <a:rect l="l" t="t" r="r" b="b"/>
              <a:pathLst>
                <a:path w="17630" h="17631" extrusionOk="0">
                  <a:moveTo>
                    <a:pt x="92" y="10053"/>
                  </a:moveTo>
                  <a:lnTo>
                    <a:pt x="98" y="10125"/>
                  </a:lnTo>
                  <a:lnTo>
                    <a:pt x="98" y="10106"/>
                  </a:lnTo>
                  <a:lnTo>
                    <a:pt x="92" y="10053"/>
                  </a:lnTo>
                  <a:close/>
                  <a:moveTo>
                    <a:pt x="1536" y="13809"/>
                  </a:moveTo>
                  <a:lnTo>
                    <a:pt x="1674" y="14006"/>
                  </a:lnTo>
                  <a:lnTo>
                    <a:pt x="1623" y="13915"/>
                  </a:lnTo>
                  <a:lnTo>
                    <a:pt x="1623" y="13915"/>
                  </a:lnTo>
                  <a:lnTo>
                    <a:pt x="1536" y="13809"/>
                  </a:lnTo>
                  <a:close/>
                  <a:moveTo>
                    <a:pt x="1674" y="14006"/>
                  </a:moveTo>
                  <a:lnTo>
                    <a:pt x="1891" y="14282"/>
                  </a:lnTo>
                  <a:lnTo>
                    <a:pt x="1891" y="14282"/>
                  </a:lnTo>
                  <a:lnTo>
                    <a:pt x="1832" y="14203"/>
                  </a:lnTo>
                  <a:lnTo>
                    <a:pt x="1812" y="14163"/>
                  </a:lnTo>
                  <a:lnTo>
                    <a:pt x="1773" y="14124"/>
                  </a:lnTo>
                  <a:lnTo>
                    <a:pt x="1674" y="14006"/>
                  </a:lnTo>
                  <a:close/>
                  <a:moveTo>
                    <a:pt x="8510" y="0"/>
                  </a:moveTo>
                  <a:lnTo>
                    <a:pt x="8116" y="20"/>
                  </a:lnTo>
                  <a:lnTo>
                    <a:pt x="8096" y="20"/>
                  </a:lnTo>
                  <a:lnTo>
                    <a:pt x="7741" y="59"/>
                  </a:lnTo>
                  <a:lnTo>
                    <a:pt x="7288" y="138"/>
                  </a:lnTo>
                  <a:lnTo>
                    <a:pt x="7210" y="138"/>
                  </a:lnTo>
                  <a:lnTo>
                    <a:pt x="7150" y="158"/>
                  </a:lnTo>
                  <a:lnTo>
                    <a:pt x="7013" y="178"/>
                  </a:lnTo>
                  <a:lnTo>
                    <a:pt x="7013" y="197"/>
                  </a:lnTo>
                  <a:lnTo>
                    <a:pt x="6776" y="237"/>
                  </a:lnTo>
                  <a:lnTo>
                    <a:pt x="6737" y="256"/>
                  </a:lnTo>
                  <a:lnTo>
                    <a:pt x="6579" y="296"/>
                  </a:lnTo>
                  <a:lnTo>
                    <a:pt x="6441" y="316"/>
                  </a:lnTo>
                  <a:lnTo>
                    <a:pt x="6402" y="335"/>
                  </a:lnTo>
                  <a:lnTo>
                    <a:pt x="6363" y="355"/>
                  </a:lnTo>
                  <a:lnTo>
                    <a:pt x="6106" y="434"/>
                  </a:lnTo>
                  <a:lnTo>
                    <a:pt x="6087" y="434"/>
                  </a:lnTo>
                  <a:lnTo>
                    <a:pt x="6047" y="453"/>
                  </a:lnTo>
                  <a:lnTo>
                    <a:pt x="6028" y="453"/>
                  </a:lnTo>
                  <a:lnTo>
                    <a:pt x="5890" y="493"/>
                  </a:lnTo>
                  <a:lnTo>
                    <a:pt x="5870" y="513"/>
                  </a:lnTo>
                  <a:lnTo>
                    <a:pt x="5594" y="611"/>
                  </a:lnTo>
                  <a:lnTo>
                    <a:pt x="5378" y="709"/>
                  </a:lnTo>
                  <a:lnTo>
                    <a:pt x="5240" y="769"/>
                  </a:lnTo>
                  <a:lnTo>
                    <a:pt x="5043" y="847"/>
                  </a:lnTo>
                  <a:lnTo>
                    <a:pt x="4885" y="926"/>
                  </a:lnTo>
                  <a:lnTo>
                    <a:pt x="4747" y="1005"/>
                  </a:lnTo>
                  <a:lnTo>
                    <a:pt x="4491" y="1123"/>
                  </a:lnTo>
                  <a:lnTo>
                    <a:pt x="4452" y="1163"/>
                  </a:lnTo>
                  <a:lnTo>
                    <a:pt x="4393" y="1182"/>
                  </a:lnTo>
                  <a:lnTo>
                    <a:pt x="4334" y="1222"/>
                  </a:lnTo>
                  <a:lnTo>
                    <a:pt x="4294" y="1241"/>
                  </a:lnTo>
                  <a:lnTo>
                    <a:pt x="3979" y="1458"/>
                  </a:lnTo>
                  <a:lnTo>
                    <a:pt x="3920" y="1497"/>
                  </a:lnTo>
                  <a:lnTo>
                    <a:pt x="3762" y="1596"/>
                  </a:lnTo>
                  <a:lnTo>
                    <a:pt x="3743" y="1596"/>
                  </a:lnTo>
                  <a:lnTo>
                    <a:pt x="3329" y="1911"/>
                  </a:lnTo>
                  <a:lnTo>
                    <a:pt x="2994" y="2187"/>
                  </a:lnTo>
                  <a:lnTo>
                    <a:pt x="2856" y="2325"/>
                  </a:lnTo>
                  <a:lnTo>
                    <a:pt x="2797" y="2364"/>
                  </a:lnTo>
                  <a:lnTo>
                    <a:pt x="2738" y="2423"/>
                  </a:lnTo>
                  <a:lnTo>
                    <a:pt x="2561" y="2601"/>
                  </a:lnTo>
                  <a:lnTo>
                    <a:pt x="2423" y="2738"/>
                  </a:lnTo>
                  <a:lnTo>
                    <a:pt x="2423" y="2758"/>
                  </a:lnTo>
                  <a:lnTo>
                    <a:pt x="2305" y="2857"/>
                  </a:lnTo>
                  <a:lnTo>
                    <a:pt x="2305" y="2876"/>
                  </a:lnTo>
                  <a:lnTo>
                    <a:pt x="2285" y="2896"/>
                  </a:lnTo>
                  <a:lnTo>
                    <a:pt x="1950" y="3270"/>
                  </a:lnTo>
                  <a:lnTo>
                    <a:pt x="1930" y="3310"/>
                  </a:lnTo>
                  <a:lnTo>
                    <a:pt x="1871" y="3369"/>
                  </a:lnTo>
                  <a:lnTo>
                    <a:pt x="1852" y="3388"/>
                  </a:lnTo>
                  <a:lnTo>
                    <a:pt x="1812" y="3448"/>
                  </a:lnTo>
                  <a:lnTo>
                    <a:pt x="1694" y="3625"/>
                  </a:lnTo>
                  <a:lnTo>
                    <a:pt x="1635" y="3684"/>
                  </a:lnTo>
                  <a:lnTo>
                    <a:pt x="1477" y="3901"/>
                  </a:lnTo>
                  <a:lnTo>
                    <a:pt x="1477" y="3920"/>
                  </a:lnTo>
                  <a:lnTo>
                    <a:pt x="1477" y="3940"/>
                  </a:lnTo>
                  <a:lnTo>
                    <a:pt x="1458" y="3940"/>
                  </a:lnTo>
                  <a:lnTo>
                    <a:pt x="1339" y="4137"/>
                  </a:lnTo>
                  <a:lnTo>
                    <a:pt x="1123" y="4511"/>
                  </a:lnTo>
                  <a:lnTo>
                    <a:pt x="1103" y="4531"/>
                  </a:lnTo>
                  <a:lnTo>
                    <a:pt x="1083" y="4570"/>
                  </a:lnTo>
                  <a:lnTo>
                    <a:pt x="906" y="4905"/>
                  </a:lnTo>
                  <a:lnTo>
                    <a:pt x="709" y="5319"/>
                  </a:lnTo>
                  <a:lnTo>
                    <a:pt x="532" y="5772"/>
                  </a:lnTo>
                  <a:lnTo>
                    <a:pt x="374" y="6245"/>
                  </a:lnTo>
                  <a:lnTo>
                    <a:pt x="236" y="6757"/>
                  </a:lnTo>
                  <a:lnTo>
                    <a:pt x="276" y="6619"/>
                  </a:lnTo>
                  <a:lnTo>
                    <a:pt x="276" y="6619"/>
                  </a:lnTo>
                  <a:lnTo>
                    <a:pt x="197" y="6934"/>
                  </a:lnTo>
                  <a:lnTo>
                    <a:pt x="197" y="6954"/>
                  </a:lnTo>
                  <a:lnTo>
                    <a:pt x="177" y="7052"/>
                  </a:lnTo>
                  <a:lnTo>
                    <a:pt x="138" y="7210"/>
                  </a:lnTo>
                  <a:lnTo>
                    <a:pt x="98" y="7486"/>
                  </a:lnTo>
                  <a:lnTo>
                    <a:pt x="138" y="7269"/>
                  </a:lnTo>
                  <a:lnTo>
                    <a:pt x="98" y="7505"/>
                  </a:lnTo>
                  <a:lnTo>
                    <a:pt x="79" y="7564"/>
                  </a:lnTo>
                  <a:lnTo>
                    <a:pt x="39" y="7919"/>
                  </a:lnTo>
                  <a:lnTo>
                    <a:pt x="20" y="8215"/>
                  </a:lnTo>
                  <a:lnTo>
                    <a:pt x="20" y="8274"/>
                  </a:lnTo>
                  <a:lnTo>
                    <a:pt x="0" y="8510"/>
                  </a:lnTo>
                  <a:lnTo>
                    <a:pt x="0" y="8628"/>
                  </a:lnTo>
                  <a:lnTo>
                    <a:pt x="0" y="8707"/>
                  </a:lnTo>
                  <a:lnTo>
                    <a:pt x="0" y="8786"/>
                  </a:lnTo>
                  <a:lnTo>
                    <a:pt x="0" y="8943"/>
                  </a:lnTo>
                  <a:lnTo>
                    <a:pt x="0" y="9042"/>
                  </a:lnTo>
                  <a:lnTo>
                    <a:pt x="0" y="9101"/>
                  </a:lnTo>
                  <a:lnTo>
                    <a:pt x="6" y="9137"/>
                  </a:lnTo>
                  <a:lnTo>
                    <a:pt x="6" y="9137"/>
                  </a:lnTo>
                  <a:lnTo>
                    <a:pt x="39" y="9554"/>
                  </a:lnTo>
                  <a:lnTo>
                    <a:pt x="20" y="9377"/>
                  </a:lnTo>
                  <a:lnTo>
                    <a:pt x="39" y="9593"/>
                  </a:lnTo>
                  <a:lnTo>
                    <a:pt x="39" y="9613"/>
                  </a:lnTo>
                  <a:lnTo>
                    <a:pt x="39" y="9633"/>
                  </a:lnTo>
                  <a:lnTo>
                    <a:pt x="39" y="9712"/>
                  </a:lnTo>
                  <a:lnTo>
                    <a:pt x="59" y="9790"/>
                  </a:lnTo>
                  <a:lnTo>
                    <a:pt x="92" y="10053"/>
                  </a:lnTo>
                  <a:lnTo>
                    <a:pt x="92" y="10053"/>
                  </a:lnTo>
                  <a:lnTo>
                    <a:pt x="79" y="9909"/>
                  </a:lnTo>
                  <a:lnTo>
                    <a:pt x="138" y="10362"/>
                  </a:lnTo>
                  <a:lnTo>
                    <a:pt x="138" y="10322"/>
                  </a:lnTo>
                  <a:lnTo>
                    <a:pt x="158" y="10440"/>
                  </a:lnTo>
                  <a:lnTo>
                    <a:pt x="158" y="10480"/>
                  </a:lnTo>
                  <a:lnTo>
                    <a:pt x="276" y="10992"/>
                  </a:lnTo>
                  <a:lnTo>
                    <a:pt x="414" y="11484"/>
                  </a:lnTo>
                  <a:lnTo>
                    <a:pt x="611" y="12075"/>
                  </a:lnTo>
                  <a:lnTo>
                    <a:pt x="630" y="12095"/>
                  </a:lnTo>
                  <a:lnTo>
                    <a:pt x="630" y="12115"/>
                  </a:lnTo>
                  <a:lnTo>
                    <a:pt x="650" y="12174"/>
                  </a:lnTo>
                  <a:lnTo>
                    <a:pt x="886" y="12647"/>
                  </a:lnTo>
                  <a:lnTo>
                    <a:pt x="1103" y="13100"/>
                  </a:lnTo>
                  <a:lnTo>
                    <a:pt x="1123" y="13119"/>
                  </a:lnTo>
                  <a:lnTo>
                    <a:pt x="1182" y="13238"/>
                  </a:lnTo>
                  <a:lnTo>
                    <a:pt x="1221" y="13277"/>
                  </a:lnTo>
                  <a:lnTo>
                    <a:pt x="1261" y="13375"/>
                  </a:lnTo>
                  <a:lnTo>
                    <a:pt x="1300" y="13435"/>
                  </a:lnTo>
                  <a:lnTo>
                    <a:pt x="1300" y="13435"/>
                  </a:lnTo>
                  <a:lnTo>
                    <a:pt x="1241" y="13316"/>
                  </a:lnTo>
                  <a:lnTo>
                    <a:pt x="1241" y="13316"/>
                  </a:lnTo>
                  <a:lnTo>
                    <a:pt x="1438" y="13651"/>
                  </a:lnTo>
                  <a:lnTo>
                    <a:pt x="1458" y="13691"/>
                  </a:lnTo>
                  <a:lnTo>
                    <a:pt x="1596" y="13868"/>
                  </a:lnTo>
                  <a:lnTo>
                    <a:pt x="1623" y="13915"/>
                  </a:lnTo>
                  <a:lnTo>
                    <a:pt x="1623" y="13915"/>
                  </a:lnTo>
                  <a:lnTo>
                    <a:pt x="1871" y="14222"/>
                  </a:lnTo>
                  <a:lnTo>
                    <a:pt x="2187" y="14636"/>
                  </a:lnTo>
                  <a:lnTo>
                    <a:pt x="2226" y="14676"/>
                  </a:lnTo>
                  <a:lnTo>
                    <a:pt x="2600" y="15070"/>
                  </a:lnTo>
                  <a:lnTo>
                    <a:pt x="2620" y="15089"/>
                  </a:lnTo>
                  <a:lnTo>
                    <a:pt x="2640" y="15109"/>
                  </a:lnTo>
                  <a:lnTo>
                    <a:pt x="2679" y="15148"/>
                  </a:lnTo>
                  <a:lnTo>
                    <a:pt x="2856" y="15306"/>
                  </a:lnTo>
                  <a:lnTo>
                    <a:pt x="2777" y="15247"/>
                  </a:lnTo>
                  <a:lnTo>
                    <a:pt x="2777" y="15247"/>
                  </a:lnTo>
                  <a:lnTo>
                    <a:pt x="2837" y="15306"/>
                  </a:lnTo>
                  <a:lnTo>
                    <a:pt x="2876" y="15345"/>
                  </a:lnTo>
                  <a:lnTo>
                    <a:pt x="2974" y="15424"/>
                  </a:lnTo>
                  <a:lnTo>
                    <a:pt x="2994" y="15444"/>
                  </a:lnTo>
                  <a:lnTo>
                    <a:pt x="3034" y="15483"/>
                  </a:lnTo>
                  <a:lnTo>
                    <a:pt x="3073" y="15523"/>
                  </a:lnTo>
                  <a:lnTo>
                    <a:pt x="3171" y="15582"/>
                  </a:lnTo>
                  <a:lnTo>
                    <a:pt x="3231" y="15641"/>
                  </a:lnTo>
                  <a:lnTo>
                    <a:pt x="3782" y="16054"/>
                  </a:lnTo>
                  <a:lnTo>
                    <a:pt x="3821" y="16094"/>
                  </a:lnTo>
                  <a:lnTo>
                    <a:pt x="4294" y="16389"/>
                  </a:lnTo>
                  <a:lnTo>
                    <a:pt x="4865" y="16704"/>
                  </a:lnTo>
                  <a:lnTo>
                    <a:pt x="5338" y="16921"/>
                  </a:lnTo>
                  <a:lnTo>
                    <a:pt x="5772" y="17079"/>
                  </a:lnTo>
                  <a:lnTo>
                    <a:pt x="5693" y="17059"/>
                  </a:lnTo>
                  <a:lnTo>
                    <a:pt x="5772" y="17098"/>
                  </a:lnTo>
                  <a:lnTo>
                    <a:pt x="5791" y="17098"/>
                  </a:lnTo>
                  <a:lnTo>
                    <a:pt x="5831" y="17118"/>
                  </a:lnTo>
                  <a:lnTo>
                    <a:pt x="5850" y="17118"/>
                  </a:lnTo>
                  <a:lnTo>
                    <a:pt x="6264" y="17256"/>
                  </a:lnTo>
                  <a:lnTo>
                    <a:pt x="6717" y="17374"/>
                  </a:lnTo>
                  <a:lnTo>
                    <a:pt x="7111" y="17473"/>
                  </a:lnTo>
                  <a:lnTo>
                    <a:pt x="7190" y="17492"/>
                  </a:lnTo>
                  <a:lnTo>
                    <a:pt x="7446" y="17532"/>
                  </a:lnTo>
                  <a:lnTo>
                    <a:pt x="7525" y="17532"/>
                  </a:lnTo>
                  <a:lnTo>
                    <a:pt x="7584" y="17552"/>
                  </a:lnTo>
                  <a:lnTo>
                    <a:pt x="7938" y="17591"/>
                  </a:lnTo>
                  <a:lnTo>
                    <a:pt x="8391" y="17630"/>
                  </a:lnTo>
                  <a:lnTo>
                    <a:pt x="9199" y="17630"/>
                  </a:lnTo>
                  <a:lnTo>
                    <a:pt x="9278" y="17611"/>
                  </a:lnTo>
                  <a:lnTo>
                    <a:pt x="9514" y="17611"/>
                  </a:lnTo>
                  <a:lnTo>
                    <a:pt x="9711" y="17591"/>
                  </a:lnTo>
                  <a:lnTo>
                    <a:pt x="9908" y="17571"/>
                  </a:lnTo>
                  <a:lnTo>
                    <a:pt x="9987" y="17552"/>
                  </a:lnTo>
                  <a:lnTo>
                    <a:pt x="10125" y="17532"/>
                  </a:lnTo>
                  <a:lnTo>
                    <a:pt x="10243" y="17512"/>
                  </a:lnTo>
                  <a:lnTo>
                    <a:pt x="10282" y="17512"/>
                  </a:lnTo>
                  <a:lnTo>
                    <a:pt x="10342" y="17492"/>
                  </a:lnTo>
                  <a:lnTo>
                    <a:pt x="10479" y="17473"/>
                  </a:lnTo>
                  <a:lnTo>
                    <a:pt x="10736" y="17414"/>
                  </a:lnTo>
                  <a:lnTo>
                    <a:pt x="10755" y="17414"/>
                  </a:lnTo>
                  <a:lnTo>
                    <a:pt x="11031" y="17355"/>
                  </a:lnTo>
                  <a:lnTo>
                    <a:pt x="11346" y="17256"/>
                  </a:lnTo>
                  <a:lnTo>
                    <a:pt x="11701" y="17158"/>
                  </a:lnTo>
                  <a:lnTo>
                    <a:pt x="12095" y="17000"/>
                  </a:lnTo>
                  <a:lnTo>
                    <a:pt x="12173" y="16961"/>
                  </a:lnTo>
                  <a:lnTo>
                    <a:pt x="12508" y="16823"/>
                  </a:lnTo>
                  <a:lnTo>
                    <a:pt x="12607" y="16764"/>
                  </a:lnTo>
                  <a:lnTo>
                    <a:pt x="12705" y="16724"/>
                  </a:lnTo>
                  <a:lnTo>
                    <a:pt x="13119" y="16507"/>
                  </a:lnTo>
                  <a:lnTo>
                    <a:pt x="13493" y="16271"/>
                  </a:lnTo>
                  <a:lnTo>
                    <a:pt x="13671" y="16173"/>
                  </a:lnTo>
                  <a:lnTo>
                    <a:pt x="13769" y="16094"/>
                  </a:lnTo>
                  <a:lnTo>
                    <a:pt x="13848" y="16054"/>
                  </a:lnTo>
                  <a:lnTo>
                    <a:pt x="13966" y="15956"/>
                  </a:lnTo>
                  <a:lnTo>
                    <a:pt x="14242" y="15759"/>
                  </a:lnTo>
                  <a:lnTo>
                    <a:pt x="14262" y="15739"/>
                  </a:lnTo>
                  <a:lnTo>
                    <a:pt x="14439" y="15601"/>
                  </a:lnTo>
                  <a:lnTo>
                    <a:pt x="14695" y="15385"/>
                  </a:lnTo>
                  <a:lnTo>
                    <a:pt x="14813" y="15267"/>
                  </a:lnTo>
                  <a:lnTo>
                    <a:pt x="14852" y="15227"/>
                  </a:lnTo>
                  <a:lnTo>
                    <a:pt x="15049" y="15050"/>
                  </a:lnTo>
                  <a:lnTo>
                    <a:pt x="15246" y="14833"/>
                  </a:lnTo>
                  <a:lnTo>
                    <a:pt x="15306" y="14774"/>
                  </a:lnTo>
                  <a:lnTo>
                    <a:pt x="15542" y="14498"/>
                  </a:lnTo>
                  <a:lnTo>
                    <a:pt x="15798" y="14203"/>
                  </a:lnTo>
                  <a:lnTo>
                    <a:pt x="15857" y="14124"/>
                  </a:lnTo>
                  <a:lnTo>
                    <a:pt x="16192" y="13651"/>
                  </a:lnTo>
                  <a:lnTo>
                    <a:pt x="16448" y="13218"/>
                  </a:lnTo>
                  <a:lnTo>
                    <a:pt x="16468" y="13198"/>
                  </a:lnTo>
                  <a:lnTo>
                    <a:pt x="16527" y="13100"/>
                  </a:lnTo>
                  <a:lnTo>
                    <a:pt x="16684" y="12785"/>
                  </a:lnTo>
                  <a:lnTo>
                    <a:pt x="16704" y="12745"/>
                  </a:lnTo>
                  <a:lnTo>
                    <a:pt x="16743" y="12686"/>
                  </a:lnTo>
                  <a:lnTo>
                    <a:pt x="16803" y="12528"/>
                  </a:lnTo>
                  <a:lnTo>
                    <a:pt x="17019" y="12036"/>
                  </a:lnTo>
                  <a:lnTo>
                    <a:pt x="17059" y="11957"/>
                  </a:lnTo>
                  <a:lnTo>
                    <a:pt x="17059" y="11918"/>
                  </a:lnTo>
                  <a:lnTo>
                    <a:pt x="17078" y="11898"/>
                  </a:lnTo>
                  <a:lnTo>
                    <a:pt x="17177" y="11603"/>
                  </a:lnTo>
                  <a:lnTo>
                    <a:pt x="17275" y="11287"/>
                  </a:lnTo>
                  <a:lnTo>
                    <a:pt x="17394" y="10795"/>
                  </a:lnTo>
                  <a:lnTo>
                    <a:pt x="17413" y="10736"/>
                  </a:lnTo>
                  <a:lnTo>
                    <a:pt x="17433" y="10637"/>
                  </a:lnTo>
                  <a:lnTo>
                    <a:pt x="17433" y="10618"/>
                  </a:lnTo>
                  <a:lnTo>
                    <a:pt x="17512" y="10263"/>
                  </a:lnTo>
                  <a:lnTo>
                    <a:pt x="17551" y="9909"/>
                  </a:lnTo>
                  <a:lnTo>
                    <a:pt x="17591" y="9574"/>
                  </a:lnTo>
                  <a:lnTo>
                    <a:pt x="17630" y="8963"/>
                  </a:lnTo>
                  <a:lnTo>
                    <a:pt x="17630" y="8845"/>
                  </a:lnTo>
                  <a:lnTo>
                    <a:pt x="17591" y="8096"/>
                  </a:lnTo>
                  <a:lnTo>
                    <a:pt x="17531" y="7584"/>
                  </a:lnTo>
                  <a:lnTo>
                    <a:pt x="17551" y="7584"/>
                  </a:lnTo>
                  <a:lnTo>
                    <a:pt x="17531" y="7545"/>
                  </a:lnTo>
                  <a:lnTo>
                    <a:pt x="17531" y="7505"/>
                  </a:lnTo>
                  <a:lnTo>
                    <a:pt x="17413" y="6836"/>
                  </a:lnTo>
                  <a:lnTo>
                    <a:pt x="17354" y="6678"/>
                  </a:lnTo>
                  <a:lnTo>
                    <a:pt x="17315" y="6520"/>
                  </a:lnTo>
                  <a:lnTo>
                    <a:pt x="17275" y="6343"/>
                  </a:lnTo>
                  <a:lnTo>
                    <a:pt x="17256" y="6245"/>
                  </a:lnTo>
                  <a:lnTo>
                    <a:pt x="17216" y="6127"/>
                  </a:lnTo>
                  <a:lnTo>
                    <a:pt x="17039" y="5654"/>
                  </a:lnTo>
                  <a:lnTo>
                    <a:pt x="17039" y="5614"/>
                  </a:lnTo>
                  <a:lnTo>
                    <a:pt x="17000" y="5555"/>
                  </a:lnTo>
                  <a:lnTo>
                    <a:pt x="16842" y="5181"/>
                  </a:lnTo>
                  <a:lnTo>
                    <a:pt x="16842" y="5201"/>
                  </a:lnTo>
                  <a:lnTo>
                    <a:pt x="16822" y="5142"/>
                  </a:lnTo>
                  <a:lnTo>
                    <a:pt x="16822" y="5122"/>
                  </a:lnTo>
                  <a:lnTo>
                    <a:pt x="16783" y="5063"/>
                  </a:lnTo>
                  <a:lnTo>
                    <a:pt x="16783" y="5043"/>
                  </a:lnTo>
                  <a:lnTo>
                    <a:pt x="16665" y="4807"/>
                  </a:lnTo>
                  <a:lnTo>
                    <a:pt x="16665" y="4826"/>
                  </a:lnTo>
                  <a:lnTo>
                    <a:pt x="16566" y="4610"/>
                  </a:lnTo>
                  <a:lnTo>
                    <a:pt x="16507" y="4511"/>
                  </a:lnTo>
                  <a:lnTo>
                    <a:pt x="16369" y="4255"/>
                  </a:lnTo>
                  <a:lnTo>
                    <a:pt x="16330" y="4216"/>
                  </a:lnTo>
                  <a:lnTo>
                    <a:pt x="16251" y="4078"/>
                  </a:lnTo>
                  <a:lnTo>
                    <a:pt x="16231" y="4058"/>
                  </a:lnTo>
                  <a:lnTo>
                    <a:pt x="16212" y="4039"/>
                  </a:lnTo>
                  <a:lnTo>
                    <a:pt x="16172" y="3960"/>
                  </a:lnTo>
                  <a:lnTo>
                    <a:pt x="16153" y="3920"/>
                  </a:lnTo>
                  <a:lnTo>
                    <a:pt x="15896" y="3566"/>
                  </a:lnTo>
                  <a:lnTo>
                    <a:pt x="15857" y="3526"/>
                  </a:lnTo>
                  <a:lnTo>
                    <a:pt x="15778" y="3408"/>
                  </a:lnTo>
                  <a:lnTo>
                    <a:pt x="15719" y="3349"/>
                  </a:lnTo>
                  <a:lnTo>
                    <a:pt x="15699" y="3290"/>
                  </a:lnTo>
                  <a:lnTo>
                    <a:pt x="15522" y="3093"/>
                  </a:lnTo>
                  <a:lnTo>
                    <a:pt x="15384" y="2935"/>
                  </a:lnTo>
                  <a:lnTo>
                    <a:pt x="15345" y="2896"/>
                  </a:lnTo>
                  <a:lnTo>
                    <a:pt x="14990" y="2522"/>
                  </a:lnTo>
                  <a:lnTo>
                    <a:pt x="14852" y="2404"/>
                  </a:lnTo>
                  <a:lnTo>
                    <a:pt x="14734" y="2285"/>
                  </a:lnTo>
                  <a:lnTo>
                    <a:pt x="14478" y="2069"/>
                  </a:lnTo>
                  <a:lnTo>
                    <a:pt x="14458" y="2049"/>
                  </a:lnTo>
                  <a:lnTo>
                    <a:pt x="14321" y="1931"/>
                  </a:lnTo>
                  <a:lnTo>
                    <a:pt x="14281" y="1911"/>
                  </a:lnTo>
                  <a:lnTo>
                    <a:pt x="13966" y="1655"/>
                  </a:lnTo>
                  <a:lnTo>
                    <a:pt x="13848" y="1576"/>
                  </a:lnTo>
                  <a:lnTo>
                    <a:pt x="13828" y="1576"/>
                  </a:lnTo>
                  <a:lnTo>
                    <a:pt x="13808" y="1557"/>
                  </a:lnTo>
                  <a:lnTo>
                    <a:pt x="13710" y="1478"/>
                  </a:lnTo>
                  <a:lnTo>
                    <a:pt x="13690" y="1478"/>
                  </a:lnTo>
                  <a:lnTo>
                    <a:pt x="13671" y="1458"/>
                  </a:lnTo>
                  <a:lnTo>
                    <a:pt x="13454" y="1320"/>
                  </a:lnTo>
                  <a:lnTo>
                    <a:pt x="13434" y="1320"/>
                  </a:lnTo>
                  <a:lnTo>
                    <a:pt x="13414" y="1300"/>
                  </a:lnTo>
                  <a:lnTo>
                    <a:pt x="13395" y="1281"/>
                  </a:lnTo>
                  <a:lnTo>
                    <a:pt x="13316" y="1241"/>
                  </a:lnTo>
                  <a:lnTo>
                    <a:pt x="13277" y="1202"/>
                  </a:lnTo>
                  <a:lnTo>
                    <a:pt x="13237" y="1202"/>
                  </a:lnTo>
                  <a:lnTo>
                    <a:pt x="13218" y="1182"/>
                  </a:lnTo>
                  <a:lnTo>
                    <a:pt x="13080" y="1103"/>
                  </a:lnTo>
                  <a:lnTo>
                    <a:pt x="13099" y="1123"/>
                  </a:lnTo>
                  <a:lnTo>
                    <a:pt x="12902" y="1005"/>
                  </a:lnTo>
                  <a:lnTo>
                    <a:pt x="12843" y="985"/>
                  </a:lnTo>
                  <a:lnTo>
                    <a:pt x="12764" y="946"/>
                  </a:lnTo>
                  <a:lnTo>
                    <a:pt x="12508" y="808"/>
                  </a:lnTo>
                  <a:lnTo>
                    <a:pt x="12489" y="808"/>
                  </a:lnTo>
                  <a:lnTo>
                    <a:pt x="12430" y="788"/>
                  </a:lnTo>
                  <a:lnTo>
                    <a:pt x="12410" y="769"/>
                  </a:lnTo>
                  <a:lnTo>
                    <a:pt x="12390" y="769"/>
                  </a:lnTo>
                  <a:lnTo>
                    <a:pt x="12292" y="709"/>
                  </a:lnTo>
                  <a:lnTo>
                    <a:pt x="12233" y="690"/>
                  </a:lnTo>
                  <a:lnTo>
                    <a:pt x="12193" y="670"/>
                  </a:lnTo>
                  <a:lnTo>
                    <a:pt x="11898" y="552"/>
                  </a:lnTo>
                  <a:lnTo>
                    <a:pt x="11799" y="532"/>
                  </a:lnTo>
                  <a:lnTo>
                    <a:pt x="11760" y="513"/>
                  </a:lnTo>
                  <a:lnTo>
                    <a:pt x="11740" y="493"/>
                  </a:lnTo>
                  <a:lnTo>
                    <a:pt x="11661" y="473"/>
                  </a:lnTo>
                  <a:lnTo>
                    <a:pt x="11622" y="453"/>
                  </a:lnTo>
                  <a:lnTo>
                    <a:pt x="11602" y="453"/>
                  </a:lnTo>
                  <a:lnTo>
                    <a:pt x="11149" y="316"/>
                  </a:lnTo>
                  <a:lnTo>
                    <a:pt x="11090" y="296"/>
                  </a:lnTo>
                  <a:lnTo>
                    <a:pt x="10972" y="276"/>
                  </a:lnTo>
                  <a:lnTo>
                    <a:pt x="10578" y="178"/>
                  </a:lnTo>
                  <a:lnTo>
                    <a:pt x="10519" y="158"/>
                  </a:lnTo>
                  <a:lnTo>
                    <a:pt x="10440" y="158"/>
                  </a:lnTo>
                  <a:lnTo>
                    <a:pt x="10420" y="138"/>
                  </a:lnTo>
                  <a:lnTo>
                    <a:pt x="10302" y="119"/>
                  </a:lnTo>
                  <a:lnTo>
                    <a:pt x="10263" y="119"/>
                  </a:lnTo>
                  <a:lnTo>
                    <a:pt x="10105" y="99"/>
                  </a:lnTo>
                  <a:lnTo>
                    <a:pt x="9928" y="79"/>
                  </a:lnTo>
                  <a:lnTo>
                    <a:pt x="9711" y="40"/>
                  </a:lnTo>
                  <a:lnTo>
                    <a:pt x="9692" y="40"/>
                  </a:lnTo>
                  <a:lnTo>
                    <a:pt x="9337" y="20"/>
                  </a:lnTo>
                  <a:lnTo>
                    <a:pt x="9278" y="20"/>
                  </a:lnTo>
                  <a:lnTo>
                    <a:pt x="8904" y="0"/>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8"/>
            <p:cNvSpPr/>
            <p:nvPr/>
          </p:nvSpPr>
          <p:spPr>
            <a:xfrm>
              <a:off x="1527950" y="2249800"/>
              <a:ext cx="440750" cy="440775"/>
            </a:xfrm>
            <a:custGeom>
              <a:avLst/>
              <a:gdLst/>
              <a:ahLst/>
              <a:cxnLst/>
              <a:rect l="l" t="t" r="r" b="b"/>
              <a:pathLst>
                <a:path w="17630" h="17631" fill="none" extrusionOk="0">
                  <a:moveTo>
                    <a:pt x="17591" y="8096"/>
                  </a:moveTo>
                  <a:lnTo>
                    <a:pt x="17531" y="7584"/>
                  </a:lnTo>
                  <a:lnTo>
                    <a:pt x="17551" y="7584"/>
                  </a:lnTo>
                  <a:lnTo>
                    <a:pt x="17551" y="7584"/>
                  </a:lnTo>
                  <a:lnTo>
                    <a:pt x="17531" y="7545"/>
                  </a:lnTo>
                  <a:lnTo>
                    <a:pt x="17531" y="7545"/>
                  </a:lnTo>
                  <a:lnTo>
                    <a:pt x="17531" y="7545"/>
                  </a:lnTo>
                  <a:lnTo>
                    <a:pt x="17531" y="7545"/>
                  </a:lnTo>
                  <a:lnTo>
                    <a:pt x="17531" y="7505"/>
                  </a:lnTo>
                  <a:lnTo>
                    <a:pt x="17531" y="7505"/>
                  </a:lnTo>
                  <a:lnTo>
                    <a:pt x="17413" y="6836"/>
                  </a:lnTo>
                  <a:lnTo>
                    <a:pt x="17413" y="6836"/>
                  </a:lnTo>
                  <a:lnTo>
                    <a:pt x="17354" y="6678"/>
                  </a:lnTo>
                  <a:lnTo>
                    <a:pt x="17354" y="6678"/>
                  </a:lnTo>
                  <a:lnTo>
                    <a:pt x="17315" y="6520"/>
                  </a:lnTo>
                  <a:lnTo>
                    <a:pt x="17315" y="6520"/>
                  </a:lnTo>
                  <a:lnTo>
                    <a:pt x="17275" y="6343"/>
                  </a:lnTo>
                  <a:lnTo>
                    <a:pt x="17275" y="6343"/>
                  </a:lnTo>
                  <a:lnTo>
                    <a:pt x="17256" y="6245"/>
                  </a:lnTo>
                  <a:lnTo>
                    <a:pt x="17256" y="6245"/>
                  </a:lnTo>
                  <a:lnTo>
                    <a:pt x="17216" y="6127"/>
                  </a:lnTo>
                  <a:lnTo>
                    <a:pt x="17216" y="6127"/>
                  </a:lnTo>
                  <a:lnTo>
                    <a:pt x="17216" y="6127"/>
                  </a:lnTo>
                  <a:lnTo>
                    <a:pt x="17216" y="6127"/>
                  </a:lnTo>
                  <a:lnTo>
                    <a:pt x="17039" y="5654"/>
                  </a:lnTo>
                  <a:lnTo>
                    <a:pt x="17039" y="5654"/>
                  </a:lnTo>
                  <a:lnTo>
                    <a:pt x="17039" y="5614"/>
                  </a:lnTo>
                  <a:lnTo>
                    <a:pt x="17039" y="5614"/>
                  </a:lnTo>
                  <a:lnTo>
                    <a:pt x="17000" y="5555"/>
                  </a:lnTo>
                  <a:lnTo>
                    <a:pt x="17000" y="5555"/>
                  </a:lnTo>
                  <a:lnTo>
                    <a:pt x="16842" y="5181"/>
                  </a:lnTo>
                  <a:lnTo>
                    <a:pt x="16842" y="5201"/>
                  </a:lnTo>
                  <a:lnTo>
                    <a:pt x="16842" y="5201"/>
                  </a:lnTo>
                  <a:lnTo>
                    <a:pt x="16822" y="5142"/>
                  </a:lnTo>
                  <a:lnTo>
                    <a:pt x="16822" y="5122"/>
                  </a:lnTo>
                  <a:lnTo>
                    <a:pt x="16822" y="5122"/>
                  </a:lnTo>
                  <a:lnTo>
                    <a:pt x="16783" y="5063"/>
                  </a:lnTo>
                  <a:lnTo>
                    <a:pt x="16783" y="5063"/>
                  </a:lnTo>
                  <a:lnTo>
                    <a:pt x="16783" y="5043"/>
                  </a:lnTo>
                  <a:lnTo>
                    <a:pt x="16783" y="5023"/>
                  </a:lnTo>
                  <a:lnTo>
                    <a:pt x="16783" y="5023"/>
                  </a:lnTo>
                  <a:lnTo>
                    <a:pt x="16783" y="5043"/>
                  </a:lnTo>
                  <a:lnTo>
                    <a:pt x="16783" y="5043"/>
                  </a:lnTo>
                  <a:lnTo>
                    <a:pt x="16665" y="4807"/>
                  </a:lnTo>
                  <a:lnTo>
                    <a:pt x="16665" y="4826"/>
                  </a:lnTo>
                  <a:lnTo>
                    <a:pt x="16566" y="4610"/>
                  </a:lnTo>
                  <a:lnTo>
                    <a:pt x="16566" y="4610"/>
                  </a:lnTo>
                  <a:lnTo>
                    <a:pt x="16507" y="4511"/>
                  </a:lnTo>
                  <a:lnTo>
                    <a:pt x="16507" y="4511"/>
                  </a:lnTo>
                  <a:lnTo>
                    <a:pt x="16507" y="4511"/>
                  </a:lnTo>
                  <a:lnTo>
                    <a:pt x="16369" y="4255"/>
                  </a:lnTo>
                  <a:lnTo>
                    <a:pt x="16330" y="4216"/>
                  </a:lnTo>
                  <a:lnTo>
                    <a:pt x="16330" y="4216"/>
                  </a:lnTo>
                  <a:lnTo>
                    <a:pt x="16251" y="4078"/>
                  </a:lnTo>
                  <a:lnTo>
                    <a:pt x="16251" y="4078"/>
                  </a:lnTo>
                  <a:lnTo>
                    <a:pt x="16231" y="4058"/>
                  </a:lnTo>
                  <a:lnTo>
                    <a:pt x="16212" y="4039"/>
                  </a:lnTo>
                  <a:lnTo>
                    <a:pt x="16212" y="4039"/>
                  </a:lnTo>
                  <a:lnTo>
                    <a:pt x="16172" y="3960"/>
                  </a:lnTo>
                  <a:lnTo>
                    <a:pt x="16172" y="3960"/>
                  </a:lnTo>
                  <a:lnTo>
                    <a:pt x="16153" y="3920"/>
                  </a:lnTo>
                  <a:lnTo>
                    <a:pt x="15896" y="3566"/>
                  </a:lnTo>
                  <a:lnTo>
                    <a:pt x="15896" y="3566"/>
                  </a:lnTo>
                  <a:lnTo>
                    <a:pt x="15857" y="3526"/>
                  </a:lnTo>
                  <a:lnTo>
                    <a:pt x="15857" y="3526"/>
                  </a:lnTo>
                  <a:lnTo>
                    <a:pt x="15778" y="3408"/>
                  </a:lnTo>
                  <a:lnTo>
                    <a:pt x="15778" y="3408"/>
                  </a:lnTo>
                  <a:lnTo>
                    <a:pt x="15719" y="3349"/>
                  </a:lnTo>
                  <a:lnTo>
                    <a:pt x="15719" y="3349"/>
                  </a:lnTo>
                  <a:lnTo>
                    <a:pt x="15699" y="3290"/>
                  </a:lnTo>
                  <a:lnTo>
                    <a:pt x="15522" y="3093"/>
                  </a:lnTo>
                  <a:lnTo>
                    <a:pt x="15522" y="3093"/>
                  </a:lnTo>
                  <a:lnTo>
                    <a:pt x="15384" y="2935"/>
                  </a:lnTo>
                  <a:lnTo>
                    <a:pt x="15384" y="2935"/>
                  </a:lnTo>
                  <a:lnTo>
                    <a:pt x="15345" y="2896"/>
                  </a:lnTo>
                  <a:lnTo>
                    <a:pt x="14990" y="2522"/>
                  </a:lnTo>
                  <a:lnTo>
                    <a:pt x="14990" y="2522"/>
                  </a:lnTo>
                  <a:lnTo>
                    <a:pt x="14852" y="2404"/>
                  </a:lnTo>
                  <a:lnTo>
                    <a:pt x="14852" y="2404"/>
                  </a:lnTo>
                  <a:lnTo>
                    <a:pt x="14734" y="2285"/>
                  </a:lnTo>
                  <a:lnTo>
                    <a:pt x="14478" y="2069"/>
                  </a:lnTo>
                  <a:lnTo>
                    <a:pt x="14478" y="2069"/>
                  </a:lnTo>
                  <a:lnTo>
                    <a:pt x="14458" y="2049"/>
                  </a:lnTo>
                  <a:lnTo>
                    <a:pt x="14321" y="1931"/>
                  </a:lnTo>
                  <a:lnTo>
                    <a:pt x="14321" y="1931"/>
                  </a:lnTo>
                  <a:lnTo>
                    <a:pt x="14281" y="1911"/>
                  </a:lnTo>
                  <a:lnTo>
                    <a:pt x="14281" y="1911"/>
                  </a:lnTo>
                  <a:lnTo>
                    <a:pt x="13966" y="1655"/>
                  </a:lnTo>
                  <a:lnTo>
                    <a:pt x="13966" y="1655"/>
                  </a:lnTo>
                  <a:lnTo>
                    <a:pt x="13848" y="1576"/>
                  </a:lnTo>
                  <a:lnTo>
                    <a:pt x="13828" y="1576"/>
                  </a:lnTo>
                  <a:lnTo>
                    <a:pt x="13828" y="1576"/>
                  </a:lnTo>
                  <a:lnTo>
                    <a:pt x="13808" y="1557"/>
                  </a:lnTo>
                  <a:lnTo>
                    <a:pt x="13808" y="1557"/>
                  </a:lnTo>
                  <a:lnTo>
                    <a:pt x="13710" y="1478"/>
                  </a:lnTo>
                  <a:lnTo>
                    <a:pt x="13690" y="1478"/>
                  </a:lnTo>
                  <a:lnTo>
                    <a:pt x="13671" y="1458"/>
                  </a:lnTo>
                  <a:lnTo>
                    <a:pt x="13454" y="1320"/>
                  </a:lnTo>
                  <a:lnTo>
                    <a:pt x="13434" y="1320"/>
                  </a:lnTo>
                  <a:lnTo>
                    <a:pt x="13434" y="1320"/>
                  </a:lnTo>
                  <a:lnTo>
                    <a:pt x="13414" y="1300"/>
                  </a:lnTo>
                  <a:lnTo>
                    <a:pt x="13414" y="1300"/>
                  </a:lnTo>
                  <a:lnTo>
                    <a:pt x="13395" y="1281"/>
                  </a:lnTo>
                  <a:lnTo>
                    <a:pt x="13395" y="1281"/>
                  </a:lnTo>
                  <a:lnTo>
                    <a:pt x="13316" y="1241"/>
                  </a:lnTo>
                  <a:lnTo>
                    <a:pt x="13316" y="1241"/>
                  </a:lnTo>
                  <a:lnTo>
                    <a:pt x="13277" y="1202"/>
                  </a:lnTo>
                  <a:lnTo>
                    <a:pt x="13277" y="1202"/>
                  </a:lnTo>
                  <a:lnTo>
                    <a:pt x="13237" y="1202"/>
                  </a:lnTo>
                  <a:lnTo>
                    <a:pt x="13237" y="1202"/>
                  </a:lnTo>
                  <a:lnTo>
                    <a:pt x="13218" y="1182"/>
                  </a:lnTo>
                  <a:lnTo>
                    <a:pt x="13218" y="1182"/>
                  </a:lnTo>
                  <a:lnTo>
                    <a:pt x="13218" y="1182"/>
                  </a:lnTo>
                  <a:lnTo>
                    <a:pt x="13080" y="1103"/>
                  </a:lnTo>
                  <a:lnTo>
                    <a:pt x="13099" y="1123"/>
                  </a:lnTo>
                  <a:lnTo>
                    <a:pt x="12902" y="1005"/>
                  </a:lnTo>
                  <a:lnTo>
                    <a:pt x="12902" y="1005"/>
                  </a:lnTo>
                  <a:lnTo>
                    <a:pt x="12843" y="985"/>
                  </a:lnTo>
                  <a:lnTo>
                    <a:pt x="12843" y="985"/>
                  </a:lnTo>
                  <a:lnTo>
                    <a:pt x="12764" y="946"/>
                  </a:lnTo>
                  <a:lnTo>
                    <a:pt x="12764" y="946"/>
                  </a:lnTo>
                  <a:lnTo>
                    <a:pt x="12508" y="808"/>
                  </a:lnTo>
                  <a:lnTo>
                    <a:pt x="12489" y="808"/>
                  </a:lnTo>
                  <a:lnTo>
                    <a:pt x="12430" y="788"/>
                  </a:lnTo>
                  <a:lnTo>
                    <a:pt x="12410" y="769"/>
                  </a:lnTo>
                  <a:lnTo>
                    <a:pt x="12390" y="769"/>
                  </a:lnTo>
                  <a:lnTo>
                    <a:pt x="12390" y="769"/>
                  </a:lnTo>
                  <a:lnTo>
                    <a:pt x="12292" y="709"/>
                  </a:lnTo>
                  <a:lnTo>
                    <a:pt x="12233" y="690"/>
                  </a:lnTo>
                  <a:lnTo>
                    <a:pt x="12233" y="690"/>
                  </a:lnTo>
                  <a:lnTo>
                    <a:pt x="12193" y="670"/>
                  </a:lnTo>
                  <a:lnTo>
                    <a:pt x="11898" y="552"/>
                  </a:lnTo>
                  <a:lnTo>
                    <a:pt x="11898" y="552"/>
                  </a:lnTo>
                  <a:lnTo>
                    <a:pt x="11799" y="532"/>
                  </a:lnTo>
                  <a:lnTo>
                    <a:pt x="11799" y="532"/>
                  </a:lnTo>
                  <a:lnTo>
                    <a:pt x="11760" y="513"/>
                  </a:lnTo>
                  <a:lnTo>
                    <a:pt x="11740" y="493"/>
                  </a:lnTo>
                  <a:lnTo>
                    <a:pt x="11661" y="473"/>
                  </a:lnTo>
                  <a:lnTo>
                    <a:pt x="11661" y="473"/>
                  </a:lnTo>
                  <a:lnTo>
                    <a:pt x="11661" y="473"/>
                  </a:lnTo>
                  <a:lnTo>
                    <a:pt x="11622" y="453"/>
                  </a:lnTo>
                  <a:lnTo>
                    <a:pt x="11602" y="453"/>
                  </a:lnTo>
                  <a:lnTo>
                    <a:pt x="11602" y="453"/>
                  </a:lnTo>
                  <a:lnTo>
                    <a:pt x="11149" y="316"/>
                  </a:lnTo>
                  <a:lnTo>
                    <a:pt x="11149" y="316"/>
                  </a:lnTo>
                  <a:lnTo>
                    <a:pt x="11090" y="296"/>
                  </a:lnTo>
                  <a:lnTo>
                    <a:pt x="11090" y="296"/>
                  </a:lnTo>
                  <a:lnTo>
                    <a:pt x="10972" y="276"/>
                  </a:lnTo>
                  <a:lnTo>
                    <a:pt x="10972" y="276"/>
                  </a:lnTo>
                  <a:lnTo>
                    <a:pt x="10972" y="276"/>
                  </a:lnTo>
                  <a:lnTo>
                    <a:pt x="10578" y="178"/>
                  </a:lnTo>
                  <a:lnTo>
                    <a:pt x="10578" y="178"/>
                  </a:lnTo>
                  <a:lnTo>
                    <a:pt x="10519" y="158"/>
                  </a:lnTo>
                  <a:lnTo>
                    <a:pt x="10519" y="158"/>
                  </a:lnTo>
                  <a:lnTo>
                    <a:pt x="10440" y="158"/>
                  </a:lnTo>
                  <a:lnTo>
                    <a:pt x="10420" y="138"/>
                  </a:lnTo>
                  <a:lnTo>
                    <a:pt x="10420" y="138"/>
                  </a:lnTo>
                  <a:lnTo>
                    <a:pt x="10302" y="119"/>
                  </a:lnTo>
                  <a:lnTo>
                    <a:pt x="10302" y="119"/>
                  </a:lnTo>
                  <a:lnTo>
                    <a:pt x="10263" y="119"/>
                  </a:lnTo>
                  <a:lnTo>
                    <a:pt x="10105" y="99"/>
                  </a:lnTo>
                  <a:lnTo>
                    <a:pt x="10105" y="99"/>
                  </a:lnTo>
                  <a:lnTo>
                    <a:pt x="9928" y="79"/>
                  </a:lnTo>
                  <a:lnTo>
                    <a:pt x="9928" y="79"/>
                  </a:lnTo>
                  <a:lnTo>
                    <a:pt x="9711" y="40"/>
                  </a:lnTo>
                  <a:lnTo>
                    <a:pt x="9692" y="40"/>
                  </a:lnTo>
                  <a:lnTo>
                    <a:pt x="9692" y="40"/>
                  </a:lnTo>
                  <a:lnTo>
                    <a:pt x="9692" y="40"/>
                  </a:lnTo>
                  <a:lnTo>
                    <a:pt x="9337" y="20"/>
                  </a:lnTo>
                  <a:lnTo>
                    <a:pt x="9337" y="20"/>
                  </a:lnTo>
                  <a:lnTo>
                    <a:pt x="9278" y="20"/>
                  </a:lnTo>
                  <a:lnTo>
                    <a:pt x="9278" y="20"/>
                  </a:lnTo>
                  <a:lnTo>
                    <a:pt x="8904" y="0"/>
                  </a:lnTo>
                  <a:lnTo>
                    <a:pt x="8746" y="0"/>
                  </a:lnTo>
                  <a:lnTo>
                    <a:pt x="8746" y="0"/>
                  </a:lnTo>
                  <a:lnTo>
                    <a:pt x="8726" y="0"/>
                  </a:lnTo>
                  <a:lnTo>
                    <a:pt x="8726" y="0"/>
                  </a:lnTo>
                  <a:lnTo>
                    <a:pt x="8667" y="0"/>
                  </a:lnTo>
                  <a:lnTo>
                    <a:pt x="8667" y="0"/>
                  </a:lnTo>
                  <a:lnTo>
                    <a:pt x="8667" y="0"/>
                  </a:lnTo>
                  <a:lnTo>
                    <a:pt x="8549" y="0"/>
                  </a:lnTo>
                  <a:lnTo>
                    <a:pt x="8549" y="0"/>
                  </a:lnTo>
                  <a:lnTo>
                    <a:pt x="8510" y="0"/>
                  </a:lnTo>
                  <a:lnTo>
                    <a:pt x="8510" y="0"/>
                  </a:lnTo>
                  <a:lnTo>
                    <a:pt x="8116" y="20"/>
                  </a:lnTo>
                  <a:lnTo>
                    <a:pt x="8116" y="20"/>
                  </a:lnTo>
                  <a:lnTo>
                    <a:pt x="8116" y="20"/>
                  </a:lnTo>
                  <a:lnTo>
                    <a:pt x="8116" y="20"/>
                  </a:lnTo>
                  <a:lnTo>
                    <a:pt x="8096" y="20"/>
                  </a:lnTo>
                  <a:lnTo>
                    <a:pt x="8096" y="20"/>
                  </a:lnTo>
                  <a:lnTo>
                    <a:pt x="8096" y="20"/>
                  </a:lnTo>
                  <a:lnTo>
                    <a:pt x="7741" y="59"/>
                  </a:lnTo>
                  <a:lnTo>
                    <a:pt x="7288" y="138"/>
                  </a:lnTo>
                  <a:lnTo>
                    <a:pt x="7288" y="138"/>
                  </a:lnTo>
                  <a:lnTo>
                    <a:pt x="7210" y="138"/>
                  </a:lnTo>
                  <a:lnTo>
                    <a:pt x="7210" y="138"/>
                  </a:lnTo>
                  <a:lnTo>
                    <a:pt x="7150" y="158"/>
                  </a:lnTo>
                  <a:lnTo>
                    <a:pt x="7013" y="178"/>
                  </a:lnTo>
                  <a:lnTo>
                    <a:pt x="7013" y="197"/>
                  </a:lnTo>
                  <a:lnTo>
                    <a:pt x="7013" y="197"/>
                  </a:lnTo>
                  <a:lnTo>
                    <a:pt x="6776" y="237"/>
                  </a:lnTo>
                  <a:lnTo>
                    <a:pt x="6776" y="237"/>
                  </a:lnTo>
                  <a:lnTo>
                    <a:pt x="6737" y="256"/>
                  </a:lnTo>
                  <a:lnTo>
                    <a:pt x="6737" y="256"/>
                  </a:lnTo>
                  <a:lnTo>
                    <a:pt x="6579" y="296"/>
                  </a:lnTo>
                  <a:lnTo>
                    <a:pt x="6579" y="296"/>
                  </a:lnTo>
                  <a:lnTo>
                    <a:pt x="6441" y="316"/>
                  </a:lnTo>
                  <a:lnTo>
                    <a:pt x="6402" y="335"/>
                  </a:lnTo>
                  <a:lnTo>
                    <a:pt x="6402" y="335"/>
                  </a:lnTo>
                  <a:lnTo>
                    <a:pt x="6363" y="355"/>
                  </a:lnTo>
                  <a:lnTo>
                    <a:pt x="6363" y="355"/>
                  </a:lnTo>
                  <a:lnTo>
                    <a:pt x="6106" y="434"/>
                  </a:lnTo>
                  <a:lnTo>
                    <a:pt x="6087" y="434"/>
                  </a:lnTo>
                  <a:lnTo>
                    <a:pt x="6047" y="453"/>
                  </a:lnTo>
                  <a:lnTo>
                    <a:pt x="6028" y="453"/>
                  </a:lnTo>
                  <a:lnTo>
                    <a:pt x="6028" y="453"/>
                  </a:lnTo>
                  <a:lnTo>
                    <a:pt x="5890" y="493"/>
                  </a:lnTo>
                  <a:lnTo>
                    <a:pt x="5870" y="513"/>
                  </a:lnTo>
                  <a:lnTo>
                    <a:pt x="5870" y="513"/>
                  </a:lnTo>
                  <a:lnTo>
                    <a:pt x="5594" y="611"/>
                  </a:lnTo>
                  <a:lnTo>
                    <a:pt x="5594" y="611"/>
                  </a:lnTo>
                  <a:lnTo>
                    <a:pt x="5378" y="709"/>
                  </a:lnTo>
                  <a:lnTo>
                    <a:pt x="5378" y="709"/>
                  </a:lnTo>
                  <a:lnTo>
                    <a:pt x="5240" y="769"/>
                  </a:lnTo>
                  <a:lnTo>
                    <a:pt x="5240" y="769"/>
                  </a:lnTo>
                  <a:lnTo>
                    <a:pt x="5043" y="847"/>
                  </a:lnTo>
                  <a:lnTo>
                    <a:pt x="5043" y="847"/>
                  </a:lnTo>
                  <a:lnTo>
                    <a:pt x="4885" y="926"/>
                  </a:lnTo>
                  <a:lnTo>
                    <a:pt x="4885" y="926"/>
                  </a:lnTo>
                  <a:lnTo>
                    <a:pt x="4747" y="1005"/>
                  </a:lnTo>
                  <a:lnTo>
                    <a:pt x="4491" y="1123"/>
                  </a:lnTo>
                  <a:lnTo>
                    <a:pt x="4491" y="1123"/>
                  </a:lnTo>
                  <a:lnTo>
                    <a:pt x="4491" y="1123"/>
                  </a:lnTo>
                  <a:lnTo>
                    <a:pt x="4452" y="1163"/>
                  </a:lnTo>
                  <a:lnTo>
                    <a:pt x="4452" y="1163"/>
                  </a:lnTo>
                  <a:lnTo>
                    <a:pt x="4393" y="1182"/>
                  </a:lnTo>
                  <a:lnTo>
                    <a:pt x="4393" y="1182"/>
                  </a:lnTo>
                  <a:lnTo>
                    <a:pt x="4334" y="1222"/>
                  </a:lnTo>
                  <a:lnTo>
                    <a:pt x="4294" y="1241"/>
                  </a:lnTo>
                  <a:lnTo>
                    <a:pt x="4294" y="1241"/>
                  </a:lnTo>
                  <a:lnTo>
                    <a:pt x="3979" y="1458"/>
                  </a:lnTo>
                  <a:lnTo>
                    <a:pt x="3979" y="1458"/>
                  </a:lnTo>
                  <a:lnTo>
                    <a:pt x="3920" y="1497"/>
                  </a:lnTo>
                  <a:lnTo>
                    <a:pt x="3920" y="1497"/>
                  </a:lnTo>
                  <a:lnTo>
                    <a:pt x="3762" y="1596"/>
                  </a:lnTo>
                  <a:lnTo>
                    <a:pt x="3743" y="1596"/>
                  </a:lnTo>
                  <a:lnTo>
                    <a:pt x="3329" y="1911"/>
                  </a:lnTo>
                  <a:lnTo>
                    <a:pt x="2994" y="2187"/>
                  </a:lnTo>
                  <a:lnTo>
                    <a:pt x="2994" y="2187"/>
                  </a:lnTo>
                  <a:lnTo>
                    <a:pt x="2856" y="2325"/>
                  </a:lnTo>
                  <a:lnTo>
                    <a:pt x="2856" y="2325"/>
                  </a:lnTo>
                  <a:lnTo>
                    <a:pt x="2797" y="2364"/>
                  </a:lnTo>
                  <a:lnTo>
                    <a:pt x="2797" y="2364"/>
                  </a:lnTo>
                  <a:lnTo>
                    <a:pt x="2738" y="2423"/>
                  </a:lnTo>
                  <a:lnTo>
                    <a:pt x="2738" y="2423"/>
                  </a:lnTo>
                  <a:lnTo>
                    <a:pt x="2561" y="2601"/>
                  </a:lnTo>
                  <a:lnTo>
                    <a:pt x="2561" y="2601"/>
                  </a:lnTo>
                  <a:lnTo>
                    <a:pt x="2423" y="2738"/>
                  </a:lnTo>
                  <a:lnTo>
                    <a:pt x="2423" y="2758"/>
                  </a:lnTo>
                  <a:lnTo>
                    <a:pt x="2305" y="2857"/>
                  </a:lnTo>
                  <a:lnTo>
                    <a:pt x="2305" y="2876"/>
                  </a:lnTo>
                  <a:lnTo>
                    <a:pt x="2305" y="2876"/>
                  </a:lnTo>
                  <a:lnTo>
                    <a:pt x="2285" y="2896"/>
                  </a:lnTo>
                  <a:lnTo>
                    <a:pt x="1950" y="3270"/>
                  </a:lnTo>
                  <a:lnTo>
                    <a:pt x="1950" y="3270"/>
                  </a:lnTo>
                  <a:lnTo>
                    <a:pt x="1930" y="3310"/>
                  </a:lnTo>
                  <a:lnTo>
                    <a:pt x="1930" y="3310"/>
                  </a:lnTo>
                  <a:lnTo>
                    <a:pt x="1871" y="3369"/>
                  </a:lnTo>
                  <a:lnTo>
                    <a:pt x="1852" y="3388"/>
                  </a:lnTo>
                  <a:lnTo>
                    <a:pt x="1852" y="3388"/>
                  </a:lnTo>
                  <a:lnTo>
                    <a:pt x="1812" y="3448"/>
                  </a:lnTo>
                  <a:lnTo>
                    <a:pt x="1812" y="3448"/>
                  </a:lnTo>
                  <a:lnTo>
                    <a:pt x="1694" y="3625"/>
                  </a:lnTo>
                  <a:lnTo>
                    <a:pt x="1694" y="3625"/>
                  </a:lnTo>
                  <a:lnTo>
                    <a:pt x="1635" y="3684"/>
                  </a:lnTo>
                  <a:lnTo>
                    <a:pt x="1635" y="3684"/>
                  </a:lnTo>
                  <a:lnTo>
                    <a:pt x="1477" y="3901"/>
                  </a:lnTo>
                  <a:lnTo>
                    <a:pt x="1477" y="3920"/>
                  </a:lnTo>
                  <a:lnTo>
                    <a:pt x="1477" y="3920"/>
                  </a:lnTo>
                  <a:lnTo>
                    <a:pt x="1477" y="3940"/>
                  </a:lnTo>
                  <a:lnTo>
                    <a:pt x="1458" y="3940"/>
                  </a:lnTo>
                  <a:lnTo>
                    <a:pt x="1458" y="3940"/>
                  </a:lnTo>
                  <a:lnTo>
                    <a:pt x="1339" y="4137"/>
                  </a:lnTo>
                  <a:lnTo>
                    <a:pt x="1123" y="4511"/>
                  </a:lnTo>
                  <a:lnTo>
                    <a:pt x="1103" y="4531"/>
                  </a:lnTo>
                  <a:lnTo>
                    <a:pt x="1103" y="4531"/>
                  </a:lnTo>
                  <a:lnTo>
                    <a:pt x="1083" y="4570"/>
                  </a:lnTo>
                  <a:lnTo>
                    <a:pt x="1083" y="4570"/>
                  </a:lnTo>
                  <a:lnTo>
                    <a:pt x="906" y="4905"/>
                  </a:lnTo>
                  <a:lnTo>
                    <a:pt x="709" y="5319"/>
                  </a:lnTo>
                  <a:lnTo>
                    <a:pt x="532" y="5772"/>
                  </a:lnTo>
                  <a:lnTo>
                    <a:pt x="374" y="6245"/>
                  </a:lnTo>
                  <a:lnTo>
                    <a:pt x="374" y="6245"/>
                  </a:lnTo>
                  <a:lnTo>
                    <a:pt x="236" y="6757"/>
                  </a:lnTo>
                  <a:lnTo>
                    <a:pt x="236" y="6757"/>
                  </a:lnTo>
                  <a:lnTo>
                    <a:pt x="276" y="6619"/>
                  </a:lnTo>
                  <a:lnTo>
                    <a:pt x="276" y="6619"/>
                  </a:lnTo>
                  <a:lnTo>
                    <a:pt x="197" y="6934"/>
                  </a:lnTo>
                  <a:lnTo>
                    <a:pt x="197" y="6934"/>
                  </a:lnTo>
                  <a:lnTo>
                    <a:pt x="197" y="6954"/>
                  </a:lnTo>
                  <a:lnTo>
                    <a:pt x="197" y="6954"/>
                  </a:lnTo>
                  <a:lnTo>
                    <a:pt x="177" y="7052"/>
                  </a:lnTo>
                  <a:lnTo>
                    <a:pt x="177" y="7052"/>
                  </a:lnTo>
                  <a:lnTo>
                    <a:pt x="138" y="7210"/>
                  </a:lnTo>
                  <a:lnTo>
                    <a:pt x="138" y="7210"/>
                  </a:lnTo>
                  <a:lnTo>
                    <a:pt x="98" y="7486"/>
                  </a:lnTo>
                  <a:lnTo>
                    <a:pt x="98" y="7486"/>
                  </a:lnTo>
                  <a:lnTo>
                    <a:pt x="138" y="7269"/>
                  </a:lnTo>
                  <a:lnTo>
                    <a:pt x="98" y="7505"/>
                  </a:lnTo>
                  <a:lnTo>
                    <a:pt x="98" y="7505"/>
                  </a:lnTo>
                  <a:lnTo>
                    <a:pt x="79" y="7564"/>
                  </a:lnTo>
                  <a:lnTo>
                    <a:pt x="79" y="7564"/>
                  </a:lnTo>
                  <a:lnTo>
                    <a:pt x="79" y="7545"/>
                  </a:lnTo>
                  <a:lnTo>
                    <a:pt x="79" y="7564"/>
                  </a:lnTo>
                  <a:lnTo>
                    <a:pt x="79" y="7564"/>
                  </a:lnTo>
                  <a:lnTo>
                    <a:pt x="39" y="7919"/>
                  </a:lnTo>
                  <a:lnTo>
                    <a:pt x="39" y="7919"/>
                  </a:lnTo>
                  <a:lnTo>
                    <a:pt x="20" y="8096"/>
                  </a:lnTo>
                  <a:lnTo>
                    <a:pt x="20" y="8096"/>
                  </a:lnTo>
                  <a:lnTo>
                    <a:pt x="39" y="7919"/>
                  </a:lnTo>
                  <a:lnTo>
                    <a:pt x="39" y="7919"/>
                  </a:lnTo>
                  <a:lnTo>
                    <a:pt x="20" y="8215"/>
                  </a:lnTo>
                  <a:lnTo>
                    <a:pt x="20" y="8215"/>
                  </a:lnTo>
                  <a:lnTo>
                    <a:pt x="20" y="8274"/>
                  </a:lnTo>
                  <a:lnTo>
                    <a:pt x="20" y="8274"/>
                  </a:lnTo>
                  <a:lnTo>
                    <a:pt x="0" y="8510"/>
                  </a:lnTo>
                  <a:lnTo>
                    <a:pt x="0" y="8510"/>
                  </a:lnTo>
                  <a:lnTo>
                    <a:pt x="0" y="8628"/>
                  </a:lnTo>
                  <a:lnTo>
                    <a:pt x="0" y="8628"/>
                  </a:lnTo>
                  <a:lnTo>
                    <a:pt x="0" y="8707"/>
                  </a:lnTo>
                  <a:lnTo>
                    <a:pt x="0" y="8707"/>
                  </a:lnTo>
                  <a:lnTo>
                    <a:pt x="0" y="8786"/>
                  </a:lnTo>
                  <a:lnTo>
                    <a:pt x="0" y="8786"/>
                  </a:lnTo>
                  <a:lnTo>
                    <a:pt x="0" y="8943"/>
                  </a:lnTo>
                  <a:lnTo>
                    <a:pt x="0" y="8943"/>
                  </a:lnTo>
                  <a:lnTo>
                    <a:pt x="0" y="9042"/>
                  </a:lnTo>
                  <a:lnTo>
                    <a:pt x="0" y="9042"/>
                  </a:lnTo>
                  <a:lnTo>
                    <a:pt x="0" y="9101"/>
                  </a:lnTo>
                  <a:lnTo>
                    <a:pt x="0" y="9101"/>
                  </a:lnTo>
                  <a:lnTo>
                    <a:pt x="20" y="9219"/>
                  </a:lnTo>
                  <a:lnTo>
                    <a:pt x="20" y="9219"/>
                  </a:lnTo>
                  <a:lnTo>
                    <a:pt x="0" y="9062"/>
                  </a:lnTo>
                  <a:lnTo>
                    <a:pt x="0" y="9062"/>
                  </a:lnTo>
                  <a:lnTo>
                    <a:pt x="39" y="9554"/>
                  </a:lnTo>
                  <a:lnTo>
                    <a:pt x="39" y="9554"/>
                  </a:lnTo>
                  <a:lnTo>
                    <a:pt x="20" y="9377"/>
                  </a:lnTo>
                  <a:lnTo>
                    <a:pt x="20" y="9377"/>
                  </a:lnTo>
                  <a:lnTo>
                    <a:pt x="39" y="9593"/>
                  </a:lnTo>
                  <a:lnTo>
                    <a:pt x="39" y="9613"/>
                  </a:lnTo>
                  <a:lnTo>
                    <a:pt x="39" y="9613"/>
                  </a:lnTo>
                  <a:lnTo>
                    <a:pt x="39" y="9633"/>
                  </a:lnTo>
                  <a:lnTo>
                    <a:pt x="39" y="9633"/>
                  </a:lnTo>
                  <a:lnTo>
                    <a:pt x="39" y="9712"/>
                  </a:lnTo>
                  <a:lnTo>
                    <a:pt x="39" y="9712"/>
                  </a:lnTo>
                  <a:lnTo>
                    <a:pt x="59" y="9790"/>
                  </a:lnTo>
                  <a:lnTo>
                    <a:pt x="59" y="9790"/>
                  </a:lnTo>
                  <a:lnTo>
                    <a:pt x="98" y="10106"/>
                  </a:lnTo>
                  <a:lnTo>
                    <a:pt x="98" y="10106"/>
                  </a:lnTo>
                  <a:lnTo>
                    <a:pt x="98" y="10125"/>
                  </a:lnTo>
                  <a:lnTo>
                    <a:pt x="98" y="10125"/>
                  </a:lnTo>
                  <a:lnTo>
                    <a:pt x="79" y="9909"/>
                  </a:lnTo>
                  <a:lnTo>
                    <a:pt x="138" y="10362"/>
                  </a:lnTo>
                  <a:lnTo>
                    <a:pt x="138" y="10362"/>
                  </a:lnTo>
                  <a:lnTo>
                    <a:pt x="138" y="10322"/>
                  </a:lnTo>
                  <a:lnTo>
                    <a:pt x="138" y="10322"/>
                  </a:lnTo>
                  <a:lnTo>
                    <a:pt x="158" y="10440"/>
                  </a:lnTo>
                  <a:lnTo>
                    <a:pt x="158" y="10440"/>
                  </a:lnTo>
                  <a:lnTo>
                    <a:pt x="158" y="10480"/>
                  </a:lnTo>
                  <a:lnTo>
                    <a:pt x="158" y="10480"/>
                  </a:lnTo>
                  <a:lnTo>
                    <a:pt x="158" y="10480"/>
                  </a:lnTo>
                  <a:lnTo>
                    <a:pt x="276" y="10992"/>
                  </a:lnTo>
                  <a:lnTo>
                    <a:pt x="414" y="11484"/>
                  </a:lnTo>
                  <a:lnTo>
                    <a:pt x="611" y="12075"/>
                  </a:lnTo>
                  <a:lnTo>
                    <a:pt x="611" y="12075"/>
                  </a:lnTo>
                  <a:lnTo>
                    <a:pt x="630" y="12095"/>
                  </a:lnTo>
                  <a:lnTo>
                    <a:pt x="630" y="12095"/>
                  </a:lnTo>
                  <a:lnTo>
                    <a:pt x="630" y="12115"/>
                  </a:lnTo>
                  <a:lnTo>
                    <a:pt x="630" y="12115"/>
                  </a:lnTo>
                  <a:lnTo>
                    <a:pt x="650" y="12174"/>
                  </a:lnTo>
                  <a:lnTo>
                    <a:pt x="650" y="12174"/>
                  </a:lnTo>
                  <a:lnTo>
                    <a:pt x="886" y="12647"/>
                  </a:lnTo>
                  <a:lnTo>
                    <a:pt x="1103" y="13100"/>
                  </a:lnTo>
                  <a:lnTo>
                    <a:pt x="1123" y="13119"/>
                  </a:lnTo>
                  <a:lnTo>
                    <a:pt x="1123" y="13119"/>
                  </a:lnTo>
                  <a:lnTo>
                    <a:pt x="1182" y="13238"/>
                  </a:lnTo>
                  <a:lnTo>
                    <a:pt x="1182" y="13238"/>
                  </a:lnTo>
                  <a:lnTo>
                    <a:pt x="1221" y="13277"/>
                  </a:lnTo>
                  <a:lnTo>
                    <a:pt x="1221" y="13277"/>
                  </a:lnTo>
                  <a:lnTo>
                    <a:pt x="1261" y="13375"/>
                  </a:lnTo>
                  <a:lnTo>
                    <a:pt x="1261" y="13375"/>
                  </a:lnTo>
                  <a:lnTo>
                    <a:pt x="1300" y="13435"/>
                  </a:lnTo>
                  <a:lnTo>
                    <a:pt x="1300" y="13435"/>
                  </a:lnTo>
                  <a:lnTo>
                    <a:pt x="1241" y="13316"/>
                  </a:lnTo>
                  <a:lnTo>
                    <a:pt x="1438" y="13651"/>
                  </a:lnTo>
                  <a:lnTo>
                    <a:pt x="1458" y="13691"/>
                  </a:lnTo>
                  <a:lnTo>
                    <a:pt x="1596" y="13868"/>
                  </a:lnTo>
                  <a:lnTo>
                    <a:pt x="1596" y="13868"/>
                  </a:lnTo>
                  <a:lnTo>
                    <a:pt x="1674" y="14006"/>
                  </a:lnTo>
                  <a:lnTo>
                    <a:pt x="1674" y="14006"/>
                  </a:lnTo>
                  <a:lnTo>
                    <a:pt x="1773" y="14124"/>
                  </a:lnTo>
                  <a:lnTo>
                    <a:pt x="1773" y="14124"/>
                  </a:lnTo>
                  <a:lnTo>
                    <a:pt x="1812" y="14163"/>
                  </a:lnTo>
                  <a:lnTo>
                    <a:pt x="1832" y="14203"/>
                  </a:lnTo>
                  <a:lnTo>
                    <a:pt x="1832" y="14203"/>
                  </a:lnTo>
                  <a:lnTo>
                    <a:pt x="1891" y="14282"/>
                  </a:lnTo>
                  <a:lnTo>
                    <a:pt x="1891" y="14282"/>
                  </a:lnTo>
                  <a:lnTo>
                    <a:pt x="1674" y="14006"/>
                  </a:lnTo>
                  <a:lnTo>
                    <a:pt x="1674" y="14006"/>
                  </a:lnTo>
                  <a:lnTo>
                    <a:pt x="1536" y="13809"/>
                  </a:lnTo>
                  <a:lnTo>
                    <a:pt x="1536" y="13809"/>
                  </a:lnTo>
                  <a:lnTo>
                    <a:pt x="1871" y="14222"/>
                  </a:lnTo>
                  <a:lnTo>
                    <a:pt x="2187" y="14636"/>
                  </a:lnTo>
                  <a:lnTo>
                    <a:pt x="2187" y="14636"/>
                  </a:lnTo>
                  <a:lnTo>
                    <a:pt x="2226" y="14676"/>
                  </a:lnTo>
                  <a:lnTo>
                    <a:pt x="2600" y="15070"/>
                  </a:lnTo>
                  <a:lnTo>
                    <a:pt x="2620" y="15089"/>
                  </a:lnTo>
                  <a:lnTo>
                    <a:pt x="2620" y="15089"/>
                  </a:lnTo>
                  <a:lnTo>
                    <a:pt x="2640" y="15109"/>
                  </a:lnTo>
                  <a:lnTo>
                    <a:pt x="2679" y="15148"/>
                  </a:lnTo>
                  <a:lnTo>
                    <a:pt x="2679" y="15148"/>
                  </a:lnTo>
                  <a:lnTo>
                    <a:pt x="2679" y="15148"/>
                  </a:lnTo>
                  <a:lnTo>
                    <a:pt x="2856" y="15306"/>
                  </a:lnTo>
                  <a:lnTo>
                    <a:pt x="2856" y="15306"/>
                  </a:lnTo>
                  <a:lnTo>
                    <a:pt x="2777" y="15247"/>
                  </a:lnTo>
                  <a:lnTo>
                    <a:pt x="2777" y="15247"/>
                  </a:lnTo>
                  <a:lnTo>
                    <a:pt x="2837" y="15306"/>
                  </a:lnTo>
                  <a:lnTo>
                    <a:pt x="2837" y="15306"/>
                  </a:lnTo>
                  <a:lnTo>
                    <a:pt x="2876" y="15345"/>
                  </a:lnTo>
                  <a:lnTo>
                    <a:pt x="2876" y="15345"/>
                  </a:lnTo>
                  <a:lnTo>
                    <a:pt x="2974" y="15424"/>
                  </a:lnTo>
                  <a:lnTo>
                    <a:pt x="2994" y="15444"/>
                  </a:lnTo>
                  <a:lnTo>
                    <a:pt x="2994" y="15444"/>
                  </a:lnTo>
                  <a:lnTo>
                    <a:pt x="3034" y="15483"/>
                  </a:lnTo>
                  <a:lnTo>
                    <a:pt x="3034" y="15483"/>
                  </a:lnTo>
                  <a:lnTo>
                    <a:pt x="3073" y="15523"/>
                  </a:lnTo>
                  <a:lnTo>
                    <a:pt x="3073" y="15523"/>
                  </a:lnTo>
                  <a:lnTo>
                    <a:pt x="3171" y="15582"/>
                  </a:lnTo>
                  <a:lnTo>
                    <a:pt x="3171" y="15582"/>
                  </a:lnTo>
                  <a:lnTo>
                    <a:pt x="3231" y="15641"/>
                  </a:lnTo>
                  <a:lnTo>
                    <a:pt x="3231" y="15641"/>
                  </a:lnTo>
                  <a:lnTo>
                    <a:pt x="3782" y="16054"/>
                  </a:lnTo>
                  <a:lnTo>
                    <a:pt x="3782" y="16054"/>
                  </a:lnTo>
                  <a:lnTo>
                    <a:pt x="3821" y="16094"/>
                  </a:lnTo>
                  <a:lnTo>
                    <a:pt x="4294" y="16389"/>
                  </a:lnTo>
                  <a:lnTo>
                    <a:pt x="4294" y="16389"/>
                  </a:lnTo>
                  <a:lnTo>
                    <a:pt x="4865" y="16704"/>
                  </a:lnTo>
                  <a:lnTo>
                    <a:pt x="5338" y="16921"/>
                  </a:lnTo>
                  <a:lnTo>
                    <a:pt x="5338" y="16921"/>
                  </a:lnTo>
                  <a:lnTo>
                    <a:pt x="5772" y="17079"/>
                  </a:lnTo>
                  <a:lnTo>
                    <a:pt x="5772" y="17079"/>
                  </a:lnTo>
                  <a:lnTo>
                    <a:pt x="5693" y="17059"/>
                  </a:lnTo>
                  <a:lnTo>
                    <a:pt x="5772" y="17098"/>
                  </a:lnTo>
                  <a:lnTo>
                    <a:pt x="5772" y="17098"/>
                  </a:lnTo>
                  <a:lnTo>
                    <a:pt x="5791" y="17098"/>
                  </a:lnTo>
                  <a:lnTo>
                    <a:pt x="5791" y="17098"/>
                  </a:lnTo>
                  <a:lnTo>
                    <a:pt x="5831" y="17118"/>
                  </a:lnTo>
                  <a:lnTo>
                    <a:pt x="5831" y="17118"/>
                  </a:lnTo>
                  <a:lnTo>
                    <a:pt x="5850" y="17118"/>
                  </a:lnTo>
                  <a:lnTo>
                    <a:pt x="6264" y="17256"/>
                  </a:lnTo>
                  <a:lnTo>
                    <a:pt x="6264" y="17256"/>
                  </a:lnTo>
                  <a:lnTo>
                    <a:pt x="6717" y="17374"/>
                  </a:lnTo>
                  <a:lnTo>
                    <a:pt x="7111" y="17473"/>
                  </a:lnTo>
                  <a:lnTo>
                    <a:pt x="7111" y="17473"/>
                  </a:lnTo>
                  <a:lnTo>
                    <a:pt x="7190" y="17492"/>
                  </a:lnTo>
                  <a:lnTo>
                    <a:pt x="7190" y="17492"/>
                  </a:lnTo>
                  <a:lnTo>
                    <a:pt x="7446" y="17532"/>
                  </a:lnTo>
                  <a:lnTo>
                    <a:pt x="7466" y="17532"/>
                  </a:lnTo>
                  <a:lnTo>
                    <a:pt x="7485" y="17532"/>
                  </a:lnTo>
                  <a:lnTo>
                    <a:pt x="7485" y="17532"/>
                  </a:lnTo>
                  <a:lnTo>
                    <a:pt x="7525" y="17532"/>
                  </a:lnTo>
                  <a:lnTo>
                    <a:pt x="7525" y="17532"/>
                  </a:lnTo>
                  <a:lnTo>
                    <a:pt x="7584" y="17552"/>
                  </a:lnTo>
                  <a:lnTo>
                    <a:pt x="7938" y="17591"/>
                  </a:lnTo>
                  <a:lnTo>
                    <a:pt x="7938" y="17591"/>
                  </a:lnTo>
                  <a:lnTo>
                    <a:pt x="7938" y="17591"/>
                  </a:lnTo>
                  <a:lnTo>
                    <a:pt x="8391" y="17630"/>
                  </a:lnTo>
                  <a:lnTo>
                    <a:pt x="8726" y="17630"/>
                  </a:lnTo>
                  <a:lnTo>
                    <a:pt x="8726" y="17630"/>
                  </a:lnTo>
                  <a:lnTo>
                    <a:pt x="9041" y="17630"/>
                  </a:lnTo>
                  <a:lnTo>
                    <a:pt x="9041" y="17630"/>
                  </a:lnTo>
                  <a:lnTo>
                    <a:pt x="9199" y="17630"/>
                  </a:lnTo>
                  <a:lnTo>
                    <a:pt x="9199" y="17630"/>
                  </a:lnTo>
                  <a:lnTo>
                    <a:pt x="9278" y="17611"/>
                  </a:lnTo>
                  <a:lnTo>
                    <a:pt x="9298" y="17611"/>
                  </a:lnTo>
                  <a:lnTo>
                    <a:pt x="9298" y="17611"/>
                  </a:lnTo>
                  <a:lnTo>
                    <a:pt x="9337" y="17611"/>
                  </a:lnTo>
                  <a:lnTo>
                    <a:pt x="9337" y="17611"/>
                  </a:lnTo>
                  <a:lnTo>
                    <a:pt x="9376" y="17611"/>
                  </a:lnTo>
                  <a:lnTo>
                    <a:pt x="9376" y="17611"/>
                  </a:lnTo>
                  <a:lnTo>
                    <a:pt x="9258" y="17611"/>
                  </a:lnTo>
                  <a:lnTo>
                    <a:pt x="9514" y="17611"/>
                  </a:lnTo>
                  <a:lnTo>
                    <a:pt x="9514" y="17611"/>
                  </a:lnTo>
                  <a:lnTo>
                    <a:pt x="9711" y="17591"/>
                  </a:lnTo>
                  <a:lnTo>
                    <a:pt x="9692" y="17591"/>
                  </a:lnTo>
                  <a:lnTo>
                    <a:pt x="9711" y="17591"/>
                  </a:lnTo>
                  <a:lnTo>
                    <a:pt x="9711" y="17591"/>
                  </a:lnTo>
                  <a:lnTo>
                    <a:pt x="9908" y="17571"/>
                  </a:lnTo>
                  <a:lnTo>
                    <a:pt x="9987" y="17552"/>
                  </a:lnTo>
                  <a:lnTo>
                    <a:pt x="9987" y="17552"/>
                  </a:lnTo>
                  <a:lnTo>
                    <a:pt x="10125" y="17532"/>
                  </a:lnTo>
                  <a:lnTo>
                    <a:pt x="10243" y="17512"/>
                  </a:lnTo>
                  <a:lnTo>
                    <a:pt x="10243" y="17512"/>
                  </a:lnTo>
                  <a:lnTo>
                    <a:pt x="10282" y="17512"/>
                  </a:lnTo>
                  <a:lnTo>
                    <a:pt x="10282" y="17512"/>
                  </a:lnTo>
                  <a:lnTo>
                    <a:pt x="10342" y="17492"/>
                  </a:lnTo>
                  <a:lnTo>
                    <a:pt x="10342" y="17492"/>
                  </a:lnTo>
                  <a:lnTo>
                    <a:pt x="10479" y="17473"/>
                  </a:lnTo>
                  <a:lnTo>
                    <a:pt x="10479" y="17473"/>
                  </a:lnTo>
                  <a:lnTo>
                    <a:pt x="10736" y="17414"/>
                  </a:lnTo>
                  <a:lnTo>
                    <a:pt x="10736" y="17414"/>
                  </a:lnTo>
                  <a:lnTo>
                    <a:pt x="10755" y="17414"/>
                  </a:lnTo>
                  <a:lnTo>
                    <a:pt x="10755" y="17414"/>
                  </a:lnTo>
                  <a:lnTo>
                    <a:pt x="10755" y="17414"/>
                  </a:lnTo>
                  <a:lnTo>
                    <a:pt x="11031" y="17355"/>
                  </a:lnTo>
                  <a:lnTo>
                    <a:pt x="11346" y="17256"/>
                  </a:lnTo>
                  <a:lnTo>
                    <a:pt x="11701" y="17158"/>
                  </a:lnTo>
                  <a:lnTo>
                    <a:pt x="12095" y="17000"/>
                  </a:lnTo>
                  <a:lnTo>
                    <a:pt x="12095" y="17000"/>
                  </a:lnTo>
                  <a:lnTo>
                    <a:pt x="12095" y="17000"/>
                  </a:lnTo>
                  <a:lnTo>
                    <a:pt x="12173" y="16961"/>
                  </a:lnTo>
                  <a:lnTo>
                    <a:pt x="12173" y="16961"/>
                  </a:lnTo>
                  <a:lnTo>
                    <a:pt x="12508" y="16823"/>
                  </a:lnTo>
                  <a:lnTo>
                    <a:pt x="12508" y="16823"/>
                  </a:lnTo>
                  <a:lnTo>
                    <a:pt x="12607" y="16764"/>
                  </a:lnTo>
                  <a:lnTo>
                    <a:pt x="12607" y="16764"/>
                  </a:lnTo>
                  <a:lnTo>
                    <a:pt x="12705" y="16724"/>
                  </a:lnTo>
                  <a:lnTo>
                    <a:pt x="12705" y="16724"/>
                  </a:lnTo>
                  <a:lnTo>
                    <a:pt x="13119" y="16507"/>
                  </a:lnTo>
                  <a:lnTo>
                    <a:pt x="13119" y="16507"/>
                  </a:lnTo>
                  <a:lnTo>
                    <a:pt x="13493" y="16271"/>
                  </a:lnTo>
                  <a:lnTo>
                    <a:pt x="13493" y="16271"/>
                  </a:lnTo>
                  <a:lnTo>
                    <a:pt x="13671" y="16173"/>
                  </a:lnTo>
                  <a:lnTo>
                    <a:pt x="13671" y="16173"/>
                  </a:lnTo>
                  <a:lnTo>
                    <a:pt x="13769" y="16094"/>
                  </a:lnTo>
                  <a:lnTo>
                    <a:pt x="13769" y="16094"/>
                  </a:lnTo>
                  <a:lnTo>
                    <a:pt x="13848" y="16054"/>
                  </a:lnTo>
                  <a:lnTo>
                    <a:pt x="13966" y="15956"/>
                  </a:lnTo>
                  <a:lnTo>
                    <a:pt x="13966" y="15956"/>
                  </a:lnTo>
                  <a:lnTo>
                    <a:pt x="14242" y="15759"/>
                  </a:lnTo>
                  <a:lnTo>
                    <a:pt x="14262" y="15739"/>
                  </a:lnTo>
                  <a:lnTo>
                    <a:pt x="14262" y="15739"/>
                  </a:lnTo>
                  <a:lnTo>
                    <a:pt x="14262" y="15739"/>
                  </a:lnTo>
                  <a:lnTo>
                    <a:pt x="14439" y="15601"/>
                  </a:lnTo>
                  <a:lnTo>
                    <a:pt x="14695" y="15385"/>
                  </a:lnTo>
                  <a:lnTo>
                    <a:pt x="14695" y="15385"/>
                  </a:lnTo>
                  <a:lnTo>
                    <a:pt x="14813" y="15267"/>
                  </a:lnTo>
                  <a:lnTo>
                    <a:pt x="14813" y="15267"/>
                  </a:lnTo>
                  <a:lnTo>
                    <a:pt x="14852" y="15227"/>
                  </a:lnTo>
                  <a:lnTo>
                    <a:pt x="14852" y="15227"/>
                  </a:lnTo>
                  <a:lnTo>
                    <a:pt x="15049" y="15050"/>
                  </a:lnTo>
                  <a:lnTo>
                    <a:pt x="15246" y="14833"/>
                  </a:lnTo>
                  <a:lnTo>
                    <a:pt x="15246" y="14833"/>
                  </a:lnTo>
                  <a:lnTo>
                    <a:pt x="15306" y="14774"/>
                  </a:lnTo>
                  <a:lnTo>
                    <a:pt x="15306" y="14774"/>
                  </a:lnTo>
                  <a:lnTo>
                    <a:pt x="15542" y="14498"/>
                  </a:lnTo>
                  <a:lnTo>
                    <a:pt x="15798" y="14203"/>
                  </a:lnTo>
                  <a:lnTo>
                    <a:pt x="15798" y="14203"/>
                  </a:lnTo>
                  <a:lnTo>
                    <a:pt x="15857" y="14124"/>
                  </a:lnTo>
                  <a:lnTo>
                    <a:pt x="15857" y="14124"/>
                  </a:lnTo>
                  <a:lnTo>
                    <a:pt x="16192" y="13651"/>
                  </a:lnTo>
                  <a:lnTo>
                    <a:pt x="16192" y="13651"/>
                  </a:lnTo>
                  <a:lnTo>
                    <a:pt x="16448" y="13218"/>
                  </a:lnTo>
                  <a:lnTo>
                    <a:pt x="16448" y="13218"/>
                  </a:lnTo>
                  <a:lnTo>
                    <a:pt x="16468" y="13198"/>
                  </a:lnTo>
                  <a:lnTo>
                    <a:pt x="16468" y="13198"/>
                  </a:lnTo>
                  <a:lnTo>
                    <a:pt x="16527" y="13100"/>
                  </a:lnTo>
                  <a:lnTo>
                    <a:pt x="16527" y="13100"/>
                  </a:lnTo>
                  <a:lnTo>
                    <a:pt x="16684" y="12785"/>
                  </a:lnTo>
                  <a:lnTo>
                    <a:pt x="16684" y="12785"/>
                  </a:lnTo>
                  <a:lnTo>
                    <a:pt x="16704" y="12745"/>
                  </a:lnTo>
                  <a:lnTo>
                    <a:pt x="16704" y="12745"/>
                  </a:lnTo>
                  <a:lnTo>
                    <a:pt x="16743" y="12686"/>
                  </a:lnTo>
                  <a:lnTo>
                    <a:pt x="16743" y="12686"/>
                  </a:lnTo>
                  <a:lnTo>
                    <a:pt x="16803" y="12528"/>
                  </a:lnTo>
                  <a:lnTo>
                    <a:pt x="16803" y="12528"/>
                  </a:lnTo>
                  <a:lnTo>
                    <a:pt x="17019" y="12036"/>
                  </a:lnTo>
                  <a:lnTo>
                    <a:pt x="17019" y="12036"/>
                  </a:lnTo>
                  <a:lnTo>
                    <a:pt x="17059" y="11957"/>
                  </a:lnTo>
                  <a:lnTo>
                    <a:pt x="17059" y="11957"/>
                  </a:lnTo>
                  <a:lnTo>
                    <a:pt x="17059" y="11918"/>
                  </a:lnTo>
                  <a:lnTo>
                    <a:pt x="17078" y="11898"/>
                  </a:lnTo>
                  <a:lnTo>
                    <a:pt x="17078" y="11898"/>
                  </a:lnTo>
                  <a:lnTo>
                    <a:pt x="17177" y="11603"/>
                  </a:lnTo>
                  <a:lnTo>
                    <a:pt x="17275" y="11287"/>
                  </a:lnTo>
                  <a:lnTo>
                    <a:pt x="17275" y="11287"/>
                  </a:lnTo>
                  <a:lnTo>
                    <a:pt x="17394" y="10795"/>
                  </a:lnTo>
                  <a:lnTo>
                    <a:pt x="17394" y="10795"/>
                  </a:lnTo>
                  <a:lnTo>
                    <a:pt x="17413" y="10736"/>
                  </a:lnTo>
                  <a:lnTo>
                    <a:pt x="17413" y="10736"/>
                  </a:lnTo>
                  <a:lnTo>
                    <a:pt x="17433" y="10637"/>
                  </a:lnTo>
                  <a:lnTo>
                    <a:pt x="17433" y="10618"/>
                  </a:lnTo>
                  <a:lnTo>
                    <a:pt x="17433" y="10618"/>
                  </a:lnTo>
                  <a:lnTo>
                    <a:pt x="17512" y="10263"/>
                  </a:lnTo>
                  <a:lnTo>
                    <a:pt x="17512" y="10263"/>
                  </a:lnTo>
                  <a:lnTo>
                    <a:pt x="17551" y="9909"/>
                  </a:lnTo>
                  <a:lnTo>
                    <a:pt x="17591" y="9574"/>
                  </a:lnTo>
                  <a:lnTo>
                    <a:pt x="17630" y="8963"/>
                  </a:lnTo>
                  <a:lnTo>
                    <a:pt x="17630" y="8845"/>
                  </a:lnTo>
                  <a:lnTo>
                    <a:pt x="17630" y="8845"/>
                  </a:lnTo>
                  <a:lnTo>
                    <a:pt x="17591" y="809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8"/>
            <p:cNvSpPr/>
            <p:nvPr/>
          </p:nvSpPr>
          <p:spPr>
            <a:xfrm>
              <a:off x="1547625" y="2427075"/>
              <a:ext cx="400400" cy="243800"/>
            </a:xfrm>
            <a:custGeom>
              <a:avLst/>
              <a:gdLst/>
              <a:ahLst/>
              <a:cxnLst/>
              <a:rect l="l" t="t" r="r" b="b"/>
              <a:pathLst>
                <a:path w="16016" h="9752" extrusionOk="0">
                  <a:moveTo>
                    <a:pt x="72" y="2837"/>
                  </a:moveTo>
                  <a:lnTo>
                    <a:pt x="80" y="2916"/>
                  </a:lnTo>
                  <a:lnTo>
                    <a:pt x="80" y="2896"/>
                  </a:lnTo>
                  <a:lnTo>
                    <a:pt x="72" y="2837"/>
                  </a:lnTo>
                  <a:close/>
                  <a:moveTo>
                    <a:pt x="1439" y="6324"/>
                  </a:moveTo>
                  <a:lnTo>
                    <a:pt x="1518" y="6442"/>
                  </a:lnTo>
                  <a:lnTo>
                    <a:pt x="1554" y="6489"/>
                  </a:lnTo>
                  <a:lnTo>
                    <a:pt x="1554" y="6489"/>
                  </a:lnTo>
                  <a:lnTo>
                    <a:pt x="1537" y="6462"/>
                  </a:lnTo>
                  <a:lnTo>
                    <a:pt x="1439" y="6324"/>
                  </a:lnTo>
                  <a:lnTo>
                    <a:pt x="1439" y="6324"/>
                  </a:lnTo>
                  <a:close/>
                  <a:moveTo>
                    <a:pt x="1554" y="6489"/>
                  </a:moveTo>
                  <a:lnTo>
                    <a:pt x="1596" y="6560"/>
                  </a:lnTo>
                  <a:lnTo>
                    <a:pt x="1636" y="6600"/>
                  </a:lnTo>
                  <a:lnTo>
                    <a:pt x="1649" y="6613"/>
                  </a:lnTo>
                  <a:lnTo>
                    <a:pt x="1649" y="6613"/>
                  </a:lnTo>
                  <a:lnTo>
                    <a:pt x="1554" y="6489"/>
                  </a:lnTo>
                  <a:close/>
                  <a:moveTo>
                    <a:pt x="1649" y="6613"/>
                  </a:moveTo>
                  <a:lnTo>
                    <a:pt x="1715" y="6698"/>
                  </a:lnTo>
                  <a:lnTo>
                    <a:pt x="1675" y="6639"/>
                  </a:lnTo>
                  <a:lnTo>
                    <a:pt x="1649" y="6613"/>
                  </a:lnTo>
                  <a:close/>
                  <a:moveTo>
                    <a:pt x="5182" y="9239"/>
                  </a:moveTo>
                  <a:lnTo>
                    <a:pt x="5241" y="9259"/>
                  </a:lnTo>
                  <a:lnTo>
                    <a:pt x="5208" y="9246"/>
                  </a:lnTo>
                  <a:lnTo>
                    <a:pt x="5208" y="9246"/>
                  </a:lnTo>
                  <a:lnTo>
                    <a:pt x="5182" y="9239"/>
                  </a:lnTo>
                  <a:close/>
                  <a:moveTo>
                    <a:pt x="8767" y="1"/>
                  </a:moveTo>
                  <a:lnTo>
                    <a:pt x="8097" y="20"/>
                  </a:lnTo>
                  <a:lnTo>
                    <a:pt x="7407" y="60"/>
                  </a:lnTo>
                  <a:lnTo>
                    <a:pt x="6738" y="119"/>
                  </a:lnTo>
                  <a:lnTo>
                    <a:pt x="6068" y="178"/>
                  </a:lnTo>
                  <a:lnTo>
                    <a:pt x="5418" y="257"/>
                  </a:lnTo>
                  <a:lnTo>
                    <a:pt x="4177" y="454"/>
                  </a:lnTo>
                  <a:lnTo>
                    <a:pt x="3054" y="651"/>
                  </a:lnTo>
                  <a:lnTo>
                    <a:pt x="2050" y="867"/>
                  </a:lnTo>
                  <a:lnTo>
                    <a:pt x="1203" y="1045"/>
                  </a:lnTo>
                  <a:lnTo>
                    <a:pt x="572" y="1202"/>
                  </a:lnTo>
                  <a:lnTo>
                    <a:pt x="1" y="1360"/>
                  </a:lnTo>
                  <a:lnTo>
                    <a:pt x="1" y="1439"/>
                  </a:lnTo>
                  <a:lnTo>
                    <a:pt x="1" y="1557"/>
                  </a:lnTo>
                  <a:lnTo>
                    <a:pt x="1" y="1636"/>
                  </a:lnTo>
                  <a:lnTo>
                    <a:pt x="1" y="1695"/>
                  </a:lnTo>
                  <a:lnTo>
                    <a:pt x="1" y="1852"/>
                  </a:lnTo>
                  <a:lnTo>
                    <a:pt x="1" y="1931"/>
                  </a:lnTo>
                  <a:lnTo>
                    <a:pt x="1" y="1951"/>
                  </a:lnTo>
                  <a:lnTo>
                    <a:pt x="21" y="2384"/>
                  </a:lnTo>
                  <a:lnTo>
                    <a:pt x="21" y="2443"/>
                  </a:lnTo>
                  <a:lnTo>
                    <a:pt x="21" y="2463"/>
                  </a:lnTo>
                  <a:lnTo>
                    <a:pt x="40" y="2542"/>
                  </a:lnTo>
                  <a:lnTo>
                    <a:pt x="40" y="2601"/>
                  </a:lnTo>
                  <a:lnTo>
                    <a:pt x="72" y="2837"/>
                  </a:lnTo>
                  <a:lnTo>
                    <a:pt x="60" y="2719"/>
                  </a:lnTo>
                  <a:lnTo>
                    <a:pt x="119" y="3133"/>
                  </a:lnTo>
                  <a:lnTo>
                    <a:pt x="119" y="3093"/>
                  </a:lnTo>
                  <a:lnTo>
                    <a:pt x="139" y="3212"/>
                  </a:lnTo>
                  <a:lnTo>
                    <a:pt x="139" y="3251"/>
                  </a:lnTo>
                  <a:lnTo>
                    <a:pt x="257" y="3704"/>
                  </a:lnTo>
                  <a:lnTo>
                    <a:pt x="375" y="4157"/>
                  </a:lnTo>
                  <a:lnTo>
                    <a:pt x="552" y="4689"/>
                  </a:lnTo>
                  <a:lnTo>
                    <a:pt x="572" y="4709"/>
                  </a:lnTo>
                  <a:lnTo>
                    <a:pt x="572" y="4728"/>
                  </a:lnTo>
                  <a:lnTo>
                    <a:pt x="592" y="4787"/>
                  </a:lnTo>
                  <a:lnTo>
                    <a:pt x="789" y="5221"/>
                  </a:lnTo>
                  <a:lnTo>
                    <a:pt x="1006" y="5634"/>
                  </a:lnTo>
                  <a:lnTo>
                    <a:pt x="1006" y="5654"/>
                  </a:lnTo>
                  <a:lnTo>
                    <a:pt x="1025" y="5654"/>
                  </a:lnTo>
                  <a:lnTo>
                    <a:pt x="1084" y="5753"/>
                  </a:lnTo>
                  <a:lnTo>
                    <a:pt x="1104" y="5792"/>
                  </a:lnTo>
                  <a:lnTo>
                    <a:pt x="1143" y="5871"/>
                  </a:lnTo>
                  <a:lnTo>
                    <a:pt x="1183" y="5930"/>
                  </a:lnTo>
                  <a:lnTo>
                    <a:pt x="1301" y="6127"/>
                  </a:lnTo>
                  <a:lnTo>
                    <a:pt x="1321" y="6166"/>
                  </a:lnTo>
                  <a:lnTo>
                    <a:pt x="1439" y="6324"/>
                  </a:lnTo>
                  <a:lnTo>
                    <a:pt x="1439" y="6324"/>
                  </a:lnTo>
                  <a:lnTo>
                    <a:pt x="1400" y="6265"/>
                  </a:lnTo>
                  <a:lnTo>
                    <a:pt x="1695" y="6659"/>
                  </a:lnTo>
                  <a:lnTo>
                    <a:pt x="1990" y="7033"/>
                  </a:lnTo>
                  <a:lnTo>
                    <a:pt x="2010" y="7053"/>
                  </a:lnTo>
                  <a:lnTo>
                    <a:pt x="2365" y="7427"/>
                  </a:lnTo>
                  <a:lnTo>
                    <a:pt x="2384" y="7447"/>
                  </a:lnTo>
                  <a:lnTo>
                    <a:pt x="2404" y="7466"/>
                  </a:lnTo>
                  <a:lnTo>
                    <a:pt x="2424" y="7486"/>
                  </a:lnTo>
                  <a:lnTo>
                    <a:pt x="2444" y="7506"/>
                  </a:lnTo>
                  <a:lnTo>
                    <a:pt x="2601" y="7644"/>
                  </a:lnTo>
                  <a:lnTo>
                    <a:pt x="2522" y="7585"/>
                  </a:lnTo>
                  <a:lnTo>
                    <a:pt x="2522" y="7585"/>
                  </a:lnTo>
                  <a:lnTo>
                    <a:pt x="2581" y="7644"/>
                  </a:lnTo>
                  <a:lnTo>
                    <a:pt x="2621" y="7683"/>
                  </a:lnTo>
                  <a:lnTo>
                    <a:pt x="2700" y="7742"/>
                  </a:lnTo>
                  <a:lnTo>
                    <a:pt x="2719" y="7762"/>
                  </a:lnTo>
                  <a:lnTo>
                    <a:pt x="2759" y="7801"/>
                  </a:lnTo>
                  <a:lnTo>
                    <a:pt x="2798" y="7821"/>
                  </a:lnTo>
                  <a:lnTo>
                    <a:pt x="2877" y="7880"/>
                  </a:lnTo>
                  <a:lnTo>
                    <a:pt x="2936" y="7939"/>
                  </a:lnTo>
                  <a:lnTo>
                    <a:pt x="3448" y="8333"/>
                  </a:lnTo>
                  <a:lnTo>
                    <a:pt x="3488" y="8353"/>
                  </a:lnTo>
                  <a:lnTo>
                    <a:pt x="3901" y="8629"/>
                  </a:lnTo>
                  <a:lnTo>
                    <a:pt x="4433" y="8904"/>
                  </a:lnTo>
                  <a:lnTo>
                    <a:pt x="4847" y="9101"/>
                  </a:lnTo>
                  <a:lnTo>
                    <a:pt x="5208" y="9246"/>
                  </a:lnTo>
                  <a:lnTo>
                    <a:pt x="5208" y="9246"/>
                  </a:lnTo>
                  <a:lnTo>
                    <a:pt x="5260" y="9259"/>
                  </a:lnTo>
                  <a:lnTo>
                    <a:pt x="5280" y="9279"/>
                  </a:lnTo>
                  <a:lnTo>
                    <a:pt x="5319" y="9279"/>
                  </a:lnTo>
                  <a:lnTo>
                    <a:pt x="5339" y="9298"/>
                  </a:lnTo>
                  <a:lnTo>
                    <a:pt x="5713" y="9416"/>
                  </a:lnTo>
                  <a:lnTo>
                    <a:pt x="6107" y="9535"/>
                  </a:lnTo>
                  <a:lnTo>
                    <a:pt x="6462" y="9613"/>
                  </a:lnTo>
                  <a:lnTo>
                    <a:pt x="6560" y="9613"/>
                  </a:lnTo>
                  <a:lnTo>
                    <a:pt x="6797" y="9673"/>
                  </a:lnTo>
                  <a:lnTo>
                    <a:pt x="6895" y="9673"/>
                  </a:lnTo>
                  <a:lnTo>
                    <a:pt x="7230" y="9712"/>
                  </a:lnTo>
                  <a:lnTo>
                    <a:pt x="7644" y="9751"/>
                  </a:lnTo>
                  <a:lnTo>
                    <a:pt x="8511" y="9751"/>
                  </a:lnTo>
                  <a:lnTo>
                    <a:pt x="8550" y="9732"/>
                  </a:lnTo>
                  <a:lnTo>
                    <a:pt x="8668" y="9732"/>
                  </a:lnTo>
                  <a:lnTo>
                    <a:pt x="8845" y="9712"/>
                  </a:lnTo>
                  <a:lnTo>
                    <a:pt x="9023" y="9692"/>
                  </a:lnTo>
                  <a:lnTo>
                    <a:pt x="9102" y="9692"/>
                  </a:lnTo>
                  <a:lnTo>
                    <a:pt x="9220" y="9673"/>
                  </a:lnTo>
                  <a:lnTo>
                    <a:pt x="9338" y="9653"/>
                  </a:lnTo>
                  <a:lnTo>
                    <a:pt x="9377" y="9653"/>
                  </a:lnTo>
                  <a:lnTo>
                    <a:pt x="9417" y="9633"/>
                  </a:lnTo>
                  <a:lnTo>
                    <a:pt x="9535" y="9613"/>
                  </a:lnTo>
                  <a:lnTo>
                    <a:pt x="9771" y="9574"/>
                  </a:lnTo>
                  <a:lnTo>
                    <a:pt x="9791" y="9554"/>
                  </a:lnTo>
                  <a:lnTo>
                    <a:pt x="10047" y="9495"/>
                  </a:lnTo>
                  <a:lnTo>
                    <a:pt x="10323" y="9416"/>
                  </a:lnTo>
                  <a:lnTo>
                    <a:pt x="10658" y="9318"/>
                  </a:lnTo>
                  <a:lnTo>
                    <a:pt x="11012" y="9180"/>
                  </a:lnTo>
                  <a:lnTo>
                    <a:pt x="11091" y="9160"/>
                  </a:lnTo>
                  <a:lnTo>
                    <a:pt x="11386" y="9023"/>
                  </a:lnTo>
                  <a:lnTo>
                    <a:pt x="11485" y="8983"/>
                  </a:lnTo>
                  <a:lnTo>
                    <a:pt x="11564" y="8924"/>
                  </a:lnTo>
                  <a:lnTo>
                    <a:pt x="11958" y="8727"/>
                  </a:lnTo>
                  <a:lnTo>
                    <a:pt x="12293" y="8530"/>
                  </a:lnTo>
                  <a:lnTo>
                    <a:pt x="12450" y="8432"/>
                  </a:lnTo>
                  <a:lnTo>
                    <a:pt x="12529" y="8372"/>
                  </a:lnTo>
                  <a:lnTo>
                    <a:pt x="12608" y="8313"/>
                  </a:lnTo>
                  <a:lnTo>
                    <a:pt x="12726" y="8235"/>
                  </a:lnTo>
                  <a:lnTo>
                    <a:pt x="12962" y="8057"/>
                  </a:lnTo>
                  <a:lnTo>
                    <a:pt x="12982" y="8038"/>
                  </a:lnTo>
                  <a:lnTo>
                    <a:pt x="13002" y="8038"/>
                  </a:lnTo>
                  <a:lnTo>
                    <a:pt x="13140" y="7900"/>
                  </a:lnTo>
                  <a:lnTo>
                    <a:pt x="13396" y="7703"/>
                  </a:lnTo>
                  <a:lnTo>
                    <a:pt x="13494" y="7604"/>
                  </a:lnTo>
                  <a:lnTo>
                    <a:pt x="13534" y="7565"/>
                  </a:lnTo>
                  <a:lnTo>
                    <a:pt x="13711" y="7407"/>
                  </a:lnTo>
                  <a:lnTo>
                    <a:pt x="13888" y="7210"/>
                  </a:lnTo>
                  <a:lnTo>
                    <a:pt x="13947" y="7151"/>
                  </a:lnTo>
                  <a:lnTo>
                    <a:pt x="14164" y="6915"/>
                  </a:lnTo>
                  <a:lnTo>
                    <a:pt x="14381" y="6639"/>
                  </a:lnTo>
                  <a:lnTo>
                    <a:pt x="14440" y="6560"/>
                  </a:lnTo>
                  <a:lnTo>
                    <a:pt x="14735" y="6127"/>
                  </a:lnTo>
                  <a:lnTo>
                    <a:pt x="14991" y="5733"/>
                  </a:lnTo>
                  <a:lnTo>
                    <a:pt x="15050" y="5634"/>
                  </a:lnTo>
                  <a:lnTo>
                    <a:pt x="15188" y="5339"/>
                  </a:lnTo>
                  <a:lnTo>
                    <a:pt x="15208" y="5319"/>
                  </a:lnTo>
                  <a:lnTo>
                    <a:pt x="15247" y="5260"/>
                  </a:lnTo>
                  <a:lnTo>
                    <a:pt x="15306" y="5103"/>
                  </a:lnTo>
                  <a:lnTo>
                    <a:pt x="15503" y="4669"/>
                  </a:lnTo>
                  <a:lnTo>
                    <a:pt x="15543" y="4590"/>
                  </a:lnTo>
                  <a:lnTo>
                    <a:pt x="15543" y="4551"/>
                  </a:lnTo>
                  <a:lnTo>
                    <a:pt x="15543" y="4531"/>
                  </a:lnTo>
                  <a:lnTo>
                    <a:pt x="15641" y="4256"/>
                  </a:lnTo>
                  <a:lnTo>
                    <a:pt x="15740" y="3980"/>
                  </a:lnTo>
                  <a:lnTo>
                    <a:pt x="15858" y="3527"/>
                  </a:lnTo>
                  <a:lnTo>
                    <a:pt x="15858" y="3487"/>
                  </a:lnTo>
                  <a:lnTo>
                    <a:pt x="15878" y="3389"/>
                  </a:lnTo>
                  <a:lnTo>
                    <a:pt x="15878" y="3369"/>
                  </a:lnTo>
                  <a:lnTo>
                    <a:pt x="15937" y="3034"/>
                  </a:lnTo>
                  <a:lnTo>
                    <a:pt x="15996" y="2719"/>
                  </a:lnTo>
                  <a:lnTo>
                    <a:pt x="16016" y="2404"/>
                  </a:lnTo>
                  <a:lnTo>
                    <a:pt x="15858" y="2187"/>
                  </a:lnTo>
                  <a:lnTo>
                    <a:pt x="15681" y="1990"/>
                  </a:lnTo>
                  <a:lnTo>
                    <a:pt x="15484" y="1793"/>
                  </a:lnTo>
                  <a:lnTo>
                    <a:pt x="15287" y="1616"/>
                  </a:lnTo>
                  <a:lnTo>
                    <a:pt x="15070" y="1458"/>
                  </a:lnTo>
                  <a:lnTo>
                    <a:pt x="14834" y="1301"/>
                  </a:lnTo>
                  <a:lnTo>
                    <a:pt x="14597" y="1143"/>
                  </a:lnTo>
                  <a:lnTo>
                    <a:pt x="14341" y="1005"/>
                  </a:lnTo>
                  <a:lnTo>
                    <a:pt x="14085" y="887"/>
                  </a:lnTo>
                  <a:lnTo>
                    <a:pt x="13829" y="769"/>
                  </a:lnTo>
                  <a:lnTo>
                    <a:pt x="13278" y="572"/>
                  </a:lnTo>
                  <a:lnTo>
                    <a:pt x="12687" y="395"/>
                  </a:lnTo>
                  <a:lnTo>
                    <a:pt x="12076" y="257"/>
                  </a:lnTo>
                  <a:lnTo>
                    <a:pt x="11446" y="158"/>
                  </a:lnTo>
                  <a:lnTo>
                    <a:pt x="10796" y="80"/>
                  </a:lnTo>
                  <a:lnTo>
                    <a:pt x="10126" y="40"/>
                  </a:lnTo>
                  <a:lnTo>
                    <a:pt x="9456"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8"/>
            <p:cNvSpPr/>
            <p:nvPr/>
          </p:nvSpPr>
          <p:spPr>
            <a:xfrm>
              <a:off x="1548625" y="2398525"/>
              <a:ext cx="399400" cy="136425"/>
            </a:xfrm>
            <a:custGeom>
              <a:avLst/>
              <a:gdLst/>
              <a:ahLst/>
              <a:cxnLst/>
              <a:rect l="l" t="t" r="r" b="b"/>
              <a:pathLst>
                <a:path w="15976" h="5457" extrusionOk="0">
                  <a:moveTo>
                    <a:pt x="6461" y="0"/>
                  </a:moveTo>
                  <a:lnTo>
                    <a:pt x="5870" y="40"/>
                  </a:lnTo>
                  <a:lnTo>
                    <a:pt x="5279" y="99"/>
                  </a:lnTo>
                  <a:lnTo>
                    <a:pt x="4708" y="178"/>
                  </a:lnTo>
                  <a:lnTo>
                    <a:pt x="4157" y="276"/>
                  </a:lnTo>
                  <a:lnTo>
                    <a:pt x="3625" y="394"/>
                  </a:lnTo>
                  <a:lnTo>
                    <a:pt x="3093" y="552"/>
                  </a:lnTo>
                  <a:lnTo>
                    <a:pt x="2600" y="709"/>
                  </a:lnTo>
                  <a:lnTo>
                    <a:pt x="2147" y="887"/>
                  </a:lnTo>
                  <a:lnTo>
                    <a:pt x="1694" y="1084"/>
                  </a:lnTo>
                  <a:lnTo>
                    <a:pt x="1300" y="1320"/>
                  </a:lnTo>
                  <a:lnTo>
                    <a:pt x="926" y="1556"/>
                  </a:lnTo>
                  <a:lnTo>
                    <a:pt x="572" y="1812"/>
                  </a:lnTo>
                  <a:lnTo>
                    <a:pt x="276" y="2088"/>
                  </a:lnTo>
                  <a:lnTo>
                    <a:pt x="20" y="2384"/>
                  </a:lnTo>
                  <a:lnTo>
                    <a:pt x="0" y="2403"/>
                  </a:lnTo>
                  <a:lnTo>
                    <a:pt x="20" y="2443"/>
                  </a:lnTo>
                  <a:lnTo>
                    <a:pt x="20" y="2482"/>
                  </a:lnTo>
                  <a:lnTo>
                    <a:pt x="0" y="2482"/>
                  </a:lnTo>
                  <a:lnTo>
                    <a:pt x="394" y="2758"/>
                  </a:lnTo>
                  <a:lnTo>
                    <a:pt x="769" y="3014"/>
                  </a:lnTo>
                  <a:lnTo>
                    <a:pt x="1163" y="3250"/>
                  </a:lnTo>
                  <a:lnTo>
                    <a:pt x="1537" y="3487"/>
                  </a:lnTo>
                  <a:lnTo>
                    <a:pt x="2305" y="3881"/>
                  </a:lnTo>
                  <a:lnTo>
                    <a:pt x="3073" y="4235"/>
                  </a:lnTo>
                  <a:lnTo>
                    <a:pt x="3822" y="4551"/>
                  </a:lnTo>
                  <a:lnTo>
                    <a:pt x="4551" y="4807"/>
                  </a:lnTo>
                  <a:lnTo>
                    <a:pt x="5279" y="5004"/>
                  </a:lnTo>
                  <a:lnTo>
                    <a:pt x="5989" y="5181"/>
                  </a:lnTo>
                  <a:lnTo>
                    <a:pt x="6698" y="5299"/>
                  </a:lnTo>
                  <a:lnTo>
                    <a:pt x="7387" y="5378"/>
                  </a:lnTo>
                  <a:lnTo>
                    <a:pt x="8057" y="5437"/>
                  </a:lnTo>
                  <a:lnTo>
                    <a:pt x="8707" y="5457"/>
                  </a:lnTo>
                  <a:lnTo>
                    <a:pt x="9337" y="5437"/>
                  </a:lnTo>
                  <a:lnTo>
                    <a:pt x="9948" y="5417"/>
                  </a:lnTo>
                  <a:lnTo>
                    <a:pt x="10539" y="5358"/>
                  </a:lnTo>
                  <a:lnTo>
                    <a:pt x="11090" y="5279"/>
                  </a:lnTo>
                  <a:lnTo>
                    <a:pt x="11642" y="5181"/>
                  </a:lnTo>
                  <a:lnTo>
                    <a:pt x="12154" y="5063"/>
                  </a:lnTo>
                  <a:lnTo>
                    <a:pt x="12647" y="4944"/>
                  </a:lnTo>
                  <a:lnTo>
                    <a:pt x="13119" y="4807"/>
                  </a:lnTo>
                  <a:lnTo>
                    <a:pt x="13533" y="4669"/>
                  </a:lnTo>
                  <a:lnTo>
                    <a:pt x="13947" y="4531"/>
                  </a:lnTo>
                  <a:lnTo>
                    <a:pt x="14656" y="4255"/>
                  </a:lnTo>
                  <a:lnTo>
                    <a:pt x="15227" y="3999"/>
                  </a:lnTo>
                  <a:lnTo>
                    <a:pt x="15641" y="3763"/>
                  </a:lnTo>
                  <a:lnTo>
                    <a:pt x="15897" y="3625"/>
                  </a:lnTo>
                  <a:lnTo>
                    <a:pt x="15976" y="3546"/>
                  </a:lnTo>
                  <a:lnTo>
                    <a:pt x="15818" y="3329"/>
                  </a:lnTo>
                  <a:lnTo>
                    <a:pt x="15641" y="3132"/>
                  </a:lnTo>
                  <a:lnTo>
                    <a:pt x="15266" y="2719"/>
                  </a:lnTo>
                  <a:lnTo>
                    <a:pt x="14853" y="2364"/>
                  </a:lnTo>
                  <a:lnTo>
                    <a:pt x="14419" y="2009"/>
                  </a:lnTo>
                  <a:lnTo>
                    <a:pt x="13947" y="1714"/>
                  </a:lnTo>
                  <a:lnTo>
                    <a:pt x="13454" y="1419"/>
                  </a:lnTo>
                  <a:lnTo>
                    <a:pt x="12942" y="1162"/>
                  </a:lnTo>
                  <a:lnTo>
                    <a:pt x="12391" y="926"/>
                  </a:lnTo>
                  <a:lnTo>
                    <a:pt x="11839" y="729"/>
                  </a:lnTo>
                  <a:lnTo>
                    <a:pt x="11268" y="552"/>
                  </a:lnTo>
                  <a:lnTo>
                    <a:pt x="10677" y="394"/>
                  </a:lnTo>
                  <a:lnTo>
                    <a:pt x="10086" y="276"/>
                  </a:lnTo>
                  <a:lnTo>
                    <a:pt x="9495" y="158"/>
                  </a:lnTo>
                  <a:lnTo>
                    <a:pt x="8884" y="79"/>
                  </a:lnTo>
                  <a:lnTo>
                    <a:pt x="8274" y="40"/>
                  </a:lnTo>
                  <a:lnTo>
                    <a:pt x="7663" y="0"/>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8"/>
            <p:cNvSpPr/>
            <p:nvPr/>
          </p:nvSpPr>
          <p:spPr>
            <a:xfrm>
              <a:off x="1627900" y="2052325"/>
              <a:ext cx="242325" cy="287625"/>
            </a:xfrm>
            <a:custGeom>
              <a:avLst/>
              <a:gdLst/>
              <a:ahLst/>
              <a:cxnLst/>
              <a:rect l="l" t="t" r="r" b="b"/>
              <a:pathLst>
                <a:path w="9693" h="11505" extrusionOk="0">
                  <a:moveTo>
                    <a:pt x="4925" y="0"/>
                  </a:moveTo>
                  <a:lnTo>
                    <a:pt x="4453" y="20"/>
                  </a:lnTo>
                  <a:lnTo>
                    <a:pt x="3999" y="59"/>
                  </a:lnTo>
                  <a:lnTo>
                    <a:pt x="3546" y="119"/>
                  </a:lnTo>
                  <a:lnTo>
                    <a:pt x="3093" y="197"/>
                  </a:lnTo>
                  <a:lnTo>
                    <a:pt x="2660" y="316"/>
                  </a:lnTo>
                  <a:lnTo>
                    <a:pt x="2246" y="453"/>
                  </a:lnTo>
                  <a:lnTo>
                    <a:pt x="1852" y="611"/>
                  </a:lnTo>
                  <a:lnTo>
                    <a:pt x="1478" y="788"/>
                  </a:lnTo>
                  <a:lnTo>
                    <a:pt x="1124" y="1005"/>
                  </a:lnTo>
                  <a:lnTo>
                    <a:pt x="828" y="1241"/>
                  </a:lnTo>
                  <a:lnTo>
                    <a:pt x="572" y="1478"/>
                  </a:lnTo>
                  <a:lnTo>
                    <a:pt x="375" y="1734"/>
                  </a:lnTo>
                  <a:lnTo>
                    <a:pt x="217" y="1990"/>
                  </a:lnTo>
                  <a:lnTo>
                    <a:pt x="99" y="2266"/>
                  </a:lnTo>
                  <a:lnTo>
                    <a:pt x="20" y="2522"/>
                  </a:lnTo>
                  <a:lnTo>
                    <a:pt x="1" y="2798"/>
                  </a:lnTo>
                  <a:lnTo>
                    <a:pt x="1" y="5023"/>
                  </a:lnTo>
                  <a:lnTo>
                    <a:pt x="20" y="5260"/>
                  </a:lnTo>
                  <a:lnTo>
                    <a:pt x="60" y="5516"/>
                  </a:lnTo>
                  <a:lnTo>
                    <a:pt x="158" y="5752"/>
                  </a:lnTo>
                  <a:lnTo>
                    <a:pt x="277" y="5989"/>
                  </a:lnTo>
                  <a:lnTo>
                    <a:pt x="454" y="6225"/>
                  </a:lnTo>
                  <a:lnTo>
                    <a:pt x="651" y="6442"/>
                  </a:lnTo>
                  <a:lnTo>
                    <a:pt x="887" y="6658"/>
                  </a:lnTo>
                  <a:lnTo>
                    <a:pt x="1163" y="6875"/>
                  </a:lnTo>
                  <a:lnTo>
                    <a:pt x="1163" y="9357"/>
                  </a:lnTo>
                  <a:lnTo>
                    <a:pt x="1183" y="9554"/>
                  </a:lnTo>
                  <a:lnTo>
                    <a:pt x="1222" y="9751"/>
                  </a:lnTo>
                  <a:lnTo>
                    <a:pt x="1301" y="9948"/>
                  </a:lnTo>
                  <a:lnTo>
                    <a:pt x="1419" y="10145"/>
                  </a:lnTo>
                  <a:lnTo>
                    <a:pt x="1557" y="10342"/>
                  </a:lnTo>
                  <a:lnTo>
                    <a:pt x="1734" y="10519"/>
                  </a:lnTo>
                  <a:lnTo>
                    <a:pt x="1951" y="10677"/>
                  </a:lnTo>
                  <a:lnTo>
                    <a:pt x="2207" y="10854"/>
                  </a:lnTo>
                  <a:lnTo>
                    <a:pt x="2483" y="10992"/>
                  </a:lnTo>
                  <a:lnTo>
                    <a:pt x="2758" y="11130"/>
                  </a:lnTo>
                  <a:lnTo>
                    <a:pt x="3074" y="11228"/>
                  </a:lnTo>
                  <a:lnTo>
                    <a:pt x="3409" y="11327"/>
                  </a:lnTo>
                  <a:lnTo>
                    <a:pt x="3743" y="11406"/>
                  </a:lnTo>
                  <a:lnTo>
                    <a:pt x="4078" y="11445"/>
                  </a:lnTo>
                  <a:lnTo>
                    <a:pt x="4433" y="11484"/>
                  </a:lnTo>
                  <a:lnTo>
                    <a:pt x="4787" y="11504"/>
                  </a:lnTo>
                  <a:lnTo>
                    <a:pt x="5142" y="11484"/>
                  </a:lnTo>
                  <a:lnTo>
                    <a:pt x="5477" y="11465"/>
                  </a:lnTo>
                  <a:lnTo>
                    <a:pt x="5831" y="11425"/>
                  </a:lnTo>
                  <a:lnTo>
                    <a:pt x="6166" y="11347"/>
                  </a:lnTo>
                  <a:lnTo>
                    <a:pt x="6501" y="11268"/>
                  </a:lnTo>
                  <a:lnTo>
                    <a:pt x="6816" y="11169"/>
                  </a:lnTo>
                  <a:lnTo>
                    <a:pt x="7112" y="11051"/>
                  </a:lnTo>
                  <a:lnTo>
                    <a:pt x="7388" y="10893"/>
                  </a:lnTo>
                  <a:lnTo>
                    <a:pt x="7644" y="10736"/>
                  </a:lnTo>
                  <a:lnTo>
                    <a:pt x="7880" y="10559"/>
                  </a:lnTo>
                  <a:lnTo>
                    <a:pt x="8077" y="10381"/>
                  </a:lnTo>
                  <a:lnTo>
                    <a:pt x="8235" y="10184"/>
                  </a:lnTo>
                  <a:lnTo>
                    <a:pt x="8353" y="9987"/>
                  </a:lnTo>
                  <a:lnTo>
                    <a:pt x="8432" y="9790"/>
                  </a:lnTo>
                  <a:lnTo>
                    <a:pt x="8491" y="9593"/>
                  </a:lnTo>
                  <a:lnTo>
                    <a:pt x="8510" y="9377"/>
                  </a:lnTo>
                  <a:lnTo>
                    <a:pt x="8510" y="6895"/>
                  </a:lnTo>
                  <a:lnTo>
                    <a:pt x="8806" y="6678"/>
                  </a:lnTo>
                  <a:lnTo>
                    <a:pt x="9062" y="6442"/>
                  </a:lnTo>
                  <a:lnTo>
                    <a:pt x="9259" y="6205"/>
                  </a:lnTo>
                  <a:lnTo>
                    <a:pt x="9436" y="5969"/>
                  </a:lnTo>
                  <a:lnTo>
                    <a:pt x="9554" y="5713"/>
                  </a:lnTo>
                  <a:lnTo>
                    <a:pt x="9633" y="5457"/>
                  </a:lnTo>
                  <a:lnTo>
                    <a:pt x="9673" y="5201"/>
                  </a:lnTo>
                  <a:lnTo>
                    <a:pt x="9692" y="4945"/>
                  </a:lnTo>
                  <a:lnTo>
                    <a:pt x="9692" y="2837"/>
                  </a:lnTo>
                  <a:lnTo>
                    <a:pt x="9673" y="2561"/>
                  </a:lnTo>
                  <a:lnTo>
                    <a:pt x="9613" y="2305"/>
                  </a:lnTo>
                  <a:lnTo>
                    <a:pt x="9515" y="2049"/>
                  </a:lnTo>
                  <a:lnTo>
                    <a:pt x="9357" y="1793"/>
                  </a:lnTo>
                  <a:lnTo>
                    <a:pt x="9160" y="1537"/>
                  </a:lnTo>
                  <a:lnTo>
                    <a:pt x="8924" y="1300"/>
                  </a:lnTo>
                  <a:lnTo>
                    <a:pt x="8648" y="1084"/>
                  </a:lnTo>
                  <a:lnTo>
                    <a:pt x="8333" y="867"/>
                  </a:lnTo>
                  <a:lnTo>
                    <a:pt x="7959" y="670"/>
                  </a:lnTo>
                  <a:lnTo>
                    <a:pt x="7585" y="493"/>
                  </a:lnTo>
                  <a:lnTo>
                    <a:pt x="7171" y="355"/>
                  </a:lnTo>
                  <a:lnTo>
                    <a:pt x="6738" y="237"/>
                  </a:lnTo>
                  <a:lnTo>
                    <a:pt x="6304" y="138"/>
                  </a:lnTo>
                  <a:lnTo>
                    <a:pt x="5851" y="59"/>
                  </a:lnTo>
                  <a:lnTo>
                    <a:pt x="5378" y="20"/>
                  </a:lnTo>
                  <a:lnTo>
                    <a:pt x="4925" y="0"/>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8"/>
            <p:cNvSpPr/>
            <p:nvPr/>
          </p:nvSpPr>
          <p:spPr>
            <a:xfrm>
              <a:off x="1627900" y="2052325"/>
              <a:ext cx="242325" cy="287625"/>
            </a:xfrm>
            <a:custGeom>
              <a:avLst/>
              <a:gdLst/>
              <a:ahLst/>
              <a:cxnLst/>
              <a:rect l="l" t="t" r="r" b="b"/>
              <a:pathLst>
                <a:path w="9693" h="11505" fill="none" extrusionOk="0">
                  <a:moveTo>
                    <a:pt x="8333" y="867"/>
                  </a:moveTo>
                  <a:lnTo>
                    <a:pt x="8333" y="867"/>
                  </a:lnTo>
                  <a:lnTo>
                    <a:pt x="7959" y="670"/>
                  </a:lnTo>
                  <a:lnTo>
                    <a:pt x="7585" y="493"/>
                  </a:lnTo>
                  <a:lnTo>
                    <a:pt x="7171" y="355"/>
                  </a:lnTo>
                  <a:lnTo>
                    <a:pt x="6738" y="237"/>
                  </a:lnTo>
                  <a:lnTo>
                    <a:pt x="6304" y="138"/>
                  </a:lnTo>
                  <a:lnTo>
                    <a:pt x="5851" y="59"/>
                  </a:lnTo>
                  <a:lnTo>
                    <a:pt x="5378" y="20"/>
                  </a:lnTo>
                  <a:lnTo>
                    <a:pt x="4925" y="0"/>
                  </a:lnTo>
                  <a:lnTo>
                    <a:pt x="4453" y="20"/>
                  </a:lnTo>
                  <a:lnTo>
                    <a:pt x="3999" y="59"/>
                  </a:lnTo>
                  <a:lnTo>
                    <a:pt x="3546" y="119"/>
                  </a:lnTo>
                  <a:lnTo>
                    <a:pt x="3093" y="197"/>
                  </a:lnTo>
                  <a:lnTo>
                    <a:pt x="2660" y="316"/>
                  </a:lnTo>
                  <a:lnTo>
                    <a:pt x="2246" y="453"/>
                  </a:lnTo>
                  <a:lnTo>
                    <a:pt x="1852" y="611"/>
                  </a:lnTo>
                  <a:lnTo>
                    <a:pt x="1478" y="788"/>
                  </a:lnTo>
                  <a:lnTo>
                    <a:pt x="1478" y="788"/>
                  </a:lnTo>
                  <a:lnTo>
                    <a:pt x="1124" y="1005"/>
                  </a:lnTo>
                  <a:lnTo>
                    <a:pt x="828" y="1241"/>
                  </a:lnTo>
                  <a:lnTo>
                    <a:pt x="572" y="1478"/>
                  </a:lnTo>
                  <a:lnTo>
                    <a:pt x="375" y="1734"/>
                  </a:lnTo>
                  <a:lnTo>
                    <a:pt x="217" y="1990"/>
                  </a:lnTo>
                  <a:lnTo>
                    <a:pt x="99" y="2266"/>
                  </a:lnTo>
                  <a:lnTo>
                    <a:pt x="20" y="2522"/>
                  </a:lnTo>
                  <a:lnTo>
                    <a:pt x="1" y="2798"/>
                  </a:lnTo>
                  <a:lnTo>
                    <a:pt x="1" y="5043"/>
                  </a:lnTo>
                  <a:lnTo>
                    <a:pt x="1" y="5023"/>
                  </a:lnTo>
                  <a:lnTo>
                    <a:pt x="1" y="5023"/>
                  </a:lnTo>
                  <a:lnTo>
                    <a:pt x="20" y="5260"/>
                  </a:lnTo>
                  <a:lnTo>
                    <a:pt x="60" y="5516"/>
                  </a:lnTo>
                  <a:lnTo>
                    <a:pt x="158" y="5752"/>
                  </a:lnTo>
                  <a:lnTo>
                    <a:pt x="277" y="5989"/>
                  </a:lnTo>
                  <a:lnTo>
                    <a:pt x="454" y="6225"/>
                  </a:lnTo>
                  <a:lnTo>
                    <a:pt x="651" y="6442"/>
                  </a:lnTo>
                  <a:lnTo>
                    <a:pt x="887" y="6658"/>
                  </a:lnTo>
                  <a:lnTo>
                    <a:pt x="1163" y="6875"/>
                  </a:lnTo>
                  <a:lnTo>
                    <a:pt x="1163" y="9357"/>
                  </a:lnTo>
                  <a:lnTo>
                    <a:pt x="1163" y="9357"/>
                  </a:lnTo>
                  <a:lnTo>
                    <a:pt x="1183" y="9554"/>
                  </a:lnTo>
                  <a:lnTo>
                    <a:pt x="1222" y="9751"/>
                  </a:lnTo>
                  <a:lnTo>
                    <a:pt x="1301" y="9948"/>
                  </a:lnTo>
                  <a:lnTo>
                    <a:pt x="1419" y="10145"/>
                  </a:lnTo>
                  <a:lnTo>
                    <a:pt x="1557" y="10342"/>
                  </a:lnTo>
                  <a:lnTo>
                    <a:pt x="1734" y="10519"/>
                  </a:lnTo>
                  <a:lnTo>
                    <a:pt x="1951" y="10677"/>
                  </a:lnTo>
                  <a:lnTo>
                    <a:pt x="2207" y="10854"/>
                  </a:lnTo>
                  <a:lnTo>
                    <a:pt x="2207" y="10854"/>
                  </a:lnTo>
                  <a:lnTo>
                    <a:pt x="2483" y="10992"/>
                  </a:lnTo>
                  <a:lnTo>
                    <a:pt x="2758" y="11130"/>
                  </a:lnTo>
                  <a:lnTo>
                    <a:pt x="3074" y="11228"/>
                  </a:lnTo>
                  <a:lnTo>
                    <a:pt x="3409" y="11327"/>
                  </a:lnTo>
                  <a:lnTo>
                    <a:pt x="3743" y="11406"/>
                  </a:lnTo>
                  <a:lnTo>
                    <a:pt x="4078" y="11445"/>
                  </a:lnTo>
                  <a:lnTo>
                    <a:pt x="4433" y="11484"/>
                  </a:lnTo>
                  <a:lnTo>
                    <a:pt x="4787" y="11504"/>
                  </a:lnTo>
                  <a:lnTo>
                    <a:pt x="5142" y="11484"/>
                  </a:lnTo>
                  <a:lnTo>
                    <a:pt x="5477" y="11465"/>
                  </a:lnTo>
                  <a:lnTo>
                    <a:pt x="5831" y="11425"/>
                  </a:lnTo>
                  <a:lnTo>
                    <a:pt x="6166" y="11347"/>
                  </a:lnTo>
                  <a:lnTo>
                    <a:pt x="6501" y="11268"/>
                  </a:lnTo>
                  <a:lnTo>
                    <a:pt x="6816" y="11169"/>
                  </a:lnTo>
                  <a:lnTo>
                    <a:pt x="7112" y="11051"/>
                  </a:lnTo>
                  <a:lnTo>
                    <a:pt x="7388" y="10893"/>
                  </a:lnTo>
                  <a:lnTo>
                    <a:pt x="7388" y="10893"/>
                  </a:lnTo>
                  <a:lnTo>
                    <a:pt x="7644" y="10736"/>
                  </a:lnTo>
                  <a:lnTo>
                    <a:pt x="7880" y="10559"/>
                  </a:lnTo>
                  <a:lnTo>
                    <a:pt x="8077" y="10381"/>
                  </a:lnTo>
                  <a:lnTo>
                    <a:pt x="8235" y="10184"/>
                  </a:lnTo>
                  <a:lnTo>
                    <a:pt x="8353" y="9987"/>
                  </a:lnTo>
                  <a:lnTo>
                    <a:pt x="8432" y="9790"/>
                  </a:lnTo>
                  <a:lnTo>
                    <a:pt x="8491" y="9593"/>
                  </a:lnTo>
                  <a:lnTo>
                    <a:pt x="8510" y="9377"/>
                  </a:lnTo>
                  <a:lnTo>
                    <a:pt x="8510" y="6895"/>
                  </a:lnTo>
                  <a:lnTo>
                    <a:pt x="8510" y="6895"/>
                  </a:lnTo>
                  <a:lnTo>
                    <a:pt x="8806" y="6678"/>
                  </a:lnTo>
                  <a:lnTo>
                    <a:pt x="9062" y="6442"/>
                  </a:lnTo>
                  <a:lnTo>
                    <a:pt x="9259" y="6205"/>
                  </a:lnTo>
                  <a:lnTo>
                    <a:pt x="9436" y="5969"/>
                  </a:lnTo>
                  <a:lnTo>
                    <a:pt x="9554" y="5713"/>
                  </a:lnTo>
                  <a:lnTo>
                    <a:pt x="9633" y="5457"/>
                  </a:lnTo>
                  <a:lnTo>
                    <a:pt x="9673" y="5201"/>
                  </a:lnTo>
                  <a:lnTo>
                    <a:pt x="9692" y="4945"/>
                  </a:lnTo>
                  <a:lnTo>
                    <a:pt x="9692" y="4945"/>
                  </a:lnTo>
                  <a:lnTo>
                    <a:pt x="9692" y="2837"/>
                  </a:lnTo>
                  <a:lnTo>
                    <a:pt x="9692" y="2837"/>
                  </a:lnTo>
                  <a:lnTo>
                    <a:pt x="9673" y="2561"/>
                  </a:lnTo>
                  <a:lnTo>
                    <a:pt x="9613" y="2305"/>
                  </a:lnTo>
                  <a:lnTo>
                    <a:pt x="9515" y="2049"/>
                  </a:lnTo>
                  <a:lnTo>
                    <a:pt x="9357" y="1793"/>
                  </a:lnTo>
                  <a:lnTo>
                    <a:pt x="9160" y="1537"/>
                  </a:lnTo>
                  <a:lnTo>
                    <a:pt x="8924" y="1300"/>
                  </a:lnTo>
                  <a:lnTo>
                    <a:pt x="8648" y="1084"/>
                  </a:lnTo>
                  <a:lnTo>
                    <a:pt x="8333" y="86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8"/>
            <p:cNvSpPr/>
            <p:nvPr/>
          </p:nvSpPr>
          <p:spPr>
            <a:xfrm>
              <a:off x="1655475" y="2074475"/>
              <a:ext cx="187650" cy="108875"/>
            </a:xfrm>
            <a:custGeom>
              <a:avLst/>
              <a:gdLst/>
              <a:ahLst/>
              <a:cxnLst/>
              <a:rect l="l" t="t" r="r" b="b"/>
              <a:pathLst>
                <a:path w="7506" h="4355" extrusionOk="0">
                  <a:moveTo>
                    <a:pt x="3803" y="1"/>
                  </a:moveTo>
                  <a:lnTo>
                    <a:pt x="3448" y="20"/>
                  </a:lnTo>
                  <a:lnTo>
                    <a:pt x="3074" y="40"/>
                  </a:lnTo>
                  <a:lnTo>
                    <a:pt x="2739" y="80"/>
                  </a:lnTo>
                  <a:lnTo>
                    <a:pt x="2384" y="158"/>
                  </a:lnTo>
                  <a:lnTo>
                    <a:pt x="2049" y="237"/>
                  </a:lnTo>
                  <a:lnTo>
                    <a:pt x="1734" y="336"/>
                  </a:lnTo>
                  <a:lnTo>
                    <a:pt x="1419" y="474"/>
                  </a:lnTo>
                  <a:lnTo>
                    <a:pt x="1124" y="611"/>
                  </a:lnTo>
                  <a:lnTo>
                    <a:pt x="946" y="730"/>
                  </a:lnTo>
                  <a:lnTo>
                    <a:pt x="789" y="848"/>
                  </a:lnTo>
                  <a:lnTo>
                    <a:pt x="631" y="966"/>
                  </a:lnTo>
                  <a:lnTo>
                    <a:pt x="493" y="1084"/>
                  </a:lnTo>
                  <a:lnTo>
                    <a:pt x="375" y="1202"/>
                  </a:lnTo>
                  <a:lnTo>
                    <a:pt x="277" y="1340"/>
                  </a:lnTo>
                  <a:lnTo>
                    <a:pt x="198" y="1478"/>
                  </a:lnTo>
                  <a:lnTo>
                    <a:pt x="119" y="1616"/>
                  </a:lnTo>
                  <a:lnTo>
                    <a:pt x="60" y="1754"/>
                  </a:lnTo>
                  <a:lnTo>
                    <a:pt x="21" y="1892"/>
                  </a:lnTo>
                  <a:lnTo>
                    <a:pt x="1" y="2030"/>
                  </a:lnTo>
                  <a:lnTo>
                    <a:pt x="1" y="2168"/>
                  </a:lnTo>
                  <a:lnTo>
                    <a:pt x="1" y="2305"/>
                  </a:lnTo>
                  <a:lnTo>
                    <a:pt x="21" y="2443"/>
                  </a:lnTo>
                  <a:lnTo>
                    <a:pt x="60" y="2581"/>
                  </a:lnTo>
                  <a:lnTo>
                    <a:pt x="119" y="2719"/>
                  </a:lnTo>
                  <a:lnTo>
                    <a:pt x="218" y="2916"/>
                  </a:lnTo>
                  <a:lnTo>
                    <a:pt x="336" y="3093"/>
                  </a:lnTo>
                  <a:lnTo>
                    <a:pt x="493" y="3271"/>
                  </a:lnTo>
                  <a:lnTo>
                    <a:pt x="690" y="3428"/>
                  </a:lnTo>
                  <a:lnTo>
                    <a:pt x="868" y="3566"/>
                  </a:lnTo>
                  <a:lnTo>
                    <a:pt x="1065" y="3684"/>
                  </a:lnTo>
                  <a:lnTo>
                    <a:pt x="1340" y="3842"/>
                  </a:lnTo>
                  <a:lnTo>
                    <a:pt x="1636" y="3980"/>
                  </a:lnTo>
                  <a:lnTo>
                    <a:pt x="1951" y="4098"/>
                  </a:lnTo>
                  <a:lnTo>
                    <a:pt x="2286" y="4177"/>
                  </a:lnTo>
                  <a:lnTo>
                    <a:pt x="2621" y="4256"/>
                  </a:lnTo>
                  <a:lnTo>
                    <a:pt x="2975" y="4315"/>
                  </a:lnTo>
                  <a:lnTo>
                    <a:pt x="3330" y="4334"/>
                  </a:lnTo>
                  <a:lnTo>
                    <a:pt x="3684" y="4354"/>
                  </a:lnTo>
                  <a:lnTo>
                    <a:pt x="4059" y="4354"/>
                  </a:lnTo>
                  <a:lnTo>
                    <a:pt x="4413" y="4315"/>
                  </a:lnTo>
                  <a:lnTo>
                    <a:pt x="4768" y="4275"/>
                  </a:lnTo>
                  <a:lnTo>
                    <a:pt x="5103" y="4216"/>
                  </a:lnTo>
                  <a:lnTo>
                    <a:pt x="5438" y="4118"/>
                  </a:lnTo>
                  <a:lnTo>
                    <a:pt x="5772" y="4019"/>
                  </a:lnTo>
                  <a:lnTo>
                    <a:pt x="6068" y="3901"/>
                  </a:lnTo>
                  <a:lnTo>
                    <a:pt x="6363" y="3743"/>
                  </a:lnTo>
                  <a:lnTo>
                    <a:pt x="6600" y="3606"/>
                  </a:lnTo>
                  <a:lnTo>
                    <a:pt x="6797" y="3448"/>
                  </a:lnTo>
                  <a:lnTo>
                    <a:pt x="6994" y="3290"/>
                  </a:lnTo>
                  <a:lnTo>
                    <a:pt x="7151" y="3113"/>
                  </a:lnTo>
                  <a:lnTo>
                    <a:pt x="7269" y="2936"/>
                  </a:lnTo>
                  <a:lnTo>
                    <a:pt x="7368" y="2739"/>
                  </a:lnTo>
                  <a:lnTo>
                    <a:pt x="7427" y="2601"/>
                  </a:lnTo>
                  <a:lnTo>
                    <a:pt x="7466" y="2483"/>
                  </a:lnTo>
                  <a:lnTo>
                    <a:pt x="7486" y="2345"/>
                  </a:lnTo>
                  <a:lnTo>
                    <a:pt x="7506" y="2207"/>
                  </a:lnTo>
                  <a:lnTo>
                    <a:pt x="7486" y="2069"/>
                  </a:lnTo>
                  <a:lnTo>
                    <a:pt x="7466" y="1931"/>
                  </a:lnTo>
                  <a:lnTo>
                    <a:pt x="7427" y="1793"/>
                  </a:lnTo>
                  <a:lnTo>
                    <a:pt x="7388" y="1655"/>
                  </a:lnTo>
                  <a:lnTo>
                    <a:pt x="7329" y="1518"/>
                  </a:lnTo>
                  <a:lnTo>
                    <a:pt x="7230" y="1380"/>
                  </a:lnTo>
                  <a:lnTo>
                    <a:pt x="7151" y="1261"/>
                  </a:lnTo>
                  <a:lnTo>
                    <a:pt x="7033" y="1143"/>
                  </a:lnTo>
                  <a:lnTo>
                    <a:pt x="6915" y="1005"/>
                  </a:lnTo>
                  <a:lnTo>
                    <a:pt x="6757" y="887"/>
                  </a:lnTo>
                  <a:lnTo>
                    <a:pt x="6619" y="789"/>
                  </a:lnTo>
                  <a:lnTo>
                    <a:pt x="6442" y="671"/>
                  </a:lnTo>
                  <a:lnTo>
                    <a:pt x="6166" y="513"/>
                  </a:lnTo>
                  <a:lnTo>
                    <a:pt x="5851" y="395"/>
                  </a:lnTo>
                  <a:lnTo>
                    <a:pt x="5536" y="277"/>
                  </a:lnTo>
                  <a:lnTo>
                    <a:pt x="5201" y="178"/>
                  </a:lnTo>
                  <a:lnTo>
                    <a:pt x="4866" y="99"/>
                  </a:lnTo>
                  <a:lnTo>
                    <a:pt x="4512" y="60"/>
                  </a:lnTo>
                  <a:lnTo>
                    <a:pt x="4157" y="20"/>
                  </a:lnTo>
                  <a:lnTo>
                    <a:pt x="38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5" name="Google Shape;525;p8"/>
          <p:cNvGrpSpPr/>
          <p:nvPr/>
        </p:nvGrpSpPr>
        <p:grpSpPr>
          <a:xfrm>
            <a:off x="7989700" y="1120630"/>
            <a:ext cx="491063" cy="553299"/>
            <a:chOff x="2625625" y="2522625"/>
            <a:chExt cx="431400" cy="486075"/>
          </a:xfrm>
        </p:grpSpPr>
        <p:sp>
          <p:nvSpPr>
            <p:cNvPr id="526" name="Google Shape;526;p8"/>
            <p:cNvSpPr/>
            <p:nvPr/>
          </p:nvSpPr>
          <p:spPr>
            <a:xfrm>
              <a:off x="2625625" y="2746675"/>
              <a:ext cx="431400" cy="262025"/>
            </a:xfrm>
            <a:custGeom>
              <a:avLst/>
              <a:gdLst/>
              <a:ahLst/>
              <a:cxnLst/>
              <a:rect l="l" t="t" r="r" b="b"/>
              <a:pathLst>
                <a:path w="17256" h="10481" extrusionOk="0">
                  <a:moveTo>
                    <a:pt x="8569" y="1"/>
                  </a:moveTo>
                  <a:lnTo>
                    <a:pt x="1320" y="4019"/>
                  </a:lnTo>
                  <a:lnTo>
                    <a:pt x="0" y="4788"/>
                  </a:lnTo>
                  <a:lnTo>
                    <a:pt x="8490" y="10480"/>
                  </a:lnTo>
                  <a:lnTo>
                    <a:pt x="17256" y="4669"/>
                  </a:lnTo>
                  <a:lnTo>
                    <a:pt x="8569"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8"/>
            <p:cNvSpPr/>
            <p:nvPr/>
          </p:nvSpPr>
          <p:spPr>
            <a:xfrm>
              <a:off x="2677825" y="2633900"/>
              <a:ext cx="164500" cy="314725"/>
            </a:xfrm>
            <a:custGeom>
              <a:avLst/>
              <a:gdLst/>
              <a:ahLst/>
              <a:cxnLst/>
              <a:rect l="l" t="t" r="r" b="b"/>
              <a:pathLst>
                <a:path w="6580" h="12589" extrusionOk="0">
                  <a:moveTo>
                    <a:pt x="0" y="1"/>
                  </a:moveTo>
                  <a:lnTo>
                    <a:pt x="0" y="8038"/>
                  </a:lnTo>
                  <a:lnTo>
                    <a:pt x="6580" y="12588"/>
                  </a:lnTo>
                  <a:lnTo>
                    <a:pt x="6580" y="457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8"/>
            <p:cNvSpPr/>
            <p:nvPr/>
          </p:nvSpPr>
          <p:spPr>
            <a:xfrm>
              <a:off x="2838350" y="2634900"/>
              <a:ext cx="168450" cy="313725"/>
            </a:xfrm>
            <a:custGeom>
              <a:avLst/>
              <a:gdLst/>
              <a:ahLst/>
              <a:cxnLst/>
              <a:rect l="l" t="t" r="r" b="b"/>
              <a:pathLst>
                <a:path w="6738" h="12549" extrusionOk="0">
                  <a:moveTo>
                    <a:pt x="6738" y="0"/>
                  </a:moveTo>
                  <a:lnTo>
                    <a:pt x="1" y="4413"/>
                  </a:lnTo>
                  <a:lnTo>
                    <a:pt x="159" y="12548"/>
                  </a:lnTo>
                  <a:lnTo>
                    <a:pt x="6738" y="7840"/>
                  </a:lnTo>
                  <a:lnTo>
                    <a:pt x="67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8"/>
            <p:cNvSpPr/>
            <p:nvPr/>
          </p:nvSpPr>
          <p:spPr>
            <a:xfrm>
              <a:off x="2677825" y="2522625"/>
              <a:ext cx="328975" cy="224075"/>
            </a:xfrm>
            <a:custGeom>
              <a:avLst/>
              <a:gdLst/>
              <a:ahLst/>
              <a:cxnLst/>
              <a:rect l="l" t="t" r="r" b="b"/>
              <a:pathLst>
                <a:path w="13159" h="8963" extrusionOk="0">
                  <a:moveTo>
                    <a:pt x="6422" y="0"/>
                  </a:moveTo>
                  <a:lnTo>
                    <a:pt x="0" y="4511"/>
                  </a:lnTo>
                  <a:lnTo>
                    <a:pt x="6422" y="8963"/>
                  </a:lnTo>
                  <a:lnTo>
                    <a:pt x="13159" y="4550"/>
                  </a:lnTo>
                  <a:lnTo>
                    <a:pt x="64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0" name="Google Shape;530;p8"/>
          <p:cNvGrpSpPr/>
          <p:nvPr/>
        </p:nvGrpSpPr>
        <p:grpSpPr>
          <a:xfrm>
            <a:off x="8480775" y="1120630"/>
            <a:ext cx="491063" cy="553299"/>
            <a:chOff x="2625625" y="2522625"/>
            <a:chExt cx="431400" cy="486075"/>
          </a:xfrm>
        </p:grpSpPr>
        <p:sp>
          <p:nvSpPr>
            <p:cNvPr id="531" name="Google Shape;531;p8"/>
            <p:cNvSpPr/>
            <p:nvPr/>
          </p:nvSpPr>
          <p:spPr>
            <a:xfrm>
              <a:off x="2625625" y="2746675"/>
              <a:ext cx="431400" cy="262025"/>
            </a:xfrm>
            <a:custGeom>
              <a:avLst/>
              <a:gdLst/>
              <a:ahLst/>
              <a:cxnLst/>
              <a:rect l="l" t="t" r="r" b="b"/>
              <a:pathLst>
                <a:path w="17256" h="10481" extrusionOk="0">
                  <a:moveTo>
                    <a:pt x="8569" y="1"/>
                  </a:moveTo>
                  <a:lnTo>
                    <a:pt x="1320" y="4019"/>
                  </a:lnTo>
                  <a:lnTo>
                    <a:pt x="0" y="4788"/>
                  </a:lnTo>
                  <a:lnTo>
                    <a:pt x="8490" y="10480"/>
                  </a:lnTo>
                  <a:lnTo>
                    <a:pt x="17256" y="4669"/>
                  </a:lnTo>
                  <a:lnTo>
                    <a:pt x="8569"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8"/>
            <p:cNvSpPr/>
            <p:nvPr/>
          </p:nvSpPr>
          <p:spPr>
            <a:xfrm>
              <a:off x="2677825" y="2633900"/>
              <a:ext cx="164500" cy="314725"/>
            </a:xfrm>
            <a:custGeom>
              <a:avLst/>
              <a:gdLst/>
              <a:ahLst/>
              <a:cxnLst/>
              <a:rect l="l" t="t" r="r" b="b"/>
              <a:pathLst>
                <a:path w="6580" h="12589" extrusionOk="0">
                  <a:moveTo>
                    <a:pt x="0" y="1"/>
                  </a:moveTo>
                  <a:lnTo>
                    <a:pt x="0" y="8038"/>
                  </a:lnTo>
                  <a:lnTo>
                    <a:pt x="6580" y="12588"/>
                  </a:lnTo>
                  <a:lnTo>
                    <a:pt x="6580" y="457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8"/>
            <p:cNvSpPr/>
            <p:nvPr/>
          </p:nvSpPr>
          <p:spPr>
            <a:xfrm>
              <a:off x="2838350" y="2634900"/>
              <a:ext cx="168450" cy="313725"/>
            </a:xfrm>
            <a:custGeom>
              <a:avLst/>
              <a:gdLst/>
              <a:ahLst/>
              <a:cxnLst/>
              <a:rect l="l" t="t" r="r" b="b"/>
              <a:pathLst>
                <a:path w="6738" h="12549" extrusionOk="0">
                  <a:moveTo>
                    <a:pt x="6738" y="0"/>
                  </a:moveTo>
                  <a:lnTo>
                    <a:pt x="1" y="4413"/>
                  </a:lnTo>
                  <a:lnTo>
                    <a:pt x="159" y="12548"/>
                  </a:lnTo>
                  <a:lnTo>
                    <a:pt x="6738" y="7840"/>
                  </a:lnTo>
                  <a:lnTo>
                    <a:pt x="67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8"/>
            <p:cNvSpPr/>
            <p:nvPr/>
          </p:nvSpPr>
          <p:spPr>
            <a:xfrm>
              <a:off x="2677825" y="2522625"/>
              <a:ext cx="328975" cy="224075"/>
            </a:xfrm>
            <a:custGeom>
              <a:avLst/>
              <a:gdLst/>
              <a:ahLst/>
              <a:cxnLst/>
              <a:rect l="l" t="t" r="r" b="b"/>
              <a:pathLst>
                <a:path w="13159" h="8963" extrusionOk="0">
                  <a:moveTo>
                    <a:pt x="6422" y="0"/>
                  </a:moveTo>
                  <a:lnTo>
                    <a:pt x="0" y="4511"/>
                  </a:lnTo>
                  <a:lnTo>
                    <a:pt x="6422" y="8963"/>
                  </a:lnTo>
                  <a:lnTo>
                    <a:pt x="13159" y="4550"/>
                  </a:lnTo>
                  <a:lnTo>
                    <a:pt x="64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5" name="Google Shape;535;p8"/>
          <p:cNvGrpSpPr/>
          <p:nvPr/>
        </p:nvGrpSpPr>
        <p:grpSpPr>
          <a:xfrm>
            <a:off x="240628" y="335042"/>
            <a:ext cx="1142615" cy="785586"/>
            <a:chOff x="3057000" y="3451875"/>
            <a:chExt cx="652550" cy="448650"/>
          </a:xfrm>
        </p:grpSpPr>
        <p:sp>
          <p:nvSpPr>
            <p:cNvPr id="536" name="Google Shape;536;p8"/>
            <p:cNvSpPr/>
            <p:nvPr/>
          </p:nvSpPr>
          <p:spPr>
            <a:xfrm>
              <a:off x="3057000" y="3506050"/>
              <a:ext cx="641200" cy="394475"/>
            </a:xfrm>
            <a:custGeom>
              <a:avLst/>
              <a:gdLst/>
              <a:ahLst/>
              <a:cxnLst/>
              <a:rect l="l" t="t" r="r" b="b"/>
              <a:pathLst>
                <a:path w="25648" h="15779" extrusionOk="0">
                  <a:moveTo>
                    <a:pt x="12706" y="1"/>
                  </a:moveTo>
                  <a:lnTo>
                    <a:pt x="1636" y="6974"/>
                  </a:lnTo>
                  <a:lnTo>
                    <a:pt x="1400" y="7131"/>
                  </a:lnTo>
                  <a:lnTo>
                    <a:pt x="1183" y="7269"/>
                  </a:lnTo>
                  <a:lnTo>
                    <a:pt x="986" y="7427"/>
                  </a:lnTo>
                  <a:lnTo>
                    <a:pt x="809" y="7565"/>
                  </a:lnTo>
                  <a:lnTo>
                    <a:pt x="671" y="7722"/>
                  </a:lnTo>
                  <a:lnTo>
                    <a:pt x="533" y="7860"/>
                  </a:lnTo>
                  <a:lnTo>
                    <a:pt x="415" y="8018"/>
                  </a:lnTo>
                  <a:lnTo>
                    <a:pt x="316" y="8156"/>
                  </a:lnTo>
                  <a:lnTo>
                    <a:pt x="237" y="8313"/>
                  </a:lnTo>
                  <a:lnTo>
                    <a:pt x="178" y="8471"/>
                  </a:lnTo>
                  <a:lnTo>
                    <a:pt x="119" y="8609"/>
                  </a:lnTo>
                  <a:lnTo>
                    <a:pt x="80" y="8766"/>
                  </a:lnTo>
                  <a:lnTo>
                    <a:pt x="21" y="9062"/>
                  </a:lnTo>
                  <a:lnTo>
                    <a:pt x="1" y="9377"/>
                  </a:lnTo>
                  <a:lnTo>
                    <a:pt x="21" y="9633"/>
                  </a:lnTo>
                  <a:lnTo>
                    <a:pt x="99" y="9869"/>
                  </a:lnTo>
                  <a:lnTo>
                    <a:pt x="198" y="10086"/>
                  </a:lnTo>
                  <a:lnTo>
                    <a:pt x="336" y="10303"/>
                  </a:lnTo>
                  <a:lnTo>
                    <a:pt x="493" y="10519"/>
                  </a:lnTo>
                  <a:lnTo>
                    <a:pt x="710" y="10716"/>
                  </a:lnTo>
                  <a:lnTo>
                    <a:pt x="946" y="10894"/>
                  </a:lnTo>
                  <a:lnTo>
                    <a:pt x="1203" y="11071"/>
                  </a:lnTo>
                  <a:lnTo>
                    <a:pt x="1498" y="11229"/>
                  </a:lnTo>
                  <a:lnTo>
                    <a:pt x="1793" y="11366"/>
                  </a:lnTo>
                  <a:lnTo>
                    <a:pt x="2128" y="11485"/>
                  </a:lnTo>
                  <a:lnTo>
                    <a:pt x="2483" y="11583"/>
                  </a:lnTo>
                  <a:lnTo>
                    <a:pt x="2857" y="11662"/>
                  </a:lnTo>
                  <a:lnTo>
                    <a:pt x="3251" y="11721"/>
                  </a:lnTo>
                  <a:lnTo>
                    <a:pt x="3665" y="11760"/>
                  </a:lnTo>
                  <a:lnTo>
                    <a:pt x="4472" y="11760"/>
                  </a:lnTo>
                  <a:lnTo>
                    <a:pt x="4866" y="11721"/>
                  </a:lnTo>
                  <a:lnTo>
                    <a:pt x="5241" y="11662"/>
                  </a:lnTo>
                  <a:lnTo>
                    <a:pt x="5595" y="11603"/>
                  </a:lnTo>
                  <a:lnTo>
                    <a:pt x="5950" y="11504"/>
                  </a:lnTo>
                  <a:lnTo>
                    <a:pt x="6265" y="11386"/>
                  </a:lnTo>
                  <a:lnTo>
                    <a:pt x="6580" y="11268"/>
                  </a:lnTo>
                  <a:lnTo>
                    <a:pt x="6856" y="11110"/>
                  </a:lnTo>
                  <a:lnTo>
                    <a:pt x="6915" y="11150"/>
                  </a:lnTo>
                  <a:lnTo>
                    <a:pt x="7270" y="11366"/>
                  </a:lnTo>
                  <a:lnTo>
                    <a:pt x="7585" y="11583"/>
                  </a:lnTo>
                  <a:lnTo>
                    <a:pt x="7900" y="11839"/>
                  </a:lnTo>
                  <a:lnTo>
                    <a:pt x="8176" y="12135"/>
                  </a:lnTo>
                  <a:lnTo>
                    <a:pt x="8038" y="12273"/>
                  </a:lnTo>
                  <a:lnTo>
                    <a:pt x="7920" y="12411"/>
                  </a:lnTo>
                  <a:lnTo>
                    <a:pt x="7821" y="12568"/>
                  </a:lnTo>
                  <a:lnTo>
                    <a:pt x="7723" y="12726"/>
                  </a:lnTo>
                  <a:lnTo>
                    <a:pt x="7664" y="12883"/>
                  </a:lnTo>
                  <a:lnTo>
                    <a:pt x="7604" y="13041"/>
                  </a:lnTo>
                  <a:lnTo>
                    <a:pt x="7565" y="13218"/>
                  </a:lnTo>
                  <a:lnTo>
                    <a:pt x="7565" y="13395"/>
                  </a:lnTo>
                  <a:lnTo>
                    <a:pt x="7585" y="13632"/>
                  </a:lnTo>
                  <a:lnTo>
                    <a:pt x="7644" y="13868"/>
                  </a:lnTo>
                  <a:lnTo>
                    <a:pt x="7742" y="14105"/>
                  </a:lnTo>
                  <a:lnTo>
                    <a:pt x="7880" y="14321"/>
                  </a:lnTo>
                  <a:lnTo>
                    <a:pt x="8058" y="14538"/>
                  </a:lnTo>
                  <a:lnTo>
                    <a:pt x="8254" y="14735"/>
                  </a:lnTo>
                  <a:lnTo>
                    <a:pt x="8491" y="14912"/>
                  </a:lnTo>
                  <a:lnTo>
                    <a:pt x="8747" y="15070"/>
                  </a:lnTo>
                  <a:lnTo>
                    <a:pt x="9042" y="15227"/>
                  </a:lnTo>
                  <a:lnTo>
                    <a:pt x="9358" y="15365"/>
                  </a:lnTo>
                  <a:lnTo>
                    <a:pt x="9692" y="15483"/>
                  </a:lnTo>
                  <a:lnTo>
                    <a:pt x="10047" y="15582"/>
                  </a:lnTo>
                  <a:lnTo>
                    <a:pt x="10421" y="15680"/>
                  </a:lnTo>
                  <a:lnTo>
                    <a:pt x="10815" y="15740"/>
                  </a:lnTo>
                  <a:lnTo>
                    <a:pt x="11209" y="15759"/>
                  </a:lnTo>
                  <a:lnTo>
                    <a:pt x="11623" y="15779"/>
                  </a:lnTo>
                  <a:lnTo>
                    <a:pt x="12115" y="15759"/>
                  </a:lnTo>
                  <a:lnTo>
                    <a:pt x="12608" y="15740"/>
                  </a:lnTo>
                  <a:lnTo>
                    <a:pt x="13061" y="15680"/>
                  </a:lnTo>
                  <a:lnTo>
                    <a:pt x="13514" y="15602"/>
                  </a:lnTo>
                  <a:lnTo>
                    <a:pt x="13928" y="15503"/>
                  </a:lnTo>
                  <a:lnTo>
                    <a:pt x="14322" y="15365"/>
                  </a:lnTo>
                  <a:lnTo>
                    <a:pt x="14656" y="15208"/>
                  </a:lnTo>
                  <a:lnTo>
                    <a:pt x="14814" y="15109"/>
                  </a:lnTo>
                  <a:lnTo>
                    <a:pt x="14972" y="15011"/>
                  </a:lnTo>
                  <a:lnTo>
                    <a:pt x="25648" y="9239"/>
                  </a:lnTo>
                  <a:lnTo>
                    <a:pt x="24151" y="8609"/>
                  </a:lnTo>
                  <a:lnTo>
                    <a:pt x="23225" y="9081"/>
                  </a:lnTo>
                  <a:lnTo>
                    <a:pt x="20980" y="10263"/>
                  </a:lnTo>
                  <a:lnTo>
                    <a:pt x="19601" y="10992"/>
                  </a:lnTo>
                  <a:lnTo>
                    <a:pt x="18202" y="11760"/>
                  </a:lnTo>
                  <a:lnTo>
                    <a:pt x="16863" y="12509"/>
                  </a:lnTo>
                  <a:lnTo>
                    <a:pt x="15681" y="13198"/>
                  </a:lnTo>
                  <a:lnTo>
                    <a:pt x="15622" y="12962"/>
                  </a:lnTo>
                  <a:lnTo>
                    <a:pt x="15543" y="12745"/>
                  </a:lnTo>
                  <a:lnTo>
                    <a:pt x="15425" y="12529"/>
                  </a:lnTo>
                  <a:lnTo>
                    <a:pt x="15267" y="12332"/>
                  </a:lnTo>
                  <a:lnTo>
                    <a:pt x="15090" y="12135"/>
                  </a:lnTo>
                  <a:lnTo>
                    <a:pt x="14893" y="11957"/>
                  </a:lnTo>
                  <a:lnTo>
                    <a:pt x="14656" y="11800"/>
                  </a:lnTo>
                  <a:lnTo>
                    <a:pt x="14381" y="11642"/>
                  </a:lnTo>
                  <a:lnTo>
                    <a:pt x="14105" y="11504"/>
                  </a:lnTo>
                  <a:lnTo>
                    <a:pt x="13809" y="11366"/>
                  </a:lnTo>
                  <a:lnTo>
                    <a:pt x="13475" y="11268"/>
                  </a:lnTo>
                  <a:lnTo>
                    <a:pt x="13140" y="11170"/>
                  </a:lnTo>
                  <a:lnTo>
                    <a:pt x="12785" y="11110"/>
                  </a:lnTo>
                  <a:lnTo>
                    <a:pt x="12411" y="11051"/>
                  </a:lnTo>
                  <a:lnTo>
                    <a:pt x="12017" y="11012"/>
                  </a:lnTo>
                  <a:lnTo>
                    <a:pt x="11268" y="11012"/>
                  </a:lnTo>
                  <a:lnTo>
                    <a:pt x="10894" y="11051"/>
                  </a:lnTo>
                  <a:lnTo>
                    <a:pt x="10539" y="11091"/>
                  </a:lnTo>
                  <a:lnTo>
                    <a:pt x="10205" y="11150"/>
                  </a:lnTo>
                  <a:lnTo>
                    <a:pt x="9889" y="11229"/>
                  </a:lnTo>
                  <a:lnTo>
                    <a:pt x="9574" y="11327"/>
                  </a:lnTo>
                  <a:lnTo>
                    <a:pt x="9279" y="11445"/>
                  </a:lnTo>
                  <a:lnTo>
                    <a:pt x="9003" y="11563"/>
                  </a:lnTo>
                  <a:lnTo>
                    <a:pt x="8727" y="11248"/>
                  </a:lnTo>
                  <a:lnTo>
                    <a:pt x="8392" y="10953"/>
                  </a:lnTo>
                  <a:lnTo>
                    <a:pt x="8058" y="10697"/>
                  </a:lnTo>
                  <a:lnTo>
                    <a:pt x="7703" y="10460"/>
                  </a:lnTo>
                  <a:lnTo>
                    <a:pt x="7880" y="10204"/>
                  </a:lnTo>
                  <a:lnTo>
                    <a:pt x="7959" y="10086"/>
                  </a:lnTo>
                  <a:lnTo>
                    <a:pt x="8018" y="9948"/>
                  </a:lnTo>
                  <a:lnTo>
                    <a:pt x="8077" y="9810"/>
                  </a:lnTo>
                  <a:lnTo>
                    <a:pt x="8117" y="9672"/>
                  </a:lnTo>
                  <a:lnTo>
                    <a:pt x="8136" y="9535"/>
                  </a:lnTo>
                  <a:lnTo>
                    <a:pt x="8136" y="9377"/>
                  </a:lnTo>
                  <a:lnTo>
                    <a:pt x="8117" y="9141"/>
                  </a:lnTo>
                  <a:lnTo>
                    <a:pt x="8058" y="8904"/>
                  </a:lnTo>
                  <a:lnTo>
                    <a:pt x="7959" y="8668"/>
                  </a:lnTo>
                  <a:lnTo>
                    <a:pt x="7821" y="8451"/>
                  </a:lnTo>
                  <a:lnTo>
                    <a:pt x="7644" y="8234"/>
                  </a:lnTo>
                  <a:lnTo>
                    <a:pt x="7447" y="8037"/>
                  </a:lnTo>
                  <a:lnTo>
                    <a:pt x="7210" y="7860"/>
                  </a:lnTo>
                  <a:lnTo>
                    <a:pt x="6954" y="7703"/>
                  </a:lnTo>
                  <a:lnTo>
                    <a:pt x="6659" y="7545"/>
                  </a:lnTo>
                  <a:lnTo>
                    <a:pt x="6344" y="7407"/>
                  </a:lnTo>
                  <a:lnTo>
                    <a:pt x="6009" y="7289"/>
                  </a:lnTo>
                  <a:lnTo>
                    <a:pt x="5654" y="7190"/>
                  </a:lnTo>
                  <a:lnTo>
                    <a:pt x="5280" y="7092"/>
                  </a:lnTo>
                  <a:lnTo>
                    <a:pt x="4886" y="7033"/>
                  </a:lnTo>
                  <a:lnTo>
                    <a:pt x="4492" y="7013"/>
                  </a:lnTo>
                  <a:lnTo>
                    <a:pt x="4078" y="6993"/>
                  </a:lnTo>
                  <a:lnTo>
                    <a:pt x="14006" y="670"/>
                  </a:lnTo>
                  <a:lnTo>
                    <a:pt x="12706"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8"/>
            <p:cNvSpPr/>
            <p:nvPr/>
          </p:nvSpPr>
          <p:spPr>
            <a:xfrm>
              <a:off x="3432250" y="3663650"/>
              <a:ext cx="253150" cy="132000"/>
            </a:xfrm>
            <a:custGeom>
              <a:avLst/>
              <a:gdLst/>
              <a:ahLst/>
              <a:cxnLst/>
              <a:rect l="l" t="t" r="r" b="b"/>
              <a:pathLst>
                <a:path w="10126" h="5280" extrusionOk="0">
                  <a:moveTo>
                    <a:pt x="9983" y="941"/>
                  </a:moveTo>
                  <a:lnTo>
                    <a:pt x="10126" y="1024"/>
                  </a:lnTo>
                  <a:lnTo>
                    <a:pt x="10086" y="985"/>
                  </a:lnTo>
                  <a:lnTo>
                    <a:pt x="9983" y="941"/>
                  </a:lnTo>
                  <a:close/>
                  <a:moveTo>
                    <a:pt x="7545" y="0"/>
                  </a:moveTo>
                  <a:lnTo>
                    <a:pt x="7309" y="20"/>
                  </a:lnTo>
                  <a:lnTo>
                    <a:pt x="7073" y="39"/>
                  </a:lnTo>
                  <a:lnTo>
                    <a:pt x="6836" y="99"/>
                  </a:lnTo>
                  <a:lnTo>
                    <a:pt x="6600" y="158"/>
                  </a:lnTo>
                  <a:lnTo>
                    <a:pt x="6344" y="236"/>
                  </a:lnTo>
                  <a:lnTo>
                    <a:pt x="6088" y="335"/>
                  </a:lnTo>
                  <a:lnTo>
                    <a:pt x="5832" y="433"/>
                  </a:lnTo>
                  <a:lnTo>
                    <a:pt x="5576" y="571"/>
                  </a:lnTo>
                  <a:lnTo>
                    <a:pt x="5319" y="709"/>
                  </a:lnTo>
                  <a:lnTo>
                    <a:pt x="474" y="3506"/>
                  </a:lnTo>
                  <a:lnTo>
                    <a:pt x="375" y="3565"/>
                  </a:lnTo>
                  <a:lnTo>
                    <a:pt x="277" y="3664"/>
                  </a:lnTo>
                  <a:lnTo>
                    <a:pt x="198" y="3743"/>
                  </a:lnTo>
                  <a:lnTo>
                    <a:pt x="139" y="3861"/>
                  </a:lnTo>
                  <a:lnTo>
                    <a:pt x="80" y="3959"/>
                  </a:lnTo>
                  <a:lnTo>
                    <a:pt x="40" y="4078"/>
                  </a:lnTo>
                  <a:lnTo>
                    <a:pt x="21" y="4196"/>
                  </a:lnTo>
                  <a:lnTo>
                    <a:pt x="1" y="4314"/>
                  </a:lnTo>
                  <a:lnTo>
                    <a:pt x="21" y="4412"/>
                  </a:lnTo>
                  <a:lnTo>
                    <a:pt x="40" y="4491"/>
                  </a:lnTo>
                  <a:lnTo>
                    <a:pt x="80" y="4570"/>
                  </a:lnTo>
                  <a:lnTo>
                    <a:pt x="139" y="4609"/>
                  </a:lnTo>
                  <a:lnTo>
                    <a:pt x="1281" y="5279"/>
                  </a:lnTo>
                  <a:lnTo>
                    <a:pt x="1262" y="5259"/>
                  </a:lnTo>
                  <a:lnTo>
                    <a:pt x="1242" y="5240"/>
                  </a:lnTo>
                  <a:lnTo>
                    <a:pt x="1203" y="5200"/>
                  </a:lnTo>
                  <a:lnTo>
                    <a:pt x="1183" y="5161"/>
                  </a:lnTo>
                  <a:lnTo>
                    <a:pt x="1183" y="5102"/>
                  </a:lnTo>
                  <a:lnTo>
                    <a:pt x="1163" y="5082"/>
                  </a:lnTo>
                  <a:lnTo>
                    <a:pt x="1163" y="4984"/>
                  </a:lnTo>
                  <a:lnTo>
                    <a:pt x="1163" y="4866"/>
                  </a:lnTo>
                  <a:lnTo>
                    <a:pt x="1183" y="4747"/>
                  </a:lnTo>
                  <a:lnTo>
                    <a:pt x="1242" y="4629"/>
                  </a:lnTo>
                  <a:lnTo>
                    <a:pt x="1281" y="4531"/>
                  </a:lnTo>
                  <a:lnTo>
                    <a:pt x="1360" y="4412"/>
                  </a:lnTo>
                  <a:lnTo>
                    <a:pt x="1439" y="4334"/>
                  </a:lnTo>
                  <a:lnTo>
                    <a:pt x="1518" y="4235"/>
                  </a:lnTo>
                  <a:lnTo>
                    <a:pt x="1616" y="4176"/>
                  </a:lnTo>
                  <a:lnTo>
                    <a:pt x="6462" y="1379"/>
                  </a:lnTo>
                  <a:lnTo>
                    <a:pt x="6698" y="1261"/>
                  </a:lnTo>
                  <a:lnTo>
                    <a:pt x="6935" y="1143"/>
                  </a:lnTo>
                  <a:lnTo>
                    <a:pt x="7053" y="1083"/>
                  </a:lnTo>
                  <a:lnTo>
                    <a:pt x="7447" y="926"/>
                  </a:lnTo>
                  <a:lnTo>
                    <a:pt x="7506" y="906"/>
                  </a:lnTo>
                  <a:lnTo>
                    <a:pt x="7723" y="827"/>
                  </a:lnTo>
                  <a:lnTo>
                    <a:pt x="7939" y="768"/>
                  </a:lnTo>
                  <a:lnTo>
                    <a:pt x="8058" y="749"/>
                  </a:lnTo>
                  <a:lnTo>
                    <a:pt x="8412" y="689"/>
                  </a:lnTo>
                  <a:lnTo>
                    <a:pt x="8491" y="689"/>
                  </a:lnTo>
                  <a:lnTo>
                    <a:pt x="8688" y="670"/>
                  </a:lnTo>
                  <a:lnTo>
                    <a:pt x="8885" y="670"/>
                  </a:lnTo>
                  <a:lnTo>
                    <a:pt x="8983" y="689"/>
                  </a:lnTo>
                  <a:lnTo>
                    <a:pt x="9299" y="709"/>
                  </a:lnTo>
                  <a:lnTo>
                    <a:pt x="9377" y="729"/>
                  </a:lnTo>
                  <a:lnTo>
                    <a:pt x="9555" y="768"/>
                  </a:lnTo>
                  <a:lnTo>
                    <a:pt x="9732" y="827"/>
                  </a:lnTo>
                  <a:lnTo>
                    <a:pt x="9811" y="867"/>
                  </a:lnTo>
                  <a:lnTo>
                    <a:pt x="9983" y="941"/>
                  </a:lnTo>
                  <a:lnTo>
                    <a:pt x="9983" y="941"/>
                  </a:lnTo>
                  <a:lnTo>
                    <a:pt x="8983" y="355"/>
                  </a:lnTo>
                  <a:lnTo>
                    <a:pt x="8786" y="256"/>
                  </a:lnTo>
                  <a:lnTo>
                    <a:pt x="8609" y="177"/>
                  </a:lnTo>
                  <a:lnTo>
                    <a:pt x="8412" y="99"/>
                  </a:lnTo>
                  <a:lnTo>
                    <a:pt x="8195" y="59"/>
                  </a:lnTo>
                  <a:lnTo>
                    <a:pt x="7979" y="20"/>
                  </a:lnTo>
                  <a:lnTo>
                    <a:pt x="776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8"/>
            <p:cNvSpPr/>
            <p:nvPr/>
          </p:nvSpPr>
          <p:spPr>
            <a:xfrm>
              <a:off x="3461325" y="3680375"/>
              <a:ext cx="248225" cy="115750"/>
            </a:xfrm>
            <a:custGeom>
              <a:avLst/>
              <a:gdLst/>
              <a:ahLst/>
              <a:cxnLst/>
              <a:rect l="l" t="t" r="r" b="b"/>
              <a:pathLst>
                <a:path w="9929" h="4630" extrusionOk="0">
                  <a:moveTo>
                    <a:pt x="7525" y="1"/>
                  </a:moveTo>
                  <a:lnTo>
                    <a:pt x="7328" y="20"/>
                  </a:lnTo>
                  <a:lnTo>
                    <a:pt x="7249" y="20"/>
                  </a:lnTo>
                  <a:lnTo>
                    <a:pt x="6895" y="80"/>
                  </a:lnTo>
                  <a:lnTo>
                    <a:pt x="6776" y="99"/>
                  </a:lnTo>
                  <a:lnTo>
                    <a:pt x="6560" y="158"/>
                  </a:lnTo>
                  <a:lnTo>
                    <a:pt x="6343" y="237"/>
                  </a:lnTo>
                  <a:lnTo>
                    <a:pt x="6284" y="257"/>
                  </a:lnTo>
                  <a:lnTo>
                    <a:pt x="5890" y="414"/>
                  </a:lnTo>
                  <a:lnTo>
                    <a:pt x="5772" y="474"/>
                  </a:lnTo>
                  <a:lnTo>
                    <a:pt x="5535" y="592"/>
                  </a:lnTo>
                  <a:lnTo>
                    <a:pt x="5299" y="710"/>
                  </a:lnTo>
                  <a:lnTo>
                    <a:pt x="453" y="3507"/>
                  </a:lnTo>
                  <a:lnTo>
                    <a:pt x="355" y="3566"/>
                  </a:lnTo>
                  <a:lnTo>
                    <a:pt x="276" y="3665"/>
                  </a:lnTo>
                  <a:lnTo>
                    <a:pt x="197" y="3743"/>
                  </a:lnTo>
                  <a:lnTo>
                    <a:pt x="118" y="3862"/>
                  </a:lnTo>
                  <a:lnTo>
                    <a:pt x="79" y="3960"/>
                  </a:lnTo>
                  <a:lnTo>
                    <a:pt x="20" y="4078"/>
                  </a:lnTo>
                  <a:lnTo>
                    <a:pt x="0" y="4197"/>
                  </a:lnTo>
                  <a:lnTo>
                    <a:pt x="0" y="4315"/>
                  </a:lnTo>
                  <a:lnTo>
                    <a:pt x="0" y="4413"/>
                  </a:lnTo>
                  <a:lnTo>
                    <a:pt x="20" y="4433"/>
                  </a:lnTo>
                  <a:lnTo>
                    <a:pt x="20" y="4492"/>
                  </a:lnTo>
                  <a:lnTo>
                    <a:pt x="40" y="4531"/>
                  </a:lnTo>
                  <a:lnTo>
                    <a:pt x="79" y="4571"/>
                  </a:lnTo>
                  <a:lnTo>
                    <a:pt x="99" y="4590"/>
                  </a:lnTo>
                  <a:lnTo>
                    <a:pt x="177" y="4630"/>
                  </a:lnTo>
                  <a:lnTo>
                    <a:pt x="355" y="4630"/>
                  </a:lnTo>
                  <a:lnTo>
                    <a:pt x="453" y="4571"/>
                  </a:lnTo>
                  <a:lnTo>
                    <a:pt x="5319" y="1774"/>
                  </a:lnTo>
                  <a:lnTo>
                    <a:pt x="5634" y="1596"/>
                  </a:lnTo>
                  <a:lnTo>
                    <a:pt x="5949" y="1458"/>
                  </a:lnTo>
                  <a:lnTo>
                    <a:pt x="6245" y="1360"/>
                  </a:lnTo>
                  <a:lnTo>
                    <a:pt x="6560" y="1281"/>
                  </a:lnTo>
                  <a:lnTo>
                    <a:pt x="6855" y="1222"/>
                  </a:lnTo>
                  <a:lnTo>
                    <a:pt x="7131" y="1202"/>
                  </a:lnTo>
                  <a:lnTo>
                    <a:pt x="7407" y="1202"/>
                  </a:lnTo>
                  <a:lnTo>
                    <a:pt x="7663" y="1242"/>
                  </a:lnTo>
                  <a:lnTo>
                    <a:pt x="7840" y="1281"/>
                  </a:lnTo>
                  <a:lnTo>
                    <a:pt x="8017" y="1340"/>
                  </a:lnTo>
                  <a:lnTo>
                    <a:pt x="8175" y="1419"/>
                  </a:lnTo>
                  <a:lnTo>
                    <a:pt x="8333" y="1498"/>
                  </a:lnTo>
                  <a:lnTo>
                    <a:pt x="8451" y="1577"/>
                  </a:lnTo>
                  <a:lnTo>
                    <a:pt x="8549" y="1636"/>
                  </a:lnTo>
                  <a:lnTo>
                    <a:pt x="8648" y="1734"/>
                  </a:lnTo>
                  <a:lnTo>
                    <a:pt x="8726" y="1813"/>
                  </a:lnTo>
                  <a:lnTo>
                    <a:pt x="8845" y="1931"/>
                  </a:lnTo>
                  <a:lnTo>
                    <a:pt x="8904" y="1990"/>
                  </a:lnTo>
                  <a:lnTo>
                    <a:pt x="9061" y="2227"/>
                  </a:lnTo>
                  <a:lnTo>
                    <a:pt x="9101" y="2266"/>
                  </a:lnTo>
                  <a:lnTo>
                    <a:pt x="9140" y="2305"/>
                  </a:lnTo>
                  <a:lnTo>
                    <a:pt x="9199" y="2325"/>
                  </a:lnTo>
                  <a:lnTo>
                    <a:pt x="9278" y="2325"/>
                  </a:lnTo>
                  <a:lnTo>
                    <a:pt x="9377" y="2305"/>
                  </a:lnTo>
                  <a:lnTo>
                    <a:pt x="9475" y="2266"/>
                  </a:lnTo>
                  <a:lnTo>
                    <a:pt x="9574" y="2187"/>
                  </a:lnTo>
                  <a:lnTo>
                    <a:pt x="9672" y="2089"/>
                  </a:lnTo>
                  <a:lnTo>
                    <a:pt x="9751" y="1971"/>
                  </a:lnTo>
                  <a:lnTo>
                    <a:pt x="9830" y="1872"/>
                  </a:lnTo>
                  <a:lnTo>
                    <a:pt x="9869" y="1754"/>
                  </a:lnTo>
                  <a:lnTo>
                    <a:pt x="9908" y="1636"/>
                  </a:lnTo>
                  <a:lnTo>
                    <a:pt x="9928" y="1518"/>
                  </a:lnTo>
                  <a:lnTo>
                    <a:pt x="9928" y="1419"/>
                  </a:lnTo>
                  <a:lnTo>
                    <a:pt x="9908" y="1321"/>
                  </a:lnTo>
                  <a:lnTo>
                    <a:pt x="9869" y="1242"/>
                  </a:lnTo>
                  <a:lnTo>
                    <a:pt x="9672" y="966"/>
                  </a:lnTo>
                  <a:lnTo>
                    <a:pt x="9436" y="710"/>
                  </a:lnTo>
                  <a:lnTo>
                    <a:pt x="9180" y="493"/>
                  </a:lnTo>
                  <a:lnTo>
                    <a:pt x="8923" y="316"/>
                  </a:lnTo>
                  <a:lnTo>
                    <a:pt x="8648" y="198"/>
                  </a:lnTo>
                  <a:lnTo>
                    <a:pt x="8569" y="158"/>
                  </a:lnTo>
                  <a:lnTo>
                    <a:pt x="8392" y="99"/>
                  </a:lnTo>
                  <a:lnTo>
                    <a:pt x="8214" y="60"/>
                  </a:lnTo>
                  <a:lnTo>
                    <a:pt x="8136" y="40"/>
                  </a:lnTo>
                  <a:lnTo>
                    <a:pt x="7820" y="20"/>
                  </a:lnTo>
                  <a:lnTo>
                    <a:pt x="7722" y="1"/>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8"/>
            <p:cNvSpPr/>
            <p:nvPr/>
          </p:nvSpPr>
          <p:spPr>
            <a:xfrm>
              <a:off x="3141225" y="3451875"/>
              <a:ext cx="253150" cy="132000"/>
            </a:xfrm>
            <a:custGeom>
              <a:avLst/>
              <a:gdLst/>
              <a:ahLst/>
              <a:cxnLst/>
              <a:rect l="l" t="t" r="r" b="b"/>
              <a:pathLst>
                <a:path w="10126" h="5280" extrusionOk="0">
                  <a:moveTo>
                    <a:pt x="10030" y="970"/>
                  </a:moveTo>
                  <a:lnTo>
                    <a:pt x="10125" y="1025"/>
                  </a:lnTo>
                  <a:lnTo>
                    <a:pt x="10066" y="986"/>
                  </a:lnTo>
                  <a:lnTo>
                    <a:pt x="10030" y="970"/>
                  </a:lnTo>
                  <a:close/>
                  <a:moveTo>
                    <a:pt x="7545" y="1"/>
                  </a:moveTo>
                  <a:lnTo>
                    <a:pt x="7308" y="20"/>
                  </a:lnTo>
                  <a:lnTo>
                    <a:pt x="7072" y="40"/>
                  </a:lnTo>
                  <a:lnTo>
                    <a:pt x="6836" y="99"/>
                  </a:lnTo>
                  <a:lnTo>
                    <a:pt x="6580" y="158"/>
                  </a:lnTo>
                  <a:lnTo>
                    <a:pt x="6343" y="237"/>
                  </a:lnTo>
                  <a:lnTo>
                    <a:pt x="6087" y="336"/>
                  </a:lnTo>
                  <a:lnTo>
                    <a:pt x="5831" y="434"/>
                  </a:lnTo>
                  <a:lnTo>
                    <a:pt x="5575" y="572"/>
                  </a:lnTo>
                  <a:lnTo>
                    <a:pt x="5319" y="710"/>
                  </a:lnTo>
                  <a:lnTo>
                    <a:pt x="473" y="3507"/>
                  </a:lnTo>
                  <a:lnTo>
                    <a:pt x="375" y="3586"/>
                  </a:lnTo>
                  <a:lnTo>
                    <a:pt x="276" y="3665"/>
                  </a:lnTo>
                  <a:lnTo>
                    <a:pt x="197" y="3743"/>
                  </a:lnTo>
                  <a:lnTo>
                    <a:pt x="138" y="3862"/>
                  </a:lnTo>
                  <a:lnTo>
                    <a:pt x="79" y="3960"/>
                  </a:lnTo>
                  <a:lnTo>
                    <a:pt x="40" y="4078"/>
                  </a:lnTo>
                  <a:lnTo>
                    <a:pt x="0" y="4197"/>
                  </a:lnTo>
                  <a:lnTo>
                    <a:pt x="0" y="4315"/>
                  </a:lnTo>
                  <a:lnTo>
                    <a:pt x="0" y="4413"/>
                  </a:lnTo>
                  <a:lnTo>
                    <a:pt x="40" y="4492"/>
                  </a:lnTo>
                  <a:lnTo>
                    <a:pt x="79" y="4571"/>
                  </a:lnTo>
                  <a:lnTo>
                    <a:pt x="138" y="4610"/>
                  </a:lnTo>
                  <a:lnTo>
                    <a:pt x="1281" y="5280"/>
                  </a:lnTo>
                  <a:lnTo>
                    <a:pt x="1261" y="5260"/>
                  </a:lnTo>
                  <a:lnTo>
                    <a:pt x="1241" y="5241"/>
                  </a:lnTo>
                  <a:lnTo>
                    <a:pt x="1202" y="5201"/>
                  </a:lnTo>
                  <a:lnTo>
                    <a:pt x="1182" y="5162"/>
                  </a:lnTo>
                  <a:lnTo>
                    <a:pt x="1163" y="5122"/>
                  </a:lnTo>
                  <a:lnTo>
                    <a:pt x="1163" y="5083"/>
                  </a:lnTo>
                  <a:lnTo>
                    <a:pt x="1143" y="4984"/>
                  </a:lnTo>
                  <a:lnTo>
                    <a:pt x="1163" y="4866"/>
                  </a:lnTo>
                  <a:lnTo>
                    <a:pt x="1182" y="4748"/>
                  </a:lnTo>
                  <a:lnTo>
                    <a:pt x="1222" y="4630"/>
                  </a:lnTo>
                  <a:lnTo>
                    <a:pt x="1281" y="4531"/>
                  </a:lnTo>
                  <a:lnTo>
                    <a:pt x="1360" y="4413"/>
                  </a:lnTo>
                  <a:lnTo>
                    <a:pt x="1438" y="4334"/>
                  </a:lnTo>
                  <a:lnTo>
                    <a:pt x="1517" y="4256"/>
                  </a:lnTo>
                  <a:lnTo>
                    <a:pt x="1616" y="4177"/>
                  </a:lnTo>
                  <a:lnTo>
                    <a:pt x="6461" y="1380"/>
                  </a:lnTo>
                  <a:lnTo>
                    <a:pt x="6698" y="1261"/>
                  </a:lnTo>
                  <a:lnTo>
                    <a:pt x="6934" y="1143"/>
                  </a:lnTo>
                  <a:lnTo>
                    <a:pt x="7052" y="1084"/>
                  </a:lnTo>
                  <a:lnTo>
                    <a:pt x="7446" y="927"/>
                  </a:lnTo>
                  <a:lnTo>
                    <a:pt x="7505" y="907"/>
                  </a:lnTo>
                  <a:lnTo>
                    <a:pt x="7722" y="828"/>
                  </a:lnTo>
                  <a:lnTo>
                    <a:pt x="7939" y="769"/>
                  </a:lnTo>
                  <a:lnTo>
                    <a:pt x="8057" y="749"/>
                  </a:lnTo>
                  <a:lnTo>
                    <a:pt x="8411" y="690"/>
                  </a:lnTo>
                  <a:lnTo>
                    <a:pt x="8490" y="690"/>
                  </a:lnTo>
                  <a:lnTo>
                    <a:pt x="8687" y="671"/>
                  </a:lnTo>
                  <a:lnTo>
                    <a:pt x="8884" y="671"/>
                  </a:lnTo>
                  <a:lnTo>
                    <a:pt x="8983" y="690"/>
                  </a:lnTo>
                  <a:lnTo>
                    <a:pt x="9298" y="730"/>
                  </a:lnTo>
                  <a:lnTo>
                    <a:pt x="9377" y="730"/>
                  </a:lnTo>
                  <a:lnTo>
                    <a:pt x="9554" y="789"/>
                  </a:lnTo>
                  <a:lnTo>
                    <a:pt x="9731" y="828"/>
                  </a:lnTo>
                  <a:lnTo>
                    <a:pt x="9790" y="868"/>
                  </a:lnTo>
                  <a:lnTo>
                    <a:pt x="10030" y="970"/>
                  </a:lnTo>
                  <a:lnTo>
                    <a:pt x="8963" y="355"/>
                  </a:lnTo>
                  <a:lnTo>
                    <a:pt x="8786" y="257"/>
                  </a:lnTo>
                  <a:lnTo>
                    <a:pt x="8608" y="178"/>
                  </a:lnTo>
                  <a:lnTo>
                    <a:pt x="8392" y="99"/>
                  </a:lnTo>
                  <a:lnTo>
                    <a:pt x="8195" y="60"/>
                  </a:lnTo>
                  <a:lnTo>
                    <a:pt x="7978" y="20"/>
                  </a:lnTo>
                  <a:lnTo>
                    <a:pt x="776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8"/>
            <p:cNvSpPr/>
            <p:nvPr/>
          </p:nvSpPr>
          <p:spPr>
            <a:xfrm>
              <a:off x="3169775" y="3468625"/>
              <a:ext cx="248725" cy="115750"/>
            </a:xfrm>
            <a:custGeom>
              <a:avLst/>
              <a:gdLst/>
              <a:ahLst/>
              <a:cxnLst/>
              <a:rect l="l" t="t" r="r" b="b"/>
              <a:pathLst>
                <a:path w="9949" h="4630" extrusionOk="0">
                  <a:moveTo>
                    <a:pt x="7545" y="1"/>
                  </a:moveTo>
                  <a:lnTo>
                    <a:pt x="7348" y="20"/>
                  </a:lnTo>
                  <a:lnTo>
                    <a:pt x="7269" y="20"/>
                  </a:lnTo>
                  <a:lnTo>
                    <a:pt x="6915" y="79"/>
                  </a:lnTo>
                  <a:lnTo>
                    <a:pt x="6797" y="99"/>
                  </a:lnTo>
                  <a:lnTo>
                    <a:pt x="6580" y="158"/>
                  </a:lnTo>
                  <a:lnTo>
                    <a:pt x="6363" y="237"/>
                  </a:lnTo>
                  <a:lnTo>
                    <a:pt x="6304" y="257"/>
                  </a:lnTo>
                  <a:lnTo>
                    <a:pt x="5910" y="414"/>
                  </a:lnTo>
                  <a:lnTo>
                    <a:pt x="5792" y="473"/>
                  </a:lnTo>
                  <a:lnTo>
                    <a:pt x="5556" y="591"/>
                  </a:lnTo>
                  <a:lnTo>
                    <a:pt x="5319" y="710"/>
                  </a:lnTo>
                  <a:lnTo>
                    <a:pt x="474" y="3507"/>
                  </a:lnTo>
                  <a:lnTo>
                    <a:pt x="375" y="3586"/>
                  </a:lnTo>
                  <a:lnTo>
                    <a:pt x="296" y="3664"/>
                  </a:lnTo>
                  <a:lnTo>
                    <a:pt x="218" y="3743"/>
                  </a:lnTo>
                  <a:lnTo>
                    <a:pt x="139" y="3861"/>
                  </a:lnTo>
                  <a:lnTo>
                    <a:pt x="80" y="3960"/>
                  </a:lnTo>
                  <a:lnTo>
                    <a:pt x="40" y="4078"/>
                  </a:lnTo>
                  <a:lnTo>
                    <a:pt x="21" y="4196"/>
                  </a:lnTo>
                  <a:lnTo>
                    <a:pt x="1" y="4314"/>
                  </a:lnTo>
                  <a:lnTo>
                    <a:pt x="21" y="4413"/>
                  </a:lnTo>
                  <a:lnTo>
                    <a:pt x="21" y="4452"/>
                  </a:lnTo>
                  <a:lnTo>
                    <a:pt x="40" y="4492"/>
                  </a:lnTo>
                  <a:lnTo>
                    <a:pt x="60" y="4531"/>
                  </a:lnTo>
                  <a:lnTo>
                    <a:pt x="99" y="4571"/>
                  </a:lnTo>
                  <a:lnTo>
                    <a:pt x="119" y="4590"/>
                  </a:lnTo>
                  <a:lnTo>
                    <a:pt x="178" y="4630"/>
                  </a:lnTo>
                  <a:lnTo>
                    <a:pt x="375" y="4630"/>
                  </a:lnTo>
                  <a:lnTo>
                    <a:pt x="474" y="4571"/>
                  </a:lnTo>
                  <a:lnTo>
                    <a:pt x="5319" y="1773"/>
                  </a:lnTo>
                  <a:lnTo>
                    <a:pt x="5654" y="1596"/>
                  </a:lnTo>
                  <a:lnTo>
                    <a:pt x="5969" y="1458"/>
                  </a:lnTo>
                  <a:lnTo>
                    <a:pt x="6265" y="1360"/>
                  </a:lnTo>
                  <a:lnTo>
                    <a:pt x="6580" y="1281"/>
                  </a:lnTo>
                  <a:lnTo>
                    <a:pt x="6876" y="1222"/>
                  </a:lnTo>
                  <a:lnTo>
                    <a:pt x="7151" y="1202"/>
                  </a:lnTo>
                  <a:lnTo>
                    <a:pt x="7427" y="1202"/>
                  </a:lnTo>
                  <a:lnTo>
                    <a:pt x="7683" y="1242"/>
                  </a:lnTo>
                  <a:lnTo>
                    <a:pt x="7860" y="1281"/>
                  </a:lnTo>
                  <a:lnTo>
                    <a:pt x="8038" y="1340"/>
                  </a:lnTo>
                  <a:lnTo>
                    <a:pt x="8195" y="1419"/>
                  </a:lnTo>
                  <a:lnTo>
                    <a:pt x="8353" y="1498"/>
                  </a:lnTo>
                  <a:lnTo>
                    <a:pt x="8471" y="1576"/>
                  </a:lnTo>
                  <a:lnTo>
                    <a:pt x="8570" y="1635"/>
                  </a:lnTo>
                  <a:lnTo>
                    <a:pt x="8668" y="1734"/>
                  </a:lnTo>
                  <a:lnTo>
                    <a:pt x="8747" y="1813"/>
                  </a:lnTo>
                  <a:lnTo>
                    <a:pt x="8865" y="1931"/>
                  </a:lnTo>
                  <a:lnTo>
                    <a:pt x="8924" y="2010"/>
                  </a:lnTo>
                  <a:lnTo>
                    <a:pt x="9082" y="2226"/>
                  </a:lnTo>
                  <a:lnTo>
                    <a:pt x="9101" y="2266"/>
                  </a:lnTo>
                  <a:lnTo>
                    <a:pt x="9161" y="2305"/>
                  </a:lnTo>
                  <a:lnTo>
                    <a:pt x="9220" y="2325"/>
                  </a:lnTo>
                  <a:lnTo>
                    <a:pt x="9298" y="2325"/>
                  </a:lnTo>
                  <a:lnTo>
                    <a:pt x="9397" y="2305"/>
                  </a:lnTo>
                  <a:lnTo>
                    <a:pt x="9476" y="2266"/>
                  </a:lnTo>
                  <a:lnTo>
                    <a:pt x="9594" y="2187"/>
                  </a:lnTo>
                  <a:lnTo>
                    <a:pt x="9692" y="2089"/>
                  </a:lnTo>
                  <a:lnTo>
                    <a:pt x="9771" y="1970"/>
                  </a:lnTo>
                  <a:lnTo>
                    <a:pt x="9850" y="1872"/>
                  </a:lnTo>
                  <a:lnTo>
                    <a:pt x="9889" y="1754"/>
                  </a:lnTo>
                  <a:lnTo>
                    <a:pt x="9929" y="1635"/>
                  </a:lnTo>
                  <a:lnTo>
                    <a:pt x="9948" y="1517"/>
                  </a:lnTo>
                  <a:lnTo>
                    <a:pt x="9948" y="1419"/>
                  </a:lnTo>
                  <a:lnTo>
                    <a:pt x="9929" y="1320"/>
                  </a:lnTo>
                  <a:lnTo>
                    <a:pt x="9889" y="1242"/>
                  </a:lnTo>
                  <a:lnTo>
                    <a:pt x="9692" y="966"/>
                  </a:lnTo>
                  <a:lnTo>
                    <a:pt x="9456" y="710"/>
                  </a:lnTo>
                  <a:lnTo>
                    <a:pt x="9200" y="493"/>
                  </a:lnTo>
                  <a:lnTo>
                    <a:pt x="8924" y="316"/>
                  </a:lnTo>
                  <a:lnTo>
                    <a:pt x="8648" y="198"/>
                  </a:lnTo>
                  <a:lnTo>
                    <a:pt x="8589" y="158"/>
                  </a:lnTo>
                  <a:lnTo>
                    <a:pt x="8412" y="119"/>
                  </a:lnTo>
                  <a:lnTo>
                    <a:pt x="8235" y="60"/>
                  </a:lnTo>
                  <a:lnTo>
                    <a:pt x="8156" y="60"/>
                  </a:lnTo>
                  <a:lnTo>
                    <a:pt x="7841" y="20"/>
                  </a:lnTo>
                  <a:lnTo>
                    <a:pt x="7742" y="1"/>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8"/>
            <p:cNvSpPr/>
            <p:nvPr/>
          </p:nvSpPr>
          <p:spPr>
            <a:xfrm>
              <a:off x="3094450" y="3594700"/>
              <a:ext cx="500" cy="4450"/>
            </a:xfrm>
            <a:custGeom>
              <a:avLst/>
              <a:gdLst/>
              <a:ahLst/>
              <a:cxnLst/>
              <a:rect l="l" t="t" r="r" b="b"/>
              <a:pathLst>
                <a:path w="20" h="178" extrusionOk="0">
                  <a:moveTo>
                    <a:pt x="20" y="0"/>
                  </a:moveTo>
                  <a:lnTo>
                    <a:pt x="20" y="0"/>
                  </a:lnTo>
                  <a:lnTo>
                    <a:pt x="20" y="0"/>
                  </a:lnTo>
                  <a:lnTo>
                    <a:pt x="0" y="178"/>
                  </a:lnTo>
                  <a:lnTo>
                    <a:pt x="0" y="178"/>
                  </a:lnTo>
                  <a:lnTo>
                    <a:pt x="0" y="178"/>
                  </a:lnTo>
                  <a:lnTo>
                    <a:pt x="20" y="0"/>
                  </a:lnTo>
                  <a:lnTo>
                    <a:pt x="2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8"/>
            <p:cNvSpPr/>
            <p:nvPr/>
          </p:nvSpPr>
          <p:spPr>
            <a:xfrm>
              <a:off x="3099850" y="3578925"/>
              <a:ext cx="1500" cy="2500"/>
            </a:xfrm>
            <a:custGeom>
              <a:avLst/>
              <a:gdLst/>
              <a:ahLst/>
              <a:cxnLst/>
              <a:rect l="l" t="t" r="r" b="b"/>
              <a:pathLst>
                <a:path w="60" h="100" extrusionOk="0">
                  <a:moveTo>
                    <a:pt x="60" y="1"/>
                  </a:moveTo>
                  <a:lnTo>
                    <a:pt x="60" y="1"/>
                  </a:lnTo>
                  <a:lnTo>
                    <a:pt x="60" y="1"/>
                  </a:lnTo>
                  <a:lnTo>
                    <a:pt x="1" y="99"/>
                  </a:lnTo>
                  <a:lnTo>
                    <a:pt x="1" y="99"/>
                  </a:lnTo>
                  <a:lnTo>
                    <a:pt x="1" y="99"/>
                  </a:lnTo>
                  <a:lnTo>
                    <a:pt x="60" y="1"/>
                  </a:lnTo>
                  <a:lnTo>
                    <a:pt x="6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8"/>
            <p:cNvSpPr/>
            <p:nvPr/>
          </p:nvSpPr>
          <p:spPr>
            <a:xfrm>
              <a:off x="3102325" y="3574500"/>
              <a:ext cx="1975" cy="2500"/>
            </a:xfrm>
            <a:custGeom>
              <a:avLst/>
              <a:gdLst/>
              <a:ahLst/>
              <a:cxnLst/>
              <a:rect l="l" t="t" r="r" b="b"/>
              <a:pathLst>
                <a:path w="79" h="100" extrusionOk="0">
                  <a:moveTo>
                    <a:pt x="79" y="1"/>
                  </a:moveTo>
                  <a:lnTo>
                    <a:pt x="0" y="99"/>
                  </a:lnTo>
                  <a:lnTo>
                    <a:pt x="20" y="99"/>
                  </a:lnTo>
                  <a:lnTo>
                    <a:pt x="7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8"/>
            <p:cNvSpPr/>
            <p:nvPr/>
          </p:nvSpPr>
          <p:spPr>
            <a:xfrm>
              <a:off x="3095425" y="3588775"/>
              <a:ext cx="1000" cy="3475"/>
            </a:xfrm>
            <a:custGeom>
              <a:avLst/>
              <a:gdLst/>
              <a:ahLst/>
              <a:cxnLst/>
              <a:rect l="l" t="t" r="r" b="b"/>
              <a:pathLst>
                <a:path w="40" h="139" extrusionOk="0">
                  <a:moveTo>
                    <a:pt x="40" y="1"/>
                  </a:moveTo>
                  <a:lnTo>
                    <a:pt x="40" y="1"/>
                  </a:lnTo>
                  <a:lnTo>
                    <a:pt x="40" y="1"/>
                  </a:lnTo>
                  <a:lnTo>
                    <a:pt x="0" y="139"/>
                  </a:lnTo>
                  <a:lnTo>
                    <a:pt x="0" y="139"/>
                  </a:lnTo>
                  <a:lnTo>
                    <a:pt x="0" y="139"/>
                  </a:lnTo>
                  <a:lnTo>
                    <a:pt x="40" y="1"/>
                  </a:lnTo>
                  <a:lnTo>
                    <a:pt x="4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8"/>
            <p:cNvSpPr/>
            <p:nvPr/>
          </p:nvSpPr>
          <p:spPr>
            <a:xfrm>
              <a:off x="3097400" y="3583375"/>
              <a:ext cx="1000" cy="2975"/>
            </a:xfrm>
            <a:custGeom>
              <a:avLst/>
              <a:gdLst/>
              <a:ahLst/>
              <a:cxnLst/>
              <a:rect l="l" t="t" r="r" b="b"/>
              <a:pathLst>
                <a:path w="40" h="119" extrusionOk="0">
                  <a:moveTo>
                    <a:pt x="40" y="0"/>
                  </a:moveTo>
                  <a:lnTo>
                    <a:pt x="40" y="0"/>
                  </a:lnTo>
                  <a:lnTo>
                    <a:pt x="40" y="0"/>
                  </a:lnTo>
                  <a:lnTo>
                    <a:pt x="0" y="118"/>
                  </a:lnTo>
                  <a:lnTo>
                    <a:pt x="0" y="118"/>
                  </a:lnTo>
                  <a:lnTo>
                    <a:pt x="0" y="118"/>
                  </a:lnTo>
                  <a:lnTo>
                    <a:pt x="40" y="0"/>
                  </a:lnTo>
                  <a:lnTo>
                    <a:pt x="4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8"/>
            <p:cNvSpPr/>
            <p:nvPr/>
          </p:nvSpPr>
          <p:spPr>
            <a:xfrm>
              <a:off x="3105775" y="3571050"/>
              <a:ext cx="1975" cy="2000"/>
            </a:xfrm>
            <a:custGeom>
              <a:avLst/>
              <a:gdLst/>
              <a:ahLst/>
              <a:cxnLst/>
              <a:rect l="l" t="t" r="r" b="b"/>
              <a:pathLst>
                <a:path w="79" h="80" extrusionOk="0">
                  <a:moveTo>
                    <a:pt x="79" y="1"/>
                  </a:moveTo>
                  <a:lnTo>
                    <a:pt x="79" y="1"/>
                  </a:lnTo>
                  <a:lnTo>
                    <a:pt x="79" y="1"/>
                  </a:lnTo>
                  <a:lnTo>
                    <a:pt x="0" y="80"/>
                  </a:lnTo>
                  <a:lnTo>
                    <a:pt x="0" y="80"/>
                  </a:lnTo>
                  <a:lnTo>
                    <a:pt x="0" y="80"/>
                  </a:lnTo>
                  <a:lnTo>
                    <a:pt x="79" y="1"/>
                  </a:lnTo>
                  <a:lnTo>
                    <a:pt x="7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8"/>
            <p:cNvSpPr/>
            <p:nvPr/>
          </p:nvSpPr>
          <p:spPr>
            <a:xfrm>
              <a:off x="3093950" y="3601100"/>
              <a:ext cx="25" cy="6925"/>
            </a:xfrm>
            <a:custGeom>
              <a:avLst/>
              <a:gdLst/>
              <a:ahLst/>
              <a:cxnLst/>
              <a:rect l="l" t="t" r="r" b="b"/>
              <a:pathLst>
                <a:path w="1" h="277" extrusionOk="0">
                  <a:moveTo>
                    <a:pt x="0" y="0"/>
                  </a:moveTo>
                  <a:lnTo>
                    <a:pt x="0" y="0"/>
                  </a:lnTo>
                  <a:lnTo>
                    <a:pt x="0" y="276"/>
                  </a:lnTo>
                  <a:lnTo>
                    <a:pt x="0" y="276"/>
                  </a:lnTo>
                  <a:lnTo>
                    <a:pt x="0" y="276"/>
                  </a:lnTo>
                  <a:lnTo>
                    <a:pt x="0" y="0"/>
                  </a:lnTo>
                  <a:lnTo>
                    <a:pt x="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8"/>
            <p:cNvSpPr/>
            <p:nvPr/>
          </p:nvSpPr>
          <p:spPr>
            <a:xfrm>
              <a:off x="3118575" y="3565150"/>
              <a:ext cx="2475" cy="525"/>
            </a:xfrm>
            <a:custGeom>
              <a:avLst/>
              <a:gdLst/>
              <a:ahLst/>
              <a:cxnLst/>
              <a:rect l="l" t="t" r="r" b="b"/>
              <a:pathLst>
                <a:path w="99" h="21" extrusionOk="0">
                  <a:moveTo>
                    <a:pt x="99" y="0"/>
                  </a:moveTo>
                  <a:lnTo>
                    <a:pt x="99" y="0"/>
                  </a:lnTo>
                  <a:lnTo>
                    <a:pt x="99" y="0"/>
                  </a:lnTo>
                  <a:lnTo>
                    <a:pt x="0" y="20"/>
                  </a:lnTo>
                  <a:lnTo>
                    <a:pt x="0" y="20"/>
                  </a:lnTo>
                  <a:lnTo>
                    <a:pt x="0" y="20"/>
                  </a:lnTo>
                  <a:lnTo>
                    <a:pt x="99" y="0"/>
                  </a:lnTo>
                  <a:lnTo>
                    <a:pt x="99"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8"/>
            <p:cNvSpPr/>
            <p:nvPr/>
          </p:nvSpPr>
          <p:spPr>
            <a:xfrm>
              <a:off x="3123500" y="3564650"/>
              <a:ext cx="2475" cy="25"/>
            </a:xfrm>
            <a:custGeom>
              <a:avLst/>
              <a:gdLst/>
              <a:ahLst/>
              <a:cxnLst/>
              <a:rect l="l" t="t" r="r" b="b"/>
              <a:pathLst>
                <a:path w="99" h="1" extrusionOk="0">
                  <a:moveTo>
                    <a:pt x="99" y="1"/>
                  </a:moveTo>
                  <a:lnTo>
                    <a:pt x="99" y="1"/>
                  </a:lnTo>
                  <a:lnTo>
                    <a:pt x="99" y="1"/>
                  </a:lnTo>
                  <a:lnTo>
                    <a:pt x="0" y="1"/>
                  </a:lnTo>
                  <a:lnTo>
                    <a:pt x="0" y="1"/>
                  </a:lnTo>
                  <a:lnTo>
                    <a:pt x="0" y="1"/>
                  </a:lnTo>
                  <a:lnTo>
                    <a:pt x="99" y="1"/>
                  </a:lnTo>
                  <a:lnTo>
                    <a:pt x="9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8"/>
            <p:cNvSpPr/>
            <p:nvPr/>
          </p:nvSpPr>
          <p:spPr>
            <a:xfrm>
              <a:off x="3114125" y="3566625"/>
              <a:ext cx="2000" cy="1000"/>
            </a:xfrm>
            <a:custGeom>
              <a:avLst/>
              <a:gdLst/>
              <a:ahLst/>
              <a:cxnLst/>
              <a:rect l="l" t="t" r="r" b="b"/>
              <a:pathLst>
                <a:path w="80" h="40" extrusionOk="0">
                  <a:moveTo>
                    <a:pt x="80" y="0"/>
                  </a:moveTo>
                  <a:lnTo>
                    <a:pt x="80" y="0"/>
                  </a:lnTo>
                  <a:lnTo>
                    <a:pt x="80" y="0"/>
                  </a:lnTo>
                  <a:lnTo>
                    <a:pt x="1" y="40"/>
                  </a:lnTo>
                  <a:lnTo>
                    <a:pt x="1" y="40"/>
                  </a:lnTo>
                  <a:lnTo>
                    <a:pt x="1" y="40"/>
                  </a:lnTo>
                  <a:lnTo>
                    <a:pt x="80" y="0"/>
                  </a:lnTo>
                  <a:lnTo>
                    <a:pt x="8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8"/>
            <p:cNvSpPr/>
            <p:nvPr/>
          </p:nvSpPr>
          <p:spPr>
            <a:xfrm>
              <a:off x="3109700" y="3568600"/>
              <a:ext cx="2000" cy="1500"/>
            </a:xfrm>
            <a:custGeom>
              <a:avLst/>
              <a:gdLst/>
              <a:ahLst/>
              <a:cxnLst/>
              <a:rect l="l" t="t" r="r" b="b"/>
              <a:pathLst>
                <a:path w="80" h="60" extrusionOk="0">
                  <a:moveTo>
                    <a:pt x="79" y="0"/>
                  </a:moveTo>
                  <a:lnTo>
                    <a:pt x="79" y="0"/>
                  </a:lnTo>
                  <a:lnTo>
                    <a:pt x="79" y="0"/>
                  </a:lnTo>
                  <a:lnTo>
                    <a:pt x="1" y="59"/>
                  </a:lnTo>
                  <a:lnTo>
                    <a:pt x="1" y="59"/>
                  </a:lnTo>
                  <a:lnTo>
                    <a:pt x="1" y="59"/>
                  </a:lnTo>
                  <a:lnTo>
                    <a:pt x="79" y="0"/>
                  </a:lnTo>
                  <a:lnTo>
                    <a:pt x="79"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8"/>
            <p:cNvSpPr/>
            <p:nvPr/>
          </p:nvSpPr>
          <p:spPr>
            <a:xfrm>
              <a:off x="3095425" y="3517875"/>
              <a:ext cx="191575" cy="182725"/>
            </a:xfrm>
            <a:custGeom>
              <a:avLst/>
              <a:gdLst/>
              <a:ahLst/>
              <a:cxnLst/>
              <a:rect l="l" t="t" r="r" b="b"/>
              <a:pathLst>
                <a:path w="7663" h="7309" extrusionOk="0">
                  <a:moveTo>
                    <a:pt x="156" y="815"/>
                  </a:moveTo>
                  <a:lnTo>
                    <a:pt x="119" y="828"/>
                  </a:lnTo>
                  <a:lnTo>
                    <a:pt x="0" y="906"/>
                  </a:lnTo>
                  <a:lnTo>
                    <a:pt x="0" y="906"/>
                  </a:lnTo>
                  <a:lnTo>
                    <a:pt x="156" y="815"/>
                  </a:lnTo>
                  <a:close/>
                  <a:moveTo>
                    <a:pt x="1931" y="0"/>
                  </a:moveTo>
                  <a:lnTo>
                    <a:pt x="1655" y="40"/>
                  </a:lnTo>
                  <a:lnTo>
                    <a:pt x="1379" y="119"/>
                  </a:lnTo>
                  <a:lnTo>
                    <a:pt x="1143" y="237"/>
                  </a:lnTo>
                  <a:lnTo>
                    <a:pt x="156" y="815"/>
                  </a:lnTo>
                  <a:lnTo>
                    <a:pt x="237" y="788"/>
                  </a:lnTo>
                  <a:lnTo>
                    <a:pt x="375" y="749"/>
                  </a:lnTo>
                  <a:lnTo>
                    <a:pt x="493" y="710"/>
                  </a:lnTo>
                  <a:lnTo>
                    <a:pt x="650" y="690"/>
                  </a:lnTo>
                  <a:lnTo>
                    <a:pt x="788" y="670"/>
                  </a:lnTo>
                  <a:lnTo>
                    <a:pt x="1084" y="670"/>
                  </a:lnTo>
                  <a:lnTo>
                    <a:pt x="1261" y="710"/>
                  </a:lnTo>
                  <a:lnTo>
                    <a:pt x="1399" y="729"/>
                  </a:lnTo>
                  <a:lnTo>
                    <a:pt x="1596" y="788"/>
                  </a:lnTo>
                  <a:lnTo>
                    <a:pt x="1714" y="828"/>
                  </a:lnTo>
                  <a:lnTo>
                    <a:pt x="1951" y="906"/>
                  </a:lnTo>
                  <a:lnTo>
                    <a:pt x="2049" y="946"/>
                  </a:lnTo>
                  <a:lnTo>
                    <a:pt x="2404" y="1143"/>
                  </a:lnTo>
                  <a:lnTo>
                    <a:pt x="2719" y="1340"/>
                  </a:lnTo>
                  <a:lnTo>
                    <a:pt x="3014" y="1557"/>
                  </a:lnTo>
                  <a:lnTo>
                    <a:pt x="3329" y="1813"/>
                  </a:lnTo>
                  <a:lnTo>
                    <a:pt x="3605" y="2088"/>
                  </a:lnTo>
                  <a:lnTo>
                    <a:pt x="3881" y="2384"/>
                  </a:lnTo>
                  <a:lnTo>
                    <a:pt x="4157" y="2699"/>
                  </a:lnTo>
                  <a:lnTo>
                    <a:pt x="4393" y="3034"/>
                  </a:lnTo>
                  <a:lnTo>
                    <a:pt x="4629" y="3388"/>
                  </a:lnTo>
                  <a:lnTo>
                    <a:pt x="4846" y="3743"/>
                  </a:lnTo>
                  <a:lnTo>
                    <a:pt x="5043" y="4117"/>
                  </a:lnTo>
                  <a:lnTo>
                    <a:pt x="5201" y="4492"/>
                  </a:lnTo>
                  <a:lnTo>
                    <a:pt x="5358" y="4886"/>
                  </a:lnTo>
                  <a:lnTo>
                    <a:pt x="5496" y="5260"/>
                  </a:lnTo>
                  <a:lnTo>
                    <a:pt x="5595" y="5654"/>
                  </a:lnTo>
                  <a:lnTo>
                    <a:pt x="5673" y="6048"/>
                  </a:lnTo>
                  <a:lnTo>
                    <a:pt x="5733" y="6422"/>
                  </a:lnTo>
                  <a:lnTo>
                    <a:pt x="7289" y="7308"/>
                  </a:lnTo>
                  <a:lnTo>
                    <a:pt x="7348" y="6993"/>
                  </a:lnTo>
                  <a:lnTo>
                    <a:pt x="7427" y="6698"/>
                  </a:lnTo>
                  <a:lnTo>
                    <a:pt x="7525" y="6442"/>
                  </a:lnTo>
                  <a:lnTo>
                    <a:pt x="7663" y="6205"/>
                  </a:lnTo>
                  <a:lnTo>
                    <a:pt x="6895" y="5752"/>
                  </a:lnTo>
                  <a:lnTo>
                    <a:pt x="6836" y="5378"/>
                  </a:lnTo>
                  <a:lnTo>
                    <a:pt x="6757" y="4984"/>
                  </a:lnTo>
                  <a:lnTo>
                    <a:pt x="6639" y="4590"/>
                  </a:lnTo>
                  <a:lnTo>
                    <a:pt x="6521" y="4216"/>
                  </a:lnTo>
                  <a:lnTo>
                    <a:pt x="6363" y="3822"/>
                  </a:lnTo>
                  <a:lnTo>
                    <a:pt x="6186" y="3448"/>
                  </a:lnTo>
                  <a:lnTo>
                    <a:pt x="5989" y="3073"/>
                  </a:lnTo>
                  <a:lnTo>
                    <a:pt x="5772" y="2719"/>
                  </a:lnTo>
                  <a:lnTo>
                    <a:pt x="5555" y="2364"/>
                  </a:lnTo>
                  <a:lnTo>
                    <a:pt x="5299" y="2029"/>
                  </a:lnTo>
                  <a:lnTo>
                    <a:pt x="5043" y="1714"/>
                  </a:lnTo>
                  <a:lnTo>
                    <a:pt x="4767" y="1419"/>
                  </a:lnTo>
                  <a:lnTo>
                    <a:pt x="4472" y="1143"/>
                  </a:lnTo>
                  <a:lnTo>
                    <a:pt x="4176" y="887"/>
                  </a:lnTo>
                  <a:lnTo>
                    <a:pt x="3861" y="670"/>
                  </a:lnTo>
                  <a:lnTo>
                    <a:pt x="3546" y="473"/>
                  </a:lnTo>
                  <a:lnTo>
                    <a:pt x="3211" y="276"/>
                  </a:lnTo>
                  <a:lnTo>
                    <a:pt x="2857" y="158"/>
                  </a:lnTo>
                  <a:lnTo>
                    <a:pt x="2541" y="59"/>
                  </a:lnTo>
                  <a:lnTo>
                    <a:pt x="2226"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8"/>
            <p:cNvSpPr/>
            <p:nvPr/>
          </p:nvSpPr>
          <p:spPr>
            <a:xfrm>
              <a:off x="3299800" y="3719775"/>
              <a:ext cx="25" cy="7425"/>
            </a:xfrm>
            <a:custGeom>
              <a:avLst/>
              <a:gdLst/>
              <a:ahLst/>
              <a:cxnLst/>
              <a:rect l="l" t="t" r="r" b="b"/>
              <a:pathLst>
                <a:path w="1" h="297" extrusionOk="0">
                  <a:moveTo>
                    <a:pt x="0" y="1"/>
                  </a:moveTo>
                  <a:lnTo>
                    <a:pt x="0" y="1"/>
                  </a:lnTo>
                  <a:lnTo>
                    <a:pt x="0" y="296"/>
                  </a:lnTo>
                  <a:lnTo>
                    <a:pt x="0" y="296"/>
                  </a:lnTo>
                  <a:lnTo>
                    <a:pt x="0" y="296"/>
                  </a:lnTo>
                  <a:lnTo>
                    <a:pt x="0" y="1"/>
                  </a:lnTo>
                  <a:lnTo>
                    <a:pt x="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8"/>
            <p:cNvSpPr/>
            <p:nvPr/>
          </p:nvSpPr>
          <p:spPr>
            <a:xfrm>
              <a:off x="3303250" y="3702550"/>
              <a:ext cx="1500" cy="2975"/>
            </a:xfrm>
            <a:custGeom>
              <a:avLst/>
              <a:gdLst/>
              <a:ahLst/>
              <a:cxnLst/>
              <a:rect l="l" t="t" r="r" b="b"/>
              <a:pathLst>
                <a:path w="60" h="119" extrusionOk="0">
                  <a:moveTo>
                    <a:pt x="59" y="0"/>
                  </a:moveTo>
                  <a:lnTo>
                    <a:pt x="59" y="0"/>
                  </a:lnTo>
                  <a:lnTo>
                    <a:pt x="59" y="0"/>
                  </a:lnTo>
                  <a:lnTo>
                    <a:pt x="0" y="118"/>
                  </a:lnTo>
                  <a:lnTo>
                    <a:pt x="0" y="118"/>
                  </a:lnTo>
                  <a:lnTo>
                    <a:pt x="0" y="118"/>
                  </a:lnTo>
                  <a:lnTo>
                    <a:pt x="59" y="0"/>
                  </a:lnTo>
                  <a:lnTo>
                    <a:pt x="59"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8"/>
            <p:cNvSpPr/>
            <p:nvPr/>
          </p:nvSpPr>
          <p:spPr>
            <a:xfrm>
              <a:off x="3329825" y="3683325"/>
              <a:ext cx="2000" cy="525"/>
            </a:xfrm>
            <a:custGeom>
              <a:avLst/>
              <a:gdLst/>
              <a:ahLst/>
              <a:cxnLst/>
              <a:rect l="l" t="t" r="r" b="b"/>
              <a:pathLst>
                <a:path w="80" h="21" extrusionOk="0">
                  <a:moveTo>
                    <a:pt x="80" y="1"/>
                  </a:moveTo>
                  <a:lnTo>
                    <a:pt x="80" y="1"/>
                  </a:lnTo>
                  <a:lnTo>
                    <a:pt x="80" y="1"/>
                  </a:lnTo>
                  <a:lnTo>
                    <a:pt x="1" y="21"/>
                  </a:lnTo>
                  <a:lnTo>
                    <a:pt x="1" y="21"/>
                  </a:lnTo>
                  <a:lnTo>
                    <a:pt x="1" y="21"/>
                  </a:lnTo>
                  <a:lnTo>
                    <a:pt x="80" y="1"/>
                  </a:lnTo>
                  <a:lnTo>
                    <a:pt x="8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8"/>
            <p:cNvSpPr/>
            <p:nvPr/>
          </p:nvSpPr>
          <p:spPr>
            <a:xfrm>
              <a:off x="3315550" y="3687275"/>
              <a:ext cx="2000" cy="1500"/>
            </a:xfrm>
            <a:custGeom>
              <a:avLst/>
              <a:gdLst/>
              <a:ahLst/>
              <a:cxnLst/>
              <a:rect l="l" t="t" r="r" b="b"/>
              <a:pathLst>
                <a:path w="80" h="60" extrusionOk="0">
                  <a:moveTo>
                    <a:pt x="79" y="1"/>
                  </a:moveTo>
                  <a:lnTo>
                    <a:pt x="79" y="1"/>
                  </a:lnTo>
                  <a:lnTo>
                    <a:pt x="79" y="1"/>
                  </a:lnTo>
                  <a:lnTo>
                    <a:pt x="1" y="60"/>
                  </a:lnTo>
                  <a:lnTo>
                    <a:pt x="1" y="60"/>
                  </a:lnTo>
                  <a:lnTo>
                    <a:pt x="1" y="60"/>
                  </a:lnTo>
                  <a:lnTo>
                    <a:pt x="79" y="1"/>
                  </a:lnTo>
                  <a:lnTo>
                    <a:pt x="7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8"/>
            <p:cNvSpPr/>
            <p:nvPr/>
          </p:nvSpPr>
          <p:spPr>
            <a:xfrm>
              <a:off x="3319975" y="3685300"/>
              <a:ext cx="2000" cy="1025"/>
            </a:xfrm>
            <a:custGeom>
              <a:avLst/>
              <a:gdLst/>
              <a:ahLst/>
              <a:cxnLst/>
              <a:rect l="l" t="t" r="r" b="b"/>
              <a:pathLst>
                <a:path w="80" h="41" extrusionOk="0">
                  <a:moveTo>
                    <a:pt x="80" y="1"/>
                  </a:moveTo>
                  <a:lnTo>
                    <a:pt x="80" y="1"/>
                  </a:lnTo>
                  <a:lnTo>
                    <a:pt x="80" y="1"/>
                  </a:lnTo>
                  <a:lnTo>
                    <a:pt x="1" y="40"/>
                  </a:lnTo>
                  <a:lnTo>
                    <a:pt x="1" y="40"/>
                  </a:lnTo>
                  <a:lnTo>
                    <a:pt x="1" y="40"/>
                  </a:lnTo>
                  <a:lnTo>
                    <a:pt x="80" y="1"/>
                  </a:lnTo>
                  <a:lnTo>
                    <a:pt x="8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8"/>
            <p:cNvSpPr/>
            <p:nvPr/>
          </p:nvSpPr>
          <p:spPr>
            <a:xfrm>
              <a:off x="3305700" y="3697625"/>
              <a:ext cx="1500" cy="2475"/>
            </a:xfrm>
            <a:custGeom>
              <a:avLst/>
              <a:gdLst/>
              <a:ahLst/>
              <a:cxnLst/>
              <a:rect l="l" t="t" r="r" b="b"/>
              <a:pathLst>
                <a:path w="60" h="99" extrusionOk="0">
                  <a:moveTo>
                    <a:pt x="60" y="0"/>
                  </a:moveTo>
                  <a:lnTo>
                    <a:pt x="60" y="0"/>
                  </a:lnTo>
                  <a:lnTo>
                    <a:pt x="60" y="0"/>
                  </a:lnTo>
                  <a:lnTo>
                    <a:pt x="1" y="99"/>
                  </a:lnTo>
                  <a:lnTo>
                    <a:pt x="1" y="99"/>
                  </a:lnTo>
                  <a:lnTo>
                    <a:pt x="1" y="99"/>
                  </a:lnTo>
                  <a:lnTo>
                    <a:pt x="60" y="0"/>
                  </a:lnTo>
                  <a:lnTo>
                    <a:pt x="6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8"/>
            <p:cNvSpPr/>
            <p:nvPr/>
          </p:nvSpPr>
          <p:spPr>
            <a:xfrm>
              <a:off x="3311600" y="3690225"/>
              <a:ext cx="2000" cy="2000"/>
            </a:xfrm>
            <a:custGeom>
              <a:avLst/>
              <a:gdLst/>
              <a:ahLst/>
              <a:cxnLst/>
              <a:rect l="l" t="t" r="r" b="b"/>
              <a:pathLst>
                <a:path w="80" h="80" extrusionOk="0">
                  <a:moveTo>
                    <a:pt x="80" y="1"/>
                  </a:moveTo>
                  <a:lnTo>
                    <a:pt x="1" y="80"/>
                  </a:lnTo>
                  <a:lnTo>
                    <a:pt x="21" y="80"/>
                  </a:lnTo>
                  <a:lnTo>
                    <a:pt x="8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8"/>
            <p:cNvSpPr/>
            <p:nvPr/>
          </p:nvSpPr>
          <p:spPr>
            <a:xfrm>
              <a:off x="3302250" y="3749325"/>
              <a:ext cx="3975" cy="12825"/>
            </a:xfrm>
            <a:custGeom>
              <a:avLst/>
              <a:gdLst/>
              <a:ahLst/>
              <a:cxnLst/>
              <a:rect l="l" t="t" r="r" b="b"/>
              <a:pathLst>
                <a:path w="159" h="513" extrusionOk="0">
                  <a:moveTo>
                    <a:pt x="158" y="513"/>
                  </a:moveTo>
                  <a:lnTo>
                    <a:pt x="158" y="513"/>
                  </a:lnTo>
                  <a:lnTo>
                    <a:pt x="79" y="257"/>
                  </a:lnTo>
                  <a:lnTo>
                    <a:pt x="1" y="1"/>
                  </a:lnTo>
                  <a:lnTo>
                    <a:pt x="1" y="1"/>
                  </a:lnTo>
                  <a:lnTo>
                    <a:pt x="79" y="257"/>
                  </a:lnTo>
                  <a:lnTo>
                    <a:pt x="158" y="513"/>
                  </a:lnTo>
                  <a:lnTo>
                    <a:pt x="158" y="513"/>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8"/>
            <p:cNvSpPr/>
            <p:nvPr/>
          </p:nvSpPr>
          <p:spPr>
            <a:xfrm>
              <a:off x="3331800" y="3807425"/>
              <a:ext cx="10850" cy="11850"/>
            </a:xfrm>
            <a:custGeom>
              <a:avLst/>
              <a:gdLst/>
              <a:ahLst/>
              <a:cxnLst/>
              <a:rect l="l" t="t" r="r" b="b"/>
              <a:pathLst>
                <a:path w="434" h="474" extrusionOk="0">
                  <a:moveTo>
                    <a:pt x="434" y="474"/>
                  </a:moveTo>
                  <a:lnTo>
                    <a:pt x="434" y="474"/>
                  </a:lnTo>
                  <a:lnTo>
                    <a:pt x="217" y="237"/>
                  </a:lnTo>
                  <a:lnTo>
                    <a:pt x="1" y="1"/>
                  </a:lnTo>
                  <a:lnTo>
                    <a:pt x="1" y="1"/>
                  </a:lnTo>
                  <a:lnTo>
                    <a:pt x="217" y="237"/>
                  </a:lnTo>
                  <a:lnTo>
                    <a:pt x="434" y="474"/>
                  </a:lnTo>
                  <a:lnTo>
                    <a:pt x="434" y="474"/>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8"/>
            <p:cNvSpPr/>
            <p:nvPr/>
          </p:nvSpPr>
          <p:spPr>
            <a:xfrm>
              <a:off x="3308650" y="3693675"/>
              <a:ext cx="1500" cy="2000"/>
            </a:xfrm>
            <a:custGeom>
              <a:avLst/>
              <a:gdLst/>
              <a:ahLst/>
              <a:cxnLst/>
              <a:rect l="l" t="t" r="r" b="b"/>
              <a:pathLst>
                <a:path w="60" h="80" extrusionOk="0">
                  <a:moveTo>
                    <a:pt x="60" y="1"/>
                  </a:moveTo>
                  <a:lnTo>
                    <a:pt x="60" y="1"/>
                  </a:lnTo>
                  <a:lnTo>
                    <a:pt x="60" y="1"/>
                  </a:lnTo>
                  <a:lnTo>
                    <a:pt x="1" y="79"/>
                  </a:lnTo>
                  <a:lnTo>
                    <a:pt x="1" y="79"/>
                  </a:lnTo>
                  <a:lnTo>
                    <a:pt x="1" y="79"/>
                  </a:lnTo>
                  <a:lnTo>
                    <a:pt x="60" y="1"/>
                  </a:lnTo>
                  <a:lnTo>
                    <a:pt x="6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8"/>
            <p:cNvSpPr/>
            <p:nvPr/>
          </p:nvSpPr>
          <p:spPr>
            <a:xfrm>
              <a:off x="3300275" y="3713375"/>
              <a:ext cx="525" cy="4450"/>
            </a:xfrm>
            <a:custGeom>
              <a:avLst/>
              <a:gdLst/>
              <a:ahLst/>
              <a:cxnLst/>
              <a:rect l="l" t="t" r="r" b="b"/>
              <a:pathLst>
                <a:path w="21" h="178" extrusionOk="0">
                  <a:moveTo>
                    <a:pt x="21" y="1"/>
                  </a:moveTo>
                  <a:lnTo>
                    <a:pt x="21" y="1"/>
                  </a:lnTo>
                  <a:lnTo>
                    <a:pt x="21" y="1"/>
                  </a:lnTo>
                  <a:lnTo>
                    <a:pt x="1" y="178"/>
                  </a:lnTo>
                  <a:lnTo>
                    <a:pt x="1" y="178"/>
                  </a:lnTo>
                  <a:lnTo>
                    <a:pt x="1" y="178"/>
                  </a:lnTo>
                  <a:lnTo>
                    <a:pt x="21" y="1"/>
                  </a:lnTo>
                  <a:lnTo>
                    <a:pt x="21"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8"/>
            <p:cNvSpPr/>
            <p:nvPr/>
          </p:nvSpPr>
          <p:spPr>
            <a:xfrm>
              <a:off x="3301750" y="3707475"/>
              <a:ext cx="525" cy="3950"/>
            </a:xfrm>
            <a:custGeom>
              <a:avLst/>
              <a:gdLst/>
              <a:ahLst/>
              <a:cxnLst/>
              <a:rect l="l" t="t" r="r" b="b"/>
              <a:pathLst>
                <a:path w="21" h="158" extrusionOk="0">
                  <a:moveTo>
                    <a:pt x="21" y="0"/>
                  </a:moveTo>
                  <a:lnTo>
                    <a:pt x="1" y="138"/>
                  </a:lnTo>
                  <a:lnTo>
                    <a:pt x="1" y="158"/>
                  </a:lnTo>
                  <a:lnTo>
                    <a:pt x="21"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8"/>
            <p:cNvSpPr/>
            <p:nvPr/>
          </p:nvSpPr>
          <p:spPr>
            <a:xfrm>
              <a:off x="3307675" y="3767050"/>
              <a:ext cx="7900" cy="16275"/>
            </a:xfrm>
            <a:custGeom>
              <a:avLst/>
              <a:gdLst/>
              <a:ahLst/>
              <a:cxnLst/>
              <a:rect l="l" t="t" r="r" b="b"/>
              <a:pathLst>
                <a:path w="316" h="651" extrusionOk="0">
                  <a:moveTo>
                    <a:pt x="316" y="651"/>
                  </a:moveTo>
                  <a:lnTo>
                    <a:pt x="316" y="651"/>
                  </a:lnTo>
                  <a:lnTo>
                    <a:pt x="158" y="336"/>
                  </a:lnTo>
                  <a:lnTo>
                    <a:pt x="0" y="1"/>
                  </a:lnTo>
                  <a:lnTo>
                    <a:pt x="0" y="1"/>
                  </a:lnTo>
                  <a:lnTo>
                    <a:pt x="158" y="336"/>
                  </a:lnTo>
                  <a:lnTo>
                    <a:pt x="316" y="651"/>
                  </a:lnTo>
                  <a:lnTo>
                    <a:pt x="316" y="65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8"/>
            <p:cNvSpPr/>
            <p:nvPr/>
          </p:nvSpPr>
          <p:spPr>
            <a:xfrm>
              <a:off x="3324425" y="3683825"/>
              <a:ext cx="2475" cy="1025"/>
            </a:xfrm>
            <a:custGeom>
              <a:avLst/>
              <a:gdLst/>
              <a:ahLst/>
              <a:cxnLst/>
              <a:rect l="l" t="t" r="r" b="b"/>
              <a:pathLst>
                <a:path w="99" h="41" extrusionOk="0">
                  <a:moveTo>
                    <a:pt x="99" y="1"/>
                  </a:moveTo>
                  <a:lnTo>
                    <a:pt x="0" y="40"/>
                  </a:lnTo>
                  <a:lnTo>
                    <a:pt x="20" y="40"/>
                  </a:lnTo>
                  <a:lnTo>
                    <a:pt x="9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8"/>
            <p:cNvSpPr/>
            <p:nvPr/>
          </p:nvSpPr>
          <p:spPr>
            <a:xfrm>
              <a:off x="3299800" y="3683325"/>
              <a:ext cx="122650" cy="158125"/>
            </a:xfrm>
            <a:custGeom>
              <a:avLst/>
              <a:gdLst/>
              <a:ahLst/>
              <a:cxnLst/>
              <a:rect l="l" t="t" r="r" b="b"/>
              <a:pathLst>
                <a:path w="4906" h="6325" extrusionOk="0">
                  <a:moveTo>
                    <a:pt x="1281" y="1"/>
                  </a:moveTo>
                  <a:lnTo>
                    <a:pt x="1202" y="21"/>
                  </a:lnTo>
                  <a:lnTo>
                    <a:pt x="1084" y="21"/>
                  </a:lnTo>
                  <a:lnTo>
                    <a:pt x="985" y="60"/>
                  </a:lnTo>
                  <a:lnTo>
                    <a:pt x="1005" y="60"/>
                  </a:lnTo>
                  <a:lnTo>
                    <a:pt x="887" y="80"/>
                  </a:lnTo>
                  <a:lnTo>
                    <a:pt x="808" y="119"/>
                  </a:lnTo>
                  <a:lnTo>
                    <a:pt x="709" y="159"/>
                  </a:lnTo>
                  <a:lnTo>
                    <a:pt x="631" y="218"/>
                  </a:lnTo>
                  <a:lnTo>
                    <a:pt x="552" y="277"/>
                  </a:lnTo>
                  <a:lnTo>
                    <a:pt x="473" y="356"/>
                  </a:lnTo>
                  <a:lnTo>
                    <a:pt x="414" y="415"/>
                  </a:lnTo>
                  <a:lnTo>
                    <a:pt x="355" y="493"/>
                  </a:lnTo>
                  <a:lnTo>
                    <a:pt x="296" y="572"/>
                  </a:lnTo>
                  <a:lnTo>
                    <a:pt x="237" y="671"/>
                  </a:lnTo>
                  <a:lnTo>
                    <a:pt x="197" y="769"/>
                  </a:lnTo>
                  <a:lnTo>
                    <a:pt x="138" y="887"/>
                  </a:lnTo>
                  <a:lnTo>
                    <a:pt x="99" y="966"/>
                  </a:lnTo>
                  <a:lnTo>
                    <a:pt x="79" y="1124"/>
                  </a:lnTo>
                  <a:lnTo>
                    <a:pt x="40" y="1203"/>
                  </a:lnTo>
                  <a:lnTo>
                    <a:pt x="20" y="1380"/>
                  </a:lnTo>
                  <a:lnTo>
                    <a:pt x="0" y="1459"/>
                  </a:lnTo>
                  <a:lnTo>
                    <a:pt x="0" y="1754"/>
                  </a:lnTo>
                  <a:lnTo>
                    <a:pt x="0" y="2030"/>
                  </a:lnTo>
                  <a:lnTo>
                    <a:pt x="40" y="2345"/>
                  </a:lnTo>
                  <a:lnTo>
                    <a:pt x="99" y="2641"/>
                  </a:lnTo>
                  <a:lnTo>
                    <a:pt x="177" y="2897"/>
                  </a:lnTo>
                  <a:lnTo>
                    <a:pt x="256" y="3153"/>
                  </a:lnTo>
                  <a:lnTo>
                    <a:pt x="315" y="3350"/>
                  </a:lnTo>
                  <a:lnTo>
                    <a:pt x="473" y="3685"/>
                  </a:lnTo>
                  <a:lnTo>
                    <a:pt x="631" y="4000"/>
                  </a:lnTo>
                  <a:lnTo>
                    <a:pt x="827" y="4354"/>
                  </a:lnTo>
                  <a:lnTo>
                    <a:pt x="1064" y="4709"/>
                  </a:lnTo>
                  <a:lnTo>
                    <a:pt x="1281" y="4965"/>
                  </a:lnTo>
                  <a:lnTo>
                    <a:pt x="1497" y="5201"/>
                  </a:lnTo>
                  <a:lnTo>
                    <a:pt x="1714" y="5438"/>
                  </a:lnTo>
                  <a:lnTo>
                    <a:pt x="1891" y="5595"/>
                  </a:lnTo>
                  <a:lnTo>
                    <a:pt x="2068" y="5733"/>
                  </a:lnTo>
                  <a:lnTo>
                    <a:pt x="2246" y="5871"/>
                  </a:lnTo>
                  <a:lnTo>
                    <a:pt x="2443" y="5989"/>
                  </a:lnTo>
                  <a:lnTo>
                    <a:pt x="2699" y="6107"/>
                  </a:lnTo>
                  <a:lnTo>
                    <a:pt x="2935" y="6206"/>
                  </a:lnTo>
                  <a:lnTo>
                    <a:pt x="3172" y="6285"/>
                  </a:lnTo>
                  <a:lnTo>
                    <a:pt x="3408" y="6304"/>
                  </a:lnTo>
                  <a:lnTo>
                    <a:pt x="3605" y="6324"/>
                  </a:lnTo>
                  <a:lnTo>
                    <a:pt x="3822" y="6285"/>
                  </a:lnTo>
                  <a:lnTo>
                    <a:pt x="3999" y="6245"/>
                  </a:lnTo>
                  <a:lnTo>
                    <a:pt x="4176" y="6167"/>
                  </a:lnTo>
                  <a:lnTo>
                    <a:pt x="4334" y="6048"/>
                  </a:lnTo>
                  <a:lnTo>
                    <a:pt x="4491" y="5910"/>
                  </a:lnTo>
                  <a:lnTo>
                    <a:pt x="4610" y="5753"/>
                  </a:lnTo>
                  <a:lnTo>
                    <a:pt x="4708" y="5556"/>
                  </a:lnTo>
                  <a:lnTo>
                    <a:pt x="4787" y="5359"/>
                  </a:lnTo>
                  <a:lnTo>
                    <a:pt x="4866" y="5123"/>
                  </a:lnTo>
                  <a:lnTo>
                    <a:pt x="4885" y="4866"/>
                  </a:lnTo>
                  <a:lnTo>
                    <a:pt x="4905" y="4571"/>
                  </a:lnTo>
                  <a:lnTo>
                    <a:pt x="4905" y="4275"/>
                  </a:lnTo>
                  <a:lnTo>
                    <a:pt x="4866" y="3980"/>
                  </a:lnTo>
                  <a:lnTo>
                    <a:pt x="4807" y="3685"/>
                  </a:lnTo>
                  <a:lnTo>
                    <a:pt x="4708" y="3369"/>
                  </a:lnTo>
                  <a:lnTo>
                    <a:pt x="4610" y="3054"/>
                  </a:lnTo>
                  <a:lnTo>
                    <a:pt x="4491" y="2759"/>
                  </a:lnTo>
                  <a:lnTo>
                    <a:pt x="4353" y="2463"/>
                  </a:lnTo>
                  <a:lnTo>
                    <a:pt x="4196" y="2168"/>
                  </a:lnTo>
                  <a:lnTo>
                    <a:pt x="4019" y="1892"/>
                  </a:lnTo>
                  <a:lnTo>
                    <a:pt x="3822" y="1616"/>
                  </a:lnTo>
                  <a:lnTo>
                    <a:pt x="3625" y="1360"/>
                  </a:lnTo>
                  <a:lnTo>
                    <a:pt x="3408" y="1104"/>
                  </a:lnTo>
                  <a:lnTo>
                    <a:pt x="3191" y="887"/>
                  </a:lnTo>
                  <a:lnTo>
                    <a:pt x="2955" y="690"/>
                  </a:lnTo>
                  <a:lnTo>
                    <a:pt x="2719" y="493"/>
                  </a:lnTo>
                  <a:lnTo>
                    <a:pt x="2462" y="336"/>
                  </a:lnTo>
                  <a:lnTo>
                    <a:pt x="2206" y="198"/>
                  </a:lnTo>
                  <a:lnTo>
                    <a:pt x="2128" y="178"/>
                  </a:lnTo>
                  <a:lnTo>
                    <a:pt x="2147" y="178"/>
                  </a:lnTo>
                  <a:lnTo>
                    <a:pt x="1970" y="119"/>
                  </a:lnTo>
                  <a:lnTo>
                    <a:pt x="1871" y="80"/>
                  </a:lnTo>
                  <a:lnTo>
                    <a:pt x="1734" y="40"/>
                  </a:lnTo>
                  <a:lnTo>
                    <a:pt x="1635" y="21"/>
                  </a:lnTo>
                  <a:lnTo>
                    <a:pt x="1497"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8"/>
            <p:cNvSpPr/>
            <p:nvPr/>
          </p:nvSpPr>
          <p:spPr>
            <a:xfrm>
              <a:off x="3301275" y="3637050"/>
              <a:ext cx="173375" cy="228525"/>
            </a:xfrm>
            <a:custGeom>
              <a:avLst/>
              <a:gdLst/>
              <a:ahLst/>
              <a:cxnLst/>
              <a:rect l="l" t="t" r="r" b="b"/>
              <a:pathLst>
                <a:path w="6935" h="9141" extrusionOk="0">
                  <a:moveTo>
                    <a:pt x="1931" y="0"/>
                  </a:moveTo>
                  <a:lnTo>
                    <a:pt x="1655" y="40"/>
                  </a:lnTo>
                  <a:lnTo>
                    <a:pt x="1399" y="99"/>
                  </a:lnTo>
                  <a:lnTo>
                    <a:pt x="1162" y="217"/>
                  </a:lnTo>
                  <a:lnTo>
                    <a:pt x="0" y="887"/>
                  </a:lnTo>
                  <a:lnTo>
                    <a:pt x="79" y="847"/>
                  </a:lnTo>
                  <a:lnTo>
                    <a:pt x="217" y="788"/>
                  </a:lnTo>
                  <a:lnTo>
                    <a:pt x="315" y="749"/>
                  </a:lnTo>
                  <a:lnTo>
                    <a:pt x="453" y="709"/>
                  </a:lnTo>
                  <a:lnTo>
                    <a:pt x="572" y="690"/>
                  </a:lnTo>
                  <a:lnTo>
                    <a:pt x="729" y="670"/>
                  </a:lnTo>
                  <a:lnTo>
                    <a:pt x="1123" y="670"/>
                  </a:lnTo>
                  <a:lnTo>
                    <a:pt x="1300" y="709"/>
                  </a:lnTo>
                  <a:lnTo>
                    <a:pt x="1438" y="729"/>
                  </a:lnTo>
                  <a:lnTo>
                    <a:pt x="1616" y="788"/>
                  </a:lnTo>
                  <a:lnTo>
                    <a:pt x="1753" y="828"/>
                  </a:lnTo>
                  <a:lnTo>
                    <a:pt x="1970" y="906"/>
                  </a:lnTo>
                  <a:lnTo>
                    <a:pt x="2069" y="946"/>
                  </a:lnTo>
                  <a:lnTo>
                    <a:pt x="2403" y="1123"/>
                  </a:lnTo>
                  <a:lnTo>
                    <a:pt x="2758" y="1340"/>
                  </a:lnTo>
                  <a:lnTo>
                    <a:pt x="3093" y="1596"/>
                  </a:lnTo>
                  <a:lnTo>
                    <a:pt x="3408" y="1872"/>
                  </a:lnTo>
                  <a:lnTo>
                    <a:pt x="3723" y="2187"/>
                  </a:lnTo>
                  <a:lnTo>
                    <a:pt x="4019" y="2522"/>
                  </a:lnTo>
                  <a:lnTo>
                    <a:pt x="4294" y="2876"/>
                  </a:lnTo>
                  <a:lnTo>
                    <a:pt x="4551" y="3251"/>
                  </a:lnTo>
                  <a:lnTo>
                    <a:pt x="4787" y="3645"/>
                  </a:lnTo>
                  <a:lnTo>
                    <a:pt x="5004" y="4038"/>
                  </a:lnTo>
                  <a:lnTo>
                    <a:pt x="5201" y="4452"/>
                  </a:lnTo>
                  <a:lnTo>
                    <a:pt x="5378" y="4886"/>
                  </a:lnTo>
                  <a:lnTo>
                    <a:pt x="5516" y="5299"/>
                  </a:lnTo>
                  <a:lnTo>
                    <a:pt x="5634" y="5733"/>
                  </a:lnTo>
                  <a:lnTo>
                    <a:pt x="5713" y="6146"/>
                  </a:lnTo>
                  <a:lnTo>
                    <a:pt x="5752" y="6560"/>
                  </a:lnTo>
                  <a:lnTo>
                    <a:pt x="5772" y="6974"/>
                  </a:lnTo>
                  <a:lnTo>
                    <a:pt x="5752" y="7348"/>
                  </a:lnTo>
                  <a:lnTo>
                    <a:pt x="5752" y="7466"/>
                  </a:lnTo>
                  <a:lnTo>
                    <a:pt x="5713" y="7702"/>
                  </a:lnTo>
                  <a:lnTo>
                    <a:pt x="5673" y="7840"/>
                  </a:lnTo>
                  <a:lnTo>
                    <a:pt x="5614" y="8037"/>
                  </a:lnTo>
                  <a:lnTo>
                    <a:pt x="5575" y="8155"/>
                  </a:lnTo>
                  <a:lnTo>
                    <a:pt x="5516" y="8313"/>
                  </a:lnTo>
                  <a:lnTo>
                    <a:pt x="5437" y="8431"/>
                  </a:lnTo>
                  <a:lnTo>
                    <a:pt x="5358" y="8569"/>
                  </a:lnTo>
                  <a:lnTo>
                    <a:pt x="5279" y="8687"/>
                  </a:lnTo>
                  <a:lnTo>
                    <a:pt x="5201" y="8805"/>
                  </a:lnTo>
                  <a:lnTo>
                    <a:pt x="5102" y="8884"/>
                  </a:lnTo>
                  <a:lnTo>
                    <a:pt x="5004" y="8983"/>
                  </a:lnTo>
                  <a:lnTo>
                    <a:pt x="4905" y="9062"/>
                  </a:lnTo>
                  <a:lnTo>
                    <a:pt x="4787" y="9140"/>
                  </a:lnTo>
                  <a:lnTo>
                    <a:pt x="4787" y="9140"/>
                  </a:lnTo>
                  <a:lnTo>
                    <a:pt x="5949" y="8471"/>
                  </a:lnTo>
                  <a:lnTo>
                    <a:pt x="6166" y="8313"/>
                  </a:lnTo>
                  <a:lnTo>
                    <a:pt x="6343" y="8136"/>
                  </a:lnTo>
                  <a:lnTo>
                    <a:pt x="6520" y="7899"/>
                  </a:lnTo>
                  <a:lnTo>
                    <a:pt x="6658" y="7643"/>
                  </a:lnTo>
                  <a:lnTo>
                    <a:pt x="6776" y="7367"/>
                  </a:lnTo>
                  <a:lnTo>
                    <a:pt x="6855" y="7033"/>
                  </a:lnTo>
                  <a:lnTo>
                    <a:pt x="6914" y="6678"/>
                  </a:lnTo>
                  <a:lnTo>
                    <a:pt x="6934" y="6304"/>
                  </a:lnTo>
                  <a:lnTo>
                    <a:pt x="6914" y="5890"/>
                  </a:lnTo>
                  <a:lnTo>
                    <a:pt x="6855" y="5476"/>
                  </a:lnTo>
                  <a:lnTo>
                    <a:pt x="6776" y="5063"/>
                  </a:lnTo>
                  <a:lnTo>
                    <a:pt x="6678" y="4629"/>
                  </a:lnTo>
                  <a:lnTo>
                    <a:pt x="6520" y="4216"/>
                  </a:lnTo>
                  <a:lnTo>
                    <a:pt x="6363" y="3782"/>
                  </a:lnTo>
                  <a:lnTo>
                    <a:pt x="6166" y="3369"/>
                  </a:lnTo>
                  <a:lnTo>
                    <a:pt x="5949" y="2975"/>
                  </a:lnTo>
                  <a:lnTo>
                    <a:pt x="5713" y="2581"/>
                  </a:lnTo>
                  <a:lnTo>
                    <a:pt x="5437" y="2207"/>
                  </a:lnTo>
                  <a:lnTo>
                    <a:pt x="5161" y="1852"/>
                  </a:lnTo>
                  <a:lnTo>
                    <a:pt x="4866" y="1517"/>
                  </a:lnTo>
                  <a:lnTo>
                    <a:pt x="4570" y="1202"/>
                  </a:lnTo>
                  <a:lnTo>
                    <a:pt x="4235" y="926"/>
                  </a:lnTo>
                  <a:lnTo>
                    <a:pt x="3901" y="670"/>
                  </a:lnTo>
                  <a:lnTo>
                    <a:pt x="3566" y="453"/>
                  </a:lnTo>
                  <a:lnTo>
                    <a:pt x="3211" y="276"/>
                  </a:lnTo>
                  <a:lnTo>
                    <a:pt x="2876" y="138"/>
                  </a:lnTo>
                  <a:lnTo>
                    <a:pt x="2541" y="40"/>
                  </a:lnTo>
                  <a:lnTo>
                    <a:pt x="2226"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8"/>
            <p:cNvSpPr/>
            <p:nvPr/>
          </p:nvSpPr>
          <p:spPr>
            <a:xfrm>
              <a:off x="3070300" y="3534625"/>
              <a:ext cx="375275" cy="336350"/>
            </a:xfrm>
            <a:custGeom>
              <a:avLst/>
              <a:gdLst/>
              <a:ahLst/>
              <a:cxnLst/>
              <a:rect l="l" t="t" r="r" b="b"/>
              <a:pathLst>
                <a:path w="15011" h="13454" extrusionOk="0">
                  <a:moveTo>
                    <a:pt x="2443" y="1202"/>
                  </a:moveTo>
                  <a:lnTo>
                    <a:pt x="2581" y="1221"/>
                  </a:lnTo>
                  <a:lnTo>
                    <a:pt x="2640" y="1221"/>
                  </a:lnTo>
                  <a:lnTo>
                    <a:pt x="2818" y="1280"/>
                  </a:lnTo>
                  <a:lnTo>
                    <a:pt x="3015" y="1340"/>
                  </a:lnTo>
                  <a:lnTo>
                    <a:pt x="3212" y="1418"/>
                  </a:lnTo>
                  <a:lnTo>
                    <a:pt x="3409" y="1537"/>
                  </a:lnTo>
                  <a:lnTo>
                    <a:pt x="3645" y="1694"/>
                  </a:lnTo>
                  <a:lnTo>
                    <a:pt x="3901" y="1871"/>
                  </a:lnTo>
                  <a:lnTo>
                    <a:pt x="4137" y="2068"/>
                  </a:lnTo>
                  <a:lnTo>
                    <a:pt x="4354" y="2305"/>
                  </a:lnTo>
                  <a:lnTo>
                    <a:pt x="4571" y="2541"/>
                  </a:lnTo>
                  <a:lnTo>
                    <a:pt x="4768" y="2797"/>
                  </a:lnTo>
                  <a:lnTo>
                    <a:pt x="4965" y="3073"/>
                  </a:lnTo>
                  <a:lnTo>
                    <a:pt x="5142" y="3369"/>
                  </a:lnTo>
                  <a:lnTo>
                    <a:pt x="5300" y="3644"/>
                  </a:lnTo>
                  <a:lnTo>
                    <a:pt x="5437" y="3959"/>
                  </a:lnTo>
                  <a:lnTo>
                    <a:pt x="5556" y="4255"/>
                  </a:lnTo>
                  <a:lnTo>
                    <a:pt x="5654" y="4570"/>
                  </a:lnTo>
                  <a:lnTo>
                    <a:pt x="5733" y="4866"/>
                  </a:lnTo>
                  <a:lnTo>
                    <a:pt x="5792" y="5181"/>
                  </a:lnTo>
                  <a:lnTo>
                    <a:pt x="5831" y="5476"/>
                  </a:lnTo>
                  <a:lnTo>
                    <a:pt x="5851" y="5772"/>
                  </a:lnTo>
                  <a:lnTo>
                    <a:pt x="5831" y="6047"/>
                  </a:lnTo>
                  <a:lnTo>
                    <a:pt x="5792" y="6304"/>
                  </a:lnTo>
                  <a:lnTo>
                    <a:pt x="5733" y="6540"/>
                  </a:lnTo>
                  <a:lnTo>
                    <a:pt x="5654" y="6757"/>
                  </a:lnTo>
                  <a:lnTo>
                    <a:pt x="5556" y="6934"/>
                  </a:lnTo>
                  <a:lnTo>
                    <a:pt x="5418" y="7111"/>
                  </a:lnTo>
                  <a:lnTo>
                    <a:pt x="5280" y="7249"/>
                  </a:lnTo>
                  <a:lnTo>
                    <a:pt x="5122" y="7348"/>
                  </a:lnTo>
                  <a:lnTo>
                    <a:pt x="4945" y="7426"/>
                  </a:lnTo>
                  <a:lnTo>
                    <a:pt x="4768" y="7485"/>
                  </a:lnTo>
                  <a:lnTo>
                    <a:pt x="4551" y="7505"/>
                  </a:lnTo>
                  <a:lnTo>
                    <a:pt x="4334" y="7505"/>
                  </a:lnTo>
                  <a:lnTo>
                    <a:pt x="4118" y="7466"/>
                  </a:lnTo>
                  <a:lnTo>
                    <a:pt x="3881" y="7407"/>
                  </a:lnTo>
                  <a:lnTo>
                    <a:pt x="3645" y="7308"/>
                  </a:lnTo>
                  <a:lnTo>
                    <a:pt x="3389" y="7170"/>
                  </a:lnTo>
                  <a:lnTo>
                    <a:pt x="3133" y="7013"/>
                  </a:lnTo>
                  <a:lnTo>
                    <a:pt x="2896" y="6835"/>
                  </a:lnTo>
                  <a:lnTo>
                    <a:pt x="2719" y="6678"/>
                  </a:lnTo>
                  <a:lnTo>
                    <a:pt x="2542" y="6520"/>
                  </a:lnTo>
                  <a:lnTo>
                    <a:pt x="2207" y="6166"/>
                  </a:lnTo>
                  <a:lnTo>
                    <a:pt x="1912" y="5772"/>
                  </a:lnTo>
                  <a:lnTo>
                    <a:pt x="1655" y="5338"/>
                  </a:lnTo>
                  <a:lnTo>
                    <a:pt x="1498" y="5063"/>
                  </a:lnTo>
                  <a:lnTo>
                    <a:pt x="1360" y="4747"/>
                  </a:lnTo>
                  <a:lnTo>
                    <a:pt x="1222" y="4452"/>
                  </a:lnTo>
                  <a:lnTo>
                    <a:pt x="1124" y="4137"/>
                  </a:lnTo>
                  <a:lnTo>
                    <a:pt x="1045" y="3841"/>
                  </a:lnTo>
                  <a:lnTo>
                    <a:pt x="1005" y="3605"/>
                  </a:lnTo>
                  <a:lnTo>
                    <a:pt x="966" y="3388"/>
                  </a:lnTo>
                  <a:lnTo>
                    <a:pt x="946" y="3152"/>
                  </a:lnTo>
                  <a:lnTo>
                    <a:pt x="946" y="2935"/>
                  </a:lnTo>
                  <a:lnTo>
                    <a:pt x="946" y="2659"/>
                  </a:lnTo>
                  <a:lnTo>
                    <a:pt x="966" y="2581"/>
                  </a:lnTo>
                  <a:lnTo>
                    <a:pt x="986" y="2403"/>
                  </a:lnTo>
                  <a:lnTo>
                    <a:pt x="1005" y="2305"/>
                  </a:lnTo>
                  <a:lnTo>
                    <a:pt x="1045" y="2167"/>
                  </a:lnTo>
                  <a:lnTo>
                    <a:pt x="1084" y="2068"/>
                  </a:lnTo>
                  <a:lnTo>
                    <a:pt x="1124" y="1950"/>
                  </a:lnTo>
                  <a:lnTo>
                    <a:pt x="1183" y="1871"/>
                  </a:lnTo>
                  <a:lnTo>
                    <a:pt x="1242" y="1773"/>
                  </a:lnTo>
                  <a:lnTo>
                    <a:pt x="1301" y="1694"/>
                  </a:lnTo>
                  <a:lnTo>
                    <a:pt x="1360" y="1596"/>
                  </a:lnTo>
                  <a:lnTo>
                    <a:pt x="1419" y="1537"/>
                  </a:lnTo>
                  <a:lnTo>
                    <a:pt x="1498" y="1458"/>
                  </a:lnTo>
                  <a:lnTo>
                    <a:pt x="1577" y="1418"/>
                  </a:lnTo>
                  <a:lnTo>
                    <a:pt x="1655" y="1359"/>
                  </a:lnTo>
                  <a:lnTo>
                    <a:pt x="1754" y="1320"/>
                  </a:lnTo>
                  <a:lnTo>
                    <a:pt x="1833" y="1280"/>
                  </a:lnTo>
                  <a:lnTo>
                    <a:pt x="1931" y="1241"/>
                  </a:lnTo>
                  <a:lnTo>
                    <a:pt x="2030" y="1221"/>
                  </a:lnTo>
                  <a:lnTo>
                    <a:pt x="2128" y="1202"/>
                  </a:lnTo>
                  <a:close/>
                  <a:moveTo>
                    <a:pt x="10677" y="5949"/>
                  </a:moveTo>
                  <a:lnTo>
                    <a:pt x="10815" y="5969"/>
                  </a:lnTo>
                  <a:lnTo>
                    <a:pt x="10914" y="5988"/>
                  </a:lnTo>
                  <a:lnTo>
                    <a:pt x="11051" y="6028"/>
                  </a:lnTo>
                  <a:lnTo>
                    <a:pt x="11150" y="6067"/>
                  </a:lnTo>
                  <a:lnTo>
                    <a:pt x="11327" y="6126"/>
                  </a:lnTo>
                  <a:lnTo>
                    <a:pt x="11386" y="6146"/>
                  </a:lnTo>
                  <a:lnTo>
                    <a:pt x="11642" y="6284"/>
                  </a:lnTo>
                  <a:lnTo>
                    <a:pt x="11899" y="6441"/>
                  </a:lnTo>
                  <a:lnTo>
                    <a:pt x="12135" y="6638"/>
                  </a:lnTo>
                  <a:lnTo>
                    <a:pt x="12371" y="6835"/>
                  </a:lnTo>
                  <a:lnTo>
                    <a:pt x="12588" y="7052"/>
                  </a:lnTo>
                  <a:lnTo>
                    <a:pt x="12805" y="7308"/>
                  </a:lnTo>
                  <a:lnTo>
                    <a:pt x="13002" y="7564"/>
                  </a:lnTo>
                  <a:lnTo>
                    <a:pt x="13199" y="7840"/>
                  </a:lnTo>
                  <a:lnTo>
                    <a:pt x="13376" y="8116"/>
                  </a:lnTo>
                  <a:lnTo>
                    <a:pt x="13533" y="8411"/>
                  </a:lnTo>
                  <a:lnTo>
                    <a:pt x="13671" y="8707"/>
                  </a:lnTo>
                  <a:lnTo>
                    <a:pt x="13790" y="9002"/>
                  </a:lnTo>
                  <a:lnTo>
                    <a:pt x="13888" y="9317"/>
                  </a:lnTo>
                  <a:lnTo>
                    <a:pt x="13987" y="9633"/>
                  </a:lnTo>
                  <a:lnTo>
                    <a:pt x="14046" y="9928"/>
                  </a:lnTo>
                  <a:lnTo>
                    <a:pt x="14085" y="10223"/>
                  </a:lnTo>
                  <a:lnTo>
                    <a:pt x="14085" y="10519"/>
                  </a:lnTo>
                  <a:lnTo>
                    <a:pt x="14065" y="10814"/>
                  </a:lnTo>
                  <a:lnTo>
                    <a:pt x="14046" y="11071"/>
                  </a:lnTo>
                  <a:lnTo>
                    <a:pt x="13967" y="11307"/>
                  </a:lnTo>
                  <a:lnTo>
                    <a:pt x="13888" y="11504"/>
                  </a:lnTo>
                  <a:lnTo>
                    <a:pt x="13790" y="11701"/>
                  </a:lnTo>
                  <a:lnTo>
                    <a:pt x="13671" y="11858"/>
                  </a:lnTo>
                  <a:lnTo>
                    <a:pt x="13514" y="11996"/>
                  </a:lnTo>
                  <a:lnTo>
                    <a:pt x="13356" y="12115"/>
                  </a:lnTo>
                  <a:lnTo>
                    <a:pt x="13179" y="12193"/>
                  </a:lnTo>
                  <a:lnTo>
                    <a:pt x="13002" y="12233"/>
                  </a:lnTo>
                  <a:lnTo>
                    <a:pt x="12785" y="12272"/>
                  </a:lnTo>
                  <a:lnTo>
                    <a:pt x="12588" y="12252"/>
                  </a:lnTo>
                  <a:lnTo>
                    <a:pt x="12352" y="12233"/>
                  </a:lnTo>
                  <a:lnTo>
                    <a:pt x="12115" y="12154"/>
                  </a:lnTo>
                  <a:lnTo>
                    <a:pt x="11879" y="12055"/>
                  </a:lnTo>
                  <a:lnTo>
                    <a:pt x="11623" y="11937"/>
                  </a:lnTo>
                  <a:lnTo>
                    <a:pt x="11426" y="11819"/>
                  </a:lnTo>
                  <a:lnTo>
                    <a:pt x="11248" y="11681"/>
                  </a:lnTo>
                  <a:lnTo>
                    <a:pt x="11071" y="11543"/>
                  </a:lnTo>
                  <a:lnTo>
                    <a:pt x="10894" y="11386"/>
                  </a:lnTo>
                  <a:lnTo>
                    <a:pt x="10677" y="11149"/>
                  </a:lnTo>
                  <a:lnTo>
                    <a:pt x="10461" y="10913"/>
                  </a:lnTo>
                  <a:lnTo>
                    <a:pt x="10244" y="10657"/>
                  </a:lnTo>
                  <a:lnTo>
                    <a:pt x="10007" y="10302"/>
                  </a:lnTo>
                  <a:lnTo>
                    <a:pt x="9811" y="9948"/>
                  </a:lnTo>
                  <a:lnTo>
                    <a:pt x="9653" y="9633"/>
                  </a:lnTo>
                  <a:lnTo>
                    <a:pt x="9495" y="9298"/>
                  </a:lnTo>
                  <a:lnTo>
                    <a:pt x="9436" y="9101"/>
                  </a:lnTo>
                  <a:lnTo>
                    <a:pt x="9357" y="8845"/>
                  </a:lnTo>
                  <a:lnTo>
                    <a:pt x="9279" y="8589"/>
                  </a:lnTo>
                  <a:lnTo>
                    <a:pt x="9220" y="8293"/>
                  </a:lnTo>
                  <a:lnTo>
                    <a:pt x="9180" y="7978"/>
                  </a:lnTo>
                  <a:lnTo>
                    <a:pt x="9180" y="7702"/>
                  </a:lnTo>
                  <a:lnTo>
                    <a:pt x="9180" y="7407"/>
                  </a:lnTo>
                  <a:lnTo>
                    <a:pt x="9200" y="7328"/>
                  </a:lnTo>
                  <a:lnTo>
                    <a:pt x="9220" y="7151"/>
                  </a:lnTo>
                  <a:lnTo>
                    <a:pt x="9259" y="7052"/>
                  </a:lnTo>
                  <a:lnTo>
                    <a:pt x="9279" y="6914"/>
                  </a:lnTo>
                  <a:lnTo>
                    <a:pt x="9318" y="6835"/>
                  </a:lnTo>
                  <a:lnTo>
                    <a:pt x="9377" y="6717"/>
                  </a:lnTo>
                  <a:lnTo>
                    <a:pt x="9417" y="6619"/>
                  </a:lnTo>
                  <a:lnTo>
                    <a:pt x="9476" y="6520"/>
                  </a:lnTo>
                  <a:lnTo>
                    <a:pt x="9535" y="6441"/>
                  </a:lnTo>
                  <a:lnTo>
                    <a:pt x="9594" y="6363"/>
                  </a:lnTo>
                  <a:lnTo>
                    <a:pt x="9673" y="6304"/>
                  </a:lnTo>
                  <a:lnTo>
                    <a:pt x="9732" y="6225"/>
                  </a:lnTo>
                  <a:lnTo>
                    <a:pt x="9811" y="6166"/>
                  </a:lnTo>
                  <a:lnTo>
                    <a:pt x="9889" y="6107"/>
                  </a:lnTo>
                  <a:lnTo>
                    <a:pt x="9988" y="6067"/>
                  </a:lnTo>
                  <a:lnTo>
                    <a:pt x="10067" y="6028"/>
                  </a:lnTo>
                  <a:lnTo>
                    <a:pt x="10185" y="6008"/>
                  </a:lnTo>
                  <a:lnTo>
                    <a:pt x="10264" y="5969"/>
                  </a:lnTo>
                  <a:lnTo>
                    <a:pt x="10382" y="5969"/>
                  </a:lnTo>
                  <a:lnTo>
                    <a:pt x="10461" y="5949"/>
                  </a:lnTo>
                  <a:close/>
                  <a:moveTo>
                    <a:pt x="1793" y="0"/>
                  </a:moveTo>
                  <a:lnTo>
                    <a:pt x="1655" y="20"/>
                  </a:lnTo>
                  <a:lnTo>
                    <a:pt x="1498" y="40"/>
                  </a:lnTo>
                  <a:lnTo>
                    <a:pt x="1380" y="79"/>
                  </a:lnTo>
                  <a:lnTo>
                    <a:pt x="1242" y="118"/>
                  </a:lnTo>
                  <a:lnTo>
                    <a:pt x="1124" y="158"/>
                  </a:lnTo>
                  <a:lnTo>
                    <a:pt x="1005" y="236"/>
                  </a:lnTo>
                  <a:lnTo>
                    <a:pt x="789" y="374"/>
                  </a:lnTo>
                  <a:lnTo>
                    <a:pt x="592" y="571"/>
                  </a:lnTo>
                  <a:lnTo>
                    <a:pt x="414" y="788"/>
                  </a:lnTo>
                  <a:lnTo>
                    <a:pt x="277" y="1044"/>
                  </a:lnTo>
                  <a:lnTo>
                    <a:pt x="158" y="1340"/>
                  </a:lnTo>
                  <a:lnTo>
                    <a:pt x="80" y="1655"/>
                  </a:lnTo>
                  <a:lnTo>
                    <a:pt x="20" y="2009"/>
                  </a:lnTo>
                  <a:lnTo>
                    <a:pt x="1" y="2403"/>
                  </a:lnTo>
                  <a:lnTo>
                    <a:pt x="20" y="2797"/>
                  </a:lnTo>
                  <a:lnTo>
                    <a:pt x="80" y="3231"/>
                  </a:lnTo>
                  <a:lnTo>
                    <a:pt x="158" y="3644"/>
                  </a:lnTo>
                  <a:lnTo>
                    <a:pt x="277" y="4058"/>
                  </a:lnTo>
                  <a:lnTo>
                    <a:pt x="414" y="4491"/>
                  </a:lnTo>
                  <a:lnTo>
                    <a:pt x="572" y="4905"/>
                  </a:lnTo>
                  <a:lnTo>
                    <a:pt x="769" y="5319"/>
                  </a:lnTo>
                  <a:lnTo>
                    <a:pt x="986" y="5713"/>
                  </a:lnTo>
                  <a:lnTo>
                    <a:pt x="1242" y="6107"/>
                  </a:lnTo>
                  <a:lnTo>
                    <a:pt x="1498" y="6481"/>
                  </a:lnTo>
                  <a:lnTo>
                    <a:pt x="1774" y="6835"/>
                  </a:lnTo>
                  <a:lnTo>
                    <a:pt x="2069" y="7170"/>
                  </a:lnTo>
                  <a:lnTo>
                    <a:pt x="2384" y="7485"/>
                  </a:lnTo>
                  <a:lnTo>
                    <a:pt x="2699" y="7761"/>
                  </a:lnTo>
                  <a:lnTo>
                    <a:pt x="3034" y="8017"/>
                  </a:lnTo>
                  <a:lnTo>
                    <a:pt x="3389" y="8234"/>
                  </a:lnTo>
                  <a:lnTo>
                    <a:pt x="3743" y="8431"/>
                  </a:lnTo>
                  <a:lnTo>
                    <a:pt x="4078" y="8549"/>
                  </a:lnTo>
                  <a:lnTo>
                    <a:pt x="4413" y="8648"/>
                  </a:lnTo>
                  <a:lnTo>
                    <a:pt x="4728" y="8687"/>
                  </a:lnTo>
                  <a:lnTo>
                    <a:pt x="5024" y="8707"/>
                  </a:lnTo>
                  <a:lnTo>
                    <a:pt x="5300" y="8667"/>
                  </a:lnTo>
                  <a:lnTo>
                    <a:pt x="5556" y="8569"/>
                  </a:lnTo>
                  <a:lnTo>
                    <a:pt x="5812" y="8451"/>
                  </a:lnTo>
                  <a:lnTo>
                    <a:pt x="5891" y="8411"/>
                  </a:lnTo>
                  <a:lnTo>
                    <a:pt x="5989" y="8332"/>
                  </a:lnTo>
                  <a:lnTo>
                    <a:pt x="6068" y="8254"/>
                  </a:lnTo>
                  <a:lnTo>
                    <a:pt x="6166" y="8155"/>
                  </a:lnTo>
                  <a:lnTo>
                    <a:pt x="6225" y="8076"/>
                  </a:lnTo>
                  <a:lnTo>
                    <a:pt x="6324" y="7978"/>
                  </a:lnTo>
                  <a:lnTo>
                    <a:pt x="6383" y="7879"/>
                  </a:lnTo>
                  <a:lnTo>
                    <a:pt x="6462" y="7742"/>
                  </a:lnTo>
                  <a:lnTo>
                    <a:pt x="6501" y="7663"/>
                  </a:lnTo>
                  <a:lnTo>
                    <a:pt x="6560" y="7505"/>
                  </a:lnTo>
                  <a:lnTo>
                    <a:pt x="6600" y="7407"/>
                  </a:lnTo>
                  <a:lnTo>
                    <a:pt x="6659" y="7210"/>
                  </a:lnTo>
                  <a:lnTo>
                    <a:pt x="6678" y="7131"/>
                  </a:lnTo>
                  <a:lnTo>
                    <a:pt x="6738" y="6816"/>
                  </a:lnTo>
                  <a:lnTo>
                    <a:pt x="7506" y="7249"/>
                  </a:lnTo>
                  <a:lnTo>
                    <a:pt x="8274" y="7702"/>
                  </a:lnTo>
                  <a:lnTo>
                    <a:pt x="8333" y="8096"/>
                  </a:lnTo>
                  <a:lnTo>
                    <a:pt x="8412" y="8470"/>
                  </a:lnTo>
                  <a:lnTo>
                    <a:pt x="8530" y="8864"/>
                  </a:lnTo>
                  <a:lnTo>
                    <a:pt x="8648" y="9258"/>
                  </a:lnTo>
                  <a:lnTo>
                    <a:pt x="8806" y="9633"/>
                  </a:lnTo>
                  <a:lnTo>
                    <a:pt x="8983" y="10007"/>
                  </a:lnTo>
                  <a:lnTo>
                    <a:pt x="9180" y="10381"/>
                  </a:lnTo>
                  <a:lnTo>
                    <a:pt x="9397" y="10736"/>
                  </a:lnTo>
                  <a:lnTo>
                    <a:pt x="9633" y="11090"/>
                  </a:lnTo>
                  <a:lnTo>
                    <a:pt x="9870" y="11425"/>
                  </a:lnTo>
                  <a:lnTo>
                    <a:pt x="10126" y="11740"/>
                  </a:lnTo>
                  <a:lnTo>
                    <a:pt x="10401" y="12036"/>
                  </a:lnTo>
                  <a:lnTo>
                    <a:pt x="10697" y="12312"/>
                  </a:lnTo>
                  <a:lnTo>
                    <a:pt x="10992" y="12568"/>
                  </a:lnTo>
                  <a:lnTo>
                    <a:pt x="11308" y="12804"/>
                  </a:lnTo>
                  <a:lnTo>
                    <a:pt x="11623" y="13001"/>
                  </a:lnTo>
                  <a:lnTo>
                    <a:pt x="11997" y="13178"/>
                  </a:lnTo>
                  <a:lnTo>
                    <a:pt x="12352" y="13336"/>
                  </a:lnTo>
                  <a:lnTo>
                    <a:pt x="12686" y="13415"/>
                  </a:lnTo>
                  <a:lnTo>
                    <a:pt x="13021" y="13454"/>
                  </a:lnTo>
                  <a:lnTo>
                    <a:pt x="13336" y="13454"/>
                  </a:lnTo>
                  <a:lnTo>
                    <a:pt x="13474" y="13434"/>
                  </a:lnTo>
                  <a:lnTo>
                    <a:pt x="13632" y="13395"/>
                  </a:lnTo>
                  <a:lnTo>
                    <a:pt x="13770" y="13356"/>
                  </a:lnTo>
                  <a:lnTo>
                    <a:pt x="13888" y="13296"/>
                  </a:lnTo>
                  <a:lnTo>
                    <a:pt x="14026" y="13237"/>
                  </a:lnTo>
                  <a:lnTo>
                    <a:pt x="14144" y="13159"/>
                  </a:lnTo>
                  <a:lnTo>
                    <a:pt x="14243" y="13080"/>
                  </a:lnTo>
                  <a:lnTo>
                    <a:pt x="14341" y="12981"/>
                  </a:lnTo>
                  <a:lnTo>
                    <a:pt x="14440" y="12902"/>
                  </a:lnTo>
                  <a:lnTo>
                    <a:pt x="14518" y="12784"/>
                  </a:lnTo>
                  <a:lnTo>
                    <a:pt x="14597" y="12666"/>
                  </a:lnTo>
                  <a:lnTo>
                    <a:pt x="14676" y="12528"/>
                  </a:lnTo>
                  <a:lnTo>
                    <a:pt x="14755" y="12410"/>
                  </a:lnTo>
                  <a:lnTo>
                    <a:pt x="14814" y="12252"/>
                  </a:lnTo>
                  <a:lnTo>
                    <a:pt x="14853" y="12134"/>
                  </a:lnTo>
                  <a:lnTo>
                    <a:pt x="14912" y="11937"/>
                  </a:lnTo>
                  <a:lnTo>
                    <a:pt x="14952" y="11799"/>
                  </a:lnTo>
                  <a:lnTo>
                    <a:pt x="14991" y="11563"/>
                  </a:lnTo>
                  <a:lnTo>
                    <a:pt x="14991" y="11445"/>
                  </a:lnTo>
                  <a:lnTo>
                    <a:pt x="15011" y="11071"/>
                  </a:lnTo>
                  <a:lnTo>
                    <a:pt x="14991" y="10657"/>
                  </a:lnTo>
                  <a:lnTo>
                    <a:pt x="14952" y="10243"/>
                  </a:lnTo>
                  <a:lnTo>
                    <a:pt x="14873" y="9830"/>
                  </a:lnTo>
                  <a:lnTo>
                    <a:pt x="14755" y="9396"/>
                  </a:lnTo>
                  <a:lnTo>
                    <a:pt x="14617" y="8983"/>
                  </a:lnTo>
                  <a:lnTo>
                    <a:pt x="14440" y="8549"/>
                  </a:lnTo>
                  <a:lnTo>
                    <a:pt x="14243" y="8135"/>
                  </a:lnTo>
                  <a:lnTo>
                    <a:pt x="14026" y="7742"/>
                  </a:lnTo>
                  <a:lnTo>
                    <a:pt x="13790" y="7348"/>
                  </a:lnTo>
                  <a:lnTo>
                    <a:pt x="13533" y="6973"/>
                  </a:lnTo>
                  <a:lnTo>
                    <a:pt x="13258" y="6619"/>
                  </a:lnTo>
                  <a:lnTo>
                    <a:pt x="12962" y="6284"/>
                  </a:lnTo>
                  <a:lnTo>
                    <a:pt x="12647" y="5969"/>
                  </a:lnTo>
                  <a:lnTo>
                    <a:pt x="12332" y="5693"/>
                  </a:lnTo>
                  <a:lnTo>
                    <a:pt x="11997" y="5437"/>
                  </a:lnTo>
                  <a:lnTo>
                    <a:pt x="11642" y="5220"/>
                  </a:lnTo>
                  <a:lnTo>
                    <a:pt x="11308" y="5043"/>
                  </a:lnTo>
                  <a:lnTo>
                    <a:pt x="11209" y="5003"/>
                  </a:lnTo>
                  <a:lnTo>
                    <a:pt x="10992" y="4925"/>
                  </a:lnTo>
                  <a:lnTo>
                    <a:pt x="10855" y="4885"/>
                  </a:lnTo>
                  <a:lnTo>
                    <a:pt x="10677" y="4826"/>
                  </a:lnTo>
                  <a:lnTo>
                    <a:pt x="10539" y="4806"/>
                  </a:lnTo>
                  <a:lnTo>
                    <a:pt x="10362" y="4767"/>
                  </a:lnTo>
                  <a:lnTo>
                    <a:pt x="9968" y="4767"/>
                  </a:lnTo>
                  <a:lnTo>
                    <a:pt x="9811" y="4787"/>
                  </a:lnTo>
                  <a:lnTo>
                    <a:pt x="9692" y="4806"/>
                  </a:lnTo>
                  <a:lnTo>
                    <a:pt x="9554" y="4846"/>
                  </a:lnTo>
                  <a:lnTo>
                    <a:pt x="9456" y="4885"/>
                  </a:lnTo>
                  <a:lnTo>
                    <a:pt x="9318" y="4944"/>
                  </a:lnTo>
                  <a:lnTo>
                    <a:pt x="9121" y="5063"/>
                  </a:lnTo>
                  <a:lnTo>
                    <a:pt x="8963" y="5200"/>
                  </a:lnTo>
                  <a:lnTo>
                    <a:pt x="8806" y="5358"/>
                  </a:lnTo>
                  <a:lnTo>
                    <a:pt x="8668" y="5535"/>
                  </a:lnTo>
                  <a:lnTo>
                    <a:pt x="8530" y="5772"/>
                  </a:lnTo>
                  <a:lnTo>
                    <a:pt x="8432" y="6028"/>
                  </a:lnTo>
                  <a:lnTo>
                    <a:pt x="8353" y="6323"/>
                  </a:lnTo>
                  <a:lnTo>
                    <a:pt x="8294" y="6638"/>
                  </a:lnTo>
                  <a:lnTo>
                    <a:pt x="6738" y="5752"/>
                  </a:lnTo>
                  <a:lnTo>
                    <a:pt x="6678" y="5378"/>
                  </a:lnTo>
                  <a:lnTo>
                    <a:pt x="6600" y="4984"/>
                  </a:lnTo>
                  <a:lnTo>
                    <a:pt x="6501" y="4590"/>
                  </a:lnTo>
                  <a:lnTo>
                    <a:pt x="6363" y="4216"/>
                  </a:lnTo>
                  <a:lnTo>
                    <a:pt x="6206" y="3822"/>
                  </a:lnTo>
                  <a:lnTo>
                    <a:pt x="6048" y="3447"/>
                  </a:lnTo>
                  <a:lnTo>
                    <a:pt x="5851" y="3073"/>
                  </a:lnTo>
                  <a:lnTo>
                    <a:pt x="5634" y="2718"/>
                  </a:lnTo>
                  <a:lnTo>
                    <a:pt x="5398" y="2364"/>
                  </a:lnTo>
                  <a:lnTo>
                    <a:pt x="5162" y="2029"/>
                  </a:lnTo>
                  <a:lnTo>
                    <a:pt x="4886" y="1714"/>
                  </a:lnTo>
                  <a:lnTo>
                    <a:pt x="4610" y="1418"/>
                  </a:lnTo>
                  <a:lnTo>
                    <a:pt x="4334" y="1143"/>
                  </a:lnTo>
                  <a:lnTo>
                    <a:pt x="4019" y="887"/>
                  </a:lnTo>
                  <a:lnTo>
                    <a:pt x="3724" y="670"/>
                  </a:lnTo>
                  <a:lnTo>
                    <a:pt x="3409" y="473"/>
                  </a:lnTo>
                  <a:lnTo>
                    <a:pt x="3054" y="276"/>
                  </a:lnTo>
                  <a:lnTo>
                    <a:pt x="2956" y="236"/>
                  </a:lnTo>
                  <a:lnTo>
                    <a:pt x="2719" y="158"/>
                  </a:lnTo>
                  <a:lnTo>
                    <a:pt x="2601" y="118"/>
                  </a:lnTo>
                  <a:lnTo>
                    <a:pt x="2404" y="59"/>
                  </a:lnTo>
                  <a:lnTo>
                    <a:pt x="2266" y="40"/>
                  </a:lnTo>
                  <a:lnTo>
                    <a:pt x="20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8"/>
            <p:cNvSpPr/>
            <p:nvPr/>
          </p:nvSpPr>
          <p:spPr>
            <a:xfrm>
              <a:off x="3093950" y="3564650"/>
              <a:ext cx="122650" cy="157625"/>
            </a:xfrm>
            <a:custGeom>
              <a:avLst/>
              <a:gdLst/>
              <a:ahLst/>
              <a:cxnLst/>
              <a:rect l="l" t="t" r="r" b="b"/>
              <a:pathLst>
                <a:path w="4906" h="6305" extrusionOk="0">
                  <a:moveTo>
                    <a:pt x="1182" y="1"/>
                  </a:moveTo>
                  <a:lnTo>
                    <a:pt x="1084" y="20"/>
                  </a:lnTo>
                  <a:lnTo>
                    <a:pt x="985" y="40"/>
                  </a:lnTo>
                  <a:lnTo>
                    <a:pt x="887" y="79"/>
                  </a:lnTo>
                  <a:lnTo>
                    <a:pt x="808" y="119"/>
                  </a:lnTo>
                  <a:lnTo>
                    <a:pt x="709" y="158"/>
                  </a:lnTo>
                  <a:lnTo>
                    <a:pt x="631" y="217"/>
                  </a:lnTo>
                  <a:lnTo>
                    <a:pt x="552" y="257"/>
                  </a:lnTo>
                  <a:lnTo>
                    <a:pt x="473" y="336"/>
                  </a:lnTo>
                  <a:lnTo>
                    <a:pt x="414" y="395"/>
                  </a:lnTo>
                  <a:lnTo>
                    <a:pt x="335" y="493"/>
                  </a:lnTo>
                  <a:lnTo>
                    <a:pt x="296" y="572"/>
                  </a:lnTo>
                  <a:lnTo>
                    <a:pt x="237" y="670"/>
                  </a:lnTo>
                  <a:lnTo>
                    <a:pt x="178" y="749"/>
                  </a:lnTo>
                  <a:lnTo>
                    <a:pt x="138" y="867"/>
                  </a:lnTo>
                  <a:lnTo>
                    <a:pt x="99" y="966"/>
                  </a:lnTo>
                  <a:lnTo>
                    <a:pt x="59" y="1104"/>
                  </a:lnTo>
                  <a:lnTo>
                    <a:pt x="40" y="1202"/>
                  </a:lnTo>
                  <a:lnTo>
                    <a:pt x="20" y="1380"/>
                  </a:lnTo>
                  <a:lnTo>
                    <a:pt x="0" y="1458"/>
                  </a:lnTo>
                  <a:lnTo>
                    <a:pt x="0" y="1734"/>
                  </a:lnTo>
                  <a:lnTo>
                    <a:pt x="0" y="1951"/>
                  </a:lnTo>
                  <a:lnTo>
                    <a:pt x="20" y="2187"/>
                  </a:lnTo>
                  <a:lnTo>
                    <a:pt x="59" y="2404"/>
                  </a:lnTo>
                  <a:lnTo>
                    <a:pt x="99" y="2640"/>
                  </a:lnTo>
                  <a:lnTo>
                    <a:pt x="178" y="2936"/>
                  </a:lnTo>
                  <a:lnTo>
                    <a:pt x="276" y="3251"/>
                  </a:lnTo>
                  <a:lnTo>
                    <a:pt x="414" y="3546"/>
                  </a:lnTo>
                  <a:lnTo>
                    <a:pt x="552" y="3862"/>
                  </a:lnTo>
                  <a:lnTo>
                    <a:pt x="709" y="4137"/>
                  </a:lnTo>
                  <a:lnTo>
                    <a:pt x="966" y="4571"/>
                  </a:lnTo>
                  <a:lnTo>
                    <a:pt x="1261" y="4965"/>
                  </a:lnTo>
                  <a:lnTo>
                    <a:pt x="1596" y="5319"/>
                  </a:lnTo>
                  <a:lnTo>
                    <a:pt x="1773" y="5477"/>
                  </a:lnTo>
                  <a:lnTo>
                    <a:pt x="1950" y="5634"/>
                  </a:lnTo>
                  <a:lnTo>
                    <a:pt x="2187" y="5812"/>
                  </a:lnTo>
                  <a:lnTo>
                    <a:pt x="2443" y="5969"/>
                  </a:lnTo>
                  <a:lnTo>
                    <a:pt x="2699" y="6107"/>
                  </a:lnTo>
                  <a:lnTo>
                    <a:pt x="2935" y="6206"/>
                  </a:lnTo>
                  <a:lnTo>
                    <a:pt x="3172" y="6265"/>
                  </a:lnTo>
                  <a:lnTo>
                    <a:pt x="3388" y="6304"/>
                  </a:lnTo>
                  <a:lnTo>
                    <a:pt x="3605" y="6304"/>
                  </a:lnTo>
                  <a:lnTo>
                    <a:pt x="3822" y="6284"/>
                  </a:lnTo>
                  <a:lnTo>
                    <a:pt x="3999" y="6225"/>
                  </a:lnTo>
                  <a:lnTo>
                    <a:pt x="4176" y="6147"/>
                  </a:lnTo>
                  <a:lnTo>
                    <a:pt x="4334" y="6048"/>
                  </a:lnTo>
                  <a:lnTo>
                    <a:pt x="4472" y="5910"/>
                  </a:lnTo>
                  <a:lnTo>
                    <a:pt x="4610" y="5733"/>
                  </a:lnTo>
                  <a:lnTo>
                    <a:pt x="4708" y="5556"/>
                  </a:lnTo>
                  <a:lnTo>
                    <a:pt x="4787" y="5339"/>
                  </a:lnTo>
                  <a:lnTo>
                    <a:pt x="4846" y="5103"/>
                  </a:lnTo>
                  <a:lnTo>
                    <a:pt x="4885" y="4846"/>
                  </a:lnTo>
                  <a:lnTo>
                    <a:pt x="4905" y="4571"/>
                  </a:lnTo>
                  <a:lnTo>
                    <a:pt x="4885" y="4275"/>
                  </a:lnTo>
                  <a:lnTo>
                    <a:pt x="4846" y="3980"/>
                  </a:lnTo>
                  <a:lnTo>
                    <a:pt x="4787" y="3665"/>
                  </a:lnTo>
                  <a:lnTo>
                    <a:pt x="4708" y="3369"/>
                  </a:lnTo>
                  <a:lnTo>
                    <a:pt x="4610" y="3054"/>
                  </a:lnTo>
                  <a:lnTo>
                    <a:pt x="4491" y="2758"/>
                  </a:lnTo>
                  <a:lnTo>
                    <a:pt x="4354" y="2443"/>
                  </a:lnTo>
                  <a:lnTo>
                    <a:pt x="4196" y="2168"/>
                  </a:lnTo>
                  <a:lnTo>
                    <a:pt x="4019" y="1872"/>
                  </a:lnTo>
                  <a:lnTo>
                    <a:pt x="3822" y="1596"/>
                  </a:lnTo>
                  <a:lnTo>
                    <a:pt x="3625" y="1340"/>
                  </a:lnTo>
                  <a:lnTo>
                    <a:pt x="3408" y="1104"/>
                  </a:lnTo>
                  <a:lnTo>
                    <a:pt x="3191" y="867"/>
                  </a:lnTo>
                  <a:lnTo>
                    <a:pt x="2955" y="670"/>
                  </a:lnTo>
                  <a:lnTo>
                    <a:pt x="2699" y="493"/>
                  </a:lnTo>
                  <a:lnTo>
                    <a:pt x="2463" y="336"/>
                  </a:lnTo>
                  <a:lnTo>
                    <a:pt x="2266" y="217"/>
                  </a:lnTo>
                  <a:lnTo>
                    <a:pt x="2069" y="139"/>
                  </a:lnTo>
                  <a:lnTo>
                    <a:pt x="1872" y="79"/>
                  </a:lnTo>
                  <a:lnTo>
                    <a:pt x="1694" y="20"/>
                  </a:lnTo>
                  <a:lnTo>
                    <a:pt x="1635" y="20"/>
                  </a:lnTo>
                  <a:lnTo>
                    <a:pt x="1497"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9024908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71"/>
        <p:cNvGrpSpPr/>
        <p:nvPr/>
      </p:nvGrpSpPr>
      <p:grpSpPr>
        <a:xfrm>
          <a:off x="0" y="0"/>
          <a:ext cx="0" cy="0"/>
          <a:chOff x="0" y="0"/>
          <a:chExt cx="0" cy="0"/>
        </a:xfrm>
      </p:grpSpPr>
      <p:grpSp>
        <p:nvGrpSpPr>
          <p:cNvPr id="572" name="Google Shape;572;p9"/>
          <p:cNvGrpSpPr/>
          <p:nvPr/>
        </p:nvGrpSpPr>
        <p:grpSpPr>
          <a:xfrm>
            <a:off x="0" y="0"/>
            <a:ext cx="9143998" cy="5135415"/>
            <a:chOff x="0" y="0"/>
            <a:chExt cx="9143998" cy="5135415"/>
          </a:xfrm>
        </p:grpSpPr>
        <p:sp>
          <p:nvSpPr>
            <p:cNvPr id="573" name="Google Shape;573;p9"/>
            <p:cNvSpPr/>
            <p:nvPr/>
          </p:nvSpPr>
          <p:spPr>
            <a:xfrm>
              <a:off x="0" y="0"/>
              <a:ext cx="9143968" cy="5135397"/>
            </a:xfrm>
            <a:custGeom>
              <a:avLst/>
              <a:gdLst/>
              <a:ahLst/>
              <a:cxnLst/>
              <a:rect l="l" t="t" r="r" b="b"/>
              <a:pathLst>
                <a:path w="144987" h="81427" extrusionOk="0">
                  <a:moveTo>
                    <a:pt x="24540" y="5483"/>
                  </a:moveTo>
                  <a:lnTo>
                    <a:pt x="36602" y="12459"/>
                  </a:lnTo>
                  <a:lnTo>
                    <a:pt x="30608" y="15938"/>
                  </a:lnTo>
                  <a:lnTo>
                    <a:pt x="24615" y="19417"/>
                  </a:lnTo>
                  <a:lnTo>
                    <a:pt x="12554" y="12459"/>
                  </a:lnTo>
                  <a:lnTo>
                    <a:pt x="24540" y="5483"/>
                  </a:lnTo>
                  <a:close/>
                  <a:moveTo>
                    <a:pt x="36753" y="12554"/>
                  </a:moveTo>
                  <a:lnTo>
                    <a:pt x="48833" y="19511"/>
                  </a:lnTo>
                  <a:lnTo>
                    <a:pt x="42840" y="22990"/>
                  </a:lnTo>
                  <a:lnTo>
                    <a:pt x="36847" y="26487"/>
                  </a:lnTo>
                  <a:lnTo>
                    <a:pt x="24767" y="19511"/>
                  </a:lnTo>
                  <a:lnTo>
                    <a:pt x="36753" y="12554"/>
                  </a:lnTo>
                  <a:close/>
                  <a:moveTo>
                    <a:pt x="48985" y="19606"/>
                  </a:moveTo>
                  <a:lnTo>
                    <a:pt x="61046" y="26563"/>
                  </a:lnTo>
                  <a:lnTo>
                    <a:pt x="60990" y="26601"/>
                  </a:lnTo>
                  <a:lnTo>
                    <a:pt x="49060" y="33539"/>
                  </a:lnTo>
                  <a:lnTo>
                    <a:pt x="36999" y="26563"/>
                  </a:lnTo>
                  <a:lnTo>
                    <a:pt x="48985" y="19606"/>
                  </a:lnTo>
                  <a:close/>
                  <a:moveTo>
                    <a:pt x="61198" y="26657"/>
                  </a:moveTo>
                  <a:lnTo>
                    <a:pt x="73259" y="33615"/>
                  </a:lnTo>
                  <a:lnTo>
                    <a:pt x="61273" y="40591"/>
                  </a:lnTo>
                  <a:lnTo>
                    <a:pt x="49212" y="33615"/>
                  </a:lnTo>
                  <a:lnTo>
                    <a:pt x="61198" y="26657"/>
                  </a:lnTo>
                  <a:close/>
                  <a:moveTo>
                    <a:pt x="73524" y="33766"/>
                  </a:moveTo>
                  <a:lnTo>
                    <a:pt x="85586" y="40742"/>
                  </a:lnTo>
                  <a:lnTo>
                    <a:pt x="79593" y="44221"/>
                  </a:lnTo>
                  <a:lnTo>
                    <a:pt x="73600" y="47699"/>
                  </a:lnTo>
                  <a:lnTo>
                    <a:pt x="61538" y="40742"/>
                  </a:lnTo>
                  <a:lnTo>
                    <a:pt x="73524" y="33766"/>
                  </a:lnTo>
                  <a:close/>
                  <a:moveTo>
                    <a:pt x="85737" y="40837"/>
                  </a:moveTo>
                  <a:lnTo>
                    <a:pt x="97818" y="47794"/>
                  </a:lnTo>
                  <a:lnTo>
                    <a:pt x="97761" y="47832"/>
                  </a:lnTo>
                  <a:lnTo>
                    <a:pt x="85832" y="54770"/>
                  </a:lnTo>
                  <a:lnTo>
                    <a:pt x="73751" y="47794"/>
                  </a:lnTo>
                  <a:lnTo>
                    <a:pt x="85737" y="40837"/>
                  </a:lnTo>
                  <a:close/>
                  <a:moveTo>
                    <a:pt x="97969" y="47888"/>
                  </a:moveTo>
                  <a:lnTo>
                    <a:pt x="110031" y="54846"/>
                  </a:lnTo>
                  <a:lnTo>
                    <a:pt x="98101" y="61784"/>
                  </a:lnTo>
                  <a:lnTo>
                    <a:pt x="98045" y="61822"/>
                  </a:lnTo>
                  <a:lnTo>
                    <a:pt x="85983" y="54846"/>
                  </a:lnTo>
                  <a:lnTo>
                    <a:pt x="97969" y="47888"/>
                  </a:lnTo>
                  <a:close/>
                  <a:moveTo>
                    <a:pt x="110182" y="54940"/>
                  </a:moveTo>
                  <a:lnTo>
                    <a:pt x="122244" y="61897"/>
                  </a:lnTo>
                  <a:lnTo>
                    <a:pt x="122187" y="61935"/>
                  </a:lnTo>
                  <a:lnTo>
                    <a:pt x="110258" y="68874"/>
                  </a:lnTo>
                  <a:lnTo>
                    <a:pt x="98196" y="61897"/>
                  </a:lnTo>
                  <a:lnTo>
                    <a:pt x="110182" y="54940"/>
                  </a:lnTo>
                  <a:close/>
                  <a:moveTo>
                    <a:pt x="122395" y="61992"/>
                  </a:moveTo>
                  <a:lnTo>
                    <a:pt x="134476" y="68949"/>
                  </a:lnTo>
                  <a:lnTo>
                    <a:pt x="128482" y="72447"/>
                  </a:lnTo>
                  <a:lnTo>
                    <a:pt x="122489" y="75925"/>
                  </a:lnTo>
                  <a:lnTo>
                    <a:pt x="110409" y="68949"/>
                  </a:lnTo>
                  <a:lnTo>
                    <a:pt x="122395" y="61992"/>
                  </a:lnTo>
                  <a:close/>
                  <a:moveTo>
                    <a:pt x="9321" y="0"/>
                  </a:moveTo>
                  <a:lnTo>
                    <a:pt x="6183" y="1834"/>
                  </a:lnTo>
                  <a:lnTo>
                    <a:pt x="189" y="5313"/>
                  </a:lnTo>
                  <a:lnTo>
                    <a:pt x="0" y="5218"/>
                  </a:lnTo>
                  <a:lnTo>
                    <a:pt x="0" y="5237"/>
                  </a:lnTo>
                  <a:lnTo>
                    <a:pt x="35732" y="25863"/>
                  </a:lnTo>
                  <a:lnTo>
                    <a:pt x="36809" y="26487"/>
                  </a:lnTo>
                  <a:lnTo>
                    <a:pt x="49022" y="33539"/>
                  </a:lnTo>
                  <a:lnTo>
                    <a:pt x="53068" y="35883"/>
                  </a:lnTo>
                  <a:lnTo>
                    <a:pt x="131942" y="81427"/>
                  </a:lnTo>
                  <a:lnTo>
                    <a:pt x="131999" y="81427"/>
                  </a:lnTo>
                  <a:lnTo>
                    <a:pt x="122641" y="76020"/>
                  </a:lnTo>
                  <a:lnTo>
                    <a:pt x="134627" y="69044"/>
                  </a:lnTo>
                  <a:lnTo>
                    <a:pt x="144987" y="75037"/>
                  </a:lnTo>
                  <a:lnTo>
                    <a:pt x="144987" y="74848"/>
                  </a:lnTo>
                  <a:lnTo>
                    <a:pt x="134778" y="68949"/>
                  </a:lnTo>
                  <a:lnTo>
                    <a:pt x="134627" y="68874"/>
                  </a:lnTo>
                  <a:lnTo>
                    <a:pt x="122546" y="61897"/>
                  </a:lnTo>
                  <a:lnTo>
                    <a:pt x="122395" y="61822"/>
                  </a:lnTo>
                  <a:lnTo>
                    <a:pt x="110333" y="54846"/>
                  </a:lnTo>
                  <a:lnTo>
                    <a:pt x="110182" y="54770"/>
                  </a:lnTo>
                  <a:lnTo>
                    <a:pt x="98120" y="47794"/>
                  </a:lnTo>
                  <a:lnTo>
                    <a:pt x="97969" y="47699"/>
                  </a:lnTo>
                  <a:lnTo>
                    <a:pt x="85907" y="40742"/>
                  </a:lnTo>
                  <a:lnTo>
                    <a:pt x="85737" y="40648"/>
                  </a:lnTo>
                  <a:lnTo>
                    <a:pt x="73675" y="33690"/>
                  </a:lnTo>
                  <a:lnTo>
                    <a:pt x="73524" y="33596"/>
                  </a:lnTo>
                  <a:lnTo>
                    <a:pt x="73411" y="33539"/>
                  </a:lnTo>
                  <a:lnTo>
                    <a:pt x="61349" y="26563"/>
                  </a:lnTo>
                  <a:lnTo>
                    <a:pt x="61198" y="26487"/>
                  </a:lnTo>
                  <a:lnTo>
                    <a:pt x="49136" y="19511"/>
                  </a:lnTo>
                  <a:lnTo>
                    <a:pt x="48985" y="19417"/>
                  </a:lnTo>
                  <a:lnTo>
                    <a:pt x="36904" y="12459"/>
                  </a:lnTo>
                  <a:lnTo>
                    <a:pt x="36753" y="12365"/>
                  </a:lnTo>
                  <a:lnTo>
                    <a:pt x="24691" y="5407"/>
                  </a:lnTo>
                  <a:lnTo>
                    <a:pt x="24540" y="5313"/>
                  </a:lnTo>
                  <a:lnTo>
                    <a:pt x="15352" y="0"/>
                  </a:lnTo>
                  <a:lnTo>
                    <a:pt x="15049" y="0"/>
                  </a:lnTo>
                  <a:lnTo>
                    <a:pt x="24389" y="5407"/>
                  </a:lnTo>
                  <a:lnTo>
                    <a:pt x="12402" y="12365"/>
                  </a:lnTo>
                  <a:lnTo>
                    <a:pt x="341" y="5407"/>
                  </a:lnTo>
                  <a:lnTo>
                    <a:pt x="9623"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9"/>
            <p:cNvSpPr/>
            <p:nvPr/>
          </p:nvSpPr>
          <p:spPr>
            <a:xfrm>
              <a:off x="1547619" y="0"/>
              <a:ext cx="595042" cy="341069"/>
            </a:xfrm>
            <a:custGeom>
              <a:avLst/>
              <a:gdLst/>
              <a:ahLst/>
              <a:cxnLst/>
              <a:rect l="l" t="t" r="r" b="b"/>
              <a:pathLst>
                <a:path w="9435" h="5408" extrusionOk="0">
                  <a:moveTo>
                    <a:pt x="9132" y="0"/>
                  </a:moveTo>
                  <a:lnTo>
                    <a:pt x="1" y="5313"/>
                  </a:lnTo>
                  <a:lnTo>
                    <a:pt x="152" y="5407"/>
                  </a:lnTo>
                  <a:lnTo>
                    <a:pt x="9435"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9"/>
            <p:cNvSpPr/>
            <p:nvPr/>
          </p:nvSpPr>
          <p:spPr>
            <a:xfrm>
              <a:off x="2317865" y="0"/>
              <a:ext cx="6826111" cy="3903752"/>
            </a:xfrm>
            <a:custGeom>
              <a:avLst/>
              <a:gdLst/>
              <a:ahLst/>
              <a:cxnLst/>
              <a:rect l="l" t="t" r="r" b="b"/>
              <a:pathLst>
                <a:path w="108235" h="61898" extrusionOk="0">
                  <a:moveTo>
                    <a:pt x="36507" y="5483"/>
                  </a:moveTo>
                  <a:lnTo>
                    <a:pt x="48569" y="12459"/>
                  </a:lnTo>
                  <a:lnTo>
                    <a:pt x="36583" y="19417"/>
                  </a:lnTo>
                  <a:lnTo>
                    <a:pt x="24521" y="12459"/>
                  </a:lnTo>
                  <a:lnTo>
                    <a:pt x="36507" y="5483"/>
                  </a:lnTo>
                  <a:close/>
                  <a:moveTo>
                    <a:pt x="60858" y="5483"/>
                  </a:moveTo>
                  <a:lnTo>
                    <a:pt x="72938" y="12459"/>
                  </a:lnTo>
                  <a:lnTo>
                    <a:pt x="60952" y="19417"/>
                  </a:lnTo>
                  <a:lnTo>
                    <a:pt x="48872" y="12459"/>
                  </a:lnTo>
                  <a:lnTo>
                    <a:pt x="60858" y="5483"/>
                  </a:lnTo>
                  <a:close/>
                  <a:moveTo>
                    <a:pt x="85340" y="5559"/>
                  </a:moveTo>
                  <a:lnTo>
                    <a:pt x="97402" y="12516"/>
                  </a:lnTo>
                  <a:lnTo>
                    <a:pt x="85416" y="19492"/>
                  </a:lnTo>
                  <a:lnTo>
                    <a:pt x="73335" y="12516"/>
                  </a:lnTo>
                  <a:lnTo>
                    <a:pt x="85340" y="5559"/>
                  </a:lnTo>
                  <a:close/>
                  <a:moveTo>
                    <a:pt x="48720" y="12554"/>
                  </a:moveTo>
                  <a:lnTo>
                    <a:pt x="60801" y="19511"/>
                  </a:lnTo>
                  <a:lnTo>
                    <a:pt x="48796" y="26487"/>
                  </a:lnTo>
                  <a:lnTo>
                    <a:pt x="36734" y="19511"/>
                  </a:lnTo>
                  <a:lnTo>
                    <a:pt x="48720" y="12554"/>
                  </a:lnTo>
                  <a:close/>
                  <a:moveTo>
                    <a:pt x="73184" y="12611"/>
                  </a:moveTo>
                  <a:lnTo>
                    <a:pt x="85265" y="19568"/>
                  </a:lnTo>
                  <a:lnTo>
                    <a:pt x="73279" y="26544"/>
                  </a:lnTo>
                  <a:lnTo>
                    <a:pt x="61198" y="19568"/>
                  </a:lnTo>
                  <a:lnTo>
                    <a:pt x="73184" y="12611"/>
                  </a:lnTo>
                  <a:close/>
                  <a:moveTo>
                    <a:pt x="61047" y="19662"/>
                  </a:moveTo>
                  <a:lnTo>
                    <a:pt x="73127" y="26638"/>
                  </a:lnTo>
                  <a:lnTo>
                    <a:pt x="61141" y="33596"/>
                  </a:lnTo>
                  <a:lnTo>
                    <a:pt x="49061" y="26638"/>
                  </a:lnTo>
                  <a:lnTo>
                    <a:pt x="61047" y="19662"/>
                  </a:lnTo>
                  <a:close/>
                  <a:moveTo>
                    <a:pt x="85416" y="19662"/>
                  </a:moveTo>
                  <a:lnTo>
                    <a:pt x="97478" y="26638"/>
                  </a:lnTo>
                  <a:lnTo>
                    <a:pt x="85492" y="33596"/>
                  </a:lnTo>
                  <a:lnTo>
                    <a:pt x="73430" y="26638"/>
                  </a:lnTo>
                  <a:lnTo>
                    <a:pt x="85416" y="19662"/>
                  </a:lnTo>
                  <a:close/>
                  <a:moveTo>
                    <a:pt x="73279" y="26714"/>
                  </a:moveTo>
                  <a:lnTo>
                    <a:pt x="85340" y="33690"/>
                  </a:lnTo>
                  <a:lnTo>
                    <a:pt x="73354" y="40648"/>
                  </a:lnTo>
                  <a:lnTo>
                    <a:pt x="61293" y="33690"/>
                  </a:lnTo>
                  <a:lnTo>
                    <a:pt x="73279" y="26714"/>
                  </a:lnTo>
                  <a:close/>
                  <a:moveTo>
                    <a:pt x="85492" y="33766"/>
                  </a:moveTo>
                  <a:lnTo>
                    <a:pt x="97553" y="40742"/>
                  </a:lnTo>
                  <a:lnTo>
                    <a:pt x="85567" y="47699"/>
                  </a:lnTo>
                  <a:lnTo>
                    <a:pt x="73506" y="40742"/>
                  </a:lnTo>
                  <a:lnTo>
                    <a:pt x="85492" y="33766"/>
                  </a:lnTo>
                  <a:close/>
                  <a:moveTo>
                    <a:pt x="2648" y="0"/>
                  </a:moveTo>
                  <a:lnTo>
                    <a:pt x="12006" y="5407"/>
                  </a:lnTo>
                  <a:lnTo>
                    <a:pt x="1" y="12365"/>
                  </a:lnTo>
                  <a:lnTo>
                    <a:pt x="152" y="12459"/>
                  </a:lnTo>
                  <a:lnTo>
                    <a:pt x="12157" y="5483"/>
                  </a:lnTo>
                  <a:lnTo>
                    <a:pt x="24219" y="12459"/>
                  </a:lnTo>
                  <a:lnTo>
                    <a:pt x="12233" y="19417"/>
                  </a:lnTo>
                  <a:lnTo>
                    <a:pt x="12384" y="19511"/>
                  </a:lnTo>
                  <a:lnTo>
                    <a:pt x="24370" y="12554"/>
                  </a:lnTo>
                  <a:lnTo>
                    <a:pt x="36432" y="19511"/>
                  </a:lnTo>
                  <a:lnTo>
                    <a:pt x="24446" y="26487"/>
                  </a:lnTo>
                  <a:lnTo>
                    <a:pt x="24597" y="26563"/>
                  </a:lnTo>
                  <a:lnTo>
                    <a:pt x="36583" y="19606"/>
                  </a:lnTo>
                  <a:lnTo>
                    <a:pt x="48645" y="26563"/>
                  </a:lnTo>
                  <a:lnTo>
                    <a:pt x="36659" y="33539"/>
                  </a:lnTo>
                  <a:lnTo>
                    <a:pt x="36772" y="33596"/>
                  </a:lnTo>
                  <a:lnTo>
                    <a:pt x="36923" y="33690"/>
                  </a:lnTo>
                  <a:lnTo>
                    <a:pt x="48909" y="26714"/>
                  </a:lnTo>
                  <a:lnTo>
                    <a:pt x="60990" y="33690"/>
                  </a:lnTo>
                  <a:lnTo>
                    <a:pt x="48985" y="40648"/>
                  </a:lnTo>
                  <a:lnTo>
                    <a:pt x="49155" y="40742"/>
                  </a:lnTo>
                  <a:lnTo>
                    <a:pt x="61141" y="33766"/>
                  </a:lnTo>
                  <a:lnTo>
                    <a:pt x="73203" y="40742"/>
                  </a:lnTo>
                  <a:lnTo>
                    <a:pt x="61217" y="47699"/>
                  </a:lnTo>
                  <a:lnTo>
                    <a:pt x="61368" y="47794"/>
                  </a:lnTo>
                  <a:lnTo>
                    <a:pt x="73354" y="40837"/>
                  </a:lnTo>
                  <a:lnTo>
                    <a:pt x="85416" y="47794"/>
                  </a:lnTo>
                  <a:lnTo>
                    <a:pt x="73430" y="54770"/>
                  </a:lnTo>
                  <a:lnTo>
                    <a:pt x="73581" y="54846"/>
                  </a:lnTo>
                  <a:lnTo>
                    <a:pt x="85567" y="47888"/>
                  </a:lnTo>
                  <a:lnTo>
                    <a:pt x="97648" y="54846"/>
                  </a:lnTo>
                  <a:lnTo>
                    <a:pt x="85643" y="61822"/>
                  </a:lnTo>
                  <a:lnTo>
                    <a:pt x="85794" y="61897"/>
                  </a:lnTo>
                  <a:lnTo>
                    <a:pt x="97799" y="54940"/>
                  </a:lnTo>
                  <a:lnTo>
                    <a:pt x="108235" y="60971"/>
                  </a:lnTo>
                  <a:lnTo>
                    <a:pt x="108235" y="60801"/>
                  </a:lnTo>
                  <a:lnTo>
                    <a:pt x="97950" y="54846"/>
                  </a:lnTo>
                  <a:lnTo>
                    <a:pt x="108235" y="48872"/>
                  </a:lnTo>
                  <a:lnTo>
                    <a:pt x="108235" y="48682"/>
                  </a:lnTo>
                  <a:lnTo>
                    <a:pt x="97799" y="54770"/>
                  </a:lnTo>
                  <a:lnTo>
                    <a:pt x="85719" y="47794"/>
                  </a:lnTo>
                  <a:lnTo>
                    <a:pt x="97705" y="40837"/>
                  </a:lnTo>
                  <a:lnTo>
                    <a:pt x="108235" y="46905"/>
                  </a:lnTo>
                  <a:lnTo>
                    <a:pt x="108235" y="46735"/>
                  </a:lnTo>
                  <a:lnTo>
                    <a:pt x="97856" y="40742"/>
                  </a:lnTo>
                  <a:lnTo>
                    <a:pt x="108235" y="34711"/>
                  </a:lnTo>
                  <a:lnTo>
                    <a:pt x="108235" y="34541"/>
                  </a:lnTo>
                  <a:lnTo>
                    <a:pt x="97705" y="40648"/>
                  </a:lnTo>
                  <a:lnTo>
                    <a:pt x="85643" y="33690"/>
                  </a:lnTo>
                  <a:lnTo>
                    <a:pt x="97629" y="26714"/>
                  </a:lnTo>
                  <a:lnTo>
                    <a:pt x="108235" y="32840"/>
                  </a:lnTo>
                  <a:lnTo>
                    <a:pt x="108235" y="32669"/>
                  </a:lnTo>
                  <a:lnTo>
                    <a:pt x="97780" y="26638"/>
                  </a:lnTo>
                  <a:lnTo>
                    <a:pt x="108235" y="20551"/>
                  </a:lnTo>
                  <a:lnTo>
                    <a:pt x="108235" y="20381"/>
                  </a:lnTo>
                  <a:lnTo>
                    <a:pt x="97629" y="26544"/>
                  </a:lnTo>
                  <a:lnTo>
                    <a:pt x="85567" y="19568"/>
                  </a:lnTo>
                  <a:lnTo>
                    <a:pt x="97553" y="12611"/>
                  </a:lnTo>
                  <a:lnTo>
                    <a:pt x="108235" y="18774"/>
                  </a:lnTo>
                  <a:lnTo>
                    <a:pt x="108235" y="18604"/>
                  </a:lnTo>
                  <a:lnTo>
                    <a:pt x="97705" y="12516"/>
                  </a:lnTo>
                  <a:lnTo>
                    <a:pt x="108235" y="6391"/>
                  </a:lnTo>
                  <a:lnTo>
                    <a:pt x="108235" y="6220"/>
                  </a:lnTo>
                  <a:lnTo>
                    <a:pt x="97553" y="12440"/>
                  </a:lnTo>
                  <a:lnTo>
                    <a:pt x="85492" y="5464"/>
                  </a:lnTo>
                  <a:lnTo>
                    <a:pt x="94869" y="0"/>
                  </a:lnTo>
                  <a:lnTo>
                    <a:pt x="94358" y="0"/>
                  </a:lnTo>
                  <a:lnTo>
                    <a:pt x="85227" y="5313"/>
                  </a:lnTo>
                  <a:lnTo>
                    <a:pt x="76020" y="0"/>
                  </a:lnTo>
                  <a:lnTo>
                    <a:pt x="75717" y="0"/>
                  </a:lnTo>
                  <a:lnTo>
                    <a:pt x="85076" y="5407"/>
                  </a:lnTo>
                  <a:lnTo>
                    <a:pt x="73090" y="12365"/>
                  </a:lnTo>
                  <a:lnTo>
                    <a:pt x="61009" y="5407"/>
                  </a:lnTo>
                  <a:lnTo>
                    <a:pt x="70310" y="0"/>
                  </a:lnTo>
                  <a:lnTo>
                    <a:pt x="70008" y="0"/>
                  </a:lnTo>
                  <a:lnTo>
                    <a:pt x="60858" y="5313"/>
                  </a:lnTo>
                  <a:lnTo>
                    <a:pt x="51670" y="0"/>
                  </a:lnTo>
                  <a:lnTo>
                    <a:pt x="51367" y="0"/>
                  </a:lnTo>
                  <a:lnTo>
                    <a:pt x="60706" y="5407"/>
                  </a:lnTo>
                  <a:lnTo>
                    <a:pt x="48720" y="12365"/>
                  </a:lnTo>
                  <a:lnTo>
                    <a:pt x="36659" y="5407"/>
                  </a:lnTo>
                  <a:lnTo>
                    <a:pt x="45941" y="0"/>
                  </a:lnTo>
                  <a:lnTo>
                    <a:pt x="45639" y="0"/>
                  </a:lnTo>
                  <a:lnTo>
                    <a:pt x="36507" y="5313"/>
                  </a:lnTo>
                  <a:lnTo>
                    <a:pt x="27319" y="0"/>
                  </a:lnTo>
                  <a:lnTo>
                    <a:pt x="26998" y="0"/>
                  </a:lnTo>
                  <a:lnTo>
                    <a:pt x="36356" y="5407"/>
                  </a:lnTo>
                  <a:lnTo>
                    <a:pt x="24370" y="12365"/>
                  </a:lnTo>
                  <a:lnTo>
                    <a:pt x="12308" y="5407"/>
                  </a:lnTo>
                  <a:lnTo>
                    <a:pt x="21591" y="0"/>
                  </a:lnTo>
                  <a:lnTo>
                    <a:pt x="21288" y="0"/>
                  </a:lnTo>
                  <a:lnTo>
                    <a:pt x="12157" y="5313"/>
                  </a:lnTo>
                  <a:lnTo>
                    <a:pt x="2950"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9"/>
            <p:cNvSpPr/>
            <p:nvPr/>
          </p:nvSpPr>
          <p:spPr>
            <a:xfrm>
              <a:off x="8630061" y="0"/>
              <a:ext cx="513937" cy="296922"/>
            </a:xfrm>
            <a:custGeom>
              <a:avLst/>
              <a:gdLst/>
              <a:ahLst/>
              <a:cxnLst/>
              <a:rect l="l" t="t" r="r" b="b"/>
              <a:pathLst>
                <a:path w="8149" h="4708" extrusionOk="0">
                  <a:moveTo>
                    <a:pt x="1" y="0"/>
                  </a:moveTo>
                  <a:lnTo>
                    <a:pt x="8149" y="4708"/>
                  </a:lnTo>
                  <a:lnTo>
                    <a:pt x="8149" y="4538"/>
                  </a:lnTo>
                  <a:lnTo>
                    <a:pt x="303"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9"/>
            <p:cNvSpPr/>
            <p:nvPr/>
          </p:nvSpPr>
          <p:spPr>
            <a:xfrm>
              <a:off x="0" y="330286"/>
              <a:ext cx="8321315" cy="4805113"/>
            </a:xfrm>
            <a:custGeom>
              <a:avLst/>
              <a:gdLst/>
              <a:ahLst/>
              <a:cxnLst/>
              <a:rect l="l" t="t" r="r" b="b"/>
              <a:pathLst>
                <a:path w="131943" h="76190" extrusionOk="0">
                  <a:moveTo>
                    <a:pt x="12365" y="7317"/>
                  </a:moveTo>
                  <a:lnTo>
                    <a:pt x="24445" y="14293"/>
                  </a:lnTo>
                  <a:lnTo>
                    <a:pt x="12440" y="21250"/>
                  </a:lnTo>
                  <a:lnTo>
                    <a:pt x="379" y="14293"/>
                  </a:lnTo>
                  <a:lnTo>
                    <a:pt x="12365" y="7317"/>
                  </a:lnTo>
                  <a:close/>
                  <a:moveTo>
                    <a:pt x="24597" y="14369"/>
                  </a:moveTo>
                  <a:lnTo>
                    <a:pt x="36658" y="21345"/>
                  </a:lnTo>
                  <a:lnTo>
                    <a:pt x="24672" y="28302"/>
                  </a:lnTo>
                  <a:lnTo>
                    <a:pt x="12591" y="21345"/>
                  </a:lnTo>
                  <a:lnTo>
                    <a:pt x="24597" y="14369"/>
                  </a:lnTo>
                  <a:close/>
                  <a:moveTo>
                    <a:pt x="12440" y="21420"/>
                  </a:moveTo>
                  <a:lnTo>
                    <a:pt x="24521" y="28397"/>
                  </a:lnTo>
                  <a:lnTo>
                    <a:pt x="12535" y="35354"/>
                  </a:lnTo>
                  <a:lnTo>
                    <a:pt x="454" y="28397"/>
                  </a:lnTo>
                  <a:lnTo>
                    <a:pt x="12440" y="21420"/>
                  </a:lnTo>
                  <a:close/>
                  <a:moveTo>
                    <a:pt x="36809" y="21420"/>
                  </a:moveTo>
                  <a:lnTo>
                    <a:pt x="48871" y="28397"/>
                  </a:lnTo>
                  <a:lnTo>
                    <a:pt x="36885" y="35354"/>
                  </a:lnTo>
                  <a:lnTo>
                    <a:pt x="24823" y="28397"/>
                  </a:lnTo>
                  <a:lnTo>
                    <a:pt x="36809" y="21420"/>
                  </a:lnTo>
                  <a:close/>
                  <a:moveTo>
                    <a:pt x="24672" y="28491"/>
                  </a:moveTo>
                  <a:lnTo>
                    <a:pt x="36734" y="35448"/>
                  </a:lnTo>
                  <a:lnTo>
                    <a:pt x="24748" y="42425"/>
                  </a:lnTo>
                  <a:lnTo>
                    <a:pt x="12686" y="35448"/>
                  </a:lnTo>
                  <a:lnTo>
                    <a:pt x="24672" y="28491"/>
                  </a:lnTo>
                  <a:close/>
                  <a:moveTo>
                    <a:pt x="49022" y="28491"/>
                  </a:moveTo>
                  <a:lnTo>
                    <a:pt x="61084" y="35448"/>
                  </a:lnTo>
                  <a:lnTo>
                    <a:pt x="49098" y="42425"/>
                  </a:lnTo>
                  <a:lnTo>
                    <a:pt x="37036" y="35448"/>
                  </a:lnTo>
                  <a:lnTo>
                    <a:pt x="49022" y="28491"/>
                  </a:lnTo>
                  <a:close/>
                  <a:moveTo>
                    <a:pt x="12535" y="35543"/>
                  </a:moveTo>
                  <a:lnTo>
                    <a:pt x="24597" y="42500"/>
                  </a:lnTo>
                  <a:lnTo>
                    <a:pt x="12610" y="49476"/>
                  </a:lnTo>
                  <a:lnTo>
                    <a:pt x="549" y="42500"/>
                  </a:lnTo>
                  <a:lnTo>
                    <a:pt x="12535" y="35543"/>
                  </a:lnTo>
                  <a:close/>
                  <a:moveTo>
                    <a:pt x="36885" y="35543"/>
                  </a:moveTo>
                  <a:lnTo>
                    <a:pt x="48947" y="42500"/>
                  </a:lnTo>
                  <a:lnTo>
                    <a:pt x="36961" y="49476"/>
                  </a:lnTo>
                  <a:lnTo>
                    <a:pt x="24899" y="42500"/>
                  </a:lnTo>
                  <a:lnTo>
                    <a:pt x="36885" y="35543"/>
                  </a:lnTo>
                  <a:close/>
                  <a:moveTo>
                    <a:pt x="61349" y="35600"/>
                  </a:moveTo>
                  <a:lnTo>
                    <a:pt x="73430" y="42576"/>
                  </a:lnTo>
                  <a:lnTo>
                    <a:pt x="61425" y="49533"/>
                  </a:lnTo>
                  <a:lnTo>
                    <a:pt x="49363" y="42576"/>
                  </a:lnTo>
                  <a:lnTo>
                    <a:pt x="61349" y="35600"/>
                  </a:lnTo>
                  <a:close/>
                  <a:moveTo>
                    <a:pt x="24748" y="42595"/>
                  </a:moveTo>
                  <a:lnTo>
                    <a:pt x="36809" y="49552"/>
                  </a:lnTo>
                  <a:lnTo>
                    <a:pt x="24823" y="56528"/>
                  </a:lnTo>
                  <a:lnTo>
                    <a:pt x="12762" y="49552"/>
                  </a:lnTo>
                  <a:lnTo>
                    <a:pt x="24748" y="42595"/>
                  </a:lnTo>
                  <a:close/>
                  <a:moveTo>
                    <a:pt x="49212" y="42651"/>
                  </a:moveTo>
                  <a:lnTo>
                    <a:pt x="61273" y="49628"/>
                  </a:lnTo>
                  <a:lnTo>
                    <a:pt x="49287" y="56585"/>
                  </a:lnTo>
                  <a:lnTo>
                    <a:pt x="37225" y="49628"/>
                  </a:lnTo>
                  <a:lnTo>
                    <a:pt x="49212" y="42651"/>
                  </a:lnTo>
                  <a:close/>
                  <a:moveTo>
                    <a:pt x="73581" y="42651"/>
                  </a:moveTo>
                  <a:lnTo>
                    <a:pt x="85643" y="49628"/>
                  </a:lnTo>
                  <a:lnTo>
                    <a:pt x="73656" y="56585"/>
                  </a:lnTo>
                  <a:lnTo>
                    <a:pt x="61595" y="49628"/>
                  </a:lnTo>
                  <a:lnTo>
                    <a:pt x="73581" y="42651"/>
                  </a:lnTo>
                  <a:close/>
                  <a:moveTo>
                    <a:pt x="12610" y="49647"/>
                  </a:moveTo>
                  <a:lnTo>
                    <a:pt x="24672" y="56623"/>
                  </a:lnTo>
                  <a:lnTo>
                    <a:pt x="12686" y="63580"/>
                  </a:lnTo>
                  <a:lnTo>
                    <a:pt x="624" y="56623"/>
                  </a:lnTo>
                  <a:lnTo>
                    <a:pt x="12610" y="49647"/>
                  </a:lnTo>
                  <a:close/>
                  <a:moveTo>
                    <a:pt x="37074" y="49703"/>
                  </a:moveTo>
                  <a:lnTo>
                    <a:pt x="49136" y="56679"/>
                  </a:lnTo>
                  <a:lnTo>
                    <a:pt x="37150" y="63637"/>
                  </a:lnTo>
                  <a:lnTo>
                    <a:pt x="25088" y="56679"/>
                  </a:lnTo>
                  <a:lnTo>
                    <a:pt x="37074" y="49703"/>
                  </a:lnTo>
                  <a:close/>
                  <a:moveTo>
                    <a:pt x="61443" y="49703"/>
                  </a:moveTo>
                  <a:lnTo>
                    <a:pt x="73505" y="56679"/>
                  </a:lnTo>
                  <a:lnTo>
                    <a:pt x="61519" y="63637"/>
                  </a:lnTo>
                  <a:lnTo>
                    <a:pt x="49438" y="56679"/>
                  </a:lnTo>
                  <a:lnTo>
                    <a:pt x="61443" y="49703"/>
                  </a:lnTo>
                  <a:close/>
                  <a:moveTo>
                    <a:pt x="85794" y="49703"/>
                  </a:moveTo>
                  <a:lnTo>
                    <a:pt x="97855" y="56679"/>
                  </a:lnTo>
                  <a:lnTo>
                    <a:pt x="85869" y="63637"/>
                  </a:lnTo>
                  <a:lnTo>
                    <a:pt x="73808" y="56679"/>
                  </a:lnTo>
                  <a:lnTo>
                    <a:pt x="85794" y="49703"/>
                  </a:lnTo>
                  <a:close/>
                  <a:moveTo>
                    <a:pt x="24937" y="56774"/>
                  </a:moveTo>
                  <a:lnTo>
                    <a:pt x="36999" y="63731"/>
                  </a:lnTo>
                  <a:lnTo>
                    <a:pt x="25012" y="70707"/>
                  </a:lnTo>
                  <a:lnTo>
                    <a:pt x="12951" y="63731"/>
                  </a:lnTo>
                  <a:lnTo>
                    <a:pt x="24937" y="56774"/>
                  </a:lnTo>
                  <a:close/>
                  <a:moveTo>
                    <a:pt x="49287" y="56774"/>
                  </a:moveTo>
                  <a:lnTo>
                    <a:pt x="61368" y="63731"/>
                  </a:lnTo>
                  <a:lnTo>
                    <a:pt x="49382" y="70707"/>
                  </a:lnTo>
                  <a:lnTo>
                    <a:pt x="37301" y="63731"/>
                  </a:lnTo>
                  <a:lnTo>
                    <a:pt x="49287" y="56774"/>
                  </a:lnTo>
                  <a:close/>
                  <a:moveTo>
                    <a:pt x="73656" y="56774"/>
                  </a:moveTo>
                  <a:lnTo>
                    <a:pt x="85718" y="63731"/>
                  </a:lnTo>
                  <a:lnTo>
                    <a:pt x="73732" y="70707"/>
                  </a:lnTo>
                  <a:lnTo>
                    <a:pt x="61670" y="63731"/>
                  </a:lnTo>
                  <a:lnTo>
                    <a:pt x="73656" y="56774"/>
                  </a:lnTo>
                  <a:close/>
                  <a:moveTo>
                    <a:pt x="98007" y="56774"/>
                  </a:moveTo>
                  <a:lnTo>
                    <a:pt x="110087" y="63731"/>
                  </a:lnTo>
                  <a:lnTo>
                    <a:pt x="98082" y="70707"/>
                  </a:lnTo>
                  <a:lnTo>
                    <a:pt x="86021" y="63731"/>
                  </a:lnTo>
                  <a:lnTo>
                    <a:pt x="98007" y="56774"/>
                  </a:lnTo>
                  <a:close/>
                  <a:moveTo>
                    <a:pt x="0" y="0"/>
                  </a:moveTo>
                  <a:lnTo>
                    <a:pt x="0" y="170"/>
                  </a:lnTo>
                  <a:lnTo>
                    <a:pt x="0" y="360"/>
                  </a:lnTo>
                  <a:lnTo>
                    <a:pt x="152" y="265"/>
                  </a:lnTo>
                  <a:lnTo>
                    <a:pt x="12213" y="7222"/>
                  </a:lnTo>
                  <a:lnTo>
                    <a:pt x="227" y="14198"/>
                  </a:lnTo>
                  <a:lnTo>
                    <a:pt x="0" y="14066"/>
                  </a:lnTo>
                  <a:lnTo>
                    <a:pt x="0" y="14236"/>
                  </a:lnTo>
                  <a:lnTo>
                    <a:pt x="76" y="14293"/>
                  </a:lnTo>
                  <a:lnTo>
                    <a:pt x="0" y="14331"/>
                  </a:lnTo>
                  <a:lnTo>
                    <a:pt x="0" y="14501"/>
                  </a:lnTo>
                  <a:lnTo>
                    <a:pt x="227" y="14369"/>
                  </a:lnTo>
                  <a:lnTo>
                    <a:pt x="12289" y="21345"/>
                  </a:lnTo>
                  <a:lnTo>
                    <a:pt x="303" y="28302"/>
                  </a:lnTo>
                  <a:lnTo>
                    <a:pt x="0" y="28132"/>
                  </a:lnTo>
                  <a:lnTo>
                    <a:pt x="0" y="28302"/>
                  </a:lnTo>
                  <a:lnTo>
                    <a:pt x="152" y="28397"/>
                  </a:lnTo>
                  <a:lnTo>
                    <a:pt x="0" y="28491"/>
                  </a:lnTo>
                  <a:lnTo>
                    <a:pt x="0" y="28661"/>
                  </a:lnTo>
                  <a:lnTo>
                    <a:pt x="303" y="28491"/>
                  </a:lnTo>
                  <a:lnTo>
                    <a:pt x="12384" y="35448"/>
                  </a:lnTo>
                  <a:lnTo>
                    <a:pt x="397" y="42425"/>
                  </a:lnTo>
                  <a:lnTo>
                    <a:pt x="0" y="42198"/>
                  </a:lnTo>
                  <a:lnTo>
                    <a:pt x="0" y="42368"/>
                  </a:lnTo>
                  <a:lnTo>
                    <a:pt x="227" y="42500"/>
                  </a:lnTo>
                  <a:lnTo>
                    <a:pt x="0" y="42651"/>
                  </a:lnTo>
                  <a:lnTo>
                    <a:pt x="0" y="42822"/>
                  </a:lnTo>
                  <a:lnTo>
                    <a:pt x="397" y="42595"/>
                  </a:lnTo>
                  <a:lnTo>
                    <a:pt x="12459" y="49552"/>
                  </a:lnTo>
                  <a:lnTo>
                    <a:pt x="473" y="56528"/>
                  </a:lnTo>
                  <a:lnTo>
                    <a:pt x="0" y="56263"/>
                  </a:lnTo>
                  <a:lnTo>
                    <a:pt x="0" y="56434"/>
                  </a:lnTo>
                  <a:lnTo>
                    <a:pt x="322" y="56623"/>
                  </a:lnTo>
                  <a:lnTo>
                    <a:pt x="0" y="56793"/>
                  </a:lnTo>
                  <a:lnTo>
                    <a:pt x="0" y="56982"/>
                  </a:lnTo>
                  <a:lnTo>
                    <a:pt x="473" y="56698"/>
                  </a:lnTo>
                  <a:lnTo>
                    <a:pt x="12535" y="63674"/>
                  </a:lnTo>
                  <a:lnTo>
                    <a:pt x="549" y="70632"/>
                  </a:lnTo>
                  <a:lnTo>
                    <a:pt x="0" y="70329"/>
                  </a:lnTo>
                  <a:lnTo>
                    <a:pt x="0" y="70499"/>
                  </a:lnTo>
                  <a:lnTo>
                    <a:pt x="397" y="70726"/>
                  </a:lnTo>
                  <a:lnTo>
                    <a:pt x="0" y="70953"/>
                  </a:lnTo>
                  <a:lnTo>
                    <a:pt x="0" y="71256"/>
                  </a:lnTo>
                  <a:lnTo>
                    <a:pt x="662" y="70878"/>
                  </a:lnTo>
                  <a:lnTo>
                    <a:pt x="9850" y="76190"/>
                  </a:lnTo>
                  <a:lnTo>
                    <a:pt x="10153" y="76190"/>
                  </a:lnTo>
                  <a:lnTo>
                    <a:pt x="813" y="70783"/>
                  </a:lnTo>
                  <a:lnTo>
                    <a:pt x="12799" y="63826"/>
                  </a:lnTo>
                  <a:lnTo>
                    <a:pt x="24861" y="70783"/>
                  </a:lnTo>
                  <a:lnTo>
                    <a:pt x="15579" y="76190"/>
                  </a:lnTo>
                  <a:lnTo>
                    <a:pt x="15881" y="76190"/>
                  </a:lnTo>
                  <a:lnTo>
                    <a:pt x="25012" y="70878"/>
                  </a:lnTo>
                  <a:lnTo>
                    <a:pt x="34201" y="76190"/>
                  </a:lnTo>
                  <a:lnTo>
                    <a:pt x="34522" y="76190"/>
                  </a:lnTo>
                  <a:lnTo>
                    <a:pt x="25164" y="70783"/>
                  </a:lnTo>
                  <a:lnTo>
                    <a:pt x="37150" y="63826"/>
                  </a:lnTo>
                  <a:lnTo>
                    <a:pt x="49230" y="70783"/>
                  </a:lnTo>
                  <a:lnTo>
                    <a:pt x="39929" y="76190"/>
                  </a:lnTo>
                  <a:lnTo>
                    <a:pt x="40231" y="76190"/>
                  </a:lnTo>
                  <a:lnTo>
                    <a:pt x="49382" y="70878"/>
                  </a:lnTo>
                  <a:lnTo>
                    <a:pt x="58570" y="76190"/>
                  </a:lnTo>
                  <a:lnTo>
                    <a:pt x="58872" y="76190"/>
                  </a:lnTo>
                  <a:lnTo>
                    <a:pt x="49533" y="70783"/>
                  </a:lnTo>
                  <a:lnTo>
                    <a:pt x="61519" y="63826"/>
                  </a:lnTo>
                  <a:lnTo>
                    <a:pt x="73581" y="70783"/>
                  </a:lnTo>
                  <a:lnTo>
                    <a:pt x="64298" y="76190"/>
                  </a:lnTo>
                  <a:lnTo>
                    <a:pt x="64601" y="76190"/>
                  </a:lnTo>
                  <a:lnTo>
                    <a:pt x="73732" y="70878"/>
                  </a:lnTo>
                  <a:lnTo>
                    <a:pt x="82920" y="76190"/>
                  </a:lnTo>
                  <a:lnTo>
                    <a:pt x="83223" y="76190"/>
                  </a:lnTo>
                  <a:lnTo>
                    <a:pt x="73883" y="70783"/>
                  </a:lnTo>
                  <a:lnTo>
                    <a:pt x="85869" y="63826"/>
                  </a:lnTo>
                  <a:lnTo>
                    <a:pt x="97931" y="70783"/>
                  </a:lnTo>
                  <a:lnTo>
                    <a:pt x="88648" y="76190"/>
                  </a:lnTo>
                  <a:lnTo>
                    <a:pt x="88951" y="76190"/>
                  </a:lnTo>
                  <a:lnTo>
                    <a:pt x="98082" y="70878"/>
                  </a:lnTo>
                  <a:lnTo>
                    <a:pt x="107289" y="76190"/>
                  </a:lnTo>
                  <a:lnTo>
                    <a:pt x="107592" y="76190"/>
                  </a:lnTo>
                  <a:lnTo>
                    <a:pt x="98234" y="70783"/>
                  </a:lnTo>
                  <a:lnTo>
                    <a:pt x="110239" y="63826"/>
                  </a:lnTo>
                  <a:lnTo>
                    <a:pt x="122300" y="70783"/>
                  </a:lnTo>
                  <a:lnTo>
                    <a:pt x="113018" y="76190"/>
                  </a:lnTo>
                  <a:lnTo>
                    <a:pt x="113320" y="76190"/>
                  </a:lnTo>
                  <a:lnTo>
                    <a:pt x="122452" y="70878"/>
                  </a:lnTo>
                  <a:lnTo>
                    <a:pt x="131640" y="76190"/>
                  </a:lnTo>
                  <a:lnTo>
                    <a:pt x="131942" y="76190"/>
                  </a:lnTo>
                  <a:lnTo>
                    <a:pt x="53068" y="30646"/>
                  </a:lnTo>
                  <a:lnTo>
                    <a:pt x="49022" y="28302"/>
                  </a:lnTo>
                  <a:lnTo>
                    <a:pt x="36809" y="21250"/>
                  </a:lnTo>
                  <a:lnTo>
                    <a:pt x="35732" y="20626"/>
                  </a:lnTo>
                  <a:lnTo>
                    <a:pt x="0"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9"/>
            <p:cNvSpPr/>
            <p:nvPr/>
          </p:nvSpPr>
          <p:spPr>
            <a:xfrm>
              <a:off x="8490555" y="3963302"/>
              <a:ext cx="653442" cy="385216"/>
            </a:xfrm>
            <a:custGeom>
              <a:avLst/>
              <a:gdLst/>
              <a:ahLst/>
              <a:cxnLst/>
              <a:rect l="l" t="t" r="r" b="b"/>
              <a:pathLst>
                <a:path w="10361" h="6108" extrusionOk="0">
                  <a:moveTo>
                    <a:pt x="10361" y="1"/>
                  </a:moveTo>
                  <a:lnTo>
                    <a:pt x="1" y="6032"/>
                  </a:lnTo>
                  <a:lnTo>
                    <a:pt x="152" y="6107"/>
                  </a:lnTo>
                  <a:lnTo>
                    <a:pt x="10361" y="171"/>
                  </a:lnTo>
                  <a:lnTo>
                    <a:pt x="10361" y="1"/>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9"/>
            <p:cNvSpPr/>
            <p:nvPr/>
          </p:nvSpPr>
          <p:spPr>
            <a:xfrm>
              <a:off x="8664622" y="4856404"/>
              <a:ext cx="479376" cy="279011"/>
            </a:xfrm>
            <a:custGeom>
              <a:avLst/>
              <a:gdLst/>
              <a:ahLst/>
              <a:cxnLst/>
              <a:rect l="l" t="t" r="r" b="b"/>
              <a:pathLst>
                <a:path w="7601" h="4424" extrusionOk="0">
                  <a:moveTo>
                    <a:pt x="7601" y="0"/>
                  </a:moveTo>
                  <a:lnTo>
                    <a:pt x="3309" y="2496"/>
                  </a:lnTo>
                  <a:lnTo>
                    <a:pt x="1" y="4424"/>
                  </a:lnTo>
                  <a:lnTo>
                    <a:pt x="303" y="4424"/>
                  </a:lnTo>
                  <a:lnTo>
                    <a:pt x="7601" y="170"/>
                  </a:lnTo>
                  <a:lnTo>
                    <a:pt x="7601"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0" name="Google Shape;580;p9"/>
          <p:cNvSpPr txBox="1">
            <a:spLocks noGrp="1"/>
          </p:cNvSpPr>
          <p:nvPr>
            <p:ph type="title"/>
          </p:nvPr>
        </p:nvSpPr>
        <p:spPr>
          <a:xfrm>
            <a:off x="4042286" y="1494322"/>
            <a:ext cx="4294800" cy="959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800"/>
              <a:buNone/>
              <a:defRPr sz="7500">
                <a:latin typeface="Roboto Black" panose="02000000000000000000" pitchFamily="2"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581" name="Google Shape;581;p9"/>
          <p:cNvSpPr txBox="1">
            <a:spLocks noGrp="1"/>
          </p:cNvSpPr>
          <p:nvPr>
            <p:ph type="subTitle" idx="1"/>
          </p:nvPr>
        </p:nvSpPr>
        <p:spPr>
          <a:xfrm>
            <a:off x="4042286" y="2460578"/>
            <a:ext cx="4294800" cy="1188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582" name="Google Shape;582;p9"/>
          <p:cNvGrpSpPr/>
          <p:nvPr/>
        </p:nvGrpSpPr>
        <p:grpSpPr>
          <a:xfrm>
            <a:off x="6914978" y="3804774"/>
            <a:ext cx="1875861" cy="1182997"/>
            <a:chOff x="3950825" y="2616175"/>
            <a:chExt cx="1119850" cy="706225"/>
          </a:xfrm>
        </p:grpSpPr>
        <p:sp>
          <p:nvSpPr>
            <p:cNvPr id="583" name="Google Shape;583;p9"/>
            <p:cNvSpPr/>
            <p:nvPr/>
          </p:nvSpPr>
          <p:spPr>
            <a:xfrm>
              <a:off x="3950825" y="2721575"/>
              <a:ext cx="1119850" cy="600825"/>
            </a:xfrm>
            <a:custGeom>
              <a:avLst/>
              <a:gdLst/>
              <a:ahLst/>
              <a:cxnLst/>
              <a:rect l="l" t="t" r="r" b="b"/>
              <a:pathLst>
                <a:path w="44794" h="24033" extrusionOk="0">
                  <a:moveTo>
                    <a:pt x="19423" y="0"/>
                  </a:moveTo>
                  <a:lnTo>
                    <a:pt x="19147" y="20"/>
                  </a:lnTo>
                  <a:lnTo>
                    <a:pt x="18556" y="99"/>
                  </a:lnTo>
                  <a:lnTo>
                    <a:pt x="17906" y="217"/>
                  </a:lnTo>
                  <a:lnTo>
                    <a:pt x="17236" y="375"/>
                  </a:lnTo>
                  <a:lnTo>
                    <a:pt x="16527" y="572"/>
                  </a:lnTo>
                  <a:lnTo>
                    <a:pt x="15798" y="808"/>
                  </a:lnTo>
                  <a:lnTo>
                    <a:pt x="15030" y="1064"/>
                  </a:lnTo>
                  <a:lnTo>
                    <a:pt x="14262" y="1379"/>
                  </a:lnTo>
                  <a:lnTo>
                    <a:pt x="13454" y="1694"/>
                  </a:lnTo>
                  <a:lnTo>
                    <a:pt x="12646" y="2049"/>
                  </a:lnTo>
                  <a:lnTo>
                    <a:pt x="11819" y="2423"/>
                  </a:lnTo>
                  <a:lnTo>
                    <a:pt x="11011" y="2817"/>
                  </a:lnTo>
                  <a:lnTo>
                    <a:pt x="10184" y="3231"/>
                  </a:lnTo>
                  <a:lnTo>
                    <a:pt x="9357" y="3664"/>
                  </a:lnTo>
                  <a:lnTo>
                    <a:pt x="8549" y="4098"/>
                  </a:lnTo>
                  <a:lnTo>
                    <a:pt x="7742" y="4551"/>
                  </a:lnTo>
                  <a:lnTo>
                    <a:pt x="6973" y="4984"/>
                  </a:lnTo>
                  <a:lnTo>
                    <a:pt x="6205" y="5437"/>
                  </a:lnTo>
                  <a:lnTo>
                    <a:pt x="5476" y="5890"/>
                  </a:lnTo>
                  <a:lnTo>
                    <a:pt x="4767" y="6343"/>
                  </a:lnTo>
                  <a:lnTo>
                    <a:pt x="4078" y="6796"/>
                  </a:lnTo>
                  <a:lnTo>
                    <a:pt x="3447" y="7230"/>
                  </a:lnTo>
                  <a:lnTo>
                    <a:pt x="2837" y="7663"/>
                  </a:lnTo>
                  <a:lnTo>
                    <a:pt x="2285" y="8057"/>
                  </a:lnTo>
                  <a:lnTo>
                    <a:pt x="1793" y="8451"/>
                  </a:lnTo>
                  <a:lnTo>
                    <a:pt x="1340" y="8825"/>
                  </a:lnTo>
                  <a:lnTo>
                    <a:pt x="946" y="9180"/>
                  </a:lnTo>
                  <a:lnTo>
                    <a:pt x="611" y="9515"/>
                  </a:lnTo>
                  <a:lnTo>
                    <a:pt x="355" y="9810"/>
                  </a:lnTo>
                  <a:lnTo>
                    <a:pt x="158" y="10066"/>
                  </a:lnTo>
                  <a:lnTo>
                    <a:pt x="99" y="10184"/>
                  </a:lnTo>
                  <a:lnTo>
                    <a:pt x="40" y="10302"/>
                  </a:lnTo>
                  <a:lnTo>
                    <a:pt x="20" y="10401"/>
                  </a:lnTo>
                  <a:lnTo>
                    <a:pt x="0" y="10499"/>
                  </a:lnTo>
                  <a:lnTo>
                    <a:pt x="20" y="10598"/>
                  </a:lnTo>
                  <a:lnTo>
                    <a:pt x="59" y="10696"/>
                  </a:lnTo>
                  <a:lnTo>
                    <a:pt x="118" y="10834"/>
                  </a:lnTo>
                  <a:lnTo>
                    <a:pt x="217" y="10953"/>
                  </a:lnTo>
                  <a:lnTo>
                    <a:pt x="473" y="11268"/>
                  </a:lnTo>
                  <a:lnTo>
                    <a:pt x="828" y="11622"/>
                  </a:lnTo>
                  <a:lnTo>
                    <a:pt x="1261" y="12016"/>
                  </a:lnTo>
                  <a:lnTo>
                    <a:pt x="1793" y="12450"/>
                  </a:lnTo>
                  <a:lnTo>
                    <a:pt x="2384" y="12903"/>
                  </a:lnTo>
                  <a:lnTo>
                    <a:pt x="3053" y="13415"/>
                  </a:lnTo>
                  <a:lnTo>
                    <a:pt x="3782" y="13927"/>
                  </a:lnTo>
                  <a:lnTo>
                    <a:pt x="4570" y="14479"/>
                  </a:lnTo>
                  <a:lnTo>
                    <a:pt x="5417" y="15030"/>
                  </a:lnTo>
                  <a:lnTo>
                    <a:pt x="6304" y="15601"/>
                  </a:lnTo>
                  <a:lnTo>
                    <a:pt x="7229" y="16192"/>
                  </a:lnTo>
                  <a:lnTo>
                    <a:pt x="8175" y="16783"/>
                  </a:lnTo>
                  <a:lnTo>
                    <a:pt x="9180" y="17374"/>
                  </a:lnTo>
                  <a:lnTo>
                    <a:pt x="10184" y="17965"/>
                  </a:lnTo>
                  <a:lnTo>
                    <a:pt x="11208" y="18556"/>
                  </a:lnTo>
                  <a:lnTo>
                    <a:pt x="12252" y="19127"/>
                  </a:lnTo>
                  <a:lnTo>
                    <a:pt x="13296" y="19699"/>
                  </a:lnTo>
                  <a:lnTo>
                    <a:pt x="14321" y="20250"/>
                  </a:lnTo>
                  <a:lnTo>
                    <a:pt x="15365" y="20762"/>
                  </a:lnTo>
                  <a:lnTo>
                    <a:pt x="16389" y="21274"/>
                  </a:lnTo>
                  <a:lnTo>
                    <a:pt x="17374" y="21727"/>
                  </a:lnTo>
                  <a:lnTo>
                    <a:pt x="18359" y="22181"/>
                  </a:lnTo>
                  <a:lnTo>
                    <a:pt x="19304" y="22574"/>
                  </a:lnTo>
                  <a:lnTo>
                    <a:pt x="20211" y="22929"/>
                  </a:lnTo>
                  <a:lnTo>
                    <a:pt x="21077" y="23244"/>
                  </a:lnTo>
                  <a:lnTo>
                    <a:pt x="21885" y="23520"/>
                  </a:lnTo>
                  <a:lnTo>
                    <a:pt x="22653" y="23737"/>
                  </a:lnTo>
                  <a:lnTo>
                    <a:pt x="23362" y="23894"/>
                  </a:lnTo>
                  <a:lnTo>
                    <a:pt x="23677" y="23953"/>
                  </a:lnTo>
                  <a:lnTo>
                    <a:pt x="23993" y="23993"/>
                  </a:lnTo>
                  <a:lnTo>
                    <a:pt x="24288" y="24012"/>
                  </a:lnTo>
                  <a:lnTo>
                    <a:pt x="24544" y="24032"/>
                  </a:lnTo>
                  <a:lnTo>
                    <a:pt x="24781" y="24032"/>
                  </a:lnTo>
                  <a:lnTo>
                    <a:pt x="25096" y="23973"/>
                  </a:lnTo>
                  <a:lnTo>
                    <a:pt x="25509" y="23855"/>
                  </a:lnTo>
                  <a:lnTo>
                    <a:pt x="25982" y="23678"/>
                  </a:lnTo>
                  <a:lnTo>
                    <a:pt x="26534" y="23461"/>
                  </a:lnTo>
                  <a:lnTo>
                    <a:pt x="27144" y="23185"/>
                  </a:lnTo>
                  <a:lnTo>
                    <a:pt x="27834" y="22870"/>
                  </a:lnTo>
                  <a:lnTo>
                    <a:pt x="28543" y="22515"/>
                  </a:lnTo>
                  <a:lnTo>
                    <a:pt x="30119" y="21708"/>
                  </a:lnTo>
                  <a:lnTo>
                    <a:pt x="31833" y="20782"/>
                  </a:lnTo>
                  <a:lnTo>
                    <a:pt x="33625" y="19758"/>
                  </a:lnTo>
                  <a:lnTo>
                    <a:pt x="35437" y="18714"/>
                  </a:lnTo>
                  <a:lnTo>
                    <a:pt x="37230" y="17630"/>
                  </a:lnTo>
                  <a:lnTo>
                    <a:pt x="38944" y="16567"/>
                  </a:lnTo>
                  <a:lnTo>
                    <a:pt x="40539" y="15542"/>
                  </a:lnTo>
                  <a:lnTo>
                    <a:pt x="41938" y="14597"/>
                  </a:lnTo>
                  <a:lnTo>
                    <a:pt x="42568" y="14163"/>
                  </a:lnTo>
                  <a:lnTo>
                    <a:pt x="43120" y="13750"/>
                  </a:lnTo>
                  <a:lnTo>
                    <a:pt x="43612" y="13375"/>
                  </a:lnTo>
                  <a:lnTo>
                    <a:pt x="44026" y="13041"/>
                  </a:lnTo>
                  <a:lnTo>
                    <a:pt x="44361" y="12745"/>
                  </a:lnTo>
                  <a:lnTo>
                    <a:pt x="44597" y="12509"/>
                  </a:lnTo>
                  <a:lnTo>
                    <a:pt x="44676" y="12390"/>
                  </a:lnTo>
                  <a:lnTo>
                    <a:pt x="44755" y="12292"/>
                  </a:lnTo>
                  <a:lnTo>
                    <a:pt x="44774" y="12213"/>
                  </a:lnTo>
                  <a:lnTo>
                    <a:pt x="44794" y="12154"/>
                  </a:lnTo>
                  <a:lnTo>
                    <a:pt x="44774" y="12095"/>
                  </a:lnTo>
                  <a:lnTo>
                    <a:pt x="44735" y="12016"/>
                  </a:lnTo>
                  <a:lnTo>
                    <a:pt x="44577" y="11819"/>
                  </a:lnTo>
                  <a:lnTo>
                    <a:pt x="44301" y="11583"/>
                  </a:lnTo>
                  <a:lnTo>
                    <a:pt x="43947" y="11287"/>
                  </a:lnTo>
                  <a:lnTo>
                    <a:pt x="43494" y="10972"/>
                  </a:lnTo>
                  <a:lnTo>
                    <a:pt x="42942" y="10598"/>
                  </a:lnTo>
                  <a:lnTo>
                    <a:pt x="42332" y="10204"/>
                  </a:lnTo>
                  <a:lnTo>
                    <a:pt x="41662" y="9771"/>
                  </a:lnTo>
                  <a:lnTo>
                    <a:pt x="40086" y="8825"/>
                  </a:lnTo>
                  <a:lnTo>
                    <a:pt x="38313" y="7801"/>
                  </a:lnTo>
                  <a:lnTo>
                    <a:pt x="36383" y="6717"/>
                  </a:lnTo>
                  <a:lnTo>
                    <a:pt x="34334" y="5634"/>
                  </a:lnTo>
                  <a:lnTo>
                    <a:pt x="32226" y="4570"/>
                  </a:lnTo>
                  <a:lnTo>
                    <a:pt x="31143" y="4038"/>
                  </a:lnTo>
                  <a:lnTo>
                    <a:pt x="30079" y="3526"/>
                  </a:lnTo>
                  <a:lnTo>
                    <a:pt x="29035" y="3054"/>
                  </a:lnTo>
                  <a:lnTo>
                    <a:pt x="27991" y="2581"/>
                  </a:lnTo>
                  <a:lnTo>
                    <a:pt x="26967" y="2147"/>
                  </a:lnTo>
                  <a:lnTo>
                    <a:pt x="25962" y="1734"/>
                  </a:lnTo>
                  <a:lnTo>
                    <a:pt x="24997" y="1359"/>
                  </a:lnTo>
                  <a:lnTo>
                    <a:pt x="24071" y="1025"/>
                  </a:lnTo>
                  <a:lnTo>
                    <a:pt x="23205" y="709"/>
                  </a:lnTo>
                  <a:lnTo>
                    <a:pt x="22377" y="473"/>
                  </a:lnTo>
                  <a:lnTo>
                    <a:pt x="21609" y="256"/>
                  </a:lnTo>
                  <a:lnTo>
                    <a:pt x="20900" y="118"/>
                  </a:lnTo>
                  <a:lnTo>
                    <a:pt x="20565" y="59"/>
                  </a:lnTo>
                  <a:lnTo>
                    <a:pt x="20250" y="20"/>
                  </a:lnTo>
                  <a:lnTo>
                    <a:pt x="19954" y="0"/>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9"/>
            <p:cNvSpPr/>
            <p:nvPr/>
          </p:nvSpPr>
          <p:spPr>
            <a:xfrm>
              <a:off x="4503350" y="2652625"/>
              <a:ext cx="84225" cy="48775"/>
            </a:xfrm>
            <a:custGeom>
              <a:avLst/>
              <a:gdLst/>
              <a:ahLst/>
              <a:cxnLst/>
              <a:rect l="l" t="t" r="r" b="b"/>
              <a:pathLst>
                <a:path w="3369" h="1951" extrusionOk="0">
                  <a:moveTo>
                    <a:pt x="1" y="1"/>
                  </a:moveTo>
                  <a:lnTo>
                    <a:pt x="3369" y="1951"/>
                  </a:lnTo>
                  <a:lnTo>
                    <a:pt x="1"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9"/>
            <p:cNvSpPr/>
            <p:nvPr/>
          </p:nvSpPr>
          <p:spPr>
            <a:xfrm>
              <a:off x="4599375" y="2717625"/>
              <a:ext cx="25" cy="525"/>
            </a:xfrm>
            <a:custGeom>
              <a:avLst/>
              <a:gdLst/>
              <a:ahLst/>
              <a:cxnLst/>
              <a:rect l="l" t="t" r="r" b="b"/>
              <a:pathLst>
                <a:path w="1" h="21" extrusionOk="0">
                  <a:moveTo>
                    <a:pt x="1" y="20"/>
                  </a:moveTo>
                  <a:lnTo>
                    <a:pt x="1" y="1"/>
                  </a:lnTo>
                  <a:lnTo>
                    <a:pt x="1" y="2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9"/>
            <p:cNvSpPr/>
            <p:nvPr/>
          </p:nvSpPr>
          <p:spPr>
            <a:xfrm>
              <a:off x="4598400" y="2720575"/>
              <a:ext cx="525" cy="1500"/>
            </a:xfrm>
            <a:custGeom>
              <a:avLst/>
              <a:gdLst/>
              <a:ahLst/>
              <a:cxnLst/>
              <a:rect l="l" t="t" r="r" b="b"/>
              <a:pathLst>
                <a:path w="21" h="60" extrusionOk="0">
                  <a:moveTo>
                    <a:pt x="20" y="1"/>
                  </a:moveTo>
                  <a:lnTo>
                    <a:pt x="20" y="1"/>
                  </a:lnTo>
                  <a:lnTo>
                    <a:pt x="20" y="1"/>
                  </a:lnTo>
                  <a:lnTo>
                    <a:pt x="0" y="60"/>
                  </a:lnTo>
                  <a:lnTo>
                    <a:pt x="0" y="60"/>
                  </a:lnTo>
                  <a:lnTo>
                    <a:pt x="20" y="1"/>
                  </a:lnTo>
                  <a:lnTo>
                    <a:pt x="20"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9"/>
            <p:cNvSpPr/>
            <p:nvPr/>
          </p:nvSpPr>
          <p:spPr>
            <a:xfrm>
              <a:off x="4597400" y="2710725"/>
              <a:ext cx="1025" cy="2500"/>
            </a:xfrm>
            <a:custGeom>
              <a:avLst/>
              <a:gdLst/>
              <a:ahLst/>
              <a:cxnLst/>
              <a:rect l="l" t="t" r="r" b="b"/>
              <a:pathLst>
                <a:path w="41" h="100" extrusionOk="0">
                  <a:moveTo>
                    <a:pt x="1" y="1"/>
                  </a:moveTo>
                  <a:lnTo>
                    <a:pt x="1" y="1"/>
                  </a:lnTo>
                  <a:lnTo>
                    <a:pt x="1" y="1"/>
                  </a:lnTo>
                  <a:lnTo>
                    <a:pt x="40" y="99"/>
                  </a:lnTo>
                  <a:lnTo>
                    <a:pt x="40" y="99"/>
                  </a:lnTo>
                  <a:lnTo>
                    <a:pt x="40" y="99"/>
                  </a:lnTo>
                  <a:lnTo>
                    <a:pt x="1" y="1"/>
                  </a:lnTo>
                  <a:lnTo>
                    <a:pt x="1"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9"/>
            <p:cNvSpPr/>
            <p:nvPr/>
          </p:nvSpPr>
          <p:spPr>
            <a:xfrm>
              <a:off x="4587550" y="2701375"/>
              <a:ext cx="5450" cy="3975"/>
            </a:xfrm>
            <a:custGeom>
              <a:avLst/>
              <a:gdLst/>
              <a:ahLst/>
              <a:cxnLst/>
              <a:rect l="l" t="t" r="r" b="b"/>
              <a:pathLst>
                <a:path w="218" h="159" extrusionOk="0">
                  <a:moveTo>
                    <a:pt x="1" y="1"/>
                  </a:moveTo>
                  <a:lnTo>
                    <a:pt x="1" y="1"/>
                  </a:lnTo>
                  <a:lnTo>
                    <a:pt x="119" y="79"/>
                  </a:lnTo>
                  <a:lnTo>
                    <a:pt x="218" y="158"/>
                  </a:lnTo>
                  <a:lnTo>
                    <a:pt x="218" y="158"/>
                  </a:lnTo>
                  <a:lnTo>
                    <a:pt x="218" y="158"/>
                  </a:lnTo>
                  <a:lnTo>
                    <a:pt x="119" y="79"/>
                  </a:lnTo>
                  <a:lnTo>
                    <a:pt x="1" y="1"/>
                  </a:lnTo>
                  <a:lnTo>
                    <a:pt x="1"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9"/>
            <p:cNvSpPr/>
            <p:nvPr/>
          </p:nvSpPr>
          <p:spPr>
            <a:xfrm>
              <a:off x="4593975" y="2706300"/>
              <a:ext cx="2475" cy="2975"/>
            </a:xfrm>
            <a:custGeom>
              <a:avLst/>
              <a:gdLst/>
              <a:ahLst/>
              <a:cxnLst/>
              <a:rect l="l" t="t" r="r" b="b"/>
              <a:pathLst>
                <a:path w="99" h="119" extrusionOk="0">
                  <a:moveTo>
                    <a:pt x="0" y="1"/>
                  </a:moveTo>
                  <a:lnTo>
                    <a:pt x="0" y="20"/>
                  </a:lnTo>
                  <a:lnTo>
                    <a:pt x="99" y="119"/>
                  </a:lnTo>
                  <a:lnTo>
                    <a:pt x="0"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9"/>
            <p:cNvSpPr/>
            <p:nvPr/>
          </p:nvSpPr>
          <p:spPr>
            <a:xfrm>
              <a:off x="4598900" y="2715175"/>
              <a:ext cx="500" cy="2475"/>
            </a:xfrm>
            <a:custGeom>
              <a:avLst/>
              <a:gdLst/>
              <a:ahLst/>
              <a:cxnLst/>
              <a:rect l="l" t="t" r="r" b="b"/>
              <a:pathLst>
                <a:path w="20" h="99" extrusionOk="0">
                  <a:moveTo>
                    <a:pt x="0" y="0"/>
                  </a:moveTo>
                  <a:lnTo>
                    <a:pt x="0" y="20"/>
                  </a:lnTo>
                  <a:lnTo>
                    <a:pt x="20" y="99"/>
                  </a:lnTo>
                  <a:lnTo>
                    <a:pt x="0"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9"/>
            <p:cNvSpPr/>
            <p:nvPr/>
          </p:nvSpPr>
          <p:spPr>
            <a:xfrm>
              <a:off x="4032575" y="2645725"/>
              <a:ext cx="566825" cy="328000"/>
            </a:xfrm>
            <a:custGeom>
              <a:avLst/>
              <a:gdLst/>
              <a:ahLst/>
              <a:cxnLst/>
              <a:rect l="l" t="t" r="r" b="b"/>
              <a:pathLst>
                <a:path w="22673" h="13120" extrusionOk="0">
                  <a:moveTo>
                    <a:pt x="17630" y="1"/>
                  </a:moveTo>
                  <a:lnTo>
                    <a:pt x="17394" y="20"/>
                  </a:lnTo>
                  <a:lnTo>
                    <a:pt x="17157" y="40"/>
                  </a:lnTo>
                  <a:lnTo>
                    <a:pt x="16941" y="99"/>
                  </a:lnTo>
                  <a:lnTo>
                    <a:pt x="16744" y="178"/>
                  </a:lnTo>
                  <a:lnTo>
                    <a:pt x="16566" y="277"/>
                  </a:lnTo>
                  <a:lnTo>
                    <a:pt x="453" y="9574"/>
                  </a:lnTo>
                  <a:lnTo>
                    <a:pt x="355" y="9653"/>
                  </a:lnTo>
                  <a:lnTo>
                    <a:pt x="256" y="9712"/>
                  </a:lnTo>
                  <a:lnTo>
                    <a:pt x="197" y="9791"/>
                  </a:lnTo>
                  <a:lnTo>
                    <a:pt x="99" y="9889"/>
                  </a:lnTo>
                  <a:lnTo>
                    <a:pt x="79" y="9948"/>
                  </a:lnTo>
                  <a:lnTo>
                    <a:pt x="20" y="10047"/>
                  </a:lnTo>
                  <a:lnTo>
                    <a:pt x="0" y="10165"/>
                  </a:lnTo>
                  <a:lnTo>
                    <a:pt x="0" y="10283"/>
                  </a:lnTo>
                  <a:lnTo>
                    <a:pt x="20" y="10382"/>
                  </a:lnTo>
                  <a:lnTo>
                    <a:pt x="59" y="10500"/>
                  </a:lnTo>
                  <a:lnTo>
                    <a:pt x="118" y="10598"/>
                  </a:lnTo>
                  <a:lnTo>
                    <a:pt x="217" y="10697"/>
                  </a:lnTo>
                  <a:lnTo>
                    <a:pt x="315" y="10795"/>
                  </a:lnTo>
                  <a:lnTo>
                    <a:pt x="453" y="10894"/>
                  </a:lnTo>
                  <a:lnTo>
                    <a:pt x="3841" y="12844"/>
                  </a:lnTo>
                  <a:lnTo>
                    <a:pt x="4078" y="12962"/>
                  </a:lnTo>
                  <a:lnTo>
                    <a:pt x="4373" y="13061"/>
                  </a:lnTo>
                  <a:lnTo>
                    <a:pt x="4669" y="13100"/>
                  </a:lnTo>
                  <a:lnTo>
                    <a:pt x="4964" y="13120"/>
                  </a:lnTo>
                  <a:lnTo>
                    <a:pt x="5279" y="13100"/>
                  </a:lnTo>
                  <a:lnTo>
                    <a:pt x="5575" y="13061"/>
                  </a:lnTo>
                  <a:lnTo>
                    <a:pt x="5850" y="12962"/>
                  </a:lnTo>
                  <a:lnTo>
                    <a:pt x="6107" y="12844"/>
                  </a:lnTo>
                  <a:lnTo>
                    <a:pt x="22200" y="3546"/>
                  </a:lnTo>
                  <a:lnTo>
                    <a:pt x="22298" y="3468"/>
                  </a:lnTo>
                  <a:lnTo>
                    <a:pt x="22397" y="3389"/>
                  </a:lnTo>
                  <a:lnTo>
                    <a:pt x="22476" y="3310"/>
                  </a:lnTo>
                  <a:lnTo>
                    <a:pt x="22555" y="3231"/>
                  </a:lnTo>
                  <a:lnTo>
                    <a:pt x="22594" y="3152"/>
                  </a:lnTo>
                  <a:lnTo>
                    <a:pt x="22633" y="3074"/>
                  </a:lnTo>
                  <a:lnTo>
                    <a:pt x="22633" y="3054"/>
                  </a:lnTo>
                  <a:lnTo>
                    <a:pt x="22653" y="2995"/>
                  </a:lnTo>
                  <a:lnTo>
                    <a:pt x="22673" y="2896"/>
                  </a:lnTo>
                  <a:lnTo>
                    <a:pt x="22673" y="2877"/>
                  </a:lnTo>
                  <a:lnTo>
                    <a:pt x="22653" y="2778"/>
                  </a:lnTo>
                  <a:lnTo>
                    <a:pt x="22633" y="2699"/>
                  </a:lnTo>
                  <a:lnTo>
                    <a:pt x="22594" y="2601"/>
                  </a:lnTo>
                  <a:lnTo>
                    <a:pt x="22555" y="2542"/>
                  </a:lnTo>
                  <a:lnTo>
                    <a:pt x="22456" y="2424"/>
                  </a:lnTo>
                  <a:lnTo>
                    <a:pt x="22417" y="2384"/>
                  </a:lnTo>
                  <a:lnTo>
                    <a:pt x="22318" y="2305"/>
                  </a:lnTo>
                  <a:lnTo>
                    <a:pt x="22200" y="2227"/>
                  </a:lnTo>
                  <a:lnTo>
                    <a:pt x="18832" y="277"/>
                  </a:lnTo>
                  <a:lnTo>
                    <a:pt x="18753" y="237"/>
                  </a:lnTo>
                  <a:lnTo>
                    <a:pt x="18654" y="198"/>
                  </a:lnTo>
                  <a:lnTo>
                    <a:pt x="18477" y="119"/>
                  </a:lnTo>
                  <a:lnTo>
                    <a:pt x="18300" y="60"/>
                  </a:lnTo>
                  <a:lnTo>
                    <a:pt x="18083" y="20"/>
                  </a:lnTo>
                  <a:lnTo>
                    <a:pt x="17847"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9"/>
            <p:cNvSpPr/>
            <p:nvPr/>
          </p:nvSpPr>
          <p:spPr>
            <a:xfrm>
              <a:off x="4821475" y="2843700"/>
              <a:ext cx="1025" cy="2975"/>
            </a:xfrm>
            <a:custGeom>
              <a:avLst/>
              <a:gdLst/>
              <a:ahLst/>
              <a:cxnLst/>
              <a:rect l="l" t="t" r="r" b="b"/>
              <a:pathLst>
                <a:path w="41" h="119" extrusionOk="0">
                  <a:moveTo>
                    <a:pt x="1" y="0"/>
                  </a:moveTo>
                  <a:lnTo>
                    <a:pt x="1" y="0"/>
                  </a:lnTo>
                  <a:lnTo>
                    <a:pt x="1" y="0"/>
                  </a:lnTo>
                  <a:lnTo>
                    <a:pt x="40" y="60"/>
                  </a:lnTo>
                  <a:lnTo>
                    <a:pt x="40" y="119"/>
                  </a:lnTo>
                  <a:lnTo>
                    <a:pt x="40" y="119"/>
                  </a:lnTo>
                  <a:lnTo>
                    <a:pt x="40" y="60"/>
                  </a:lnTo>
                  <a:lnTo>
                    <a:pt x="1" y="0"/>
                  </a:lnTo>
                  <a:lnTo>
                    <a:pt x="1"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9"/>
            <p:cNvSpPr/>
            <p:nvPr/>
          </p:nvSpPr>
          <p:spPr>
            <a:xfrm>
              <a:off x="4450175" y="2850600"/>
              <a:ext cx="34000" cy="20200"/>
            </a:xfrm>
            <a:custGeom>
              <a:avLst/>
              <a:gdLst/>
              <a:ahLst/>
              <a:cxnLst/>
              <a:rect l="l" t="t" r="r" b="b"/>
              <a:pathLst>
                <a:path w="1360" h="808" extrusionOk="0">
                  <a:moveTo>
                    <a:pt x="0" y="808"/>
                  </a:moveTo>
                  <a:lnTo>
                    <a:pt x="0" y="808"/>
                  </a:lnTo>
                  <a:lnTo>
                    <a:pt x="40" y="768"/>
                  </a:lnTo>
                  <a:lnTo>
                    <a:pt x="1359" y="0"/>
                  </a:lnTo>
                  <a:lnTo>
                    <a:pt x="40" y="768"/>
                  </a:lnTo>
                  <a:lnTo>
                    <a:pt x="40" y="768"/>
                  </a:lnTo>
                  <a:lnTo>
                    <a:pt x="0" y="808"/>
                  </a:lnTo>
                  <a:lnTo>
                    <a:pt x="0" y="808"/>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9"/>
            <p:cNvSpPr/>
            <p:nvPr/>
          </p:nvSpPr>
          <p:spPr>
            <a:xfrm>
              <a:off x="4616625" y="2872750"/>
              <a:ext cx="500" cy="1025"/>
            </a:xfrm>
            <a:custGeom>
              <a:avLst/>
              <a:gdLst/>
              <a:ahLst/>
              <a:cxnLst/>
              <a:rect l="l" t="t" r="r" b="b"/>
              <a:pathLst>
                <a:path w="20" h="41" extrusionOk="0">
                  <a:moveTo>
                    <a:pt x="0" y="1"/>
                  </a:moveTo>
                  <a:lnTo>
                    <a:pt x="0" y="1"/>
                  </a:lnTo>
                  <a:lnTo>
                    <a:pt x="0" y="1"/>
                  </a:lnTo>
                  <a:lnTo>
                    <a:pt x="20" y="40"/>
                  </a:lnTo>
                  <a:lnTo>
                    <a:pt x="20" y="40"/>
                  </a:lnTo>
                  <a:lnTo>
                    <a:pt x="20" y="40"/>
                  </a:lnTo>
                  <a:lnTo>
                    <a:pt x="0" y="1"/>
                  </a:lnTo>
                  <a:lnTo>
                    <a:pt x="0" y="1"/>
                  </a:lnTo>
                  <a:close/>
                </a:path>
              </a:pathLst>
            </a:custGeom>
            <a:solidFill>
              <a:srgbClr val="C453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9"/>
            <p:cNvSpPr/>
            <p:nvPr/>
          </p:nvSpPr>
          <p:spPr>
            <a:xfrm>
              <a:off x="4446725" y="2876200"/>
              <a:ext cx="500" cy="2500"/>
            </a:xfrm>
            <a:custGeom>
              <a:avLst/>
              <a:gdLst/>
              <a:ahLst/>
              <a:cxnLst/>
              <a:rect l="l" t="t" r="r" b="b"/>
              <a:pathLst>
                <a:path w="20" h="100" extrusionOk="0">
                  <a:moveTo>
                    <a:pt x="20" y="99"/>
                  </a:moveTo>
                  <a:lnTo>
                    <a:pt x="20" y="99"/>
                  </a:lnTo>
                  <a:lnTo>
                    <a:pt x="20" y="99"/>
                  </a:lnTo>
                  <a:lnTo>
                    <a:pt x="0" y="40"/>
                  </a:lnTo>
                  <a:lnTo>
                    <a:pt x="0" y="1"/>
                  </a:lnTo>
                  <a:lnTo>
                    <a:pt x="0" y="1"/>
                  </a:lnTo>
                  <a:lnTo>
                    <a:pt x="0" y="40"/>
                  </a:lnTo>
                  <a:lnTo>
                    <a:pt x="20" y="99"/>
                  </a:lnTo>
                  <a:lnTo>
                    <a:pt x="20" y="9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9"/>
            <p:cNvSpPr/>
            <p:nvPr/>
          </p:nvSpPr>
          <p:spPr>
            <a:xfrm>
              <a:off x="4447700" y="2879650"/>
              <a:ext cx="3475" cy="2975"/>
            </a:xfrm>
            <a:custGeom>
              <a:avLst/>
              <a:gdLst/>
              <a:ahLst/>
              <a:cxnLst/>
              <a:rect l="l" t="t" r="r" b="b"/>
              <a:pathLst>
                <a:path w="139" h="119" extrusionOk="0">
                  <a:moveTo>
                    <a:pt x="1" y="0"/>
                  </a:moveTo>
                  <a:lnTo>
                    <a:pt x="40" y="60"/>
                  </a:lnTo>
                  <a:lnTo>
                    <a:pt x="99" y="89"/>
                  </a:lnTo>
                  <a:lnTo>
                    <a:pt x="99" y="89"/>
                  </a:lnTo>
                  <a:lnTo>
                    <a:pt x="60" y="60"/>
                  </a:lnTo>
                  <a:lnTo>
                    <a:pt x="1" y="0"/>
                  </a:lnTo>
                  <a:close/>
                  <a:moveTo>
                    <a:pt x="99" y="89"/>
                  </a:moveTo>
                  <a:lnTo>
                    <a:pt x="139" y="119"/>
                  </a:lnTo>
                  <a:lnTo>
                    <a:pt x="119" y="99"/>
                  </a:lnTo>
                  <a:lnTo>
                    <a:pt x="99" y="8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9"/>
            <p:cNvSpPr/>
            <p:nvPr/>
          </p:nvSpPr>
          <p:spPr>
            <a:xfrm>
              <a:off x="4617100" y="2873750"/>
              <a:ext cx="525" cy="2475"/>
            </a:xfrm>
            <a:custGeom>
              <a:avLst/>
              <a:gdLst/>
              <a:ahLst/>
              <a:cxnLst/>
              <a:rect l="l" t="t" r="r" b="b"/>
              <a:pathLst>
                <a:path w="21" h="99" extrusionOk="0">
                  <a:moveTo>
                    <a:pt x="1" y="0"/>
                  </a:moveTo>
                  <a:lnTo>
                    <a:pt x="1" y="0"/>
                  </a:lnTo>
                  <a:lnTo>
                    <a:pt x="1" y="0"/>
                  </a:lnTo>
                  <a:lnTo>
                    <a:pt x="21" y="59"/>
                  </a:lnTo>
                  <a:lnTo>
                    <a:pt x="21" y="99"/>
                  </a:lnTo>
                  <a:lnTo>
                    <a:pt x="21" y="99"/>
                  </a:lnTo>
                  <a:lnTo>
                    <a:pt x="21" y="59"/>
                  </a:lnTo>
                  <a:lnTo>
                    <a:pt x="1" y="0"/>
                  </a:lnTo>
                  <a:lnTo>
                    <a:pt x="1"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9"/>
            <p:cNvSpPr/>
            <p:nvPr/>
          </p:nvSpPr>
          <p:spPr>
            <a:xfrm>
              <a:off x="4613175" y="2869800"/>
              <a:ext cx="3475" cy="2975"/>
            </a:xfrm>
            <a:custGeom>
              <a:avLst/>
              <a:gdLst/>
              <a:ahLst/>
              <a:cxnLst/>
              <a:rect l="l" t="t" r="r" b="b"/>
              <a:pathLst>
                <a:path w="139" h="119" extrusionOk="0">
                  <a:moveTo>
                    <a:pt x="0" y="0"/>
                  </a:moveTo>
                  <a:lnTo>
                    <a:pt x="0" y="0"/>
                  </a:lnTo>
                  <a:lnTo>
                    <a:pt x="79" y="60"/>
                  </a:lnTo>
                  <a:lnTo>
                    <a:pt x="138" y="119"/>
                  </a:lnTo>
                  <a:lnTo>
                    <a:pt x="138" y="119"/>
                  </a:lnTo>
                  <a:lnTo>
                    <a:pt x="138" y="119"/>
                  </a:lnTo>
                  <a:lnTo>
                    <a:pt x="79" y="60"/>
                  </a:lnTo>
                  <a:lnTo>
                    <a:pt x="0" y="0"/>
                  </a:lnTo>
                  <a:lnTo>
                    <a:pt x="0"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9"/>
            <p:cNvSpPr/>
            <p:nvPr/>
          </p:nvSpPr>
          <p:spPr>
            <a:xfrm>
              <a:off x="4043900" y="2652625"/>
              <a:ext cx="402850" cy="232475"/>
            </a:xfrm>
            <a:custGeom>
              <a:avLst/>
              <a:gdLst/>
              <a:ahLst/>
              <a:cxnLst/>
              <a:rect l="l" t="t" r="r" b="b"/>
              <a:pathLst>
                <a:path w="16114" h="9299" extrusionOk="0">
                  <a:moveTo>
                    <a:pt x="0" y="9298"/>
                  </a:moveTo>
                  <a:lnTo>
                    <a:pt x="0" y="9298"/>
                  </a:lnTo>
                  <a:lnTo>
                    <a:pt x="0" y="9298"/>
                  </a:lnTo>
                  <a:lnTo>
                    <a:pt x="16113" y="1"/>
                  </a:lnTo>
                  <a:lnTo>
                    <a:pt x="16113" y="1"/>
                  </a:lnTo>
                  <a:lnTo>
                    <a:pt x="0" y="9298"/>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9"/>
            <p:cNvSpPr/>
            <p:nvPr/>
          </p:nvSpPr>
          <p:spPr>
            <a:xfrm>
              <a:off x="4333950" y="2894425"/>
              <a:ext cx="87175" cy="43350"/>
            </a:xfrm>
            <a:custGeom>
              <a:avLst/>
              <a:gdLst/>
              <a:ahLst/>
              <a:cxnLst/>
              <a:rect l="l" t="t" r="r" b="b"/>
              <a:pathLst>
                <a:path w="3487" h="1734" extrusionOk="0">
                  <a:moveTo>
                    <a:pt x="2817" y="99"/>
                  </a:moveTo>
                  <a:lnTo>
                    <a:pt x="0" y="1734"/>
                  </a:lnTo>
                  <a:lnTo>
                    <a:pt x="2817" y="99"/>
                  </a:lnTo>
                  <a:lnTo>
                    <a:pt x="2817" y="99"/>
                  </a:lnTo>
                  <a:lnTo>
                    <a:pt x="2955" y="40"/>
                  </a:lnTo>
                  <a:lnTo>
                    <a:pt x="3132" y="0"/>
                  </a:lnTo>
                  <a:lnTo>
                    <a:pt x="3310" y="0"/>
                  </a:lnTo>
                  <a:lnTo>
                    <a:pt x="3487" y="20"/>
                  </a:lnTo>
                  <a:lnTo>
                    <a:pt x="3487" y="20"/>
                  </a:lnTo>
                  <a:lnTo>
                    <a:pt x="3310" y="0"/>
                  </a:lnTo>
                  <a:lnTo>
                    <a:pt x="3132" y="0"/>
                  </a:lnTo>
                  <a:lnTo>
                    <a:pt x="2955" y="40"/>
                  </a:lnTo>
                  <a:lnTo>
                    <a:pt x="2817" y="99"/>
                  </a:lnTo>
                  <a:lnTo>
                    <a:pt x="2817" y="9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9"/>
            <p:cNvSpPr/>
            <p:nvPr/>
          </p:nvSpPr>
          <p:spPr>
            <a:xfrm>
              <a:off x="4037500" y="2888500"/>
              <a:ext cx="1500" cy="2000"/>
            </a:xfrm>
            <a:custGeom>
              <a:avLst/>
              <a:gdLst/>
              <a:ahLst/>
              <a:cxnLst/>
              <a:rect l="l" t="t" r="r" b="b"/>
              <a:pathLst>
                <a:path w="60" h="80" extrusionOk="0">
                  <a:moveTo>
                    <a:pt x="59" y="1"/>
                  </a:moveTo>
                  <a:lnTo>
                    <a:pt x="0" y="80"/>
                  </a:lnTo>
                  <a:lnTo>
                    <a:pt x="20" y="60"/>
                  </a:lnTo>
                  <a:lnTo>
                    <a:pt x="59"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9"/>
            <p:cNvSpPr/>
            <p:nvPr/>
          </p:nvSpPr>
          <p:spPr>
            <a:xfrm>
              <a:off x="4034525" y="2892950"/>
              <a:ext cx="525" cy="1500"/>
            </a:xfrm>
            <a:custGeom>
              <a:avLst/>
              <a:gdLst/>
              <a:ahLst/>
              <a:cxnLst/>
              <a:rect l="l" t="t" r="r" b="b"/>
              <a:pathLst>
                <a:path w="21" h="60" extrusionOk="0">
                  <a:moveTo>
                    <a:pt x="1" y="59"/>
                  </a:moveTo>
                  <a:lnTo>
                    <a:pt x="1" y="59"/>
                  </a:lnTo>
                  <a:lnTo>
                    <a:pt x="1" y="59"/>
                  </a:lnTo>
                  <a:lnTo>
                    <a:pt x="21" y="0"/>
                  </a:lnTo>
                  <a:lnTo>
                    <a:pt x="21" y="0"/>
                  </a:lnTo>
                  <a:lnTo>
                    <a:pt x="21" y="0"/>
                  </a:lnTo>
                  <a:lnTo>
                    <a:pt x="1" y="59"/>
                  </a:lnTo>
                  <a:lnTo>
                    <a:pt x="1" y="5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9"/>
            <p:cNvSpPr/>
            <p:nvPr/>
          </p:nvSpPr>
          <p:spPr>
            <a:xfrm>
              <a:off x="4568850" y="2754075"/>
              <a:ext cx="253650" cy="147275"/>
            </a:xfrm>
            <a:custGeom>
              <a:avLst/>
              <a:gdLst/>
              <a:ahLst/>
              <a:cxnLst/>
              <a:rect l="l" t="t" r="r" b="b"/>
              <a:pathLst>
                <a:path w="10146" h="5891" extrusionOk="0">
                  <a:moveTo>
                    <a:pt x="3783" y="0"/>
                  </a:moveTo>
                  <a:lnTo>
                    <a:pt x="3625" y="20"/>
                  </a:lnTo>
                  <a:lnTo>
                    <a:pt x="3487" y="40"/>
                  </a:lnTo>
                  <a:lnTo>
                    <a:pt x="3349" y="79"/>
                  </a:lnTo>
                  <a:lnTo>
                    <a:pt x="3211" y="138"/>
                  </a:lnTo>
                  <a:lnTo>
                    <a:pt x="237" y="1872"/>
                  </a:lnTo>
                  <a:lnTo>
                    <a:pt x="138" y="1931"/>
                  </a:lnTo>
                  <a:lnTo>
                    <a:pt x="60" y="2010"/>
                  </a:lnTo>
                  <a:lnTo>
                    <a:pt x="20" y="2088"/>
                  </a:lnTo>
                  <a:lnTo>
                    <a:pt x="0" y="2187"/>
                  </a:lnTo>
                  <a:lnTo>
                    <a:pt x="20" y="2266"/>
                  </a:lnTo>
                  <a:lnTo>
                    <a:pt x="60" y="2364"/>
                  </a:lnTo>
                  <a:lnTo>
                    <a:pt x="138" y="2443"/>
                  </a:lnTo>
                  <a:lnTo>
                    <a:pt x="237" y="2502"/>
                  </a:lnTo>
                  <a:lnTo>
                    <a:pt x="5831" y="5752"/>
                  </a:lnTo>
                  <a:lnTo>
                    <a:pt x="5949" y="5811"/>
                  </a:lnTo>
                  <a:lnTo>
                    <a:pt x="6087" y="5851"/>
                  </a:lnTo>
                  <a:lnTo>
                    <a:pt x="6225" y="5870"/>
                  </a:lnTo>
                  <a:lnTo>
                    <a:pt x="6383" y="5890"/>
                  </a:lnTo>
                  <a:lnTo>
                    <a:pt x="6521" y="5870"/>
                  </a:lnTo>
                  <a:lnTo>
                    <a:pt x="6678" y="5851"/>
                  </a:lnTo>
                  <a:lnTo>
                    <a:pt x="6816" y="5811"/>
                  </a:lnTo>
                  <a:lnTo>
                    <a:pt x="6934" y="5752"/>
                  </a:lnTo>
                  <a:lnTo>
                    <a:pt x="9909" y="4019"/>
                  </a:lnTo>
                  <a:lnTo>
                    <a:pt x="10027" y="3960"/>
                  </a:lnTo>
                  <a:lnTo>
                    <a:pt x="10086" y="3881"/>
                  </a:lnTo>
                  <a:lnTo>
                    <a:pt x="10145" y="3782"/>
                  </a:lnTo>
                  <a:lnTo>
                    <a:pt x="10145" y="3704"/>
                  </a:lnTo>
                  <a:lnTo>
                    <a:pt x="10145" y="3645"/>
                  </a:lnTo>
                  <a:lnTo>
                    <a:pt x="10106" y="3585"/>
                  </a:lnTo>
                  <a:lnTo>
                    <a:pt x="10086" y="3526"/>
                  </a:lnTo>
                  <a:lnTo>
                    <a:pt x="10027" y="3448"/>
                  </a:lnTo>
                  <a:lnTo>
                    <a:pt x="9909" y="3388"/>
                  </a:lnTo>
                  <a:lnTo>
                    <a:pt x="4334" y="138"/>
                  </a:lnTo>
                  <a:lnTo>
                    <a:pt x="4216" y="79"/>
                  </a:lnTo>
                  <a:lnTo>
                    <a:pt x="4078" y="40"/>
                  </a:lnTo>
                  <a:lnTo>
                    <a:pt x="3920" y="20"/>
                  </a:lnTo>
                  <a:lnTo>
                    <a:pt x="3783" y="0"/>
                  </a:lnTo>
                  <a:close/>
                </a:path>
              </a:pathLst>
            </a:custGeom>
            <a:solidFill>
              <a:srgbClr val="59D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9"/>
            <p:cNvSpPr/>
            <p:nvPr/>
          </p:nvSpPr>
          <p:spPr>
            <a:xfrm>
              <a:off x="3981350" y="2905250"/>
              <a:ext cx="1065700" cy="369375"/>
            </a:xfrm>
            <a:custGeom>
              <a:avLst/>
              <a:gdLst/>
              <a:ahLst/>
              <a:cxnLst/>
              <a:rect l="l" t="t" r="r" b="b"/>
              <a:pathLst>
                <a:path w="42628" h="14775" extrusionOk="0">
                  <a:moveTo>
                    <a:pt x="0" y="1"/>
                  </a:moveTo>
                  <a:lnTo>
                    <a:pt x="0" y="1557"/>
                  </a:lnTo>
                  <a:lnTo>
                    <a:pt x="20" y="1714"/>
                  </a:lnTo>
                  <a:lnTo>
                    <a:pt x="60" y="1872"/>
                  </a:lnTo>
                  <a:lnTo>
                    <a:pt x="119" y="2030"/>
                  </a:lnTo>
                  <a:lnTo>
                    <a:pt x="217" y="2168"/>
                  </a:lnTo>
                  <a:lnTo>
                    <a:pt x="335" y="2325"/>
                  </a:lnTo>
                  <a:lnTo>
                    <a:pt x="473" y="2463"/>
                  </a:lnTo>
                  <a:lnTo>
                    <a:pt x="631" y="2601"/>
                  </a:lnTo>
                  <a:lnTo>
                    <a:pt x="828" y="2719"/>
                  </a:lnTo>
                  <a:lnTo>
                    <a:pt x="20782" y="14282"/>
                  </a:lnTo>
                  <a:lnTo>
                    <a:pt x="20999" y="14400"/>
                  </a:lnTo>
                  <a:lnTo>
                    <a:pt x="21215" y="14499"/>
                  </a:lnTo>
                  <a:lnTo>
                    <a:pt x="21472" y="14577"/>
                  </a:lnTo>
                  <a:lnTo>
                    <a:pt x="21708" y="14656"/>
                  </a:lnTo>
                  <a:lnTo>
                    <a:pt x="21984" y="14696"/>
                  </a:lnTo>
                  <a:lnTo>
                    <a:pt x="22240" y="14735"/>
                  </a:lnTo>
                  <a:lnTo>
                    <a:pt x="22516" y="14755"/>
                  </a:lnTo>
                  <a:lnTo>
                    <a:pt x="22791" y="14774"/>
                  </a:lnTo>
                  <a:lnTo>
                    <a:pt x="23067" y="14755"/>
                  </a:lnTo>
                  <a:lnTo>
                    <a:pt x="23343" y="14735"/>
                  </a:lnTo>
                  <a:lnTo>
                    <a:pt x="23599" y="14696"/>
                  </a:lnTo>
                  <a:lnTo>
                    <a:pt x="23875" y="14656"/>
                  </a:lnTo>
                  <a:lnTo>
                    <a:pt x="24131" y="14577"/>
                  </a:lnTo>
                  <a:lnTo>
                    <a:pt x="24367" y="14499"/>
                  </a:lnTo>
                  <a:lnTo>
                    <a:pt x="24604" y="14400"/>
                  </a:lnTo>
                  <a:lnTo>
                    <a:pt x="24820" y="14282"/>
                  </a:lnTo>
                  <a:lnTo>
                    <a:pt x="41780" y="4472"/>
                  </a:lnTo>
                  <a:lnTo>
                    <a:pt x="41977" y="4354"/>
                  </a:lnTo>
                  <a:lnTo>
                    <a:pt x="42155" y="4216"/>
                  </a:lnTo>
                  <a:lnTo>
                    <a:pt x="42293" y="4078"/>
                  </a:lnTo>
                  <a:lnTo>
                    <a:pt x="42411" y="3921"/>
                  </a:lnTo>
                  <a:lnTo>
                    <a:pt x="42509" y="3763"/>
                  </a:lnTo>
                  <a:lnTo>
                    <a:pt x="42588" y="3606"/>
                  </a:lnTo>
                  <a:lnTo>
                    <a:pt x="42608" y="3448"/>
                  </a:lnTo>
                  <a:lnTo>
                    <a:pt x="42627" y="3290"/>
                  </a:lnTo>
                  <a:lnTo>
                    <a:pt x="42627" y="1655"/>
                  </a:lnTo>
                  <a:lnTo>
                    <a:pt x="42608" y="1754"/>
                  </a:lnTo>
                  <a:lnTo>
                    <a:pt x="42588" y="1833"/>
                  </a:lnTo>
                  <a:lnTo>
                    <a:pt x="42568" y="1971"/>
                  </a:lnTo>
                  <a:lnTo>
                    <a:pt x="42529" y="2069"/>
                  </a:lnTo>
                  <a:lnTo>
                    <a:pt x="42490" y="2148"/>
                  </a:lnTo>
                  <a:lnTo>
                    <a:pt x="42411" y="2286"/>
                  </a:lnTo>
                  <a:lnTo>
                    <a:pt x="42332" y="2384"/>
                  </a:lnTo>
                  <a:lnTo>
                    <a:pt x="42233" y="2483"/>
                  </a:lnTo>
                  <a:lnTo>
                    <a:pt x="42155" y="2562"/>
                  </a:lnTo>
                  <a:lnTo>
                    <a:pt x="41977" y="2699"/>
                  </a:lnTo>
                  <a:lnTo>
                    <a:pt x="41780" y="2837"/>
                  </a:lnTo>
                  <a:lnTo>
                    <a:pt x="24820" y="12647"/>
                  </a:lnTo>
                  <a:lnTo>
                    <a:pt x="24604" y="12765"/>
                  </a:lnTo>
                  <a:lnTo>
                    <a:pt x="24367" y="12864"/>
                  </a:lnTo>
                  <a:lnTo>
                    <a:pt x="24111" y="12942"/>
                  </a:lnTo>
                  <a:lnTo>
                    <a:pt x="23855" y="13002"/>
                  </a:lnTo>
                  <a:lnTo>
                    <a:pt x="23599" y="13061"/>
                  </a:lnTo>
                  <a:lnTo>
                    <a:pt x="23343" y="13100"/>
                  </a:lnTo>
                  <a:lnTo>
                    <a:pt x="23067" y="13120"/>
                  </a:lnTo>
                  <a:lnTo>
                    <a:pt x="22516" y="13120"/>
                  </a:lnTo>
                  <a:lnTo>
                    <a:pt x="22240" y="13100"/>
                  </a:lnTo>
                  <a:lnTo>
                    <a:pt x="21984" y="13061"/>
                  </a:lnTo>
                  <a:lnTo>
                    <a:pt x="21708" y="13002"/>
                  </a:lnTo>
                  <a:lnTo>
                    <a:pt x="21452" y="12942"/>
                  </a:lnTo>
                  <a:lnTo>
                    <a:pt x="21215" y="12864"/>
                  </a:lnTo>
                  <a:lnTo>
                    <a:pt x="20979" y="12765"/>
                  </a:lnTo>
                  <a:lnTo>
                    <a:pt x="20762" y="12647"/>
                  </a:lnTo>
                  <a:lnTo>
                    <a:pt x="828" y="1084"/>
                  </a:lnTo>
                  <a:lnTo>
                    <a:pt x="631" y="946"/>
                  </a:lnTo>
                  <a:lnTo>
                    <a:pt x="454" y="808"/>
                  </a:lnTo>
                  <a:lnTo>
                    <a:pt x="375" y="730"/>
                  </a:lnTo>
                  <a:lnTo>
                    <a:pt x="276" y="631"/>
                  </a:lnTo>
                  <a:lnTo>
                    <a:pt x="197" y="533"/>
                  </a:lnTo>
                  <a:lnTo>
                    <a:pt x="138" y="414"/>
                  </a:lnTo>
                  <a:lnTo>
                    <a:pt x="99" y="316"/>
                  </a:lnTo>
                  <a:lnTo>
                    <a:pt x="40" y="217"/>
                  </a:lnTo>
                  <a:lnTo>
                    <a:pt x="20" y="80"/>
                  </a:lnTo>
                  <a:lnTo>
                    <a:pt x="0"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9"/>
            <p:cNvSpPr/>
            <p:nvPr/>
          </p:nvSpPr>
          <p:spPr>
            <a:xfrm>
              <a:off x="4648625" y="2891475"/>
              <a:ext cx="75375" cy="42375"/>
            </a:xfrm>
            <a:custGeom>
              <a:avLst/>
              <a:gdLst/>
              <a:ahLst/>
              <a:cxnLst/>
              <a:rect l="l" t="t" r="r" b="b"/>
              <a:pathLst>
                <a:path w="3015" h="1695" extrusionOk="0">
                  <a:moveTo>
                    <a:pt x="198" y="79"/>
                  </a:moveTo>
                  <a:lnTo>
                    <a:pt x="198" y="79"/>
                  </a:lnTo>
                  <a:lnTo>
                    <a:pt x="119" y="40"/>
                  </a:lnTo>
                  <a:lnTo>
                    <a:pt x="1" y="0"/>
                  </a:lnTo>
                  <a:lnTo>
                    <a:pt x="1" y="0"/>
                  </a:lnTo>
                  <a:lnTo>
                    <a:pt x="119" y="40"/>
                  </a:lnTo>
                  <a:lnTo>
                    <a:pt x="198" y="79"/>
                  </a:lnTo>
                  <a:lnTo>
                    <a:pt x="3014" y="1694"/>
                  </a:lnTo>
                  <a:lnTo>
                    <a:pt x="198" y="7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9"/>
            <p:cNvSpPr/>
            <p:nvPr/>
          </p:nvSpPr>
          <p:spPr>
            <a:xfrm>
              <a:off x="4421100" y="2894925"/>
              <a:ext cx="74900" cy="42850"/>
            </a:xfrm>
            <a:custGeom>
              <a:avLst/>
              <a:gdLst/>
              <a:ahLst/>
              <a:cxnLst/>
              <a:rect l="l" t="t" r="r" b="b"/>
              <a:pathLst>
                <a:path w="2996" h="1714" extrusionOk="0">
                  <a:moveTo>
                    <a:pt x="198" y="79"/>
                  </a:moveTo>
                  <a:lnTo>
                    <a:pt x="198" y="79"/>
                  </a:lnTo>
                  <a:lnTo>
                    <a:pt x="99" y="39"/>
                  </a:lnTo>
                  <a:lnTo>
                    <a:pt x="1" y="0"/>
                  </a:lnTo>
                  <a:lnTo>
                    <a:pt x="1" y="0"/>
                  </a:lnTo>
                  <a:lnTo>
                    <a:pt x="99" y="39"/>
                  </a:lnTo>
                  <a:lnTo>
                    <a:pt x="198" y="79"/>
                  </a:lnTo>
                  <a:lnTo>
                    <a:pt x="2995" y="1714"/>
                  </a:lnTo>
                  <a:lnTo>
                    <a:pt x="198" y="7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9"/>
            <p:cNvSpPr/>
            <p:nvPr/>
          </p:nvSpPr>
          <p:spPr>
            <a:xfrm>
              <a:off x="4837725" y="3001275"/>
              <a:ext cx="525" cy="1025"/>
            </a:xfrm>
            <a:custGeom>
              <a:avLst/>
              <a:gdLst/>
              <a:ahLst/>
              <a:cxnLst/>
              <a:rect l="l" t="t" r="r" b="b"/>
              <a:pathLst>
                <a:path w="21" h="41" extrusionOk="0">
                  <a:moveTo>
                    <a:pt x="1" y="1"/>
                  </a:moveTo>
                  <a:lnTo>
                    <a:pt x="1" y="21"/>
                  </a:lnTo>
                  <a:lnTo>
                    <a:pt x="20" y="40"/>
                  </a:lnTo>
                  <a:lnTo>
                    <a:pt x="1" y="1"/>
                  </a:lnTo>
                  <a:close/>
                </a:path>
              </a:pathLst>
            </a:custGeom>
            <a:solidFill>
              <a:srgbClr val="E3B0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9"/>
            <p:cNvSpPr/>
            <p:nvPr/>
          </p:nvSpPr>
          <p:spPr>
            <a:xfrm>
              <a:off x="4292100" y="2962375"/>
              <a:ext cx="11825" cy="525"/>
            </a:xfrm>
            <a:custGeom>
              <a:avLst/>
              <a:gdLst/>
              <a:ahLst/>
              <a:cxnLst/>
              <a:rect l="l" t="t" r="r" b="b"/>
              <a:pathLst>
                <a:path w="473" h="21" extrusionOk="0">
                  <a:moveTo>
                    <a:pt x="0" y="20"/>
                  </a:moveTo>
                  <a:lnTo>
                    <a:pt x="0" y="20"/>
                  </a:lnTo>
                  <a:lnTo>
                    <a:pt x="118" y="1"/>
                  </a:lnTo>
                  <a:lnTo>
                    <a:pt x="236" y="1"/>
                  </a:lnTo>
                  <a:lnTo>
                    <a:pt x="355" y="1"/>
                  </a:lnTo>
                  <a:lnTo>
                    <a:pt x="473" y="20"/>
                  </a:lnTo>
                  <a:lnTo>
                    <a:pt x="473" y="20"/>
                  </a:lnTo>
                  <a:lnTo>
                    <a:pt x="355" y="1"/>
                  </a:lnTo>
                  <a:lnTo>
                    <a:pt x="236" y="1"/>
                  </a:lnTo>
                  <a:lnTo>
                    <a:pt x="118" y="1"/>
                  </a:lnTo>
                  <a:lnTo>
                    <a:pt x="0" y="20"/>
                  </a:lnTo>
                  <a:lnTo>
                    <a:pt x="0" y="2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9"/>
            <p:cNvSpPr/>
            <p:nvPr/>
          </p:nvSpPr>
          <p:spPr>
            <a:xfrm>
              <a:off x="4746625" y="2857000"/>
              <a:ext cx="219175" cy="127075"/>
            </a:xfrm>
            <a:custGeom>
              <a:avLst/>
              <a:gdLst/>
              <a:ahLst/>
              <a:cxnLst/>
              <a:rect l="l" t="t" r="r" b="b"/>
              <a:pathLst>
                <a:path w="8767" h="5083" extrusionOk="0">
                  <a:moveTo>
                    <a:pt x="3802" y="0"/>
                  </a:moveTo>
                  <a:lnTo>
                    <a:pt x="3664" y="20"/>
                  </a:lnTo>
                  <a:lnTo>
                    <a:pt x="3526" y="40"/>
                  </a:lnTo>
                  <a:lnTo>
                    <a:pt x="3408" y="79"/>
                  </a:lnTo>
                  <a:lnTo>
                    <a:pt x="3310" y="118"/>
                  </a:lnTo>
                  <a:lnTo>
                    <a:pt x="197" y="1911"/>
                  </a:lnTo>
                  <a:lnTo>
                    <a:pt x="99" y="1990"/>
                  </a:lnTo>
                  <a:lnTo>
                    <a:pt x="40" y="2049"/>
                  </a:lnTo>
                  <a:lnTo>
                    <a:pt x="1" y="2128"/>
                  </a:lnTo>
                  <a:lnTo>
                    <a:pt x="1" y="2207"/>
                  </a:lnTo>
                  <a:lnTo>
                    <a:pt x="1" y="2285"/>
                  </a:lnTo>
                  <a:lnTo>
                    <a:pt x="40" y="2364"/>
                  </a:lnTo>
                  <a:lnTo>
                    <a:pt x="99" y="2423"/>
                  </a:lnTo>
                  <a:lnTo>
                    <a:pt x="197" y="2482"/>
                  </a:lnTo>
                  <a:lnTo>
                    <a:pt x="4452" y="4964"/>
                  </a:lnTo>
                  <a:lnTo>
                    <a:pt x="4570" y="5023"/>
                  </a:lnTo>
                  <a:lnTo>
                    <a:pt x="4689" y="5063"/>
                  </a:lnTo>
                  <a:lnTo>
                    <a:pt x="4886" y="5082"/>
                  </a:lnTo>
                  <a:lnTo>
                    <a:pt x="5083" y="5082"/>
                  </a:lnTo>
                  <a:lnTo>
                    <a:pt x="5280" y="5043"/>
                  </a:lnTo>
                  <a:lnTo>
                    <a:pt x="5437" y="4964"/>
                  </a:lnTo>
                  <a:lnTo>
                    <a:pt x="8550" y="3172"/>
                  </a:lnTo>
                  <a:lnTo>
                    <a:pt x="8648" y="3113"/>
                  </a:lnTo>
                  <a:lnTo>
                    <a:pt x="8707" y="3034"/>
                  </a:lnTo>
                  <a:lnTo>
                    <a:pt x="8747" y="2955"/>
                  </a:lnTo>
                  <a:lnTo>
                    <a:pt x="8766" y="2876"/>
                  </a:lnTo>
                  <a:lnTo>
                    <a:pt x="8747" y="2817"/>
                  </a:lnTo>
                  <a:lnTo>
                    <a:pt x="8707" y="2738"/>
                  </a:lnTo>
                  <a:lnTo>
                    <a:pt x="8648" y="2660"/>
                  </a:lnTo>
                  <a:lnTo>
                    <a:pt x="8550" y="2600"/>
                  </a:lnTo>
                  <a:lnTo>
                    <a:pt x="4295" y="118"/>
                  </a:lnTo>
                  <a:lnTo>
                    <a:pt x="4177" y="79"/>
                  </a:lnTo>
                  <a:lnTo>
                    <a:pt x="4058" y="40"/>
                  </a:lnTo>
                  <a:lnTo>
                    <a:pt x="3920" y="20"/>
                  </a:lnTo>
                  <a:lnTo>
                    <a:pt x="3802" y="0"/>
                  </a:lnTo>
                  <a:close/>
                </a:path>
              </a:pathLst>
            </a:custGeom>
            <a:solidFill>
              <a:srgbClr val="26C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9"/>
            <p:cNvSpPr/>
            <p:nvPr/>
          </p:nvSpPr>
          <p:spPr>
            <a:xfrm>
              <a:off x="4531425" y="2959425"/>
              <a:ext cx="75375" cy="42375"/>
            </a:xfrm>
            <a:custGeom>
              <a:avLst/>
              <a:gdLst/>
              <a:ahLst/>
              <a:cxnLst/>
              <a:rect l="l" t="t" r="r" b="b"/>
              <a:pathLst>
                <a:path w="3015" h="1695" extrusionOk="0">
                  <a:moveTo>
                    <a:pt x="197" y="79"/>
                  </a:moveTo>
                  <a:lnTo>
                    <a:pt x="197" y="79"/>
                  </a:lnTo>
                  <a:lnTo>
                    <a:pt x="99" y="20"/>
                  </a:lnTo>
                  <a:lnTo>
                    <a:pt x="0" y="1"/>
                  </a:lnTo>
                  <a:lnTo>
                    <a:pt x="0" y="1"/>
                  </a:lnTo>
                  <a:lnTo>
                    <a:pt x="99" y="20"/>
                  </a:lnTo>
                  <a:lnTo>
                    <a:pt x="197" y="79"/>
                  </a:lnTo>
                  <a:lnTo>
                    <a:pt x="3014" y="1695"/>
                  </a:lnTo>
                  <a:lnTo>
                    <a:pt x="197" y="7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9"/>
            <p:cNvSpPr/>
            <p:nvPr/>
          </p:nvSpPr>
          <p:spPr>
            <a:xfrm>
              <a:off x="4837725" y="3001775"/>
              <a:ext cx="1025" cy="1500"/>
            </a:xfrm>
            <a:custGeom>
              <a:avLst/>
              <a:gdLst/>
              <a:ahLst/>
              <a:cxnLst/>
              <a:rect l="l" t="t" r="r" b="b"/>
              <a:pathLst>
                <a:path w="41" h="60" extrusionOk="0">
                  <a:moveTo>
                    <a:pt x="1" y="1"/>
                  </a:moveTo>
                  <a:lnTo>
                    <a:pt x="40" y="60"/>
                  </a:lnTo>
                  <a:lnTo>
                    <a:pt x="20" y="20"/>
                  </a:lnTo>
                  <a:lnTo>
                    <a:pt x="1"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9"/>
            <p:cNvSpPr/>
            <p:nvPr/>
          </p:nvSpPr>
          <p:spPr>
            <a:xfrm>
              <a:off x="4764350" y="2957450"/>
              <a:ext cx="73400" cy="43850"/>
            </a:xfrm>
            <a:custGeom>
              <a:avLst/>
              <a:gdLst/>
              <a:ahLst/>
              <a:cxnLst/>
              <a:rect l="l" t="t" r="r" b="b"/>
              <a:pathLst>
                <a:path w="2936" h="1754" extrusionOk="0">
                  <a:moveTo>
                    <a:pt x="2798" y="1636"/>
                  </a:moveTo>
                  <a:lnTo>
                    <a:pt x="1" y="1"/>
                  </a:lnTo>
                  <a:lnTo>
                    <a:pt x="2798" y="1636"/>
                  </a:lnTo>
                  <a:lnTo>
                    <a:pt x="2798" y="1636"/>
                  </a:lnTo>
                  <a:lnTo>
                    <a:pt x="2877" y="1675"/>
                  </a:lnTo>
                  <a:lnTo>
                    <a:pt x="2936" y="1754"/>
                  </a:lnTo>
                  <a:lnTo>
                    <a:pt x="2936" y="1754"/>
                  </a:lnTo>
                  <a:lnTo>
                    <a:pt x="2936" y="1754"/>
                  </a:lnTo>
                  <a:lnTo>
                    <a:pt x="2877" y="1675"/>
                  </a:lnTo>
                  <a:lnTo>
                    <a:pt x="2798" y="1636"/>
                  </a:lnTo>
                  <a:lnTo>
                    <a:pt x="2798" y="1636"/>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9"/>
            <p:cNvSpPr/>
            <p:nvPr/>
          </p:nvSpPr>
          <p:spPr>
            <a:xfrm>
              <a:off x="4440325" y="3004725"/>
              <a:ext cx="500" cy="1500"/>
            </a:xfrm>
            <a:custGeom>
              <a:avLst/>
              <a:gdLst/>
              <a:ahLst/>
              <a:cxnLst/>
              <a:rect l="l" t="t" r="r" b="b"/>
              <a:pathLst>
                <a:path w="20" h="60" extrusionOk="0">
                  <a:moveTo>
                    <a:pt x="20" y="1"/>
                  </a:moveTo>
                  <a:lnTo>
                    <a:pt x="0" y="60"/>
                  </a:lnTo>
                  <a:lnTo>
                    <a:pt x="20" y="40"/>
                  </a:lnTo>
                  <a:lnTo>
                    <a:pt x="20"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9"/>
            <p:cNvSpPr/>
            <p:nvPr/>
          </p:nvSpPr>
          <p:spPr>
            <a:xfrm>
              <a:off x="4440325" y="3009175"/>
              <a:ext cx="500" cy="1500"/>
            </a:xfrm>
            <a:custGeom>
              <a:avLst/>
              <a:gdLst/>
              <a:ahLst/>
              <a:cxnLst/>
              <a:rect l="l" t="t" r="r" b="b"/>
              <a:pathLst>
                <a:path w="20" h="60" extrusionOk="0">
                  <a:moveTo>
                    <a:pt x="0" y="0"/>
                  </a:moveTo>
                  <a:lnTo>
                    <a:pt x="0" y="39"/>
                  </a:lnTo>
                  <a:lnTo>
                    <a:pt x="20" y="59"/>
                  </a:lnTo>
                  <a:lnTo>
                    <a:pt x="0"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9"/>
            <p:cNvSpPr/>
            <p:nvPr/>
          </p:nvSpPr>
          <p:spPr>
            <a:xfrm>
              <a:off x="4303900" y="2962875"/>
              <a:ext cx="78325" cy="45325"/>
            </a:xfrm>
            <a:custGeom>
              <a:avLst/>
              <a:gdLst/>
              <a:ahLst/>
              <a:cxnLst/>
              <a:rect l="l" t="t" r="r" b="b"/>
              <a:pathLst>
                <a:path w="3133" h="1813" extrusionOk="0">
                  <a:moveTo>
                    <a:pt x="2995" y="1694"/>
                  </a:moveTo>
                  <a:lnTo>
                    <a:pt x="198" y="79"/>
                  </a:lnTo>
                  <a:lnTo>
                    <a:pt x="198" y="79"/>
                  </a:lnTo>
                  <a:lnTo>
                    <a:pt x="99" y="40"/>
                  </a:lnTo>
                  <a:lnTo>
                    <a:pt x="1" y="0"/>
                  </a:lnTo>
                  <a:lnTo>
                    <a:pt x="1" y="0"/>
                  </a:lnTo>
                  <a:lnTo>
                    <a:pt x="99" y="40"/>
                  </a:lnTo>
                  <a:lnTo>
                    <a:pt x="198" y="79"/>
                  </a:lnTo>
                  <a:lnTo>
                    <a:pt x="2995" y="1694"/>
                  </a:lnTo>
                  <a:lnTo>
                    <a:pt x="2995" y="1694"/>
                  </a:lnTo>
                  <a:lnTo>
                    <a:pt x="3074" y="1754"/>
                  </a:lnTo>
                  <a:lnTo>
                    <a:pt x="3133" y="1813"/>
                  </a:lnTo>
                  <a:lnTo>
                    <a:pt x="3133" y="1813"/>
                  </a:lnTo>
                  <a:lnTo>
                    <a:pt x="3074" y="1754"/>
                  </a:lnTo>
                  <a:lnTo>
                    <a:pt x="2995" y="1694"/>
                  </a:lnTo>
                  <a:lnTo>
                    <a:pt x="2995" y="1694"/>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9"/>
            <p:cNvSpPr/>
            <p:nvPr/>
          </p:nvSpPr>
          <p:spPr>
            <a:xfrm>
              <a:off x="4625475" y="3022450"/>
              <a:ext cx="10875" cy="3000"/>
            </a:xfrm>
            <a:custGeom>
              <a:avLst/>
              <a:gdLst/>
              <a:ahLst/>
              <a:cxnLst/>
              <a:rect l="l" t="t" r="r" b="b"/>
              <a:pathLst>
                <a:path w="435" h="120" extrusionOk="0">
                  <a:moveTo>
                    <a:pt x="1" y="119"/>
                  </a:moveTo>
                  <a:lnTo>
                    <a:pt x="1" y="119"/>
                  </a:lnTo>
                  <a:lnTo>
                    <a:pt x="80" y="60"/>
                  </a:lnTo>
                  <a:lnTo>
                    <a:pt x="198" y="40"/>
                  </a:lnTo>
                  <a:lnTo>
                    <a:pt x="316" y="21"/>
                  </a:lnTo>
                  <a:lnTo>
                    <a:pt x="434" y="1"/>
                  </a:lnTo>
                  <a:lnTo>
                    <a:pt x="434" y="1"/>
                  </a:lnTo>
                  <a:lnTo>
                    <a:pt x="316" y="21"/>
                  </a:lnTo>
                  <a:lnTo>
                    <a:pt x="198" y="40"/>
                  </a:lnTo>
                  <a:lnTo>
                    <a:pt x="80" y="60"/>
                  </a:lnTo>
                  <a:lnTo>
                    <a:pt x="1" y="119"/>
                  </a:lnTo>
                  <a:lnTo>
                    <a:pt x="1" y="11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9"/>
            <p:cNvSpPr/>
            <p:nvPr/>
          </p:nvSpPr>
          <p:spPr>
            <a:xfrm>
              <a:off x="4636325" y="3022450"/>
              <a:ext cx="10850" cy="3000"/>
            </a:xfrm>
            <a:custGeom>
              <a:avLst/>
              <a:gdLst/>
              <a:ahLst/>
              <a:cxnLst/>
              <a:rect l="l" t="t" r="r" b="b"/>
              <a:pathLst>
                <a:path w="434" h="120" extrusionOk="0">
                  <a:moveTo>
                    <a:pt x="433" y="119"/>
                  </a:moveTo>
                  <a:lnTo>
                    <a:pt x="433" y="119"/>
                  </a:lnTo>
                  <a:lnTo>
                    <a:pt x="335" y="60"/>
                  </a:lnTo>
                  <a:lnTo>
                    <a:pt x="217" y="40"/>
                  </a:lnTo>
                  <a:lnTo>
                    <a:pt x="118" y="21"/>
                  </a:lnTo>
                  <a:lnTo>
                    <a:pt x="0" y="1"/>
                  </a:lnTo>
                  <a:lnTo>
                    <a:pt x="0" y="1"/>
                  </a:lnTo>
                  <a:lnTo>
                    <a:pt x="118" y="21"/>
                  </a:lnTo>
                  <a:lnTo>
                    <a:pt x="217" y="40"/>
                  </a:lnTo>
                  <a:lnTo>
                    <a:pt x="335" y="60"/>
                  </a:lnTo>
                  <a:lnTo>
                    <a:pt x="433" y="119"/>
                  </a:lnTo>
                  <a:lnTo>
                    <a:pt x="433" y="11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9"/>
            <p:cNvSpPr/>
            <p:nvPr/>
          </p:nvSpPr>
          <p:spPr>
            <a:xfrm>
              <a:off x="4439825" y="2958450"/>
              <a:ext cx="171400" cy="99500"/>
            </a:xfrm>
            <a:custGeom>
              <a:avLst/>
              <a:gdLst/>
              <a:ahLst/>
              <a:cxnLst/>
              <a:rect l="l" t="t" r="r" b="b"/>
              <a:pathLst>
                <a:path w="6856" h="3980" extrusionOk="0">
                  <a:moveTo>
                    <a:pt x="3487" y="0"/>
                  </a:moveTo>
                  <a:lnTo>
                    <a:pt x="3310" y="20"/>
                  </a:lnTo>
                  <a:lnTo>
                    <a:pt x="3152" y="40"/>
                  </a:lnTo>
                  <a:lnTo>
                    <a:pt x="2995" y="118"/>
                  </a:lnTo>
                  <a:lnTo>
                    <a:pt x="178" y="1734"/>
                  </a:lnTo>
                  <a:lnTo>
                    <a:pt x="99" y="1793"/>
                  </a:lnTo>
                  <a:lnTo>
                    <a:pt x="40" y="1852"/>
                  </a:lnTo>
                  <a:lnTo>
                    <a:pt x="20" y="1911"/>
                  </a:lnTo>
                  <a:lnTo>
                    <a:pt x="40" y="1891"/>
                  </a:lnTo>
                  <a:lnTo>
                    <a:pt x="40" y="1891"/>
                  </a:lnTo>
                  <a:lnTo>
                    <a:pt x="20" y="1950"/>
                  </a:lnTo>
                  <a:lnTo>
                    <a:pt x="1" y="1990"/>
                  </a:lnTo>
                  <a:lnTo>
                    <a:pt x="20" y="2029"/>
                  </a:lnTo>
                  <a:lnTo>
                    <a:pt x="40" y="2088"/>
                  </a:lnTo>
                  <a:lnTo>
                    <a:pt x="20" y="2068"/>
                  </a:lnTo>
                  <a:lnTo>
                    <a:pt x="40" y="2128"/>
                  </a:lnTo>
                  <a:lnTo>
                    <a:pt x="99" y="2187"/>
                  </a:lnTo>
                  <a:lnTo>
                    <a:pt x="178" y="2246"/>
                  </a:lnTo>
                  <a:lnTo>
                    <a:pt x="2975" y="3861"/>
                  </a:lnTo>
                  <a:lnTo>
                    <a:pt x="3073" y="3920"/>
                  </a:lnTo>
                  <a:lnTo>
                    <a:pt x="3192" y="3940"/>
                  </a:lnTo>
                  <a:lnTo>
                    <a:pt x="3349" y="3979"/>
                  </a:lnTo>
                  <a:lnTo>
                    <a:pt x="3526" y="3959"/>
                  </a:lnTo>
                  <a:lnTo>
                    <a:pt x="3704" y="3940"/>
                  </a:lnTo>
                  <a:lnTo>
                    <a:pt x="3861" y="3861"/>
                  </a:lnTo>
                  <a:lnTo>
                    <a:pt x="6678" y="2246"/>
                  </a:lnTo>
                  <a:lnTo>
                    <a:pt x="6757" y="2187"/>
                  </a:lnTo>
                  <a:lnTo>
                    <a:pt x="6796" y="2128"/>
                  </a:lnTo>
                  <a:lnTo>
                    <a:pt x="6836" y="2049"/>
                  </a:lnTo>
                  <a:lnTo>
                    <a:pt x="6855" y="1990"/>
                  </a:lnTo>
                  <a:lnTo>
                    <a:pt x="6836" y="1911"/>
                  </a:lnTo>
                  <a:lnTo>
                    <a:pt x="6796" y="1852"/>
                  </a:lnTo>
                  <a:lnTo>
                    <a:pt x="6757" y="1793"/>
                  </a:lnTo>
                  <a:lnTo>
                    <a:pt x="6678" y="1734"/>
                  </a:lnTo>
                  <a:lnTo>
                    <a:pt x="3861" y="118"/>
                  </a:lnTo>
                  <a:lnTo>
                    <a:pt x="3763" y="59"/>
                  </a:lnTo>
                  <a:lnTo>
                    <a:pt x="3664" y="40"/>
                  </a:lnTo>
                  <a:lnTo>
                    <a:pt x="3487"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9"/>
            <p:cNvSpPr/>
            <p:nvPr/>
          </p:nvSpPr>
          <p:spPr>
            <a:xfrm>
              <a:off x="4212300" y="2962375"/>
              <a:ext cx="170925" cy="99025"/>
            </a:xfrm>
            <a:custGeom>
              <a:avLst/>
              <a:gdLst/>
              <a:ahLst/>
              <a:cxnLst/>
              <a:rect l="l" t="t" r="r" b="b"/>
              <a:pathLst>
                <a:path w="6837" h="3961" extrusionOk="0">
                  <a:moveTo>
                    <a:pt x="3310" y="1"/>
                  </a:moveTo>
                  <a:lnTo>
                    <a:pt x="3192" y="20"/>
                  </a:lnTo>
                  <a:lnTo>
                    <a:pt x="3094" y="60"/>
                  </a:lnTo>
                  <a:lnTo>
                    <a:pt x="2995" y="99"/>
                  </a:lnTo>
                  <a:lnTo>
                    <a:pt x="178" y="1734"/>
                  </a:lnTo>
                  <a:lnTo>
                    <a:pt x="99" y="1774"/>
                  </a:lnTo>
                  <a:lnTo>
                    <a:pt x="40" y="1852"/>
                  </a:lnTo>
                  <a:lnTo>
                    <a:pt x="1" y="1911"/>
                  </a:lnTo>
                  <a:lnTo>
                    <a:pt x="1" y="1971"/>
                  </a:lnTo>
                  <a:lnTo>
                    <a:pt x="1" y="2049"/>
                  </a:lnTo>
                  <a:lnTo>
                    <a:pt x="40" y="2108"/>
                  </a:lnTo>
                  <a:lnTo>
                    <a:pt x="99" y="2168"/>
                  </a:lnTo>
                  <a:lnTo>
                    <a:pt x="178" y="2227"/>
                  </a:lnTo>
                  <a:lnTo>
                    <a:pt x="2975" y="3862"/>
                  </a:lnTo>
                  <a:lnTo>
                    <a:pt x="3074" y="3901"/>
                  </a:lnTo>
                  <a:lnTo>
                    <a:pt x="3172" y="3940"/>
                  </a:lnTo>
                  <a:lnTo>
                    <a:pt x="3291" y="3960"/>
                  </a:lnTo>
                  <a:lnTo>
                    <a:pt x="3527" y="3960"/>
                  </a:lnTo>
                  <a:lnTo>
                    <a:pt x="3645" y="3940"/>
                  </a:lnTo>
                  <a:lnTo>
                    <a:pt x="3744" y="3901"/>
                  </a:lnTo>
                  <a:lnTo>
                    <a:pt x="3842" y="3862"/>
                  </a:lnTo>
                  <a:lnTo>
                    <a:pt x="6659" y="2227"/>
                  </a:lnTo>
                  <a:lnTo>
                    <a:pt x="6777" y="2148"/>
                  </a:lnTo>
                  <a:lnTo>
                    <a:pt x="6817" y="2089"/>
                  </a:lnTo>
                  <a:lnTo>
                    <a:pt x="6836" y="2049"/>
                  </a:lnTo>
                  <a:lnTo>
                    <a:pt x="6836" y="1990"/>
                  </a:lnTo>
                  <a:lnTo>
                    <a:pt x="6836" y="1931"/>
                  </a:lnTo>
                  <a:lnTo>
                    <a:pt x="6817" y="1892"/>
                  </a:lnTo>
                  <a:lnTo>
                    <a:pt x="6797" y="1833"/>
                  </a:lnTo>
                  <a:lnTo>
                    <a:pt x="6738" y="1774"/>
                  </a:lnTo>
                  <a:lnTo>
                    <a:pt x="6659" y="1714"/>
                  </a:lnTo>
                  <a:lnTo>
                    <a:pt x="3862" y="99"/>
                  </a:lnTo>
                  <a:lnTo>
                    <a:pt x="3763" y="60"/>
                  </a:lnTo>
                  <a:lnTo>
                    <a:pt x="3665" y="20"/>
                  </a:lnTo>
                  <a:lnTo>
                    <a:pt x="3547"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9"/>
            <p:cNvSpPr/>
            <p:nvPr/>
          </p:nvSpPr>
          <p:spPr>
            <a:xfrm>
              <a:off x="4551125" y="3068750"/>
              <a:ext cx="500" cy="1500"/>
            </a:xfrm>
            <a:custGeom>
              <a:avLst/>
              <a:gdLst/>
              <a:ahLst/>
              <a:cxnLst/>
              <a:rect l="l" t="t" r="r" b="b"/>
              <a:pathLst>
                <a:path w="20" h="60" extrusionOk="0">
                  <a:moveTo>
                    <a:pt x="0" y="60"/>
                  </a:moveTo>
                  <a:lnTo>
                    <a:pt x="0" y="60"/>
                  </a:lnTo>
                  <a:lnTo>
                    <a:pt x="0" y="60"/>
                  </a:lnTo>
                  <a:lnTo>
                    <a:pt x="20" y="1"/>
                  </a:lnTo>
                  <a:lnTo>
                    <a:pt x="20" y="1"/>
                  </a:lnTo>
                  <a:lnTo>
                    <a:pt x="20" y="1"/>
                  </a:lnTo>
                  <a:lnTo>
                    <a:pt x="0" y="60"/>
                  </a:lnTo>
                  <a:lnTo>
                    <a:pt x="0" y="6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9"/>
            <p:cNvSpPr/>
            <p:nvPr/>
          </p:nvSpPr>
          <p:spPr>
            <a:xfrm>
              <a:off x="4717075" y="3065800"/>
              <a:ext cx="3475" cy="2975"/>
            </a:xfrm>
            <a:custGeom>
              <a:avLst/>
              <a:gdLst/>
              <a:ahLst/>
              <a:cxnLst/>
              <a:rect l="l" t="t" r="r" b="b"/>
              <a:pathLst>
                <a:path w="139" h="119" extrusionOk="0">
                  <a:moveTo>
                    <a:pt x="1" y="0"/>
                  </a:moveTo>
                  <a:lnTo>
                    <a:pt x="1" y="0"/>
                  </a:lnTo>
                  <a:lnTo>
                    <a:pt x="79" y="59"/>
                  </a:lnTo>
                  <a:lnTo>
                    <a:pt x="138" y="119"/>
                  </a:lnTo>
                  <a:lnTo>
                    <a:pt x="138" y="119"/>
                  </a:lnTo>
                  <a:lnTo>
                    <a:pt x="138" y="119"/>
                  </a:lnTo>
                  <a:lnTo>
                    <a:pt x="79" y="59"/>
                  </a:lnTo>
                  <a:lnTo>
                    <a:pt x="1" y="0"/>
                  </a:lnTo>
                  <a:lnTo>
                    <a:pt x="1"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9"/>
            <p:cNvSpPr/>
            <p:nvPr/>
          </p:nvSpPr>
          <p:spPr>
            <a:xfrm>
              <a:off x="4721025" y="3070225"/>
              <a:ext cx="500" cy="2000"/>
            </a:xfrm>
            <a:custGeom>
              <a:avLst/>
              <a:gdLst/>
              <a:ahLst/>
              <a:cxnLst/>
              <a:rect l="l" t="t" r="r" b="b"/>
              <a:pathLst>
                <a:path w="20" h="80" extrusionOk="0">
                  <a:moveTo>
                    <a:pt x="0" y="1"/>
                  </a:moveTo>
                  <a:lnTo>
                    <a:pt x="0" y="1"/>
                  </a:lnTo>
                  <a:lnTo>
                    <a:pt x="0" y="1"/>
                  </a:lnTo>
                  <a:lnTo>
                    <a:pt x="20" y="40"/>
                  </a:lnTo>
                  <a:lnTo>
                    <a:pt x="20" y="79"/>
                  </a:lnTo>
                  <a:lnTo>
                    <a:pt x="20" y="79"/>
                  </a:lnTo>
                  <a:lnTo>
                    <a:pt x="20" y="40"/>
                  </a:lnTo>
                  <a:lnTo>
                    <a:pt x="0" y="1"/>
                  </a:lnTo>
                  <a:lnTo>
                    <a:pt x="0"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9"/>
            <p:cNvSpPr/>
            <p:nvPr/>
          </p:nvSpPr>
          <p:spPr>
            <a:xfrm>
              <a:off x="4550625" y="3022450"/>
              <a:ext cx="170900" cy="99500"/>
            </a:xfrm>
            <a:custGeom>
              <a:avLst/>
              <a:gdLst/>
              <a:ahLst/>
              <a:cxnLst/>
              <a:rect l="l" t="t" r="r" b="b"/>
              <a:pathLst>
                <a:path w="6836" h="3980" extrusionOk="0">
                  <a:moveTo>
                    <a:pt x="3428" y="1"/>
                  </a:moveTo>
                  <a:lnTo>
                    <a:pt x="3310" y="21"/>
                  </a:lnTo>
                  <a:lnTo>
                    <a:pt x="3192" y="40"/>
                  </a:lnTo>
                  <a:lnTo>
                    <a:pt x="3074" y="60"/>
                  </a:lnTo>
                  <a:lnTo>
                    <a:pt x="2995" y="119"/>
                  </a:lnTo>
                  <a:lnTo>
                    <a:pt x="178" y="1734"/>
                  </a:lnTo>
                  <a:lnTo>
                    <a:pt x="99" y="1793"/>
                  </a:lnTo>
                  <a:lnTo>
                    <a:pt x="40" y="1853"/>
                  </a:lnTo>
                  <a:lnTo>
                    <a:pt x="20" y="1912"/>
                  </a:lnTo>
                  <a:lnTo>
                    <a:pt x="1" y="1990"/>
                  </a:lnTo>
                  <a:lnTo>
                    <a:pt x="20" y="2089"/>
                  </a:lnTo>
                  <a:lnTo>
                    <a:pt x="79" y="2168"/>
                  </a:lnTo>
                  <a:lnTo>
                    <a:pt x="178" y="2247"/>
                  </a:lnTo>
                  <a:lnTo>
                    <a:pt x="2975" y="3881"/>
                  </a:lnTo>
                  <a:lnTo>
                    <a:pt x="3074" y="3921"/>
                  </a:lnTo>
                  <a:lnTo>
                    <a:pt x="3172" y="3960"/>
                  </a:lnTo>
                  <a:lnTo>
                    <a:pt x="3290" y="3980"/>
                  </a:lnTo>
                  <a:lnTo>
                    <a:pt x="3408" y="3980"/>
                  </a:lnTo>
                  <a:lnTo>
                    <a:pt x="3527" y="3960"/>
                  </a:lnTo>
                  <a:lnTo>
                    <a:pt x="3645" y="3941"/>
                  </a:lnTo>
                  <a:lnTo>
                    <a:pt x="3743" y="3921"/>
                  </a:lnTo>
                  <a:lnTo>
                    <a:pt x="3842" y="3862"/>
                  </a:lnTo>
                  <a:lnTo>
                    <a:pt x="6659" y="2247"/>
                  </a:lnTo>
                  <a:lnTo>
                    <a:pt x="6737" y="2187"/>
                  </a:lnTo>
                  <a:lnTo>
                    <a:pt x="6796" y="2128"/>
                  </a:lnTo>
                  <a:lnTo>
                    <a:pt x="6836" y="2069"/>
                  </a:lnTo>
                  <a:lnTo>
                    <a:pt x="6836" y="1990"/>
                  </a:lnTo>
                  <a:lnTo>
                    <a:pt x="6836" y="1951"/>
                  </a:lnTo>
                  <a:lnTo>
                    <a:pt x="6816" y="1912"/>
                  </a:lnTo>
                  <a:lnTo>
                    <a:pt x="6796" y="1853"/>
                  </a:lnTo>
                  <a:lnTo>
                    <a:pt x="6737" y="1793"/>
                  </a:lnTo>
                  <a:lnTo>
                    <a:pt x="6659" y="1734"/>
                  </a:lnTo>
                  <a:lnTo>
                    <a:pt x="3861" y="119"/>
                  </a:lnTo>
                  <a:lnTo>
                    <a:pt x="3763" y="60"/>
                  </a:lnTo>
                  <a:lnTo>
                    <a:pt x="3645" y="40"/>
                  </a:lnTo>
                  <a:lnTo>
                    <a:pt x="3546" y="21"/>
                  </a:lnTo>
                  <a:lnTo>
                    <a:pt x="3428"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9"/>
            <p:cNvSpPr/>
            <p:nvPr/>
          </p:nvSpPr>
          <p:spPr>
            <a:xfrm>
              <a:off x="4322625" y="3026400"/>
              <a:ext cx="171400" cy="99000"/>
            </a:xfrm>
            <a:custGeom>
              <a:avLst/>
              <a:gdLst/>
              <a:ahLst/>
              <a:cxnLst/>
              <a:rect l="l" t="t" r="r" b="b"/>
              <a:pathLst>
                <a:path w="6856" h="3960" extrusionOk="0">
                  <a:moveTo>
                    <a:pt x="3329" y="1"/>
                  </a:moveTo>
                  <a:lnTo>
                    <a:pt x="3211" y="20"/>
                  </a:lnTo>
                  <a:lnTo>
                    <a:pt x="3093" y="60"/>
                  </a:lnTo>
                  <a:lnTo>
                    <a:pt x="2994" y="99"/>
                  </a:lnTo>
                  <a:lnTo>
                    <a:pt x="178" y="1734"/>
                  </a:lnTo>
                  <a:lnTo>
                    <a:pt x="99" y="1793"/>
                  </a:lnTo>
                  <a:lnTo>
                    <a:pt x="40" y="1852"/>
                  </a:lnTo>
                  <a:lnTo>
                    <a:pt x="20" y="1911"/>
                  </a:lnTo>
                  <a:lnTo>
                    <a:pt x="0" y="1990"/>
                  </a:lnTo>
                  <a:lnTo>
                    <a:pt x="0" y="2049"/>
                  </a:lnTo>
                  <a:lnTo>
                    <a:pt x="40" y="2108"/>
                  </a:lnTo>
                  <a:lnTo>
                    <a:pt x="99" y="2187"/>
                  </a:lnTo>
                  <a:lnTo>
                    <a:pt x="178" y="2226"/>
                  </a:lnTo>
                  <a:lnTo>
                    <a:pt x="2975" y="3861"/>
                  </a:lnTo>
                  <a:lnTo>
                    <a:pt x="3073" y="3901"/>
                  </a:lnTo>
                  <a:lnTo>
                    <a:pt x="3191" y="3940"/>
                  </a:lnTo>
                  <a:lnTo>
                    <a:pt x="3290" y="3960"/>
                  </a:lnTo>
                  <a:lnTo>
                    <a:pt x="3526" y="3960"/>
                  </a:lnTo>
                  <a:lnTo>
                    <a:pt x="3645" y="3940"/>
                  </a:lnTo>
                  <a:lnTo>
                    <a:pt x="3763" y="3901"/>
                  </a:lnTo>
                  <a:lnTo>
                    <a:pt x="3841" y="3861"/>
                  </a:lnTo>
                  <a:lnTo>
                    <a:pt x="6658" y="2226"/>
                  </a:lnTo>
                  <a:lnTo>
                    <a:pt x="6757" y="2167"/>
                  </a:lnTo>
                  <a:lnTo>
                    <a:pt x="6796" y="2108"/>
                  </a:lnTo>
                  <a:lnTo>
                    <a:pt x="6836" y="2049"/>
                  </a:lnTo>
                  <a:lnTo>
                    <a:pt x="6855" y="1970"/>
                  </a:lnTo>
                  <a:lnTo>
                    <a:pt x="6836" y="1911"/>
                  </a:lnTo>
                  <a:lnTo>
                    <a:pt x="6796" y="1852"/>
                  </a:lnTo>
                  <a:lnTo>
                    <a:pt x="6757" y="1793"/>
                  </a:lnTo>
                  <a:lnTo>
                    <a:pt x="6678" y="1734"/>
                  </a:lnTo>
                  <a:lnTo>
                    <a:pt x="3881" y="99"/>
                  </a:lnTo>
                  <a:lnTo>
                    <a:pt x="3782" y="60"/>
                  </a:lnTo>
                  <a:lnTo>
                    <a:pt x="3664" y="20"/>
                  </a:lnTo>
                  <a:lnTo>
                    <a:pt x="3546"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9"/>
            <p:cNvSpPr/>
            <p:nvPr/>
          </p:nvSpPr>
          <p:spPr>
            <a:xfrm>
              <a:off x="4436875" y="3092875"/>
              <a:ext cx="70925" cy="41900"/>
            </a:xfrm>
            <a:custGeom>
              <a:avLst/>
              <a:gdLst/>
              <a:ahLst/>
              <a:cxnLst/>
              <a:rect l="l" t="t" r="r" b="b"/>
              <a:pathLst>
                <a:path w="2837" h="1676" extrusionOk="0">
                  <a:moveTo>
                    <a:pt x="40" y="1636"/>
                  </a:moveTo>
                  <a:lnTo>
                    <a:pt x="40" y="1636"/>
                  </a:lnTo>
                  <a:lnTo>
                    <a:pt x="0" y="1675"/>
                  </a:lnTo>
                  <a:lnTo>
                    <a:pt x="0" y="1675"/>
                  </a:lnTo>
                  <a:lnTo>
                    <a:pt x="40" y="1636"/>
                  </a:lnTo>
                  <a:lnTo>
                    <a:pt x="2837" y="1"/>
                  </a:lnTo>
                  <a:lnTo>
                    <a:pt x="40" y="1636"/>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9"/>
            <p:cNvSpPr/>
            <p:nvPr/>
          </p:nvSpPr>
          <p:spPr>
            <a:xfrm>
              <a:off x="4513200" y="3090425"/>
              <a:ext cx="86700" cy="43350"/>
            </a:xfrm>
            <a:custGeom>
              <a:avLst/>
              <a:gdLst/>
              <a:ahLst/>
              <a:cxnLst/>
              <a:rect l="l" t="t" r="r" b="b"/>
              <a:pathLst>
                <a:path w="3468" h="1734" extrusionOk="0">
                  <a:moveTo>
                    <a:pt x="670" y="99"/>
                  </a:moveTo>
                  <a:lnTo>
                    <a:pt x="670" y="99"/>
                  </a:lnTo>
                  <a:lnTo>
                    <a:pt x="513" y="40"/>
                  </a:lnTo>
                  <a:lnTo>
                    <a:pt x="355" y="0"/>
                  </a:lnTo>
                  <a:lnTo>
                    <a:pt x="178" y="0"/>
                  </a:lnTo>
                  <a:lnTo>
                    <a:pt x="1" y="20"/>
                  </a:lnTo>
                  <a:lnTo>
                    <a:pt x="1" y="20"/>
                  </a:lnTo>
                  <a:lnTo>
                    <a:pt x="178" y="0"/>
                  </a:lnTo>
                  <a:lnTo>
                    <a:pt x="355" y="0"/>
                  </a:lnTo>
                  <a:lnTo>
                    <a:pt x="513" y="40"/>
                  </a:lnTo>
                  <a:lnTo>
                    <a:pt x="670" y="99"/>
                  </a:lnTo>
                  <a:lnTo>
                    <a:pt x="3467" y="1734"/>
                  </a:lnTo>
                  <a:lnTo>
                    <a:pt x="670" y="9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9"/>
            <p:cNvSpPr/>
            <p:nvPr/>
          </p:nvSpPr>
          <p:spPr>
            <a:xfrm>
              <a:off x="4433925" y="3136700"/>
              <a:ext cx="500" cy="1025"/>
            </a:xfrm>
            <a:custGeom>
              <a:avLst/>
              <a:gdLst/>
              <a:ahLst/>
              <a:cxnLst/>
              <a:rect l="l" t="t" r="r" b="b"/>
              <a:pathLst>
                <a:path w="20" h="41" extrusionOk="0">
                  <a:moveTo>
                    <a:pt x="0" y="40"/>
                  </a:moveTo>
                  <a:lnTo>
                    <a:pt x="0" y="40"/>
                  </a:lnTo>
                  <a:lnTo>
                    <a:pt x="0" y="40"/>
                  </a:lnTo>
                  <a:lnTo>
                    <a:pt x="20" y="1"/>
                  </a:lnTo>
                  <a:lnTo>
                    <a:pt x="20" y="1"/>
                  </a:lnTo>
                  <a:lnTo>
                    <a:pt x="0" y="40"/>
                  </a:lnTo>
                  <a:lnTo>
                    <a:pt x="0" y="4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9"/>
            <p:cNvSpPr/>
            <p:nvPr/>
          </p:nvSpPr>
          <p:spPr>
            <a:xfrm>
              <a:off x="4432925" y="3090425"/>
              <a:ext cx="171400" cy="99000"/>
            </a:xfrm>
            <a:custGeom>
              <a:avLst/>
              <a:gdLst/>
              <a:ahLst/>
              <a:cxnLst/>
              <a:rect l="l" t="t" r="r" b="b"/>
              <a:pathLst>
                <a:path w="6856" h="3960" extrusionOk="0">
                  <a:moveTo>
                    <a:pt x="3389" y="0"/>
                  </a:moveTo>
                  <a:lnTo>
                    <a:pt x="3212" y="20"/>
                  </a:lnTo>
                  <a:lnTo>
                    <a:pt x="3093" y="59"/>
                  </a:lnTo>
                  <a:lnTo>
                    <a:pt x="2995" y="99"/>
                  </a:lnTo>
                  <a:lnTo>
                    <a:pt x="198" y="1734"/>
                  </a:lnTo>
                  <a:lnTo>
                    <a:pt x="119" y="1793"/>
                  </a:lnTo>
                  <a:lnTo>
                    <a:pt x="60" y="1852"/>
                  </a:lnTo>
                  <a:lnTo>
                    <a:pt x="40" y="1891"/>
                  </a:lnTo>
                  <a:lnTo>
                    <a:pt x="20" y="1931"/>
                  </a:lnTo>
                  <a:lnTo>
                    <a:pt x="1" y="1990"/>
                  </a:lnTo>
                  <a:lnTo>
                    <a:pt x="20" y="2049"/>
                  </a:lnTo>
                  <a:lnTo>
                    <a:pt x="60" y="2128"/>
                  </a:lnTo>
                  <a:lnTo>
                    <a:pt x="119" y="2187"/>
                  </a:lnTo>
                  <a:lnTo>
                    <a:pt x="198" y="2246"/>
                  </a:lnTo>
                  <a:lnTo>
                    <a:pt x="2995" y="3861"/>
                  </a:lnTo>
                  <a:lnTo>
                    <a:pt x="3093" y="3901"/>
                  </a:lnTo>
                  <a:lnTo>
                    <a:pt x="3192" y="3940"/>
                  </a:lnTo>
                  <a:lnTo>
                    <a:pt x="3310" y="3960"/>
                  </a:lnTo>
                  <a:lnTo>
                    <a:pt x="3546" y="3960"/>
                  </a:lnTo>
                  <a:lnTo>
                    <a:pt x="3665" y="3940"/>
                  </a:lnTo>
                  <a:lnTo>
                    <a:pt x="3763" y="3901"/>
                  </a:lnTo>
                  <a:lnTo>
                    <a:pt x="3862" y="3861"/>
                  </a:lnTo>
                  <a:lnTo>
                    <a:pt x="6678" y="2226"/>
                  </a:lnTo>
                  <a:lnTo>
                    <a:pt x="6757" y="2187"/>
                  </a:lnTo>
                  <a:lnTo>
                    <a:pt x="6816" y="2108"/>
                  </a:lnTo>
                  <a:lnTo>
                    <a:pt x="6856" y="2049"/>
                  </a:lnTo>
                  <a:lnTo>
                    <a:pt x="6856" y="1990"/>
                  </a:lnTo>
                  <a:lnTo>
                    <a:pt x="6856" y="1911"/>
                  </a:lnTo>
                  <a:lnTo>
                    <a:pt x="6816" y="1852"/>
                  </a:lnTo>
                  <a:lnTo>
                    <a:pt x="6757" y="1793"/>
                  </a:lnTo>
                  <a:lnTo>
                    <a:pt x="6678" y="1734"/>
                  </a:lnTo>
                  <a:lnTo>
                    <a:pt x="3881" y="99"/>
                  </a:lnTo>
                  <a:lnTo>
                    <a:pt x="3724" y="40"/>
                  </a:lnTo>
                  <a:lnTo>
                    <a:pt x="3566"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9"/>
            <p:cNvSpPr/>
            <p:nvPr/>
          </p:nvSpPr>
          <p:spPr>
            <a:xfrm>
              <a:off x="3981350" y="2616175"/>
              <a:ext cx="1065700" cy="617075"/>
            </a:xfrm>
            <a:custGeom>
              <a:avLst/>
              <a:gdLst/>
              <a:ahLst/>
              <a:cxnLst/>
              <a:rect l="l" t="t" r="r" b="b"/>
              <a:pathLst>
                <a:path w="42628" h="24683" extrusionOk="0">
                  <a:moveTo>
                    <a:pt x="27283" y="5516"/>
                  </a:moveTo>
                  <a:lnTo>
                    <a:pt x="27420" y="5536"/>
                  </a:lnTo>
                  <a:lnTo>
                    <a:pt x="27578" y="5556"/>
                  </a:lnTo>
                  <a:lnTo>
                    <a:pt x="27716" y="5595"/>
                  </a:lnTo>
                  <a:lnTo>
                    <a:pt x="27834" y="5654"/>
                  </a:lnTo>
                  <a:lnTo>
                    <a:pt x="33409" y="8904"/>
                  </a:lnTo>
                  <a:lnTo>
                    <a:pt x="33527" y="8964"/>
                  </a:lnTo>
                  <a:lnTo>
                    <a:pt x="33586" y="9042"/>
                  </a:lnTo>
                  <a:lnTo>
                    <a:pt x="33606" y="9101"/>
                  </a:lnTo>
                  <a:lnTo>
                    <a:pt x="33645" y="9161"/>
                  </a:lnTo>
                  <a:lnTo>
                    <a:pt x="33645" y="9220"/>
                  </a:lnTo>
                  <a:lnTo>
                    <a:pt x="33645" y="9298"/>
                  </a:lnTo>
                  <a:lnTo>
                    <a:pt x="33586" y="9397"/>
                  </a:lnTo>
                  <a:lnTo>
                    <a:pt x="33527" y="9476"/>
                  </a:lnTo>
                  <a:lnTo>
                    <a:pt x="33409" y="9535"/>
                  </a:lnTo>
                  <a:lnTo>
                    <a:pt x="30434" y="11268"/>
                  </a:lnTo>
                  <a:lnTo>
                    <a:pt x="30316" y="11327"/>
                  </a:lnTo>
                  <a:lnTo>
                    <a:pt x="30178" y="11367"/>
                  </a:lnTo>
                  <a:lnTo>
                    <a:pt x="30021" y="11386"/>
                  </a:lnTo>
                  <a:lnTo>
                    <a:pt x="29883" y="11406"/>
                  </a:lnTo>
                  <a:lnTo>
                    <a:pt x="29725" y="11386"/>
                  </a:lnTo>
                  <a:lnTo>
                    <a:pt x="29587" y="11367"/>
                  </a:lnTo>
                  <a:lnTo>
                    <a:pt x="29449" y="11327"/>
                  </a:lnTo>
                  <a:lnTo>
                    <a:pt x="29331" y="11268"/>
                  </a:lnTo>
                  <a:lnTo>
                    <a:pt x="23737" y="8018"/>
                  </a:lnTo>
                  <a:lnTo>
                    <a:pt x="23638" y="7959"/>
                  </a:lnTo>
                  <a:lnTo>
                    <a:pt x="23560" y="7880"/>
                  </a:lnTo>
                  <a:lnTo>
                    <a:pt x="23520" y="7782"/>
                  </a:lnTo>
                  <a:lnTo>
                    <a:pt x="23500" y="7703"/>
                  </a:lnTo>
                  <a:lnTo>
                    <a:pt x="23520" y="7604"/>
                  </a:lnTo>
                  <a:lnTo>
                    <a:pt x="23560" y="7526"/>
                  </a:lnTo>
                  <a:lnTo>
                    <a:pt x="23638" y="7447"/>
                  </a:lnTo>
                  <a:lnTo>
                    <a:pt x="23737" y="7388"/>
                  </a:lnTo>
                  <a:lnTo>
                    <a:pt x="26711" y="5654"/>
                  </a:lnTo>
                  <a:lnTo>
                    <a:pt x="26849" y="5595"/>
                  </a:lnTo>
                  <a:lnTo>
                    <a:pt x="26987" y="5556"/>
                  </a:lnTo>
                  <a:lnTo>
                    <a:pt x="27125" y="5536"/>
                  </a:lnTo>
                  <a:lnTo>
                    <a:pt x="27283" y="5516"/>
                  </a:lnTo>
                  <a:close/>
                  <a:moveTo>
                    <a:pt x="22043" y="8412"/>
                  </a:moveTo>
                  <a:lnTo>
                    <a:pt x="22161" y="8432"/>
                  </a:lnTo>
                  <a:lnTo>
                    <a:pt x="22279" y="8451"/>
                  </a:lnTo>
                  <a:lnTo>
                    <a:pt x="22378" y="8471"/>
                  </a:lnTo>
                  <a:lnTo>
                    <a:pt x="22476" y="8530"/>
                  </a:lnTo>
                  <a:lnTo>
                    <a:pt x="25273" y="10145"/>
                  </a:lnTo>
                  <a:lnTo>
                    <a:pt x="25352" y="10205"/>
                  </a:lnTo>
                  <a:lnTo>
                    <a:pt x="25411" y="10264"/>
                  </a:lnTo>
                  <a:lnTo>
                    <a:pt x="25431" y="10303"/>
                  </a:lnTo>
                  <a:lnTo>
                    <a:pt x="25451" y="10362"/>
                  </a:lnTo>
                  <a:lnTo>
                    <a:pt x="25451" y="10402"/>
                  </a:lnTo>
                  <a:lnTo>
                    <a:pt x="25451" y="10461"/>
                  </a:lnTo>
                  <a:lnTo>
                    <a:pt x="25411" y="10539"/>
                  </a:lnTo>
                  <a:lnTo>
                    <a:pt x="25352" y="10599"/>
                  </a:lnTo>
                  <a:lnTo>
                    <a:pt x="25273" y="10658"/>
                  </a:lnTo>
                  <a:lnTo>
                    <a:pt x="22456" y="12293"/>
                  </a:lnTo>
                  <a:lnTo>
                    <a:pt x="22358" y="12332"/>
                  </a:lnTo>
                  <a:lnTo>
                    <a:pt x="22240" y="12352"/>
                  </a:lnTo>
                  <a:lnTo>
                    <a:pt x="22141" y="12371"/>
                  </a:lnTo>
                  <a:lnTo>
                    <a:pt x="22023" y="12391"/>
                  </a:lnTo>
                  <a:lnTo>
                    <a:pt x="21905" y="12371"/>
                  </a:lnTo>
                  <a:lnTo>
                    <a:pt x="21787" y="12352"/>
                  </a:lnTo>
                  <a:lnTo>
                    <a:pt x="21688" y="12332"/>
                  </a:lnTo>
                  <a:lnTo>
                    <a:pt x="21590" y="12273"/>
                  </a:lnTo>
                  <a:lnTo>
                    <a:pt x="18793" y="10658"/>
                  </a:lnTo>
                  <a:lnTo>
                    <a:pt x="18773" y="10638"/>
                  </a:lnTo>
                  <a:lnTo>
                    <a:pt x="18694" y="10599"/>
                  </a:lnTo>
                  <a:lnTo>
                    <a:pt x="18655" y="10539"/>
                  </a:lnTo>
                  <a:lnTo>
                    <a:pt x="18635" y="10500"/>
                  </a:lnTo>
                  <a:lnTo>
                    <a:pt x="18615" y="10441"/>
                  </a:lnTo>
                  <a:lnTo>
                    <a:pt x="18615" y="10402"/>
                  </a:lnTo>
                  <a:lnTo>
                    <a:pt x="18615" y="10342"/>
                  </a:lnTo>
                  <a:lnTo>
                    <a:pt x="18655" y="10264"/>
                  </a:lnTo>
                  <a:lnTo>
                    <a:pt x="18714" y="10205"/>
                  </a:lnTo>
                  <a:lnTo>
                    <a:pt x="18793" y="10145"/>
                  </a:lnTo>
                  <a:lnTo>
                    <a:pt x="20112" y="9377"/>
                  </a:lnTo>
                  <a:lnTo>
                    <a:pt x="21609" y="8511"/>
                  </a:lnTo>
                  <a:lnTo>
                    <a:pt x="21708" y="8471"/>
                  </a:lnTo>
                  <a:lnTo>
                    <a:pt x="21806" y="8451"/>
                  </a:lnTo>
                  <a:lnTo>
                    <a:pt x="21925" y="8432"/>
                  </a:lnTo>
                  <a:lnTo>
                    <a:pt x="22043" y="8412"/>
                  </a:lnTo>
                  <a:close/>
                  <a:moveTo>
                    <a:pt x="19896" y="1183"/>
                  </a:moveTo>
                  <a:lnTo>
                    <a:pt x="20132" y="1202"/>
                  </a:lnTo>
                  <a:lnTo>
                    <a:pt x="20349" y="1242"/>
                  </a:lnTo>
                  <a:lnTo>
                    <a:pt x="20526" y="1301"/>
                  </a:lnTo>
                  <a:lnTo>
                    <a:pt x="20703" y="1380"/>
                  </a:lnTo>
                  <a:lnTo>
                    <a:pt x="20802" y="1419"/>
                  </a:lnTo>
                  <a:lnTo>
                    <a:pt x="20881" y="1459"/>
                  </a:lnTo>
                  <a:lnTo>
                    <a:pt x="24249" y="3409"/>
                  </a:lnTo>
                  <a:lnTo>
                    <a:pt x="24367" y="3487"/>
                  </a:lnTo>
                  <a:lnTo>
                    <a:pt x="24466" y="3566"/>
                  </a:lnTo>
                  <a:lnTo>
                    <a:pt x="24505" y="3625"/>
                  </a:lnTo>
                  <a:lnTo>
                    <a:pt x="24604" y="3724"/>
                  </a:lnTo>
                  <a:lnTo>
                    <a:pt x="24643" y="3783"/>
                  </a:lnTo>
                  <a:lnTo>
                    <a:pt x="24682" y="3881"/>
                  </a:lnTo>
                  <a:lnTo>
                    <a:pt x="24702" y="3980"/>
                  </a:lnTo>
                  <a:lnTo>
                    <a:pt x="24722" y="4059"/>
                  </a:lnTo>
                  <a:lnTo>
                    <a:pt x="24722" y="4078"/>
                  </a:lnTo>
                  <a:lnTo>
                    <a:pt x="24702" y="4177"/>
                  </a:lnTo>
                  <a:lnTo>
                    <a:pt x="24682" y="4236"/>
                  </a:lnTo>
                  <a:lnTo>
                    <a:pt x="24682" y="4256"/>
                  </a:lnTo>
                  <a:lnTo>
                    <a:pt x="24643" y="4334"/>
                  </a:lnTo>
                  <a:lnTo>
                    <a:pt x="24604" y="4413"/>
                  </a:lnTo>
                  <a:lnTo>
                    <a:pt x="24525" y="4492"/>
                  </a:lnTo>
                  <a:lnTo>
                    <a:pt x="24446" y="4571"/>
                  </a:lnTo>
                  <a:lnTo>
                    <a:pt x="24347" y="4650"/>
                  </a:lnTo>
                  <a:lnTo>
                    <a:pt x="24249" y="4728"/>
                  </a:lnTo>
                  <a:lnTo>
                    <a:pt x="8156" y="14026"/>
                  </a:lnTo>
                  <a:lnTo>
                    <a:pt x="7899" y="14144"/>
                  </a:lnTo>
                  <a:lnTo>
                    <a:pt x="7624" y="14243"/>
                  </a:lnTo>
                  <a:lnTo>
                    <a:pt x="7328" y="14282"/>
                  </a:lnTo>
                  <a:lnTo>
                    <a:pt x="7013" y="14302"/>
                  </a:lnTo>
                  <a:lnTo>
                    <a:pt x="6718" y="14282"/>
                  </a:lnTo>
                  <a:lnTo>
                    <a:pt x="6422" y="14243"/>
                  </a:lnTo>
                  <a:lnTo>
                    <a:pt x="6127" y="14144"/>
                  </a:lnTo>
                  <a:lnTo>
                    <a:pt x="5890" y="14026"/>
                  </a:lnTo>
                  <a:lnTo>
                    <a:pt x="2502" y="12076"/>
                  </a:lnTo>
                  <a:lnTo>
                    <a:pt x="2364" y="11977"/>
                  </a:lnTo>
                  <a:lnTo>
                    <a:pt x="2266" y="11879"/>
                  </a:lnTo>
                  <a:lnTo>
                    <a:pt x="2167" y="11780"/>
                  </a:lnTo>
                  <a:lnTo>
                    <a:pt x="2108" y="11682"/>
                  </a:lnTo>
                  <a:lnTo>
                    <a:pt x="2069" y="11564"/>
                  </a:lnTo>
                  <a:lnTo>
                    <a:pt x="2049" y="11465"/>
                  </a:lnTo>
                  <a:lnTo>
                    <a:pt x="2049" y="11347"/>
                  </a:lnTo>
                  <a:lnTo>
                    <a:pt x="2069" y="11229"/>
                  </a:lnTo>
                  <a:lnTo>
                    <a:pt x="2128" y="11130"/>
                  </a:lnTo>
                  <a:lnTo>
                    <a:pt x="2148" y="11071"/>
                  </a:lnTo>
                  <a:lnTo>
                    <a:pt x="2266" y="10953"/>
                  </a:lnTo>
                  <a:lnTo>
                    <a:pt x="2305" y="10894"/>
                  </a:lnTo>
                  <a:lnTo>
                    <a:pt x="2404" y="10835"/>
                  </a:lnTo>
                  <a:lnTo>
                    <a:pt x="2502" y="10756"/>
                  </a:lnTo>
                  <a:lnTo>
                    <a:pt x="18615" y="1459"/>
                  </a:lnTo>
                  <a:lnTo>
                    <a:pt x="18793" y="1360"/>
                  </a:lnTo>
                  <a:lnTo>
                    <a:pt x="18990" y="1281"/>
                  </a:lnTo>
                  <a:lnTo>
                    <a:pt x="19206" y="1222"/>
                  </a:lnTo>
                  <a:lnTo>
                    <a:pt x="19443" y="1202"/>
                  </a:lnTo>
                  <a:lnTo>
                    <a:pt x="19679" y="1183"/>
                  </a:lnTo>
                  <a:close/>
                  <a:moveTo>
                    <a:pt x="34413" y="9633"/>
                  </a:moveTo>
                  <a:lnTo>
                    <a:pt x="34531" y="9653"/>
                  </a:lnTo>
                  <a:lnTo>
                    <a:pt x="34669" y="9673"/>
                  </a:lnTo>
                  <a:lnTo>
                    <a:pt x="34788" y="9712"/>
                  </a:lnTo>
                  <a:lnTo>
                    <a:pt x="34906" y="9751"/>
                  </a:lnTo>
                  <a:lnTo>
                    <a:pt x="39161" y="12233"/>
                  </a:lnTo>
                  <a:lnTo>
                    <a:pt x="39259" y="12293"/>
                  </a:lnTo>
                  <a:lnTo>
                    <a:pt x="39318" y="12371"/>
                  </a:lnTo>
                  <a:lnTo>
                    <a:pt x="39358" y="12450"/>
                  </a:lnTo>
                  <a:lnTo>
                    <a:pt x="39377" y="12509"/>
                  </a:lnTo>
                  <a:lnTo>
                    <a:pt x="39358" y="12588"/>
                  </a:lnTo>
                  <a:lnTo>
                    <a:pt x="39318" y="12667"/>
                  </a:lnTo>
                  <a:lnTo>
                    <a:pt x="39259" y="12746"/>
                  </a:lnTo>
                  <a:lnTo>
                    <a:pt x="39161" y="12805"/>
                  </a:lnTo>
                  <a:lnTo>
                    <a:pt x="36048" y="14597"/>
                  </a:lnTo>
                  <a:lnTo>
                    <a:pt x="35891" y="14676"/>
                  </a:lnTo>
                  <a:lnTo>
                    <a:pt x="35694" y="14715"/>
                  </a:lnTo>
                  <a:lnTo>
                    <a:pt x="35497" y="14715"/>
                  </a:lnTo>
                  <a:lnTo>
                    <a:pt x="35300" y="14696"/>
                  </a:lnTo>
                  <a:lnTo>
                    <a:pt x="35181" y="14656"/>
                  </a:lnTo>
                  <a:lnTo>
                    <a:pt x="35063" y="14597"/>
                  </a:lnTo>
                  <a:lnTo>
                    <a:pt x="30808" y="12115"/>
                  </a:lnTo>
                  <a:lnTo>
                    <a:pt x="30710" y="12056"/>
                  </a:lnTo>
                  <a:lnTo>
                    <a:pt x="30651" y="11997"/>
                  </a:lnTo>
                  <a:lnTo>
                    <a:pt x="30612" y="11918"/>
                  </a:lnTo>
                  <a:lnTo>
                    <a:pt x="30612" y="11840"/>
                  </a:lnTo>
                  <a:lnTo>
                    <a:pt x="30612" y="11761"/>
                  </a:lnTo>
                  <a:lnTo>
                    <a:pt x="30651" y="11682"/>
                  </a:lnTo>
                  <a:lnTo>
                    <a:pt x="30710" y="11623"/>
                  </a:lnTo>
                  <a:lnTo>
                    <a:pt x="30808" y="11544"/>
                  </a:lnTo>
                  <a:lnTo>
                    <a:pt x="33921" y="9751"/>
                  </a:lnTo>
                  <a:lnTo>
                    <a:pt x="34019" y="9712"/>
                  </a:lnTo>
                  <a:lnTo>
                    <a:pt x="34137" y="9673"/>
                  </a:lnTo>
                  <a:lnTo>
                    <a:pt x="34275" y="9653"/>
                  </a:lnTo>
                  <a:lnTo>
                    <a:pt x="34413" y="9633"/>
                  </a:lnTo>
                  <a:close/>
                  <a:moveTo>
                    <a:pt x="26514" y="10992"/>
                  </a:moveTo>
                  <a:lnTo>
                    <a:pt x="26692" y="11012"/>
                  </a:lnTo>
                  <a:lnTo>
                    <a:pt x="26810" y="11052"/>
                  </a:lnTo>
                  <a:lnTo>
                    <a:pt x="26889" y="11091"/>
                  </a:lnTo>
                  <a:lnTo>
                    <a:pt x="29705" y="12706"/>
                  </a:lnTo>
                  <a:lnTo>
                    <a:pt x="29784" y="12765"/>
                  </a:lnTo>
                  <a:lnTo>
                    <a:pt x="29843" y="12824"/>
                  </a:lnTo>
                  <a:lnTo>
                    <a:pt x="29863" y="12903"/>
                  </a:lnTo>
                  <a:lnTo>
                    <a:pt x="29883" y="12962"/>
                  </a:lnTo>
                  <a:lnTo>
                    <a:pt x="29863" y="13041"/>
                  </a:lnTo>
                  <a:lnTo>
                    <a:pt x="29824" y="13100"/>
                  </a:lnTo>
                  <a:lnTo>
                    <a:pt x="29764" y="13159"/>
                  </a:lnTo>
                  <a:lnTo>
                    <a:pt x="29686" y="13218"/>
                  </a:lnTo>
                  <a:lnTo>
                    <a:pt x="26889" y="14853"/>
                  </a:lnTo>
                  <a:lnTo>
                    <a:pt x="26790" y="14893"/>
                  </a:lnTo>
                  <a:lnTo>
                    <a:pt x="26672" y="14932"/>
                  </a:lnTo>
                  <a:lnTo>
                    <a:pt x="26554" y="14952"/>
                  </a:lnTo>
                  <a:lnTo>
                    <a:pt x="26317" y="14952"/>
                  </a:lnTo>
                  <a:lnTo>
                    <a:pt x="26219" y="14932"/>
                  </a:lnTo>
                  <a:lnTo>
                    <a:pt x="26101" y="14893"/>
                  </a:lnTo>
                  <a:lnTo>
                    <a:pt x="26002" y="14853"/>
                  </a:lnTo>
                  <a:lnTo>
                    <a:pt x="23205" y="13218"/>
                  </a:lnTo>
                  <a:lnTo>
                    <a:pt x="23126" y="13159"/>
                  </a:lnTo>
                  <a:lnTo>
                    <a:pt x="23067" y="13100"/>
                  </a:lnTo>
                  <a:lnTo>
                    <a:pt x="23047" y="13041"/>
                  </a:lnTo>
                  <a:lnTo>
                    <a:pt x="23028" y="12962"/>
                  </a:lnTo>
                  <a:lnTo>
                    <a:pt x="23047" y="12903"/>
                  </a:lnTo>
                  <a:lnTo>
                    <a:pt x="23067" y="12824"/>
                  </a:lnTo>
                  <a:lnTo>
                    <a:pt x="23126" y="12765"/>
                  </a:lnTo>
                  <a:lnTo>
                    <a:pt x="23205" y="12706"/>
                  </a:lnTo>
                  <a:lnTo>
                    <a:pt x="26022" y="11091"/>
                  </a:lnTo>
                  <a:lnTo>
                    <a:pt x="26179" y="11032"/>
                  </a:lnTo>
                  <a:lnTo>
                    <a:pt x="26337" y="10992"/>
                  </a:lnTo>
                  <a:close/>
                  <a:moveTo>
                    <a:pt x="17414" y="11130"/>
                  </a:moveTo>
                  <a:lnTo>
                    <a:pt x="17591" y="11150"/>
                  </a:lnTo>
                  <a:lnTo>
                    <a:pt x="17689" y="11189"/>
                  </a:lnTo>
                  <a:lnTo>
                    <a:pt x="17788" y="11229"/>
                  </a:lnTo>
                  <a:lnTo>
                    <a:pt x="20585" y="12864"/>
                  </a:lnTo>
                  <a:lnTo>
                    <a:pt x="20664" y="12923"/>
                  </a:lnTo>
                  <a:lnTo>
                    <a:pt x="20723" y="12982"/>
                  </a:lnTo>
                  <a:lnTo>
                    <a:pt x="20762" y="13041"/>
                  </a:lnTo>
                  <a:lnTo>
                    <a:pt x="20762" y="13120"/>
                  </a:lnTo>
                  <a:lnTo>
                    <a:pt x="20762" y="13179"/>
                  </a:lnTo>
                  <a:lnTo>
                    <a:pt x="20723" y="13238"/>
                  </a:lnTo>
                  <a:lnTo>
                    <a:pt x="20664" y="13317"/>
                  </a:lnTo>
                  <a:lnTo>
                    <a:pt x="20585" y="13356"/>
                  </a:lnTo>
                  <a:lnTo>
                    <a:pt x="17768" y="14991"/>
                  </a:lnTo>
                  <a:lnTo>
                    <a:pt x="17670" y="15031"/>
                  </a:lnTo>
                  <a:lnTo>
                    <a:pt x="17571" y="15070"/>
                  </a:lnTo>
                  <a:lnTo>
                    <a:pt x="17453" y="15090"/>
                  </a:lnTo>
                  <a:lnTo>
                    <a:pt x="17217" y="15090"/>
                  </a:lnTo>
                  <a:lnTo>
                    <a:pt x="17099" y="15070"/>
                  </a:lnTo>
                  <a:lnTo>
                    <a:pt x="17000" y="15031"/>
                  </a:lnTo>
                  <a:lnTo>
                    <a:pt x="16902" y="14991"/>
                  </a:lnTo>
                  <a:lnTo>
                    <a:pt x="14104" y="13376"/>
                  </a:lnTo>
                  <a:lnTo>
                    <a:pt x="14026" y="13317"/>
                  </a:lnTo>
                  <a:lnTo>
                    <a:pt x="13967" y="13258"/>
                  </a:lnTo>
                  <a:lnTo>
                    <a:pt x="13927" y="13179"/>
                  </a:lnTo>
                  <a:lnTo>
                    <a:pt x="13927" y="13120"/>
                  </a:lnTo>
                  <a:lnTo>
                    <a:pt x="13927" y="13041"/>
                  </a:lnTo>
                  <a:lnTo>
                    <a:pt x="13967" y="12982"/>
                  </a:lnTo>
                  <a:lnTo>
                    <a:pt x="14026" y="12923"/>
                  </a:lnTo>
                  <a:lnTo>
                    <a:pt x="14104" y="12864"/>
                  </a:lnTo>
                  <a:lnTo>
                    <a:pt x="16921" y="11229"/>
                  </a:lnTo>
                  <a:lnTo>
                    <a:pt x="17059" y="11170"/>
                  </a:lnTo>
                  <a:lnTo>
                    <a:pt x="17236" y="11130"/>
                  </a:lnTo>
                  <a:close/>
                  <a:moveTo>
                    <a:pt x="31005" y="13553"/>
                  </a:moveTo>
                  <a:lnTo>
                    <a:pt x="31124" y="13573"/>
                  </a:lnTo>
                  <a:lnTo>
                    <a:pt x="31222" y="13612"/>
                  </a:lnTo>
                  <a:lnTo>
                    <a:pt x="31321" y="13652"/>
                  </a:lnTo>
                  <a:lnTo>
                    <a:pt x="34118" y="15287"/>
                  </a:lnTo>
                  <a:lnTo>
                    <a:pt x="34197" y="15326"/>
                  </a:lnTo>
                  <a:lnTo>
                    <a:pt x="34256" y="15405"/>
                  </a:lnTo>
                  <a:lnTo>
                    <a:pt x="34275" y="15444"/>
                  </a:lnTo>
                  <a:lnTo>
                    <a:pt x="34295" y="15484"/>
                  </a:lnTo>
                  <a:lnTo>
                    <a:pt x="34295" y="15523"/>
                  </a:lnTo>
                  <a:lnTo>
                    <a:pt x="34295" y="15602"/>
                  </a:lnTo>
                  <a:lnTo>
                    <a:pt x="34256" y="15661"/>
                  </a:lnTo>
                  <a:lnTo>
                    <a:pt x="34197" y="15720"/>
                  </a:lnTo>
                  <a:lnTo>
                    <a:pt x="34118" y="15779"/>
                  </a:lnTo>
                  <a:lnTo>
                    <a:pt x="31301" y="17414"/>
                  </a:lnTo>
                  <a:lnTo>
                    <a:pt x="31202" y="17454"/>
                  </a:lnTo>
                  <a:lnTo>
                    <a:pt x="31104" y="17493"/>
                  </a:lnTo>
                  <a:lnTo>
                    <a:pt x="30986" y="17513"/>
                  </a:lnTo>
                  <a:lnTo>
                    <a:pt x="30749" y="17513"/>
                  </a:lnTo>
                  <a:lnTo>
                    <a:pt x="30631" y="17493"/>
                  </a:lnTo>
                  <a:lnTo>
                    <a:pt x="30533" y="17454"/>
                  </a:lnTo>
                  <a:lnTo>
                    <a:pt x="30434" y="17414"/>
                  </a:lnTo>
                  <a:lnTo>
                    <a:pt x="27637" y="15779"/>
                  </a:lnTo>
                  <a:lnTo>
                    <a:pt x="27558" y="15740"/>
                  </a:lnTo>
                  <a:lnTo>
                    <a:pt x="27499" y="15661"/>
                  </a:lnTo>
                  <a:lnTo>
                    <a:pt x="27460" y="15602"/>
                  </a:lnTo>
                  <a:lnTo>
                    <a:pt x="27440" y="15543"/>
                  </a:lnTo>
                  <a:lnTo>
                    <a:pt x="27460" y="15464"/>
                  </a:lnTo>
                  <a:lnTo>
                    <a:pt x="27499" y="15405"/>
                  </a:lnTo>
                  <a:lnTo>
                    <a:pt x="27558" y="15346"/>
                  </a:lnTo>
                  <a:lnTo>
                    <a:pt x="27637" y="15287"/>
                  </a:lnTo>
                  <a:lnTo>
                    <a:pt x="30434" y="13652"/>
                  </a:lnTo>
                  <a:lnTo>
                    <a:pt x="30533" y="13612"/>
                  </a:lnTo>
                  <a:lnTo>
                    <a:pt x="30651" y="13573"/>
                  </a:lnTo>
                  <a:lnTo>
                    <a:pt x="30769" y="13553"/>
                  </a:lnTo>
                  <a:close/>
                  <a:moveTo>
                    <a:pt x="21826" y="13691"/>
                  </a:moveTo>
                  <a:lnTo>
                    <a:pt x="22003" y="13731"/>
                  </a:lnTo>
                  <a:lnTo>
                    <a:pt x="22102" y="13750"/>
                  </a:lnTo>
                  <a:lnTo>
                    <a:pt x="22200" y="13809"/>
                  </a:lnTo>
                  <a:lnTo>
                    <a:pt x="25017" y="15425"/>
                  </a:lnTo>
                  <a:lnTo>
                    <a:pt x="25096" y="15484"/>
                  </a:lnTo>
                  <a:lnTo>
                    <a:pt x="25135" y="15543"/>
                  </a:lnTo>
                  <a:lnTo>
                    <a:pt x="25175" y="15602"/>
                  </a:lnTo>
                  <a:lnTo>
                    <a:pt x="25194" y="15681"/>
                  </a:lnTo>
                  <a:lnTo>
                    <a:pt x="25175" y="15740"/>
                  </a:lnTo>
                  <a:lnTo>
                    <a:pt x="25135" y="15819"/>
                  </a:lnTo>
                  <a:lnTo>
                    <a:pt x="25096" y="15878"/>
                  </a:lnTo>
                  <a:lnTo>
                    <a:pt x="25017" y="15937"/>
                  </a:lnTo>
                  <a:lnTo>
                    <a:pt x="22200" y="17552"/>
                  </a:lnTo>
                  <a:lnTo>
                    <a:pt x="22043" y="17631"/>
                  </a:lnTo>
                  <a:lnTo>
                    <a:pt x="21865" y="17650"/>
                  </a:lnTo>
                  <a:lnTo>
                    <a:pt x="21688" y="17670"/>
                  </a:lnTo>
                  <a:lnTo>
                    <a:pt x="21531" y="17631"/>
                  </a:lnTo>
                  <a:lnTo>
                    <a:pt x="21412" y="17611"/>
                  </a:lnTo>
                  <a:lnTo>
                    <a:pt x="21314" y="17552"/>
                  </a:lnTo>
                  <a:lnTo>
                    <a:pt x="18517" y="15937"/>
                  </a:lnTo>
                  <a:lnTo>
                    <a:pt x="18438" y="15878"/>
                  </a:lnTo>
                  <a:lnTo>
                    <a:pt x="18379" y="15819"/>
                  </a:lnTo>
                  <a:lnTo>
                    <a:pt x="18359" y="15759"/>
                  </a:lnTo>
                  <a:lnTo>
                    <a:pt x="18359" y="15720"/>
                  </a:lnTo>
                  <a:lnTo>
                    <a:pt x="18340" y="15681"/>
                  </a:lnTo>
                  <a:lnTo>
                    <a:pt x="18359" y="15641"/>
                  </a:lnTo>
                  <a:lnTo>
                    <a:pt x="18379" y="15582"/>
                  </a:lnTo>
                  <a:lnTo>
                    <a:pt x="18379" y="15543"/>
                  </a:lnTo>
                  <a:lnTo>
                    <a:pt x="18438" y="15484"/>
                  </a:lnTo>
                  <a:lnTo>
                    <a:pt x="18517" y="15425"/>
                  </a:lnTo>
                  <a:lnTo>
                    <a:pt x="21334" y="13809"/>
                  </a:lnTo>
                  <a:lnTo>
                    <a:pt x="21491" y="13731"/>
                  </a:lnTo>
                  <a:lnTo>
                    <a:pt x="21649" y="13711"/>
                  </a:lnTo>
                  <a:lnTo>
                    <a:pt x="21826" y="13691"/>
                  </a:lnTo>
                  <a:close/>
                  <a:moveTo>
                    <a:pt x="12785" y="13849"/>
                  </a:moveTo>
                  <a:lnTo>
                    <a:pt x="12903" y="13868"/>
                  </a:lnTo>
                  <a:lnTo>
                    <a:pt x="13001" y="13908"/>
                  </a:lnTo>
                  <a:lnTo>
                    <a:pt x="13100" y="13947"/>
                  </a:lnTo>
                  <a:lnTo>
                    <a:pt x="15897" y="15562"/>
                  </a:lnTo>
                  <a:lnTo>
                    <a:pt x="15976" y="15622"/>
                  </a:lnTo>
                  <a:lnTo>
                    <a:pt x="16035" y="15681"/>
                  </a:lnTo>
                  <a:lnTo>
                    <a:pt x="16074" y="15740"/>
                  </a:lnTo>
                  <a:lnTo>
                    <a:pt x="16074" y="15779"/>
                  </a:lnTo>
                  <a:lnTo>
                    <a:pt x="16074" y="15838"/>
                  </a:lnTo>
                  <a:lnTo>
                    <a:pt x="16074" y="15897"/>
                  </a:lnTo>
                  <a:lnTo>
                    <a:pt x="16055" y="15937"/>
                  </a:lnTo>
                  <a:lnTo>
                    <a:pt x="16015" y="15996"/>
                  </a:lnTo>
                  <a:lnTo>
                    <a:pt x="15897" y="16075"/>
                  </a:lnTo>
                  <a:lnTo>
                    <a:pt x="13080" y="17710"/>
                  </a:lnTo>
                  <a:lnTo>
                    <a:pt x="12982" y="17749"/>
                  </a:lnTo>
                  <a:lnTo>
                    <a:pt x="12883" y="17788"/>
                  </a:lnTo>
                  <a:lnTo>
                    <a:pt x="12765" y="17808"/>
                  </a:lnTo>
                  <a:lnTo>
                    <a:pt x="12529" y="17808"/>
                  </a:lnTo>
                  <a:lnTo>
                    <a:pt x="12410" y="17788"/>
                  </a:lnTo>
                  <a:lnTo>
                    <a:pt x="12312" y="17749"/>
                  </a:lnTo>
                  <a:lnTo>
                    <a:pt x="12213" y="17710"/>
                  </a:lnTo>
                  <a:lnTo>
                    <a:pt x="9416" y="16075"/>
                  </a:lnTo>
                  <a:lnTo>
                    <a:pt x="9337" y="16016"/>
                  </a:lnTo>
                  <a:lnTo>
                    <a:pt x="9278" y="15956"/>
                  </a:lnTo>
                  <a:lnTo>
                    <a:pt x="9239" y="15897"/>
                  </a:lnTo>
                  <a:lnTo>
                    <a:pt x="9239" y="15819"/>
                  </a:lnTo>
                  <a:lnTo>
                    <a:pt x="9239" y="15759"/>
                  </a:lnTo>
                  <a:lnTo>
                    <a:pt x="9278" y="15700"/>
                  </a:lnTo>
                  <a:lnTo>
                    <a:pt x="9337" y="15622"/>
                  </a:lnTo>
                  <a:lnTo>
                    <a:pt x="9416" y="15582"/>
                  </a:lnTo>
                  <a:lnTo>
                    <a:pt x="12233" y="13947"/>
                  </a:lnTo>
                  <a:lnTo>
                    <a:pt x="12332" y="13908"/>
                  </a:lnTo>
                  <a:lnTo>
                    <a:pt x="12430" y="13868"/>
                  </a:lnTo>
                  <a:lnTo>
                    <a:pt x="12548" y="13849"/>
                  </a:lnTo>
                  <a:close/>
                  <a:moveTo>
                    <a:pt x="26199" y="16252"/>
                  </a:moveTo>
                  <a:lnTo>
                    <a:pt x="26317" y="16272"/>
                  </a:lnTo>
                  <a:lnTo>
                    <a:pt x="26416" y="16291"/>
                  </a:lnTo>
                  <a:lnTo>
                    <a:pt x="26534" y="16311"/>
                  </a:lnTo>
                  <a:lnTo>
                    <a:pt x="26632" y="16370"/>
                  </a:lnTo>
                  <a:lnTo>
                    <a:pt x="29430" y="17985"/>
                  </a:lnTo>
                  <a:lnTo>
                    <a:pt x="29508" y="18044"/>
                  </a:lnTo>
                  <a:lnTo>
                    <a:pt x="29567" y="18104"/>
                  </a:lnTo>
                  <a:lnTo>
                    <a:pt x="29587" y="18163"/>
                  </a:lnTo>
                  <a:lnTo>
                    <a:pt x="29607" y="18202"/>
                  </a:lnTo>
                  <a:lnTo>
                    <a:pt x="29607" y="18241"/>
                  </a:lnTo>
                  <a:lnTo>
                    <a:pt x="29607" y="18320"/>
                  </a:lnTo>
                  <a:lnTo>
                    <a:pt x="29567" y="18379"/>
                  </a:lnTo>
                  <a:lnTo>
                    <a:pt x="29508" y="18438"/>
                  </a:lnTo>
                  <a:lnTo>
                    <a:pt x="29430" y="18498"/>
                  </a:lnTo>
                  <a:lnTo>
                    <a:pt x="26613" y="20113"/>
                  </a:lnTo>
                  <a:lnTo>
                    <a:pt x="26514" y="20172"/>
                  </a:lnTo>
                  <a:lnTo>
                    <a:pt x="26416" y="20192"/>
                  </a:lnTo>
                  <a:lnTo>
                    <a:pt x="26298" y="20211"/>
                  </a:lnTo>
                  <a:lnTo>
                    <a:pt x="26179" y="20231"/>
                  </a:lnTo>
                  <a:lnTo>
                    <a:pt x="26061" y="20231"/>
                  </a:lnTo>
                  <a:lnTo>
                    <a:pt x="25943" y="20211"/>
                  </a:lnTo>
                  <a:lnTo>
                    <a:pt x="25845" y="20172"/>
                  </a:lnTo>
                  <a:lnTo>
                    <a:pt x="25746" y="20132"/>
                  </a:lnTo>
                  <a:lnTo>
                    <a:pt x="22949" y="18498"/>
                  </a:lnTo>
                  <a:lnTo>
                    <a:pt x="22850" y="18419"/>
                  </a:lnTo>
                  <a:lnTo>
                    <a:pt x="22791" y="18340"/>
                  </a:lnTo>
                  <a:lnTo>
                    <a:pt x="22772" y="18241"/>
                  </a:lnTo>
                  <a:lnTo>
                    <a:pt x="22791" y="18163"/>
                  </a:lnTo>
                  <a:lnTo>
                    <a:pt x="22811" y="18104"/>
                  </a:lnTo>
                  <a:lnTo>
                    <a:pt x="22870" y="18044"/>
                  </a:lnTo>
                  <a:lnTo>
                    <a:pt x="22949" y="17985"/>
                  </a:lnTo>
                  <a:lnTo>
                    <a:pt x="25766" y="16370"/>
                  </a:lnTo>
                  <a:lnTo>
                    <a:pt x="25845" y="16311"/>
                  </a:lnTo>
                  <a:lnTo>
                    <a:pt x="25963" y="16291"/>
                  </a:lnTo>
                  <a:lnTo>
                    <a:pt x="26081" y="16272"/>
                  </a:lnTo>
                  <a:lnTo>
                    <a:pt x="26199" y="16252"/>
                  </a:lnTo>
                  <a:close/>
                  <a:moveTo>
                    <a:pt x="17197" y="16410"/>
                  </a:moveTo>
                  <a:lnTo>
                    <a:pt x="17315" y="16429"/>
                  </a:lnTo>
                  <a:lnTo>
                    <a:pt x="17433" y="16469"/>
                  </a:lnTo>
                  <a:lnTo>
                    <a:pt x="17532" y="16508"/>
                  </a:lnTo>
                  <a:lnTo>
                    <a:pt x="20329" y="18143"/>
                  </a:lnTo>
                  <a:lnTo>
                    <a:pt x="20408" y="18202"/>
                  </a:lnTo>
                  <a:lnTo>
                    <a:pt x="20447" y="18261"/>
                  </a:lnTo>
                  <a:lnTo>
                    <a:pt x="20487" y="18320"/>
                  </a:lnTo>
                  <a:lnTo>
                    <a:pt x="20506" y="18379"/>
                  </a:lnTo>
                  <a:lnTo>
                    <a:pt x="20487" y="18458"/>
                  </a:lnTo>
                  <a:lnTo>
                    <a:pt x="20447" y="18517"/>
                  </a:lnTo>
                  <a:lnTo>
                    <a:pt x="20408" y="18576"/>
                  </a:lnTo>
                  <a:lnTo>
                    <a:pt x="20309" y="18635"/>
                  </a:lnTo>
                  <a:lnTo>
                    <a:pt x="17492" y="20270"/>
                  </a:lnTo>
                  <a:lnTo>
                    <a:pt x="17414" y="20310"/>
                  </a:lnTo>
                  <a:lnTo>
                    <a:pt x="17296" y="20349"/>
                  </a:lnTo>
                  <a:lnTo>
                    <a:pt x="17177" y="20369"/>
                  </a:lnTo>
                  <a:lnTo>
                    <a:pt x="16941" y="20369"/>
                  </a:lnTo>
                  <a:lnTo>
                    <a:pt x="16842" y="20349"/>
                  </a:lnTo>
                  <a:lnTo>
                    <a:pt x="16724" y="20310"/>
                  </a:lnTo>
                  <a:lnTo>
                    <a:pt x="16626" y="20270"/>
                  </a:lnTo>
                  <a:lnTo>
                    <a:pt x="13829" y="18635"/>
                  </a:lnTo>
                  <a:lnTo>
                    <a:pt x="13750" y="18596"/>
                  </a:lnTo>
                  <a:lnTo>
                    <a:pt x="13691" y="18517"/>
                  </a:lnTo>
                  <a:lnTo>
                    <a:pt x="13651" y="18458"/>
                  </a:lnTo>
                  <a:lnTo>
                    <a:pt x="13651" y="18399"/>
                  </a:lnTo>
                  <a:lnTo>
                    <a:pt x="13671" y="18320"/>
                  </a:lnTo>
                  <a:lnTo>
                    <a:pt x="13691" y="18261"/>
                  </a:lnTo>
                  <a:lnTo>
                    <a:pt x="13750" y="18202"/>
                  </a:lnTo>
                  <a:lnTo>
                    <a:pt x="13829" y="18143"/>
                  </a:lnTo>
                  <a:lnTo>
                    <a:pt x="16645" y="16508"/>
                  </a:lnTo>
                  <a:lnTo>
                    <a:pt x="16744" y="16469"/>
                  </a:lnTo>
                  <a:lnTo>
                    <a:pt x="16862" y="16429"/>
                  </a:lnTo>
                  <a:lnTo>
                    <a:pt x="16980" y="16410"/>
                  </a:lnTo>
                  <a:close/>
                  <a:moveTo>
                    <a:pt x="21629" y="18970"/>
                  </a:moveTo>
                  <a:lnTo>
                    <a:pt x="21787" y="19010"/>
                  </a:lnTo>
                  <a:lnTo>
                    <a:pt x="21944" y="19069"/>
                  </a:lnTo>
                  <a:lnTo>
                    <a:pt x="24741" y="20704"/>
                  </a:lnTo>
                  <a:lnTo>
                    <a:pt x="24820" y="20763"/>
                  </a:lnTo>
                  <a:lnTo>
                    <a:pt x="24879" y="20822"/>
                  </a:lnTo>
                  <a:lnTo>
                    <a:pt x="24919" y="20881"/>
                  </a:lnTo>
                  <a:lnTo>
                    <a:pt x="24919" y="20960"/>
                  </a:lnTo>
                  <a:lnTo>
                    <a:pt x="24919" y="21019"/>
                  </a:lnTo>
                  <a:lnTo>
                    <a:pt x="24879" y="21078"/>
                  </a:lnTo>
                  <a:lnTo>
                    <a:pt x="24820" y="21157"/>
                  </a:lnTo>
                  <a:lnTo>
                    <a:pt x="24741" y="21196"/>
                  </a:lnTo>
                  <a:lnTo>
                    <a:pt x="21925" y="22831"/>
                  </a:lnTo>
                  <a:lnTo>
                    <a:pt x="21826" y="22871"/>
                  </a:lnTo>
                  <a:lnTo>
                    <a:pt x="21728" y="22910"/>
                  </a:lnTo>
                  <a:lnTo>
                    <a:pt x="21609" y="22930"/>
                  </a:lnTo>
                  <a:lnTo>
                    <a:pt x="21373" y="22930"/>
                  </a:lnTo>
                  <a:lnTo>
                    <a:pt x="21255" y="22910"/>
                  </a:lnTo>
                  <a:lnTo>
                    <a:pt x="21156" y="22871"/>
                  </a:lnTo>
                  <a:lnTo>
                    <a:pt x="21058" y="22831"/>
                  </a:lnTo>
                  <a:lnTo>
                    <a:pt x="18261" y="21216"/>
                  </a:lnTo>
                  <a:lnTo>
                    <a:pt x="18182" y="21157"/>
                  </a:lnTo>
                  <a:lnTo>
                    <a:pt x="18123" y="21098"/>
                  </a:lnTo>
                  <a:lnTo>
                    <a:pt x="18083" y="21019"/>
                  </a:lnTo>
                  <a:lnTo>
                    <a:pt x="18064" y="20960"/>
                  </a:lnTo>
                  <a:lnTo>
                    <a:pt x="18083" y="20901"/>
                  </a:lnTo>
                  <a:lnTo>
                    <a:pt x="18103" y="20861"/>
                  </a:lnTo>
                  <a:lnTo>
                    <a:pt x="18123" y="20822"/>
                  </a:lnTo>
                  <a:lnTo>
                    <a:pt x="18182" y="20763"/>
                  </a:lnTo>
                  <a:lnTo>
                    <a:pt x="18261" y="20704"/>
                  </a:lnTo>
                  <a:lnTo>
                    <a:pt x="21058" y="19069"/>
                  </a:lnTo>
                  <a:lnTo>
                    <a:pt x="21156" y="19029"/>
                  </a:lnTo>
                  <a:lnTo>
                    <a:pt x="21275" y="18990"/>
                  </a:lnTo>
                  <a:lnTo>
                    <a:pt x="21452" y="18970"/>
                  </a:lnTo>
                  <a:close/>
                  <a:moveTo>
                    <a:pt x="19561" y="1"/>
                  </a:moveTo>
                  <a:lnTo>
                    <a:pt x="19285" y="21"/>
                  </a:lnTo>
                  <a:lnTo>
                    <a:pt x="19029" y="60"/>
                  </a:lnTo>
                  <a:lnTo>
                    <a:pt x="18753" y="119"/>
                  </a:lnTo>
                  <a:lnTo>
                    <a:pt x="18497" y="178"/>
                  </a:lnTo>
                  <a:lnTo>
                    <a:pt x="18261" y="277"/>
                  </a:lnTo>
                  <a:lnTo>
                    <a:pt x="18024" y="375"/>
                  </a:lnTo>
                  <a:lnTo>
                    <a:pt x="17808" y="493"/>
                  </a:lnTo>
                  <a:lnTo>
                    <a:pt x="848" y="10303"/>
                  </a:lnTo>
                  <a:lnTo>
                    <a:pt x="611" y="10441"/>
                  </a:lnTo>
                  <a:lnTo>
                    <a:pt x="434" y="10599"/>
                  </a:lnTo>
                  <a:lnTo>
                    <a:pt x="276" y="10756"/>
                  </a:lnTo>
                  <a:lnTo>
                    <a:pt x="158" y="10933"/>
                  </a:lnTo>
                  <a:lnTo>
                    <a:pt x="79" y="11111"/>
                  </a:lnTo>
                  <a:lnTo>
                    <a:pt x="20" y="11288"/>
                  </a:lnTo>
                  <a:lnTo>
                    <a:pt x="0" y="11465"/>
                  </a:lnTo>
                  <a:lnTo>
                    <a:pt x="20" y="11643"/>
                  </a:lnTo>
                  <a:lnTo>
                    <a:pt x="40" y="11780"/>
                  </a:lnTo>
                  <a:lnTo>
                    <a:pt x="99" y="11879"/>
                  </a:lnTo>
                  <a:lnTo>
                    <a:pt x="138" y="11977"/>
                  </a:lnTo>
                  <a:lnTo>
                    <a:pt x="197" y="12096"/>
                  </a:lnTo>
                  <a:lnTo>
                    <a:pt x="276" y="12194"/>
                  </a:lnTo>
                  <a:lnTo>
                    <a:pt x="375" y="12293"/>
                  </a:lnTo>
                  <a:lnTo>
                    <a:pt x="454" y="12371"/>
                  </a:lnTo>
                  <a:lnTo>
                    <a:pt x="631" y="12509"/>
                  </a:lnTo>
                  <a:lnTo>
                    <a:pt x="828" y="12647"/>
                  </a:lnTo>
                  <a:lnTo>
                    <a:pt x="20762" y="24210"/>
                  </a:lnTo>
                  <a:lnTo>
                    <a:pt x="20979" y="24328"/>
                  </a:lnTo>
                  <a:lnTo>
                    <a:pt x="21215" y="24427"/>
                  </a:lnTo>
                  <a:lnTo>
                    <a:pt x="21452" y="24505"/>
                  </a:lnTo>
                  <a:lnTo>
                    <a:pt x="21708" y="24565"/>
                  </a:lnTo>
                  <a:lnTo>
                    <a:pt x="21984" y="24624"/>
                  </a:lnTo>
                  <a:lnTo>
                    <a:pt x="22240" y="24663"/>
                  </a:lnTo>
                  <a:lnTo>
                    <a:pt x="22516" y="24683"/>
                  </a:lnTo>
                  <a:lnTo>
                    <a:pt x="23067" y="24683"/>
                  </a:lnTo>
                  <a:lnTo>
                    <a:pt x="23343" y="24663"/>
                  </a:lnTo>
                  <a:lnTo>
                    <a:pt x="23599" y="24624"/>
                  </a:lnTo>
                  <a:lnTo>
                    <a:pt x="23855" y="24565"/>
                  </a:lnTo>
                  <a:lnTo>
                    <a:pt x="24111" y="24505"/>
                  </a:lnTo>
                  <a:lnTo>
                    <a:pt x="24367" y="24427"/>
                  </a:lnTo>
                  <a:lnTo>
                    <a:pt x="24604" y="24328"/>
                  </a:lnTo>
                  <a:lnTo>
                    <a:pt x="24820" y="24210"/>
                  </a:lnTo>
                  <a:lnTo>
                    <a:pt x="41780" y="14400"/>
                  </a:lnTo>
                  <a:lnTo>
                    <a:pt x="41977" y="14262"/>
                  </a:lnTo>
                  <a:lnTo>
                    <a:pt x="42155" y="14125"/>
                  </a:lnTo>
                  <a:lnTo>
                    <a:pt x="42233" y="14046"/>
                  </a:lnTo>
                  <a:lnTo>
                    <a:pt x="42332" y="13947"/>
                  </a:lnTo>
                  <a:lnTo>
                    <a:pt x="42411" y="13849"/>
                  </a:lnTo>
                  <a:lnTo>
                    <a:pt x="42490" y="13711"/>
                  </a:lnTo>
                  <a:lnTo>
                    <a:pt x="42529" y="13632"/>
                  </a:lnTo>
                  <a:lnTo>
                    <a:pt x="42568" y="13534"/>
                  </a:lnTo>
                  <a:lnTo>
                    <a:pt x="42588" y="13396"/>
                  </a:lnTo>
                  <a:lnTo>
                    <a:pt x="42608" y="13317"/>
                  </a:lnTo>
                  <a:lnTo>
                    <a:pt x="42627" y="13218"/>
                  </a:lnTo>
                  <a:lnTo>
                    <a:pt x="42608" y="13061"/>
                  </a:lnTo>
                  <a:lnTo>
                    <a:pt x="42568" y="12903"/>
                  </a:lnTo>
                  <a:lnTo>
                    <a:pt x="42509" y="12746"/>
                  </a:lnTo>
                  <a:lnTo>
                    <a:pt x="42411" y="12608"/>
                  </a:lnTo>
                  <a:lnTo>
                    <a:pt x="42293" y="12450"/>
                  </a:lnTo>
                  <a:lnTo>
                    <a:pt x="42155" y="12312"/>
                  </a:lnTo>
                  <a:lnTo>
                    <a:pt x="41977" y="12174"/>
                  </a:lnTo>
                  <a:lnTo>
                    <a:pt x="41800" y="12056"/>
                  </a:lnTo>
                  <a:lnTo>
                    <a:pt x="21865" y="474"/>
                  </a:lnTo>
                  <a:lnTo>
                    <a:pt x="21649" y="375"/>
                  </a:lnTo>
                  <a:lnTo>
                    <a:pt x="21412" y="277"/>
                  </a:lnTo>
                  <a:lnTo>
                    <a:pt x="21156" y="178"/>
                  </a:lnTo>
                  <a:lnTo>
                    <a:pt x="20920" y="119"/>
                  </a:lnTo>
                  <a:lnTo>
                    <a:pt x="20644" y="60"/>
                  </a:lnTo>
                  <a:lnTo>
                    <a:pt x="20388" y="21"/>
                  </a:lnTo>
                  <a:lnTo>
                    <a:pt x="2011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9"/>
            <p:cNvSpPr/>
            <p:nvPr/>
          </p:nvSpPr>
          <p:spPr>
            <a:xfrm>
              <a:off x="4446725" y="2826475"/>
              <a:ext cx="170900" cy="99500"/>
            </a:xfrm>
            <a:custGeom>
              <a:avLst/>
              <a:gdLst/>
              <a:ahLst/>
              <a:cxnLst/>
              <a:rect l="l" t="t" r="r" b="b"/>
              <a:pathLst>
                <a:path w="6836" h="3980" extrusionOk="0">
                  <a:moveTo>
                    <a:pt x="3428" y="0"/>
                  </a:moveTo>
                  <a:lnTo>
                    <a:pt x="3310" y="20"/>
                  </a:lnTo>
                  <a:lnTo>
                    <a:pt x="3191" y="39"/>
                  </a:lnTo>
                  <a:lnTo>
                    <a:pt x="3093" y="59"/>
                  </a:lnTo>
                  <a:lnTo>
                    <a:pt x="2994" y="99"/>
                  </a:lnTo>
                  <a:lnTo>
                    <a:pt x="1497" y="965"/>
                  </a:lnTo>
                  <a:lnTo>
                    <a:pt x="178" y="1733"/>
                  </a:lnTo>
                  <a:lnTo>
                    <a:pt x="138" y="1773"/>
                  </a:lnTo>
                  <a:lnTo>
                    <a:pt x="79" y="1812"/>
                  </a:lnTo>
                  <a:lnTo>
                    <a:pt x="40" y="1852"/>
                  </a:lnTo>
                  <a:lnTo>
                    <a:pt x="0" y="1930"/>
                  </a:lnTo>
                  <a:lnTo>
                    <a:pt x="0" y="1990"/>
                  </a:lnTo>
                  <a:lnTo>
                    <a:pt x="0" y="2029"/>
                  </a:lnTo>
                  <a:lnTo>
                    <a:pt x="20" y="2088"/>
                  </a:lnTo>
                  <a:lnTo>
                    <a:pt x="40" y="2127"/>
                  </a:lnTo>
                  <a:lnTo>
                    <a:pt x="99" y="2187"/>
                  </a:lnTo>
                  <a:lnTo>
                    <a:pt x="178" y="2246"/>
                  </a:lnTo>
                  <a:lnTo>
                    <a:pt x="2975" y="3861"/>
                  </a:lnTo>
                  <a:lnTo>
                    <a:pt x="3073" y="3920"/>
                  </a:lnTo>
                  <a:lnTo>
                    <a:pt x="3172" y="3940"/>
                  </a:lnTo>
                  <a:lnTo>
                    <a:pt x="3290" y="3959"/>
                  </a:lnTo>
                  <a:lnTo>
                    <a:pt x="3408" y="3979"/>
                  </a:lnTo>
                  <a:lnTo>
                    <a:pt x="3526" y="3959"/>
                  </a:lnTo>
                  <a:lnTo>
                    <a:pt x="3625" y="3940"/>
                  </a:lnTo>
                  <a:lnTo>
                    <a:pt x="3743" y="3920"/>
                  </a:lnTo>
                  <a:lnTo>
                    <a:pt x="3841" y="3881"/>
                  </a:lnTo>
                  <a:lnTo>
                    <a:pt x="6658" y="2246"/>
                  </a:lnTo>
                  <a:lnTo>
                    <a:pt x="6737" y="2187"/>
                  </a:lnTo>
                  <a:lnTo>
                    <a:pt x="6796" y="2127"/>
                  </a:lnTo>
                  <a:lnTo>
                    <a:pt x="6836" y="2049"/>
                  </a:lnTo>
                  <a:lnTo>
                    <a:pt x="6836" y="1990"/>
                  </a:lnTo>
                  <a:lnTo>
                    <a:pt x="6836" y="1950"/>
                  </a:lnTo>
                  <a:lnTo>
                    <a:pt x="6816" y="1891"/>
                  </a:lnTo>
                  <a:lnTo>
                    <a:pt x="6796" y="1852"/>
                  </a:lnTo>
                  <a:lnTo>
                    <a:pt x="6737" y="1793"/>
                  </a:lnTo>
                  <a:lnTo>
                    <a:pt x="6658" y="1733"/>
                  </a:lnTo>
                  <a:lnTo>
                    <a:pt x="3861" y="118"/>
                  </a:lnTo>
                  <a:lnTo>
                    <a:pt x="3763" y="59"/>
                  </a:lnTo>
                  <a:lnTo>
                    <a:pt x="3664" y="39"/>
                  </a:lnTo>
                  <a:lnTo>
                    <a:pt x="3546" y="20"/>
                  </a:lnTo>
                  <a:lnTo>
                    <a:pt x="3428"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9"/>
            <p:cNvSpPr/>
            <p:nvPr/>
          </p:nvSpPr>
          <p:spPr>
            <a:xfrm>
              <a:off x="4557025" y="2890975"/>
              <a:ext cx="171400" cy="99000"/>
            </a:xfrm>
            <a:custGeom>
              <a:avLst/>
              <a:gdLst/>
              <a:ahLst/>
              <a:cxnLst/>
              <a:rect l="l" t="t" r="r" b="b"/>
              <a:pathLst>
                <a:path w="6856" h="3960" extrusionOk="0">
                  <a:moveTo>
                    <a:pt x="3310" y="0"/>
                  </a:moveTo>
                  <a:lnTo>
                    <a:pt x="3152" y="40"/>
                  </a:lnTo>
                  <a:lnTo>
                    <a:pt x="2995" y="99"/>
                  </a:lnTo>
                  <a:lnTo>
                    <a:pt x="178" y="1714"/>
                  </a:lnTo>
                  <a:lnTo>
                    <a:pt x="99" y="1773"/>
                  </a:lnTo>
                  <a:lnTo>
                    <a:pt x="40" y="1832"/>
                  </a:lnTo>
                  <a:lnTo>
                    <a:pt x="20" y="1911"/>
                  </a:lnTo>
                  <a:lnTo>
                    <a:pt x="1" y="1970"/>
                  </a:lnTo>
                  <a:lnTo>
                    <a:pt x="20" y="2049"/>
                  </a:lnTo>
                  <a:lnTo>
                    <a:pt x="40" y="2108"/>
                  </a:lnTo>
                  <a:lnTo>
                    <a:pt x="99" y="2167"/>
                  </a:lnTo>
                  <a:lnTo>
                    <a:pt x="178" y="2226"/>
                  </a:lnTo>
                  <a:lnTo>
                    <a:pt x="2975" y="3861"/>
                  </a:lnTo>
                  <a:lnTo>
                    <a:pt x="3074" y="3901"/>
                  </a:lnTo>
                  <a:lnTo>
                    <a:pt x="3192" y="3940"/>
                  </a:lnTo>
                  <a:lnTo>
                    <a:pt x="3290" y="3960"/>
                  </a:lnTo>
                  <a:lnTo>
                    <a:pt x="3527" y="3960"/>
                  </a:lnTo>
                  <a:lnTo>
                    <a:pt x="3645" y="3940"/>
                  </a:lnTo>
                  <a:lnTo>
                    <a:pt x="3763" y="3901"/>
                  </a:lnTo>
                  <a:lnTo>
                    <a:pt x="3862" y="3861"/>
                  </a:lnTo>
                  <a:lnTo>
                    <a:pt x="6659" y="2226"/>
                  </a:lnTo>
                  <a:lnTo>
                    <a:pt x="6737" y="2167"/>
                  </a:lnTo>
                  <a:lnTo>
                    <a:pt x="6797" y="2108"/>
                  </a:lnTo>
                  <a:lnTo>
                    <a:pt x="6836" y="2049"/>
                  </a:lnTo>
                  <a:lnTo>
                    <a:pt x="6856" y="1970"/>
                  </a:lnTo>
                  <a:lnTo>
                    <a:pt x="6836" y="1911"/>
                  </a:lnTo>
                  <a:lnTo>
                    <a:pt x="6816" y="1832"/>
                  </a:lnTo>
                  <a:lnTo>
                    <a:pt x="6757" y="1773"/>
                  </a:lnTo>
                  <a:lnTo>
                    <a:pt x="6678" y="1714"/>
                  </a:lnTo>
                  <a:lnTo>
                    <a:pt x="3862" y="99"/>
                  </a:lnTo>
                  <a:lnTo>
                    <a:pt x="3783" y="60"/>
                  </a:lnTo>
                  <a:lnTo>
                    <a:pt x="3665" y="20"/>
                  </a:lnTo>
                  <a:lnTo>
                    <a:pt x="3487"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9"/>
            <p:cNvSpPr/>
            <p:nvPr/>
          </p:nvSpPr>
          <p:spPr>
            <a:xfrm>
              <a:off x="4329525" y="2894425"/>
              <a:ext cx="170900" cy="99000"/>
            </a:xfrm>
            <a:custGeom>
              <a:avLst/>
              <a:gdLst/>
              <a:ahLst/>
              <a:cxnLst/>
              <a:rect l="l" t="t" r="r" b="b"/>
              <a:pathLst>
                <a:path w="6836" h="3960" extrusionOk="0">
                  <a:moveTo>
                    <a:pt x="3309" y="0"/>
                  </a:moveTo>
                  <a:lnTo>
                    <a:pt x="3132" y="40"/>
                  </a:lnTo>
                  <a:lnTo>
                    <a:pt x="2994" y="99"/>
                  </a:lnTo>
                  <a:lnTo>
                    <a:pt x="177" y="1734"/>
                  </a:lnTo>
                  <a:lnTo>
                    <a:pt x="99" y="1793"/>
                  </a:lnTo>
                  <a:lnTo>
                    <a:pt x="40" y="1852"/>
                  </a:lnTo>
                  <a:lnTo>
                    <a:pt x="0" y="1911"/>
                  </a:lnTo>
                  <a:lnTo>
                    <a:pt x="0" y="1990"/>
                  </a:lnTo>
                  <a:lnTo>
                    <a:pt x="0" y="2049"/>
                  </a:lnTo>
                  <a:lnTo>
                    <a:pt x="40" y="2128"/>
                  </a:lnTo>
                  <a:lnTo>
                    <a:pt x="99" y="2187"/>
                  </a:lnTo>
                  <a:lnTo>
                    <a:pt x="177" y="2246"/>
                  </a:lnTo>
                  <a:lnTo>
                    <a:pt x="2975" y="3861"/>
                  </a:lnTo>
                  <a:lnTo>
                    <a:pt x="3073" y="3901"/>
                  </a:lnTo>
                  <a:lnTo>
                    <a:pt x="3172" y="3940"/>
                  </a:lnTo>
                  <a:lnTo>
                    <a:pt x="3290" y="3960"/>
                  </a:lnTo>
                  <a:lnTo>
                    <a:pt x="3526" y="3960"/>
                  </a:lnTo>
                  <a:lnTo>
                    <a:pt x="3644" y="3940"/>
                  </a:lnTo>
                  <a:lnTo>
                    <a:pt x="3743" y="3901"/>
                  </a:lnTo>
                  <a:lnTo>
                    <a:pt x="3841" y="3861"/>
                  </a:lnTo>
                  <a:lnTo>
                    <a:pt x="6658" y="2226"/>
                  </a:lnTo>
                  <a:lnTo>
                    <a:pt x="6737" y="2187"/>
                  </a:lnTo>
                  <a:lnTo>
                    <a:pt x="6796" y="2108"/>
                  </a:lnTo>
                  <a:lnTo>
                    <a:pt x="6835" y="2049"/>
                  </a:lnTo>
                  <a:lnTo>
                    <a:pt x="6835" y="1990"/>
                  </a:lnTo>
                  <a:lnTo>
                    <a:pt x="6835" y="1911"/>
                  </a:lnTo>
                  <a:lnTo>
                    <a:pt x="6796" y="1852"/>
                  </a:lnTo>
                  <a:lnTo>
                    <a:pt x="6737" y="1793"/>
                  </a:lnTo>
                  <a:lnTo>
                    <a:pt x="6658" y="1734"/>
                  </a:lnTo>
                  <a:lnTo>
                    <a:pt x="3861" y="99"/>
                  </a:lnTo>
                  <a:lnTo>
                    <a:pt x="3762" y="59"/>
                  </a:lnTo>
                  <a:lnTo>
                    <a:pt x="3664" y="20"/>
                  </a:lnTo>
                  <a:lnTo>
                    <a:pt x="3487"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9"/>
            <p:cNvSpPr/>
            <p:nvPr/>
          </p:nvSpPr>
          <p:spPr>
            <a:xfrm>
              <a:off x="4667350" y="2955000"/>
              <a:ext cx="171400" cy="99000"/>
            </a:xfrm>
            <a:custGeom>
              <a:avLst/>
              <a:gdLst/>
              <a:ahLst/>
              <a:cxnLst/>
              <a:rect l="l" t="t" r="r" b="b"/>
              <a:pathLst>
                <a:path w="6856" h="3960" extrusionOk="0">
                  <a:moveTo>
                    <a:pt x="3329" y="0"/>
                  </a:moveTo>
                  <a:lnTo>
                    <a:pt x="3211" y="20"/>
                  </a:lnTo>
                  <a:lnTo>
                    <a:pt x="3093" y="59"/>
                  </a:lnTo>
                  <a:lnTo>
                    <a:pt x="2994" y="99"/>
                  </a:lnTo>
                  <a:lnTo>
                    <a:pt x="197" y="1734"/>
                  </a:lnTo>
                  <a:lnTo>
                    <a:pt x="118" y="1793"/>
                  </a:lnTo>
                  <a:lnTo>
                    <a:pt x="59" y="1852"/>
                  </a:lnTo>
                  <a:lnTo>
                    <a:pt x="20" y="1911"/>
                  </a:lnTo>
                  <a:lnTo>
                    <a:pt x="0" y="1990"/>
                  </a:lnTo>
                  <a:lnTo>
                    <a:pt x="20" y="2049"/>
                  </a:lnTo>
                  <a:lnTo>
                    <a:pt x="59" y="2108"/>
                  </a:lnTo>
                  <a:lnTo>
                    <a:pt x="118" y="2187"/>
                  </a:lnTo>
                  <a:lnTo>
                    <a:pt x="197" y="2226"/>
                  </a:lnTo>
                  <a:lnTo>
                    <a:pt x="2994" y="3861"/>
                  </a:lnTo>
                  <a:lnTo>
                    <a:pt x="3093" y="3901"/>
                  </a:lnTo>
                  <a:lnTo>
                    <a:pt x="3191" y="3940"/>
                  </a:lnTo>
                  <a:lnTo>
                    <a:pt x="3309" y="3960"/>
                  </a:lnTo>
                  <a:lnTo>
                    <a:pt x="3546" y="3960"/>
                  </a:lnTo>
                  <a:lnTo>
                    <a:pt x="3664" y="3940"/>
                  </a:lnTo>
                  <a:lnTo>
                    <a:pt x="3762" y="3901"/>
                  </a:lnTo>
                  <a:lnTo>
                    <a:pt x="3861" y="3861"/>
                  </a:lnTo>
                  <a:lnTo>
                    <a:pt x="6678" y="2226"/>
                  </a:lnTo>
                  <a:lnTo>
                    <a:pt x="6757" y="2167"/>
                  </a:lnTo>
                  <a:lnTo>
                    <a:pt x="6816" y="2108"/>
                  </a:lnTo>
                  <a:lnTo>
                    <a:pt x="6855" y="2049"/>
                  </a:lnTo>
                  <a:lnTo>
                    <a:pt x="6855" y="1970"/>
                  </a:lnTo>
                  <a:lnTo>
                    <a:pt x="6855" y="1931"/>
                  </a:lnTo>
                  <a:lnTo>
                    <a:pt x="6816" y="1872"/>
                  </a:lnTo>
                  <a:lnTo>
                    <a:pt x="6816" y="1852"/>
                  </a:lnTo>
                  <a:lnTo>
                    <a:pt x="6757" y="1773"/>
                  </a:lnTo>
                  <a:lnTo>
                    <a:pt x="6678" y="1734"/>
                  </a:lnTo>
                  <a:lnTo>
                    <a:pt x="3881" y="99"/>
                  </a:lnTo>
                  <a:lnTo>
                    <a:pt x="3782" y="59"/>
                  </a:lnTo>
                  <a:lnTo>
                    <a:pt x="3684" y="20"/>
                  </a:lnTo>
                  <a:lnTo>
                    <a:pt x="3565"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4" name="Google Shape;634;p9"/>
          <p:cNvGrpSpPr/>
          <p:nvPr/>
        </p:nvGrpSpPr>
        <p:grpSpPr>
          <a:xfrm>
            <a:off x="306140" y="3094142"/>
            <a:ext cx="1142615" cy="785586"/>
            <a:chOff x="3057000" y="3451875"/>
            <a:chExt cx="652550" cy="448650"/>
          </a:xfrm>
        </p:grpSpPr>
        <p:sp>
          <p:nvSpPr>
            <p:cNvPr id="635" name="Google Shape;635;p9"/>
            <p:cNvSpPr/>
            <p:nvPr/>
          </p:nvSpPr>
          <p:spPr>
            <a:xfrm>
              <a:off x="3057000" y="3506050"/>
              <a:ext cx="641200" cy="394475"/>
            </a:xfrm>
            <a:custGeom>
              <a:avLst/>
              <a:gdLst/>
              <a:ahLst/>
              <a:cxnLst/>
              <a:rect l="l" t="t" r="r" b="b"/>
              <a:pathLst>
                <a:path w="25648" h="15779" extrusionOk="0">
                  <a:moveTo>
                    <a:pt x="12706" y="1"/>
                  </a:moveTo>
                  <a:lnTo>
                    <a:pt x="1636" y="6974"/>
                  </a:lnTo>
                  <a:lnTo>
                    <a:pt x="1400" y="7131"/>
                  </a:lnTo>
                  <a:lnTo>
                    <a:pt x="1183" y="7269"/>
                  </a:lnTo>
                  <a:lnTo>
                    <a:pt x="986" y="7427"/>
                  </a:lnTo>
                  <a:lnTo>
                    <a:pt x="809" y="7565"/>
                  </a:lnTo>
                  <a:lnTo>
                    <a:pt x="671" y="7722"/>
                  </a:lnTo>
                  <a:lnTo>
                    <a:pt x="533" y="7860"/>
                  </a:lnTo>
                  <a:lnTo>
                    <a:pt x="415" y="8018"/>
                  </a:lnTo>
                  <a:lnTo>
                    <a:pt x="316" y="8156"/>
                  </a:lnTo>
                  <a:lnTo>
                    <a:pt x="237" y="8313"/>
                  </a:lnTo>
                  <a:lnTo>
                    <a:pt x="178" y="8471"/>
                  </a:lnTo>
                  <a:lnTo>
                    <a:pt x="119" y="8609"/>
                  </a:lnTo>
                  <a:lnTo>
                    <a:pt x="80" y="8766"/>
                  </a:lnTo>
                  <a:lnTo>
                    <a:pt x="21" y="9062"/>
                  </a:lnTo>
                  <a:lnTo>
                    <a:pt x="1" y="9377"/>
                  </a:lnTo>
                  <a:lnTo>
                    <a:pt x="21" y="9633"/>
                  </a:lnTo>
                  <a:lnTo>
                    <a:pt x="99" y="9869"/>
                  </a:lnTo>
                  <a:lnTo>
                    <a:pt x="198" y="10086"/>
                  </a:lnTo>
                  <a:lnTo>
                    <a:pt x="336" y="10303"/>
                  </a:lnTo>
                  <a:lnTo>
                    <a:pt x="493" y="10519"/>
                  </a:lnTo>
                  <a:lnTo>
                    <a:pt x="710" y="10716"/>
                  </a:lnTo>
                  <a:lnTo>
                    <a:pt x="946" y="10894"/>
                  </a:lnTo>
                  <a:lnTo>
                    <a:pt x="1203" y="11071"/>
                  </a:lnTo>
                  <a:lnTo>
                    <a:pt x="1498" y="11229"/>
                  </a:lnTo>
                  <a:lnTo>
                    <a:pt x="1793" y="11366"/>
                  </a:lnTo>
                  <a:lnTo>
                    <a:pt x="2128" y="11485"/>
                  </a:lnTo>
                  <a:lnTo>
                    <a:pt x="2483" y="11583"/>
                  </a:lnTo>
                  <a:lnTo>
                    <a:pt x="2857" y="11662"/>
                  </a:lnTo>
                  <a:lnTo>
                    <a:pt x="3251" y="11721"/>
                  </a:lnTo>
                  <a:lnTo>
                    <a:pt x="3665" y="11760"/>
                  </a:lnTo>
                  <a:lnTo>
                    <a:pt x="4472" y="11760"/>
                  </a:lnTo>
                  <a:lnTo>
                    <a:pt x="4866" y="11721"/>
                  </a:lnTo>
                  <a:lnTo>
                    <a:pt x="5241" y="11662"/>
                  </a:lnTo>
                  <a:lnTo>
                    <a:pt x="5595" y="11603"/>
                  </a:lnTo>
                  <a:lnTo>
                    <a:pt x="5950" y="11504"/>
                  </a:lnTo>
                  <a:lnTo>
                    <a:pt x="6265" y="11386"/>
                  </a:lnTo>
                  <a:lnTo>
                    <a:pt x="6580" y="11268"/>
                  </a:lnTo>
                  <a:lnTo>
                    <a:pt x="6856" y="11110"/>
                  </a:lnTo>
                  <a:lnTo>
                    <a:pt x="6915" y="11150"/>
                  </a:lnTo>
                  <a:lnTo>
                    <a:pt x="7270" y="11366"/>
                  </a:lnTo>
                  <a:lnTo>
                    <a:pt x="7585" y="11583"/>
                  </a:lnTo>
                  <a:lnTo>
                    <a:pt x="7900" y="11839"/>
                  </a:lnTo>
                  <a:lnTo>
                    <a:pt x="8176" y="12135"/>
                  </a:lnTo>
                  <a:lnTo>
                    <a:pt x="8038" y="12273"/>
                  </a:lnTo>
                  <a:lnTo>
                    <a:pt x="7920" y="12411"/>
                  </a:lnTo>
                  <a:lnTo>
                    <a:pt x="7821" y="12568"/>
                  </a:lnTo>
                  <a:lnTo>
                    <a:pt x="7723" y="12726"/>
                  </a:lnTo>
                  <a:lnTo>
                    <a:pt x="7664" y="12883"/>
                  </a:lnTo>
                  <a:lnTo>
                    <a:pt x="7604" y="13041"/>
                  </a:lnTo>
                  <a:lnTo>
                    <a:pt x="7565" y="13218"/>
                  </a:lnTo>
                  <a:lnTo>
                    <a:pt x="7565" y="13395"/>
                  </a:lnTo>
                  <a:lnTo>
                    <a:pt x="7585" y="13632"/>
                  </a:lnTo>
                  <a:lnTo>
                    <a:pt x="7644" y="13868"/>
                  </a:lnTo>
                  <a:lnTo>
                    <a:pt x="7742" y="14105"/>
                  </a:lnTo>
                  <a:lnTo>
                    <a:pt x="7880" y="14321"/>
                  </a:lnTo>
                  <a:lnTo>
                    <a:pt x="8058" y="14538"/>
                  </a:lnTo>
                  <a:lnTo>
                    <a:pt x="8254" y="14735"/>
                  </a:lnTo>
                  <a:lnTo>
                    <a:pt x="8491" y="14912"/>
                  </a:lnTo>
                  <a:lnTo>
                    <a:pt x="8747" y="15070"/>
                  </a:lnTo>
                  <a:lnTo>
                    <a:pt x="9042" y="15227"/>
                  </a:lnTo>
                  <a:lnTo>
                    <a:pt x="9358" y="15365"/>
                  </a:lnTo>
                  <a:lnTo>
                    <a:pt x="9692" y="15483"/>
                  </a:lnTo>
                  <a:lnTo>
                    <a:pt x="10047" y="15582"/>
                  </a:lnTo>
                  <a:lnTo>
                    <a:pt x="10421" y="15680"/>
                  </a:lnTo>
                  <a:lnTo>
                    <a:pt x="10815" y="15740"/>
                  </a:lnTo>
                  <a:lnTo>
                    <a:pt x="11209" y="15759"/>
                  </a:lnTo>
                  <a:lnTo>
                    <a:pt x="11623" y="15779"/>
                  </a:lnTo>
                  <a:lnTo>
                    <a:pt x="12115" y="15759"/>
                  </a:lnTo>
                  <a:lnTo>
                    <a:pt x="12608" y="15740"/>
                  </a:lnTo>
                  <a:lnTo>
                    <a:pt x="13061" y="15680"/>
                  </a:lnTo>
                  <a:lnTo>
                    <a:pt x="13514" y="15602"/>
                  </a:lnTo>
                  <a:lnTo>
                    <a:pt x="13928" y="15503"/>
                  </a:lnTo>
                  <a:lnTo>
                    <a:pt x="14322" y="15365"/>
                  </a:lnTo>
                  <a:lnTo>
                    <a:pt x="14656" y="15208"/>
                  </a:lnTo>
                  <a:lnTo>
                    <a:pt x="14814" y="15109"/>
                  </a:lnTo>
                  <a:lnTo>
                    <a:pt x="14972" y="15011"/>
                  </a:lnTo>
                  <a:lnTo>
                    <a:pt x="25648" y="9239"/>
                  </a:lnTo>
                  <a:lnTo>
                    <a:pt x="24151" y="8609"/>
                  </a:lnTo>
                  <a:lnTo>
                    <a:pt x="23225" y="9081"/>
                  </a:lnTo>
                  <a:lnTo>
                    <a:pt x="20980" y="10263"/>
                  </a:lnTo>
                  <a:lnTo>
                    <a:pt x="19601" y="10992"/>
                  </a:lnTo>
                  <a:lnTo>
                    <a:pt x="18202" y="11760"/>
                  </a:lnTo>
                  <a:lnTo>
                    <a:pt x="16863" y="12509"/>
                  </a:lnTo>
                  <a:lnTo>
                    <a:pt x="15681" y="13198"/>
                  </a:lnTo>
                  <a:lnTo>
                    <a:pt x="15622" y="12962"/>
                  </a:lnTo>
                  <a:lnTo>
                    <a:pt x="15543" y="12745"/>
                  </a:lnTo>
                  <a:lnTo>
                    <a:pt x="15425" y="12529"/>
                  </a:lnTo>
                  <a:lnTo>
                    <a:pt x="15267" y="12332"/>
                  </a:lnTo>
                  <a:lnTo>
                    <a:pt x="15090" y="12135"/>
                  </a:lnTo>
                  <a:lnTo>
                    <a:pt x="14893" y="11957"/>
                  </a:lnTo>
                  <a:lnTo>
                    <a:pt x="14656" y="11800"/>
                  </a:lnTo>
                  <a:lnTo>
                    <a:pt x="14381" y="11642"/>
                  </a:lnTo>
                  <a:lnTo>
                    <a:pt x="14105" y="11504"/>
                  </a:lnTo>
                  <a:lnTo>
                    <a:pt x="13809" y="11366"/>
                  </a:lnTo>
                  <a:lnTo>
                    <a:pt x="13475" y="11268"/>
                  </a:lnTo>
                  <a:lnTo>
                    <a:pt x="13140" y="11170"/>
                  </a:lnTo>
                  <a:lnTo>
                    <a:pt x="12785" y="11110"/>
                  </a:lnTo>
                  <a:lnTo>
                    <a:pt x="12411" y="11051"/>
                  </a:lnTo>
                  <a:lnTo>
                    <a:pt x="12017" y="11012"/>
                  </a:lnTo>
                  <a:lnTo>
                    <a:pt x="11268" y="11012"/>
                  </a:lnTo>
                  <a:lnTo>
                    <a:pt x="10894" y="11051"/>
                  </a:lnTo>
                  <a:lnTo>
                    <a:pt x="10539" y="11091"/>
                  </a:lnTo>
                  <a:lnTo>
                    <a:pt x="10205" y="11150"/>
                  </a:lnTo>
                  <a:lnTo>
                    <a:pt x="9889" y="11229"/>
                  </a:lnTo>
                  <a:lnTo>
                    <a:pt x="9574" y="11327"/>
                  </a:lnTo>
                  <a:lnTo>
                    <a:pt x="9279" y="11445"/>
                  </a:lnTo>
                  <a:lnTo>
                    <a:pt x="9003" y="11563"/>
                  </a:lnTo>
                  <a:lnTo>
                    <a:pt x="8727" y="11248"/>
                  </a:lnTo>
                  <a:lnTo>
                    <a:pt x="8392" y="10953"/>
                  </a:lnTo>
                  <a:lnTo>
                    <a:pt x="8058" y="10697"/>
                  </a:lnTo>
                  <a:lnTo>
                    <a:pt x="7703" y="10460"/>
                  </a:lnTo>
                  <a:lnTo>
                    <a:pt x="7880" y="10204"/>
                  </a:lnTo>
                  <a:lnTo>
                    <a:pt x="7959" y="10086"/>
                  </a:lnTo>
                  <a:lnTo>
                    <a:pt x="8018" y="9948"/>
                  </a:lnTo>
                  <a:lnTo>
                    <a:pt x="8077" y="9810"/>
                  </a:lnTo>
                  <a:lnTo>
                    <a:pt x="8117" y="9672"/>
                  </a:lnTo>
                  <a:lnTo>
                    <a:pt x="8136" y="9535"/>
                  </a:lnTo>
                  <a:lnTo>
                    <a:pt x="8136" y="9377"/>
                  </a:lnTo>
                  <a:lnTo>
                    <a:pt x="8117" y="9141"/>
                  </a:lnTo>
                  <a:lnTo>
                    <a:pt x="8058" y="8904"/>
                  </a:lnTo>
                  <a:lnTo>
                    <a:pt x="7959" y="8668"/>
                  </a:lnTo>
                  <a:lnTo>
                    <a:pt x="7821" y="8451"/>
                  </a:lnTo>
                  <a:lnTo>
                    <a:pt x="7644" y="8234"/>
                  </a:lnTo>
                  <a:lnTo>
                    <a:pt x="7447" y="8037"/>
                  </a:lnTo>
                  <a:lnTo>
                    <a:pt x="7210" y="7860"/>
                  </a:lnTo>
                  <a:lnTo>
                    <a:pt x="6954" y="7703"/>
                  </a:lnTo>
                  <a:lnTo>
                    <a:pt x="6659" y="7545"/>
                  </a:lnTo>
                  <a:lnTo>
                    <a:pt x="6344" y="7407"/>
                  </a:lnTo>
                  <a:lnTo>
                    <a:pt x="6009" y="7289"/>
                  </a:lnTo>
                  <a:lnTo>
                    <a:pt x="5654" y="7190"/>
                  </a:lnTo>
                  <a:lnTo>
                    <a:pt x="5280" y="7092"/>
                  </a:lnTo>
                  <a:lnTo>
                    <a:pt x="4886" y="7033"/>
                  </a:lnTo>
                  <a:lnTo>
                    <a:pt x="4492" y="7013"/>
                  </a:lnTo>
                  <a:lnTo>
                    <a:pt x="4078" y="6993"/>
                  </a:lnTo>
                  <a:lnTo>
                    <a:pt x="14006" y="670"/>
                  </a:lnTo>
                  <a:lnTo>
                    <a:pt x="12706"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9"/>
            <p:cNvSpPr/>
            <p:nvPr/>
          </p:nvSpPr>
          <p:spPr>
            <a:xfrm>
              <a:off x="3432250" y="3663650"/>
              <a:ext cx="253150" cy="132000"/>
            </a:xfrm>
            <a:custGeom>
              <a:avLst/>
              <a:gdLst/>
              <a:ahLst/>
              <a:cxnLst/>
              <a:rect l="l" t="t" r="r" b="b"/>
              <a:pathLst>
                <a:path w="10126" h="5280" extrusionOk="0">
                  <a:moveTo>
                    <a:pt x="9983" y="941"/>
                  </a:moveTo>
                  <a:lnTo>
                    <a:pt x="10126" y="1024"/>
                  </a:lnTo>
                  <a:lnTo>
                    <a:pt x="10086" y="985"/>
                  </a:lnTo>
                  <a:lnTo>
                    <a:pt x="9983" y="941"/>
                  </a:lnTo>
                  <a:close/>
                  <a:moveTo>
                    <a:pt x="7545" y="0"/>
                  </a:moveTo>
                  <a:lnTo>
                    <a:pt x="7309" y="20"/>
                  </a:lnTo>
                  <a:lnTo>
                    <a:pt x="7073" y="39"/>
                  </a:lnTo>
                  <a:lnTo>
                    <a:pt x="6836" y="99"/>
                  </a:lnTo>
                  <a:lnTo>
                    <a:pt x="6600" y="158"/>
                  </a:lnTo>
                  <a:lnTo>
                    <a:pt x="6344" y="236"/>
                  </a:lnTo>
                  <a:lnTo>
                    <a:pt x="6088" y="335"/>
                  </a:lnTo>
                  <a:lnTo>
                    <a:pt x="5832" y="433"/>
                  </a:lnTo>
                  <a:lnTo>
                    <a:pt x="5576" y="571"/>
                  </a:lnTo>
                  <a:lnTo>
                    <a:pt x="5319" y="709"/>
                  </a:lnTo>
                  <a:lnTo>
                    <a:pt x="474" y="3506"/>
                  </a:lnTo>
                  <a:lnTo>
                    <a:pt x="375" y="3565"/>
                  </a:lnTo>
                  <a:lnTo>
                    <a:pt x="277" y="3664"/>
                  </a:lnTo>
                  <a:lnTo>
                    <a:pt x="198" y="3743"/>
                  </a:lnTo>
                  <a:lnTo>
                    <a:pt x="139" y="3861"/>
                  </a:lnTo>
                  <a:lnTo>
                    <a:pt x="80" y="3959"/>
                  </a:lnTo>
                  <a:lnTo>
                    <a:pt x="40" y="4078"/>
                  </a:lnTo>
                  <a:lnTo>
                    <a:pt x="21" y="4196"/>
                  </a:lnTo>
                  <a:lnTo>
                    <a:pt x="1" y="4314"/>
                  </a:lnTo>
                  <a:lnTo>
                    <a:pt x="21" y="4412"/>
                  </a:lnTo>
                  <a:lnTo>
                    <a:pt x="40" y="4491"/>
                  </a:lnTo>
                  <a:lnTo>
                    <a:pt x="80" y="4570"/>
                  </a:lnTo>
                  <a:lnTo>
                    <a:pt x="139" y="4609"/>
                  </a:lnTo>
                  <a:lnTo>
                    <a:pt x="1281" y="5279"/>
                  </a:lnTo>
                  <a:lnTo>
                    <a:pt x="1262" y="5259"/>
                  </a:lnTo>
                  <a:lnTo>
                    <a:pt x="1242" y="5240"/>
                  </a:lnTo>
                  <a:lnTo>
                    <a:pt x="1203" y="5200"/>
                  </a:lnTo>
                  <a:lnTo>
                    <a:pt x="1183" y="5161"/>
                  </a:lnTo>
                  <a:lnTo>
                    <a:pt x="1183" y="5102"/>
                  </a:lnTo>
                  <a:lnTo>
                    <a:pt x="1163" y="5082"/>
                  </a:lnTo>
                  <a:lnTo>
                    <a:pt x="1163" y="4984"/>
                  </a:lnTo>
                  <a:lnTo>
                    <a:pt x="1163" y="4866"/>
                  </a:lnTo>
                  <a:lnTo>
                    <a:pt x="1183" y="4747"/>
                  </a:lnTo>
                  <a:lnTo>
                    <a:pt x="1242" y="4629"/>
                  </a:lnTo>
                  <a:lnTo>
                    <a:pt x="1281" y="4531"/>
                  </a:lnTo>
                  <a:lnTo>
                    <a:pt x="1360" y="4412"/>
                  </a:lnTo>
                  <a:lnTo>
                    <a:pt x="1439" y="4334"/>
                  </a:lnTo>
                  <a:lnTo>
                    <a:pt x="1518" y="4235"/>
                  </a:lnTo>
                  <a:lnTo>
                    <a:pt x="1616" y="4176"/>
                  </a:lnTo>
                  <a:lnTo>
                    <a:pt x="6462" y="1379"/>
                  </a:lnTo>
                  <a:lnTo>
                    <a:pt x="6698" y="1261"/>
                  </a:lnTo>
                  <a:lnTo>
                    <a:pt x="6935" y="1143"/>
                  </a:lnTo>
                  <a:lnTo>
                    <a:pt x="7053" y="1083"/>
                  </a:lnTo>
                  <a:lnTo>
                    <a:pt x="7447" y="926"/>
                  </a:lnTo>
                  <a:lnTo>
                    <a:pt x="7506" y="906"/>
                  </a:lnTo>
                  <a:lnTo>
                    <a:pt x="7723" y="827"/>
                  </a:lnTo>
                  <a:lnTo>
                    <a:pt x="7939" y="768"/>
                  </a:lnTo>
                  <a:lnTo>
                    <a:pt x="8058" y="749"/>
                  </a:lnTo>
                  <a:lnTo>
                    <a:pt x="8412" y="689"/>
                  </a:lnTo>
                  <a:lnTo>
                    <a:pt x="8491" y="689"/>
                  </a:lnTo>
                  <a:lnTo>
                    <a:pt x="8688" y="670"/>
                  </a:lnTo>
                  <a:lnTo>
                    <a:pt x="8885" y="670"/>
                  </a:lnTo>
                  <a:lnTo>
                    <a:pt x="8983" y="689"/>
                  </a:lnTo>
                  <a:lnTo>
                    <a:pt x="9299" y="709"/>
                  </a:lnTo>
                  <a:lnTo>
                    <a:pt x="9377" y="729"/>
                  </a:lnTo>
                  <a:lnTo>
                    <a:pt x="9555" y="768"/>
                  </a:lnTo>
                  <a:lnTo>
                    <a:pt x="9732" y="827"/>
                  </a:lnTo>
                  <a:lnTo>
                    <a:pt x="9811" y="867"/>
                  </a:lnTo>
                  <a:lnTo>
                    <a:pt x="9983" y="941"/>
                  </a:lnTo>
                  <a:lnTo>
                    <a:pt x="9983" y="941"/>
                  </a:lnTo>
                  <a:lnTo>
                    <a:pt x="8983" y="355"/>
                  </a:lnTo>
                  <a:lnTo>
                    <a:pt x="8786" y="256"/>
                  </a:lnTo>
                  <a:lnTo>
                    <a:pt x="8609" y="177"/>
                  </a:lnTo>
                  <a:lnTo>
                    <a:pt x="8412" y="99"/>
                  </a:lnTo>
                  <a:lnTo>
                    <a:pt x="8195" y="59"/>
                  </a:lnTo>
                  <a:lnTo>
                    <a:pt x="7979" y="20"/>
                  </a:lnTo>
                  <a:lnTo>
                    <a:pt x="776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9"/>
            <p:cNvSpPr/>
            <p:nvPr/>
          </p:nvSpPr>
          <p:spPr>
            <a:xfrm>
              <a:off x="3461325" y="3680375"/>
              <a:ext cx="248225" cy="115750"/>
            </a:xfrm>
            <a:custGeom>
              <a:avLst/>
              <a:gdLst/>
              <a:ahLst/>
              <a:cxnLst/>
              <a:rect l="l" t="t" r="r" b="b"/>
              <a:pathLst>
                <a:path w="9929" h="4630" extrusionOk="0">
                  <a:moveTo>
                    <a:pt x="7525" y="1"/>
                  </a:moveTo>
                  <a:lnTo>
                    <a:pt x="7328" y="20"/>
                  </a:lnTo>
                  <a:lnTo>
                    <a:pt x="7249" y="20"/>
                  </a:lnTo>
                  <a:lnTo>
                    <a:pt x="6895" y="80"/>
                  </a:lnTo>
                  <a:lnTo>
                    <a:pt x="6776" y="99"/>
                  </a:lnTo>
                  <a:lnTo>
                    <a:pt x="6560" y="158"/>
                  </a:lnTo>
                  <a:lnTo>
                    <a:pt x="6343" y="237"/>
                  </a:lnTo>
                  <a:lnTo>
                    <a:pt x="6284" y="257"/>
                  </a:lnTo>
                  <a:lnTo>
                    <a:pt x="5890" y="414"/>
                  </a:lnTo>
                  <a:lnTo>
                    <a:pt x="5772" y="474"/>
                  </a:lnTo>
                  <a:lnTo>
                    <a:pt x="5535" y="592"/>
                  </a:lnTo>
                  <a:lnTo>
                    <a:pt x="5299" y="710"/>
                  </a:lnTo>
                  <a:lnTo>
                    <a:pt x="453" y="3507"/>
                  </a:lnTo>
                  <a:lnTo>
                    <a:pt x="355" y="3566"/>
                  </a:lnTo>
                  <a:lnTo>
                    <a:pt x="276" y="3665"/>
                  </a:lnTo>
                  <a:lnTo>
                    <a:pt x="197" y="3743"/>
                  </a:lnTo>
                  <a:lnTo>
                    <a:pt x="118" y="3862"/>
                  </a:lnTo>
                  <a:lnTo>
                    <a:pt x="79" y="3960"/>
                  </a:lnTo>
                  <a:lnTo>
                    <a:pt x="20" y="4078"/>
                  </a:lnTo>
                  <a:lnTo>
                    <a:pt x="0" y="4197"/>
                  </a:lnTo>
                  <a:lnTo>
                    <a:pt x="0" y="4315"/>
                  </a:lnTo>
                  <a:lnTo>
                    <a:pt x="0" y="4413"/>
                  </a:lnTo>
                  <a:lnTo>
                    <a:pt x="20" y="4433"/>
                  </a:lnTo>
                  <a:lnTo>
                    <a:pt x="20" y="4492"/>
                  </a:lnTo>
                  <a:lnTo>
                    <a:pt x="40" y="4531"/>
                  </a:lnTo>
                  <a:lnTo>
                    <a:pt x="79" y="4571"/>
                  </a:lnTo>
                  <a:lnTo>
                    <a:pt x="99" y="4590"/>
                  </a:lnTo>
                  <a:lnTo>
                    <a:pt x="177" y="4630"/>
                  </a:lnTo>
                  <a:lnTo>
                    <a:pt x="355" y="4630"/>
                  </a:lnTo>
                  <a:lnTo>
                    <a:pt x="453" y="4571"/>
                  </a:lnTo>
                  <a:lnTo>
                    <a:pt x="5319" y="1774"/>
                  </a:lnTo>
                  <a:lnTo>
                    <a:pt x="5634" y="1596"/>
                  </a:lnTo>
                  <a:lnTo>
                    <a:pt x="5949" y="1458"/>
                  </a:lnTo>
                  <a:lnTo>
                    <a:pt x="6245" y="1360"/>
                  </a:lnTo>
                  <a:lnTo>
                    <a:pt x="6560" y="1281"/>
                  </a:lnTo>
                  <a:lnTo>
                    <a:pt x="6855" y="1222"/>
                  </a:lnTo>
                  <a:lnTo>
                    <a:pt x="7131" y="1202"/>
                  </a:lnTo>
                  <a:lnTo>
                    <a:pt x="7407" y="1202"/>
                  </a:lnTo>
                  <a:lnTo>
                    <a:pt x="7663" y="1242"/>
                  </a:lnTo>
                  <a:lnTo>
                    <a:pt x="7840" y="1281"/>
                  </a:lnTo>
                  <a:lnTo>
                    <a:pt x="8017" y="1340"/>
                  </a:lnTo>
                  <a:lnTo>
                    <a:pt x="8175" y="1419"/>
                  </a:lnTo>
                  <a:lnTo>
                    <a:pt x="8333" y="1498"/>
                  </a:lnTo>
                  <a:lnTo>
                    <a:pt x="8451" y="1577"/>
                  </a:lnTo>
                  <a:lnTo>
                    <a:pt x="8549" y="1636"/>
                  </a:lnTo>
                  <a:lnTo>
                    <a:pt x="8648" y="1734"/>
                  </a:lnTo>
                  <a:lnTo>
                    <a:pt x="8726" y="1813"/>
                  </a:lnTo>
                  <a:lnTo>
                    <a:pt x="8845" y="1931"/>
                  </a:lnTo>
                  <a:lnTo>
                    <a:pt x="8904" y="1990"/>
                  </a:lnTo>
                  <a:lnTo>
                    <a:pt x="9061" y="2227"/>
                  </a:lnTo>
                  <a:lnTo>
                    <a:pt x="9101" y="2266"/>
                  </a:lnTo>
                  <a:lnTo>
                    <a:pt x="9140" y="2305"/>
                  </a:lnTo>
                  <a:lnTo>
                    <a:pt x="9199" y="2325"/>
                  </a:lnTo>
                  <a:lnTo>
                    <a:pt x="9278" y="2325"/>
                  </a:lnTo>
                  <a:lnTo>
                    <a:pt x="9377" y="2305"/>
                  </a:lnTo>
                  <a:lnTo>
                    <a:pt x="9475" y="2266"/>
                  </a:lnTo>
                  <a:lnTo>
                    <a:pt x="9574" y="2187"/>
                  </a:lnTo>
                  <a:lnTo>
                    <a:pt x="9672" y="2089"/>
                  </a:lnTo>
                  <a:lnTo>
                    <a:pt x="9751" y="1971"/>
                  </a:lnTo>
                  <a:lnTo>
                    <a:pt x="9830" y="1872"/>
                  </a:lnTo>
                  <a:lnTo>
                    <a:pt x="9869" y="1754"/>
                  </a:lnTo>
                  <a:lnTo>
                    <a:pt x="9908" y="1636"/>
                  </a:lnTo>
                  <a:lnTo>
                    <a:pt x="9928" y="1518"/>
                  </a:lnTo>
                  <a:lnTo>
                    <a:pt x="9928" y="1419"/>
                  </a:lnTo>
                  <a:lnTo>
                    <a:pt x="9908" y="1321"/>
                  </a:lnTo>
                  <a:lnTo>
                    <a:pt x="9869" y="1242"/>
                  </a:lnTo>
                  <a:lnTo>
                    <a:pt x="9672" y="966"/>
                  </a:lnTo>
                  <a:lnTo>
                    <a:pt x="9436" y="710"/>
                  </a:lnTo>
                  <a:lnTo>
                    <a:pt x="9180" y="493"/>
                  </a:lnTo>
                  <a:lnTo>
                    <a:pt x="8923" y="316"/>
                  </a:lnTo>
                  <a:lnTo>
                    <a:pt x="8648" y="198"/>
                  </a:lnTo>
                  <a:lnTo>
                    <a:pt x="8569" y="158"/>
                  </a:lnTo>
                  <a:lnTo>
                    <a:pt x="8392" y="99"/>
                  </a:lnTo>
                  <a:lnTo>
                    <a:pt x="8214" y="60"/>
                  </a:lnTo>
                  <a:lnTo>
                    <a:pt x="8136" y="40"/>
                  </a:lnTo>
                  <a:lnTo>
                    <a:pt x="7820" y="20"/>
                  </a:lnTo>
                  <a:lnTo>
                    <a:pt x="7722" y="1"/>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9"/>
            <p:cNvSpPr/>
            <p:nvPr/>
          </p:nvSpPr>
          <p:spPr>
            <a:xfrm>
              <a:off x="3141225" y="3451875"/>
              <a:ext cx="253150" cy="132000"/>
            </a:xfrm>
            <a:custGeom>
              <a:avLst/>
              <a:gdLst/>
              <a:ahLst/>
              <a:cxnLst/>
              <a:rect l="l" t="t" r="r" b="b"/>
              <a:pathLst>
                <a:path w="10126" h="5280" extrusionOk="0">
                  <a:moveTo>
                    <a:pt x="10030" y="970"/>
                  </a:moveTo>
                  <a:lnTo>
                    <a:pt x="10125" y="1025"/>
                  </a:lnTo>
                  <a:lnTo>
                    <a:pt x="10066" y="986"/>
                  </a:lnTo>
                  <a:lnTo>
                    <a:pt x="10030" y="970"/>
                  </a:lnTo>
                  <a:close/>
                  <a:moveTo>
                    <a:pt x="7545" y="1"/>
                  </a:moveTo>
                  <a:lnTo>
                    <a:pt x="7308" y="20"/>
                  </a:lnTo>
                  <a:lnTo>
                    <a:pt x="7072" y="40"/>
                  </a:lnTo>
                  <a:lnTo>
                    <a:pt x="6836" y="99"/>
                  </a:lnTo>
                  <a:lnTo>
                    <a:pt x="6580" y="158"/>
                  </a:lnTo>
                  <a:lnTo>
                    <a:pt x="6343" y="237"/>
                  </a:lnTo>
                  <a:lnTo>
                    <a:pt x="6087" y="336"/>
                  </a:lnTo>
                  <a:lnTo>
                    <a:pt x="5831" y="434"/>
                  </a:lnTo>
                  <a:lnTo>
                    <a:pt x="5575" y="572"/>
                  </a:lnTo>
                  <a:lnTo>
                    <a:pt x="5319" y="710"/>
                  </a:lnTo>
                  <a:lnTo>
                    <a:pt x="473" y="3507"/>
                  </a:lnTo>
                  <a:lnTo>
                    <a:pt x="375" y="3586"/>
                  </a:lnTo>
                  <a:lnTo>
                    <a:pt x="276" y="3665"/>
                  </a:lnTo>
                  <a:lnTo>
                    <a:pt x="197" y="3743"/>
                  </a:lnTo>
                  <a:lnTo>
                    <a:pt x="138" y="3862"/>
                  </a:lnTo>
                  <a:lnTo>
                    <a:pt x="79" y="3960"/>
                  </a:lnTo>
                  <a:lnTo>
                    <a:pt x="40" y="4078"/>
                  </a:lnTo>
                  <a:lnTo>
                    <a:pt x="0" y="4197"/>
                  </a:lnTo>
                  <a:lnTo>
                    <a:pt x="0" y="4315"/>
                  </a:lnTo>
                  <a:lnTo>
                    <a:pt x="0" y="4413"/>
                  </a:lnTo>
                  <a:lnTo>
                    <a:pt x="40" y="4492"/>
                  </a:lnTo>
                  <a:lnTo>
                    <a:pt x="79" y="4571"/>
                  </a:lnTo>
                  <a:lnTo>
                    <a:pt x="138" y="4610"/>
                  </a:lnTo>
                  <a:lnTo>
                    <a:pt x="1281" y="5280"/>
                  </a:lnTo>
                  <a:lnTo>
                    <a:pt x="1261" y="5260"/>
                  </a:lnTo>
                  <a:lnTo>
                    <a:pt x="1241" y="5241"/>
                  </a:lnTo>
                  <a:lnTo>
                    <a:pt x="1202" y="5201"/>
                  </a:lnTo>
                  <a:lnTo>
                    <a:pt x="1182" y="5162"/>
                  </a:lnTo>
                  <a:lnTo>
                    <a:pt x="1163" y="5122"/>
                  </a:lnTo>
                  <a:lnTo>
                    <a:pt x="1163" y="5083"/>
                  </a:lnTo>
                  <a:lnTo>
                    <a:pt x="1143" y="4984"/>
                  </a:lnTo>
                  <a:lnTo>
                    <a:pt x="1163" y="4866"/>
                  </a:lnTo>
                  <a:lnTo>
                    <a:pt x="1182" y="4748"/>
                  </a:lnTo>
                  <a:lnTo>
                    <a:pt x="1222" y="4630"/>
                  </a:lnTo>
                  <a:lnTo>
                    <a:pt x="1281" y="4531"/>
                  </a:lnTo>
                  <a:lnTo>
                    <a:pt x="1360" y="4413"/>
                  </a:lnTo>
                  <a:lnTo>
                    <a:pt x="1438" y="4334"/>
                  </a:lnTo>
                  <a:lnTo>
                    <a:pt x="1517" y="4256"/>
                  </a:lnTo>
                  <a:lnTo>
                    <a:pt x="1616" y="4177"/>
                  </a:lnTo>
                  <a:lnTo>
                    <a:pt x="6461" y="1380"/>
                  </a:lnTo>
                  <a:lnTo>
                    <a:pt x="6698" y="1261"/>
                  </a:lnTo>
                  <a:lnTo>
                    <a:pt x="6934" y="1143"/>
                  </a:lnTo>
                  <a:lnTo>
                    <a:pt x="7052" y="1084"/>
                  </a:lnTo>
                  <a:lnTo>
                    <a:pt x="7446" y="927"/>
                  </a:lnTo>
                  <a:lnTo>
                    <a:pt x="7505" y="907"/>
                  </a:lnTo>
                  <a:lnTo>
                    <a:pt x="7722" y="828"/>
                  </a:lnTo>
                  <a:lnTo>
                    <a:pt x="7939" y="769"/>
                  </a:lnTo>
                  <a:lnTo>
                    <a:pt x="8057" y="749"/>
                  </a:lnTo>
                  <a:lnTo>
                    <a:pt x="8411" y="690"/>
                  </a:lnTo>
                  <a:lnTo>
                    <a:pt x="8490" y="690"/>
                  </a:lnTo>
                  <a:lnTo>
                    <a:pt x="8687" y="671"/>
                  </a:lnTo>
                  <a:lnTo>
                    <a:pt x="8884" y="671"/>
                  </a:lnTo>
                  <a:lnTo>
                    <a:pt x="8983" y="690"/>
                  </a:lnTo>
                  <a:lnTo>
                    <a:pt x="9298" y="730"/>
                  </a:lnTo>
                  <a:lnTo>
                    <a:pt x="9377" y="730"/>
                  </a:lnTo>
                  <a:lnTo>
                    <a:pt x="9554" y="789"/>
                  </a:lnTo>
                  <a:lnTo>
                    <a:pt x="9731" y="828"/>
                  </a:lnTo>
                  <a:lnTo>
                    <a:pt x="9790" y="868"/>
                  </a:lnTo>
                  <a:lnTo>
                    <a:pt x="10030" y="970"/>
                  </a:lnTo>
                  <a:lnTo>
                    <a:pt x="8963" y="355"/>
                  </a:lnTo>
                  <a:lnTo>
                    <a:pt x="8786" y="257"/>
                  </a:lnTo>
                  <a:lnTo>
                    <a:pt x="8608" y="178"/>
                  </a:lnTo>
                  <a:lnTo>
                    <a:pt x="8392" y="99"/>
                  </a:lnTo>
                  <a:lnTo>
                    <a:pt x="8195" y="60"/>
                  </a:lnTo>
                  <a:lnTo>
                    <a:pt x="7978" y="20"/>
                  </a:lnTo>
                  <a:lnTo>
                    <a:pt x="776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9"/>
            <p:cNvSpPr/>
            <p:nvPr/>
          </p:nvSpPr>
          <p:spPr>
            <a:xfrm>
              <a:off x="3169775" y="3468625"/>
              <a:ext cx="248725" cy="115750"/>
            </a:xfrm>
            <a:custGeom>
              <a:avLst/>
              <a:gdLst/>
              <a:ahLst/>
              <a:cxnLst/>
              <a:rect l="l" t="t" r="r" b="b"/>
              <a:pathLst>
                <a:path w="9949" h="4630" extrusionOk="0">
                  <a:moveTo>
                    <a:pt x="7545" y="1"/>
                  </a:moveTo>
                  <a:lnTo>
                    <a:pt x="7348" y="20"/>
                  </a:lnTo>
                  <a:lnTo>
                    <a:pt x="7269" y="20"/>
                  </a:lnTo>
                  <a:lnTo>
                    <a:pt x="6915" y="79"/>
                  </a:lnTo>
                  <a:lnTo>
                    <a:pt x="6797" y="99"/>
                  </a:lnTo>
                  <a:lnTo>
                    <a:pt x="6580" y="158"/>
                  </a:lnTo>
                  <a:lnTo>
                    <a:pt x="6363" y="237"/>
                  </a:lnTo>
                  <a:lnTo>
                    <a:pt x="6304" y="257"/>
                  </a:lnTo>
                  <a:lnTo>
                    <a:pt x="5910" y="414"/>
                  </a:lnTo>
                  <a:lnTo>
                    <a:pt x="5792" y="473"/>
                  </a:lnTo>
                  <a:lnTo>
                    <a:pt x="5556" y="591"/>
                  </a:lnTo>
                  <a:lnTo>
                    <a:pt x="5319" y="710"/>
                  </a:lnTo>
                  <a:lnTo>
                    <a:pt x="474" y="3507"/>
                  </a:lnTo>
                  <a:lnTo>
                    <a:pt x="375" y="3586"/>
                  </a:lnTo>
                  <a:lnTo>
                    <a:pt x="296" y="3664"/>
                  </a:lnTo>
                  <a:lnTo>
                    <a:pt x="218" y="3743"/>
                  </a:lnTo>
                  <a:lnTo>
                    <a:pt x="139" y="3861"/>
                  </a:lnTo>
                  <a:lnTo>
                    <a:pt x="80" y="3960"/>
                  </a:lnTo>
                  <a:lnTo>
                    <a:pt x="40" y="4078"/>
                  </a:lnTo>
                  <a:lnTo>
                    <a:pt x="21" y="4196"/>
                  </a:lnTo>
                  <a:lnTo>
                    <a:pt x="1" y="4314"/>
                  </a:lnTo>
                  <a:lnTo>
                    <a:pt x="21" y="4413"/>
                  </a:lnTo>
                  <a:lnTo>
                    <a:pt x="21" y="4452"/>
                  </a:lnTo>
                  <a:lnTo>
                    <a:pt x="40" y="4492"/>
                  </a:lnTo>
                  <a:lnTo>
                    <a:pt x="60" y="4531"/>
                  </a:lnTo>
                  <a:lnTo>
                    <a:pt x="99" y="4571"/>
                  </a:lnTo>
                  <a:lnTo>
                    <a:pt x="119" y="4590"/>
                  </a:lnTo>
                  <a:lnTo>
                    <a:pt x="178" y="4630"/>
                  </a:lnTo>
                  <a:lnTo>
                    <a:pt x="375" y="4630"/>
                  </a:lnTo>
                  <a:lnTo>
                    <a:pt x="474" y="4571"/>
                  </a:lnTo>
                  <a:lnTo>
                    <a:pt x="5319" y="1773"/>
                  </a:lnTo>
                  <a:lnTo>
                    <a:pt x="5654" y="1596"/>
                  </a:lnTo>
                  <a:lnTo>
                    <a:pt x="5969" y="1458"/>
                  </a:lnTo>
                  <a:lnTo>
                    <a:pt x="6265" y="1360"/>
                  </a:lnTo>
                  <a:lnTo>
                    <a:pt x="6580" y="1281"/>
                  </a:lnTo>
                  <a:lnTo>
                    <a:pt x="6876" y="1222"/>
                  </a:lnTo>
                  <a:lnTo>
                    <a:pt x="7151" y="1202"/>
                  </a:lnTo>
                  <a:lnTo>
                    <a:pt x="7427" y="1202"/>
                  </a:lnTo>
                  <a:lnTo>
                    <a:pt x="7683" y="1242"/>
                  </a:lnTo>
                  <a:lnTo>
                    <a:pt x="7860" y="1281"/>
                  </a:lnTo>
                  <a:lnTo>
                    <a:pt x="8038" y="1340"/>
                  </a:lnTo>
                  <a:lnTo>
                    <a:pt x="8195" y="1419"/>
                  </a:lnTo>
                  <a:lnTo>
                    <a:pt x="8353" y="1498"/>
                  </a:lnTo>
                  <a:lnTo>
                    <a:pt x="8471" y="1576"/>
                  </a:lnTo>
                  <a:lnTo>
                    <a:pt x="8570" y="1635"/>
                  </a:lnTo>
                  <a:lnTo>
                    <a:pt x="8668" y="1734"/>
                  </a:lnTo>
                  <a:lnTo>
                    <a:pt x="8747" y="1813"/>
                  </a:lnTo>
                  <a:lnTo>
                    <a:pt x="8865" y="1931"/>
                  </a:lnTo>
                  <a:lnTo>
                    <a:pt x="8924" y="2010"/>
                  </a:lnTo>
                  <a:lnTo>
                    <a:pt x="9082" y="2226"/>
                  </a:lnTo>
                  <a:lnTo>
                    <a:pt x="9101" y="2266"/>
                  </a:lnTo>
                  <a:lnTo>
                    <a:pt x="9161" y="2305"/>
                  </a:lnTo>
                  <a:lnTo>
                    <a:pt x="9220" y="2325"/>
                  </a:lnTo>
                  <a:lnTo>
                    <a:pt x="9298" y="2325"/>
                  </a:lnTo>
                  <a:lnTo>
                    <a:pt x="9397" y="2305"/>
                  </a:lnTo>
                  <a:lnTo>
                    <a:pt x="9476" y="2266"/>
                  </a:lnTo>
                  <a:lnTo>
                    <a:pt x="9594" y="2187"/>
                  </a:lnTo>
                  <a:lnTo>
                    <a:pt x="9692" y="2089"/>
                  </a:lnTo>
                  <a:lnTo>
                    <a:pt x="9771" y="1970"/>
                  </a:lnTo>
                  <a:lnTo>
                    <a:pt x="9850" y="1872"/>
                  </a:lnTo>
                  <a:lnTo>
                    <a:pt x="9889" y="1754"/>
                  </a:lnTo>
                  <a:lnTo>
                    <a:pt x="9929" y="1635"/>
                  </a:lnTo>
                  <a:lnTo>
                    <a:pt x="9948" y="1517"/>
                  </a:lnTo>
                  <a:lnTo>
                    <a:pt x="9948" y="1419"/>
                  </a:lnTo>
                  <a:lnTo>
                    <a:pt x="9929" y="1320"/>
                  </a:lnTo>
                  <a:lnTo>
                    <a:pt x="9889" y="1242"/>
                  </a:lnTo>
                  <a:lnTo>
                    <a:pt x="9692" y="966"/>
                  </a:lnTo>
                  <a:lnTo>
                    <a:pt x="9456" y="710"/>
                  </a:lnTo>
                  <a:lnTo>
                    <a:pt x="9200" y="493"/>
                  </a:lnTo>
                  <a:lnTo>
                    <a:pt x="8924" y="316"/>
                  </a:lnTo>
                  <a:lnTo>
                    <a:pt x="8648" y="198"/>
                  </a:lnTo>
                  <a:lnTo>
                    <a:pt x="8589" y="158"/>
                  </a:lnTo>
                  <a:lnTo>
                    <a:pt x="8412" y="119"/>
                  </a:lnTo>
                  <a:lnTo>
                    <a:pt x="8235" y="60"/>
                  </a:lnTo>
                  <a:lnTo>
                    <a:pt x="8156" y="60"/>
                  </a:lnTo>
                  <a:lnTo>
                    <a:pt x="7841" y="20"/>
                  </a:lnTo>
                  <a:lnTo>
                    <a:pt x="7742" y="1"/>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9"/>
            <p:cNvSpPr/>
            <p:nvPr/>
          </p:nvSpPr>
          <p:spPr>
            <a:xfrm>
              <a:off x="3094450" y="3594700"/>
              <a:ext cx="500" cy="4450"/>
            </a:xfrm>
            <a:custGeom>
              <a:avLst/>
              <a:gdLst/>
              <a:ahLst/>
              <a:cxnLst/>
              <a:rect l="l" t="t" r="r" b="b"/>
              <a:pathLst>
                <a:path w="20" h="178" extrusionOk="0">
                  <a:moveTo>
                    <a:pt x="20" y="0"/>
                  </a:moveTo>
                  <a:lnTo>
                    <a:pt x="20" y="0"/>
                  </a:lnTo>
                  <a:lnTo>
                    <a:pt x="20" y="0"/>
                  </a:lnTo>
                  <a:lnTo>
                    <a:pt x="0" y="178"/>
                  </a:lnTo>
                  <a:lnTo>
                    <a:pt x="0" y="178"/>
                  </a:lnTo>
                  <a:lnTo>
                    <a:pt x="0" y="178"/>
                  </a:lnTo>
                  <a:lnTo>
                    <a:pt x="20" y="0"/>
                  </a:lnTo>
                  <a:lnTo>
                    <a:pt x="2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9"/>
            <p:cNvSpPr/>
            <p:nvPr/>
          </p:nvSpPr>
          <p:spPr>
            <a:xfrm>
              <a:off x="3099850" y="3578925"/>
              <a:ext cx="1500" cy="2500"/>
            </a:xfrm>
            <a:custGeom>
              <a:avLst/>
              <a:gdLst/>
              <a:ahLst/>
              <a:cxnLst/>
              <a:rect l="l" t="t" r="r" b="b"/>
              <a:pathLst>
                <a:path w="60" h="100" extrusionOk="0">
                  <a:moveTo>
                    <a:pt x="60" y="1"/>
                  </a:moveTo>
                  <a:lnTo>
                    <a:pt x="60" y="1"/>
                  </a:lnTo>
                  <a:lnTo>
                    <a:pt x="60" y="1"/>
                  </a:lnTo>
                  <a:lnTo>
                    <a:pt x="1" y="99"/>
                  </a:lnTo>
                  <a:lnTo>
                    <a:pt x="1" y="99"/>
                  </a:lnTo>
                  <a:lnTo>
                    <a:pt x="1" y="99"/>
                  </a:lnTo>
                  <a:lnTo>
                    <a:pt x="60" y="1"/>
                  </a:lnTo>
                  <a:lnTo>
                    <a:pt x="6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9"/>
            <p:cNvSpPr/>
            <p:nvPr/>
          </p:nvSpPr>
          <p:spPr>
            <a:xfrm>
              <a:off x="3102325" y="3574500"/>
              <a:ext cx="1975" cy="2500"/>
            </a:xfrm>
            <a:custGeom>
              <a:avLst/>
              <a:gdLst/>
              <a:ahLst/>
              <a:cxnLst/>
              <a:rect l="l" t="t" r="r" b="b"/>
              <a:pathLst>
                <a:path w="79" h="100" extrusionOk="0">
                  <a:moveTo>
                    <a:pt x="79" y="1"/>
                  </a:moveTo>
                  <a:lnTo>
                    <a:pt x="0" y="99"/>
                  </a:lnTo>
                  <a:lnTo>
                    <a:pt x="20" y="99"/>
                  </a:lnTo>
                  <a:lnTo>
                    <a:pt x="7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9"/>
            <p:cNvSpPr/>
            <p:nvPr/>
          </p:nvSpPr>
          <p:spPr>
            <a:xfrm>
              <a:off x="3095425" y="3588775"/>
              <a:ext cx="1000" cy="3475"/>
            </a:xfrm>
            <a:custGeom>
              <a:avLst/>
              <a:gdLst/>
              <a:ahLst/>
              <a:cxnLst/>
              <a:rect l="l" t="t" r="r" b="b"/>
              <a:pathLst>
                <a:path w="40" h="139" extrusionOk="0">
                  <a:moveTo>
                    <a:pt x="40" y="1"/>
                  </a:moveTo>
                  <a:lnTo>
                    <a:pt x="40" y="1"/>
                  </a:lnTo>
                  <a:lnTo>
                    <a:pt x="40" y="1"/>
                  </a:lnTo>
                  <a:lnTo>
                    <a:pt x="0" y="139"/>
                  </a:lnTo>
                  <a:lnTo>
                    <a:pt x="0" y="139"/>
                  </a:lnTo>
                  <a:lnTo>
                    <a:pt x="0" y="139"/>
                  </a:lnTo>
                  <a:lnTo>
                    <a:pt x="40" y="1"/>
                  </a:lnTo>
                  <a:lnTo>
                    <a:pt x="4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9"/>
            <p:cNvSpPr/>
            <p:nvPr/>
          </p:nvSpPr>
          <p:spPr>
            <a:xfrm>
              <a:off x="3097400" y="3583375"/>
              <a:ext cx="1000" cy="2975"/>
            </a:xfrm>
            <a:custGeom>
              <a:avLst/>
              <a:gdLst/>
              <a:ahLst/>
              <a:cxnLst/>
              <a:rect l="l" t="t" r="r" b="b"/>
              <a:pathLst>
                <a:path w="40" h="119" extrusionOk="0">
                  <a:moveTo>
                    <a:pt x="40" y="0"/>
                  </a:moveTo>
                  <a:lnTo>
                    <a:pt x="40" y="0"/>
                  </a:lnTo>
                  <a:lnTo>
                    <a:pt x="40" y="0"/>
                  </a:lnTo>
                  <a:lnTo>
                    <a:pt x="0" y="118"/>
                  </a:lnTo>
                  <a:lnTo>
                    <a:pt x="0" y="118"/>
                  </a:lnTo>
                  <a:lnTo>
                    <a:pt x="0" y="118"/>
                  </a:lnTo>
                  <a:lnTo>
                    <a:pt x="40" y="0"/>
                  </a:lnTo>
                  <a:lnTo>
                    <a:pt x="4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9"/>
            <p:cNvSpPr/>
            <p:nvPr/>
          </p:nvSpPr>
          <p:spPr>
            <a:xfrm>
              <a:off x="3105775" y="3571050"/>
              <a:ext cx="1975" cy="2000"/>
            </a:xfrm>
            <a:custGeom>
              <a:avLst/>
              <a:gdLst/>
              <a:ahLst/>
              <a:cxnLst/>
              <a:rect l="l" t="t" r="r" b="b"/>
              <a:pathLst>
                <a:path w="79" h="80" extrusionOk="0">
                  <a:moveTo>
                    <a:pt x="79" y="1"/>
                  </a:moveTo>
                  <a:lnTo>
                    <a:pt x="79" y="1"/>
                  </a:lnTo>
                  <a:lnTo>
                    <a:pt x="79" y="1"/>
                  </a:lnTo>
                  <a:lnTo>
                    <a:pt x="0" y="80"/>
                  </a:lnTo>
                  <a:lnTo>
                    <a:pt x="0" y="80"/>
                  </a:lnTo>
                  <a:lnTo>
                    <a:pt x="0" y="80"/>
                  </a:lnTo>
                  <a:lnTo>
                    <a:pt x="79" y="1"/>
                  </a:lnTo>
                  <a:lnTo>
                    <a:pt x="7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9"/>
            <p:cNvSpPr/>
            <p:nvPr/>
          </p:nvSpPr>
          <p:spPr>
            <a:xfrm>
              <a:off x="3093950" y="3601100"/>
              <a:ext cx="25" cy="6925"/>
            </a:xfrm>
            <a:custGeom>
              <a:avLst/>
              <a:gdLst/>
              <a:ahLst/>
              <a:cxnLst/>
              <a:rect l="l" t="t" r="r" b="b"/>
              <a:pathLst>
                <a:path w="1" h="277" extrusionOk="0">
                  <a:moveTo>
                    <a:pt x="0" y="0"/>
                  </a:moveTo>
                  <a:lnTo>
                    <a:pt x="0" y="0"/>
                  </a:lnTo>
                  <a:lnTo>
                    <a:pt x="0" y="276"/>
                  </a:lnTo>
                  <a:lnTo>
                    <a:pt x="0" y="276"/>
                  </a:lnTo>
                  <a:lnTo>
                    <a:pt x="0" y="276"/>
                  </a:lnTo>
                  <a:lnTo>
                    <a:pt x="0" y="0"/>
                  </a:lnTo>
                  <a:lnTo>
                    <a:pt x="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9"/>
            <p:cNvSpPr/>
            <p:nvPr/>
          </p:nvSpPr>
          <p:spPr>
            <a:xfrm>
              <a:off x="3118575" y="3565150"/>
              <a:ext cx="2475" cy="525"/>
            </a:xfrm>
            <a:custGeom>
              <a:avLst/>
              <a:gdLst/>
              <a:ahLst/>
              <a:cxnLst/>
              <a:rect l="l" t="t" r="r" b="b"/>
              <a:pathLst>
                <a:path w="99" h="21" extrusionOk="0">
                  <a:moveTo>
                    <a:pt x="99" y="0"/>
                  </a:moveTo>
                  <a:lnTo>
                    <a:pt x="99" y="0"/>
                  </a:lnTo>
                  <a:lnTo>
                    <a:pt x="99" y="0"/>
                  </a:lnTo>
                  <a:lnTo>
                    <a:pt x="0" y="20"/>
                  </a:lnTo>
                  <a:lnTo>
                    <a:pt x="0" y="20"/>
                  </a:lnTo>
                  <a:lnTo>
                    <a:pt x="0" y="20"/>
                  </a:lnTo>
                  <a:lnTo>
                    <a:pt x="99" y="0"/>
                  </a:lnTo>
                  <a:lnTo>
                    <a:pt x="99"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9"/>
            <p:cNvSpPr/>
            <p:nvPr/>
          </p:nvSpPr>
          <p:spPr>
            <a:xfrm>
              <a:off x="3123500" y="3564650"/>
              <a:ext cx="2475" cy="25"/>
            </a:xfrm>
            <a:custGeom>
              <a:avLst/>
              <a:gdLst/>
              <a:ahLst/>
              <a:cxnLst/>
              <a:rect l="l" t="t" r="r" b="b"/>
              <a:pathLst>
                <a:path w="99" h="1" extrusionOk="0">
                  <a:moveTo>
                    <a:pt x="99" y="1"/>
                  </a:moveTo>
                  <a:lnTo>
                    <a:pt x="99" y="1"/>
                  </a:lnTo>
                  <a:lnTo>
                    <a:pt x="99" y="1"/>
                  </a:lnTo>
                  <a:lnTo>
                    <a:pt x="0" y="1"/>
                  </a:lnTo>
                  <a:lnTo>
                    <a:pt x="0" y="1"/>
                  </a:lnTo>
                  <a:lnTo>
                    <a:pt x="0" y="1"/>
                  </a:lnTo>
                  <a:lnTo>
                    <a:pt x="99" y="1"/>
                  </a:lnTo>
                  <a:lnTo>
                    <a:pt x="9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9"/>
            <p:cNvSpPr/>
            <p:nvPr/>
          </p:nvSpPr>
          <p:spPr>
            <a:xfrm>
              <a:off x="3114125" y="3566625"/>
              <a:ext cx="2000" cy="1000"/>
            </a:xfrm>
            <a:custGeom>
              <a:avLst/>
              <a:gdLst/>
              <a:ahLst/>
              <a:cxnLst/>
              <a:rect l="l" t="t" r="r" b="b"/>
              <a:pathLst>
                <a:path w="80" h="40" extrusionOk="0">
                  <a:moveTo>
                    <a:pt x="80" y="0"/>
                  </a:moveTo>
                  <a:lnTo>
                    <a:pt x="80" y="0"/>
                  </a:lnTo>
                  <a:lnTo>
                    <a:pt x="80" y="0"/>
                  </a:lnTo>
                  <a:lnTo>
                    <a:pt x="1" y="40"/>
                  </a:lnTo>
                  <a:lnTo>
                    <a:pt x="1" y="40"/>
                  </a:lnTo>
                  <a:lnTo>
                    <a:pt x="1" y="40"/>
                  </a:lnTo>
                  <a:lnTo>
                    <a:pt x="80" y="0"/>
                  </a:lnTo>
                  <a:lnTo>
                    <a:pt x="8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9"/>
            <p:cNvSpPr/>
            <p:nvPr/>
          </p:nvSpPr>
          <p:spPr>
            <a:xfrm>
              <a:off x="3109700" y="3568600"/>
              <a:ext cx="2000" cy="1500"/>
            </a:xfrm>
            <a:custGeom>
              <a:avLst/>
              <a:gdLst/>
              <a:ahLst/>
              <a:cxnLst/>
              <a:rect l="l" t="t" r="r" b="b"/>
              <a:pathLst>
                <a:path w="80" h="60" extrusionOk="0">
                  <a:moveTo>
                    <a:pt x="79" y="0"/>
                  </a:moveTo>
                  <a:lnTo>
                    <a:pt x="79" y="0"/>
                  </a:lnTo>
                  <a:lnTo>
                    <a:pt x="79" y="0"/>
                  </a:lnTo>
                  <a:lnTo>
                    <a:pt x="1" y="59"/>
                  </a:lnTo>
                  <a:lnTo>
                    <a:pt x="1" y="59"/>
                  </a:lnTo>
                  <a:lnTo>
                    <a:pt x="1" y="59"/>
                  </a:lnTo>
                  <a:lnTo>
                    <a:pt x="79" y="0"/>
                  </a:lnTo>
                  <a:lnTo>
                    <a:pt x="79"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9"/>
            <p:cNvSpPr/>
            <p:nvPr/>
          </p:nvSpPr>
          <p:spPr>
            <a:xfrm>
              <a:off x="3095425" y="3517875"/>
              <a:ext cx="191575" cy="182725"/>
            </a:xfrm>
            <a:custGeom>
              <a:avLst/>
              <a:gdLst/>
              <a:ahLst/>
              <a:cxnLst/>
              <a:rect l="l" t="t" r="r" b="b"/>
              <a:pathLst>
                <a:path w="7663" h="7309" extrusionOk="0">
                  <a:moveTo>
                    <a:pt x="156" y="815"/>
                  </a:moveTo>
                  <a:lnTo>
                    <a:pt x="119" y="828"/>
                  </a:lnTo>
                  <a:lnTo>
                    <a:pt x="0" y="906"/>
                  </a:lnTo>
                  <a:lnTo>
                    <a:pt x="0" y="906"/>
                  </a:lnTo>
                  <a:lnTo>
                    <a:pt x="156" y="815"/>
                  </a:lnTo>
                  <a:close/>
                  <a:moveTo>
                    <a:pt x="1931" y="0"/>
                  </a:moveTo>
                  <a:lnTo>
                    <a:pt x="1655" y="40"/>
                  </a:lnTo>
                  <a:lnTo>
                    <a:pt x="1379" y="119"/>
                  </a:lnTo>
                  <a:lnTo>
                    <a:pt x="1143" y="237"/>
                  </a:lnTo>
                  <a:lnTo>
                    <a:pt x="156" y="815"/>
                  </a:lnTo>
                  <a:lnTo>
                    <a:pt x="237" y="788"/>
                  </a:lnTo>
                  <a:lnTo>
                    <a:pt x="375" y="749"/>
                  </a:lnTo>
                  <a:lnTo>
                    <a:pt x="493" y="710"/>
                  </a:lnTo>
                  <a:lnTo>
                    <a:pt x="650" y="690"/>
                  </a:lnTo>
                  <a:lnTo>
                    <a:pt x="788" y="670"/>
                  </a:lnTo>
                  <a:lnTo>
                    <a:pt x="1084" y="670"/>
                  </a:lnTo>
                  <a:lnTo>
                    <a:pt x="1261" y="710"/>
                  </a:lnTo>
                  <a:lnTo>
                    <a:pt x="1399" y="729"/>
                  </a:lnTo>
                  <a:lnTo>
                    <a:pt x="1596" y="788"/>
                  </a:lnTo>
                  <a:lnTo>
                    <a:pt x="1714" y="828"/>
                  </a:lnTo>
                  <a:lnTo>
                    <a:pt x="1951" y="906"/>
                  </a:lnTo>
                  <a:lnTo>
                    <a:pt x="2049" y="946"/>
                  </a:lnTo>
                  <a:lnTo>
                    <a:pt x="2404" y="1143"/>
                  </a:lnTo>
                  <a:lnTo>
                    <a:pt x="2719" y="1340"/>
                  </a:lnTo>
                  <a:lnTo>
                    <a:pt x="3014" y="1557"/>
                  </a:lnTo>
                  <a:lnTo>
                    <a:pt x="3329" y="1813"/>
                  </a:lnTo>
                  <a:lnTo>
                    <a:pt x="3605" y="2088"/>
                  </a:lnTo>
                  <a:lnTo>
                    <a:pt x="3881" y="2384"/>
                  </a:lnTo>
                  <a:lnTo>
                    <a:pt x="4157" y="2699"/>
                  </a:lnTo>
                  <a:lnTo>
                    <a:pt x="4393" y="3034"/>
                  </a:lnTo>
                  <a:lnTo>
                    <a:pt x="4629" y="3388"/>
                  </a:lnTo>
                  <a:lnTo>
                    <a:pt x="4846" y="3743"/>
                  </a:lnTo>
                  <a:lnTo>
                    <a:pt x="5043" y="4117"/>
                  </a:lnTo>
                  <a:lnTo>
                    <a:pt x="5201" y="4492"/>
                  </a:lnTo>
                  <a:lnTo>
                    <a:pt x="5358" y="4886"/>
                  </a:lnTo>
                  <a:lnTo>
                    <a:pt x="5496" y="5260"/>
                  </a:lnTo>
                  <a:lnTo>
                    <a:pt x="5595" y="5654"/>
                  </a:lnTo>
                  <a:lnTo>
                    <a:pt x="5673" y="6048"/>
                  </a:lnTo>
                  <a:lnTo>
                    <a:pt x="5733" y="6422"/>
                  </a:lnTo>
                  <a:lnTo>
                    <a:pt x="7289" y="7308"/>
                  </a:lnTo>
                  <a:lnTo>
                    <a:pt x="7348" y="6993"/>
                  </a:lnTo>
                  <a:lnTo>
                    <a:pt x="7427" y="6698"/>
                  </a:lnTo>
                  <a:lnTo>
                    <a:pt x="7525" y="6442"/>
                  </a:lnTo>
                  <a:lnTo>
                    <a:pt x="7663" y="6205"/>
                  </a:lnTo>
                  <a:lnTo>
                    <a:pt x="6895" y="5752"/>
                  </a:lnTo>
                  <a:lnTo>
                    <a:pt x="6836" y="5378"/>
                  </a:lnTo>
                  <a:lnTo>
                    <a:pt x="6757" y="4984"/>
                  </a:lnTo>
                  <a:lnTo>
                    <a:pt x="6639" y="4590"/>
                  </a:lnTo>
                  <a:lnTo>
                    <a:pt x="6521" y="4216"/>
                  </a:lnTo>
                  <a:lnTo>
                    <a:pt x="6363" y="3822"/>
                  </a:lnTo>
                  <a:lnTo>
                    <a:pt x="6186" y="3448"/>
                  </a:lnTo>
                  <a:lnTo>
                    <a:pt x="5989" y="3073"/>
                  </a:lnTo>
                  <a:lnTo>
                    <a:pt x="5772" y="2719"/>
                  </a:lnTo>
                  <a:lnTo>
                    <a:pt x="5555" y="2364"/>
                  </a:lnTo>
                  <a:lnTo>
                    <a:pt x="5299" y="2029"/>
                  </a:lnTo>
                  <a:lnTo>
                    <a:pt x="5043" y="1714"/>
                  </a:lnTo>
                  <a:lnTo>
                    <a:pt x="4767" y="1419"/>
                  </a:lnTo>
                  <a:lnTo>
                    <a:pt x="4472" y="1143"/>
                  </a:lnTo>
                  <a:lnTo>
                    <a:pt x="4176" y="887"/>
                  </a:lnTo>
                  <a:lnTo>
                    <a:pt x="3861" y="670"/>
                  </a:lnTo>
                  <a:lnTo>
                    <a:pt x="3546" y="473"/>
                  </a:lnTo>
                  <a:lnTo>
                    <a:pt x="3211" y="276"/>
                  </a:lnTo>
                  <a:lnTo>
                    <a:pt x="2857" y="158"/>
                  </a:lnTo>
                  <a:lnTo>
                    <a:pt x="2541" y="59"/>
                  </a:lnTo>
                  <a:lnTo>
                    <a:pt x="2226"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9"/>
            <p:cNvSpPr/>
            <p:nvPr/>
          </p:nvSpPr>
          <p:spPr>
            <a:xfrm>
              <a:off x="3299800" y="3719775"/>
              <a:ext cx="25" cy="7425"/>
            </a:xfrm>
            <a:custGeom>
              <a:avLst/>
              <a:gdLst/>
              <a:ahLst/>
              <a:cxnLst/>
              <a:rect l="l" t="t" r="r" b="b"/>
              <a:pathLst>
                <a:path w="1" h="297" extrusionOk="0">
                  <a:moveTo>
                    <a:pt x="0" y="1"/>
                  </a:moveTo>
                  <a:lnTo>
                    <a:pt x="0" y="1"/>
                  </a:lnTo>
                  <a:lnTo>
                    <a:pt x="0" y="296"/>
                  </a:lnTo>
                  <a:lnTo>
                    <a:pt x="0" y="296"/>
                  </a:lnTo>
                  <a:lnTo>
                    <a:pt x="0" y="296"/>
                  </a:lnTo>
                  <a:lnTo>
                    <a:pt x="0" y="1"/>
                  </a:lnTo>
                  <a:lnTo>
                    <a:pt x="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9"/>
            <p:cNvSpPr/>
            <p:nvPr/>
          </p:nvSpPr>
          <p:spPr>
            <a:xfrm>
              <a:off x="3303250" y="3702550"/>
              <a:ext cx="1500" cy="2975"/>
            </a:xfrm>
            <a:custGeom>
              <a:avLst/>
              <a:gdLst/>
              <a:ahLst/>
              <a:cxnLst/>
              <a:rect l="l" t="t" r="r" b="b"/>
              <a:pathLst>
                <a:path w="60" h="119" extrusionOk="0">
                  <a:moveTo>
                    <a:pt x="59" y="0"/>
                  </a:moveTo>
                  <a:lnTo>
                    <a:pt x="59" y="0"/>
                  </a:lnTo>
                  <a:lnTo>
                    <a:pt x="59" y="0"/>
                  </a:lnTo>
                  <a:lnTo>
                    <a:pt x="0" y="118"/>
                  </a:lnTo>
                  <a:lnTo>
                    <a:pt x="0" y="118"/>
                  </a:lnTo>
                  <a:lnTo>
                    <a:pt x="0" y="118"/>
                  </a:lnTo>
                  <a:lnTo>
                    <a:pt x="59" y="0"/>
                  </a:lnTo>
                  <a:lnTo>
                    <a:pt x="59"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9"/>
            <p:cNvSpPr/>
            <p:nvPr/>
          </p:nvSpPr>
          <p:spPr>
            <a:xfrm>
              <a:off x="3329825" y="3683325"/>
              <a:ext cx="2000" cy="525"/>
            </a:xfrm>
            <a:custGeom>
              <a:avLst/>
              <a:gdLst/>
              <a:ahLst/>
              <a:cxnLst/>
              <a:rect l="l" t="t" r="r" b="b"/>
              <a:pathLst>
                <a:path w="80" h="21" extrusionOk="0">
                  <a:moveTo>
                    <a:pt x="80" y="1"/>
                  </a:moveTo>
                  <a:lnTo>
                    <a:pt x="80" y="1"/>
                  </a:lnTo>
                  <a:lnTo>
                    <a:pt x="80" y="1"/>
                  </a:lnTo>
                  <a:lnTo>
                    <a:pt x="1" y="21"/>
                  </a:lnTo>
                  <a:lnTo>
                    <a:pt x="1" y="21"/>
                  </a:lnTo>
                  <a:lnTo>
                    <a:pt x="1" y="21"/>
                  </a:lnTo>
                  <a:lnTo>
                    <a:pt x="80" y="1"/>
                  </a:lnTo>
                  <a:lnTo>
                    <a:pt x="8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9"/>
            <p:cNvSpPr/>
            <p:nvPr/>
          </p:nvSpPr>
          <p:spPr>
            <a:xfrm>
              <a:off x="3315550" y="3687275"/>
              <a:ext cx="2000" cy="1500"/>
            </a:xfrm>
            <a:custGeom>
              <a:avLst/>
              <a:gdLst/>
              <a:ahLst/>
              <a:cxnLst/>
              <a:rect l="l" t="t" r="r" b="b"/>
              <a:pathLst>
                <a:path w="80" h="60" extrusionOk="0">
                  <a:moveTo>
                    <a:pt x="79" y="1"/>
                  </a:moveTo>
                  <a:lnTo>
                    <a:pt x="79" y="1"/>
                  </a:lnTo>
                  <a:lnTo>
                    <a:pt x="79" y="1"/>
                  </a:lnTo>
                  <a:lnTo>
                    <a:pt x="1" y="60"/>
                  </a:lnTo>
                  <a:lnTo>
                    <a:pt x="1" y="60"/>
                  </a:lnTo>
                  <a:lnTo>
                    <a:pt x="1" y="60"/>
                  </a:lnTo>
                  <a:lnTo>
                    <a:pt x="79" y="1"/>
                  </a:lnTo>
                  <a:lnTo>
                    <a:pt x="7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9"/>
            <p:cNvSpPr/>
            <p:nvPr/>
          </p:nvSpPr>
          <p:spPr>
            <a:xfrm>
              <a:off x="3319975" y="3685300"/>
              <a:ext cx="2000" cy="1025"/>
            </a:xfrm>
            <a:custGeom>
              <a:avLst/>
              <a:gdLst/>
              <a:ahLst/>
              <a:cxnLst/>
              <a:rect l="l" t="t" r="r" b="b"/>
              <a:pathLst>
                <a:path w="80" h="41" extrusionOk="0">
                  <a:moveTo>
                    <a:pt x="80" y="1"/>
                  </a:moveTo>
                  <a:lnTo>
                    <a:pt x="80" y="1"/>
                  </a:lnTo>
                  <a:lnTo>
                    <a:pt x="80" y="1"/>
                  </a:lnTo>
                  <a:lnTo>
                    <a:pt x="1" y="40"/>
                  </a:lnTo>
                  <a:lnTo>
                    <a:pt x="1" y="40"/>
                  </a:lnTo>
                  <a:lnTo>
                    <a:pt x="1" y="40"/>
                  </a:lnTo>
                  <a:lnTo>
                    <a:pt x="80" y="1"/>
                  </a:lnTo>
                  <a:lnTo>
                    <a:pt x="8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9"/>
            <p:cNvSpPr/>
            <p:nvPr/>
          </p:nvSpPr>
          <p:spPr>
            <a:xfrm>
              <a:off x="3305700" y="3697625"/>
              <a:ext cx="1500" cy="2475"/>
            </a:xfrm>
            <a:custGeom>
              <a:avLst/>
              <a:gdLst/>
              <a:ahLst/>
              <a:cxnLst/>
              <a:rect l="l" t="t" r="r" b="b"/>
              <a:pathLst>
                <a:path w="60" h="99" extrusionOk="0">
                  <a:moveTo>
                    <a:pt x="60" y="0"/>
                  </a:moveTo>
                  <a:lnTo>
                    <a:pt x="60" y="0"/>
                  </a:lnTo>
                  <a:lnTo>
                    <a:pt x="60" y="0"/>
                  </a:lnTo>
                  <a:lnTo>
                    <a:pt x="1" y="99"/>
                  </a:lnTo>
                  <a:lnTo>
                    <a:pt x="1" y="99"/>
                  </a:lnTo>
                  <a:lnTo>
                    <a:pt x="1" y="99"/>
                  </a:lnTo>
                  <a:lnTo>
                    <a:pt x="60" y="0"/>
                  </a:lnTo>
                  <a:lnTo>
                    <a:pt x="6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9"/>
            <p:cNvSpPr/>
            <p:nvPr/>
          </p:nvSpPr>
          <p:spPr>
            <a:xfrm>
              <a:off x="3311600" y="3690225"/>
              <a:ext cx="2000" cy="2000"/>
            </a:xfrm>
            <a:custGeom>
              <a:avLst/>
              <a:gdLst/>
              <a:ahLst/>
              <a:cxnLst/>
              <a:rect l="l" t="t" r="r" b="b"/>
              <a:pathLst>
                <a:path w="80" h="80" extrusionOk="0">
                  <a:moveTo>
                    <a:pt x="80" y="1"/>
                  </a:moveTo>
                  <a:lnTo>
                    <a:pt x="1" y="80"/>
                  </a:lnTo>
                  <a:lnTo>
                    <a:pt x="21" y="80"/>
                  </a:lnTo>
                  <a:lnTo>
                    <a:pt x="8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9"/>
            <p:cNvSpPr/>
            <p:nvPr/>
          </p:nvSpPr>
          <p:spPr>
            <a:xfrm>
              <a:off x="3302250" y="3749325"/>
              <a:ext cx="3975" cy="12825"/>
            </a:xfrm>
            <a:custGeom>
              <a:avLst/>
              <a:gdLst/>
              <a:ahLst/>
              <a:cxnLst/>
              <a:rect l="l" t="t" r="r" b="b"/>
              <a:pathLst>
                <a:path w="159" h="513" extrusionOk="0">
                  <a:moveTo>
                    <a:pt x="158" y="513"/>
                  </a:moveTo>
                  <a:lnTo>
                    <a:pt x="158" y="513"/>
                  </a:lnTo>
                  <a:lnTo>
                    <a:pt x="79" y="257"/>
                  </a:lnTo>
                  <a:lnTo>
                    <a:pt x="1" y="1"/>
                  </a:lnTo>
                  <a:lnTo>
                    <a:pt x="1" y="1"/>
                  </a:lnTo>
                  <a:lnTo>
                    <a:pt x="79" y="257"/>
                  </a:lnTo>
                  <a:lnTo>
                    <a:pt x="158" y="513"/>
                  </a:lnTo>
                  <a:lnTo>
                    <a:pt x="158" y="513"/>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9"/>
            <p:cNvSpPr/>
            <p:nvPr/>
          </p:nvSpPr>
          <p:spPr>
            <a:xfrm>
              <a:off x="3331800" y="3807425"/>
              <a:ext cx="10850" cy="11850"/>
            </a:xfrm>
            <a:custGeom>
              <a:avLst/>
              <a:gdLst/>
              <a:ahLst/>
              <a:cxnLst/>
              <a:rect l="l" t="t" r="r" b="b"/>
              <a:pathLst>
                <a:path w="434" h="474" extrusionOk="0">
                  <a:moveTo>
                    <a:pt x="434" y="474"/>
                  </a:moveTo>
                  <a:lnTo>
                    <a:pt x="434" y="474"/>
                  </a:lnTo>
                  <a:lnTo>
                    <a:pt x="217" y="237"/>
                  </a:lnTo>
                  <a:lnTo>
                    <a:pt x="1" y="1"/>
                  </a:lnTo>
                  <a:lnTo>
                    <a:pt x="1" y="1"/>
                  </a:lnTo>
                  <a:lnTo>
                    <a:pt x="217" y="237"/>
                  </a:lnTo>
                  <a:lnTo>
                    <a:pt x="434" y="474"/>
                  </a:lnTo>
                  <a:lnTo>
                    <a:pt x="434" y="474"/>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9"/>
            <p:cNvSpPr/>
            <p:nvPr/>
          </p:nvSpPr>
          <p:spPr>
            <a:xfrm>
              <a:off x="3308650" y="3693675"/>
              <a:ext cx="1500" cy="2000"/>
            </a:xfrm>
            <a:custGeom>
              <a:avLst/>
              <a:gdLst/>
              <a:ahLst/>
              <a:cxnLst/>
              <a:rect l="l" t="t" r="r" b="b"/>
              <a:pathLst>
                <a:path w="60" h="80" extrusionOk="0">
                  <a:moveTo>
                    <a:pt x="60" y="1"/>
                  </a:moveTo>
                  <a:lnTo>
                    <a:pt x="60" y="1"/>
                  </a:lnTo>
                  <a:lnTo>
                    <a:pt x="60" y="1"/>
                  </a:lnTo>
                  <a:lnTo>
                    <a:pt x="1" y="79"/>
                  </a:lnTo>
                  <a:lnTo>
                    <a:pt x="1" y="79"/>
                  </a:lnTo>
                  <a:lnTo>
                    <a:pt x="1" y="79"/>
                  </a:lnTo>
                  <a:lnTo>
                    <a:pt x="60" y="1"/>
                  </a:lnTo>
                  <a:lnTo>
                    <a:pt x="6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9"/>
            <p:cNvSpPr/>
            <p:nvPr/>
          </p:nvSpPr>
          <p:spPr>
            <a:xfrm>
              <a:off x="3300275" y="3713375"/>
              <a:ext cx="525" cy="4450"/>
            </a:xfrm>
            <a:custGeom>
              <a:avLst/>
              <a:gdLst/>
              <a:ahLst/>
              <a:cxnLst/>
              <a:rect l="l" t="t" r="r" b="b"/>
              <a:pathLst>
                <a:path w="21" h="178" extrusionOk="0">
                  <a:moveTo>
                    <a:pt x="21" y="1"/>
                  </a:moveTo>
                  <a:lnTo>
                    <a:pt x="21" y="1"/>
                  </a:lnTo>
                  <a:lnTo>
                    <a:pt x="21" y="1"/>
                  </a:lnTo>
                  <a:lnTo>
                    <a:pt x="1" y="178"/>
                  </a:lnTo>
                  <a:lnTo>
                    <a:pt x="1" y="178"/>
                  </a:lnTo>
                  <a:lnTo>
                    <a:pt x="1" y="178"/>
                  </a:lnTo>
                  <a:lnTo>
                    <a:pt x="21" y="1"/>
                  </a:lnTo>
                  <a:lnTo>
                    <a:pt x="21"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9"/>
            <p:cNvSpPr/>
            <p:nvPr/>
          </p:nvSpPr>
          <p:spPr>
            <a:xfrm>
              <a:off x="3301750" y="3707475"/>
              <a:ext cx="525" cy="3950"/>
            </a:xfrm>
            <a:custGeom>
              <a:avLst/>
              <a:gdLst/>
              <a:ahLst/>
              <a:cxnLst/>
              <a:rect l="l" t="t" r="r" b="b"/>
              <a:pathLst>
                <a:path w="21" h="158" extrusionOk="0">
                  <a:moveTo>
                    <a:pt x="21" y="0"/>
                  </a:moveTo>
                  <a:lnTo>
                    <a:pt x="1" y="138"/>
                  </a:lnTo>
                  <a:lnTo>
                    <a:pt x="1" y="158"/>
                  </a:lnTo>
                  <a:lnTo>
                    <a:pt x="21"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9"/>
            <p:cNvSpPr/>
            <p:nvPr/>
          </p:nvSpPr>
          <p:spPr>
            <a:xfrm>
              <a:off x="3307675" y="3767050"/>
              <a:ext cx="7900" cy="16275"/>
            </a:xfrm>
            <a:custGeom>
              <a:avLst/>
              <a:gdLst/>
              <a:ahLst/>
              <a:cxnLst/>
              <a:rect l="l" t="t" r="r" b="b"/>
              <a:pathLst>
                <a:path w="316" h="651" extrusionOk="0">
                  <a:moveTo>
                    <a:pt x="316" y="651"/>
                  </a:moveTo>
                  <a:lnTo>
                    <a:pt x="316" y="651"/>
                  </a:lnTo>
                  <a:lnTo>
                    <a:pt x="158" y="336"/>
                  </a:lnTo>
                  <a:lnTo>
                    <a:pt x="0" y="1"/>
                  </a:lnTo>
                  <a:lnTo>
                    <a:pt x="0" y="1"/>
                  </a:lnTo>
                  <a:lnTo>
                    <a:pt x="158" y="336"/>
                  </a:lnTo>
                  <a:lnTo>
                    <a:pt x="316" y="651"/>
                  </a:lnTo>
                  <a:lnTo>
                    <a:pt x="316" y="65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9"/>
            <p:cNvSpPr/>
            <p:nvPr/>
          </p:nvSpPr>
          <p:spPr>
            <a:xfrm>
              <a:off x="3324425" y="3683825"/>
              <a:ext cx="2475" cy="1025"/>
            </a:xfrm>
            <a:custGeom>
              <a:avLst/>
              <a:gdLst/>
              <a:ahLst/>
              <a:cxnLst/>
              <a:rect l="l" t="t" r="r" b="b"/>
              <a:pathLst>
                <a:path w="99" h="41" extrusionOk="0">
                  <a:moveTo>
                    <a:pt x="99" y="1"/>
                  </a:moveTo>
                  <a:lnTo>
                    <a:pt x="0" y="40"/>
                  </a:lnTo>
                  <a:lnTo>
                    <a:pt x="20" y="40"/>
                  </a:lnTo>
                  <a:lnTo>
                    <a:pt x="9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9"/>
            <p:cNvSpPr/>
            <p:nvPr/>
          </p:nvSpPr>
          <p:spPr>
            <a:xfrm>
              <a:off x="3299800" y="3683325"/>
              <a:ext cx="122650" cy="158125"/>
            </a:xfrm>
            <a:custGeom>
              <a:avLst/>
              <a:gdLst/>
              <a:ahLst/>
              <a:cxnLst/>
              <a:rect l="l" t="t" r="r" b="b"/>
              <a:pathLst>
                <a:path w="4906" h="6325" extrusionOk="0">
                  <a:moveTo>
                    <a:pt x="1281" y="1"/>
                  </a:moveTo>
                  <a:lnTo>
                    <a:pt x="1202" y="21"/>
                  </a:lnTo>
                  <a:lnTo>
                    <a:pt x="1084" y="21"/>
                  </a:lnTo>
                  <a:lnTo>
                    <a:pt x="985" y="60"/>
                  </a:lnTo>
                  <a:lnTo>
                    <a:pt x="1005" y="60"/>
                  </a:lnTo>
                  <a:lnTo>
                    <a:pt x="887" y="80"/>
                  </a:lnTo>
                  <a:lnTo>
                    <a:pt x="808" y="119"/>
                  </a:lnTo>
                  <a:lnTo>
                    <a:pt x="709" y="159"/>
                  </a:lnTo>
                  <a:lnTo>
                    <a:pt x="631" y="218"/>
                  </a:lnTo>
                  <a:lnTo>
                    <a:pt x="552" y="277"/>
                  </a:lnTo>
                  <a:lnTo>
                    <a:pt x="473" y="356"/>
                  </a:lnTo>
                  <a:lnTo>
                    <a:pt x="414" y="415"/>
                  </a:lnTo>
                  <a:lnTo>
                    <a:pt x="355" y="493"/>
                  </a:lnTo>
                  <a:lnTo>
                    <a:pt x="296" y="572"/>
                  </a:lnTo>
                  <a:lnTo>
                    <a:pt x="237" y="671"/>
                  </a:lnTo>
                  <a:lnTo>
                    <a:pt x="197" y="769"/>
                  </a:lnTo>
                  <a:lnTo>
                    <a:pt x="138" y="887"/>
                  </a:lnTo>
                  <a:lnTo>
                    <a:pt x="99" y="966"/>
                  </a:lnTo>
                  <a:lnTo>
                    <a:pt x="79" y="1124"/>
                  </a:lnTo>
                  <a:lnTo>
                    <a:pt x="40" y="1203"/>
                  </a:lnTo>
                  <a:lnTo>
                    <a:pt x="20" y="1380"/>
                  </a:lnTo>
                  <a:lnTo>
                    <a:pt x="0" y="1459"/>
                  </a:lnTo>
                  <a:lnTo>
                    <a:pt x="0" y="1754"/>
                  </a:lnTo>
                  <a:lnTo>
                    <a:pt x="0" y="2030"/>
                  </a:lnTo>
                  <a:lnTo>
                    <a:pt x="40" y="2345"/>
                  </a:lnTo>
                  <a:lnTo>
                    <a:pt x="99" y="2641"/>
                  </a:lnTo>
                  <a:lnTo>
                    <a:pt x="177" y="2897"/>
                  </a:lnTo>
                  <a:lnTo>
                    <a:pt x="256" y="3153"/>
                  </a:lnTo>
                  <a:lnTo>
                    <a:pt x="315" y="3350"/>
                  </a:lnTo>
                  <a:lnTo>
                    <a:pt x="473" y="3685"/>
                  </a:lnTo>
                  <a:lnTo>
                    <a:pt x="631" y="4000"/>
                  </a:lnTo>
                  <a:lnTo>
                    <a:pt x="827" y="4354"/>
                  </a:lnTo>
                  <a:lnTo>
                    <a:pt x="1064" y="4709"/>
                  </a:lnTo>
                  <a:lnTo>
                    <a:pt x="1281" y="4965"/>
                  </a:lnTo>
                  <a:lnTo>
                    <a:pt x="1497" y="5201"/>
                  </a:lnTo>
                  <a:lnTo>
                    <a:pt x="1714" y="5438"/>
                  </a:lnTo>
                  <a:lnTo>
                    <a:pt x="1891" y="5595"/>
                  </a:lnTo>
                  <a:lnTo>
                    <a:pt x="2068" y="5733"/>
                  </a:lnTo>
                  <a:lnTo>
                    <a:pt x="2246" y="5871"/>
                  </a:lnTo>
                  <a:lnTo>
                    <a:pt x="2443" y="5989"/>
                  </a:lnTo>
                  <a:lnTo>
                    <a:pt x="2699" y="6107"/>
                  </a:lnTo>
                  <a:lnTo>
                    <a:pt x="2935" y="6206"/>
                  </a:lnTo>
                  <a:lnTo>
                    <a:pt x="3172" y="6285"/>
                  </a:lnTo>
                  <a:lnTo>
                    <a:pt x="3408" y="6304"/>
                  </a:lnTo>
                  <a:lnTo>
                    <a:pt x="3605" y="6324"/>
                  </a:lnTo>
                  <a:lnTo>
                    <a:pt x="3822" y="6285"/>
                  </a:lnTo>
                  <a:lnTo>
                    <a:pt x="3999" y="6245"/>
                  </a:lnTo>
                  <a:lnTo>
                    <a:pt x="4176" y="6167"/>
                  </a:lnTo>
                  <a:lnTo>
                    <a:pt x="4334" y="6048"/>
                  </a:lnTo>
                  <a:lnTo>
                    <a:pt x="4491" y="5910"/>
                  </a:lnTo>
                  <a:lnTo>
                    <a:pt x="4610" y="5753"/>
                  </a:lnTo>
                  <a:lnTo>
                    <a:pt x="4708" y="5556"/>
                  </a:lnTo>
                  <a:lnTo>
                    <a:pt x="4787" y="5359"/>
                  </a:lnTo>
                  <a:lnTo>
                    <a:pt x="4866" y="5123"/>
                  </a:lnTo>
                  <a:lnTo>
                    <a:pt x="4885" y="4866"/>
                  </a:lnTo>
                  <a:lnTo>
                    <a:pt x="4905" y="4571"/>
                  </a:lnTo>
                  <a:lnTo>
                    <a:pt x="4905" y="4275"/>
                  </a:lnTo>
                  <a:lnTo>
                    <a:pt x="4866" y="3980"/>
                  </a:lnTo>
                  <a:lnTo>
                    <a:pt x="4807" y="3685"/>
                  </a:lnTo>
                  <a:lnTo>
                    <a:pt x="4708" y="3369"/>
                  </a:lnTo>
                  <a:lnTo>
                    <a:pt x="4610" y="3054"/>
                  </a:lnTo>
                  <a:lnTo>
                    <a:pt x="4491" y="2759"/>
                  </a:lnTo>
                  <a:lnTo>
                    <a:pt x="4353" y="2463"/>
                  </a:lnTo>
                  <a:lnTo>
                    <a:pt x="4196" y="2168"/>
                  </a:lnTo>
                  <a:lnTo>
                    <a:pt x="4019" y="1892"/>
                  </a:lnTo>
                  <a:lnTo>
                    <a:pt x="3822" y="1616"/>
                  </a:lnTo>
                  <a:lnTo>
                    <a:pt x="3625" y="1360"/>
                  </a:lnTo>
                  <a:lnTo>
                    <a:pt x="3408" y="1104"/>
                  </a:lnTo>
                  <a:lnTo>
                    <a:pt x="3191" y="887"/>
                  </a:lnTo>
                  <a:lnTo>
                    <a:pt x="2955" y="690"/>
                  </a:lnTo>
                  <a:lnTo>
                    <a:pt x="2719" y="493"/>
                  </a:lnTo>
                  <a:lnTo>
                    <a:pt x="2462" y="336"/>
                  </a:lnTo>
                  <a:lnTo>
                    <a:pt x="2206" y="198"/>
                  </a:lnTo>
                  <a:lnTo>
                    <a:pt x="2128" y="178"/>
                  </a:lnTo>
                  <a:lnTo>
                    <a:pt x="2147" y="178"/>
                  </a:lnTo>
                  <a:lnTo>
                    <a:pt x="1970" y="119"/>
                  </a:lnTo>
                  <a:lnTo>
                    <a:pt x="1871" y="80"/>
                  </a:lnTo>
                  <a:lnTo>
                    <a:pt x="1734" y="40"/>
                  </a:lnTo>
                  <a:lnTo>
                    <a:pt x="1635" y="21"/>
                  </a:lnTo>
                  <a:lnTo>
                    <a:pt x="1497"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9"/>
            <p:cNvSpPr/>
            <p:nvPr/>
          </p:nvSpPr>
          <p:spPr>
            <a:xfrm>
              <a:off x="3301275" y="3637050"/>
              <a:ext cx="173375" cy="228525"/>
            </a:xfrm>
            <a:custGeom>
              <a:avLst/>
              <a:gdLst/>
              <a:ahLst/>
              <a:cxnLst/>
              <a:rect l="l" t="t" r="r" b="b"/>
              <a:pathLst>
                <a:path w="6935" h="9141" extrusionOk="0">
                  <a:moveTo>
                    <a:pt x="1931" y="0"/>
                  </a:moveTo>
                  <a:lnTo>
                    <a:pt x="1655" y="40"/>
                  </a:lnTo>
                  <a:lnTo>
                    <a:pt x="1399" y="99"/>
                  </a:lnTo>
                  <a:lnTo>
                    <a:pt x="1162" y="217"/>
                  </a:lnTo>
                  <a:lnTo>
                    <a:pt x="0" y="887"/>
                  </a:lnTo>
                  <a:lnTo>
                    <a:pt x="79" y="847"/>
                  </a:lnTo>
                  <a:lnTo>
                    <a:pt x="217" y="788"/>
                  </a:lnTo>
                  <a:lnTo>
                    <a:pt x="315" y="749"/>
                  </a:lnTo>
                  <a:lnTo>
                    <a:pt x="453" y="709"/>
                  </a:lnTo>
                  <a:lnTo>
                    <a:pt x="572" y="690"/>
                  </a:lnTo>
                  <a:lnTo>
                    <a:pt x="729" y="670"/>
                  </a:lnTo>
                  <a:lnTo>
                    <a:pt x="1123" y="670"/>
                  </a:lnTo>
                  <a:lnTo>
                    <a:pt x="1300" y="709"/>
                  </a:lnTo>
                  <a:lnTo>
                    <a:pt x="1438" y="729"/>
                  </a:lnTo>
                  <a:lnTo>
                    <a:pt x="1616" y="788"/>
                  </a:lnTo>
                  <a:lnTo>
                    <a:pt x="1753" y="828"/>
                  </a:lnTo>
                  <a:lnTo>
                    <a:pt x="1970" y="906"/>
                  </a:lnTo>
                  <a:lnTo>
                    <a:pt x="2069" y="946"/>
                  </a:lnTo>
                  <a:lnTo>
                    <a:pt x="2403" y="1123"/>
                  </a:lnTo>
                  <a:lnTo>
                    <a:pt x="2758" y="1340"/>
                  </a:lnTo>
                  <a:lnTo>
                    <a:pt x="3093" y="1596"/>
                  </a:lnTo>
                  <a:lnTo>
                    <a:pt x="3408" y="1872"/>
                  </a:lnTo>
                  <a:lnTo>
                    <a:pt x="3723" y="2187"/>
                  </a:lnTo>
                  <a:lnTo>
                    <a:pt x="4019" y="2522"/>
                  </a:lnTo>
                  <a:lnTo>
                    <a:pt x="4294" y="2876"/>
                  </a:lnTo>
                  <a:lnTo>
                    <a:pt x="4551" y="3251"/>
                  </a:lnTo>
                  <a:lnTo>
                    <a:pt x="4787" y="3645"/>
                  </a:lnTo>
                  <a:lnTo>
                    <a:pt x="5004" y="4038"/>
                  </a:lnTo>
                  <a:lnTo>
                    <a:pt x="5201" y="4452"/>
                  </a:lnTo>
                  <a:lnTo>
                    <a:pt x="5378" y="4886"/>
                  </a:lnTo>
                  <a:lnTo>
                    <a:pt x="5516" y="5299"/>
                  </a:lnTo>
                  <a:lnTo>
                    <a:pt x="5634" y="5733"/>
                  </a:lnTo>
                  <a:lnTo>
                    <a:pt x="5713" y="6146"/>
                  </a:lnTo>
                  <a:lnTo>
                    <a:pt x="5752" y="6560"/>
                  </a:lnTo>
                  <a:lnTo>
                    <a:pt x="5772" y="6974"/>
                  </a:lnTo>
                  <a:lnTo>
                    <a:pt x="5752" y="7348"/>
                  </a:lnTo>
                  <a:lnTo>
                    <a:pt x="5752" y="7466"/>
                  </a:lnTo>
                  <a:lnTo>
                    <a:pt x="5713" y="7702"/>
                  </a:lnTo>
                  <a:lnTo>
                    <a:pt x="5673" y="7840"/>
                  </a:lnTo>
                  <a:lnTo>
                    <a:pt x="5614" y="8037"/>
                  </a:lnTo>
                  <a:lnTo>
                    <a:pt x="5575" y="8155"/>
                  </a:lnTo>
                  <a:lnTo>
                    <a:pt x="5516" y="8313"/>
                  </a:lnTo>
                  <a:lnTo>
                    <a:pt x="5437" y="8431"/>
                  </a:lnTo>
                  <a:lnTo>
                    <a:pt x="5358" y="8569"/>
                  </a:lnTo>
                  <a:lnTo>
                    <a:pt x="5279" y="8687"/>
                  </a:lnTo>
                  <a:lnTo>
                    <a:pt x="5201" y="8805"/>
                  </a:lnTo>
                  <a:lnTo>
                    <a:pt x="5102" y="8884"/>
                  </a:lnTo>
                  <a:lnTo>
                    <a:pt x="5004" y="8983"/>
                  </a:lnTo>
                  <a:lnTo>
                    <a:pt x="4905" y="9062"/>
                  </a:lnTo>
                  <a:lnTo>
                    <a:pt x="4787" y="9140"/>
                  </a:lnTo>
                  <a:lnTo>
                    <a:pt x="4787" y="9140"/>
                  </a:lnTo>
                  <a:lnTo>
                    <a:pt x="5949" y="8471"/>
                  </a:lnTo>
                  <a:lnTo>
                    <a:pt x="6166" y="8313"/>
                  </a:lnTo>
                  <a:lnTo>
                    <a:pt x="6343" y="8136"/>
                  </a:lnTo>
                  <a:lnTo>
                    <a:pt x="6520" y="7899"/>
                  </a:lnTo>
                  <a:lnTo>
                    <a:pt x="6658" y="7643"/>
                  </a:lnTo>
                  <a:lnTo>
                    <a:pt x="6776" y="7367"/>
                  </a:lnTo>
                  <a:lnTo>
                    <a:pt x="6855" y="7033"/>
                  </a:lnTo>
                  <a:lnTo>
                    <a:pt x="6914" y="6678"/>
                  </a:lnTo>
                  <a:lnTo>
                    <a:pt x="6934" y="6304"/>
                  </a:lnTo>
                  <a:lnTo>
                    <a:pt x="6914" y="5890"/>
                  </a:lnTo>
                  <a:lnTo>
                    <a:pt x="6855" y="5476"/>
                  </a:lnTo>
                  <a:lnTo>
                    <a:pt x="6776" y="5063"/>
                  </a:lnTo>
                  <a:lnTo>
                    <a:pt x="6678" y="4629"/>
                  </a:lnTo>
                  <a:lnTo>
                    <a:pt x="6520" y="4216"/>
                  </a:lnTo>
                  <a:lnTo>
                    <a:pt x="6363" y="3782"/>
                  </a:lnTo>
                  <a:lnTo>
                    <a:pt x="6166" y="3369"/>
                  </a:lnTo>
                  <a:lnTo>
                    <a:pt x="5949" y="2975"/>
                  </a:lnTo>
                  <a:lnTo>
                    <a:pt x="5713" y="2581"/>
                  </a:lnTo>
                  <a:lnTo>
                    <a:pt x="5437" y="2207"/>
                  </a:lnTo>
                  <a:lnTo>
                    <a:pt x="5161" y="1852"/>
                  </a:lnTo>
                  <a:lnTo>
                    <a:pt x="4866" y="1517"/>
                  </a:lnTo>
                  <a:lnTo>
                    <a:pt x="4570" y="1202"/>
                  </a:lnTo>
                  <a:lnTo>
                    <a:pt x="4235" y="926"/>
                  </a:lnTo>
                  <a:lnTo>
                    <a:pt x="3901" y="670"/>
                  </a:lnTo>
                  <a:lnTo>
                    <a:pt x="3566" y="453"/>
                  </a:lnTo>
                  <a:lnTo>
                    <a:pt x="3211" y="276"/>
                  </a:lnTo>
                  <a:lnTo>
                    <a:pt x="2876" y="138"/>
                  </a:lnTo>
                  <a:lnTo>
                    <a:pt x="2541" y="40"/>
                  </a:lnTo>
                  <a:lnTo>
                    <a:pt x="2226"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9"/>
            <p:cNvSpPr/>
            <p:nvPr/>
          </p:nvSpPr>
          <p:spPr>
            <a:xfrm>
              <a:off x="3070300" y="3534625"/>
              <a:ext cx="375275" cy="336350"/>
            </a:xfrm>
            <a:custGeom>
              <a:avLst/>
              <a:gdLst/>
              <a:ahLst/>
              <a:cxnLst/>
              <a:rect l="l" t="t" r="r" b="b"/>
              <a:pathLst>
                <a:path w="15011" h="13454" extrusionOk="0">
                  <a:moveTo>
                    <a:pt x="2443" y="1202"/>
                  </a:moveTo>
                  <a:lnTo>
                    <a:pt x="2581" y="1221"/>
                  </a:lnTo>
                  <a:lnTo>
                    <a:pt x="2640" y="1221"/>
                  </a:lnTo>
                  <a:lnTo>
                    <a:pt x="2818" y="1280"/>
                  </a:lnTo>
                  <a:lnTo>
                    <a:pt x="3015" y="1340"/>
                  </a:lnTo>
                  <a:lnTo>
                    <a:pt x="3212" y="1418"/>
                  </a:lnTo>
                  <a:lnTo>
                    <a:pt x="3409" y="1537"/>
                  </a:lnTo>
                  <a:lnTo>
                    <a:pt x="3645" y="1694"/>
                  </a:lnTo>
                  <a:lnTo>
                    <a:pt x="3901" y="1871"/>
                  </a:lnTo>
                  <a:lnTo>
                    <a:pt x="4137" y="2068"/>
                  </a:lnTo>
                  <a:lnTo>
                    <a:pt x="4354" y="2305"/>
                  </a:lnTo>
                  <a:lnTo>
                    <a:pt x="4571" y="2541"/>
                  </a:lnTo>
                  <a:lnTo>
                    <a:pt x="4768" y="2797"/>
                  </a:lnTo>
                  <a:lnTo>
                    <a:pt x="4965" y="3073"/>
                  </a:lnTo>
                  <a:lnTo>
                    <a:pt x="5142" y="3369"/>
                  </a:lnTo>
                  <a:lnTo>
                    <a:pt x="5300" y="3644"/>
                  </a:lnTo>
                  <a:lnTo>
                    <a:pt x="5437" y="3959"/>
                  </a:lnTo>
                  <a:lnTo>
                    <a:pt x="5556" y="4255"/>
                  </a:lnTo>
                  <a:lnTo>
                    <a:pt x="5654" y="4570"/>
                  </a:lnTo>
                  <a:lnTo>
                    <a:pt x="5733" y="4866"/>
                  </a:lnTo>
                  <a:lnTo>
                    <a:pt x="5792" y="5181"/>
                  </a:lnTo>
                  <a:lnTo>
                    <a:pt x="5831" y="5476"/>
                  </a:lnTo>
                  <a:lnTo>
                    <a:pt x="5851" y="5772"/>
                  </a:lnTo>
                  <a:lnTo>
                    <a:pt x="5831" y="6047"/>
                  </a:lnTo>
                  <a:lnTo>
                    <a:pt x="5792" y="6304"/>
                  </a:lnTo>
                  <a:lnTo>
                    <a:pt x="5733" y="6540"/>
                  </a:lnTo>
                  <a:lnTo>
                    <a:pt x="5654" y="6757"/>
                  </a:lnTo>
                  <a:lnTo>
                    <a:pt x="5556" y="6934"/>
                  </a:lnTo>
                  <a:lnTo>
                    <a:pt x="5418" y="7111"/>
                  </a:lnTo>
                  <a:lnTo>
                    <a:pt x="5280" y="7249"/>
                  </a:lnTo>
                  <a:lnTo>
                    <a:pt x="5122" y="7348"/>
                  </a:lnTo>
                  <a:lnTo>
                    <a:pt x="4945" y="7426"/>
                  </a:lnTo>
                  <a:lnTo>
                    <a:pt x="4768" y="7485"/>
                  </a:lnTo>
                  <a:lnTo>
                    <a:pt x="4551" y="7505"/>
                  </a:lnTo>
                  <a:lnTo>
                    <a:pt x="4334" y="7505"/>
                  </a:lnTo>
                  <a:lnTo>
                    <a:pt x="4118" y="7466"/>
                  </a:lnTo>
                  <a:lnTo>
                    <a:pt x="3881" y="7407"/>
                  </a:lnTo>
                  <a:lnTo>
                    <a:pt x="3645" y="7308"/>
                  </a:lnTo>
                  <a:lnTo>
                    <a:pt x="3389" y="7170"/>
                  </a:lnTo>
                  <a:lnTo>
                    <a:pt x="3133" y="7013"/>
                  </a:lnTo>
                  <a:lnTo>
                    <a:pt x="2896" y="6835"/>
                  </a:lnTo>
                  <a:lnTo>
                    <a:pt x="2719" y="6678"/>
                  </a:lnTo>
                  <a:lnTo>
                    <a:pt x="2542" y="6520"/>
                  </a:lnTo>
                  <a:lnTo>
                    <a:pt x="2207" y="6166"/>
                  </a:lnTo>
                  <a:lnTo>
                    <a:pt x="1912" y="5772"/>
                  </a:lnTo>
                  <a:lnTo>
                    <a:pt x="1655" y="5338"/>
                  </a:lnTo>
                  <a:lnTo>
                    <a:pt x="1498" y="5063"/>
                  </a:lnTo>
                  <a:lnTo>
                    <a:pt x="1360" y="4747"/>
                  </a:lnTo>
                  <a:lnTo>
                    <a:pt x="1222" y="4452"/>
                  </a:lnTo>
                  <a:lnTo>
                    <a:pt x="1124" y="4137"/>
                  </a:lnTo>
                  <a:lnTo>
                    <a:pt x="1045" y="3841"/>
                  </a:lnTo>
                  <a:lnTo>
                    <a:pt x="1005" y="3605"/>
                  </a:lnTo>
                  <a:lnTo>
                    <a:pt x="966" y="3388"/>
                  </a:lnTo>
                  <a:lnTo>
                    <a:pt x="946" y="3152"/>
                  </a:lnTo>
                  <a:lnTo>
                    <a:pt x="946" y="2935"/>
                  </a:lnTo>
                  <a:lnTo>
                    <a:pt x="946" y="2659"/>
                  </a:lnTo>
                  <a:lnTo>
                    <a:pt x="966" y="2581"/>
                  </a:lnTo>
                  <a:lnTo>
                    <a:pt x="986" y="2403"/>
                  </a:lnTo>
                  <a:lnTo>
                    <a:pt x="1005" y="2305"/>
                  </a:lnTo>
                  <a:lnTo>
                    <a:pt x="1045" y="2167"/>
                  </a:lnTo>
                  <a:lnTo>
                    <a:pt x="1084" y="2068"/>
                  </a:lnTo>
                  <a:lnTo>
                    <a:pt x="1124" y="1950"/>
                  </a:lnTo>
                  <a:lnTo>
                    <a:pt x="1183" y="1871"/>
                  </a:lnTo>
                  <a:lnTo>
                    <a:pt x="1242" y="1773"/>
                  </a:lnTo>
                  <a:lnTo>
                    <a:pt x="1301" y="1694"/>
                  </a:lnTo>
                  <a:lnTo>
                    <a:pt x="1360" y="1596"/>
                  </a:lnTo>
                  <a:lnTo>
                    <a:pt x="1419" y="1537"/>
                  </a:lnTo>
                  <a:lnTo>
                    <a:pt x="1498" y="1458"/>
                  </a:lnTo>
                  <a:lnTo>
                    <a:pt x="1577" y="1418"/>
                  </a:lnTo>
                  <a:lnTo>
                    <a:pt x="1655" y="1359"/>
                  </a:lnTo>
                  <a:lnTo>
                    <a:pt x="1754" y="1320"/>
                  </a:lnTo>
                  <a:lnTo>
                    <a:pt x="1833" y="1280"/>
                  </a:lnTo>
                  <a:lnTo>
                    <a:pt x="1931" y="1241"/>
                  </a:lnTo>
                  <a:lnTo>
                    <a:pt x="2030" y="1221"/>
                  </a:lnTo>
                  <a:lnTo>
                    <a:pt x="2128" y="1202"/>
                  </a:lnTo>
                  <a:close/>
                  <a:moveTo>
                    <a:pt x="10677" y="5949"/>
                  </a:moveTo>
                  <a:lnTo>
                    <a:pt x="10815" y="5969"/>
                  </a:lnTo>
                  <a:lnTo>
                    <a:pt x="10914" y="5988"/>
                  </a:lnTo>
                  <a:lnTo>
                    <a:pt x="11051" y="6028"/>
                  </a:lnTo>
                  <a:lnTo>
                    <a:pt x="11150" y="6067"/>
                  </a:lnTo>
                  <a:lnTo>
                    <a:pt x="11327" y="6126"/>
                  </a:lnTo>
                  <a:lnTo>
                    <a:pt x="11386" y="6146"/>
                  </a:lnTo>
                  <a:lnTo>
                    <a:pt x="11642" y="6284"/>
                  </a:lnTo>
                  <a:lnTo>
                    <a:pt x="11899" y="6441"/>
                  </a:lnTo>
                  <a:lnTo>
                    <a:pt x="12135" y="6638"/>
                  </a:lnTo>
                  <a:lnTo>
                    <a:pt x="12371" y="6835"/>
                  </a:lnTo>
                  <a:lnTo>
                    <a:pt x="12588" y="7052"/>
                  </a:lnTo>
                  <a:lnTo>
                    <a:pt x="12805" y="7308"/>
                  </a:lnTo>
                  <a:lnTo>
                    <a:pt x="13002" y="7564"/>
                  </a:lnTo>
                  <a:lnTo>
                    <a:pt x="13199" y="7840"/>
                  </a:lnTo>
                  <a:lnTo>
                    <a:pt x="13376" y="8116"/>
                  </a:lnTo>
                  <a:lnTo>
                    <a:pt x="13533" y="8411"/>
                  </a:lnTo>
                  <a:lnTo>
                    <a:pt x="13671" y="8707"/>
                  </a:lnTo>
                  <a:lnTo>
                    <a:pt x="13790" y="9002"/>
                  </a:lnTo>
                  <a:lnTo>
                    <a:pt x="13888" y="9317"/>
                  </a:lnTo>
                  <a:lnTo>
                    <a:pt x="13987" y="9633"/>
                  </a:lnTo>
                  <a:lnTo>
                    <a:pt x="14046" y="9928"/>
                  </a:lnTo>
                  <a:lnTo>
                    <a:pt x="14085" y="10223"/>
                  </a:lnTo>
                  <a:lnTo>
                    <a:pt x="14085" y="10519"/>
                  </a:lnTo>
                  <a:lnTo>
                    <a:pt x="14065" y="10814"/>
                  </a:lnTo>
                  <a:lnTo>
                    <a:pt x="14046" y="11071"/>
                  </a:lnTo>
                  <a:lnTo>
                    <a:pt x="13967" y="11307"/>
                  </a:lnTo>
                  <a:lnTo>
                    <a:pt x="13888" y="11504"/>
                  </a:lnTo>
                  <a:lnTo>
                    <a:pt x="13790" y="11701"/>
                  </a:lnTo>
                  <a:lnTo>
                    <a:pt x="13671" y="11858"/>
                  </a:lnTo>
                  <a:lnTo>
                    <a:pt x="13514" y="11996"/>
                  </a:lnTo>
                  <a:lnTo>
                    <a:pt x="13356" y="12115"/>
                  </a:lnTo>
                  <a:lnTo>
                    <a:pt x="13179" y="12193"/>
                  </a:lnTo>
                  <a:lnTo>
                    <a:pt x="13002" y="12233"/>
                  </a:lnTo>
                  <a:lnTo>
                    <a:pt x="12785" y="12272"/>
                  </a:lnTo>
                  <a:lnTo>
                    <a:pt x="12588" y="12252"/>
                  </a:lnTo>
                  <a:lnTo>
                    <a:pt x="12352" y="12233"/>
                  </a:lnTo>
                  <a:lnTo>
                    <a:pt x="12115" y="12154"/>
                  </a:lnTo>
                  <a:lnTo>
                    <a:pt x="11879" y="12055"/>
                  </a:lnTo>
                  <a:lnTo>
                    <a:pt x="11623" y="11937"/>
                  </a:lnTo>
                  <a:lnTo>
                    <a:pt x="11426" y="11819"/>
                  </a:lnTo>
                  <a:lnTo>
                    <a:pt x="11248" y="11681"/>
                  </a:lnTo>
                  <a:lnTo>
                    <a:pt x="11071" y="11543"/>
                  </a:lnTo>
                  <a:lnTo>
                    <a:pt x="10894" y="11386"/>
                  </a:lnTo>
                  <a:lnTo>
                    <a:pt x="10677" y="11149"/>
                  </a:lnTo>
                  <a:lnTo>
                    <a:pt x="10461" y="10913"/>
                  </a:lnTo>
                  <a:lnTo>
                    <a:pt x="10244" y="10657"/>
                  </a:lnTo>
                  <a:lnTo>
                    <a:pt x="10007" y="10302"/>
                  </a:lnTo>
                  <a:lnTo>
                    <a:pt x="9811" y="9948"/>
                  </a:lnTo>
                  <a:lnTo>
                    <a:pt x="9653" y="9633"/>
                  </a:lnTo>
                  <a:lnTo>
                    <a:pt x="9495" y="9298"/>
                  </a:lnTo>
                  <a:lnTo>
                    <a:pt x="9436" y="9101"/>
                  </a:lnTo>
                  <a:lnTo>
                    <a:pt x="9357" y="8845"/>
                  </a:lnTo>
                  <a:lnTo>
                    <a:pt x="9279" y="8589"/>
                  </a:lnTo>
                  <a:lnTo>
                    <a:pt x="9220" y="8293"/>
                  </a:lnTo>
                  <a:lnTo>
                    <a:pt x="9180" y="7978"/>
                  </a:lnTo>
                  <a:lnTo>
                    <a:pt x="9180" y="7702"/>
                  </a:lnTo>
                  <a:lnTo>
                    <a:pt x="9180" y="7407"/>
                  </a:lnTo>
                  <a:lnTo>
                    <a:pt x="9200" y="7328"/>
                  </a:lnTo>
                  <a:lnTo>
                    <a:pt x="9220" y="7151"/>
                  </a:lnTo>
                  <a:lnTo>
                    <a:pt x="9259" y="7052"/>
                  </a:lnTo>
                  <a:lnTo>
                    <a:pt x="9279" y="6914"/>
                  </a:lnTo>
                  <a:lnTo>
                    <a:pt x="9318" y="6835"/>
                  </a:lnTo>
                  <a:lnTo>
                    <a:pt x="9377" y="6717"/>
                  </a:lnTo>
                  <a:lnTo>
                    <a:pt x="9417" y="6619"/>
                  </a:lnTo>
                  <a:lnTo>
                    <a:pt x="9476" y="6520"/>
                  </a:lnTo>
                  <a:lnTo>
                    <a:pt x="9535" y="6441"/>
                  </a:lnTo>
                  <a:lnTo>
                    <a:pt x="9594" y="6363"/>
                  </a:lnTo>
                  <a:lnTo>
                    <a:pt x="9673" y="6304"/>
                  </a:lnTo>
                  <a:lnTo>
                    <a:pt x="9732" y="6225"/>
                  </a:lnTo>
                  <a:lnTo>
                    <a:pt x="9811" y="6166"/>
                  </a:lnTo>
                  <a:lnTo>
                    <a:pt x="9889" y="6107"/>
                  </a:lnTo>
                  <a:lnTo>
                    <a:pt x="9988" y="6067"/>
                  </a:lnTo>
                  <a:lnTo>
                    <a:pt x="10067" y="6028"/>
                  </a:lnTo>
                  <a:lnTo>
                    <a:pt x="10185" y="6008"/>
                  </a:lnTo>
                  <a:lnTo>
                    <a:pt x="10264" y="5969"/>
                  </a:lnTo>
                  <a:lnTo>
                    <a:pt x="10382" y="5969"/>
                  </a:lnTo>
                  <a:lnTo>
                    <a:pt x="10461" y="5949"/>
                  </a:lnTo>
                  <a:close/>
                  <a:moveTo>
                    <a:pt x="1793" y="0"/>
                  </a:moveTo>
                  <a:lnTo>
                    <a:pt x="1655" y="20"/>
                  </a:lnTo>
                  <a:lnTo>
                    <a:pt x="1498" y="40"/>
                  </a:lnTo>
                  <a:lnTo>
                    <a:pt x="1380" y="79"/>
                  </a:lnTo>
                  <a:lnTo>
                    <a:pt x="1242" y="118"/>
                  </a:lnTo>
                  <a:lnTo>
                    <a:pt x="1124" y="158"/>
                  </a:lnTo>
                  <a:lnTo>
                    <a:pt x="1005" y="236"/>
                  </a:lnTo>
                  <a:lnTo>
                    <a:pt x="789" y="374"/>
                  </a:lnTo>
                  <a:lnTo>
                    <a:pt x="592" y="571"/>
                  </a:lnTo>
                  <a:lnTo>
                    <a:pt x="414" y="788"/>
                  </a:lnTo>
                  <a:lnTo>
                    <a:pt x="277" y="1044"/>
                  </a:lnTo>
                  <a:lnTo>
                    <a:pt x="158" y="1340"/>
                  </a:lnTo>
                  <a:lnTo>
                    <a:pt x="80" y="1655"/>
                  </a:lnTo>
                  <a:lnTo>
                    <a:pt x="20" y="2009"/>
                  </a:lnTo>
                  <a:lnTo>
                    <a:pt x="1" y="2403"/>
                  </a:lnTo>
                  <a:lnTo>
                    <a:pt x="20" y="2797"/>
                  </a:lnTo>
                  <a:lnTo>
                    <a:pt x="80" y="3231"/>
                  </a:lnTo>
                  <a:lnTo>
                    <a:pt x="158" y="3644"/>
                  </a:lnTo>
                  <a:lnTo>
                    <a:pt x="277" y="4058"/>
                  </a:lnTo>
                  <a:lnTo>
                    <a:pt x="414" y="4491"/>
                  </a:lnTo>
                  <a:lnTo>
                    <a:pt x="572" y="4905"/>
                  </a:lnTo>
                  <a:lnTo>
                    <a:pt x="769" y="5319"/>
                  </a:lnTo>
                  <a:lnTo>
                    <a:pt x="986" y="5713"/>
                  </a:lnTo>
                  <a:lnTo>
                    <a:pt x="1242" y="6107"/>
                  </a:lnTo>
                  <a:lnTo>
                    <a:pt x="1498" y="6481"/>
                  </a:lnTo>
                  <a:lnTo>
                    <a:pt x="1774" y="6835"/>
                  </a:lnTo>
                  <a:lnTo>
                    <a:pt x="2069" y="7170"/>
                  </a:lnTo>
                  <a:lnTo>
                    <a:pt x="2384" y="7485"/>
                  </a:lnTo>
                  <a:lnTo>
                    <a:pt x="2699" y="7761"/>
                  </a:lnTo>
                  <a:lnTo>
                    <a:pt x="3034" y="8017"/>
                  </a:lnTo>
                  <a:lnTo>
                    <a:pt x="3389" y="8234"/>
                  </a:lnTo>
                  <a:lnTo>
                    <a:pt x="3743" y="8431"/>
                  </a:lnTo>
                  <a:lnTo>
                    <a:pt x="4078" y="8549"/>
                  </a:lnTo>
                  <a:lnTo>
                    <a:pt x="4413" y="8648"/>
                  </a:lnTo>
                  <a:lnTo>
                    <a:pt x="4728" y="8687"/>
                  </a:lnTo>
                  <a:lnTo>
                    <a:pt x="5024" y="8707"/>
                  </a:lnTo>
                  <a:lnTo>
                    <a:pt x="5300" y="8667"/>
                  </a:lnTo>
                  <a:lnTo>
                    <a:pt x="5556" y="8569"/>
                  </a:lnTo>
                  <a:lnTo>
                    <a:pt x="5812" y="8451"/>
                  </a:lnTo>
                  <a:lnTo>
                    <a:pt x="5891" y="8411"/>
                  </a:lnTo>
                  <a:lnTo>
                    <a:pt x="5989" y="8332"/>
                  </a:lnTo>
                  <a:lnTo>
                    <a:pt x="6068" y="8254"/>
                  </a:lnTo>
                  <a:lnTo>
                    <a:pt x="6166" y="8155"/>
                  </a:lnTo>
                  <a:lnTo>
                    <a:pt x="6225" y="8076"/>
                  </a:lnTo>
                  <a:lnTo>
                    <a:pt x="6324" y="7978"/>
                  </a:lnTo>
                  <a:lnTo>
                    <a:pt x="6383" y="7879"/>
                  </a:lnTo>
                  <a:lnTo>
                    <a:pt x="6462" y="7742"/>
                  </a:lnTo>
                  <a:lnTo>
                    <a:pt x="6501" y="7663"/>
                  </a:lnTo>
                  <a:lnTo>
                    <a:pt x="6560" y="7505"/>
                  </a:lnTo>
                  <a:lnTo>
                    <a:pt x="6600" y="7407"/>
                  </a:lnTo>
                  <a:lnTo>
                    <a:pt x="6659" y="7210"/>
                  </a:lnTo>
                  <a:lnTo>
                    <a:pt x="6678" y="7131"/>
                  </a:lnTo>
                  <a:lnTo>
                    <a:pt x="6738" y="6816"/>
                  </a:lnTo>
                  <a:lnTo>
                    <a:pt x="7506" y="7249"/>
                  </a:lnTo>
                  <a:lnTo>
                    <a:pt x="8274" y="7702"/>
                  </a:lnTo>
                  <a:lnTo>
                    <a:pt x="8333" y="8096"/>
                  </a:lnTo>
                  <a:lnTo>
                    <a:pt x="8412" y="8470"/>
                  </a:lnTo>
                  <a:lnTo>
                    <a:pt x="8530" y="8864"/>
                  </a:lnTo>
                  <a:lnTo>
                    <a:pt x="8648" y="9258"/>
                  </a:lnTo>
                  <a:lnTo>
                    <a:pt x="8806" y="9633"/>
                  </a:lnTo>
                  <a:lnTo>
                    <a:pt x="8983" y="10007"/>
                  </a:lnTo>
                  <a:lnTo>
                    <a:pt x="9180" y="10381"/>
                  </a:lnTo>
                  <a:lnTo>
                    <a:pt x="9397" y="10736"/>
                  </a:lnTo>
                  <a:lnTo>
                    <a:pt x="9633" y="11090"/>
                  </a:lnTo>
                  <a:lnTo>
                    <a:pt x="9870" y="11425"/>
                  </a:lnTo>
                  <a:lnTo>
                    <a:pt x="10126" y="11740"/>
                  </a:lnTo>
                  <a:lnTo>
                    <a:pt x="10401" y="12036"/>
                  </a:lnTo>
                  <a:lnTo>
                    <a:pt x="10697" y="12312"/>
                  </a:lnTo>
                  <a:lnTo>
                    <a:pt x="10992" y="12568"/>
                  </a:lnTo>
                  <a:lnTo>
                    <a:pt x="11308" y="12804"/>
                  </a:lnTo>
                  <a:lnTo>
                    <a:pt x="11623" y="13001"/>
                  </a:lnTo>
                  <a:lnTo>
                    <a:pt x="11997" y="13178"/>
                  </a:lnTo>
                  <a:lnTo>
                    <a:pt x="12352" y="13336"/>
                  </a:lnTo>
                  <a:lnTo>
                    <a:pt x="12686" y="13415"/>
                  </a:lnTo>
                  <a:lnTo>
                    <a:pt x="13021" y="13454"/>
                  </a:lnTo>
                  <a:lnTo>
                    <a:pt x="13336" y="13454"/>
                  </a:lnTo>
                  <a:lnTo>
                    <a:pt x="13474" y="13434"/>
                  </a:lnTo>
                  <a:lnTo>
                    <a:pt x="13632" y="13395"/>
                  </a:lnTo>
                  <a:lnTo>
                    <a:pt x="13770" y="13356"/>
                  </a:lnTo>
                  <a:lnTo>
                    <a:pt x="13888" y="13296"/>
                  </a:lnTo>
                  <a:lnTo>
                    <a:pt x="14026" y="13237"/>
                  </a:lnTo>
                  <a:lnTo>
                    <a:pt x="14144" y="13159"/>
                  </a:lnTo>
                  <a:lnTo>
                    <a:pt x="14243" y="13080"/>
                  </a:lnTo>
                  <a:lnTo>
                    <a:pt x="14341" y="12981"/>
                  </a:lnTo>
                  <a:lnTo>
                    <a:pt x="14440" y="12902"/>
                  </a:lnTo>
                  <a:lnTo>
                    <a:pt x="14518" y="12784"/>
                  </a:lnTo>
                  <a:lnTo>
                    <a:pt x="14597" y="12666"/>
                  </a:lnTo>
                  <a:lnTo>
                    <a:pt x="14676" y="12528"/>
                  </a:lnTo>
                  <a:lnTo>
                    <a:pt x="14755" y="12410"/>
                  </a:lnTo>
                  <a:lnTo>
                    <a:pt x="14814" y="12252"/>
                  </a:lnTo>
                  <a:lnTo>
                    <a:pt x="14853" y="12134"/>
                  </a:lnTo>
                  <a:lnTo>
                    <a:pt x="14912" y="11937"/>
                  </a:lnTo>
                  <a:lnTo>
                    <a:pt x="14952" y="11799"/>
                  </a:lnTo>
                  <a:lnTo>
                    <a:pt x="14991" y="11563"/>
                  </a:lnTo>
                  <a:lnTo>
                    <a:pt x="14991" y="11445"/>
                  </a:lnTo>
                  <a:lnTo>
                    <a:pt x="15011" y="11071"/>
                  </a:lnTo>
                  <a:lnTo>
                    <a:pt x="14991" y="10657"/>
                  </a:lnTo>
                  <a:lnTo>
                    <a:pt x="14952" y="10243"/>
                  </a:lnTo>
                  <a:lnTo>
                    <a:pt x="14873" y="9830"/>
                  </a:lnTo>
                  <a:lnTo>
                    <a:pt x="14755" y="9396"/>
                  </a:lnTo>
                  <a:lnTo>
                    <a:pt x="14617" y="8983"/>
                  </a:lnTo>
                  <a:lnTo>
                    <a:pt x="14440" y="8549"/>
                  </a:lnTo>
                  <a:lnTo>
                    <a:pt x="14243" y="8135"/>
                  </a:lnTo>
                  <a:lnTo>
                    <a:pt x="14026" y="7742"/>
                  </a:lnTo>
                  <a:lnTo>
                    <a:pt x="13790" y="7348"/>
                  </a:lnTo>
                  <a:lnTo>
                    <a:pt x="13533" y="6973"/>
                  </a:lnTo>
                  <a:lnTo>
                    <a:pt x="13258" y="6619"/>
                  </a:lnTo>
                  <a:lnTo>
                    <a:pt x="12962" y="6284"/>
                  </a:lnTo>
                  <a:lnTo>
                    <a:pt x="12647" y="5969"/>
                  </a:lnTo>
                  <a:lnTo>
                    <a:pt x="12332" y="5693"/>
                  </a:lnTo>
                  <a:lnTo>
                    <a:pt x="11997" y="5437"/>
                  </a:lnTo>
                  <a:lnTo>
                    <a:pt x="11642" y="5220"/>
                  </a:lnTo>
                  <a:lnTo>
                    <a:pt x="11308" y="5043"/>
                  </a:lnTo>
                  <a:lnTo>
                    <a:pt x="11209" y="5003"/>
                  </a:lnTo>
                  <a:lnTo>
                    <a:pt x="10992" y="4925"/>
                  </a:lnTo>
                  <a:lnTo>
                    <a:pt x="10855" y="4885"/>
                  </a:lnTo>
                  <a:lnTo>
                    <a:pt x="10677" y="4826"/>
                  </a:lnTo>
                  <a:lnTo>
                    <a:pt x="10539" y="4806"/>
                  </a:lnTo>
                  <a:lnTo>
                    <a:pt x="10362" y="4767"/>
                  </a:lnTo>
                  <a:lnTo>
                    <a:pt x="9968" y="4767"/>
                  </a:lnTo>
                  <a:lnTo>
                    <a:pt x="9811" y="4787"/>
                  </a:lnTo>
                  <a:lnTo>
                    <a:pt x="9692" y="4806"/>
                  </a:lnTo>
                  <a:lnTo>
                    <a:pt x="9554" y="4846"/>
                  </a:lnTo>
                  <a:lnTo>
                    <a:pt x="9456" y="4885"/>
                  </a:lnTo>
                  <a:lnTo>
                    <a:pt x="9318" y="4944"/>
                  </a:lnTo>
                  <a:lnTo>
                    <a:pt x="9121" y="5063"/>
                  </a:lnTo>
                  <a:lnTo>
                    <a:pt x="8963" y="5200"/>
                  </a:lnTo>
                  <a:lnTo>
                    <a:pt x="8806" y="5358"/>
                  </a:lnTo>
                  <a:lnTo>
                    <a:pt x="8668" y="5535"/>
                  </a:lnTo>
                  <a:lnTo>
                    <a:pt x="8530" y="5772"/>
                  </a:lnTo>
                  <a:lnTo>
                    <a:pt x="8432" y="6028"/>
                  </a:lnTo>
                  <a:lnTo>
                    <a:pt x="8353" y="6323"/>
                  </a:lnTo>
                  <a:lnTo>
                    <a:pt x="8294" y="6638"/>
                  </a:lnTo>
                  <a:lnTo>
                    <a:pt x="6738" y="5752"/>
                  </a:lnTo>
                  <a:lnTo>
                    <a:pt x="6678" y="5378"/>
                  </a:lnTo>
                  <a:lnTo>
                    <a:pt x="6600" y="4984"/>
                  </a:lnTo>
                  <a:lnTo>
                    <a:pt x="6501" y="4590"/>
                  </a:lnTo>
                  <a:lnTo>
                    <a:pt x="6363" y="4216"/>
                  </a:lnTo>
                  <a:lnTo>
                    <a:pt x="6206" y="3822"/>
                  </a:lnTo>
                  <a:lnTo>
                    <a:pt x="6048" y="3447"/>
                  </a:lnTo>
                  <a:lnTo>
                    <a:pt x="5851" y="3073"/>
                  </a:lnTo>
                  <a:lnTo>
                    <a:pt x="5634" y="2718"/>
                  </a:lnTo>
                  <a:lnTo>
                    <a:pt x="5398" y="2364"/>
                  </a:lnTo>
                  <a:lnTo>
                    <a:pt x="5162" y="2029"/>
                  </a:lnTo>
                  <a:lnTo>
                    <a:pt x="4886" y="1714"/>
                  </a:lnTo>
                  <a:lnTo>
                    <a:pt x="4610" y="1418"/>
                  </a:lnTo>
                  <a:lnTo>
                    <a:pt x="4334" y="1143"/>
                  </a:lnTo>
                  <a:lnTo>
                    <a:pt x="4019" y="887"/>
                  </a:lnTo>
                  <a:lnTo>
                    <a:pt x="3724" y="670"/>
                  </a:lnTo>
                  <a:lnTo>
                    <a:pt x="3409" y="473"/>
                  </a:lnTo>
                  <a:lnTo>
                    <a:pt x="3054" y="276"/>
                  </a:lnTo>
                  <a:lnTo>
                    <a:pt x="2956" y="236"/>
                  </a:lnTo>
                  <a:lnTo>
                    <a:pt x="2719" y="158"/>
                  </a:lnTo>
                  <a:lnTo>
                    <a:pt x="2601" y="118"/>
                  </a:lnTo>
                  <a:lnTo>
                    <a:pt x="2404" y="59"/>
                  </a:lnTo>
                  <a:lnTo>
                    <a:pt x="2266" y="40"/>
                  </a:lnTo>
                  <a:lnTo>
                    <a:pt x="20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9"/>
            <p:cNvSpPr/>
            <p:nvPr/>
          </p:nvSpPr>
          <p:spPr>
            <a:xfrm>
              <a:off x="3093950" y="3564650"/>
              <a:ext cx="122650" cy="157625"/>
            </a:xfrm>
            <a:custGeom>
              <a:avLst/>
              <a:gdLst/>
              <a:ahLst/>
              <a:cxnLst/>
              <a:rect l="l" t="t" r="r" b="b"/>
              <a:pathLst>
                <a:path w="4906" h="6305" extrusionOk="0">
                  <a:moveTo>
                    <a:pt x="1182" y="1"/>
                  </a:moveTo>
                  <a:lnTo>
                    <a:pt x="1084" y="20"/>
                  </a:lnTo>
                  <a:lnTo>
                    <a:pt x="985" y="40"/>
                  </a:lnTo>
                  <a:lnTo>
                    <a:pt x="887" y="79"/>
                  </a:lnTo>
                  <a:lnTo>
                    <a:pt x="808" y="119"/>
                  </a:lnTo>
                  <a:lnTo>
                    <a:pt x="709" y="158"/>
                  </a:lnTo>
                  <a:lnTo>
                    <a:pt x="631" y="217"/>
                  </a:lnTo>
                  <a:lnTo>
                    <a:pt x="552" y="257"/>
                  </a:lnTo>
                  <a:lnTo>
                    <a:pt x="473" y="336"/>
                  </a:lnTo>
                  <a:lnTo>
                    <a:pt x="414" y="395"/>
                  </a:lnTo>
                  <a:lnTo>
                    <a:pt x="335" y="493"/>
                  </a:lnTo>
                  <a:lnTo>
                    <a:pt x="296" y="572"/>
                  </a:lnTo>
                  <a:lnTo>
                    <a:pt x="237" y="670"/>
                  </a:lnTo>
                  <a:lnTo>
                    <a:pt x="178" y="749"/>
                  </a:lnTo>
                  <a:lnTo>
                    <a:pt x="138" y="867"/>
                  </a:lnTo>
                  <a:lnTo>
                    <a:pt x="99" y="966"/>
                  </a:lnTo>
                  <a:lnTo>
                    <a:pt x="59" y="1104"/>
                  </a:lnTo>
                  <a:lnTo>
                    <a:pt x="40" y="1202"/>
                  </a:lnTo>
                  <a:lnTo>
                    <a:pt x="20" y="1380"/>
                  </a:lnTo>
                  <a:lnTo>
                    <a:pt x="0" y="1458"/>
                  </a:lnTo>
                  <a:lnTo>
                    <a:pt x="0" y="1734"/>
                  </a:lnTo>
                  <a:lnTo>
                    <a:pt x="0" y="1951"/>
                  </a:lnTo>
                  <a:lnTo>
                    <a:pt x="20" y="2187"/>
                  </a:lnTo>
                  <a:lnTo>
                    <a:pt x="59" y="2404"/>
                  </a:lnTo>
                  <a:lnTo>
                    <a:pt x="99" y="2640"/>
                  </a:lnTo>
                  <a:lnTo>
                    <a:pt x="178" y="2936"/>
                  </a:lnTo>
                  <a:lnTo>
                    <a:pt x="276" y="3251"/>
                  </a:lnTo>
                  <a:lnTo>
                    <a:pt x="414" y="3546"/>
                  </a:lnTo>
                  <a:lnTo>
                    <a:pt x="552" y="3862"/>
                  </a:lnTo>
                  <a:lnTo>
                    <a:pt x="709" y="4137"/>
                  </a:lnTo>
                  <a:lnTo>
                    <a:pt x="966" y="4571"/>
                  </a:lnTo>
                  <a:lnTo>
                    <a:pt x="1261" y="4965"/>
                  </a:lnTo>
                  <a:lnTo>
                    <a:pt x="1596" y="5319"/>
                  </a:lnTo>
                  <a:lnTo>
                    <a:pt x="1773" y="5477"/>
                  </a:lnTo>
                  <a:lnTo>
                    <a:pt x="1950" y="5634"/>
                  </a:lnTo>
                  <a:lnTo>
                    <a:pt x="2187" y="5812"/>
                  </a:lnTo>
                  <a:lnTo>
                    <a:pt x="2443" y="5969"/>
                  </a:lnTo>
                  <a:lnTo>
                    <a:pt x="2699" y="6107"/>
                  </a:lnTo>
                  <a:lnTo>
                    <a:pt x="2935" y="6206"/>
                  </a:lnTo>
                  <a:lnTo>
                    <a:pt x="3172" y="6265"/>
                  </a:lnTo>
                  <a:lnTo>
                    <a:pt x="3388" y="6304"/>
                  </a:lnTo>
                  <a:lnTo>
                    <a:pt x="3605" y="6304"/>
                  </a:lnTo>
                  <a:lnTo>
                    <a:pt x="3822" y="6284"/>
                  </a:lnTo>
                  <a:lnTo>
                    <a:pt x="3999" y="6225"/>
                  </a:lnTo>
                  <a:lnTo>
                    <a:pt x="4176" y="6147"/>
                  </a:lnTo>
                  <a:lnTo>
                    <a:pt x="4334" y="6048"/>
                  </a:lnTo>
                  <a:lnTo>
                    <a:pt x="4472" y="5910"/>
                  </a:lnTo>
                  <a:lnTo>
                    <a:pt x="4610" y="5733"/>
                  </a:lnTo>
                  <a:lnTo>
                    <a:pt x="4708" y="5556"/>
                  </a:lnTo>
                  <a:lnTo>
                    <a:pt x="4787" y="5339"/>
                  </a:lnTo>
                  <a:lnTo>
                    <a:pt x="4846" y="5103"/>
                  </a:lnTo>
                  <a:lnTo>
                    <a:pt x="4885" y="4846"/>
                  </a:lnTo>
                  <a:lnTo>
                    <a:pt x="4905" y="4571"/>
                  </a:lnTo>
                  <a:lnTo>
                    <a:pt x="4885" y="4275"/>
                  </a:lnTo>
                  <a:lnTo>
                    <a:pt x="4846" y="3980"/>
                  </a:lnTo>
                  <a:lnTo>
                    <a:pt x="4787" y="3665"/>
                  </a:lnTo>
                  <a:lnTo>
                    <a:pt x="4708" y="3369"/>
                  </a:lnTo>
                  <a:lnTo>
                    <a:pt x="4610" y="3054"/>
                  </a:lnTo>
                  <a:lnTo>
                    <a:pt x="4491" y="2758"/>
                  </a:lnTo>
                  <a:lnTo>
                    <a:pt x="4354" y="2443"/>
                  </a:lnTo>
                  <a:lnTo>
                    <a:pt x="4196" y="2168"/>
                  </a:lnTo>
                  <a:lnTo>
                    <a:pt x="4019" y="1872"/>
                  </a:lnTo>
                  <a:lnTo>
                    <a:pt x="3822" y="1596"/>
                  </a:lnTo>
                  <a:lnTo>
                    <a:pt x="3625" y="1340"/>
                  </a:lnTo>
                  <a:lnTo>
                    <a:pt x="3408" y="1104"/>
                  </a:lnTo>
                  <a:lnTo>
                    <a:pt x="3191" y="867"/>
                  </a:lnTo>
                  <a:lnTo>
                    <a:pt x="2955" y="670"/>
                  </a:lnTo>
                  <a:lnTo>
                    <a:pt x="2699" y="493"/>
                  </a:lnTo>
                  <a:lnTo>
                    <a:pt x="2463" y="336"/>
                  </a:lnTo>
                  <a:lnTo>
                    <a:pt x="2266" y="217"/>
                  </a:lnTo>
                  <a:lnTo>
                    <a:pt x="2069" y="139"/>
                  </a:lnTo>
                  <a:lnTo>
                    <a:pt x="1872" y="79"/>
                  </a:lnTo>
                  <a:lnTo>
                    <a:pt x="1694" y="20"/>
                  </a:lnTo>
                  <a:lnTo>
                    <a:pt x="1635" y="20"/>
                  </a:lnTo>
                  <a:lnTo>
                    <a:pt x="1497"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0" name="Google Shape;670;p9"/>
          <p:cNvGrpSpPr/>
          <p:nvPr/>
        </p:nvGrpSpPr>
        <p:grpSpPr>
          <a:xfrm>
            <a:off x="190179" y="1194778"/>
            <a:ext cx="491076" cy="475810"/>
            <a:chOff x="10401025" y="944500"/>
            <a:chExt cx="1235100" cy="1196704"/>
          </a:xfrm>
        </p:grpSpPr>
        <p:sp>
          <p:nvSpPr>
            <p:cNvPr id="671" name="Google Shape;671;p9"/>
            <p:cNvSpPr/>
            <p:nvPr/>
          </p:nvSpPr>
          <p:spPr>
            <a:xfrm>
              <a:off x="10463150" y="1980704"/>
              <a:ext cx="1091400" cy="160500"/>
            </a:xfrm>
            <a:prstGeom prst="ellipse">
              <a:avLst/>
            </a:pr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2" name="Google Shape;672;p9"/>
            <p:cNvGrpSpPr/>
            <p:nvPr/>
          </p:nvGrpSpPr>
          <p:grpSpPr>
            <a:xfrm>
              <a:off x="10401025" y="944500"/>
              <a:ext cx="1235100" cy="1128725"/>
              <a:chOff x="2439475" y="238125"/>
              <a:chExt cx="1235100" cy="1128725"/>
            </a:xfrm>
          </p:grpSpPr>
          <p:sp>
            <p:nvSpPr>
              <p:cNvPr id="673" name="Google Shape;673;p9"/>
              <p:cNvSpPr/>
              <p:nvPr/>
            </p:nvSpPr>
            <p:spPr>
              <a:xfrm>
                <a:off x="2439475" y="516850"/>
                <a:ext cx="1235100" cy="571275"/>
              </a:xfrm>
              <a:custGeom>
                <a:avLst/>
                <a:gdLst/>
                <a:ahLst/>
                <a:cxnLst/>
                <a:rect l="l" t="t" r="r" b="b"/>
                <a:pathLst>
                  <a:path w="49404" h="22851" extrusionOk="0">
                    <a:moveTo>
                      <a:pt x="12371" y="1202"/>
                    </a:moveTo>
                    <a:lnTo>
                      <a:pt x="13159" y="1222"/>
                    </a:lnTo>
                    <a:lnTo>
                      <a:pt x="13966" y="1241"/>
                    </a:lnTo>
                    <a:lnTo>
                      <a:pt x="14813" y="1281"/>
                    </a:lnTo>
                    <a:lnTo>
                      <a:pt x="15660" y="1340"/>
                    </a:lnTo>
                    <a:lnTo>
                      <a:pt x="16527" y="1399"/>
                    </a:lnTo>
                    <a:lnTo>
                      <a:pt x="17414" y="1497"/>
                    </a:lnTo>
                    <a:lnTo>
                      <a:pt x="18300" y="1596"/>
                    </a:lnTo>
                    <a:lnTo>
                      <a:pt x="19226" y="1734"/>
                    </a:lnTo>
                    <a:lnTo>
                      <a:pt x="20152" y="1872"/>
                    </a:lnTo>
                    <a:lnTo>
                      <a:pt x="21077" y="2009"/>
                    </a:lnTo>
                    <a:lnTo>
                      <a:pt x="22023" y="2187"/>
                    </a:lnTo>
                    <a:lnTo>
                      <a:pt x="22988" y="2384"/>
                    </a:lnTo>
                    <a:lnTo>
                      <a:pt x="23953" y="2581"/>
                    </a:lnTo>
                    <a:lnTo>
                      <a:pt x="24919" y="2797"/>
                    </a:lnTo>
                    <a:lnTo>
                      <a:pt x="25904" y="3053"/>
                    </a:lnTo>
                    <a:lnTo>
                      <a:pt x="26888" y="3310"/>
                    </a:lnTo>
                    <a:lnTo>
                      <a:pt x="28031" y="3625"/>
                    </a:lnTo>
                    <a:lnTo>
                      <a:pt x="29173" y="3960"/>
                    </a:lnTo>
                    <a:lnTo>
                      <a:pt x="30277" y="4294"/>
                    </a:lnTo>
                    <a:lnTo>
                      <a:pt x="31360" y="4669"/>
                    </a:lnTo>
                    <a:lnTo>
                      <a:pt x="32424" y="5043"/>
                    </a:lnTo>
                    <a:lnTo>
                      <a:pt x="33468" y="5437"/>
                    </a:lnTo>
                    <a:lnTo>
                      <a:pt x="34472" y="5831"/>
                    </a:lnTo>
                    <a:lnTo>
                      <a:pt x="35457" y="6245"/>
                    </a:lnTo>
                    <a:lnTo>
                      <a:pt x="36895" y="6875"/>
                    </a:lnTo>
                    <a:lnTo>
                      <a:pt x="38254" y="7545"/>
                    </a:lnTo>
                    <a:lnTo>
                      <a:pt x="39554" y="8214"/>
                    </a:lnTo>
                    <a:lnTo>
                      <a:pt x="40165" y="8549"/>
                    </a:lnTo>
                    <a:lnTo>
                      <a:pt x="40756" y="8904"/>
                    </a:lnTo>
                    <a:lnTo>
                      <a:pt x="41623" y="9416"/>
                    </a:lnTo>
                    <a:lnTo>
                      <a:pt x="42450" y="9948"/>
                    </a:lnTo>
                    <a:lnTo>
                      <a:pt x="43218" y="10480"/>
                    </a:lnTo>
                    <a:lnTo>
                      <a:pt x="43927" y="11012"/>
                    </a:lnTo>
                    <a:lnTo>
                      <a:pt x="44597" y="11543"/>
                    </a:lnTo>
                    <a:lnTo>
                      <a:pt x="45227" y="12075"/>
                    </a:lnTo>
                    <a:lnTo>
                      <a:pt x="45779" y="12607"/>
                    </a:lnTo>
                    <a:lnTo>
                      <a:pt x="46291" y="13139"/>
                    </a:lnTo>
                    <a:lnTo>
                      <a:pt x="46744" y="13671"/>
                    </a:lnTo>
                    <a:lnTo>
                      <a:pt x="47138" y="14183"/>
                    </a:lnTo>
                    <a:lnTo>
                      <a:pt x="47473" y="14675"/>
                    </a:lnTo>
                    <a:lnTo>
                      <a:pt x="47611" y="14931"/>
                    </a:lnTo>
                    <a:lnTo>
                      <a:pt x="47729" y="15168"/>
                    </a:lnTo>
                    <a:lnTo>
                      <a:pt x="47847" y="15404"/>
                    </a:lnTo>
                    <a:lnTo>
                      <a:pt x="47946" y="15641"/>
                    </a:lnTo>
                    <a:lnTo>
                      <a:pt x="48025" y="15877"/>
                    </a:lnTo>
                    <a:lnTo>
                      <a:pt x="48084" y="16113"/>
                    </a:lnTo>
                    <a:lnTo>
                      <a:pt x="48143" y="16330"/>
                    </a:lnTo>
                    <a:lnTo>
                      <a:pt x="48182" y="16547"/>
                    </a:lnTo>
                    <a:lnTo>
                      <a:pt x="48202" y="16763"/>
                    </a:lnTo>
                    <a:lnTo>
                      <a:pt x="48202" y="16980"/>
                    </a:lnTo>
                    <a:lnTo>
                      <a:pt x="48202" y="17157"/>
                    </a:lnTo>
                    <a:lnTo>
                      <a:pt x="48182" y="17335"/>
                    </a:lnTo>
                    <a:lnTo>
                      <a:pt x="48163" y="17512"/>
                    </a:lnTo>
                    <a:lnTo>
                      <a:pt x="48123" y="17709"/>
                    </a:lnTo>
                    <a:lnTo>
                      <a:pt x="48044" y="17926"/>
                    </a:lnTo>
                    <a:lnTo>
                      <a:pt x="47966" y="18123"/>
                    </a:lnTo>
                    <a:lnTo>
                      <a:pt x="47847" y="18339"/>
                    </a:lnTo>
                    <a:lnTo>
                      <a:pt x="47729" y="18536"/>
                    </a:lnTo>
                    <a:lnTo>
                      <a:pt x="47611" y="18714"/>
                    </a:lnTo>
                    <a:lnTo>
                      <a:pt x="47473" y="18871"/>
                    </a:lnTo>
                    <a:lnTo>
                      <a:pt x="47315" y="19048"/>
                    </a:lnTo>
                    <a:lnTo>
                      <a:pt x="47158" y="19206"/>
                    </a:lnTo>
                    <a:lnTo>
                      <a:pt x="46961" y="19364"/>
                    </a:lnTo>
                    <a:lnTo>
                      <a:pt x="46764" y="19521"/>
                    </a:lnTo>
                    <a:lnTo>
                      <a:pt x="46567" y="19679"/>
                    </a:lnTo>
                    <a:lnTo>
                      <a:pt x="46331" y="19817"/>
                    </a:lnTo>
                    <a:lnTo>
                      <a:pt x="45956" y="20033"/>
                    </a:lnTo>
                    <a:lnTo>
                      <a:pt x="45562" y="20230"/>
                    </a:lnTo>
                    <a:lnTo>
                      <a:pt x="45129" y="20427"/>
                    </a:lnTo>
                    <a:lnTo>
                      <a:pt x="44676" y="20605"/>
                    </a:lnTo>
                    <a:lnTo>
                      <a:pt x="44183" y="20762"/>
                    </a:lnTo>
                    <a:lnTo>
                      <a:pt x="43652" y="20920"/>
                    </a:lnTo>
                    <a:lnTo>
                      <a:pt x="43100" y="21058"/>
                    </a:lnTo>
                    <a:lnTo>
                      <a:pt x="42529" y="21176"/>
                    </a:lnTo>
                    <a:lnTo>
                      <a:pt x="41918" y="21294"/>
                    </a:lnTo>
                    <a:lnTo>
                      <a:pt x="41308" y="21373"/>
                    </a:lnTo>
                    <a:lnTo>
                      <a:pt x="40657" y="21471"/>
                    </a:lnTo>
                    <a:lnTo>
                      <a:pt x="39968" y="21530"/>
                    </a:lnTo>
                    <a:lnTo>
                      <a:pt x="39279" y="21589"/>
                    </a:lnTo>
                    <a:lnTo>
                      <a:pt x="38550" y="21629"/>
                    </a:lnTo>
                    <a:lnTo>
                      <a:pt x="37821" y="21649"/>
                    </a:lnTo>
                    <a:lnTo>
                      <a:pt x="36265" y="21649"/>
                    </a:lnTo>
                    <a:lnTo>
                      <a:pt x="35437" y="21609"/>
                    </a:lnTo>
                    <a:lnTo>
                      <a:pt x="34610" y="21570"/>
                    </a:lnTo>
                    <a:lnTo>
                      <a:pt x="33763" y="21530"/>
                    </a:lnTo>
                    <a:lnTo>
                      <a:pt x="32896" y="21452"/>
                    </a:lnTo>
                    <a:lnTo>
                      <a:pt x="32010" y="21353"/>
                    </a:lnTo>
                    <a:lnTo>
                      <a:pt x="31104" y="21255"/>
                    </a:lnTo>
                    <a:lnTo>
                      <a:pt x="30198" y="21136"/>
                    </a:lnTo>
                    <a:lnTo>
                      <a:pt x="29272" y="20999"/>
                    </a:lnTo>
                    <a:lnTo>
                      <a:pt x="28346" y="20841"/>
                    </a:lnTo>
                    <a:lnTo>
                      <a:pt x="27401" y="20664"/>
                    </a:lnTo>
                    <a:lnTo>
                      <a:pt x="26435" y="20486"/>
                    </a:lnTo>
                    <a:lnTo>
                      <a:pt x="25470" y="20270"/>
                    </a:lnTo>
                    <a:lnTo>
                      <a:pt x="24505" y="20053"/>
                    </a:lnTo>
                    <a:lnTo>
                      <a:pt x="23520" y="19817"/>
                    </a:lnTo>
                    <a:lnTo>
                      <a:pt x="22535" y="19561"/>
                    </a:lnTo>
                    <a:lnTo>
                      <a:pt x="21393" y="19245"/>
                    </a:lnTo>
                    <a:lnTo>
                      <a:pt x="20250" y="18911"/>
                    </a:lnTo>
                    <a:lnTo>
                      <a:pt x="19147" y="18556"/>
                    </a:lnTo>
                    <a:lnTo>
                      <a:pt x="18064" y="18182"/>
                    </a:lnTo>
                    <a:lnTo>
                      <a:pt x="17000" y="17807"/>
                    </a:lnTo>
                    <a:lnTo>
                      <a:pt x="15956" y="17433"/>
                    </a:lnTo>
                    <a:lnTo>
                      <a:pt x="14951" y="17020"/>
                    </a:lnTo>
                    <a:lnTo>
                      <a:pt x="13966" y="16606"/>
                    </a:lnTo>
                    <a:lnTo>
                      <a:pt x="12528" y="15975"/>
                    </a:lnTo>
                    <a:lnTo>
                      <a:pt x="11169" y="15325"/>
                    </a:lnTo>
                    <a:lnTo>
                      <a:pt x="9869" y="14656"/>
                    </a:lnTo>
                    <a:lnTo>
                      <a:pt x="9259" y="14301"/>
                    </a:lnTo>
                    <a:lnTo>
                      <a:pt x="8648" y="13966"/>
                    </a:lnTo>
                    <a:lnTo>
                      <a:pt x="7801" y="13434"/>
                    </a:lnTo>
                    <a:lnTo>
                      <a:pt x="6974" y="12903"/>
                    </a:lnTo>
                    <a:lnTo>
                      <a:pt x="6205" y="12371"/>
                    </a:lnTo>
                    <a:lnTo>
                      <a:pt x="5476" y="11839"/>
                    </a:lnTo>
                    <a:lnTo>
                      <a:pt x="4807" y="11307"/>
                    </a:lnTo>
                    <a:lnTo>
                      <a:pt x="4196" y="10775"/>
                    </a:lnTo>
                    <a:lnTo>
                      <a:pt x="3645" y="10243"/>
                    </a:lnTo>
                    <a:lnTo>
                      <a:pt x="3132" y="9711"/>
                    </a:lnTo>
                    <a:lnTo>
                      <a:pt x="2679" y="9199"/>
                    </a:lnTo>
                    <a:lnTo>
                      <a:pt x="2285" y="8687"/>
                    </a:lnTo>
                    <a:lnTo>
                      <a:pt x="1951" y="8175"/>
                    </a:lnTo>
                    <a:lnTo>
                      <a:pt x="1813" y="7939"/>
                    </a:lnTo>
                    <a:lnTo>
                      <a:pt x="1694" y="7683"/>
                    </a:lnTo>
                    <a:lnTo>
                      <a:pt x="1576" y="7446"/>
                    </a:lnTo>
                    <a:lnTo>
                      <a:pt x="1478" y="7210"/>
                    </a:lnTo>
                    <a:lnTo>
                      <a:pt x="1399" y="6973"/>
                    </a:lnTo>
                    <a:lnTo>
                      <a:pt x="1320" y="6757"/>
                    </a:lnTo>
                    <a:lnTo>
                      <a:pt x="1281" y="6520"/>
                    </a:lnTo>
                    <a:lnTo>
                      <a:pt x="1241" y="6304"/>
                    </a:lnTo>
                    <a:lnTo>
                      <a:pt x="1222" y="6087"/>
                    </a:lnTo>
                    <a:lnTo>
                      <a:pt x="1222" y="5890"/>
                    </a:lnTo>
                    <a:lnTo>
                      <a:pt x="1222" y="5693"/>
                    </a:lnTo>
                    <a:lnTo>
                      <a:pt x="1241" y="5516"/>
                    </a:lnTo>
                    <a:lnTo>
                      <a:pt x="1261" y="5338"/>
                    </a:lnTo>
                    <a:lnTo>
                      <a:pt x="1300" y="5161"/>
                    </a:lnTo>
                    <a:lnTo>
                      <a:pt x="1379" y="4944"/>
                    </a:lnTo>
                    <a:lnTo>
                      <a:pt x="1458" y="4728"/>
                    </a:lnTo>
                    <a:lnTo>
                      <a:pt x="1557" y="4531"/>
                    </a:lnTo>
                    <a:lnTo>
                      <a:pt x="1694" y="4314"/>
                    </a:lnTo>
                    <a:lnTo>
                      <a:pt x="1813" y="4157"/>
                    </a:lnTo>
                    <a:lnTo>
                      <a:pt x="1951" y="3979"/>
                    </a:lnTo>
                    <a:lnTo>
                      <a:pt x="2108" y="3802"/>
                    </a:lnTo>
                    <a:lnTo>
                      <a:pt x="2266" y="3644"/>
                    </a:lnTo>
                    <a:lnTo>
                      <a:pt x="2443" y="3487"/>
                    </a:lnTo>
                    <a:lnTo>
                      <a:pt x="2640" y="3329"/>
                    </a:lnTo>
                    <a:lnTo>
                      <a:pt x="2857" y="3191"/>
                    </a:lnTo>
                    <a:lnTo>
                      <a:pt x="3093" y="3034"/>
                    </a:lnTo>
                    <a:lnTo>
                      <a:pt x="3448" y="2817"/>
                    </a:lnTo>
                    <a:lnTo>
                      <a:pt x="3861" y="2620"/>
                    </a:lnTo>
                    <a:lnTo>
                      <a:pt x="4295" y="2443"/>
                    </a:lnTo>
                    <a:lnTo>
                      <a:pt x="4748" y="2266"/>
                    </a:lnTo>
                    <a:lnTo>
                      <a:pt x="5240" y="2088"/>
                    </a:lnTo>
                    <a:lnTo>
                      <a:pt x="5772" y="1950"/>
                    </a:lnTo>
                    <a:lnTo>
                      <a:pt x="6324" y="1812"/>
                    </a:lnTo>
                    <a:lnTo>
                      <a:pt x="6895" y="1675"/>
                    </a:lnTo>
                    <a:lnTo>
                      <a:pt x="7486" y="1576"/>
                    </a:lnTo>
                    <a:lnTo>
                      <a:pt x="8116" y="1478"/>
                    </a:lnTo>
                    <a:lnTo>
                      <a:pt x="8766" y="1399"/>
                    </a:lnTo>
                    <a:lnTo>
                      <a:pt x="9456" y="1320"/>
                    </a:lnTo>
                    <a:lnTo>
                      <a:pt x="10145" y="1281"/>
                    </a:lnTo>
                    <a:lnTo>
                      <a:pt x="10854" y="1241"/>
                    </a:lnTo>
                    <a:lnTo>
                      <a:pt x="11603" y="1222"/>
                    </a:lnTo>
                    <a:lnTo>
                      <a:pt x="12371" y="1202"/>
                    </a:lnTo>
                    <a:close/>
                    <a:moveTo>
                      <a:pt x="12371" y="0"/>
                    </a:moveTo>
                    <a:lnTo>
                      <a:pt x="11169" y="20"/>
                    </a:lnTo>
                    <a:lnTo>
                      <a:pt x="10027" y="79"/>
                    </a:lnTo>
                    <a:lnTo>
                      <a:pt x="8943" y="158"/>
                    </a:lnTo>
                    <a:lnTo>
                      <a:pt x="7899" y="296"/>
                    </a:lnTo>
                    <a:lnTo>
                      <a:pt x="7131" y="414"/>
                    </a:lnTo>
                    <a:lnTo>
                      <a:pt x="6422" y="552"/>
                    </a:lnTo>
                    <a:lnTo>
                      <a:pt x="5733" y="709"/>
                    </a:lnTo>
                    <a:lnTo>
                      <a:pt x="5063" y="887"/>
                    </a:lnTo>
                    <a:lnTo>
                      <a:pt x="4590" y="1044"/>
                    </a:lnTo>
                    <a:lnTo>
                      <a:pt x="4157" y="1202"/>
                    </a:lnTo>
                    <a:lnTo>
                      <a:pt x="3723" y="1359"/>
                    </a:lnTo>
                    <a:lnTo>
                      <a:pt x="3310" y="1556"/>
                    </a:lnTo>
                    <a:lnTo>
                      <a:pt x="2916" y="1753"/>
                    </a:lnTo>
                    <a:lnTo>
                      <a:pt x="2541" y="1970"/>
                    </a:lnTo>
                    <a:lnTo>
                      <a:pt x="2187" y="2187"/>
                    </a:lnTo>
                    <a:lnTo>
                      <a:pt x="1852" y="2423"/>
                    </a:lnTo>
                    <a:lnTo>
                      <a:pt x="1557" y="2679"/>
                    </a:lnTo>
                    <a:lnTo>
                      <a:pt x="1261" y="2935"/>
                    </a:lnTo>
                    <a:lnTo>
                      <a:pt x="1005" y="3231"/>
                    </a:lnTo>
                    <a:lnTo>
                      <a:pt x="769" y="3526"/>
                    </a:lnTo>
                    <a:lnTo>
                      <a:pt x="572" y="3822"/>
                    </a:lnTo>
                    <a:lnTo>
                      <a:pt x="394" y="4157"/>
                    </a:lnTo>
                    <a:lnTo>
                      <a:pt x="256" y="4491"/>
                    </a:lnTo>
                    <a:lnTo>
                      <a:pt x="138" y="4846"/>
                    </a:lnTo>
                    <a:lnTo>
                      <a:pt x="79" y="5102"/>
                    </a:lnTo>
                    <a:lnTo>
                      <a:pt x="40" y="5358"/>
                    </a:lnTo>
                    <a:lnTo>
                      <a:pt x="20" y="5614"/>
                    </a:lnTo>
                    <a:lnTo>
                      <a:pt x="0" y="5890"/>
                    </a:lnTo>
                    <a:lnTo>
                      <a:pt x="20" y="6146"/>
                    </a:lnTo>
                    <a:lnTo>
                      <a:pt x="40" y="6402"/>
                    </a:lnTo>
                    <a:lnTo>
                      <a:pt x="79" y="6658"/>
                    </a:lnTo>
                    <a:lnTo>
                      <a:pt x="138" y="6934"/>
                    </a:lnTo>
                    <a:lnTo>
                      <a:pt x="197" y="7190"/>
                    </a:lnTo>
                    <a:lnTo>
                      <a:pt x="276" y="7446"/>
                    </a:lnTo>
                    <a:lnTo>
                      <a:pt x="375" y="7702"/>
                    </a:lnTo>
                    <a:lnTo>
                      <a:pt x="493" y="7958"/>
                    </a:lnTo>
                    <a:lnTo>
                      <a:pt x="710" y="8411"/>
                    </a:lnTo>
                    <a:lnTo>
                      <a:pt x="966" y="8864"/>
                    </a:lnTo>
                    <a:lnTo>
                      <a:pt x="1261" y="9317"/>
                    </a:lnTo>
                    <a:lnTo>
                      <a:pt x="1596" y="9771"/>
                    </a:lnTo>
                    <a:lnTo>
                      <a:pt x="1911" y="10165"/>
                    </a:lnTo>
                    <a:lnTo>
                      <a:pt x="2246" y="10539"/>
                    </a:lnTo>
                    <a:lnTo>
                      <a:pt x="2620" y="10933"/>
                    </a:lnTo>
                    <a:lnTo>
                      <a:pt x="3014" y="11327"/>
                    </a:lnTo>
                    <a:lnTo>
                      <a:pt x="3428" y="11721"/>
                    </a:lnTo>
                    <a:lnTo>
                      <a:pt x="3881" y="12095"/>
                    </a:lnTo>
                    <a:lnTo>
                      <a:pt x="4354" y="12489"/>
                    </a:lnTo>
                    <a:lnTo>
                      <a:pt x="4826" y="12863"/>
                    </a:lnTo>
                    <a:lnTo>
                      <a:pt x="5614" y="13434"/>
                    </a:lnTo>
                    <a:lnTo>
                      <a:pt x="6442" y="14006"/>
                    </a:lnTo>
                    <a:lnTo>
                      <a:pt x="7308" y="14557"/>
                    </a:lnTo>
                    <a:lnTo>
                      <a:pt x="8234" y="15109"/>
                    </a:lnTo>
                    <a:lnTo>
                      <a:pt x="9180" y="15641"/>
                    </a:lnTo>
                    <a:lnTo>
                      <a:pt x="10184" y="16172"/>
                    </a:lnTo>
                    <a:lnTo>
                      <a:pt x="11228" y="16704"/>
                    </a:lnTo>
                    <a:lnTo>
                      <a:pt x="12331" y="17216"/>
                    </a:lnTo>
                    <a:lnTo>
                      <a:pt x="13454" y="17709"/>
                    </a:lnTo>
                    <a:lnTo>
                      <a:pt x="14597" y="18182"/>
                    </a:lnTo>
                    <a:lnTo>
                      <a:pt x="15798" y="18654"/>
                    </a:lnTo>
                    <a:lnTo>
                      <a:pt x="17020" y="19108"/>
                    </a:lnTo>
                    <a:lnTo>
                      <a:pt x="18280" y="19541"/>
                    </a:lnTo>
                    <a:lnTo>
                      <a:pt x="19561" y="19955"/>
                    </a:lnTo>
                    <a:lnTo>
                      <a:pt x="20880" y="20349"/>
                    </a:lnTo>
                    <a:lnTo>
                      <a:pt x="22220" y="20723"/>
                    </a:lnTo>
                    <a:lnTo>
                      <a:pt x="23225" y="20979"/>
                    </a:lnTo>
                    <a:lnTo>
                      <a:pt x="24229" y="21215"/>
                    </a:lnTo>
                    <a:lnTo>
                      <a:pt x="25214" y="21452"/>
                    </a:lnTo>
                    <a:lnTo>
                      <a:pt x="26199" y="21668"/>
                    </a:lnTo>
                    <a:lnTo>
                      <a:pt x="27164" y="21846"/>
                    </a:lnTo>
                    <a:lnTo>
                      <a:pt x="28129" y="22023"/>
                    </a:lnTo>
                    <a:lnTo>
                      <a:pt x="29095" y="22180"/>
                    </a:lnTo>
                    <a:lnTo>
                      <a:pt x="30040" y="22318"/>
                    </a:lnTo>
                    <a:lnTo>
                      <a:pt x="30966" y="22456"/>
                    </a:lnTo>
                    <a:lnTo>
                      <a:pt x="31872" y="22555"/>
                    </a:lnTo>
                    <a:lnTo>
                      <a:pt x="32778" y="22653"/>
                    </a:lnTo>
                    <a:lnTo>
                      <a:pt x="33665" y="22732"/>
                    </a:lnTo>
                    <a:lnTo>
                      <a:pt x="34551" y="22791"/>
                    </a:lnTo>
                    <a:lnTo>
                      <a:pt x="35398" y="22830"/>
                    </a:lnTo>
                    <a:lnTo>
                      <a:pt x="36245" y="22850"/>
                    </a:lnTo>
                    <a:lnTo>
                      <a:pt x="37053" y="22850"/>
                    </a:lnTo>
                    <a:lnTo>
                      <a:pt x="38254" y="22830"/>
                    </a:lnTo>
                    <a:lnTo>
                      <a:pt x="39397" y="22791"/>
                    </a:lnTo>
                    <a:lnTo>
                      <a:pt x="40480" y="22693"/>
                    </a:lnTo>
                    <a:lnTo>
                      <a:pt x="41524" y="22574"/>
                    </a:lnTo>
                    <a:lnTo>
                      <a:pt x="42273" y="22456"/>
                    </a:lnTo>
                    <a:lnTo>
                      <a:pt x="43002" y="22318"/>
                    </a:lnTo>
                    <a:lnTo>
                      <a:pt x="43691" y="22141"/>
                    </a:lnTo>
                    <a:lnTo>
                      <a:pt x="44341" y="21964"/>
                    </a:lnTo>
                    <a:lnTo>
                      <a:pt x="44814" y="21826"/>
                    </a:lnTo>
                    <a:lnTo>
                      <a:pt x="45267" y="21668"/>
                    </a:lnTo>
                    <a:lnTo>
                      <a:pt x="45700" y="21491"/>
                    </a:lnTo>
                    <a:lnTo>
                      <a:pt x="46114" y="21314"/>
                    </a:lnTo>
                    <a:lnTo>
                      <a:pt x="46508" y="21097"/>
                    </a:lnTo>
                    <a:lnTo>
                      <a:pt x="46882" y="20900"/>
                    </a:lnTo>
                    <a:lnTo>
                      <a:pt x="47237" y="20664"/>
                    </a:lnTo>
                    <a:lnTo>
                      <a:pt x="47572" y="20427"/>
                    </a:lnTo>
                    <a:lnTo>
                      <a:pt x="47867" y="20191"/>
                    </a:lnTo>
                    <a:lnTo>
                      <a:pt x="48163" y="19915"/>
                    </a:lnTo>
                    <a:lnTo>
                      <a:pt x="48419" y="19639"/>
                    </a:lnTo>
                    <a:lnTo>
                      <a:pt x="48635" y="19344"/>
                    </a:lnTo>
                    <a:lnTo>
                      <a:pt x="48852" y="19029"/>
                    </a:lnTo>
                    <a:lnTo>
                      <a:pt x="49029" y="18694"/>
                    </a:lnTo>
                    <a:lnTo>
                      <a:pt x="49167" y="18359"/>
                    </a:lnTo>
                    <a:lnTo>
                      <a:pt x="49285" y="18004"/>
                    </a:lnTo>
                    <a:lnTo>
                      <a:pt x="49344" y="17748"/>
                    </a:lnTo>
                    <a:lnTo>
                      <a:pt x="49384" y="17492"/>
                    </a:lnTo>
                    <a:lnTo>
                      <a:pt x="49404" y="17236"/>
                    </a:lnTo>
                    <a:lnTo>
                      <a:pt x="49404" y="16980"/>
                    </a:lnTo>
                    <a:lnTo>
                      <a:pt x="49404" y="16704"/>
                    </a:lnTo>
                    <a:lnTo>
                      <a:pt x="49384" y="16448"/>
                    </a:lnTo>
                    <a:lnTo>
                      <a:pt x="49344" y="16192"/>
                    </a:lnTo>
                    <a:lnTo>
                      <a:pt x="49285" y="15936"/>
                    </a:lnTo>
                    <a:lnTo>
                      <a:pt x="49226" y="15680"/>
                    </a:lnTo>
                    <a:lnTo>
                      <a:pt x="49147" y="15404"/>
                    </a:lnTo>
                    <a:lnTo>
                      <a:pt x="49049" y="15148"/>
                    </a:lnTo>
                    <a:lnTo>
                      <a:pt x="48931" y="14892"/>
                    </a:lnTo>
                    <a:lnTo>
                      <a:pt x="48714" y="14439"/>
                    </a:lnTo>
                    <a:lnTo>
                      <a:pt x="48458" y="13986"/>
                    </a:lnTo>
                    <a:lnTo>
                      <a:pt x="48163" y="13533"/>
                    </a:lnTo>
                    <a:lnTo>
                      <a:pt x="47828" y="13100"/>
                    </a:lnTo>
                    <a:lnTo>
                      <a:pt x="47512" y="12706"/>
                    </a:lnTo>
                    <a:lnTo>
                      <a:pt x="47178" y="12312"/>
                    </a:lnTo>
                    <a:lnTo>
                      <a:pt x="46803" y="11918"/>
                    </a:lnTo>
                    <a:lnTo>
                      <a:pt x="46409" y="11524"/>
                    </a:lnTo>
                    <a:lnTo>
                      <a:pt x="45976" y="11149"/>
                    </a:lnTo>
                    <a:lnTo>
                      <a:pt x="45543" y="10755"/>
                    </a:lnTo>
                    <a:lnTo>
                      <a:pt x="45070" y="10381"/>
                    </a:lnTo>
                    <a:lnTo>
                      <a:pt x="44577" y="9987"/>
                    </a:lnTo>
                    <a:lnTo>
                      <a:pt x="43809" y="9416"/>
                    </a:lnTo>
                    <a:lnTo>
                      <a:pt x="42982" y="8864"/>
                    </a:lnTo>
                    <a:lnTo>
                      <a:pt x="42115" y="8293"/>
                    </a:lnTo>
                    <a:lnTo>
                      <a:pt x="41189" y="7761"/>
                    </a:lnTo>
                    <a:lnTo>
                      <a:pt x="40224" y="7210"/>
                    </a:lnTo>
                    <a:lnTo>
                      <a:pt x="39220" y="6678"/>
                    </a:lnTo>
                    <a:lnTo>
                      <a:pt x="38176" y="6166"/>
                    </a:lnTo>
                    <a:lnTo>
                      <a:pt x="37092" y="5654"/>
                    </a:lnTo>
                    <a:lnTo>
                      <a:pt x="35969" y="5161"/>
                    </a:lnTo>
                    <a:lnTo>
                      <a:pt x="34807" y="4669"/>
                    </a:lnTo>
                    <a:lnTo>
                      <a:pt x="33625" y="4196"/>
                    </a:lnTo>
                    <a:lnTo>
                      <a:pt x="32404" y="3763"/>
                    </a:lnTo>
                    <a:lnTo>
                      <a:pt x="31143" y="3329"/>
                    </a:lnTo>
                    <a:lnTo>
                      <a:pt x="29863" y="2916"/>
                    </a:lnTo>
                    <a:lnTo>
                      <a:pt x="28543" y="2502"/>
                    </a:lnTo>
                    <a:lnTo>
                      <a:pt x="27204" y="2147"/>
                    </a:lnTo>
                    <a:lnTo>
                      <a:pt x="26199" y="1872"/>
                    </a:lnTo>
                    <a:lnTo>
                      <a:pt x="25194" y="1635"/>
                    </a:lnTo>
                    <a:lnTo>
                      <a:pt x="24209" y="1399"/>
                    </a:lnTo>
                    <a:lnTo>
                      <a:pt x="23225" y="1202"/>
                    </a:lnTo>
                    <a:lnTo>
                      <a:pt x="22240" y="1005"/>
                    </a:lnTo>
                    <a:lnTo>
                      <a:pt x="21294" y="828"/>
                    </a:lnTo>
                    <a:lnTo>
                      <a:pt x="20329" y="670"/>
                    </a:lnTo>
                    <a:lnTo>
                      <a:pt x="19383" y="532"/>
                    </a:lnTo>
                    <a:lnTo>
                      <a:pt x="18458" y="414"/>
                    </a:lnTo>
                    <a:lnTo>
                      <a:pt x="17551" y="296"/>
                    </a:lnTo>
                    <a:lnTo>
                      <a:pt x="16645" y="217"/>
                    </a:lnTo>
                    <a:lnTo>
                      <a:pt x="15759" y="138"/>
                    </a:lnTo>
                    <a:lnTo>
                      <a:pt x="14873" y="79"/>
                    </a:lnTo>
                    <a:lnTo>
                      <a:pt x="14026" y="40"/>
                    </a:lnTo>
                    <a:lnTo>
                      <a:pt x="13178" y="20"/>
                    </a:lnTo>
                    <a:lnTo>
                      <a:pt x="123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9"/>
              <p:cNvSpPr/>
              <p:nvPr/>
            </p:nvSpPr>
            <p:spPr>
              <a:xfrm>
                <a:off x="2675350" y="238125"/>
                <a:ext cx="763825" cy="1128725"/>
              </a:xfrm>
              <a:custGeom>
                <a:avLst/>
                <a:gdLst/>
                <a:ahLst/>
                <a:cxnLst/>
                <a:rect l="l" t="t" r="r" b="b"/>
                <a:pathLst>
                  <a:path w="30553" h="45149" extrusionOk="0">
                    <a:moveTo>
                      <a:pt x="4728" y="1202"/>
                    </a:moveTo>
                    <a:lnTo>
                      <a:pt x="5122" y="1221"/>
                    </a:lnTo>
                    <a:lnTo>
                      <a:pt x="5556" y="1280"/>
                    </a:lnTo>
                    <a:lnTo>
                      <a:pt x="5989" y="1379"/>
                    </a:lnTo>
                    <a:lnTo>
                      <a:pt x="6442" y="1497"/>
                    </a:lnTo>
                    <a:lnTo>
                      <a:pt x="6876" y="1655"/>
                    </a:lnTo>
                    <a:lnTo>
                      <a:pt x="7289" y="1812"/>
                    </a:lnTo>
                    <a:lnTo>
                      <a:pt x="7742" y="2029"/>
                    </a:lnTo>
                    <a:lnTo>
                      <a:pt x="8195" y="2246"/>
                    </a:lnTo>
                    <a:lnTo>
                      <a:pt x="8648" y="2521"/>
                    </a:lnTo>
                    <a:lnTo>
                      <a:pt x="9121" y="2797"/>
                    </a:lnTo>
                    <a:lnTo>
                      <a:pt x="9614" y="3112"/>
                    </a:lnTo>
                    <a:lnTo>
                      <a:pt x="10106" y="3447"/>
                    </a:lnTo>
                    <a:lnTo>
                      <a:pt x="10855" y="4018"/>
                    </a:lnTo>
                    <a:lnTo>
                      <a:pt x="11623" y="4629"/>
                    </a:lnTo>
                    <a:lnTo>
                      <a:pt x="12391" y="5299"/>
                    </a:lnTo>
                    <a:lnTo>
                      <a:pt x="13179" y="6028"/>
                    </a:lnTo>
                    <a:lnTo>
                      <a:pt x="13967" y="6816"/>
                    </a:lnTo>
                    <a:lnTo>
                      <a:pt x="14755" y="7643"/>
                    </a:lnTo>
                    <a:lnTo>
                      <a:pt x="15562" y="8529"/>
                    </a:lnTo>
                    <a:lnTo>
                      <a:pt x="16350" y="9455"/>
                    </a:lnTo>
                    <a:lnTo>
                      <a:pt x="17158" y="10420"/>
                    </a:lnTo>
                    <a:lnTo>
                      <a:pt x="17946" y="11445"/>
                    </a:lnTo>
                    <a:lnTo>
                      <a:pt x="18754" y="12489"/>
                    </a:lnTo>
                    <a:lnTo>
                      <a:pt x="19522" y="13592"/>
                    </a:lnTo>
                    <a:lnTo>
                      <a:pt x="20310" y="14734"/>
                    </a:lnTo>
                    <a:lnTo>
                      <a:pt x="21078" y="15916"/>
                    </a:lnTo>
                    <a:lnTo>
                      <a:pt x="21826" y="17118"/>
                    </a:lnTo>
                    <a:lnTo>
                      <a:pt x="22555" y="18378"/>
                    </a:lnTo>
                    <a:lnTo>
                      <a:pt x="23363" y="19797"/>
                    </a:lnTo>
                    <a:lnTo>
                      <a:pt x="24111" y="21215"/>
                    </a:lnTo>
                    <a:lnTo>
                      <a:pt x="24821" y="22633"/>
                    </a:lnTo>
                    <a:lnTo>
                      <a:pt x="25471" y="24012"/>
                    </a:lnTo>
                    <a:lnTo>
                      <a:pt x="26081" y="25391"/>
                    </a:lnTo>
                    <a:lnTo>
                      <a:pt x="26633" y="26750"/>
                    </a:lnTo>
                    <a:lnTo>
                      <a:pt x="27145" y="28090"/>
                    </a:lnTo>
                    <a:lnTo>
                      <a:pt x="27598" y="29409"/>
                    </a:lnTo>
                    <a:lnTo>
                      <a:pt x="28012" y="30670"/>
                    </a:lnTo>
                    <a:lnTo>
                      <a:pt x="28366" y="31911"/>
                    </a:lnTo>
                    <a:lnTo>
                      <a:pt x="28662" y="33113"/>
                    </a:lnTo>
                    <a:lnTo>
                      <a:pt x="28898" y="34275"/>
                    </a:lnTo>
                    <a:lnTo>
                      <a:pt x="29095" y="35378"/>
                    </a:lnTo>
                    <a:lnTo>
                      <a:pt x="29174" y="35930"/>
                    </a:lnTo>
                    <a:lnTo>
                      <a:pt x="29233" y="36442"/>
                    </a:lnTo>
                    <a:lnTo>
                      <a:pt x="29272" y="36954"/>
                    </a:lnTo>
                    <a:lnTo>
                      <a:pt x="29312" y="37446"/>
                    </a:lnTo>
                    <a:lnTo>
                      <a:pt x="29331" y="37939"/>
                    </a:lnTo>
                    <a:lnTo>
                      <a:pt x="29331" y="38392"/>
                    </a:lnTo>
                    <a:lnTo>
                      <a:pt x="29331" y="38884"/>
                    </a:lnTo>
                    <a:lnTo>
                      <a:pt x="29312" y="39357"/>
                    </a:lnTo>
                    <a:lnTo>
                      <a:pt x="29272" y="39810"/>
                    </a:lnTo>
                    <a:lnTo>
                      <a:pt x="29213" y="40244"/>
                    </a:lnTo>
                    <a:lnTo>
                      <a:pt x="29134" y="40657"/>
                    </a:lnTo>
                    <a:lnTo>
                      <a:pt x="29056" y="41031"/>
                    </a:lnTo>
                    <a:lnTo>
                      <a:pt x="28938" y="41406"/>
                    </a:lnTo>
                    <a:lnTo>
                      <a:pt x="28819" y="41741"/>
                    </a:lnTo>
                    <a:lnTo>
                      <a:pt x="28701" y="42056"/>
                    </a:lnTo>
                    <a:lnTo>
                      <a:pt x="28544" y="42332"/>
                    </a:lnTo>
                    <a:lnTo>
                      <a:pt x="28386" y="42607"/>
                    </a:lnTo>
                    <a:lnTo>
                      <a:pt x="28209" y="42844"/>
                    </a:lnTo>
                    <a:lnTo>
                      <a:pt x="28031" y="43060"/>
                    </a:lnTo>
                    <a:lnTo>
                      <a:pt x="27834" y="43238"/>
                    </a:lnTo>
                    <a:lnTo>
                      <a:pt x="27618" y="43415"/>
                    </a:lnTo>
                    <a:lnTo>
                      <a:pt x="27381" y="43553"/>
                    </a:lnTo>
                    <a:lnTo>
                      <a:pt x="27224" y="43651"/>
                    </a:lnTo>
                    <a:lnTo>
                      <a:pt x="27046" y="43730"/>
                    </a:lnTo>
                    <a:lnTo>
                      <a:pt x="26849" y="43789"/>
                    </a:lnTo>
                    <a:lnTo>
                      <a:pt x="26653" y="43848"/>
                    </a:lnTo>
                    <a:lnTo>
                      <a:pt x="26456" y="43888"/>
                    </a:lnTo>
                    <a:lnTo>
                      <a:pt x="26259" y="43927"/>
                    </a:lnTo>
                    <a:lnTo>
                      <a:pt x="26042" y="43947"/>
                    </a:lnTo>
                    <a:lnTo>
                      <a:pt x="25825" y="43947"/>
                    </a:lnTo>
                    <a:lnTo>
                      <a:pt x="25412" y="43927"/>
                    </a:lnTo>
                    <a:lnTo>
                      <a:pt x="24998" y="43888"/>
                    </a:lnTo>
                    <a:lnTo>
                      <a:pt x="24565" y="43789"/>
                    </a:lnTo>
                    <a:lnTo>
                      <a:pt x="24092" y="43651"/>
                    </a:lnTo>
                    <a:lnTo>
                      <a:pt x="23678" y="43513"/>
                    </a:lnTo>
                    <a:lnTo>
                      <a:pt x="23245" y="43336"/>
                    </a:lnTo>
                    <a:lnTo>
                      <a:pt x="22811" y="43139"/>
                    </a:lnTo>
                    <a:lnTo>
                      <a:pt x="22358" y="42903"/>
                    </a:lnTo>
                    <a:lnTo>
                      <a:pt x="21886" y="42647"/>
                    </a:lnTo>
                    <a:lnTo>
                      <a:pt x="21413" y="42351"/>
                    </a:lnTo>
                    <a:lnTo>
                      <a:pt x="20940" y="42036"/>
                    </a:lnTo>
                    <a:lnTo>
                      <a:pt x="20448" y="41701"/>
                    </a:lnTo>
                    <a:lnTo>
                      <a:pt x="19699" y="41150"/>
                    </a:lnTo>
                    <a:lnTo>
                      <a:pt x="18931" y="40519"/>
                    </a:lnTo>
                    <a:lnTo>
                      <a:pt x="18163" y="39850"/>
                    </a:lnTo>
                    <a:lnTo>
                      <a:pt x="17375" y="39121"/>
                    </a:lnTo>
                    <a:lnTo>
                      <a:pt x="16587" y="38352"/>
                    </a:lnTo>
                    <a:lnTo>
                      <a:pt x="15799" y="37505"/>
                    </a:lnTo>
                    <a:lnTo>
                      <a:pt x="14991" y="36639"/>
                    </a:lnTo>
                    <a:lnTo>
                      <a:pt x="14184" y="35713"/>
                    </a:lnTo>
                    <a:lnTo>
                      <a:pt x="13396" y="34728"/>
                    </a:lnTo>
                    <a:lnTo>
                      <a:pt x="12588" y="33723"/>
                    </a:lnTo>
                    <a:lnTo>
                      <a:pt x="11800" y="32660"/>
                    </a:lnTo>
                    <a:lnTo>
                      <a:pt x="11012" y="31557"/>
                    </a:lnTo>
                    <a:lnTo>
                      <a:pt x="10244" y="30414"/>
                    </a:lnTo>
                    <a:lnTo>
                      <a:pt x="9476" y="29252"/>
                    </a:lnTo>
                    <a:lnTo>
                      <a:pt x="8727" y="28031"/>
                    </a:lnTo>
                    <a:lnTo>
                      <a:pt x="7998" y="26790"/>
                    </a:lnTo>
                    <a:lnTo>
                      <a:pt x="7191" y="25352"/>
                    </a:lnTo>
                    <a:lnTo>
                      <a:pt x="6442" y="23933"/>
                    </a:lnTo>
                    <a:lnTo>
                      <a:pt x="5733" y="22535"/>
                    </a:lnTo>
                    <a:lnTo>
                      <a:pt x="5083" y="21136"/>
                    </a:lnTo>
                    <a:lnTo>
                      <a:pt x="4472" y="19757"/>
                    </a:lnTo>
                    <a:lnTo>
                      <a:pt x="3901" y="18398"/>
                    </a:lnTo>
                    <a:lnTo>
                      <a:pt x="3409" y="17059"/>
                    </a:lnTo>
                    <a:lnTo>
                      <a:pt x="2956" y="15759"/>
                    </a:lnTo>
                    <a:lnTo>
                      <a:pt x="2542" y="14478"/>
                    </a:lnTo>
                    <a:lnTo>
                      <a:pt x="2187" y="13237"/>
                    </a:lnTo>
                    <a:lnTo>
                      <a:pt x="1892" y="12036"/>
                    </a:lnTo>
                    <a:lnTo>
                      <a:pt x="1655" y="10873"/>
                    </a:lnTo>
                    <a:lnTo>
                      <a:pt x="1458" y="9770"/>
                    </a:lnTo>
                    <a:lnTo>
                      <a:pt x="1380" y="9238"/>
                    </a:lnTo>
                    <a:lnTo>
                      <a:pt x="1321" y="8707"/>
                    </a:lnTo>
                    <a:lnTo>
                      <a:pt x="1262" y="8194"/>
                    </a:lnTo>
                    <a:lnTo>
                      <a:pt x="1242" y="7702"/>
                    </a:lnTo>
                    <a:lnTo>
                      <a:pt x="1222" y="7229"/>
                    </a:lnTo>
                    <a:lnTo>
                      <a:pt x="1202" y="6757"/>
                    </a:lnTo>
                    <a:lnTo>
                      <a:pt x="1222" y="6264"/>
                    </a:lnTo>
                    <a:lnTo>
                      <a:pt x="1242" y="5791"/>
                    </a:lnTo>
                    <a:lnTo>
                      <a:pt x="1281" y="5338"/>
                    </a:lnTo>
                    <a:lnTo>
                      <a:pt x="1340" y="4905"/>
                    </a:lnTo>
                    <a:lnTo>
                      <a:pt x="1419" y="4511"/>
                    </a:lnTo>
                    <a:lnTo>
                      <a:pt x="1498" y="4117"/>
                    </a:lnTo>
                    <a:lnTo>
                      <a:pt x="1596" y="3762"/>
                    </a:lnTo>
                    <a:lnTo>
                      <a:pt x="1715" y="3427"/>
                    </a:lnTo>
                    <a:lnTo>
                      <a:pt x="1852" y="3112"/>
                    </a:lnTo>
                    <a:lnTo>
                      <a:pt x="2010" y="2817"/>
                    </a:lnTo>
                    <a:lnTo>
                      <a:pt x="2168" y="2561"/>
                    </a:lnTo>
                    <a:lnTo>
                      <a:pt x="2345" y="2324"/>
                    </a:lnTo>
                    <a:lnTo>
                      <a:pt x="2522" y="2108"/>
                    </a:lnTo>
                    <a:lnTo>
                      <a:pt x="2719" y="1911"/>
                    </a:lnTo>
                    <a:lnTo>
                      <a:pt x="2936" y="1733"/>
                    </a:lnTo>
                    <a:lnTo>
                      <a:pt x="3153" y="1596"/>
                    </a:lnTo>
                    <a:lnTo>
                      <a:pt x="3330" y="1497"/>
                    </a:lnTo>
                    <a:lnTo>
                      <a:pt x="3507" y="1418"/>
                    </a:lnTo>
                    <a:lnTo>
                      <a:pt x="3704" y="1359"/>
                    </a:lnTo>
                    <a:lnTo>
                      <a:pt x="3881" y="1300"/>
                    </a:lnTo>
                    <a:lnTo>
                      <a:pt x="4098" y="1261"/>
                    </a:lnTo>
                    <a:lnTo>
                      <a:pt x="4295" y="1221"/>
                    </a:lnTo>
                    <a:lnTo>
                      <a:pt x="4512" y="1202"/>
                    </a:lnTo>
                    <a:close/>
                    <a:moveTo>
                      <a:pt x="4453" y="0"/>
                    </a:moveTo>
                    <a:lnTo>
                      <a:pt x="4157" y="39"/>
                    </a:lnTo>
                    <a:lnTo>
                      <a:pt x="3881" y="79"/>
                    </a:lnTo>
                    <a:lnTo>
                      <a:pt x="3606" y="138"/>
                    </a:lnTo>
                    <a:lnTo>
                      <a:pt x="3330" y="217"/>
                    </a:lnTo>
                    <a:lnTo>
                      <a:pt x="3054" y="315"/>
                    </a:lnTo>
                    <a:lnTo>
                      <a:pt x="2798" y="414"/>
                    </a:lnTo>
                    <a:lnTo>
                      <a:pt x="2562" y="552"/>
                    </a:lnTo>
                    <a:lnTo>
                      <a:pt x="2227" y="768"/>
                    </a:lnTo>
                    <a:lnTo>
                      <a:pt x="1931" y="1005"/>
                    </a:lnTo>
                    <a:lnTo>
                      <a:pt x="1655" y="1280"/>
                    </a:lnTo>
                    <a:lnTo>
                      <a:pt x="1399" y="1576"/>
                    </a:lnTo>
                    <a:lnTo>
                      <a:pt x="1222" y="1812"/>
                    </a:lnTo>
                    <a:lnTo>
                      <a:pt x="1045" y="2068"/>
                    </a:lnTo>
                    <a:lnTo>
                      <a:pt x="907" y="2324"/>
                    </a:lnTo>
                    <a:lnTo>
                      <a:pt x="769" y="2600"/>
                    </a:lnTo>
                    <a:lnTo>
                      <a:pt x="631" y="2896"/>
                    </a:lnTo>
                    <a:lnTo>
                      <a:pt x="533" y="3191"/>
                    </a:lnTo>
                    <a:lnTo>
                      <a:pt x="414" y="3506"/>
                    </a:lnTo>
                    <a:lnTo>
                      <a:pt x="336" y="3821"/>
                    </a:lnTo>
                    <a:lnTo>
                      <a:pt x="257" y="4156"/>
                    </a:lnTo>
                    <a:lnTo>
                      <a:pt x="178" y="4491"/>
                    </a:lnTo>
                    <a:lnTo>
                      <a:pt x="139" y="4846"/>
                    </a:lnTo>
                    <a:lnTo>
                      <a:pt x="80" y="5220"/>
                    </a:lnTo>
                    <a:lnTo>
                      <a:pt x="21" y="5969"/>
                    </a:lnTo>
                    <a:lnTo>
                      <a:pt x="1" y="6757"/>
                    </a:lnTo>
                    <a:lnTo>
                      <a:pt x="21" y="7249"/>
                    </a:lnTo>
                    <a:lnTo>
                      <a:pt x="40" y="7781"/>
                    </a:lnTo>
                    <a:lnTo>
                      <a:pt x="80" y="8293"/>
                    </a:lnTo>
                    <a:lnTo>
                      <a:pt x="119" y="8845"/>
                    </a:lnTo>
                    <a:lnTo>
                      <a:pt x="178" y="9396"/>
                    </a:lnTo>
                    <a:lnTo>
                      <a:pt x="257" y="9948"/>
                    </a:lnTo>
                    <a:lnTo>
                      <a:pt x="454" y="11110"/>
                    </a:lnTo>
                    <a:lnTo>
                      <a:pt x="651" y="11996"/>
                    </a:lnTo>
                    <a:lnTo>
                      <a:pt x="868" y="12922"/>
                    </a:lnTo>
                    <a:lnTo>
                      <a:pt x="1104" y="13868"/>
                    </a:lnTo>
                    <a:lnTo>
                      <a:pt x="1380" y="14833"/>
                    </a:lnTo>
                    <a:lnTo>
                      <a:pt x="1695" y="15798"/>
                    </a:lnTo>
                    <a:lnTo>
                      <a:pt x="2030" y="16803"/>
                    </a:lnTo>
                    <a:lnTo>
                      <a:pt x="2404" y="17807"/>
                    </a:lnTo>
                    <a:lnTo>
                      <a:pt x="2798" y="18832"/>
                    </a:lnTo>
                    <a:lnTo>
                      <a:pt x="3212" y="19876"/>
                    </a:lnTo>
                    <a:lnTo>
                      <a:pt x="3665" y="20920"/>
                    </a:lnTo>
                    <a:lnTo>
                      <a:pt x="4137" y="21983"/>
                    </a:lnTo>
                    <a:lnTo>
                      <a:pt x="4650" y="23067"/>
                    </a:lnTo>
                    <a:lnTo>
                      <a:pt x="5181" y="24130"/>
                    </a:lnTo>
                    <a:lnTo>
                      <a:pt x="5733" y="25214"/>
                    </a:lnTo>
                    <a:lnTo>
                      <a:pt x="6324" y="26297"/>
                    </a:lnTo>
                    <a:lnTo>
                      <a:pt x="6954" y="27381"/>
                    </a:lnTo>
                    <a:lnTo>
                      <a:pt x="7526" y="28365"/>
                    </a:lnTo>
                    <a:lnTo>
                      <a:pt x="8097" y="29311"/>
                    </a:lnTo>
                    <a:lnTo>
                      <a:pt x="8688" y="30237"/>
                    </a:lnTo>
                    <a:lnTo>
                      <a:pt x="9279" y="31143"/>
                    </a:lnTo>
                    <a:lnTo>
                      <a:pt x="9870" y="32029"/>
                    </a:lnTo>
                    <a:lnTo>
                      <a:pt x="10480" y="32896"/>
                    </a:lnTo>
                    <a:lnTo>
                      <a:pt x="11091" y="33743"/>
                    </a:lnTo>
                    <a:lnTo>
                      <a:pt x="11721" y="34551"/>
                    </a:lnTo>
                    <a:lnTo>
                      <a:pt x="12332" y="35339"/>
                    </a:lnTo>
                    <a:lnTo>
                      <a:pt x="12962" y="36107"/>
                    </a:lnTo>
                    <a:lnTo>
                      <a:pt x="13573" y="36855"/>
                    </a:lnTo>
                    <a:lnTo>
                      <a:pt x="14203" y="37565"/>
                    </a:lnTo>
                    <a:lnTo>
                      <a:pt x="14834" y="38254"/>
                    </a:lnTo>
                    <a:lnTo>
                      <a:pt x="15464" y="38904"/>
                    </a:lnTo>
                    <a:lnTo>
                      <a:pt x="16075" y="39534"/>
                    </a:lnTo>
                    <a:lnTo>
                      <a:pt x="16705" y="40145"/>
                    </a:lnTo>
                    <a:lnTo>
                      <a:pt x="17316" y="40716"/>
                    </a:lnTo>
                    <a:lnTo>
                      <a:pt x="17926" y="41248"/>
                    </a:lnTo>
                    <a:lnTo>
                      <a:pt x="18537" y="41760"/>
                    </a:lnTo>
                    <a:lnTo>
                      <a:pt x="19147" y="42233"/>
                    </a:lnTo>
                    <a:lnTo>
                      <a:pt x="19738" y="42686"/>
                    </a:lnTo>
                    <a:lnTo>
                      <a:pt x="20349" y="43100"/>
                    </a:lnTo>
                    <a:lnTo>
                      <a:pt x="20920" y="43474"/>
                    </a:lnTo>
                    <a:lnTo>
                      <a:pt x="21511" y="43809"/>
                    </a:lnTo>
                    <a:lnTo>
                      <a:pt x="22083" y="44104"/>
                    </a:lnTo>
                    <a:lnTo>
                      <a:pt x="22634" y="44380"/>
                    </a:lnTo>
                    <a:lnTo>
                      <a:pt x="23186" y="44617"/>
                    </a:lnTo>
                    <a:lnTo>
                      <a:pt x="23737" y="44794"/>
                    </a:lnTo>
                    <a:lnTo>
                      <a:pt x="24269" y="44951"/>
                    </a:lnTo>
                    <a:lnTo>
                      <a:pt x="24801" y="45070"/>
                    </a:lnTo>
                    <a:lnTo>
                      <a:pt x="25313" y="45129"/>
                    </a:lnTo>
                    <a:lnTo>
                      <a:pt x="25825" y="45148"/>
                    </a:lnTo>
                    <a:lnTo>
                      <a:pt x="26101" y="45148"/>
                    </a:lnTo>
                    <a:lnTo>
                      <a:pt x="26396" y="45129"/>
                    </a:lnTo>
                    <a:lnTo>
                      <a:pt x="26672" y="45089"/>
                    </a:lnTo>
                    <a:lnTo>
                      <a:pt x="26948" y="45030"/>
                    </a:lnTo>
                    <a:lnTo>
                      <a:pt x="27224" y="44951"/>
                    </a:lnTo>
                    <a:lnTo>
                      <a:pt x="27480" y="44853"/>
                    </a:lnTo>
                    <a:lnTo>
                      <a:pt x="27736" y="44735"/>
                    </a:lnTo>
                    <a:lnTo>
                      <a:pt x="27992" y="44597"/>
                    </a:lnTo>
                    <a:lnTo>
                      <a:pt x="28327" y="44400"/>
                    </a:lnTo>
                    <a:lnTo>
                      <a:pt x="28622" y="44144"/>
                    </a:lnTo>
                    <a:lnTo>
                      <a:pt x="28898" y="43888"/>
                    </a:lnTo>
                    <a:lnTo>
                      <a:pt x="29154" y="43592"/>
                    </a:lnTo>
                    <a:lnTo>
                      <a:pt x="29331" y="43356"/>
                    </a:lnTo>
                    <a:lnTo>
                      <a:pt x="29489" y="43100"/>
                    </a:lnTo>
                    <a:lnTo>
                      <a:pt x="29647" y="42824"/>
                    </a:lnTo>
                    <a:lnTo>
                      <a:pt x="29785" y="42548"/>
                    </a:lnTo>
                    <a:lnTo>
                      <a:pt x="29903" y="42272"/>
                    </a:lnTo>
                    <a:lnTo>
                      <a:pt x="30021" y="41977"/>
                    </a:lnTo>
                    <a:lnTo>
                      <a:pt x="30119" y="41662"/>
                    </a:lnTo>
                    <a:lnTo>
                      <a:pt x="30218" y="41327"/>
                    </a:lnTo>
                    <a:lnTo>
                      <a:pt x="30297" y="41012"/>
                    </a:lnTo>
                    <a:lnTo>
                      <a:pt x="30356" y="40657"/>
                    </a:lnTo>
                    <a:lnTo>
                      <a:pt x="30415" y="40303"/>
                    </a:lnTo>
                    <a:lnTo>
                      <a:pt x="30474" y="39948"/>
                    </a:lnTo>
                    <a:lnTo>
                      <a:pt x="30533" y="39200"/>
                    </a:lnTo>
                    <a:lnTo>
                      <a:pt x="30553" y="38392"/>
                    </a:lnTo>
                    <a:lnTo>
                      <a:pt x="30533" y="37899"/>
                    </a:lnTo>
                    <a:lnTo>
                      <a:pt x="30513" y="37387"/>
                    </a:lnTo>
                    <a:lnTo>
                      <a:pt x="30474" y="36855"/>
                    </a:lnTo>
                    <a:lnTo>
                      <a:pt x="30435" y="36324"/>
                    </a:lnTo>
                    <a:lnTo>
                      <a:pt x="30356" y="35772"/>
                    </a:lnTo>
                    <a:lnTo>
                      <a:pt x="30277" y="35201"/>
                    </a:lnTo>
                    <a:lnTo>
                      <a:pt x="30080" y="34039"/>
                    </a:lnTo>
                    <a:lnTo>
                      <a:pt x="29903" y="33152"/>
                    </a:lnTo>
                    <a:lnTo>
                      <a:pt x="29686" y="32226"/>
                    </a:lnTo>
                    <a:lnTo>
                      <a:pt x="29430" y="31281"/>
                    </a:lnTo>
                    <a:lnTo>
                      <a:pt x="29154" y="30335"/>
                    </a:lnTo>
                    <a:lnTo>
                      <a:pt x="28859" y="29350"/>
                    </a:lnTo>
                    <a:lnTo>
                      <a:pt x="28524" y="28346"/>
                    </a:lnTo>
                    <a:lnTo>
                      <a:pt x="28150" y="27341"/>
                    </a:lnTo>
                    <a:lnTo>
                      <a:pt x="27756" y="26317"/>
                    </a:lnTo>
                    <a:lnTo>
                      <a:pt x="27342" y="25273"/>
                    </a:lnTo>
                    <a:lnTo>
                      <a:pt x="26889" y="24229"/>
                    </a:lnTo>
                    <a:lnTo>
                      <a:pt x="26416" y="23165"/>
                    </a:lnTo>
                    <a:lnTo>
                      <a:pt x="25904" y="22101"/>
                    </a:lnTo>
                    <a:lnTo>
                      <a:pt x="25372" y="21018"/>
                    </a:lnTo>
                    <a:lnTo>
                      <a:pt x="24801" y="19935"/>
                    </a:lnTo>
                    <a:lnTo>
                      <a:pt x="24230" y="18851"/>
                    </a:lnTo>
                    <a:lnTo>
                      <a:pt x="23599" y="17768"/>
                    </a:lnTo>
                    <a:lnTo>
                      <a:pt x="23028" y="16803"/>
                    </a:lnTo>
                    <a:lnTo>
                      <a:pt x="22457" y="15857"/>
                    </a:lnTo>
                    <a:lnTo>
                      <a:pt x="21866" y="14912"/>
                    </a:lnTo>
                    <a:lnTo>
                      <a:pt x="21275" y="14005"/>
                    </a:lnTo>
                    <a:lnTo>
                      <a:pt x="20664" y="13119"/>
                    </a:lnTo>
                    <a:lnTo>
                      <a:pt x="20073" y="12252"/>
                    </a:lnTo>
                    <a:lnTo>
                      <a:pt x="19443" y="11425"/>
                    </a:lnTo>
                    <a:lnTo>
                      <a:pt x="18832" y="10598"/>
                    </a:lnTo>
                    <a:lnTo>
                      <a:pt x="18222" y="9810"/>
                    </a:lnTo>
                    <a:lnTo>
                      <a:pt x="17591" y="9041"/>
                    </a:lnTo>
                    <a:lnTo>
                      <a:pt x="16961" y="8313"/>
                    </a:lnTo>
                    <a:lnTo>
                      <a:pt x="16350" y="7584"/>
                    </a:lnTo>
                    <a:lnTo>
                      <a:pt x="15720" y="6894"/>
                    </a:lnTo>
                    <a:lnTo>
                      <a:pt x="15090" y="6244"/>
                    </a:lnTo>
                    <a:lnTo>
                      <a:pt x="14479" y="5614"/>
                    </a:lnTo>
                    <a:lnTo>
                      <a:pt x="13849" y="5023"/>
                    </a:lnTo>
                    <a:lnTo>
                      <a:pt x="13238" y="4452"/>
                    </a:lnTo>
                    <a:lnTo>
                      <a:pt x="12627" y="3900"/>
                    </a:lnTo>
                    <a:lnTo>
                      <a:pt x="12017" y="3388"/>
                    </a:lnTo>
                    <a:lnTo>
                      <a:pt x="11406" y="2915"/>
                    </a:lnTo>
                    <a:lnTo>
                      <a:pt x="10795" y="2482"/>
                    </a:lnTo>
                    <a:lnTo>
                      <a:pt x="10205" y="2068"/>
                    </a:lnTo>
                    <a:lnTo>
                      <a:pt x="9633" y="1694"/>
                    </a:lnTo>
                    <a:lnTo>
                      <a:pt x="9042" y="1359"/>
                    </a:lnTo>
                    <a:lnTo>
                      <a:pt x="8471" y="1044"/>
                    </a:lnTo>
                    <a:lnTo>
                      <a:pt x="7920" y="768"/>
                    </a:lnTo>
                    <a:lnTo>
                      <a:pt x="7368" y="552"/>
                    </a:lnTo>
                    <a:lnTo>
                      <a:pt x="6816" y="355"/>
                    </a:lnTo>
                    <a:lnTo>
                      <a:pt x="6285" y="197"/>
                    </a:lnTo>
                    <a:lnTo>
                      <a:pt x="5753" y="98"/>
                    </a:lnTo>
                    <a:lnTo>
                      <a:pt x="5241" y="20"/>
                    </a:lnTo>
                    <a:lnTo>
                      <a:pt x="47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9"/>
              <p:cNvSpPr/>
              <p:nvPr/>
            </p:nvSpPr>
            <p:spPr>
              <a:xfrm>
                <a:off x="2492650" y="420825"/>
                <a:ext cx="1129225" cy="763325"/>
              </a:xfrm>
              <a:custGeom>
                <a:avLst/>
                <a:gdLst/>
                <a:ahLst/>
                <a:cxnLst/>
                <a:rect l="l" t="t" r="r" b="b"/>
                <a:pathLst>
                  <a:path w="45169" h="30533" extrusionOk="0">
                    <a:moveTo>
                      <a:pt x="38412" y="1202"/>
                    </a:moveTo>
                    <a:lnTo>
                      <a:pt x="38905" y="1221"/>
                    </a:lnTo>
                    <a:lnTo>
                      <a:pt x="39358" y="1241"/>
                    </a:lnTo>
                    <a:lnTo>
                      <a:pt x="39811" y="1280"/>
                    </a:lnTo>
                    <a:lnTo>
                      <a:pt x="40244" y="1340"/>
                    </a:lnTo>
                    <a:lnTo>
                      <a:pt x="40658" y="1399"/>
                    </a:lnTo>
                    <a:lnTo>
                      <a:pt x="41032" y="1497"/>
                    </a:lnTo>
                    <a:lnTo>
                      <a:pt x="41406" y="1596"/>
                    </a:lnTo>
                    <a:lnTo>
                      <a:pt x="41741" y="1714"/>
                    </a:lnTo>
                    <a:lnTo>
                      <a:pt x="42056" y="1852"/>
                    </a:lnTo>
                    <a:lnTo>
                      <a:pt x="42332" y="1990"/>
                    </a:lnTo>
                    <a:lnTo>
                      <a:pt x="42608" y="2167"/>
                    </a:lnTo>
                    <a:lnTo>
                      <a:pt x="42844" y="2324"/>
                    </a:lnTo>
                    <a:lnTo>
                      <a:pt x="43061" y="2521"/>
                    </a:lnTo>
                    <a:lnTo>
                      <a:pt x="43258" y="2718"/>
                    </a:lnTo>
                    <a:lnTo>
                      <a:pt x="43416" y="2935"/>
                    </a:lnTo>
                    <a:lnTo>
                      <a:pt x="43573" y="3152"/>
                    </a:lnTo>
                    <a:lnTo>
                      <a:pt x="43652" y="3329"/>
                    </a:lnTo>
                    <a:lnTo>
                      <a:pt x="43731" y="3506"/>
                    </a:lnTo>
                    <a:lnTo>
                      <a:pt x="43810" y="3684"/>
                    </a:lnTo>
                    <a:lnTo>
                      <a:pt x="43849" y="3881"/>
                    </a:lnTo>
                    <a:lnTo>
                      <a:pt x="43908" y="4078"/>
                    </a:lnTo>
                    <a:lnTo>
                      <a:pt x="43928" y="4294"/>
                    </a:lnTo>
                    <a:lnTo>
                      <a:pt x="43948" y="4511"/>
                    </a:lnTo>
                    <a:lnTo>
                      <a:pt x="43948" y="4728"/>
                    </a:lnTo>
                    <a:lnTo>
                      <a:pt x="43948" y="5122"/>
                    </a:lnTo>
                    <a:lnTo>
                      <a:pt x="43888" y="5535"/>
                    </a:lnTo>
                    <a:lnTo>
                      <a:pt x="43790" y="5988"/>
                    </a:lnTo>
                    <a:lnTo>
                      <a:pt x="43652" y="6441"/>
                    </a:lnTo>
                    <a:lnTo>
                      <a:pt x="43514" y="6855"/>
                    </a:lnTo>
                    <a:lnTo>
                      <a:pt x="43337" y="7288"/>
                    </a:lnTo>
                    <a:lnTo>
                      <a:pt x="43140" y="7741"/>
                    </a:lnTo>
                    <a:lnTo>
                      <a:pt x="42903" y="8195"/>
                    </a:lnTo>
                    <a:lnTo>
                      <a:pt x="42647" y="8648"/>
                    </a:lnTo>
                    <a:lnTo>
                      <a:pt x="42352" y="9120"/>
                    </a:lnTo>
                    <a:lnTo>
                      <a:pt x="42037" y="9613"/>
                    </a:lnTo>
                    <a:lnTo>
                      <a:pt x="41702" y="10105"/>
                    </a:lnTo>
                    <a:lnTo>
                      <a:pt x="41150" y="10854"/>
                    </a:lnTo>
                    <a:lnTo>
                      <a:pt x="40520" y="11602"/>
                    </a:lnTo>
                    <a:lnTo>
                      <a:pt x="39850" y="12390"/>
                    </a:lnTo>
                    <a:lnTo>
                      <a:pt x="39121" y="13158"/>
                    </a:lnTo>
                    <a:lnTo>
                      <a:pt x="38353" y="13966"/>
                    </a:lnTo>
                    <a:lnTo>
                      <a:pt x="37526" y="14754"/>
                    </a:lnTo>
                    <a:lnTo>
                      <a:pt x="36639" y="15562"/>
                    </a:lnTo>
                    <a:lnTo>
                      <a:pt x="35714" y="16350"/>
                    </a:lnTo>
                    <a:lnTo>
                      <a:pt x="34748" y="17157"/>
                    </a:lnTo>
                    <a:lnTo>
                      <a:pt x="33724" y="17945"/>
                    </a:lnTo>
                    <a:lnTo>
                      <a:pt x="32660" y="18733"/>
                    </a:lnTo>
                    <a:lnTo>
                      <a:pt x="31557" y="19521"/>
                    </a:lnTo>
                    <a:lnTo>
                      <a:pt x="30435" y="20309"/>
                    </a:lnTo>
                    <a:lnTo>
                      <a:pt x="29253" y="21057"/>
                    </a:lnTo>
                    <a:lnTo>
                      <a:pt x="28031" y="21826"/>
                    </a:lnTo>
                    <a:lnTo>
                      <a:pt x="26790" y="22555"/>
                    </a:lnTo>
                    <a:lnTo>
                      <a:pt x="25372" y="23362"/>
                    </a:lnTo>
                    <a:lnTo>
                      <a:pt x="23954" y="24111"/>
                    </a:lnTo>
                    <a:lnTo>
                      <a:pt x="22536" y="24820"/>
                    </a:lnTo>
                    <a:lnTo>
                      <a:pt x="21137" y="25470"/>
                    </a:lnTo>
                    <a:lnTo>
                      <a:pt x="19758" y="26081"/>
                    </a:lnTo>
                    <a:lnTo>
                      <a:pt x="18399" y="26632"/>
                    </a:lnTo>
                    <a:lnTo>
                      <a:pt x="17059" y="27144"/>
                    </a:lnTo>
                    <a:lnTo>
                      <a:pt x="15759" y="27597"/>
                    </a:lnTo>
                    <a:lnTo>
                      <a:pt x="14479" y="28011"/>
                    </a:lnTo>
                    <a:lnTo>
                      <a:pt x="13238" y="28346"/>
                    </a:lnTo>
                    <a:lnTo>
                      <a:pt x="12036" y="28661"/>
                    </a:lnTo>
                    <a:lnTo>
                      <a:pt x="10894" y="28897"/>
                    </a:lnTo>
                    <a:lnTo>
                      <a:pt x="9771" y="29094"/>
                    </a:lnTo>
                    <a:lnTo>
                      <a:pt x="9239" y="29173"/>
                    </a:lnTo>
                    <a:lnTo>
                      <a:pt x="8707" y="29232"/>
                    </a:lnTo>
                    <a:lnTo>
                      <a:pt x="8195" y="29272"/>
                    </a:lnTo>
                    <a:lnTo>
                      <a:pt x="7703" y="29311"/>
                    </a:lnTo>
                    <a:lnTo>
                      <a:pt x="7230" y="29331"/>
                    </a:lnTo>
                    <a:lnTo>
                      <a:pt x="6265" y="29331"/>
                    </a:lnTo>
                    <a:lnTo>
                      <a:pt x="5792" y="29311"/>
                    </a:lnTo>
                    <a:lnTo>
                      <a:pt x="5339" y="29272"/>
                    </a:lnTo>
                    <a:lnTo>
                      <a:pt x="4925" y="29213"/>
                    </a:lnTo>
                    <a:lnTo>
                      <a:pt x="4512" y="29134"/>
                    </a:lnTo>
                    <a:lnTo>
                      <a:pt x="4118" y="29035"/>
                    </a:lnTo>
                    <a:lnTo>
                      <a:pt x="3763" y="28937"/>
                    </a:lnTo>
                    <a:lnTo>
                      <a:pt x="3428" y="28819"/>
                    </a:lnTo>
                    <a:lnTo>
                      <a:pt x="3113" y="28681"/>
                    </a:lnTo>
                    <a:lnTo>
                      <a:pt x="2818" y="28543"/>
                    </a:lnTo>
                    <a:lnTo>
                      <a:pt x="2562" y="28385"/>
                    </a:lnTo>
                    <a:lnTo>
                      <a:pt x="2325" y="28208"/>
                    </a:lnTo>
                    <a:lnTo>
                      <a:pt x="2109" y="28031"/>
                    </a:lnTo>
                    <a:lnTo>
                      <a:pt x="1912" y="27814"/>
                    </a:lnTo>
                    <a:lnTo>
                      <a:pt x="1754" y="27617"/>
                    </a:lnTo>
                    <a:lnTo>
                      <a:pt x="1596" y="27381"/>
                    </a:lnTo>
                    <a:lnTo>
                      <a:pt x="1518" y="27203"/>
                    </a:lnTo>
                    <a:lnTo>
                      <a:pt x="1439" y="27026"/>
                    </a:lnTo>
                    <a:lnTo>
                      <a:pt x="1360" y="26849"/>
                    </a:lnTo>
                    <a:lnTo>
                      <a:pt x="1301" y="26652"/>
                    </a:lnTo>
                    <a:lnTo>
                      <a:pt x="1261" y="26455"/>
                    </a:lnTo>
                    <a:lnTo>
                      <a:pt x="1242" y="26258"/>
                    </a:lnTo>
                    <a:lnTo>
                      <a:pt x="1222" y="26041"/>
                    </a:lnTo>
                    <a:lnTo>
                      <a:pt x="1202" y="25805"/>
                    </a:lnTo>
                    <a:lnTo>
                      <a:pt x="1222" y="25411"/>
                    </a:lnTo>
                    <a:lnTo>
                      <a:pt x="1281" y="24997"/>
                    </a:lnTo>
                    <a:lnTo>
                      <a:pt x="1380" y="24564"/>
                    </a:lnTo>
                    <a:lnTo>
                      <a:pt x="1498" y="24091"/>
                    </a:lnTo>
                    <a:lnTo>
                      <a:pt x="1655" y="23677"/>
                    </a:lnTo>
                    <a:lnTo>
                      <a:pt x="1833" y="23244"/>
                    </a:lnTo>
                    <a:lnTo>
                      <a:pt x="2030" y="22811"/>
                    </a:lnTo>
                    <a:lnTo>
                      <a:pt x="2266" y="22358"/>
                    </a:lnTo>
                    <a:lnTo>
                      <a:pt x="2522" y="21885"/>
                    </a:lnTo>
                    <a:lnTo>
                      <a:pt x="2798" y="21412"/>
                    </a:lnTo>
                    <a:lnTo>
                      <a:pt x="3113" y="20939"/>
                    </a:lnTo>
                    <a:lnTo>
                      <a:pt x="3468" y="20447"/>
                    </a:lnTo>
                    <a:lnTo>
                      <a:pt x="4019" y="19698"/>
                    </a:lnTo>
                    <a:lnTo>
                      <a:pt x="4630" y="18930"/>
                    </a:lnTo>
                    <a:lnTo>
                      <a:pt x="5319" y="18162"/>
                    </a:lnTo>
                    <a:lnTo>
                      <a:pt x="6028" y="17374"/>
                    </a:lnTo>
                    <a:lnTo>
                      <a:pt x="6816" y="16586"/>
                    </a:lnTo>
                    <a:lnTo>
                      <a:pt x="7644" y="15778"/>
                    </a:lnTo>
                    <a:lnTo>
                      <a:pt x="8530" y="14990"/>
                    </a:lnTo>
                    <a:lnTo>
                      <a:pt x="9456" y="14183"/>
                    </a:lnTo>
                    <a:lnTo>
                      <a:pt x="10421" y="13395"/>
                    </a:lnTo>
                    <a:lnTo>
                      <a:pt x="11445" y="12587"/>
                    </a:lnTo>
                    <a:lnTo>
                      <a:pt x="12509" y="11799"/>
                    </a:lnTo>
                    <a:lnTo>
                      <a:pt x="13593" y="11011"/>
                    </a:lnTo>
                    <a:lnTo>
                      <a:pt x="14735" y="10243"/>
                    </a:lnTo>
                    <a:lnTo>
                      <a:pt x="15917" y="9475"/>
                    </a:lnTo>
                    <a:lnTo>
                      <a:pt x="17138" y="8726"/>
                    </a:lnTo>
                    <a:lnTo>
                      <a:pt x="18379" y="7978"/>
                    </a:lnTo>
                    <a:lnTo>
                      <a:pt x="19797" y="7190"/>
                    </a:lnTo>
                    <a:lnTo>
                      <a:pt x="21216" y="6422"/>
                    </a:lnTo>
                    <a:lnTo>
                      <a:pt x="22634" y="5732"/>
                    </a:lnTo>
                    <a:lnTo>
                      <a:pt x="24033" y="5063"/>
                    </a:lnTo>
                    <a:lnTo>
                      <a:pt x="25411" y="4452"/>
                    </a:lnTo>
                    <a:lnTo>
                      <a:pt x="26771" y="3900"/>
                    </a:lnTo>
                    <a:lnTo>
                      <a:pt x="28090" y="3388"/>
                    </a:lnTo>
                    <a:lnTo>
                      <a:pt x="29410" y="2935"/>
                    </a:lnTo>
                    <a:lnTo>
                      <a:pt x="30691" y="2541"/>
                    </a:lnTo>
                    <a:lnTo>
                      <a:pt x="31912" y="2187"/>
                    </a:lnTo>
                    <a:lnTo>
                      <a:pt x="33113" y="1891"/>
                    </a:lnTo>
                    <a:lnTo>
                      <a:pt x="34276" y="1635"/>
                    </a:lnTo>
                    <a:lnTo>
                      <a:pt x="35398" y="1458"/>
                    </a:lnTo>
                    <a:lnTo>
                      <a:pt x="35930" y="1379"/>
                    </a:lnTo>
                    <a:lnTo>
                      <a:pt x="36442" y="1320"/>
                    </a:lnTo>
                    <a:lnTo>
                      <a:pt x="36955" y="1261"/>
                    </a:lnTo>
                    <a:lnTo>
                      <a:pt x="37467" y="1221"/>
                    </a:lnTo>
                    <a:lnTo>
                      <a:pt x="37940" y="1202"/>
                    </a:lnTo>
                    <a:close/>
                    <a:moveTo>
                      <a:pt x="37900" y="0"/>
                    </a:moveTo>
                    <a:lnTo>
                      <a:pt x="37388" y="20"/>
                    </a:lnTo>
                    <a:lnTo>
                      <a:pt x="36856" y="59"/>
                    </a:lnTo>
                    <a:lnTo>
                      <a:pt x="36324" y="118"/>
                    </a:lnTo>
                    <a:lnTo>
                      <a:pt x="35773" y="177"/>
                    </a:lnTo>
                    <a:lnTo>
                      <a:pt x="35221" y="256"/>
                    </a:lnTo>
                    <a:lnTo>
                      <a:pt x="34059" y="453"/>
                    </a:lnTo>
                    <a:lnTo>
                      <a:pt x="33153" y="650"/>
                    </a:lnTo>
                    <a:lnTo>
                      <a:pt x="32227" y="867"/>
                    </a:lnTo>
                    <a:lnTo>
                      <a:pt x="31301" y="1103"/>
                    </a:lnTo>
                    <a:lnTo>
                      <a:pt x="30336" y="1379"/>
                    </a:lnTo>
                    <a:lnTo>
                      <a:pt x="29351" y="1694"/>
                    </a:lnTo>
                    <a:lnTo>
                      <a:pt x="28366" y="2029"/>
                    </a:lnTo>
                    <a:lnTo>
                      <a:pt x="27342" y="2384"/>
                    </a:lnTo>
                    <a:lnTo>
                      <a:pt x="26318" y="2778"/>
                    </a:lnTo>
                    <a:lnTo>
                      <a:pt x="25274" y="3211"/>
                    </a:lnTo>
                    <a:lnTo>
                      <a:pt x="24230" y="3664"/>
                    </a:lnTo>
                    <a:lnTo>
                      <a:pt x="23166" y="4137"/>
                    </a:lnTo>
                    <a:lnTo>
                      <a:pt x="22102" y="4649"/>
                    </a:lnTo>
                    <a:lnTo>
                      <a:pt x="21019" y="5181"/>
                    </a:lnTo>
                    <a:lnTo>
                      <a:pt x="19955" y="5732"/>
                    </a:lnTo>
                    <a:lnTo>
                      <a:pt x="18872" y="6323"/>
                    </a:lnTo>
                    <a:lnTo>
                      <a:pt x="17769" y="6934"/>
                    </a:lnTo>
                    <a:lnTo>
                      <a:pt x="16803" y="7505"/>
                    </a:lnTo>
                    <a:lnTo>
                      <a:pt x="15858" y="8096"/>
                    </a:lnTo>
                    <a:lnTo>
                      <a:pt x="14932" y="8687"/>
                    </a:lnTo>
                    <a:lnTo>
                      <a:pt x="14026" y="9278"/>
                    </a:lnTo>
                    <a:lnTo>
                      <a:pt x="13140" y="9869"/>
                    </a:lnTo>
                    <a:lnTo>
                      <a:pt x="12273" y="10480"/>
                    </a:lnTo>
                    <a:lnTo>
                      <a:pt x="11426" y="11090"/>
                    </a:lnTo>
                    <a:lnTo>
                      <a:pt x="10618" y="11701"/>
                    </a:lnTo>
                    <a:lnTo>
                      <a:pt x="9811" y="12331"/>
                    </a:lnTo>
                    <a:lnTo>
                      <a:pt x="9042" y="12962"/>
                    </a:lnTo>
                    <a:lnTo>
                      <a:pt x="8313" y="13572"/>
                    </a:lnTo>
                    <a:lnTo>
                      <a:pt x="7604" y="14202"/>
                    </a:lnTo>
                    <a:lnTo>
                      <a:pt x="6915" y="14833"/>
                    </a:lnTo>
                    <a:lnTo>
                      <a:pt x="6245" y="15443"/>
                    </a:lnTo>
                    <a:lnTo>
                      <a:pt x="5615" y="16074"/>
                    </a:lnTo>
                    <a:lnTo>
                      <a:pt x="5024" y="16704"/>
                    </a:lnTo>
                    <a:lnTo>
                      <a:pt x="4453" y="17315"/>
                    </a:lnTo>
                    <a:lnTo>
                      <a:pt x="3901" y="17925"/>
                    </a:lnTo>
                    <a:lnTo>
                      <a:pt x="3409" y="18536"/>
                    </a:lnTo>
                    <a:lnTo>
                      <a:pt x="2916" y="19147"/>
                    </a:lnTo>
                    <a:lnTo>
                      <a:pt x="2483" y="19738"/>
                    </a:lnTo>
                    <a:lnTo>
                      <a:pt x="2069" y="20329"/>
                    </a:lnTo>
                    <a:lnTo>
                      <a:pt x="1695" y="20920"/>
                    </a:lnTo>
                    <a:lnTo>
                      <a:pt x="1360" y="21491"/>
                    </a:lnTo>
                    <a:lnTo>
                      <a:pt x="1045" y="22062"/>
                    </a:lnTo>
                    <a:lnTo>
                      <a:pt x="789" y="22633"/>
                    </a:lnTo>
                    <a:lnTo>
                      <a:pt x="552" y="23185"/>
                    </a:lnTo>
                    <a:lnTo>
                      <a:pt x="355" y="23736"/>
                    </a:lnTo>
                    <a:lnTo>
                      <a:pt x="198" y="24268"/>
                    </a:lnTo>
                    <a:lnTo>
                      <a:pt x="99" y="24800"/>
                    </a:lnTo>
                    <a:lnTo>
                      <a:pt x="20" y="25312"/>
                    </a:lnTo>
                    <a:lnTo>
                      <a:pt x="1" y="25805"/>
                    </a:lnTo>
                    <a:lnTo>
                      <a:pt x="20" y="26100"/>
                    </a:lnTo>
                    <a:lnTo>
                      <a:pt x="40" y="26396"/>
                    </a:lnTo>
                    <a:lnTo>
                      <a:pt x="80" y="26671"/>
                    </a:lnTo>
                    <a:lnTo>
                      <a:pt x="139" y="26947"/>
                    </a:lnTo>
                    <a:lnTo>
                      <a:pt x="217" y="27223"/>
                    </a:lnTo>
                    <a:lnTo>
                      <a:pt x="316" y="27479"/>
                    </a:lnTo>
                    <a:lnTo>
                      <a:pt x="434" y="27735"/>
                    </a:lnTo>
                    <a:lnTo>
                      <a:pt x="552" y="27991"/>
                    </a:lnTo>
                    <a:lnTo>
                      <a:pt x="769" y="28306"/>
                    </a:lnTo>
                    <a:lnTo>
                      <a:pt x="1005" y="28622"/>
                    </a:lnTo>
                    <a:lnTo>
                      <a:pt x="1281" y="28897"/>
                    </a:lnTo>
                    <a:lnTo>
                      <a:pt x="1577" y="29153"/>
                    </a:lnTo>
                    <a:lnTo>
                      <a:pt x="1813" y="29331"/>
                    </a:lnTo>
                    <a:lnTo>
                      <a:pt x="2069" y="29488"/>
                    </a:lnTo>
                    <a:lnTo>
                      <a:pt x="2325" y="29646"/>
                    </a:lnTo>
                    <a:lnTo>
                      <a:pt x="2601" y="29784"/>
                    </a:lnTo>
                    <a:lnTo>
                      <a:pt x="2896" y="29902"/>
                    </a:lnTo>
                    <a:lnTo>
                      <a:pt x="3192" y="30020"/>
                    </a:lnTo>
                    <a:lnTo>
                      <a:pt x="3507" y="30119"/>
                    </a:lnTo>
                    <a:lnTo>
                      <a:pt x="3822" y="30217"/>
                    </a:lnTo>
                    <a:lnTo>
                      <a:pt x="4157" y="30296"/>
                    </a:lnTo>
                    <a:lnTo>
                      <a:pt x="4492" y="30355"/>
                    </a:lnTo>
                    <a:lnTo>
                      <a:pt x="4847" y="30414"/>
                    </a:lnTo>
                    <a:lnTo>
                      <a:pt x="5221" y="30454"/>
                    </a:lnTo>
                    <a:lnTo>
                      <a:pt x="5969" y="30513"/>
                    </a:lnTo>
                    <a:lnTo>
                      <a:pt x="6757" y="30532"/>
                    </a:lnTo>
                    <a:lnTo>
                      <a:pt x="7269" y="30532"/>
                    </a:lnTo>
                    <a:lnTo>
                      <a:pt x="7782" y="30513"/>
                    </a:lnTo>
                    <a:lnTo>
                      <a:pt x="8294" y="30473"/>
                    </a:lnTo>
                    <a:lnTo>
                      <a:pt x="8845" y="30434"/>
                    </a:lnTo>
                    <a:lnTo>
                      <a:pt x="9397" y="30355"/>
                    </a:lnTo>
                    <a:lnTo>
                      <a:pt x="9948" y="30276"/>
                    </a:lnTo>
                    <a:lnTo>
                      <a:pt x="11111" y="30079"/>
                    </a:lnTo>
                    <a:lnTo>
                      <a:pt x="12017" y="29902"/>
                    </a:lnTo>
                    <a:lnTo>
                      <a:pt x="12923" y="29685"/>
                    </a:lnTo>
                    <a:lnTo>
                      <a:pt x="13868" y="29429"/>
                    </a:lnTo>
                    <a:lnTo>
                      <a:pt x="14834" y="29153"/>
                    </a:lnTo>
                    <a:lnTo>
                      <a:pt x="15818" y="28858"/>
                    </a:lnTo>
                    <a:lnTo>
                      <a:pt x="16803" y="28523"/>
                    </a:lnTo>
                    <a:lnTo>
                      <a:pt x="17828" y="28149"/>
                    </a:lnTo>
                    <a:lnTo>
                      <a:pt x="18852" y="27755"/>
                    </a:lnTo>
                    <a:lnTo>
                      <a:pt x="19876" y="27341"/>
                    </a:lnTo>
                    <a:lnTo>
                      <a:pt x="20940" y="26888"/>
                    </a:lnTo>
                    <a:lnTo>
                      <a:pt x="22004" y="26396"/>
                    </a:lnTo>
                    <a:lnTo>
                      <a:pt x="23067" y="25903"/>
                    </a:lnTo>
                    <a:lnTo>
                      <a:pt x="24131" y="25371"/>
                    </a:lnTo>
                    <a:lnTo>
                      <a:pt x="25215" y="24800"/>
                    </a:lnTo>
                    <a:lnTo>
                      <a:pt x="26298" y="24209"/>
                    </a:lnTo>
                    <a:lnTo>
                      <a:pt x="27401" y="23599"/>
                    </a:lnTo>
                    <a:lnTo>
                      <a:pt x="28366" y="23027"/>
                    </a:lnTo>
                    <a:lnTo>
                      <a:pt x="29312" y="22456"/>
                    </a:lnTo>
                    <a:lnTo>
                      <a:pt x="30238" y="21865"/>
                    </a:lnTo>
                    <a:lnTo>
                      <a:pt x="31144" y="21274"/>
                    </a:lnTo>
                    <a:lnTo>
                      <a:pt x="32030" y="20664"/>
                    </a:lnTo>
                    <a:lnTo>
                      <a:pt x="32897" y="20053"/>
                    </a:lnTo>
                    <a:lnTo>
                      <a:pt x="33744" y="19442"/>
                    </a:lnTo>
                    <a:lnTo>
                      <a:pt x="34551" y="18832"/>
                    </a:lnTo>
                    <a:lnTo>
                      <a:pt x="35339" y="18201"/>
                    </a:lnTo>
                    <a:lnTo>
                      <a:pt x="36108" y="17591"/>
                    </a:lnTo>
                    <a:lnTo>
                      <a:pt x="36856" y="16960"/>
                    </a:lnTo>
                    <a:lnTo>
                      <a:pt x="37565" y="16330"/>
                    </a:lnTo>
                    <a:lnTo>
                      <a:pt x="38255" y="15719"/>
                    </a:lnTo>
                    <a:lnTo>
                      <a:pt x="38924" y="15089"/>
                    </a:lnTo>
                    <a:lnTo>
                      <a:pt x="39555" y="14459"/>
                    </a:lnTo>
                    <a:lnTo>
                      <a:pt x="40146" y="13848"/>
                    </a:lnTo>
                    <a:lnTo>
                      <a:pt x="40717" y="13218"/>
                    </a:lnTo>
                    <a:lnTo>
                      <a:pt x="41249" y="12607"/>
                    </a:lnTo>
                    <a:lnTo>
                      <a:pt x="41761" y="11996"/>
                    </a:lnTo>
                    <a:lnTo>
                      <a:pt x="42234" y="11405"/>
                    </a:lnTo>
                    <a:lnTo>
                      <a:pt x="42687" y="10795"/>
                    </a:lnTo>
                    <a:lnTo>
                      <a:pt x="43100" y="10204"/>
                    </a:lnTo>
                    <a:lnTo>
                      <a:pt x="43475" y="9613"/>
                    </a:lnTo>
                    <a:lnTo>
                      <a:pt x="43810" y="9042"/>
                    </a:lnTo>
                    <a:lnTo>
                      <a:pt x="44125" y="8470"/>
                    </a:lnTo>
                    <a:lnTo>
                      <a:pt x="44381" y="7899"/>
                    </a:lnTo>
                    <a:lnTo>
                      <a:pt x="44617" y="7348"/>
                    </a:lnTo>
                    <a:lnTo>
                      <a:pt x="44814" y="6816"/>
                    </a:lnTo>
                    <a:lnTo>
                      <a:pt x="44952" y="6284"/>
                    </a:lnTo>
                    <a:lnTo>
                      <a:pt x="45070" y="5752"/>
                    </a:lnTo>
                    <a:lnTo>
                      <a:pt x="45129" y="5240"/>
                    </a:lnTo>
                    <a:lnTo>
                      <a:pt x="45169" y="4728"/>
                    </a:lnTo>
                    <a:lnTo>
                      <a:pt x="45149" y="4432"/>
                    </a:lnTo>
                    <a:lnTo>
                      <a:pt x="45129" y="4156"/>
                    </a:lnTo>
                    <a:lnTo>
                      <a:pt x="45090" y="3861"/>
                    </a:lnTo>
                    <a:lnTo>
                      <a:pt x="45031" y="3585"/>
                    </a:lnTo>
                    <a:lnTo>
                      <a:pt x="44952" y="3329"/>
                    </a:lnTo>
                    <a:lnTo>
                      <a:pt x="44854" y="3053"/>
                    </a:lnTo>
                    <a:lnTo>
                      <a:pt x="44735" y="2797"/>
                    </a:lnTo>
                    <a:lnTo>
                      <a:pt x="44617" y="2561"/>
                    </a:lnTo>
                    <a:lnTo>
                      <a:pt x="44401" y="2226"/>
                    </a:lnTo>
                    <a:lnTo>
                      <a:pt x="44164" y="1930"/>
                    </a:lnTo>
                    <a:lnTo>
                      <a:pt x="43888" y="1635"/>
                    </a:lnTo>
                    <a:lnTo>
                      <a:pt x="43593" y="1379"/>
                    </a:lnTo>
                    <a:lnTo>
                      <a:pt x="43357" y="1202"/>
                    </a:lnTo>
                    <a:lnTo>
                      <a:pt x="43100" y="1044"/>
                    </a:lnTo>
                    <a:lnTo>
                      <a:pt x="42844" y="886"/>
                    </a:lnTo>
                    <a:lnTo>
                      <a:pt x="42569" y="749"/>
                    </a:lnTo>
                    <a:lnTo>
                      <a:pt x="42273" y="630"/>
                    </a:lnTo>
                    <a:lnTo>
                      <a:pt x="41978" y="512"/>
                    </a:lnTo>
                    <a:lnTo>
                      <a:pt x="41663" y="414"/>
                    </a:lnTo>
                    <a:lnTo>
                      <a:pt x="41347" y="335"/>
                    </a:lnTo>
                    <a:lnTo>
                      <a:pt x="41012" y="256"/>
                    </a:lnTo>
                    <a:lnTo>
                      <a:pt x="40658" y="177"/>
                    </a:lnTo>
                    <a:lnTo>
                      <a:pt x="40303" y="118"/>
                    </a:lnTo>
                    <a:lnTo>
                      <a:pt x="39949" y="79"/>
                    </a:lnTo>
                    <a:lnTo>
                      <a:pt x="39200" y="20"/>
                    </a:lnTo>
                    <a:lnTo>
                      <a:pt x="3841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9"/>
              <p:cNvSpPr/>
              <p:nvPr/>
            </p:nvSpPr>
            <p:spPr>
              <a:xfrm>
                <a:off x="2752175" y="478425"/>
                <a:ext cx="638750" cy="638750"/>
              </a:xfrm>
              <a:custGeom>
                <a:avLst/>
                <a:gdLst/>
                <a:ahLst/>
                <a:cxnLst/>
                <a:rect l="l" t="t" r="r" b="b"/>
                <a:pathLst>
                  <a:path w="25550" h="25550" extrusionOk="0">
                    <a:moveTo>
                      <a:pt x="12411" y="1"/>
                    </a:moveTo>
                    <a:lnTo>
                      <a:pt x="11800" y="20"/>
                    </a:lnTo>
                    <a:lnTo>
                      <a:pt x="11189" y="99"/>
                    </a:lnTo>
                    <a:lnTo>
                      <a:pt x="10579" y="178"/>
                    </a:lnTo>
                    <a:lnTo>
                      <a:pt x="9968" y="296"/>
                    </a:lnTo>
                    <a:lnTo>
                      <a:pt x="9377" y="454"/>
                    </a:lnTo>
                    <a:lnTo>
                      <a:pt x="8786" y="631"/>
                    </a:lnTo>
                    <a:lnTo>
                      <a:pt x="8215" y="828"/>
                    </a:lnTo>
                    <a:lnTo>
                      <a:pt x="7644" y="1064"/>
                    </a:lnTo>
                    <a:lnTo>
                      <a:pt x="7092" y="1321"/>
                    </a:lnTo>
                    <a:lnTo>
                      <a:pt x="6541" y="1616"/>
                    </a:lnTo>
                    <a:lnTo>
                      <a:pt x="6028" y="1911"/>
                    </a:lnTo>
                    <a:lnTo>
                      <a:pt x="5497" y="2266"/>
                    </a:lnTo>
                    <a:lnTo>
                      <a:pt x="5004" y="2621"/>
                    </a:lnTo>
                    <a:lnTo>
                      <a:pt x="4531" y="3015"/>
                    </a:lnTo>
                    <a:lnTo>
                      <a:pt x="4059" y="3428"/>
                    </a:lnTo>
                    <a:lnTo>
                      <a:pt x="3606" y="3862"/>
                    </a:lnTo>
                    <a:lnTo>
                      <a:pt x="3192" y="4315"/>
                    </a:lnTo>
                    <a:lnTo>
                      <a:pt x="2778" y="4807"/>
                    </a:lnTo>
                    <a:lnTo>
                      <a:pt x="2404" y="5300"/>
                    </a:lnTo>
                    <a:lnTo>
                      <a:pt x="2049" y="5831"/>
                    </a:lnTo>
                    <a:lnTo>
                      <a:pt x="1695" y="6383"/>
                    </a:lnTo>
                    <a:lnTo>
                      <a:pt x="1399" y="6954"/>
                    </a:lnTo>
                    <a:lnTo>
                      <a:pt x="1104" y="7545"/>
                    </a:lnTo>
                    <a:lnTo>
                      <a:pt x="848" y="8156"/>
                    </a:lnTo>
                    <a:lnTo>
                      <a:pt x="631" y="8766"/>
                    </a:lnTo>
                    <a:lnTo>
                      <a:pt x="454" y="9377"/>
                    </a:lnTo>
                    <a:lnTo>
                      <a:pt x="296" y="10007"/>
                    </a:lnTo>
                    <a:lnTo>
                      <a:pt x="178" y="10618"/>
                    </a:lnTo>
                    <a:lnTo>
                      <a:pt x="80" y="11248"/>
                    </a:lnTo>
                    <a:lnTo>
                      <a:pt x="20" y="11879"/>
                    </a:lnTo>
                    <a:lnTo>
                      <a:pt x="1" y="12489"/>
                    </a:lnTo>
                    <a:lnTo>
                      <a:pt x="1" y="13120"/>
                    </a:lnTo>
                    <a:lnTo>
                      <a:pt x="20" y="13730"/>
                    </a:lnTo>
                    <a:lnTo>
                      <a:pt x="99" y="14341"/>
                    </a:lnTo>
                    <a:lnTo>
                      <a:pt x="178" y="14952"/>
                    </a:lnTo>
                    <a:lnTo>
                      <a:pt x="296" y="15562"/>
                    </a:lnTo>
                    <a:lnTo>
                      <a:pt x="454" y="16153"/>
                    </a:lnTo>
                    <a:lnTo>
                      <a:pt x="631" y="16744"/>
                    </a:lnTo>
                    <a:lnTo>
                      <a:pt x="828" y="17316"/>
                    </a:lnTo>
                    <a:lnTo>
                      <a:pt x="1064" y="17887"/>
                    </a:lnTo>
                    <a:lnTo>
                      <a:pt x="1321" y="18438"/>
                    </a:lnTo>
                    <a:lnTo>
                      <a:pt x="1616" y="18990"/>
                    </a:lnTo>
                    <a:lnTo>
                      <a:pt x="1931" y="19522"/>
                    </a:lnTo>
                    <a:lnTo>
                      <a:pt x="2266" y="20034"/>
                    </a:lnTo>
                    <a:lnTo>
                      <a:pt x="2621" y="20526"/>
                    </a:lnTo>
                    <a:lnTo>
                      <a:pt x="3015" y="21019"/>
                    </a:lnTo>
                    <a:lnTo>
                      <a:pt x="3428" y="21472"/>
                    </a:lnTo>
                    <a:lnTo>
                      <a:pt x="3862" y="21925"/>
                    </a:lnTo>
                    <a:lnTo>
                      <a:pt x="4315" y="22339"/>
                    </a:lnTo>
                    <a:lnTo>
                      <a:pt x="4807" y="22752"/>
                    </a:lnTo>
                    <a:lnTo>
                      <a:pt x="5300" y="23126"/>
                    </a:lnTo>
                    <a:lnTo>
                      <a:pt x="5831" y="23501"/>
                    </a:lnTo>
                    <a:lnTo>
                      <a:pt x="6383" y="23836"/>
                    </a:lnTo>
                    <a:lnTo>
                      <a:pt x="6954" y="24131"/>
                    </a:lnTo>
                    <a:lnTo>
                      <a:pt x="7545" y="24427"/>
                    </a:lnTo>
                    <a:lnTo>
                      <a:pt x="8156" y="24683"/>
                    </a:lnTo>
                    <a:lnTo>
                      <a:pt x="8766" y="24899"/>
                    </a:lnTo>
                    <a:lnTo>
                      <a:pt x="9377" y="25077"/>
                    </a:lnTo>
                    <a:lnTo>
                      <a:pt x="10007" y="25234"/>
                    </a:lnTo>
                    <a:lnTo>
                      <a:pt x="10618" y="25352"/>
                    </a:lnTo>
                    <a:lnTo>
                      <a:pt x="11248" y="25451"/>
                    </a:lnTo>
                    <a:lnTo>
                      <a:pt x="11879" y="25510"/>
                    </a:lnTo>
                    <a:lnTo>
                      <a:pt x="12489" y="25549"/>
                    </a:lnTo>
                    <a:lnTo>
                      <a:pt x="13120" y="25530"/>
                    </a:lnTo>
                    <a:lnTo>
                      <a:pt x="13730" y="25510"/>
                    </a:lnTo>
                    <a:lnTo>
                      <a:pt x="14341" y="25451"/>
                    </a:lnTo>
                    <a:lnTo>
                      <a:pt x="14952" y="25352"/>
                    </a:lnTo>
                    <a:lnTo>
                      <a:pt x="15562" y="25234"/>
                    </a:lnTo>
                    <a:lnTo>
                      <a:pt x="16153" y="25077"/>
                    </a:lnTo>
                    <a:lnTo>
                      <a:pt x="16744" y="24899"/>
                    </a:lnTo>
                    <a:lnTo>
                      <a:pt x="17315" y="24702"/>
                    </a:lnTo>
                    <a:lnTo>
                      <a:pt x="17887" y="24466"/>
                    </a:lnTo>
                    <a:lnTo>
                      <a:pt x="18438" y="24210"/>
                    </a:lnTo>
                    <a:lnTo>
                      <a:pt x="18990" y="23934"/>
                    </a:lnTo>
                    <a:lnTo>
                      <a:pt x="19522" y="23619"/>
                    </a:lnTo>
                    <a:lnTo>
                      <a:pt x="20034" y="23284"/>
                    </a:lnTo>
                    <a:lnTo>
                      <a:pt x="20526" y="22910"/>
                    </a:lnTo>
                    <a:lnTo>
                      <a:pt x="21019" y="22536"/>
                    </a:lnTo>
                    <a:lnTo>
                      <a:pt x="21472" y="22122"/>
                    </a:lnTo>
                    <a:lnTo>
                      <a:pt x="21925" y="21669"/>
                    </a:lnTo>
                    <a:lnTo>
                      <a:pt x="22358" y="21216"/>
                    </a:lnTo>
                    <a:lnTo>
                      <a:pt x="22752" y="20743"/>
                    </a:lnTo>
                    <a:lnTo>
                      <a:pt x="23126" y="20231"/>
                    </a:lnTo>
                    <a:lnTo>
                      <a:pt x="23501" y="19699"/>
                    </a:lnTo>
                    <a:lnTo>
                      <a:pt x="23836" y="19147"/>
                    </a:lnTo>
                    <a:lnTo>
                      <a:pt x="24151" y="18576"/>
                    </a:lnTo>
                    <a:lnTo>
                      <a:pt x="24427" y="17985"/>
                    </a:lnTo>
                    <a:lnTo>
                      <a:pt x="24683" y="17375"/>
                    </a:lnTo>
                    <a:lnTo>
                      <a:pt x="24899" y="16764"/>
                    </a:lnTo>
                    <a:lnTo>
                      <a:pt x="25077" y="16153"/>
                    </a:lnTo>
                    <a:lnTo>
                      <a:pt x="25234" y="15523"/>
                    </a:lnTo>
                    <a:lnTo>
                      <a:pt x="25372" y="14912"/>
                    </a:lnTo>
                    <a:lnTo>
                      <a:pt x="25451" y="14282"/>
                    </a:lnTo>
                    <a:lnTo>
                      <a:pt x="25510" y="13671"/>
                    </a:lnTo>
                    <a:lnTo>
                      <a:pt x="25549" y="13041"/>
                    </a:lnTo>
                    <a:lnTo>
                      <a:pt x="25530" y="12411"/>
                    </a:lnTo>
                    <a:lnTo>
                      <a:pt x="25510" y="11800"/>
                    </a:lnTo>
                    <a:lnTo>
                      <a:pt x="25451" y="11189"/>
                    </a:lnTo>
                    <a:lnTo>
                      <a:pt x="25352" y="10579"/>
                    </a:lnTo>
                    <a:lnTo>
                      <a:pt x="25234" y="9968"/>
                    </a:lnTo>
                    <a:lnTo>
                      <a:pt x="25077" y="9377"/>
                    </a:lnTo>
                    <a:lnTo>
                      <a:pt x="24899" y="8786"/>
                    </a:lnTo>
                    <a:lnTo>
                      <a:pt x="24702" y="8215"/>
                    </a:lnTo>
                    <a:lnTo>
                      <a:pt x="24466" y="7644"/>
                    </a:lnTo>
                    <a:lnTo>
                      <a:pt x="24210" y="7092"/>
                    </a:lnTo>
                    <a:lnTo>
                      <a:pt x="23934" y="6541"/>
                    </a:lnTo>
                    <a:lnTo>
                      <a:pt x="23619" y="6028"/>
                    </a:lnTo>
                    <a:lnTo>
                      <a:pt x="23284" y="5497"/>
                    </a:lnTo>
                    <a:lnTo>
                      <a:pt x="22910" y="5004"/>
                    </a:lnTo>
                    <a:lnTo>
                      <a:pt x="22536" y="4531"/>
                    </a:lnTo>
                    <a:lnTo>
                      <a:pt x="22122" y="4059"/>
                    </a:lnTo>
                    <a:lnTo>
                      <a:pt x="21688" y="3606"/>
                    </a:lnTo>
                    <a:lnTo>
                      <a:pt x="21216" y="3192"/>
                    </a:lnTo>
                    <a:lnTo>
                      <a:pt x="20743" y="2778"/>
                    </a:lnTo>
                    <a:lnTo>
                      <a:pt x="20231" y="2404"/>
                    </a:lnTo>
                    <a:lnTo>
                      <a:pt x="19699" y="2030"/>
                    </a:lnTo>
                    <a:lnTo>
                      <a:pt x="19147" y="1695"/>
                    </a:lnTo>
                    <a:lnTo>
                      <a:pt x="18576" y="1399"/>
                    </a:lnTo>
                    <a:lnTo>
                      <a:pt x="17985" y="1104"/>
                    </a:lnTo>
                    <a:lnTo>
                      <a:pt x="17375" y="848"/>
                    </a:lnTo>
                    <a:lnTo>
                      <a:pt x="16764" y="631"/>
                    </a:lnTo>
                    <a:lnTo>
                      <a:pt x="16153" y="454"/>
                    </a:lnTo>
                    <a:lnTo>
                      <a:pt x="15523" y="296"/>
                    </a:lnTo>
                    <a:lnTo>
                      <a:pt x="14912" y="178"/>
                    </a:lnTo>
                    <a:lnTo>
                      <a:pt x="14282" y="80"/>
                    </a:lnTo>
                    <a:lnTo>
                      <a:pt x="13671" y="20"/>
                    </a:lnTo>
                    <a:lnTo>
                      <a:pt x="13041"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9"/>
              <p:cNvSpPr/>
              <p:nvPr/>
            </p:nvSpPr>
            <p:spPr>
              <a:xfrm>
                <a:off x="2709350" y="435575"/>
                <a:ext cx="723925" cy="723950"/>
              </a:xfrm>
              <a:custGeom>
                <a:avLst/>
                <a:gdLst/>
                <a:ahLst/>
                <a:cxnLst/>
                <a:rect l="l" t="t" r="r" b="b"/>
                <a:pathLst>
                  <a:path w="28957" h="28958" extrusionOk="0">
                    <a:moveTo>
                      <a:pt x="14754" y="1715"/>
                    </a:moveTo>
                    <a:lnTo>
                      <a:pt x="15384" y="1734"/>
                    </a:lnTo>
                    <a:lnTo>
                      <a:pt x="15995" y="1794"/>
                    </a:lnTo>
                    <a:lnTo>
                      <a:pt x="16625" y="1892"/>
                    </a:lnTo>
                    <a:lnTo>
                      <a:pt x="17236" y="2010"/>
                    </a:lnTo>
                    <a:lnTo>
                      <a:pt x="17866" y="2168"/>
                    </a:lnTo>
                    <a:lnTo>
                      <a:pt x="18477" y="2345"/>
                    </a:lnTo>
                    <a:lnTo>
                      <a:pt x="19088" y="2562"/>
                    </a:lnTo>
                    <a:lnTo>
                      <a:pt x="19698" y="2818"/>
                    </a:lnTo>
                    <a:lnTo>
                      <a:pt x="20289" y="3113"/>
                    </a:lnTo>
                    <a:lnTo>
                      <a:pt x="20860" y="3409"/>
                    </a:lnTo>
                    <a:lnTo>
                      <a:pt x="21412" y="3744"/>
                    </a:lnTo>
                    <a:lnTo>
                      <a:pt x="21944" y="4118"/>
                    </a:lnTo>
                    <a:lnTo>
                      <a:pt x="22456" y="4492"/>
                    </a:lnTo>
                    <a:lnTo>
                      <a:pt x="22929" y="4906"/>
                    </a:lnTo>
                    <a:lnTo>
                      <a:pt x="23401" y="5320"/>
                    </a:lnTo>
                    <a:lnTo>
                      <a:pt x="23835" y="5773"/>
                    </a:lnTo>
                    <a:lnTo>
                      <a:pt x="24249" y="6245"/>
                    </a:lnTo>
                    <a:lnTo>
                      <a:pt x="24623" y="6718"/>
                    </a:lnTo>
                    <a:lnTo>
                      <a:pt x="24997" y="7211"/>
                    </a:lnTo>
                    <a:lnTo>
                      <a:pt x="25332" y="7742"/>
                    </a:lnTo>
                    <a:lnTo>
                      <a:pt x="25647" y="8255"/>
                    </a:lnTo>
                    <a:lnTo>
                      <a:pt x="25923" y="8806"/>
                    </a:lnTo>
                    <a:lnTo>
                      <a:pt x="26179" y="9358"/>
                    </a:lnTo>
                    <a:lnTo>
                      <a:pt x="26415" y="9929"/>
                    </a:lnTo>
                    <a:lnTo>
                      <a:pt x="26612" y="10500"/>
                    </a:lnTo>
                    <a:lnTo>
                      <a:pt x="26790" y="11091"/>
                    </a:lnTo>
                    <a:lnTo>
                      <a:pt x="26947" y="11682"/>
                    </a:lnTo>
                    <a:lnTo>
                      <a:pt x="27065" y="12293"/>
                    </a:lnTo>
                    <a:lnTo>
                      <a:pt x="27164" y="12903"/>
                    </a:lnTo>
                    <a:lnTo>
                      <a:pt x="27223" y="13514"/>
                    </a:lnTo>
                    <a:lnTo>
                      <a:pt x="27243" y="14125"/>
                    </a:lnTo>
                    <a:lnTo>
                      <a:pt x="27262" y="14755"/>
                    </a:lnTo>
                    <a:lnTo>
                      <a:pt x="27223" y="15385"/>
                    </a:lnTo>
                    <a:lnTo>
                      <a:pt x="27164" y="15996"/>
                    </a:lnTo>
                    <a:lnTo>
                      <a:pt x="27085" y="16626"/>
                    </a:lnTo>
                    <a:lnTo>
                      <a:pt x="26947" y="17237"/>
                    </a:lnTo>
                    <a:lnTo>
                      <a:pt x="26790" y="17867"/>
                    </a:lnTo>
                    <a:lnTo>
                      <a:pt x="26612" y="18478"/>
                    </a:lnTo>
                    <a:lnTo>
                      <a:pt x="26396" y="19089"/>
                    </a:lnTo>
                    <a:lnTo>
                      <a:pt x="26140" y="19699"/>
                    </a:lnTo>
                    <a:lnTo>
                      <a:pt x="25864" y="20290"/>
                    </a:lnTo>
                    <a:lnTo>
                      <a:pt x="25549" y="20861"/>
                    </a:lnTo>
                    <a:lnTo>
                      <a:pt x="25214" y="21413"/>
                    </a:lnTo>
                    <a:lnTo>
                      <a:pt x="24839" y="21945"/>
                    </a:lnTo>
                    <a:lnTo>
                      <a:pt x="24465" y="22457"/>
                    </a:lnTo>
                    <a:lnTo>
                      <a:pt x="24071" y="22930"/>
                    </a:lnTo>
                    <a:lnTo>
                      <a:pt x="23638" y="23383"/>
                    </a:lnTo>
                    <a:lnTo>
                      <a:pt x="23185" y="23836"/>
                    </a:lnTo>
                    <a:lnTo>
                      <a:pt x="22732" y="24250"/>
                    </a:lnTo>
                    <a:lnTo>
                      <a:pt x="22239" y="24624"/>
                    </a:lnTo>
                    <a:lnTo>
                      <a:pt x="21747" y="24998"/>
                    </a:lnTo>
                    <a:lnTo>
                      <a:pt x="21235" y="25333"/>
                    </a:lnTo>
                    <a:lnTo>
                      <a:pt x="20703" y="25648"/>
                    </a:lnTo>
                    <a:lnTo>
                      <a:pt x="20151" y="25924"/>
                    </a:lnTo>
                    <a:lnTo>
                      <a:pt x="19600" y="26180"/>
                    </a:lnTo>
                    <a:lnTo>
                      <a:pt x="19028" y="26416"/>
                    </a:lnTo>
                    <a:lnTo>
                      <a:pt x="18457" y="26613"/>
                    </a:lnTo>
                    <a:lnTo>
                      <a:pt x="17866" y="26791"/>
                    </a:lnTo>
                    <a:lnTo>
                      <a:pt x="17275" y="26948"/>
                    </a:lnTo>
                    <a:lnTo>
                      <a:pt x="16665" y="27066"/>
                    </a:lnTo>
                    <a:lnTo>
                      <a:pt x="16054" y="27165"/>
                    </a:lnTo>
                    <a:lnTo>
                      <a:pt x="15443" y="27224"/>
                    </a:lnTo>
                    <a:lnTo>
                      <a:pt x="14833" y="27244"/>
                    </a:lnTo>
                    <a:lnTo>
                      <a:pt x="14202" y="27263"/>
                    </a:lnTo>
                    <a:lnTo>
                      <a:pt x="13592" y="27224"/>
                    </a:lnTo>
                    <a:lnTo>
                      <a:pt x="12961" y="27165"/>
                    </a:lnTo>
                    <a:lnTo>
                      <a:pt x="12331" y="27066"/>
                    </a:lnTo>
                    <a:lnTo>
                      <a:pt x="11720" y="26948"/>
                    </a:lnTo>
                    <a:lnTo>
                      <a:pt x="11090" y="26791"/>
                    </a:lnTo>
                    <a:lnTo>
                      <a:pt x="10479" y="26613"/>
                    </a:lnTo>
                    <a:lnTo>
                      <a:pt x="9869" y="26397"/>
                    </a:lnTo>
                    <a:lnTo>
                      <a:pt x="9258" y="26141"/>
                    </a:lnTo>
                    <a:lnTo>
                      <a:pt x="8667" y="25845"/>
                    </a:lnTo>
                    <a:lnTo>
                      <a:pt x="8096" y="25550"/>
                    </a:lnTo>
                    <a:lnTo>
                      <a:pt x="7544" y="25215"/>
                    </a:lnTo>
                    <a:lnTo>
                      <a:pt x="7013" y="24840"/>
                    </a:lnTo>
                    <a:lnTo>
                      <a:pt x="6520" y="24466"/>
                    </a:lnTo>
                    <a:lnTo>
                      <a:pt x="6028" y="24053"/>
                    </a:lnTo>
                    <a:lnTo>
                      <a:pt x="5575" y="23639"/>
                    </a:lnTo>
                    <a:lnTo>
                      <a:pt x="5141" y="23186"/>
                    </a:lnTo>
                    <a:lnTo>
                      <a:pt x="4728" y="22733"/>
                    </a:lnTo>
                    <a:lnTo>
                      <a:pt x="4334" y="22240"/>
                    </a:lnTo>
                    <a:lnTo>
                      <a:pt x="3979" y="21748"/>
                    </a:lnTo>
                    <a:lnTo>
                      <a:pt x="3644" y="21236"/>
                    </a:lnTo>
                    <a:lnTo>
                      <a:pt x="3329" y="20704"/>
                    </a:lnTo>
                    <a:lnTo>
                      <a:pt x="3034" y="20152"/>
                    </a:lnTo>
                    <a:lnTo>
                      <a:pt x="2777" y="19601"/>
                    </a:lnTo>
                    <a:lnTo>
                      <a:pt x="2541" y="19030"/>
                    </a:lnTo>
                    <a:lnTo>
                      <a:pt x="2344" y="18458"/>
                    </a:lnTo>
                    <a:lnTo>
                      <a:pt x="2167" y="17867"/>
                    </a:lnTo>
                    <a:lnTo>
                      <a:pt x="2009" y="17276"/>
                    </a:lnTo>
                    <a:lnTo>
                      <a:pt x="1891" y="16666"/>
                    </a:lnTo>
                    <a:lnTo>
                      <a:pt x="1812" y="16055"/>
                    </a:lnTo>
                    <a:lnTo>
                      <a:pt x="1733" y="15444"/>
                    </a:lnTo>
                    <a:lnTo>
                      <a:pt x="1714" y="14834"/>
                    </a:lnTo>
                    <a:lnTo>
                      <a:pt x="1714" y="14203"/>
                    </a:lnTo>
                    <a:lnTo>
                      <a:pt x="1733" y="13593"/>
                    </a:lnTo>
                    <a:lnTo>
                      <a:pt x="1793" y="12962"/>
                    </a:lnTo>
                    <a:lnTo>
                      <a:pt x="1891" y="12332"/>
                    </a:lnTo>
                    <a:lnTo>
                      <a:pt x="2009" y="11721"/>
                    </a:lnTo>
                    <a:lnTo>
                      <a:pt x="2167" y="11091"/>
                    </a:lnTo>
                    <a:lnTo>
                      <a:pt x="2344" y="10480"/>
                    </a:lnTo>
                    <a:lnTo>
                      <a:pt x="2561" y="9870"/>
                    </a:lnTo>
                    <a:lnTo>
                      <a:pt x="2817" y="9259"/>
                    </a:lnTo>
                    <a:lnTo>
                      <a:pt x="3112" y="8668"/>
                    </a:lnTo>
                    <a:lnTo>
                      <a:pt x="3408" y="8097"/>
                    </a:lnTo>
                    <a:lnTo>
                      <a:pt x="3762" y="7545"/>
                    </a:lnTo>
                    <a:lnTo>
                      <a:pt x="4117" y="7014"/>
                    </a:lnTo>
                    <a:lnTo>
                      <a:pt x="4491" y="6521"/>
                    </a:lnTo>
                    <a:lnTo>
                      <a:pt x="4905" y="6029"/>
                    </a:lnTo>
                    <a:lnTo>
                      <a:pt x="5319" y="5576"/>
                    </a:lnTo>
                    <a:lnTo>
                      <a:pt x="5772" y="5142"/>
                    </a:lnTo>
                    <a:lnTo>
                      <a:pt x="6244" y="4729"/>
                    </a:lnTo>
                    <a:lnTo>
                      <a:pt x="6717" y="4335"/>
                    </a:lnTo>
                    <a:lnTo>
                      <a:pt x="7210" y="3980"/>
                    </a:lnTo>
                    <a:lnTo>
                      <a:pt x="7741" y="3625"/>
                    </a:lnTo>
                    <a:lnTo>
                      <a:pt x="8254" y="3330"/>
                    </a:lnTo>
                    <a:lnTo>
                      <a:pt x="8805" y="3035"/>
                    </a:lnTo>
                    <a:lnTo>
                      <a:pt x="9357" y="2778"/>
                    </a:lnTo>
                    <a:lnTo>
                      <a:pt x="9928" y="2542"/>
                    </a:lnTo>
                    <a:lnTo>
                      <a:pt x="10499" y="2345"/>
                    </a:lnTo>
                    <a:lnTo>
                      <a:pt x="11090" y="2168"/>
                    </a:lnTo>
                    <a:lnTo>
                      <a:pt x="11681" y="2010"/>
                    </a:lnTo>
                    <a:lnTo>
                      <a:pt x="12292" y="1892"/>
                    </a:lnTo>
                    <a:lnTo>
                      <a:pt x="12902" y="1813"/>
                    </a:lnTo>
                    <a:lnTo>
                      <a:pt x="13513" y="1734"/>
                    </a:lnTo>
                    <a:lnTo>
                      <a:pt x="14124" y="1715"/>
                    </a:lnTo>
                    <a:close/>
                    <a:moveTo>
                      <a:pt x="14084" y="1"/>
                    </a:moveTo>
                    <a:lnTo>
                      <a:pt x="13375" y="40"/>
                    </a:lnTo>
                    <a:lnTo>
                      <a:pt x="12686" y="99"/>
                    </a:lnTo>
                    <a:lnTo>
                      <a:pt x="11996" y="218"/>
                    </a:lnTo>
                    <a:lnTo>
                      <a:pt x="11307" y="356"/>
                    </a:lnTo>
                    <a:lnTo>
                      <a:pt x="10637" y="513"/>
                    </a:lnTo>
                    <a:lnTo>
                      <a:pt x="9967" y="710"/>
                    </a:lnTo>
                    <a:lnTo>
                      <a:pt x="9317" y="947"/>
                    </a:lnTo>
                    <a:lnTo>
                      <a:pt x="8667" y="1222"/>
                    </a:lnTo>
                    <a:lnTo>
                      <a:pt x="8037" y="1498"/>
                    </a:lnTo>
                    <a:lnTo>
                      <a:pt x="7426" y="1833"/>
                    </a:lnTo>
                    <a:lnTo>
                      <a:pt x="6835" y="2188"/>
                    </a:lnTo>
                    <a:lnTo>
                      <a:pt x="6244" y="2562"/>
                    </a:lnTo>
                    <a:lnTo>
                      <a:pt x="5673" y="2975"/>
                    </a:lnTo>
                    <a:lnTo>
                      <a:pt x="5141" y="3409"/>
                    </a:lnTo>
                    <a:lnTo>
                      <a:pt x="4609" y="3882"/>
                    </a:lnTo>
                    <a:lnTo>
                      <a:pt x="4097" y="4374"/>
                    </a:lnTo>
                    <a:lnTo>
                      <a:pt x="3624" y="4906"/>
                    </a:lnTo>
                    <a:lnTo>
                      <a:pt x="3152" y="5438"/>
                    </a:lnTo>
                    <a:lnTo>
                      <a:pt x="2718" y="6009"/>
                    </a:lnTo>
                    <a:lnTo>
                      <a:pt x="2324" y="6620"/>
                    </a:lnTo>
                    <a:lnTo>
                      <a:pt x="1930" y="7250"/>
                    </a:lnTo>
                    <a:lnTo>
                      <a:pt x="1576" y="7880"/>
                    </a:lnTo>
                    <a:lnTo>
                      <a:pt x="1261" y="8570"/>
                    </a:lnTo>
                    <a:lnTo>
                      <a:pt x="985" y="9259"/>
                    </a:lnTo>
                    <a:lnTo>
                      <a:pt x="729" y="9949"/>
                    </a:lnTo>
                    <a:lnTo>
                      <a:pt x="512" y="10638"/>
                    </a:lnTo>
                    <a:lnTo>
                      <a:pt x="335" y="11347"/>
                    </a:lnTo>
                    <a:lnTo>
                      <a:pt x="197" y="12056"/>
                    </a:lnTo>
                    <a:lnTo>
                      <a:pt x="98" y="12765"/>
                    </a:lnTo>
                    <a:lnTo>
                      <a:pt x="39" y="13475"/>
                    </a:lnTo>
                    <a:lnTo>
                      <a:pt x="0" y="14164"/>
                    </a:lnTo>
                    <a:lnTo>
                      <a:pt x="0" y="14873"/>
                    </a:lnTo>
                    <a:lnTo>
                      <a:pt x="39" y="15582"/>
                    </a:lnTo>
                    <a:lnTo>
                      <a:pt x="98" y="16272"/>
                    </a:lnTo>
                    <a:lnTo>
                      <a:pt x="217" y="16961"/>
                    </a:lnTo>
                    <a:lnTo>
                      <a:pt x="355" y="17651"/>
                    </a:lnTo>
                    <a:lnTo>
                      <a:pt x="512" y="18320"/>
                    </a:lnTo>
                    <a:lnTo>
                      <a:pt x="709" y="18990"/>
                    </a:lnTo>
                    <a:lnTo>
                      <a:pt x="946" y="19640"/>
                    </a:lnTo>
                    <a:lnTo>
                      <a:pt x="1221" y="20290"/>
                    </a:lnTo>
                    <a:lnTo>
                      <a:pt x="1497" y="20921"/>
                    </a:lnTo>
                    <a:lnTo>
                      <a:pt x="1832" y="21531"/>
                    </a:lnTo>
                    <a:lnTo>
                      <a:pt x="2187" y="22142"/>
                    </a:lnTo>
                    <a:lnTo>
                      <a:pt x="2561" y="22713"/>
                    </a:lnTo>
                    <a:lnTo>
                      <a:pt x="2974" y="23284"/>
                    </a:lnTo>
                    <a:lnTo>
                      <a:pt x="3408" y="23836"/>
                    </a:lnTo>
                    <a:lnTo>
                      <a:pt x="3881" y="24348"/>
                    </a:lnTo>
                    <a:lnTo>
                      <a:pt x="4373" y="24860"/>
                    </a:lnTo>
                    <a:lnTo>
                      <a:pt x="4905" y="25353"/>
                    </a:lnTo>
                    <a:lnTo>
                      <a:pt x="5437" y="25806"/>
                    </a:lnTo>
                    <a:lnTo>
                      <a:pt x="6028" y="26239"/>
                    </a:lnTo>
                    <a:lnTo>
                      <a:pt x="6619" y="26653"/>
                    </a:lnTo>
                    <a:lnTo>
                      <a:pt x="7249" y="27027"/>
                    </a:lnTo>
                    <a:lnTo>
                      <a:pt x="7899" y="27382"/>
                    </a:lnTo>
                    <a:lnTo>
                      <a:pt x="8569" y="27697"/>
                    </a:lnTo>
                    <a:lnTo>
                      <a:pt x="9258" y="27992"/>
                    </a:lnTo>
                    <a:lnTo>
                      <a:pt x="9948" y="28229"/>
                    </a:lnTo>
                    <a:lnTo>
                      <a:pt x="10637" y="28445"/>
                    </a:lnTo>
                    <a:lnTo>
                      <a:pt x="11346" y="28623"/>
                    </a:lnTo>
                    <a:lnTo>
                      <a:pt x="12055" y="28760"/>
                    </a:lnTo>
                    <a:lnTo>
                      <a:pt x="12764" y="28859"/>
                    </a:lnTo>
                    <a:lnTo>
                      <a:pt x="13474" y="28938"/>
                    </a:lnTo>
                    <a:lnTo>
                      <a:pt x="14163" y="28957"/>
                    </a:lnTo>
                    <a:lnTo>
                      <a:pt x="14872" y="28957"/>
                    </a:lnTo>
                    <a:lnTo>
                      <a:pt x="15581" y="28918"/>
                    </a:lnTo>
                    <a:lnTo>
                      <a:pt x="16271" y="28859"/>
                    </a:lnTo>
                    <a:lnTo>
                      <a:pt x="16960" y="28760"/>
                    </a:lnTo>
                    <a:lnTo>
                      <a:pt x="17650" y="28623"/>
                    </a:lnTo>
                    <a:lnTo>
                      <a:pt x="18319" y="28445"/>
                    </a:lnTo>
                    <a:lnTo>
                      <a:pt x="18989" y="28248"/>
                    </a:lnTo>
                    <a:lnTo>
                      <a:pt x="19639" y="28012"/>
                    </a:lnTo>
                    <a:lnTo>
                      <a:pt x="20289" y="27756"/>
                    </a:lnTo>
                    <a:lnTo>
                      <a:pt x="20920" y="27460"/>
                    </a:lnTo>
                    <a:lnTo>
                      <a:pt x="21530" y="27125"/>
                    </a:lnTo>
                    <a:lnTo>
                      <a:pt x="22141" y="26771"/>
                    </a:lnTo>
                    <a:lnTo>
                      <a:pt x="22712" y="26397"/>
                    </a:lnTo>
                    <a:lnTo>
                      <a:pt x="23283" y="25983"/>
                    </a:lnTo>
                    <a:lnTo>
                      <a:pt x="23835" y="25550"/>
                    </a:lnTo>
                    <a:lnTo>
                      <a:pt x="24347" y="25077"/>
                    </a:lnTo>
                    <a:lnTo>
                      <a:pt x="24859" y="24584"/>
                    </a:lnTo>
                    <a:lnTo>
                      <a:pt x="25352" y="24072"/>
                    </a:lnTo>
                    <a:lnTo>
                      <a:pt x="25805" y="23521"/>
                    </a:lnTo>
                    <a:lnTo>
                      <a:pt x="26238" y="22949"/>
                    </a:lnTo>
                    <a:lnTo>
                      <a:pt x="26652" y="22339"/>
                    </a:lnTo>
                    <a:lnTo>
                      <a:pt x="27026" y="21728"/>
                    </a:lnTo>
                    <a:lnTo>
                      <a:pt x="27381" y="21078"/>
                    </a:lnTo>
                    <a:lnTo>
                      <a:pt x="27696" y="20408"/>
                    </a:lnTo>
                    <a:lnTo>
                      <a:pt x="27991" y="19719"/>
                    </a:lnTo>
                    <a:lnTo>
                      <a:pt x="28228" y="19010"/>
                    </a:lnTo>
                    <a:lnTo>
                      <a:pt x="28444" y="18320"/>
                    </a:lnTo>
                    <a:lnTo>
                      <a:pt x="28622" y="17611"/>
                    </a:lnTo>
                    <a:lnTo>
                      <a:pt x="28759" y="16902"/>
                    </a:lnTo>
                    <a:lnTo>
                      <a:pt x="28858" y="16213"/>
                    </a:lnTo>
                    <a:lnTo>
                      <a:pt x="28937" y="15504"/>
                    </a:lnTo>
                    <a:lnTo>
                      <a:pt x="28956" y="14794"/>
                    </a:lnTo>
                    <a:lnTo>
                      <a:pt x="28956" y="14085"/>
                    </a:lnTo>
                    <a:lnTo>
                      <a:pt x="28917" y="13376"/>
                    </a:lnTo>
                    <a:lnTo>
                      <a:pt x="28858" y="12687"/>
                    </a:lnTo>
                    <a:lnTo>
                      <a:pt x="28759" y="11997"/>
                    </a:lnTo>
                    <a:lnTo>
                      <a:pt x="28622" y="11308"/>
                    </a:lnTo>
                    <a:lnTo>
                      <a:pt x="28444" y="10638"/>
                    </a:lnTo>
                    <a:lnTo>
                      <a:pt x="28247" y="9968"/>
                    </a:lnTo>
                    <a:lnTo>
                      <a:pt x="28011" y="9318"/>
                    </a:lnTo>
                    <a:lnTo>
                      <a:pt x="27755" y="8668"/>
                    </a:lnTo>
                    <a:lnTo>
                      <a:pt x="27459" y="8038"/>
                    </a:lnTo>
                    <a:lnTo>
                      <a:pt x="27124" y="7427"/>
                    </a:lnTo>
                    <a:lnTo>
                      <a:pt x="26770" y="6836"/>
                    </a:lnTo>
                    <a:lnTo>
                      <a:pt x="26396" y="6245"/>
                    </a:lnTo>
                    <a:lnTo>
                      <a:pt x="25982" y="5674"/>
                    </a:lnTo>
                    <a:lnTo>
                      <a:pt x="25549" y="5142"/>
                    </a:lnTo>
                    <a:lnTo>
                      <a:pt x="25076" y="4610"/>
                    </a:lnTo>
                    <a:lnTo>
                      <a:pt x="24583" y="4098"/>
                    </a:lnTo>
                    <a:lnTo>
                      <a:pt x="24071" y="3625"/>
                    </a:lnTo>
                    <a:lnTo>
                      <a:pt x="23520" y="3153"/>
                    </a:lnTo>
                    <a:lnTo>
                      <a:pt x="22948" y="2719"/>
                    </a:lnTo>
                    <a:lnTo>
                      <a:pt x="22338" y="2325"/>
                    </a:lnTo>
                    <a:lnTo>
                      <a:pt x="21727" y="1931"/>
                    </a:lnTo>
                    <a:lnTo>
                      <a:pt x="21077" y="1577"/>
                    </a:lnTo>
                    <a:lnTo>
                      <a:pt x="20407" y="1262"/>
                    </a:lnTo>
                    <a:lnTo>
                      <a:pt x="19718" y="966"/>
                    </a:lnTo>
                    <a:lnTo>
                      <a:pt x="19009" y="730"/>
                    </a:lnTo>
                    <a:lnTo>
                      <a:pt x="18319" y="513"/>
                    </a:lnTo>
                    <a:lnTo>
                      <a:pt x="17610" y="336"/>
                    </a:lnTo>
                    <a:lnTo>
                      <a:pt x="16901" y="198"/>
                    </a:lnTo>
                    <a:lnTo>
                      <a:pt x="16212" y="99"/>
                    </a:lnTo>
                    <a:lnTo>
                      <a:pt x="15502" y="21"/>
                    </a:lnTo>
                    <a:lnTo>
                      <a:pt x="14793"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9"/>
              <p:cNvSpPr/>
              <p:nvPr/>
            </p:nvSpPr>
            <p:spPr>
              <a:xfrm>
                <a:off x="2506450" y="484825"/>
                <a:ext cx="1115425" cy="701775"/>
              </a:xfrm>
              <a:custGeom>
                <a:avLst/>
                <a:gdLst/>
                <a:ahLst/>
                <a:cxnLst/>
                <a:rect l="l" t="t" r="r" b="b"/>
                <a:pathLst>
                  <a:path w="44617" h="28071" extrusionOk="0">
                    <a:moveTo>
                      <a:pt x="44065" y="1"/>
                    </a:moveTo>
                    <a:lnTo>
                      <a:pt x="43021" y="592"/>
                    </a:lnTo>
                    <a:lnTo>
                      <a:pt x="43100" y="769"/>
                    </a:lnTo>
                    <a:lnTo>
                      <a:pt x="43179" y="946"/>
                    </a:lnTo>
                    <a:lnTo>
                      <a:pt x="43258" y="1124"/>
                    </a:lnTo>
                    <a:lnTo>
                      <a:pt x="43297" y="1321"/>
                    </a:lnTo>
                    <a:lnTo>
                      <a:pt x="43356" y="1518"/>
                    </a:lnTo>
                    <a:lnTo>
                      <a:pt x="43376" y="1734"/>
                    </a:lnTo>
                    <a:lnTo>
                      <a:pt x="43396" y="1951"/>
                    </a:lnTo>
                    <a:lnTo>
                      <a:pt x="43396" y="2168"/>
                    </a:lnTo>
                    <a:lnTo>
                      <a:pt x="43396" y="2562"/>
                    </a:lnTo>
                    <a:lnTo>
                      <a:pt x="43336" y="2975"/>
                    </a:lnTo>
                    <a:lnTo>
                      <a:pt x="43238" y="3428"/>
                    </a:lnTo>
                    <a:lnTo>
                      <a:pt x="43100" y="3881"/>
                    </a:lnTo>
                    <a:lnTo>
                      <a:pt x="42962" y="4295"/>
                    </a:lnTo>
                    <a:lnTo>
                      <a:pt x="42785" y="4728"/>
                    </a:lnTo>
                    <a:lnTo>
                      <a:pt x="42588" y="5181"/>
                    </a:lnTo>
                    <a:lnTo>
                      <a:pt x="42351" y="5635"/>
                    </a:lnTo>
                    <a:lnTo>
                      <a:pt x="42095" y="6088"/>
                    </a:lnTo>
                    <a:lnTo>
                      <a:pt x="41800" y="6560"/>
                    </a:lnTo>
                    <a:lnTo>
                      <a:pt x="41485" y="7053"/>
                    </a:lnTo>
                    <a:lnTo>
                      <a:pt x="41150" y="7545"/>
                    </a:lnTo>
                    <a:lnTo>
                      <a:pt x="40598" y="8294"/>
                    </a:lnTo>
                    <a:lnTo>
                      <a:pt x="39968" y="9042"/>
                    </a:lnTo>
                    <a:lnTo>
                      <a:pt x="39298" y="9830"/>
                    </a:lnTo>
                    <a:lnTo>
                      <a:pt x="38569" y="10598"/>
                    </a:lnTo>
                    <a:lnTo>
                      <a:pt x="37801" y="11406"/>
                    </a:lnTo>
                    <a:lnTo>
                      <a:pt x="36974" y="12194"/>
                    </a:lnTo>
                    <a:lnTo>
                      <a:pt x="36087" y="13002"/>
                    </a:lnTo>
                    <a:lnTo>
                      <a:pt x="35162" y="13790"/>
                    </a:lnTo>
                    <a:lnTo>
                      <a:pt x="34196" y="14597"/>
                    </a:lnTo>
                    <a:lnTo>
                      <a:pt x="33172" y="15385"/>
                    </a:lnTo>
                    <a:lnTo>
                      <a:pt x="32108" y="16173"/>
                    </a:lnTo>
                    <a:lnTo>
                      <a:pt x="31005" y="16961"/>
                    </a:lnTo>
                    <a:lnTo>
                      <a:pt x="29883" y="17749"/>
                    </a:lnTo>
                    <a:lnTo>
                      <a:pt x="28701" y="18497"/>
                    </a:lnTo>
                    <a:lnTo>
                      <a:pt x="27479" y="19266"/>
                    </a:lnTo>
                    <a:lnTo>
                      <a:pt x="26238" y="19995"/>
                    </a:lnTo>
                    <a:lnTo>
                      <a:pt x="24879" y="20763"/>
                    </a:lnTo>
                    <a:lnTo>
                      <a:pt x="23500" y="21492"/>
                    </a:lnTo>
                    <a:lnTo>
                      <a:pt x="22141" y="22181"/>
                    </a:lnTo>
                    <a:lnTo>
                      <a:pt x="20762" y="22831"/>
                    </a:lnTo>
                    <a:lnTo>
                      <a:pt x="19403" y="23442"/>
                    </a:lnTo>
                    <a:lnTo>
                      <a:pt x="18044" y="24013"/>
                    </a:lnTo>
                    <a:lnTo>
                      <a:pt x="16704" y="24545"/>
                    </a:lnTo>
                    <a:lnTo>
                      <a:pt x="15404" y="25018"/>
                    </a:lnTo>
                    <a:lnTo>
                      <a:pt x="14104" y="25431"/>
                    </a:lnTo>
                    <a:lnTo>
                      <a:pt x="12844" y="25806"/>
                    </a:lnTo>
                    <a:lnTo>
                      <a:pt x="11622" y="26121"/>
                    </a:lnTo>
                    <a:lnTo>
                      <a:pt x="10440" y="26396"/>
                    </a:lnTo>
                    <a:lnTo>
                      <a:pt x="9869" y="26495"/>
                    </a:lnTo>
                    <a:lnTo>
                      <a:pt x="9298" y="26593"/>
                    </a:lnTo>
                    <a:lnTo>
                      <a:pt x="8746" y="26692"/>
                    </a:lnTo>
                    <a:lnTo>
                      <a:pt x="8195" y="26751"/>
                    </a:lnTo>
                    <a:lnTo>
                      <a:pt x="7683" y="26810"/>
                    </a:lnTo>
                    <a:lnTo>
                      <a:pt x="7170" y="26850"/>
                    </a:lnTo>
                    <a:lnTo>
                      <a:pt x="6678" y="26869"/>
                    </a:lnTo>
                    <a:lnTo>
                      <a:pt x="5713" y="26869"/>
                    </a:lnTo>
                    <a:lnTo>
                      <a:pt x="5260" y="26850"/>
                    </a:lnTo>
                    <a:lnTo>
                      <a:pt x="4807" y="26790"/>
                    </a:lnTo>
                    <a:lnTo>
                      <a:pt x="4393" y="26751"/>
                    </a:lnTo>
                    <a:lnTo>
                      <a:pt x="3999" y="26672"/>
                    </a:lnTo>
                    <a:lnTo>
                      <a:pt x="3605" y="26574"/>
                    </a:lnTo>
                    <a:lnTo>
                      <a:pt x="3251" y="26475"/>
                    </a:lnTo>
                    <a:lnTo>
                      <a:pt x="2916" y="26357"/>
                    </a:lnTo>
                    <a:lnTo>
                      <a:pt x="2601" y="26219"/>
                    </a:lnTo>
                    <a:lnTo>
                      <a:pt x="2325" y="26062"/>
                    </a:lnTo>
                    <a:lnTo>
                      <a:pt x="2049" y="25884"/>
                    </a:lnTo>
                    <a:lnTo>
                      <a:pt x="1813" y="25707"/>
                    </a:lnTo>
                    <a:lnTo>
                      <a:pt x="1576" y="25510"/>
                    </a:lnTo>
                    <a:lnTo>
                      <a:pt x="1379" y="25293"/>
                    </a:lnTo>
                    <a:lnTo>
                      <a:pt x="1202" y="25077"/>
                    </a:lnTo>
                    <a:lnTo>
                      <a:pt x="1044" y="24821"/>
                    </a:lnTo>
                    <a:lnTo>
                      <a:pt x="0" y="25431"/>
                    </a:lnTo>
                    <a:lnTo>
                      <a:pt x="217" y="25766"/>
                    </a:lnTo>
                    <a:lnTo>
                      <a:pt x="473" y="26081"/>
                    </a:lnTo>
                    <a:lnTo>
                      <a:pt x="749" y="26377"/>
                    </a:lnTo>
                    <a:lnTo>
                      <a:pt x="1044" y="26653"/>
                    </a:lnTo>
                    <a:lnTo>
                      <a:pt x="1281" y="26830"/>
                    </a:lnTo>
                    <a:lnTo>
                      <a:pt x="1537" y="27007"/>
                    </a:lnTo>
                    <a:lnTo>
                      <a:pt x="1813" y="27165"/>
                    </a:lnTo>
                    <a:lnTo>
                      <a:pt x="2088" y="27303"/>
                    </a:lnTo>
                    <a:lnTo>
                      <a:pt x="2384" y="27421"/>
                    </a:lnTo>
                    <a:lnTo>
                      <a:pt x="2679" y="27539"/>
                    </a:lnTo>
                    <a:lnTo>
                      <a:pt x="2994" y="27657"/>
                    </a:lnTo>
                    <a:lnTo>
                      <a:pt x="3310" y="27736"/>
                    </a:lnTo>
                    <a:lnTo>
                      <a:pt x="3625" y="27815"/>
                    </a:lnTo>
                    <a:lnTo>
                      <a:pt x="3979" y="27894"/>
                    </a:lnTo>
                    <a:lnTo>
                      <a:pt x="4314" y="27953"/>
                    </a:lnTo>
                    <a:lnTo>
                      <a:pt x="4669" y="27992"/>
                    </a:lnTo>
                    <a:lnTo>
                      <a:pt x="5417" y="28051"/>
                    </a:lnTo>
                    <a:lnTo>
                      <a:pt x="6186" y="28071"/>
                    </a:lnTo>
                    <a:lnTo>
                      <a:pt x="6717" y="28071"/>
                    </a:lnTo>
                    <a:lnTo>
                      <a:pt x="7249" y="28051"/>
                    </a:lnTo>
                    <a:lnTo>
                      <a:pt x="7781" y="28012"/>
                    </a:lnTo>
                    <a:lnTo>
                      <a:pt x="8333" y="27953"/>
                    </a:lnTo>
                    <a:lnTo>
                      <a:pt x="8904" y="27874"/>
                    </a:lnTo>
                    <a:lnTo>
                      <a:pt x="9495" y="27795"/>
                    </a:lnTo>
                    <a:lnTo>
                      <a:pt x="10086" y="27697"/>
                    </a:lnTo>
                    <a:lnTo>
                      <a:pt x="10677" y="27578"/>
                    </a:lnTo>
                    <a:lnTo>
                      <a:pt x="11603" y="27362"/>
                    </a:lnTo>
                    <a:lnTo>
                      <a:pt x="12528" y="27145"/>
                    </a:lnTo>
                    <a:lnTo>
                      <a:pt x="13494" y="26869"/>
                    </a:lnTo>
                    <a:lnTo>
                      <a:pt x="14459" y="26574"/>
                    </a:lnTo>
                    <a:lnTo>
                      <a:pt x="15463" y="26259"/>
                    </a:lnTo>
                    <a:lnTo>
                      <a:pt x="16468" y="25904"/>
                    </a:lnTo>
                    <a:lnTo>
                      <a:pt x="17473" y="25530"/>
                    </a:lnTo>
                    <a:lnTo>
                      <a:pt x="18497" y="25136"/>
                    </a:lnTo>
                    <a:lnTo>
                      <a:pt x="19541" y="24702"/>
                    </a:lnTo>
                    <a:lnTo>
                      <a:pt x="20565" y="24249"/>
                    </a:lnTo>
                    <a:lnTo>
                      <a:pt x="21609" y="23777"/>
                    </a:lnTo>
                    <a:lnTo>
                      <a:pt x="22653" y="23264"/>
                    </a:lnTo>
                    <a:lnTo>
                      <a:pt x="23717" y="22752"/>
                    </a:lnTo>
                    <a:lnTo>
                      <a:pt x="24761" y="22201"/>
                    </a:lnTo>
                    <a:lnTo>
                      <a:pt x="25805" y="21630"/>
                    </a:lnTo>
                    <a:lnTo>
                      <a:pt x="26849" y="21039"/>
                    </a:lnTo>
                    <a:lnTo>
                      <a:pt x="27814" y="20467"/>
                    </a:lnTo>
                    <a:lnTo>
                      <a:pt x="28760" y="19896"/>
                    </a:lnTo>
                    <a:lnTo>
                      <a:pt x="29686" y="19305"/>
                    </a:lnTo>
                    <a:lnTo>
                      <a:pt x="30592" y="18714"/>
                    </a:lnTo>
                    <a:lnTo>
                      <a:pt x="31478" y="18104"/>
                    </a:lnTo>
                    <a:lnTo>
                      <a:pt x="32345" y="17493"/>
                    </a:lnTo>
                    <a:lnTo>
                      <a:pt x="33192" y="16882"/>
                    </a:lnTo>
                    <a:lnTo>
                      <a:pt x="33999" y="16272"/>
                    </a:lnTo>
                    <a:lnTo>
                      <a:pt x="34787" y="15641"/>
                    </a:lnTo>
                    <a:lnTo>
                      <a:pt x="35556" y="15031"/>
                    </a:lnTo>
                    <a:lnTo>
                      <a:pt x="36304" y="14400"/>
                    </a:lnTo>
                    <a:lnTo>
                      <a:pt x="37013" y="13770"/>
                    </a:lnTo>
                    <a:lnTo>
                      <a:pt x="37703" y="13159"/>
                    </a:lnTo>
                    <a:lnTo>
                      <a:pt x="38372" y="12529"/>
                    </a:lnTo>
                    <a:lnTo>
                      <a:pt x="39003" y="11899"/>
                    </a:lnTo>
                    <a:lnTo>
                      <a:pt x="39594" y="11288"/>
                    </a:lnTo>
                    <a:lnTo>
                      <a:pt x="40165" y="10658"/>
                    </a:lnTo>
                    <a:lnTo>
                      <a:pt x="40697" y="10047"/>
                    </a:lnTo>
                    <a:lnTo>
                      <a:pt x="41209" y="9436"/>
                    </a:lnTo>
                    <a:lnTo>
                      <a:pt x="41682" y="8845"/>
                    </a:lnTo>
                    <a:lnTo>
                      <a:pt x="42135" y="8235"/>
                    </a:lnTo>
                    <a:lnTo>
                      <a:pt x="42548" y="7644"/>
                    </a:lnTo>
                    <a:lnTo>
                      <a:pt x="42923" y="7053"/>
                    </a:lnTo>
                    <a:lnTo>
                      <a:pt x="43258" y="6482"/>
                    </a:lnTo>
                    <a:lnTo>
                      <a:pt x="43573" y="5910"/>
                    </a:lnTo>
                    <a:lnTo>
                      <a:pt x="43829" y="5339"/>
                    </a:lnTo>
                    <a:lnTo>
                      <a:pt x="44065" y="4788"/>
                    </a:lnTo>
                    <a:lnTo>
                      <a:pt x="44262" y="4256"/>
                    </a:lnTo>
                    <a:lnTo>
                      <a:pt x="44400" y="3724"/>
                    </a:lnTo>
                    <a:lnTo>
                      <a:pt x="44518" y="3192"/>
                    </a:lnTo>
                    <a:lnTo>
                      <a:pt x="44577" y="2680"/>
                    </a:lnTo>
                    <a:lnTo>
                      <a:pt x="44617" y="2168"/>
                    </a:lnTo>
                    <a:lnTo>
                      <a:pt x="44597" y="1872"/>
                    </a:lnTo>
                    <a:lnTo>
                      <a:pt x="44577" y="1596"/>
                    </a:lnTo>
                    <a:lnTo>
                      <a:pt x="44538" y="1301"/>
                    </a:lnTo>
                    <a:lnTo>
                      <a:pt x="44479" y="1025"/>
                    </a:lnTo>
                    <a:lnTo>
                      <a:pt x="44400" y="769"/>
                    </a:lnTo>
                    <a:lnTo>
                      <a:pt x="44302" y="493"/>
                    </a:lnTo>
                    <a:lnTo>
                      <a:pt x="44183" y="237"/>
                    </a:lnTo>
                    <a:lnTo>
                      <a:pt x="4406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9"/>
              <p:cNvSpPr/>
              <p:nvPr/>
            </p:nvSpPr>
            <p:spPr>
              <a:xfrm>
                <a:off x="2439975" y="637975"/>
                <a:ext cx="1231650" cy="450150"/>
              </a:xfrm>
              <a:custGeom>
                <a:avLst/>
                <a:gdLst/>
                <a:ahLst/>
                <a:cxnLst/>
                <a:rect l="l" t="t" r="r" b="b"/>
                <a:pathLst>
                  <a:path w="49266" h="18006" extrusionOk="0">
                    <a:moveTo>
                      <a:pt x="118" y="1"/>
                    </a:moveTo>
                    <a:lnTo>
                      <a:pt x="79" y="218"/>
                    </a:lnTo>
                    <a:lnTo>
                      <a:pt x="39" y="454"/>
                    </a:lnTo>
                    <a:lnTo>
                      <a:pt x="20" y="671"/>
                    </a:lnTo>
                    <a:lnTo>
                      <a:pt x="0" y="887"/>
                    </a:lnTo>
                    <a:lnTo>
                      <a:pt x="20" y="1143"/>
                    </a:lnTo>
                    <a:lnTo>
                      <a:pt x="39" y="1400"/>
                    </a:lnTo>
                    <a:lnTo>
                      <a:pt x="79" y="1675"/>
                    </a:lnTo>
                    <a:lnTo>
                      <a:pt x="138" y="1931"/>
                    </a:lnTo>
                    <a:lnTo>
                      <a:pt x="217" y="2187"/>
                    </a:lnTo>
                    <a:lnTo>
                      <a:pt x="296" y="2444"/>
                    </a:lnTo>
                    <a:lnTo>
                      <a:pt x="414" y="2700"/>
                    </a:lnTo>
                    <a:lnTo>
                      <a:pt x="532" y="2956"/>
                    </a:lnTo>
                    <a:lnTo>
                      <a:pt x="768" y="3409"/>
                    </a:lnTo>
                    <a:lnTo>
                      <a:pt x="1044" y="3862"/>
                    </a:lnTo>
                    <a:lnTo>
                      <a:pt x="1359" y="4315"/>
                    </a:lnTo>
                    <a:lnTo>
                      <a:pt x="1694" y="4768"/>
                    </a:lnTo>
                    <a:lnTo>
                      <a:pt x="2029" y="5162"/>
                    </a:lnTo>
                    <a:lnTo>
                      <a:pt x="2403" y="5556"/>
                    </a:lnTo>
                    <a:lnTo>
                      <a:pt x="2797" y="5950"/>
                    </a:lnTo>
                    <a:lnTo>
                      <a:pt x="3211" y="6344"/>
                    </a:lnTo>
                    <a:lnTo>
                      <a:pt x="3644" y="6757"/>
                    </a:lnTo>
                    <a:lnTo>
                      <a:pt x="4097" y="7151"/>
                    </a:lnTo>
                    <a:lnTo>
                      <a:pt x="4590" y="7545"/>
                    </a:lnTo>
                    <a:lnTo>
                      <a:pt x="5102" y="7939"/>
                    </a:lnTo>
                    <a:lnTo>
                      <a:pt x="5890" y="8511"/>
                    </a:lnTo>
                    <a:lnTo>
                      <a:pt x="6737" y="9102"/>
                    </a:lnTo>
                    <a:lnTo>
                      <a:pt x="7623" y="9673"/>
                    </a:lnTo>
                    <a:lnTo>
                      <a:pt x="8569" y="10244"/>
                    </a:lnTo>
                    <a:lnTo>
                      <a:pt x="9534" y="10796"/>
                    </a:lnTo>
                    <a:lnTo>
                      <a:pt x="10558" y="11347"/>
                    </a:lnTo>
                    <a:lnTo>
                      <a:pt x="11602" y="11879"/>
                    </a:lnTo>
                    <a:lnTo>
                      <a:pt x="12666" y="12411"/>
                    </a:lnTo>
                    <a:lnTo>
                      <a:pt x="13789" y="12903"/>
                    </a:lnTo>
                    <a:lnTo>
                      <a:pt x="14912" y="13396"/>
                    </a:lnTo>
                    <a:lnTo>
                      <a:pt x="16074" y="13869"/>
                    </a:lnTo>
                    <a:lnTo>
                      <a:pt x="17275" y="14322"/>
                    </a:lnTo>
                    <a:lnTo>
                      <a:pt x="18477" y="14735"/>
                    </a:lnTo>
                    <a:lnTo>
                      <a:pt x="19698" y="15149"/>
                    </a:lnTo>
                    <a:lnTo>
                      <a:pt x="20939" y="15523"/>
                    </a:lnTo>
                    <a:lnTo>
                      <a:pt x="22200" y="15878"/>
                    </a:lnTo>
                    <a:lnTo>
                      <a:pt x="23205" y="16134"/>
                    </a:lnTo>
                    <a:lnTo>
                      <a:pt x="24209" y="16370"/>
                    </a:lnTo>
                    <a:lnTo>
                      <a:pt x="25194" y="16607"/>
                    </a:lnTo>
                    <a:lnTo>
                      <a:pt x="26179" y="16823"/>
                    </a:lnTo>
                    <a:lnTo>
                      <a:pt x="27144" y="17001"/>
                    </a:lnTo>
                    <a:lnTo>
                      <a:pt x="28109" y="17178"/>
                    </a:lnTo>
                    <a:lnTo>
                      <a:pt x="29075" y="17335"/>
                    </a:lnTo>
                    <a:lnTo>
                      <a:pt x="30020" y="17473"/>
                    </a:lnTo>
                    <a:lnTo>
                      <a:pt x="30946" y="17611"/>
                    </a:lnTo>
                    <a:lnTo>
                      <a:pt x="31852" y="17710"/>
                    </a:lnTo>
                    <a:lnTo>
                      <a:pt x="32758" y="17808"/>
                    </a:lnTo>
                    <a:lnTo>
                      <a:pt x="33645" y="17887"/>
                    </a:lnTo>
                    <a:lnTo>
                      <a:pt x="34531" y="17946"/>
                    </a:lnTo>
                    <a:lnTo>
                      <a:pt x="35378" y="17985"/>
                    </a:lnTo>
                    <a:lnTo>
                      <a:pt x="36225" y="18005"/>
                    </a:lnTo>
                    <a:lnTo>
                      <a:pt x="37033" y="18005"/>
                    </a:lnTo>
                    <a:lnTo>
                      <a:pt x="38234" y="17985"/>
                    </a:lnTo>
                    <a:lnTo>
                      <a:pt x="39377" y="17946"/>
                    </a:lnTo>
                    <a:lnTo>
                      <a:pt x="40460" y="17848"/>
                    </a:lnTo>
                    <a:lnTo>
                      <a:pt x="41504" y="17729"/>
                    </a:lnTo>
                    <a:lnTo>
                      <a:pt x="42253" y="17611"/>
                    </a:lnTo>
                    <a:lnTo>
                      <a:pt x="42982" y="17473"/>
                    </a:lnTo>
                    <a:lnTo>
                      <a:pt x="43671" y="17296"/>
                    </a:lnTo>
                    <a:lnTo>
                      <a:pt x="44321" y="17119"/>
                    </a:lnTo>
                    <a:lnTo>
                      <a:pt x="44794" y="16981"/>
                    </a:lnTo>
                    <a:lnTo>
                      <a:pt x="45247" y="16823"/>
                    </a:lnTo>
                    <a:lnTo>
                      <a:pt x="45680" y="16646"/>
                    </a:lnTo>
                    <a:lnTo>
                      <a:pt x="46094" y="16469"/>
                    </a:lnTo>
                    <a:lnTo>
                      <a:pt x="46488" y="16252"/>
                    </a:lnTo>
                    <a:lnTo>
                      <a:pt x="46862" y="16055"/>
                    </a:lnTo>
                    <a:lnTo>
                      <a:pt x="47217" y="15819"/>
                    </a:lnTo>
                    <a:lnTo>
                      <a:pt x="47552" y="15582"/>
                    </a:lnTo>
                    <a:lnTo>
                      <a:pt x="47847" y="15346"/>
                    </a:lnTo>
                    <a:lnTo>
                      <a:pt x="48143" y="15070"/>
                    </a:lnTo>
                    <a:lnTo>
                      <a:pt x="48399" y="14794"/>
                    </a:lnTo>
                    <a:lnTo>
                      <a:pt x="48615" y="14499"/>
                    </a:lnTo>
                    <a:lnTo>
                      <a:pt x="48832" y="14184"/>
                    </a:lnTo>
                    <a:lnTo>
                      <a:pt x="49009" y="13849"/>
                    </a:lnTo>
                    <a:lnTo>
                      <a:pt x="49147" y="13514"/>
                    </a:lnTo>
                    <a:lnTo>
                      <a:pt x="49265" y="13159"/>
                    </a:lnTo>
                    <a:lnTo>
                      <a:pt x="48103" y="12864"/>
                    </a:lnTo>
                    <a:lnTo>
                      <a:pt x="48024" y="13081"/>
                    </a:lnTo>
                    <a:lnTo>
                      <a:pt x="47946" y="13278"/>
                    </a:lnTo>
                    <a:lnTo>
                      <a:pt x="47827" y="13494"/>
                    </a:lnTo>
                    <a:lnTo>
                      <a:pt x="47709" y="13691"/>
                    </a:lnTo>
                    <a:lnTo>
                      <a:pt x="47591" y="13869"/>
                    </a:lnTo>
                    <a:lnTo>
                      <a:pt x="47453" y="14026"/>
                    </a:lnTo>
                    <a:lnTo>
                      <a:pt x="47295" y="14203"/>
                    </a:lnTo>
                    <a:lnTo>
                      <a:pt x="47138" y="14361"/>
                    </a:lnTo>
                    <a:lnTo>
                      <a:pt x="46941" y="14519"/>
                    </a:lnTo>
                    <a:lnTo>
                      <a:pt x="46744" y="14676"/>
                    </a:lnTo>
                    <a:lnTo>
                      <a:pt x="46547" y="14834"/>
                    </a:lnTo>
                    <a:lnTo>
                      <a:pt x="46311" y="14972"/>
                    </a:lnTo>
                    <a:lnTo>
                      <a:pt x="45936" y="15188"/>
                    </a:lnTo>
                    <a:lnTo>
                      <a:pt x="45542" y="15385"/>
                    </a:lnTo>
                    <a:lnTo>
                      <a:pt x="45109" y="15582"/>
                    </a:lnTo>
                    <a:lnTo>
                      <a:pt x="44656" y="15760"/>
                    </a:lnTo>
                    <a:lnTo>
                      <a:pt x="44163" y="15917"/>
                    </a:lnTo>
                    <a:lnTo>
                      <a:pt x="43632" y="16075"/>
                    </a:lnTo>
                    <a:lnTo>
                      <a:pt x="43080" y="16213"/>
                    </a:lnTo>
                    <a:lnTo>
                      <a:pt x="42509" y="16331"/>
                    </a:lnTo>
                    <a:lnTo>
                      <a:pt x="41898" y="16449"/>
                    </a:lnTo>
                    <a:lnTo>
                      <a:pt x="41288" y="16528"/>
                    </a:lnTo>
                    <a:lnTo>
                      <a:pt x="40637" y="16626"/>
                    </a:lnTo>
                    <a:lnTo>
                      <a:pt x="39948" y="16685"/>
                    </a:lnTo>
                    <a:lnTo>
                      <a:pt x="39259" y="16744"/>
                    </a:lnTo>
                    <a:lnTo>
                      <a:pt x="38530" y="16784"/>
                    </a:lnTo>
                    <a:lnTo>
                      <a:pt x="37801" y="16804"/>
                    </a:lnTo>
                    <a:lnTo>
                      <a:pt x="36245" y="16804"/>
                    </a:lnTo>
                    <a:lnTo>
                      <a:pt x="35417" y="16764"/>
                    </a:lnTo>
                    <a:lnTo>
                      <a:pt x="34590" y="16725"/>
                    </a:lnTo>
                    <a:lnTo>
                      <a:pt x="33743" y="16685"/>
                    </a:lnTo>
                    <a:lnTo>
                      <a:pt x="32876" y="16607"/>
                    </a:lnTo>
                    <a:lnTo>
                      <a:pt x="31990" y="16508"/>
                    </a:lnTo>
                    <a:lnTo>
                      <a:pt x="31084" y="16410"/>
                    </a:lnTo>
                    <a:lnTo>
                      <a:pt x="30178" y="16291"/>
                    </a:lnTo>
                    <a:lnTo>
                      <a:pt x="29252" y="16154"/>
                    </a:lnTo>
                    <a:lnTo>
                      <a:pt x="28326" y="15996"/>
                    </a:lnTo>
                    <a:lnTo>
                      <a:pt x="27381" y="15819"/>
                    </a:lnTo>
                    <a:lnTo>
                      <a:pt x="26415" y="15641"/>
                    </a:lnTo>
                    <a:lnTo>
                      <a:pt x="25450" y="15425"/>
                    </a:lnTo>
                    <a:lnTo>
                      <a:pt x="24485" y="15208"/>
                    </a:lnTo>
                    <a:lnTo>
                      <a:pt x="23500" y="14972"/>
                    </a:lnTo>
                    <a:lnTo>
                      <a:pt x="22515" y="14716"/>
                    </a:lnTo>
                    <a:lnTo>
                      <a:pt x="21432" y="14420"/>
                    </a:lnTo>
                    <a:lnTo>
                      <a:pt x="20388" y="14085"/>
                    </a:lnTo>
                    <a:lnTo>
                      <a:pt x="19324" y="13750"/>
                    </a:lnTo>
                    <a:lnTo>
                      <a:pt x="18300" y="13396"/>
                    </a:lnTo>
                    <a:lnTo>
                      <a:pt x="17275" y="13022"/>
                    </a:lnTo>
                    <a:lnTo>
                      <a:pt x="16271" y="12647"/>
                    </a:lnTo>
                    <a:lnTo>
                      <a:pt x="15266" y="12234"/>
                    </a:lnTo>
                    <a:lnTo>
                      <a:pt x="14301" y="11820"/>
                    </a:lnTo>
                    <a:lnTo>
                      <a:pt x="12902" y="11170"/>
                    </a:lnTo>
                    <a:lnTo>
                      <a:pt x="11543" y="10500"/>
                    </a:lnTo>
                    <a:lnTo>
                      <a:pt x="10243" y="9811"/>
                    </a:lnTo>
                    <a:lnTo>
                      <a:pt x="9002" y="9102"/>
                    </a:lnTo>
                    <a:lnTo>
                      <a:pt x="8116" y="8570"/>
                    </a:lnTo>
                    <a:lnTo>
                      <a:pt x="7288" y="8018"/>
                    </a:lnTo>
                    <a:lnTo>
                      <a:pt x="6481" y="7467"/>
                    </a:lnTo>
                    <a:lnTo>
                      <a:pt x="5732" y="6915"/>
                    </a:lnTo>
                    <a:lnTo>
                      <a:pt x="5043" y="6364"/>
                    </a:lnTo>
                    <a:lnTo>
                      <a:pt x="4393" y="5812"/>
                    </a:lnTo>
                    <a:lnTo>
                      <a:pt x="3802" y="5260"/>
                    </a:lnTo>
                    <a:lnTo>
                      <a:pt x="3270" y="4709"/>
                    </a:lnTo>
                    <a:lnTo>
                      <a:pt x="2778" y="4177"/>
                    </a:lnTo>
                    <a:lnTo>
                      <a:pt x="2364" y="3665"/>
                    </a:lnTo>
                    <a:lnTo>
                      <a:pt x="2009" y="3153"/>
                    </a:lnTo>
                    <a:lnTo>
                      <a:pt x="1852" y="2897"/>
                    </a:lnTo>
                    <a:lnTo>
                      <a:pt x="1714" y="2641"/>
                    </a:lnTo>
                    <a:lnTo>
                      <a:pt x="1596" y="2404"/>
                    </a:lnTo>
                    <a:lnTo>
                      <a:pt x="1497" y="2168"/>
                    </a:lnTo>
                    <a:lnTo>
                      <a:pt x="1399" y="1951"/>
                    </a:lnTo>
                    <a:lnTo>
                      <a:pt x="1340" y="1715"/>
                    </a:lnTo>
                    <a:lnTo>
                      <a:pt x="1280" y="1498"/>
                    </a:lnTo>
                    <a:lnTo>
                      <a:pt x="1241" y="1301"/>
                    </a:lnTo>
                    <a:lnTo>
                      <a:pt x="1221" y="1084"/>
                    </a:lnTo>
                    <a:lnTo>
                      <a:pt x="1221" y="887"/>
                    </a:lnTo>
                    <a:lnTo>
                      <a:pt x="1221" y="592"/>
                    </a:lnTo>
                    <a:lnTo>
                      <a:pt x="1280" y="316"/>
                    </a:lnTo>
                    <a:lnTo>
                      <a:pt x="11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9"/>
              <p:cNvSpPr/>
              <p:nvPr/>
            </p:nvSpPr>
            <p:spPr>
              <a:xfrm>
                <a:off x="2675350" y="251900"/>
                <a:ext cx="699800" cy="1114950"/>
              </a:xfrm>
              <a:custGeom>
                <a:avLst/>
                <a:gdLst/>
                <a:ahLst/>
                <a:cxnLst/>
                <a:rect l="l" t="t" r="r" b="b"/>
                <a:pathLst>
                  <a:path w="27992" h="44598" extrusionOk="0">
                    <a:moveTo>
                      <a:pt x="2562" y="1"/>
                    </a:moveTo>
                    <a:lnTo>
                      <a:pt x="2227" y="217"/>
                    </a:lnTo>
                    <a:lnTo>
                      <a:pt x="1931" y="454"/>
                    </a:lnTo>
                    <a:lnTo>
                      <a:pt x="1655" y="729"/>
                    </a:lnTo>
                    <a:lnTo>
                      <a:pt x="1399" y="1025"/>
                    </a:lnTo>
                    <a:lnTo>
                      <a:pt x="1222" y="1261"/>
                    </a:lnTo>
                    <a:lnTo>
                      <a:pt x="1045" y="1517"/>
                    </a:lnTo>
                    <a:lnTo>
                      <a:pt x="907" y="1773"/>
                    </a:lnTo>
                    <a:lnTo>
                      <a:pt x="769" y="2049"/>
                    </a:lnTo>
                    <a:lnTo>
                      <a:pt x="631" y="2345"/>
                    </a:lnTo>
                    <a:lnTo>
                      <a:pt x="533" y="2640"/>
                    </a:lnTo>
                    <a:lnTo>
                      <a:pt x="414" y="2955"/>
                    </a:lnTo>
                    <a:lnTo>
                      <a:pt x="336" y="3270"/>
                    </a:lnTo>
                    <a:lnTo>
                      <a:pt x="257" y="3605"/>
                    </a:lnTo>
                    <a:lnTo>
                      <a:pt x="178" y="3940"/>
                    </a:lnTo>
                    <a:lnTo>
                      <a:pt x="139" y="4295"/>
                    </a:lnTo>
                    <a:lnTo>
                      <a:pt x="80" y="4669"/>
                    </a:lnTo>
                    <a:lnTo>
                      <a:pt x="21" y="5418"/>
                    </a:lnTo>
                    <a:lnTo>
                      <a:pt x="1" y="6206"/>
                    </a:lnTo>
                    <a:lnTo>
                      <a:pt x="21" y="6698"/>
                    </a:lnTo>
                    <a:lnTo>
                      <a:pt x="40" y="7230"/>
                    </a:lnTo>
                    <a:lnTo>
                      <a:pt x="80" y="7742"/>
                    </a:lnTo>
                    <a:lnTo>
                      <a:pt x="119" y="8294"/>
                    </a:lnTo>
                    <a:lnTo>
                      <a:pt x="178" y="8845"/>
                    </a:lnTo>
                    <a:lnTo>
                      <a:pt x="257" y="9397"/>
                    </a:lnTo>
                    <a:lnTo>
                      <a:pt x="454" y="10559"/>
                    </a:lnTo>
                    <a:lnTo>
                      <a:pt x="651" y="11445"/>
                    </a:lnTo>
                    <a:lnTo>
                      <a:pt x="868" y="12371"/>
                    </a:lnTo>
                    <a:lnTo>
                      <a:pt x="1104" y="13317"/>
                    </a:lnTo>
                    <a:lnTo>
                      <a:pt x="1380" y="14282"/>
                    </a:lnTo>
                    <a:lnTo>
                      <a:pt x="1695" y="15247"/>
                    </a:lnTo>
                    <a:lnTo>
                      <a:pt x="2030" y="16252"/>
                    </a:lnTo>
                    <a:lnTo>
                      <a:pt x="2404" y="17256"/>
                    </a:lnTo>
                    <a:lnTo>
                      <a:pt x="2798" y="18281"/>
                    </a:lnTo>
                    <a:lnTo>
                      <a:pt x="3212" y="19325"/>
                    </a:lnTo>
                    <a:lnTo>
                      <a:pt x="3665" y="20369"/>
                    </a:lnTo>
                    <a:lnTo>
                      <a:pt x="4137" y="21432"/>
                    </a:lnTo>
                    <a:lnTo>
                      <a:pt x="4650" y="22516"/>
                    </a:lnTo>
                    <a:lnTo>
                      <a:pt x="5181" y="23579"/>
                    </a:lnTo>
                    <a:lnTo>
                      <a:pt x="5733" y="24663"/>
                    </a:lnTo>
                    <a:lnTo>
                      <a:pt x="6324" y="25746"/>
                    </a:lnTo>
                    <a:lnTo>
                      <a:pt x="6954" y="26830"/>
                    </a:lnTo>
                    <a:lnTo>
                      <a:pt x="7526" y="27814"/>
                    </a:lnTo>
                    <a:lnTo>
                      <a:pt x="8097" y="28760"/>
                    </a:lnTo>
                    <a:lnTo>
                      <a:pt x="8688" y="29686"/>
                    </a:lnTo>
                    <a:lnTo>
                      <a:pt x="9279" y="30592"/>
                    </a:lnTo>
                    <a:lnTo>
                      <a:pt x="9870" y="31478"/>
                    </a:lnTo>
                    <a:lnTo>
                      <a:pt x="10480" y="32345"/>
                    </a:lnTo>
                    <a:lnTo>
                      <a:pt x="11091" y="33192"/>
                    </a:lnTo>
                    <a:lnTo>
                      <a:pt x="11721" y="34000"/>
                    </a:lnTo>
                    <a:lnTo>
                      <a:pt x="12332" y="34788"/>
                    </a:lnTo>
                    <a:lnTo>
                      <a:pt x="12962" y="35556"/>
                    </a:lnTo>
                    <a:lnTo>
                      <a:pt x="13573" y="36304"/>
                    </a:lnTo>
                    <a:lnTo>
                      <a:pt x="14203" y="37014"/>
                    </a:lnTo>
                    <a:lnTo>
                      <a:pt x="14834" y="37703"/>
                    </a:lnTo>
                    <a:lnTo>
                      <a:pt x="15464" y="38353"/>
                    </a:lnTo>
                    <a:lnTo>
                      <a:pt x="16075" y="38983"/>
                    </a:lnTo>
                    <a:lnTo>
                      <a:pt x="16705" y="39594"/>
                    </a:lnTo>
                    <a:lnTo>
                      <a:pt x="17316" y="40165"/>
                    </a:lnTo>
                    <a:lnTo>
                      <a:pt x="17926" y="40697"/>
                    </a:lnTo>
                    <a:lnTo>
                      <a:pt x="18537" y="41209"/>
                    </a:lnTo>
                    <a:lnTo>
                      <a:pt x="19147" y="41682"/>
                    </a:lnTo>
                    <a:lnTo>
                      <a:pt x="19738" y="42135"/>
                    </a:lnTo>
                    <a:lnTo>
                      <a:pt x="20349" y="42549"/>
                    </a:lnTo>
                    <a:lnTo>
                      <a:pt x="20920" y="42923"/>
                    </a:lnTo>
                    <a:lnTo>
                      <a:pt x="21511" y="43258"/>
                    </a:lnTo>
                    <a:lnTo>
                      <a:pt x="22083" y="43553"/>
                    </a:lnTo>
                    <a:lnTo>
                      <a:pt x="22634" y="43829"/>
                    </a:lnTo>
                    <a:lnTo>
                      <a:pt x="23186" y="44066"/>
                    </a:lnTo>
                    <a:lnTo>
                      <a:pt x="23737" y="44243"/>
                    </a:lnTo>
                    <a:lnTo>
                      <a:pt x="24269" y="44400"/>
                    </a:lnTo>
                    <a:lnTo>
                      <a:pt x="24801" y="44519"/>
                    </a:lnTo>
                    <a:lnTo>
                      <a:pt x="25313" y="44578"/>
                    </a:lnTo>
                    <a:lnTo>
                      <a:pt x="25825" y="44597"/>
                    </a:lnTo>
                    <a:lnTo>
                      <a:pt x="26101" y="44597"/>
                    </a:lnTo>
                    <a:lnTo>
                      <a:pt x="26396" y="44578"/>
                    </a:lnTo>
                    <a:lnTo>
                      <a:pt x="26672" y="44538"/>
                    </a:lnTo>
                    <a:lnTo>
                      <a:pt x="26948" y="44479"/>
                    </a:lnTo>
                    <a:lnTo>
                      <a:pt x="27224" y="44400"/>
                    </a:lnTo>
                    <a:lnTo>
                      <a:pt x="27480" y="44302"/>
                    </a:lnTo>
                    <a:lnTo>
                      <a:pt x="27736" y="44184"/>
                    </a:lnTo>
                    <a:lnTo>
                      <a:pt x="27992" y="44046"/>
                    </a:lnTo>
                    <a:lnTo>
                      <a:pt x="27381" y="43002"/>
                    </a:lnTo>
                    <a:lnTo>
                      <a:pt x="27224" y="43100"/>
                    </a:lnTo>
                    <a:lnTo>
                      <a:pt x="27046" y="43179"/>
                    </a:lnTo>
                    <a:lnTo>
                      <a:pt x="26849" y="43238"/>
                    </a:lnTo>
                    <a:lnTo>
                      <a:pt x="26653" y="43297"/>
                    </a:lnTo>
                    <a:lnTo>
                      <a:pt x="26456" y="43337"/>
                    </a:lnTo>
                    <a:lnTo>
                      <a:pt x="26259" y="43376"/>
                    </a:lnTo>
                    <a:lnTo>
                      <a:pt x="26042" y="43396"/>
                    </a:lnTo>
                    <a:lnTo>
                      <a:pt x="25825" y="43396"/>
                    </a:lnTo>
                    <a:lnTo>
                      <a:pt x="25412" y="43376"/>
                    </a:lnTo>
                    <a:lnTo>
                      <a:pt x="24998" y="43337"/>
                    </a:lnTo>
                    <a:lnTo>
                      <a:pt x="24565" y="43238"/>
                    </a:lnTo>
                    <a:lnTo>
                      <a:pt x="24092" y="43100"/>
                    </a:lnTo>
                    <a:lnTo>
                      <a:pt x="23678" y="42962"/>
                    </a:lnTo>
                    <a:lnTo>
                      <a:pt x="23245" y="42785"/>
                    </a:lnTo>
                    <a:lnTo>
                      <a:pt x="22811" y="42588"/>
                    </a:lnTo>
                    <a:lnTo>
                      <a:pt x="22358" y="42352"/>
                    </a:lnTo>
                    <a:lnTo>
                      <a:pt x="21886" y="42096"/>
                    </a:lnTo>
                    <a:lnTo>
                      <a:pt x="21413" y="41800"/>
                    </a:lnTo>
                    <a:lnTo>
                      <a:pt x="20940" y="41485"/>
                    </a:lnTo>
                    <a:lnTo>
                      <a:pt x="20448" y="41150"/>
                    </a:lnTo>
                    <a:lnTo>
                      <a:pt x="19699" y="40599"/>
                    </a:lnTo>
                    <a:lnTo>
                      <a:pt x="18931" y="39968"/>
                    </a:lnTo>
                    <a:lnTo>
                      <a:pt x="18163" y="39299"/>
                    </a:lnTo>
                    <a:lnTo>
                      <a:pt x="17375" y="38570"/>
                    </a:lnTo>
                    <a:lnTo>
                      <a:pt x="16587" y="37801"/>
                    </a:lnTo>
                    <a:lnTo>
                      <a:pt x="15799" y="36954"/>
                    </a:lnTo>
                    <a:lnTo>
                      <a:pt x="14991" y="36088"/>
                    </a:lnTo>
                    <a:lnTo>
                      <a:pt x="14184" y="35162"/>
                    </a:lnTo>
                    <a:lnTo>
                      <a:pt x="13396" y="34177"/>
                    </a:lnTo>
                    <a:lnTo>
                      <a:pt x="12588" y="33172"/>
                    </a:lnTo>
                    <a:lnTo>
                      <a:pt x="11800" y="32109"/>
                    </a:lnTo>
                    <a:lnTo>
                      <a:pt x="11012" y="31006"/>
                    </a:lnTo>
                    <a:lnTo>
                      <a:pt x="10244" y="29863"/>
                    </a:lnTo>
                    <a:lnTo>
                      <a:pt x="9476" y="28701"/>
                    </a:lnTo>
                    <a:lnTo>
                      <a:pt x="8727" y="27480"/>
                    </a:lnTo>
                    <a:lnTo>
                      <a:pt x="7998" y="26239"/>
                    </a:lnTo>
                    <a:lnTo>
                      <a:pt x="7191" y="24801"/>
                    </a:lnTo>
                    <a:lnTo>
                      <a:pt x="6442" y="23382"/>
                    </a:lnTo>
                    <a:lnTo>
                      <a:pt x="5733" y="21984"/>
                    </a:lnTo>
                    <a:lnTo>
                      <a:pt x="5083" y="20585"/>
                    </a:lnTo>
                    <a:lnTo>
                      <a:pt x="4472" y="19206"/>
                    </a:lnTo>
                    <a:lnTo>
                      <a:pt x="3901" y="17847"/>
                    </a:lnTo>
                    <a:lnTo>
                      <a:pt x="3409" y="16508"/>
                    </a:lnTo>
                    <a:lnTo>
                      <a:pt x="2956" y="15208"/>
                    </a:lnTo>
                    <a:lnTo>
                      <a:pt x="2542" y="13927"/>
                    </a:lnTo>
                    <a:lnTo>
                      <a:pt x="2187" y="12686"/>
                    </a:lnTo>
                    <a:lnTo>
                      <a:pt x="1892" y="11485"/>
                    </a:lnTo>
                    <a:lnTo>
                      <a:pt x="1655" y="10322"/>
                    </a:lnTo>
                    <a:lnTo>
                      <a:pt x="1458" y="9219"/>
                    </a:lnTo>
                    <a:lnTo>
                      <a:pt x="1380" y="8687"/>
                    </a:lnTo>
                    <a:lnTo>
                      <a:pt x="1321" y="8156"/>
                    </a:lnTo>
                    <a:lnTo>
                      <a:pt x="1262" y="7643"/>
                    </a:lnTo>
                    <a:lnTo>
                      <a:pt x="1242" y="7151"/>
                    </a:lnTo>
                    <a:lnTo>
                      <a:pt x="1222" y="6678"/>
                    </a:lnTo>
                    <a:lnTo>
                      <a:pt x="1202" y="6206"/>
                    </a:lnTo>
                    <a:lnTo>
                      <a:pt x="1222" y="5713"/>
                    </a:lnTo>
                    <a:lnTo>
                      <a:pt x="1242" y="5240"/>
                    </a:lnTo>
                    <a:lnTo>
                      <a:pt x="1281" y="4787"/>
                    </a:lnTo>
                    <a:lnTo>
                      <a:pt x="1340" y="4354"/>
                    </a:lnTo>
                    <a:lnTo>
                      <a:pt x="1419" y="3960"/>
                    </a:lnTo>
                    <a:lnTo>
                      <a:pt x="1498" y="3566"/>
                    </a:lnTo>
                    <a:lnTo>
                      <a:pt x="1596" y="3211"/>
                    </a:lnTo>
                    <a:lnTo>
                      <a:pt x="1715" y="2876"/>
                    </a:lnTo>
                    <a:lnTo>
                      <a:pt x="1852" y="2561"/>
                    </a:lnTo>
                    <a:lnTo>
                      <a:pt x="2010" y="2266"/>
                    </a:lnTo>
                    <a:lnTo>
                      <a:pt x="2168" y="2010"/>
                    </a:lnTo>
                    <a:lnTo>
                      <a:pt x="2345" y="1773"/>
                    </a:lnTo>
                    <a:lnTo>
                      <a:pt x="2522" y="1557"/>
                    </a:lnTo>
                    <a:lnTo>
                      <a:pt x="2719" y="1360"/>
                    </a:lnTo>
                    <a:lnTo>
                      <a:pt x="2936" y="1182"/>
                    </a:lnTo>
                    <a:lnTo>
                      <a:pt x="3153" y="1045"/>
                    </a:lnTo>
                    <a:lnTo>
                      <a:pt x="256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81" name="Google Shape;681;p9"/>
          <p:cNvGrpSpPr/>
          <p:nvPr/>
        </p:nvGrpSpPr>
        <p:grpSpPr>
          <a:xfrm>
            <a:off x="8532625" y="3649180"/>
            <a:ext cx="491063" cy="553299"/>
            <a:chOff x="2625625" y="2522625"/>
            <a:chExt cx="431400" cy="486075"/>
          </a:xfrm>
        </p:grpSpPr>
        <p:sp>
          <p:nvSpPr>
            <p:cNvPr id="682" name="Google Shape;682;p9"/>
            <p:cNvSpPr/>
            <p:nvPr/>
          </p:nvSpPr>
          <p:spPr>
            <a:xfrm>
              <a:off x="2625625" y="2746675"/>
              <a:ext cx="431400" cy="262025"/>
            </a:xfrm>
            <a:custGeom>
              <a:avLst/>
              <a:gdLst/>
              <a:ahLst/>
              <a:cxnLst/>
              <a:rect l="l" t="t" r="r" b="b"/>
              <a:pathLst>
                <a:path w="17256" h="10481" extrusionOk="0">
                  <a:moveTo>
                    <a:pt x="8569" y="1"/>
                  </a:moveTo>
                  <a:lnTo>
                    <a:pt x="1320" y="4019"/>
                  </a:lnTo>
                  <a:lnTo>
                    <a:pt x="0" y="4788"/>
                  </a:lnTo>
                  <a:lnTo>
                    <a:pt x="8490" y="10480"/>
                  </a:lnTo>
                  <a:lnTo>
                    <a:pt x="17256" y="4669"/>
                  </a:lnTo>
                  <a:lnTo>
                    <a:pt x="8569"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9"/>
            <p:cNvSpPr/>
            <p:nvPr/>
          </p:nvSpPr>
          <p:spPr>
            <a:xfrm>
              <a:off x="2677825" y="2633900"/>
              <a:ext cx="164500" cy="314725"/>
            </a:xfrm>
            <a:custGeom>
              <a:avLst/>
              <a:gdLst/>
              <a:ahLst/>
              <a:cxnLst/>
              <a:rect l="l" t="t" r="r" b="b"/>
              <a:pathLst>
                <a:path w="6580" h="12589" extrusionOk="0">
                  <a:moveTo>
                    <a:pt x="0" y="1"/>
                  </a:moveTo>
                  <a:lnTo>
                    <a:pt x="0" y="8038"/>
                  </a:lnTo>
                  <a:lnTo>
                    <a:pt x="6580" y="12588"/>
                  </a:lnTo>
                  <a:lnTo>
                    <a:pt x="6580" y="457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9"/>
            <p:cNvSpPr/>
            <p:nvPr/>
          </p:nvSpPr>
          <p:spPr>
            <a:xfrm>
              <a:off x="2838350" y="2634900"/>
              <a:ext cx="168450" cy="313725"/>
            </a:xfrm>
            <a:custGeom>
              <a:avLst/>
              <a:gdLst/>
              <a:ahLst/>
              <a:cxnLst/>
              <a:rect l="l" t="t" r="r" b="b"/>
              <a:pathLst>
                <a:path w="6738" h="12549" extrusionOk="0">
                  <a:moveTo>
                    <a:pt x="6738" y="0"/>
                  </a:moveTo>
                  <a:lnTo>
                    <a:pt x="1" y="4413"/>
                  </a:lnTo>
                  <a:lnTo>
                    <a:pt x="159" y="12548"/>
                  </a:lnTo>
                  <a:lnTo>
                    <a:pt x="6738" y="7840"/>
                  </a:lnTo>
                  <a:lnTo>
                    <a:pt x="67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9"/>
            <p:cNvSpPr/>
            <p:nvPr/>
          </p:nvSpPr>
          <p:spPr>
            <a:xfrm>
              <a:off x="2677825" y="2522625"/>
              <a:ext cx="328975" cy="224075"/>
            </a:xfrm>
            <a:custGeom>
              <a:avLst/>
              <a:gdLst/>
              <a:ahLst/>
              <a:cxnLst/>
              <a:rect l="l" t="t" r="r" b="b"/>
              <a:pathLst>
                <a:path w="13159" h="8963" extrusionOk="0">
                  <a:moveTo>
                    <a:pt x="6422" y="0"/>
                  </a:moveTo>
                  <a:lnTo>
                    <a:pt x="0" y="4511"/>
                  </a:lnTo>
                  <a:lnTo>
                    <a:pt x="6422" y="8963"/>
                  </a:lnTo>
                  <a:lnTo>
                    <a:pt x="13159" y="4550"/>
                  </a:lnTo>
                  <a:lnTo>
                    <a:pt x="64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6" name="Google Shape;686;p9"/>
          <p:cNvGrpSpPr/>
          <p:nvPr/>
        </p:nvGrpSpPr>
        <p:grpSpPr>
          <a:xfrm>
            <a:off x="6170502" y="4460779"/>
            <a:ext cx="383213" cy="431780"/>
            <a:chOff x="2625625" y="2522625"/>
            <a:chExt cx="431400" cy="486075"/>
          </a:xfrm>
        </p:grpSpPr>
        <p:sp>
          <p:nvSpPr>
            <p:cNvPr id="687" name="Google Shape;687;p9"/>
            <p:cNvSpPr/>
            <p:nvPr/>
          </p:nvSpPr>
          <p:spPr>
            <a:xfrm>
              <a:off x="2625625" y="2746675"/>
              <a:ext cx="431400" cy="262025"/>
            </a:xfrm>
            <a:custGeom>
              <a:avLst/>
              <a:gdLst/>
              <a:ahLst/>
              <a:cxnLst/>
              <a:rect l="l" t="t" r="r" b="b"/>
              <a:pathLst>
                <a:path w="17256" h="10481" extrusionOk="0">
                  <a:moveTo>
                    <a:pt x="8569" y="1"/>
                  </a:moveTo>
                  <a:lnTo>
                    <a:pt x="1320" y="4019"/>
                  </a:lnTo>
                  <a:lnTo>
                    <a:pt x="0" y="4788"/>
                  </a:lnTo>
                  <a:lnTo>
                    <a:pt x="8490" y="10480"/>
                  </a:lnTo>
                  <a:lnTo>
                    <a:pt x="17256" y="4669"/>
                  </a:lnTo>
                  <a:lnTo>
                    <a:pt x="8569"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9"/>
            <p:cNvSpPr/>
            <p:nvPr/>
          </p:nvSpPr>
          <p:spPr>
            <a:xfrm>
              <a:off x="2677825" y="2633900"/>
              <a:ext cx="164500" cy="314725"/>
            </a:xfrm>
            <a:custGeom>
              <a:avLst/>
              <a:gdLst/>
              <a:ahLst/>
              <a:cxnLst/>
              <a:rect l="l" t="t" r="r" b="b"/>
              <a:pathLst>
                <a:path w="6580" h="12589" extrusionOk="0">
                  <a:moveTo>
                    <a:pt x="0" y="1"/>
                  </a:moveTo>
                  <a:lnTo>
                    <a:pt x="0" y="8038"/>
                  </a:lnTo>
                  <a:lnTo>
                    <a:pt x="6580" y="12588"/>
                  </a:lnTo>
                  <a:lnTo>
                    <a:pt x="6580" y="457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9"/>
            <p:cNvSpPr/>
            <p:nvPr/>
          </p:nvSpPr>
          <p:spPr>
            <a:xfrm>
              <a:off x="2838350" y="2634900"/>
              <a:ext cx="168450" cy="313725"/>
            </a:xfrm>
            <a:custGeom>
              <a:avLst/>
              <a:gdLst/>
              <a:ahLst/>
              <a:cxnLst/>
              <a:rect l="l" t="t" r="r" b="b"/>
              <a:pathLst>
                <a:path w="6738" h="12549" extrusionOk="0">
                  <a:moveTo>
                    <a:pt x="6738" y="0"/>
                  </a:moveTo>
                  <a:lnTo>
                    <a:pt x="1" y="4413"/>
                  </a:lnTo>
                  <a:lnTo>
                    <a:pt x="159" y="12548"/>
                  </a:lnTo>
                  <a:lnTo>
                    <a:pt x="6738" y="7840"/>
                  </a:lnTo>
                  <a:lnTo>
                    <a:pt x="67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9"/>
            <p:cNvSpPr/>
            <p:nvPr/>
          </p:nvSpPr>
          <p:spPr>
            <a:xfrm>
              <a:off x="2677825" y="2522625"/>
              <a:ext cx="328975" cy="224075"/>
            </a:xfrm>
            <a:custGeom>
              <a:avLst/>
              <a:gdLst/>
              <a:ahLst/>
              <a:cxnLst/>
              <a:rect l="l" t="t" r="r" b="b"/>
              <a:pathLst>
                <a:path w="13159" h="8963" extrusionOk="0">
                  <a:moveTo>
                    <a:pt x="6422" y="0"/>
                  </a:moveTo>
                  <a:lnTo>
                    <a:pt x="0" y="4511"/>
                  </a:lnTo>
                  <a:lnTo>
                    <a:pt x="6422" y="8963"/>
                  </a:lnTo>
                  <a:lnTo>
                    <a:pt x="13159" y="4550"/>
                  </a:lnTo>
                  <a:lnTo>
                    <a:pt x="64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1" name="Google Shape;691;p9"/>
          <p:cNvGrpSpPr/>
          <p:nvPr/>
        </p:nvGrpSpPr>
        <p:grpSpPr>
          <a:xfrm>
            <a:off x="681245" y="303326"/>
            <a:ext cx="959426" cy="929600"/>
            <a:chOff x="10401025" y="944500"/>
            <a:chExt cx="1235100" cy="1196704"/>
          </a:xfrm>
        </p:grpSpPr>
        <p:sp>
          <p:nvSpPr>
            <p:cNvPr id="692" name="Google Shape;692;p9"/>
            <p:cNvSpPr/>
            <p:nvPr/>
          </p:nvSpPr>
          <p:spPr>
            <a:xfrm>
              <a:off x="10463150" y="1980704"/>
              <a:ext cx="1091400" cy="160500"/>
            </a:xfrm>
            <a:prstGeom prst="ellipse">
              <a:avLst/>
            </a:pr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3" name="Google Shape;693;p9"/>
            <p:cNvGrpSpPr/>
            <p:nvPr/>
          </p:nvGrpSpPr>
          <p:grpSpPr>
            <a:xfrm>
              <a:off x="10401025" y="944500"/>
              <a:ext cx="1235100" cy="1128725"/>
              <a:chOff x="2439475" y="238125"/>
              <a:chExt cx="1235100" cy="1128725"/>
            </a:xfrm>
          </p:grpSpPr>
          <p:sp>
            <p:nvSpPr>
              <p:cNvPr id="694" name="Google Shape;694;p9"/>
              <p:cNvSpPr/>
              <p:nvPr/>
            </p:nvSpPr>
            <p:spPr>
              <a:xfrm>
                <a:off x="2439475" y="516850"/>
                <a:ext cx="1235100" cy="571275"/>
              </a:xfrm>
              <a:custGeom>
                <a:avLst/>
                <a:gdLst/>
                <a:ahLst/>
                <a:cxnLst/>
                <a:rect l="l" t="t" r="r" b="b"/>
                <a:pathLst>
                  <a:path w="49404" h="22851" extrusionOk="0">
                    <a:moveTo>
                      <a:pt x="12371" y="1202"/>
                    </a:moveTo>
                    <a:lnTo>
                      <a:pt x="13159" y="1222"/>
                    </a:lnTo>
                    <a:lnTo>
                      <a:pt x="13966" y="1241"/>
                    </a:lnTo>
                    <a:lnTo>
                      <a:pt x="14813" y="1281"/>
                    </a:lnTo>
                    <a:lnTo>
                      <a:pt x="15660" y="1340"/>
                    </a:lnTo>
                    <a:lnTo>
                      <a:pt x="16527" y="1399"/>
                    </a:lnTo>
                    <a:lnTo>
                      <a:pt x="17414" y="1497"/>
                    </a:lnTo>
                    <a:lnTo>
                      <a:pt x="18300" y="1596"/>
                    </a:lnTo>
                    <a:lnTo>
                      <a:pt x="19226" y="1734"/>
                    </a:lnTo>
                    <a:lnTo>
                      <a:pt x="20152" y="1872"/>
                    </a:lnTo>
                    <a:lnTo>
                      <a:pt x="21077" y="2009"/>
                    </a:lnTo>
                    <a:lnTo>
                      <a:pt x="22023" y="2187"/>
                    </a:lnTo>
                    <a:lnTo>
                      <a:pt x="22988" y="2384"/>
                    </a:lnTo>
                    <a:lnTo>
                      <a:pt x="23953" y="2581"/>
                    </a:lnTo>
                    <a:lnTo>
                      <a:pt x="24919" y="2797"/>
                    </a:lnTo>
                    <a:lnTo>
                      <a:pt x="25904" y="3053"/>
                    </a:lnTo>
                    <a:lnTo>
                      <a:pt x="26888" y="3310"/>
                    </a:lnTo>
                    <a:lnTo>
                      <a:pt x="28031" y="3625"/>
                    </a:lnTo>
                    <a:lnTo>
                      <a:pt x="29173" y="3960"/>
                    </a:lnTo>
                    <a:lnTo>
                      <a:pt x="30277" y="4294"/>
                    </a:lnTo>
                    <a:lnTo>
                      <a:pt x="31360" y="4669"/>
                    </a:lnTo>
                    <a:lnTo>
                      <a:pt x="32424" y="5043"/>
                    </a:lnTo>
                    <a:lnTo>
                      <a:pt x="33468" y="5437"/>
                    </a:lnTo>
                    <a:lnTo>
                      <a:pt x="34472" y="5831"/>
                    </a:lnTo>
                    <a:lnTo>
                      <a:pt x="35457" y="6245"/>
                    </a:lnTo>
                    <a:lnTo>
                      <a:pt x="36895" y="6875"/>
                    </a:lnTo>
                    <a:lnTo>
                      <a:pt x="38254" y="7545"/>
                    </a:lnTo>
                    <a:lnTo>
                      <a:pt x="39554" y="8214"/>
                    </a:lnTo>
                    <a:lnTo>
                      <a:pt x="40165" y="8549"/>
                    </a:lnTo>
                    <a:lnTo>
                      <a:pt x="40756" y="8904"/>
                    </a:lnTo>
                    <a:lnTo>
                      <a:pt x="41623" y="9416"/>
                    </a:lnTo>
                    <a:lnTo>
                      <a:pt x="42450" y="9948"/>
                    </a:lnTo>
                    <a:lnTo>
                      <a:pt x="43218" y="10480"/>
                    </a:lnTo>
                    <a:lnTo>
                      <a:pt x="43927" y="11012"/>
                    </a:lnTo>
                    <a:lnTo>
                      <a:pt x="44597" y="11543"/>
                    </a:lnTo>
                    <a:lnTo>
                      <a:pt x="45227" y="12075"/>
                    </a:lnTo>
                    <a:lnTo>
                      <a:pt x="45779" y="12607"/>
                    </a:lnTo>
                    <a:lnTo>
                      <a:pt x="46291" y="13139"/>
                    </a:lnTo>
                    <a:lnTo>
                      <a:pt x="46744" y="13671"/>
                    </a:lnTo>
                    <a:lnTo>
                      <a:pt x="47138" y="14183"/>
                    </a:lnTo>
                    <a:lnTo>
                      <a:pt x="47473" y="14675"/>
                    </a:lnTo>
                    <a:lnTo>
                      <a:pt x="47611" y="14931"/>
                    </a:lnTo>
                    <a:lnTo>
                      <a:pt x="47729" y="15168"/>
                    </a:lnTo>
                    <a:lnTo>
                      <a:pt x="47847" y="15404"/>
                    </a:lnTo>
                    <a:lnTo>
                      <a:pt x="47946" y="15641"/>
                    </a:lnTo>
                    <a:lnTo>
                      <a:pt x="48025" y="15877"/>
                    </a:lnTo>
                    <a:lnTo>
                      <a:pt x="48084" y="16113"/>
                    </a:lnTo>
                    <a:lnTo>
                      <a:pt x="48143" y="16330"/>
                    </a:lnTo>
                    <a:lnTo>
                      <a:pt x="48182" y="16547"/>
                    </a:lnTo>
                    <a:lnTo>
                      <a:pt x="48202" y="16763"/>
                    </a:lnTo>
                    <a:lnTo>
                      <a:pt x="48202" y="16980"/>
                    </a:lnTo>
                    <a:lnTo>
                      <a:pt x="48202" y="17157"/>
                    </a:lnTo>
                    <a:lnTo>
                      <a:pt x="48182" y="17335"/>
                    </a:lnTo>
                    <a:lnTo>
                      <a:pt x="48163" y="17512"/>
                    </a:lnTo>
                    <a:lnTo>
                      <a:pt x="48123" y="17709"/>
                    </a:lnTo>
                    <a:lnTo>
                      <a:pt x="48044" y="17926"/>
                    </a:lnTo>
                    <a:lnTo>
                      <a:pt x="47966" y="18123"/>
                    </a:lnTo>
                    <a:lnTo>
                      <a:pt x="47847" y="18339"/>
                    </a:lnTo>
                    <a:lnTo>
                      <a:pt x="47729" y="18536"/>
                    </a:lnTo>
                    <a:lnTo>
                      <a:pt x="47611" y="18714"/>
                    </a:lnTo>
                    <a:lnTo>
                      <a:pt x="47473" y="18871"/>
                    </a:lnTo>
                    <a:lnTo>
                      <a:pt x="47315" y="19048"/>
                    </a:lnTo>
                    <a:lnTo>
                      <a:pt x="47158" y="19206"/>
                    </a:lnTo>
                    <a:lnTo>
                      <a:pt x="46961" y="19364"/>
                    </a:lnTo>
                    <a:lnTo>
                      <a:pt x="46764" y="19521"/>
                    </a:lnTo>
                    <a:lnTo>
                      <a:pt x="46567" y="19679"/>
                    </a:lnTo>
                    <a:lnTo>
                      <a:pt x="46331" y="19817"/>
                    </a:lnTo>
                    <a:lnTo>
                      <a:pt x="45956" y="20033"/>
                    </a:lnTo>
                    <a:lnTo>
                      <a:pt x="45562" y="20230"/>
                    </a:lnTo>
                    <a:lnTo>
                      <a:pt x="45129" y="20427"/>
                    </a:lnTo>
                    <a:lnTo>
                      <a:pt x="44676" y="20605"/>
                    </a:lnTo>
                    <a:lnTo>
                      <a:pt x="44183" y="20762"/>
                    </a:lnTo>
                    <a:lnTo>
                      <a:pt x="43652" y="20920"/>
                    </a:lnTo>
                    <a:lnTo>
                      <a:pt x="43100" y="21058"/>
                    </a:lnTo>
                    <a:lnTo>
                      <a:pt x="42529" y="21176"/>
                    </a:lnTo>
                    <a:lnTo>
                      <a:pt x="41918" y="21294"/>
                    </a:lnTo>
                    <a:lnTo>
                      <a:pt x="41308" y="21373"/>
                    </a:lnTo>
                    <a:lnTo>
                      <a:pt x="40657" y="21471"/>
                    </a:lnTo>
                    <a:lnTo>
                      <a:pt x="39968" y="21530"/>
                    </a:lnTo>
                    <a:lnTo>
                      <a:pt x="39279" y="21589"/>
                    </a:lnTo>
                    <a:lnTo>
                      <a:pt x="38550" y="21629"/>
                    </a:lnTo>
                    <a:lnTo>
                      <a:pt x="37821" y="21649"/>
                    </a:lnTo>
                    <a:lnTo>
                      <a:pt x="36265" y="21649"/>
                    </a:lnTo>
                    <a:lnTo>
                      <a:pt x="35437" y="21609"/>
                    </a:lnTo>
                    <a:lnTo>
                      <a:pt x="34610" y="21570"/>
                    </a:lnTo>
                    <a:lnTo>
                      <a:pt x="33763" y="21530"/>
                    </a:lnTo>
                    <a:lnTo>
                      <a:pt x="32896" y="21452"/>
                    </a:lnTo>
                    <a:lnTo>
                      <a:pt x="32010" y="21353"/>
                    </a:lnTo>
                    <a:lnTo>
                      <a:pt x="31104" y="21255"/>
                    </a:lnTo>
                    <a:lnTo>
                      <a:pt x="30198" y="21136"/>
                    </a:lnTo>
                    <a:lnTo>
                      <a:pt x="29272" y="20999"/>
                    </a:lnTo>
                    <a:lnTo>
                      <a:pt x="28346" y="20841"/>
                    </a:lnTo>
                    <a:lnTo>
                      <a:pt x="27401" y="20664"/>
                    </a:lnTo>
                    <a:lnTo>
                      <a:pt x="26435" y="20486"/>
                    </a:lnTo>
                    <a:lnTo>
                      <a:pt x="25470" y="20270"/>
                    </a:lnTo>
                    <a:lnTo>
                      <a:pt x="24505" y="20053"/>
                    </a:lnTo>
                    <a:lnTo>
                      <a:pt x="23520" y="19817"/>
                    </a:lnTo>
                    <a:lnTo>
                      <a:pt x="22535" y="19561"/>
                    </a:lnTo>
                    <a:lnTo>
                      <a:pt x="21393" y="19245"/>
                    </a:lnTo>
                    <a:lnTo>
                      <a:pt x="20250" y="18911"/>
                    </a:lnTo>
                    <a:lnTo>
                      <a:pt x="19147" y="18556"/>
                    </a:lnTo>
                    <a:lnTo>
                      <a:pt x="18064" y="18182"/>
                    </a:lnTo>
                    <a:lnTo>
                      <a:pt x="17000" y="17807"/>
                    </a:lnTo>
                    <a:lnTo>
                      <a:pt x="15956" y="17433"/>
                    </a:lnTo>
                    <a:lnTo>
                      <a:pt x="14951" y="17020"/>
                    </a:lnTo>
                    <a:lnTo>
                      <a:pt x="13966" y="16606"/>
                    </a:lnTo>
                    <a:lnTo>
                      <a:pt x="12528" y="15975"/>
                    </a:lnTo>
                    <a:lnTo>
                      <a:pt x="11169" y="15325"/>
                    </a:lnTo>
                    <a:lnTo>
                      <a:pt x="9869" y="14656"/>
                    </a:lnTo>
                    <a:lnTo>
                      <a:pt x="9259" y="14301"/>
                    </a:lnTo>
                    <a:lnTo>
                      <a:pt x="8648" y="13966"/>
                    </a:lnTo>
                    <a:lnTo>
                      <a:pt x="7801" y="13434"/>
                    </a:lnTo>
                    <a:lnTo>
                      <a:pt x="6974" y="12903"/>
                    </a:lnTo>
                    <a:lnTo>
                      <a:pt x="6205" y="12371"/>
                    </a:lnTo>
                    <a:lnTo>
                      <a:pt x="5476" y="11839"/>
                    </a:lnTo>
                    <a:lnTo>
                      <a:pt x="4807" y="11307"/>
                    </a:lnTo>
                    <a:lnTo>
                      <a:pt x="4196" y="10775"/>
                    </a:lnTo>
                    <a:lnTo>
                      <a:pt x="3645" y="10243"/>
                    </a:lnTo>
                    <a:lnTo>
                      <a:pt x="3132" y="9711"/>
                    </a:lnTo>
                    <a:lnTo>
                      <a:pt x="2679" y="9199"/>
                    </a:lnTo>
                    <a:lnTo>
                      <a:pt x="2285" y="8687"/>
                    </a:lnTo>
                    <a:lnTo>
                      <a:pt x="1951" y="8175"/>
                    </a:lnTo>
                    <a:lnTo>
                      <a:pt x="1813" y="7939"/>
                    </a:lnTo>
                    <a:lnTo>
                      <a:pt x="1694" y="7683"/>
                    </a:lnTo>
                    <a:lnTo>
                      <a:pt x="1576" y="7446"/>
                    </a:lnTo>
                    <a:lnTo>
                      <a:pt x="1478" y="7210"/>
                    </a:lnTo>
                    <a:lnTo>
                      <a:pt x="1399" y="6973"/>
                    </a:lnTo>
                    <a:lnTo>
                      <a:pt x="1320" y="6757"/>
                    </a:lnTo>
                    <a:lnTo>
                      <a:pt x="1281" y="6520"/>
                    </a:lnTo>
                    <a:lnTo>
                      <a:pt x="1241" y="6304"/>
                    </a:lnTo>
                    <a:lnTo>
                      <a:pt x="1222" y="6087"/>
                    </a:lnTo>
                    <a:lnTo>
                      <a:pt x="1222" y="5890"/>
                    </a:lnTo>
                    <a:lnTo>
                      <a:pt x="1222" y="5693"/>
                    </a:lnTo>
                    <a:lnTo>
                      <a:pt x="1241" y="5516"/>
                    </a:lnTo>
                    <a:lnTo>
                      <a:pt x="1261" y="5338"/>
                    </a:lnTo>
                    <a:lnTo>
                      <a:pt x="1300" y="5161"/>
                    </a:lnTo>
                    <a:lnTo>
                      <a:pt x="1379" y="4944"/>
                    </a:lnTo>
                    <a:lnTo>
                      <a:pt x="1458" y="4728"/>
                    </a:lnTo>
                    <a:lnTo>
                      <a:pt x="1557" y="4531"/>
                    </a:lnTo>
                    <a:lnTo>
                      <a:pt x="1694" y="4314"/>
                    </a:lnTo>
                    <a:lnTo>
                      <a:pt x="1813" y="4157"/>
                    </a:lnTo>
                    <a:lnTo>
                      <a:pt x="1951" y="3979"/>
                    </a:lnTo>
                    <a:lnTo>
                      <a:pt x="2108" y="3802"/>
                    </a:lnTo>
                    <a:lnTo>
                      <a:pt x="2266" y="3644"/>
                    </a:lnTo>
                    <a:lnTo>
                      <a:pt x="2443" y="3487"/>
                    </a:lnTo>
                    <a:lnTo>
                      <a:pt x="2640" y="3329"/>
                    </a:lnTo>
                    <a:lnTo>
                      <a:pt x="2857" y="3191"/>
                    </a:lnTo>
                    <a:lnTo>
                      <a:pt x="3093" y="3034"/>
                    </a:lnTo>
                    <a:lnTo>
                      <a:pt x="3448" y="2817"/>
                    </a:lnTo>
                    <a:lnTo>
                      <a:pt x="3861" y="2620"/>
                    </a:lnTo>
                    <a:lnTo>
                      <a:pt x="4295" y="2443"/>
                    </a:lnTo>
                    <a:lnTo>
                      <a:pt x="4748" y="2266"/>
                    </a:lnTo>
                    <a:lnTo>
                      <a:pt x="5240" y="2088"/>
                    </a:lnTo>
                    <a:lnTo>
                      <a:pt x="5772" y="1950"/>
                    </a:lnTo>
                    <a:lnTo>
                      <a:pt x="6324" y="1812"/>
                    </a:lnTo>
                    <a:lnTo>
                      <a:pt x="6895" y="1675"/>
                    </a:lnTo>
                    <a:lnTo>
                      <a:pt x="7486" y="1576"/>
                    </a:lnTo>
                    <a:lnTo>
                      <a:pt x="8116" y="1478"/>
                    </a:lnTo>
                    <a:lnTo>
                      <a:pt x="8766" y="1399"/>
                    </a:lnTo>
                    <a:lnTo>
                      <a:pt x="9456" y="1320"/>
                    </a:lnTo>
                    <a:lnTo>
                      <a:pt x="10145" y="1281"/>
                    </a:lnTo>
                    <a:lnTo>
                      <a:pt x="10854" y="1241"/>
                    </a:lnTo>
                    <a:lnTo>
                      <a:pt x="11603" y="1222"/>
                    </a:lnTo>
                    <a:lnTo>
                      <a:pt x="12371" y="1202"/>
                    </a:lnTo>
                    <a:close/>
                    <a:moveTo>
                      <a:pt x="12371" y="0"/>
                    </a:moveTo>
                    <a:lnTo>
                      <a:pt x="11169" y="20"/>
                    </a:lnTo>
                    <a:lnTo>
                      <a:pt x="10027" y="79"/>
                    </a:lnTo>
                    <a:lnTo>
                      <a:pt x="8943" y="158"/>
                    </a:lnTo>
                    <a:lnTo>
                      <a:pt x="7899" y="296"/>
                    </a:lnTo>
                    <a:lnTo>
                      <a:pt x="7131" y="414"/>
                    </a:lnTo>
                    <a:lnTo>
                      <a:pt x="6422" y="552"/>
                    </a:lnTo>
                    <a:lnTo>
                      <a:pt x="5733" y="709"/>
                    </a:lnTo>
                    <a:lnTo>
                      <a:pt x="5063" y="887"/>
                    </a:lnTo>
                    <a:lnTo>
                      <a:pt x="4590" y="1044"/>
                    </a:lnTo>
                    <a:lnTo>
                      <a:pt x="4157" y="1202"/>
                    </a:lnTo>
                    <a:lnTo>
                      <a:pt x="3723" y="1359"/>
                    </a:lnTo>
                    <a:lnTo>
                      <a:pt x="3310" y="1556"/>
                    </a:lnTo>
                    <a:lnTo>
                      <a:pt x="2916" y="1753"/>
                    </a:lnTo>
                    <a:lnTo>
                      <a:pt x="2541" y="1970"/>
                    </a:lnTo>
                    <a:lnTo>
                      <a:pt x="2187" y="2187"/>
                    </a:lnTo>
                    <a:lnTo>
                      <a:pt x="1852" y="2423"/>
                    </a:lnTo>
                    <a:lnTo>
                      <a:pt x="1557" y="2679"/>
                    </a:lnTo>
                    <a:lnTo>
                      <a:pt x="1261" y="2935"/>
                    </a:lnTo>
                    <a:lnTo>
                      <a:pt x="1005" y="3231"/>
                    </a:lnTo>
                    <a:lnTo>
                      <a:pt x="769" y="3526"/>
                    </a:lnTo>
                    <a:lnTo>
                      <a:pt x="572" y="3822"/>
                    </a:lnTo>
                    <a:lnTo>
                      <a:pt x="394" y="4157"/>
                    </a:lnTo>
                    <a:lnTo>
                      <a:pt x="256" y="4491"/>
                    </a:lnTo>
                    <a:lnTo>
                      <a:pt x="138" y="4846"/>
                    </a:lnTo>
                    <a:lnTo>
                      <a:pt x="79" y="5102"/>
                    </a:lnTo>
                    <a:lnTo>
                      <a:pt x="40" y="5358"/>
                    </a:lnTo>
                    <a:lnTo>
                      <a:pt x="20" y="5614"/>
                    </a:lnTo>
                    <a:lnTo>
                      <a:pt x="0" y="5890"/>
                    </a:lnTo>
                    <a:lnTo>
                      <a:pt x="20" y="6146"/>
                    </a:lnTo>
                    <a:lnTo>
                      <a:pt x="40" y="6402"/>
                    </a:lnTo>
                    <a:lnTo>
                      <a:pt x="79" y="6658"/>
                    </a:lnTo>
                    <a:lnTo>
                      <a:pt x="138" y="6934"/>
                    </a:lnTo>
                    <a:lnTo>
                      <a:pt x="197" y="7190"/>
                    </a:lnTo>
                    <a:lnTo>
                      <a:pt x="276" y="7446"/>
                    </a:lnTo>
                    <a:lnTo>
                      <a:pt x="375" y="7702"/>
                    </a:lnTo>
                    <a:lnTo>
                      <a:pt x="493" y="7958"/>
                    </a:lnTo>
                    <a:lnTo>
                      <a:pt x="710" y="8411"/>
                    </a:lnTo>
                    <a:lnTo>
                      <a:pt x="966" y="8864"/>
                    </a:lnTo>
                    <a:lnTo>
                      <a:pt x="1261" y="9317"/>
                    </a:lnTo>
                    <a:lnTo>
                      <a:pt x="1596" y="9771"/>
                    </a:lnTo>
                    <a:lnTo>
                      <a:pt x="1911" y="10165"/>
                    </a:lnTo>
                    <a:lnTo>
                      <a:pt x="2246" y="10539"/>
                    </a:lnTo>
                    <a:lnTo>
                      <a:pt x="2620" y="10933"/>
                    </a:lnTo>
                    <a:lnTo>
                      <a:pt x="3014" y="11327"/>
                    </a:lnTo>
                    <a:lnTo>
                      <a:pt x="3428" y="11721"/>
                    </a:lnTo>
                    <a:lnTo>
                      <a:pt x="3881" y="12095"/>
                    </a:lnTo>
                    <a:lnTo>
                      <a:pt x="4354" y="12489"/>
                    </a:lnTo>
                    <a:lnTo>
                      <a:pt x="4826" y="12863"/>
                    </a:lnTo>
                    <a:lnTo>
                      <a:pt x="5614" y="13434"/>
                    </a:lnTo>
                    <a:lnTo>
                      <a:pt x="6442" y="14006"/>
                    </a:lnTo>
                    <a:lnTo>
                      <a:pt x="7308" y="14557"/>
                    </a:lnTo>
                    <a:lnTo>
                      <a:pt x="8234" y="15109"/>
                    </a:lnTo>
                    <a:lnTo>
                      <a:pt x="9180" y="15641"/>
                    </a:lnTo>
                    <a:lnTo>
                      <a:pt x="10184" y="16172"/>
                    </a:lnTo>
                    <a:lnTo>
                      <a:pt x="11228" y="16704"/>
                    </a:lnTo>
                    <a:lnTo>
                      <a:pt x="12331" y="17216"/>
                    </a:lnTo>
                    <a:lnTo>
                      <a:pt x="13454" y="17709"/>
                    </a:lnTo>
                    <a:lnTo>
                      <a:pt x="14597" y="18182"/>
                    </a:lnTo>
                    <a:lnTo>
                      <a:pt x="15798" y="18654"/>
                    </a:lnTo>
                    <a:lnTo>
                      <a:pt x="17020" y="19108"/>
                    </a:lnTo>
                    <a:lnTo>
                      <a:pt x="18280" y="19541"/>
                    </a:lnTo>
                    <a:lnTo>
                      <a:pt x="19561" y="19955"/>
                    </a:lnTo>
                    <a:lnTo>
                      <a:pt x="20880" y="20349"/>
                    </a:lnTo>
                    <a:lnTo>
                      <a:pt x="22220" y="20723"/>
                    </a:lnTo>
                    <a:lnTo>
                      <a:pt x="23225" y="20979"/>
                    </a:lnTo>
                    <a:lnTo>
                      <a:pt x="24229" y="21215"/>
                    </a:lnTo>
                    <a:lnTo>
                      <a:pt x="25214" y="21452"/>
                    </a:lnTo>
                    <a:lnTo>
                      <a:pt x="26199" y="21668"/>
                    </a:lnTo>
                    <a:lnTo>
                      <a:pt x="27164" y="21846"/>
                    </a:lnTo>
                    <a:lnTo>
                      <a:pt x="28129" y="22023"/>
                    </a:lnTo>
                    <a:lnTo>
                      <a:pt x="29095" y="22180"/>
                    </a:lnTo>
                    <a:lnTo>
                      <a:pt x="30040" y="22318"/>
                    </a:lnTo>
                    <a:lnTo>
                      <a:pt x="30966" y="22456"/>
                    </a:lnTo>
                    <a:lnTo>
                      <a:pt x="31872" y="22555"/>
                    </a:lnTo>
                    <a:lnTo>
                      <a:pt x="32778" y="22653"/>
                    </a:lnTo>
                    <a:lnTo>
                      <a:pt x="33665" y="22732"/>
                    </a:lnTo>
                    <a:lnTo>
                      <a:pt x="34551" y="22791"/>
                    </a:lnTo>
                    <a:lnTo>
                      <a:pt x="35398" y="22830"/>
                    </a:lnTo>
                    <a:lnTo>
                      <a:pt x="36245" y="22850"/>
                    </a:lnTo>
                    <a:lnTo>
                      <a:pt x="37053" y="22850"/>
                    </a:lnTo>
                    <a:lnTo>
                      <a:pt x="38254" y="22830"/>
                    </a:lnTo>
                    <a:lnTo>
                      <a:pt x="39397" y="22791"/>
                    </a:lnTo>
                    <a:lnTo>
                      <a:pt x="40480" y="22693"/>
                    </a:lnTo>
                    <a:lnTo>
                      <a:pt x="41524" y="22574"/>
                    </a:lnTo>
                    <a:lnTo>
                      <a:pt x="42273" y="22456"/>
                    </a:lnTo>
                    <a:lnTo>
                      <a:pt x="43002" y="22318"/>
                    </a:lnTo>
                    <a:lnTo>
                      <a:pt x="43691" y="22141"/>
                    </a:lnTo>
                    <a:lnTo>
                      <a:pt x="44341" y="21964"/>
                    </a:lnTo>
                    <a:lnTo>
                      <a:pt x="44814" y="21826"/>
                    </a:lnTo>
                    <a:lnTo>
                      <a:pt x="45267" y="21668"/>
                    </a:lnTo>
                    <a:lnTo>
                      <a:pt x="45700" y="21491"/>
                    </a:lnTo>
                    <a:lnTo>
                      <a:pt x="46114" y="21314"/>
                    </a:lnTo>
                    <a:lnTo>
                      <a:pt x="46508" y="21097"/>
                    </a:lnTo>
                    <a:lnTo>
                      <a:pt x="46882" y="20900"/>
                    </a:lnTo>
                    <a:lnTo>
                      <a:pt x="47237" y="20664"/>
                    </a:lnTo>
                    <a:lnTo>
                      <a:pt x="47572" y="20427"/>
                    </a:lnTo>
                    <a:lnTo>
                      <a:pt x="47867" y="20191"/>
                    </a:lnTo>
                    <a:lnTo>
                      <a:pt x="48163" y="19915"/>
                    </a:lnTo>
                    <a:lnTo>
                      <a:pt x="48419" y="19639"/>
                    </a:lnTo>
                    <a:lnTo>
                      <a:pt x="48635" y="19344"/>
                    </a:lnTo>
                    <a:lnTo>
                      <a:pt x="48852" y="19029"/>
                    </a:lnTo>
                    <a:lnTo>
                      <a:pt x="49029" y="18694"/>
                    </a:lnTo>
                    <a:lnTo>
                      <a:pt x="49167" y="18359"/>
                    </a:lnTo>
                    <a:lnTo>
                      <a:pt x="49285" y="18004"/>
                    </a:lnTo>
                    <a:lnTo>
                      <a:pt x="49344" y="17748"/>
                    </a:lnTo>
                    <a:lnTo>
                      <a:pt x="49384" y="17492"/>
                    </a:lnTo>
                    <a:lnTo>
                      <a:pt x="49404" y="17236"/>
                    </a:lnTo>
                    <a:lnTo>
                      <a:pt x="49404" y="16980"/>
                    </a:lnTo>
                    <a:lnTo>
                      <a:pt x="49404" y="16704"/>
                    </a:lnTo>
                    <a:lnTo>
                      <a:pt x="49384" y="16448"/>
                    </a:lnTo>
                    <a:lnTo>
                      <a:pt x="49344" y="16192"/>
                    </a:lnTo>
                    <a:lnTo>
                      <a:pt x="49285" y="15936"/>
                    </a:lnTo>
                    <a:lnTo>
                      <a:pt x="49226" y="15680"/>
                    </a:lnTo>
                    <a:lnTo>
                      <a:pt x="49147" y="15404"/>
                    </a:lnTo>
                    <a:lnTo>
                      <a:pt x="49049" y="15148"/>
                    </a:lnTo>
                    <a:lnTo>
                      <a:pt x="48931" y="14892"/>
                    </a:lnTo>
                    <a:lnTo>
                      <a:pt x="48714" y="14439"/>
                    </a:lnTo>
                    <a:lnTo>
                      <a:pt x="48458" y="13986"/>
                    </a:lnTo>
                    <a:lnTo>
                      <a:pt x="48163" y="13533"/>
                    </a:lnTo>
                    <a:lnTo>
                      <a:pt x="47828" y="13100"/>
                    </a:lnTo>
                    <a:lnTo>
                      <a:pt x="47512" y="12706"/>
                    </a:lnTo>
                    <a:lnTo>
                      <a:pt x="47178" y="12312"/>
                    </a:lnTo>
                    <a:lnTo>
                      <a:pt x="46803" y="11918"/>
                    </a:lnTo>
                    <a:lnTo>
                      <a:pt x="46409" y="11524"/>
                    </a:lnTo>
                    <a:lnTo>
                      <a:pt x="45976" y="11149"/>
                    </a:lnTo>
                    <a:lnTo>
                      <a:pt x="45543" y="10755"/>
                    </a:lnTo>
                    <a:lnTo>
                      <a:pt x="45070" y="10381"/>
                    </a:lnTo>
                    <a:lnTo>
                      <a:pt x="44577" y="9987"/>
                    </a:lnTo>
                    <a:lnTo>
                      <a:pt x="43809" y="9416"/>
                    </a:lnTo>
                    <a:lnTo>
                      <a:pt x="42982" y="8864"/>
                    </a:lnTo>
                    <a:lnTo>
                      <a:pt x="42115" y="8293"/>
                    </a:lnTo>
                    <a:lnTo>
                      <a:pt x="41189" y="7761"/>
                    </a:lnTo>
                    <a:lnTo>
                      <a:pt x="40224" y="7210"/>
                    </a:lnTo>
                    <a:lnTo>
                      <a:pt x="39220" y="6678"/>
                    </a:lnTo>
                    <a:lnTo>
                      <a:pt x="38176" y="6166"/>
                    </a:lnTo>
                    <a:lnTo>
                      <a:pt x="37092" y="5654"/>
                    </a:lnTo>
                    <a:lnTo>
                      <a:pt x="35969" y="5161"/>
                    </a:lnTo>
                    <a:lnTo>
                      <a:pt x="34807" y="4669"/>
                    </a:lnTo>
                    <a:lnTo>
                      <a:pt x="33625" y="4196"/>
                    </a:lnTo>
                    <a:lnTo>
                      <a:pt x="32404" y="3763"/>
                    </a:lnTo>
                    <a:lnTo>
                      <a:pt x="31143" y="3329"/>
                    </a:lnTo>
                    <a:lnTo>
                      <a:pt x="29863" y="2916"/>
                    </a:lnTo>
                    <a:lnTo>
                      <a:pt x="28543" y="2502"/>
                    </a:lnTo>
                    <a:lnTo>
                      <a:pt x="27204" y="2147"/>
                    </a:lnTo>
                    <a:lnTo>
                      <a:pt x="26199" y="1872"/>
                    </a:lnTo>
                    <a:lnTo>
                      <a:pt x="25194" y="1635"/>
                    </a:lnTo>
                    <a:lnTo>
                      <a:pt x="24209" y="1399"/>
                    </a:lnTo>
                    <a:lnTo>
                      <a:pt x="23225" y="1202"/>
                    </a:lnTo>
                    <a:lnTo>
                      <a:pt x="22240" y="1005"/>
                    </a:lnTo>
                    <a:lnTo>
                      <a:pt x="21294" y="828"/>
                    </a:lnTo>
                    <a:lnTo>
                      <a:pt x="20329" y="670"/>
                    </a:lnTo>
                    <a:lnTo>
                      <a:pt x="19383" y="532"/>
                    </a:lnTo>
                    <a:lnTo>
                      <a:pt x="18458" y="414"/>
                    </a:lnTo>
                    <a:lnTo>
                      <a:pt x="17551" y="296"/>
                    </a:lnTo>
                    <a:lnTo>
                      <a:pt x="16645" y="217"/>
                    </a:lnTo>
                    <a:lnTo>
                      <a:pt x="15759" y="138"/>
                    </a:lnTo>
                    <a:lnTo>
                      <a:pt x="14873" y="79"/>
                    </a:lnTo>
                    <a:lnTo>
                      <a:pt x="14026" y="40"/>
                    </a:lnTo>
                    <a:lnTo>
                      <a:pt x="13178" y="20"/>
                    </a:lnTo>
                    <a:lnTo>
                      <a:pt x="123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9"/>
              <p:cNvSpPr/>
              <p:nvPr/>
            </p:nvSpPr>
            <p:spPr>
              <a:xfrm>
                <a:off x="2675350" y="238125"/>
                <a:ext cx="763825" cy="1128725"/>
              </a:xfrm>
              <a:custGeom>
                <a:avLst/>
                <a:gdLst/>
                <a:ahLst/>
                <a:cxnLst/>
                <a:rect l="l" t="t" r="r" b="b"/>
                <a:pathLst>
                  <a:path w="30553" h="45149" extrusionOk="0">
                    <a:moveTo>
                      <a:pt x="4728" y="1202"/>
                    </a:moveTo>
                    <a:lnTo>
                      <a:pt x="5122" y="1221"/>
                    </a:lnTo>
                    <a:lnTo>
                      <a:pt x="5556" y="1280"/>
                    </a:lnTo>
                    <a:lnTo>
                      <a:pt x="5989" y="1379"/>
                    </a:lnTo>
                    <a:lnTo>
                      <a:pt x="6442" y="1497"/>
                    </a:lnTo>
                    <a:lnTo>
                      <a:pt x="6876" y="1655"/>
                    </a:lnTo>
                    <a:lnTo>
                      <a:pt x="7289" y="1812"/>
                    </a:lnTo>
                    <a:lnTo>
                      <a:pt x="7742" y="2029"/>
                    </a:lnTo>
                    <a:lnTo>
                      <a:pt x="8195" y="2246"/>
                    </a:lnTo>
                    <a:lnTo>
                      <a:pt x="8648" y="2521"/>
                    </a:lnTo>
                    <a:lnTo>
                      <a:pt x="9121" y="2797"/>
                    </a:lnTo>
                    <a:lnTo>
                      <a:pt x="9614" y="3112"/>
                    </a:lnTo>
                    <a:lnTo>
                      <a:pt x="10106" y="3447"/>
                    </a:lnTo>
                    <a:lnTo>
                      <a:pt x="10855" y="4018"/>
                    </a:lnTo>
                    <a:lnTo>
                      <a:pt x="11623" y="4629"/>
                    </a:lnTo>
                    <a:lnTo>
                      <a:pt x="12391" y="5299"/>
                    </a:lnTo>
                    <a:lnTo>
                      <a:pt x="13179" y="6028"/>
                    </a:lnTo>
                    <a:lnTo>
                      <a:pt x="13967" y="6816"/>
                    </a:lnTo>
                    <a:lnTo>
                      <a:pt x="14755" y="7643"/>
                    </a:lnTo>
                    <a:lnTo>
                      <a:pt x="15562" y="8529"/>
                    </a:lnTo>
                    <a:lnTo>
                      <a:pt x="16350" y="9455"/>
                    </a:lnTo>
                    <a:lnTo>
                      <a:pt x="17158" y="10420"/>
                    </a:lnTo>
                    <a:lnTo>
                      <a:pt x="17946" y="11445"/>
                    </a:lnTo>
                    <a:lnTo>
                      <a:pt x="18754" y="12489"/>
                    </a:lnTo>
                    <a:lnTo>
                      <a:pt x="19522" y="13592"/>
                    </a:lnTo>
                    <a:lnTo>
                      <a:pt x="20310" y="14734"/>
                    </a:lnTo>
                    <a:lnTo>
                      <a:pt x="21078" y="15916"/>
                    </a:lnTo>
                    <a:lnTo>
                      <a:pt x="21826" y="17118"/>
                    </a:lnTo>
                    <a:lnTo>
                      <a:pt x="22555" y="18378"/>
                    </a:lnTo>
                    <a:lnTo>
                      <a:pt x="23363" y="19797"/>
                    </a:lnTo>
                    <a:lnTo>
                      <a:pt x="24111" y="21215"/>
                    </a:lnTo>
                    <a:lnTo>
                      <a:pt x="24821" y="22633"/>
                    </a:lnTo>
                    <a:lnTo>
                      <a:pt x="25471" y="24012"/>
                    </a:lnTo>
                    <a:lnTo>
                      <a:pt x="26081" y="25391"/>
                    </a:lnTo>
                    <a:lnTo>
                      <a:pt x="26633" y="26750"/>
                    </a:lnTo>
                    <a:lnTo>
                      <a:pt x="27145" y="28090"/>
                    </a:lnTo>
                    <a:lnTo>
                      <a:pt x="27598" y="29409"/>
                    </a:lnTo>
                    <a:lnTo>
                      <a:pt x="28012" y="30670"/>
                    </a:lnTo>
                    <a:lnTo>
                      <a:pt x="28366" y="31911"/>
                    </a:lnTo>
                    <a:lnTo>
                      <a:pt x="28662" y="33113"/>
                    </a:lnTo>
                    <a:lnTo>
                      <a:pt x="28898" y="34275"/>
                    </a:lnTo>
                    <a:lnTo>
                      <a:pt x="29095" y="35378"/>
                    </a:lnTo>
                    <a:lnTo>
                      <a:pt x="29174" y="35930"/>
                    </a:lnTo>
                    <a:lnTo>
                      <a:pt x="29233" y="36442"/>
                    </a:lnTo>
                    <a:lnTo>
                      <a:pt x="29272" y="36954"/>
                    </a:lnTo>
                    <a:lnTo>
                      <a:pt x="29312" y="37446"/>
                    </a:lnTo>
                    <a:lnTo>
                      <a:pt x="29331" y="37939"/>
                    </a:lnTo>
                    <a:lnTo>
                      <a:pt x="29331" y="38392"/>
                    </a:lnTo>
                    <a:lnTo>
                      <a:pt x="29331" y="38884"/>
                    </a:lnTo>
                    <a:lnTo>
                      <a:pt x="29312" y="39357"/>
                    </a:lnTo>
                    <a:lnTo>
                      <a:pt x="29272" y="39810"/>
                    </a:lnTo>
                    <a:lnTo>
                      <a:pt x="29213" y="40244"/>
                    </a:lnTo>
                    <a:lnTo>
                      <a:pt x="29134" y="40657"/>
                    </a:lnTo>
                    <a:lnTo>
                      <a:pt x="29056" y="41031"/>
                    </a:lnTo>
                    <a:lnTo>
                      <a:pt x="28938" y="41406"/>
                    </a:lnTo>
                    <a:lnTo>
                      <a:pt x="28819" y="41741"/>
                    </a:lnTo>
                    <a:lnTo>
                      <a:pt x="28701" y="42056"/>
                    </a:lnTo>
                    <a:lnTo>
                      <a:pt x="28544" y="42332"/>
                    </a:lnTo>
                    <a:lnTo>
                      <a:pt x="28386" y="42607"/>
                    </a:lnTo>
                    <a:lnTo>
                      <a:pt x="28209" y="42844"/>
                    </a:lnTo>
                    <a:lnTo>
                      <a:pt x="28031" y="43060"/>
                    </a:lnTo>
                    <a:lnTo>
                      <a:pt x="27834" y="43238"/>
                    </a:lnTo>
                    <a:lnTo>
                      <a:pt x="27618" y="43415"/>
                    </a:lnTo>
                    <a:lnTo>
                      <a:pt x="27381" y="43553"/>
                    </a:lnTo>
                    <a:lnTo>
                      <a:pt x="27224" y="43651"/>
                    </a:lnTo>
                    <a:lnTo>
                      <a:pt x="27046" y="43730"/>
                    </a:lnTo>
                    <a:lnTo>
                      <a:pt x="26849" y="43789"/>
                    </a:lnTo>
                    <a:lnTo>
                      <a:pt x="26653" y="43848"/>
                    </a:lnTo>
                    <a:lnTo>
                      <a:pt x="26456" y="43888"/>
                    </a:lnTo>
                    <a:lnTo>
                      <a:pt x="26259" y="43927"/>
                    </a:lnTo>
                    <a:lnTo>
                      <a:pt x="26042" y="43947"/>
                    </a:lnTo>
                    <a:lnTo>
                      <a:pt x="25825" y="43947"/>
                    </a:lnTo>
                    <a:lnTo>
                      <a:pt x="25412" y="43927"/>
                    </a:lnTo>
                    <a:lnTo>
                      <a:pt x="24998" y="43888"/>
                    </a:lnTo>
                    <a:lnTo>
                      <a:pt x="24565" y="43789"/>
                    </a:lnTo>
                    <a:lnTo>
                      <a:pt x="24092" y="43651"/>
                    </a:lnTo>
                    <a:lnTo>
                      <a:pt x="23678" y="43513"/>
                    </a:lnTo>
                    <a:lnTo>
                      <a:pt x="23245" y="43336"/>
                    </a:lnTo>
                    <a:lnTo>
                      <a:pt x="22811" y="43139"/>
                    </a:lnTo>
                    <a:lnTo>
                      <a:pt x="22358" y="42903"/>
                    </a:lnTo>
                    <a:lnTo>
                      <a:pt x="21886" y="42647"/>
                    </a:lnTo>
                    <a:lnTo>
                      <a:pt x="21413" y="42351"/>
                    </a:lnTo>
                    <a:lnTo>
                      <a:pt x="20940" y="42036"/>
                    </a:lnTo>
                    <a:lnTo>
                      <a:pt x="20448" y="41701"/>
                    </a:lnTo>
                    <a:lnTo>
                      <a:pt x="19699" y="41150"/>
                    </a:lnTo>
                    <a:lnTo>
                      <a:pt x="18931" y="40519"/>
                    </a:lnTo>
                    <a:lnTo>
                      <a:pt x="18163" y="39850"/>
                    </a:lnTo>
                    <a:lnTo>
                      <a:pt x="17375" y="39121"/>
                    </a:lnTo>
                    <a:lnTo>
                      <a:pt x="16587" y="38352"/>
                    </a:lnTo>
                    <a:lnTo>
                      <a:pt x="15799" y="37505"/>
                    </a:lnTo>
                    <a:lnTo>
                      <a:pt x="14991" y="36639"/>
                    </a:lnTo>
                    <a:lnTo>
                      <a:pt x="14184" y="35713"/>
                    </a:lnTo>
                    <a:lnTo>
                      <a:pt x="13396" y="34728"/>
                    </a:lnTo>
                    <a:lnTo>
                      <a:pt x="12588" y="33723"/>
                    </a:lnTo>
                    <a:lnTo>
                      <a:pt x="11800" y="32660"/>
                    </a:lnTo>
                    <a:lnTo>
                      <a:pt x="11012" y="31557"/>
                    </a:lnTo>
                    <a:lnTo>
                      <a:pt x="10244" y="30414"/>
                    </a:lnTo>
                    <a:lnTo>
                      <a:pt x="9476" y="29252"/>
                    </a:lnTo>
                    <a:lnTo>
                      <a:pt x="8727" y="28031"/>
                    </a:lnTo>
                    <a:lnTo>
                      <a:pt x="7998" y="26790"/>
                    </a:lnTo>
                    <a:lnTo>
                      <a:pt x="7191" y="25352"/>
                    </a:lnTo>
                    <a:lnTo>
                      <a:pt x="6442" y="23933"/>
                    </a:lnTo>
                    <a:lnTo>
                      <a:pt x="5733" y="22535"/>
                    </a:lnTo>
                    <a:lnTo>
                      <a:pt x="5083" y="21136"/>
                    </a:lnTo>
                    <a:lnTo>
                      <a:pt x="4472" y="19757"/>
                    </a:lnTo>
                    <a:lnTo>
                      <a:pt x="3901" y="18398"/>
                    </a:lnTo>
                    <a:lnTo>
                      <a:pt x="3409" y="17059"/>
                    </a:lnTo>
                    <a:lnTo>
                      <a:pt x="2956" y="15759"/>
                    </a:lnTo>
                    <a:lnTo>
                      <a:pt x="2542" y="14478"/>
                    </a:lnTo>
                    <a:lnTo>
                      <a:pt x="2187" y="13237"/>
                    </a:lnTo>
                    <a:lnTo>
                      <a:pt x="1892" y="12036"/>
                    </a:lnTo>
                    <a:lnTo>
                      <a:pt x="1655" y="10873"/>
                    </a:lnTo>
                    <a:lnTo>
                      <a:pt x="1458" y="9770"/>
                    </a:lnTo>
                    <a:lnTo>
                      <a:pt x="1380" y="9238"/>
                    </a:lnTo>
                    <a:lnTo>
                      <a:pt x="1321" y="8707"/>
                    </a:lnTo>
                    <a:lnTo>
                      <a:pt x="1262" y="8194"/>
                    </a:lnTo>
                    <a:lnTo>
                      <a:pt x="1242" y="7702"/>
                    </a:lnTo>
                    <a:lnTo>
                      <a:pt x="1222" y="7229"/>
                    </a:lnTo>
                    <a:lnTo>
                      <a:pt x="1202" y="6757"/>
                    </a:lnTo>
                    <a:lnTo>
                      <a:pt x="1222" y="6264"/>
                    </a:lnTo>
                    <a:lnTo>
                      <a:pt x="1242" y="5791"/>
                    </a:lnTo>
                    <a:lnTo>
                      <a:pt x="1281" y="5338"/>
                    </a:lnTo>
                    <a:lnTo>
                      <a:pt x="1340" y="4905"/>
                    </a:lnTo>
                    <a:lnTo>
                      <a:pt x="1419" y="4511"/>
                    </a:lnTo>
                    <a:lnTo>
                      <a:pt x="1498" y="4117"/>
                    </a:lnTo>
                    <a:lnTo>
                      <a:pt x="1596" y="3762"/>
                    </a:lnTo>
                    <a:lnTo>
                      <a:pt x="1715" y="3427"/>
                    </a:lnTo>
                    <a:lnTo>
                      <a:pt x="1852" y="3112"/>
                    </a:lnTo>
                    <a:lnTo>
                      <a:pt x="2010" y="2817"/>
                    </a:lnTo>
                    <a:lnTo>
                      <a:pt x="2168" y="2561"/>
                    </a:lnTo>
                    <a:lnTo>
                      <a:pt x="2345" y="2324"/>
                    </a:lnTo>
                    <a:lnTo>
                      <a:pt x="2522" y="2108"/>
                    </a:lnTo>
                    <a:lnTo>
                      <a:pt x="2719" y="1911"/>
                    </a:lnTo>
                    <a:lnTo>
                      <a:pt x="2936" y="1733"/>
                    </a:lnTo>
                    <a:lnTo>
                      <a:pt x="3153" y="1596"/>
                    </a:lnTo>
                    <a:lnTo>
                      <a:pt x="3330" y="1497"/>
                    </a:lnTo>
                    <a:lnTo>
                      <a:pt x="3507" y="1418"/>
                    </a:lnTo>
                    <a:lnTo>
                      <a:pt x="3704" y="1359"/>
                    </a:lnTo>
                    <a:lnTo>
                      <a:pt x="3881" y="1300"/>
                    </a:lnTo>
                    <a:lnTo>
                      <a:pt x="4098" y="1261"/>
                    </a:lnTo>
                    <a:lnTo>
                      <a:pt x="4295" y="1221"/>
                    </a:lnTo>
                    <a:lnTo>
                      <a:pt x="4512" y="1202"/>
                    </a:lnTo>
                    <a:close/>
                    <a:moveTo>
                      <a:pt x="4453" y="0"/>
                    </a:moveTo>
                    <a:lnTo>
                      <a:pt x="4157" y="39"/>
                    </a:lnTo>
                    <a:lnTo>
                      <a:pt x="3881" y="79"/>
                    </a:lnTo>
                    <a:lnTo>
                      <a:pt x="3606" y="138"/>
                    </a:lnTo>
                    <a:lnTo>
                      <a:pt x="3330" y="217"/>
                    </a:lnTo>
                    <a:lnTo>
                      <a:pt x="3054" y="315"/>
                    </a:lnTo>
                    <a:lnTo>
                      <a:pt x="2798" y="414"/>
                    </a:lnTo>
                    <a:lnTo>
                      <a:pt x="2562" y="552"/>
                    </a:lnTo>
                    <a:lnTo>
                      <a:pt x="2227" y="768"/>
                    </a:lnTo>
                    <a:lnTo>
                      <a:pt x="1931" y="1005"/>
                    </a:lnTo>
                    <a:lnTo>
                      <a:pt x="1655" y="1280"/>
                    </a:lnTo>
                    <a:lnTo>
                      <a:pt x="1399" y="1576"/>
                    </a:lnTo>
                    <a:lnTo>
                      <a:pt x="1222" y="1812"/>
                    </a:lnTo>
                    <a:lnTo>
                      <a:pt x="1045" y="2068"/>
                    </a:lnTo>
                    <a:lnTo>
                      <a:pt x="907" y="2324"/>
                    </a:lnTo>
                    <a:lnTo>
                      <a:pt x="769" y="2600"/>
                    </a:lnTo>
                    <a:lnTo>
                      <a:pt x="631" y="2896"/>
                    </a:lnTo>
                    <a:lnTo>
                      <a:pt x="533" y="3191"/>
                    </a:lnTo>
                    <a:lnTo>
                      <a:pt x="414" y="3506"/>
                    </a:lnTo>
                    <a:lnTo>
                      <a:pt x="336" y="3821"/>
                    </a:lnTo>
                    <a:lnTo>
                      <a:pt x="257" y="4156"/>
                    </a:lnTo>
                    <a:lnTo>
                      <a:pt x="178" y="4491"/>
                    </a:lnTo>
                    <a:lnTo>
                      <a:pt x="139" y="4846"/>
                    </a:lnTo>
                    <a:lnTo>
                      <a:pt x="80" y="5220"/>
                    </a:lnTo>
                    <a:lnTo>
                      <a:pt x="21" y="5969"/>
                    </a:lnTo>
                    <a:lnTo>
                      <a:pt x="1" y="6757"/>
                    </a:lnTo>
                    <a:lnTo>
                      <a:pt x="21" y="7249"/>
                    </a:lnTo>
                    <a:lnTo>
                      <a:pt x="40" y="7781"/>
                    </a:lnTo>
                    <a:lnTo>
                      <a:pt x="80" y="8293"/>
                    </a:lnTo>
                    <a:lnTo>
                      <a:pt x="119" y="8845"/>
                    </a:lnTo>
                    <a:lnTo>
                      <a:pt x="178" y="9396"/>
                    </a:lnTo>
                    <a:lnTo>
                      <a:pt x="257" y="9948"/>
                    </a:lnTo>
                    <a:lnTo>
                      <a:pt x="454" y="11110"/>
                    </a:lnTo>
                    <a:lnTo>
                      <a:pt x="651" y="11996"/>
                    </a:lnTo>
                    <a:lnTo>
                      <a:pt x="868" y="12922"/>
                    </a:lnTo>
                    <a:lnTo>
                      <a:pt x="1104" y="13868"/>
                    </a:lnTo>
                    <a:lnTo>
                      <a:pt x="1380" y="14833"/>
                    </a:lnTo>
                    <a:lnTo>
                      <a:pt x="1695" y="15798"/>
                    </a:lnTo>
                    <a:lnTo>
                      <a:pt x="2030" y="16803"/>
                    </a:lnTo>
                    <a:lnTo>
                      <a:pt x="2404" y="17807"/>
                    </a:lnTo>
                    <a:lnTo>
                      <a:pt x="2798" y="18832"/>
                    </a:lnTo>
                    <a:lnTo>
                      <a:pt x="3212" y="19876"/>
                    </a:lnTo>
                    <a:lnTo>
                      <a:pt x="3665" y="20920"/>
                    </a:lnTo>
                    <a:lnTo>
                      <a:pt x="4137" y="21983"/>
                    </a:lnTo>
                    <a:lnTo>
                      <a:pt x="4650" y="23067"/>
                    </a:lnTo>
                    <a:lnTo>
                      <a:pt x="5181" y="24130"/>
                    </a:lnTo>
                    <a:lnTo>
                      <a:pt x="5733" y="25214"/>
                    </a:lnTo>
                    <a:lnTo>
                      <a:pt x="6324" y="26297"/>
                    </a:lnTo>
                    <a:lnTo>
                      <a:pt x="6954" y="27381"/>
                    </a:lnTo>
                    <a:lnTo>
                      <a:pt x="7526" y="28365"/>
                    </a:lnTo>
                    <a:lnTo>
                      <a:pt x="8097" y="29311"/>
                    </a:lnTo>
                    <a:lnTo>
                      <a:pt x="8688" y="30237"/>
                    </a:lnTo>
                    <a:lnTo>
                      <a:pt x="9279" y="31143"/>
                    </a:lnTo>
                    <a:lnTo>
                      <a:pt x="9870" y="32029"/>
                    </a:lnTo>
                    <a:lnTo>
                      <a:pt x="10480" y="32896"/>
                    </a:lnTo>
                    <a:lnTo>
                      <a:pt x="11091" y="33743"/>
                    </a:lnTo>
                    <a:lnTo>
                      <a:pt x="11721" y="34551"/>
                    </a:lnTo>
                    <a:lnTo>
                      <a:pt x="12332" y="35339"/>
                    </a:lnTo>
                    <a:lnTo>
                      <a:pt x="12962" y="36107"/>
                    </a:lnTo>
                    <a:lnTo>
                      <a:pt x="13573" y="36855"/>
                    </a:lnTo>
                    <a:lnTo>
                      <a:pt x="14203" y="37565"/>
                    </a:lnTo>
                    <a:lnTo>
                      <a:pt x="14834" y="38254"/>
                    </a:lnTo>
                    <a:lnTo>
                      <a:pt x="15464" y="38904"/>
                    </a:lnTo>
                    <a:lnTo>
                      <a:pt x="16075" y="39534"/>
                    </a:lnTo>
                    <a:lnTo>
                      <a:pt x="16705" y="40145"/>
                    </a:lnTo>
                    <a:lnTo>
                      <a:pt x="17316" y="40716"/>
                    </a:lnTo>
                    <a:lnTo>
                      <a:pt x="17926" y="41248"/>
                    </a:lnTo>
                    <a:lnTo>
                      <a:pt x="18537" y="41760"/>
                    </a:lnTo>
                    <a:lnTo>
                      <a:pt x="19147" y="42233"/>
                    </a:lnTo>
                    <a:lnTo>
                      <a:pt x="19738" y="42686"/>
                    </a:lnTo>
                    <a:lnTo>
                      <a:pt x="20349" y="43100"/>
                    </a:lnTo>
                    <a:lnTo>
                      <a:pt x="20920" y="43474"/>
                    </a:lnTo>
                    <a:lnTo>
                      <a:pt x="21511" y="43809"/>
                    </a:lnTo>
                    <a:lnTo>
                      <a:pt x="22083" y="44104"/>
                    </a:lnTo>
                    <a:lnTo>
                      <a:pt x="22634" y="44380"/>
                    </a:lnTo>
                    <a:lnTo>
                      <a:pt x="23186" y="44617"/>
                    </a:lnTo>
                    <a:lnTo>
                      <a:pt x="23737" y="44794"/>
                    </a:lnTo>
                    <a:lnTo>
                      <a:pt x="24269" y="44951"/>
                    </a:lnTo>
                    <a:lnTo>
                      <a:pt x="24801" y="45070"/>
                    </a:lnTo>
                    <a:lnTo>
                      <a:pt x="25313" y="45129"/>
                    </a:lnTo>
                    <a:lnTo>
                      <a:pt x="25825" y="45148"/>
                    </a:lnTo>
                    <a:lnTo>
                      <a:pt x="26101" y="45148"/>
                    </a:lnTo>
                    <a:lnTo>
                      <a:pt x="26396" y="45129"/>
                    </a:lnTo>
                    <a:lnTo>
                      <a:pt x="26672" y="45089"/>
                    </a:lnTo>
                    <a:lnTo>
                      <a:pt x="26948" y="45030"/>
                    </a:lnTo>
                    <a:lnTo>
                      <a:pt x="27224" y="44951"/>
                    </a:lnTo>
                    <a:lnTo>
                      <a:pt x="27480" y="44853"/>
                    </a:lnTo>
                    <a:lnTo>
                      <a:pt x="27736" y="44735"/>
                    </a:lnTo>
                    <a:lnTo>
                      <a:pt x="27992" y="44597"/>
                    </a:lnTo>
                    <a:lnTo>
                      <a:pt x="28327" y="44400"/>
                    </a:lnTo>
                    <a:lnTo>
                      <a:pt x="28622" y="44144"/>
                    </a:lnTo>
                    <a:lnTo>
                      <a:pt x="28898" y="43888"/>
                    </a:lnTo>
                    <a:lnTo>
                      <a:pt x="29154" y="43592"/>
                    </a:lnTo>
                    <a:lnTo>
                      <a:pt x="29331" y="43356"/>
                    </a:lnTo>
                    <a:lnTo>
                      <a:pt x="29489" y="43100"/>
                    </a:lnTo>
                    <a:lnTo>
                      <a:pt x="29647" y="42824"/>
                    </a:lnTo>
                    <a:lnTo>
                      <a:pt x="29785" y="42548"/>
                    </a:lnTo>
                    <a:lnTo>
                      <a:pt x="29903" y="42272"/>
                    </a:lnTo>
                    <a:lnTo>
                      <a:pt x="30021" y="41977"/>
                    </a:lnTo>
                    <a:lnTo>
                      <a:pt x="30119" y="41662"/>
                    </a:lnTo>
                    <a:lnTo>
                      <a:pt x="30218" y="41327"/>
                    </a:lnTo>
                    <a:lnTo>
                      <a:pt x="30297" y="41012"/>
                    </a:lnTo>
                    <a:lnTo>
                      <a:pt x="30356" y="40657"/>
                    </a:lnTo>
                    <a:lnTo>
                      <a:pt x="30415" y="40303"/>
                    </a:lnTo>
                    <a:lnTo>
                      <a:pt x="30474" y="39948"/>
                    </a:lnTo>
                    <a:lnTo>
                      <a:pt x="30533" y="39200"/>
                    </a:lnTo>
                    <a:lnTo>
                      <a:pt x="30553" y="38392"/>
                    </a:lnTo>
                    <a:lnTo>
                      <a:pt x="30533" y="37899"/>
                    </a:lnTo>
                    <a:lnTo>
                      <a:pt x="30513" y="37387"/>
                    </a:lnTo>
                    <a:lnTo>
                      <a:pt x="30474" y="36855"/>
                    </a:lnTo>
                    <a:lnTo>
                      <a:pt x="30435" y="36324"/>
                    </a:lnTo>
                    <a:lnTo>
                      <a:pt x="30356" y="35772"/>
                    </a:lnTo>
                    <a:lnTo>
                      <a:pt x="30277" y="35201"/>
                    </a:lnTo>
                    <a:lnTo>
                      <a:pt x="30080" y="34039"/>
                    </a:lnTo>
                    <a:lnTo>
                      <a:pt x="29903" y="33152"/>
                    </a:lnTo>
                    <a:lnTo>
                      <a:pt x="29686" y="32226"/>
                    </a:lnTo>
                    <a:lnTo>
                      <a:pt x="29430" y="31281"/>
                    </a:lnTo>
                    <a:lnTo>
                      <a:pt x="29154" y="30335"/>
                    </a:lnTo>
                    <a:lnTo>
                      <a:pt x="28859" y="29350"/>
                    </a:lnTo>
                    <a:lnTo>
                      <a:pt x="28524" y="28346"/>
                    </a:lnTo>
                    <a:lnTo>
                      <a:pt x="28150" y="27341"/>
                    </a:lnTo>
                    <a:lnTo>
                      <a:pt x="27756" y="26317"/>
                    </a:lnTo>
                    <a:lnTo>
                      <a:pt x="27342" y="25273"/>
                    </a:lnTo>
                    <a:lnTo>
                      <a:pt x="26889" y="24229"/>
                    </a:lnTo>
                    <a:lnTo>
                      <a:pt x="26416" y="23165"/>
                    </a:lnTo>
                    <a:lnTo>
                      <a:pt x="25904" y="22101"/>
                    </a:lnTo>
                    <a:lnTo>
                      <a:pt x="25372" y="21018"/>
                    </a:lnTo>
                    <a:lnTo>
                      <a:pt x="24801" y="19935"/>
                    </a:lnTo>
                    <a:lnTo>
                      <a:pt x="24230" y="18851"/>
                    </a:lnTo>
                    <a:lnTo>
                      <a:pt x="23599" y="17768"/>
                    </a:lnTo>
                    <a:lnTo>
                      <a:pt x="23028" y="16803"/>
                    </a:lnTo>
                    <a:lnTo>
                      <a:pt x="22457" y="15857"/>
                    </a:lnTo>
                    <a:lnTo>
                      <a:pt x="21866" y="14912"/>
                    </a:lnTo>
                    <a:lnTo>
                      <a:pt x="21275" y="14005"/>
                    </a:lnTo>
                    <a:lnTo>
                      <a:pt x="20664" y="13119"/>
                    </a:lnTo>
                    <a:lnTo>
                      <a:pt x="20073" y="12252"/>
                    </a:lnTo>
                    <a:lnTo>
                      <a:pt x="19443" y="11425"/>
                    </a:lnTo>
                    <a:lnTo>
                      <a:pt x="18832" y="10598"/>
                    </a:lnTo>
                    <a:lnTo>
                      <a:pt x="18222" y="9810"/>
                    </a:lnTo>
                    <a:lnTo>
                      <a:pt x="17591" y="9041"/>
                    </a:lnTo>
                    <a:lnTo>
                      <a:pt x="16961" y="8313"/>
                    </a:lnTo>
                    <a:lnTo>
                      <a:pt x="16350" y="7584"/>
                    </a:lnTo>
                    <a:lnTo>
                      <a:pt x="15720" y="6894"/>
                    </a:lnTo>
                    <a:lnTo>
                      <a:pt x="15090" y="6244"/>
                    </a:lnTo>
                    <a:lnTo>
                      <a:pt x="14479" y="5614"/>
                    </a:lnTo>
                    <a:lnTo>
                      <a:pt x="13849" y="5023"/>
                    </a:lnTo>
                    <a:lnTo>
                      <a:pt x="13238" y="4452"/>
                    </a:lnTo>
                    <a:lnTo>
                      <a:pt x="12627" y="3900"/>
                    </a:lnTo>
                    <a:lnTo>
                      <a:pt x="12017" y="3388"/>
                    </a:lnTo>
                    <a:lnTo>
                      <a:pt x="11406" y="2915"/>
                    </a:lnTo>
                    <a:lnTo>
                      <a:pt x="10795" y="2482"/>
                    </a:lnTo>
                    <a:lnTo>
                      <a:pt x="10205" y="2068"/>
                    </a:lnTo>
                    <a:lnTo>
                      <a:pt x="9633" y="1694"/>
                    </a:lnTo>
                    <a:lnTo>
                      <a:pt x="9042" y="1359"/>
                    </a:lnTo>
                    <a:lnTo>
                      <a:pt x="8471" y="1044"/>
                    </a:lnTo>
                    <a:lnTo>
                      <a:pt x="7920" y="768"/>
                    </a:lnTo>
                    <a:lnTo>
                      <a:pt x="7368" y="552"/>
                    </a:lnTo>
                    <a:lnTo>
                      <a:pt x="6816" y="355"/>
                    </a:lnTo>
                    <a:lnTo>
                      <a:pt x="6285" y="197"/>
                    </a:lnTo>
                    <a:lnTo>
                      <a:pt x="5753" y="98"/>
                    </a:lnTo>
                    <a:lnTo>
                      <a:pt x="5241" y="20"/>
                    </a:lnTo>
                    <a:lnTo>
                      <a:pt x="47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9"/>
              <p:cNvSpPr/>
              <p:nvPr/>
            </p:nvSpPr>
            <p:spPr>
              <a:xfrm>
                <a:off x="2492650" y="420825"/>
                <a:ext cx="1129225" cy="763325"/>
              </a:xfrm>
              <a:custGeom>
                <a:avLst/>
                <a:gdLst/>
                <a:ahLst/>
                <a:cxnLst/>
                <a:rect l="l" t="t" r="r" b="b"/>
                <a:pathLst>
                  <a:path w="45169" h="30533" extrusionOk="0">
                    <a:moveTo>
                      <a:pt x="38412" y="1202"/>
                    </a:moveTo>
                    <a:lnTo>
                      <a:pt x="38905" y="1221"/>
                    </a:lnTo>
                    <a:lnTo>
                      <a:pt x="39358" y="1241"/>
                    </a:lnTo>
                    <a:lnTo>
                      <a:pt x="39811" y="1280"/>
                    </a:lnTo>
                    <a:lnTo>
                      <a:pt x="40244" y="1340"/>
                    </a:lnTo>
                    <a:lnTo>
                      <a:pt x="40658" y="1399"/>
                    </a:lnTo>
                    <a:lnTo>
                      <a:pt x="41032" y="1497"/>
                    </a:lnTo>
                    <a:lnTo>
                      <a:pt x="41406" y="1596"/>
                    </a:lnTo>
                    <a:lnTo>
                      <a:pt x="41741" y="1714"/>
                    </a:lnTo>
                    <a:lnTo>
                      <a:pt x="42056" y="1852"/>
                    </a:lnTo>
                    <a:lnTo>
                      <a:pt x="42332" y="1990"/>
                    </a:lnTo>
                    <a:lnTo>
                      <a:pt x="42608" y="2167"/>
                    </a:lnTo>
                    <a:lnTo>
                      <a:pt x="42844" y="2324"/>
                    </a:lnTo>
                    <a:lnTo>
                      <a:pt x="43061" y="2521"/>
                    </a:lnTo>
                    <a:lnTo>
                      <a:pt x="43258" y="2718"/>
                    </a:lnTo>
                    <a:lnTo>
                      <a:pt x="43416" y="2935"/>
                    </a:lnTo>
                    <a:lnTo>
                      <a:pt x="43573" y="3152"/>
                    </a:lnTo>
                    <a:lnTo>
                      <a:pt x="43652" y="3329"/>
                    </a:lnTo>
                    <a:lnTo>
                      <a:pt x="43731" y="3506"/>
                    </a:lnTo>
                    <a:lnTo>
                      <a:pt x="43810" y="3684"/>
                    </a:lnTo>
                    <a:lnTo>
                      <a:pt x="43849" y="3881"/>
                    </a:lnTo>
                    <a:lnTo>
                      <a:pt x="43908" y="4078"/>
                    </a:lnTo>
                    <a:lnTo>
                      <a:pt x="43928" y="4294"/>
                    </a:lnTo>
                    <a:lnTo>
                      <a:pt x="43948" y="4511"/>
                    </a:lnTo>
                    <a:lnTo>
                      <a:pt x="43948" y="4728"/>
                    </a:lnTo>
                    <a:lnTo>
                      <a:pt x="43948" y="5122"/>
                    </a:lnTo>
                    <a:lnTo>
                      <a:pt x="43888" y="5535"/>
                    </a:lnTo>
                    <a:lnTo>
                      <a:pt x="43790" y="5988"/>
                    </a:lnTo>
                    <a:lnTo>
                      <a:pt x="43652" y="6441"/>
                    </a:lnTo>
                    <a:lnTo>
                      <a:pt x="43514" y="6855"/>
                    </a:lnTo>
                    <a:lnTo>
                      <a:pt x="43337" y="7288"/>
                    </a:lnTo>
                    <a:lnTo>
                      <a:pt x="43140" y="7741"/>
                    </a:lnTo>
                    <a:lnTo>
                      <a:pt x="42903" y="8195"/>
                    </a:lnTo>
                    <a:lnTo>
                      <a:pt x="42647" y="8648"/>
                    </a:lnTo>
                    <a:lnTo>
                      <a:pt x="42352" y="9120"/>
                    </a:lnTo>
                    <a:lnTo>
                      <a:pt x="42037" y="9613"/>
                    </a:lnTo>
                    <a:lnTo>
                      <a:pt x="41702" y="10105"/>
                    </a:lnTo>
                    <a:lnTo>
                      <a:pt x="41150" y="10854"/>
                    </a:lnTo>
                    <a:lnTo>
                      <a:pt x="40520" y="11602"/>
                    </a:lnTo>
                    <a:lnTo>
                      <a:pt x="39850" y="12390"/>
                    </a:lnTo>
                    <a:lnTo>
                      <a:pt x="39121" y="13158"/>
                    </a:lnTo>
                    <a:lnTo>
                      <a:pt x="38353" y="13966"/>
                    </a:lnTo>
                    <a:lnTo>
                      <a:pt x="37526" y="14754"/>
                    </a:lnTo>
                    <a:lnTo>
                      <a:pt x="36639" y="15562"/>
                    </a:lnTo>
                    <a:lnTo>
                      <a:pt x="35714" y="16350"/>
                    </a:lnTo>
                    <a:lnTo>
                      <a:pt x="34748" y="17157"/>
                    </a:lnTo>
                    <a:lnTo>
                      <a:pt x="33724" y="17945"/>
                    </a:lnTo>
                    <a:lnTo>
                      <a:pt x="32660" y="18733"/>
                    </a:lnTo>
                    <a:lnTo>
                      <a:pt x="31557" y="19521"/>
                    </a:lnTo>
                    <a:lnTo>
                      <a:pt x="30435" y="20309"/>
                    </a:lnTo>
                    <a:lnTo>
                      <a:pt x="29253" y="21057"/>
                    </a:lnTo>
                    <a:lnTo>
                      <a:pt x="28031" y="21826"/>
                    </a:lnTo>
                    <a:lnTo>
                      <a:pt x="26790" y="22555"/>
                    </a:lnTo>
                    <a:lnTo>
                      <a:pt x="25372" y="23362"/>
                    </a:lnTo>
                    <a:lnTo>
                      <a:pt x="23954" y="24111"/>
                    </a:lnTo>
                    <a:lnTo>
                      <a:pt x="22536" y="24820"/>
                    </a:lnTo>
                    <a:lnTo>
                      <a:pt x="21137" y="25470"/>
                    </a:lnTo>
                    <a:lnTo>
                      <a:pt x="19758" y="26081"/>
                    </a:lnTo>
                    <a:lnTo>
                      <a:pt x="18399" y="26632"/>
                    </a:lnTo>
                    <a:lnTo>
                      <a:pt x="17059" y="27144"/>
                    </a:lnTo>
                    <a:lnTo>
                      <a:pt x="15759" y="27597"/>
                    </a:lnTo>
                    <a:lnTo>
                      <a:pt x="14479" y="28011"/>
                    </a:lnTo>
                    <a:lnTo>
                      <a:pt x="13238" y="28346"/>
                    </a:lnTo>
                    <a:lnTo>
                      <a:pt x="12036" y="28661"/>
                    </a:lnTo>
                    <a:lnTo>
                      <a:pt x="10894" y="28897"/>
                    </a:lnTo>
                    <a:lnTo>
                      <a:pt x="9771" y="29094"/>
                    </a:lnTo>
                    <a:lnTo>
                      <a:pt x="9239" y="29173"/>
                    </a:lnTo>
                    <a:lnTo>
                      <a:pt x="8707" y="29232"/>
                    </a:lnTo>
                    <a:lnTo>
                      <a:pt x="8195" y="29272"/>
                    </a:lnTo>
                    <a:lnTo>
                      <a:pt x="7703" y="29311"/>
                    </a:lnTo>
                    <a:lnTo>
                      <a:pt x="7230" y="29331"/>
                    </a:lnTo>
                    <a:lnTo>
                      <a:pt x="6265" y="29331"/>
                    </a:lnTo>
                    <a:lnTo>
                      <a:pt x="5792" y="29311"/>
                    </a:lnTo>
                    <a:lnTo>
                      <a:pt x="5339" y="29272"/>
                    </a:lnTo>
                    <a:lnTo>
                      <a:pt x="4925" y="29213"/>
                    </a:lnTo>
                    <a:lnTo>
                      <a:pt x="4512" y="29134"/>
                    </a:lnTo>
                    <a:lnTo>
                      <a:pt x="4118" y="29035"/>
                    </a:lnTo>
                    <a:lnTo>
                      <a:pt x="3763" y="28937"/>
                    </a:lnTo>
                    <a:lnTo>
                      <a:pt x="3428" y="28819"/>
                    </a:lnTo>
                    <a:lnTo>
                      <a:pt x="3113" y="28681"/>
                    </a:lnTo>
                    <a:lnTo>
                      <a:pt x="2818" y="28543"/>
                    </a:lnTo>
                    <a:lnTo>
                      <a:pt x="2562" y="28385"/>
                    </a:lnTo>
                    <a:lnTo>
                      <a:pt x="2325" y="28208"/>
                    </a:lnTo>
                    <a:lnTo>
                      <a:pt x="2109" y="28031"/>
                    </a:lnTo>
                    <a:lnTo>
                      <a:pt x="1912" y="27814"/>
                    </a:lnTo>
                    <a:lnTo>
                      <a:pt x="1754" y="27617"/>
                    </a:lnTo>
                    <a:lnTo>
                      <a:pt x="1596" y="27381"/>
                    </a:lnTo>
                    <a:lnTo>
                      <a:pt x="1518" y="27203"/>
                    </a:lnTo>
                    <a:lnTo>
                      <a:pt x="1439" y="27026"/>
                    </a:lnTo>
                    <a:lnTo>
                      <a:pt x="1360" y="26849"/>
                    </a:lnTo>
                    <a:lnTo>
                      <a:pt x="1301" y="26652"/>
                    </a:lnTo>
                    <a:lnTo>
                      <a:pt x="1261" y="26455"/>
                    </a:lnTo>
                    <a:lnTo>
                      <a:pt x="1242" y="26258"/>
                    </a:lnTo>
                    <a:lnTo>
                      <a:pt x="1222" y="26041"/>
                    </a:lnTo>
                    <a:lnTo>
                      <a:pt x="1202" y="25805"/>
                    </a:lnTo>
                    <a:lnTo>
                      <a:pt x="1222" y="25411"/>
                    </a:lnTo>
                    <a:lnTo>
                      <a:pt x="1281" y="24997"/>
                    </a:lnTo>
                    <a:lnTo>
                      <a:pt x="1380" y="24564"/>
                    </a:lnTo>
                    <a:lnTo>
                      <a:pt x="1498" y="24091"/>
                    </a:lnTo>
                    <a:lnTo>
                      <a:pt x="1655" y="23677"/>
                    </a:lnTo>
                    <a:lnTo>
                      <a:pt x="1833" y="23244"/>
                    </a:lnTo>
                    <a:lnTo>
                      <a:pt x="2030" y="22811"/>
                    </a:lnTo>
                    <a:lnTo>
                      <a:pt x="2266" y="22358"/>
                    </a:lnTo>
                    <a:lnTo>
                      <a:pt x="2522" y="21885"/>
                    </a:lnTo>
                    <a:lnTo>
                      <a:pt x="2798" y="21412"/>
                    </a:lnTo>
                    <a:lnTo>
                      <a:pt x="3113" y="20939"/>
                    </a:lnTo>
                    <a:lnTo>
                      <a:pt x="3468" y="20447"/>
                    </a:lnTo>
                    <a:lnTo>
                      <a:pt x="4019" y="19698"/>
                    </a:lnTo>
                    <a:lnTo>
                      <a:pt x="4630" y="18930"/>
                    </a:lnTo>
                    <a:lnTo>
                      <a:pt x="5319" y="18162"/>
                    </a:lnTo>
                    <a:lnTo>
                      <a:pt x="6028" y="17374"/>
                    </a:lnTo>
                    <a:lnTo>
                      <a:pt x="6816" y="16586"/>
                    </a:lnTo>
                    <a:lnTo>
                      <a:pt x="7644" y="15778"/>
                    </a:lnTo>
                    <a:lnTo>
                      <a:pt x="8530" y="14990"/>
                    </a:lnTo>
                    <a:lnTo>
                      <a:pt x="9456" y="14183"/>
                    </a:lnTo>
                    <a:lnTo>
                      <a:pt x="10421" y="13395"/>
                    </a:lnTo>
                    <a:lnTo>
                      <a:pt x="11445" y="12587"/>
                    </a:lnTo>
                    <a:lnTo>
                      <a:pt x="12509" y="11799"/>
                    </a:lnTo>
                    <a:lnTo>
                      <a:pt x="13593" y="11011"/>
                    </a:lnTo>
                    <a:lnTo>
                      <a:pt x="14735" y="10243"/>
                    </a:lnTo>
                    <a:lnTo>
                      <a:pt x="15917" y="9475"/>
                    </a:lnTo>
                    <a:lnTo>
                      <a:pt x="17138" y="8726"/>
                    </a:lnTo>
                    <a:lnTo>
                      <a:pt x="18379" y="7978"/>
                    </a:lnTo>
                    <a:lnTo>
                      <a:pt x="19797" y="7190"/>
                    </a:lnTo>
                    <a:lnTo>
                      <a:pt x="21216" y="6422"/>
                    </a:lnTo>
                    <a:lnTo>
                      <a:pt x="22634" y="5732"/>
                    </a:lnTo>
                    <a:lnTo>
                      <a:pt x="24033" y="5063"/>
                    </a:lnTo>
                    <a:lnTo>
                      <a:pt x="25411" y="4452"/>
                    </a:lnTo>
                    <a:lnTo>
                      <a:pt x="26771" y="3900"/>
                    </a:lnTo>
                    <a:lnTo>
                      <a:pt x="28090" y="3388"/>
                    </a:lnTo>
                    <a:lnTo>
                      <a:pt x="29410" y="2935"/>
                    </a:lnTo>
                    <a:lnTo>
                      <a:pt x="30691" y="2541"/>
                    </a:lnTo>
                    <a:lnTo>
                      <a:pt x="31912" y="2187"/>
                    </a:lnTo>
                    <a:lnTo>
                      <a:pt x="33113" y="1891"/>
                    </a:lnTo>
                    <a:lnTo>
                      <a:pt x="34276" y="1635"/>
                    </a:lnTo>
                    <a:lnTo>
                      <a:pt x="35398" y="1458"/>
                    </a:lnTo>
                    <a:lnTo>
                      <a:pt x="35930" y="1379"/>
                    </a:lnTo>
                    <a:lnTo>
                      <a:pt x="36442" y="1320"/>
                    </a:lnTo>
                    <a:lnTo>
                      <a:pt x="36955" y="1261"/>
                    </a:lnTo>
                    <a:lnTo>
                      <a:pt x="37467" y="1221"/>
                    </a:lnTo>
                    <a:lnTo>
                      <a:pt x="37940" y="1202"/>
                    </a:lnTo>
                    <a:close/>
                    <a:moveTo>
                      <a:pt x="37900" y="0"/>
                    </a:moveTo>
                    <a:lnTo>
                      <a:pt x="37388" y="20"/>
                    </a:lnTo>
                    <a:lnTo>
                      <a:pt x="36856" y="59"/>
                    </a:lnTo>
                    <a:lnTo>
                      <a:pt x="36324" y="118"/>
                    </a:lnTo>
                    <a:lnTo>
                      <a:pt x="35773" y="177"/>
                    </a:lnTo>
                    <a:lnTo>
                      <a:pt x="35221" y="256"/>
                    </a:lnTo>
                    <a:lnTo>
                      <a:pt x="34059" y="453"/>
                    </a:lnTo>
                    <a:lnTo>
                      <a:pt x="33153" y="650"/>
                    </a:lnTo>
                    <a:lnTo>
                      <a:pt x="32227" y="867"/>
                    </a:lnTo>
                    <a:lnTo>
                      <a:pt x="31301" y="1103"/>
                    </a:lnTo>
                    <a:lnTo>
                      <a:pt x="30336" y="1379"/>
                    </a:lnTo>
                    <a:lnTo>
                      <a:pt x="29351" y="1694"/>
                    </a:lnTo>
                    <a:lnTo>
                      <a:pt x="28366" y="2029"/>
                    </a:lnTo>
                    <a:lnTo>
                      <a:pt x="27342" y="2384"/>
                    </a:lnTo>
                    <a:lnTo>
                      <a:pt x="26318" y="2778"/>
                    </a:lnTo>
                    <a:lnTo>
                      <a:pt x="25274" y="3211"/>
                    </a:lnTo>
                    <a:lnTo>
                      <a:pt x="24230" y="3664"/>
                    </a:lnTo>
                    <a:lnTo>
                      <a:pt x="23166" y="4137"/>
                    </a:lnTo>
                    <a:lnTo>
                      <a:pt x="22102" y="4649"/>
                    </a:lnTo>
                    <a:lnTo>
                      <a:pt x="21019" y="5181"/>
                    </a:lnTo>
                    <a:lnTo>
                      <a:pt x="19955" y="5732"/>
                    </a:lnTo>
                    <a:lnTo>
                      <a:pt x="18872" y="6323"/>
                    </a:lnTo>
                    <a:lnTo>
                      <a:pt x="17769" y="6934"/>
                    </a:lnTo>
                    <a:lnTo>
                      <a:pt x="16803" y="7505"/>
                    </a:lnTo>
                    <a:lnTo>
                      <a:pt x="15858" y="8096"/>
                    </a:lnTo>
                    <a:lnTo>
                      <a:pt x="14932" y="8687"/>
                    </a:lnTo>
                    <a:lnTo>
                      <a:pt x="14026" y="9278"/>
                    </a:lnTo>
                    <a:lnTo>
                      <a:pt x="13140" y="9869"/>
                    </a:lnTo>
                    <a:lnTo>
                      <a:pt x="12273" y="10480"/>
                    </a:lnTo>
                    <a:lnTo>
                      <a:pt x="11426" y="11090"/>
                    </a:lnTo>
                    <a:lnTo>
                      <a:pt x="10618" y="11701"/>
                    </a:lnTo>
                    <a:lnTo>
                      <a:pt x="9811" y="12331"/>
                    </a:lnTo>
                    <a:lnTo>
                      <a:pt x="9042" y="12962"/>
                    </a:lnTo>
                    <a:lnTo>
                      <a:pt x="8313" y="13572"/>
                    </a:lnTo>
                    <a:lnTo>
                      <a:pt x="7604" y="14202"/>
                    </a:lnTo>
                    <a:lnTo>
                      <a:pt x="6915" y="14833"/>
                    </a:lnTo>
                    <a:lnTo>
                      <a:pt x="6245" y="15443"/>
                    </a:lnTo>
                    <a:lnTo>
                      <a:pt x="5615" y="16074"/>
                    </a:lnTo>
                    <a:lnTo>
                      <a:pt x="5024" y="16704"/>
                    </a:lnTo>
                    <a:lnTo>
                      <a:pt x="4453" y="17315"/>
                    </a:lnTo>
                    <a:lnTo>
                      <a:pt x="3901" y="17925"/>
                    </a:lnTo>
                    <a:lnTo>
                      <a:pt x="3409" y="18536"/>
                    </a:lnTo>
                    <a:lnTo>
                      <a:pt x="2916" y="19147"/>
                    </a:lnTo>
                    <a:lnTo>
                      <a:pt x="2483" y="19738"/>
                    </a:lnTo>
                    <a:lnTo>
                      <a:pt x="2069" y="20329"/>
                    </a:lnTo>
                    <a:lnTo>
                      <a:pt x="1695" y="20920"/>
                    </a:lnTo>
                    <a:lnTo>
                      <a:pt x="1360" y="21491"/>
                    </a:lnTo>
                    <a:lnTo>
                      <a:pt x="1045" y="22062"/>
                    </a:lnTo>
                    <a:lnTo>
                      <a:pt x="789" y="22633"/>
                    </a:lnTo>
                    <a:lnTo>
                      <a:pt x="552" y="23185"/>
                    </a:lnTo>
                    <a:lnTo>
                      <a:pt x="355" y="23736"/>
                    </a:lnTo>
                    <a:lnTo>
                      <a:pt x="198" y="24268"/>
                    </a:lnTo>
                    <a:lnTo>
                      <a:pt x="99" y="24800"/>
                    </a:lnTo>
                    <a:lnTo>
                      <a:pt x="20" y="25312"/>
                    </a:lnTo>
                    <a:lnTo>
                      <a:pt x="1" y="25805"/>
                    </a:lnTo>
                    <a:lnTo>
                      <a:pt x="20" y="26100"/>
                    </a:lnTo>
                    <a:lnTo>
                      <a:pt x="40" y="26396"/>
                    </a:lnTo>
                    <a:lnTo>
                      <a:pt x="80" y="26671"/>
                    </a:lnTo>
                    <a:lnTo>
                      <a:pt x="139" y="26947"/>
                    </a:lnTo>
                    <a:lnTo>
                      <a:pt x="217" y="27223"/>
                    </a:lnTo>
                    <a:lnTo>
                      <a:pt x="316" y="27479"/>
                    </a:lnTo>
                    <a:lnTo>
                      <a:pt x="434" y="27735"/>
                    </a:lnTo>
                    <a:lnTo>
                      <a:pt x="552" y="27991"/>
                    </a:lnTo>
                    <a:lnTo>
                      <a:pt x="769" y="28306"/>
                    </a:lnTo>
                    <a:lnTo>
                      <a:pt x="1005" y="28622"/>
                    </a:lnTo>
                    <a:lnTo>
                      <a:pt x="1281" y="28897"/>
                    </a:lnTo>
                    <a:lnTo>
                      <a:pt x="1577" y="29153"/>
                    </a:lnTo>
                    <a:lnTo>
                      <a:pt x="1813" y="29331"/>
                    </a:lnTo>
                    <a:lnTo>
                      <a:pt x="2069" y="29488"/>
                    </a:lnTo>
                    <a:lnTo>
                      <a:pt x="2325" y="29646"/>
                    </a:lnTo>
                    <a:lnTo>
                      <a:pt x="2601" y="29784"/>
                    </a:lnTo>
                    <a:lnTo>
                      <a:pt x="2896" y="29902"/>
                    </a:lnTo>
                    <a:lnTo>
                      <a:pt x="3192" y="30020"/>
                    </a:lnTo>
                    <a:lnTo>
                      <a:pt x="3507" y="30119"/>
                    </a:lnTo>
                    <a:lnTo>
                      <a:pt x="3822" y="30217"/>
                    </a:lnTo>
                    <a:lnTo>
                      <a:pt x="4157" y="30296"/>
                    </a:lnTo>
                    <a:lnTo>
                      <a:pt x="4492" y="30355"/>
                    </a:lnTo>
                    <a:lnTo>
                      <a:pt x="4847" y="30414"/>
                    </a:lnTo>
                    <a:lnTo>
                      <a:pt x="5221" y="30454"/>
                    </a:lnTo>
                    <a:lnTo>
                      <a:pt x="5969" y="30513"/>
                    </a:lnTo>
                    <a:lnTo>
                      <a:pt x="6757" y="30532"/>
                    </a:lnTo>
                    <a:lnTo>
                      <a:pt x="7269" y="30532"/>
                    </a:lnTo>
                    <a:lnTo>
                      <a:pt x="7782" y="30513"/>
                    </a:lnTo>
                    <a:lnTo>
                      <a:pt x="8294" y="30473"/>
                    </a:lnTo>
                    <a:lnTo>
                      <a:pt x="8845" y="30434"/>
                    </a:lnTo>
                    <a:lnTo>
                      <a:pt x="9397" y="30355"/>
                    </a:lnTo>
                    <a:lnTo>
                      <a:pt x="9948" y="30276"/>
                    </a:lnTo>
                    <a:lnTo>
                      <a:pt x="11111" y="30079"/>
                    </a:lnTo>
                    <a:lnTo>
                      <a:pt x="12017" y="29902"/>
                    </a:lnTo>
                    <a:lnTo>
                      <a:pt x="12923" y="29685"/>
                    </a:lnTo>
                    <a:lnTo>
                      <a:pt x="13868" y="29429"/>
                    </a:lnTo>
                    <a:lnTo>
                      <a:pt x="14834" y="29153"/>
                    </a:lnTo>
                    <a:lnTo>
                      <a:pt x="15818" y="28858"/>
                    </a:lnTo>
                    <a:lnTo>
                      <a:pt x="16803" y="28523"/>
                    </a:lnTo>
                    <a:lnTo>
                      <a:pt x="17828" y="28149"/>
                    </a:lnTo>
                    <a:lnTo>
                      <a:pt x="18852" y="27755"/>
                    </a:lnTo>
                    <a:lnTo>
                      <a:pt x="19876" y="27341"/>
                    </a:lnTo>
                    <a:lnTo>
                      <a:pt x="20940" y="26888"/>
                    </a:lnTo>
                    <a:lnTo>
                      <a:pt x="22004" y="26396"/>
                    </a:lnTo>
                    <a:lnTo>
                      <a:pt x="23067" y="25903"/>
                    </a:lnTo>
                    <a:lnTo>
                      <a:pt x="24131" y="25371"/>
                    </a:lnTo>
                    <a:lnTo>
                      <a:pt x="25215" y="24800"/>
                    </a:lnTo>
                    <a:lnTo>
                      <a:pt x="26298" y="24209"/>
                    </a:lnTo>
                    <a:lnTo>
                      <a:pt x="27401" y="23599"/>
                    </a:lnTo>
                    <a:lnTo>
                      <a:pt x="28366" y="23027"/>
                    </a:lnTo>
                    <a:lnTo>
                      <a:pt x="29312" y="22456"/>
                    </a:lnTo>
                    <a:lnTo>
                      <a:pt x="30238" y="21865"/>
                    </a:lnTo>
                    <a:lnTo>
                      <a:pt x="31144" y="21274"/>
                    </a:lnTo>
                    <a:lnTo>
                      <a:pt x="32030" y="20664"/>
                    </a:lnTo>
                    <a:lnTo>
                      <a:pt x="32897" y="20053"/>
                    </a:lnTo>
                    <a:lnTo>
                      <a:pt x="33744" y="19442"/>
                    </a:lnTo>
                    <a:lnTo>
                      <a:pt x="34551" y="18832"/>
                    </a:lnTo>
                    <a:lnTo>
                      <a:pt x="35339" y="18201"/>
                    </a:lnTo>
                    <a:lnTo>
                      <a:pt x="36108" y="17591"/>
                    </a:lnTo>
                    <a:lnTo>
                      <a:pt x="36856" y="16960"/>
                    </a:lnTo>
                    <a:lnTo>
                      <a:pt x="37565" y="16330"/>
                    </a:lnTo>
                    <a:lnTo>
                      <a:pt x="38255" y="15719"/>
                    </a:lnTo>
                    <a:lnTo>
                      <a:pt x="38924" y="15089"/>
                    </a:lnTo>
                    <a:lnTo>
                      <a:pt x="39555" y="14459"/>
                    </a:lnTo>
                    <a:lnTo>
                      <a:pt x="40146" y="13848"/>
                    </a:lnTo>
                    <a:lnTo>
                      <a:pt x="40717" y="13218"/>
                    </a:lnTo>
                    <a:lnTo>
                      <a:pt x="41249" y="12607"/>
                    </a:lnTo>
                    <a:lnTo>
                      <a:pt x="41761" y="11996"/>
                    </a:lnTo>
                    <a:lnTo>
                      <a:pt x="42234" y="11405"/>
                    </a:lnTo>
                    <a:lnTo>
                      <a:pt x="42687" y="10795"/>
                    </a:lnTo>
                    <a:lnTo>
                      <a:pt x="43100" y="10204"/>
                    </a:lnTo>
                    <a:lnTo>
                      <a:pt x="43475" y="9613"/>
                    </a:lnTo>
                    <a:lnTo>
                      <a:pt x="43810" y="9042"/>
                    </a:lnTo>
                    <a:lnTo>
                      <a:pt x="44125" y="8470"/>
                    </a:lnTo>
                    <a:lnTo>
                      <a:pt x="44381" y="7899"/>
                    </a:lnTo>
                    <a:lnTo>
                      <a:pt x="44617" y="7348"/>
                    </a:lnTo>
                    <a:lnTo>
                      <a:pt x="44814" y="6816"/>
                    </a:lnTo>
                    <a:lnTo>
                      <a:pt x="44952" y="6284"/>
                    </a:lnTo>
                    <a:lnTo>
                      <a:pt x="45070" y="5752"/>
                    </a:lnTo>
                    <a:lnTo>
                      <a:pt x="45129" y="5240"/>
                    </a:lnTo>
                    <a:lnTo>
                      <a:pt x="45169" y="4728"/>
                    </a:lnTo>
                    <a:lnTo>
                      <a:pt x="45149" y="4432"/>
                    </a:lnTo>
                    <a:lnTo>
                      <a:pt x="45129" y="4156"/>
                    </a:lnTo>
                    <a:lnTo>
                      <a:pt x="45090" y="3861"/>
                    </a:lnTo>
                    <a:lnTo>
                      <a:pt x="45031" y="3585"/>
                    </a:lnTo>
                    <a:lnTo>
                      <a:pt x="44952" y="3329"/>
                    </a:lnTo>
                    <a:lnTo>
                      <a:pt x="44854" y="3053"/>
                    </a:lnTo>
                    <a:lnTo>
                      <a:pt x="44735" y="2797"/>
                    </a:lnTo>
                    <a:lnTo>
                      <a:pt x="44617" y="2561"/>
                    </a:lnTo>
                    <a:lnTo>
                      <a:pt x="44401" y="2226"/>
                    </a:lnTo>
                    <a:lnTo>
                      <a:pt x="44164" y="1930"/>
                    </a:lnTo>
                    <a:lnTo>
                      <a:pt x="43888" y="1635"/>
                    </a:lnTo>
                    <a:lnTo>
                      <a:pt x="43593" y="1379"/>
                    </a:lnTo>
                    <a:lnTo>
                      <a:pt x="43357" y="1202"/>
                    </a:lnTo>
                    <a:lnTo>
                      <a:pt x="43100" y="1044"/>
                    </a:lnTo>
                    <a:lnTo>
                      <a:pt x="42844" y="886"/>
                    </a:lnTo>
                    <a:lnTo>
                      <a:pt x="42569" y="749"/>
                    </a:lnTo>
                    <a:lnTo>
                      <a:pt x="42273" y="630"/>
                    </a:lnTo>
                    <a:lnTo>
                      <a:pt x="41978" y="512"/>
                    </a:lnTo>
                    <a:lnTo>
                      <a:pt x="41663" y="414"/>
                    </a:lnTo>
                    <a:lnTo>
                      <a:pt x="41347" y="335"/>
                    </a:lnTo>
                    <a:lnTo>
                      <a:pt x="41012" y="256"/>
                    </a:lnTo>
                    <a:lnTo>
                      <a:pt x="40658" y="177"/>
                    </a:lnTo>
                    <a:lnTo>
                      <a:pt x="40303" y="118"/>
                    </a:lnTo>
                    <a:lnTo>
                      <a:pt x="39949" y="79"/>
                    </a:lnTo>
                    <a:lnTo>
                      <a:pt x="39200" y="20"/>
                    </a:lnTo>
                    <a:lnTo>
                      <a:pt x="3841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9"/>
              <p:cNvSpPr/>
              <p:nvPr/>
            </p:nvSpPr>
            <p:spPr>
              <a:xfrm>
                <a:off x="2752175" y="478425"/>
                <a:ext cx="638750" cy="638750"/>
              </a:xfrm>
              <a:custGeom>
                <a:avLst/>
                <a:gdLst/>
                <a:ahLst/>
                <a:cxnLst/>
                <a:rect l="l" t="t" r="r" b="b"/>
                <a:pathLst>
                  <a:path w="25550" h="25550" extrusionOk="0">
                    <a:moveTo>
                      <a:pt x="12411" y="1"/>
                    </a:moveTo>
                    <a:lnTo>
                      <a:pt x="11800" y="20"/>
                    </a:lnTo>
                    <a:lnTo>
                      <a:pt x="11189" y="99"/>
                    </a:lnTo>
                    <a:lnTo>
                      <a:pt x="10579" y="178"/>
                    </a:lnTo>
                    <a:lnTo>
                      <a:pt x="9968" y="296"/>
                    </a:lnTo>
                    <a:lnTo>
                      <a:pt x="9377" y="454"/>
                    </a:lnTo>
                    <a:lnTo>
                      <a:pt x="8786" y="631"/>
                    </a:lnTo>
                    <a:lnTo>
                      <a:pt x="8215" y="828"/>
                    </a:lnTo>
                    <a:lnTo>
                      <a:pt x="7644" y="1064"/>
                    </a:lnTo>
                    <a:lnTo>
                      <a:pt x="7092" y="1321"/>
                    </a:lnTo>
                    <a:lnTo>
                      <a:pt x="6541" y="1616"/>
                    </a:lnTo>
                    <a:lnTo>
                      <a:pt x="6028" y="1911"/>
                    </a:lnTo>
                    <a:lnTo>
                      <a:pt x="5497" y="2266"/>
                    </a:lnTo>
                    <a:lnTo>
                      <a:pt x="5004" y="2621"/>
                    </a:lnTo>
                    <a:lnTo>
                      <a:pt x="4531" y="3015"/>
                    </a:lnTo>
                    <a:lnTo>
                      <a:pt x="4059" y="3428"/>
                    </a:lnTo>
                    <a:lnTo>
                      <a:pt x="3606" y="3862"/>
                    </a:lnTo>
                    <a:lnTo>
                      <a:pt x="3192" y="4315"/>
                    </a:lnTo>
                    <a:lnTo>
                      <a:pt x="2778" y="4807"/>
                    </a:lnTo>
                    <a:lnTo>
                      <a:pt x="2404" y="5300"/>
                    </a:lnTo>
                    <a:lnTo>
                      <a:pt x="2049" y="5831"/>
                    </a:lnTo>
                    <a:lnTo>
                      <a:pt x="1695" y="6383"/>
                    </a:lnTo>
                    <a:lnTo>
                      <a:pt x="1399" y="6954"/>
                    </a:lnTo>
                    <a:lnTo>
                      <a:pt x="1104" y="7545"/>
                    </a:lnTo>
                    <a:lnTo>
                      <a:pt x="848" y="8156"/>
                    </a:lnTo>
                    <a:lnTo>
                      <a:pt x="631" y="8766"/>
                    </a:lnTo>
                    <a:lnTo>
                      <a:pt x="454" y="9377"/>
                    </a:lnTo>
                    <a:lnTo>
                      <a:pt x="296" y="10007"/>
                    </a:lnTo>
                    <a:lnTo>
                      <a:pt x="178" y="10618"/>
                    </a:lnTo>
                    <a:lnTo>
                      <a:pt x="80" y="11248"/>
                    </a:lnTo>
                    <a:lnTo>
                      <a:pt x="20" y="11879"/>
                    </a:lnTo>
                    <a:lnTo>
                      <a:pt x="1" y="12489"/>
                    </a:lnTo>
                    <a:lnTo>
                      <a:pt x="1" y="13120"/>
                    </a:lnTo>
                    <a:lnTo>
                      <a:pt x="20" y="13730"/>
                    </a:lnTo>
                    <a:lnTo>
                      <a:pt x="99" y="14341"/>
                    </a:lnTo>
                    <a:lnTo>
                      <a:pt x="178" y="14952"/>
                    </a:lnTo>
                    <a:lnTo>
                      <a:pt x="296" y="15562"/>
                    </a:lnTo>
                    <a:lnTo>
                      <a:pt x="454" y="16153"/>
                    </a:lnTo>
                    <a:lnTo>
                      <a:pt x="631" y="16744"/>
                    </a:lnTo>
                    <a:lnTo>
                      <a:pt x="828" y="17316"/>
                    </a:lnTo>
                    <a:lnTo>
                      <a:pt x="1064" y="17887"/>
                    </a:lnTo>
                    <a:lnTo>
                      <a:pt x="1321" y="18438"/>
                    </a:lnTo>
                    <a:lnTo>
                      <a:pt x="1616" y="18990"/>
                    </a:lnTo>
                    <a:lnTo>
                      <a:pt x="1931" y="19522"/>
                    </a:lnTo>
                    <a:lnTo>
                      <a:pt x="2266" y="20034"/>
                    </a:lnTo>
                    <a:lnTo>
                      <a:pt x="2621" y="20526"/>
                    </a:lnTo>
                    <a:lnTo>
                      <a:pt x="3015" y="21019"/>
                    </a:lnTo>
                    <a:lnTo>
                      <a:pt x="3428" y="21472"/>
                    </a:lnTo>
                    <a:lnTo>
                      <a:pt x="3862" y="21925"/>
                    </a:lnTo>
                    <a:lnTo>
                      <a:pt x="4315" y="22339"/>
                    </a:lnTo>
                    <a:lnTo>
                      <a:pt x="4807" y="22752"/>
                    </a:lnTo>
                    <a:lnTo>
                      <a:pt x="5300" y="23126"/>
                    </a:lnTo>
                    <a:lnTo>
                      <a:pt x="5831" y="23501"/>
                    </a:lnTo>
                    <a:lnTo>
                      <a:pt x="6383" y="23836"/>
                    </a:lnTo>
                    <a:lnTo>
                      <a:pt x="6954" y="24131"/>
                    </a:lnTo>
                    <a:lnTo>
                      <a:pt x="7545" y="24427"/>
                    </a:lnTo>
                    <a:lnTo>
                      <a:pt x="8156" y="24683"/>
                    </a:lnTo>
                    <a:lnTo>
                      <a:pt x="8766" y="24899"/>
                    </a:lnTo>
                    <a:lnTo>
                      <a:pt x="9377" y="25077"/>
                    </a:lnTo>
                    <a:lnTo>
                      <a:pt x="10007" y="25234"/>
                    </a:lnTo>
                    <a:lnTo>
                      <a:pt x="10618" y="25352"/>
                    </a:lnTo>
                    <a:lnTo>
                      <a:pt x="11248" y="25451"/>
                    </a:lnTo>
                    <a:lnTo>
                      <a:pt x="11879" y="25510"/>
                    </a:lnTo>
                    <a:lnTo>
                      <a:pt x="12489" y="25549"/>
                    </a:lnTo>
                    <a:lnTo>
                      <a:pt x="13120" y="25530"/>
                    </a:lnTo>
                    <a:lnTo>
                      <a:pt x="13730" y="25510"/>
                    </a:lnTo>
                    <a:lnTo>
                      <a:pt x="14341" y="25451"/>
                    </a:lnTo>
                    <a:lnTo>
                      <a:pt x="14952" y="25352"/>
                    </a:lnTo>
                    <a:lnTo>
                      <a:pt x="15562" y="25234"/>
                    </a:lnTo>
                    <a:lnTo>
                      <a:pt x="16153" y="25077"/>
                    </a:lnTo>
                    <a:lnTo>
                      <a:pt x="16744" y="24899"/>
                    </a:lnTo>
                    <a:lnTo>
                      <a:pt x="17315" y="24702"/>
                    </a:lnTo>
                    <a:lnTo>
                      <a:pt x="17887" y="24466"/>
                    </a:lnTo>
                    <a:lnTo>
                      <a:pt x="18438" y="24210"/>
                    </a:lnTo>
                    <a:lnTo>
                      <a:pt x="18990" y="23934"/>
                    </a:lnTo>
                    <a:lnTo>
                      <a:pt x="19522" y="23619"/>
                    </a:lnTo>
                    <a:lnTo>
                      <a:pt x="20034" y="23284"/>
                    </a:lnTo>
                    <a:lnTo>
                      <a:pt x="20526" y="22910"/>
                    </a:lnTo>
                    <a:lnTo>
                      <a:pt x="21019" y="22536"/>
                    </a:lnTo>
                    <a:lnTo>
                      <a:pt x="21472" y="22122"/>
                    </a:lnTo>
                    <a:lnTo>
                      <a:pt x="21925" y="21669"/>
                    </a:lnTo>
                    <a:lnTo>
                      <a:pt x="22358" y="21216"/>
                    </a:lnTo>
                    <a:lnTo>
                      <a:pt x="22752" y="20743"/>
                    </a:lnTo>
                    <a:lnTo>
                      <a:pt x="23126" y="20231"/>
                    </a:lnTo>
                    <a:lnTo>
                      <a:pt x="23501" y="19699"/>
                    </a:lnTo>
                    <a:lnTo>
                      <a:pt x="23836" y="19147"/>
                    </a:lnTo>
                    <a:lnTo>
                      <a:pt x="24151" y="18576"/>
                    </a:lnTo>
                    <a:lnTo>
                      <a:pt x="24427" y="17985"/>
                    </a:lnTo>
                    <a:lnTo>
                      <a:pt x="24683" y="17375"/>
                    </a:lnTo>
                    <a:lnTo>
                      <a:pt x="24899" y="16764"/>
                    </a:lnTo>
                    <a:lnTo>
                      <a:pt x="25077" y="16153"/>
                    </a:lnTo>
                    <a:lnTo>
                      <a:pt x="25234" y="15523"/>
                    </a:lnTo>
                    <a:lnTo>
                      <a:pt x="25372" y="14912"/>
                    </a:lnTo>
                    <a:lnTo>
                      <a:pt x="25451" y="14282"/>
                    </a:lnTo>
                    <a:lnTo>
                      <a:pt x="25510" y="13671"/>
                    </a:lnTo>
                    <a:lnTo>
                      <a:pt x="25549" y="13041"/>
                    </a:lnTo>
                    <a:lnTo>
                      <a:pt x="25530" y="12411"/>
                    </a:lnTo>
                    <a:lnTo>
                      <a:pt x="25510" y="11800"/>
                    </a:lnTo>
                    <a:lnTo>
                      <a:pt x="25451" y="11189"/>
                    </a:lnTo>
                    <a:lnTo>
                      <a:pt x="25352" y="10579"/>
                    </a:lnTo>
                    <a:lnTo>
                      <a:pt x="25234" y="9968"/>
                    </a:lnTo>
                    <a:lnTo>
                      <a:pt x="25077" y="9377"/>
                    </a:lnTo>
                    <a:lnTo>
                      <a:pt x="24899" y="8786"/>
                    </a:lnTo>
                    <a:lnTo>
                      <a:pt x="24702" y="8215"/>
                    </a:lnTo>
                    <a:lnTo>
                      <a:pt x="24466" y="7644"/>
                    </a:lnTo>
                    <a:lnTo>
                      <a:pt x="24210" y="7092"/>
                    </a:lnTo>
                    <a:lnTo>
                      <a:pt x="23934" y="6541"/>
                    </a:lnTo>
                    <a:lnTo>
                      <a:pt x="23619" y="6028"/>
                    </a:lnTo>
                    <a:lnTo>
                      <a:pt x="23284" y="5497"/>
                    </a:lnTo>
                    <a:lnTo>
                      <a:pt x="22910" y="5004"/>
                    </a:lnTo>
                    <a:lnTo>
                      <a:pt x="22536" y="4531"/>
                    </a:lnTo>
                    <a:lnTo>
                      <a:pt x="22122" y="4059"/>
                    </a:lnTo>
                    <a:lnTo>
                      <a:pt x="21688" y="3606"/>
                    </a:lnTo>
                    <a:lnTo>
                      <a:pt x="21216" y="3192"/>
                    </a:lnTo>
                    <a:lnTo>
                      <a:pt x="20743" y="2778"/>
                    </a:lnTo>
                    <a:lnTo>
                      <a:pt x="20231" y="2404"/>
                    </a:lnTo>
                    <a:lnTo>
                      <a:pt x="19699" y="2030"/>
                    </a:lnTo>
                    <a:lnTo>
                      <a:pt x="19147" y="1695"/>
                    </a:lnTo>
                    <a:lnTo>
                      <a:pt x="18576" y="1399"/>
                    </a:lnTo>
                    <a:lnTo>
                      <a:pt x="17985" y="1104"/>
                    </a:lnTo>
                    <a:lnTo>
                      <a:pt x="17375" y="848"/>
                    </a:lnTo>
                    <a:lnTo>
                      <a:pt x="16764" y="631"/>
                    </a:lnTo>
                    <a:lnTo>
                      <a:pt x="16153" y="454"/>
                    </a:lnTo>
                    <a:lnTo>
                      <a:pt x="15523" y="296"/>
                    </a:lnTo>
                    <a:lnTo>
                      <a:pt x="14912" y="178"/>
                    </a:lnTo>
                    <a:lnTo>
                      <a:pt x="14282" y="80"/>
                    </a:lnTo>
                    <a:lnTo>
                      <a:pt x="13671" y="20"/>
                    </a:lnTo>
                    <a:lnTo>
                      <a:pt x="13041"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9"/>
              <p:cNvSpPr/>
              <p:nvPr/>
            </p:nvSpPr>
            <p:spPr>
              <a:xfrm>
                <a:off x="2709350" y="435575"/>
                <a:ext cx="723925" cy="723950"/>
              </a:xfrm>
              <a:custGeom>
                <a:avLst/>
                <a:gdLst/>
                <a:ahLst/>
                <a:cxnLst/>
                <a:rect l="l" t="t" r="r" b="b"/>
                <a:pathLst>
                  <a:path w="28957" h="28958" extrusionOk="0">
                    <a:moveTo>
                      <a:pt x="14754" y="1715"/>
                    </a:moveTo>
                    <a:lnTo>
                      <a:pt x="15384" y="1734"/>
                    </a:lnTo>
                    <a:lnTo>
                      <a:pt x="15995" y="1794"/>
                    </a:lnTo>
                    <a:lnTo>
                      <a:pt x="16625" y="1892"/>
                    </a:lnTo>
                    <a:lnTo>
                      <a:pt x="17236" y="2010"/>
                    </a:lnTo>
                    <a:lnTo>
                      <a:pt x="17866" y="2168"/>
                    </a:lnTo>
                    <a:lnTo>
                      <a:pt x="18477" y="2345"/>
                    </a:lnTo>
                    <a:lnTo>
                      <a:pt x="19088" y="2562"/>
                    </a:lnTo>
                    <a:lnTo>
                      <a:pt x="19698" y="2818"/>
                    </a:lnTo>
                    <a:lnTo>
                      <a:pt x="20289" y="3113"/>
                    </a:lnTo>
                    <a:lnTo>
                      <a:pt x="20860" y="3409"/>
                    </a:lnTo>
                    <a:lnTo>
                      <a:pt x="21412" y="3744"/>
                    </a:lnTo>
                    <a:lnTo>
                      <a:pt x="21944" y="4118"/>
                    </a:lnTo>
                    <a:lnTo>
                      <a:pt x="22456" y="4492"/>
                    </a:lnTo>
                    <a:lnTo>
                      <a:pt x="22929" y="4906"/>
                    </a:lnTo>
                    <a:lnTo>
                      <a:pt x="23401" y="5320"/>
                    </a:lnTo>
                    <a:lnTo>
                      <a:pt x="23835" y="5773"/>
                    </a:lnTo>
                    <a:lnTo>
                      <a:pt x="24249" y="6245"/>
                    </a:lnTo>
                    <a:lnTo>
                      <a:pt x="24623" y="6718"/>
                    </a:lnTo>
                    <a:lnTo>
                      <a:pt x="24997" y="7211"/>
                    </a:lnTo>
                    <a:lnTo>
                      <a:pt x="25332" y="7742"/>
                    </a:lnTo>
                    <a:lnTo>
                      <a:pt x="25647" y="8255"/>
                    </a:lnTo>
                    <a:lnTo>
                      <a:pt x="25923" y="8806"/>
                    </a:lnTo>
                    <a:lnTo>
                      <a:pt x="26179" y="9358"/>
                    </a:lnTo>
                    <a:lnTo>
                      <a:pt x="26415" y="9929"/>
                    </a:lnTo>
                    <a:lnTo>
                      <a:pt x="26612" y="10500"/>
                    </a:lnTo>
                    <a:lnTo>
                      <a:pt x="26790" y="11091"/>
                    </a:lnTo>
                    <a:lnTo>
                      <a:pt x="26947" y="11682"/>
                    </a:lnTo>
                    <a:lnTo>
                      <a:pt x="27065" y="12293"/>
                    </a:lnTo>
                    <a:lnTo>
                      <a:pt x="27164" y="12903"/>
                    </a:lnTo>
                    <a:lnTo>
                      <a:pt x="27223" y="13514"/>
                    </a:lnTo>
                    <a:lnTo>
                      <a:pt x="27243" y="14125"/>
                    </a:lnTo>
                    <a:lnTo>
                      <a:pt x="27262" y="14755"/>
                    </a:lnTo>
                    <a:lnTo>
                      <a:pt x="27223" y="15385"/>
                    </a:lnTo>
                    <a:lnTo>
                      <a:pt x="27164" y="15996"/>
                    </a:lnTo>
                    <a:lnTo>
                      <a:pt x="27085" y="16626"/>
                    </a:lnTo>
                    <a:lnTo>
                      <a:pt x="26947" y="17237"/>
                    </a:lnTo>
                    <a:lnTo>
                      <a:pt x="26790" y="17867"/>
                    </a:lnTo>
                    <a:lnTo>
                      <a:pt x="26612" y="18478"/>
                    </a:lnTo>
                    <a:lnTo>
                      <a:pt x="26396" y="19089"/>
                    </a:lnTo>
                    <a:lnTo>
                      <a:pt x="26140" y="19699"/>
                    </a:lnTo>
                    <a:lnTo>
                      <a:pt x="25864" y="20290"/>
                    </a:lnTo>
                    <a:lnTo>
                      <a:pt x="25549" y="20861"/>
                    </a:lnTo>
                    <a:lnTo>
                      <a:pt x="25214" y="21413"/>
                    </a:lnTo>
                    <a:lnTo>
                      <a:pt x="24839" y="21945"/>
                    </a:lnTo>
                    <a:lnTo>
                      <a:pt x="24465" y="22457"/>
                    </a:lnTo>
                    <a:lnTo>
                      <a:pt x="24071" y="22930"/>
                    </a:lnTo>
                    <a:lnTo>
                      <a:pt x="23638" y="23383"/>
                    </a:lnTo>
                    <a:lnTo>
                      <a:pt x="23185" y="23836"/>
                    </a:lnTo>
                    <a:lnTo>
                      <a:pt x="22732" y="24250"/>
                    </a:lnTo>
                    <a:lnTo>
                      <a:pt x="22239" y="24624"/>
                    </a:lnTo>
                    <a:lnTo>
                      <a:pt x="21747" y="24998"/>
                    </a:lnTo>
                    <a:lnTo>
                      <a:pt x="21235" y="25333"/>
                    </a:lnTo>
                    <a:lnTo>
                      <a:pt x="20703" y="25648"/>
                    </a:lnTo>
                    <a:lnTo>
                      <a:pt x="20151" y="25924"/>
                    </a:lnTo>
                    <a:lnTo>
                      <a:pt x="19600" y="26180"/>
                    </a:lnTo>
                    <a:lnTo>
                      <a:pt x="19028" y="26416"/>
                    </a:lnTo>
                    <a:lnTo>
                      <a:pt x="18457" y="26613"/>
                    </a:lnTo>
                    <a:lnTo>
                      <a:pt x="17866" y="26791"/>
                    </a:lnTo>
                    <a:lnTo>
                      <a:pt x="17275" y="26948"/>
                    </a:lnTo>
                    <a:lnTo>
                      <a:pt x="16665" y="27066"/>
                    </a:lnTo>
                    <a:lnTo>
                      <a:pt x="16054" y="27165"/>
                    </a:lnTo>
                    <a:lnTo>
                      <a:pt x="15443" y="27224"/>
                    </a:lnTo>
                    <a:lnTo>
                      <a:pt x="14833" y="27244"/>
                    </a:lnTo>
                    <a:lnTo>
                      <a:pt x="14202" y="27263"/>
                    </a:lnTo>
                    <a:lnTo>
                      <a:pt x="13592" y="27224"/>
                    </a:lnTo>
                    <a:lnTo>
                      <a:pt x="12961" y="27165"/>
                    </a:lnTo>
                    <a:lnTo>
                      <a:pt x="12331" y="27066"/>
                    </a:lnTo>
                    <a:lnTo>
                      <a:pt x="11720" y="26948"/>
                    </a:lnTo>
                    <a:lnTo>
                      <a:pt x="11090" y="26791"/>
                    </a:lnTo>
                    <a:lnTo>
                      <a:pt x="10479" y="26613"/>
                    </a:lnTo>
                    <a:lnTo>
                      <a:pt x="9869" y="26397"/>
                    </a:lnTo>
                    <a:lnTo>
                      <a:pt x="9258" y="26141"/>
                    </a:lnTo>
                    <a:lnTo>
                      <a:pt x="8667" y="25845"/>
                    </a:lnTo>
                    <a:lnTo>
                      <a:pt x="8096" y="25550"/>
                    </a:lnTo>
                    <a:lnTo>
                      <a:pt x="7544" y="25215"/>
                    </a:lnTo>
                    <a:lnTo>
                      <a:pt x="7013" y="24840"/>
                    </a:lnTo>
                    <a:lnTo>
                      <a:pt x="6520" y="24466"/>
                    </a:lnTo>
                    <a:lnTo>
                      <a:pt x="6028" y="24053"/>
                    </a:lnTo>
                    <a:lnTo>
                      <a:pt x="5575" y="23639"/>
                    </a:lnTo>
                    <a:lnTo>
                      <a:pt x="5141" y="23186"/>
                    </a:lnTo>
                    <a:lnTo>
                      <a:pt x="4728" y="22733"/>
                    </a:lnTo>
                    <a:lnTo>
                      <a:pt x="4334" y="22240"/>
                    </a:lnTo>
                    <a:lnTo>
                      <a:pt x="3979" y="21748"/>
                    </a:lnTo>
                    <a:lnTo>
                      <a:pt x="3644" y="21236"/>
                    </a:lnTo>
                    <a:lnTo>
                      <a:pt x="3329" y="20704"/>
                    </a:lnTo>
                    <a:lnTo>
                      <a:pt x="3034" y="20152"/>
                    </a:lnTo>
                    <a:lnTo>
                      <a:pt x="2777" y="19601"/>
                    </a:lnTo>
                    <a:lnTo>
                      <a:pt x="2541" y="19030"/>
                    </a:lnTo>
                    <a:lnTo>
                      <a:pt x="2344" y="18458"/>
                    </a:lnTo>
                    <a:lnTo>
                      <a:pt x="2167" y="17867"/>
                    </a:lnTo>
                    <a:lnTo>
                      <a:pt x="2009" y="17276"/>
                    </a:lnTo>
                    <a:lnTo>
                      <a:pt x="1891" y="16666"/>
                    </a:lnTo>
                    <a:lnTo>
                      <a:pt x="1812" y="16055"/>
                    </a:lnTo>
                    <a:lnTo>
                      <a:pt x="1733" y="15444"/>
                    </a:lnTo>
                    <a:lnTo>
                      <a:pt x="1714" y="14834"/>
                    </a:lnTo>
                    <a:lnTo>
                      <a:pt x="1714" y="14203"/>
                    </a:lnTo>
                    <a:lnTo>
                      <a:pt x="1733" y="13593"/>
                    </a:lnTo>
                    <a:lnTo>
                      <a:pt x="1793" y="12962"/>
                    </a:lnTo>
                    <a:lnTo>
                      <a:pt x="1891" y="12332"/>
                    </a:lnTo>
                    <a:lnTo>
                      <a:pt x="2009" y="11721"/>
                    </a:lnTo>
                    <a:lnTo>
                      <a:pt x="2167" y="11091"/>
                    </a:lnTo>
                    <a:lnTo>
                      <a:pt x="2344" y="10480"/>
                    </a:lnTo>
                    <a:lnTo>
                      <a:pt x="2561" y="9870"/>
                    </a:lnTo>
                    <a:lnTo>
                      <a:pt x="2817" y="9259"/>
                    </a:lnTo>
                    <a:lnTo>
                      <a:pt x="3112" y="8668"/>
                    </a:lnTo>
                    <a:lnTo>
                      <a:pt x="3408" y="8097"/>
                    </a:lnTo>
                    <a:lnTo>
                      <a:pt x="3762" y="7545"/>
                    </a:lnTo>
                    <a:lnTo>
                      <a:pt x="4117" y="7014"/>
                    </a:lnTo>
                    <a:lnTo>
                      <a:pt x="4491" y="6521"/>
                    </a:lnTo>
                    <a:lnTo>
                      <a:pt x="4905" y="6029"/>
                    </a:lnTo>
                    <a:lnTo>
                      <a:pt x="5319" y="5576"/>
                    </a:lnTo>
                    <a:lnTo>
                      <a:pt x="5772" y="5142"/>
                    </a:lnTo>
                    <a:lnTo>
                      <a:pt x="6244" y="4729"/>
                    </a:lnTo>
                    <a:lnTo>
                      <a:pt x="6717" y="4335"/>
                    </a:lnTo>
                    <a:lnTo>
                      <a:pt x="7210" y="3980"/>
                    </a:lnTo>
                    <a:lnTo>
                      <a:pt x="7741" y="3625"/>
                    </a:lnTo>
                    <a:lnTo>
                      <a:pt x="8254" y="3330"/>
                    </a:lnTo>
                    <a:lnTo>
                      <a:pt x="8805" y="3035"/>
                    </a:lnTo>
                    <a:lnTo>
                      <a:pt x="9357" y="2778"/>
                    </a:lnTo>
                    <a:lnTo>
                      <a:pt x="9928" y="2542"/>
                    </a:lnTo>
                    <a:lnTo>
                      <a:pt x="10499" y="2345"/>
                    </a:lnTo>
                    <a:lnTo>
                      <a:pt x="11090" y="2168"/>
                    </a:lnTo>
                    <a:lnTo>
                      <a:pt x="11681" y="2010"/>
                    </a:lnTo>
                    <a:lnTo>
                      <a:pt x="12292" y="1892"/>
                    </a:lnTo>
                    <a:lnTo>
                      <a:pt x="12902" y="1813"/>
                    </a:lnTo>
                    <a:lnTo>
                      <a:pt x="13513" y="1734"/>
                    </a:lnTo>
                    <a:lnTo>
                      <a:pt x="14124" y="1715"/>
                    </a:lnTo>
                    <a:close/>
                    <a:moveTo>
                      <a:pt x="14084" y="1"/>
                    </a:moveTo>
                    <a:lnTo>
                      <a:pt x="13375" y="40"/>
                    </a:lnTo>
                    <a:lnTo>
                      <a:pt x="12686" y="99"/>
                    </a:lnTo>
                    <a:lnTo>
                      <a:pt x="11996" y="218"/>
                    </a:lnTo>
                    <a:lnTo>
                      <a:pt x="11307" y="356"/>
                    </a:lnTo>
                    <a:lnTo>
                      <a:pt x="10637" y="513"/>
                    </a:lnTo>
                    <a:lnTo>
                      <a:pt x="9967" y="710"/>
                    </a:lnTo>
                    <a:lnTo>
                      <a:pt x="9317" y="947"/>
                    </a:lnTo>
                    <a:lnTo>
                      <a:pt x="8667" y="1222"/>
                    </a:lnTo>
                    <a:lnTo>
                      <a:pt x="8037" y="1498"/>
                    </a:lnTo>
                    <a:lnTo>
                      <a:pt x="7426" y="1833"/>
                    </a:lnTo>
                    <a:lnTo>
                      <a:pt x="6835" y="2188"/>
                    </a:lnTo>
                    <a:lnTo>
                      <a:pt x="6244" y="2562"/>
                    </a:lnTo>
                    <a:lnTo>
                      <a:pt x="5673" y="2975"/>
                    </a:lnTo>
                    <a:lnTo>
                      <a:pt x="5141" y="3409"/>
                    </a:lnTo>
                    <a:lnTo>
                      <a:pt x="4609" y="3882"/>
                    </a:lnTo>
                    <a:lnTo>
                      <a:pt x="4097" y="4374"/>
                    </a:lnTo>
                    <a:lnTo>
                      <a:pt x="3624" y="4906"/>
                    </a:lnTo>
                    <a:lnTo>
                      <a:pt x="3152" y="5438"/>
                    </a:lnTo>
                    <a:lnTo>
                      <a:pt x="2718" y="6009"/>
                    </a:lnTo>
                    <a:lnTo>
                      <a:pt x="2324" y="6620"/>
                    </a:lnTo>
                    <a:lnTo>
                      <a:pt x="1930" y="7250"/>
                    </a:lnTo>
                    <a:lnTo>
                      <a:pt x="1576" y="7880"/>
                    </a:lnTo>
                    <a:lnTo>
                      <a:pt x="1261" y="8570"/>
                    </a:lnTo>
                    <a:lnTo>
                      <a:pt x="985" y="9259"/>
                    </a:lnTo>
                    <a:lnTo>
                      <a:pt x="729" y="9949"/>
                    </a:lnTo>
                    <a:lnTo>
                      <a:pt x="512" y="10638"/>
                    </a:lnTo>
                    <a:lnTo>
                      <a:pt x="335" y="11347"/>
                    </a:lnTo>
                    <a:lnTo>
                      <a:pt x="197" y="12056"/>
                    </a:lnTo>
                    <a:lnTo>
                      <a:pt x="98" y="12765"/>
                    </a:lnTo>
                    <a:lnTo>
                      <a:pt x="39" y="13475"/>
                    </a:lnTo>
                    <a:lnTo>
                      <a:pt x="0" y="14164"/>
                    </a:lnTo>
                    <a:lnTo>
                      <a:pt x="0" y="14873"/>
                    </a:lnTo>
                    <a:lnTo>
                      <a:pt x="39" y="15582"/>
                    </a:lnTo>
                    <a:lnTo>
                      <a:pt x="98" y="16272"/>
                    </a:lnTo>
                    <a:lnTo>
                      <a:pt x="217" y="16961"/>
                    </a:lnTo>
                    <a:lnTo>
                      <a:pt x="355" y="17651"/>
                    </a:lnTo>
                    <a:lnTo>
                      <a:pt x="512" y="18320"/>
                    </a:lnTo>
                    <a:lnTo>
                      <a:pt x="709" y="18990"/>
                    </a:lnTo>
                    <a:lnTo>
                      <a:pt x="946" y="19640"/>
                    </a:lnTo>
                    <a:lnTo>
                      <a:pt x="1221" y="20290"/>
                    </a:lnTo>
                    <a:lnTo>
                      <a:pt x="1497" y="20921"/>
                    </a:lnTo>
                    <a:lnTo>
                      <a:pt x="1832" y="21531"/>
                    </a:lnTo>
                    <a:lnTo>
                      <a:pt x="2187" y="22142"/>
                    </a:lnTo>
                    <a:lnTo>
                      <a:pt x="2561" y="22713"/>
                    </a:lnTo>
                    <a:lnTo>
                      <a:pt x="2974" y="23284"/>
                    </a:lnTo>
                    <a:lnTo>
                      <a:pt x="3408" y="23836"/>
                    </a:lnTo>
                    <a:lnTo>
                      <a:pt x="3881" y="24348"/>
                    </a:lnTo>
                    <a:lnTo>
                      <a:pt x="4373" y="24860"/>
                    </a:lnTo>
                    <a:lnTo>
                      <a:pt x="4905" y="25353"/>
                    </a:lnTo>
                    <a:lnTo>
                      <a:pt x="5437" y="25806"/>
                    </a:lnTo>
                    <a:lnTo>
                      <a:pt x="6028" y="26239"/>
                    </a:lnTo>
                    <a:lnTo>
                      <a:pt x="6619" y="26653"/>
                    </a:lnTo>
                    <a:lnTo>
                      <a:pt x="7249" y="27027"/>
                    </a:lnTo>
                    <a:lnTo>
                      <a:pt x="7899" y="27382"/>
                    </a:lnTo>
                    <a:lnTo>
                      <a:pt x="8569" y="27697"/>
                    </a:lnTo>
                    <a:lnTo>
                      <a:pt x="9258" y="27992"/>
                    </a:lnTo>
                    <a:lnTo>
                      <a:pt x="9948" y="28229"/>
                    </a:lnTo>
                    <a:lnTo>
                      <a:pt x="10637" y="28445"/>
                    </a:lnTo>
                    <a:lnTo>
                      <a:pt x="11346" y="28623"/>
                    </a:lnTo>
                    <a:lnTo>
                      <a:pt x="12055" y="28760"/>
                    </a:lnTo>
                    <a:lnTo>
                      <a:pt x="12764" y="28859"/>
                    </a:lnTo>
                    <a:lnTo>
                      <a:pt x="13474" y="28938"/>
                    </a:lnTo>
                    <a:lnTo>
                      <a:pt x="14163" y="28957"/>
                    </a:lnTo>
                    <a:lnTo>
                      <a:pt x="14872" y="28957"/>
                    </a:lnTo>
                    <a:lnTo>
                      <a:pt x="15581" y="28918"/>
                    </a:lnTo>
                    <a:lnTo>
                      <a:pt x="16271" y="28859"/>
                    </a:lnTo>
                    <a:lnTo>
                      <a:pt x="16960" y="28760"/>
                    </a:lnTo>
                    <a:lnTo>
                      <a:pt x="17650" y="28623"/>
                    </a:lnTo>
                    <a:lnTo>
                      <a:pt x="18319" y="28445"/>
                    </a:lnTo>
                    <a:lnTo>
                      <a:pt x="18989" y="28248"/>
                    </a:lnTo>
                    <a:lnTo>
                      <a:pt x="19639" y="28012"/>
                    </a:lnTo>
                    <a:lnTo>
                      <a:pt x="20289" y="27756"/>
                    </a:lnTo>
                    <a:lnTo>
                      <a:pt x="20920" y="27460"/>
                    </a:lnTo>
                    <a:lnTo>
                      <a:pt x="21530" y="27125"/>
                    </a:lnTo>
                    <a:lnTo>
                      <a:pt x="22141" y="26771"/>
                    </a:lnTo>
                    <a:lnTo>
                      <a:pt x="22712" y="26397"/>
                    </a:lnTo>
                    <a:lnTo>
                      <a:pt x="23283" y="25983"/>
                    </a:lnTo>
                    <a:lnTo>
                      <a:pt x="23835" y="25550"/>
                    </a:lnTo>
                    <a:lnTo>
                      <a:pt x="24347" y="25077"/>
                    </a:lnTo>
                    <a:lnTo>
                      <a:pt x="24859" y="24584"/>
                    </a:lnTo>
                    <a:lnTo>
                      <a:pt x="25352" y="24072"/>
                    </a:lnTo>
                    <a:lnTo>
                      <a:pt x="25805" y="23521"/>
                    </a:lnTo>
                    <a:lnTo>
                      <a:pt x="26238" y="22949"/>
                    </a:lnTo>
                    <a:lnTo>
                      <a:pt x="26652" y="22339"/>
                    </a:lnTo>
                    <a:lnTo>
                      <a:pt x="27026" y="21728"/>
                    </a:lnTo>
                    <a:lnTo>
                      <a:pt x="27381" y="21078"/>
                    </a:lnTo>
                    <a:lnTo>
                      <a:pt x="27696" y="20408"/>
                    </a:lnTo>
                    <a:lnTo>
                      <a:pt x="27991" y="19719"/>
                    </a:lnTo>
                    <a:lnTo>
                      <a:pt x="28228" y="19010"/>
                    </a:lnTo>
                    <a:lnTo>
                      <a:pt x="28444" y="18320"/>
                    </a:lnTo>
                    <a:lnTo>
                      <a:pt x="28622" y="17611"/>
                    </a:lnTo>
                    <a:lnTo>
                      <a:pt x="28759" y="16902"/>
                    </a:lnTo>
                    <a:lnTo>
                      <a:pt x="28858" y="16213"/>
                    </a:lnTo>
                    <a:lnTo>
                      <a:pt x="28937" y="15504"/>
                    </a:lnTo>
                    <a:lnTo>
                      <a:pt x="28956" y="14794"/>
                    </a:lnTo>
                    <a:lnTo>
                      <a:pt x="28956" y="14085"/>
                    </a:lnTo>
                    <a:lnTo>
                      <a:pt x="28917" y="13376"/>
                    </a:lnTo>
                    <a:lnTo>
                      <a:pt x="28858" y="12687"/>
                    </a:lnTo>
                    <a:lnTo>
                      <a:pt x="28759" y="11997"/>
                    </a:lnTo>
                    <a:lnTo>
                      <a:pt x="28622" y="11308"/>
                    </a:lnTo>
                    <a:lnTo>
                      <a:pt x="28444" y="10638"/>
                    </a:lnTo>
                    <a:lnTo>
                      <a:pt x="28247" y="9968"/>
                    </a:lnTo>
                    <a:lnTo>
                      <a:pt x="28011" y="9318"/>
                    </a:lnTo>
                    <a:lnTo>
                      <a:pt x="27755" y="8668"/>
                    </a:lnTo>
                    <a:lnTo>
                      <a:pt x="27459" y="8038"/>
                    </a:lnTo>
                    <a:lnTo>
                      <a:pt x="27124" y="7427"/>
                    </a:lnTo>
                    <a:lnTo>
                      <a:pt x="26770" y="6836"/>
                    </a:lnTo>
                    <a:lnTo>
                      <a:pt x="26396" y="6245"/>
                    </a:lnTo>
                    <a:lnTo>
                      <a:pt x="25982" y="5674"/>
                    </a:lnTo>
                    <a:lnTo>
                      <a:pt x="25549" y="5142"/>
                    </a:lnTo>
                    <a:lnTo>
                      <a:pt x="25076" y="4610"/>
                    </a:lnTo>
                    <a:lnTo>
                      <a:pt x="24583" y="4098"/>
                    </a:lnTo>
                    <a:lnTo>
                      <a:pt x="24071" y="3625"/>
                    </a:lnTo>
                    <a:lnTo>
                      <a:pt x="23520" y="3153"/>
                    </a:lnTo>
                    <a:lnTo>
                      <a:pt x="22948" y="2719"/>
                    </a:lnTo>
                    <a:lnTo>
                      <a:pt x="22338" y="2325"/>
                    </a:lnTo>
                    <a:lnTo>
                      <a:pt x="21727" y="1931"/>
                    </a:lnTo>
                    <a:lnTo>
                      <a:pt x="21077" y="1577"/>
                    </a:lnTo>
                    <a:lnTo>
                      <a:pt x="20407" y="1262"/>
                    </a:lnTo>
                    <a:lnTo>
                      <a:pt x="19718" y="966"/>
                    </a:lnTo>
                    <a:lnTo>
                      <a:pt x="19009" y="730"/>
                    </a:lnTo>
                    <a:lnTo>
                      <a:pt x="18319" y="513"/>
                    </a:lnTo>
                    <a:lnTo>
                      <a:pt x="17610" y="336"/>
                    </a:lnTo>
                    <a:lnTo>
                      <a:pt x="16901" y="198"/>
                    </a:lnTo>
                    <a:lnTo>
                      <a:pt x="16212" y="99"/>
                    </a:lnTo>
                    <a:lnTo>
                      <a:pt x="15502" y="21"/>
                    </a:lnTo>
                    <a:lnTo>
                      <a:pt x="14793"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9"/>
              <p:cNvSpPr/>
              <p:nvPr/>
            </p:nvSpPr>
            <p:spPr>
              <a:xfrm>
                <a:off x="2506450" y="484825"/>
                <a:ext cx="1115425" cy="701775"/>
              </a:xfrm>
              <a:custGeom>
                <a:avLst/>
                <a:gdLst/>
                <a:ahLst/>
                <a:cxnLst/>
                <a:rect l="l" t="t" r="r" b="b"/>
                <a:pathLst>
                  <a:path w="44617" h="28071" extrusionOk="0">
                    <a:moveTo>
                      <a:pt x="44065" y="1"/>
                    </a:moveTo>
                    <a:lnTo>
                      <a:pt x="43021" y="592"/>
                    </a:lnTo>
                    <a:lnTo>
                      <a:pt x="43100" y="769"/>
                    </a:lnTo>
                    <a:lnTo>
                      <a:pt x="43179" y="946"/>
                    </a:lnTo>
                    <a:lnTo>
                      <a:pt x="43258" y="1124"/>
                    </a:lnTo>
                    <a:lnTo>
                      <a:pt x="43297" y="1321"/>
                    </a:lnTo>
                    <a:lnTo>
                      <a:pt x="43356" y="1518"/>
                    </a:lnTo>
                    <a:lnTo>
                      <a:pt x="43376" y="1734"/>
                    </a:lnTo>
                    <a:lnTo>
                      <a:pt x="43396" y="1951"/>
                    </a:lnTo>
                    <a:lnTo>
                      <a:pt x="43396" y="2168"/>
                    </a:lnTo>
                    <a:lnTo>
                      <a:pt x="43396" y="2562"/>
                    </a:lnTo>
                    <a:lnTo>
                      <a:pt x="43336" y="2975"/>
                    </a:lnTo>
                    <a:lnTo>
                      <a:pt x="43238" y="3428"/>
                    </a:lnTo>
                    <a:lnTo>
                      <a:pt x="43100" y="3881"/>
                    </a:lnTo>
                    <a:lnTo>
                      <a:pt x="42962" y="4295"/>
                    </a:lnTo>
                    <a:lnTo>
                      <a:pt x="42785" y="4728"/>
                    </a:lnTo>
                    <a:lnTo>
                      <a:pt x="42588" y="5181"/>
                    </a:lnTo>
                    <a:lnTo>
                      <a:pt x="42351" y="5635"/>
                    </a:lnTo>
                    <a:lnTo>
                      <a:pt x="42095" y="6088"/>
                    </a:lnTo>
                    <a:lnTo>
                      <a:pt x="41800" y="6560"/>
                    </a:lnTo>
                    <a:lnTo>
                      <a:pt x="41485" y="7053"/>
                    </a:lnTo>
                    <a:lnTo>
                      <a:pt x="41150" y="7545"/>
                    </a:lnTo>
                    <a:lnTo>
                      <a:pt x="40598" y="8294"/>
                    </a:lnTo>
                    <a:lnTo>
                      <a:pt x="39968" y="9042"/>
                    </a:lnTo>
                    <a:lnTo>
                      <a:pt x="39298" y="9830"/>
                    </a:lnTo>
                    <a:lnTo>
                      <a:pt x="38569" y="10598"/>
                    </a:lnTo>
                    <a:lnTo>
                      <a:pt x="37801" y="11406"/>
                    </a:lnTo>
                    <a:lnTo>
                      <a:pt x="36974" y="12194"/>
                    </a:lnTo>
                    <a:lnTo>
                      <a:pt x="36087" y="13002"/>
                    </a:lnTo>
                    <a:lnTo>
                      <a:pt x="35162" y="13790"/>
                    </a:lnTo>
                    <a:lnTo>
                      <a:pt x="34196" y="14597"/>
                    </a:lnTo>
                    <a:lnTo>
                      <a:pt x="33172" y="15385"/>
                    </a:lnTo>
                    <a:lnTo>
                      <a:pt x="32108" y="16173"/>
                    </a:lnTo>
                    <a:lnTo>
                      <a:pt x="31005" y="16961"/>
                    </a:lnTo>
                    <a:lnTo>
                      <a:pt x="29883" y="17749"/>
                    </a:lnTo>
                    <a:lnTo>
                      <a:pt x="28701" y="18497"/>
                    </a:lnTo>
                    <a:lnTo>
                      <a:pt x="27479" y="19266"/>
                    </a:lnTo>
                    <a:lnTo>
                      <a:pt x="26238" y="19995"/>
                    </a:lnTo>
                    <a:lnTo>
                      <a:pt x="24879" y="20763"/>
                    </a:lnTo>
                    <a:lnTo>
                      <a:pt x="23500" y="21492"/>
                    </a:lnTo>
                    <a:lnTo>
                      <a:pt x="22141" y="22181"/>
                    </a:lnTo>
                    <a:lnTo>
                      <a:pt x="20762" y="22831"/>
                    </a:lnTo>
                    <a:lnTo>
                      <a:pt x="19403" y="23442"/>
                    </a:lnTo>
                    <a:lnTo>
                      <a:pt x="18044" y="24013"/>
                    </a:lnTo>
                    <a:lnTo>
                      <a:pt x="16704" y="24545"/>
                    </a:lnTo>
                    <a:lnTo>
                      <a:pt x="15404" y="25018"/>
                    </a:lnTo>
                    <a:lnTo>
                      <a:pt x="14104" y="25431"/>
                    </a:lnTo>
                    <a:lnTo>
                      <a:pt x="12844" y="25806"/>
                    </a:lnTo>
                    <a:lnTo>
                      <a:pt x="11622" y="26121"/>
                    </a:lnTo>
                    <a:lnTo>
                      <a:pt x="10440" y="26396"/>
                    </a:lnTo>
                    <a:lnTo>
                      <a:pt x="9869" y="26495"/>
                    </a:lnTo>
                    <a:lnTo>
                      <a:pt x="9298" y="26593"/>
                    </a:lnTo>
                    <a:lnTo>
                      <a:pt x="8746" y="26692"/>
                    </a:lnTo>
                    <a:lnTo>
                      <a:pt x="8195" y="26751"/>
                    </a:lnTo>
                    <a:lnTo>
                      <a:pt x="7683" y="26810"/>
                    </a:lnTo>
                    <a:lnTo>
                      <a:pt x="7170" y="26850"/>
                    </a:lnTo>
                    <a:lnTo>
                      <a:pt x="6678" y="26869"/>
                    </a:lnTo>
                    <a:lnTo>
                      <a:pt x="5713" y="26869"/>
                    </a:lnTo>
                    <a:lnTo>
                      <a:pt x="5260" y="26850"/>
                    </a:lnTo>
                    <a:lnTo>
                      <a:pt x="4807" y="26790"/>
                    </a:lnTo>
                    <a:lnTo>
                      <a:pt x="4393" y="26751"/>
                    </a:lnTo>
                    <a:lnTo>
                      <a:pt x="3999" y="26672"/>
                    </a:lnTo>
                    <a:lnTo>
                      <a:pt x="3605" y="26574"/>
                    </a:lnTo>
                    <a:lnTo>
                      <a:pt x="3251" y="26475"/>
                    </a:lnTo>
                    <a:lnTo>
                      <a:pt x="2916" y="26357"/>
                    </a:lnTo>
                    <a:lnTo>
                      <a:pt x="2601" y="26219"/>
                    </a:lnTo>
                    <a:lnTo>
                      <a:pt x="2325" y="26062"/>
                    </a:lnTo>
                    <a:lnTo>
                      <a:pt x="2049" y="25884"/>
                    </a:lnTo>
                    <a:lnTo>
                      <a:pt x="1813" y="25707"/>
                    </a:lnTo>
                    <a:lnTo>
                      <a:pt x="1576" y="25510"/>
                    </a:lnTo>
                    <a:lnTo>
                      <a:pt x="1379" y="25293"/>
                    </a:lnTo>
                    <a:lnTo>
                      <a:pt x="1202" y="25077"/>
                    </a:lnTo>
                    <a:lnTo>
                      <a:pt x="1044" y="24821"/>
                    </a:lnTo>
                    <a:lnTo>
                      <a:pt x="0" y="25431"/>
                    </a:lnTo>
                    <a:lnTo>
                      <a:pt x="217" y="25766"/>
                    </a:lnTo>
                    <a:lnTo>
                      <a:pt x="473" y="26081"/>
                    </a:lnTo>
                    <a:lnTo>
                      <a:pt x="749" y="26377"/>
                    </a:lnTo>
                    <a:lnTo>
                      <a:pt x="1044" y="26653"/>
                    </a:lnTo>
                    <a:lnTo>
                      <a:pt x="1281" y="26830"/>
                    </a:lnTo>
                    <a:lnTo>
                      <a:pt x="1537" y="27007"/>
                    </a:lnTo>
                    <a:lnTo>
                      <a:pt x="1813" y="27165"/>
                    </a:lnTo>
                    <a:lnTo>
                      <a:pt x="2088" y="27303"/>
                    </a:lnTo>
                    <a:lnTo>
                      <a:pt x="2384" y="27421"/>
                    </a:lnTo>
                    <a:lnTo>
                      <a:pt x="2679" y="27539"/>
                    </a:lnTo>
                    <a:lnTo>
                      <a:pt x="2994" y="27657"/>
                    </a:lnTo>
                    <a:lnTo>
                      <a:pt x="3310" y="27736"/>
                    </a:lnTo>
                    <a:lnTo>
                      <a:pt x="3625" y="27815"/>
                    </a:lnTo>
                    <a:lnTo>
                      <a:pt x="3979" y="27894"/>
                    </a:lnTo>
                    <a:lnTo>
                      <a:pt x="4314" y="27953"/>
                    </a:lnTo>
                    <a:lnTo>
                      <a:pt x="4669" y="27992"/>
                    </a:lnTo>
                    <a:lnTo>
                      <a:pt x="5417" y="28051"/>
                    </a:lnTo>
                    <a:lnTo>
                      <a:pt x="6186" y="28071"/>
                    </a:lnTo>
                    <a:lnTo>
                      <a:pt x="6717" y="28071"/>
                    </a:lnTo>
                    <a:lnTo>
                      <a:pt x="7249" y="28051"/>
                    </a:lnTo>
                    <a:lnTo>
                      <a:pt x="7781" y="28012"/>
                    </a:lnTo>
                    <a:lnTo>
                      <a:pt x="8333" y="27953"/>
                    </a:lnTo>
                    <a:lnTo>
                      <a:pt x="8904" y="27874"/>
                    </a:lnTo>
                    <a:lnTo>
                      <a:pt x="9495" y="27795"/>
                    </a:lnTo>
                    <a:lnTo>
                      <a:pt x="10086" y="27697"/>
                    </a:lnTo>
                    <a:lnTo>
                      <a:pt x="10677" y="27578"/>
                    </a:lnTo>
                    <a:lnTo>
                      <a:pt x="11603" y="27362"/>
                    </a:lnTo>
                    <a:lnTo>
                      <a:pt x="12528" y="27145"/>
                    </a:lnTo>
                    <a:lnTo>
                      <a:pt x="13494" y="26869"/>
                    </a:lnTo>
                    <a:lnTo>
                      <a:pt x="14459" y="26574"/>
                    </a:lnTo>
                    <a:lnTo>
                      <a:pt x="15463" y="26259"/>
                    </a:lnTo>
                    <a:lnTo>
                      <a:pt x="16468" y="25904"/>
                    </a:lnTo>
                    <a:lnTo>
                      <a:pt x="17473" y="25530"/>
                    </a:lnTo>
                    <a:lnTo>
                      <a:pt x="18497" y="25136"/>
                    </a:lnTo>
                    <a:lnTo>
                      <a:pt x="19541" y="24702"/>
                    </a:lnTo>
                    <a:lnTo>
                      <a:pt x="20565" y="24249"/>
                    </a:lnTo>
                    <a:lnTo>
                      <a:pt x="21609" y="23777"/>
                    </a:lnTo>
                    <a:lnTo>
                      <a:pt x="22653" y="23264"/>
                    </a:lnTo>
                    <a:lnTo>
                      <a:pt x="23717" y="22752"/>
                    </a:lnTo>
                    <a:lnTo>
                      <a:pt x="24761" y="22201"/>
                    </a:lnTo>
                    <a:lnTo>
                      <a:pt x="25805" y="21630"/>
                    </a:lnTo>
                    <a:lnTo>
                      <a:pt x="26849" y="21039"/>
                    </a:lnTo>
                    <a:lnTo>
                      <a:pt x="27814" y="20467"/>
                    </a:lnTo>
                    <a:lnTo>
                      <a:pt x="28760" y="19896"/>
                    </a:lnTo>
                    <a:lnTo>
                      <a:pt x="29686" y="19305"/>
                    </a:lnTo>
                    <a:lnTo>
                      <a:pt x="30592" y="18714"/>
                    </a:lnTo>
                    <a:lnTo>
                      <a:pt x="31478" y="18104"/>
                    </a:lnTo>
                    <a:lnTo>
                      <a:pt x="32345" y="17493"/>
                    </a:lnTo>
                    <a:lnTo>
                      <a:pt x="33192" y="16882"/>
                    </a:lnTo>
                    <a:lnTo>
                      <a:pt x="33999" y="16272"/>
                    </a:lnTo>
                    <a:lnTo>
                      <a:pt x="34787" y="15641"/>
                    </a:lnTo>
                    <a:lnTo>
                      <a:pt x="35556" y="15031"/>
                    </a:lnTo>
                    <a:lnTo>
                      <a:pt x="36304" y="14400"/>
                    </a:lnTo>
                    <a:lnTo>
                      <a:pt x="37013" y="13770"/>
                    </a:lnTo>
                    <a:lnTo>
                      <a:pt x="37703" y="13159"/>
                    </a:lnTo>
                    <a:lnTo>
                      <a:pt x="38372" y="12529"/>
                    </a:lnTo>
                    <a:lnTo>
                      <a:pt x="39003" y="11899"/>
                    </a:lnTo>
                    <a:lnTo>
                      <a:pt x="39594" y="11288"/>
                    </a:lnTo>
                    <a:lnTo>
                      <a:pt x="40165" y="10658"/>
                    </a:lnTo>
                    <a:lnTo>
                      <a:pt x="40697" y="10047"/>
                    </a:lnTo>
                    <a:lnTo>
                      <a:pt x="41209" y="9436"/>
                    </a:lnTo>
                    <a:lnTo>
                      <a:pt x="41682" y="8845"/>
                    </a:lnTo>
                    <a:lnTo>
                      <a:pt x="42135" y="8235"/>
                    </a:lnTo>
                    <a:lnTo>
                      <a:pt x="42548" y="7644"/>
                    </a:lnTo>
                    <a:lnTo>
                      <a:pt x="42923" y="7053"/>
                    </a:lnTo>
                    <a:lnTo>
                      <a:pt x="43258" y="6482"/>
                    </a:lnTo>
                    <a:lnTo>
                      <a:pt x="43573" y="5910"/>
                    </a:lnTo>
                    <a:lnTo>
                      <a:pt x="43829" y="5339"/>
                    </a:lnTo>
                    <a:lnTo>
                      <a:pt x="44065" y="4788"/>
                    </a:lnTo>
                    <a:lnTo>
                      <a:pt x="44262" y="4256"/>
                    </a:lnTo>
                    <a:lnTo>
                      <a:pt x="44400" y="3724"/>
                    </a:lnTo>
                    <a:lnTo>
                      <a:pt x="44518" y="3192"/>
                    </a:lnTo>
                    <a:lnTo>
                      <a:pt x="44577" y="2680"/>
                    </a:lnTo>
                    <a:lnTo>
                      <a:pt x="44617" y="2168"/>
                    </a:lnTo>
                    <a:lnTo>
                      <a:pt x="44597" y="1872"/>
                    </a:lnTo>
                    <a:lnTo>
                      <a:pt x="44577" y="1596"/>
                    </a:lnTo>
                    <a:lnTo>
                      <a:pt x="44538" y="1301"/>
                    </a:lnTo>
                    <a:lnTo>
                      <a:pt x="44479" y="1025"/>
                    </a:lnTo>
                    <a:lnTo>
                      <a:pt x="44400" y="769"/>
                    </a:lnTo>
                    <a:lnTo>
                      <a:pt x="44302" y="493"/>
                    </a:lnTo>
                    <a:lnTo>
                      <a:pt x="44183" y="237"/>
                    </a:lnTo>
                    <a:lnTo>
                      <a:pt x="4406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9"/>
              <p:cNvSpPr/>
              <p:nvPr/>
            </p:nvSpPr>
            <p:spPr>
              <a:xfrm>
                <a:off x="2439975" y="637975"/>
                <a:ext cx="1231650" cy="450150"/>
              </a:xfrm>
              <a:custGeom>
                <a:avLst/>
                <a:gdLst/>
                <a:ahLst/>
                <a:cxnLst/>
                <a:rect l="l" t="t" r="r" b="b"/>
                <a:pathLst>
                  <a:path w="49266" h="18006" extrusionOk="0">
                    <a:moveTo>
                      <a:pt x="118" y="1"/>
                    </a:moveTo>
                    <a:lnTo>
                      <a:pt x="79" y="218"/>
                    </a:lnTo>
                    <a:lnTo>
                      <a:pt x="39" y="454"/>
                    </a:lnTo>
                    <a:lnTo>
                      <a:pt x="20" y="671"/>
                    </a:lnTo>
                    <a:lnTo>
                      <a:pt x="0" y="887"/>
                    </a:lnTo>
                    <a:lnTo>
                      <a:pt x="20" y="1143"/>
                    </a:lnTo>
                    <a:lnTo>
                      <a:pt x="39" y="1400"/>
                    </a:lnTo>
                    <a:lnTo>
                      <a:pt x="79" y="1675"/>
                    </a:lnTo>
                    <a:lnTo>
                      <a:pt x="138" y="1931"/>
                    </a:lnTo>
                    <a:lnTo>
                      <a:pt x="217" y="2187"/>
                    </a:lnTo>
                    <a:lnTo>
                      <a:pt x="296" y="2444"/>
                    </a:lnTo>
                    <a:lnTo>
                      <a:pt x="414" y="2700"/>
                    </a:lnTo>
                    <a:lnTo>
                      <a:pt x="532" y="2956"/>
                    </a:lnTo>
                    <a:lnTo>
                      <a:pt x="768" y="3409"/>
                    </a:lnTo>
                    <a:lnTo>
                      <a:pt x="1044" y="3862"/>
                    </a:lnTo>
                    <a:lnTo>
                      <a:pt x="1359" y="4315"/>
                    </a:lnTo>
                    <a:lnTo>
                      <a:pt x="1694" y="4768"/>
                    </a:lnTo>
                    <a:lnTo>
                      <a:pt x="2029" y="5162"/>
                    </a:lnTo>
                    <a:lnTo>
                      <a:pt x="2403" y="5556"/>
                    </a:lnTo>
                    <a:lnTo>
                      <a:pt x="2797" y="5950"/>
                    </a:lnTo>
                    <a:lnTo>
                      <a:pt x="3211" y="6344"/>
                    </a:lnTo>
                    <a:lnTo>
                      <a:pt x="3644" y="6757"/>
                    </a:lnTo>
                    <a:lnTo>
                      <a:pt x="4097" y="7151"/>
                    </a:lnTo>
                    <a:lnTo>
                      <a:pt x="4590" y="7545"/>
                    </a:lnTo>
                    <a:lnTo>
                      <a:pt x="5102" y="7939"/>
                    </a:lnTo>
                    <a:lnTo>
                      <a:pt x="5890" y="8511"/>
                    </a:lnTo>
                    <a:lnTo>
                      <a:pt x="6737" y="9102"/>
                    </a:lnTo>
                    <a:lnTo>
                      <a:pt x="7623" y="9673"/>
                    </a:lnTo>
                    <a:lnTo>
                      <a:pt x="8569" y="10244"/>
                    </a:lnTo>
                    <a:lnTo>
                      <a:pt x="9534" y="10796"/>
                    </a:lnTo>
                    <a:lnTo>
                      <a:pt x="10558" y="11347"/>
                    </a:lnTo>
                    <a:lnTo>
                      <a:pt x="11602" y="11879"/>
                    </a:lnTo>
                    <a:lnTo>
                      <a:pt x="12666" y="12411"/>
                    </a:lnTo>
                    <a:lnTo>
                      <a:pt x="13789" y="12903"/>
                    </a:lnTo>
                    <a:lnTo>
                      <a:pt x="14912" y="13396"/>
                    </a:lnTo>
                    <a:lnTo>
                      <a:pt x="16074" y="13869"/>
                    </a:lnTo>
                    <a:lnTo>
                      <a:pt x="17275" y="14322"/>
                    </a:lnTo>
                    <a:lnTo>
                      <a:pt x="18477" y="14735"/>
                    </a:lnTo>
                    <a:lnTo>
                      <a:pt x="19698" y="15149"/>
                    </a:lnTo>
                    <a:lnTo>
                      <a:pt x="20939" y="15523"/>
                    </a:lnTo>
                    <a:lnTo>
                      <a:pt x="22200" y="15878"/>
                    </a:lnTo>
                    <a:lnTo>
                      <a:pt x="23205" y="16134"/>
                    </a:lnTo>
                    <a:lnTo>
                      <a:pt x="24209" y="16370"/>
                    </a:lnTo>
                    <a:lnTo>
                      <a:pt x="25194" y="16607"/>
                    </a:lnTo>
                    <a:lnTo>
                      <a:pt x="26179" y="16823"/>
                    </a:lnTo>
                    <a:lnTo>
                      <a:pt x="27144" y="17001"/>
                    </a:lnTo>
                    <a:lnTo>
                      <a:pt x="28109" y="17178"/>
                    </a:lnTo>
                    <a:lnTo>
                      <a:pt x="29075" y="17335"/>
                    </a:lnTo>
                    <a:lnTo>
                      <a:pt x="30020" y="17473"/>
                    </a:lnTo>
                    <a:lnTo>
                      <a:pt x="30946" y="17611"/>
                    </a:lnTo>
                    <a:lnTo>
                      <a:pt x="31852" y="17710"/>
                    </a:lnTo>
                    <a:lnTo>
                      <a:pt x="32758" y="17808"/>
                    </a:lnTo>
                    <a:lnTo>
                      <a:pt x="33645" y="17887"/>
                    </a:lnTo>
                    <a:lnTo>
                      <a:pt x="34531" y="17946"/>
                    </a:lnTo>
                    <a:lnTo>
                      <a:pt x="35378" y="17985"/>
                    </a:lnTo>
                    <a:lnTo>
                      <a:pt x="36225" y="18005"/>
                    </a:lnTo>
                    <a:lnTo>
                      <a:pt x="37033" y="18005"/>
                    </a:lnTo>
                    <a:lnTo>
                      <a:pt x="38234" y="17985"/>
                    </a:lnTo>
                    <a:lnTo>
                      <a:pt x="39377" y="17946"/>
                    </a:lnTo>
                    <a:lnTo>
                      <a:pt x="40460" y="17848"/>
                    </a:lnTo>
                    <a:lnTo>
                      <a:pt x="41504" y="17729"/>
                    </a:lnTo>
                    <a:lnTo>
                      <a:pt x="42253" y="17611"/>
                    </a:lnTo>
                    <a:lnTo>
                      <a:pt x="42982" y="17473"/>
                    </a:lnTo>
                    <a:lnTo>
                      <a:pt x="43671" y="17296"/>
                    </a:lnTo>
                    <a:lnTo>
                      <a:pt x="44321" y="17119"/>
                    </a:lnTo>
                    <a:lnTo>
                      <a:pt x="44794" y="16981"/>
                    </a:lnTo>
                    <a:lnTo>
                      <a:pt x="45247" y="16823"/>
                    </a:lnTo>
                    <a:lnTo>
                      <a:pt x="45680" y="16646"/>
                    </a:lnTo>
                    <a:lnTo>
                      <a:pt x="46094" y="16469"/>
                    </a:lnTo>
                    <a:lnTo>
                      <a:pt x="46488" y="16252"/>
                    </a:lnTo>
                    <a:lnTo>
                      <a:pt x="46862" y="16055"/>
                    </a:lnTo>
                    <a:lnTo>
                      <a:pt x="47217" y="15819"/>
                    </a:lnTo>
                    <a:lnTo>
                      <a:pt x="47552" y="15582"/>
                    </a:lnTo>
                    <a:lnTo>
                      <a:pt x="47847" y="15346"/>
                    </a:lnTo>
                    <a:lnTo>
                      <a:pt x="48143" y="15070"/>
                    </a:lnTo>
                    <a:lnTo>
                      <a:pt x="48399" y="14794"/>
                    </a:lnTo>
                    <a:lnTo>
                      <a:pt x="48615" y="14499"/>
                    </a:lnTo>
                    <a:lnTo>
                      <a:pt x="48832" y="14184"/>
                    </a:lnTo>
                    <a:lnTo>
                      <a:pt x="49009" y="13849"/>
                    </a:lnTo>
                    <a:lnTo>
                      <a:pt x="49147" y="13514"/>
                    </a:lnTo>
                    <a:lnTo>
                      <a:pt x="49265" y="13159"/>
                    </a:lnTo>
                    <a:lnTo>
                      <a:pt x="48103" y="12864"/>
                    </a:lnTo>
                    <a:lnTo>
                      <a:pt x="48024" y="13081"/>
                    </a:lnTo>
                    <a:lnTo>
                      <a:pt x="47946" y="13278"/>
                    </a:lnTo>
                    <a:lnTo>
                      <a:pt x="47827" y="13494"/>
                    </a:lnTo>
                    <a:lnTo>
                      <a:pt x="47709" y="13691"/>
                    </a:lnTo>
                    <a:lnTo>
                      <a:pt x="47591" y="13869"/>
                    </a:lnTo>
                    <a:lnTo>
                      <a:pt x="47453" y="14026"/>
                    </a:lnTo>
                    <a:lnTo>
                      <a:pt x="47295" y="14203"/>
                    </a:lnTo>
                    <a:lnTo>
                      <a:pt x="47138" y="14361"/>
                    </a:lnTo>
                    <a:lnTo>
                      <a:pt x="46941" y="14519"/>
                    </a:lnTo>
                    <a:lnTo>
                      <a:pt x="46744" y="14676"/>
                    </a:lnTo>
                    <a:lnTo>
                      <a:pt x="46547" y="14834"/>
                    </a:lnTo>
                    <a:lnTo>
                      <a:pt x="46311" y="14972"/>
                    </a:lnTo>
                    <a:lnTo>
                      <a:pt x="45936" y="15188"/>
                    </a:lnTo>
                    <a:lnTo>
                      <a:pt x="45542" y="15385"/>
                    </a:lnTo>
                    <a:lnTo>
                      <a:pt x="45109" y="15582"/>
                    </a:lnTo>
                    <a:lnTo>
                      <a:pt x="44656" y="15760"/>
                    </a:lnTo>
                    <a:lnTo>
                      <a:pt x="44163" y="15917"/>
                    </a:lnTo>
                    <a:lnTo>
                      <a:pt x="43632" y="16075"/>
                    </a:lnTo>
                    <a:lnTo>
                      <a:pt x="43080" y="16213"/>
                    </a:lnTo>
                    <a:lnTo>
                      <a:pt x="42509" y="16331"/>
                    </a:lnTo>
                    <a:lnTo>
                      <a:pt x="41898" y="16449"/>
                    </a:lnTo>
                    <a:lnTo>
                      <a:pt x="41288" y="16528"/>
                    </a:lnTo>
                    <a:lnTo>
                      <a:pt x="40637" y="16626"/>
                    </a:lnTo>
                    <a:lnTo>
                      <a:pt x="39948" y="16685"/>
                    </a:lnTo>
                    <a:lnTo>
                      <a:pt x="39259" y="16744"/>
                    </a:lnTo>
                    <a:lnTo>
                      <a:pt x="38530" y="16784"/>
                    </a:lnTo>
                    <a:lnTo>
                      <a:pt x="37801" y="16804"/>
                    </a:lnTo>
                    <a:lnTo>
                      <a:pt x="36245" y="16804"/>
                    </a:lnTo>
                    <a:lnTo>
                      <a:pt x="35417" y="16764"/>
                    </a:lnTo>
                    <a:lnTo>
                      <a:pt x="34590" y="16725"/>
                    </a:lnTo>
                    <a:lnTo>
                      <a:pt x="33743" y="16685"/>
                    </a:lnTo>
                    <a:lnTo>
                      <a:pt x="32876" y="16607"/>
                    </a:lnTo>
                    <a:lnTo>
                      <a:pt x="31990" y="16508"/>
                    </a:lnTo>
                    <a:lnTo>
                      <a:pt x="31084" y="16410"/>
                    </a:lnTo>
                    <a:lnTo>
                      <a:pt x="30178" y="16291"/>
                    </a:lnTo>
                    <a:lnTo>
                      <a:pt x="29252" y="16154"/>
                    </a:lnTo>
                    <a:lnTo>
                      <a:pt x="28326" y="15996"/>
                    </a:lnTo>
                    <a:lnTo>
                      <a:pt x="27381" y="15819"/>
                    </a:lnTo>
                    <a:lnTo>
                      <a:pt x="26415" y="15641"/>
                    </a:lnTo>
                    <a:lnTo>
                      <a:pt x="25450" y="15425"/>
                    </a:lnTo>
                    <a:lnTo>
                      <a:pt x="24485" y="15208"/>
                    </a:lnTo>
                    <a:lnTo>
                      <a:pt x="23500" y="14972"/>
                    </a:lnTo>
                    <a:lnTo>
                      <a:pt x="22515" y="14716"/>
                    </a:lnTo>
                    <a:lnTo>
                      <a:pt x="21432" y="14420"/>
                    </a:lnTo>
                    <a:lnTo>
                      <a:pt x="20388" y="14085"/>
                    </a:lnTo>
                    <a:lnTo>
                      <a:pt x="19324" y="13750"/>
                    </a:lnTo>
                    <a:lnTo>
                      <a:pt x="18300" y="13396"/>
                    </a:lnTo>
                    <a:lnTo>
                      <a:pt x="17275" y="13022"/>
                    </a:lnTo>
                    <a:lnTo>
                      <a:pt x="16271" y="12647"/>
                    </a:lnTo>
                    <a:lnTo>
                      <a:pt x="15266" y="12234"/>
                    </a:lnTo>
                    <a:lnTo>
                      <a:pt x="14301" y="11820"/>
                    </a:lnTo>
                    <a:lnTo>
                      <a:pt x="12902" y="11170"/>
                    </a:lnTo>
                    <a:lnTo>
                      <a:pt x="11543" y="10500"/>
                    </a:lnTo>
                    <a:lnTo>
                      <a:pt x="10243" y="9811"/>
                    </a:lnTo>
                    <a:lnTo>
                      <a:pt x="9002" y="9102"/>
                    </a:lnTo>
                    <a:lnTo>
                      <a:pt x="8116" y="8570"/>
                    </a:lnTo>
                    <a:lnTo>
                      <a:pt x="7288" y="8018"/>
                    </a:lnTo>
                    <a:lnTo>
                      <a:pt x="6481" y="7467"/>
                    </a:lnTo>
                    <a:lnTo>
                      <a:pt x="5732" y="6915"/>
                    </a:lnTo>
                    <a:lnTo>
                      <a:pt x="5043" y="6364"/>
                    </a:lnTo>
                    <a:lnTo>
                      <a:pt x="4393" y="5812"/>
                    </a:lnTo>
                    <a:lnTo>
                      <a:pt x="3802" y="5260"/>
                    </a:lnTo>
                    <a:lnTo>
                      <a:pt x="3270" y="4709"/>
                    </a:lnTo>
                    <a:lnTo>
                      <a:pt x="2778" y="4177"/>
                    </a:lnTo>
                    <a:lnTo>
                      <a:pt x="2364" y="3665"/>
                    </a:lnTo>
                    <a:lnTo>
                      <a:pt x="2009" y="3153"/>
                    </a:lnTo>
                    <a:lnTo>
                      <a:pt x="1852" y="2897"/>
                    </a:lnTo>
                    <a:lnTo>
                      <a:pt x="1714" y="2641"/>
                    </a:lnTo>
                    <a:lnTo>
                      <a:pt x="1596" y="2404"/>
                    </a:lnTo>
                    <a:lnTo>
                      <a:pt x="1497" y="2168"/>
                    </a:lnTo>
                    <a:lnTo>
                      <a:pt x="1399" y="1951"/>
                    </a:lnTo>
                    <a:lnTo>
                      <a:pt x="1340" y="1715"/>
                    </a:lnTo>
                    <a:lnTo>
                      <a:pt x="1280" y="1498"/>
                    </a:lnTo>
                    <a:lnTo>
                      <a:pt x="1241" y="1301"/>
                    </a:lnTo>
                    <a:lnTo>
                      <a:pt x="1221" y="1084"/>
                    </a:lnTo>
                    <a:lnTo>
                      <a:pt x="1221" y="887"/>
                    </a:lnTo>
                    <a:lnTo>
                      <a:pt x="1221" y="592"/>
                    </a:lnTo>
                    <a:lnTo>
                      <a:pt x="1280" y="316"/>
                    </a:lnTo>
                    <a:lnTo>
                      <a:pt x="11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9"/>
              <p:cNvSpPr/>
              <p:nvPr/>
            </p:nvSpPr>
            <p:spPr>
              <a:xfrm>
                <a:off x="2675350" y="251900"/>
                <a:ext cx="699800" cy="1114950"/>
              </a:xfrm>
              <a:custGeom>
                <a:avLst/>
                <a:gdLst/>
                <a:ahLst/>
                <a:cxnLst/>
                <a:rect l="l" t="t" r="r" b="b"/>
                <a:pathLst>
                  <a:path w="27992" h="44598" extrusionOk="0">
                    <a:moveTo>
                      <a:pt x="2562" y="1"/>
                    </a:moveTo>
                    <a:lnTo>
                      <a:pt x="2227" y="217"/>
                    </a:lnTo>
                    <a:lnTo>
                      <a:pt x="1931" y="454"/>
                    </a:lnTo>
                    <a:lnTo>
                      <a:pt x="1655" y="729"/>
                    </a:lnTo>
                    <a:lnTo>
                      <a:pt x="1399" y="1025"/>
                    </a:lnTo>
                    <a:lnTo>
                      <a:pt x="1222" y="1261"/>
                    </a:lnTo>
                    <a:lnTo>
                      <a:pt x="1045" y="1517"/>
                    </a:lnTo>
                    <a:lnTo>
                      <a:pt x="907" y="1773"/>
                    </a:lnTo>
                    <a:lnTo>
                      <a:pt x="769" y="2049"/>
                    </a:lnTo>
                    <a:lnTo>
                      <a:pt x="631" y="2345"/>
                    </a:lnTo>
                    <a:lnTo>
                      <a:pt x="533" y="2640"/>
                    </a:lnTo>
                    <a:lnTo>
                      <a:pt x="414" y="2955"/>
                    </a:lnTo>
                    <a:lnTo>
                      <a:pt x="336" y="3270"/>
                    </a:lnTo>
                    <a:lnTo>
                      <a:pt x="257" y="3605"/>
                    </a:lnTo>
                    <a:lnTo>
                      <a:pt x="178" y="3940"/>
                    </a:lnTo>
                    <a:lnTo>
                      <a:pt x="139" y="4295"/>
                    </a:lnTo>
                    <a:lnTo>
                      <a:pt x="80" y="4669"/>
                    </a:lnTo>
                    <a:lnTo>
                      <a:pt x="21" y="5418"/>
                    </a:lnTo>
                    <a:lnTo>
                      <a:pt x="1" y="6206"/>
                    </a:lnTo>
                    <a:lnTo>
                      <a:pt x="21" y="6698"/>
                    </a:lnTo>
                    <a:lnTo>
                      <a:pt x="40" y="7230"/>
                    </a:lnTo>
                    <a:lnTo>
                      <a:pt x="80" y="7742"/>
                    </a:lnTo>
                    <a:lnTo>
                      <a:pt x="119" y="8294"/>
                    </a:lnTo>
                    <a:lnTo>
                      <a:pt x="178" y="8845"/>
                    </a:lnTo>
                    <a:lnTo>
                      <a:pt x="257" y="9397"/>
                    </a:lnTo>
                    <a:lnTo>
                      <a:pt x="454" y="10559"/>
                    </a:lnTo>
                    <a:lnTo>
                      <a:pt x="651" y="11445"/>
                    </a:lnTo>
                    <a:lnTo>
                      <a:pt x="868" y="12371"/>
                    </a:lnTo>
                    <a:lnTo>
                      <a:pt x="1104" y="13317"/>
                    </a:lnTo>
                    <a:lnTo>
                      <a:pt x="1380" y="14282"/>
                    </a:lnTo>
                    <a:lnTo>
                      <a:pt x="1695" y="15247"/>
                    </a:lnTo>
                    <a:lnTo>
                      <a:pt x="2030" y="16252"/>
                    </a:lnTo>
                    <a:lnTo>
                      <a:pt x="2404" y="17256"/>
                    </a:lnTo>
                    <a:lnTo>
                      <a:pt x="2798" y="18281"/>
                    </a:lnTo>
                    <a:lnTo>
                      <a:pt x="3212" y="19325"/>
                    </a:lnTo>
                    <a:lnTo>
                      <a:pt x="3665" y="20369"/>
                    </a:lnTo>
                    <a:lnTo>
                      <a:pt x="4137" y="21432"/>
                    </a:lnTo>
                    <a:lnTo>
                      <a:pt x="4650" y="22516"/>
                    </a:lnTo>
                    <a:lnTo>
                      <a:pt x="5181" y="23579"/>
                    </a:lnTo>
                    <a:lnTo>
                      <a:pt x="5733" y="24663"/>
                    </a:lnTo>
                    <a:lnTo>
                      <a:pt x="6324" y="25746"/>
                    </a:lnTo>
                    <a:lnTo>
                      <a:pt x="6954" y="26830"/>
                    </a:lnTo>
                    <a:lnTo>
                      <a:pt x="7526" y="27814"/>
                    </a:lnTo>
                    <a:lnTo>
                      <a:pt x="8097" y="28760"/>
                    </a:lnTo>
                    <a:lnTo>
                      <a:pt x="8688" y="29686"/>
                    </a:lnTo>
                    <a:lnTo>
                      <a:pt x="9279" y="30592"/>
                    </a:lnTo>
                    <a:lnTo>
                      <a:pt x="9870" y="31478"/>
                    </a:lnTo>
                    <a:lnTo>
                      <a:pt x="10480" y="32345"/>
                    </a:lnTo>
                    <a:lnTo>
                      <a:pt x="11091" y="33192"/>
                    </a:lnTo>
                    <a:lnTo>
                      <a:pt x="11721" y="34000"/>
                    </a:lnTo>
                    <a:lnTo>
                      <a:pt x="12332" y="34788"/>
                    </a:lnTo>
                    <a:lnTo>
                      <a:pt x="12962" y="35556"/>
                    </a:lnTo>
                    <a:lnTo>
                      <a:pt x="13573" y="36304"/>
                    </a:lnTo>
                    <a:lnTo>
                      <a:pt x="14203" y="37014"/>
                    </a:lnTo>
                    <a:lnTo>
                      <a:pt x="14834" y="37703"/>
                    </a:lnTo>
                    <a:lnTo>
                      <a:pt x="15464" y="38353"/>
                    </a:lnTo>
                    <a:lnTo>
                      <a:pt x="16075" y="38983"/>
                    </a:lnTo>
                    <a:lnTo>
                      <a:pt x="16705" y="39594"/>
                    </a:lnTo>
                    <a:lnTo>
                      <a:pt x="17316" y="40165"/>
                    </a:lnTo>
                    <a:lnTo>
                      <a:pt x="17926" y="40697"/>
                    </a:lnTo>
                    <a:lnTo>
                      <a:pt x="18537" y="41209"/>
                    </a:lnTo>
                    <a:lnTo>
                      <a:pt x="19147" y="41682"/>
                    </a:lnTo>
                    <a:lnTo>
                      <a:pt x="19738" y="42135"/>
                    </a:lnTo>
                    <a:lnTo>
                      <a:pt x="20349" y="42549"/>
                    </a:lnTo>
                    <a:lnTo>
                      <a:pt x="20920" y="42923"/>
                    </a:lnTo>
                    <a:lnTo>
                      <a:pt x="21511" y="43258"/>
                    </a:lnTo>
                    <a:lnTo>
                      <a:pt x="22083" y="43553"/>
                    </a:lnTo>
                    <a:lnTo>
                      <a:pt x="22634" y="43829"/>
                    </a:lnTo>
                    <a:lnTo>
                      <a:pt x="23186" y="44066"/>
                    </a:lnTo>
                    <a:lnTo>
                      <a:pt x="23737" y="44243"/>
                    </a:lnTo>
                    <a:lnTo>
                      <a:pt x="24269" y="44400"/>
                    </a:lnTo>
                    <a:lnTo>
                      <a:pt x="24801" y="44519"/>
                    </a:lnTo>
                    <a:lnTo>
                      <a:pt x="25313" y="44578"/>
                    </a:lnTo>
                    <a:lnTo>
                      <a:pt x="25825" y="44597"/>
                    </a:lnTo>
                    <a:lnTo>
                      <a:pt x="26101" y="44597"/>
                    </a:lnTo>
                    <a:lnTo>
                      <a:pt x="26396" y="44578"/>
                    </a:lnTo>
                    <a:lnTo>
                      <a:pt x="26672" y="44538"/>
                    </a:lnTo>
                    <a:lnTo>
                      <a:pt x="26948" y="44479"/>
                    </a:lnTo>
                    <a:lnTo>
                      <a:pt x="27224" y="44400"/>
                    </a:lnTo>
                    <a:lnTo>
                      <a:pt x="27480" y="44302"/>
                    </a:lnTo>
                    <a:lnTo>
                      <a:pt x="27736" y="44184"/>
                    </a:lnTo>
                    <a:lnTo>
                      <a:pt x="27992" y="44046"/>
                    </a:lnTo>
                    <a:lnTo>
                      <a:pt x="27381" y="43002"/>
                    </a:lnTo>
                    <a:lnTo>
                      <a:pt x="27224" y="43100"/>
                    </a:lnTo>
                    <a:lnTo>
                      <a:pt x="27046" y="43179"/>
                    </a:lnTo>
                    <a:lnTo>
                      <a:pt x="26849" y="43238"/>
                    </a:lnTo>
                    <a:lnTo>
                      <a:pt x="26653" y="43297"/>
                    </a:lnTo>
                    <a:lnTo>
                      <a:pt x="26456" y="43337"/>
                    </a:lnTo>
                    <a:lnTo>
                      <a:pt x="26259" y="43376"/>
                    </a:lnTo>
                    <a:lnTo>
                      <a:pt x="26042" y="43396"/>
                    </a:lnTo>
                    <a:lnTo>
                      <a:pt x="25825" y="43396"/>
                    </a:lnTo>
                    <a:lnTo>
                      <a:pt x="25412" y="43376"/>
                    </a:lnTo>
                    <a:lnTo>
                      <a:pt x="24998" y="43337"/>
                    </a:lnTo>
                    <a:lnTo>
                      <a:pt x="24565" y="43238"/>
                    </a:lnTo>
                    <a:lnTo>
                      <a:pt x="24092" y="43100"/>
                    </a:lnTo>
                    <a:lnTo>
                      <a:pt x="23678" y="42962"/>
                    </a:lnTo>
                    <a:lnTo>
                      <a:pt x="23245" y="42785"/>
                    </a:lnTo>
                    <a:lnTo>
                      <a:pt x="22811" y="42588"/>
                    </a:lnTo>
                    <a:lnTo>
                      <a:pt x="22358" y="42352"/>
                    </a:lnTo>
                    <a:lnTo>
                      <a:pt x="21886" y="42096"/>
                    </a:lnTo>
                    <a:lnTo>
                      <a:pt x="21413" y="41800"/>
                    </a:lnTo>
                    <a:lnTo>
                      <a:pt x="20940" y="41485"/>
                    </a:lnTo>
                    <a:lnTo>
                      <a:pt x="20448" y="41150"/>
                    </a:lnTo>
                    <a:lnTo>
                      <a:pt x="19699" y="40599"/>
                    </a:lnTo>
                    <a:lnTo>
                      <a:pt x="18931" y="39968"/>
                    </a:lnTo>
                    <a:lnTo>
                      <a:pt x="18163" y="39299"/>
                    </a:lnTo>
                    <a:lnTo>
                      <a:pt x="17375" y="38570"/>
                    </a:lnTo>
                    <a:lnTo>
                      <a:pt x="16587" y="37801"/>
                    </a:lnTo>
                    <a:lnTo>
                      <a:pt x="15799" y="36954"/>
                    </a:lnTo>
                    <a:lnTo>
                      <a:pt x="14991" y="36088"/>
                    </a:lnTo>
                    <a:lnTo>
                      <a:pt x="14184" y="35162"/>
                    </a:lnTo>
                    <a:lnTo>
                      <a:pt x="13396" y="34177"/>
                    </a:lnTo>
                    <a:lnTo>
                      <a:pt x="12588" y="33172"/>
                    </a:lnTo>
                    <a:lnTo>
                      <a:pt x="11800" y="32109"/>
                    </a:lnTo>
                    <a:lnTo>
                      <a:pt x="11012" y="31006"/>
                    </a:lnTo>
                    <a:lnTo>
                      <a:pt x="10244" y="29863"/>
                    </a:lnTo>
                    <a:lnTo>
                      <a:pt x="9476" y="28701"/>
                    </a:lnTo>
                    <a:lnTo>
                      <a:pt x="8727" y="27480"/>
                    </a:lnTo>
                    <a:lnTo>
                      <a:pt x="7998" y="26239"/>
                    </a:lnTo>
                    <a:lnTo>
                      <a:pt x="7191" y="24801"/>
                    </a:lnTo>
                    <a:lnTo>
                      <a:pt x="6442" y="23382"/>
                    </a:lnTo>
                    <a:lnTo>
                      <a:pt x="5733" y="21984"/>
                    </a:lnTo>
                    <a:lnTo>
                      <a:pt x="5083" y="20585"/>
                    </a:lnTo>
                    <a:lnTo>
                      <a:pt x="4472" y="19206"/>
                    </a:lnTo>
                    <a:lnTo>
                      <a:pt x="3901" y="17847"/>
                    </a:lnTo>
                    <a:lnTo>
                      <a:pt x="3409" y="16508"/>
                    </a:lnTo>
                    <a:lnTo>
                      <a:pt x="2956" y="15208"/>
                    </a:lnTo>
                    <a:lnTo>
                      <a:pt x="2542" y="13927"/>
                    </a:lnTo>
                    <a:lnTo>
                      <a:pt x="2187" y="12686"/>
                    </a:lnTo>
                    <a:lnTo>
                      <a:pt x="1892" y="11485"/>
                    </a:lnTo>
                    <a:lnTo>
                      <a:pt x="1655" y="10322"/>
                    </a:lnTo>
                    <a:lnTo>
                      <a:pt x="1458" y="9219"/>
                    </a:lnTo>
                    <a:lnTo>
                      <a:pt x="1380" y="8687"/>
                    </a:lnTo>
                    <a:lnTo>
                      <a:pt x="1321" y="8156"/>
                    </a:lnTo>
                    <a:lnTo>
                      <a:pt x="1262" y="7643"/>
                    </a:lnTo>
                    <a:lnTo>
                      <a:pt x="1242" y="7151"/>
                    </a:lnTo>
                    <a:lnTo>
                      <a:pt x="1222" y="6678"/>
                    </a:lnTo>
                    <a:lnTo>
                      <a:pt x="1202" y="6206"/>
                    </a:lnTo>
                    <a:lnTo>
                      <a:pt x="1222" y="5713"/>
                    </a:lnTo>
                    <a:lnTo>
                      <a:pt x="1242" y="5240"/>
                    </a:lnTo>
                    <a:lnTo>
                      <a:pt x="1281" y="4787"/>
                    </a:lnTo>
                    <a:lnTo>
                      <a:pt x="1340" y="4354"/>
                    </a:lnTo>
                    <a:lnTo>
                      <a:pt x="1419" y="3960"/>
                    </a:lnTo>
                    <a:lnTo>
                      <a:pt x="1498" y="3566"/>
                    </a:lnTo>
                    <a:lnTo>
                      <a:pt x="1596" y="3211"/>
                    </a:lnTo>
                    <a:lnTo>
                      <a:pt x="1715" y="2876"/>
                    </a:lnTo>
                    <a:lnTo>
                      <a:pt x="1852" y="2561"/>
                    </a:lnTo>
                    <a:lnTo>
                      <a:pt x="2010" y="2266"/>
                    </a:lnTo>
                    <a:lnTo>
                      <a:pt x="2168" y="2010"/>
                    </a:lnTo>
                    <a:lnTo>
                      <a:pt x="2345" y="1773"/>
                    </a:lnTo>
                    <a:lnTo>
                      <a:pt x="2522" y="1557"/>
                    </a:lnTo>
                    <a:lnTo>
                      <a:pt x="2719" y="1360"/>
                    </a:lnTo>
                    <a:lnTo>
                      <a:pt x="2936" y="1182"/>
                    </a:lnTo>
                    <a:lnTo>
                      <a:pt x="3153" y="1045"/>
                    </a:lnTo>
                    <a:lnTo>
                      <a:pt x="256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1923208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702"/>
        <p:cNvGrpSpPr/>
        <p:nvPr/>
      </p:nvGrpSpPr>
      <p:grpSpPr>
        <a:xfrm>
          <a:off x="0" y="0"/>
          <a:ext cx="0" cy="0"/>
          <a:chOff x="0" y="0"/>
          <a:chExt cx="0" cy="0"/>
        </a:xfrm>
      </p:grpSpPr>
      <p:sp>
        <p:nvSpPr>
          <p:cNvPr id="703" name="Google Shape;703;p10"/>
          <p:cNvSpPr txBox="1">
            <a:spLocks noGrp="1"/>
          </p:cNvSpPr>
          <p:nvPr>
            <p:ph type="title"/>
          </p:nvPr>
        </p:nvSpPr>
        <p:spPr>
          <a:xfrm>
            <a:off x="708550" y="3545500"/>
            <a:ext cx="3511200" cy="10485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2800"/>
              <a:buNone/>
              <a:defRPr>
                <a:solidFill>
                  <a:schemeClr val="lt1"/>
                </a:solidFill>
                <a:latin typeface="Roboto Black" panose="02000000000000000000" pitchFamily="2" charset="0"/>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dirty="0"/>
          </a:p>
        </p:txBody>
      </p:sp>
    </p:spTree>
    <p:extLst>
      <p:ext uri="{BB962C8B-B14F-4D97-AF65-F5344CB8AC3E}">
        <p14:creationId xmlns:p14="http://schemas.microsoft.com/office/powerpoint/2010/main" val="933163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24"/>
        <p:cNvGrpSpPr/>
        <p:nvPr/>
      </p:nvGrpSpPr>
      <p:grpSpPr>
        <a:xfrm>
          <a:off x="0" y="0"/>
          <a:ext cx="0" cy="0"/>
          <a:chOff x="0" y="0"/>
          <a:chExt cx="0" cy="0"/>
        </a:xfrm>
      </p:grpSpPr>
      <p:grpSp>
        <p:nvGrpSpPr>
          <p:cNvPr id="825" name="Google Shape;825;p13"/>
          <p:cNvGrpSpPr/>
          <p:nvPr/>
        </p:nvGrpSpPr>
        <p:grpSpPr>
          <a:xfrm>
            <a:off x="0" y="0"/>
            <a:ext cx="9143998" cy="5135415"/>
            <a:chOff x="0" y="0"/>
            <a:chExt cx="9143998" cy="5135415"/>
          </a:xfrm>
        </p:grpSpPr>
        <p:sp>
          <p:nvSpPr>
            <p:cNvPr id="826" name="Google Shape;826;p13"/>
            <p:cNvSpPr/>
            <p:nvPr/>
          </p:nvSpPr>
          <p:spPr>
            <a:xfrm>
              <a:off x="0" y="0"/>
              <a:ext cx="9143968" cy="5135397"/>
            </a:xfrm>
            <a:custGeom>
              <a:avLst/>
              <a:gdLst/>
              <a:ahLst/>
              <a:cxnLst/>
              <a:rect l="l" t="t" r="r" b="b"/>
              <a:pathLst>
                <a:path w="144987" h="81427" extrusionOk="0">
                  <a:moveTo>
                    <a:pt x="24540" y="5483"/>
                  </a:moveTo>
                  <a:lnTo>
                    <a:pt x="36602" y="12459"/>
                  </a:lnTo>
                  <a:lnTo>
                    <a:pt x="30608" y="15938"/>
                  </a:lnTo>
                  <a:lnTo>
                    <a:pt x="24615" y="19417"/>
                  </a:lnTo>
                  <a:lnTo>
                    <a:pt x="12554" y="12459"/>
                  </a:lnTo>
                  <a:lnTo>
                    <a:pt x="24540" y="5483"/>
                  </a:lnTo>
                  <a:close/>
                  <a:moveTo>
                    <a:pt x="36753" y="12554"/>
                  </a:moveTo>
                  <a:lnTo>
                    <a:pt x="48833" y="19511"/>
                  </a:lnTo>
                  <a:lnTo>
                    <a:pt x="42840" y="22990"/>
                  </a:lnTo>
                  <a:lnTo>
                    <a:pt x="36847" y="26487"/>
                  </a:lnTo>
                  <a:lnTo>
                    <a:pt x="24767" y="19511"/>
                  </a:lnTo>
                  <a:lnTo>
                    <a:pt x="36753" y="12554"/>
                  </a:lnTo>
                  <a:close/>
                  <a:moveTo>
                    <a:pt x="48985" y="19606"/>
                  </a:moveTo>
                  <a:lnTo>
                    <a:pt x="61046" y="26563"/>
                  </a:lnTo>
                  <a:lnTo>
                    <a:pt x="60990" y="26601"/>
                  </a:lnTo>
                  <a:lnTo>
                    <a:pt x="49060" y="33539"/>
                  </a:lnTo>
                  <a:lnTo>
                    <a:pt x="36999" y="26563"/>
                  </a:lnTo>
                  <a:lnTo>
                    <a:pt x="48985" y="19606"/>
                  </a:lnTo>
                  <a:close/>
                  <a:moveTo>
                    <a:pt x="61198" y="26657"/>
                  </a:moveTo>
                  <a:lnTo>
                    <a:pt x="73259" y="33615"/>
                  </a:lnTo>
                  <a:lnTo>
                    <a:pt x="61273" y="40591"/>
                  </a:lnTo>
                  <a:lnTo>
                    <a:pt x="49212" y="33615"/>
                  </a:lnTo>
                  <a:lnTo>
                    <a:pt x="61198" y="26657"/>
                  </a:lnTo>
                  <a:close/>
                  <a:moveTo>
                    <a:pt x="73524" y="33766"/>
                  </a:moveTo>
                  <a:lnTo>
                    <a:pt x="85586" y="40742"/>
                  </a:lnTo>
                  <a:lnTo>
                    <a:pt x="79593" y="44221"/>
                  </a:lnTo>
                  <a:lnTo>
                    <a:pt x="73600" y="47699"/>
                  </a:lnTo>
                  <a:lnTo>
                    <a:pt x="61538" y="40742"/>
                  </a:lnTo>
                  <a:lnTo>
                    <a:pt x="73524" y="33766"/>
                  </a:lnTo>
                  <a:close/>
                  <a:moveTo>
                    <a:pt x="85737" y="40837"/>
                  </a:moveTo>
                  <a:lnTo>
                    <a:pt x="97818" y="47794"/>
                  </a:lnTo>
                  <a:lnTo>
                    <a:pt x="97761" y="47832"/>
                  </a:lnTo>
                  <a:lnTo>
                    <a:pt x="85832" y="54770"/>
                  </a:lnTo>
                  <a:lnTo>
                    <a:pt x="73751" y="47794"/>
                  </a:lnTo>
                  <a:lnTo>
                    <a:pt x="85737" y="40837"/>
                  </a:lnTo>
                  <a:close/>
                  <a:moveTo>
                    <a:pt x="97969" y="47888"/>
                  </a:moveTo>
                  <a:lnTo>
                    <a:pt x="110031" y="54846"/>
                  </a:lnTo>
                  <a:lnTo>
                    <a:pt x="98101" y="61784"/>
                  </a:lnTo>
                  <a:lnTo>
                    <a:pt x="98045" y="61822"/>
                  </a:lnTo>
                  <a:lnTo>
                    <a:pt x="85983" y="54846"/>
                  </a:lnTo>
                  <a:lnTo>
                    <a:pt x="97969" y="47888"/>
                  </a:lnTo>
                  <a:close/>
                  <a:moveTo>
                    <a:pt x="110182" y="54940"/>
                  </a:moveTo>
                  <a:lnTo>
                    <a:pt x="122244" y="61897"/>
                  </a:lnTo>
                  <a:lnTo>
                    <a:pt x="122187" y="61935"/>
                  </a:lnTo>
                  <a:lnTo>
                    <a:pt x="110258" y="68874"/>
                  </a:lnTo>
                  <a:lnTo>
                    <a:pt x="98196" y="61897"/>
                  </a:lnTo>
                  <a:lnTo>
                    <a:pt x="110182" y="54940"/>
                  </a:lnTo>
                  <a:close/>
                  <a:moveTo>
                    <a:pt x="122395" y="61992"/>
                  </a:moveTo>
                  <a:lnTo>
                    <a:pt x="134476" y="68949"/>
                  </a:lnTo>
                  <a:lnTo>
                    <a:pt x="128482" y="72447"/>
                  </a:lnTo>
                  <a:lnTo>
                    <a:pt x="122489" y="75925"/>
                  </a:lnTo>
                  <a:lnTo>
                    <a:pt x="110409" y="68949"/>
                  </a:lnTo>
                  <a:lnTo>
                    <a:pt x="122395" y="61992"/>
                  </a:lnTo>
                  <a:close/>
                  <a:moveTo>
                    <a:pt x="9321" y="0"/>
                  </a:moveTo>
                  <a:lnTo>
                    <a:pt x="6183" y="1834"/>
                  </a:lnTo>
                  <a:lnTo>
                    <a:pt x="189" y="5313"/>
                  </a:lnTo>
                  <a:lnTo>
                    <a:pt x="0" y="5218"/>
                  </a:lnTo>
                  <a:lnTo>
                    <a:pt x="0" y="5237"/>
                  </a:lnTo>
                  <a:lnTo>
                    <a:pt x="35732" y="25863"/>
                  </a:lnTo>
                  <a:lnTo>
                    <a:pt x="36809" y="26487"/>
                  </a:lnTo>
                  <a:lnTo>
                    <a:pt x="49022" y="33539"/>
                  </a:lnTo>
                  <a:lnTo>
                    <a:pt x="53068" y="35883"/>
                  </a:lnTo>
                  <a:lnTo>
                    <a:pt x="131942" y="81427"/>
                  </a:lnTo>
                  <a:lnTo>
                    <a:pt x="131999" y="81427"/>
                  </a:lnTo>
                  <a:lnTo>
                    <a:pt x="122641" y="76020"/>
                  </a:lnTo>
                  <a:lnTo>
                    <a:pt x="134627" y="69044"/>
                  </a:lnTo>
                  <a:lnTo>
                    <a:pt x="144987" y="75037"/>
                  </a:lnTo>
                  <a:lnTo>
                    <a:pt x="144987" y="74848"/>
                  </a:lnTo>
                  <a:lnTo>
                    <a:pt x="134778" y="68949"/>
                  </a:lnTo>
                  <a:lnTo>
                    <a:pt x="134627" y="68874"/>
                  </a:lnTo>
                  <a:lnTo>
                    <a:pt x="122546" y="61897"/>
                  </a:lnTo>
                  <a:lnTo>
                    <a:pt x="122395" y="61822"/>
                  </a:lnTo>
                  <a:lnTo>
                    <a:pt x="110333" y="54846"/>
                  </a:lnTo>
                  <a:lnTo>
                    <a:pt x="110182" y="54770"/>
                  </a:lnTo>
                  <a:lnTo>
                    <a:pt x="98120" y="47794"/>
                  </a:lnTo>
                  <a:lnTo>
                    <a:pt x="97969" y="47699"/>
                  </a:lnTo>
                  <a:lnTo>
                    <a:pt x="85907" y="40742"/>
                  </a:lnTo>
                  <a:lnTo>
                    <a:pt x="85737" y="40648"/>
                  </a:lnTo>
                  <a:lnTo>
                    <a:pt x="73675" y="33690"/>
                  </a:lnTo>
                  <a:lnTo>
                    <a:pt x="73524" y="33596"/>
                  </a:lnTo>
                  <a:lnTo>
                    <a:pt x="73411" y="33539"/>
                  </a:lnTo>
                  <a:lnTo>
                    <a:pt x="61349" y="26563"/>
                  </a:lnTo>
                  <a:lnTo>
                    <a:pt x="61198" y="26487"/>
                  </a:lnTo>
                  <a:lnTo>
                    <a:pt x="49136" y="19511"/>
                  </a:lnTo>
                  <a:lnTo>
                    <a:pt x="48985" y="19417"/>
                  </a:lnTo>
                  <a:lnTo>
                    <a:pt x="36904" y="12459"/>
                  </a:lnTo>
                  <a:lnTo>
                    <a:pt x="36753" y="12365"/>
                  </a:lnTo>
                  <a:lnTo>
                    <a:pt x="24691" y="5407"/>
                  </a:lnTo>
                  <a:lnTo>
                    <a:pt x="24540" y="5313"/>
                  </a:lnTo>
                  <a:lnTo>
                    <a:pt x="15352" y="0"/>
                  </a:lnTo>
                  <a:lnTo>
                    <a:pt x="15049" y="0"/>
                  </a:lnTo>
                  <a:lnTo>
                    <a:pt x="24389" y="5407"/>
                  </a:lnTo>
                  <a:lnTo>
                    <a:pt x="12402" y="12365"/>
                  </a:lnTo>
                  <a:lnTo>
                    <a:pt x="341" y="5407"/>
                  </a:lnTo>
                  <a:lnTo>
                    <a:pt x="9623"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13"/>
            <p:cNvSpPr/>
            <p:nvPr/>
          </p:nvSpPr>
          <p:spPr>
            <a:xfrm>
              <a:off x="1547619" y="0"/>
              <a:ext cx="595042" cy="341069"/>
            </a:xfrm>
            <a:custGeom>
              <a:avLst/>
              <a:gdLst/>
              <a:ahLst/>
              <a:cxnLst/>
              <a:rect l="l" t="t" r="r" b="b"/>
              <a:pathLst>
                <a:path w="9435" h="5408" extrusionOk="0">
                  <a:moveTo>
                    <a:pt x="9132" y="0"/>
                  </a:moveTo>
                  <a:lnTo>
                    <a:pt x="1" y="5313"/>
                  </a:lnTo>
                  <a:lnTo>
                    <a:pt x="152" y="5407"/>
                  </a:lnTo>
                  <a:lnTo>
                    <a:pt x="9435"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13"/>
            <p:cNvSpPr/>
            <p:nvPr/>
          </p:nvSpPr>
          <p:spPr>
            <a:xfrm>
              <a:off x="2317865" y="0"/>
              <a:ext cx="6826111" cy="3903752"/>
            </a:xfrm>
            <a:custGeom>
              <a:avLst/>
              <a:gdLst/>
              <a:ahLst/>
              <a:cxnLst/>
              <a:rect l="l" t="t" r="r" b="b"/>
              <a:pathLst>
                <a:path w="108235" h="61898" extrusionOk="0">
                  <a:moveTo>
                    <a:pt x="36507" y="5483"/>
                  </a:moveTo>
                  <a:lnTo>
                    <a:pt x="48569" y="12459"/>
                  </a:lnTo>
                  <a:lnTo>
                    <a:pt x="36583" y="19417"/>
                  </a:lnTo>
                  <a:lnTo>
                    <a:pt x="24521" y="12459"/>
                  </a:lnTo>
                  <a:lnTo>
                    <a:pt x="36507" y="5483"/>
                  </a:lnTo>
                  <a:close/>
                  <a:moveTo>
                    <a:pt x="60858" y="5483"/>
                  </a:moveTo>
                  <a:lnTo>
                    <a:pt x="72938" y="12459"/>
                  </a:lnTo>
                  <a:lnTo>
                    <a:pt x="60952" y="19417"/>
                  </a:lnTo>
                  <a:lnTo>
                    <a:pt x="48872" y="12459"/>
                  </a:lnTo>
                  <a:lnTo>
                    <a:pt x="60858" y="5483"/>
                  </a:lnTo>
                  <a:close/>
                  <a:moveTo>
                    <a:pt x="85340" y="5559"/>
                  </a:moveTo>
                  <a:lnTo>
                    <a:pt x="97402" y="12516"/>
                  </a:lnTo>
                  <a:lnTo>
                    <a:pt x="85416" y="19492"/>
                  </a:lnTo>
                  <a:lnTo>
                    <a:pt x="73335" y="12516"/>
                  </a:lnTo>
                  <a:lnTo>
                    <a:pt x="85340" y="5559"/>
                  </a:lnTo>
                  <a:close/>
                  <a:moveTo>
                    <a:pt x="48720" y="12554"/>
                  </a:moveTo>
                  <a:lnTo>
                    <a:pt x="60801" y="19511"/>
                  </a:lnTo>
                  <a:lnTo>
                    <a:pt x="48796" y="26487"/>
                  </a:lnTo>
                  <a:lnTo>
                    <a:pt x="36734" y="19511"/>
                  </a:lnTo>
                  <a:lnTo>
                    <a:pt x="48720" y="12554"/>
                  </a:lnTo>
                  <a:close/>
                  <a:moveTo>
                    <a:pt x="73184" y="12611"/>
                  </a:moveTo>
                  <a:lnTo>
                    <a:pt x="85265" y="19568"/>
                  </a:lnTo>
                  <a:lnTo>
                    <a:pt x="73279" y="26544"/>
                  </a:lnTo>
                  <a:lnTo>
                    <a:pt x="61198" y="19568"/>
                  </a:lnTo>
                  <a:lnTo>
                    <a:pt x="73184" y="12611"/>
                  </a:lnTo>
                  <a:close/>
                  <a:moveTo>
                    <a:pt x="61047" y="19662"/>
                  </a:moveTo>
                  <a:lnTo>
                    <a:pt x="73127" y="26638"/>
                  </a:lnTo>
                  <a:lnTo>
                    <a:pt x="61141" y="33596"/>
                  </a:lnTo>
                  <a:lnTo>
                    <a:pt x="49061" y="26638"/>
                  </a:lnTo>
                  <a:lnTo>
                    <a:pt x="61047" y="19662"/>
                  </a:lnTo>
                  <a:close/>
                  <a:moveTo>
                    <a:pt x="85416" y="19662"/>
                  </a:moveTo>
                  <a:lnTo>
                    <a:pt x="97478" y="26638"/>
                  </a:lnTo>
                  <a:lnTo>
                    <a:pt x="85492" y="33596"/>
                  </a:lnTo>
                  <a:lnTo>
                    <a:pt x="73430" y="26638"/>
                  </a:lnTo>
                  <a:lnTo>
                    <a:pt x="85416" y="19662"/>
                  </a:lnTo>
                  <a:close/>
                  <a:moveTo>
                    <a:pt x="73279" y="26714"/>
                  </a:moveTo>
                  <a:lnTo>
                    <a:pt x="85340" y="33690"/>
                  </a:lnTo>
                  <a:lnTo>
                    <a:pt x="73354" y="40648"/>
                  </a:lnTo>
                  <a:lnTo>
                    <a:pt x="61293" y="33690"/>
                  </a:lnTo>
                  <a:lnTo>
                    <a:pt x="73279" y="26714"/>
                  </a:lnTo>
                  <a:close/>
                  <a:moveTo>
                    <a:pt x="85492" y="33766"/>
                  </a:moveTo>
                  <a:lnTo>
                    <a:pt x="97553" y="40742"/>
                  </a:lnTo>
                  <a:lnTo>
                    <a:pt x="85567" y="47699"/>
                  </a:lnTo>
                  <a:lnTo>
                    <a:pt x="73506" y="40742"/>
                  </a:lnTo>
                  <a:lnTo>
                    <a:pt x="85492" y="33766"/>
                  </a:lnTo>
                  <a:close/>
                  <a:moveTo>
                    <a:pt x="2648" y="0"/>
                  </a:moveTo>
                  <a:lnTo>
                    <a:pt x="12006" y="5407"/>
                  </a:lnTo>
                  <a:lnTo>
                    <a:pt x="1" y="12365"/>
                  </a:lnTo>
                  <a:lnTo>
                    <a:pt x="152" y="12459"/>
                  </a:lnTo>
                  <a:lnTo>
                    <a:pt x="12157" y="5483"/>
                  </a:lnTo>
                  <a:lnTo>
                    <a:pt x="24219" y="12459"/>
                  </a:lnTo>
                  <a:lnTo>
                    <a:pt x="12233" y="19417"/>
                  </a:lnTo>
                  <a:lnTo>
                    <a:pt x="12384" y="19511"/>
                  </a:lnTo>
                  <a:lnTo>
                    <a:pt x="24370" y="12554"/>
                  </a:lnTo>
                  <a:lnTo>
                    <a:pt x="36432" y="19511"/>
                  </a:lnTo>
                  <a:lnTo>
                    <a:pt x="24446" y="26487"/>
                  </a:lnTo>
                  <a:lnTo>
                    <a:pt x="24597" y="26563"/>
                  </a:lnTo>
                  <a:lnTo>
                    <a:pt x="36583" y="19606"/>
                  </a:lnTo>
                  <a:lnTo>
                    <a:pt x="48645" y="26563"/>
                  </a:lnTo>
                  <a:lnTo>
                    <a:pt x="36659" y="33539"/>
                  </a:lnTo>
                  <a:lnTo>
                    <a:pt x="36772" y="33596"/>
                  </a:lnTo>
                  <a:lnTo>
                    <a:pt x="36923" y="33690"/>
                  </a:lnTo>
                  <a:lnTo>
                    <a:pt x="48909" y="26714"/>
                  </a:lnTo>
                  <a:lnTo>
                    <a:pt x="60990" y="33690"/>
                  </a:lnTo>
                  <a:lnTo>
                    <a:pt x="48985" y="40648"/>
                  </a:lnTo>
                  <a:lnTo>
                    <a:pt x="49155" y="40742"/>
                  </a:lnTo>
                  <a:lnTo>
                    <a:pt x="61141" y="33766"/>
                  </a:lnTo>
                  <a:lnTo>
                    <a:pt x="73203" y="40742"/>
                  </a:lnTo>
                  <a:lnTo>
                    <a:pt x="61217" y="47699"/>
                  </a:lnTo>
                  <a:lnTo>
                    <a:pt x="61368" y="47794"/>
                  </a:lnTo>
                  <a:lnTo>
                    <a:pt x="73354" y="40837"/>
                  </a:lnTo>
                  <a:lnTo>
                    <a:pt x="85416" y="47794"/>
                  </a:lnTo>
                  <a:lnTo>
                    <a:pt x="73430" y="54770"/>
                  </a:lnTo>
                  <a:lnTo>
                    <a:pt x="73581" y="54846"/>
                  </a:lnTo>
                  <a:lnTo>
                    <a:pt x="85567" y="47888"/>
                  </a:lnTo>
                  <a:lnTo>
                    <a:pt x="97648" y="54846"/>
                  </a:lnTo>
                  <a:lnTo>
                    <a:pt x="85643" y="61822"/>
                  </a:lnTo>
                  <a:lnTo>
                    <a:pt x="85794" y="61897"/>
                  </a:lnTo>
                  <a:lnTo>
                    <a:pt x="97799" y="54940"/>
                  </a:lnTo>
                  <a:lnTo>
                    <a:pt x="108235" y="60971"/>
                  </a:lnTo>
                  <a:lnTo>
                    <a:pt x="108235" y="60801"/>
                  </a:lnTo>
                  <a:lnTo>
                    <a:pt x="97950" y="54846"/>
                  </a:lnTo>
                  <a:lnTo>
                    <a:pt x="108235" y="48872"/>
                  </a:lnTo>
                  <a:lnTo>
                    <a:pt x="108235" y="48682"/>
                  </a:lnTo>
                  <a:lnTo>
                    <a:pt x="97799" y="54770"/>
                  </a:lnTo>
                  <a:lnTo>
                    <a:pt x="85719" y="47794"/>
                  </a:lnTo>
                  <a:lnTo>
                    <a:pt x="97705" y="40837"/>
                  </a:lnTo>
                  <a:lnTo>
                    <a:pt x="108235" y="46905"/>
                  </a:lnTo>
                  <a:lnTo>
                    <a:pt x="108235" y="46735"/>
                  </a:lnTo>
                  <a:lnTo>
                    <a:pt x="97856" y="40742"/>
                  </a:lnTo>
                  <a:lnTo>
                    <a:pt x="108235" y="34711"/>
                  </a:lnTo>
                  <a:lnTo>
                    <a:pt x="108235" y="34541"/>
                  </a:lnTo>
                  <a:lnTo>
                    <a:pt x="97705" y="40648"/>
                  </a:lnTo>
                  <a:lnTo>
                    <a:pt x="85643" y="33690"/>
                  </a:lnTo>
                  <a:lnTo>
                    <a:pt x="97629" y="26714"/>
                  </a:lnTo>
                  <a:lnTo>
                    <a:pt x="108235" y="32840"/>
                  </a:lnTo>
                  <a:lnTo>
                    <a:pt x="108235" y="32669"/>
                  </a:lnTo>
                  <a:lnTo>
                    <a:pt x="97780" y="26638"/>
                  </a:lnTo>
                  <a:lnTo>
                    <a:pt x="108235" y="20551"/>
                  </a:lnTo>
                  <a:lnTo>
                    <a:pt x="108235" y="20381"/>
                  </a:lnTo>
                  <a:lnTo>
                    <a:pt x="97629" y="26544"/>
                  </a:lnTo>
                  <a:lnTo>
                    <a:pt x="85567" y="19568"/>
                  </a:lnTo>
                  <a:lnTo>
                    <a:pt x="97553" y="12611"/>
                  </a:lnTo>
                  <a:lnTo>
                    <a:pt x="108235" y="18774"/>
                  </a:lnTo>
                  <a:lnTo>
                    <a:pt x="108235" y="18604"/>
                  </a:lnTo>
                  <a:lnTo>
                    <a:pt x="97705" y="12516"/>
                  </a:lnTo>
                  <a:lnTo>
                    <a:pt x="108235" y="6391"/>
                  </a:lnTo>
                  <a:lnTo>
                    <a:pt x="108235" y="6220"/>
                  </a:lnTo>
                  <a:lnTo>
                    <a:pt x="97553" y="12440"/>
                  </a:lnTo>
                  <a:lnTo>
                    <a:pt x="85492" y="5464"/>
                  </a:lnTo>
                  <a:lnTo>
                    <a:pt x="94869" y="0"/>
                  </a:lnTo>
                  <a:lnTo>
                    <a:pt x="94358" y="0"/>
                  </a:lnTo>
                  <a:lnTo>
                    <a:pt x="85227" y="5313"/>
                  </a:lnTo>
                  <a:lnTo>
                    <a:pt x="76020" y="0"/>
                  </a:lnTo>
                  <a:lnTo>
                    <a:pt x="75717" y="0"/>
                  </a:lnTo>
                  <a:lnTo>
                    <a:pt x="85076" y="5407"/>
                  </a:lnTo>
                  <a:lnTo>
                    <a:pt x="73090" y="12365"/>
                  </a:lnTo>
                  <a:lnTo>
                    <a:pt x="61009" y="5407"/>
                  </a:lnTo>
                  <a:lnTo>
                    <a:pt x="70310" y="0"/>
                  </a:lnTo>
                  <a:lnTo>
                    <a:pt x="70008" y="0"/>
                  </a:lnTo>
                  <a:lnTo>
                    <a:pt x="60858" y="5313"/>
                  </a:lnTo>
                  <a:lnTo>
                    <a:pt x="51670" y="0"/>
                  </a:lnTo>
                  <a:lnTo>
                    <a:pt x="51367" y="0"/>
                  </a:lnTo>
                  <a:lnTo>
                    <a:pt x="60706" y="5407"/>
                  </a:lnTo>
                  <a:lnTo>
                    <a:pt x="48720" y="12365"/>
                  </a:lnTo>
                  <a:lnTo>
                    <a:pt x="36659" y="5407"/>
                  </a:lnTo>
                  <a:lnTo>
                    <a:pt x="45941" y="0"/>
                  </a:lnTo>
                  <a:lnTo>
                    <a:pt x="45639" y="0"/>
                  </a:lnTo>
                  <a:lnTo>
                    <a:pt x="36507" y="5313"/>
                  </a:lnTo>
                  <a:lnTo>
                    <a:pt x="27319" y="0"/>
                  </a:lnTo>
                  <a:lnTo>
                    <a:pt x="26998" y="0"/>
                  </a:lnTo>
                  <a:lnTo>
                    <a:pt x="36356" y="5407"/>
                  </a:lnTo>
                  <a:lnTo>
                    <a:pt x="24370" y="12365"/>
                  </a:lnTo>
                  <a:lnTo>
                    <a:pt x="12308" y="5407"/>
                  </a:lnTo>
                  <a:lnTo>
                    <a:pt x="21591" y="0"/>
                  </a:lnTo>
                  <a:lnTo>
                    <a:pt x="21288" y="0"/>
                  </a:lnTo>
                  <a:lnTo>
                    <a:pt x="12157" y="5313"/>
                  </a:lnTo>
                  <a:lnTo>
                    <a:pt x="2950"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13"/>
            <p:cNvSpPr/>
            <p:nvPr/>
          </p:nvSpPr>
          <p:spPr>
            <a:xfrm>
              <a:off x="8630061" y="0"/>
              <a:ext cx="513937" cy="296922"/>
            </a:xfrm>
            <a:custGeom>
              <a:avLst/>
              <a:gdLst/>
              <a:ahLst/>
              <a:cxnLst/>
              <a:rect l="l" t="t" r="r" b="b"/>
              <a:pathLst>
                <a:path w="8149" h="4708" extrusionOk="0">
                  <a:moveTo>
                    <a:pt x="1" y="0"/>
                  </a:moveTo>
                  <a:lnTo>
                    <a:pt x="8149" y="4708"/>
                  </a:lnTo>
                  <a:lnTo>
                    <a:pt x="8149" y="4538"/>
                  </a:lnTo>
                  <a:lnTo>
                    <a:pt x="303"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13"/>
            <p:cNvSpPr/>
            <p:nvPr/>
          </p:nvSpPr>
          <p:spPr>
            <a:xfrm>
              <a:off x="0" y="330286"/>
              <a:ext cx="8321315" cy="4805113"/>
            </a:xfrm>
            <a:custGeom>
              <a:avLst/>
              <a:gdLst/>
              <a:ahLst/>
              <a:cxnLst/>
              <a:rect l="l" t="t" r="r" b="b"/>
              <a:pathLst>
                <a:path w="131943" h="76190" extrusionOk="0">
                  <a:moveTo>
                    <a:pt x="12365" y="7317"/>
                  </a:moveTo>
                  <a:lnTo>
                    <a:pt x="24445" y="14293"/>
                  </a:lnTo>
                  <a:lnTo>
                    <a:pt x="12440" y="21250"/>
                  </a:lnTo>
                  <a:lnTo>
                    <a:pt x="379" y="14293"/>
                  </a:lnTo>
                  <a:lnTo>
                    <a:pt x="12365" y="7317"/>
                  </a:lnTo>
                  <a:close/>
                  <a:moveTo>
                    <a:pt x="24597" y="14369"/>
                  </a:moveTo>
                  <a:lnTo>
                    <a:pt x="36658" y="21345"/>
                  </a:lnTo>
                  <a:lnTo>
                    <a:pt x="24672" y="28302"/>
                  </a:lnTo>
                  <a:lnTo>
                    <a:pt x="12591" y="21345"/>
                  </a:lnTo>
                  <a:lnTo>
                    <a:pt x="24597" y="14369"/>
                  </a:lnTo>
                  <a:close/>
                  <a:moveTo>
                    <a:pt x="12440" y="21420"/>
                  </a:moveTo>
                  <a:lnTo>
                    <a:pt x="24521" y="28397"/>
                  </a:lnTo>
                  <a:lnTo>
                    <a:pt x="12535" y="35354"/>
                  </a:lnTo>
                  <a:lnTo>
                    <a:pt x="454" y="28397"/>
                  </a:lnTo>
                  <a:lnTo>
                    <a:pt x="12440" y="21420"/>
                  </a:lnTo>
                  <a:close/>
                  <a:moveTo>
                    <a:pt x="36809" y="21420"/>
                  </a:moveTo>
                  <a:lnTo>
                    <a:pt x="48871" y="28397"/>
                  </a:lnTo>
                  <a:lnTo>
                    <a:pt x="36885" y="35354"/>
                  </a:lnTo>
                  <a:lnTo>
                    <a:pt x="24823" y="28397"/>
                  </a:lnTo>
                  <a:lnTo>
                    <a:pt x="36809" y="21420"/>
                  </a:lnTo>
                  <a:close/>
                  <a:moveTo>
                    <a:pt x="24672" y="28491"/>
                  </a:moveTo>
                  <a:lnTo>
                    <a:pt x="36734" y="35448"/>
                  </a:lnTo>
                  <a:lnTo>
                    <a:pt x="24748" y="42425"/>
                  </a:lnTo>
                  <a:lnTo>
                    <a:pt x="12686" y="35448"/>
                  </a:lnTo>
                  <a:lnTo>
                    <a:pt x="24672" y="28491"/>
                  </a:lnTo>
                  <a:close/>
                  <a:moveTo>
                    <a:pt x="49022" y="28491"/>
                  </a:moveTo>
                  <a:lnTo>
                    <a:pt x="61084" y="35448"/>
                  </a:lnTo>
                  <a:lnTo>
                    <a:pt x="49098" y="42425"/>
                  </a:lnTo>
                  <a:lnTo>
                    <a:pt x="37036" y="35448"/>
                  </a:lnTo>
                  <a:lnTo>
                    <a:pt x="49022" y="28491"/>
                  </a:lnTo>
                  <a:close/>
                  <a:moveTo>
                    <a:pt x="12535" y="35543"/>
                  </a:moveTo>
                  <a:lnTo>
                    <a:pt x="24597" y="42500"/>
                  </a:lnTo>
                  <a:lnTo>
                    <a:pt x="12610" y="49476"/>
                  </a:lnTo>
                  <a:lnTo>
                    <a:pt x="549" y="42500"/>
                  </a:lnTo>
                  <a:lnTo>
                    <a:pt x="12535" y="35543"/>
                  </a:lnTo>
                  <a:close/>
                  <a:moveTo>
                    <a:pt x="36885" y="35543"/>
                  </a:moveTo>
                  <a:lnTo>
                    <a:pt x="48947" y="42500"/>
                  </a:lnTo>
                  <a:lnTo>
                    <a:pt x="36961" y="49476"/>
                  </a:lnTo>
                  <a:lnTo>
                    <a:pt x="24899" y="42500"/>
                  </a:lnTo>
                  <a:lnTo>
                    <a:pt x="36885" y="35543"/>
                  </a:lnTo>
                  <a:close/>
                  <a:moveTo>
                    <a:pt x="61349" y="35600"/>
                  </a:moveTo>
                  <a:lnTo>
                    <a:pt x="73430" y="42576"/>
                  </a:lnTo>
                  <a:lnTo>
                    <a:pt x="61425" y="49533"/>
                  </a:lnTo>
                  <a:lnTo>
                    <a:pt x="49363" y="42576"/>
                  </a:lnTo>
                  <a:lnTo>
                    <a:pt x="61349" y="35600"/>
                  </a:lnTo>
                  <a:close/>
                  <a:moveTo>
                    <a:pt x="24748" y="42595"/>
                  </a:moveTo>
                  <a:lnTo>
                    <a:pt x="36809" y="49552"/>
                  </a:lnTo>
                  <a:lnTo>
                    <a:pt x="24823" y="56528"/>
                  </a:lnTo>
                  <a:lnTo>
                    <a:pt x="12762" y="49552"/>
                  </a:lnTo>
                  <a:lnTo>
                    <a:pt x="24748" y="42595"/>
                  </a:lnTo>
                  <a:close/>
                  <a:moveTo>
                    <a:pt x="49212" y="42651"/>
                  </a:moveTo>
                  <a:lnTo>
                    <a:pt x="61273" y="49628"/>
                  </a:lnTo>
                  <a:lnTo>
                    <a:pt x="49287" y="56585"/>
                  </a:lnTo>
                  <a:lnTo>
                    <a:pt x="37225" y="49628"/>
                  </a:lnTo>
                  <a:lnTo>
                    <a:pt x="49212" y="42651"/>
                  </a:lnTo>
                  <a:close/>
                  <a:moveTo>
                    <a:pt x="73581" y="42651"/>
                  </a:moveTo>
                  <a:lnTo>
                    <a:pt x="85643" y="49628"/>
                  </a:lnTo>
                  <a:lnTo>
                    <a:pt x="73656" y="56585"/>
                  </a:lnTo>
                  <a:lnTo>
                    <a:pt x="61595" y="49628"/>
                  </a:lnTo>
                  <a:lnTo>
                    <a:pt x="73581" y="42651"/>
                  </a:lnTo>
                  <a:close/>
                  <a:moveTo>
                    <a:pt x="12610" y="49647"/>
                  </a:moveTo>
                  <a:lnTo>
                    <a:pt x="24672" y="56623"/>
                  </a:lnTo>
                  <a:lnTo>
                    <a:pt x="12686" y="63580"/>
                  </a:lnTo>
                  <a:lnTo>
                    <a:pt x="624" y="56623"/>
                  </a:lnTo>
                  <a:lnTo>
                    <a:pt x="12610" y="49647"/>
                  </a:lnTo>
                  <a:close/>
                  <a:moveTo>
                    <a:pt x="37074" y="49703"/>
                  </a:moveTo>
                  <a:lnTo>
                    <a:pt x="49136" y="56679"/>
                  </a:lnTo>
                  <a:lnTo>
                    <a:pt x="37150" y="63637"/>
                  </a:lnTo>
                  <a:lnTo>
                    <a:pt x="25088" y="56679"/>
                  </a:lnTo>
                  <a:lnTo>
                    <a:pt x="37074" y="49703"/>
                  </a:lnTo>
                  <a:close/>
                  <a:moveTo>
                    <a:pt x="61443" y="49703"/>
                  </a:moveTo>
                  <a:lnTo>
                    <a:pt x="73505" y="56679"/>
                  </a:lnTo>
                  <a:lnTo>
                    <a:pt x="61519" y="63637"/>
                  </a:lnTo>
                  <a:lnTo>
                    <a:pt x="49438" y="56679"/>
                  </a:lnTo>
                  <a:lnTo>
                    <a:pt x="61443" y="49703"/>
                  </a:lnTo>
                  <a:close/>
                  <a:moveTo>
                    <a:pt x="85794" y="49703"/>
                  </a:moveTo>
                  <a:lnTo>
                    <a:pt x="97855" y="56679"/>
                  </a:lnTo>
                  <a:lnTo>
                    <a:pt x="85869" y="63637"/>
                  </a:lnTo>
                  <a:lnTo>
                    <a:pt x="73808" y="56679"/>
                  </a:lnTo>
                  <a:lnTo>
                    <a:pt x="85794" y="49703"/>
                  </a:lnTo>
                  <a:close/>
                  <a:moveTo>
                    <a:pt x="24937" y="56774"/>
                  </a:moveTo>
                  <a:lnTo>
                    <a:pt x="36999" y="63731"/>
                  </a:lnTo>
                  <a:lnTo>
                    <a:pt x="25012" y="70707"/>
                  </a:lnTo>
                  <a:lnTo>
                    <a:pt x="12951" y="63731"/>
                  </a:lnTo>
                  <a:lnTo>
                    <a:pt x="24937" y="56774"/>
                  </a:lnTo>
                  <a:close/>
                  <a:moveTo>
                    <a:pt x="49287" y="56774"/>
                  </a:moveTo>
                  <a:lnTo>
                    <a:pt x="61368" y="63731"/>
                  </a:lnTo>
                  <a:lnTo>
                    <a:pt x="49382" y="70707"/>
                  </a:lnTo>
                  <a:lnTo>
                    <a:pt x="37301" y="63731"/>
                  </a:lnTo>
                  <a:lnTo>
                    <a:pt x="49287" y="56774"/>
                  </a:lnTo>
                  <a:close/>
                  <a:moveTo>
                    <a:pt x="73656" y="56774"/>
                  </a:moveTo>
                  <a:lnTo>
                    <a:pt x="85718" y="63731"/>
                  </a:lnTo>
                  <a:lnTo>
                    <a:pt x="73732" y="70707"/>
                  </a:lnTo>
                  <a:lnTo>
                    <a:pt x="61670" y="63731"/>
                  </a:lnTo>
                  <a:lnTo>
                    <a:pt x="73656" y="56774"/>
                  </a:lnTo>
                  <a:close/>
                  <a:moveTo>
                    <a:pt x="98007" y="56774"/>
                  </a:moveTo>
                  <a:lnTo>
                    <a:pt x="110087" y="63731"/>
                  </a:lnTo>
                  <a:lnTo>
                    <a:pt x="98082" y="70707"/>
                  </a:lnTo>
                  <a:lnTo>
                    <a:pt x="86021" y="63731"/>
                  </a:lnTo>
                  <a:lnTo>
                    <a:pt x="98007" y="56774"/>
                  </a:lnTo>
                  <a:close/>
                  <a:moveTo>
                    <a:pt x="0" y="0"/>
                  </a:moveTo>
                  <a:lnTo>
                    <a:pt x="0" y="170"/>
                  </a:lnTo>
                  <a:lnTo>
                    <a:pt x="0" y="360"/>
                  </a:lnTo>
                  <a:lnTo>
                    <a:pt x="152" y="265"/>
                  </a:lnTo>
                  <a:lnTo>
                    <a:pt x="12213" y="7222"/>
                  </a:lnTo>
                  <a:lnTo>
                    <a:pt x="227" y="14198"/>
                  </a:lnTo>
                  <a:lnTo>
                    <a:pt x="0" y="14066"/>
                  </a:lnTo>
                  <a:lnTo>
                    <a:pt x="0" y="14236"/>
                  </a:lnTo>
                  <a:lnTo>
                    <a:pt x="76" y="14293"/>
                  </a:lnTo>
                  <a:lnTo>
                    <a:pt x="0" y="14331"/>
                  </a:lnTo>
                  <a:lnTo>
                    <a:pt x="0" y="14501"/>
                  </a:lnTo>
                  <a:lnTo>
                    <a:pt x="227" y="14369"/>
                  </a:lnTo>
                  <a:lnTo>
                    <a:pt x="12289" y="21345"/>
                  </a:lnTo>
                  <a:lnTo>
                    <a:pt x="303" y="28302"/>
                  </a:lnTo>
                  <a:lnTo>
                    <a:pt x="0" y="28132"/>
                  </a:lnTo>
                  <a:lnTo>
                    <a:pt x="0" y="28302"/>
                  </a:lnTo>
                  <a:lnTo>
                    <a:pt x="152" y="28397"/>
                  </a:lnTo>
                  <a:lnTo>
                    <a:pt x="0" y="28491"/>
                  </a:lnTo>
                  <a:lnTo>
                    <a:pt x="0" y="28661"/>
                  </a:lnTo>
                  <a:lnTo>
                    <a:pt x="303" y="28491"/>
                  </a:lnTo>
                  <a:lnTo>
                    <a:pt x="12384" y="35448"/>
                  </a:lnTo>
                  <a:lnTo>
                    <a:pt x="397" y="42425"/>
                  </a:lnTo>
                  <a:lnTo>
                    <a:pt x="0" y="42198"/>
                  </a:lnTo>
                  <a:lnTo>
                    <a:pt x="0" y="42368"/>
                  </a:lnTo>
                  <a:lnTo>
                    <a:pt x="227" y="42500"/>
                  </a:lnTo>
                  <a:lnTo>
                    <a:pt x="0" y="42651"/>
                  </a:lnTo>
                  <a:lnTo>
                    <a:pt x="0" y="42822"/>
                  </a:lnTo>
                  <a:lnTo>
                    <a:pt x="397" y="42595"/>
                  </a:lnTo>
                  <a:lnTo>
                    <a:pt x="12459" y="49552"/>
                  </a:lnTo>
                  <a:lnTo>
                    <a:pt x="473" y="56528"/>
                  </a:lnTo>
                  <a:lnTo>
                    <a:pt x="0" y="56263"/>
                  </a:lnTo>
                  <a:lnTo>
                    <a:pt x="0" y="56434"/>
                  </a:lnTo>
                  <a:lnTo>
                    <a:pt x="322" y="56623"/>
                  </a:lnTo>
                  <a:lnTo>
                    <a:pt x="0" y="56793"/>
                  </a:lnTo>
                  <a:lnTo>
                    <a:pt x="0" y="56982"/>
                  </a:lnTo>
                  <a:lnTo>
                    <a:pt x="473" y="56698"/>
                  </a:lnTo>
                  <a:lnTo>
                    <a:pt x="12535" y="63674"/>
                  </a:lnTo>
                  <a:lnTo>
                    <a:pt x="549" y="70632"/>
                  </a:lnTo>
                  <a:lnTo>
                    <a:pt x="0" y="70329"/>
                  </a:lnTo>
                  <a:lnTo>
                    <a:pt x="0" y="70499"/>
                  </a:lnTo>
                  <a:lnTo>
                    <a:pt x="397" y="70726"/>
                  </a:lnTo>
                  <a:lnTo>
                    <a:pt x="0" y="70953"/>
                  </a:lnTo>
                  <a:lnTo>
                    <a:pt x="0" y="71256"/>
                  </a:lnTo>
                  <a:lnTo>
                    <a:pt x="662" y="70878"/>
                  </a:lnTo>
                  <a:lnTo>
                    <a:pt x="9850" y="76190"/>
                  </a:lnTo>
                  <a:lnTo>
                    <a:pt x="10153" y="76190"/>
                  </a:lnTo>
                  <a:lnTo>
                    <a:pt x="813" y="70783"/>
                  </a:lnTo>
                  <a:lnTo>
                    <a:pt x="12799" y="63826"/>
                  </a:lnTo>
                  <a:lnTo>
                    <a:pt x="24861" y="70783"/>
                  </a:lnTo>
                  <a:lnTo>
                    <a:pt x="15579" y="76190"/>
                  </a:lnTo>
                  <a:lnTo>
                    <a:pt x="15881" y="76190"/>
                  </a:lnTo>
                  <a:lnTo>
                    <a:pt x="25012" y="70878"/>
                  </a:lnTo>
                  <a:lnTo>
                    <a:pt x="34201" y="76190"/>
                  </a:lnTo>
                  <a:lnTo>
                    <a:pt x="34522" y="76190"/>
                  </a:lnTo>
                  <a:lnTo>
                    <a:pt x="25164" y="70783"/>
                  </a:lnTo>
                  <a:lnTo>
                    <a:pt x="37150" y="63826"/>
                  </a:lnTo>
                  <a:lnTo>
                    <a:pt x="49230" y="70783"/>
                  </a:lnTo>
                  <a:lnTo>
                    <a:pt x="39929" y="76190"/>
                  </a:lnTo>
                  <a:lnTo>
                    <a:pt x="40231" y="76190"/>
                  </a:lnTo>
                  <a:lnTo>
                    <a:pt x="49382" y="70878"/>
                  </a:lnTo>
                  <a:lnTo>
                    <a:pt x="58570" y="76190"/>
                  </a:lnTo>
                  <a:lnTo>
                    <a:pt x="58872" y="76190"/>
                  </a:lnTo>
                  <a:lnTo>
                    <a:pt x="49533" y="70783"/>
                  </a:lnTo>
                  <a:lnTo>
                    <a:pt x="61519" y="63826"/>
                  </a:lnTo>
                  <a:lnTo>
                    <a:pt x="73581" y="70783"/>
                  </a:lnTo>
                  <a:lnTo>
                    <a:pt x="64298" y="76190"/>
                  </a:lnTo>
                  <a:lnTo>
                    <a:pt x="64601" y="76190"/>
                  </a:lnTo>
                  <a:lnTo>
                    <a:pt x="73732" y="70878"/>
                  </a:lnTo>
                  <a:lnTo>
                    <a:pt x="82920" y="76190"/>
                  </a:lnTo>
                  <a:lnTo>
                    <a:pt x="83223" y="76190"/>
                  </a:lnTo>
                  <a:lnTo>
                    <a:pt x="73883" y="70783"/>
                  </a:lnTo>
                  <a:lnTo>
                    <a:pt x="85869" y="63826"/>
                  </a:lnTo>
                  <a:lnTo>
                    <a:pt x="97931" y="70783"/>
                  </a:lnTo>
                  <a:lnTo>
                    <a:pt x="88648" y="76190"/>
                  </a:lnTo>
                  <a:lnTo>
                    <a:pt x="88951" y="76190"/>
                  </a:lnTo>
                  <a:lnTo>
                    <a:pt x="98082" y="70878"/>
                  </a:lnTo>
                  <a:lnTo>
                    <a:pt x="107289" y="76190"/>
                  </a:lnTo>
                  <a:lnTo>
                    <a:pt x="107592" y="76190"/>
                  </a:lnTo>
                  <a:lnTo>
                    <a:pt x="98234" y="70783"/>
                  </a:lnTo>
                  <a:lnTo>
                    <a:pt x="110239" y="63826"/>
                  </a:lnTo>
                  <a:lnTo>
                    <a:pt x="122300" y="70783"/>
                  </a:lnTo>
                  <a:lnTo>
                    <a:pt x="113018" y="76190"/>
                  </a:lnTo>
                  <a:lnTo>
                    <a:pt x="113320" y="76190"/>
                  </a:lnTo>
                  <a:lnTo>
                    <a:pt x="122452" y="70878"/>
                  </a:lnTo>
                  <a:lnTo>
                    <a:pt x="131640" y="76190"/>
                  </a:lnTo>
                  <a:lnTo>
                    <a:pt x="131942" y="76190"/>
                  </a:lnTo>
                  <a:lnTo>
                    <a:pt x="53068" y="30646"/>
                  </a:lnTo>
                  <a:lnTo>
                    <a:pt x="49022" y="28302"/>
                  </a:lnTo>
                  <a:lnTo>
                    <a:pt x="36809" y="21250"/>
                  </a:lnTo>
                  <a:lnTo>
                    <a:pt x="35732" y="20626"/>
                  </a:lnTo>
                  <a:lnTo>
                    <a:pt x="0"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13"/>
            <p:cNvSpPr/>
            <p:nvPr/>
          </p:nvSpPr>
          <p:spPr>
            <a:xfrm>
              <a:off x="8490555" y="3963302"/>
              <a:ext cx="653442" cy="385216"/>
            </a:xfrm>
            <a:custGeom>
              <a:avLst/>
              <a:gdLst/>
              <a:ahLst/>
              <a:cxnLst/>
              <a:rect l="l" t="t" r="r" b="b"/>
              <a:pathLst>
                <a:path w="10361" h="6108" extrusionOk="0">
                  <a:moveTo>
                    <a:pt x="10361" y="1"/>
                  </a:moveTo>
                  <a:lnTo>
                    <a:pt x="1" y="6032"/>
                  </a:lnTo>
                  <a:lnTo>
                    <a:pt x="152" y="6107"/>
                  </a:lnTo>
                  <a:lnTo>
                    <a:pt x="10361" y="171"/>
                  </a:lnTo>
                  <a:lnTo>
                    <a:pt x="10361" y="1"/>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13"/>
            <p:cNvSpPr/>
            <p:nvPr/>
          </p:nvSpPr>
          <p:spPr>
            <a:xfrm>
              <a:off x="8664622" y="4856404"/>
              <a:ext cx="479376" cy="279011"/>
            </a:xfrm>
            <a:custGeom>
              <a:avLst/>
              <a:gdLst/>
              <a:ahLst/>
              <a:cxnLst/>
              <a:rect l="l" t="t" r="r" b="b"/>
              <a:pathLst>
                <a:path w="7601" h="4424" extrusionOk="0">
                  <a:moveTo>
                    <a:pt x="7601" y="0"/>
                  </a:moveTo>
                  <a:lnTo>
                    <a:pt x="3309" y="2496"/>
                  </a:lnTo>
                  <a:lnTo>
                    <a:pt x="1" y="4424"/>
                  </a:lnTo>
                  <a:lnTo>
                    <a:pt x="303" y="4424"/>
                  </a:lnTo>
                  <a:lnTo>
                    <a:pt x="7601" y="170"/>
                  </a:lnTo>
                  <a:lnTo>
                    <a:pt x="7601"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3" name="Google Shape;833;p13"/>
          <p:cNvSpPr txBox="1">
            <a:spLocks noGrp="1"/>
          </p:cNvSpPr>
          <p:nvPr>
            <p:ph type="title"/>
          </p:nvPr>
        </p:nvSpPr>
        <p:spPr>
          <a:xfrm>
            <a:off x="2084414" y="1524938"/>
            <a:ext cx="2305500" cy="365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000">
                <a:solidFill>
                  <a:schemeClr val="lt2"/>
                </a:solidFill>
                <a:latin typeface="Roboto Black" panose="02000000000000000000" pitchFamily="2" charset="0"/>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dirty="0"/>
          </a:p>
        </p:txBody>
      </p:sp>
      <p:sp>
        <p:nvSpPr>
          <p:cNvPr id="834" name="Google Shape;834;p13"/>
          <p:cNvSpPr txBox="1">
            <a:spLocks noGrp="1"/>
          </p:cNvSpPr>
          <p:nvPr>
            <p:ph type="subTitle" idx="1"/>
          </p:nvPr>
        </p:nvSpPr>
        <p:spPr>
          <a:xfrm>
            <a:off x="2084414" y="1882863"/>
            <a:ext cx="23055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35" name="Google Shape;835;p13"/>
          <p:cNvSpPr txBox="1">
            <a:spLocks noGrp="1"/>
          </p:cNvSpPr>
          <p:nvPr>
            <p:ph type="title" idx="2"/>
          </p:nvPr>
        </p:nvSpPr>
        <p:spPr>
          <a:xfrm>
            <a:off x="5560785" y="1524938"/>
            <a:ext cx="2305500" cy="365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000">
                <a:solidFill>
                  <a:schemeClr val="lt2"/>
                </a:solidFill>
                <a:latin typeface="Roboto Black" panose="02000000000000000000" pitchFamily="2" charset="0"/>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dirty="0"/>
          </a:p>
        </p:txBody>
      </p:sp>
      <p:sp>
        <p:nvSpPr>
          <p:cNvPr id="836" name="Google Shape;836;p13"/>
          <p:cNvSpPr txBox="1">
            <a:spLocks noGrp="1"/>
          </p:cNvSpPr>
          <p:nvPr>
            <p:ph type="subTitle" idx="3"/>
          </p:nvPr>
        </p:nvSpPr>
        <p:spPr>
          <a:xfrm>
            <a:off x="5560785" y="1882863"/>
            <a:ext cx="23055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37" name="Google Shape;837;p13"/>
          <p:cNvSpPr txBox="1">
            <a:spLocks noGrp="1"/>
          </p:cNvSpPr>
          <p:nvPr>
            <p:ph type="title" idx="4"/>
          </p:nvPr>
        </p:nvSpPr>
        <p:spPr>
          <a:xfrm>
            <a:off x="2084414" y="3127578"/>
            <a:ext cx="2305500" cy="365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000">
                <a:solidFill>
                  <a:schemeClr val="lt2"/>
                </a:solidFill>
                <a:latin typeface="Roboto Black" panose="02000000000000000000" pitchFamily="2" charset="0"/>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dirty="0"/>
          </a:p>
        </p:txBody>
      </p:sp>
      <p:sp>
        <p:nvSpPr>
          <p:cNvPr id="838" name="Google Shape;838;p13"/>
          <p:cNvSpPr txBox="1">
            <a:spLocks noGrp="1"/>
          </p:cNvSpPr>
          <p:nvPr>
            <p:ph type="subTitle" idx="5"/>
          </p:nvPr>
        </p:nvSpPr>
        <p:spPr>
          <a:xfrm>
            <a:off x="2084414" y="3485491"/>
            <a:ext cx="23055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39" name="Google Shape;839;p13"/>
          <p:cNvSpPr txBox="1">
            <a:spLocks noGrp="1"/>
          </p:cNvSpPr>
          <p:nvPr>
            <p:ph type="title" idx="6"/>
          </p:nvPr>
        </p:nvSpPr>
        <p:spPr>
          <a:xfrm>
            <a:off x="5560785" y="3127566"/>
            <a:ext cx="2305500" cy="365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000">
                <a:solidFill>
                  <a:schemeClr val="lt2"/>
                </a:solidFill>
                <a:latin typeface="Roboto Black" panose="02000000000000000000" pitchFamily="2" charset="0"/>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dirty="0"/>
          </a:p>
        </p:txBody>
      </p:sp>
      <p:sp>
        <p:nvSpPr>
          <p:cNvPr id="840" name="Google Shape;840;p13"/>
          <p:cNvSpPr txBox="1">
            <a:spLocks noGrp="1"/>
          </p:cNvSpPr>
          <p:nvPr>
            <p:ph type="subTitle" idx="7"/>
          </p:nvPr>
        </p:nvSpPr>
        <p:spPr>
          <a:xfrm>
            <a:off x="5560785" y="3485491"/>
            <a:ext cx="23055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41" name="Google Shape;841;p13"/>
          <p:cNvSpPr txBox="1">
            <a:spLocks noGrp="1"/>
          </p:cNvSpPr>
          <p:nvPr>
            <p:ph type="title" idx="8" hasCustomPrompt="1"/>
          </p:nvPr>
        </p:nvSpPr>
        <p:spPr>
          <a:xfrm>
            <a:off x="1278864" y="1623396"/>
            <a:ext cx="658500" cy="6585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2000">
                <a:solidFill>
                  <a:schemeClr val="dk2"/>
                </a:solidFill>
                <a:latin typeface="Roboto Black" panose="02000000000000000000" pitchFamily="2"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p>
        </p:txBody>
      </p:sp>
      <p:sp>
        <p:nvSpPr>
          <p:cNvPr id="842" name="Google Shape;842;p13"/>
          <p:cNvSpPr txBox="1">
            <a:spLocks noGrp="1"/>
          </p:cNvSpPr>
          <p:nvPr>
            <p:ph type="title" idx="9" hasCustomPrompt="1"/>
          </p:nvPr>
        </p:nvSpPr>
        <p:spPr>
          <a:xfrm>
            <a:off x="1278864" y="3219679"/>
            <a:ext cx="658500" cy="6585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2000">
                <a:solidFill>
                  <a:schemeClr val="dk2"/>
                </a:solidFill>
                <a:latin typeface="Roboto Black" panose="02000000000000000000" pitchFamily="2"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p>
        </p:txBody>
      </p:sp>
      <p:sp>
        <p:nvSpPr>
          <p:cNvPr id="843" name="Google Shape;843;p13"/>
          <p:cNvSpPr txBox="1">
            <a:spLocks noGrp="1"/>
          </p:cNvSpPr>
          <p:nvPr>
            <p:ph type="title" idx="13" hasCustomPrompt="1"/>
          </p:nvPr>
        </p:nvSpPr>
        <p:spPr>
          <a:xfrm>
            <a:off x="4753739" y="1623396"/>
            <a:ext cx="658500" cy="6585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2000">
                <a:solidFill>
                  <a:schemeClr val="dk2"/>
                </a:solidFill>
                <a:latin typeface="Roboto Black" panose="02000000000000000000" pitchFamily="2"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p>
        </p:txBody>
      </p:sp>
      <p:sp>
        <p:nvSpPr>
          <p:cNvPr id="844" name="Google Shape;844;p13"/>
          <p:cNvSpPr txBox="1">
            <a:spLocks noGrp="1"/>
          </p:cNvSpPr>
          <p:nvPr>
            <p:ph type="title" idx="14" hasCustomPrompt="1"/>
          </p:nvPr>
        </p:nvSpPr>
        <p:spPr>
          <a:xfrm>
            <a:off x="4751064" y="3219679"/>
            <a:ext cx="658500" cy="6585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2000">
                <a:solidFill>
                  <a:schemeClr val="dk2"/>
                </a:solidFill>
                <a:latin typeface="Roboto Black" panose="02000000000000000000" pitchFamily="2"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p>
        </p:txBody>
      </p:sp>
      <p:sp>
        <p:nvSpPr>
          <p:cNvPr id="845" name="Google Shape;845;p13"/>
          <p:cNvSpPr txBox="1">
            <a:spLocks noGrp="1"/>
          </p:cNvSpPr>
          <p:nvPr>
            <p:ph type="title" idx="15"/>
          </p:nvPr>
        </p:nvSpPr>
        <p:spPr>
          <a:xfrm>
            <a:off x="720000" y="539500"/>
            <a:ext cx="7704000" cy="45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2800">
                <a:latin typeface="Roboto Black" panose="02000000000000000000" pitchFamily="2" charset="0"/>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dirty="0"/>
          </a:p>
        </p:txBody>
      </p:sp>
      <p:grpSp>
        <p:nvGrpSpPr>
          <p:cNvPr id="846" name="Google Shape;846;p13"/>
          <p:cNvGrpSpPr/>
          <p:nvPr/>
        </p:nvGrpSpPr>
        <p:grpSpPr>
          <a:xfrm>
            <a:off x="8511000" y="4398980"/>
            <a:ext cx="491063" cy="553299"/>
            <a:chOff x="2625625" y="2522625"/>
            <a:chExt cx="431400" cy="486075"/>
          </a:xfrm>
        </p:grpSpPr>
        <p:sp>
          <p:nvSpPr>
            <p:cNvPr id="847" name="Google Shape;847;p13"/>
            <p:cNvSpPr/>
            <p:nvPr/>
          </p:nvSpPr>
          <p:spPr>
            <a:xfrm>
              <a:off x="2625625" y="2746675"/>
              <a:ext cx="431400" cy="262025"/>
            </a:xfrm>
            <a:custGeom>
              <a:avLst/>
              <a:gdLst/>
              <a:ahLst/>
              <a:cxnLst/>
              <a:rect l="l" t="t" r="r" b="b"/>
              <a:pathLst>
                <a:path w="17256" h="10481" extrusionOk="0">
                  <a:moveTo>
                    <a:pt x="8569" y="1"/>
                  </a:moveTo>
                  <a:lnTo>
                    <a:pt x="1320" y="4019"/>
                  </a:lnTo>
                  <a:lnTo>
                    <a:pt x="0" y="4788"/>
                  </a:lnTo>
                  <a:lnTo>
                    <a:pt x="8490" y="10480"/>
                  </a:lnTo>
                  <a:lnTo>
                    <a:pt x="17256" y="4669"/>
                  </a:lnTo>
                  <a:lnTo>
                    <a:pt x="8569"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13"/>
            <p:cNvSpPr/>
            <p:nvPr/>
          </p:nvSpPr>
          <p:spPr>
            <a:xfrm>
              <a:off x="2677825" y="2633900"/>
              <a:ext cx="164500" cy="314725"/>
            </a:xfrm>
            <a:custGeom>
              <a:avLst/>
              <a:gdLst/>
              <a:ahLst/>
              <a:cxnLst/>
              <a:rect l="l" t="t" r="r" b="b"/>
              <a:pathLst>
                <a:path w="6580" h="12589" extrusionOk="0">
                  <a:moveTo>
                    <a:pt x="0" y="1"/>
                  </a:moveTo>
                  <a:lnTo>
                    <a:pt x="0" y="8038"/>
                  </a:lnTo>
                  <a:lnTo>
                    <a:pt x="6580" y="12588"/>
                  </a:lnTo>
                  <a:lnTo>
                    <a:pt x="6580" y="457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13"/>
            <p:cNvSpPr/>
            <p:nvPr/>
          </p:nvSpPr>
          <p:spPr>
            <a:xfrm>
              <a:off x="2838350" y="2634900"/>
              <a:ext cx="168450" cy="313725"/>
            </a:xfrm>
            <a:custGeom>
              <a:avLst/>
              <a:gdLst/>
              <a:ahLst/>
              <a:cxnLst/>
              <a:rect l="l" t="t" r="r" b="b"/>
              <a:pathLst>
                <a:path w="6738" h="12549" extrusionOk="0">
                  <a:moveTo>
                    <a:pt x="6738" y="0"/>
                  </a:moveTo>
                  <a:lnTo>
                    <a:pt x="1" y="4413"/>
                  </a:lnTo>
                  <a:lnTo>
                    <a:pt x="159" y="12548"/>
                  </a:lnTo>
                  <a:lnTo>
                    <a:pt x="6738" y="7840"/>
                  </a:lnTo>
                  <a:lnTo>
                    <a:pt x="67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13"/>
            <p:cNvSpPr/>
            <p:nvPr/>
          </p:nvSpPr>
          <p:spPr>
            <a:xfrm>
              <a:off x="2677825" y="2522625"/>
              <a:ext cx="328975" cy="224075"/>
            </a:xfrm>
            <a:custGeom>
              <a:avLst/>
              <a:gdLst/>
              <a:ahLst/>
              <a:cxnLst/>
              <a:rect l="l" t="t" r="r" b="b"/>
              <a:pathLst>
                <a:path w="13159" h="8963" extrusionOk="0">
                  <a:moveTo>
                    <a:pt x="6422" y="0"/>
                  </a:moveTo>
                  <a:lnTo>
                    <a:pt x="0" y="4511"/>
                  </a:lnTo>
                  <a:lnTo>
                    <a:pt x="6422" y="8963"/>
                  </a:lnTo>
                  <a:lnTo>
                    <a:pt x="13159" y="4550"/>
                  </a:lnTo>
                  <a:lnTo>
                    <a:pt x="64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1" name="Google Shape;851;p13"/>
          <p:cNvGrpSpPr/>
          <p:nvPr/>
        </p:nvGrpSpPr>
        <p:grpSpPr>
          <a:xfrm>
            <a:off x="7859465" y="227117"/>
            <a:ext cx="1142615" cy="785586"/>
            <a:chOff x="3057000" y="3451875"/>
            <a:chExt cx="652550" cy="448650"/>
          </a:xfrm>
        </p:grpSpPr>
        <p:sp>
          <p:nvSpPr>
            <p:cNvPr id="852" name="Google Shape;852;p13"/>
            <p:cNvSpPr/>
            <p:nvPr/>
          </p:nvSpPr>
          <p:spPr>
            <a:xfrm>
              <a:off x="3057000" y="3506050"/>
              <a:ext cx="641200" cy="394475"/>
            </a:xfrm>
            <a:custGeom>
              <a:avLst/>
              <a:gdLst/>
              <a:ahLst/>
              <a:cxnLst/>
              <a:rect l="l" t="t" r="r" b="b"/>
              <a:pathLst>
                <a:path w="25648" h="15779" extrusionOk="0">
                  <a:moveTo>
                    <a:pt x="12706" y="1"/>
                  </a:moveTo>
                  <a:lnTo>
                    <a:pt x="1636" y="6974"/>
                  </a:lnTo>
                  <a:lnTo>
                    <a:pt x="1400" y="7131"/>
                  </a:lnTo>
                  <a:lnTo>
                    <a:pt x="1183" y="7269"/>
                  </a:lnTo>
                  <a:lnTo>
                    <a:pt x="986" y="7427"/>
                  </a:lnTo>
                  <a:lnTo>
                    <a:pt x="809" y="7565"/>
                  </a:lnTo>
                  <a:lnTo>
                    <a:pt x="671" y="7722"/>
                  </a:lnTo>
                  <a:lnTo>
                    <a:pt x="533" y="7860"/>
                  </a:lnTo>
                  <a:lnTo>
                    <a:pt x="415" y="8018"/>
                  </a:lnTo>
                  <a:lnTo>
                    <a:pt x="316" y="8156"/>
                  </a:lnTo>
                  <a:lnTo>
                    <a:pt x="237" y="8313"/>
                  </a:lnTo>
                  <a:lnTo>
                    <a:pt x="178" y="8471"/>
                  </a:lnTo>
                  <a:lnTo>
                    <a:pt x="119" y="8609"/>
                  </a:lnTo>
                  <a:lnTo>
                    <a:pt x="80" y="8766"/>
                  </a:lnTo>
                  <a:lnTo>
                    <a:pt x="21" y="9062"/>
                  </a:lnTo>
                  <a:lnTo>
                    <a:pt x="1" y="9377"/>
                  </a:lnTo>
                  <a:lnTo>
                    <a:pt x="21" y="9633"/>
                  </a:lnTo>
                  <a:lnTo>
                    <a:pt x="99" y="9869"/>
                  </a:lnTo>
                  <a:lnTo>
                    <a:pt x="198" y="10086"/>
                  </a:lnTo>
                  <a:lnTo>
                    <a:pt x="336" y="10303"/>
                  </a:lnTo>
                  <a:lnTo>
                    <a:pt x="493" y="10519"/>
                  </a:lnTo>
                  <a:lnTo>
                    <a:pt x="710" y="10716"/>
                  </a:lnTo>
                  <a:lnTo>
                    <a:pt x="946" y="10894"/>
                  </a:lnTo>
                  <a:lnTo>
                    <a:pt x="1203" y="11071"/>
                  </a:lnTo>
                  <a:lnTo>
                    <a:pt x="1498" y="11229"/>
                  </a:lnTo>
                  <a:lnTo>
                    <a:pt x="1793" y="11366"/>
                  </a:lnTo>
                  <a:lnTo>
                    <a:pt x="2128" y="11485"/>
                  </a:lnTo>
                  <a:lnTo>
                    <a:pt x="2483" y="11583"/>
                  </a:lnTo>
                  <a:lnTo>
                    <a:pt x="2857" y="11662"/>
                  </a:lnTo>
                  <a:lnTo>
                    <a:pt x="3251" y="11721"/>
                  </a:lnTo>
                  <a:lnTo>
                    <a:pt x="3665" y="11760"/>
                  </a:lnTo>
                  <a:lnTo>
                    <a:pt x="4472" y="11760"/>
                  </a:lnTo>
                  <a:lnTo>
                    <a:pt x="4866" y="11721"/>
                  </a:lnTo>
                  <a:lnTo>
                    <a:pt x="5241" y="11662"/>
                  </a:lnTo>
                  <a:lnTo>
                    <a:pt x="5595" y="11603"/>
                  </a:lnTo>
                  <a:lnTo>
                    <a:pt x="5950" y="11504"/>
                  </a:lnTo>
                  <a:lnTo>
                    <a:pt x="6265" y="11386"/>
                  </a:lnTo>
                  <a:lnTo>
                    <a:pt x="6580" y="11268"/>
                  </a:lnTo>
                  <a:lnTo>
                    <a:pt x="6856" y="11110"/>
                  </a:lnTo>
                  <a:lnTo>
                    <a:pt x="6915" y="11150"/>
                  </a:lnTo>
                  <a:lnTo>
                    <a:pt x="7270" y="11366"/>
                  </a:lnTo>
                  <a:lnTo>
                    <a:pt x="7585" y="11583"/>
                  </a:lnTo>
                  <a:lnTo>
                    <a:pt x="7900" y="11839"/>
                  </a:lnTo>
                  <a:lnTo>
                    <a:pt x="8176" y="12135"/>
                  </a:lnTo>
                  <a:lnTo>
                    <a:pt x="8038" y="12273"/>
                  </a:lnTo>
                  <a:lnTo>
                    <a:pt x="7920" y="12411"/>
                  </a:lnTo>
                  <a:lnTo>
                    <a:pt x="7821" y="12568"/>
                  </a:lnTo>
                  <a:lnTo>
                    <a:pt x="7723" y="12726"/>
                  </a:lnTo>
                  <a:lnTo>
                    <a:pt x="7664" y="12883"/>
                  </a:lnTo>
                  <a:lnTo>
                    <a:pt x="7604" y="13041"/>
                  </a:lnTo>
                  <a:lnTo>
                    <a:pt x="7565" y="13218"/>
                  </a:lnTo>
                  <a:lnTo>
                    <a:pt x="7565" y="13395"/>
                  </a:lnTo>
                  <a:lnTo>
                    <a:pt x="7585" y="13632"/>
                  </a:lnTo>
                  <a:lnTo>
                    <a:pt x="7644" y="13868"/>
                  </a:lnTo>
                  <a:lnTo>
                    <a:pt x="7742" y="14105"/>
                  </a:lnTo>
                  <a:lnTo>
                    <a:pt x="7880" y="14321"/>
                  </a:lnTo>
                  <a:lnTo>
                    <a:pt x="8058" y="14538"/>
                  </a:lnTo>
                  <a:lnTo>
                    <a:pt x="8254" y="14735"/>
                  </a:lnTo>
                  <a:lnTo>
                    <a:pt x="8491" y="14912"/>
                  </a:lnTo>
                  <a:lnTo>
                    <a:pt x="8747" y="15070"/>
                  </a:lnTo>
                  <a:lnTo>
                    <a:pt x="9042" y="15227"/>
                  </a:lnTo>
                  <a:lnTo>
                    <a:pt x="9358" y="15365"/>
                  </a:lnTo>
                  <a:lnTo>
                    <a:pt x="9692" y="15483"/>
                  </a:lnTo>
                  <a:lnTo>
                    <a:pt x="10047" y="15582"/>
                  </a:lnTo>
                  <a:lnTo>
                    <a:pt x="10421" y="15680"/>
                  </a:lnTo>
                  <a:lnTo>
                    <a:pt x="10815" y="15740"/>
                  </a:lnTo>
                  <a:lnTo>
                    <a:pt x="11209" y="15759"/>
                  </a:lnTo>
                  <a:lnTo>
                    <a:pt x="11623" y="15779"/>
                  </a:lnTo>
                  <a:lnTo>
                    <a:pt x="12115" y="15759"/>
                  </a:lnTo>
                  <a:lnTo>
                    <a:pt x="12608" y="15740"/>
                  </a:lnTo>
                  <a:lnTo>
                    <a:pt x="13061" y="15680"/>
                  </a:lnTo>
                  <a:lnTo>
                    <a:pt x="13514" y="15602"/>
                  </a:lnTo>
                  <a:lnTo>
                    <a:pt x="13928" y="15503"/>
                  </a:lnTo>
                  <a:lnTo>
                    <a:pt x="14322" y="15365"/>
                  </a:lnTo>
                  <a:lnTo>
                    <a:pt x="14656" y="15208"/>
                  </a:lnTo>
                  <a:lnTo>
                    <a:pt x="14814" y="15109"/>
                  </a:lnTo>
                  <a:lnTo>
                    <a:pt x="14972" y="15011"/>
                  </a:lnTo>
                  <a:lnTo>
                    <a:pt x="25648" y="9239"/>
                  </a:lnTo>
                  <a:lnTo>
                    <a:pt x="24151" y="8609"/>
                  </a:lnTo>
                  <a:lnTo>
                    <a:pt x="23225" y="9081"/>
                  </a:lnTo>
                  <a:lnTo>
                    <a:pt x="20980" y="10263"/>
                  </a:lnTo>
                  <a:lnTo>
                    <a:pt x="19601" y="10992"/>
                  </a:lnTo>
                  <a:lnTo>
                    <a:pt x="18202" y="11760"/>
                  </a:lnTo>
                  <a:lnTo>
                    <a:pt x="16863" y="12509"/>
                  </a:lnTo>
                  <a:lnTo>
                    <a:pt x="15681" y="13198"/>
                  </a:lnTo>
                  <a:lnTo>
                    <a:pt x="15622" y="12962"/>
                  </a:lnTo>
                  <a:lnTo>
                    <a:pt x="15543" y="12745"/>
                  </a:lnTo>
                  <a:lnTo>
                    <a:pt x="15425" y="12529"/>
                  </a:lnTo>
                  <a:lnTo>
                    <a:pt x="15267" y="12332"/>
                  </a:lnTo>
                  <a:lnTo>
                    <a:pt x="15090" y="12135"/>
                  </a:lnTo>
                  <a:lnTo>
                    <a:pt x="14893" y="11957"/>
                  </a:lnTo>
                  <a:lnTo>
                    <a:pt x="14656" y="11800"/>
                  </a:lnTo>
                  <a:lnTo>
                    <a:pt x="14381" y="11642"/>
                  </a:lnTo>
                  <a:lnTo>
                    <a:pt x="14105" y="11504"/>
                  </a:lnTo>
                  <a:lnTo>
                    <a:pt x="13809" y="11366"/>
                  </a:lnTo>
                  <a:lnTo>
                    <a:pt x="13475" y="11268"/>
                  </a:lnTo>
                  <a:lnTo>
                    <a:pt x="13140" y="11170"/>
                  </a:lnTo>
                  <a:lnTo>
                    <a:pt x="12785" y="11110"/>
                  </a:lnTo>
                  <a:lnTo>
                    <a:pt x="12411" y="11051"/>
                  </a:lnTo>
                  <a:lnTo>
                    <a:pt x="12017" y="11012"/>
                  </a:lnTo>
                  <a:lnTo>
                    <a:pt x="11268" y="11012"/>
                  </a:lnTo>
                  <a:lnTo>
                    <a:pt x="10894" y="11051"/>
                  </a:lnTo>
                  <a:lnTo>
                    <a:pt x="10539" y="11091"/>
                  </a:lnTo>
                  <a:lnTo>
                    <a:pt x="10205" y="11150"/>
                  </a:lnTo>
                  <a:lnTo>
                    <a:pt x="9889" y="11229"/>
                  </a:lnTo>
                  <a:lnTo>
                    <a:pt x="9574" y="11327"/>
                  </a:lnTo>
                  <a:lnTo>
                    <a:pt x="9279" y="11445"/>
                  </a:lnTo>
                  <a:lnTo>
                    <a:pt x="9003" y="11563"/>
                  </a:lnTo>
                  <a:lnTo>
                    <a:pt x="8727" y="11248"/>
                  </a:lnTo>
                  <a:lnTo>
                    <a:pt x="8392" y="10953"/>
                  </a:lnTo>
                  <a:lnTo>
                    <a:pt x="8058" y="10697"/>
                  </a:lnTo>
                  <a:lnTo>
                    <a:pt x="7703" y="10460"/>
                  </a:lnTo>
                  <a:lnTo>
                    <a:pt x="7880" y="10204"/>
                  </a:lnTo>
                  <a:lnTo>
                    <a:pt x="7959" y="10086"/>
                  </a:lnTo>
                  <a:lnTo>
                    <a:pt x="8018" y="9948"/>
                  </a:lnTo>
                  <a:lnTo>
                    <a:pt x="8077" y="9810"/>
                  </a:lnTo>
                  <a:lnTo>
                    <a:pt x="8117" y="9672"/>
                  </a:lnTo>
                  <a:lnTo>
                    <a:pt x="8136" y="9535"/>
                  </a:lnTo>
                  <a:lnTo>
                    <a:pt x="8136" y="9377"/>
                  </a:lnTo>
                  <a:lnTo>
                    <a:pt x="8117" y="9141"/>
                  </a:lnTo>
                  <a:lnTo>
                    <a:pt x="8058" y="8904"/>
                  </a:lnTo>
                  <a:lnTo>
                    <a:pt x="7959" y="8668"/>
                  </a:lnTo>
                  <a:lnTo>
                    <a:pt x="7821" y="8451"/>
                  </a:lnTo>
                  <a:lnTo>
                    <a:pt x="7644" y="8234"/>
                  </a:lnTo>
                  <a:lnTo>
                    <a:pt x="7447" y="8037"/>
                  </a:lnTo>
                  <a:lnTo>
                    <a:pt x="7210" y="7860"/>
                  </a:lnTo>
                  <a:lnTo>
                    <a:pt x="6954" y="7703"/>
                  </a:lnTo>
                  <a:lnTo>
                    <a:pt x="6659" y="7545"/>
                  </a:lnTo>
                  <a:lnTo>
                    <a:pt x="6344" y="7407"/>
                  </a:lnTo>
                  <a:lnTo>
                    <a:pt x="6009" y="7289"/>
                  </a:lnTo>
                  <a:lnTo>
                    <a:pt x="5654" y="7190"/>
                  </a:lnTo>
                  <a:lnTo>
                    <a:pt x="5280" y="7092"/>
                  </a:lnTo>
                  <a:lnTo>
                    <a:pt x="4886" y="7033"/>
                  </a:lnTo>
                  <a:lnTo>
                    <a:pt x="4492" y="7013"/>
                  </a:lnTo>
                  <a:lnTo>
                    <a:pt x="4078" y="6993"/>
                  </a:lnTo>
                  <a:lnTo>
                    <a:pt x="14006" y="670"/>
                  </a:lnTo>
                  <a:lnTo>
                    <a:pt x="12706"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13"/>
            <p:cNvSpPr/>
            <p:nvPr/>
          </p:nvSpPr>
          <p:spPr>
            <a:xfrm>
              <a:off x="3432250" y="3663650"/>
              <a:ext cx="253150" cy="132000"/>
            </a:xfrm>
            <a:custGeom>
              <a:avLst/>
              <a:gdLst/>
              <a:ahLst/>
              <a:cxnLst/>
              <a:rect l="l" t="t" r="r" b="b"/>
              <a:pathLst>
                <a:path w="10126" h="5280" extrusionOk="0">
                  <a:moveTo>
                    <a:pt x="9983" y="941"/>
                  </a:moveTo>
                  <a:lnTo>
                    <a:pt x="10126" y="1024"/>
                  </a:lnTo>
                  <a:lnTo>
                    <a:pt x="10086" y="985"/>
                  </a:lnTo>
                  <a:lnTo>
                    <a:pt x="9983" y="941"/>
                  </a:lnTo>
                  <a:close/>
                  <a:moveTo>
                    <a:pt x="7545" y="0"/>
                  </a:moveTo>
                  <a:lnTo>
                    <a:pt x="7309" y="20"/>
                  </a:lnTo>
                  <a:lnTo>
                    <a:pt x="7073" y="39"/>
                  </a:lnTo>
                  <a:lnTo>
                    <a:pt x="6836" y="99"/>
                  </a:lnTo>
                  <a:lnTo>
                    <a:pt x="6600" y="158"/>
                  </a:lnTo>
                  <a:lnTo>
                    <a:pt x="6344" y="236"/>
                  </a:lnTo>
                  <a:lnTo>
                    <a:pt x="6088" y="335"/>
                  </a:lnTo>
                  <a:lnTo>
                    <a:pt x="5832" y="433"/>
                  </a:lnTo>
                  <a:lnTo>
                    <a:pt x="5576" y="571"/>
                  </a:lnTo>
                  <a:lnTo>
                    <a:pt x="5319" y="709"/>
                  </a:lnTo>
                  <a:lnTo>
                    <a:pt x="474" y="3506"/>
                  </a:lnTo>
                  <a:lnTo>
                    <a:pt x="375" y="3565"/>
                  </a:lnTo>
                  <a:lnTo>
                    <a:pt x="277" y="3664"/>
                  </a:lnTo>
                  <a:lnTo>
                    <a:pt x="198" y="3743"/>
                  </a:lnTo>
                  <a:lnTo>
                    <a:pt x="139" y="3861"/>
                  </a:lnTo>
                  <a:lnTo>
                    <a:pt x="80" y="3959"/>
                  </a:lnTo>
                  <a:lnTo>
                    <a:pt x="40" y="4078"/>
                  </a:lnTo>
                  <a:lnTo>
                    <a:pt x="21" y="4196"/>
                  </a:lnTo>
                  <a:lnTo>
                    <a:pt x="1" y="4314"/>
                  </a:lnTo>
                  <a:lnTo>
                    <a:pt x="21" y="4412"/>
                  </a:lnTo>
                  <a:lnTo>
                    <a:pt x="40" y="4491"/>
                  </a:lnTo>
                  <a:lnTo>
                    <a:pt x="80" y="4570"/>
                  </a:lnTo>
                  <a:lnTo>
                    <a:pt x="139" y="4609"/>
                  </a:lnTo>
                  <a:lnTo>
                    <a:pt x="1281" y="5279"/>
                  </a:lnTo>
                  <a:lnTo>
                    <a:pt x="1262" y="5259"/>
                  </a:lnTo>
                  <a:lnTo>
                    <a:pt x="1242" y="5240"/>
                  </a:lnTo>
                  <a:lnTo>
                    <a:pt x="1203" y="5200"/>
                  </a:lnTo>
                  <a:lnTo>
                    <a:pt x="1183" y="5161"/>
                  </a:lnTo>
                  <a:lnTo>
                    <a:pt x="1183" y="5102"/>
                  </a:lnTo>
                  <a:lnTo>
                    <a:pt x="1163" y="5082"/>
                  </a:lnTo>
                  <a:lnTo>
                    <a:pt x="1163" y="4984"/>
                  </a:lnTo>
                  <a:lnTo>
                    <a:pt x="1163" y="4866"/>
                  </a:lnTo>
                  <a:lnTo>
                    <a:pt x="1183" y="4747"/>
                  </a:lnTo>
                  <a:lnTo>
                    <a:pt x="1242" y="4629"/>
                  </a:lnTo>
                  <a:lnTo>
                    <a:pt x="1281" y="4531"/>
                  </a:lnTo>
                  <a:lnTo>
                    <a:pt x="1360" y="4412"/>
                  </a:lnTo>
                  <a:lnTo>
                    <a:pt x="1439" y="4334"/>
                  </a:lnTo>
                  <a:lnTo>
                    <a:pt x="1518" y="4235"/>
                  </a:lnTo>
                  <a:lnTo>
                    <a:pt x="1616" y="4176"/>
                  </a:lnTo>
                  <a:lnTo>
                    <a:pt x="6462" y="1379"/>
                  </a:lnTo>
                  <a:lnTo>
                    <a:pt x="6698" y="1261"/>
                  </a:lnTo>
                  <a:lnTo>
                    <a:pt x="6935" y="1143"/>
                  </a:lnTo>
                  <a:lnTo>
                    <a:pt x="7053" y="1083"/>
                  </a:lnTo>
                  <a:lnTo>
                    <a:pt x="7447" y="926"/>
                  </a:lnTo>
                  <a:lnTo>
                    <a:pt x="7506" y="906"/>
                  </a:lnTo>
                  <a:lnTo>
                    <a:pt x="7723" y="827"/>
                  </a:lnTo>
                  <a:lnTo>
                    <a:pt x="7939" y="768"/>
                  </a:lnTo>
                  <a:lnTo>
                    <a:pt x="8058" y="749"/>
                  </a:lnTo>
                  <a:lnTo>
                    <a:pt x="8412" y="689"/>
                  </a:lnTo>
                  <a:lnTo>
                    <a:pt x="8491" y="689"/>
                  </a:lnTo>
                  <a:lnTo>
                    <a:pt x="8688" y="670"/>
                  </a:lnTo>
                  <a:lnTo>
                    <a:pt x="8885" y="670"/>
                  </a:lnTo>
                  <a:lnTo>
                    <a:pt x="8983" y="689"/>
                  </a:lnTo>
                  <a:lnTo>
                    <a:pt x="9299" y="709"/>
                  </a:lnTo>
                  <a:lnTo>
                    <a:pt x="9377" y="729"/>
                  </a:lnTo>
                  <a:lnTo>
                    <a:pt x="9555" y="768"/>
                  </a:lnTo>
                  <a:lnTo>
                    <a:pt x="9732" y="827"/>
                  </a:lnTo>
                  <a:lnTo>
                    <a:pt x="9811" y="867"/>
                  </a:lnTo>
                  <a:lnTo>
                    <a:pt x="9983" y="941"/>
                  </a:lnTo>
                  <a:lnTo>
                    <a:pt x="9983" y="941"/>
                  </a:lnTo>
                  <a:lnTo>
                    <a:pt x="8983" y="355"/>
                  </a:lnTo>
                  <a:lnTo>
                    <a:pt x="8786" y="256"/>
                  </a:lnTo>
                  <a:lnTo>
                    <a:pt x="8609" y="177"/>
                  </a:lnTo>
                  <a:lnTo>
                    <a:pt x="8412" y="99"/>
                  </a:lnTo>
                  <a:lnTo>
                    <a:pt x="8195" y="59"/>
                  </a:lnTo>
                  <a:lnTo>
                    <a:pt x="7979" y="20"/>
                  </a:lnTo>
                  <a:lnTo>
                    <a:pt x="776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13"/>
            <p:cNvSpPr/>
            <p:nvPr/>
          </p:nvSpPr>
          <p:spPr>
            <a:xfrm>
              <a:off x="3461325" y="3680375"/>
              <a:ext cx="248225" cy="115750"/>
            </a:xfrm>
            <a:custGeom>
              <a:avLst/>
              <a:gdLst/>
              <a:ahLst/>
              <a:cxnLst/>
              <a:rect l="l" t="t" r="r" b="b"/>
              <a:pathLst>
                <a:path w="9929" h="4630" extrusionOk="0">
                  <a:moveTo>
                    <a:pt x="7525" y="1"/>
                  </a:moveTo>
                  <a:lnTo>
                    <a:pt x="7328" y="20"/>
                  </a:lnTo>
                  <a:lnTo>
                    <a:pt x="7249" y="20"/>
                  </a:lnTo>
                  <a:lnTo>
                    <a:pt x="6895" y="80"/>
                  </a:lnTo>
                  <a:lnTo>
                    <a:pt x="6776" y="99"/>
                  </a:lnTo>
                  <a:lnTo>
                    <a:pt x="6560" y="158"/>
                  </a:lnTo>
                  <a:lnTo>
                    <a:pt x="6343" y="237"/>
                  </a:lnTo>
                  <a:lnTo>
                    <a:pt x="6284" y="257"/>
                  </a:lnTo>
                  <a:lnTo>
                    <a:pt x="5890" y="414"/>
                  </a:lnTo>
                  <a:lnTo>
                    <a:pt x="5772" y="474"/>
                  </a:lnTo>
                  <a:lnTo>
                    <a:pt x="5535" y="592"/>
                  </a:lnTo>
                  <a:lnTo>
                    <a:pt x="5299" y="710"/>
                  </a:lnTo>
                  <a:lnTo>
                    <a:pt x="453" y="3507"/>
                  </a:lnTo>
                  <a:lnTo>
                    <a:pt x="355" y="3566"/>
                  </a:lnTo>
                  <a:lnTo>
                    <a:pt x="276" y="3665"/>
                  </a:lnTo>
                  <a:lnTo>
                    <a:pt x="197" y="3743"/>
                  </a:lnTo>
                  <a:lnTo>
                    <a:pt x="118" y="3862"/>
                  </a:lnTo>
                  <a:lnTo>
                    <a:pt x="79" y="3960"/>
                  </a:lnTo>
                  <a:lnTo>
                    <a:pt x="20" y="4078"/>
                  </a:lnTo>
                  <a:lnTo>
                    <a:pt x="0" y="4197"/>
                  </a:lnTo>
                  <a:lnTo>
                    <a:pt x="0" y="4315"/>
                  </a:lnTo>
                  <a:lnTo>
                    <a:pt x="0" y="4413"/>
                  </a:lnTo>
                  <a:lnTo>
                    <a:pt x="20" y="4433"/>
                  </a:lnTo>
                  <a:lnTo>
                    <a:pt x="20" y="4492"/>
                  </a:lnTo>
                  <a:lnTo>
                    <a:pt x="40" y="4531"/>
                  </a:lnTo>
                  <a:lnTo>
                    <a:pt x="79" y="4571"/>
                  </a:lnTo>
                  <a:lnTo>
                    <a:pt x="99" y="4590"/>
                  </a:lnTo>
                  <a:lnTo>
                    <a:pt x="177" y="4630"/>
                  </a:lnTo>
                  <a:lnTo>
                    <a:pt x="355" y="4630"/>
                  </a:lnTo>
                  <a:lnTo>
                    <a:pt x="453" y="4571"/>
                  </a:lnTo>
                  <a:lnTo>
                    <a:pt x="5319" y="1774"/>
                  </a:lnTo>
                  <a:lnTo>
                    <a:pt x="5634" y="1596"/>
                  </a:lnTo>
                  <a:lnTo>
                    <a:pt x="5949" y="1458"/>
                  </a:lnTo>
                  <a:lnTo>
                    <a:pt x="6245" y="1360"/>
                  </a:lnTo>
                  <a:lnTo>
                    <a:pt x="6560" y="1281"/>
                  </a:lnTo>
                  <a:lnTo>
                    <a:pt x="6855" y="1222"/>
                  </a:lnTo>
                  <a:lnTo>
                    <a:pt x="7131" y="1202"/>
                  </a:lnTo>
                  <a:lnTo>
                    <a:pt x="7407" y="1202"/>
                  </a:lnTo>
                  <a:lnTo>
                    <a:pt x="7663" y="1242"/>
                  </a:lnTo>
                  <a:lnTo>
                    <a:pt x="7840" y="1281"/>
                  </a:lnTo>
                  <a:lnTo>
                    <a:pt x="8017" y="1340"/>
                  </a:lnTo>
                  <a:lnTo>
                    <a:pt x="8175" y="1419"/>
                  </a:lnTo>
                  <a:lnTo>
                    <a:pt x="8333" y="1498"/>
                  </a:lnTo>
                  <a:lnTo>
                    <a:pt x="8451" y="1577"/>
                  </a:lnTo>
                  <a:lnTo>
                    <a:pt x="8549" y="1636"/>
                  </a:lnTo>
                  <a:lnTo>
                    <a:pt x="8648" y="1734"/>
                  </a:lnTo>
                  <a:lnTo>
                    <a:pt x="8726" y="1813"/>
                  </a:lnTo>
                  <a:lnTo>
                    <a:pt x="8845" y="1931"/>
                  </a:lnTo>
                  <a:lnTo>
                    <a:pt x="8904" y="1990"/>
                  </a:lnTo>
                  <a:lnTo>
                    <a:pt x="9061" y="2227"/>
                  </a:lnTo>
                  <a:lnTo>
                    <a:pt x="9101" y="2266"/>
                  </a:lnTo>
                  <a:lnTo>
                    <a:pt x="9140" y="2305"/>
                  </a:lnTo>
                  <a:lnTo>
                    <a:pt x="9199" y="2325"/>
                  </a:lnTo>
                  <a:lnTo>
                    <a:pt x="9278" y="2325"/>
                  </a:lnTo>
                  <a:lnTo>
                    <a:pt x="9377" y="2305"/>
                  </a:lnTo>
                  <a:lnTo>
                    <a:pt x="9475" y="2266"/>
                  </a:lnTo>
                  <a:lnTo>
                    <a:pt x="9574" y="2187"/>
                  </a:lnTo>
                  <a:lnTo>
                    <a:pt x="9672" y="2089"/>
                  </a:lnTo>
                  <a:lnTo>
                    <a:pt x="9751" y="1971"/>
                  </a:lnTo>
                  <a:lnTo>
                    <a:pt x="9830" y="1872"/>
                  </a:lnTo>
                  <a:lnTo>
                    <a:pt x="9869" y="1754"/>
                  </a:lnTo>
                  <a:lnTo>
                    <a:pt x="9908" y="1636"/>
                  </a:lnTo>
                  <a:lnTo>
                    <a:pt x="9928" y="1518"/>
                  </a:lnTo>
                  <a:lnTo>
                    <a:pt x="9928" y="1419"/>
                  </a:lnTo>
                  <a:lnTo>
                    <a:pt x="9908" y="1321"/>
                  </a:lnTo>
                  <a:lnTo>
                    <a:pt x="9869" y="1242"/>
                  </a:lnTo>
                  <a:lnTo>
                    <a:pt x="9672" y="966"/>
                  </a:lnTo>
                  <a:lnTo>
                    <a:pt x="9436" y="710"/>
                  </a:lnTo>
                  <a:lnTo>
                    <a:pt x="9180" y="493"/>
                  </a:lnTo>
                  <a:lnTo>
                    <a:pt x="8923" y="316"/>
                  </a:lnTo>
                  <a:lnTo>
                    <a:pt x="8648" y="198"/>
                  </a:lnTo>
                  <a:lnTo>
                    <a:pt x="8569" y="158"/>
                  </a:lnTo>
                  <a:lnTo>
                    <a:pt x="8392" y="99"/>
                  </a:lnTo>
                  <a:lnTo>
                    <a:pt x="8214" y="60"/>
                  </a:lnTo>
                  <a:lnTo>
                    <a:pt x="8136" y="40"/>
                  </a:lnTo>
                  <a:lnTo>
                    <a:pt x="7820" y="20"/>
                  </a:lnTo>
                  <a:lnTo>
                    <a:pt x="7722" y="1"/>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13"/>
            <p:cNvSpPr/>
            <p:nvPr/>
          </p:nvSpPr>
          <p:spPr>
            <a:xfrm>
              <a:off x="3141225" y="3451875"/>
              <a:ext cx="253150" cy="132000"/>
            </a:xfrm>
            <a:custGeom>
              <a:avLst/>
              <a:gdLst/>
              <a:ahLst/>
              <a:cxnLst/>
              <a:rect l="l" t="t" r="r" b="b"/>
              <a:pathLst>
                <a:path w="10126" h="5280" extrusionOk="0">
                  <a:moveTo>
                    <a:pt x="10030" y="970"/>
                  </a:moveTo>
                  <a:lnTo>
                    <a:pt x="10125" y="1025"/>
                  </a:lnTo>
                  <a:lnTo>
                    <a:pt x="10066" y="986"/>
                  </a:lnTo>
                  <a:lnTo>
                    <a:pt x="10030" y="970"/>
                  </a:lnTo>
                  <a:close/>
                  <a:moveTo>
                    <a:pt x="7545" y="1"/>
                  </a:moveTo>
                  <a:lnTo>
                    <a:pt x="7308" y="20"/>
                  </a:lnTo>
                  <a:lnTo>
                    <a:pt x="7072" y="40"/>
                  </a:lnTo>
                  <a:lnTo>
                    <a:pt x="6836" y="99"/>
                  </a:lnTo>
                  <a:lnTo>
                    <a:pt x="6580" y="158"/>
                  </a:lnTo>
                  <a:lnTo>
                    <a:pt x="6343" y="237"/>
                  </a:lnTo>
                  <a:lnTo>
                    <a:pt x="6087" y="336"/>
                  </a:lnTo>
                  <a:lnTo>
                    <a:pt x="5831" y="434"/>
                  </a:lnTo>
                  <a:lnTo>
                    <a:pt x="5575" y="572"/>
                  </a:lnTo>
                  <a:lnTo>
                    <a:pt x="5319" y="710"/>
                  </a:lnTo>
                  <a:lnTo>
                    <a:pt x="473" y="3507"/>
                  </a:lnTo>
                  <a:lnTo>
                    <a:pt x="375" y="3586"/>
                  </a:lnTo>
                  <a:lnTo>
                    <a:pt x="276" y="3665"/>
                  </a:lnTo>
                  <a:lnTo>
                    <a:pt x="197" y="3743"/>
                  </a:lnTo>
                  <a:lnTo>
                    <a:pt x="138" y="3862"/>
                  </a:lnTo>
                  <a:lnTo>
                    <a:pt x="79" y="3960"/>
                  </a:lnTo>
                  <a:lnTo>
                    <a:pt x="40" y="4078"/>
                  </a:lnTo>
                  <a:lnTo>
                    <a:pt x="0" y="4197"/>
                  </a:lnTo>
                  <a:lnTo>
                    <a:pt x="0" y="4315"/>
                  </a:lnTo>
                  <a:lnTo>
                    <a:pt x="0" y="4413"/>
                  </a:lnTo>
                  <a:lnTo>
                    <a:pt x="40" y="4492"/>
                  </a:lnTo>
                  <a:lnTo>
                    <a:pt x="79" y="4571"/>
                  </a:lnTo>
                  <a:lnTo>
                    <a:pt x="138" y="4610"/>
                  </a:lnTo>
                  <a:lnTo>
                    <a:pt x="1281" y="5280"/>
                  </a:lnTo>
                  <a:lnTo>
                    <a:pt x="1261" y="5260"/>
                  </a:lnTo>
                  <a:lnTo>
                    <a:pt x="1241" y="5241"/>
                  </a:lnTo>
                  <a:lnTo>
                    <a:pt x="1202" y="5201"/>
                  </a:lnTo>
                  <a:lnTo>
                    <a:pt x="1182" y="5162"/>
                  </a:lnTo>
                  <a:lnTo>
                    <a:pt x="1163" y="5122"/>
                  </a:lnTo>
                  <a:lnTo>
                    <a:pt x="1163" y="5083"/>
                  </a:lnTo>
                  <a:lnTo>
                    <a:pt x="1143" y="4984"/>
                  </a:lnTo>
                  <a:lnTo>
                    <a:pt x="1163" y="4866"/>
                  </a:lnTo>
                  <a:lnTo>
                    <a:pt x="1182" y="4748"/>
                  </a:lnTo>
                  <a:lnTo>
                    <a:pt x="1222" y="4630"/>
                  </a:lnTo>
                  <a:lnTo>
                    <a:pt x="1281" y="4531"/>
                  </a:lnTo>
                  <a:lnTo>
                    <a:pt x="1360" y="4413"/>
                  </a:lnTo>
                  <a:lnTo>
                    <a:pt x="1438" y="4334"/>
                  </a:lnTo>
                  <a:lnTo>
                    <a:pt x="1517" y="4256"/>
                  </a:lnTo>
                  <a:lnTo>
                    <a:pt x="1616" y="4177"/>
                  </a:lnTo>
                  <a:lnTo>
                    <a:pt x="6461" y="1380"/>
                  </a:lnTo>
                  <a:lnTo>
                    <a:pt x="6698" y="1261"/>
                  </a:lnTo>
                  <a:lnTo>
                    <a:pt x="6934" y="1143"/>
                  </a:lnTo>
                  <a:lnTo>
                    <a:pt x="7052" y="1084"/>
                  </a:lnTo>
                  <a:lnTo>
                    <a:pt x="7446" y="927"/>
                  </a:lnTo>
                  <a:lnTo>
                    <a:pt x="7505" y="907"/>
                  </a:lnTo>
                  <a:lnTo>
                    <a:pt x="7722" y="828"/>
                  </a:lnTo>
                  <a:lnTo>
                    <a:pt x="7939" y="769"/>
                  </a:lnTo>
                  <a:lnTo>
                    <a:pt x="8057" y="749"/>
                  </a:lnTo>
                  <a:lnTo>
                    <a:pt x="8411" y="690"/>
                  </a:lnTo>
                  <a:lnTo>
                    <a:pt x="8490" y="690"/>
                  </a:lnTo>
                  <a:lnTo>
                    <a:pt x="8687" y="671"/>
                  </a:lnTo>
                  <a:lnTo>
                    <a:pt x="8884" y="671"/>
                  </a:lnTo>
                  <a:lnTo>
                    <a:pt x="8983" y="690"/>
                  </a:lnTo>
                  <a:lnTo>
                    <a:pt x="9298" y="730"/>
                  </a:lnTo>
                  <a:lnTo>
                    <a:pt x="9377" y="730"/>
                  </a:lnTo>
                  <a:lnTo>
                    <a:pt x="9554" y="789"/>
                  </a:lnTo>
                  <a:lnTo>
                    <a:pt x="9731" y="828"/>
                  </a:lnTo>
                  <a:lnTo>
                    <a:pt x="9790" y="868"/>
                  </a:lnTo>
                  <a:lnTo>
                    <a:pt x="10030" y="970"/>
                  </a:lnTo>
                  <a:lnTo>
                    <a:pt x="8963" y="355"/>
                  </a:lnTo>
                  <a:lnTo>
                    <a:pt x="8786" y="257"/>
                  </a:lnTo>
                  <a:lnTo>
                    <a:pt x="8608" y="178"/>
                  </a:lnTo>
                  <a:lnTo>
                    <a:pt x="8392" y="99"/>
                  </a:lnTo>
                  <a:lnTo>
                    <a:pt x="8195" y="60"/>
                  </a:lnTo>
                  <a:lnTo>
                    <a:pt x="7978" y="20"/>
                  </a:lnTo>
                  <a:lnTo>
                    <a:pt x="776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13"/>
            <p:cNvSpPr/>
            <p:nvPr/>
          </p:nvSpPr>
          <p:spPr>
            <a:xfrm>
              <a:off x="3169775" y="3468625"/>
              <a:ext cx="248725" cy="115750"/>
            </a:xfrm>
            <a:custGeom>
              <a:avLst/>
              <a:gdLst/>
              <a:ahLst/>
              <a:cxnLst/>
              <a:rect l="l" t="t" r="r" b="b"/>
              <a:pathLst>
                <a:path w="9949" h="4630" extrusionOk="0">
                  <a:moveTo>
                    <a:pt x="7545" y="1"/>
                  </a:moveTo>
                  <a:lnTo>
                    <a:pt x="7348" y="20"/>
                  </a:lnTo>
                  <a:lnTo>
                    <a:pt x="7269" y="20"/>
                  </a:lnTo>
                  <a:lnTo>
                    <a:pt x="6915" y="79"/>
                  </a:lnTo>
                  <a:lnTo>
                    <a:pt x="6797" y="99"/>
                  </a:lnTo>
                  <a:lnTo>
                    <a:pt x="6580" y="158"/>
                  </a:lnTo>
                  <a:lnTo>
                    <a:pt x="6363" y="237"/>
                  </a:lnTo>
                  <a:lnTo>
                    <a:pt x="6304" y="257"/>
                  </a:lnTo>
                  <a:lnTo>
                    <a:pt x="5910" y="414"/>
                  </a:lnTo>
                  <a:lnTo>
                    <a:pt x="5792" y="473"/>
                  </a:lnTo>
                  <a:lnTo>
                    <a:pt x="5556" y="591"/>
                  </a:lnTo>
                  <a:lnTo>
                    <a:pt x="5319" y="710"/>
                  </a:lnTo>
                  <a:lnTo>
                    <a:pt x="474" y="3507"/>
                  </a:lnTo>
                  <a:lnTo>
                    <a:pt x="375" y="3586"/>
                  </a:lnTo>
                  <a:lnTo>
                    <a:pt x="296" y="3664"/>
                  </a:lnTo>
                  <a:lnTo>
                    <a:pt x="218" y="3743"/>
                  </a:lnTo>
                  <a:lnTo>
                    <a:pt x="139" y="3861"/>
                  </a:lnTo>
                  <a:lnTo>
                    <a:pt x="80" y="3960"/>
                  </a:lnTo>
                  <a:lnTo>
                    <a:pt x="40" y="4078"/>
                  </a:lnTo>
                  <a:lnTo>
                    <a:pt x="21" y="4196"/>
                  </a:lnTo>
                  <a:lnTo>
                    <a:pt x="1" y="4314"/>
                  </a:lnTo>
                  <a:lnTo>
                    <a:pt x="21" y="4413"/>
                  </a:lnTo>
                  <a:lnTo>
                    <a:pt x="21" y="4452"/>
                  </a:lnTo>
                  <a:lnTo>
                    <a:pt x="40" y="4492"/>
                  </a:lnTo>
                  <a:lnTo>
                    <a:pt x="60" y="4531"/>
                  </a:lnTo>
                  <a:lnTo>
                    <a:pt x="99" y="4571"/>
                  </a:lnTo>
                  <a:lnTo>
                    <a:pt x="119" y="4590"/>
                  </a:lnTo>
                  <a:lnTo>
                    <a:pt x="178" y="4630"/>
                  </a:lnTo>
                  <a:lnTo>
                    <a:pt x="375" y="4630"/>
                  </a:lnTo>
                  <a:lnTo>
                    <a:pt x="474" y="4571"/>
                  </a:lnTo>
                  <a:lnTo>
                    <a:pt x="5319" y="1773"/>
                  </a:lnTo>
                  <a:lnTo>
                    <a:pt x="5654" y="1596"/>
                  </a:lnTo>
                  <a:lnTo>
                    <a:pt x="5969" y="1458"/>
                  </a:lnTo>
                  <a:lnTo>
                    <a:pt x="6265" y="1360"/>
                  </a:lnTo>
                  <a:lnTo>
                    <a:pt x="6580" y="1281"/>
                  </a:lnTo>
                  <a:lnTo>
                    <a:pt x="6876" y="1222"/>
                  </a:lnTo>
                  <a:lnTo>
                    <a:pt x="7151" y="1202"/>
                  </a:lnTo>
                  <a:lnTo>
                    <a:pt x="7427" y="1202"/>
                  </a:lnTo>
                  <a:lnTo>
                    <a:pt x="7683" y="1242"/>
                  </a:lnTo>
                  <a:lnTo>
                    <a:pt x="7860" y="1281"/>
                  </a:lnTo>
                  <a:lnTo>
                    <a:pt x="8038" y="1340"/>
                  </a:lnTo>
                  <a:lnTo>
                    <a:pt x="8195" y="1419"/>
                  </a:lnTo>
                  <a:lnTo>
                    <a:pt x="8353" y="1498"/>
                  </a:lnTo>
                  <a:lnTo>
                    <a:pt x="8471" y="1576"/>
                  </a:lnTo>
                  <a:lnTo>
                    <a:pt x="8570" y="1635"/>
                  </a:lnTo>
                  <a:lnTo>
                    <a:pt x="8668" y="1734"/>
                  </a:lnTo>
                  <a:lnTo>
                    <a:pt x="8747" y="1813"/>
                  </a:lnTo>
                  <a:lnTo>
                    <a:pt x="8865" y="1931"/>
                  </a:lnTo>
                  <a:lnTo>
                    <a:pt x="8924" y="2010"/>
                  </a:lnTo>
                  <a:lnTo>
                    <a:pt x="9082" y="2226"/>
                  </a:lnTo>
                  <a:lnTo>
                    <a:pt x="9101" y="2266"/>
                  </a:lnTo>
                  <a:lnTo>
                    <a:pt x="9161" y="2305"/>
                  </a:lnTo>
                  <a:lnTo>
                    <a:pt x="9220" y="2325"/>
                  </a:lnTo>
                  <a:lnTo>
                    <a:pt x="9298" y="2325"/>
                  </a:lnTo>
                  <a:lnTo>
                    <a:pt x="9397" y="2305"/>
                  </a:lnTo>
                  <a:lnTo>
                    <a:pt x="9476" y="2266"/>
                  </a:lnTo>
                  <a:lnTo>
                    <a:pt x="9594" y="2187"/>
                  </a:lnTo>
                  <a:lnTo>
                    <a:pt x="9692" y="2089"/>
                  </a:lnTo>
                  <a:lnTo>
                    <a:pt x="9771" y="1970"/>
                  </a:lnTo>
                  <a:lnTo>
                    <a:pt x="9850" y="1872"/>
                  </a:lnTo>
                  <a:lnTo>
                    <a:pt x="9889" y="1754"/>
                  </a:lnTo>
                  <a:lnTo>
                    <a:pt x="9929" y="1635"/>
                  </a:lnTo>
                  <a:lnTo>
                    <a:pt x="9948" y="1517"/>
                  </a:lnTo>
                  <a:lnTo>
                    <a:pt x="9948" y="1419"/>
                  </a:lnTo>
                  <a:lnTo>
                    <a:pt x="9929" y="1320"/>
                  </a:lnTo>
                  <a:lnTo>
                    <a:pt x="9889" y="1242"/>
                  </a:lnTo>
                  <a:lnTo>
                    <a:pt x="9692" y="966"/>
                  </a:lnTo>
                  <a:lnTo>
                    <a:pt x="9456" y="710"/>
                  </a:lnTo>
                  <a:lnTo>
                    <a:pt x="9200" y="493"/>
                  </a:lnTo>
                  <a:lnTo>
                    <a:pt x="8924" y="316"/>
                  </a:lnTo>
                  <a:lnTo>
                    <a:pt x="8648" y="198"/>
                  </a:lnTo>
                  <a:lnTo>
                    <a:pt x="8589" y="158"/>
                  </a:lnTo>
                  <a:lnTo>
                    <a:pt x="8412" y="119"/>
                  </a:lnTo>
                  <a:lnTo>
                    <a:pt x="8235" y="60"/>
                  </a:lnTo>
                  <a:lnTo>
                    <a:pt x="8156" y="60"/>
                  </a:lnTo>
                  <a:lnTo>
                    <a:pt x="7841" y="20"/>
                  </a:lnTo>
                  <a:lnTo>
                    <a:pt x="7742" y="1"/>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13"/>
            <p:cNvSpPr/>
            <p:nvPr/>
          </p:nvSpPr>
          <p:spPr>
            <a:xfrm>
              <a:off x="3094450" y="3594700"/>
              <a:ext cx="500" cy="4450"/>
            </a:xfrm>
            <a:custGeom>
              <a:avLst/>
              <a:gdLst/>
              <a:ahLst/>
              <a:cxnLst/>
              <a:rect l="l" t="t" r="r" b="b"/>
              <a:pathLst>
                <a:path w="20" h="178" extrusionOk="0">
                  <a:moveTo>
                    <a:pt x="20" y="0"/>
                  </a:moveTo>
                  <a:lnTo>
                    <a:pt x="20" y="0"/>
                  </a:lnTo>
                  <a:lnTo>
                    <a:pt x="20" y="0"/>
                  </a:lnTo>
                  <a:lnTo>
                    <a:pt x="0" y="178"/>
                  </a:lnTo>
                  <a:lnTo>
                    <a:pt x="0" y="178"/>
                  </a:lnTo>
                  <a:lnTo>
                    <a:pt x="0" y="178"/>
                  </a:lnTo>
                  <a:lnTo>
                    <a:pt x="20" y="0"/>
                  </a:lnTo>
                  <a:lnTo>
                    <a:pt x="2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13"/>
            <p:cNvSpPr/>
            <p:nvPr/>
          </p:nvSpPr>
          <p:spPr>
            <a:xfrm>
              <a:off x="3099850" y="3578925"/>
              <a:ext cx="1500" cy="2500"/>
            </a:xfrm>
            <a:custGeom>
              <a:avLst/>
              <a:gdLst/>
              <a:ahLst/>
              <a:cxnLst/>
              <a:rect l="l" t="t" r="r" b="b"/>
              <a:pathLst>
                <a:path w="60" h="100" extrusionOk="0">
                  <a:moveTo>
                    <a:pt x="60" y="1"/>
                  </a:moveTo>
                  <a:lnTo>
                    <a:pt x="60" y="1"/>
                  </a:lnTo>
                  <a:lnTo>
                    <a:pt x="60" y="1"/>
                  </a:lnTo>
                  <a:lnTo>
                    <a:pt x="1" y="99"/>
                  </a:lnTo>
                  <a:lnTo>
                    <a:pt x="1" y="99"/>
                  </a:lnTo>
                  <a:lnTo>
                    <a:pt x="1" y="99"/>
                  </a:lnTo>
                  <a:lnTo>
                    <a:pt x="60" y="1"/>
                  </a:lnTo>
                  <a:lnTo>
                    <a:pt x="6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13"/>
            <p:cNvSpPr/>
            <p:nvPr/>
          </p:nvSpPr>
          <p:spPr>
            <a:xfrm>
              <a:off x="3102325" y="3574500"/>
              <a:ext cx="1975" cy="2500"/>
            </a:xfrm>
            <a:custGeom>
              <a:avLst/>
              <a:gdLst/>
              <a:ahLst/>
              <a:cxnLst/>
              <a:rect l="l" t="t" r="r" b="b"/>
              <a:pathLst>
                <a:path w="79" h="100" extrusionOk="0">
                  <a:moveTo>
                    <a:pt x="79" y="1"/>
                  </a:moveTo>
                  <a:lnTo>
                    <a:pt x="0" y="99"/>
                  </a:lnTo>
                  <a:lnTo>
                    <a:pt x="20" y="99"/>
                  </a:lnTo>
                  <a:lnTo>
                    <a:pt x="7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13"/>
            <p:cNvSpPr/>
            <p:nvPr/>
          </p:nvSpPr>
          <p:spPr>
            <a:xfrm>
              <a:off x="3095425" y="3588775"/>
              <a:ext cx="1000" cy="3475"/>
            </a:xfrm>
            <a:custGeom>
              <a:avLst/>
              <a:gdLst/>
              <a:ahLst/>
              <a:cxnLst/>
              <a:rect l="l" t="t" r="r" b="b"/>
              <a:pathLst>
                <a:path w="40" h="139" extrusionOk="0">
                  <a:moveTo>
                    <a:pt x="40" y="1"/>
                  </a:moveTo>
                  <a:lnTo>
                    <a:pt x="40" y="1"/>
                  </a:lnTo>
                  <a:lnTo>
                    <a:pt x="40" y="1"/>
                  </a:lnTo>
                  <a:lnTo>
                    <a:pt x="0" y="139"/>
                  </a:lnTo>
                  <a:lnTo>
                    <a:pt x="0" y="139"/>
                  </a:lnTo>
                  <a:lnTo>
                    <a:pt x="0" y="139"/>
                  </a:lnTo>
                  <a:lnTo>
                    <a:pt x="40" y="1"/>
                  </a:lnTo>
                  <a:lnTo>
                    <a:pt x="4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13"/>
            <p:cNvSpPr/>
            <p:nvPr/>
          </p:nvSpPr>
          <p:spPr>
            <a:xfrm>
              <a:off x="3097400" y="3583375"/>
              <a:ext cx="1000" cy="2975"/>
            </a:xfrm>
            <a:custGeom>
              <a:avLst/>
              <a:gdLst/>
              <a:ahLst/>
              <a:cxnLst/>
              <a:rect l="l" t="t" r="r" b="b"/>
              <a:pathLst>
                <a:path w="40" h="119" extrusionOk="0">
                  <a:moveTo>
                    <a:pt x="40" y="0"/>
                  </a:moveTo>
                  <a:lnTo>
                    <a:pt x="40" y="0"/>
                  </a:lnTo>
                  <a:lnTo>
                    <a:pt x="40" y="0"/>
                  </a:lnTo>
                  <a:lnTo>
                    <a:pt x="0" y="118"/>
                  </a:lnTo>
                  <a:lnTo>
                    <a:pt x="0" y="118"/>
                  </a:lnTo>
                  <a:lnTo>
                    <a:pt x="0" y="118"/>
                  </a:lnTo>
                  <a:lnTo>
                    <a:pt x="40" y="0"/>
                  </a:lnTo>
                  <a:lnTo>
                    <a:pt x="4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13"/>
            <p:cNvSpPr/>
            <p:nvPr/>
          </p:nvSpPr>
          <p:spPr>
            <a:xfrm>
              <a:off x="3105775" y="3571050"/>
              <a:ext cx="1975" cy="2000"/>
            </a:xfrm>
            <a:custGeom>
              <a:avLst/>
              <a:gdLst/>
              <a:ahLst/>
              <a:cxnLst/>
              <a:rect l="l" t="t" r="r" b="b"/>
              <a:pathLst>
                <a:path w="79" h="80" extrusionOk="0">
                  <a:moveTo>
                    <a:pt x="79" y="1"/>
                  </a:moveTo>
                  <a:lnTo>
                    <a:pt x="79" y="1"/>
                  </a:lnTo>
                  <a:lnTo>
                    <a:pt x="79" y="1"/>
                  </a:lnTo>
                  <a:lnTo>
                    <a:pt x="0" y="80"/>
                  </a:lnTo>
                  <a:lnTo>
                    <a:pt x="0" y="80"/>
                  </a:lnTo>
                  <a:lnTo>
                    <a:pt x="0" y="80"/>
                  </a:lnTo>
                  <a:lnTo>
                    <a:pt x="79" y="1"/>
                  </a:lnTo>
                  <a:lnTo>
                    <a:pt x="7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13"/>
            <p:cNvSpPr/>
            <p:nvPr/>
          </p:nvSpPr>
          <p:spPr>
            <a:xfrm>
              <a:off x="3093950" y="3601100"/>
              <a:ext cx="25" cy="6925"/>
            </a:xfrm>
            <a:custGeom>
              <a:avLst/>
              <a:gdLst/>
              <a:ahLst/>
              <a:cxnLst/>
              <a:rect l="l" t="t" r="r" b="b"/>
              <a:pathLst>
                <a:path w="1" h="277" extrusionOk="0">
                  <a:moveTo>
                    <a:pt x="0" y="0"/>
                  </a:moveTo>
                  <a:lnTo>
                    <a:pt x="0" y="0"/>
                  </a:lnTo>
                  <a:lnTo>
                    <a:pt x="0" y="276"/>
                  </a:lnTo>
                  <a:lnTo>
                    <a:pt x="0" y="276"/>
                  </a:lnTo>
                  <a:lnTo>
                    <a:pt x="0" y="276"/>
                  </a:lnTo>
                  <a:lnTo>
                    <a:pt x="0" y="0"/>
                  </a:lnTo>
                  <a:lnTo>
                    <a:pt x="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13"/>
            <p:cNvSpPr/>
            <p:nvPr/>
          </p:nvSpPr>
          <p:spPr>
            <a:xfrm>
              <a:off x="3118575" y="3565150"/>
              <a:ext cx="2475" cy="525"/>
            </a:xfrm>
            <a:custGeom>
              <a:avLst/>
              <a:gdLst/>
              <a:ahLst/>
              <a:cxnLst/>
              <a:rect l="l" t="t" r="r" b="b"/>
              <a:pathLst>
                <a:path w="99" h="21" extrusionOk="0">
                  <a:moveTo>
                    <a:pt x="99" y="0"/>
                  </a:moveTo>
                  <a:lnTo>
                    <a:pt x="99" y="0"/>
                  </a:lnTo>
                  <a:lnTo>
                    <a:pt x="99" y="0"/>
                  </a:lnTo>
                  <a:lnTo>
                    <a:pt x="0" y="20"/>
                  </a:lnTo>
                  <a:lnTo>
                    <a:pt x="0" y="20"/>
                  </a:lnTo>
                  <a:lnTo>
                    <a:pt x="0" y="20"/>
                  </a:lnTo>
                  <a:lnTo>
                    <a:pt x="99" y="0"/>
                  </a:lnTo>
                  <a:lnTo>
                    <a:pt x="99"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13"/>
            <p:cNvSpPr/>
            <p:nvPr/>
          </p:nvSpPr>
          <p:spPr>
            <a:xfrm>
              <a:off x="3123500" y="3564650"/>
              <a:ext cx="2475" cy="25"/>
            </a:xfrm>
            <a:custGeom>
              <a:avLst/>
              <a:gdLst/>
              <a:ahLst/>
              <a:cxnLst/>
              <a:rect l="l" t="t" r="r" b="b"/>
              <a:pathLst>
                <a:path w="99" h="1" extrusionOk="0">
                  <a:moveTo>
                    <a:pt x="99" y="1"/>
                  </a:moveTo>
                  <a:lnTo>
                    <a:pt x="99" y="1"/>
                  </a:lnTo>
                  <a:lnTo>
                    <a:pt x="99" y="1"/>
                  </a:lnTo>
                  <a:lnTo>
                    <a:pt x="0" y="1"/>
                  </a:lnTo>
                  <a:lnTo>
                    <a:pt x="0" y="1"/>
                  </a:lnTo>
                  <a:lnTo>
                    <a:pt x="0" y="1"/>
                  </a:lnTo>
                  <a:lnTo>
                    <a:pt x="99" y="1"/>
                  </a:lnTo>
                  <a:lnTo>
                    <a:pt x="9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13"/>
            <p:cNvSpPr/>
            <p:nvPr/>
          </p:nvSpPr>
          <p:spPr>
            <a:xfrm>
              <a:off x="3114125" y="3566625"/>
              <a:ext cx="2000" cy="1000"/>
            </a:xfrm>
            <a:custGeom>
              <a:avLst/>
              <a:gdLst/>
              <a:ahLst/>
              <a:cxnLst/>
              <a:rect l="l" t="t" r="r" b="b"/>
              <a:pathLst>
                <a:path w="80" h="40" extrusionOk="0">
                  <a:moveTo>
                    <a:pt x="80" y="0"/>
                  </a:moveTo>
                  <a:lnTo>
                    <a:pt x="80" y="0"/>
                  </a:lnTo>
                  <a:lnTo>
                    <a:pt x="80" y="0"/>
                  </a:lnTo>
                  <a:lnTo>
                    <a:pt x="1" y="40"/>
                  </a:lnTo>
                  <a:lnTo>
                    <a:pt x="1" y="40"/>
                  </a:lnTo>
                  <a:lnTo>
                    <a:pt x="1" y="40"/>
                  </a:lnTo>
                  <a:lnTo>
                    <a:pt x="80" y="0"/>
                  </a:lnTo>
                  <a:lnTo>
                    <a:pt x="8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13"/>
            <p:cNvSpPr/>
            <p:nvPr/>
          </p:nvSpPr>
          <p:spPr>
            <a:xfrm>
              <a:off x="3109700" y="3568600"/>
              <a:ext cx="2000" cy="1500"/>
            </a:xfrm>
            <a:custGeom>
              <a:avLst/>
              <a:gdLst/>
              <a:ahLst/>
              <a:cxnLst/>
              <a:rect l="l" t="t" r="r" b="b"/>
              <a:pathLst>
                <a:path w="80" h="60" extrusionOk="0">
                  <a:moveTo>
                    <a:pt x="79" y="0"/>
                  </a:moveTo>
                  <a:lnTo>
                    <a:pt x="79" y="0"/>
                  </a:lnTo>
                  <a:lnTo>
                    <a:pt x="79" y="0"/>
                  </a:lnTo>
                  <a:lnTo>
                    <a:pt x="1" y="59"/>
                  </a:lnTo>
                  <a:lnTo>
                    <a:pt x="1" y="59"/>
                  </a:lnTo>
                  <a:lnTo>
                    <a:pt x="1" y="59"/>
                  </a:lnTo>
                  <a:lnTo>
                    <a:pt x="79" y="0"/>
                  </a:lnTo>
                  <a:lnTo>
                    <a:pt x="79"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13"/>
            <p:cNvSpPr/>
            <p:nvPr/>
          </p:nvSpPr>
          <p:spPr>
            <a:xfrm>
              <a:off x="3095425" y="3517875"/>
              <a:ext cx="191575" cy="182725"/>
            </a:xfrm>
            <a:custGeom>
              <a:avLst/>
              <a:gdLst/>
              <a:ahLst/>
              <a:cxnLst/>
              <a:rect l="l" t="t" r="r" b="b"/>
              <a:pathLst>
                <a:path w="7663" h="7309" extrusionOk="0">
                  <a:moveTo>
                    <a:pt x="156" y="815"/>
                  </a:moveTo>
                  <a:lnTo>
                    <a:pt x="119" y="828"/>
                  </a:lnTo>
                  <a:lnTo>
                    <a:pt x="0" y="906"/>
                  </a:lnTo>
                  <a:lnTo>
                    <a:pt x="0" y="906"/>
                  </a:lnTo>
                  <a:lnTo>
                    <a:pt x="156" y="815"/>
                  </a:lnTo>
                  <a:close/>
                  <a:moveTo>
                    <a:pt x="1931" y="0"/>
                  </a:moveTo>
                  <a:lnTo>
                    <a:pt x="1655" y="40"/>
                  </a:lnTo>
                  <a:lnTo>
                    <a:pt x="1379" y="119"/>
                  </a:lnTo>
                  <a:lnTo>
                    <a:pt x="1143" y="237"/>
                  </a:lnTo>
                  <a:lnTo>
                    <a:pt x="156" y="815"/>
                  </a:lnTo>
                  <a:lnTo>
                    <a:pt x="237" y="788"/>
                  </a:lnTo>
                  <a:lnTo>
                    <a:pt x="375" y="749"/>
                  </a:lnTo>
                  <a:lnTo>
                    <a:pt x="493" y="710"/>
                  </a:lnTo>
                  <a:lnTo>
                    <a:pt x="650" y="690"/>
                  </a:lnTo>
                  <a:lnTo>
                    <a:pt x="788" y="670"/>
                  </a:lnTo>
                  <a:lnTo>
                    <a:pt x="1084" y="670"/>
                  </a:lnTo>
                  <a:lnTo>
                    <a:pt x="1261" y="710"/>
                  </a:lnTo>
                  <a:lnTo>
                    <a:pt x="1399" y="729"/>
                  </a:lnTo>
                  <a:lnTo>
                    <a:pt x="1596" y="788"/>
                  </a:lnTo>
                  <a:lnTo>
                    <a:pt x="1714" y="828"/>
                  </a:lnTo>
                  <a:lnTo>
                    <a:pt x="1951" y="906"/>
                  </a:lnTo>
                  <a:lnTo>
                    <a:pt x="2049" y="946"/>
                  </a:lnTo>
                  <a:lnTo>
                    <a:pt x="2404" y="1143"/>
                  </a:lnTo>
                  <a:lnTo>
                    <a:pt x="2719" y="1340"/>
                  </a:lnTo>
                  <a:lnTo>
                    <a:pt x="3014" y="1557"/>
                  </a:lnTo>
                  <a:lnTo>
                    <a:pt x="3329" y="1813"/>
                  </a:lnTo>
                  <a:lnTo>
                    <a:pt x="3605" y="2088"/>
                  </a:lnTo>
                  <a:lnTo>
                    <a:pt x="3881" y="2384"/>
                  </a:lnTo>
                  <a:lnTo>
                    <a:pt x="4157" y="2699"/>
                  </a:lnTo>
                  <a:lnTo>
                    <a:pt x="4393" y="3034"/>
                  </a:lnTo>
                  <a:lnTo>
                    <a:pt x="4629" y="3388"/>
                  </a:lnTo>
                  <a:lnTo>
                    <a:pt x="4846" y="3743"/>
                  </a:lnTo>
                  <a:lnTo>
                    <a:pt x="5043" y="4117"/>
                  </a:lnTo>
                  <a:lnTo>
                    <a:pt x="5201" y="4492"/>
                  </a:lnTo>
                  <a:lnTo>
                    <a:pt x="5358" y="4886"/>
                  </a:lnTo>
                  <a:lnTo>
                    <a:pt x="5496" y="5260"/>
                  </a:lnTo>
                  <a:lnTo>
                    <a:pt x="5595" y="5654"/>
                  </a:lnTo>
                  <a:lnTo>
                    <a:pt x="5673" y="6048"/>
                  </a:lnTo>
                  <a:lnTo>
                    <a:pt x="5733" y="6422"/>
                  </a:lnTo>
                  <a:lnTo>
                    <a:pt x="7289" y="7308"/>
                  </a:lnTo>
                  <a:lnTo>
                    <a:pt x="7348" y="6993"/>
                  </a:lnTo>
                  <a:lnTo>
                    <a:pt x="7427" y="6698"/>
                  </a:lnTo>
                  <a:lnTo>
                    <a:pt x="7525" y="6442"/>
                  </a:lnTo>
                  <a:lnTo>
                    <a:pt x="7663" y="6205"/>
                  </a:lnTo>
                  <a:lnTo>
                    <a:pt x="6895" y="5752"/>
                  </a:lnTo>
                  <a:lnTo>
                    <a:pt x="6836" y="5378"/>
                  </a:lnTo>
                  <a:lnTo>
                    <a:pt x="6757" y="4984"/>
                  </a:lnTo>
                  <a:lnTo>
                    <a:pt x="6639" y="4590"/>
                  </a:lnTo>
                  <a:lnTo>
                    <a:pt x="6521" y="4216"/>
                  </a:lnTo>
                  <a:lnTo>
                    <a:pt x="6363" y="3822"/>
                  </a:lnTo>
                  <a:lnTo>
                    <a:pt x="6186" y="3448"/>
                  </a:lnTo>
                  <a:lnTo>
                    <a:pt x="5989" y="3073"/>
                  </a:lnTo>
                  <a:lnTo>
                    <a:pt x="5772" y="2719"/>
                  </a:lnTo>
                  <a:lnTo>
                    <a:pt x="5555" y="2364"/>
                  </a:lnTo>
                  <a:lnTo>
                    <a:pt x="5299" y="2029"/>
                  </a:lnTo>
                  <a:lnTo>
                    <a:pt x="5043" y="1714"/>
                  </a:lnTo>
                  <a:lnTo>
                    <a:pt x="4767" y="1419"/>
                  </a:lnTo>
                  <a:lnTo>
                    <a:pt x="4472" y="1143"/>
                  </a:lnTo>
                  <a:lnTo>
                    <a:pt x="4176" y="887"/>
                  </a:lnTo>
                  <a:lnTo>
                    <a:pt x="3861" y="670"/>
                  </a:lnTo>
                  <a:lnTo>
                    <a:pt x="3546" y="473"/>
                  </a:lnTo>
                  <a:lnTo>
                    <a:pt x="3211" y="276"/>
                  </a:lnTo>
                  <a:lnTo>
                    <a:pt x="2857" y="158"/>
                  </a:lnTo>
                  <a:lnTo>
                    <a:pt x="2541" y="59"/>
                  </a:lnTo>
                  <a:lnTo>
                    <a:pt x="2226"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13"/>
            <p:cNvSpPr/>
            <p:nvPr/>
          </p:nvSpPr>
          <p:spPr>
            <a:xfrm>
              <a:off x="3299800" y="3719775"/>
              <a:ext cx="25" cy="7425"/>
            </a:xfrm>
            <a:custGeom>
              <a:avLst/>
              <a:gdLst/>
              <a:ahLst/>
              <a:cxnLst/>
              <a:rect l="l" t="t" r="r" b="b"/>
              <a:pathLst>
                <a:path w="1" h="297" extrusionOk="0">
                  <a:moveTo>
                    <a:pt x="0" y="1"/>
                  </a:moveTo>
                  <a:lnTo>
                    <a:pt x="0" y="1"/>
                  </a:lnTo>
                  <a:lnTo>
                    <a:pt x="0" y="296"/>
                  </a:lnTo>
                  <a:lnTo>
                    <a:pt x="0" y="296"/>
                  </a:lnTo>
                  <a:lnTo>
                    <a:pt x="0" y="296"/>
                  </a:lnTo>
                  <a:lnTo>
                    <a:pt x="0" y="1"/>
                  </a:lnTo>
                  <a:lnTo>
                    <a:pt x="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13"/>
            <p:cNvSpPr/>
            <p:nvPr/>
          </p:nvSpPr>
          <p:spPr>
            <a:xfrm>
              <a:off x="3303250" y="3702550"/>
              <a:ext cx="1500" cy="2975"/>
            </a:xfrm>
            <a:custGeom>
              <a:avLst/>
              <a:gdLst/>
              <a:ahLst/>
              <a:cxnLst/>
              <a:rect l="l" t="t" r="r" b="b"/>
              <a:pathLst>
                <a:path w="60" h="119" extrusionOk="0">
                  <a:moveTo>
                    <a:pt x="59" y="0"/>
                  </a:moveTo>
                  <a:lnTo>
                    <a:pt x="59" y="0"/>
                  </a:lnTo>
                  <a:lnTo>
                    <a:pt x="59" y="0"/>
                  </a:lnTo>
                  <a:lnTo>
                    <a:pt x="0" y="118"/>
                  </a:lnTo>
                  <a:lnTo>
                    <a:pt x="0" y="118"/>
                  </a:lnTo>
                  <a:lnTo>
                    <a:pt x="0" y="118"/>
                  </a:lnTo>
                  <a:lnTo>
                    <a:pt x="59" y="0"/>
                  </a:lnTo>
                  <a:lnTo>
                    <a:pt x="59"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13"/>
            <p:cNvSpPr/>
            <p:nvPr/>
          </p:nvSpPr>
          <p:spPr>
            <a:xfrm>
              <a:off x="3329825" y="3683325"/>
              <a:ext cx="2000" cy="525"/>
            </a:xfrm>
            <a:custGeom>
              <a:avLst/>
              <a:gdLst/>
              <a:ahLst/>
              <a:cxnLst/>
              <a:rect l="l" t="t" r="r" b="b"/>
              <a:pathLst>
                <a:path w="80" h="21" extrusionOk="0">
                  <a:moveTo>
                    <a:pt x="80" y="1"/>
                  </a:moveTo>
                  <a:lnTo>
                    <a:pt x="80" y="1"/>
                  </a:lnTo>
                  <a:lnTo>
                    <a:pt x="80" y="1"/>
                  </a:lnTo>
                  <a:lnTo>
                    <a:pt x="1" y="21"/>
                  </a:lnTo>
                  <a:lnTo>
                    <a:pt x="1" y="21"/>
                  </a:lnTo>
                  <a:lnTo>
                    <a:pt x="1" y="21"/>
                  </a:lnTo>
                  <a:lnTo>
                    <a:pt x="80" y="1"/>
                  </a:lnTo>
                  <a:lnTo>
                    <a:pt x="8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13"/>
            <p:cNvSpPr/>
            <p:nvPr/>
          </p:nvSpPr>
          <p:spPr>
            <a:xfrm>
              <a:off x="3315550" y="3687275"/>
              <a:ext cx="2000" cy="1500"/>
            </a:xfrm>
            <a:custGeom>
              <a:avLst/>
              <a:gdLst/>
              <a:ahLst/>
              <a:cxnLst/>
              <a:rect l="l" t="t" r="r" b="b"/>
              <a:pathLst>
                <a:path w="80" h="60" extrusionOk="0">
                  <a:moveTo>
                    <a:pt x="79" y="1"/>
                  </a:moveTo>
                  <a:lnTo>
                    <a:pt x="79" y="1"/>
                  </a:lnTo>
                  <a:lnTo>
                    <a:pt x="79" y="1"/>
                  </a:lnTo>
                  <a:lnTo>
                    <a:pt x="1" y="60"/>
                  </a:lnTo>
                  <a:lnTo>
                    <a:pt x="1" y="60"/>
                  </a:lnTo>
                  <a:lnTo>
                    <a:pt x="1" y="60"/>
                  </a:lnTo>
                  <a:lnTo>
                    <a:pt x="79" y="1"/>
                  </a:lnTo>
                  <a:lnTo>
                    <a:pt x="7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13"/>
            <p:cNvSpPr/>
            <p:nvPr/>
          </p:nvSpPr>
          <p:spPr>
            <a:xfrm>
              <a:off x="3319975" y="3685300"/>
              <a:ext cx="2000" cy="1025"/>
            </a:xfrm>
            <a:custGeom>
              <a:avLst/>
              <a:gdLst/>
              <a:ahLst/>
              <a:cxnLst/>
              <a:rect l="l" t="t" r="r" b="b"/>
              <a:pathLst>
                <a:path w="80" h="41" extrusionOk="0">
                  <a:moveTo>
                    <a:pt x="80" y="1"/>
                  </a:moveTo>
                  <a:lnTo>
                    <a:pt x="80" y="1"/>
                  </a:lnTo>
                  <a:lnTo>
                    <a:pt x="80" y="1"/>
                  </a:lnTo>
                  <a:lnTo>
                    <a:pt x="1" y="40"/>
                  </a:lnTo>
                  <a:lnTo>
                    <a:pt x="1" y="40"/>
                  </a:lnTo>
                  <a:lnTo>
                    <a:pt x="1" y="40"/>
                  </a:lnTo>
                  <a:lnTo>
                    <a:pt x="80" y="1"/>
                  </a:lnTo>
                  <a:lnTo>
                    <a:pt x="8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13"/>
            <p:cNvSpPr/>
            <p:nvPr/>
          </p:nvSpPr>
          <p:spPr>
            <a:xfrm>
              <a:off x="3305700" y="3697625"/>
              <a:ext cx="1500" cy="2475"/>
            </a:xfrm>
            <a:custGeom>
              <a:avLst/>
              <a:gdLst/>
              <a:ahLst/>
              <a:cxnLst/>
              <a:rect l="l" t="t" r="r" b="b"/>
              <a:pathLst>
                <a:path w="60" h="99" extrusionOk="0">
                  <a:moveTo>
                    <a:pt x="60" y="0"/>
                  </a:moveTo>
                  <a:lnTo>
                    <a:pt x="60" y="0"/>
                  </a:lnTo>
                  <a:lnTo>
                    <a:pt x="60" y="0"/>
                  </a:lnTo>
                  <a:lnTo>
                    <a:pt x="1" y="99"/>
                  </a:lnTo>
                  <a:lnTo>
                    <a:pt x="1" y="99"/>
                  </a:lnTo>
                  <a:lnTo>
                    <a:pt x="1" y="99"/>
                  </a:lnTo>
                  <a:lnTo>
                    <a:pt x="60" y="0"/>
                  </a:lnTo>
                  <a:lnTo>
                    <a:pt x="6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13"/>
            <p:cNvSpPr/>
            <p:nvPr/>
          </p:nvSpPr>
          <p:spPr>
            <a:xfrm>
              <a:off x="3311600" y="3690225"/>
              <a:ext cx="2000" cy="2000"/>
            </a:xfrm>
            <a:custGeom>
              <a:avLst/>
              <a:gdLst/>
              <a:ahLst/>
              <a:cxnLst/>
              <a:rect l="l" t="t" r="r" b="b"/>
              <a:pathLst>
                <a:path w="80" h="80" extrusionOk="0">
                  <a:moveTo>
                    <a:pt x="80" y="1"/>
                  </a:moveTo>
                  <a:lnTo>
                    <a:pt x="1" y="80"/>
                  </a:lnTo>
                  <a:lnTo>
                    <a:pt x="21" y="80"/>
                  </a:lnTo>
                  <a:lnTo>
                    <a:pt x="8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13"/>
            <p:cNvSpPr/>
            <p:nvPr/>
          </p:nvSpPr>
          <p:spPr>
            <a:xfrm>
              <a:off x="3302250" y="3749325"/>
              <a:ext cx="3975" cy="12825"/>
            </a:xfrm>
            <a:custGeom>
              <a:avLst/>
              <a:gdLst/>
              <a:ahLst/>
              <a:cxnLst/>
              <a:rect l="l" t="t" r="r" b="b"/>
              <a:pathLst>
                <a:path w="159" h="513" extrusionOk="0">
                  <a:moveTo>
                    <a:pt x="158" y="513"/>
                  </a:moveTo>
                  <a:lnTo>
                    <a:pt x="158" y="513"/>
                  </a:lnTo>
                  <a:lnTo>
                    <a:pt x="79" y="257"/>
                  </a:lnTo>
                  <a:lnTo>
                    <a:pt x="1" y="1"/>
                  </a:lnTo>
                  <a:lnTo>
                    <a:pt x="1" y="1"/>
                  </a:lnTo>
                  <a:lnTo>
                    <a:pt x="79" y="257"/>
                  </a:lnTo>
                  <a:lnTo>
                    <a:pt x="158" y="513"/>
                  </a:lnTo>
                  <a:lnTo>
                    <a:pt x="158" y="513"/>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13"/>
            <p:cNvSpPr/>
            <p:nvPr/>
          </p:nvSpPr>
          <p:spPr>
            <a:xfrm>
              <a:off x="3331800" y="3807425"/>
              <a:ext cx="10850" cy="11850"/>
            </a:xfrm>
            <a:custGeom>
              <a:avLst/>
              <a:gdLst/>
              <a:ahLst/>
              <a:cxnLst/>
              <a:rect l="l" t="t" r="r" b="b"/>
              <a:pathLst>
                <a:path w="434" h="474" extrusionOk="0">
                  <a:moveTo>
                    <a:pt x="434" y="474"/>
                  </a:moveTo>
                  <a:lnTo>
                    <a:pt x="434" y="474"/>
                  </a:lnTo>
                  <a:lnTo>
                    <a:pt x="217" y="237"/>
                  </a:lnTo>
                  <a:lnTo>
                    <a:pt x="1" y="1"/>
                  </a:lnTo>
                  <a:lnTo>
                    <a:pt x="1" y="1"/>
                  </a:lnTo>
                  <a:lnTo>
                    <a:pt x="217" y="237"/>
                  </a:lnTo>
                  <a:lnTo>
                    <a:pt x="434" y="474"/>
                  </a:lnTo>
                  <a:lnTo>
                    <a:pt x="434" y="474"/>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13"/>
            <p:cNvSpPr/>
            <p:nvPr/>
          </p:nvSpPr>
          <p:spPr>
            <a:xfrm>
              <a:off x="3308650" y="3693675"/>
              <a:ext cx="1500" cy="2000"/>
            </a:xfrm>
            <a:custGeom>
              <a:avLst/>
              <a:gdLst/>
              <a:ahLst/>
              <a:cxnLst/>
              <a:rect l="l" t="t" r="r" b="b"/>
              <a:pathLst>
                <a:path w="60" h="80" extrusionOk="0">
                  <a:moveTo>
                    <a:pt x="60" y="1"/>
                  </a:moveTo>
                  <a:lnTo>
                    <a:pt x="60" y="1"/>
                  </a:lnTo>
                  <a:lnTo>
                    <a:pt x="60" y="1"/>
                  </a:lnTo>
                  <a:lnTo>
                    <a:pt x="1" y="79"/>
                  </a:lnTo>
                  <a:lnTo>
                    <a:pt x="1" y="79"/>
                  </a:lnTo>
                  <a:lnTo>
                    <a:pt x="1" y="79"/>
                  </a:lnTo>
                  <a:lnTo>
                    <a:pt x="60" y="1"/>
                  </a:lnTo>
                  <a:lnTo>
                    <a:pt x="6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13"/>
            <p:cNvSpPr/>
            <p:nvPr/>
          </p:nvSpPr>
          <p:spPr>
            <a:xfrm>
              <a:off x="3300275" y="3713375"/>
              <a:ext cx="525" cy="4450"/>
            </a:xfrm>
            <a:custGeom>
              <a:avLst/>
              <a:gdLst/>
              <a:ahLst/>
              <a:cxnLst/>
              <a:rect l="l" t="t" r="r" b="b"/>
              <a:pathLst>
                <a:path w="21" h="178" extrusionOk="0">
                  <a:moveTo>
                    <a:pt x="21" y="1"/>
                  </a:moveTo>
                  <a:lnTo>
                    <a:pt x="21" y="1"/>
                  </a:lnTo>
                  <a:lnTo>
                    <a:pt x="21" y="1"/>
                  </a:lnTo>
                  <a:lnTo>
                    <a:pt x="1" y="178"/>
                  </a:lnTo>
                  <a:lnTo>
                    <a:pt x="1" y="178"/>
                  </a:lnTo>
                  <a:lnTo>
                    <a:pt x="1" y="178"/>
                  </a:lnTo>
                  <a:lnTo>
                    <a:pt x="21" y="1"/>
                  </a:lnTo>
                  <a:lnTo>
                    <a:pt x="21"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13"/>
            <p:cNvSpPr/>
            <p:nvPr/>
          </p:nvSpPr>
          <p:spPr>
            <a:xfrm>
              <a:off x="3301750" y="3707475"/>
              <a:ext cx="525" cy="3950"/>
            </a:xfrm>
            <a:custGeom>
              <a:avLst/>
              <a:gdLst/>
              <a:ahLst/>
              <a:cxnLst/>
              <a:rect l="l" t="t" r="r" b="b"/>
              <a:pathLst>
                <a:path w="21" h="158" extrusionOk="0">
                  <a:moveTo>
                    <a:pt x="21" y="0"/>
                  </a:moveTo>
                  <a:lnTo>
                    <a:pt x="1" y="138"/>
                  </a:lnTo>
                  <a:lnTo>
                    <a:pt x="1" y="158"/>
                  </a:lnTo>
                  <a:lnTo>
                    <a:pt x="21"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13"/>
            <p:cNvSpPr/>
            <p:nvPr/>
          </p:nvSpPr>
          <p:spPr>
            <a:xfrm>
              <a:off x="3307675" y="3767050"/>
              <a:ext cx="7900" cy="16275"/>
            </a:xfrm>
            <a:custGeom>
              <a:avLst/>
              <a:gdLst/>
              <a:ahLst/>
              <a:cxnLst/>
              <a:rect l="l" t="t" r="r" b="b"/>
              <a:pathLst>
                <a:path w="316" h="651" extrusionOk="0">
                  <a:moveTo>
                    <a:pt x="316" y="651"/>
                  </a:moveTo>
                  <a:lnTo>
                    <a:pt x="316" y="651"/>
                  </a:lnTo>
                  <a:lnTo>
                    <a:pt x="158" y="336"/>
                  </a:lnTo>
                  <a:lnTo>
                    <a:pt x="0" y="1"/>
                  </a:lnTo>
                  <a:lnTo>
                    <a:pt x="0" y="1"/>
                  </a:lnTo>
                  <a:lnTo>
                    <a:pt x="158" y="336"/>
                  </a:lnTo>
                  <a:lnTo>
                    <a:pt x="316" y="651"/>
                  </a:lnTo>
                  <a:lnTo>
                    <a:pt x="316" y="65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13"/>
            <p:cNvSpPr/>
            <p:nvPr/>
          </p:nvSpPr>
          <p:spPr>
            <a:xfrm>
              <a:off x="3324425" y="3683825"/>
              <a:ext cx="2475" cy="1025"/>
            </a:xfrm>
            <a:custGeom>
              <a:avLst/>
              <a:gdLst/>
              <a:ahLst/>
              <a:cxnLst/>
              <a:rect l="l" t="t" r="r" b="b"/>
              <a:pathLst>
                <a:path w="99" h="41" extrusionOk="0">
                  <a:moveTo>
                    <a:pt x="99" y="1"/>
                  </a:moveTo>
                  <a:lnTo>
                    <a:pt x="0" y="40"/>
                  </a:lnTo>
                  <a:lnTo>
                    <a:pt x="20" y="40"/>
                  </a:lnTo>
                  <a:lnTo>
                    <a:pt x="9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13"/>
            <p:cNvSpPr/>
            <p:nvPr/>
          </p:nvSpPr>
          <p:spPr>
            <a:xfrm>
              <a:off x="3299800" y="3683325"/>
              <a:ext cx="122650" cy="158125"/>
            </a:xfrm>
            <a:custGeom>
              <a:avLst/>
              <a:gdLst/>
              <a:ahLst/>
              <a:cxnLst/>
              <a:rect l="l" t="t" r="r" b="b"/>
              <a:pathLst>
                <a:path w="4906" h="6325" extrusionOk="0">
                  <a:moveTo>
                    <a:pt x="1281" y="1"/>
                  </a:moveTo>
                  <a:lnTo>
                    <a:pt x="1202" y="21"/>
                  </a:lnTo>
                  <a:lnTo>
                    <a:pt x="1084" y="21"/>
                  </a:lnTo>
                  <a:lnTo>
                    <a:pt x="985" y="60"/>
                  </a:lnTo>
                  <a:lnTo>
                    <a:pt x="1005" y="60"/>
                  </a:lnTo>
                  <a:lnTo>
                    <a:pt x="887" y="80"/>
                  </a:lnTo>
                  <a:lnTo>
                    <a:pt x="808" y="119"/>
                  </a:lnTo>
                  <a:lnTo>
                    <a:pt x="709" y="159"/>
                  </a:lnTo>
                  <a:lnTo>
                    <a:pt x="631" y="218"/>
                  </a:lnTo>
                  <a:lnTo>
                    <a:pt x="552" y="277"/>
                  </a:lnTo>
                  <a:lnTo>
                    <a:pt x="473" y="356"/>
                  </a:lnTo>
                  <a:lnTo>
                    <a:pt x="414" y="415"/>
                  </a:lnTo>
                  <a:lnTo>
                    <a:pt x="355" y="493"/>
                  </a:lnTo>
                  <a:lnTo>
                    <a:pt x="296" y="572"/>
                  </a:lnTo>
                  <a:lnTo>
                    <a:pt x="237" y="671"/>
                  </a:lnTo>
                  <a:lnTo>
                    <a:pt x="197" y="769"/>
                  </a:lnTo>
                  <a:lnTo>
                    <a:pt x="138" y="887"/>
                  </a:lnTo>
                  <a:lnTo>
                    <a:pt x="99" y="966"/>
                  </a:lnTo>
                  <a:lnTo>
                    <a:pt x="79" y="1124"/>
                  </a:lnTo>
                  <a:lnTo>
                    <a:pt x="40" y="1203"/>
                  </a:lnTo>
                  <a:lnTo>
                    <a:pt x="20" y="1380"/>
                  </a:lnTo>
                  <a:lnTo>
                    <a:pt x="0" y="1459"/>
                  </a:lnTo>
                  <a:lnTo>
                    <a:pt x="0" y="1754"/>
                  </a:lnTo>
                  <a:lnTo>
                    <a:pt x="0" y="2030"/>
                  </a:lnTo>
                  <a:lnTo>
                    <a:pt x="40" y="2345"/>
                  </a:lnTo>
                  <a:lnTo>
                    <a:pt x="99" y="2641"/>
                  </a:lnTo>
                  <a:lnTo>
                    <a:pt x="177" y="2897"/>
                  </a:lnTo>
                  <a:lnTo>
                    <a:pt x="256" y="3153"/>
                  </a:lnTo>
                  <a:lnTo>
                    <a:pt x="315" y="3350"/>
                  </a:lnTo>
                  <a:lnTo>
                    <a:pt x="473" y="3685"/>
                  </a:lnTo>
                  <a:lnTo>
                    <a:pt x="631" y="4000"/>
                  </a:lnTo>
                  <a:lnTo>
                    <a:pt x="827" y="4354"/>
                  </a:lnTo>
                  <a:lnTo>
                    <a:pt x="1064" y="4709"/>
                  </a:lnTo>
                  <a:lnTo>
                    <a:pt x="1281" y="4965"/>
                  </a:lnTo>
                  <a:lnTo>
                    <a:pt x="1497" y="5201"/>
                  </a:lnTo>
                  <a:lnTo>
                    <a:pt x="1714" y="5438"/>
                  </a:lnTo>
                  <a:lnTo>
                    <a:pt x="1891" y="5595"/>
                  </a:lnTo>
                  <a:lnTo>
                    <a:pt x="2068" y="5733"/>
                  </a:lnTo>
                  <a:lnTo>
                    <a:pt x="2246" y="5871"/>
                  </a:lnTo>
                  <a:lnTo>
                    <a:pt x="2443" y="5989"/>
                  </a:lnTo>
                  <a:lnTo>
                    <a:pt x="2699" y="6107"/>
                  </a:lnTo>
                  <a:lnTo>
                    <a:pt x="2935" y="6206"/>
                  </a:lnTo>
                  <a:lnTo>
                    <a:pt x="3172" y="6285"/>
                  </a:lnTo>
                  <a:lnTo>
                    <a:pt x="3408" y="6304"/>
                  </a:lnTo>
                  <a:lnTo>
                    <a:pt x="3605" y="6324"/>
                  </a:lnTo>
                  <a:lnTo>
                    <a:pt x="3822" y="6285"/>
                  </a:lnTo>
                  <a:lnTo>
                    <a:pt x="3999" y="6245"/>
                  </a:lnTo>
                  <a:lnTo>
                    <a:pt x="4176" y="6167"/>
                  </a:lnTo>
                  <a:lnTo>
                    <a:pt x="4334" y="6048"/>
                  </a:lnTo>
                  <a:lnTo>
                    <a:pt x="4491" y="5910"/>
                  </a:lnTo>
                  <a:lnTo>
                    <a:pt x="4610" y="5753"/>
                  </a:lnTo>
                  <a:lnTo>
                    <a:pt x="4708" y="5556"/>
                  </a:lnTo>
                  <a:lnTo>
                    <a:pt x="4787" y="5359"/>
                  </a:lnTo>
                  <a:lnTo>
                    <a:pt x="4866" y="5123"/>
                  </a:lnTo>
                  <a:lnTo>
                    <a:pt x="4885" y="4866"/>
                  </a:lnTo>
                  <a:lnTo>
                    <a:pt x="4905" y="4571"/>
                  </a:lnTo>
                  <a:lnTo>
                    <a:pt x="4905" y="4275"/>
                  </a:lnTo>
                  <a:lnTo>
                    <a:pt x="4866" y="3980"/>
                  </a:lnTo>
                  <a:lnTo>
                    <a:pt x="4807" y="3685"/>
                  </a:lnTo>
                  <a:lnTo>
                    <a:pt x="4708" y="3369"/>
                  </a:lnTo>
                  <a:lnTo>
                    <a:pt x="4610" y="3054"/>
                  </a:lnTo>
                  <a:lnTo>
                    <a:pt x="4491" y="2759"/>
                  </a:lnTo>
                  <a:lnTo>
                    <a:pt x="4353" y="2463"/>
                  </a:lnTo>
                  <a:lnTo>
                    <a:pt x="4196" y="2168"/>
                  </a:lnTo>
                  <a:lnTo>
                    <a:pt x="4019" y="1892"/>
                  </a:lnTo>
                  <a:lnTo>
                    <a:pt x="3822" y="1616"/>
                  </a:lnTo>
                  <a:lnTo>
                    <a:pt x="3625" y="1360"/>
                  </a:lnTo>
                  <a:lnTo>
                    <a:pt x="3408" y="1104"/>
                  </a:lnTo>
                  <a:lnTo>
                    <a:pt x="3191" y="887"/>
                  </a:lnTo>
                  <a:lnTo>
                    <a:pt x="2955" y="690"/>
                  </a:lnTo>
                  <a:lnTo>
                    <a:pt x="2719" y="493"/>
                  </a:lnTo>
                  <a:lnTo>
                    <a:pt x="2462" y="336"/>
                  </a:lnTo>
                  <a:lnTo>
                    <a:pt x="2206" y="198"/>
                  </a:lnTo>
                  <a:lnTo>
                    <a:pt x="2128" y="178"/>
                  </a:lnTo>
                  <a:lnTo>
                    <a:pt x="2147" y="178"/>
                  </a:lnTo>
                  <a:lnTo>
                    <a:pt x="1970" y="119"/>
                  </a:lnTo>
                  <a:lnTo>
                    <a:pt x="1871" y="80"/>
                  </a:lnTo>
                  <a:lnTo>
                    <a:pt x="1734" y="40"/>
                  </a:lnTo>
                  <a:lnTo>
                    <a:pt x="1635" y="21"/>
                  </a:lnTo>
                  <a:lnTo>
                    <a:pt x="1497"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13"/>
            <p:cNvSpPr/>
            <p:nvPr/>
          </p:nvSpPr>
          <p:spPr>
            <a:xfrm>
              <a:off x="3301275" y="3637050"/>
              <a:ext cx="173375" cy="228525"/>
            </a:xfrm>
            <a:custGeom>
              <a:avLst/>
              <a:gdLst/>
              <a:ahLst/>
              <a:cxnLst/>
              <a:rect l="l" t="t" r="r" b="b"/>
              <a:pathLst>
                <a:path w="6935" h="9141" extrusionOk="0">
                  <a:moveTo>
                    <a:pt x="1931" y="0"/>
                  </a:moveTo>
                  <a:lnTo>
                    <a:pt x="1655" y="40"/>
                  </a:lnTo>
                  <a:lnTo>
                    <a:pt x="1399" y="99"/>
                  </a:lnTo>
                  <a:lnTo>
                    <a:pt x="1162" y="217"/>
                  </a:lnTo>
                  <a:lnTo>
                    <a:pt x="0" y="887"/>
                  </a:lnTo>
                  <a:lnTo>
                    <a:pt x="79" y="847"/>
                  </a:lnTo>
                  <a:lnTo>
                    <a:pt x="217" y="788"/>
                  </a:lnTo>
                  <a:lnTo>
                    <a:pt x="315" y="749"/>
                  </a:lnTo>
                  <a:lnTo>
                    <a:pt x="453" y="709"/>
                  </a:lnTo>
                  <a:lnTo>
                    <a:pt x="572" y="690"/>
                  </a:lnTo>
                  <a:lnTo>
                    <a:pt x="729" y="670"/>
                  </a:lnTo>
                  <a:lnTo>
                    <a:pt x="1123" y="670"/>
                  </a:lnTo>
                  <a:lnTo>
                    <a:pt x="1300" y="709"/>
                  </a:lnTo>
                  <a:lnTo>
                    <a:pt x="1438" y="729"/>
                  </a:lnTo>
                  <a:lnTo>
                    <a:pt x="1616" y="788"/>
                  </a:lnTo>
                  <a:lnTo>
                    <a:pt x="1753" y="828"/>
                  </a:lnTo>
                  <a:lnTo>
                    <a:pt x="1970" y="906"/>
                  </a:lnTo>
                  <a:lnTo>
                    <a:pt x="2069" y="946"/>
                  </a:lnTo>
                  <a:lnTo>
                    <a:pt x="2403" y="1123"/>
                  </a:lnTo>
                  <a:lnTo>
                    <a:pt x="2758" y="1340"/>
                  </a:lnTo>
                  <a:lnTo>
                    <a:pt x="3093" y="1596"/>
                  </a:lnTo>
                  <a:lnTo>
                    <a:pt x="3408" y="1872"/>
                  </a:lnTo>
                  <a:lnTo>
                    <a:pt x="3723" y="2187"/>
                  </a:lnTo>
                  <a:lnTo>
                    <a:pt x="4019" y="2522"/>
                  </a:lnTo>
                  <a:lnTo>
                    <a:pt x="4294" y="2876"/>
                  </a:lnTo>
                  <a:lnTo>
                    <a:pt x="4551" y="3251"/>
                  </a:lnTo>
                  <a:lnTo>
                    <a:pt x="4787" y="3645"/>
                  </a:lnTo>
                  <a:lnTo>
                    <a:pt x="5004" y="4038"/>
                  </a:lnTo>
                  <a:lnTo>
                    <a:pt x="5201" y="4452"/>
                  </a:lnTo>
                  <a:lnTo>
                    <a:pt x="5378" y="4886"/>
                  </a:lnTo>
                  <a:lnTo>
                    <a:pt x="5516" y="5299"/>
                  </a:lnTo>
                  <a:lnTo>
                    <a:pt x="5634" y="5733"/>
                  </a:lnTo>
                  <a:lnTo>
                    <a:pt x="5713" y="6146"/>
                  </a:lnTo>
                  <a:lnTo>
                    <a:pt x="5752" y="6560"/>
                  </a:lnTo>
                  <a:lnTo>
                    <a:pt x="5772" y="6974"/>
                  </a:lnTo>
                  <a:lnTo>
                    <a:pt x="5752" y="7348"/>
                  </a:lnTo>
                  <a:lnTo>
                    <a:pt x="5752" y="7466"/>
                  </a:lnTo>
                  <a:lnTo>
                    <a:pt x="5713" y="7702"/>
                  </a:lnTo>
                  <a:lnTo>
                    <a:pt x="5673" y="7840"/>
                  </a:lnTo>
                  <a:lnTo>
                    <a:pt x="5614" y="8037"/>
                  </a:lnTo>
                  <a:lnTo>
                    <a:pt x="5575" y="8155"/>
                  </a:lnTo>
                  <a:lnTo>
                    <a:pt x="5516" y="8313"/>
                  </a:lnTo>
                  <a:lnTo>
                    <a:pt x="5437" y="8431"/>
                  </a:lnTo>
                  <a:lnTo>
                    <a:pt x="5358" y="8569"/>
                  </a:lnTo>
                  <a:lnTo>
                    <a:pt x="5279" y="8687"/>
                  </a:lnTo>
                  <a:lnTo>
                    <a:pt x="5201" y="8805"/>
                  </a:lnTo>
                  <a:lnTo>
                    <a:pt x="5102" y="8884"/>
                  </a:lnTo>
                  <a:lnTo>
                    <a:pt x="5004" y="8983"/>
                  </a:lnTo>
                  <a:lnTo>
                    <a:pt x="4905" y="9062"/>
                  </a:lnTo>
                  <a:lnTo>
                    <a:pt x="4787" y="9140"/>
                  </a:lnTo>
                  <a:lnTo>
                    <a:pt x="4787" y="9140"/>
                  </a:lnTo>
                  <a:lnTo>
                    <a:pt x="5949" y="8471"/>
                  </a:lnTo>
                  <a:lnTo>
                    <a:pt x="6166" y="8313"/>
                  </a:lnTo>
                  <a:lnTo>
                    <a:pt x="6343" y="8136"/>
                  </a:lnTo>
                  <a:lnTo>
                    <a:pt x="6520" y="7899"/>
                  </a:lnTo>
                  <a:lnTo>
                    <a:pt x="6658" y="7643"/>
                  </a:lnTo>
                  <a:lnTo>
                    <a:pt x="6776" y="7367"/>
                  </a:lnTo>
                  <a:lnTo>
                    <a:pt x="6855" y="7033"/>
                  </a:lnTo>
                  <a:lnTo>
                    <a:pt x="6914" y="6678"/>
                  </a:lnTo>
                  <a:lnTo>
                    <a:pt x="6934" y="6304"/>
                  </a:lnTo>
                  <a:lnTo>
                    <a:pt x="6914" y="5890"/>
                  </a:lnTo>
                  <a:lnTo>
                    <a:pt x="6855" y="5476"/>
                  </a:lnTo>
                  <a:lnTo>
                    <a:pt x="6776" y="5063"/>
                  </a:lnTo>
                  <a:lnTo>
                    <a:pt x="6678" y="4629"/>
                  </a:lnTo>
                  <a:lnTo>
                    <a:pt x="6520" y="4216"/>
                  </a:lnTo>
                  <a:lnTo>
                    <a:pt x="6363" y="3782"/>
                  </a:lnTo>
                  <a:lnTo>
                    <a:pt x="6166" y="3369"/>
                  </a:lnTo>
                  <a:lnTo>
                    <a:pt x="5949" y="2975"/>
                  </a:lnTo>
                  <a:lnTo>
                    <a:pt x="5713" y="2581"/>
                  </a:lnTo>
                  <a:lnTo>
                    <a:pt x="5437" y="2207"/>
                  </a:lnTo>
                  <a:lnTo>
                    <a:pt x="5161" y="1852"/>
                  </a:lnTo>
                  <a:lnTo>
                    <a:pt x="4866" y="1517"/>
                  </a:lnTo>
                  <a:lnTo>
                    <a:pt x="4570" y="1202"/>
                  </a:lnTo>
                  <a:lnTo>
                    <a:pt x="4235" y="926"/>
                  </a:lnTo>
                  <a:lnTo>
                    <a:pt x="3901" y="670"/>
                  </a:lnTo>
                  <a:lnTo>
                    <a:pt x="3566" y="453"/>
                  </a:lnTo>
                  <a:lnTo>
                    <a:pt x="3211" y="276"/>
                  </a:lnTo>
                  <a:lnTo>
                    <a:pt x="2876" y="138"/>
                  </a:lnTo>
                  <a:lnTo>
                    <a:pt x="2541" y="40"/>
                  </a:lnTo>
                  <a:lnTo>
                    <a:pt x="2226"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13"/>
            <p:cNvSpPr/>
            <p:nvPr/>
          </p:nvSpPr>
          <p:spPr>
            <a:xfrm>
              <a:off x="3070300" y="3534625"/>
              <a:ext cx="375275" cy="336350"/>
            </a:xfrm>
            <a:custGeom>
              <a:avLst/>
              <a:gdLst/>
              <a:ahLst/>
              <a:cxnLst/>
              <a:rect l="l" t="t" r="r" b="b"/>
              <a:pathLst>
                <a:path w="15011" h="13454" extrusionOk="0">
                  <a:moveTo>
                    <a:pt x="2443" y="1202"/>
                  </a:moveTo>
                  <a:lnTo>
                    <a:pt x="2581" y="1221"/>
                  </a:lnTo>
                  <a:lnTo>
                    <a:pt x="2640" y="1221"/>
                  </a:lnTo>
                  <a:lnTo>
                    <a:pt x="2818" y="1280"/>
                  </a:lnTo>
                  <a:lnTo>
                    <a:pt x="3015" y="1340"/>
                  </a:lnTo>
                  <a:lnTo>
                    <a:pt x="3212" y="1418"/>
                  </a:lnTo>
                  <a:lnTo>
                    <a:pt x="3409" y="1537"/>
                  </a:lnTo>
                  <a:lnTo>
                    <a:pt x="3645" y="1694"/>
                  </a:lnTo>
                  <a:lnTo>
                    <a:pt x="3901" y="1871"/>
                  </a:lnTo>
                  <a:lnTo>
                    <a:pt x="4137" y="2068"/>
                  </a:lnTo>
                  <a:lnTo>
                    <a:pt x="4354" y="2305"/>
                  </a:lnTo>
                  <a:lnTo>
                    <a:pt x="4571" y="2541"/>
                  </a:lnTo>
                  <a:lnTo>
                    <a:pt x="4768" y="2797"/>
                  </a:lnTo>
                  <a:lnTo>
                    <a:pt x="4965" y="3073"/>
                  </a:lnTo>
                  <a:lnTo>
                    <a:pt x="5142" y="3369"/>
                  </a:lnTo>
                  <a:lnTo>
                    <a:pt x="5300" y="3644"/>
                  </a:lnTo>
                  <a:lnTo>
                    <a:pt x="5437" y="3959"/>
                  </a:lnTo>
                  <a:lnTo>
                    <a:pt x="5556" y="4255"/>
                  </a:lnTo>
                  <a:lnTo>
                    <a:pt x="5654" y="4570"/>
                  </a:lnTo>
                  <a:lnTo>
                    <a:pt x="5733" y="4866"/>
                  </a:lnTo>
                  <a:lnTo>
                    <a:pt x="5792" y="5181"/>
                  </a:lnTo>
                  <a:lnTo>
                    <a:pt x="5831" y="5476"/>
                  </a:lnTo>
                  <a:lnTo>
                    <a:pt x="5851" y="5772"/>
                  </a:lnTo>
                  <a:lnTo>
                    <a:pt x="5831" y="6047"/>
                  </a:lnTo>
                  <a:lnTo>
                    <a:pt x="5792" y="6304"/>
                  </a:lnTo>
                  <a:lnTo>
                    <a:pt x="5733" y="6540"/>
                  </a:lnTo>
                  <a:lnTo>
                    <a:pt x="5654" y="6757"/>
                  </a:lnTo>
                  <a:lnTo>
                    <a:pt x="5556" y="6934"/>
                  </a:lnTo>
                  <a:lnTo>
                    <a:pt x="5418" y="7111"/>
                  </a:lnTo>
                  <a:lnTo>
                    <a:pt x="5280" y="7249"/>
                  </a:lnTo>
                  <a:lnTo>
                    <a:pt x="5122" y="7348"/>
                  </a:lnTo>
                  <a:lnTo>
                    <a:pt x="4945" y="7426"/>
                  </a:lnTo>
                  <a:lnTo>
                    <a:pt x="4768" y="7485"/>
                  </a:lnTo>
                  <a:lnTo>
                    <a:pt x="4551" y="7505"/>
                  </a:lnTo>
                  <a:lnTo>
                    <a:pt x="4334" y="7505"/>
                  </a:lnTo>
                  <a:lnTo>
                    <a:pt x="4118" y="7466"/>
                  </a:lnTo>
                  <a:lnTo>
                    <a:pt x="3881" y="7407"/>
                  </a:lnTo>
                  <a:lnTo>
                    <a:pt x="3645" y="7308"/>
                  </a:lnTo>
                  <a:lnTo>
                    <a:pt x="3389" y="7170"/>
                  </a:lnTo>
                  <a:lnTo>
                    <a:pt x="3133" y="7013"/>
                  </a:lnTo>
                  <a:lnTo>
                    <a:pt x="2896" y="6835"/>
                  </a:lnTo>
                  <a:lnTo>
                    <a:pt x="2719" y="6678"/>
                  </a:lnTo>
                  <a:lnTo>
                    <a:pt x="2542" y="6520"/>
                  </a:lnTo>
                  <a:lnTo>
                    <a:pt x="2207" y="6166"/>
                  </a:lnTo>
                  <a:lnTo>
                    <a:pt x="1912" y="5772"/>
                  </a:lnTo>
                  <a:lnTo>
                    <a:pt x="1655" y="5338"/>
                  </a:lnTo>
                  <a:lnTo>
                    <a:pt x="1498" y="5063"/>
                  </a:lnTo>
                  <a:lnTo>
                    <a:pt x="1360" y="4747"/>
                  </a:lnTo>
                  <a:lnTo>
                    <a:pt x="1222" y="4452"/>
                  </a:lnTo>
                  <a:lnTo>
                    <a:pt x="1124" y="4137"/>
                  </a:lnTo>
                  <a:lnTo>
                    <a:pt x="1045" y="3841"/>
                  </a:lnTo>
                  <a:lnTo>
                    <a:pt x="1005" y="3605"/>
                  </a:lnTo>
                  <a:lnTo>
                    <a:pt x="966" y="3388"/>
                  </a:lnTo>
                  <a:lnTo>
                    <a:pt x="946" y="3152"/>
                  </a:lnTo>
                  <a:lnTo>
                    <a:pt x="946" y="2935"/>
                  </a:lnTo>
                  <a:lnTo>
                    <a:pt x="946" y="2659"/>
                  </a:lnTo>
                  <a:lnTo>
                    <a:pt x="966" y="2581"/>
                  </a:lnTo>
                  <a:lnTo>
                    <a:pt x="986" y="2403"/>
                  </a:lnTo>
                  <a:lnTo>
                    <a:pt x="1005" y="2305"/>
                  </a:lnTo>
                  <a:lnTo>
                    <a:pt x="1045" y="2167"/>
                  </a:lnTo>
                  <a:lnTo>
                    <a:pt x="1084" y="2068"/>
                  </a:lnTo>
                  <a:lnTo>
                    <a:pt x="1124" y="1950"/>
                  </a:lnTo>
                  <a:lnTo>
                    <a:pt x="1183" y="1871"/>
                  </a:lnTo>
                  <a:lnTo>
                    <a:pt x="1242" y="1773"/>
                  </a:lnTo>
                  <a:lnTo>
                    <a:pt x="1301" y="1694"/>
                  </a:lnTo>
                  <a:lnTo>
                    <a:pt x="1360" y="1596"/>
                  </a:lnTo>
                  <a:lnTo>
                    <a:pt x="1419" y="1537"/>
                  </a:lnTo>
                  <a:lnTo>
                    <a:pt x="1498" y="1458"/>
                  </a:lnTo>
                  <a:lnTo>
                    <a:pt x="1577" y="1418"/>
                  </a:lnTo>
                  <a:lnTo>
                    <a:pt x="1655" y="1359"/>
                  </a:lnTo>
                  <a:lnTo>
                    <a:pt x="1754" y="1320"/>
                  </a:lnTo>
                  <a:lnTo>
                    <a:pt x="1833" y="1280"/>
                  </a:lnTo>
                  <a:lnTo>
                    <a:pt x="1931" y="1241"/>
                  </a:lnTo>
                  <a:lnTo>
                    <a:pt x="2030" y="1221"/>
                  </a:lnTo>
                  <a:lnTo>
                    <a:pt x="2128" y="1202"/>
                  </a:lnTo>
                  <a:close/>
                  <a:moveTo>
                    <a:pt x="10677" y="5949"/>
                  </a:moveTo>
                  <a:lnTo>
                    <a:pt x="10815" y="5969"/>
                  </a:lnTo>
                  <a:lnTo>
                    <a:pt x="10914" y="5988"/>
                  </a:lnTo>
                  <a:lnTo>
                    <a:pt x="11051" y="6028"/>
                  </a:lnTo>
                  <a:lnTo>
                    <a:pt x="11150" y="6067"/>
                  </a:lnTo>
                  <a:lnTo>
                    <a:pt x="11327" y="6126"/>
                  </a:lnTo>
                  <a:lnTo>
                    <a:pt x="11386" y="6146"/>
                  </a:lnTo>
                  <a:lnTo>
                    <a:pt x="11642" y="6284"/>
                  </a:lnTo>
                  <a:lnTo>
                    <a:pt x="11899" y="6441"/>
                  </a:lnTo>
                  <a:lnTo>
                    <a:pt x="12135" y="6638"/>
                  </a:lnTo>
                  <a:lnTo>
                    <a:pt x="12371" y="6835"/>
                  </a:lnTo>
                  <a:lnTo>
                    <a:pt x="12588" y="7052"/>
                  </a:lnTo>
                  <a:lnTo>
                    <a:pt x="12805" y="7308"/>
                  </a:lnTo>
                  <a:lnTo>
                    <a:pt x="13002" y="7564"/>
                  </a:lnTo>
                  <a:lnTo>
                    <a:pt x="13199" y="7840"/>
                  </a:lnTo>
                  <a:lnTo>
                    <a:pt x="13376" y="8116"/>
                  </a:lnTo>
                  <a:lnTo>
                    <a:pt x="13533" y="8411"/>
                  </a:lnTo>
                  <a:lnTo>
                    <a:pt x="13671" y="8707"/>
                  </a:lnTo>
                  <a:lnTo>
                    <a:pt x="13790" y="9002"/>
                  </a:lnTo>
                  <a:lnTo>
                    <a:pt x="13888" y="9317"/>
                  </a:lnTo>
                  <a:lnTo>
                    <a:pt x="13987" y="9633"/>
                  </a:lnTo>
                  <a:lnTo>
                    <a:pt x="14046" y="9928"/>
                  </a:lnTo>
                  <a:lnTo>
                    <a:pt x="14085" y="10223"/>
                  </a:lnTo>
                  <a:lnTo>
                    <a:pt x="14085" y="10519"/>
                  </a:lnTo>
                  <a:lnTo>
                    <a:pt x="14065" y="10814"/>
                  </a:lnTo>
                  <a:lnTo>
                    <a:pt x="14046" y="11071"/>
                  </a:lnTo>
                  <a:lnTo>
                    <a:pt x="13967" y="11307"/>
                  </a:lnTo>
                  <a:lnTo>
                    <a:pt x="13888" y="11504"/>
                  </a:lnTo>
                  <a:lnTo>
                    <a:pt x="13790" y="11701"/>
                  </a:lnTo>
                  <a:lnTo>
                    <a:pt x="13671" y="11858"/>
                  </a:lnTo>
                  <a:lnTo>
                    <a:pt x="13514" y="11996"/>
                  </a:lnTo>
                  <a:lnTo>
                    <a:pt x="13356" y="12115"/>
                  </a:lnTo>
                  <a:lnTo>
                    <a:pt x="13179" y="12193"/>
                  </a:lnTo>
                  <a:lnTo>
                    <a:pt x="13002" y="12233"/>
                  </a:lnTo>
                  <a:lnTo>
                    <a:pt x="12785" y="12272"/>
                  </a:lnTo>
                  <a:lnTo>
                    <a:pt x="12588" y="12252"/>
                  </a:lnTo>
                  <a:lnTo>
                    <a:pt x="12352" y="12233"/>
                  </a:lnTo>
                  <a:lnTo>
                    <a:pt x="12115" y="12154"/>
                  </a:lnTo>
                  <a:lnTo>
                    <a:pt x="11879" y="12055"/>
                  </a:lnTo>
                  <a:lnTo>
                    <a:pt x="11623" y="11937"/>
                  </a:lnTo>
                  <a:lnTo>
                    <a:pt x="11426" y="11819"/>
                  </a:lnTo>
                  <a:lnTo>
                    <a:pt x="11248" y="11681"/>
                  </a:lnTo>
                  <a:lnTo>
                    <a:pt x="11071" y="11543"/>
                  </a:lnTo>
                  <a:lnTo>
                    <a:pt x="10894" y="11386"/>
                  </a:lnTo>
                  <a:lnTo>
                    <a:pt x="10677" y="11149"/>
                  </a:lnTo>
                  <a:lnTo>
                    <a:pt x="10461" y="10913"/>
                  </a:lnTo>
                  <a:lnTo>
                    <a:pt x="10244" y="10657"/>
                  </a:lnTo>
                  <a:lnTo>
                    <a:pt x="10007" y="10302"/>
                  </a:lnTo>
                  <a:lnTo>
                    <a:pt x="9811" y="9948"/>
                  </a:lnTo>
                  <a:lnTo>
                    <a:pt x="9653" y="9633"/>
                  </a:lnTo>
                  <a:lnTo>
                    <a:pt x="9495" y="9298"/>
                  </a:lnTo>
                  <a:lnTo>
                    <a:pt x="9436" y="9101"/>
                  </a:lnTo>
                  <a:lnTo>
                    <a:pt x="9357" y="8845"/>
                  </a:lnTo>
                  <a:lnTo>
                    <a:pt x="9279" y="8589"/>
                  </a:lnTo>
                  <a:lnTo>
                    <a:pt x="9220" y="8293"/>
                  </a:lnTo>
                  <a:lnTo>
                    <a:pt x="9180" y="7978"/>
                  </a:lnTo>
                  <a:lnTo>
                    <a:pt x="9180" y="7702"/>
                  </a:lnTo>
                  <a:lnTo>
                    <a:pt x="9180" y="7407"/>
                  </a:lnTo>
                  <a:lnTo>
                    <a:pt x="9200" y="7328"/>
                  </a:lnTo>
                  <a:lnTo>
                    <a:pt x="9220" y="7151"/>
                  </a:lnTo>
                  <a:lnTo>
                    <a:pt x="9259" y="7052"/>
                  </a:lnTo>
                  <a:lnTo>
                    <a:pt x="9279" y="6914"/>
                  </a:lnTo>
                  <a:lnTo>
                    <a:pt x="9318" y="6835"/>
                  </a:lnTo>
                  <a:lnTo>
                    <a:pt x="9377" y="6717"/>
                  </a:lnTo>
                  <a:lnTo>
                    <a:pt x="9417" y="6619"/>
                  </a:lnTo>
                  <a:lnTo>
                    <a:pt x="9476" y="6520"/>
                  </a:lnTo>
                  <a:lnTo>
                    <a:pt x="9535" y="6441"/>
                  </a:lnTo>
                  <a:lnTo>
                    <a:pt x="9594" y="6363"/>
                  </a:lnTo>
                  <a:lnTo>
                    <a:pt x="9673" y="6304"/>
                  </a:lnTo>
                  <a:lnTo>
                    <a:pt x="9732" y="6225"/>
                  </a:lnTo>
                  <a:lnTo>
                    <a:pt x="9811" y="6166"/>
                  </a:lnTo>
                  <a:lnTo>
                    <a:pt x="9889" y="6107"/>
                  </a:lnTo>
                  <a:lnTo>
                    <a:pt x="9988" y="6067"/>
                  </a:lnTo>
                  <a:lnTo>
                    <a:pt x="10067" y="6028"/>
                  </a:lnTo>
                  <a:lnTo>
                    <a:pt x="10185" y="6008"/>
                  </a:lnTo>
                  <a:lnTo>
                    <a:pt x="10264" y="5969"/>
                  </a:lnTo>
                  <a:lnTo>
                    <a:pt x="10382" y="5969"/>
                  </a:lnTo>
                  <a:lnTo>
                    <a:pt x="10461" y="5949"/>
                  </a:lnTo>
                  <a:close/>
                  <a:moveTo>
                    <a:pt x="1793" y="0"/>
                  </a:moveTo>
                  <a:lnTo>
                    <a:pt x="1655" y="20"/>
                  </a:lnTo>
                  <a:lnTo>
                    <a:pt x="1498" y="40"/>
                  </a:lnTo>
                  <a:lnTo>
                    <a:pt x="1380" y="79"/>
                  </a:lnTo>
                  <a:lnTo>
                    <a:pt x="1242" y="118"/>
                  </a:lnTo>
                  <a:lnTo>
                    <a:pt x="1124" y="158"/>
                  </a:lnTo>
                  <a:lnTo>
                    <a:pt x="1005" y="236"/>
                  </a:lnTo>
                  <a:lnTo>
                    <a:pt x="789" y="374"/>
                  </a:lnTo>
                  <a:lnTo>
                    <a:pt x="592" y="571"/>
                  </a:lnTo>
                  <a:lnTo>
                    <a:pt x="414" y="788"/>
                  </a:lnTo>
                  <a:lnTo>
                    <a:pt x="277" y="1044"/>
                  </a:lnTo>
                  <a:lnTo>
                    <a:pt x="158" y="1340"/>
                  </a:lnTo>
                  <a:lnTo>
                    <a:pt x="80" y="1655"/>
                  </a:lnTo>
                  <a:lnTo>
                    <a:pt x="20" y="2009"/>
                  </a:lnTo>
                  <a:lnTo>
                    <a:pt x="1" y="2403"/>
                  </a:lnTo>
                  <a:lnTo>
                    <a:pt x="20" y="2797"/>
                  </a:lnTo>
                  <a:lnTo>
                    <a:pt x="80" y="3231"/>
                  </a:lnTo>
                  <a:lnTo>
                    <a:pt x="158" y="3644"/>
                  </a:lnTo>
                  <a:lnTo>
                    <a:pt x="277" y="4058"/>
                  </a:lnTo>
                  <a:lnTo>
                    <a:pt x="414" y="4491"/>
                  </a:lnTo>
                  <a:lnTo>
                    <a:pt x="572" y="4905"/>
                  </a:lnTo>
                  <a:lnTo>
                    <a:pt x="769" y="5319"/>
                  </a:lnTo>
                  <a:lnTo>
                    <a:pt x="986" y="5713"/>
                  </a:lnTo>
                  <a:lnTo>
                    <a:pt x="1242" y="6107"/>
                  </a:lnTo>
                  <a:lnTo>
                    <a:pt x="1498" y="6481"/>
                  </a:lnTo>
                  <a:lnTo>
                    <a:pt x="1774" y="6835"/>
                  </a:lnTo>
                  <a:lnTo>
                    <a:pt x="2069" y="7170"/>
                  </a:lnTo>
                  <a:lnTo>
                    <a:pt x="2384" y="7485"/>
                  </a:lnTo>
                  <a:lnTo>
                    <a:pt x="2699" y="7761"/>
                  </a:lnTo>
                  <a:lnTo>
                    <a:pt x="3034" y="8017"/>
                  </a:lnTo>
                  <a:lnTo>
                    <a:pt x="3389" y="8234"/>
                  </a:lnTo>
                  <a:lnTo>
                    <a:pt x="3743" y="8431"/>
                  </a:lnTo>
                  <a:lnTo>
                    <a:pt x="4078" y="8549"/>
                  </a:lnTo>
                  <a:lnTo>
                    <a:pt x="4413" y="8648"/>
                  </a:lnTo>
                  <a:lnTo>
                    <a:pt x="4728" y="8687"/>
                  </a:lnTo>
                  <a:lnTo>
                    <a:pt x="5024" y="8707"/>
                  </a:lnTo>
                  <a:lnTo>
                    <a:pt x="5300" y="8667"/>
                  </a:lnTo>
                  <a:lnTo>
                    <a:pt x="5556" y="8569"/>
                  </a:lnTo>
                  <a:lnTo>
                    <a:pt x="5812" y="8451"/>
                  </a:lnTo>
                  <a:lnTo>
                    <a:pt x="5891" y="8411"/>
                  </a:lnTo>
                  <a:lnTo>
                    <a:pt x="5989" y="8332"/>
                  </a:lnTo>
                  <a:lnTo>
                    <a:pt x="6068" y="8254"/>
                  </a:lnTo>
                  <a:lnTo>
                    <a:pt x="6166" y="8155"/>
                  </a:lnTo>
                  <a:lnTo>
                    <a:pt x="6225" y="8076"/>
                  </a:lnTo>
                  <a:lnTo>
                    <a:pt x="6324" y="7978"/>
                  </a:lnTo>
                  <a:lnTo>
                    <a:pt x="6383" y="7879"/>
                  </a:lnTo>
                  <a:lnTo>
                    <a:pt x="6462" y="7742"/>
                  </a:lnTo>
                  <a:lnTo>
                    <a:pt x="6501" y="7663"/>
                  </a:lnTo>
                  <a:lnTo>
                    <a:pt x="6560" y="7505"/>
                  </a:lnTo>
                  <a:lnTo>
                    <a:pt x="6600" y="7407"/>
                  </a:lnTo>
                  <a:lnTo>
                    <a:pt x="6659" y="7210"/>
                  </a:lnTo>
                  <a:lnTo>
                    <a:pt x="6678" y="7131"/>
                  </a:lnTo>
                  <a:lnTo>
                    <a:pt x="6738" y="6816"/>
                  </a:lnTo>
                  <a:lnTo>
                    <a:pt x="7506" y="7249"/>
                  </a:lnTo>
                  <a:lnTo>
                    <a:pt x="8274" y="7702"/>
                  </a:lnTo>
                  <a:lnTo>
                    <a:pt x="8333" y="8096"/>
                  </a:lnTo>
                  <a:lnTo>
                    <a:pt x="8412" y="8470"/>
                  </a:lnTo>
                  <a:lnTo>
                    <a:pt x="8530" y="8864"/>
                  </a:lnTo>
                  <a:lnTo>
                    <a:pt x="8648" y="9258"/>
                  </a:lnTo>
                  <a:lnTo>
                    <a:pt x="8806" y="9633"/>
                  </a:lnTo>
                  <a:lnTo>
                    <a:pt x="8983" y="10007"/>
                  </a:lnTo>
                  <a:lnTo>
                    <a:pt x="9180" y="10381"/>
                  </a:lnTo>
                  <a:lnTo>
                    <a:pt x="9397" y="10736"/>
                  </a:lnTo>
                  <a:lnTo>
                    <a:pt x="9633" y="11090"/>
                  </a:lnTo>
                  <a:lnTo>
                    <a:pt x="9870" y="11425"/>
                  </a:lnTo>
                  <a:lnTo>
                    <a:pt x="10126" y="11740"/>
                  </a:lnTo>
                  <a:lnTo>
                    <a:pt x="10401" y="12036"/>
                  </a:lnTo>
                  <a:lnTo>
                    <a:pt x="10697" y="12312"/>
                  </a:lnTo>
                  <a:lnTo>
                    <a:pt x="10992" y="12568"/>
                  </a:lnTo>
                  <a:lnTo>
                    <a:pt x="11308" y="12804"/>
                  </a:lnTo>
                  <a:lnTo>
                    <a:pt x="11623" y="13001"/>
                  </a:lnTo>
                  <a:lnTo>
                    <a:pt x="11997" y="13178"/>
                  </a:lnTo>
                  <a:lnTo>
                    <a:pt x="12352" y="13336"/>
                  </a:lnTo>
                  <a:lnTo>
                    <a:pt x="12686" y="13415"/>
                  </a:lnTo>
                  <a:lnTo>
                    <a:pt x="13021" y="13454"/>
                  </a:lnTo>
                  <a:lnTo>
                    <a:pt x="13336" y="13454"/>
                  </a:lnTo>
                  <a:lnTo>
                    <a:pt x="13474" y="13434"/>
                  </a:lnTo>
                  <a:lnTo>
                    <a:pt x="13632" y="13395"/>
                  </a:lnTo>
                  <a:lnTo>
                    <a:pt x="13770" y="13356"/>
                  </a:lnTo>
                  <a:lnTo>
                    <a:pt x="13888" y="13296"/>
                  </a:lnTo>
                  <a:lnTo>
                    <a:pt x="14026" y="13237"/>
                  </a:lnTo>
                  <a:lnTo>
                    <a:pt x="14144" y="13159"/>
                  </a:lnTo>
                  <a:lnTo>
                    <a:pt x="14243" y="13080"/>
                  </a:lnTo>
                  <a:lnTo>
                    <a:pt x="14341" y="12981"/>
                  </a:lnTo>
                  <a:lnTo>
                    <a:pt x="14440" y="12902"/>
                  </a:lnTo>
                  <a:lnTo>
                    <a:pt x="14518" y="12784"/>
                  </a:lnTo>
                  <a:lnTo>
                    <a:pt x="14597" y="12666"/>
                  </a:lnTo>
                  <a:lnTo>
                    <a:pt x="14676" y="12528"/>
                  </a:lnTo>
                  <a:lnTo>
                    <a:pt x="14755" y="12410"/>
                  </a:lnTo>
                  <a:lnTo>
                    <a:pt x="14814" y="12252"/>
                  </a:lnTo>
                  <a:lnTo>
                    <a:pt x="14853" y="12134"/>
                  </a:lnTo>
                  <a:lnTo>
                    <a:pt x="14912" y="11937"/>
                  </a:lnTo>
                  <a:lnTo>
                    <a:pt x="14952" y="11799"/>
                  </a:lnTo>
                  <a:lnTo>
                    <a:pt x="14991" y="11563"/>
                  </a:lnTo>
                  <a:lnTo>
                    <a:pt x="14991" y="11445"/>
                  </a:lnTo>
                  <a:lnTo>
                    <a:pt x="15011" y="11071"/>
                  </a:lnTo>
                  <a:lnTo>
                    <a:pt x="14991" y="10657"/>
                  </a:lnTo>
                  <a:lnTo>
                    <a:pt x="14952" y="10243"/>
                  </a:lnTo>
                  <a:lnTo>
                    <a:pt x="14873" y="9830"/>
                  </a:lnTo>
                  <a:lnTo>
                    <a:pt x="14755" y="9396"/>
                  </a:lnTo>
                  <a:lnTo>
                    <a:pt x="14617" y="8983"/>
                  </a:lnTo>
                  <a:lnTo>
                    <a:pt x="14440" y="8549"/>
                  </a:lnTo>
                  <a:lnTo>
                    <a:pt x="14243" y="8135"/>
                  </a:lnTo>
                  <a:lnTo>
                    <a:pt x="14026" y="7742"/>
                  </a:lnTo>
                  <a:lnTo>
                    <a:pt x="13790" y="7348"/>
                  </a:lnTo>
                  <a:lnTo>
                    <a:pt x="13533" y="6973"/>
                  </a:lnTo>
                  <a:lnTo>
                    <a:pt x="13258" y="6619"/>
                  </a:lnTo>
                  <a:lnTo>
                    <a:pt x="12962" y="6284"/>
                  </a:lnTo>
                  <a:lnTo>
                    <a:pt x="12647" y="5969"/>
                  </a:lnTo>
                  <a:lnTo>
                    <a:pt x="12332" y="5693"/>
                  </a:lnTo>
                  <a:lnTo>
                    <a:pt x="11997" y="5437"/>
                  </a:lnTo>
                  <a:lnTo>
                    <a:pt x="11642" y="5220"/>
                  </a:lnTo>
                  <a:lnTo>
                    <a:pt x="11308" y="5043"/>
                  </a:lnTo>
                  <a:lnTo>
                    <a:pt x="11209" y="5003"/>
                  </a:lnTo>
                  <a:lnTo>
                    <a:pt x="10992" y="4925"/>
                  </a:lnTo>
                  <a:lnTo>
                    <a:pt x="10855" y="4885"/>
                  </a:lnTo>
                  <a:lnTo>
                    <a:pt x="10677" y="4826"/>
                  </a:lnTo>
                  <a:lnTo>
                    <a:pt x="10539" y="4806"/>
                  </a:lnTo>
                  <a:lnTo>
                    <a:pt x="10362" y="4767"/>
                  </a:lnTo>
                  <a:lnTo>
                    <a:pt x="9968" y="4767"/>
                  </a:lnTo>
                  <a:lnTo>
                    <a:pt x="9811" y="4787"/>
                  </a:lnTo>
                  <a:lnTo>
                    <a:pt x="9692" y="4806"/>
                  </a:lnTo>
                  <a:lnTo>
                    <a:pt x="9554" y="4846"/>
                  </a:lnTo>
                  <a:lnTo>
                    <a:pt x="9456" y="4885"/>
                  </a:lnTo>
                  <a:lnTo>
                    <a:pt x="9318" y="4944"/>
                  </a:lnTo>
                  <a:lnTo>
                    <a:pt x="9121" y="5063"/>
                  </a:lnTo>
                  <a:lnTo>
                    <a:pt x="8963" y="5200"/>
                  </a:lnTo>
                  <a:lnTo>
                    <a:pt x="8806" y="5358"/>
                  </a:lnTo>
                  <a:lnTo>
                    <a:pt x="8668" y="5535"/>
                  </a:lnTo>
                  <a:lnTo>
                    <a:pt x="8530" y="5772"/>
                  </a:lnTo>
                  <a:lnTo>
                    <a:pt x="8432" y="6028"/>
                  </a:lnTo>
                  <a:lnTo>
                    <a:pt x="8353" y="6323"/>
                  </a:lnTo>
                  <a:lnTo>
                    <a:pt x="8294" y="6638"/>
                  </a:lnTo>
                  <a:lnTo>
                    <a:pt x="6738" y="5752"/>
                  </a:lnTo>
                  <a:lnTo>
                    <a:pt x="6678" y="5378"/>
                  </a:lnTo>
                  <a:lnTo>
                    <a:pt x="6600" y="4984"/>
                  </a:lnTo>
                  <a:lnTo>
                    <a:pt x="6501" y="4590"/>
                  </a:lnTo>
                  <a:lnTo>
                    <a:pt x="6363" y="4216"/>
                  </a:lnTo>
                  <a:lnTo>
                    <a:pt x="6206" y="3822"/>
                  </a:lnTo>
                  <a:lnTo>
                    <a:pt x="6048" y="3447"/>
                  </a:lnTo>
                  <a:lnTo>
                    <a:pt x="5851" y="3073"/>
                  </a:lnTo>
                  <a:lnTo>
                    <a:pt x="5634" y="2718"/>
                  </a:lnTo>
                  <a:lnTo>
                    <a:pt x="5398" y="2364"/>
                  </a:lnTo>
                  <a:lnTo>
                    <a:pt x="5162" y="2029"/>
                  </a:lnTo>
                  <a:lnTo>
                    <a:pt x="4886" y="1714"/>
                  </a:lnTo>
                  <a:lnTo>
                    <a:pt x="4610" y="1418"/>
                  </a:lnTo>
                  <a:lnTo>
                    <a:pt x="4334" y="1143"/>
                  </a:lnTo>
                  <a:lnTo>
                    <a:pt x="4019" y="887"/>
                  </a:lnTo>
                  <a:lnTo>
                    <a:pt x="3724" y="670"/>
                  </a:lnTo>
                  <a:lnTo>
                    <a:pt x="3409" y="473"/>
                  </a:lnTo>
                  <a:lnTo>
                    <a:pt x="3054" y="276"/>
                  </a:lnTo>
                  <a:lnTo>
                    <a:pt x="2956" y="236"/>
                  </a:lnTo>
                  <a:lnTo>
                    <a:pt x="2719" y="158"/>
                  </a:lnTo>
                  <a:lnTo>
                    <a:pt x="2601" y="118"/>
                  </a:lnTo>
                  <a:lnTo>
                    <a:pt x="2404" y="59"/>
                  </a:lnTo>
                  <a:lnTo>
                    <a:pt x="2266" y="40"/>
                  </a:lnTo>
                  <a:lnTo>
                    <a:pt x="20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13"/>
            <p:cNvSpPr/>
            <p:nvPr/>
          </p:nvSpPr>
          <p:spPr>
            <a:xfrm>
              <a:off x="3093950" y="3564650"/>
              <a:ext cx="122650" cy="157625"/>
            </a:xfrm>
            <a:custGeom>
              <a:avLst/>
              <a:gdLst/>
              <a:ahLst/>
              <a:cxnLst/>
              <a:rect l="l" t="t" r="r" b="b"/>
              <a:pathLst>
                <a:path w="4906" h="6305" extrusionOk="0">
                  <a:moveTo>
                    <a:pt x="1182" y="1"/>
                  </a:moveTo>
                  <a:lnTo>
                    <a:pt x="1084" y="20"/>
                  </a:lnTo>
                  <a:lnTo>
                    <a:pt x="985" y="40"/>
                  </a:lnTo>
                  <a:lnTo>
                    <a:pt x="887" y="79"/>
                  </a:lnTo>
                  <a:lnTo>
                    <a:pt x="808" y="119"/>
                  </a:lnTo>
                  <a:lnTo>
                    <a:pt x="709" y="158"/>
                  </a:lnTo>
                  <a:lnTo>
                    <a:pt x="631" y="217"/>
                  </a:lnTo>
                  <a:lnTo>
                    <a:pt x="552" y="257"/>
                  </a:lnTo>
                  <a:lnTo>
                    <a:pt x="473" y="336"/>
                  </a:lnTo>
                  <a:lnTo>
                    <a:pt x="414" y="395"/>
                  </a:lnTo>
                  <a:lnTo>
                    <a:pt x="335" y="493"/>
                  </a:lnTo>
                  <a:lnTo>
                    <a:pt x="296" y="572"/>
                  </a:lnTo>
                  <a:lnTo>
                    <a:pt x="237" y="670"/>
                  </a:lnTo>
                  <a:lnTo>
                    <a:pt x="178" y="749"/>
                  </a:lnTo>
                  <a:lnTo>
                    <a:pt x="138" y="867"/>
                  </a:lnTo>
                  <a:lnTo>
                    <a:pt x="99" y="966"/>
                  </a:lnTo>
                  <a:lnTo>
                    <a:pt x="59" y="1104"/>
                  </a:lnTo>
                  <a:lnTo>
                    <a:pt x="40" y="1202"/>
                  </a:lnTo>
                  <a:lnTo>
                    <a:pt x="20" y="1380"/>
                  </a:lnTo>
                  <a:lnTo>
                    <a:pt x="0" y="1458"/>
                  </a:lnTo>
                  <a:lnTo>
                    <a:pt x="0" y="1734"/>
                  </a:lnTo>
                  <a:lnTo>
                    <a:pt x="0" y="1951"/>
                  </a:lnTo>
                  <a:lnTo>
                    <a:pt x="20" y="2187"/>
                  </a:lnTo>
                  <a:lnTo>
                    <a:pt x="59" y="2404"/>
                  </a:lnTo>
                  <a:lnTo>
                    <a:pt x="99" y="2640"/>
                  </a:lnTo>
                  <a:lnTo>
                    <a:pt x="178" y="2936"/>
                  </a:lnTo>
                  <a:lnTo>
                    <a:pt x="276" y="3251"/>
                  </a:lnTo>
                  <a:lnTo>
                    <a:pt x="414" y="3546"/>
                  </a:lnTo>
                  <a:lnTo>
                    <a:pt x="552" y="3862"/>
                  </a:lnTo>
                  <a:lnTo>
                    <a:pt x="709" y="4137"/>
                  </a:lnTo>
                  <a:lnTo>
                    <a:pt x="966" y="4571"/>
                  </a:lnTo>
                  <a:lnTo>
                    <a:pt x="1261" y="4965"/>
                  </a:lnTo>
                  <a:lnTo>
                    <a:pt x="1596" y="5319"/>
                  </a:lnTo>
                  <a:lnTo>
                    <a:pt x="1773" y="5477"/>
                  </a:lnTo>
                  <a:lnTo>
                    <a:pt x="1950" y="5634"/>
                  </a:lnTo>
                  <a:lnTo>
                    <a:pt x="2187" y="5812"/>
                  </a:lnTo>
                  <a:lnTo>
                    <a:pt x="2443" y="5969"/>
                  </a:lnTo>
                  <a:lnTo>
                    <a:pt x="2699" y="6107"/>
                  </a:lnTo>
                  <a:lnTo>
                    <a:pt x="2935" y="6206"/>
                  </a:lnTo>
                  <a:lnTo>
                    <a:pt x="3172" y="6265"/>
                  </a:lnTo>
                  <a:lnTo>
                    <a:pt x="3388" y="6304"/>
                  </a:lnTo>
                  <a:lnTo>
                    <a:pt x="3605" y="6304"/>
                  </a:lnTo>
                  <a:lnTo>
                    <a:pt x="3822" y="6284"/>
                  </a:lnTo>
                  <a:lnTo>
                    <a:pt x="3999" y="6225"/>
                  </a:lnTo>
                  <a:lnTo>
                    <a:pt x="4176" y="6147"/>
                  </a:lnTo>
                  <a:lnTo>
                    <a:pt x="4334" y="6048"/>
                  </a:lnTo>
                  <a:lnTo>
                    <a:pt x="4472" y="5910"/>
                  </a:lnTo>
                  <a:lnTo>
                    <a:pt x="4610" y="5733"/>
                  </a:lnTo>
                  <a:lnTo>
                    <a:pt x="4708" y="5556"/>
                  </a:lnTo>
                  <a:lnTo>
                    <a:pt x="4787" y="5339"/>
                  </a:lnTo>
                  <a:lnTo>
                    <a:pt x="4846" y="5103"/>
                  </a:lnTo>
                  <a:lnTo>
                    <a:pt x="4885" y="4846"/>
                  </a:lnTo>
                  <a:lnTo>
                    <a:pt x="4905" y="4571"/>
                  </a:lnTo>
                  <a:lnTo>
                    <a:pt x="4885" y="4275"/>
                  </a:lnTo>
                  <a:lnTo>
                    <a:pt x="4846" y="3980"/>
                  </a:lnTo>
                  <a:lnTo>
                    <a:pt x="4787" y="3665"/>
                  </a:lnTo>
                  <a:lnTo>
                    <a:pt x="4708" y="3369"/>
                  </a:lnTo>
                  <a:lnTo>
                    <a:pt x="4610" y="3054"/>
                  </a:lnTo>
                  <a:lnTo>
                    <a:pt x="4491" y="2758"/>
                  </a:lnTo>
                  <a:lnTo>
                    <a:pt x="4354" y="2443"/>
                  </a:lnTo>
                  <a:lnTo>
                    <a:pt x="4196" y="2168"/>
                  </a:lnTo>
                  <a:lnTo>
                    <a:pt x="4019" y="1872"/>
                  </a:lnTo>
                  <a:lnTo>
                    <a:pt x="3822" y="1596"/>
                  </a:lnTo>
                  <a:lnTo>
                    <a:pt x="3625" y="1340"/>
                  </a:lnTo>
                  <a:lnTo>
                    <a:pt x="3408" y="1104"/>
                  </a:lnTo>
                  <a:lnTo>
                    <a:pt x="3191" y="867"/>
                  </a:lnTo>
                  <a:lnTo>
                    <a:pt x="2955" y="670"/>
                  </a:lnTo>
                  <a:lnTo>
                    <a:pt x="2699" y="493"/>
                  </a:lnTo>
                  <a:lnTo>
                    <a:pt x="2463" y="336"/>
                  </a:lnTo>
                  <a:lnTo>
                    <a:pt x="2266" y="217"/>
                  </a:lnTo>
                  <a:lnTo>
                    <a:pt x="2069" y="139"/>
                  </a:lnTo>
                  <a:lnTo>
                    <a:pt x="1872" y="79"/>
                  </a:lnTo>
                  <a:lnTo>
                    <a:pt x="1694" y="20"/>
                  </a:lnTo>
                  <a:lnTo>
                    <a:pt x="1635" y="20"/>
                  </a:lnTo>
                  <a:lnTo>
                    <a:pt x="1497"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7" name="Google Shape;887;p13"/>
          <p:cNvGrpSpPr/>
          <p:nvPr/>
        </p:nvGrpSpPr>
        <p:grpSpPr>
          <a:xfrm>
            <a:off x="233508" y="341351"/>
            <a:ext cx="959426" cy="929600"/>
            <a:chOff x="10401025" y="944500"/>
            <a:chExt cx="1235100" cy="1196704"/>
          </a:xfrm>
        </p:grpSpPr>
        <p:sp>
          <p:nvSpPr>
            <p:cNvPr id="888" name="Google Shape;888;p13"/>
            <p:cNvSpPr/>
            <p:nvPr/>
          </p:nvSpPr>
          <p:spPr>
            <a:xfrm>
              <a:off x="10463150" y="1980704"/>
              <a:ext cx="1091400" cy="160500"/>
            </a:xfrm>
            <a:prstGeom prst="ellipse">
              <a:avLst/>
            </a:pr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9" name="Google Shape;889;p13"/>
            <p:cNvGrpSpPr/>
            <p:nvPr/>
          </p:nvGrpSpPr>
          <p:grpSpPr>
            <a:xfrm>
              <a:off x="10401025" y="944500"/>
              <a:ext cx="1235100" cy="1128725"/>
              <a:chOff x="2439475" y="238125"/>
              <a:chExt cx="1235100" cy="1128725"/>
            </a:xfrm>
          </p:grpSpPr>
          <p:sp>
            <p:nvSpPr>
              <p:cNvPr id="890" name="Google Shape;890;p13"/>
              <p:cNvSpPr/>
              <p:nvPr/>
            </p:nvSpPr>
            <p:spPr>
              <a:xfrm>
                <a:off x="2439475" y="516850"/>
                <a:ext cx="1235100" cy="571275"/>
              </a:xfrm>
              <a:custGeom>
                <a:avLst/>
                <a:gdLst/>
                <a:ahLst/>
                <a:cxnLst/>
                <a:rect l="l" t="t" r="r" b="b"/>
                <a:pathLst>
                  <a:path w="49404" h="22851" extrusionOk="0">
                    <a:moveTo>
                      <a:pt x="12371" y="1202"/>
                    </a:moveTo>
                    <a:lnTo>
                      <a:pt x="13159" y="1222"/>
                    </a:lnTo>
                    <a:lnTo>
                      <a:pt x="13966" y="1241"/>
                    </a:lnTo>
                    <a:lnTo>
                      <a:pt x="14813" y="1281"/>
                    </a:lnTo>
                    <a:lnTo>
                      <a:pt x="15660" y="1340"/>
                    </a:lnTo>
                    <a:lnTo>
                      <a:pt x="16527" y="1399"/>
                    </a:lnTo>
                    <a:lnTo>
                      <a:pt x="17414" y="1497"/>
                    </a:lnTo>
                    <a:lnTo>
                      <a:pt x="18300" y="1596"/>
                    </a:lnTo>
                    <a:lnTo>
                      <a:pt x="19226" y="1734"/>
                    </a:lnTo>
                    <a:lnTo>
                      <a:pt x="20152" y="1872"/>
                    </a:lnTo>
                    <a:lnTo>
                      <a:pt x="21077" y="2009"/>
                    </a:lnTo>
                    <a:lnTo>
                      <a:pt x="22023" y="2187"/>
                    </a:lnTo>
                    <a:lnTo>
                      <a:pt x="22988" y="2384"/>
                    </a:lnTo>
                    <a:lnTo>
                      <a:pt x="23953" y="2581"/>
                    </a:lnTo>
                    <a:lnTo>
                      <a:pt x="24919" y="2797"/>
                    </a:lnTo>
                    <a:lnTo>
                      <a:pt x="25904" y="3053"/>
                    </a:lnTo>
                    <a:lnTo>
                      <a:pt x="26888" y="3310"/>
                    </a:lnTo>
                    <a:lnTo>
                      <a:pt x="28031" y="3625"/>
                    </a:lnTo>
                    <a:lnTo>
                      <a:pt x="29173" y="3960"/>
                    </a:lnTo>
                    <a:lnTo>
                      <a:pt x="30277" y="4294"/>
                    </a:lnTo>
                    <a:lnTo>
                      <a:pt x="31360" y="4669"/>
                    </a:lnTo>
                    <a:lnTo>
                      <a:pt x="32424" y="5043"/>
                    </a:lnTo>
                    <a:lnTo>
                      <a:pt x="33468" y="5437"/>
                    </a:lnTo>
                    <a:lnTo>
                      <a:pt x="34472" y="5831"/>
                    </a:lnTo>
                    <a:lnTo>
                      <a:pt x="35457" y="6245"/>
                    </a:lnTo>
                    <a:lnTo>
                      <a:pt x="36895" y="6875"/>
                    </a:lnTo>
                    <a:lnTo>
                      <a:pt x="38254" y="7545"/>
                    </a:lnTo>
                    <a:lnTo>
                      <a:pt x="39554" y="8214"/>
                    </a:lnTo>
                    <a:lnTo>
                      <a:pt x="40165" y="8549"/>
                    </a:lnTo>
                    <a:lnTo>
                      <a:pt x="40756" y="8904"/>
                    </a:lnTo>
                    <a:lnTo>
                      <a:pt x="41623" y="9416"/>
                    </a:lnTo>
                    <a:lnTo>
                      <a:pt x="42450" y="9948"/>
                    </a:lnTo>
                    <a:lnTo>
                      <a:pt x="43218" y="10480"/>
                    </a:lnTo>
                    <a:lnTo>
                      <a:pt x="43927" y="11012"/>
                    </a:lnTo>
                    <a:lnTo>
                      <a:pt x="44597" y="11543"/>
                    </a:lnTo>
                    <a:lnTo>
                      <a:pt x="45227" y="12075"/>
                    </a:lnTo>
                    <a:lnTo>
                      <a:pt x="45779" y="12607"/>
                    </a:lnTo>
                    <a:lnTo>
                      <a:pt x="46291" y="13139"/>
                    </a:lnTo>
                    <a:lnTo>
                      <a:pt x="46744" y="13671"/>
                    </a:lnTo>
                    <a:lnTo>
                      <a:pt x="47138" y="14183"/>
                    </a:lnTo>
                    <a:lnTo>
                      <a:pt x="47473" y="14675"/>
                    </a:lnTo>
                    <a:lnTo>
                      <a:pt x="47611" y="14931"/>
                    </a:lnTo>
                    <a:lnTo>
                      <a:pt x="47729" y="15168"/>
                    </a:lnTo>
                    <a:lnTo>
                      <a:pt x="47847" y="15404"/>
                    </a:lnTo>
                    <a:lnTo>
                      <a:pt x="47946" y="15641"/>
                    </a:lnTo>
                    <a:lnTo>
                      <a:pt x="48025" y="15877"/>
                    </a:lnTo>
                    <a:lnTo>
                      <a:pt x="48084" y="16113"/>
                    </a:lnTo>
                    <a:lnTo>
                      <a:pt x="48143" y="16330"/>
                    </a:lnTo>
                    <a:lnTo>
                      <a:pt x="48182" y="16547"/>
                    </a:lnTo>
                    <a:lnTo>
                      <a:pt x="48202" y="16763"/>
                    </a:lnTo>
                    <a:lnTo>
                      <a:pt x="48202" y="16980"/>
                    </a:lnTo>
                    <a:lnTo>
                      <a:pt x="48202" y="17157"/>
                    </a:lnTo>
                    <a:lnTo>
                      <a:pt x="48182" y="17335"/>
                    </a:lnTo>
                    <a:lnTo>
                      <a:pt x="48163" y="17512"/>
                    </a:lnTo>
                    <a:lnTo>
                      <a:pt x="48123" y="17709"/>
                    </a:lnTo>
                    <a:lnTo>
                      <a:pt x="48044" y="17926"/>
                    </a:lnTo>
                    <a:lnTo>
                      <a:pt x="47966" y="18123"/>
                    </a:lnTo>
                    <a:lnTo>
                      <a:pt x="47847" y="18339"/>
                    </a:lnTo>
                    <a:lnTo>
                      <a:pt x="47729" y="18536"/>
                    </a:lnTo>
                    <a:lnTo>
                      <a:pt x="47611" y="18714"/>
                    </a:lnTo>
                    <a:lnTo>
                      <a:pt x="47473" y="18871"/>
                    </a:lnTo>
                    <a:lnTo>
                      <a:pt x="47315" y="19048"/>
                    </a:lnTo>
                    <a:lnTo>
                      <a:pt x="47158" y="19206"/>
                    </a:lnTo>
                    <a:lnTo>
                      <a:pt x="46961" y="19364"/>
                    </a:lnTo>
                    <a:lnTo>
                      <a:pt x="46764" y="19521"/>
                    </a:lnTo>
                    <a:lnTo>
                      <a:pt x="46567" y="19679"/>
                    </a:lnTo>
                    <a:lnTo>
                      <a:pt x="46331" y="19817"/>
                    </a:lnTo>
                    <a:lnTo>
                      <a:pt x="45956" y="20033"/>
                    </a:lnTo>
                    <a:lnTo>
                      <a:pt x="45562" y="20230"/>
                    </a:lnTo>
                    <a:lnTo>
                      <a:pt x="45129" y="20427"/>
                    </a:lnTo>
                    <a:lnTo>
                      <a:pt x="44676" y="20605"/>
                    </a:lnTo>
                    <a:lnTo>
                      <a:pt x="44183" y="20762"/>
                    </a:lnTo>
                    <a:lnTo>
                      <a:pt x="43652" y="20920"/>
                    </a:lnTo>
                    <a:lnTo>
                      <a:pt x="43100" y="21058"/>
                    </a:lnTo>
                    <a:lnTo>
                      <a:pt x="42529" y="21176"/>
                    </a:lnTo>
                    <a:lnTo>
                      <a:pt x="41918" y="21294"/>
                    </a:lnTo>
                    <a:lnTo>
                      <a:pt x="41308" y="21373"/>
                    </a:lnTo>
                    <a:lnTo>
                      <a:pt x="40657" y="21471"/>
                    </a:lnTo>
                    <a:lnTo>
                      <a:pt x="39968" y="21530"/>
                    </a:lnTo>
                    <a:lnTo>
                      <a:pt x="39279" y="21589"/>
                    </a:lnTo>
                    <a:lnTo>
                      <a:pt x="38550" y="21629"/>
                    </a:lnTo>
                    <a:lnTo>
                      <a:pt x="37821" y="21649"/>
                    </a:lnTo>
                    <a:lnTo>
                      <a:pt x="36265" y="21649"/>
                    </a:lnTo>
                    <a:lnTo>
                      <a:pt x="35437" y="21609"/>
                    </a:lnTo>
                    <a:lnTo>
                      <a:pt x="34610" y="21570"/>
                    </a:lnTo>
                    <a:lnTo>
                      <a:pt x="33763" y="21530"/>
                    </a:lnTo>
                    <a:lnTo>
                      <a:pt x="32896" y="21452"/>
                    </a:lnTo>
                    <a:lnTo>
                      <a:pt x="32010" y="21353"/>
                    </a:lnTo>
                    <a:lnTo>
                      <a:pt x="31104" y="21255"/>
                    </a:lnTo>
                    <a:lnTo>
                      <a:pt x="30198" y="21136"/>
                    </a:lnTo>
                    <a:lnTo>
                      <a:pt x="29272" y="20999"/>
                    </a:lnTo>
                    <a:lnTo>
                      <a:pt x="28346" y="20841"/>
                    </a:lnTo>
                    <a:lnTo>
                      <a:pt x="27401" y="20664"/>
                    </a:lnTo>
                    <a:lnTo>
                      <a:pt x="26435" y="20486"/>
                    </a:lnTo>
                    <a:lnTo>
                      <a:pt x="25470" y="20270"/>
                    </a:lnTo>
                    <a:lnTo>
                      <a:pt x="24505" y="20053"/>
                    </a:lnTo>
                    <a:lnTo>
                      <a:pt x="23520" y="19817"/>
                    </a:lnTo>
                    <a:lnTo>
                      <a:pt x="22535" y="19561"/>
                    </a:lnTo>
                    <a:lnTo>
                      <a:pt x="21393" y="19245"/>
                    </a:lnTo>
                    <a:lnTo>
                      <a:pt x="20250" y="18911"/>
                    </a:lnTo>
                    <a:lnTo>
                      <a:pt x="19147" y="18556"/>
                    </a:lnTo>
                    <a:lnTo>
                      <a:pt x="18064" y="18182"/>
                    </a:lnTo>
                    <a:lnTo>
                      <a:pt x="17000" y="17807"/>
                    </a:lnTo>
                    <a:lnTo>
                      <a:pt x="15956" y="17433"/>
                    </a:lnTo>
                    <a:lnTo>
                      <a:pt x="14951" y="17020"/>
                    </a:lnTo>
                    <a:lnTo>
                      <a:pt x="13966" y="16606"/>
                    </a:lnTo>
                    <a:lnTo>
                      <a:pt x="12528" y="15975"/>
                    </a:lnTo>
                    <a:lnTo>
                      <a:pt x="11169" y="15325"/>
                    </a:lnTo>
                    <a:lnTo>
                      <a:pt x="9869" y="14656"/>
                    </a:lnTo>
                    <a:lnTo>
                      <a:pt x="9259" y="14301"/>
                    </a:lnTo>
                    <a:lnTo>
                      <a:pt x="8648" y="13966"/>
                    </a:lnTo>
                    <a:lnTo>
                      <a:pt x="7801" y="13434"/>
                    </a:lnTo>
                    <a:lnTo>
                      <a:pt x="6974" y="12903"/>
                    </a:lnTo>
                    <a:lnTo>
                      <a:pt x="6205" y="12371"/>
                    </a:lnTo>
                    <a:lnTo>
                      <a:pt x="5476" y="11839"/>
                    </a:lnTo>
                    <a:lnTo>
                      <a:pt x="4807" y="11307"/>
                    </a:lnTo>
                    <a:lnTo>
                      <a:pt x="4196" y="10775"/>
                    </a:lnTo>
                    <a:lnTo>
                      <a:pt x="3645" y="10243"/>
                    </a:lnTo>
                    <a:lnTo>
                      <a:pt x="3132" y="9711"/>
                    </a:lnTo>
                    <a:lnTo>
                      <a:pt x="2679" y="9199"/>
                    </a:lnTo>
                    <a:lnTo>
                      <a:pt x="2285" y="8687"/>
                    </a:lnTo>
                    <a:lnTo>
                      <a:pt x="1951" y="8175"/>
                    </a:lnTo>
                    <a:lnTo>
                      <a:pt x="1813" y="7939"/>
                    </a:lnTo>
                    <a:lnTo>
                      <a:pt x="1694" y="7683"/>
                    </a:lnTo>
                    <a:lnTo>
                      <a:pt x="1576" y="7446"/>
                    </a:lnTo>
                    <a:lnTo>
                      <a:pt x="1478" y="7210"/>
                    </a:lnTo>
                    <a:lnTo>
                      <a:pt x="1399" y="6973"/>
                    </a:lnTo>
                    <a:lnTo>
                      <a:pt x="1320" y="6757"/>
                    </a:lnTo>
                    <a:lnTo>
                      <a:pt x="1281" y="6520"/>
                    </a:lnTo>
                    <a:lnTo>
                      <a:pt x="1241" y="6304"/>
                    </a:lnTo>
                    <a:lnTo>
                      <a:pt x="1222" y="6087"/>
                    </a:lnTo>
                    <a:lnTo>
                      <a:pt x="1222" y="5890"/>
                    </a:lnTo>
                    <a:lnTo>
                      <a:pt x="1222" y="5693"/>
                    </a:lnTo>
                    <a:lnTo>
                      <a:pt x="1241" y="5516"/>
                    </a:lnTo>
                    <a:lnTo>
                      <a:pt x="1261" y="5338"/>
                    </a:lnTo>
                    <a:lnTo>
                      <a:pt x="1300" y="5161"/>
                    </a:lnTo>
                    <a:lnTo>
                      <a:pt x="1379" y="4944"/>
                    </a:lnTo>
                    <a:lnTo>
                      <a:pt x="1458" y="4728"/>
                    </a:lnTo>
                    <a:lnTo>
                      <a:pt x="1557" y="4531"/>
                    </a:lnTo>
                    <a:lnTo>
                      <a:pt x="1694" y="4314"/>
                    </a:lnTo>
                    <a:lnTo>
                      <a:pt x="1813" y="4157"/>
                    </a:lnTo>
                    <a:lnTo>
                      <a:pt x="1951" y="3979"/>
                    </a:lnTo>
                    <a:lnTo>
                      <a:pt x="2108" y="3802"/>
                    </a:lnTo>
                    <a:lnTo>
                      <a:pt x="2266" y="3644"/>
                    </a:lnTo>
                    <a:lnTo>
                      <a:pt x="2443" y="3487"/>
                    </a:lnTo>
                    <a:lnTo>
                      <a:pt x="2640" y="3329"/>
                    </a:lnTo>
                    <a:lnTo>
                      <a:pt x="2857" y="3191"/>
                    </a:lnTo>
                    <a:lnTo>
                      <a:pt x="3093" y="3034"/>
                    </a:lnTo>
                    <a:lnTo>
                      <a:pt x="3448" y="2817"/>
                    </a:lnTo>
                    <a:lnTo>
                      <a:pt x="3861" y="2620"/>
                    </a:lnTo>
                    <a:lnTo>
                      <a:pt x="4295" y="2443"/>
                    </a:lnTo>
                    <a:lnTo>
                      <a:pt x="4748" y="2266"/>
                    </a:lnTo>
                    <a:lnTo>
                      <a:pt x="5240" y="2088"/>
                    </a:lnTo>
                    <a:lnTo>
                      <a:pt x="5772" y="1950"/>
                    </a:lnTo>
                    <a:lnTo>
                      <a:pt x="6324" y="1812"/>
                    </a:lnTo>
                    <a:lnTo>
                      <a:pt x="6895" y="1675"/>
                    </a:lnTo>
                    <a:lnTo>
                      <a:pt x="7486" y="1576"/>
                    </a:lnTo>
                    <a:lnTo>
                      <a:pt x="8116" y="1478"/>
                    </a:lnTo>
                    <a:lnTo>
                      <a:pt x="8766" y="1399"/>
                    </a:lnTo>
                    <a:lnTo>
                      <a:pt x="9456" y="1320"/>
                    </a:lnTo>
                    <a:lnTo>
                      <a:pt x="10145" y="1281"/>
                    </a:lnTo>
                    <a:lnTo>
                      <a:pt x="10854" y="1241"/>
                    </a:lnTo>
                    <a:lnTo>
                      <a:pt x="11603" y="1222"/>
                    </a:lnTo>
                    <a:lnTo>
                      <a:pt x="12371" y="1202"/>
                    </a:lnTo>
                    <a:close/>
                    <a:moveTo>
                      <a:pt x="12371" y="0"/>
                    </a:moveTo>
                    <a:lnTo>
                      <a:pt x="11169" y="20"/>
                    </a:lnTo>
                    <a:lnTo>
                      <a:pt x="10027" y="79"/>
                    </a:lnTo>
                    <a:lnTo>
                      <a:pt x="8943" y="158"/>
                    </a:lnTo>
                    <a:lnTo>
                      <a:pt x="7899" y="296"/>
                    </a:lnTo>
                    <a:lnTo>
                      <a:pt x="7131" y="414"/>
                    </a:lnTo>
                    <a:lnTo>
                      <a:pt x="6422" y="552"/>
                    </a:lnTo>
                    <a:lnTo>
                      <a:pt x="5733" y="709"/>
                    </a:lnTo>
                    <a:lnTo>
                      <a:pt x="5063" y="887"/>
                    </a:lnTo>
                    <a:lnTo>
                      <a:pt x="4590" y="1044"/>
                    </a:lnTo>
                    <a:lnTo>
                      <a:pt x="4157" y="1202"/>
                    </a:lnTo>
                    <a:lnTo>
                      <a:pt x="3723" y="1359"/>
                    </a:lnTo>
                    <a:lnTo>
                      <a:pt x="3310" y="1556"/>
                    </a:lnTo>
                    <a:lnTo>
                      <a:pt x="2916" y="1753"/>
                    </a:lnTo>
                    <a:lnTo>
                      <a:pt x="2541" y="1970"/>
                    </a:lnTo>
                    <a:lnTo>
                      <a:pt x="2187" y="2187"/>
                    </a:lnTo>
                    <a:lnTo>
                      <a:pt x="1852" y="2423"/>
                    </a:lnTo>
                    <a:lnTo>
                      <a:pt x="1557" y="2679"/>
                    </a:lnTo>
                    <a:lnTo>
                      <a:pt x="1261" y="2935"/>
                    </a:lnTo>
                    <a:lnTo>
                      <a:pt x="1005" y="3231"/>
                    </a:lnTo>
                    <a:lnTo>
                      <a:pt x="769" y="3526"/>
                    </a:lnTo>
                    <a:lnTo>
                      <a:pt x="572" y="3822"/>
                    </a:lnTo>
                    <a:lnTo>
                      <a:pt x="394" y="4157"/>
                    </a:lnTo>
                    <a:lnTo>
                      <a:pt x="256" y="4491"/>
                    </a:lnTo>
                    <a:lnTo>
                      <a:pt x="138" y="4846"/>
                    </a:lnTo>
                    <a:lnTo>
                      <a:pt x="79" y="5102"/>
                    </a:lnTo>
                    <a:lnTo>
                      <a:pt x="40" y="5358"/>
                    </a:lnTo>
                    <a:lnTo>
                      <a:pt x="20" y="5614"/>
                    </a:lnTo>
                    <a:lnTo>
                      <a:pt x="0" y="5890"/>
                    </a:lnTo>
                    <a:lnTo>
                      <a:pt x="20" y="6146"/>
                    </a:lnTo>
                    <a:lnTo>
                      <a:pt x="40" y="6402"/>
                    </a:lnTo>
                    <a:lnTo>
                      <a:pt x="79" y="6658"/>
                    </a:lnTo>
                    <a:lnTo>
                      <a:pt x="138" y="6934"/>
                    </a:lnTo>
                    <a:lnTo>
                      <a:pt x="197" y="7190"/>
                    </a:lnTo>
                    <a:lnTo>
                      <a:pt x="276" y="7446"/>
                    </a:lnTo>
                    <a:lnTo>
                      <a:pt x="375" y="7702"/>
                    </a:lnTo>
                    <a:lnTo>
                      <a:pt x="493" y="7958"/>
                    </a:lnTo>
                    <a:lnTo>
                      <a:pt x="710" y="8411"/>
                    </a:lnTo>
                    <a:lnTo>
                      <a:pt x="966" y="8864"/>
                    </a:lnTo>
                    <a:lnTo>
                      <a:pt x="1261" y="9317"/>
                    </a:lnTo>
                    <a:lnTo>
                      <a:pt x="1596" y="9771"/>
                    </a:lnTo>
                    <a:lnTo>
                      <a:pt x="1911" y="10165"/>
                    </a:lnTo>
                    <a:lnTo>
                      <a:pt x="2246" y="10539"/>
                    </a:lnTo>
                    <a:lnTo>
                      <a:pt x="2620" y="10933"/>
                    </a:lnTo>
                    <a:lnTo>
                      <a:pt x="3014" y="11327"/>
                    </a:lnTo>
                    <a:lnTo>
                      <a:pt x="3428" y="11721"/>
                    </a:lnTo>
                    <a:lnTo>
                      <a:pt x="3881" y="12095"/>
                    </a:lnTo>
                    <a:lnTo>
                      <a:pt x="4354" y="12489"/>
                    </a:lnTo>
                    <a:lnTo>
                      <a:pt x="4826" y="12863"/>
                    </a:lnTo>
                    <a:lnTo>
                      <a:pt x="5614" y="13434"/>
                    </a:lnTo>
                    <a:lnTo>
                      <a:pt x="6442" y="14006"/>
                    </a:lnTo>
                    <a:lnTo>
                      <a:pt x="7308" y="14557"/>
                    </a:lnTo>
                    <a:lnTo>
                      <a:pt x="8234" y="15109"/>
                    </a:lnTo>
                    <a:lnTo>
                      <a:pt x="9180" y="15641"/>
                    </a:lnTo>
                    <a:lnTo>
                      <a:pt x="10184" y="16172"/>
                    </a:lnTo>
                    <a:lnTo>
                      <a:pt x="11228" y="16704"/>
                    </a:lnTo>
                    <a:lnTo>
                      <a:pt x="12331" y="17216"/>
                    </a:lnTo>
                    <a:lnTo>
                      <a:pt x="13454" y="17709"/>
                    </a:lnTo>
                    <a:lnTo>
                      <a:pt x="14597" y="18182"/>
                    </a:lnTo>
                    <a:lnTo>
                      <a:pt x="15798" y="18654"/>
                    </a:lnTo>
                    <a:lnTo>
                      <a:pt x="17020" y="19108"/>
                    </a:lnTo>
                    <a:lnTo>
                      <a:pt x="18280" y="19541"/>
                    </a:lnTo>
                    <a:lnTo>
                      <a:pt x="19561" y="19955"/>
                    </a:lnTo>
                    <a:lnTo>
                      <a:pt x="20880" y="20349"/>
                    </a:lnTo>
                    <a:lnTo>
                      <a:pt x="22220" y="20723"/>
                    </a:lnTo>
                    <a:lnTo>
                      <a:pt x="23225" y="20979"/>
                    </a:lnTo>
                    <a:lnTo>
                      <a:pt x="24229" y="21215"/>
                    </a:lnTo>
                    <a:lnTo>
                      <a:pt x="25214" y="21452"/>
                    </a:lnTo>
                    <a:lnTo>
                      <a:pt x="26199" y="21668"/>
                    </a:lnTo>
                    <a:lnTo>
                      <a:pt x="27164" y="21846"/>
                    </a:lnTo>
                    <a:lnTo>
                      <a:pt x="28129" y="22023"/>
                    </a:lnTo>
                    <a:lnTo>
                      <a:pt x="29095" y="22180"/>
                    </a:lnTo>
                    <a:lnTo>
                      <a:pt x="30040" y="22318"/>
                    </a:lnTo>
                    <a:lnTo>
                      <a:pt x="30966" y="22456"/>
                    </a:lnTo>
                    <a:lnTo>
                      <a:pt x="31872" y="22555"/>
                    </a:lnTo>
                    <a:lnTo>
                      <a:pt x="32778" y="22653"/>
                    </a:lnTo>
                    <a:lnTo>
                      <a:pt x="33665" y="22732"/>
                    </a:lnTo>
                    <a:lnTo>
                      <a:pt x="34551" y="22791"/>
                    </a:lnTo>
                    <a:lnTo>
                      <a:pt x="35398" y="22830"/>
                    </a:lnTo>
                    <a:lnTo>
                      <a:pt x="36245" y="22850"/>
                    </a:lnTo>
                    <a:lnTo>
                      <a:pt x="37053" y="22850"/>
                    </a:lnTo>
                    <a:lnTo>
                      <a:pt x="38254" y="22830"/>
                    </a:lnTo>
                    <a:lnTo>
                      <a:pt x="39397" y="22791"/>
                    </a:lnTo>
                    <a:lnTo>
                      <a:pt x="40480" y="22693"/>
                    </a:lnTo>
                    <a:lnTo>
                      <a:pt x="41524" y="22574"/>
                    </a:lnTo>
                    <a:lnTo>
                      <a:pt x="42273" y="22456"/>
                    </a:lnTo>
                    <a:lnTo>
                      <a:pt x="43002" y="22318"/>
                    </a:lnTo>
                    <a:lnTo>
                      <a:pt x="43691" y="22141"/>
                    </a:lnTo>
                    <a:lnTo>
                      <a:pt x="44341" y="21964"/>
                    </a:lnTo>
                    <a:lnTo>
                      <a:pt x="44814" y="21826"/>
                    </a:lnTo>
                    <a:lnTo>
                      <a:pt x="45267" y="21668"/>
                    </a:lnTo>
                    <a:lnTo>
                      <a:pt x="45700" y="21491"/>
                    </a:lnTo>
                    <a:lnTo>
                      <a:pt x="46114" y="21314"/>
                    </a:lnTo>
                    <a:lnTo>
                      <a:pt x="46508" y="21097"/>
                    </a:lnTo>
                    <a:lnTo>
                      <a:pt x="46882" y="20900"/>
                    </a:lnTo>
                    <a:lnTo>
                      <a:pt x="47237" y="20664"/>
                    </a:lnTo>
                    <a:lnTo>
                      <a:pt x="47572" y="20427"/>
                    </a:lnTo>
                    <a:lnTo>
                      <a:pt x="47867" y="20191"/>
                    </a:lnTo>
                    <a:lnTo>
                      <a:pt x="48163" y="19915"/>
                    </a:lnTo>
                    <a:lnTo>
                      <a:pt x="48419" y="19639"/>
                    </a:lnTo>
                    <a:lnTo>
                      <a:pt x="48635" y="19344"/>
                    </a:lnTo>
                    <a:lnTo>
                      <a:pt x="48852" y="19029"/>
                    </a:lnTo>
                    <a:lnTo>
                      <a:pt x="49029" y="18694"/>
                    </a:lnTo>
                    <a:lnTo>
                      <a:pt x="49167" y="18359"/>
                    </a:lnTo>
                    <a:lnTo>
                      <a:pt x="49285" y="18004"/>
                    </a:lnTo>
                    <a:lnTo>
                      <a:pt x="49344" y="17748"/>
                    </a:lnTo>
                    <a:lnTo>
                      <a:pt x="49384" y="17492"/>
                    </a:lnTo>
                    <a:lnTo>
                      <a:pt x="49404" y="17236"/>
                    </a:lnTo>
                    <a:lnTo>
                      <a:pt x="49404" y="16980"/>
                    </a:lnTo>
                    <a:lnTo>
                      <a:pt x="49404" y="16704"/>
                    </a:lnTo>
                    <a:lnTo>
                      <a:pt x="49384" y="16448"/>
                    </a:lnTo>
                    <a:lnTo>
                      <a:pt x="49344" y="16192"/>
                    </a:lnTo>
                    <a:lnTo>
                      <a:pt x="49285" y="15936"/>
                    </a:lnTo>
                    <a:lnTo>
                      <a:pt x="49226" y="15680"/>
                    </a:lnTo>
                    <a:lnTo>
                      <a:pt x="49147" y="15404"/>
                    </a:lnTo>
                    <a:lnTo>
                      <a:pt x="49049" y="15148"/>
                    </a:lnTo>
                    <a:lnTo>
                      <a:pt x="48931" y="14892"/>
                    </a:lnTo>
                    <a:lnTo>
                      <a:pt x="48714" y="14439"/>
                    </a:lnTo>
                    <a:lnTo>
                      <a:pt x="48458" y="13986"/>
                    </a:lnTo>
                    <a:lnTo>
                      <a:pt x="48163" y="13533"/>
                    </a:lnTo>
                    <a:lnTo>
                      <a:pt x="47828" y="13100"/>
                    </a:lnTo>
                    <a:lnTo>
                      <a:pt x="47512" y="12706"/>
                    </a:lnTo>
                    <a:lnTo>
                      <a:pt x="47178" y="12312"/>
                    </a:lnTo>
                    <a:lnTo>
                      <a:pt x="46803" y="11918"/>
                    </a:lnTo>
                    <a:lnTo>
                      <a:pt x="46409" y="11524"/>
                    </a:lnTo>
                    <a:lnTo>
                      <a:pt x="45976" y="11149"/>
                    </a:lnTo>
                    <a:lnTo>
                      <a:pt x="45543" y="10755"/>
                    </a:lnTo>
                    <a:lnTo>
                      <a:pt x="45070" y="10381"/>
                    </a:lnTo>
                    <a:lnTo>
                      <a:pt x="44577" y="9987"/>
                    </a:lnTo>
                    <a:lnTo>
                      <a:pt x="43809" y="9416"/>
                    </a:lnTo>
                    <a:lnTo>
                      <a:pt x="42982" y="8864"/>
                    </a:lnTo>
                    <a:lnTo>
                      <a:pt x="42115" y="8293"/>
                    </a:lnTo>
                    <a:lnTo>
                      <a:pt x="41189" y="7761"/>
                    </a:lnTo>
                    <a:lnTo>
                      <a:pt x="40224" y="7210"/>
                    </a:lnTo>
                    <a:lnTo>
                      <a:pt x="39220" y="6678"/>
                    </a:lnTo>
                    <a:lnTo>
                      <a:pt x="38176" y="6166"/>
                    </a:lnTo>
                    <a:lnTo>
                      <a:pt x="37092" y="5654"/>
                    </a:lnTo>
                    <a:lnTo>
                      <a:pt x="35969" y="5161"/>
                    </a:lnTo>
                    <a:lnTo>
                      <a:pt x="34807" y="4669"/>
                    </a:lnTo>
                    <a:lnTo>
                      <a:pt x="33625" y="4196"/>
                    </a:lnTo>
                    <a:lnTo>
                      <a:pt x="32404" y="3763"/>
                    </a:lnTo>
                    <a:lnTo>
                      <a:pt x="31143" y="3329"/>
                    </a:lnTo>
                    <a:lnTo>
                      <a:pt x="29863" y="2916"/>
                    </a:lnTo>
                    <a:lnTo>
                      <a:pt x="28543" y="2502"/>
                    </a:lnTo>
                    <a:lnTo>
                      <a:pt x="27204" y="2147"/>
                    </a:lnTo>
                    <a:lnTo>
                      <a:pt x="26199" y="1872"/>
                    </a:lnTo>
                    <a:lnTo>
                      <a:pt x="25194" y="1635"/>
                    </a:lnTo>
                    <a:lnTo>
                      <a:pt x="24209" y="1399"/>
                    </a:lnTo>
                    <a:lnTo>
                      <a:pt x="23225" y="1202"/>
                    </a:lnTo>
                    <a:lnTo>
                      <a:pt x="22240" y="1005"/>
                    </a:lnTo>
                    <a:lnTo>
                      <a:pt x="21294" y="828"/>
                    </a:lnTo>
                    <a:lnTo>
                      <a:pt x="20329" y="670"/>
                    </a:lnTo>
                    <a:lnTo>
                      <a:pt x="19383" y="532"/>
                    </a:lnTo>
                    <a:lnTo>
                      <a:pt x="18458" y="414"/>
                    </a:lnTo>
                    <a:lnTo>
                      <a:pt x="17551" y="296"/>
                    </a:lnTo>
                    <a:lnTo>
                      <a:pt x="16645" y="217"/>
                    </a:lnTo>
                    <a:lnTo>
                      <a:pt x="15759" y="138"/>
                    </a:lnTo>
                    <a:lnTo>
                      <a:pt x="14873" y="79"/>
                    </a:lnTo>
                    <a:lnTo>
                      <a:pt x="14026" y="40"/>
                    </a:lnTo>
                    <a:lnTo>
                      <a:pt x="13178" y="20"/>
                    </a:lnTo>
                    <a:lnTo>
                      <a:pt x="123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13"/>
              <p:cNvSpPr/>
              <p:nvPr/>
            </p:nvSpPr>
            <p:spPr>
              <a:xfrm>
                <a:off x="2675350" y="238125"/>
                <a:ext cx="763825" cy="1128725"/>
              </a:xfrm>
              <a:custGeom>
                <a:avLst/>
                <a:gdLst/>
                <a:ahLst/>
                <a:cxnLst/>
                <a:rect l="l" t="t" r="r" b="b"/>
                <a:pathLst>
                  <a:path w="30553" h="45149" extrusionOk="0">
                    <a:moveTo>
                      <a:pt x="4728" y="1202"/>
                    </a:moveTo>
                    <a:lnTo>
                      <a:pt x="5122" y="1221"/>
                    </a:lnTo>
                    <a:lnTo>
                      <a:pt x="5556" y="1280"/>
                    </a:lnTo>
                    <a:lnTo>
                      <a:pt x="5989" y="1379"/>
                    </a:lnTo>
                    <a:lnTo>
                      <a:pt x="6442" y="1497"/>
                    </a:lnTo>
                    <a:lnTo>
                      <a:pt x="6876" y="1655"/>
                    </a:lnTo>
                    <a:lnTo>
                      <a:pt x="7289" y="1812"/>
                    </a:lnTo>
                    <a:lnTo>
                      <a:pt x="7742" y="2029"/>
                    </a:lnTo>
                    <a:lnTo>
                      <a:pt x="8195" y="2246"/>
                    </a:lnTo>
                    <a:lnTo>
                      <a:pt x="8648" y="2521"/>
                    </a:lnTo>
                    <a:lnTo>
                      <a:pt x="9121" y="2797"/>
                    </a:lnTo>
                    <a:lnTo>
                      <a:pt x="9614" y="3112"/>
                    </a:lnTo>
                    <a:lnTo>
                      <a:pt x="10106" y="3447"/>
                    </a:lnTo>
                    <a:lnTo>
                      <a:pt x="10855" y="4018"/>
                    </a:lnTo>
                    <a:lnTo>
                      <a:pt x="11623" y="4629"/>
                    </a:lnTo>
                    <a:lnTo>
                      <a:pt x="12391" y="5299"/>
                    </a:lnTo>
                    <a:lnTo>
                      <a:pt x="13179" y="6028"/>
                    </a:lnTo>
                    <a:lnTo>
                      <a:pt x="13967" y="6816"/>
                    </a:lnTo>
                    <a:lnTo>
                      <a:pt x="14755" y="7643"/>
                    </a:lnTo>
                    <a:lnTo>
                      <a:pt x="15562" y="8529"/>
                    </a:lnTo>
                    <a:lnTo>
                      <a:pt x="16350" y="9455"/>
                    </a:lnTo>
                    <a:lnTo>
                      <a:pt x="17158" y="10420"/>
                    </a:lnTo>
                    <a:lnTo>
                      <a:pt x="17946" y="11445"/>
                    </a:lnTo>
                    <a:lnTo>
                      <a:pt x="18754" y="12489"/>
                    </a:lnTo>
                    <a:lnTo>
                      <a:pt x="19522" y="13592"/>
                    </a:lnTo>
                    <a:lnTo>
                      <a:pt x="20310" y="14734"/>
                    </a:lnTo>
                    <a:lnTo>
                      <a:pt x="21078" y="15916"/>
                    </a:lnTo>
                    <a:lnTo>
                      <a:pt x="21826" y="17118"/>
                    </a:lnTo>
                    <a:lnTo>
                      <a:pt x="22555" y="18378"/>
                    </a:lnTo>
                    <a:lnTo>
                      <a:pt x="23363" y="19797"/>
                    </a:lnTo>
                    <a:lnTo>
                      <a:pt x="24111" y="21215"/>
                    </a:lnTo>
                    <a:lnTo>
                      <a:pt x="24821" y="22633"/>
                    </a:lnTo>
                    <a:lnTo>
                      <a:pt x="25471" y="24012"/>
                    </a:lnTo>
                    <a:lnTo>
                      <a:pt x="26081" y="25391"/>
                    </a:lnTo>
                    <a:lnTo>
                      <a:pt x="26633" y="26750"/>
                    </a:lnTo>
                    <a:lnTo>
                      <a:pt x="27145" y="28090"/>
                    </a:lnTo>
                    <a:lnTo>
                      <a:pt x="27598" y="29409"/>
                    </a:lnTo>
                    <a:lnTo>
                      <a:pt x="28012" y="30670"/>
                    </a:lnTo>
                    <a:lnTo>
                      <a:pt x="28366" y="31911"/>
                    </a:lnTo>
                    <a:lnTo>
                      <a:pt x="28662" y="33113"/>
                    </a:lnTo>
                    <a:lnTo>
                      <a:pt x="28898" y="34275"/>
                    </a:lnTo>
                    <a:lnTo>
                      <a:pt x="29095" y="35378"/>
                    </a:lnTo>
                    <a:lnTo>
                      <a:pt x="29174" y="35930"/>
                    </a:lnTo>
                    <a:lnTo>
                      <a:pt x="29233" y="36442"/>
                    </a:lnTo>
                    <a:lnTo>
                      <a:pt x="29272" y="36954"/>
                    </a:lnTo>
                    <a:lnTo>
                      <a:pt x="29312" y="37446"/>
                    </a:lnTo>
                    <a:lnTo>
                      <a:pt x="29331" y="37939"/>
                    </a:lnTo>
                    <a:lnTo>
                      <a:pt x="29331" y="38392"/>
                    </a:lnTo>
                    <a:lnTo>
                      <a:pt x="29331" y="38884"/>
                    </a:lnTo>
                    <a:lnTo>
                      <a:pt x="29312" y="39357"/>
                    </a:lnTo>
                    <a:lnTo>
                      <a:pt x="29272" y="39810"/>
                    </a:lnTo>
                    <a:lnTo>
                      <a:pt x="29213" y="40244"/>
                    </a:lnTo>
                    <a:lnTo>
                      <a:pt x="29134" y="40657"/>
                    </a:lnTo>
                    <a:lnTo>
                      <a:pt x="29056" y="41031"/>
                    </a:lnTo>
                    <a:lnTo>
                      <a:pt x="28938" y="41406"/>
                    </a:lnTo>
                    <a:lnTo>
                      <a:pt x="28819" y="41741"/>
                    </a:lnTo>
                    <a:lnTo>
                      <a:pt x="28701" y="42056"/>
                    </a:lnTo>
                    <a:lnTo>
                      <a:pt x="28544" y="42332"/>
                    </a:lnTo>
                    <a:lnTo>
                      <a:pt x="28386" y="42607"/>
                    </a:lnTo>
                    <a:lnTo>
                      <a:pt x="28209" y="42844"/>
                    </a:lnTo>
                    <a:lnTo>
                      <a:pt x="28031" y="43060"/>
                    </a:lnTo>
                    <a:lnTo>
                      <a:pt x="27834" y="43238"/>
                    </a:lnTo>
                    <a:lnTo>
                      <a:pt x="27618" y="43415"/>
                    </a:lnTo>
                    <a:lnTo>
                      <a:pt x="27381" y="43553"/>
                    </a:lnTo>
                    <a:lnTo>
                      <a:pt x="27224" y="43651"/>
                    </a:lnTo>
                    <a:lnTo>
                      <a:pt x="27046" y="43730"/>
                    </a:lnTo>
                    <a:lnTo>
                      <a:pt x="26849" y="43789"/>
                    </a:lnTo>
                    <a:lnTo>
                      <a:pt x="26653" y="43848"/>
                    </a:lnTo>
                    <a:lnTo>
                      <a:pt x="26456" y="43888"/>
                    </a:lnTo>
                    <a:lnTo>
                      <a:pt x="26259" y="43927"/>
                    </a:lnTo>
                    <a:lnTo>
                      <a:pt x="26042" y="43947"/>
                    </a:lnTo>
                    <a:lnTo>
                      <a:pt x="25825" y="43947"/>
                    </a:lnTo>
                    <a:lnTo>
                      <a:pt x="25412" y="43927"/>
                    </a:lnTo>
                    <a:lnTo>
                      <a:pt x="24998" y="43888"/>
                    </a:lnTo>
                    <a:lnTo>
                      <a:pt x="24565" y="43789"/>
                    </a:lnTo>
                    <a:lnTo>
                      <a:pt x="24092" y="43651"/>
                    </a:lnTo>
                    <a:lnTo>
                      <a:pt x="23678" y="43513"/>
                    </a:lnTo>
                    <a:lnTo>
                      <a:pt x="23245" y="43336"/>
                    </a:lnTo>
                    <a:lnTo>
                      <a:pt x="22811" y="43139"/>
                    </a:lnTo>
                    <a:lnTo>
                      <a:pt x="22358" y="42903"/>
                    </a:lnTo>
                    <a:lnTo>
                      <a:pt x="21886" y="42647"/>
                    </a:lnTo>
                    <a:lnTo>
                      <a:pt x="21413" y="42351"/>
                    </a:lnTo>
                    <a:lnTo>
                      <a:pt x="20940" y="42036"/>
                    </a:lnTo>
                    <a:lnTo>
                      <a:pt x="20448" y="41701"/>
                    </a:lnTo>
                    <a:lnTo>
                      <a:pt x="19699" y="41150"/>
                    </a:lnTo>
                    <a:lnTo>
                      <a:pt x="18931" y="40519"/>
                    </a:lnTo>
                    <a:lnTo>
                      <a:pt x="18163" y="39850"/>
                    </a:lnTo>
                    <a:lnTo>
                      <a:pt x="17375" y="39121"/>
                    </a:lnTo>
                    <a:lnTo>
                      <a:pt x="16587" y="38352"/>
                    </a:lnTo>
                    <a:lnTo>
                      <a:pt x="15799" y="37505"/>
                    </a:lnTo>
                    <a:lnTo>
                      <a:pt x="14991" y="36639"/>
                    </a:lnTo>
                    <a:lnTo>
                      <a:pt x="14184" y="35713"/>
                    </a:lnTo>
                    <a:lnTo>
                      <a:pt x="13396" y="34728"/>
                    </a:lnTo>
                    <a:lnTo>
                      <a:pt x="12588" y="33723"/>
                    </a:lnTo>
                    <a:lnTo>
                      <a:pt x="11800" y="32660"/>
                    </a:lnTo>
                    <a:lnTo>
                      <a:pt x="11012" y="31557"/>
                    </a:lnTo>
                    <a:lnTo>
                      <a:pt x="10244" y="30414"/>
                    </a:lnTo>
                    <a:lnTo>
                      <a:pt x="9476" y="29252"/>
                    </a:lnTo>
                    <a:lnTo>
                      <a:pt x="8727" y="28031"/>
                    </a:lnTo>
                    <a:lnTo>
                      <a:pt x="7998" y="26790"/>
                    </a:lnTo>
                    <a:lnTo>
                      <a:pt x="7191" y="25352"/>
                    </a:lnTo>
                    <a:lnTo>
                      <a:pt x="6442" y="23933"/>
                    </a:lnTo>
                    <a:lnTo>
                      <a:pt x="5733" y="22535"/>
                    </a:lnTo>
                    <a:lnTo>
                      <a:pt x="5083" y="21136"/>
                    </a:lnTo>
                    <a:lnTo>
                      <a:pt x="4472" y="19757"/>
                    </a:lnTo>
                    <a:lnTo>
                      <a:pt x="3901" y="18398"/>
                    </a:lnTo>
                    <a:lnTo>
                      <a:pt x="3409" y="17059"/>
                    </a:lnTo>
                    <a:lnTo>
                      <a:pt x="2956" y="15759"/>
                    </a:lnTo>
                    <a:lnTo>
                      <a:pt x="2542" y="14478"/>
                    </a:lnTo>
                    <a:lnTo>
                      <a:pt x="2187" y="13237"/>
                    </a:lnTo>
                    <a:lnTo>
                      <a:pt x="1892" y="12036"/>
                    </a:lnTo>
                    <a:lnTo>
                      <a:pt x="1655" y="10873"/>
                    </a:lnTo>
                    <a:lnTo>
                      <a:pt x="1458" y="9770"/>
                    </a:lnTo>
                    <a:lnTo>
                      <a:pt x="1380" y="9238"/>
                    </a:lnTo>
                    <a:lnTo>
                      <a:pt x="1321" y="8707"/>
                    </a:lnTo>
                    <a:lnTo>
                      <a:pt x="1262" y="8194"/>
                    </a:lnTo>
                    <a:lnTo>
                      <a:pt x="1242" y="7702"/>
                    </a:lnTo>
                    <a:lnTo>
                      <a:pt x="1222" y="7229"/>
                    </a:lnTo>
                    <a:lnTo>
                      <a:pt x="1202" y="6757"/>
                    </a:lnTo>
                    <a:lnTo>
                      <a:pt x="1222" y="6264"/>
                    </a:lnTo>
                    <a:lnTo>
                      <a:pt x="1242" y="5791"/>
                    </a:lnTo>
                    <a:lnTo>
                      <a:pt x="1281" y="5338"/>
                    </a:lnTo>
                    <a:lnTo>
                      <a:pt x="1340" y="4905"/>
                    </a:lnTo>
                    <a:lnTo>
                      <a:pt x="1419" y="4511"/>
                    </a:lnTo>
                    <a:lnTo>
                      <a:pt x="1498" y="4117"/>
                    </a:lnTo>
                    <a:lnTo>
                      <a:pt x="1596" y="3762"/>
                    </a:lnTo>
                    <a:lnTo>
                      <a:pt x="1715" y="3427"/>
                    </a:lnTo>
                    <a:lnTo>
                      <a:pt x="1852" y="3112"/>
                    </a:lnTo>
                    <a:lnTo>
                      <a:pt x="2010" y="2817"/>
                    </a:lnTo>
                    <a:lnTo>
                      <a:pt x="2168" y="2561"/>
                    </a:lnTo>
                    <a:lnTo>
                      <a:pt x="2345" y="2324"/>
                    </a:lnTo>
                    <a:lnTo>
                      <a:pt x="2522" y="2108"/>
                    </a:lnTo>
                    <a:lnTo>
                      <a:pt x="2719" y="1911"/>
                    </a:lnTo>
                    <a:lnTo>
                      <a:pt x="2936" y="1733"/>
                    </a:lnTo>
                    <a:lnTo>
                      <a:pt x="3153" y="1596"/>
                    </a:lnTo>
                    <a:lnTo>
                      <a:pt x="3330" y="1497"/>
                    </a:lnTo>
                    <a:lnTo>
                      <a:pt x="3507" y="1418"/>
                    </a:lnTo>
                    <a:lnTo>
                      <a:pt x="3704" y="1359"/>
                    </a:lnTo>
                    <a:lnTo>
                      <a:pt x="3881" y="1300"/>
                    </a:lnTo>
                    <a:lnTo>
                      <a:pt x="4098" y="1261"/>
                    </a:lnTo>
                    <a:lnTo>
                      <a:pt x="4295" y="1221"/>
                    </a:lnTo>
                    <a:lnTo>
                      <a:pt x="4512" y="1202"/>
                    </a:lnTo>
                    <a:close/>
                    <a:moveTo>
                      <a:pt x="4453" y="0"/>
                    </a:moveTo>
                    <a:lnTo>
                      <a:pt x="4157" y="39"/>
                    </a:lnTo>
                    <a:lnTo>
                      <a:pt x="3881" y="79"/>
                    </a:lnTo>
                    <a:lnTo>
                      <a:pt x="3606" y="138"/>
                    </a:lnTo>
                    <a:lnTo>
                      <a:pt x="3330" y="217"/>
                    </a:lnTo>
                    <a:lnTo>
                      <a:pt x="3054" y="315"/>
                    </a:lnTo>
                    <a:lnTo>
                      <a:pt x="2798" y="414"/>
                    </a:lnTo>
                    <a:lnTo>
                      <a:pt x="2562" y="552"/>
                    </a:lnTo>
                    <a:lnTo>
                      <a:pt x="2227" y="768"/>
                    </a:lnTo>
                    <a:lnTo>
                      <a:pt x="1931" y="1005"/>
                    </a:lnTo>
                    <a:lnTo>
                      <a:pt x="1655" y="1280"/>
                    </a:lnTo>
                    <a:lnTo>
                      <a:pt x="1399" y="1576"/>
                    </a:lnTo>
                    <a:lnTo>
                      <a:pt x="1222" y="1812"/>
                    </a:lnTo>
                    <a:lnTo>
                      <a:pt x="1045" y="2068"/>
                    </a:lnTo>
                    <a:lnTo>
                      <a:pt x="907" y="2324"/>
                    </a:lnTo>
                    <a:lnTo>
                      <a:pt x="769" y="2600"/>
                    </a:lnTo>
                    <a:lnTo>
                      <a:pt x="631" y="2896"/>
                    </a:lnTo>
                    <a:lnTo>
                      <a:pt x="533" y="3191"/>
                    </a:lnTo>
                    <a:lnTo>
                      <a:pt x="414" y="3506"/>
                    </a:lnTo>
                    <a:lnTo>
                      <a:pt x="336" y="3821"/>
                    </a:lnTo>
                    <a:lnTo>
                      <a:pt x="257" y="4156"/>
                    </a:lnTo>
                    <a:lnTo>
                      <a:pt x="178" y="4491"/>
                    </a:lnTo>
                    <a:lnTo>
                      <a:pt x="139" y="4846"/>
                    </a:lnTo>
                    <a:lnTo>
                      <a:pt x="80" y="5220"/>
                    </a:lnTo>
                    <a:lnTo>
                      <a:pt x="21" y="5969"/>
                    </a:lnTo>
                    <a:lnTo>
                      <a:pt x="1" y="6757"/>
                    </a:lnTo>
                    <a:lnTo>
                      <a:pt x="21" y="7249"/>
                    </a:lnTo>
                    <a:lnTo>
                      <a:pt x="40" y="7781"/>
                    </a:lnTo>
                    <a:lnTo>
                      <a:pt x="80" y="8293"/>
                    </a:lnTo>
                    <a:lnTo>
                      <a:pt x="119" y="8845"/>
                    </a:lnTo>
                    <a:lnTo>
                      <a:pt x="178" y="9396"/>
                    </a:lnTo>
                    <a:lnTo>
                      <a:pt x="257" y="9948"/>
                    </a:lnTo>
                    <a:lnTo>
                      <a:pt x="454" y="11110"/>
                    </a:lnTo>
                    <a:lnTo>
                      <a:pt x="651" y="11996"/>
                    </a:lnTo>
                    <a:lnTo>
                      <a:pt x="868" y="12922"/>
                    </a:lnTo>
                    <a:lnTo>
                      <a:pt x="1104" y="13868"/>
                    </a:lnTo>
                    <a:lnTo>
                      <a:pt x="1380" y="14833"/>
                    </a:lnTo>
                    <a:lnTo>
                      <a:pt x="1695" y="15798"/>
                    </a:lnTo>
                    <a:lnTo>
                      <a:pt x="2030" y="16803"/>
                    </a:lnTo>
                    <a:lnTo>
                      <a:pt x="2404" y="17807"/>
                    </a:lnTo>
                    <a:lnTo>
                      <a:pt x="2798" y="18832"/>
                    </a:lnTo>
                    <a:lnTo>
                      <a:pt x="3212" y="19876"/>
                    </a:lnTo>
                    <a:lnTo>
                      <a:pt x="3665" y="20920"/>
                    </a:lnTo>
                    <a:lnTo>
                      <a:pt x="4137" y="21983"/>
                    </a:lnTo>
                    <a:lnTo>
                      <a:pt x="4650" y="23067"/>
                    </a:lnTo>
                    <a:lnTo>
                      <a:pt x="5181" y="24130"/>
                    </a:lnTo>
                    <a:lnTo>
                      <a:pt x="5733" y="25214"/>
                    </a:lnTo>
                    <a:lnTo>
                      <a:pt x="6324" y="26297"/>
                    </a:lnTo>
                    <a:lnTo>
                      <a:pt x="6954" y="27381"/>
                    </a:lnTo>
                    <a:lnTo>
                      <a:pt x="7526" y="28365"/>
                    </a:lnTo>
                    <a:lnTo>
                      <a:pt x="8097" y="29311"/>
                    </a:lnTo>
                    <a:lnTo>
                      <a:pt x="8688" y="30237"/>
                    </a:lnTo>
                    <a:lnTo>
                      <a:pt x="9279" y="31143"/>
                    </a:lnTo>
                    <a:lnTo>
                      <a:pt x="9870" y="32029"/>
                    </a:lnTo>
                    <a:lnTo>
                      <a:pt x="10480" y="32896"/>
                    </a:lnTo>
                    <a:lnTo>
                      <a:pt x="11091" y="33743"/>
                    </a:lnTo>
                    <a:lnTo>
                      <a:pt x="11721" y="34551"/>
                    </a:lnTo>
                    <a:lnTo>
                      <a:pt x="12332" y="35339"/>
                    </a:lnTo>
                    <a:lnTo>
                      <a:pt x="12962" y="36107"/>
                    </a:lnTo>
                    <a:lnTo>
                      <a:pt x="13573" y="36855"/>
                    </a:lnTo>
                    <a:lnTo>
                      <a:pt x="14203" y="37565"/>
                    </a:lnTo>
                    <a:lnTo>
                      <a:pt x="14834" y="38254"/>
                    </a:lnTo>
                    <a:lnTo>
                      <a:pt x="15464" y="38904"/>
                    </a:lnTo>
                    <a:lnTo>
                      <a:pt x="16075" y="39534"/>
                    </a:lnTo>
                    <a:lnTo>
                      <a:pt x="16705" y="40145"/>
                    </a:lnTo>
                    <a:lnTo>
                      <a:pt x="17316" y="40716"/>
                    </a:lnTo>
                    <a:lnTo>
                      <a:pt x="17926" y="41248"/>
                    </a:lnTo>
                    <a:lnTo>
                      <a:pt x="18537" y="41760"/>
                    </a:lnTo>
                    <a:lnTo>
                      <a:pt x="19147" y="42233"/>
                    </a:lnTo>
                    <a:lnTo>
                      <a:pt x="19738" y="42686"/>
                    </a:lnTo>
                    <a:lnTo>
                      <a:pt x="20349" y="43100"/>
                    </a:lnTo>
                    <a:lnTo>
                      <a:pt x="20920" y="43474"/>
                    </a:lnTo>
                    <a:lnTo>
                      <a:pt x="21511" y="43809"/>
                    </a:lnTo>
                    <a:lnTo>
                      <a:pt x="22083" y="44104"/>
                    </a:lnTo>
                    <a:lnTo>
                      <a:pt x="22634" y="44380"/>
                    </a:lnTo>
                    <a:lnTo>
                      <a:pt x="23186" y="44617"/>
                    </a:lnTo>
                    <a:lnTo>
                      <a:pt x="23737" y="44794"/>
                    </a:lnTo>
                    <a:lnTo>
                      <a:pt x="24269" y="44951"/>
                    </a:lnTo>
                    <a:lnTo>
                      <a:pt x="24801" y="45070"/>
                    </a:lnTo>
                    <a:lnTo>
                      <a:pt x="25313" y="45129"/>
                    </a:lnTo>
                    <a:lnTo>
                      <a:pt x="25825" y="45148"/>
                    </a:lnTo>
                    <a:lnTo>
                      <a:pt x="26101" y="45148"/>
                    </a:lnTo>
                    <a:lnTo>
                      <a:pt x="26396" y="45129"/>
                    </a:lnTo>
                    <a:lnTo>
                      <a:pt x="26672" y="45089"/>
                    </a:lnTo>
                    <a:lnTo>
                      <a:pt x="26948" y="45030"/>
                    </a:lnTo>
                    <a:lnTo>
                      <a:pt x="27224" y="44951"/>
                    </a:lnTo>
                    <a:lnTo>
                      <a:pt x="27480" y="44853"/>
                    </a:lnTo>
                    <a:lnTo>
                      <a:pt x="27736" y="44735"/>
                    </a:lnTo>
                    <a:lnTo>
                      <a:pt x="27992" y="44597"/>
                    </a:lnTo>
                    <a:lnTo>
                      <a:pt x="28327" y="44400"/>
                    </a:lnTo>
                    <a:lnTo>
                      <a:pt x="28622" y="44144"/>
                    </a:lnTo>
                    <a:lnTo>
                      <a:pt x="28898" y="43888"/>
                    </a:lnTo>
                    <a:lnTo>
                      <a:pt x="29154" y="43592"/>
                    </a:lnTo>
                    <a:lnTo>
                      <a:pt x="29331" y="43356"/>
                    </a:lnTo>
                    <a:lnTo>
                      <a:pt x="29489" y="43100"/>
                    </a:lnTo>
                    <a:lnTo>
                      <a:pt x="29647" y="42824"/>
                    </a:lnTo>
                    <a:lnTo>
                      <a:pt x="29785" y="42548"/>
                    </a:lnTo>
                    <a:lnTo>
                      <a:pt x="29903" y="42272"/>
                    </a:lnTo>
                    <a:lnTo>
                      <a:pt x="30021" y="41977"/>
                    </a:lnTo>
                    <a:lnTo>
                      <a:pt x="30119" y="41662"/>
                    </a:lnTo>
                    <a:lnTo>
                      <a:pt x="30218" y="41327"/>
                    </a:lnTo>
                    <a:lnTo>
                      <a:pt x="30297" y="41012"/>
                    </a:lnTo>
                    <a:lnTo>
                      <a:pt x="30356" y="40657"/>
                    </a:lnTo>
                    <a:lnTo>
                      <a:pt x="30415" y="40303"/>
                    </a:lnTo>
                    <a:lnTo>
                      <a:pt x="30474" y="39948"/>
                    </a:lnTo>
                    <a:lnTo>
                      <a:pt x="30533" y="39200"/>
                    </a:lnTo>
                    <a:lnTo>
                      <a:pt x="30553" y="38392"/>
                    </a:lnTo>
                    <a:lnTo>
                      <a:pt x="30533" y="37899"/>
                    </a:lnTo>
                    <a:lnTo>
                      <a:pt x="30513" y="37387"/>
                    </a:lnTo>
                    <a:lnTo>
                      <a:pt x="30474" y="36855"/>
                    </a:lnTo>
                    <a:lnTo>
                      <a:pt x="30435" y="36324"/>
                    </a:lnTo>
                    <a:lnTo>
                      <a:pt x="30356" y="35772"/>
                    </a:lnTo>
                    <a:lnTo>
                      <a:pt x="30277" y="35201"/>
                    </a:lnTo>
                    <a:lnTo>
                      <a:pt x="30080" y="34039"/>
                    </a:lnTo>
                    <a:lnTo>
                      <a:pt x="29903" y="33152"/>
                    </a:lnTo>
                    <a:lnTo>
                      <a:pt x="29686" y="32226"/>
                    </a:lnTo>
                    <a:lnTo>
                      <a:pt x="29430" y="31281"/>
                    </a:lnTo>
                    <a:lnTo>
                      <a:pt x="29154" y="30335"/>
                    </a:lnTo>
                    <a:lnTo>
                      <a:pt x="28859" y="29350"/>
                    </a:lnTo>
                    <a:lnTo>
                      <a:pt x="28524" y="28346"/>
                    </a:lnTo>
                    <a:lnTo>
                      <a:pt x="28150" y="27341"/>
                    </a:lnTo>
                    <a:lnTo>
                      <a:pt x="27756" y="26317"/>
                    </a:lnTo>
                    <a:lnTo>
                      <a:pt x="27342" y="25273"/>
                    </a:lnTo>
                    <a:lnTo>
                      <a:pt x="26889" y="24229"/>
                    </a:lnTo>
                    <a:lnTo>
                      <a:pt x="26416" y="23165"/>
                    </a:lnTo>
                    <a:lnTo>
                      <a:pt x="25904" y="22101"/>
                    </a:lnTo>
                    <a:lnTo>
                      <a:pt x="25372" y="21018"/>
                    </a:lnTo>
                    <a:lnTo>
                      <a:pt x="24801" y="19935"/>
                    </a:lnTo>
                    <a:lnTo>
                      <a:pt x="24230" y="18851"/>
                    </a:lnTo>
                    <a:lnTo>
                      <a:pt x="23599" y="17768"/>
                    </a:lnTo>
                    <a:lnTo>
                      <a:pt x="23028" y="16803"/>
                    </a:lnTo>
                    <a:lnTo>
                      <a:pt x="22457" y="15857"/>
                    </a:lnTo>
                    <a:lnTo>
                      <a:pt x="21866" y="14912"/>
                    </a:lnTo>
                    <a:lnTo>
                      <a:pt x="21275" y="14005"/>
                    </a:lnTo>
                    <a:lnTo>
                      <a:pt x="20664" y="13119"/>
                    </a:lnTo>
                    <a:lnTo>
                      <a:pt x="20073" y="12252"/>
                    </a:lnTo>
                    <a:lnTo>
                      <a:pt x="19443" y="11425"/>
                    </a:lnTo>
                    <a:lnTo>
                      <a:pt x="18832" y="10598"/>
                    </a:lnTo>
                    <a:lnTo>
                      <a:pt x="18222" y="9810"/>
                    </a:lnTo>
                    <a:lnTo>
                      <a:pt x="17591" y="9041"/>
                    </a:lnTo>
                    <a:lnTo>
                      <a:pt x="16961" y="8313"/>
                    </a:lnTo>
                    <a:lnTo>
                      <a:pt x="16350" y="7584"/>
                    </a:lnTo>
                    <a:lnTo>
                      <a:pt x="15720" y="6894"/>
                    </a:lnTo>
                    <a:lnTo>
                      <a:pt x="15090" y="6244"/>
                    </a:lnTo>
                    <a:lnTo>
                      <a:pt x="14479" y="5614"/>
                    </a:lnTo>
                    <a:lnTo>
                      <a:pt x="13849" y="5023"/>
                    </a:lnTo>
                    <a:lnTo>
                      <a:pt x="13238" y="4452"/>
                    </a:lnTo>
                    <a:lnTo>
                      <a:pt x="12627" y="3900"/>
                    </a:lnTo>
                    <a:lnTo>
                      <a:pt x="12017" y="3388"/>
                    </a:lnTo>
                    <a:lnTo>
                      <a:pt x="11406" y="2915"/>
                    </a:lnTo>
                    <a:lnTo>
                      <a:pt x="10795" y="2482"/>
                    </a:lnTo>
                    <a:lnTo>
                      <a:pt x="10205" y="2068"/>
                    </a:lnTo>
                    <a:lnTo>
                      <a:pt x="9633" y="1694"/>
                    </a:lnTo>
                    <a:lnTo>
                      <a:pt x="9042" y="1359"/>
                    </a:lnTo>
                    <a:lnTo>
                      <a:pt x="8471" y="1044"/>
                    </a:lnTo>
                    <a:lnTo>
                      <a:pt x="7920" y="768"/>
                    </a:lnTo>
                    <a:lnTo>
                      <a:pt x="7368" y="552"/>
                    </a:lnTo>
                    <a:lnTo>
                      <a:pt x="6816" y="355"/>
                    </a:lnTo>
                    <a:lnTo>
                      <a:pt x="6285" y="197"/>
                    </a:lnTo>
                    <a:lnTo>
                      <a:pt x="5753" y="98"/>
                    </a:lnTo>
                    <a:lnTo>
                      <a:pt x="5241" y="20"/>
                    </a:lnTo>
                    <a:lnTo>
                      <a:pt x="47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13"/>
              <p:cNvSpPr/>
              <p:nvPr/>
            </p:nvSpPr>
            <p:spPr>
              <a:xfrm>
                <a:off x="2492650" y="420825"/>
                <a:ext cx="1129225" cy="763325"/>
              </a:xfrm>
              <a:custGeom>
                <a:avLst/>
                <a:gdLst/>
                <a:ahLst/>
                <a:cxnLst/>
                <a:rect l="l" t="t" r="r" b="b"/>
                <a:pathLst>
                  <a:path w="45169" h="30533" extrusionOk="0">
                    <a:moveTo>
                      <a:pt x="38412" y="1202"/>
                    </a:moveTo>
                    <a:lnTo>
                      <a:pt x="38905" y="1221"/>
                    </a:lnTo>
                    <a:lnTo>
                      <a:pt x="39358" y="1241"/>
                    </a:lnTo>
                    <a:lnTo>
                      <a:pt x="39811" y="1280"/>
                    </a:lnTo>
                    <a:lnTo>
                      <a:pt x="40244" y="1340"/>
                    </a:lnTo>
                    <a:lnTo>
                      <a:pt x="40658" y="1399"/>
                    </a:lnTo>
                    <a:lnTo>
                      <a:pt x="41032" y="1497"/>
                    </a:lnTo>
                    <a:lnTo>
                      <a:pt x="41406" y="1596"/>
                    </a:lnTo>
                    <a:lnTo>
                      <a:pt x="41741" y="1714"/>
                    </a:lnTo>
                    <a:lnTo>
                      <a:pt x="42056" y="1852"/>
                    </a:lnTo>
                    <a:lnTo>
                      <a:pt x="42332" y="1990"/>
                    </a:lnTo>
                    <a:lnTo>
                      <a:pt x="42608" y="2167"/>
                    </a:lnTo>
                    <a:lnTo>
                      <a:pt x="42844" y="2324"/>
                    </a:lnTo>
                    <a:lnTo>
                      <a:pt x="43061" y="2521"/>
                    </a:lnTo>
                    <a:lnTo>
                      <a:pt x="43258" y="2718"/>
                    </a:lnTo>
                    <a:lnTo>
                      <a:pt x="43416" y="2935"/>
                    </a:lnTo>
                    <a:lnTo>
                      <a:pt x="43573" y="3152"/>
                    </a:lnTo>
                    <a:lnTo>
                      <a:pt x="43652" y="3329"/>
                    </a:lnTo>
                    <a:lnTo>
                      <a:pt x="43731" y="3506"/>
                    </a:lnTo>
                    <a:lnTo>
                      <a:pt x="43810" y="3684"/>
                    </a:lnTo>
                    <a:lnTo>
                      <a:pt x="43849" y="3881"/>
                    </a:lnTo>
                    <a:lnTo>
                      <a:pt x="43908" y="4078"/>
                    </a:lnTo>
                    <a:lnTo>
                      <a:pt x="43928" y="4294"/>
                    </a:lnTo>
                    <a:lnTo>
                      <a:pt x="43948" y="4511"/>
                    </a:lnTo>
                    <a:lnTo>
                      <a:pt x="43948" y="4728"/>
                    </a:lnTo>
                    <a:lnTo>
                      <a:pt x="43948" y="5122"/>
                    </a:lnTo>
                    <a:lnTo>
                      <a:pt x="43888" y="5535"/>
                    </a:lnTo>
                    <a:lnTo>
                      <a:pt x="43790" y="5988"/>
                    </a:lnTo>
                    <a:lnTo>
                      <a:pt x="43652" y="6441"/>
                    </a:lnTo>
                    <a:lnTo>
                      <a:pt x="43514" y="6855"/>
                    </a:lnTo>
                    <a:lnTo>
                      <a:pt x="43337" y="7288"/>
                    </a:lnTo>
                    <a:lnTo>
                      <a:pt x="43140" y="7741"/>
                    </a:lnTo>
                    <a:lnTo>
                      <a:pt x="42903" y="8195"/>
                    </a:lnTo>
                    <a:lnTo>
                      <a:pt x="42647" y="8648"/>
                    </a:lnTo>
                    <a:lnTo>
                      <a:pt x="42352" y="9120"/>
                    </a:lnTo>
                    <a:lnTo>
                      <a:pt x="42037" y="9613"/>
                    </a:lnTo>
                    <a:lnTo>
                      <a:pt x="41702" y="10105"/>
                    </a:lnTo>
                    <a:lnTo>
                      <a:pt x="41150" y="10854"/>
                    </a:lnTo>
                    <a:lnTo>
                      <a:pt x="40520" y="11602"/>
                    </a:lnTo>
                    <a:lnTo>
                      <a:pt x="39850" y="12390"/>
                    </a:lnTo>
                    <a:lnTo>
                      <a:pt x="39121" y="13158"/>
                    </a:lnTo>
                    <a:lnTo>
                      <a:pt x="38353" y="13966"/>
                    </a:lnTo>
                    <a:lnTo>
                      <a:pt x="37526" y="14754"/>
                    </a:lnTo>
                    <a:lnTo>
                      <a:pt x="36639" y="15562"/>
                    </a:lnTo>
                    <a:lnTo>
                      <a:pt x="35714" y="16350"/>
                    </a:lnTo>
                    <a:lnTo>
                      <a:pt x="34748" y="17157"/>
                    </a:lnTo>
                    <a:lnTo>
                      <a:pt x="33724" y="17945"/>
                    </a:lnTo>
                    <a:lnTo>
                      <a:pt x="32660" y="18733"/>
                    </a:lnTo>
                    <a:lnTo>
                      <a:pt x="31557" y="19521"/>
                    </a:lnTo>
                    <a:lnTo>
                      <a:pt x="30435" y="20309"/>
                    </a:lnTo>
                    <a:lnTo>
                      <a:pt x="29253" y="21057"/>
                    </a:lnTo>
                    <a:lnTo>
                      <a:pt x="28031" y="21826"/>
                    </a:lnTo>
                    <a:lnTo>
                      <a:pt x="26790" y="22555"/>
                    </a:lnTo>
                    <a:lnTo>
                      <a:pt x="25372" y="23362"/>
                    </a:lnTo>
                    <a:lnTo>
                      <a:pt x="23954" y="24111"/>
                    </a:lnTo>
                    <a:lnTo>
                      <a:pt x="22536" y="24820"/>
                    </a:lnTo>
                    <a:lnTo>
                      <a:pt x="21137" y="25470"/>
                    </a:lnTo>
                    <a:lnTo>
                      <a:pt x="19758" y="26081"/>
                    </a:lnTo>
                    <a:lnTo>
                      <a:pt x="18399" y="26632"/>
                    </a:lnTo>
                    <a:lnTo>
                      <a:pt x="17059" y="27144"/>
                    </a:lnTo>
                    <a:lnTo>
                      <a:pt x="15759" y="27597"/>
                    </a:lnTo>
                    <a:lnTo>
                      <a:pt x="14479" y="28011"/>
                    </a:lnTo>
                    <a:lnTo>
                      <a:pt x="13238" y="28346"/>
                    </a:lnTo>
                    <a:lnTo>
                      <a:pt x="12036" y="28661"/>
                    </a:lnTo>
                    <a:lnTo>
                      <a:pt x="10894" y="28897"/>
                    </a:lnTo>
                    <a:lnTo>
                      <a:pt x="9771" y="29094"/>
                    </a:lnTo>
                    <a:lnTo>
                      <a:pt x="9239" y="29173"/>
                    </a:lnTo>
                    <a:lnTo>
                      <a:pt x="8707" y="29232"/>
                    </a:lnTo>
                    <a:lnTo>
                      <a:pt x="8195" y="29272"/>
                    </a:lnTo>
                    <a:lnTo>
                      <a:pt x="7703" y="29311"/>
                    </a:lnTo>
                    <a:lnTo>
                      <a:pt x="7230" y="29331"/>
                    </a:lnTo>
                    <a:lnTo>
                      <a:pt x="6265" y="29331"/>
                    </a:lnTo>
                    <a:lnTo>
                      <a:pt x="5792" y="29311"/>
                    </a:lnTo>
                    <a:lnTo>
                      <a:pt x="5339" y="29272"/>
                    </a:lnTo>
                    <a:lnTo>
                      <a:pt x="4925" y="29213"/>
                    </a:lnTo>
                    <a:lnTo>
                      <a:pt x="4512" y="29134"/>
                    </a:lnTo>
                    <a:lnTo>
                      <a:pt x="4118" y="29035"/>
                    </a:lnTo>
                    <a:lnTo>
                      <a:pt x="3763" y="28937"/>
                    </a:lnTo>
                    <a:lnTo>
                      <a:pt x="3428" y="28819"/>
                    </a:lnTo>
                    <a:lnTo>
                      <a:pt x="3113" y="28681"/>
                    </a:lnTo>
                    <a:lnTo>
                      <a:pt x="2818" y="28543"/>
                    </a:lnTo>
                    <a:lnTo>
                      <a:pt x="2562" y="28385"/>
                    </a:lnTo>
                    <a:lnTo>
                      <a:pt x="2325" y="28208"/>
                    </a:lnTo>
                    <a:lnTo>
                      <a:pt x="2109" y="28031"/>
                    </a:lnTo>
                    <a:lnTo>
                      <a:pt x="1912" y="27814"/>
                    </a:lnTo>
                    <a:lnTo>
                      <a:pt x="1754" y="27617"/>
                    </a:lnTo>
                    <a:lnTo>
                      <a:pt x="1596" y="27381"/>
                    </a:lnTo>
                    <a:lnTo>
                      <a:pt x="1518" y="27203"/>
                    </a:lnTo>
                    <a:lnTo>
                      <a:pt x="1439" y="27026"/>
                    </a:lnTo>
                    <a:lnTo>
                      <a:pt x="1360" y="26849"/>
                    </a:lnTo>
                    <a:lnTo>
                      <a:pt x="1301" y="26652"/>
                    </a:lnTo>
                    <a:lnTo>
                      <a:pt x="1261" y="26455"/>
                    </a:lnTo>
                    <a:lnTo>
                      <a:pt x="1242" y="26258"/>
                    </a:lnTo>
                    <a:lnTo>
                      <a:pt x="1222" y="26041"/>
                    </a:lnTo>
                    <a:lnTo>
                      <a:pt x="1202" y="25805"/>
                    </a:lnTo>
                    <a:lnTo>
                      <a:pt x="1222" y="25411"/>
                    </a:lnTo>
                    <a:lnTo>
                      <a:pt x="1281" y="24997"/>
                    </a:lnTo>
                    <a:lnTo>
                      <a:pt x="1380" y="24564"/>
                    </a:lnTo>
                    <a:lnTo>
                      <a:pt x="1498" y="24091"/>
                    </a:lnTo>
                    <a:lnTo>
                      <a:pt x="1655" y="23677"/>
                    </a:lnTo>
                    <a:lnTo>
                      <a:pt x="1833" y="23244"/>
                    </a:lnTo>
                    <a:lnTo>
                      <a:pt x="2030" y="22811"/>
                    </a:lnTo>
                    <a:lnTo>
                      <a:pt x="2266" y="22358"/>
                    </a:lnTo>
                    <a:lnTo>
                      <a:pt x="2522" y="21885"/>
                    </a:lnTo>
                    <a:lnTo>
                      <a:pt x="2798" y="21412"/>
                    </a:lnTo>
                    <a:lnTo>
                      <a:pt x="3113" y="20939"/>
                    </a:lnTo>
                    <a:lnTo>
                      <a:pt x="3468" y="20447"/>
                    </a:lnTo>
                    <a:lnTo>
                      <a:pt x="4019" y="19698"/>
                    </a:lnTo>
                    <a:lnTo>
                      <a:pt x="4630" y="18930"/>
                    </a:lnTo>
                    <a:lnTo>
                      <a:pt x="5319" y="18162"/>
                    </a:lnTo>
                    <a:lnTo>
                      <a:pt x="6028" y="17374"/>
                    </a:lnTo>
                    <a:lnTo>
                      <a:pt x="6816" y="16586"/>
                    </a:lnTo>
                    <a:lnTo>
                      <a:pt x="7644" y="15778"/>
                    </a:lnTo>
                    <a:lnTo>
                      <a:pt x="8530" y="14990"/>
                    </a:lnTo>
                    <a:lnTo>
                      <a:pt x="9456" y="14183"/>
                    </a:lnTo>
                    <a:lnTo>
                      <a:pt x="10421" y="13395"/>
                    </a:lnTo>
                    <a:lnTo>
                      <a:pt x="11445" y="12587"/>
                    </a:lnTo>
                    <a:lnTo>
                      <a:pt x="12509" y="11799"/>
                    </a:lnTo>
                    <a:lnTo>
                      <a:pt x="13593" y="11011"/>
                    </a:lnTo>
                    <a:lnTo>
                      <a:pt x="14735" y="10243"/>
                    </a:lnTo>
                    <a:lnTo>
                      <a:pt x="15917" y="9475"/>
                    </a:lnTo>
                    <a:lnTo>
                      <a:pt x="17138" y="8726"/>
                    </a:lnTo>
                    <a:lnTo>
                      <a:pt x="18379" y="7978"/>
                    </a:lnTo>
                    <a:lnTo>
                      <a:pt x="19797" y="7190"/>
                    </a:lnTo>
                    <a:lnTo>
                      <a:pt x="21216" y="6422"/>
                    </a:lnTo>
                    <a:lnTo>
                      <a:pt x="22634" y="5732"/>
                    </a:lnTo>
                    <a:lnTo>
                      <a:pt x="24033" y="5063"/>
                    </a:lnTo>
                    <a:lnTo>
                      <a:pt x="25411" y="4452"/>
                    </a:lnTo>
                    <a:lnTo>
                      <a:pt x="26771" y="3900"/>
                    </a:lnTo>
                    <a:lnTo>
                      <a:pt x="28090" y="3388"/>
                    </a:lnTo>
                    <a:lnTo>
                      <a:pt x="29410" y="2935"/>
                    </a:lnTo>
                    <a:lnTo>
                      <a:pt x="30691" y="2541"/>
                    </a:lnTo>
                    <a:lnTo>
                      <a:pt x="31912" y="2187"/>
                    </a:lnTo>
                    <a:lnTo>
                      <a:pt x="33113" y="1891"/>
                    </a:lnTo>
                    <a:lnTo>
                      <a:pt x="34276" y="1635"/>
                    </a:lnTo>
                    <a:lnTo>
                      <a:pt x="35398" y="1458"/>
                    </a:lnTo>
                    <a:lnTo>
                      <a:pt x="35930" y="1379"/>
                    </a:lnTo>
                    <a:lnTo>
                      <a:pt x="36442" y="1320"/>
                    </a:lnTo>
                    <a:lnTo>
                      <a:pt x="36955" y="1261"/>
                    </a:lnTo>
                    <a:lnTo>
                      <a:pt x="37467" y="1221"/>
                    </a:lnTo>
                    <a:lnTo>
                      <a:pt x="37940" y="1202"/>
                    </a:lnTo>
                    <a:close/>
                    <a:moveTo>
                      <a:pt x="37900" y="0"/>
                    </a:moveTo>
                    <a:lnTo>
                      <a:pt x="37388" y="20"/>
                    </a:lnTo>
                    <a:lnTo>
                      <a:pt x="36856" y="59"/>
                    </a:lnTo>
                    <a:lnTo>
                      <a:pt x="36324" y="118"/>
                    </a:lnTo>
                    <a:lnTo>
                      <a:pt x="35773" y="177"/>
                    </a:lnTo>
                    <a:lnTo>
                      <a:pt x="35221" y="256"/>
                    </a:lnTo>
                    <a:lnTo>
                      <a:pt x="34059" y="453"/>
                    </a:lnTo>
                    <a:lnTo>
                      <a:pt x="33153" y="650"/>
                    </a:lnTo>
                    <a:lnTo>
                      <a:pt x="32227" y="867"/>
                    </a:lnTo>
                    <a:lnTo>
                      <a:pt x="31301" y="1103"/>
                    </a:lnTo>
                    <a:lnTo>
                      <a:pt x="30336" y="1379"/>
                    </a:lnTo>
                    <a:lnTo>
                      <a:pt x="29351" y="1694"/>
                    </a:lnTo>
                    <a:lnTo>
                      <a:pt x="28366" y="2029"/>
                    </a:lnTo>
                    <a:lnTo>
                      <a:pt x="27342" y="2384"/>
                    </a:lnTo>
                    <a:lnTo>
                      <a:pt x="26318" y="2778"/>
                    </a:lnTo>
                    <a:lnTo>
                      <a:pt x="25274" y="3211"/>
                    </a:lnTo>
                    <a:lnTo>
                      <a:pt x="24230" y="3664"/>
                    </a:lnTo>
                    <a:lnTo>
                      <a:pt x="23166" y="4137"/>
                    </a:lnTo>
                    <a:lnTo>
                      <a:pt x="22102" y="4649"/>
                    </a:lnTo>
                    <a:lnTo>
                      <a:pt x="21019" y="5181"/>
                    </a:lnTo>
                    <a:lnTo>
                      <a:pt x="19955" y="5732"/>
                    </a:lnTo>
                    <a:lnTo>
                      <a:pt x="18872" y="6323"/>
                    </a:lnTo>
                    <a:lnTo>
                      <a:pt x="17769" y="6934"/>
                    </a:lnTo>
                    <a:lnTo>
                      <a:pt x="16803" y="7505"/>
                    </a:lnTo>
                    <a:lnTo>
                      <a:pt x="15858" y="8096"/>
                    </a:lnTo>
                    <a:lnTo>
                      <a:pt x="14932" y="8687"/>
                    </a:lnTo>
                    <a:lnTo>
                      <a:pt x="14026" y="9278"/>
                    </a:lnTo>
                    <a:lnTo>
                      <a:pt x="13140" y="9869"/>
                    </a:lnTo>
                    <a:lnTo>
                      <a:pt x="12273" y="10480"/>
                    </a:lnTo>
                    <a:lnTo>
                      <a:pt x="11426" y="11090"/>
                    </a:lnTo>
                    <a:lnTo>
                      <a:pt x="10618" y="11701"/>
                    </a:lnTo>
                    <a:lnTo>
                      <a:pt x="9811" y="12331"/>
                    </a:lnTo>
                    <a:lnTo>
                      <a:pt x="9042" y="12962"/>
                    </a:lnTo>
                    <a:lnTo>
                      <a:pt x="8313" y="13572"/>
                    </a:lnTo>
                    <a:lnTo>
                      <a:pt x="7604" y="14202"/>
                    </a:lnTo>
                    <a:lnTo>
                      <a:pt x="6915" y="14833"/>
                    </a:lnTo>
                    <a:lnTo>
                      <a:pt x="6245" y="15443"/>
                    </a:lnTo>
                    <a:lnTo>
                      <a:pt x="5615" y="16074"/>
                    </a:lnTo>
                    <a:lnTo>
                      <a:pt x="5024" y="16704"/>
                    </a:lnTo>
                    <a:lnTo>
                      <a:pt x="4453" y="17315"/>
                    </a:lnTo>
                    <a:lnTo>
                      <a:pt x="3901" y="17925"/>
                    </a:lnTo>
                    <a:lnTo>
                      <a:pt x="3409" y="18536"/>
                    </a:lnTo>
                    <a:lnTo>
                      <a:pt x="2916" y="19147"/>
                    </a:lnTo>
                    <a:lnTo>
                      <a:pt x="2483" y="19738"/>
                    </a:lnTo>
                    <a:lnTo>
                      <a:pt x="2069" y="20329"/>
                    </a:lnTo>
                    <a:lnTo>
                      <a:pt x="1695" y="20920"/>
                    </a:lnTo>
                    <a:lnTo>
                      <a:pt x="1360" y="21491"/>
                    </a:lnTo>
                    <a:lnTo>
                      <a:pt x="1045" y="22062"/>
                    </a:lnTo>
                    <a:lnTo>
                      <a:pt x="789" y="22633"/>
                    </a:lnTo>
                    <a:lnTo>
                      <a:pt x="552" y="23185"/>
                    </a:lnTo>
                    <a:lnTo>
                      <a:pt x="355" y="23736"/>
                    </a:lnTo>
                    <a:lnTo>
                      <a:pt x="198" y="24268"/>
                    </a:lnTo>
                    <a:lnTo>
                      <a:pt x="99" y="24800"/>
                    </a:lnTo>
                    <a:lnTo>
                      <a:pt x="20" y="25312"/>
                    </a:lnTo>
                    <a:lnTo>
                      <a:pt x="1" y="25805"/>
                    </a:lnTo>
                    <a:lnTo>
                      <a:pt x="20" y="26100"/>
                    </a:lnTo>
                    <a:lnTo>
                      <a:pt x="40" y="26396"/>
                    </a:lnTo>
                    <a:lnTo>
                      <a:pt x="80" y="26671"/>
                    </a:lnTo>
                    <a:lnTo>
                      <a:pt x="139" y="26947"/>
                    </a:lnTo>
                    <a:lnTo>
                      <a:pt x="217" y="27223"/>
                    </a:lnTo>
                    <a:lnTo>
                      <a:pt x="316" y="27479"/>
                    </a:lnTo>
                    <a:lnTo>
                      <a:pt x="434" y="27735"/>
                    </a:lnTo>
                    <a:lnTo>
                      <a:pt x="552" y="27991"/>
                    </a:lnTo>
                    <a:lnTo>
                      <a:pt x="769" y="28306"/>
                    </a:lnTo>
                    <a:lnTo>
                      <a:pt x="1005" y="28622"/>
                    </a:lnTo>
                    <a:lnTo>
                      <a:pt x="1281" y="28897"/>
                    </a:lnTo>
                    <a:lnTo>
                      <a:pt x="1577" y="29153"/>
                    </a:lnTo>
                    <a:lnTo>
                      <a:pt x="1813" y="29331"/>
                    </a:lnTo>
                    <a:lnTo>
                      <a:pt x="2069" y="29488"/>
                    </a:lnTo>
                    <a:lnTo>
                      <a:pt x="2325" y="29646"/>
                    </a:lnTo>
                    <a:lnTo>
                      <a:pt x="2601" y="29784"/>
                    </a:lnTo>
                    <a:lnTo>
                      <a:pt x="2896" y="29902"/>
                    </a:lnTo>
                    <a:lnTo>
                      <a:pt x="3192" y="30020"/>
                    </a:lnTo>
                    <a:lnTo>
                      <a:pt x="3507" y="30119"/>
                    </a:lnTo>
                    <a:lnTo>
                      <a:pt x="3822" y="30217"/>
                    </a:lnTo>
                    <a:lnTo>
                      <a:pt x="4157" y="30296"/>
                    </a:lnTo>
                    <a:lnTo>
                      <a:pt x="4492" y="30355"/>
                    </a:lnTo>
                    <a:lnTo>
                      <a:pt x="4847" y="30414"/>
                    </a:lnTo>
                    <a:lnTo>
                      <a:pt x="5221" y="30454"/>
                    </a:lnTo>
                    <a:lnTo>
                      <a:pt x="5969" y="30513"/>
                    </a:lnTo>
                    <a:lnTo>
                      <a:pt x="6757" y="30532"/>
                    </a:lnTo>
                    <a:lnTo>
                      <a:pt x="7269" y="30532"/>
                    </a:lnTo>
                    <a:lnTo>
                      <a:pt x="7782" y="30513"/>
                    </a:lnTo>
                    <a:lnTo>
                      <a:pt x="8294" y="30473"/>
                    </a:lnTo>
                    <a:lnTo>
                      <a:pt x="8845" y="30434"/>
                    </a:lnTo>
                    <a:lnTo>
                      <a:pt x="9397" y="30355"/>
                    </a:lnTo>
                    <a:lnTo>
                      <a:pt x="9948" y="30276"/>
                    </a:lnTo>
                    <a:lnTo>
                      <a:pt x="11111" y="30079"/>
                    </a:lnTo>
                    <a:lnTo>
                      <a:pt x="12017" y="29902"/>
                    </a:lnTo>
                    <a:lnTo>
                      <a:pt x="12923" y="29685"/>
                    </a:lnTo>
                    <a:lnTo>
                      <a:pt x="13868" y="29429"/>
                    </a:lnTo>
                    <a:lnTo>
                      <a:pt x="14834" y="29153"/>
                    </a:lnTo>
                    <a:lnTo>
                      <a:pt x="15818" y="28858"/>
                    </a:lnTo>
                    <a:lnTo>
                      <a:pt x="16803" y="28523"/>
                    </a:lnTo>
                    <a:lnTo>
                      <a:pt x="17828" y="28149"/>
                    </a:lnTo>
                    <a:lnTo>
                      <a:pt x="18852" y="27755"/>
                    </a:lnTo>
                    <a:lnTo>
                      <a:pt x="19876" y="27341"/>
                    </a:lnTo>
                    <a:lnTo>
                      <a:pt x="20940" y="26888"/>
                    </a:lnTo>
                    <a:lnTo>
                      <a:pt x="22004" y="26396"/>
                    </a:lnTo>
                    <a:lnTo>
                      <a:pt x="23067" y="25903"/>
                    </a:lnTo>
                    <a:lnTo>
                      <a:pt x="24131" y="25371"/>
                    </a:lnTo>
                    <a:lnTo>
                      <a:pt x="25215" y="24800"/>
                    </a:lnTo>
                    <a:lnTo>
                      <a:pt x="26298" y="24209"/>
                    </a:lnTo>
                    <a:lnTo>
                      <a:pt x="27401" y="23599"/>
                    </a:lnTo>
                    <a:lnTo>
                      <a:pt x="28366" y="23027"/>
                    </a:lnTo>
                    <a:lnTo>
                      <a:pt x="29312" y="22456"/>
                    </a:lnTo>
                    <a:lnTo>
                      <a:pt x="30238" y="21865"/>
                    </a:lnTo>
                    <a:lnTo>
                      <a:pt x="31144" y="21274"/>
                    </a:lnTo>
                    <a:lnTo>
                      <a:pt x="32030" y="20664"/>
                    </a:lnTo>
                    <a:lnTo>
                      <a:pt x="32897" y="20053"/>
                    </a:lnTo>
                    <a:lnTo>
                      <a:pt x="33744" y="19442"/>
                    </a:lnTo>
                    <a:lnTo>
                      <a:pt x="34551" y="18832"/>
                    </a:lnTo>
                    <a:lnTo>
                      <a:pt x="35339" y="18201"/>
                    </a:lnTo>
                    <a:lnTo>
                      <a:pt x="36108" y="17591"/>
                    </a:lnTo>
                    <a:lnTo>
                      <a:pt x="36856" y="16960"/>
                    </a:lnTo>
                    <a:lnTo>
                      <a:pt x="37565" y="16330"/>
                    </a:lnTo>
                    <a:lnTo>
                      <a:pt x="38255" y="15719"/>
                    </a:lnTo>
                    <a:lnTo>
                      <a:pt x="38924" y="15089"/>
                    </a:lnTo>
                    <a:lnTo>
                      <a:pt x="39555" y="14459"/>
                    </a:lnTo>
                    <a:lnTo>
                      <a:pt x="40146" y="13848"/>
                    </a:lnTo>
                    <a:lnTo>
                      <a:pt x="40717" y="13218"/>
                    </a:lnTo>
                    <a:lnTo>
                      <a:pt x="41249" y="12607"/>
                    </a:lnTo>
                    <a:lnTo>
                      <a:pt x="41761" y="11996"/>
                    </a:lnTo>
                    <a:lnTo>
                      <a:pt x="42234" y="11405"/>
                    </a:lnTo>
                    <a:lnTo>
                      <a:pt x="42687" y="10795"/>
                    </a:lnTo>
                    <a:lnTo>
                      <a:pt x="43100" y="10204"/>
                    </a:lnTo>
                    <a:lnTo>
                      <a:pt x="43475" y="9613"/>
                    </a:lnTo>
                    <a:lnTo>
                      <a:pt x="43810" y="9042"/>
                    </a:lnTo>
                    <a:lnTo>
                      <a:pt x="44125" y="8470"/>
                    </a:lnTo>
                    <a:lnTo>
                      <a:pt x="44381" y="7899"/>
                    </a:lnTo>
                    <a:lnTo>
                      <a:pt x="44617" y="7348"/>
                    </a:lnTo>
                    <a:lnTo>
                      <a:pt x="44814" y="6816"/>
                    </a:lnTo>
                    <a:lnTo>
                      <a:pt x="44952" y="6284"/>
                    </a:lnTo>
                    <a:lnTo>
                      <a:pt x="45070" y="5752"/>
                    </a:lnTo>
                    <a:lnTo>
                      <a:pt x="45129" y="5240"/>
                    </a:lnTo>
                    <a:lnTo>
                      <a:pt x="45169" y="4728"/>
                    </a:lnTo>
                    <a:lnTo>
                      <a:pt x="45149" y="4432"/>
                    </a:lnTo>
                    <a:lnTo>
                      <a:pt x="45129" y="4156"/>
                    </a:lnTo>
                    <a:lnTo>
                      <a:pt x="45090" y="3861"/>
                    </a:lnTo>
                    <a:lnTo>
                      <a:pt x="45031" y="3585"/>
                    </a:lnTo>
                    <a:lnTo>
                      <a:pt x="44952" y="3329"/>
                    </a:lnTo>
                    <a:lnTo>
                      <a:pt x="44854" y="3053"/>
                    </a:lnTo>
                    <a:lnTo>
                      <a:pt x="44735" y="2797"/>
                    </a:lnTo>
                    <a:lnTo>
                      <a:pt x="44617" y="2561"/>
                    </a:lnTo>
                    <a:lnTo>
                      <a:pt x="44401" y="2226"/>
                    </a:lnTo>
                    <a:lnTo>
                      <a:pt x="44164" y="1930"/>
                    </a:lnTo>
                    <a:lnTo>
                      <a:pt x="43888" y="1635"/>
                    </a:lnTo>
                    <a:lnTo>
                      <a:pt x="43593" y="1379"/>
                    </a:lnTo>
                    <a:lnTo>
                      <a:pt x="43357" y="1202"/>
                    </a:lnTo>
                    <a:lnTo>
                      <a:pt x="43100" y="1044"/>
                    </a:lnTo>
                    <a:lnTo>
                      <a:pt x="42844" y="886"/>
                    </a:lnTo>
                    <a:lnTo>
                      <a:pt x="42569" y="749"/>
                    </a:lnTo>
                    <a:lnTo>
                      <a:pt x="42273" y="630"/>
                    </a:lnTo>
                    <a:lnTo>
                      <a:pt x="41978" y="512"/>
                    </a:lnTo>
                    <a:lnTo>
                      <a:pt x="41663" y="414"/>
                    </a:lnTo>
                    <a:lnTo>
                      <a:pt x="41347" y="335"/>
                    </a:lnTo>
                    <a:lnTo>
                      <a:pt x="41012" y="256"/>
                    </a:lnTo>
                    <a:lnTo>
                      <a:pt x="40658" y="177"/>
                    </a:lnTo>
                    <a:lnTo>
                      <a:pt x="40303" y="118"/>
                    </a:lnTo>
                    <a:lnTo>
                      <a:pt x="39949" y="79"/>
                    </a:lnTo>
                    <a:lnTo>
                      <a:pt x="39200" y="20"/>
                    </a:lnTo>
                    <a:lnTo>
                      <a:pt x="3841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13"/>
              <p:cNvSpPr/>
              <p:nvPr/>
            </p:nvSpPr>
            <p:spPr>
              <a:xfrm>
                <a:off x="2752175" y="478425"/>
                <a:ext cx="638750" cy="638750"/>
              </a:xfrm>
              <a:custGeom>
                <a:avLst/>
                <a:gdLst/>
                <a:ahLst/>
                <a:cxnLst/>
                <a:rect l="l" t="t" r="r" b="b"/>
                <a:pathLst>
                  <a:path w="25550" h="25550" extrusionOk="0">
                    <a:moveTo>
                      <a:pt x="12411" y="1"/>
                    </a:moveTo>
                    <a:lnTo>
                      <a:pt x="11800" y="20"/>
                    </a:lnTo>
                    <a:lnTo>
                      <a:pt x="11189" y="99"/>
                    </a:lnTo>
                    <a:lnTo>
                      <a:pt x="10579" y="178"/>
                    </a:lnTo>
                    <a:lnTo>
                      <a:pt x="9968" y="296"/>
                    </a:lnTo>
                    <a:lnTo>
                      <a:pt x="9377" y="454"/>
                    </a:lnTo>
                    <a:lnTo>
                      <a:pt x="8786" y="631"/>
                    </a:lnTo>
                    <a:lnTo>
                      <a:pt x="8215" y="828"/>
                    </a:lnTo>
                    <a:lnTo>
                      <a:pt x="7644" y="1064"/>
                    </a:lnTo>
                    <a:lnTo>
                      <a:pt x="7092" y="1321"/>
                    </a:lnTo>
                    <a:lnTo>
                      <a:pt x="6541" y="1616"/>
                    </a:lnTo>
                    <a:lnTo>
                      <a:pt x="6028" y="1911"/>
                    </a:lnTo>
                    <a:lnTo>
                      <a:pt x="5497" y="2266"/>
                    </a:lnTo>
                    <a:lnTo>
                      <a:pt x="5004" y="2621"/>
                    </a:lnTo>
                    <a:lnTo>
                      <a:pt x="4531" y="3015"/>
                    </a:lnTo>
                    <a:lnTo>
                      <a:pt x="4059" y="3428"/>
                    </a:lnTo>
                    <a:lnTo>
                      <a:pt x="3606" y="3862"/>
                    </a:lnTo>
                    <a:lnTo>
                      <a:pt x="3192" y="4315"/>
                    </a:lnTo>
                    <a:lnTo>
                      <a:pt x="2778" y="4807"/>
                    </a:lnTo>
                    <a:lnTo>
                      <a:pt x="2404" y="5300"/>
                    </a:lnTo>
                    <a:lnTo>
                      <a:pt x="2049" y="5831"/>
                    </a:lnTo>
                    <a:lnTo>
                      <a:pt x="1695" y="6383"/>
                    </a:lnTo>
                    <a:lnTo>
                      <a:pt x="1399" y="6954"/>
                    </a:lnTo>
                    <a:lnTo>
                      <a:pt x="1104" y="7545"/>
                    </a:lnTo>
                    <a:lnTo>
                      <a:pt x="848" y="8156"/>
                    </a:lnTo>
                    <a:lnTo>
                      <a:pt x="631" y="8766"/>
                    </a:lnTo>
                    <a:lnTo>
                      <a:pt x="454" y="9377"/>
                    </a:lnTo>
                    <a:lnTo>
                      <a:pt x="296" y="10007"/>
                    </a:lnTo>
                    <a:lnTo>
                      <a:pt x="178" y="10618"/>
                    </a:lnTo>
                    <a:lnTo>
                      <a:pt x="80" y="11248"/>
                    </a:lnTo>
                    <a:lnTo>
                      <a:pt x="20" y="11879"/>
                    </a:lnTo>
                    <a:lnTo>
                      <a:pt x="1" y="12489"/>
                    </a:lnTo>
                    <a:lnTo>
                      <a:pt x="1" y="13120"/>
                    </a:lnTo>
                    <a:lnTo>
                      <a:pt x="20" y="13730"/>
                    </a:lnTo>
                    <a:lnTo>
                      <a:pt x="99" y="14341"/>
                    </a:lnTo>
                    <a:lnTo>
                      <a:pt x="178" y="14952"/>
                    </a:lnTo>
                    <a:lnTo>
                      <a:pt x="296" y="15562"/>
                    </a:lnTo>
                    <a:lnTo>
                      <a:pt x="454" y="16153"/>
                    </a:lnTo>
                    <a:lnTo>
                      <a:pt x="631" y="16744"/>
                    </a:lnTo>
                    <a:lnTo>
                      <a:pt x="828" y="17316"/>
                    </a:lnTo>
                    <a:lnTo>
                      <a:pt x="1064" y="17887"/>
                    </a:lnTo>
                    <a:lnTo>
                      <a:pt x="1321" y="18438"/>
                    </a:lnTo>
                    <a:lnTo>
                      <a:pt x="1616" y="18990"/>
                    </a:lnTo>
                    <a:lnTo>
                      <a:pt x="1931" y="19522"/>
                    </a:lnTo>
                    <a:lnTo>
                      <a:pt x="2266" y="20034"/>
                    </a:lnTo>
                    <a:lnTo>
                      <a:pt x="2621" y="20526"/>
                    </a:lnTo>
                    <a:lnTo>
                      <a:pt x="3015" y="21019"/>
                    </a:lnTo>
                    <a:lnTo>
                      <a:pt x="3428" y="21472"/>
                    </a:lnTo>
                    <a:lnTo>
                      <a:pt x="3862" y="21925"/>
                    </a:lnTo>
                    <a:lnTo>
                      <a:pt x="4315" y="22339"/>
                    </a:lnTo>
                    <a:lnTo>
                      <a:pt x="4807" y="22752"/>
                    </a:lnTo>
                    <a:lnTo>
                      <a:pt x="5300" y="23126"/>
                    </a:lnTo>
                    <a:lnTo>
                      <a:pt x="5831" y="23501"/>
                    </a:lnTo>
                    <a:lnTo>
                      <a:pt x="6383" y="23836"/>
                    </a:lnTo>
                    <a:lnTo>
                      <a:pt x="6954" y="24131"/>
                    </a:lnTo>
                    <a:lnTo>
                      <a:pt x="7545" y="24427"/>
                    </a:lnTo>
                    <a:lnTo>
                      <a:pt x="8156" y="24683"/>
                    </a:lnTo>
                    <a:lnTo>
                      <a:pt x="8766" y="24899"/>
                    </a:lnTo>
                    <a:lnTo>
                      <a:pt x="9377" y="25077"/>
                    </a:lnTo>
                    <a:lnTo>
                      <a:pt x="10007" y="25234"/>
                    </a:lnTo>
                    <a:lnTo>
                      <a:pt x="10618" y="25352"/>
                    </a:lnTo>
                    <a:lnTo>
                      <a:pt x="11248" y="25451"/>
                    </a:lnTo>
                    <a:lnTo>
                      <a:pt x="11879" y="25510"/>
                    </a:lnTo>
                    <a:lnTo>
                      <a:pt x="12489" y="25549"/>
                    </a:lnTo>
                    <a:lnTo>
                      <a:pt x="13120" y="25530"/>
                    </a:lnTo>
                    <a:lnTo>
                      <a:pt x="13730" y="25510"/>
                    </a:lnTo>
                    <a:lnTo>
                      <a:pt x="14341" y="25451"/>
                    </a:lnTo>
                    <a:lnTo>
                      <a:pt x="14952" y="25352"/>
                    </a:lnTo>
                    <a:lnTo>
                      <a:pt x="15562" y="25234"/>
                    </a:lnTo>
                    <a:lnTo>
                      <a:pt x="16153" y="25077"/>
                    </a:lnTo>
                    <a:lnTo>
                      <a:pt x="16744" y="24899"/>
                    </a:lnTo>
                    <a:lnTo>
                      <a:pt x="17315" y="24702"/>
                    </a:lnTo>
                    <a:lnTo>
                      <a:pt x="17887" y="24466"/>
                    </a:lnTo>
                    <a:lnTo>
                      <a:pt x="18438" y="24210"/>
                    </a:lnTo>
                    <a:lnTo>
                      <a:pt x="18990" y="23934"/>
                    </a:lnTo>
                    <a:lnTo>
                      <a:pt x="19522" y="23619"/>
                    </a:lnTo>
                    <a:lnTo>
                      <a:pt x="20034" y="23284"/>
                    </a:lnTo>
                    <a:lnTo>
                      <a:pt x="20526" y="22910"/>
                    </a:lnTo>
                    <a:lnTo>
                      <a:pt x="21019" y="22536"/>
                    </a:lnTo>
                    <a:lnTo>
                      <a:pt x="21472" y="22122"/>
                    </a:lnTo>
                    <a:lnTo>
                      <a:pt x="21925" y="21669"/>
                    </a:lnTo>
                    <a:lnTo>
                      <a:pt x="22358" y="21216"/>
                    </a:lnTo>
                    <a:lnTo>
                      <a:pt x="22752" y="20743"/>
                    </a:lnTo>
                    <a:lnTo>
                      <a:pt x="23126" y="20231"/>
                    </a:lnTo>
                    <a:lnTo>
                      <a:pt x="23501" y="19699"/>
                    </a:lnTo>
                    <a:lnTo>
                      <a:pt x="23836" y="19147"/>
                    </a:lnTo>
                    <a:lnTo>
                      <a:pt x="24151" y="18576"/>
                    </a:lnTo>
                    <a:lnTo>
                      <a:pt x="24427" y="17985"/>
                    </a:lnTo>
                    <a:lnTo>
                      <a:pt x="24683" y="17375"/>
                    </a:lnTo>
                    <a:lnTo>
                      <a:pt x="24899" y="16764"/>
                    </a:lnTo>
                    <a:lnTo>
                      <a:pt x="25077" y="16153"/>
                    </a:lnTo>
                    <a:lnTo>
                      <a:pt x="25234" y="15523"/>
                    </a:lnTo>
                    <a:lnTo>
                      <a:pt x="25372" y="14912"/>
                    </a:lnTo>
                    <a:lnTo>
                      <a:pt x="25451" y="14282"/>
                    </a:lnTo>
                    <a:lnTo>
                      <a:pt x="25510" y="13671"/>
                    </a:lnTo>
                    <a:lnTo>
                      <a:pt x="25549" y="13041"/>
                    </a:lnTo>
                    <a:lnTo>
                      <a:pt x="25530" y="12411"/>
                    </a:lnTo>
                    <a:lnTo>
                      <a:pt x="25510" y="11800"/>
                    </a:lnTo>
                    <a:lnTo>
                      <a:pt x="25451" y="11189"/>
                    </a:lnTo>
                    <a:lnTo>
                      <a:pt x="25352" y="10579"/>
                    </a:lnTo>
                    <a:lnTo>
                      <a:pt x="25234" y="9968"/>
                    </a:lnTo>
                    <a:lnTo>
                      <a:pt x="25077" y="9377"/>
                    </a:lnTo>
                    <a:lnTo>
                      <a:pt x="24899" y="8786"/>
                    </a:lnTo>
                    <a:lnTo>
                      <a:pt x="24702" y="8215"/>
                    </a:lnTo>
                    <a:lnTo>
                      <a:pt x="24466" y="7644"/>
                    </a:lnTo>
                    <a:lnTo>
                      <a:pt x="24210" y="7092"/>
                    </a:lnTo>
                    <a:lnTo>
                      <a:pt x="23934" y="6541"/>
                    </a:lnTo>
                    <a:lnTo>
                      <a:pt x="23619" y="6028"/>
                    </a:lnTo>
                    <a:lnTo>
                      <a:pt x="23284" y="5497"/>
                    </a:lnTo>
                    <a:lnTo>
                      <a:pt x="22910" y="5004"/>
                    </a:lnTo>
                    <a:lnTo>
                      <a:pt x="22536" y="4531"/>
                    </a:lnTo>
                    <a:lnTo>
                      <a:pt x="22122" y="4059"/>
                    </a:lnTo>
                    <a:lnTo>
                      <a:pt x="21688" y="3606"/>
                    </a:lnTo>
                    <a:lnTo>
                      <a:pt x="21216" y="3192"/>
                    </a:lnTo>
                    <a:lnTo>
                      <a:pt x="20743" y="2778"/>
                    </a:lnTo>
                    <a:lnTo>
                      <a:pt x="20231" y="2404"/>
                    </a:lnTo>
                    <a:lnTo>
                      <a:pt x="19699" y="2030"/>
                    </a:lnTo>
                    <a:lnTo>
                      <a:pt x="19147" y="1695"/>
                    </a:lnTo>
                    <a:lnTo>
                      <a:pt x="18576" y="1399"/>
                    </a:lnTo>
                    <a:lnTo>
                      <a:pt x="17985" y="1104"/>
                    </a:lnTo>
                    <a:lnTo>
                      <a:pt x="17375" y="848"/>
                    </a:lnTo>
                    <a:lnTo>
                      <a:pt x="16764" y="631"/>
                    </a:lnTo>
                    <a:lnTo>
                      <a:pt x="16153" y="454"/>
                    </a:lnTo>
                    <a:lnTo>
                      <a:pt x="15523" y="296"/>
                    </a:lnTo>
                    <a:lnTo>
                      <a:pt x="14912" y="178"/>
                    </a:lnTo>
                    <a:lnTo>
                      <a:pt x="14282" y="80"/>
                    </a:lnTo>
                    <a:lnTo>
                      <a:pt x="13671" y="20"/>
                    </a:lnTo>
                    <a:lnTo>
                      <a:pt x="13041"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13"/>
              <p:cNvSpPr/>
              <p:nvPr/>
            </p:nvSpPr>
            <p:spPr>
              <a:xfrm>
                <a:off x="2709350" y="435575"/>
                <a:ext cx="723925" cy="723950"/>
              </a:xfrm>
              <a:custGeom>
                <a:avLst/>
                <a:gdLst/>
                <a:ahLst/>
                <a:cxnLst/>
                <a:rect l="l" t="t" r="r" b="b"/>
                <a:pathLst>
                  <a:path w="28957" h="28958" extrusionOk="0">
                    <a:moveTo>
                      <a:pt x="14754" y="1715"/>
                    </a:moveTo>
                    <a:lnTo>
                      <a:pt x="15384" y="1734"/>
                    </a:lnTo>
                    <a:lnTo>
                      <a:pt x="15995" y="1794"/>
                    </a:lnTo>
                    <a:lnTo>
                      <a:pt x="16625" y="1892"/>
                    </a:lnTo>
                    <a:lnTo>
                      <a:pt x="17236" y="2010"/>
                    </a:lnTo>
                    <a:lnTo>
                      <a:pt x="17866" y="2168"/>
                    </a:lnTo>
                    <a:lnTo>
                      <a:pt x="18477" y="2345"/>
                    </a:lnTo>
                    <a:lnTo>
                      <a:pt x="19088" y="2562"/>
                    </a:lnTo>
                    <a:lnTo>
                      <a:pt x="19698" y="2818"/>
                    </a:lnTo>
                    <a:lnTo>
                      <a:pt x="20289" y="3113"/>
                    </a:lnTo>
                    <a:lnTo>
                      <a:pt x="20860" y="3409"/>
                    </a:lnTo>
                    <a:lnTo>
                      <a:pt x="21412" y="3744"/>
                    </a:lnTo>
                    <a:lnTo>
                      <a:pt x="21944" y="4118"/>
                    </a:lnTo>
                    <a:lnTo>
                      <a:pt x="22456" y="4492"/>
                    </a:lnTo>
                    <a:lnTo>
                      <a:pt x="22929" y="4906"/>
                    </a:lnTo>
                    <a:lnTo>
                      <a:pt x="23401" y="5320"/>
                    </a:lnTo>
                    <a:lnTo>
                      <a:pt x="23835" y="5773"/>
                    </a:lnTo>
                    <a:lnTo>
                      <a:pt x="24249" y="6245"/>
                    </a:lnTo>
                    <a:lnTo>
                      <a:pt x="24623" y="6718"/>
                    </a:lnTo>
                    <a:lnTo>
                      <a:pt x="24997" y="7211"/>
                    </a:lnTo>
                    <a:lnTo>
                      <a:pt x="25332" y="7742"/>
                    </a:lnTo>
                    <a:lnTo>
                      <a:pt x="25647" y="8255"/>
                    </a:lnTo>
                    <a:lnTo>
                      <a:pt x="25923" y="8806"/>
                    </a:lnTo>
                    <a:lnTo>
                      <a:pt x="26179" y="9358"/>
                    </a:lnTo>
                    <a:lnTo>
                      <a:pt x="26415" y="9929"/>
                    </a:lnTo>
                    <a:lnTo>
                      <a:pt x="26612" y="10500"/>
                    </a:lnTo>
                    <a:lnTo>
                      <a:pt x="26790" y="11091"/>
                    </a:lnTo>
                    <a:lnTo>
                      <a:pt x="26947" y="11682"/>
                    </a:lnTo>
                    <a:lnTo>
                      <a:pt x="27065" y="12293"/>
                    </a:lnTo>
                    <a:lnTo>
                      <a:pt x="27164" y="12903"/>
                    </a:lnTo>
                    <a:lnTo>
                      <a:pt x="27223" y="13514"/>
                    </a:lnTo>
                    <a:lnTo>
                      <a:pt x="27243" y="14125"/>
                    </a:lnTo>
                    <a:lnTo>
                      <a:pt x="27262" y="14755"/>
                    </a:lnTo>
                    <a:lnTo>
                      <a:pt x="27223" y="15385"/>
                    </a:lnTo>
                    <a:lnTo>
                      <a:pt x="27164" y="15996"/>
                    </a:lnTo>
                    <a:lnTo>
                      <a:pt x="27085" y="16626"/>
                    </a:lnTo>
                    <a:lnTo>
                      <a:pt x="26947" y="17237"/>
                    </a:lnTo>
                    <a:lnTo>
                      <a:pt x="26790" y="17867"/>
                    </a:lnTo>
                    <a:lnTo>
                      <a:pt x="26612" y="18478"/>
                    </a:lnTo>
                    <a:lnTo>
                      <a:pt x="26396" y="19089"/>
                    </a:lnTo>
                    <a:lnTo>
                      <a:pt x="26140" y="19699"/>
                    </a:lnTo>
                    <a:lnTo>
                      <a:pt x="25864" y="20290"/>
                    </a:lnTo>
                    <a:lnTo>
                      <a:pt x="25549" y="20861"/>
                    </a:lnTo>
                    <a:lnTo>
                      <a:pt x="25214" y="21413"/>
                    </a:lnTo>
                    <a:lnTo>
                      <a:pt x="24839" y="21945"/>
                    </a:lnTo>
                    <a:lnTo>
                      <a:pt x="24465" y="22457"/>
                    </a:lnTo>
                    <a:lnTo>
                      <a:pt x="24071" y="22930"/>
                    </a:lnTo>
                    <a:lnTo>
                      <a:pt x="23638" y="23383"/>
                    </a:lnTo>
                    <a:lnTo>
                      <a:pt x="23185" y="23836"/>
                    </a:lnTo>
                    <a:lnTo>
                      <a:pt x="22732" y="24250"/>
                    </a:lnTo>
                    <a:lnTo>
                      <a:pt x="22239" y="24624"/>
                    </a:lnTo>
                    <a:lnTo>
                      <a:pt x="21747" y="24998"/>
                    </a:lnTo>
                    <a:lnTo>
                      <a:pt x="21235" y="25333"/>
                    </a:lnTo>
                    <a:lnTo>
                      <a:pt x="20703" y="25648"/>
                    </a:lnTo>
                    <a:lnTo>
                      <a:pt x="20151" y="25924"/>
                    </a:lnTo>
                    <a:lnTo>
                      <a:pt x="19600" y="26180"/>
                    </a:lnTo>
                    <a:lnTo>
                      <a:pt x="19028" y="26416"/>
                    </a:lnTo>
                    <a:lnTo>
                      <a:pt x="18457" y="26613"/>
                    </a:lnTo>
                    <a:lnTo>
                      <a:pt x="17866" y="26791"/>
                    </a:lnTo>
                    <a:lnTo>
                      <a:pt x="17275" y="26948"/>
                    </a:lnTo>
                    <a:lnTo>
                      <a:pt x="16665" y="27066"/>
                    </a:lnTo>
                    <a:lnTo>
                      <a:pt x="16054" y="27165"/>
                    </a:lnTo>
                    <a:lnTo>
                      <a:pt x="15443" y="27224"/>
                    </a:lnTo>
                    <a:lnTo>
                      <a:pt x="14833" y="27244"/>
                    </a:lnTo>
                    <a:lnTo>
                      <a:pt x="14202" y="27263"/>
                    </a:lnTo>
                    <a:lnTo>
                      <a:pt x="13592" y="27224"/>
                    </a:lnTo>
                    <a:lnTo>
                      <a:pt x="12961" y="27165"/>
                    </a:lnTo>
                    <a:lnTo>
                      <a:pt x="12331" y="27066"/>
                    </a:lnTo>
                    <a:lnTo>
                      <a:pt x="11720" y="26948"/>
                    </a:lnTo>
                    <a:lnTo>
                      <a:pt x="11090" y="26791"/>
                    </a:lnTo>
                    <a:lnTo>
                      <a:pt x="10479" y="26613"/>
                    </a:lnTo>
                    <a:lnTo>
                      <a:pt x="9869" y="26397"/>
                    </a:lnTo>
                    <a:lnTo>
                      <a:pt x="9258" y="26141"/>
                    </a:lnTo>
                    <a:lnTo>
                      <a:pt x="8667" y="25845"/>
                    </a:lnTo>
                    <a:lnTo>
                      <a:pt x="8096" y="25550"/>
                    </a:lnTo>
                    <a:lnTo>
                      <a:pt x="7544" y="25215"/>
                    </a:lnTo>
                    <a:lnTo>
                      <a:pt x="7013" y="24840"/>
                    </a:lnTo>
                    <a:lnTo>
                      <a:pt x="6520" y="24466"/>
                    </a:lnTo>
                    <a:lnTo>
                      <a:pt x="6028" y="24053"/>
                    </a:lnTo>
                    <a:lnTo>
                      <a:pt x="5575" y="23639"/>
                    </a:lnTo>
                    <a:lnTo>
                      <a:pt x="5141" y="23186"/>
                    </a:lnTo>
                    <a:lnTo>
                      <a:pt x="4728" y="22733"/>
                    </a:lnTo>
                    <a:lnTo>
                      <a:pt x="4334" y="22240"/>
                    </a:lnTo>
                    <a:lnTo>
                      <a:pt x="3979" y="21748"/>
                    </a:lnTo>
                    <a:lnTo>
                      <a:pt x="3644" y="21236"/>
                    </a:lnTo>
                    <a:lnTo>
                      <a:pt x="3329" y="20704"/>
                    </a:lnTo>
                    <a:lnTo>
                      <a:pt x="3034" y="20152"/>
                    </a:lnTo>
                    <a:lnTo>
                      <a:pt x="2777" y="19601"/>
                    </a:lnTo>
                    <a:lnTo>
                      <a:pt x="2541" y="19030"/>
                    </a:lnTo>
                    <a:lnTo>
                      <a:pt x="2344" y="18458"/>
                    </a:lnTo>
                    <a:lnTo>
                      <a:pt x="2167" y="17867"/>
                    </a:lnTo>
                    <a:lnTo>
                      <a:pt x="2009" y="17276"/>
                    </a:lnTo>
                    <a:lnTo>
                      <a:pt x="1891" y="16666"/>
                    </a:lnTo>
                    <a:lnTo>
                      <a:pt x="1812" y="16055"/>
                    </a:lnTo>
                    <a:lnTo>
                      <a:pt x="1733" y="15444"/>
                    </a:lnTo>
                    <a:lnTo>
                      <a:pt x="1714" y="14834"/>
                    </a:lnTo>
                    <a:lnTo>
                      <a:pt x="1714" y="14203"/>
                    </a:lnTo>
                    <a:lnTo>
                      <a:pt x="1733" y="13593"/>
                    </a:lnTo>
                    <a:lnTo>
                      <a:pt x="1793" y="12962"/>
                    </a:lnTo>
                    <a:lnTo>
                      <a:pt x="1891" y="12332"/>
                    </a:lnTo>
                    <a:lnTo>
                      <a:pt x="2009" y="11721"/>
                    </a:lnTo>
                    <a:lnTo>
                      <a:pt x="2167" y="11091"/>
                    </a:lnTo>
                    <a:lnTo>
                      <a:pt x="2344" y="10480"/>
                    </a:lnTo>
                    <a:lnTo>
                      <a:pt x="2561" y="9870"/>
                    </a:lnTo>
                    <a:lnTo>
                      <a:pt x="2817" y="9259"/>
                    </a:lnTo>
                    <a:lnTo>
                      <a:pt x="3112" y="8668"/>
                    </a:lnTo>
                    <a:lnTo>
                      <a:pt x="3408" y="8097"/>
                    </a:lnTo>
                    <a:lnTo>
                      <a:pt x="3762" y="7545"/>
                    </a:lnTo>
                    <a:lnTo>
                      <a:pt x="4117" y="7014"/>
                    </a:lnTo>
                    <a:lnTo>
                      <a:pt x="4491" y="6521"/>
                    </a:lnTo>
                    <a:lnTo>
                      <a:pt x="4905" y="6029"/>
                    </a:lnTo>
                    <a:lnTo>
                      <a:pt x="5319" y="5576"/>
                    </a:lnTo>
                    <a:lnTo>
                      <a:pt x="5772" y="5142"/>
                    </a:lnTo>
                    <a:lnTo>
                      <a:pt x="6244" y="4729"/>
                    </a:lnTo>
                    <a:lnTo>
                      <a:pt x="6717" y="4335"/>
                    </a:lnTo>
                    <a:lnTo>
                      <a:pt x="7210" y="3980"/>
                    </a:lnTo>
                    <a:lnTo>
                      <a:pt x="7741" y="3625"/>
                    </a:lnTo>
                    <a:lnTo>
                      <a:pt x="8254" y="3330"/>
                    </a:lnTo>
                    <a:lnTo>
                      <a:pt x="8805" y="3035"/>
                    </a:lnTo>
                    <a:lnTo>
                      <a:pt x="9357" y="2778"/>
                    </a:lnTo>
                    <a:lnTo>
                      <a:pt x="9928" y="2542"/>
                    </a:lnTo>
                    <a:lnTo>
                      <a:pt x="10499" y="2345"/>
                    </a:lnTo>
                    <a:lnTo>
                      <a:pt x="11090" y="2168"/>
                    </a:lnTo>
                    <a:lnTo>
                      <a:pt x="11681" y="2010"/>
                    </a:lnTo>
                    <a:lnTo>
                      <a:pt x="12292" y="1892"/>
                    </a:lnTo>
                    <a:lnTo>
                      <a:pt x="12902" y="1813"/>
                    </a:lnTo>
                    <a:lnTo>
                      <a:pt x="13513" y="1734"/>
                    </a:lnTo>
                    <a:lnTo>
                      <a:pt x="14124" y="1715"/>
                    </a:lnTo>
                    <a:close/>
                    <a:moveTo>
                      <a:pt x="14084" y="1"/>
                    </a:moveTo>
                    <a:lnTo>
                      <a:pt x="13375" y="40"/>
                    </a:lnTo>
                    <a:lnTo>
                      <a:pt x="12686" y="99"/>
                    </a:lnTo>
                    <a:lnTo>
                      <a:pt x="11996" y="218"/>
                    </a:lnTo>
                    <a:lnTo>
                      <a:pt x="11307" y="356"/>
                    </a:lnTo>
                    <a:lnTo>
                      <a:pt x="10637" y="513"/>
                    </a:lnTo>
                    <a:lnTo>
                      <a:pt x="9967" y="710"/>
                    </a:lnTo>
                    <a:lnTo>
                      <a:pt x="9317" y="947"/>
                    </a:lnTo>
                    <a:lnTo>
                      <a:pt x="8667" y="1222"/>
                    </a:lnTo>
                    <a:lnTo>
                      <a:pt x="8037" y="1498"/>
                    </a:lnTo>
                    <a:lnTo>
                      <a:pt x="7426" y="1833"/>
                    </a:lnTo>
                    <a:lnTo>
                      <a:pt x="6835" y="2188"/>
                    </a:lnTo>
                    <a:lnTo>
                      <a:pt x="6244" y="2562"/>
                    </a:lnTo>
                    <a:lnTo>
                      <a:pt x="5673" y="2975"/>
                    </a:lnTo>
                    <a:lnTo>
                      <a:pt x="5141" y="3409"/>
                    </a:lnTo>
                    <a:lnTo>
                      <a:pt x="4609" y="3882"/>
                    </a:lnTo>
                    <a:lnTo>
                      <a:pt x="4097" y="4374"/>
                    </a:lnTo>
                    <a:lnTo>
                      <a:pt x="3624" y="4906"/>
                    </a:lnTo>
                    <a:lnTo>
                      <a:pt x="3152" y="5438"/>
                    </a:lnTo>
                    <a:lnTo>
                      <a:pt x="2718" y="6009"/>
                    </a:lnTo>
                    <a:lnTo>
                      <a:pt x="2324" y="6620"/>
                    </a:lnTo>
                    <a:lnTo>
                      <a:pt x="1930" y="7250"/>
                    </a:lnTo>
                    <a:lnTo>
                      <a:pt x="1576" y="7880"/>
                    </a:lnTo>
                    <a:lnTo>
                      <a:pt x="1261" y="8570"/>
                    </a:lnTo>
                    <a:lnTo>
                      <a:pt x="985" y="9259"/>
                    </a:lnTo>
                    <a:lnTo>
                      <a:pt x="729" y="9949"/>
                    </a:lnTo>
                    <a:lnTo>
                      <a:pt x="512" y="10638"/>
                    </a:lnTo>
                    <a:lnTo>
                      <a:pt x="335" y="11347"/>
                    </a:lnTo>
                    <a:lnTo>
                      <a:pt x="197" y="12056"/>
                    </a:lnTo>
                    <a:lnTo>
                      <a:pt x="98" y="12765"/>
                    </a:lnTo>
                    <a:lnTo>
                      <a:pt x="39" y="13475"/>
                    </a:lnTo>
                    <a:lnTo>
                      <a:pt x="0" y="14164"/>
                    </a:lnTo>
                    <a:lnTo>
                      <a:pt x="0" y="14873"/>
                    </a:lnTo>
                    <a:lnTo>
                      <a:pt x="39" y="15582"/>
                    </a:lnTo>
                    <a:lnTo>
                      <a:pt x="98" y="16272"/>
                    </a:lnTo>
                    <a:lnTo>
                      <a:pt x="217" y="16961"/>
                    </a:lnTo>
                    <a:lnTo>
                      <a:pt x="355" y="17651"/>
                    </a:lnTo>
                    <a:lnTo>
                      <a:pt x="512" y="18320"/>
                    </a:lnTo>
                    <a:lnTo>
                      <a:pt x="709" y="18990"/>
                    </a:lnTo>
                    <a:lnTo>
                      <a:pt x="946" y="19640"/>
                    </a:lnTo>
                    <a:lnTo>
                      <a:pt x="1221" y="20290"/>
                    </a:lnTo>
                    <a:lnTo>
                      <a:pt x="1497" y="20921"/>
                    </a:lnTo>
                    <a:lnTo>
                      <a:pt x="1832" y="21531"/>
                    </a:lnTo>
                    <a:lnTo>
                      <a:pt x="2187" y="22142"/>
                    </a:lnTo>
                    <a:lnTo>
                      <a:pt x="2561" y="22713"/>
                    </a:lnTo>
                    <a:lnTo>
                      <a:pt x="2974" y="23284"/>
                    </a:lnTo>
                    <a:lnTo>
                      <a:pt x="3408" y="23836"/>
                    </a:lnTo>
                    <a:lnTo>
                      <a:pt x="3881" y="24348"/>
                    </a:lnTo>
                    <a:lnTo>
                      <a:pt x="4373" y="24860"/>
                    </a:lnTo>
                    <a:lnTo>
                      <a:pt x="4905" y="25353"/>
                    </a:lnTo>
                    <a:lnTo>
                      <a:pt x="5437" y="25806"/>
                    </a:lnTo>
                    <a:lnTo>
                      <a:pt x="6028" y="26239"/>
                    </a:lnTo>
                    <a:lnTo>
                      <a:pt x="6619" y="26653"/>
                    </a:lnTo>
                    <a:lnTo>
                      <a:pt x="7249" y="27027"/>
                    </a:lnTo>
                    <a:lnTo>
                      <a:pt x="7899" y="27382"/>
                    </a:lnTo>
                    <a:lnTo>
                      <a:pt x="8569" y="27697"/>
                    </a:lnTo>
                    <a:lnTo>
                      <a:pt x="9258" y="27992"/>
                    </a:lnTo>
                    <a:lnTo>
                      <a:pt x="9948" y="28229"/>
                    </a:lnTo>
                    <a:lnTo>
                      <a:pt x="10637" y="28445"/>
                    </a:lnTo>
                    <a:lnTo>
                      <a:pt x="11346" y="28623"/>
                    </a:lnTo>
                    <a:lnTo>
                      <a:pt x="12055" y="28760"/>
                    </a:lnTo>
                    <a:lnTo>
                      <a:pt x="12764" y="28859"/>
                    </a:lnTo>
                    <a:lnTo>
                      <a:pt x="13474" y="28938"/>
                    </a:lnTo>
                    <a:lnTo>
                      <a:pt x="14163" y="28957"/>
                    </a:lnTo>
                    <a:lnTo>
                      <a:pt x="14872" y="28957"/>
                    </a:lnTo>
                    <a:lnTo>
                      <a:pt x="15581" y="28918"/>
                    </a:lnTo>
                    <a:lnTo>
                      <a:pt x="16271" y="28859"/>
                    </a:lnTo>
                    <a:lnTo>
                      <a:pt x="16960" y="28760"/>
                    </a:lnTo>
                    <a:lnTo>
                      <a:pt x="17650" y="28623"/>
                    </a:lnTo>
                    <a:lnTo>
                      <a:pt x="18319" y="28445"/>
                    </a:lnTo>
                    <a:lnTo>
                      <a:pt x="18989" y="28248"/>
                    </a:lnTo>
                    <a:lnTo>
                      <a:pt x="19639" y="28012"/>
                    </a:lnTo>
                    <a:lnTo>
                      <a:pt x="20289" y="27756"/>
                    </a:lnTo>
                    <a:lnTo>
                      <a:pt x="20920" y="27460"/>
                    </a:lnTo>
                    <a:lnTo>
                      <a:pt x="21530" y="27125"/>
                    </a:lnTo>
                    <a:lnTo>
                      <a:pt x="22141" y="26771"/>
                    </a:lnTo>
                    <a:lnTo>
                      <a:pt x="22712" y="26397"/>
                    </a:lnTo>
                    <a:lnTo>
                      <a:pt x="23283" y="25983"/>
                    </a:lnTo>
                    <a:lnTo>
                      <a:pt x="23835" y="25550"/>
                    </a:lnTo>
                    <a:lnTo>
                      <a:pt x="24347" y="25077"/>
                    </a:lnTo>
                    <a:lnTo>
                      <a:pt x="24859" y="24584"/>
                    </a:lnTo>
                    <a:lnTo>
                      <a:pt x="25352" y="24072"/>
                    </a:lnTo>
                    <a:lnTo>
                      <a:pt x="25805" y="23521"/>
                    </a:lnTo>
                    <a:lnTo>
                      <a:pt x="26238" y="22949"/>
                    </a:lnTo>
                    <a:lnTo>
                      <a:pt x="26652" y="22339"/>
                    </a:lnTo>
                    <a:lnTo>
                      <a:pt x="27026" y="21728"/>
                    </a:lnTo>
                    <a:lnTo>
                      <a:pt x="27381" y="21078"/>
                    </a:lnTo>
                    <a:lnTo>
                      <a:pt x="27696" y="20408"/>
                    </a:lnTo>
                    <a:lnTo>
                      <a:pt x="27991" y="19719"/>
                    </a:lnTo>
                    <a:lnTo>
                      <a:pt x="28228" y="19010"/>
                    </a:lnTo>
                    <a:lnTo>
                      <a:pt x="28444" y="18320"/>
                    </a:lnTo>
                    <a:lnTo>
                      <a:pt x="28622" y="17611"/>
                    </a:lnTo>
                    <a:lnTo>
                      <a:pt x="28759" y="16902"/>
                    </a:lnTo>
                    <a:lnTo>
                      <a:pt x="28858" y="16213"/>
                    </a:lnTo>
                    <a:lnTo>
                      <a:pt x="28937" y="15504"/>
                    </a:lnTo>
                    <a:lnTo>
                      <a:pt x="28956" y="14794"/>
                    </a:lnTo>
                    <a:lnTo>
                      <a:pt x="28956" y="14085"/>
                    </a:lnTo>
                    <a:lnTo>
                      <a:pt x="28917" y="13376"/>
                    </a:lnTo>
                    <a:lnTo>
                      <a:pt x="28858" y="12687"/>
                    </a:lnTo>
                    <a:lnTo>
                      <a:pt x="28759" y="11997"/>
                    </a:lnTo>
                    <a:lnTo>
                      <a:pt x="28622" y="11308"/>
                    </a:lnTo>
                    <a:lnTo>
                      <a:pt x="28444" y="10638"/>
                    </a:lnTo>
                    <a:lnTo>
                      <a:pt x="28247" y="9968"/>
                    </a:lnTo>
                    <a:lnTo>
                      <a:pt x="28011" y="9318"/>
                    </a:lnTo>
                    <a:lnTo>
                      <a:pt x="27755" y="8668"/>
                    </a:lnTo>
                    <a:lnTo>
                      <a:pt x="27459" y="8038"/>
                    </a:lnTo>
                    <a:lnTo>
                      <a:pt x="27124" y="7427"/>
                    </a:lnTo>
                    <a:lnTo>
                      <a:pt x="26770" y="6836"/>
                    </a:lnTo>
                    <a:lnTo>
                      <a:pt x="26396" y="6245"/>
                    </a:lnTo>
                    <a:lnTo>
                      <a:pt x="25982" y="5674"/>
                    </a:lnTo>
                    <a:lnTo>
                      <a:pt x="25549" y="5142"/>
                    </a:lnTo>
                    <a:lnTo>
                      <a:pt x="25076" y="4610"/>
                    </a:lnTo>
                    <a:lnTo>
                      <a:pt x="24583" y="4098"/>
                    </a:lnTo>
                    <a:lnTo>
                      <a:pt x="24071" y="3625"/>
                    </a:lnTo>
                    <a:lnTo>
                      <a:pt x="23520" y="3153"/>
                    </a:lnTo>
                    <a:lnTo>
                      <a:pt x="22948" y="2719"/>
                    </a:lnTo>
                    <a:lnTo>
                      <a:pt x="22338" y="2325"/>
                    </a:lnTo>
                    <a:lnTo>
                      <a:pt x="21727" y="1931"/>
                    </a:lnTo>
                    <a:lnTo>
                      <a:pt x="21077" y="1577"/>
                    </a:lnTo>
                    <a:lnTo>
                      <a:pt x="20407" y="1262"/>
                    </a:lnTo>
                    <a:lnTo>
                      <a:pt x="19718" y="966"/>
                    </a:lnTo>
                    <a:lnTo>
                      <a:pt x="19009" y="730"/>
                    </a:lnTo>
                    <a:lnTo>
                      <a:pt x="18319" y="513"/>
                    </a:lnTo>
                    <a:lnTo>
                      <a:pt x="17610" y="336"/>
                    </a:lnTo>
                    <a:lnTo>
                      <a:pt x="16901" y="198"/>
                    </a:lnTo>
                    <a:lnTo>
                      <a:pt x="16212" y="99"/>
                    </a:lnTo>
                    <a:lnTo>
                      <a:pt x="15502" y="21"/>
                    </a:lnTo>
                    <a:lnTo>
                      <a:pt x="14793"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13"/>
              <p:cNvSpPr/>
              <p:nvPr/>
            </p:nvSpPr>
            <p:spPr>
              <a:xfrm>
                <a:off x="2506450" y="484825"/>
                <a:ext cx="1115425" cy="701775"/>
              </a:xfrm>
              <a:custGeom>
                <a:avLst/>
                <a:gdLst/>
                <a:ahLst/>
                <a:cxnLst/>
                <a:rect l="l" t="t" r="r" b="b"/>
                <a:pathLst>
                  <a:path w="44617" h="28071" extrusionOk="0">
                    <a:moveTo>
                      <a:pt x="44065" y="1"/>
                    </a:moveTo>
                    <a:lnTo>
                      <a:pt x="43021" y="592"/>
                    </a:lnTo>
                    <a:lnTo>
                      <a:pt x="43100" y="769"/>
                    </a:lnTo>
                    <a:lnTo>
                      <a:pt x="43179" y="946"/>
                    </a:lnTo>
                    <a:lnTo>
                      <a:pt x="43258" y="1124"/>
                    </a:lnTo>
                    <a:lnTo>
                      <a:pt x="43297" y="1321"/>
                    </a:lnTo>
                    <a:lnTo>
                      <a:pt x="43356" y="1518"/>
                    </a:lnTo>
                    <a:lnTo>
                      <a:pt x="43376" y="1734"/>
                    </a:lnTo>
                    <a:lnTo>
                      <a:pt x="43396" y="1951"/>
                    </a:lnTo>
                    <a:lnTo>
                      <a:pt x="43396" y="2168"/>
                    </a:lnTo>
                    <a:lnTo>
                      <a:pt x="43396" y="2562"/>
                    </a:lnTo>
                    <a:lnTo>
                      <a:pt x="43336" y="2975"/>
                    </a:lnTo>
                    <a:lnTo>
                      <a:pt x="43238" y="3428"/>
                    </a:lnTo>
                    <a:lnTo>
                      <a:pt x="43100" y="3881"/>
                    </a:lnTo>
                    <a:lnTo>
                      <a:pt x="42962" y="4295"/>
                    </a:lnTo>
                    <a:lnTo>
                      <a:pt x="42785" y="4728"/>
                    </a:lnTo>
                    <a:lnTo>
                      <a:pt x="42588" y="5181"/>
                    </a:lnTo>
                    <a:lnTo>
                      <a:pt x="42351" y="5635"/>
                    </a:lnTo>
                    <a:lnTo>
                      <a:pt x="42095" y="6088"/>
                    </a:lnTo>
                    <a:lnTo>
                      <a:pt x="41800" y="6560"/>
                    </a:lnTo>
                    <a:lnTo>
                      <a:pt x="41485" y="7053"/>
                    </a:lnTo>
                    <a:lnTo>
                      <a:pt x="41150" y="7545"/>
                    </a:lnTo>
                    <a:lnTo>
                      <a:pt x="40598" y="8294"/>
                    </a:lnTo>
                    <a:lnTo>
                      <a:pt x="39968" y="9042"/>
                    </a:lnTo>
                    <a:lnTo>
                      <a:pt x="39298" y="9830"/>
                    </a:lnTo>
                    <a:lnTo>
                      <a:pt x="38569" y="10598"/>
                    </a:lnTo>
                    <a:lnTo>
                      <a:pt x="37801" y="11406"/>
                    </a:lnTo>
                    <a:lnTo>
                      <a:pt x="36974" y="12194"/>
                    </a:lnTo>
                    <a:lnTo>
                      <a:pt x="36087" y="13002"/>
                    </a:lnTo>
                    <a:lnTo>
                      <a:pt x="35162" y="13790"/>
                    </a:lnTo>
                    <a:lnTo>
                      <a:pt x="34196" y="14597"/>
                    </a:lnTo>
                    <a:lnTo>
                      <a:pt x="33172" y="15385"/>
                    </a:lnTo>
                    <a:lnTo>
                      <a:pt x="32108" y="16173"/>
                    </a:lnTo>
                    <a:lnTo>
                      <a:pt x="31005" y="16961"/>
                    </a:lnTo>
                    <a:lnTo>
                      <a:pt x="29883" y="17749"/>
                    </a:lnTo>
                    <a:lnTo>
                      <a:pt x="28701" y="18497"/>
                    </a:lnTo>
                    <a:lnTo>
                      <a:pt x="27479" y="19266"/>
                    </a:lnTo>
                    <a:lnTo>
                      <a:pt x="26238" y="19995"/>
                    </a:lnTo>
                    <a:lnTo>
                      <a:pt x="24879" y="20763"/>
                    </a:lnTo>
                    <a:lnTo>
                      <a:pt x="23500" y="21492"/>
                    </a:lnTo>
                    <a:lnTo>
                      <a:pt x="22141" y="22181"/>
                    </a:lnTo>
                    <a:lnTo>
                      <a:pt x="20762" y="22831"/>
                    </a:lnTo>
                    <a:lnTo>
                      <a:pt x="19403" y="23442"/>
                    </a:lnTo>
                    <a:lnTo>
                      <a:pt x="18044" y="24013"/>
                    </a:lnTo>
                    <a:lnTo>
                      <a:pt x="16704" y="24545"/>
                    </a:lnTo>
                    <a:lnTo>
                      <a:pt x="15404" y="25018"/>
                    </a:lnTo>
                    <a:lnTo>
                      <a:pt x="14104" y="25431"/>
                    </a:lnTo>
                    <a:lnTo>
                      <a:pt x="12844" y="25806"/>
                    </a:lnTo>
                    <a:lnTo>
                      <a:pt x="11622" y="26121"/>
                    </a:lnTo>
                    <a:lnTo>
                      <a:pt x="10440" y="26396"/>
                    </a:lnTo>
                    <a:lnTo>
                      <a:pt x="9869" y="26495"/>
                    </a:lnTo>
                    <a:lnTo>
                      <a:pt x="9298" y="26593"/>
                    </a:lnTo>
                    <a:lnTo>
                      <a:pt x="8746" y="26692"/>
                    </a:lnTo>
                    <a:lnTo>
                      <a:pt x="8195" y="26751"/>
                    </a:lnTo>
                    <a:lnTo>
                      <a:pt x="7683" y="26810"/>
                    </a:lnTo>
                    <a:lnTo>
                      <a:pt x="7170" y="26850"/>
                    </a:lnTo>
                    <a:lnTo>
                      <a:pt x="6678" y="26869"/>
                    </a:lnTo>
                    <a:lnTo>
                      <a:pt x="5713" y="26869"/>
                    </a:lnTo>
                    <a:lnTo>
                      <a:pt x="5260" y="26850"/>
                    </a:lnTo>
                    <a:lnTo>
                      <a:pt x="4807" y="26790"/>
                    </a:lnTo>
                    <a:lnTo>
                      <a:pt x="4393" y="26751"/>
                    </a:lnTo>
                    <a:lnTo>
                      <a:pt x="3999" y="26672"/>
                    </a:lnTo>
                    <a:lnTo>
                      <a:pt x="3605" y="26574"/>
                    </a:lnTo>
                    <a:lnTo>
                      <a:pt x="3251" y="26475"/>
                    </a:lnTo>
                    <a:lnTo>
                      <a:pt x="2916" y="26357"/>
                    </a:lnTo>
                    <a:lnTo>
                      <a:pt x="2601" y="26219"/>
                    </a:lnTo>
                    <a:lnTo>
                      <a:pt x="2325" y="26062"/>
                    </a:lnTo>
                    <a:lnTo>
                      <a:pt x="2049" y="25884"/>
                    </a:lnTo>
                    <a:lnTo>
                      <a:pt x="1813" y="25707"/>
                    </a:lnTo>
                    <a:lnTo>
                      <a:pt x="1576" y="25510"/>
                    </a:lnTo>
                    <a:lnTo>
                      <a:pt x="1379" y="25293"/>
                    </a:lnTo>
                    <a:lnTo>
                      <a:pt x="1202" y="25077"/>
                    </a:lnTo>
                    <a:lnTo>
                      <a:pt x="1044" y="24821"/>
                    </a:lnTo>
                    <a:lnTo>
                      <a:pt x="0" y="25431"/>
                    </a:lnTo>
                    <a:lnTo>
                      <a:pt x="217" y="25766"/>
                    </a:lnTo>
                    <a:lnTo>
                      <a:pt x="473" y="26081"/>
                    </a:lnTo>
                    <a:lnTo>
                      <a:pt x="749" y="26377"/>
                    </a:lnTo>
                    <a:lnTo>
                      <a:pt x="1044" y="26653"/>
                    </a:lnTo>
                    <a:lnTo>
                      <a:pt x="1281" y="26830"/>
                    </a:lnTo>
                    <a:lnTo>
                      <a:pt x="1537" y="27007"/>
                    </a:lnTo>
                    <a:lnTo>
                      <a:pt x="1813" y="27165"/>
                    </a:lnTo>
                    <a:lnTo>
                      <a:pt x="2088" y="27303"/>
                    </a:lnTo>
                    <a:lnTo>
                      <a:pt x="2384" y="27421"/>
                    </a:lnTo>
                    <a:lnTo>
                      <a:pt x="2679" y="27539"/>
                    </a:lnTo>
                    <a:lnTo>
                      <a:pt x="2994" y="27657"/>
                    </a:lnTo>
                    <a:lnTo>
                      <a:pt x="3310" y="27736"/>
                    </a:lnTo>
                    <a:lnTo>
                      <a:pt x="3625" y="27815"/>
                    </a:lnTo>
                    <a:lnTo>
                      <a:pt x="3979" y="27894"/>
                    </a:lnTo>
                    <a:lnTo>
                      <a:pt x="4314" y="27953"/>
                    </a:lnTo>
                    <a:lnTo>
                      <a:pt x="4669" y="27992"/>
                    </a:lnTo>
                    <a:lnTo>
                      <a:pt x="5417" y="28051"/>
                    </a:lnTo>
                    <a:lnTo>
                      <a:pt x="6186" y="28071"/>
                    </a:lnTo>
                    <a:lnTo>
                      <a:pt x="6717" y="28071"/>
                    </a:lnTo>
                    <a:lnTo>
                      <a:pt x="7249" y="28051"/>
                    </a:lnTo>
                    <a:lnTo>
                      <a:pt x="7781" y="28012"/>
                    </a:lnTo>
                    <a:lnTo>
                      <a:pt x="8333" y="27953"/>
                    </a:lnTo>
                    <a:lnTo>
                      <a:pt x="8904" y="27874"/>
                    </a:lnTo>
                    <a:lnTo>
                      <a:pt x="9495" y="27795"/>
                    </a:lnTo>
                    <a:lnTo>
                      <a:pt x="10086" y="27697"/>
                    </a:lnTo>
                    <a:lnTo>
                      <a:pt x="10677" y="27578"/>
                    </a:lnTo>
                    <a:lnTo>
                      <a:pt x="11603" y="27362"/>
                    </a:lnTo>
                    <a:lnTo>
                      <a:pt x="12528" y="27145"/>
                    </a:lnTo>
                    <a:lnTo>
                      <a:pt x="13494" y="26869"/>
                    </a:lnTo>
                    <a:lnTo>
                      <a:pt x="14459" y="26574"/>
                    </a:lnTo>
                    <a:lnTo>
                      <a:pt x="15463" y="26259"/>
                    </a:lnTo>
                    <a:lnTo>
                      <a:pt x="16468" y="25904"/>
                    </a:lnTo>
                    <a:lnTo>
                      <a:pt x="17473" y="25530"/>
                    </a:lnTo>
                    <a:lnTo>
                      <a:pt x="18497" y="25136"/>
                    </a:lnTo>
                    <a:lnTo>
                      <a:pt x="19541" y="24702"/>
                    </a:lnTo>
                    <a:lnTo>
                      <a:pt x="20565" y="24249"/>
                    </a:lnTo>
                    <a:lnTo>
                      <a:pt x="21609" y="23777"/>
                    </a:lnTo>
                    <a:lnTo>
                      <a:pt x="22653" y="23264"/>
                    </a:lnTo>
                    <a:lnTo>
                      <a:pt x="23717" y="22752"/>
                    </a:lnTo>
                    <a:lnTo>
                      <a:pt x="24761" y="22201"/>
                    </a:lnTo>
                    <a:lnTo>
                      <a:pt x="25805" y="21630"/>
                    </a:lnTo>
                    <a:lnTo>
                      <a:pt x="26849" y="21039"/>
                    </a:lnTo>
                    <a:lnTo>
                      <a:pt x="27814" y="20467"/>
                    </a:lnTo>
                    <a:lnTo>
                      <a:pt x="28760" y="19896"/>
                    </a:lnTo>
                    <a:lnTo>
                      <a:pt x="29686" y="19305"/>
                    </a:lnTo>
                    <a:lnTo>
                      <a:pt x="30592" y="18714"/>
                    </a:lnTo>
                    <a:lnTo>
                      <a:pt x="31478" y="18104"/>
                    </a:lnTo>
                    <a:lnTo>
                      <a:pt x="32345" y="17493"/>
                    </a:lnTo>
                    <a:lnTo>
                      <a:pt x="33192" y="16882"/>
                    </a:lnTo>
                    <a:lnTo>
                      <a:pt x="33999" y="16272"/>
                    </a:lnTo>
                    <a:lnTo>
                      <a:pt x="34787" y="15641"/>
                    </a:lnTo>
                    <a:lnTo>
                      <a:pt x="35556" y="15031"/>
                    </a:lnTo>
                    <a:lnTo>
                      <a:pt x="36304" y="14400"/>
                    </a:lnTo>
                    <a:lnTo>
                      <a:pt x="37013" y="13770"/>
                    </a:lnTo>
                    <a:lnTo>
                      <a:pt x="37703" y="13159"/>
                    </a:lnTo>
                    <a:lnTo>
                      <a:pt x="38372" y="12529"/>
                    </a:lnTo>
                    <a:lnTo>
                      <a:pt x="39003" y="11899"/>
                    </a:lnTo>
                    <a:lnTo>
                      <a:pt x="39594" y="11288"/>
                    </a:lnTo>
                    <a:lnTo>
                      <a:pt x="40165" y="10658"/>
                    </a:lnTo>
                    <a:lnTo>
                      <a:pt x="40697" y="10047"/>
                    </a:lnTo>
                    <a:lnTo>
                      <a:pt x="41209" y="9436"/>
                    </a:lnTo>
                    <a:lnTo>
                      <a:pt x="41682" y="8845"/>
                    </a:lnTo>
                    <a:lnTo>
                      <a:pt x="42135" y="8235"/>
                    </a:lnTo>
                    <a:lnTo>
                      <a:pt x="42548" y="7644"/>
                    </a:lnTo>
                    <a:lnTo>
                      <a:pt x="42923" y="7053"/>
                    </a:lnTo>
                    <a:lnTo>
                      <a:pt x="43258" y="6482"/>
                    </a:lnTo>
                    <a:lnTo>
                      <a:pt x="43573" y="5910"/>
                    </a:lnTo>
                    <a:lnTo>
                      <a:pt x="43829" y="5339"/>
                    </a:lnTo>
                    <a:lnTo>
                      <a:pt x="44065" y="4788"/>
                    </a:lnTo>
                    <a:lnTo>
                      <a:pt x="44262" y="4256"/>
                    </a:lnTo>
                    <a:lnTo>
                      <a:pt x="44400" y="3724"/>
                    </a:lnTo>
                    <a:lnTo>
                      <a:pt x="44518" y="3192"/>
                    </a:lnTo>
                    <a:lnTo>
                      <a:pt x="44577" y="2680"/>
                    </a:lnTo>
                    <a:lnTo>
                      <a:pt x="44617" y="2168"/>
                    </a:lnTo>
                    <a:lnTo>
                      <a:pt x="44597" y="1872"/>
                    </a:lnTo>
                    <a:lnTo>
                      <a:pt x="44577" y="1596"/>
                    </a:lnTo>
                    <a:lnTo>
                      <a:pt x="44538" y="1301"/>
                    </a:lnTo>
                    <a:lnTo>
                      <a:pt x="44479" y="1025"/>
                    </a:lnTo>
                    <a:lnTo>
                      <a:pt x="44400" y="769"/>
                    </a:lnTo>
                    <a:lnTo>
                      <a:pt x="44302" y="493"/>
                    </a:lnTo>
                    <a:lnTo>
                      <a:pt x="44183" y="237"/>
                    </a:lnTo>
                    <a:lnTo>
                      <a:pt x="4406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13"/>
              <p:cNvSpPr/>
              <p:nvPr/>
            </p:nvSpPr>
            <p:spPr>
              <a:xfrm>
                <a:off x="2439975" y="637975"/>
                <a:ext cx="1231650" cy="450150"/>
              </a:xfrm>
              <a:custGeom>
                <a:avLst/>
                <a:gdLst/>
                <a:ahLst/>
                <a:cxnLst/>
                <a:rect l="l" t="t" r="r" b="b"/>
                <a:pathLst>
                  <a:path w="49266" h="18006" extrusionOk="0">
                    <a:moveTo>
                      <a:pt x="118" y="1"/>
                    </a:moveTo>
                    <a:lnTo>
                      <a:pt x="79" y="218"/>
                    </a:lnTo>
                    <a:lnTo>
                      <a:pt x="39" y="454"/>
                    </a:lnTo>
                    <a:lnTo>
                      <a:pt x="20" y="671"/>
                    </a:lnTo>
                    <a:lnTo>
                      <a:pt x="0" y="887"/>
                    </a:lnTo>
                    <a:lnTo>
                      <a:pt x="20" y="1143"/>
                    </a:lnTo>
                    <a:lnTo>
                      <a:pt x="39" y="1400"/>
                    </a:lnTo>
                    <a:lnTo>
                      <a:pt x="79" y="1675"/>
                    </a:lnTo>
                    <a:lnTo>
                      <a:pt x="138" y="1931"/>
                    </a:lnTo>
                    <a:lnTo>
                      <a:pt x="217" y="2187"/>
                    </a:lnTo>
                    <a:lnTo>
                      <a:pt x="296" y="2444"/>
                    </a:lnTo>
                    <a:lnTo>
                      <a:pt x="414" y="2700"/>
                    </a:lnTo>
                    <a:lnTo>
                      <a:pt x="532" y="2956"/>
                    </a:lnTo>
                    <a:lnTo>
                      <a:pt x="768" y="3409"/>
                    </a:lnTo>
                    <a:lnTo>
                      <a:pt x="1044" y="3862"/>
                    </a:lnTo>
                    <a:lnTo>
                      <a:pt x="1359" y="4315"/>
                    </a:lnTo>
                    <a:lnTo>
                      <a:pt x="1694" y="4768"/>
                    </a:lnTo>
                    <a:lnTo>
                      <a:pt x="2029" y="5162"/>
                    </a:lnTo>
                    <a:lnTo>
                      <a:pt x="2403" y="5556"/>
                    </a:lnTo>
                    <a:lnTo>
                      <a:pt x="2797" y="5950"/>
                    </a:lnTo>
                    <a:lnTo>
                      <a:pt x="3211" y="6344"/>
                    </a:lnTo>
                    <a:lnTo>
                      <a:pt x="3644" y="6757"/>
                    </a:lnTo>
                    <a:lnTo>
                      <a:pt x="4097" y="7151"/>
                    </a:lnTo>
                    <a:lnTo>
                      <a:pt x="4590" y="7545"/>
                    </a:lnTo>
                    <a:lnTo>
                      <a:pt x="5102" y="7939"/>
                    </a:lnTo>
                    <a:lnTo>
                      <a:pt x="5890" y="8511"/>
                    </a:lnTo>
                    <a:lnTo>
                      <a:pt x="6737" y="9102"/>
                    </a:lnTo>
                    <a:lnTo>
                      <a:pt x="7623" y="9673"/>
                    </a:lnTo>
                    <a:lnTo>
                      <a:pt x="8569" y="10244"/>
                    </a:lnTo>
                    <a:lnTo>
                      <a:pt x="9534" y="10796"/>
                    </a:lnTo>
                    <a:lnTo>
                      <a:pt x="10558" y="11347"/>
                    </a:lnTo>
                    <a:lnTo>
                      <a:pt x="11602" y="11879"/>
                    </a:lnTo>
                    <a:lnTo>
                      <a:pt x="12666" y="12411"/>
                    </a:lnTo>
                    <a:lnTo>
                      <a:pt x="13789" y="12903"/>
                    </a:lnTo>
                    <a:lnTo>
                      <a:pt x="14912" y="13396"/>
                    </a:lnTo>
                    <a:lnTo>
                      <a:pt x="16074" y="13869"/>
                    </a:lnTo>
                    <a:lnTo>
                      <a:pt x="17275" y="14322"/>
                    </a:lnTo>
                    <a:lnTo>
                      <a:pt x="18477" y="14735"/>
                    </a:lnTo>
                    <a:lnTo>
                      <a:pt x="19698" y="15149"/>
                    </a:lnTo>
                    <a:lnTo>
                      <a:pt x="20939" y="15523"/>
                    </a:lnTo>
                    <a:lnTo>
                      <a:pt x="22200" y="15878"/>
                    </a:lnTo>
                    <a:lnTo>
                      <a:pt x="23205" y="16134"/>
                    </a:lnTo>
                    <a:lnTo>
                      <a:pt x="24209" y="16370"/>
                    </a:lnTo>
                    <a:lnTo>
                      <a:pt x="25194" y="16607"/>
                    </a:lnTo>
                    <a:lnTo>
                      <a:pt x="26179" y="16823"/>
                    </a:lnTo>
                    <a:lnTo>
                      <a:pt x="27144" y="17001"/>
                    </a:lnTo>
                    <a:lnTo>
                      <a:pt x="28109" y="17178"/>
                    </a:lnTo>
                    <a:lnTo>
                      <a:pt x="29075" y="17335"/>
                    </a:lnTo>
                    <a:lnTo>
                      <a:pt x="30020" y="17473"/>
                    </a:lnTo>
                    <a:lnTo>
                      <a:pt x="30946" y="17611"/>
                    </a:lnTo>
                    <a:lnTo>
                      <a:pt x="31852" y="17710"/>
                    </a:lnTo>
                    <a:lnTo>
                      <a:pt x="32758" y="17808"/>
                    </a:lnTo>
                    <a:lnTo>
                      <a:pt x="33645" y="17887"/>
                    </a:lnTo>
                    <a:lnTo>
                      <a:pt x="34531" y="17946"/>
                    </a:lnTo>
                    <a:lnTo>
                      <a:pt x="35378" y="17985"/>
                    </a:lnTo>
                    <a:lnTo>
                      <a:pt x="36225" y="18005"/>
                    </a:lnTo>
                    <a:lnTo>
                      <a:pt x="37033" y="18005"/>
                    </a:lnTo>
                    <a:lnTo>
                      <a:pt x="38234" y="17985"/>
                    </a:lnTo>
                    <a:lnTo>
                      <a:pt x="39377" y="17946"/>
                    </a:lnTo>
                    <a:lnTo>
                      <a:pt x="40460" y="17848"/>
                    </a:lnTo>
                    <a:lnTo>
                      <a:pt x="41504" y="17729"/>
                    </a:lnTo>
                    <a:lnTo>
                      <a:pt x="42253" y="17611"/>
                    </a:lnTo>
                    <a:lnTo>
                      <a:pt x="42982" y="17473"/>
                    </a:lnTo>
                    <a:lnTo>
                      <a:pt x="43671" y="17296"/>
                    </a:lnTo>
                    <a:lnTo>
                      <a:pt x="44321" y="17119"/>
                    </a:lnTo>
                    <a:lnTo>
                      <a:pt x="44794" y="16981"/>
                    </a:lnTo>
                    <a:lnTo>
                      <a:pt x="45247" y="16823"/>
                    </a:lnTo>
                    <a:lnTo>
                      <a:pt x="45680" y="16646"/>
                    </a:lnTo>
                    <a:lnTo>
                      <a:pt x="46094" y="16469"/>
                    </a:lnTo>
                    <a:lnTo>
                      <a:pt x="46488" y="16252"/>
                    </a:lnTo>
                    <a:lnTo>
                      <a:pt x="46862" y="16055"/>
                    </a:lnTo>
                    <a:lnTo>
                      <a:pt x="47217" y="15819"/>
                    </a:lnTo>
                    <a:lnTo>
                      <a:pt x="47552" y="15582"/>
                    </a:lnTo>
                    <a:lnTo>
                      <a:pt x="47847" y="15346"/>
                    </a:lnTo>
                    <a:lnTo>
                      <a:pt x="48143" y="15070"/>
                    </a:lnTo>
                    <a:lnTo>
                      <a:pt x="48399" y="14794"/>
                    </a:lnTo>
                    <a:lnTo>
                      <a:pt x="48615" y="14499"/>
                    </a:lnTo>
                    <a:lnTo>
                      <a:pt x="48832" y="14184"/>
                    </a:lnTo>
                    <a:lnTo>
                      <a:pt x="49009" y="13849"/>
                    </a:lnTo>
                    <a:lnTo>
                      <a:pt x="49147" y="13514"/>
                    </a:lnTo>
                    <a:lnTo>
                      <a:pt x="49265" y="13159"/>
                    </a:lnTo>
                    <a:lnTo>
                      <a:pt x="48103" y="12864"/>
                    </a:lnTo>
                    <a:lnTo>
                      <a:pt x="48024" y="13081"/>
                    </a:lnTo>
                    <a:lnTo>
                      <a:pt x="47946" y="13278"/>
                    </a:lnTo>
                    <a:lnTo>
                      <a:pt x="47827" y="13494"/>
                    </a:lnTo>
                    <a:lnTo>
                      <a:pt x="47709" y="13691"/>
                    </a:lnTo>
                    <a:lnTo>
                      <a:pt x="47591" y="13869"/>
                    </a:lnTo>
                    <a:lnTo>
                      <a:pt x="47453" y="14026"/>
                    </a:lnTo>
                    <a:lnTo>
                      <a:pt x="47295" y="14203"/>
                    </a:lnTo>
                    <a:lnTo>
                      <a:pt x="47138" y="14361"/>
                    </a:lnTo>
                    <a:lnTo>
                      <a:pt x="46941" y="14519"/>
                    </a:lnTo>
                    <a:lnTo>
                      <a:pt x="46744" y="14676"/>
                    </a:lnTo>
                    <a:lnTo>
                      <a:pt x="46547" y="14834"/>
                    </a:lnTo>
                    <a:lnTo>
                      <a:pt x="46311" y="14972"/>
                    </a:lnTo>
                    <a:lnTo>
                      <a:pt x="45936" y="15188"/>
                    </a:lnTo>
                    <a:lnTo>
                      <a:pt x="45542" y="15385"/>
                    </a:lnTo>
                    <a:lnTo>
                      <a:pt x="45109" y="15582"/>
                    </a:lnTo>
                    <a:lnTo>
                      <a:pt x="44656" y="15760"/>
                    </a:lnTo>
                    <a:lnTo>
                      <a:pt x="44163" y="15917"/>
                    </a:lnTo>
                    <a:lnTo>
                      <a:pt x="43632" y="16075"/>
                    </a:lnTo>
                    <a:lnTo>
                      <a:pt x="43080" y="16213"/>
                    </a:lnTo>
                    <a:lnTo>
                      <a:pt x="42509" y="16331"/>
                    </a:lnTo>
                    <a:lnTo>
                      <a:pt x="41898" y="16449"/>
                    </a:lnTo>
                    <a:lnTo>
                      <a:pt x="41288" y="16528"/>
                    </a:lnTo>
                    <a:lnTo>
                      <a:pt x="40637" y="16626"/>
                    </a:lnTo>
                    <a:lnTo>
                      <a:pt x="39948" y="16685"/>
                    </a:lnTo>
                    <a:lnTo>
                      <a:pt x="39259" y="16744"/>
                    </a:lnTo>
                    <a:lnTo>
                      <a:pt x="38530" y="16784"/>
                    </a:lnTo>
                    <a:lnTo>
                      <a:pt x="37801" y="16804"/>
                    </a:lnTo>
                    <a:lnTo>
                      <a:pt x="36245" y="16804"/>
                    </a:lnTo>
                    <a:lnTo>
                      <a:pt x="35417" y="16764"/>
                    </a:lnTo>
                    <a:lnTo>
                      <a:pt x="34590" y="16725"/>
                    </a:lnTo>
                    <a:lnTo>
                      <a:pt x="33743" y="16685"/>
                    </a:lnTo>
                    <a:lnTo>
                      <a:pt x="32876" y="16607"/>
                    </a:lnTo>
                    <a:lnTo>
                      <a:pt x="31990" y="16508"/>
                    </a:lnTo>
                    <a:lnTo>
                      <a:pt x="31084" y="16410"/>
                    </a:lnTo>
                    <a:lnTo>
                      <a:pt x="30178" y="16291"/>
                    </a:lnTo>
                    <a:lnTo>
                      <a:pt x="29252" y="16154"/>
                    </a:lnTo>
                    <a:lnTo>
                      <a:pt x="28326" y="15996"/>
                    </a:lnTo>
                    <a:lnTo>
                      <a:pt x="27381" y="15819"/>
                    </a:lnTo>
                    <a:lnTo>
                      <a:pt x="26415" y="15641"/>
                    </a:lnTo>
                    <a:lnTo>
                      <a:pt x="25450" y="15425"/>
                    </a:lnTo>
                    <a:lnTo>
                      <a:pt x="24485" y="15208"/>
                    </a:lnTo>
                    <a:lnTo>
                      <a:pt x="23500" y="14972"/>
                    </a:lnTo>
                    <a:lnTo>
                      <a:pt x="22515" y="14716"/>
                    </a:lnTo>
                    <a:lnTo>
                      <a:pt x="21432" y="14420"/>
                    </a:lnTo>
                    <a:lnTo>
                      <a:pt x="20388" y="14085"/>
                    </a:lnTo>
                    <a:lnTo>
                      <a:pt x="19324" y="13750"/>
                    </a:lnTo>
                    <a:lnTo>
                      <a:pt x="18300" y="13396"/>
                    </a:lnTo>
                    <a:lnTo>
                      <a:pt x="17275" y="13022"/>
                    </a:lnTo>
                    <a:lnTo>
                      <a:pt x="16271" y="12647"/>
                    </a:lnTo>
                    <a:lnTo>
                      <a:pt x="15266" y="12234"/>
                    </a:lnTo>
                    <a:lnTo>
                      <a:pt x="14301" y="11820"/>
                    </a:lnTo>
                    <a:lnTo>
                      <a:pt x="12902" y="11170"/>
                    </a:lnTo>
                    <a:lnTo>
                      <a:pt x="11543" y="10500"/>
                    </a:lnTo>
                    <a:lnTo>
                      <a:pt x="10243" y="9811"/>
                    </a:lnTo>
                    <a:lnTo>
                      <a:pt x="9002" y="9102"/>
                    </a:lnTo>
                    <a:lnTo>
                      <a:pt x="8116" y="8570"/>
                    </a:lnTo>
                    <a:lnTo>
                      <a:pt x="7288" y="8018"/>
                    </a:lnTo>
                    <a:lnTo>
                      <a:pt x="6481" y="7467"/>
                    </a:lnTo>
                    <a:lnTo>
                      <a:pt x="5732" y="6915"/>
                    </a:lnTo>
                    <a:lnTo>
                      <a:pt x="5043" y="6364"/>
                    </a:lnTo>
                    <a:lnTo>
                      <a:pt x="4393" y="5812"/>
                    </a:lnTo>
                    <a:lnTo>
                      <a:pt x="3802" y="5260"/>
                    </a:lnTo>
                    <a:lnTo>
                      <a:pt x="3270" y="4709"/>
                    </a:lnTo>
                    <a:lnTo>
                      <a:pt x="2778" y="4177"/>
                    </a:lnTo>
                    <a:lnTo>
                      <a:pt x="2364" y="3665"/>
                    </a:lnTo>
                    <a:lnTo>
                      <a:pt x="2009" y="3153"/>
                    </a:lnTo>
                    <a:lnTo>
                      <a:pt x="1852" y="2897"/>
                    </a:lnTo>
                    <a:lnTo>
                      <a:pt x="1714" y="2641"/>
                    </a:lnTo>
                    <a:lnTo>
                      <a:pt x="1596" y="2404"/>
                    </a:lnTo>
                    <a:lnTo>
                      <a:pt x="1497" y="2168"/>
                    </a:lnTo>
                    <a:lnTo>
                      <a:pt x="1399" y="1951"/>
                    </a:lnTo>
                    <a:lnTo>
                      <a:pt x="1340" y="1715"/>
                    </a:lnTo>
                    <a:lnTo>
                      <a:pt x="1280" y="1498"/>
                    </a:lnTo>
                    <a:lnTo>
                      <a:pt x="1241" y="1301"/>
                    </a:lnTo>
                    <a:lnTo>
                      <a:pt x="1221" y="1084"/>
                    </a:lnTo>
                    <a:lnTo>
                      <a:pt x="1221" y="887"/>
                    </a:lnTo>
                    <a:lnTo>
                      <a:pt x="1221" y="592"/>
                    </a:lnTo>
                    <a:lnTo>
                      <a:pt x="1280" y="316"/>
                    </a:lnTo>
                    <a:lnTo>
                      <a:pt x="11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13"/>
              <p:cNvSpPr/>
              <p:nvPr/>
            </p:nvSpPr>
            <p:spPr>
              <a:xfrm>
                <a:off x="2675350" y="251900"/>
                <a:ext cx="699800" cy="1114950"/>
              </a:xfrm>
              <a:custGeom>
                <a:avLst/>
                <a:gdLst/>
                <a:ahLst/>
                <a:cxnLst/>
                <a:rect l="l" t="t" r="r" b="b"/>
                <a:pathLst>
                  <a:path w="27992" h="44598" extrusionOk="0">
                    <a:moveTo>
                      <a:pt x="2562" y="1"/>
                    </a:moveTo>
                    <a:lnTo>
                      <a:pt x="2227" y="217"/>
                    </a:lnTo>
                    <a:lnTo>
                      <a:pt x="1931" y="454"/>
                    </a:lnTo>
                    <a:lnTo>
                      <a:pt x="1655" y="729"/>
                    </a:lnTo>
                    <a:lnTo>
                      <a:pt x="1399" y="1025"/>
                    </a:lnTo>
                    <a:lnTo>
                      <a:pt x="1222" y="1261"/>
                    </a:lnTo>
                    <a:lnTo>
                      <a:pt x="1045" y="1517"/>
                    </a:lnTo>
                    <a:lnTo>
                      <a:pt x="907" y="1773"/>
                    </a:lnTo>
                    <a:lnTo>
                      <a:pt x="769" y="2049"/>
                    </a:lnTo>
                    <a:lnTo>
                      <a:pt x="631" y="2345"/>
                    </a:lnTo>
                    <a:lnTo>
                      <a:pt x="533" y="2640"/>
                    </a:lnTo>
                    <a:lnTo>
                      <a:pt x="414" y="2955"/>
                    </a:lnTo>
                    <a:lnTo>
                      <a:pt x="336" y="3270"/>
                    </a:lnTo>
                    <a:lnTo>
                      <a:pt x="257" y="3605"/>
                    </a:lnTo>
                    <a:lnTo>
                      <a:pt x="178" y="3940"/>
                    </a:lnTo>
                    <a:lnTo>
                      <a:pt x="139" y="4295"/>
                    </a:lnTo>
                    <a:lnTo>
                      <a:pt x="80" y="4669"/>
                    </a:lnTo>
                    <a:lnTo>
                      <a:pt x="21" y="5418"/>
                    </a:lnTo>
                    <a:lnTo>
                      <a:pt x="1" y="6206"/>
                    </a:lnTo>
                    <a:lnTo>
                      <a:pt x="21" y="6698"/>
                    </a:lnTo>
                    <a:lnTo>
                      <a:pt x="40" y="7230"/>
                    </a:lnTo>
                    <a:lnTo>
                      <a:pt x="80" y="7742"/>
                    </a:lnTo>
                    <a:lnTo>
                      <a:pt x="119" y="8294"/>
                    </a:lnTo>
                    <a:lnTo>
                      <a:pt x="178" y="8845"/>
                    </a:lnTo>
                    <a:lnTo>
                      <a:pt x="257" y="9397"/>
                    </a:lnTo>
                    <a:lnTo>
                      <a:pt x="454" y="10559"/>
                    </a:lnTo>
                    <a:lnTo>
                      <a:pt x="651" y="11445"/>
                    </a:lnTo>
                    <a:lnTo>
                      <a:pt x="868" y="12371"/>
                    </a:lnTo>
                    <a:lnTo>
                      <a:pt x="1104" y="13317"/>
                    </a:lnTo>
                    <a:lnTo>
                      <a:pt x="1380" y="14282"/>
                    </a:lnTo>
                    <a:lnTo>
                      <a:pt x="1695" y="15247"/>
                    </a:lnTo>
                    <a:lnTo>
                      <a:pt x="2030" y="16252"/>
                    </a:lnTo>
                    <a:lnTo>
                      <a:pt x="2404" y="17256"/>
                    </a:lnTo>
                    <a:lnTo>
                      <a:pt x="2798" y="18281"/>
                    </a:lnTo>
                    <a:lnTo>
                      <a:pt x="3212" y="19325"/>
                    </a:lnTo>
                    <a:lnTo>
                      <a:pt x="3665" y="20369"/>
                    </a:lnTo>
                    <a:lnTo>
                      <a:pt x="4137" y="21432"/>
                    </a:lnTo>
                    <a:lnTo>
                      <a:pt x="4650" y="22516"/>
                    </a:lnTo>
                    <a:lnTo>
                      <a:pt x="5181" y="23579"/>
                    </a:lnTo>
                    <a:lnTo>
                      <a:pt x="5733" y="24663"/>
                    </a:lnTo>
                    <a:lnTo>
                      <a:pt x="6324" y="25746"/>
                    </a:lnTo>
                    <a:lnTo>
                      <a:pt x="6954" y="26830"/>
                    </a:lnTo>
                    <a:lnTo>
                      <a:pt x="7526" y="27814"/>
                    </a:lnTo>
                    <a:lnTo>
                      <a:pt x="8097" y="28760"/>
                    </a:lnTo>
                    <a:lnTo>
                      <a:pt x="8688" y="29686"/>
                    </a:lnTo>
                    <a:lnTo>
                      <a:pt x="9279" y="30592"/>
                    </a:lnTo>
                    <a:lnTo>
                      <a:pt x="9870" y="31478"/>
                    </a:lnTo>
                    <a:lnTo>
                      <a:pt x="10480" y="32345"/>
                    </a:lnTo>
                    <a:lnTo>
                      <a:pt x="11091" y="33192"/>
                    </a:lnTo>
                    <a:lnTo>
                      <a:pt x="11721" y="34000"/>
                    </a:lnTo>
                    <a:lnTo>
                      <a:pt x="12332" y="34788"/>
                    </a:lnTo>
                    <a:lnTo>
                      <a:pt x="12962" y="35556"/>
                    </a:lnTo>
                    <a:lnTo>
                      <a:pt x="13573" y="36304"/>
                    </a:lnTo>
                    <a:lnTo>
                      <a:pt x="14203" y="37014"/>
                    </a:lnTo>
                    <a:lnTo>
                      <a:pt x="14834" y="37703"/>
                    </a:lnTo>
                    <a:lnTo>
                      <a:pt x="15464" y="38353"/>
                    </a:lnTo>
                    <a:lnTo>
                      <a:pt x="16075" y="38983"/>
                    </a:lnTo>
                    <a:lnTo>
                      <a:pt x="16705" y="39594"/>
                    </a:lnTo>
                    <a:lnTo>
                      <a:pt x="17316" y="40165"/>
                    </a:lnTo>
                    <a:lnTo>
                      <a:pt x="17926" y="40697"/>
                    </a:lnTo>
                    <a:lnTo>
                      <a:pt x="18537" y="41209"/>
                    </a:lnTo>
                    <a:lnTo>
                      <a:pt x="19147" y="41682"/>
                    </a:lnTo>
                    <a:lnTo>
                      <a:pt x="19738" y="42135"/>
                    </a:lnTo>
                    <a:lnTo>
                      <a:pt x="20349" y="42549"/>
                    </a:lnTo>
                    <a:lnTo>
                      <a:pt x="20920" y="42923"/>
                    </a:lnTo>
                    <a:lnTo>
                      <a:pt x="21511" y="43258"/>
                    </a:lnTo>
                    <a:lnTo>
                      <a:pt x="22083" y="43553"/>
                    </a:lnTo>
                    <a:lnTo>
                      <a:pt x="22634" y="43829"/>
                    </a:lnTo>
                    <a:lnTo>
                      <a:pt x="23186" y="44066"/>
                    </a:lnTo>
                    <a:lnTo>
                      <a:pt x="23737" y="44243"/>
                    </a:lnTo>
                    <a:lnTo>
                      <a:pt x="24269" y="44400"/>
                    </a:lnTo>
                    <a:lnTo>
                      <a:pt x="24801" y="44519"/>
                    </a:lnTo>
                    <a:lnTo>
                      <a:pt x="25313" y="44578"/>
                    </a:lnTo>
                    <a:lnTo>
                      <a:pt x="25825" y="44597"/>
                    </a:lnTo>
                    <a:lnTo>
                      <a:pt x="26101" y="44597"/>
                    </a:lnTo>
                    <a:lnTo>
                      <a:pt x="26396" y="44578"/>
                    </a:lnTo>
                    <a:lnTo>
                      <a:pt x="26672" y="44538"/>
                    </a:lnTo>
                    <a:lnTo>
                      <a:pt x="26948" y="44479"/>
                    </a:lnTo>
                    <a:lnTo>
                      <a:pt x="27224" y="44400"/>
                    </a:lnTo>
                    <a:lnTo>
                      <a:pt x="27480" y="44302"/>
                    </a:lnTo>
                    <a:lnTo>
                      <a:pt x="27736" y="44184"/>
                    </a:lnTo>
                    <a:lnTo>
                      <a:pt x="27992" y="44046"/>
                    </a:lnTo>
                    <a:lnTo>
                      <a:pt x="27381" y="43002"/>
                    </a:lnTo>
                    <a:lnTo>
                      <a:pt x="27224" y="43100"/>
                    </a:lnTo>
                    <a:lnTo>
                      <a:pt x="27046" y="43179"/>
                    </a:lnTo>
                    <a:lnTo>
                      <a:pt x="26849" y="43238"/>
                    </a:lnTo>
                    <a:lnTo>
                      <a:pt x="26653" y="43297"/>
                    </a:lnTo>
                    <a:lnTo>
                      <a:pt x="26456" y="43337"/>
                    </a:lnTo>
                    <a:lnTo>
                      <a:pt x="26259" y="43376"/>
                    </a:lnTo>
                    <a:lnTo>
                      <a:pt x="26042" y="43396"/>
                    </a:lnTo>
                    <a:lnTo>
                      <a:pt x="25825" y="43396"/>
                    </a:lnTo>
                    <a:lnTo>
                      <a:pt x="25412" y="43376"/>
                    </a:lnTo>
                    <a:lnTo>
                      <a:pt x="24998" y="43337"/>
                    </a:lnTo>
                    <a:lnTo>
                      <a:pt x="24565" y="43238"/>
                    </a:lnTo>
                    <a:lnTo>
                      <a:pt x="24092" y="43100"/>
                    </a:lnTo>
                    <a:lnTo>
                      <a:pt x="23678" y="42962"/>
                    </a:lnTo>
                    <a:lnTo>
                      <a:pt x="23245" y="42785"/>
                    </a:lnTo>
                    <a:lnTo>
                      <a:pt x="22811" y="42588"/>
                    </a:lnTo>
                    <a:lnTo>
                      <a:pt x="22358" y="42352"/>
                    </a:lnTo>
                    <a:lnTo>
                      <a:pt x="21886" y="42096"/>
                    </a:lnTo>
                    <a:lnTo>
                      <a:pt x="21413" y="41800"/>
                    </a:lnTo>
                    <a:lnTo>
                      <a:pt x="20940" y="41485"/>
                    </a:lnTo>
                    <a:lnTo>
                      <a:pt x="20448" y="41150"/>
                    </a:lnTo>
                    <a:lnTo>
                      <a:pt x="19699" y="40599"/>
                    </a:lnTo>
                    <a:lnTo>
                      <a:pt x="18931" y="39968"/>
                    </a:lnTo>
                    <a:lnTo>
                      <a:pt x="18163" y="39299"/>
                    </a:lnTo>
                    <a:lnTo>
                      <a:pt x="17375" y="38570"/>
                    </a:lnTo>
                    <a:lnTo>
                      <a:pt x="16587" y="37801"/>
                    </a:lnTo>
                    <a:lnTo>
                      <a:pt x="15799" y="36954"/>
                    </a:lnTo>
                    <a:lnTo>
                      <a:pt x="14991" y="36088"/>
                    </a:lnTo>
                    <a:lnTo>
                      <a:pt x="14184" y="35162"/>
                    </a:lnTo>
                    <a:lnTo>
                      <a:pt x="13396" y="34177"/>
                    </a:lnTo>
                    <a:lnTo>
                      <a:pt x="12588" y="33172"/>
                    </a:lnTo>
                    <a:lnTo>
                      <a:pt x="11800" y="32109"/>
                    </a:lnTo>
                    <a:lnTo>
                      <a:pt x="11012" y="31006"/>
                    </a:lnTo>
                    <a:lnTo>
                      <a:pt x="10244" y="29863"/>
                    </a:lnTo>
                    <a:lnTo>
                      <a:pt x="9476" y="28701"/>
                    </a:lnTo>
                    <a:lnTo>
                      <a:pt x="8727" y="27480"/>
                    </a:lnTo>
                    <a:lnTo>
                      <a:pt x="7998" y="26239"/>
                    </a:lnTo>
                    <a:lnTo>
                      <a:pt x="7191" y="24801"/>
                    </a:lnTo>
                    <a:lnTo>
                      <a:pt x="6442" y="23382"/>
                    </a:lnTo>
                    <a:lnTo>
                      <a:pt x="5733" y="21984"/>
                    </a:lnTo>
                    <a:lnTo>
                      <a:pt x="5083" y="20585"/>
                    </a:lnTo>
                    <a:lnTo>
                      <a:pt x="4472" y="19206"/>
                    </a:lnTo>
                    <a:lnTo>
                      <a:pt x="3901" y="17847"/>
                    </a:lnTo>
                    <a:lnTo>
                      <a:pt x="3409" y="16508"/>
                    </a:lnTo>
                    <a:lnTo>
                      <a:pt x="2956" y="15208"/>
                    </a:lnTo>
                    <a:lnTo>
                      <a:pt x="2542" y="13927"/>
                    </a:lnTo>
                    <a:lnTo>
                      <a:pt x="2187" y="12686"/>
                    </a:lnTo>
                    <a:lnTo>
                      <a:pt x="1892" y="11485"/>
                    </a:lnTo>
                    <a:lnTo>
                      <a:pt x="1655" y="10322"/>
                    </a:lnTo>
                    <a:lnTo>
                      <a:pt x="1458" y="9219"/>
                    </a:lnTo>
                    <a:lnTo>
                      <a:pt x="1380" y="8687"/>
                    </a:lnTo>
                    <a:lnTo>
                      <a:pt x="1321" y="8156"/>
                    </a:lnTo>
                    <a:lnTo>
                      <a:pt x="1262" y="7643"/>
                    </a:lnTo>
                    <a:lnTo>
                      <a:pt x="1242" y="7151"/>
                    </a:lnTo>
                    <a:lnTo>
                      <a:pt x="1222" y="6678"/>
                    </a:lnTo>
                    <a:lnTo>
                      <a:pt x="1202" y="6206"/>
                    </a:lnTo>
                    <a:lnTo>
                      <a:pt x="1222" y="5713"/>
                    </a:lnTo>
                    <a:lnTo>
                      <a:pt x="1242" y="5240"/>
                    </a:lnTo>
                    <a:lnTo>
                      <a:pt x="1281" y="4787"/>
                    </a:lnTo>
                    <a:lnTo>
                      <a:pt x="1340" y="4354"/>
                    </a:lnTo>
                    <a:lnTo>
                      <a:pt x="1419" y="3960"/>
                    </a:lnTo>
                    <a:lnTo>
                      <a:pt x="1498" y="3566"/>
                    </a:lnTo>
                    <a:lnTo>
                      <a:pt x="1596" y="3211"/>
                    </a:lnTo>
                    <a:lnTo>
                      <a:pt x="1715" y="2876"/>
                    </a:lnTo>
                    <a:lnTo>
                      <a:pt x="1852" y="2561"/>
                    </a:lnTo>
                    <a:lnTo>
                      <a:pt x="2010" y="2266"/>
                    </a:lnTo>
                    <a:lnTo>
                      <a:pt x="2168" y="2010"/>
                    </a:lnTo>
                    <a:lnTo>
                      <a:pt x="2345" y="1773"/>
                    </a:lnTo>
                    <a:lnTo>
                      <a:pt x="2522" y="1557"/>
                    </a:lnTo>
                    <a:lnTo>
                      <a:pt x="2719" y="1360"/>
                    </a:lnTo>
                    <a:lnTo>
                      <a:pt x="2936" y="1182"/>
                    </a:lnTo>
                    <a:lnTo>
                      <a:pt x="3153" y="1045"/>
                    </a:lnTo>
                    <a:lnTo>
                      <a:pt x="256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98" name="Google Shape;898;p13"/>
          <p:cNvGrpSpPr/>
          <p:nvPr/>
        </p:nvGrpSpPr>
        <p:grpSpPr>
          <a:xfrm>
            <a:off x="121425" y="1594030"/>
            <a:ext cx="491063" cy="553299"/>
            <a:chOff x="2625625" y="2522625"/>
            <a:chExt cx="431400" cy="486075"/>
          </a:xfrm>
        </p:grpSpPr>
        <p:sp>
          <p:nvSpPr>
            <p:cNvPr id="899" name="Google Shape;899;p13"/>
            <p:cNvSpPr/>
            <p:nvPr/>
          </p:nvSpPr>
          <p:spPr>
            <a:xfrm>
              <a:off x="2625625" y="2746675"/>
              <a:ext cx="431400" cy="262025"/>
            </a:xfrm>
            <a:custGeom>
              <a:avLst/>
              <a:gdLst/>
              <a:ahLst/>
              <a:cxnLst/>
              <a:rect l="l" t="t" r="r" b="b"/>
              <a:pathLst>
                <a:path w="17256" h="10481" extrusionOk="0">
                  <a:moveTo>
                    <a:pt x="8569" y="1"/>
                  </a:moveTo>
                  <a:lnTo>
                    <a:pt x="1320" y="4019"/>
                  </a:lnTo>
                  <a:lnTo>
                    <a:pt x="0" y="4788"/>
                  </a:lnTo>
                  <a:lnTo>
                    <a:pt x="8490" y="10480"/>
                  </a:lnTo>
                  <a:lnTo>
                    <a:pt x="17256" y="4669"/>
                  </a:lnTo>
                  <a:lnTo>
                    <a:pt x="8569"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13"/>
            <p:cNvSpPr/>
            <p:nvPr/>
          </p:nvSpPr>
          <p:spPr>
            <a:xfrm>
              <a:off x="2677825" y="2633900"/>
              <a:ext cx="164500" cy="314725"/>
            </a:xfrm>
            <a:custGeom>
              <a:avLst/>
              <a:gdLst/>
              <a:ahLst/>
              <a:cxnLst/>
              <a:rect l="l" t="t" r="r" b="b"/>
              <a:pathLst>
                <a:path w="6580" h="12589" extrusionOk="0">
                  <a:moveTo>
                    <a:pt x="0" y="1"/>
                  </a:moveTo>
                  <a:lnTo>
                    <a:pt x="0" y="8038"/>
                  </a:lnTo>
                  <a:lnTo>
                    <a:pt x="6580" y="12588"/>
                  </a:lnTo>
                  <a:lnTo>
                    <a:pt x="6580" y="457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13"/>
            <p:cNvSpPr/>
            <p:nvPr/>
          </p:nvSpPr>
          <p:spPr>
            <a:xfrm>
              <a:off x="2838350" y="2634900"/>
              <a:ext cx="168450" cy="313725"/>
            </a:xfrm>
            <a:custGeom>
              <a:avLst/>
              <a:gdLst/>
              <a:ahLst/>
              <a:cxnLst/>
              <a:rect l="l" t="t" r="r" b="b"/>
              <a:pathLst>
                <a:path w="6738" h="12549" extrusionOk="0">
                  <a:moveTo>
                    <a:pt x="6738" y="0"/>
                  </a:moveTo>
                  <a:lnTo>
                    <a:pt x="1" y="4413"/>
                  </a:lnTo>
                  <a:lnTo>
                    <a:pt x="159" y="12548"/>
                  </a:lnTo>
                  <a:lnTo>
                    <a:pt x="6738" y="7840"/>
                  </a:lnTo>
                  <a:lnTo>
                    <a:pt x="67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13"/>
            <p:cNvSpPr/>
            <p:nvPr/>
          </p:nvSpPr>
          <p:spPr>
            <a:xfrm>
              <a:off x="2677825" y="2522625"/>
              <a:ext cx="328975" cy="224075"/>
            </a:xfrm>
            <a:custGeom>
              <a:avLst/>
              <a:gdLst/>
              <a:ahLst/>
              <a:cxnLst/>
              <a:rect l="l" t="t" r="r" b="b"/>
              <a:pathLst>
                <a:path w="13159" h="8963" extrusionOk="0">
                  <a:moveTo>
                    <a:pt x="6422" y="0"/>
                  </a:moveTo>
                  <a:lnTo>
                    <a:pt x="0" y="4511"/>
                  </a:lnTo>
                  <a:lnTo>
                    <a:pt x="6422" y="8963"/>
                  </a:lnTo>
                  <a:lnTo>
                    <a:pt x="13159" y="4550"/>
                  </a:lnTo>
                  <a:lnTo>
                    <a:pt x="64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7039938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903"/>
        <p:cNvGrpSpPr/>
        <p:nvPr/>
      </p:nvGrpSpPr>
      <p:grpSpPr>
        <a:xfrm>
          <a:off x="0" y="0"/>
          <a:ext cx="0" cy="0"/>
          <a:chOff x="0" y="0"/>
          <a:chExt cx="0" cy="0"/>
        </a:xfrm>
      </p:grpSpPr>
      <p:grpSp>
        <p:nvGrpSpPr>
          <p:cNvPr id="904" name="Google Shape;904;p14"/>
          <p:cNvGrpSpPr/>
          <p:nvPr/>
        </p:nvGrpSpPr>
        <p:grpSpPr>
          <a:xfrm>
            <a:off x="0" y="0"/>
            <a:ext cx="9143998" cy="5135415"/>
            <a:chOff x="0" y="0"/>
            <a:chExt cx="9143998" cy="5135415"/>
          </a:xfrm>
        </p:grpSpPr>
        <p:sp>
          <p:nvSpPr>
            <p:cNvPr id="905" name="Google Shape;905;p14"/>
            <p:cNvSpPr/>
            <p:nvPr/>
          </p:nvSpPr>
          <p:spPr>
            <a:xfrm>
              <a:off x="0" y="0"/>
              <a:ext cx="9143968" cy="5135397"/>
            </a:xfrm>
            <a:custGeom>
              <a:avLst/>
              <a:gdLst/>
              <a:ahLst/>
              <a:cxnLst/>
              <a:rect l="l" t="t" r="r" b="b"/>
              <a:pathLst>
                <a:path w="144987" h="81427" extrusionOk="0">
                  <a:moveTo>
                    <a:pt x="24540" y="5483"/>
                  </a:moveTo>
                  <a:lnTo>
                    <a:pt x="36602" y="12459"/>
                  </a:lnTo>
                  <a:lnTo>
                    <a:pt x="30608" y="15938"/>
                  </a:lnTo>
                  <a:lnTo>
                    <a:pt x="24615" y="19417"/>
                  </a:lnTo>
                  <a:lnTo>
                    <a:pt x="12554" y="12459"/>
                  </a:lnTo>
                  <a:lnTo>
                    <a:pt x="24540" y="5483"/>
                  </a:lnTo>
                  <a:close/>
                  <a:moveTo>
                    <a:pt x="36753" y="12554"/>
                  </a:moveTo>
                  <a:lnTo>
                    <a:pt x="48833" y="19511"/>
                  </a:lnTo>
                  <a:lnTo>
                    <a:pt x="42840" y="22990"/>
                  </a:lnTo>
                  <a:lnTo>
                    <a:pt x="36847" y="26487"/>
                  </a:lnTo>
                  <a:lnTo>
                    <a:pt x="24767" y="19511"/>
                  </a:lnTo>
                  <a:lnTo>
                    <a:pt x="36753" y="12554"/>
                  </a:lnTo>
                  <a:close/>
                  <a:moveTo>
                    <a:pt x="48985" y="19606"/>
                  </a:moveTo>
                  <a:lnTo>
                    <a:pt x="61046" y="26563"/>
                  </a:lnTo>
                  <a:lnTo>
                    <a:pt x="60990" y="26601"/>
                  </a:lnTo>
                  <a:lnTo>
                    <a:pt x="49060" y="33539"/>
                  </a:lnTo>
                  <a:lnTo>
                    <a:pt x="36999" y="26563"/>
                  </a:lnTo>
                  <a:lnTo>
                    <a:pt x="48985" y="19606"/>
                  </a:lnTo>
                  <a:close/>
                  <a:moveTo>
                    <a:pt x="61198" y="26657"/>
                  </a:moveTo>
                  <a:lnTo>
                    <a:pt x="73259" y="33615"/>
                  </a:lnTo>
                  <a:lnTo>
                    <a:pt x="61273" y="40591"/>
                  </a:lnTo>
                  <a:lnTo>
                    <a:pt x="49212" y="33615"/>
                  </a:lnTo>
                  <a:lnTo>
                    <a:pt x="61198" y="26657"/>
                  </a:lnTo>
                  <a:close/>
                  <a:moveTo>
                    <a:pt x="73524" y="33766"/>
                  </a:moveTo>
                  <a:lnTo>
                    <a:pt x="85586" y="40742"/>
                  </a:lnTo>
                  <a:lnTo>
                    <a:pt x="79593" y="44221"/>
                  </a:lnTo>
                  <a:lnTo>
                    <a:pt x="73600" y="47699"/>
                  </a:lnTo>
                  <a:lnTo>
                    <a:pt x="61538" y="40742"/>
                  </a:lnTo>
                  <a:lnTo>
                    <a:pt x="73524" y="33766"/>
                  </a:lnTo>
                  <a:close/>
                  <a:moveTo>
                    <a:pt x="85737" y="40837"/>
                  </a:moveTo>
                  <a:lnTo>
                    <a:pt x="97818" y="47794"/>
                  </a:lnTo>
                  <a:lnTo>
                    <a:pt x="97761" y="47832"/>
                  </a:lnTo>
                  <a:lnTo>
                    <a:pt x="85832" y="54770"/>
                  </a:lnTo>
                  <a:lnTo>
                    <a:pt x="73751" y="47794"/>
                  </a:lnTo>
                  <a:lnTo>
                    <a:pt x="85737" y="40837"/>
                  </a:lnTo>
                  <a:close/>
                  <a:moveTo>
                    <a:pt x="97969" y="47888"/>
                  </a:moveTo>
                  <a:lnTo>
                    <a:pt x="110031" y="54846"/>
                  </a:lnTo>
                  <a:lnTo>
                    <a:pt x="98101" y="61784"/>
                  </a:lnTo>
                  <a:lnTo>
                    <a:pt x="98045" y="61822"/>
                  </a:lnTo>
                  <a:lnTo>
                    <a:pt x="85983" y="54846"/>
                  </a:lnTo>
                  <a:lnTo>
                    <a:pt x="97969" y="47888"/>
                  </a:lnTo>
                  <a:close/>
                  <a:moveTo>
                    <a:pt x="110182" y="54940"/>
                  </a:moveTo>
                  <a:lnTo>
                    <a:pt x="122244" y="61897"/>
                  </a:lnTo>
                  <a:lnTo>
                    <a:pt x="122187" y="61935"/>
                  </a:lnTo>
                  <a:lnTo>
                    <a:pt x="110258" y="68874"/>
                  </a:lnTo>
                  <a:lnTo>
                    <a:pt x="98196" y="61897"/>
                  </a:lnTo>
                  <a:lnTo>
                    <a:pt x="110182" y="54940"/>
                  </a:lnTo>
                  <a:close/>
                  <a:moveTo>
                    <a:pt x="122395" y="61992"/>
                  </a:moveTo>
                  <a:lnTo>
                    <a:pt x="134476" y="68949"/>
                  </a:lnTo>
                  <a:lnTo>
                    <a:pt x="128482" y="72447"/>
                  </a:lnTo>
                  <a:lnTo>
                    <a:pt x="122489" y="75925"/>
                  </a:lnTo>
                  <a:lnTo>
                    <a:pt x="110409" y="68949"/>
                  </a:lnTo>
                  <a:lnTo>
                    <a:pt x="122395" y="61992"/>
                  </a:lnTo>
                  <a:close/>
                  <a:moveTo>
                    <a:pt x="9321" y="0"/>
                  </a:moveTo>
                  <a:lnTo>
                    <a:pt x="6183" y="1834"/>
                  </a:lnTo>
                  <a:lnTo>
                    <a:pt x="189" y="5313"/>
                  </a:lnTo>
                  <a:lnTo>
                    <a:pt x="0" y="5218"/>
                  </a:lnTo>
                  <a:lnTo>
                    <a:pt x="0" y="5237"/>
                  </a:lnTo>
                  <a:lnTo>
                    <a:pt x="35732" y="25863"/>
                  </a:lnTo>
                  <a:lnTo>
                    <a:pt x="36809" y="26487"/>
                  </a:lnTo>
                  <a:lnTo>
                    <a:pt x="49022" y="33539"/>
                  </a:lnTo>
                  <a:lnTo>
                    <a:pt x="53068" y="35883"/>
                  </a:lnTo>
                  <a:lnTo>
                    <a:pt x="131942" y="81427"/>
                  </a:lnTo>
                  <a:lnTo>
                    <a:pt x="131999" y="81427"/>
                  </a:lnTo>
                  <a:lnTo>
                    <a:pt x="122641" y="76020"/>
                  </a:lnTo>
                  <a:lnTo>
                    <a:pt x="134627" y="69044"/>
                  </a:lnTo>
                  <a:lnTo>
                    <a:pt x="144987" y="75037"/>
                  </a:lnTo>
                  <a:lnTo>
                    <a:pt x="144987" y="74848"/>
                  </a:lnTo>
                  <a:lnTo>
                    <a:pt x="134778" y="68949"/>
                  </a:lnTo>
                  <a:lnTo>
                    <a:pt x="134627" y="68874"/>
                  </a:lnTo>
                  <a:lnTo>
                    <a:pt x="122546" y="61897"/>
                  </a:lnTo>
                  <a:lnTo>
                    <a:pt x="122395" y="61822"/>
                  </a:lnTo>
                  <a:lnTo>
                    <a:pt x="110333" y="54846"/>
                  </a:lnTo>
                  <a:lnTo>
                    <a:pt x="110182" y="54770"/>
                  </a:lnTo>
                  <a:lnTo>
                    <a:pt x="98120" y="47794"/>
                  </a:lnTo>
                  <a:lnTo>
                    <a:pt x="97969" y="47699"/>
                  </a:lnTo>
                  <a:lnTo>
                    <a:pt x="85907" y="40742"/>
                  </a:lnTo>
                  <a:lnTo>
                    <a:pt x="85737" y="40648"/>
                  </a:lnTo>
                  <a:lnTo>
                    <a:pt x="73675" y="33690"/>
                  </a:lnTo>
                  <a:lnTo>
                    <a:pt x="73524" y="33596"/>
                  </a:lnTo>
                  <a:lnTo>
                    <a:pt x="73411" y="33539"/>
                  </a:lnTo>
                  <a:lnTo>
                    <a:pt x="61349" y="26563"/>
                  </a:lnTo>
                  <a:lnTo>
                    <a:pt x="61198" y="26487"/>
                  </a:lnTo>
                  <a:lnTo>
                    <a:pt x="49136" y="19511"/>
                  </a:lnTo>
                  <a:lnTo>
                    <a:pt x="48985" y="19417"/>
                  </a:lnTo>
                  <a:lnTo>
                    <a:pt x="36904" y="12459"/>
                  </a:lnTo>
                  <a:lnTo>
                    <a:pt x="36753" y="12365"/>
                  </a:lnTo>
                  <a:lnTo>
                    <a:pt x="24691" y="5407"/>
                  </a:lnTo>
                  <a:lnTo>
                    <a:pt x="24540" y="5313"/>
                  </a:lnTo>
                  <a:lnTo>
                    <a:pt x="15352" y="0"/>
                  </a:lnTo>
                  <a:lnTo>
                    <a:pt x="15049" y="0"/>
                  </a:lnTo>
                  <a:lnTo>
                    <a:pt x="24389" y="5407"/>
                  </a:lnTo>
                  <a:lnTo>
                    <a:pt x="12402" y="12365"/>
                  </a:lnTo>
                  <a:lnTo>
                    <a:pt x="341" y="5407"/>
                  </a:lnTo>
                  <a:lnTo>
                    <a:pt x="9623"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14"/>
            <p:cNvSpPr/>
            <p:nvPr/>
          </p:nvSpPr>
          <p:spPr>
            <a:xfrm>
              <a:off x="1547619" y="0"/>
              <a:ext cx="595042" cy="341069"/>
            </a:xfrm>
            <a:custGeom>
              <a:avLst/>
              <a:gdLst/>
              <a:ahLst/>
              <a:cxnLst/>
              <a:rect l="l" t="t" r="r" b="b"/>
              <a:pathLst>
                <a:path w="9435" h="5408" extrusionOk="0">
                  <a:moveTo>
                    <a:pt x="9132" y="0"/>
                  </a:moveTo>
                  <a:lnTo>
                    <a:pt x="1" y="5313"/>
                  </a:lnTo>
                  <a:lnTo>
                    <a:pt x="152" y="5407"/>
                  </a:lnTo>
                  <a:lnTo>
                    <a:pt x="9435"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14"/>
            <p:cNvSpPr/>
            <p:nvPr/>
          </p:nvSpPr>
          <p:spPr>
            <a:xfrm>
              <a:off x="2317865" y="0"/>
              <a:ext cx="6826111" cy="3903752"/>
            </a:xfrm>
            <a:custGeom>
              <a:avLst/>
              <a:gdLst/>
              <a:ahLst/>
              <a:cxnLst/>
              <a:rect l="l" t="t" r="r" b="b"/>
              <a:pathLst>
                <a:path w="108235" h="61898" extrusionOk="0">
                  <a:moveTo>
                    <a:pt x="36507" y="5483"/>
                  </a:moveTo>
                  <a:lnTo>
                    <a:pt x="48569" y="12459"/>
                  </a:lnTo>
                  <a:lnTo>
                    <a:pt x="36583" y="19417"/>
                  </a:lnTo>
                  <a:lnTo>
                    <a:pt x="24521" y="12459"/>
                  </a:lnTo>
                  <a:lnTo>
                    <a:pt x="36507" y="5483"/>
                  </a:lnTo>
                  <a:close/>
                  <a:moveTo>
                    <a:pt x="60858" y="5483"/>
                  </a:moveTo>
                  <a:lnTo>
                    <a:pt x="72938" y="12459"/>
                  </a:lnTo>
                  <a:lnTo>
                    <a:pt x="60952" y="19417"/>
                  </a:lnTo>
                  <a:lnTo>
                    <a:pt x="48872" y="12459"/>
                  </a:lnTo>
                  <a:lnTo>
                    <a:pt x="60858" y="5483"/>
                  </a:lnTo>
                  <a:close/>
                  <a:moveTo>
                    <a:pt x="85340" y="5559"/>
                  </a:moveTo>
                  <a:lnTo>
                    <a:pt x="97402" y="12516"/>
                  </a:lnTo>
                  <a:lnTo>
                    <a:pt x="85416" y="19492"/>
                  </a:lnTo>
                  <a:lnTo>
                    <a:pt x="73335" y="12516"/>
                  </a:lnTo>
                  <a:lnTo>
                    <a:pt x="85340" y="5559"/>
                  </a:lnTo>
                  <a:close/>
                  <a:moveTo>
                    <a:pt x="48720" y="12554"/>
                  </a:moveTo>
                  <a:lnTo>
                    <a:pt x="60801" y="19511"/>
                  </a:lnTo>
                  <a:lnTo>
                    <a:pt x="48796" y="26487"/>
                  </a:lnTo>
                  <a:lnTo>
                    <a:pt x="36734" y="19511"/>
                  </a:lnTo>
                  <a:lnTo>
                    <a:pt x="48720" y="12554"/>
                  </a:lnTo>
                  <a:close/>
                  <a:moveTo>
                    <a:pt x="73184" y="12611"/>
                  </a:moveTo>
                  <a:lnTo>
                    <a:pt x="85265" y="19568"/>
                  </a:lnTo>
                  <a:lnTo>
                    <a:pt x="73279" y="26544"/>
                  </a:lnTo>
                  <a:lnTo>
                    <a:pt x="61198" y="19568"/>
                  </a:lnTo>
                  <a:lnTo>
                    <a:pt x="73184" y="12611"/>
                  </a:lnTo>
                  <a:close/>
                  <a:moveTo>
                    <a:pt x="61047" y="19662"/>
                  </a:moveTo>
                  <a:lnTo>
                    <a:pt x="73127" y="26638"/>
                  </a:lnTo>
                  <a:lnTo>
                    <a:pt x="61141" y="33596"/>
                  </a:lnTo>
                  <a:lnTo>
                    <a:pt x="49061" y="26638"/>
                  </a:lnTo>
                  <a:lnTo>
                    <a:pt x="61047" y="19662"/>
                  </a:lnTo>
                  <a:close/>
                  <a:moveTo>
                    <a:pt x="85416" y="19662"/>
                  </a:moveTo>
                  <a:lnTo>
                    <a:pt x="97478" y="26638"/>
                  </a:lnTo>
                  <a:lnTo>
                    <a:pt x="85492" y="33596"/>
                  </a:lnTo>
                  <a:lnTo>
                    <a:pt x="73430" y="26638"/>
                  </a:lnTo>
                  <a:lnTo>
                    <a:pt x="85416" y="19662"/>
                  </a:lnTo>
                  <a:close/>
                  <a:moveTo>
                    <a:pt x="73279" y="26714"/>
                  </a:moveTo>
                  <a:lnTo>
                    <a:pt x="85340" y="33690"/>
                  </a:lnTo>
                  <a:lnTo>
                    <a:pt x="73354" y="40648"/>
                  </a:lnTo>
                  <a:lnTo>
                    <a:pt x="61293" y="33690"/>
                  </a:lnTo>
                  <a:lnTo>
                    <a:pt x="73279" y="26714"/>
                  </a:lnTo>
                  <a:close/>
                  <a:moveTo>
                    <a:pt x="85492" y="33766"/>
                  </a:moveTo>
                  <a:lnTo>
                    <a:pt x="97553" y="40742"/>
                  </a:lnTo>
                  <a:lnTo>
                    <a:pt x="85567" y="47699"/>
                  </a:lnTo>
                  <a:lnTo>
                    <a:pt x="73506" y="40742"/>
                  </a:lnTo>
                  <a:lnTo>
                    <a:pt x="85492" y="33766"/>
                  </a:lnTo>
                  <a:close/>
                  <a:moveTo>
                    <a:pt x="2648" y="0"/>
                  </a:moveTo>
                  <a:lnTo>
                    <a:pt x="12006" y="5407"/>
                  </a:lnTo>
                  <a:lnTo>
                    <a:pt x="1" y="12365"/>
                  </a:lnTo>
                  <a:lnTo>
                    <a:pt x="152" y="12459"/>
                  </a:lnTo>
                  <a:lnTo>
                    <a:pt x="12157" y="5483"/>
                  </a:lnTo>
                  <a:lnTo>
                    <a:pt x="24219" y="12459"/>
                  </a:lnTo>
                  <a:lnTo>
                    <a:pt x="12233" y="19417"/>
                  </a:lnTo>
                  <a:lnTo>
                    <a:pt x="12384" y="19511"/>
                  </a:lnTo>
                  <a:lnTo>
                    <a:pt x="24370" y="12554"/>
                  </a:lnTo>
                  <a:lnTo>
                    <a:pt x="36432" y="19511"/>
                  </a:lnTo>
                  <a:lnTo>
                    <a:pt x="24446" y="26487"/>
                  </a:lnTo>
                  <a:lnTo>
                    <a:pt x="24597" y="26563"/>
                  </a:lnTo>
                  <a:lnTo>
                    <a:pt x="36583" y="19606"/>
                  </a:lnTo>
                  <a:lnTo>
                    <a:pt x="48645" y="26563"/>
                  </a:lnTo>
                  <a:lnTo>
                    <a:pt x="36659" y="33539"/>
                  </a:lnTo>
                  <a:lnTo>
                    <a:pt x="36772" y="33596"/>
                  </a:lnTo>
                  <a:lnTo>
                    <a:pt x="36923" y="33690"/>
                  </a:lnTo>
                  <a:lnTo>
                    <a:pt x="48909" y="26714"/>
                  </a:lnTo>
                  <a:lnTo>
                    <a:pt x="60990" y="33690"/>
                  </a:lnTo>
                  <a:lnTo>
                    <a:pt x="48985" y="40648"/>
                  </a:lnTo>
                  <a:lnTo>
                    <a:pt x="49155" y="40742"/>
                  </a:lnTo>
                  <a:lnTo>
                    <a:pt x="61141" y="33766"/>
                  </a:lnTo>
                  <a:lnTo>
                    <a:pt x="73203" y="40742"/>
                  </a:lnTo>
                  <a:lnTo>
                    <a:pt x="61217" y="47699"/>
                  </a:lnTo>
                  <a:lnTo>
                    <a:pt x="61368" y="47794"/>
                  </a:lnTo>
                  <a:lnTo>
                    <a:pt x="73354" y="40837"/>
                  </a:lnTo>
                  <a:lnTo>
                    <a:pt x="85416" y="47794"/>
                  </a:lnTo>
                  <a:lnTo>
                    <a:pt x="73430" y="54770"/>
                  </a:lnTo>
                  <a:lnTo>
                    <a:pt x="73581" y="54846"/>
                  </a:lnTo>
                  <a:lnTo>
                    <a:pt x="85567" y="47888"/>
                  </a:lnTo>
                  <a:lnTo>
                    <a:pt x="97648" y="54846"/>
                  </a:lnTo>
                  <a:lnTo>
                    <a:pt x="85643" y="61822"/>
                  </a:lnTo>
                  <a:lnTo>
                    <a:pt x="85794" y="61897"/>
                  </a:lnTo>
                  <a:lnTo>
                    <a:pt x="97799" y="54940"/>
                  </a:lnTo>
                  <a:lnTo>
                    <a:pt x="108235" y="60971"/>
                  </a:lnTo>
                  <a:lnTo>
                    <a:pt x="108235" y="60801"/>
                  </a:lnTo>
                  <a:lnTo>
                    <a:pt x="97950" y="54846"/>
                  </a:lnTo>
                  <a:lnTo>
                    <a:pt x="108235" y="48872"/>
                  </a:lnTo>
                  <a:lnTo>
                    <a:pt x="108235" y="48682"/>
                  </a:lnTo>
                  <a:lnTo>
                    <a:pt x="97799" y="54770"/>
                  </a:lnTo>
                  <a:lnTo>
                    <a:pt x="85719" y="47794"/>
                  </a:lnTo>
                  <a:lnTo>
                    <a:pt x="97705" y="40837"/>
                  </a:lnTo>
                  <a:lnTo>
                    <a:pt x="108235" y="46905"/>
                  </a:lnTo>
                  <a:lnTo>
                    <a:pt x="108235" y="46735"/>
                  </a:lnTo>
                  <a:lnTo>
                    <a:pt x="97856" y="40742"/>
                  </a:lnTo>
                  <a:lnTo>
                    <a:pt x="108235" y="34711"/>
                  </a:lnTo>
                  <a:lnTo>
                    <a:pt x="108235" y="34541"/>
                  </a:lnTo>
                  <a:lnTo>
                    <a:pt x="97705" y="40648"/>
                  </a:lnTo>
                  <a:lnTo>
                    <a:pt x="85643" y="33690"/>
                  </a:lnTo>
                  <a:lnTo>
                    <a:pt x="97629" y="26714"/>
                  </a:lnTo>
                  <a:lnTo>
                    <a:pt x="108235" y="32840"/>
                  </a:lnTo>
                  <a:lnTo>
                    <a:pt x="108235" y="32669"/>
                  </a:lnTo>
                  <a:lnTo>
                    <a:pt x="97780" y="26638"/>
                  </a:lnTo>
                  <a:lnTo>
                    <a:pt x="108235" y="20551"/>
                  </a:lnTo>
                  <a:lnTo>
                    <a:pt x="108235" y="20381"/>
                  </a:lnTo>
                  <a:lnTo>
                    <a:pt x="97629" y="26544"/>
                  </a:lnTo>
                  <a:lnTo>
                    <a:pt x="85567" y="19568"/>
                  </a:lnTo>
                  <a:lnTo>
                    <a:pt x="97553" y="12611"/>
                  </a:lnTo>
                  <a:lnTo>
                    <a:pt x="108235" y="18774"/>
                  </a:lnTo>
                  <a:lnTo>
                    <a:pt x="108235" y="18604"/>
                  </a:lnTo>
                  <a:lnTo>
                    <a:pt x="97705" y="12516"/>
                  </a:lnTo>
                  <a:lnTo>
                    <a:pt x="108235" y="6391"/>
                  </a:lnTo>
                  <a:lnTo>
                    <a:pt x="108235" y="6220"/>
                  </a:lnTo>
                  <a:lnTo>
                    <a:pt x="97553" y="12440"/>
                  </a:lnTo>
                  <a:lnTo>
                    <a:pt x="85492" y="5464"/>
                  </a:lnTo>
                  <a:lnTo>
                    <a:pt x="94869" y="0"/>
                  </a:lnTo>
                  <a:lnTo>
                    <a:pt x="94358" y="0"/>
                  </a:lnTo>
                  <a:lnTo>
                    <a:pt x="85227" y="5313"/>
                  </a:lnTo>
                  <a:lnTo>
                    <a:pt x="76020" y="0"/>
                  </a:lnTo>
                  <a:lnTo>
                    <a:pt x="75717" y="0"/>
                  </a:lnTo>
                  <a:lnTo>
                    <a:pt x="85076" y="5407"/>
                  </a:lnTo>
                  <a:lnTo>
                    <a:pt x="73090" y="12365"/>
                  </a:lnTo>
                  <a:lnTo>
                    <a:pt x="61009" y="5407"/>
                  </a:lnTo>
                  <a:lnTo>
                    <a:pt x="70310" y="0"/>
                  </a:lnTo>
                  <a:lnTo>
                    <a:pt x="70008" y="0"/>
                  </a:lnTo>
                  <a:lnTo>
                    <a:pt x="60858" y="5313"/>
                  </a:lnTo>
                  <a:lnTo>
                    <a:pt x="51670" y="0"/>
                  </a:lnTo>
                  <a:lnTo>
                    <a:pt x="51367" y="0"/>
                  </a:lnTo>
                  <a:lnTo>
                    <a:pt x="60706" y="5407"/>
                  </a:lnTo>
                  <a:lnTo>
                    <a:pt x="48720" y="12365"/>
                  </a:lnTo>
                  <a:lnTo>
                    <a:pt x="36659" y="5407"/>
                  </a:lnTo>
                  <a:lnTo>
                    <a:pt x="45941" y="0"/>
                  </a:lnTo>
                  <a:lnTo>
                    <a:pt x="45639" y="0"/>
                  </a:lnTo>
                  <a:lnTo>
                    <a:pt x="36507" y="5313"/>
                  </a:lnTo>
                  <a:lnTo>
                    <a:pt x="27319" y="0"/>
                  </a:lnTo>
                  <a:lnTo>
                    <a:pt x="26998" y="0"/>
                  </a:lnTo>
                  <a:lnTo>
                    <a:pt x="36356" y="5407"/>
                  </a:lnTo>
                  <a:lnTo>
                    <a:pt x="24370" y="12365"/>
                  </a:lnTo>
                  <a:lnTo>
                    <a:pt x="12308" y="5407"/>
                  </a:lnTo>
                  <a:lnTo>
                    <a:pt x="21591" y="0"/>
                  </a:lnTo>
                  <a:lnTo>
                    <a:pt x="21288" y="0"/>
                  </a:lnTo>
                  <a:lnTo>
                    <a:pt x="12157" y="5313"/>
                  </a:lnTo>
                  <a:lnTo>
                    <a:pt x="2950"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14"/>
            <p:cNvSpPr/>
            <p:nvPr/>
          </p:nvSpPr>
          <p:spPr>
            <a:xfrm>
              <a:off x="8630061" y="0"/>
              <a:ext cx="513937" cy="296922"/>
            </a:xfrm>
            <a:custGeom>
              <a:avLst/>
              <a:gdLst/>
              <a:ahLst/>
              <a:cxnLst/>
              <a:rect l="l" t="t" r="r" b="b"/>
              <a:pathLst>
                <a:path w="8149" h="4708" extrusionOk="0">
                  <a:moveTo>
                    <a:pt x="1" y="0"/>
                  </a:moveTo>
                  <a:lnTo>
                    <a:pt x="8149" y="4708"/>
                  </a:lnTo>
                  <a:lnTo>
                    <a:pt x="8149" y="4538"/>
                  </a:lnTo>
                  <a:lnTo>
                    <a:pt x="303"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14"/>
            <p:cNvSpPr/>
            <p:nvPr/>
          </p:nvSpPr>
          <p:spPr>
            <a:xfrm>
              <a:off x="0" y="330286"/>
              <a:ext cx="8321315" cy="4805113"/>
            </a:xfrm>
            <a:custGeom>
              <a:avLst/>
              <a:gdLst/>
              <a:ahLst/>
              <a:cxnLst/>
              <a:rect l="l" t="t" r="r" b="b"/>
              <a:pathLst>
                <a:path w="131943" h="76190" extrusionOk="0">
                  <a:moveTo>
                    <a:pt x="12365" y="7317"/>
                  </a:moveTo>
                  <a:lnTo>
                    <a:pt x="24445" y="14293"/>
                  </a:lnTo>
                  <a:lnTo>
                    <a:pt x="12440" y="21250"/>
                  </a:lnTo>
                  <a:lnTo>
                    <a:pt x="379" y="14293"/>
                  </a:lnTo>
                  <a:lnTo>
                    <a:pt x="12365" y="7317"/>
                  </a:lnTo>
                  <a:close/>
                  <a:moveTo>
                    <a:pt x="24597" y="14369"/>
                  </a:moveTo>
                  <a:lnTo>
                    <a:pt x="36658" y="21345"/>
                  </a:lnTo>
                  <a:lnTo>
                    <a:pt x="24672" y="28302"/>
                  </a:lnTo>
                  <a:lnTo>
                    <a:pt x="12591" y="21345"/>
                  </a:lnTo>
                  <a:lnTo>
                    <a:pt x="24597" y="14369"/>
                  </a:lnTo>
                  <a:close/>
                  <a:moveTo>
                    <a:pt x="12440" y="21420"/>
                  </a:moveTo>
                  <a:lnTo>
                    <a:pt x="24521" y="28397"/>
                  </a:lnTo>
                  <a:lnTo>
                    <a:pt x="12535" y="35354"/>
                  </a:lnTo>
                  <a:lnTo>
                    <a:pt x="454" y="28397"/>
                  </a:lnTo>
                  <a:lnTo>
                    <a:pt x="12440" y="21420"/>
                  </a:lnTo>
                  <a:close/>
                  <a:moveTo>
                    <a:pt x="36809" y="21420"/>
                  </a:moveTo>
                  <a:lnTo>
                    <a:pt x="48871" y="28397"/>
                  </a:lnTo>
                  <a:lnTo>
                    <a:pt x="36885" y="35354"/>
                  </a:lnTo>
                  <a:lnTo>
                    <a:pt x="24823" y="28397"/>
                  </a:lnTo>
                  <a:lnTo>
                    <a:pt x="36809" y="21420"/>
                  </a:lnTo>
                  <a:close/>
                  <a:moveTo>
                    <a:pt x="24672" y="28491"/>
                  </a:moveTo>
                  <a:lnTo>
                    <a:pt x="36734" y="35448"/>
                  </a:lnTo>
                  <a:lnTo>
                    <a:pt x="24748" y="42425"/>
                  </a:lnTo>
                  <a:lnTo>
                    <a:pt x="12686" y="35448"/>
                  </a:lnTo>
                  <a:lnTo>
                    <a:pt x="24672" y="28491"/>
                  </a:lnTo>
                  <a:close/>
                  <a:moveTo>
                    <a:pt x="49022" y="28491"/>
                  </a:moveTo>
                  <a:lnTo>
                    <a:pt x="61084" y="35448"/>
                  </a:lnTo>
                  <a:lnTo>
                    <a:pt x="49098" y="42425"/>
                  </a:lnTo>
                  <a:lnTo>
                    <a:pt x="37036" y="35448"/>
                  </a:lnTo>
                  <a:lnTo>
                    <a:pt x="49022" y="28491"/>
                  </a:lnTo>
                  <a:close/>
                  <a:moveTo>
                    <a:pt x="12535" y="35543"/>
                  </a:moveTo>
                  <a:lnTo>
                    <a:pt x="24597" y="42500"/>
                  </a:lnTo>
                  <a:lnTo>
                    <a:pt x="12610" y="49476"/>
                  </a:lnTo>
                  <a:lnTo>
                    <a:pt x="549" y="42500"/>
                  </a:lnTo>
                  <a:lnTo>
                    <a:pt x="12535" y="35543"/>
                  </a:lnTo>
                  <a:close/>
                  <a:moveTo>
                    <a:pt x="36885" y="35543"/>
                  </a:moveTo>
                  <a:lnTo>
                    <a:pt x="48947" y="42500"/>
                  </a:lnTo>
                  <a:lnTo>
                    <a:pt x="36961" y="49476"/>
                  </a:lnTo>
                  <a:lnTo>
                    <a:pt x="24899" y="42500"/>
                  </a:lnTo>
                  <a:lnTo>
                    <a:pt x="36885" y="35543"/>
                  </a:lnTo>
                  <a:close/>
                  <a:moveTo>
                    <a:pt x="61349" y="35600"/>
                  </a:moveTo>
                  <a:lnTo>
                    <a:pt x="73430" y="42576"/>
                  </a:lnTo>
                  <a:lnTo>
                    <a:pt x="61425" y="49533"/>
                  </a:lnTo>
                  <a:lnTo>
                    <a:pt x="49363" y="42576"/>
                  </a:lnTo>
                  <a:lnTo>
                    <a:pt x="61349" y="35600"/>
                  </a:lnTo>
                  <a:close/>
                  <a:moveTo>
                    <a:pt x="24748" y="42595"/>
                  </a:moveTo>
                  <a:lnTo>
                    <a:pt x="36809" y="49552"/>
                  </a:lnTo>
                  <a:lnTo>
                    <a:pt x="24823" y="56528"/>
                  </a:lnTo>
                  <a:lnTo>
                    <a:pt x="12762" y="49552"/>
                  </a:lnTo>
                  <a:lnTo>
                    <a:pt x="24748" y="42595"/>
                  </a:lnTo>
                  <a:close/>
                  <a:moveTo>
                    <a:pt x="49212" y="42651"/>
                  </a:moveTo>
                  <a:lnTo>
                    <a:pt x="61273" y="49628"/>
                  </a:lnTo>
                  <a:lnTo>
                    <a:pt x="49287" y="56585"/>
                  </a:lnTo>
                  <a:lnTo>
                    <a:pt x="37225" y="49628"/>
                  </a:lnTo>
                  <a:lnTo>
                    <a:pt x="49212" y="42651"/>
                  </a:lnTo>
                  <a:close/>
                  <a:moveTo>
                    <a:pt x="73581" y="42651"/>
                  </a:moveTo>
                  <a:lnTo>
                    <a:pt x="85643" y="49628"/>
                  </a:lnTo>
                  <a:lnTo>
                    <a:pt x="73656" y="56585"/>
                  </a:lnTo>
                  <a:lnTo>
                    <a:pt x="61595" y="49628"/>
                  </a:lnTo>
                  <a:lnTo>
                    <a:pt x="73581" y="42651"/>
                  </a:lnTo>
                  <a:close/>
                  <a:moveTo>
                    <a:pt x="12610" y="49647"/>
                  </a:moveTo>
                  <a:lnTo>
                    <a:pt x="24672" y="56623"/>
                  </a:lnTo>
                  <a:lnTo>
                    <a:pt x="12686" y="63580"/>
                  </a:lnTo>
                  <a:lnTo>
                    <a:pt x="624" y="56623"/>
                  </a:lnTo>
                  <a:lnTo>
                    <a:pt x="12610" y="49647"/>
                  </a:lnTo>
                  <a:close/>
                  <a:moveTo>
                    <a:pt x="37074" y="49703"/>
                  </a:moveTo>
                  <a:lnTo>
                    <a:pt x="49136" y="56679"/>
                  </a:lnTo>
                  <a:lnTo>
                    <a:pt x="37150" y="63637"/>
                  </a:lnTo>
                  <a:lnTo>
                    <a:pt x="25088" y="56679"/>
                  </a:lnTo>
                  <a:lnTo>
                    <a:pt x="37074" y="49703"/>
                  </a:lnTo>
                  <a:close/>
                  <a:moveTo>
                    <a:pt x="61443" y="49703"/>
                  </a:moveTo>
                  <a:lnTo>
                    <a:pt x="73505" y="56679"/>
                  </a:lnTo>
                  <a:lnTo>
                    <a:pt x="61519" y="63637"/>
                  </a:lnTo>
                  <a:lnTo>
                    <a:pt x="49438" y="56679"/>
                  </a:lnTo>
                  <a:lnTo>
                    <a:pt x="61443" y="49703"/>
                  </a:lnTo>
                  <a:close/>
                  <a:moveTo>
                    <a:pt x="85794" y="49703"/>
                  </a:moveTo>
                  <a:lnTo>
                    <a:pt x="97855" y="56679"/>
                  </a:lnTo>
                  <a:lnTo>
                    <a:pt x="85869" y="63637"/>
                  </a:lnTo>
                  <a:lnTo>
                    <a:pt x="73808" y="56679"/>
                  </a:lnTo>
                  <a:lnTo>
                    <a:pt x="85794" y="49703"/>
                  </a:lnTo>
                  <a:close/>
                  <a:moveTo>
                    <a:pt x="24937" y="56774"/>
                  </a:moveTo>
                  <a:lnTo>
                    <a:pt x="36999" y="63731"/>
                  </a:lnTo>
                  <a:lnTo>
                    <a:pt x="25012" y="70707"/>
                  </a:lnTo>
                  <a:lnTo>
                    <a:pt x="12951" y="63731"/>
                  </a:lnTo>
                  <a:lnTo>
                    <a:pt x="24937" y="56774"/>
                  </a:lnTo>
                  <a:close/>
                  <a:moveTo>
                    <a:pt x="49287" y="56774"/>
                  </a:moveTo>
                  <a:lnTo>
                    <a:pt x="61368" y="63731"/>
                  </a:lnTo>
                  <a:lnTo>
                    <a:pt x="49382" y="70707"/>
                  </a:lnTo>
                  <a:lnTo>
                    <a:pt x="37301" y="63731"/>
                  </a:lnTo>
                  <a:lnTo>
                    <a:pt x="49287" y="56774"/>
                  </a:lnTo>
                  <a:close/>
                  <a:moveTo>
                    <a:pt x="73656" y="56774"/>
                  </a:moveTo>
                  <a:lnTo>
                    <a:pt x="85718" y="63731"/>
                  </a:lnTo>
                  <a:lnTo>
                    <a:pt x="73732" y="70707"/>
                  </a:lnTo>
                  <a:lnTo>
                    <a:pt x="61670" y="63731"/>
                  </a:lnTo>
                  <a:lnTo>
                    <a:pt x="73656" y="56774"/>
                  </a:lnTo>
                  <a:close/>
                  <a:moveTo>
                    <a:pt x="98007" y="56774"/>
                  </a:moveTo>
                  <a:lnTo>
                    <a:pt x="110087" y="63731"/>
                  </a:lnTo>
                  <a:lnTo>
                    <a:pt x="98082" y="70707"/>
                  </a:lnTo>
                  <a:lnTo>
                    <a:pt x="86021" y="63731"/>
                  </a:lnTo>
                  <a:lnTo>
                    <a:pt x="98007" y="56774"/>
                  </a:lnTo>
                  <a:close/>
                  <a:moveTo>
                    <a:pt x="0" y="0"/>
                  </a:moveTo>
                  <a:lnTo>
                    <a:pt x="0" y="170"/>
                  </a:lnTo>
                  <a:lnTo>
                    <a:pt x="0" y="360"/>
                  </a:lnTo>
                  <a:lnTo>
                    <a:pt x="152" y="265"/>
                  </a:lnTo>
                  <a:lnTo>
                    <a:pt x="12213" y="7222"/>
                  </a:lnTo>
                  <a:lnTo>
                    <a:pt x="227" y="14198"/>
                  </a:lnTo>
                  <a:lnTo>
                    <a:pt x="0" y="14066"/>
                  </a:lnTo>
                  <a:lnTo>
                    <a:pt x="0" y="14236"/>
                  </a:lnTo>
                  <a:lnTo>
                    <a:pt x="76" y="14293"/>
                  </a:lnTo>
                  <a:lnTo>
                    <a:pt x="0" y="14331"/>
                  </a:lnTo>
                  <a:lnTo>
                    <a:pt x="0" y="14501"/>
                  </a:lnTo>
                  <a:lnTo>
                    <a:pt x="227" y="14369"/>
                  </a:lnTo>
                  <a:lnTo>
                    <a:pt x="12289" y="21345"/>
                  </a:lnTo>
                  <a:lnTo>
                    <a:pt x="303" y="28302"/>
                  </a:lnTo>
                  <a:lnTo>
                    <a:pt x="0" y="28132"/>
                  </a:lnTo>
                  <a:lnTo>
                    <a:pt x="0" y="28302"/>
                  </a:lnTo>
                  <a:lnTo>
                    <a:pt x="152" y="28397"/>
                  </a:lnTo>
                  <a:lnTo>
                    <a:pt x="0" y="28491"/>
                  </a:lnTo>
                  <a:lnTo>
                    <a:pt x="0" y="28661"/>
                  </a:lnTo>
                  <a:lnTo>
                    <a:pt x="303" y="28491"/>
                  </a:lnTo>
                  <a:lnTo>
                    <a:pt x="12384" y="35448"/>
                  </a:lnTo>
                  <a:lnTo>
                    <a:pt x="397" y="42425"/>
                  </a:lnTo>
                  <a:lnTo>
                    <a:pt x="0" y="42198"/>
                  </a:lnTo>
                  <a:lnTo>
                    <a:pt x="0" y="42368"/>
                  </a:lnTo>
                  <a:lnTo>
                    <a:pt x="227" y="42500"/>
                  </a:lnTo>
                  <a:lnTo>
                    <a:pt x="0" y="42651"/>
                  </a:lnTo>
                  <a:lnTo>
                    <a:pt x="0" y="42822"/>
                  </a:lnTo>
                  <a:lnTo>
                    <a:pt x="397" y="42595"/>
                  </a:lnTo>
                  <a:lnTo>
                    <a:pt x="12459" y="49552"/>
                  </a:lnTo>
                  <a:lnTo>
                    <a:pt x="473" y="56528"/>
                  </a:lnTo>
                  <a:lnTo>
                    <a:pt x="0" y="56263"/>
                  </a:lnTo>
                  <a:lnTo>
                    <a:pt x="0" y="56434"/>
                  </a:lnTo>
                  <a:lnTo>
                    <a:pt x="322" y="56623"/>
                  </a:lnTo>
                  <a:lnTo>
                    <a:pt x="0" y="56793"/>
                  </a:lnTo>
                  <a:lnTo>
                    <a:pt x="0" y="56982"/>
                  </a:lnTo>
                  <a:lnTo>
                    <a:pt x="473" y="56698"/>
                  </a:lnTo>
                  <a:lnTo>
                    <a:pt x="12535" y="63674"/>
                  </a:lnTo>
                  <a:lnTo>
                    <a:pt x="549" y="70632"/>
                  </a:lnTo>
                  <a:lnTo>
                    <a:pt x="0" y="70329"/>
                  </a:lnTo>
                  <a:lnTo>
                    <a:pt x="0" y="70499"/>
                  </a:lnTo>
                  <a:lnTo>
                    <a:pt x="397" y="70726"/>
                  </a:lnTo>
                  <a:lnTo>
                    <a:pt x="0" y="70953"/>
                  </a:lnTo>
                  <a:lnTo>
                    <a:pt x="0" y="71256"/>
                  </a:lnTo>
                  <a:lnTo>
                    <a:pt x="662" y="70878"/>
                  </a:lnTo>
                  <a:lnTo>
                    <a:pt x="9850" y="76190"/>
                  </a:lnTo>
                  <a:lnTo>
                    <a:pt x="10153" y="76190"/>
                  </a:lnTo>
                  <a:lnTo>
                    <a:pt x="813" y="70783"/>
                  </a:lnTo>
                  <a:lnTo>
                    <a:pt x="12799" y="63826"/>
                  </a:lnTo>
                  <a:lnTo>
                    <a:pt x="24861" y="70783"/>
                  </a:lnTo>
                  <a:lnTo>
                    <a:pt x="15579" y="76190"/>
                  </a:lnTo>
                  <a:lnTo>
                    <a:pt x="15881" y="76190"/>
                  </a:lnTo>
                  <a:lnTo>
                    <a:pt x="25012" y="70878"/>
                  </a:lnTo>
                  <a:lnTo>
                    <a:pt x="34201" y="76190"/>
                  </a:lnTo>
                  <a:lnTo>
                    <a:pt x="34522" y="76190"/>
                  </a:lnTo>
                  <a:lnTo>
                    <a:pt x="25164" y="70783"/>
                  </a:lnTo>
                  <a:lnTo>
                    <a:pt x="37150" y="63826"/>
                  </a:lnTo>
                  <a:lnTo>
                    <a:pt x="49230" y="70783"/>
                  </a:lnTo>
                  <a:lnTo>
                    <a:pt x="39929" y="76190"/>
                  </a:lnTo>
                  <a:lnTo>
                    <a:pt x="40231" y="76190"/>
                  </a:lnTo>
                  <a:lnTo>
                    <a:pt x="49382" y="70878"/>
                  </a:lnTo>
                  <a:lnTo>
                    <a:pt x="58570" y="76190"/>
                  </a:lnTo>
                  <a:lnTo>
                    <a:pt x="58872" y="76190"/>
                  </a:lnTo>
                  <a:lnTo>
                    <a:pt x="49533" y="70783"/>
                  </a:lnTo>
                  <a:lnTo>
                    <a:pt x="61519" y="63826"/>
                  </a:lnTo>
                  <a:lnTo>
                    <a:pt x="73581" y="70783"/>
                  </a:lnTo>
                  <a:lnTo>
                    <a:pt x="64298" y="76190"/>
                  </a:lnTo>
                  <a:lnTo>
                    <a:pt x="64601" y="76190"/>
                  </a:lnTo>
                  <a:lnTo>
                    <a:pt x="73732" y="70878"/>
                  </a:lnTo>
                  <a:lnTo>
                    <a:pt x="82920" y="76190"/>
                  </a:lnTo>
                  <a:lnTo>
                    <a:pt x="83223" y="76190"/>
                  </a:lnTo>
                  <a:lnTo>
                    <a:pt x="73883" y="70783"/>
                  </a:lnTo>
                  <a:lnTo>
                    <a:pt x="85869" y="63826"/>
                  </a:lnTo>
                  <a:lnTo>
                    <a:pt x="97931" y="70783"/>
                  </a:lnTo>
                  <a:lnTo>
                    <a:pt x="88648" y="76190"/>
                  </a:lnTo>
                  <a:lnTo>
                    <a:pt x="88951" y="76190"/>
                  </a:lnTo>
                  <a:lnTo>
                    <a:pt x="98082" y="70878"/>
                  </a:lnTo>
                  <a:lnTo>
                    <a:pt x="107289" y="76190"/>
                  </a:lnTo>
                  <a:lnTo>
                    <a:pt x="107592" y="76190"/>
                  </a:lnTo>
                  <a:lnTo>
                    <a:pt x="98234" y="70783"/>
                  </a:lnTo>
                  <a:lnTo>
                    <a:pt x="110239" y="63826"/>
                  </a:lnTo>
                  <a:lnTo>
                    <a:pt x="122300" y="70783"/>
                  </a:lnTo>
                  <a:lnTo>
                    <a:pt x="113018" y="76190"/>
                  </a:lnTo>
                  <a:lnTo>
                    <a:pt x="113320" y="76190"/>
                  </a:lnTo>
                  <a:lnTo>
                    <a:pt x="122452" y="70878"/>
                  </a:lnTo>
                  <a:lnTo>
                    <a:pt x="131640" y="76190"/>
                  </a:lnTo>
                  <a:lnTo>
                    <a:pt x="131942" y="76190"/>
                  </a:lnTo>
                  <a:lnTo>
                    <a:pt x="53068" y="30646"/>
                  </a:lnTo>
                  <a:lnTo>
                    <a:pt x="49022" y="28302"/>
                  </a:lnTo>
                  <a:lnTo>
                    <a:pt x="36809" y="21250"/>
                  </a:lnTo>
                  <a:lnTo>
                    <a:pt x="35732" y="20626"/>
                  </a:lnTo>
                  <a:lnTo>
                    <a:pt x="0"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14"/>
            <p:cNvSpPr/>
            <p:nvPr/>
          </p:nvSpPr>
          <p:spPr>
            <a:xfrm>
              <a:off x="8490555" y="3963302"/>
              <a:ext cx="653442" cy="385216"/>
            </a:xfrm>
            <a:custGeom>
              <a:avLst/>
              <a:gdLst/>
              <a:ahLst/>
              <a:cxnLst/>
              <a:rect l="l" t="t" r="r" b="b"/>
              <a:pathLst>
                <a:path w="10361" h="6108" extrusionOk="0">
                  <a:moveTo>
                    <a:pt x="10361" y="1"/>
                  </a:moveTo>
                  <a:lnTo>
                    <a:pt x="1" y="6032"/>
                  </a:lnTo>
                  <a:lnTo>
                    <a:pt x="152" y="6107"/>
                  </a:lnTo>
                  <a:lnTo>
                    <a:pt x="10361" y="171"/>
                  </a:lnTo>
                  <a:lnTo>
                    <a:pt x="10361" y="1"/>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14"/>
            <p:cNvSpPr/>
            <p:nvPr/>
          </p:nvSpPr>
          <p:spPr>
            <a:xfrm>
              <a:off x="8664622" y="4856404"/>
              <a:ext cx="479376" cy="279011"/>
            </a:xfrm>
            <a:custGeom>
              <a:avLst/>
              <a:gdLst/>
              <a:ahLst/>
              <a:cxnLst/>
              <a:rect l="l" t="t" r="r" b="b"/>
              <a:pathLst>
                <a:path w="7601" h="4424" extrusionOk="0">
                  <a:moveTo>
                    <a:pt x="7601" y="0"/>
                  </a:moveTo>
                  <a:lnTo>
                    <a:pt x="3309" y="2496"/>
                  </a:lnTo>
                  <a:lnTo>
                    <a:pt x="1" y="4424"/>
                  </a:lnTo>
                  <a:lnTo>
                    <a:pt x="303" y="4424"/>
                  </a:lnTo>
                  <a:lnTo>
                    <a:pt x="7601" y="170"/>
                  </a:lnTo>
                  <a:lnTo>
                    <a:pt x="7601"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2" name="Google Shape;912;p14"/>
          <p:cNvSpPr txBox="1">
            <a:spLocks noGrp="1"/>
          </p:cNvSpPr>
          <p:nvPr>
            <p:ph type="title"/>
          </p:nvPr>
        </p:nvSpPr>
        <p:spPr>
          <a:xfrm>
            <a:off x="2904150" y="2477753"/>
            <a:ext cx="3335700" cy="8229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5000">
                <a:latin typeface="Roboto Black" panose="02000000000000000000" pitchFamily="2" charset="0"/>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dirty="0"/>
          </a:p>
        </p:txBody>
      </p:sp>
      <p:sp>
        <p:nvSpPr>
          <p:cNvPr id="913" name="Google Shape;913;p14"/>
          <p:cNvSpPr txBox="1">
            <a:spLocks noGrp="1"/>
          </p:cNvSpPr>
          <p:nvPr>
            <p:ph type="title" idx="2" hasCustomPrompt="1"/>
          </p:nvPr>
        </p:nvSpPr>
        <p:spPr>
          <a:xfrm>
            <a:off x="4069050" y="1495515"/>
            <a:ext cx="1005900" cy="10059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4500">
                <a:solidFill>
                  <a:schemeClr val="dk2"/>
                </a:solidFill>
                <a:latin typeface="Roboto Black" panose="02000000000000000000" pitchFamily="2"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rPr dirty="0"/>
              <a:t>xx%</a:t>
            </a:r>
          </a:p>
        </p:txBody>
      </p:sp>
      <p:sp>
        <p:nvSpPr>
          <p:cNvPr id="914" name="Google Shape;914;p14"/>
          <p:cNvSpPr txBox="1">
            <a:spLocks noGrp="1"/>
          </p:cNvSpPr>
          <p:nvPr>
            <p:ph type="subTitle" idx="1"/>
          </p:nvPr>
        </p:nvSpPr>
        <p:spPr>
          <a:xfrm>
            <a:off x="2488950" y="3284234"/>
            <a:ext cx="4166100" cy="365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2945491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9"/>
        <p:cNvGrpSpPr/>
        <p:nvPr/>
      </p:nvGrpSpPr>
      <p:grpSpPr>
        <a:xfrm>
          <a:off x="0" y="0"/>
          <a:ext cx="0" cy="0"/>
          <a:chOff x="0" y="0"/>
          <a:chExt cx="0" cy="0"/>
        </a:xfrm>
      </p:grpSpPr>
      <p:grpSp>
        <p:nvGrpSpPr>
          <p:cNvPr id="140" name="Google Shape;140;p3"/>
          <p:cNvGrpSpPr/>
          <p:nvPr/>
        </p:nvGrpSpPr>
        <p:grpSpPr>
          <a:xfrm>
            <a:off x="0" y="0"/>
            <a:ext cx="9143998" cy="5135415"/>
            <a:chOff x="0" y="0"/>
            <a:chExt cx="9143998" cy="5135415"/>
          </a:xfrm>
        </p:grpSpPr>
        <p:sp>
          <p:nvSpPr>
            <p:cNvPr id="141" name="Google Shape;141;p3"/>
            <p:cNvSpPr/>
            <p:nvPr/>
          </p:nvSpPr>
          <p:spPr>
            <a:xfrm>
              <a:off x="0" y="0"/>
              <a:ext cx="9143968" cy="5135397"/>
            </a:xfrm>
            <a:custGeom>
              <a:avLst/>
              <a:gdLst/>
              <a:ahLst/>
              <a:cxnLst/>
              <a:rect l="l" t="t" r="r" b="b"/>
              <a:pathLst>
                <a:path w="144987" h="81427" extrusionOk="0">
                  <a:moveTo>
                    <a:pt x="24540" y="5483"/>
                  </a:moveTo>
                  <a:lnTo>
                    <a:pt x="36602" y="12459"/>
                  </a:lnTo>
                  <a:lnTo>
                    <a:pt x="30608" y="15938"/>
                  </a:lnTo>
                  <a:lnTo>
                    <a:pt x="24615" y="19417"/>
                  </a:lnTo>
                  <a:lnTo>
                    <a:pt x="12554" y="12459"/>
                  </a:lnTo>
                  <a:lnTo>
                    <a:pt x="24540" y="5483"/>
                  </a:lnTo>
                  <a:close/>
                  <a:moveTo>
                    <a:pt x="36753" y="12554"/>
                  </a:moveTo>
                  <a:lnTo>
                    <a:pt x="48833" y="19511"/>
                  </a:lnTo>
                  <a:lnTo>
                    <a:pt x="42840" y="22990"/>
                  </a:lnTo>
                  <a:lnTo>
                    <a:pt x="36847" y="26487"/>
                  </a:lnTo>
                  <a:lnTo>
                    <a:pt x="24767" y="19511"/>
                  </a:lnTo>
                  <a:lnTo>
                    <a:pt x="36753" y="12554"/>
                  </a:lnTo>
                  <a:close/>
                  <a:moveTo>
                    <a:pt x="48985" y="19606"/>
                  </a:moveTo>
                  <a:lnTo>
                    <a:pt x="61046" y="26563"/>
                  </a:lnTo>
                  <a:lnTo>
                    <a:pt x="60990" y="26601"/>
                  </a:lnTo>
                  <a:lnTo>
                    <a:pt x="49060" y="33539"/>
                  </a:lnTo>
                  <a:lnTo>
                    <a:pt x="36999" y="26563"/>
                  </a:lnTo>
                  <a:lnTo>
                    <a:pt x="48985" y="19606"/>
                  </a:lnTo>
                  <a:close/>
                  <a:moveTo>
                    <a:pt x="61198" y="26657"/>
                  </a:moveTo>
                  <a:lnTo>
                    <a:pt x="73259" y="33615"/>
                  </a:lnTo>
                  <a:lnTo>
                    <a:pt x="61273" y="40591"/>
                  </a:lnTo>
                  <a:lnTo>
                    <a:pt x="49212" y="33615"/>
                  </a:lnTo>
                  <a:lnTo>
                    <a:pt x="61198" y="26657"/>
                  </a:lnTo>
                  <a:close/>
                  <a:moveTo>
                    <a:pt x="73524" y="33766"/>
                  </a:moveTo>
                  <a:lnTo>
                    <a:pt x="85586" y="40742"/>
                  </a:lnTo>
                  <a:lnTo>
                    <a:pt x="79593" y="44221"/>
                  </a:lnTo>
                  <a:lnTo>
                    <a:pt x="73600" y="47699"/>
                  </a:lnTo>
                  <a:lnTo>
                    <a:pt x="61538" y="40742"/>
                  </a:lnTo>
                  <a:lnTo>
                    <a:pt x="73524" y="33766"/>
                  </a:lnTo>
                  <a:close/>
                  <a:moveTo>
                    <a:pt x="85737" y="40837"/>
                  </a:moveTo>
                  <a:lnTo>
                    <a:pt x="97818" y="47794"/>
                  </a:lnTo>
                  <a:lnTo>
                    <a:pt x="97761" y="47832"/>
                  </a:lnTo>
                  <a:lnTo>
                    <a:pt x="85832" y="54770"/>
                  </a:lnTo>
                  <a:lnTo>
                    <a:pt x="73751" y="47794"/>
                  </a:lnTo>
                  <a:lnTo>
                    <a:pt x="85737" y="40837"/>
                  </a:lnTo>
                  <a:close/>
                  <a:moveTo>
                    <a:pt x="97969" y="47888"/>
                  </a:moveTo>
                  <a:lnTo>
                    <a:pt x="110031" y="54846"/>
                  </a:lnTo>
                  <a:lnTo>
                    <a:pt x="98101" y="61784"/>
                  </a:lnTo>
                  <a:lnTo>
                    <a:pt x="98045" y="61822"/>
                  </a:lnTo>
                  <a:lnTo>
                    <a:pt x="85983" y="54846"/>
                  </a:lnTo>
                  <a:lnTo>
                    <a:pt x="97969" y="47888"/>
                  </a:lnTo>
                  <a:close/>
                  <a:moveTo>
                    <a:pt x="110182" y="54940"/>
                  </a:moveTo>
                  <a:lnTo>
                    <a:pt x="122244" y="61897"/>
                  </a:lnTo>
                  <a:lnTo>
                    <a:pt x="122187" y="61935"/>
                  </a:lnTo>
                  <a:lnTo>
                    <a:pt x="110258" y="68874"/>
                  </a:lnTo>
                  <a:lnTo>
                    <a:pt x="98196" y="61897"/>
                  </a:lnTo>
                  <a:lnTo>
                    <a:pt x="110182" y="54940"/>
                  </a:lnTo>
                  <a:close/>
                  <a:moveTo>
                    <a:pt x="122395" y="61992"/>
                  </a:moveTo>
                  <a:lnTo>
                    <a:pt x="134476" y="68949"/>
                  </a:lnTo>
                  <a:lnTo>
                    <a:pt x="128482" y="72447"/>
                  </a:lnTo>
                  <a:lnTo>
                    <a:pt x="122489" y="75925"/>
                  </a:lnTo>
                  <a:lnTo>
                    <a:pt x="110409" y="68949"/>
                  </a:lnTo>
                  <a:lnTo>
                    <a:pt x="122395" y="61992"/>
                  </a:lnTo>
                  <a:close/>
                  <a:moveTo>
                    <a:pt x="9321" y="0"/>
                  </a:moveTo>
                  <a:lnTo>
                    <a:pt x="6183" y="1834"/>
                  </a:lnTo>
                  <a:lnTo>
                    <a:pt x="189" y="5313"/>
                  </a:lnTo>
                  <a:lnTo>
                    <a:pt x="0" y="5218"/>
                  </a:lnTo>
                  <a:lnTo>
                    <a:pt x="0" y="5237"/>
                  </a:lnTo>
                  <a:lnTo>
                    <a:pt x="35732" y="25863"/>
                  </a:lnTo>
                  <a:lnTo>
                    <a:pt x="36809" y="26487"/>
                  </a:lnTo>
                  <a:lnTo>
                    <a:pt x="49022" y="33539"/>
                  </a:lnTo>
                  <a:lnTo>
                    <a:pt x="53068" y="35883"/>
                  </a:lnTo>
                  <a:lnTo>
                    <a:pt x="131942" y="81427"/>
                  </a:lnTo>
                  <a:lnTo>
                    <a:pt x="131999" y="81427"/>
                  </a:lnTo>
                  <a:lnTo>
                    <a:pt x="122641" y="76020"/>
                  </a:lnTo>
                  <a:lnTo>
                    <a:pt x="134627" y="69044"/>
                  </a:lnTo>
                  <a:lnTo>
                    <a:pt x="144987" y="75037"/>
                  </a:lnTo>
                  <a:lnTo>
                    <a:pt x="144987" y="74848"/>
                  </a:lnTo>
                  <a:lnTo>
                    <a:pt x="134778" y="68949"/>
                  </a:lnTo>
                  <a:lnTo>
                    <a:pt x="134627" y="68874"/>
                  </a:lnTo>
                  <a:lnTo>
                    <a:pt x="122546" y="61897"/>
                  </a:lnTo>
                  <a:lnTo>
                    <a:pt x="122395" y="61822"/>
                  </a:lnTo>
                  <a:lnTo>
                    <a:pt x="110333" y="54846"/>
                  </a:lnTo>
                  <a:lnTo>
                    <a:pt x="110182" y="54770"/>
                  </a:lnTo>
                  <a:lnTo>
                    <a:pt x="98120" y="47794"/>
                  </a:lnTo>
                  <a:lnTo>
                    <a:pt x="97969" y="47699"/>
                  </a:lnTo>
                  <a:lnTo>
                    <a:pt x="85907" y="40742"/>
                  </a:lnTo>
                  <a:lnTo>
                    <a:pt x="85737" y="40648"/>
                  </a:lnTo>
                  <a:lnTo>
                    <a:pt x="73675" y="33690"/>
                  </a:lnTo>
                  <a:lnTo>
                    <a:pt x="73524" y="33596"/>
                  </a:lnTo>
                  <a:lnTo>
                    <a:pt x="73411" y="33539"/>
                  </a:lnTo>
                  <a:lnTo>
                    <a:pt x="61349" y="26563"/>
                  </a:lnTo>
                  <a:lnTo>
                    <a:pt x="61198" y="26487"/>
                  </a:lnTo>
                  <a:lnTo>
                    <a:pt x="49136" y="19511"/>
                  </a:lnTo>
                  <a:lnTo>
                    <a:pt x="48985" y="19417"/>
                  </a:lnTo>
                  <a:lnTo>
                    <a:pt x="36904" y="12459"/>
                  </a:lnTo>
                  <a:lnTo>
                    <a:pt x="36753" y="12365"/>
                  </a:lnTo>
                  <a:lnTo>
                    <a:pt x="24691" y="5407"/>
                  </a:lnTo>
                  <a:lnTo>
                    <a:pt x="24540" y="5313"/>
                  </a:lnTo>
                  <a:lnTo>
                    <a:pt x="15352" y="0"/>
                  </a:lnTo>
                  <a:lnTo>
                    <a:pt x="15049" y="0"/>
                  </a:lnTo>
                  <a:lnTo>
                    <a:pt x="24389" y="5407"/>
                  </a:lnTo>
                  <a:lnTo>
                    <a:pt x="12402" y="12365"/>
                  </a:lnTo>
                  <a:lnTo>
                    <a:pt x="341" y="5407"/>
                  </a:lnTo>
                  <a:lnTo>
                    <a:pt x="9623"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a:off x="1547619" y="0"/>
              <a:ext cx="595042" cy="341069"/>
            </a:xfrm>
            <a:custGeom>
              <a:avLst/>
              <a:gdLst/>
              <a:ahLst/>
              <a:cxnLst/>
              <a:rect l="l" t="t" r="r" b="b"/>
              <a:pathLst>
                <a:path w="9435" h="5408" extrusionOk="0">
                  <a:moveTo>
                    <a:pt x="9132" y="0"/>
                  </a:moveTo>
                  <a:lnTo>
                    <a:pt x="1" y="5313"/>
                  </a:lnTo>
                  <a:lnTo>
                    <a:pt x="152" y="5407"/>
                  </a:lnTo>
                  <a:lnTo>
                    <a:pt x="9435"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2317865" y="0"/>
              <a:ext cx="6826111" cy="3903752"/>
            </a:xfrm>
            <a:custGeom>
              <a:avLst/>
              <a:gdLst/>
              <a:ahLst/>
              <a:cxnLst/>
              <a:rect l="l" t="t" r="r" b="b"/>
              <a:pathLst>
                <a:path w="108235" h="61898" extrusionOk="0">
                  <a:moveTo>
                    <a:pt x="36507" y="5483"/>
                  </a:moveTo>
                  <a:lnTo>
                    <a:pt x="48569" y="12459"/>
                  </a:lnTo>
                  <a:lnTo>
                    <a:pt x="36583" y="19417"/>
                  </a:lnTo>
                  <a:lnTo>
                    <a:pt x="24521" y="12459"/>
                  </a:lnTo>
                  <a:lnTo>
                    <a:pt x="36507" y="5483"/>
                  </a:lnTo>
                  <a:close/>
                  <a:moveTo>
                    <a:pt x="60858" y="5483"/>
                  </a:moveTo>
                  <a:lnTo>
                    <a:pt x="72938" y="12459"/>
                  </a:lnTo>
                  <a:lnTo>
                    <a:pt x="60952" y="19417"/>
                  </a:lnTo>
                  <a:lnTo>
                    <a:pt x="48872" y="12459"/>
                  </a:lnTo>
                  <a:lnTo>
                    <a:pt x="60858" y="5483"/>
                  </a:lnTo>
                  <a:close/>
                  <a:moveTo>
                    <a:pt x="85340" y="5559"/>
                  </a:moveTo>
                  <a:lnTo>
                    <a:pt x="97402" y="12516"/>
                  </a:lnTo>
                  <a:lnTo>
                    <a:pt x="85416" y="19492"/>
                  </a:lnTo>
                  <a:lnTo>
                    <a:pt x="73335" y="12516"/>
                  </a:lnTo>
                  <a:lnTo>
                    <a:pt x="85340" y="5559"/>
                  </a:lnTo>
                  <a:close/>
                  <a:moveTo>
                    <a:pt x="48720" y="12554"/>
                  </a:moveTo>
                  <a:lnTo>
                    <a:pt x="60801" y="19511"/>
                  </a:lnTo>
                  <a:lnTo>
                    <a:pt x="48796" y="26487"/>
                  </a:lnTo>
                  <a:lnTo>
                    <a:pt x="36734" y="19511"/>
                  </a:lnTo>
                  <a:lnTo>
                    <a:pt x="48720" y="12554"/>
                  </a:lnTo>
                  <a:close/>
                  <a:moveTo>
                    <a:pt x="73184" y="12611"/>
                  </a:moveTo>
                  <a:lnTo>
                    <a:pt x="85265" y="19568"/>
                  </a:lnTo>
                  <a:lnTo>
                    <a:pt x="73279" y="26544"/>
                  </a:lnTo>
                  <a:lnTo>
                    <a:pt x="61198" y="19568"/>
                  </a:lnTo>
                  <a:lnTo>
                    <a:pt x="73184" y="12611"/>
                  </a:lnTo>
                  <a:close/>
                  <a:moveTo>
                    <a:pt x="61047" y="19662"/>
                  </a:moveTo>
                  <a:lnTo>
                    <a:pt x="73127" y="26638"/>
                  </a:lnTo>
                  <a:lnTo>
                    <a:pt x="61141" y="33596"/>
                  </a:lnTo>
                  <a:lnTo>
                    <a:pt x="49061" y="26638"/>
                  </a:lnTo>
                  <a:lnTo>
                    <a:pt x="61047" y="19662"/>
                  </a:lnTo>
                  <a:close/>
                  <a:moveTo>
                    <a:pt x="85416" y="19662"/>
                  </a:moveTo>
                  <a:lnTo>
                    <a:pt x="97478" y="26638"/>
                  </a:lnTo>
                  <a:lnTo>
                    <a:pt x="85492" y="33596"/>
                  </a:lnTo>
                  <a:lnTo>
                    <a:pt x="73430" y="26638"/>
                  </a:lnTo>
                  <a:lnTo>
                    <a:pt x="85416" y="19662"/>
                  </a:lnTo>
                  <a:close/>
                  <a:moveTo>
                    <a:pt x="73279" y="26714"/>
                  </a:moveTo>
                  <a:lnTo>
                    <a:pt x="85340" y="33690"/>
                  </a:lnTo>
                  <a:lnTo>
                    <a:pt x="73354" y="40648"/>
                  </a:lnTo>
                  <a:lnTo>
                    <a:pt x="61293" y="33690"/>
                  </a:lnTo>
                  <a:lnTo>
                    <a:pt x="73279" y="26714"/>
                  </a:lnTo>
                  <a:close/>
                  <a:moveTo>
                    <a:pt x="85492" y="33766"/>
                  </a:moveTo>
                  <a:lnTo>
                    <a:pt x="97553" y="40742"/>
                  </a:lnTo>
                  <a:lnTo>
                    <a:pt x="85567" y="47699"/>
                  </a:lnTo>
                  <a:lnTo>
                    <a:pt x="73506" y="40742"/>
                  </a:lnTo>
                  <a:lnTo>
                    <a:pt x="85492" y="33766"/>
                  </a:lnTo>
                  <a:close/>
                  <a:moveTo>
                    <a:pt x="2648" y="0"/>
                  </a:moveTo>
                  <a:lnTo>
                    <a:pt x="12006" y="5407"/>
                  </a:lnTo>
                  <a:lnTo>
                    <a:pt x="1" y="12365"/>
                  </a:lnTo>
                  <a:lnTo>
                    <a:pt x="152" y="12459"/>
                  </a:lnTo>
                  <a:lnTo>
                    <a:pt x="12157" y="5483"/>
                  </a:lnTo>
                  <a:lnTo>
                    <a:pt x="24219" y="12459"/>
                  </a:lnTo>
                  <a:lnTo>
                    <a:pt x="12233" y="19417"/>
                  </a:lnTo>
                  <a:lnTo>
                    <a:pt x="12384" y="19511"/>
                  </a:lnTo>
                  <a:lnTo>
                    <a:pt x="24370" y="12554"/>
                  </a:lnTo>
                  <a:lnTo>
                    <a:pt x="36432" y="19511"/>
                  </a:lnTo>
                  <a:lnTo>
                    <a:pt x="24446" y="26487"/>
                  </a:lnTo>
                  <a:lnTo>
                    <a:pt x="24597" y="26563"/>
                  </a:lnTo>
                  <a:lnTo>
                    <a:pt x="36583" y="19606"/>
                  </a:lnTo>
                  <a:lnTo>
                    <a:pt x="48645" y="26563"/>
                  </a:lnTo>
                  <a:lnTo>
                    <a:pt x="36659" y="33539"/>
                  </a:lnTo>
                  <a:lnTo>
                    <a:pt x="36772" y="33596"/>
                  </a:lnTo>
                  <a:lnTo>
                    <a:pt x="36923" y="33690"/>
                  </a:lnTo>
                  <a:lnTo>
                    <a:pt x="48909" y="26714"/>
                  </a:lnTo>
                  <a:lnTo>
                    <a:pt x="60990" y="33690"/>
                  </a:lnTo>
                  <a:lnTo>
                    <a:pt x="48985" y="40648"/>
                  </a:lnTo>
                  <a:lnTo>
                    <a:pt x="49155" y="40742"/>
                  </a:lnTo>
                  <a:lnTo>
                    <a:pt x="61141" y="33766"/>
                  </a:lnTo>
                  <a:lnTo>
                    <a:pt x="73203" y="40742"/>
                  </a:lnTo>
                  <a:lnTo>
                    <a:pt x="61217" y="47699"/>
                  </a:lnTo>
                  <a:lnTo>
                    <a:pt x="61368" y="47794"/>
                  </a:lnTo>
                  <a:lnTo>
                    <a:pt x="73354" y="40837"/>
                  </a:lnTo>
                  <a:lnTo>
                    <a:pt x="85416" y="47794"/>
                  </a:lnTo>
                  <a:lnTo>
                    <a:pt x="73430" y="54770"/>
                  </a:lnTo>
                  <a:lnTo>
                    <a:pt x="73581" y="54846"/>
                  </a:lnTo>
                  <a:lnTo>
                    <a:pt x="85567" y="47888"/>
                  </a:lnTo>
                  <a:lnTo>
                    <a:pt x="97648" y="54846"/>
                  </a:lnTo>
                  <a:lnTo>
                    <a:pt x="85643" y="61822"/>
                  </a:lnTo>
                  <a:lnTo>
                    <a:pt x="85794" y="61897"/>
                  </a:lnTo>
                  <a:lnTo>
                    <a:pt x="97799" y="54940"/>
                  </a:lnTo>
                  <a:lnTo>
                    <a:pt x="108235" y="60971"/>
                  </a:lnTo>
                  <a:lnTo>
                    <a:pt x="108235" y="60801"/>
                  </a:lnTo>
                  <a:lnTo>
                    <a:pt x="97950" y="54846"/>
                  </a:lnTo>
                  <a:lnTo>
                    <a:pt x="108235" y="48872"/>
                  </a:lnTo>
                  <a:lnTo>
                    <a:pt x="108235" y="48682"/>
                  </a:lnTo>
                  <a:lnTo>
                    <a:pt x="97799" y="54770"/>
                  </a:lnTo>
                  <a:lnTo>
                    <a:pt x="85719" y="47794"/>
                  </a:lnTo>
                  <a:lnTo>
                    <a:pt x="97705" y="40837"/>
                  </a:lnTo>
                  <a:lnTo>
                    <a:pt x="108235" y="46905"/>
                  </a:lnTo>
                  <a:lnTo>
                    <a:pt x="108235" y="46735"/>
                  </a:lnTo>
                  <a:lnTo>
                    <a:pt x="97856" y="40742"/>
                  </a:lnTo>
                  <a:lnTo>
                    <a:pt x="108235" y="34711"/>
                  </a:lnTo>
                  <a:lnTo>
                    <a:pt x="108235" y="34541"/>
                  </a:lnTo>
                  <a:lnTo>
                    <a:pt x="97705" y="40648"/>
                  </a:lnTo>
                  <a:lnTo>
                    <a:pt x="85643" y="33690"/>
                  </a:lnTo>
                  <a:lnTo>
                    <a:pt x="97629" y="26714"/>
                  </a:lnTo>
                  <a:lnTo>
                    <a:pt x="108235" y="32840"/>
                  </a:lnTo>
                  <a:lnTo>
                    <a:pt x="108235" y="32669"/>
                  </a:lnTo>
                  <a:lnTo>
                    <a:pt x="97780" y="26638"/>
                  </a:lnTo>
                  <a:lnTo>
                    <a:pt x="108235" y="20551"/>
                  </a:lnTo>
                  <a:lnTo>
                    <a:pt x="108235" y="20381"/>
                  </a:lnTo>
                  <a:lnTo>
                    <a:pt x="97629" y="26544"/>
                  </a:lnTo>
                  <a:lnTo>
                    <a:pt x="85567" y="19568"/>
                  </a:lnTo>
                  <a:lnTo>
                    <a:pt x="97553" y="12611"/>
                  </a:lnTo>
                  <a:lnTo>
                    <a:pt x="108235" y="18774"/>
                  </a:lnTo>
                  <a:lnTo>
                    <a:pt x="108235" y="18604"/>
                  </a:lnTo>
                  <a:lnTo>
                    <a:pt x="97705" y="12516"/>
                  </a:lnTo>
                  <a:lnTo>
                    <a:pt x="108235" y="6391"/>
                  </a:lnTo>
                  <a:lnTo>
                    <a:pt x="108235" y="6220"/>
                  </a:lnTo>
                  <a:lnTo>
                    <a:pt x="97553" y="12440"/>
                  </a:lnTo>
                  <a:lnTo>
                    <a:pt x="85492" y="5464"/>
                  </a:lnTo>
                  <a:lnTo>
                    <a:pt x="94869" y="0"/>
                  </a:lnTo>
                  <a:lnTo>
                    <a:pt x="94358" y="0"/>
                  </a:lnTo>
                  <a:lnTo>
                    <a:pt x="85227" y="5313"/>
                  </a:lnTo>
                  <a:lnTo>
                    <a:pt x="76020" y="0"/>
                  </a:lnTo>
                  <a:lnTo>
                    <a:pt x="75717" y="0"/>
                  </a:lnTo>
                  <a:lnTo>
                    <a:pt x="85076" y="5407"/>
                  </a:lnTo>
                  <a:lnTo>
                    <a:pt x="73090" y="12365"/>
                  </a:lnTo>
                  <a:lnTo>
                    <a:pt x="61009" y="5407"/>
                  </a:lnTo>
                  <a:lnTo>
                    <a:pt x="70310" y="0"/>
                  </a:lnTo>
                  <a:lnTo>
                    <a:pt x="70008" y="0"/>
                  </a:lnTo>
                  <a:lnTo>
                    <a:pt x="60858" y="5313"/>
                  </a:lnTo>
                  <a:lnTo>
                    <a:pt x="51670" y="0"/>
                  </a:lnTo>
                  <a:lnTo>
                    <a:pt x="51367" y="0"/>
                  </a:lnTo>
                  <a:lnTo>
                    <a:pt x="60706" y="5407"/>
                  </a:lnTo>
                  <a:lnTo>
                    <a:pt x="48720" y="12365"/>
                  </a:lnTo>
                  <a:lnTo>
                    <a:pt x="36659" y="5407"/>
                  </a:lnTo>
                  <a:lnTo>
                    <a:pt x="45941" y="0"/>
                  </a:lnTo>
                  <a:lnTo>
                    <a:pt x="45639" y="0"/>
                  </a:lnTo>
                  <a:lnTo>
                    <a:pt x="36507" y="5313"/>
                  </a:lnTo>
                  <a:lnTo>
                    <a:pt x="27319" y="0"/>
                  </a:lnTo>
                  <a:lnTo>
                    <a:pt x="26998" y="0"/>
                  </a:lnTo>
                  <a:lnTo>
                    <a:pt x="36356" y="5407"/>
                  </a:lnTo>
                  <a:lnTo>
                    <a:pt x="24370" y="12365"/>
                  </a:lnTo>
                  <a:lnTo>
                    <a:pt x="12308" y="5407"/>
                  </a:lnTo>
                  <a:lnTo>
                    <a:pt x="21591" y="0"/>
                  </a:lnTo>
                  <a:lnTo>
                    <a:pt x="21288" y="0"/>
                  </a:lnTo>
                  <a:lnTo>
                    <a:pt x="12157" y="5313"/>
                  </a:lnTo>
                  <a:lnTo>
                    <a:pt x="2950"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a:off x="8630061" y="0"/>
              <a:ext cx="513937" cy="296922"/>
            </a:xfrm>
            <a:custGeom>
              <a:avLst/>
              <a:gdLst/>
              <a:ahLst/>
              <a:cxnLst/>
              <a:rect l="l" t="t" r="r" b="b"/>
              <a:pathLst>
                <a:path w="8149" h="4708" extrusionOk="0">
                  <a:moveTo>
                    <a:pt x="1" y="0"/>
                  </a:moveTo>
                  <a:lnTo>
                    <a:pt x="8149" y="4708"/>
                  </a:lnTo>
                  <a:lnTo>
                    <a:pt x="8149" y="4538"/>
                  </a:lnTo>
                  <a:lnTo>
                    <a:pt x="303"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a:off x="0" y="330286"/>
              <a:ext cx="8321315" cy="4805113"/>
            </a:xfrm>
            <a:custGeom>
              <a:avLst/>
              <a:gdLst/>
              <a:ahLst/>
              <a:cxnLst/>
              <a:rect l="l" t="t" r="r" b="b"/>
              <a:pathLst>
                <a:path w="131943" h="76190" extrusionOk="0">
                  <a:moveTo>
                    <a:pt x="12365" y="7317"/>
                  </a:moveTo>
                  <a:lnTo>
                    <a:pt x="24445" y="14293"/>
                  </a:lnTo>
                  <a:lnTo>
                    <a:pt x="12440" y="21250"/>
                  </a:lnTo>
                  <a:lnTo>
                    <a:pt x="379" y="14293"/>
                  </a:lnTo>
                  <a:lnTo>
                    <a:pt x="12365" y="7317"/>
                  </a:lnTo>
                  <a:close/>
                  <a:moveTo>
                    <a:pt x="24597" y="14369"/>
                  </a:moveTo>
                  <a:lnTo>
                    <a:pt x="36658" y="21345"/>
                  </a:lnTo>
                  <a:lnTo>
                    <a:pt x="24672" y="28302"/>
                  </a:lnTo>
                  <a:lnTo>
                    <a:pt x="12591" y="21345"/>
                  </a:lnTo>
                  <a:lnTo>
                    <a:pt x="24597" y="14369"/>
                  </a:lnTo>
                  <a:close/>
                  <a:moveTo>
                    <a:pt x="12440" y="21420"/>
                  </a:moveTo>
                  <a:lnTo>
                    <a:pt x="24521" y="28397"/>
                  </a:lnTo>
                  <a:lnTo>
                    <a:pt x="12535" y="35354"/>
                  </a:lnTo>
                  <a:lnTo>
                    <a:pt x="454" y="28397"/>
                  </a:lnTo>
                  <a:lnTo>
                    <a:pt x="12440" y="21420"/>
                  </a:lnTo>
                  <a:close/>
                  <a:moveTo>
                    <a:pt x="36809" y="21420"/>
                  </a:moveTo>
                  <a:lnTo>
                    <a:pt x="48871" y="28397"/>
                  </a:lnTo>
                  <a:lnTo>
                    <a:pt x="36885" y="35354"/>
                  </a:lnTo>
                  <a:lnTo>
                    <a:pt x="24823" y="28397"/>
                  </a:lnTo>
                  <a:lnTo>
                    <a:pt x="36809" y="21420"/>
                  </a:lnTo>
                  <a:close/>
                  <a:moveTo>
                    <a:pt x="24672" y="28491"/>
                  </a:moveTo>
                  <a:lnTo>
                    <a:pt x="36734" y="35448"/>
                  </a:lnTo>
                  <a:lnTo>
                    <a:pt x="24748" y="42425"/>
                  </a:lnTo>
                  <a:lnTo>
                    <a:pt x="12686" y="35448"/>
                  </a:lnTo>
                  <a:lnTo>
                    <a:pt x="24672" y="28491"/>
                  </a:lnTo>
                  <a:close/>
                  <a:moveTo>
                    <a:pt x="49022" y="28491"/>
                  </a:moveTo>
                  <a:lnTo>
                    <a:pt x="61084" y="35448"/>
                  </a:lnTo>
                  <a:lnTo>
                    <a:pt x="49098" y="42425"/>
                  </a:lnTo>
                  <a:lnTo>
                    <a:pt x="37036" y="35448"/>
                  </a:lnTo>
                  <a:lnTo>
                    <a:pt x="49022" y="28491"/>
                  </a:lnTo>
                  <a:close/>
                  <a:moveTo>
                    <a:pt x="12535" y="35543"/>
                  </a:moveTo>
                  <a:lnTo>
                    <a:pt x="24597" y="42500"/>
                  </a:lnTo>
                  <a:lnTo>
                    <a:pt x="12610" y="49476"/>
                  </a:lnTo>
                  <a:lnTo>
                    <a:pt x="549" y="42500"/>
                  </a:lnTo>
                  <a:lnTo>
                    <a:pt x="12535" y="35543"/>
                  </a:lnTo>
                  <a:close/>
                  <a:moveTo>
                    <a:pt x="36885" y="35543"/>
                  </a:moveTo>
                  <a:lnTo>
                    <a:pt x="48947" y="42500"/>
                  </a:lnTo>
                  <a:lnTo>
                    <a:pt x="36961" y="49476"/>
                  </a:lnTo>
                  <a:lnTo>
                    <a:pt x="24899" y="42500"/>
                  </a:lnTo>
                  <a:lnTo>
                    <a:pt x="36885" y="35543"/>
                  </a:lnTo>
                  <a:close/>
                  <a:moveTo>
                    <a:pt x="61349" y="35600"/>
                  </a:moveTo>
                  <a:lnTo>
                    <a:pt x="73430" y="42576"/>
                  </a:lnTo>
                  <a:lnTo>
                    <a:pt x="61425" y="49533"/>
                  </a:lnTo>
                  <a:lnTo>
                    <a:pt x="49363" y="42576"/>
                  </a:lnTo>
                  <a:lnTo>
                    <a:pt x="61349" y="35600"/>
                  </a:lnTo>
                  <a:close/>
                  <a:moveTo>
                    <a:pt x="24748" y="42595"/>
                  </a:moveTo>
                  <a:lnTo>
                    <a:pt x="36809" y="49552"/>
                  </a:lnTo>
                  <a:lnTo>
                    <a:pt x="24823" y="56528"/>
                  </a:lnTo>
                  <a:lnTo>
                    <a:pt x="12762" y="49552"/>
                  </a:lnTo>
                  <a:lnTo>
                    <a:pt x="24748" y="42595"/>
                  </a:lnTo>
                  <a:close/>
                  <a:moveTo>
                    <a:pt x="49212" y="42651"/>
                  </a:moveTo>
                  <a:lnTo>
                    <a:pt x="61273" y="49628"/>
                  </a:lnTo>
                  <a:lnTo>
                    <a:pt x="49287" y="56585"/>
                  </a:lnTo>
                  <a:lnTo>
                    <a:pt x="37225" y="49628"/>
                  </a:lnTo>
                  <a:lnTo>
                    <a:pt x="49212" y="42651"/>
                  </a:lnTo>
                  <a:close/>
                  <a:moveTo>
                    <a:pt x="73581" y="42651"/>
                  </a:moveTo>
                  <a:lnTo>
                    <a:pt x="85643" y="49628"/>
                  </a:lnTo>
                  <a:lnTo>
                    <a:pt x="73656" y="56585"/>
                  </a:lnTo>
                  <a:lnTo>
                    <a:pt x="61595" y="49628"/>
                  </a:lnTo>
                  <a:lnTo>
                    <a:pt x="73581" y="42651"/>
                  </a:lnTo>
                  <a:close/>
                  <a:moveTo>
                    <a:pt x="12610" y="49647"/>
                  </a:moveTo>
                  <a:lnTo>
                    <a:pt x="24672" y="56623"/>
                  </a:lnTo>
                  <a:lnTo>
                    <a:pt x="12686" y="63580"/>
                  </a:lnTo>
                  <a:lnTo>
                    <a:pt x="624" y="56623"/>
                  </a:lnTo>
                  <a:lnTo>
                    <a:pt x="12610" y="49647"/>
                  </a:lnTo>
                  <a:close/>
                  <a:moveTo>
                    <a:pt x="37074" y="49703"/>
                  </a:moveTo>
                  <a:lnTo>
                    <a:pt x="49136" y="56679"/>
                  </a:lnTo>
                  <a:lnTo>
                    <a:pt x="37150" y="63637"/>
                  </a:lnTo>
                  <a:lnTo>
                    <a:pt x="25088" y="56679"/>
                  </a:lnTo>
                  <a:lnTo>
                    <a:pt x="37074" y="49703"/>
                  </a:lnTo>
                  <a:close/>
                  <a:moveTo>
                    <a:pt x="61443" y="49703"/>
                  </a:moveTo>
                  <a:lnTo>
                    <a:pt x="73505" y="56679"/>
                  </a:lnTo>
                  <a:lnTo>
                    <a:pt x="61519" y="63637"/>
                  </a:lnTo>
                  <a:lnTo>
                    <a:pt x="49438" y="56679"/>
                  </a:lnTo>
                  <a:lnTo>
                    <a:pt x="61443" y="49703"/>
                  </a:lnTo>
                  <a:close/>
                  <a:moveTo>
                    <a:pt x="85794" y="49703"/>
                  </a:moveTo>
                  <a:lnTo>
                    <a:pt x="97855" y="56679"/>
                  </a:lnTo>
                  <a:lnTo>
                    <a:pt x="85869" y="63637"/>
                  </a:lnTo>
                  <a:lnTo>
                    <a:pt x="73808" y="56679"/>
                  </a:lnTo>
                  <a:lnTo>
                    <a:pt x="85794" y="49703"/>
                  </a:lnTo>
                  <a:close/>
                  <a:moveTo>
                    <a:pt x="24937" y="56774"/>
                  </a:moveTo>
                  <a:lnTo>
                    <a:pt x="36999" y="63731"/>
                  </a:lnTo>
                  <a:lnTo>
                    <a:pt x="25012" y="70707"/>
                  </a:lnTo>
                  <a:lnTo>
                    <a:pt x="12951" y="63731"/>
                  </a:lnTo>
                  <a:lnTo>
                    <a:pt x="24937" y="56774"/>
                  </a:lnTo>
                  <a:close/>
                  <a:moveTo>
                    <a:pt x="49287" y="56774"/>
                  </a:moveTo>
                  <a:lnTo>
                    <a:pt x="61368" y="63731"/>
                  </a:lnTo>
                  <a:lnTo>
                    <a:pt x="49382" y="70707"/>
                  </a:lnTo>
                  <a:lnTo>
                    <a:pt x="37301" y="63731"/>
                  </a:lnTo>
                  <a:lnTo>
                    <a:pt x="49287" y="56774"/>
                  </a:lnTo>
                  <a:close/>
                  <a:moveTo>
                    <a:pt x="73656" y="56774"/>
                  </a:moveTo>
                  <a:lnTo>
                    <a:pt x="85718" y="63731"/>
                  </a:lnTo>
                  <a:lnTo>
                    <a:pt x="73732" y="70707"/>
                  </a:lnTo>
                  <a:lnTo>
                    <a:pt x="61670" y="63731"/>
                  </a:lnTo>
                  <a:lnTo>
                    <a:pt x="73656" y="56774"/>
                  </a:lnTo>
                  <a:close/>
                  <a:moveTo>
                    <a:pt x="98007" y="56774"/>
                  </a:moveTo>
                  <a:lnTo>
                    <a:pt x="110087" y="63731"/>
                  </a:lnTo>
                  <a:lnTo>
                    <a:pt x="98082" y="70707"/>
                  </a:lnTo>
                  <a:lnTo>
                    <a:pt x="86021" y="63731"/>
                  </a:lnTo>
                  <a:lnTo>
                    <a:pt x="98007" y="56774"/>
                  </a:lnTo>
                  <a:close/>
                  <a:moveTo>
                    <a:pt x="0" y="0"/>
                  </a:moveTo>
                  <a:lnTo>
                    <a:pt x="0" y="170"/>
                  </a:lnTo>
                  <a:lnTo>
                    <a:pt x="0" y="360"/>
                  </a:lnTo>
                  <a:lnTo>
                    <a:pt x="152" y="265"/>
                  </a:lnTo>
                  <a:lnTo>
                    <a:pt x="12213" y="7222"/>
                  </a:lnTo>
                  <a:lnTo>
                    <a:pt x="227" y="14198"/>
                  </a:lnTo>
                  <a:lnTo>
                    <a:pt x="0" y="14066"/>
                  </a:lnTo>
                  <a:lnTo>
                    <a:pt x="0" y="14236"/>
                  </a:lnTo>
                  <a:lnTo>
                    <a:pt x="76" y="14293"/>
                  </a:lnTo>
                  <a:lnTo>
                    <a:pt x="0" y="14331"/>
                  </a:lnTo>
                  <a:lnTo>
                    <a:pt x="0" y="14501"/>
                  </a:lnTo>
                  <a:lnTo>
                    <a:pt x="227" y="14369"/>
                  </a:lnTo>
                  <a:lnTo>
                    <a:pt x="12289" y="21345"/>
                  </a:lnTo>
                  <a:lnTo>
                    <a:pt x="303" y="28302"/>
                  </a:lnTo>
                  <a:lnTo>
                    <a:pt x="0" y="28132"/>
                  </a:lnTo>
                  <a:lnTo>
                    <a:pt x="0" y="28302"/>
                  </a:lnTo>
                  <a:lnTo>
                    <a:pt x="152" y="28397"/>
                  </a:lnTo>
                  <a:lnTo>
                    <a:pt x="0" y="28491"/>
                  </a:lnTo>
                  <a:lnTo>
                    <a:pt x="0" y="28661"/>
                  </a:lnTo>
                  <a:lnTo>
                    <a:pt x="303" y="28491"/>
                  </a:lnTo>
                  <a:lnTo>
                    <a:pt x="12384" y="35448"/>
                  </a:lnTo>
                  <a:lnTo>
                    <a:pt x="397" y="42425"/>
                  </a:lnTo>
                  <a:lnTo>
                    <a:pt x="0" y="42198"/>
                  </a:lnTo>
                  <a:lnTo>
                    <a:pt x="0" y="42368"/>
                  </a:lnTo>
                  <a:lnTo>
                    <a:pt x="227" y="42500"/>
                  </a:lnTo>
                  <a:lnTo>
                    <a:pt x="0" y="42651"/>
                  </a:lnTo>
                  <a:lnTo>
                    <a:pt x="0" y="42822"/>
                  </a:lnTo>
                  <a:lnTo>
                    <a:pt x="397" y="42595"/>
                  </a:lnTo>
                  <a:lnTo>
                    <a:pt x="12459" y="49552"/>
                  </a:lnTo>
                  <a:lnTo>
                    <a:pt x="473" y="56528"/>
                  </a:lnTo>
                  <a:lnTo>
                    <a:pt x="0" y="56263"/>
                  </a:lnTo>
                  <a:lnTo>
                    <a:pt x="0" y="56434"/>
                  </a:lnTo>
                  <a:lnTo>
                    <a:pt x="322" y="56623"/>
                  </a:lnTo>
                  <a:lnTo>
                    <a:pt x="0" y="56793"/>
                  </a:lnTo>
                  <a:lnTo>
                    <a:pt x="0" y="56982"/>
                  </a:lnTo>
                  <a:lnTo>
                    <a:pt x="473" y="56698"/>
                  </a:lnTo>
                  <a:lnTo>
                    <a:pt x="12535" y="63674"/>
                  </a:lnTo>
                  <a:lnTo>
                    <a:pt x="549" y="70632"/>
                  </a:lnTo>
                  <a:lnTo>
                    <a:pt x="0" y="70329"/>
                  </a:lnTo>
                  <a:lnTo>
                    <a:pt x="0" y="70499"/>
                  </a:lnTo>
                  <a:lnTo>
                    <a:pt x="397" y="70726"/>
                  </a:lnTo>
                  <a:lnTo>
                    <a:pt x="0" y="70953"/>
                  </a:lnTo>
                  <a:lnTo>
                    <a:pt x="0" y="71256"/>
                  </a:lnTo>
                  <a:lnTo>
                    <a:pt x="662" y="70878"/>
                  </a:lnTo>
                  <a:lnTo>
                    <a:pt x="9850" y="76190"/>
                  </a:lnTo>
                  <a:lnTo>
                    <a:pt x="10153" y="76190"/>
                  </a:lnTo>
                  <a:lnTo>
                    <a:pt x="813" y="70783"/>
                  </a:lnTo>
                  <a:lnTo>
                    <a:pt x="12799" y="63826"/>
                  </a:lnTo>
                  <a:lnTo>
                    <a:pt x="24861" y="70783"/>
                  </a:lnTo>
                  <a:lnTo>
                    <a:pt x="15579" y="76190"/>
                  </a:lnTo>
                  <a:lnTo>
                    <a:pt x="15881" y="76190"/>
                  </a:lnTo>
                  <a:lnTo>
                    <a:pt x="25012" y="70878"/>
                  </a:lnTo>
                  <a:lnTo>
                    <a:pt x="34201" y="76190"/>
                  </a:lnTo>
                  <a:lnTo>
                    <a:pt x="34522" y="76190"/>
                  </a:lnTo>
                  <a:lnTo>
                    <a:pt x="25164" y="70783"/>
                  </a:lnTo>
                  <a:lnTo>
                    <a:pt x="37150" y="63826"/>
                  </a:lnTo>
                  <a:lnTo>
                    <a:pt x="49230" y="70783"/>
                  </a:lnTo>
                  <a:lnTo>
                    <a:pt x="39929" y="76190"/>
                  </a:lnTo>
                  <a:lnTo>
                    <a:pt x="40231" y="76190"/>
                  </a:lnTo>
                  <a:lnTo>
                    <a:pt x="49382" y="70878"/>
                  </a:lnTo>
                  <a:lnTo>
                    <a:pt x="58570" y="76190"/>
                  </a:lnTo>
                  <a:lnTo>
                    <a:pt x="58872" y="76190"/>
                  </a:lnTo>
                  <a:lnTo>
                    <a:pt x="49533" y="70783"/>
                  </a:lnTo>
                  <a:lnTo>
                    <a:pt x="61519" y="63826"/>
                  </a:lnTo>
                  <a:lnTo>
                    <a:pt x="73581" y="70783"/>
                  </a:lnTo>
                  <a:lnTo>
                    <a:pt x="64298" y="76190"/>
                  </a:lnTo>
                  <a:lnTo>
                    <a:pt x="64601" y="76190"/>
                  </a:lnTo>
                  <a:lnTo>
                    <a:pt x="73732" y="70878"/>
                  </a:lnTo>
                  <a:lnTo>
                    <a:pt x="82920" y="76190"/>
                  </a:lnTo>
                  <a:lnTo>
                    <a:pt x="83223" y="76190"/>
                  </a:lnTo>
                  <a:lnTo>
                    <a:pt x="73883" y="70783"/>
                  </a:lnTo>
                  <a:lnTo>
                    <a:pt x="85869" y="63826"/>
                  </a:lnTo>
                  <a:lnTo>
                    <a:pt x="97931" y="70783"/>
                  </a:lnTo>
                  <a:lnTo>
                    <a:pt x="88648" y="76190"/>
                  </a:lnTo>
                  <a:lnTo>
                    <a:pt x="88951" y="76190"/>
                  </a:lnTo>
                  <a:lnTo>
                    <a:pt x="98082" y="70878"/>
                  </a:lnTo>
                  <a:lnTo>
                    <a:pt x="107289" y="76190"/>
                  </a:lnTo>
                  <a:lnTo>
                    <a:pt x="107592" y="76190"/>
                  </a:lnTo>
                  <a:lnTo>
                    <a:pt x="98234" y="70783"/>
                  </a:lnTo>
                  <a:lnTo>
                    <a:pt x="110239" y="63826"/>
                  </a:lnTo>
                  <a:lnTo>
                    <a:pt x="122300" y="70783"/>
                  </a:lnTo>
                  <a:lnTo>
                    <a:pt x="113018" y="76190"/>
                  </a:lnTo>
                  <a:lnTo>
                    <a:pt x="113320" y="76190"/>
                  </a:lnTo>
                  <a:lnTo>
                    <a:pt x="122452" y="70878"/>
                  </a:lnTo>
                  <a:lnTo>
                    <a:pt x="131640" y="76190"/>
                  </a:lnTo>
                  <a:lnTo>
                    <a:pt x="131942" y="76190"/>
                  </a:lnTo>
                  <a:lnTo>
                    <a:pt x="53068" y="30646"/>
                  </a:lnTo>
                  <a:lnTo>
                    <a:pt x="49022" y="28302"/>
                  </a:lnTo>
                  <a:lnTo>
                    <a:pt x="36809" y="21250"/>
                  </a:lnTo>
                  <a:lnTo>
                    <a:pt x="35732" y="20626"/>
                  </a:lnTo>
                  <a:lnTo>
                    <a:pt x="0"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a:off x="8490555" y="3963302"/>
              <a:ext cx="653442" cy="385216"/>
            </a:xfrm>
            <a:custGeom>
              <a:avLst/>
              <a:gdLst/>
              <a:ahLst/>
              <a:cxnLst/>
              <a:rect l="l" t="t" r="r" b="b"/>
              <a:pathLst>
                <a:path w="10361" h="6108" extrusionOk="0">
                  <a:moveTo>
                    <a:pt x="10361" y="1"/>
                  </a:moveTo>
                  <a:lnTo>
                    <a:pt x="1" y="6032"/>
                  </a:lnTo>
                  <a:lnTo>
                    <a:pt x="152" y="6107"/>
                  </a:lnTo>
                  <a:lnTo>
                    <a:pt x="10361" y="171"/>
                  </a:lnTo>
                  <a:lnTo>
                    <a:pt x="10361" y="1"/>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3"/>
            <p:cNvSpPr/>
            <p:nvPr/>
          </p:nvSpPr>
          <p:spPr>
            <a:xfrm>
              <a:off x="8664622" y="4856404"/>
              <a:ext cx="479376" cy="279011"/>
            </a:xfrm>
            <a:custGeom>
              <a:avLst/>
              <a:gdLst/>
              <a:ahLst/>
              <a:cxnLst/>
              <a:rect l="l" t="t" r="r" b="b"/>
              <a:pathLst>
                <a:path w="7601" h="4424" extrusionOk="0">
                  <a:moveTo>
                    <a:pt x="7601" y="0"/>
                  </a:moveTo>
                  <a:lnTo>
                    <a:pt x="3309" y="2496"/>
                  </a:lnTo>
                  <a:lnTo>
                    <a:pt x="1" y="4424"/>
                  </a:lnTo>
                  <a:lnTo>
                    <a:pt x="303" y="4424"/>
                  </a:lnTo>
                  <a:lnTo>
                    <a:pt x="7601" y="170"/>
                  </a:lnTo>
                  <a:lnTo>
                    <a:pt x="7601"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8" name="Google Shape;148;p3"/>
          <p:cNvSpPr txBox="1">
            <a:spLocks noGrp="1"/>
          </p:cNvSpPr>
          <p:nvPr>
            <p:ph type="title"/>
          </p:nvPr>
        </p:nvSpPr>
        <p:spPr>
          <a:xfrm>
            <a:off x="3108146" y="2028522"/>
            <a:ext cx="3335700" cy="841800"/>
          </a:xfrm>
          <a:prstGeom prst="rect">
            <a:avLst/>
          </a:prstGeom>
        </p:spPr>
        <p:txBody>
          <a:bodyPr spcFirstLastPara="1" wrap="square" lIns="91425" tIns="91425" rIns="91425" bIns="91425" anchor="ctr" anchorCtr="0">
            <a:noAutofit/>
          </a:bodyPr>
          <a:lstStyle>
            <a:lvl1pPr lvl="0" algn="l">
              <a:spcBef>
                <a:spcPts val="0"/>
              </a:spcBef>
              <a:spcAft>
                <a:spcPts val="0"/>
              </a:spcAft>
              <a:buSzPts val="3600"/>
              <a:buNone/>
              <a:defRPr sz="5000">
                <a:latin typeface="Roboto Black" panose="02000000000000000000" pitchFamily="2"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dirty="0"/>
          </a:p>
        </p:txBody>
      </p:sp>
      <p:sp>
        <p:nvSpPr>
          <p:cNvPr id="149" name="Google Shape;149;p3"/>
          <p:cNvSpPr txBox="1">
            <a:spLocks noGrp="1"/>
          </p:cNvSpPr>
          <p:nvPr>
            <p:ph type="title" idx="2" hasCustomPrompt="1"/>
          </p:nvPr>
        </p:nvSpPr>
        <p:spPr>
          <a:xfrm>
            <a:off x="1871696" y="2068809"/>
            <a:ext cx="1005900" cy="10059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4500">
                <a:solidFill>
                  <a:schemeClr val="dk2"/>
                </a:solidFill>
                <a:latin typeface="Roboto Black" panose="02000000000000000000" pitchFamily="2"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rPr dirty="0"/>
              <a:t>xx%</a:t>
            </a:r>
          </a:p>
        </p:txBody>
      </p:sp>
      <p:sp>
        <p:nvSpPr>
          <p:cNvPr id="150" name="Google Shape;150;p3"/>
          <p:cNvSpPr txBox="1">
            <a:spLocks noGrp="1"/>
          </p:cNvSpPr>
          <p:nvPr>
            <p:ph type="subTitle" idx="1"/>
          </p:nvPr>
        </p:nvSpPr>
        <p:spPr>
          <a:xfrm>
            <a:off x="3108149" y="2749278"/>
            <a:ext cx="4166100" cy="365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51" name="Google Shape;151;p3"/>
          <p:cNvGrpSpPr/>
          <p:nvPr/>
        </p:nvGrpSpPr>
        <p:grpSpPr>
          <a:xfrm>
            <a:off x="8278367" y="452753"/>
            <a:ext cx="422297" cy="475819"/>
            <a:chOff x="2625625" y="2522625"/>
            <a:chExt cx="431400" cy="486075"/>
          </a:xfrm>
        </p:grpSpPr>
        <p:sp>
          <p:nvSpPr>
            <p:cNvPr id="152" name="Google Shape;152;p3"/>
            <p:cNvSpPr/>
            <p:nvPr/>
          </p:nvSpPr>
          <p:spPr>
            <a:xfrm>
              <a:off x="2625625" y="2746675"/>
              <a:ext cx="431400" cy="262025"/>
            </a:xfrm>
            <a:custGeom>
              <a:avLst/>
              <a:gdLst/>
              <a:ahLst/>
              <a:cxnLst/>
              <a:rect l="l" t="t" r="r" b="b"/>
              <a:pathLst>
                <a:path w="17256" h="10481" extrusionOk="0">
                  <a:moveTo>
                    <a:pt x="8569" y="1"/>
                  </a:moveTo>
                  <a:lnTo>
                    <a:pt x="1320" y="4019"/>
                  </a:lnTo>
                  <a:lnTo>
                    <a:pt x="0" y="4788"/>
                  </a:lnTo>
                  <a:lnTo>
                    <a:pt x="8490" y="10480"/>
                  </a:lnTo>
                  <a:lnTo>
                    <a:pt x="17256" y="4669"/>
                  </a:lnTo>
                  <a:lnTo>
                    <a:pt x="8569"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
            <p:cNvSpPr/>
            <p:nvPr/>
          </p:nvSpPr>
          <p:spPr>
            <a:xfrm>
              <a:off x="2677825" y="2633900"/>
              <a:ext cx="164500" cy="314725"/>
            </a:xfrm>
            <a:custGeom>
              <a:avLst/>
              <a:gdLst/>
              <a:ahLst/>
              <a:cxnLst/>
              <a:rect l="l" t="t" r="r" b="b"/>
              <a:pathLst>
                <a:path w="6580" h="12589" extrusionOk="0">
                  <a:moveTo>
                    <a:pt x="0" y="1"/>
                  </a:moveTo>
                  <a:lnTo>
                    <a:pt x="0" y="8038"/>
                  </a:lnTo>
                  <a:lnTo>
                    <a:pt x="6580" y="12588"/>
                  </a:lnTo>
                  <a:lnTo>
                    <a:pt x="6580" y="457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a:off x="2838350" y="2634900"/>
              <a:ext cx="168450" cy="313725"/>
            </a:xfrm>
            <a:custGeom>
              <a:avLst/>
              <a:gdLst/>
              <a:ahLst/>
              <a:cxnLst/>
              <a:rect l="l" t="t" r="r" b="b"/>
              <a:pathLst>
                <a:path w="6738" h="12549" extrusionOk="0">
                  <a:moveTo>
                    <a:pt x="6738" y="0"/>
                  </a:moveTo>
                  <a:lnTo>
                    <a:pt x="1" y="4413"/>
                  </a:lnTo>
                  <a:lnTo>
                    <a:pt x="159" y="12548"/>
                  </a:lnTo>
                  <a:lnTo>
                    <a:pt x="6738" y="7840"/>
                  </a:lnTo>
                  <a:lnTo>
                    <a:pt x="67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a:off x="2677825" y="2522625"/>
              <a:ext cx="328975" cy="224075"/>
            </a:xfrm>
            <a:custGeom>
              <a:avLst/>
              <a:gdLst/>
              <a:ahLst/>
              <a:cxnLst/>
              <a:rect l="l" t="t" r="r" b="b"/>
              <a:pathLst>
                <a:path w="13159" h="8963" extrusionOk="0">
                  <a:moveTo>
                    <a:pt x="6422" y="0"/>
                  </a:moveTo>
                  <a:lnTo>
                    <a:pt x="0" y="4511"/>
                  </a:lnTo>
                  <a:lnTo>
                    <a:pt x="6422" y="8963"/>
                  </a:lnTo>
                  <a:lnTo>
                    <a:pt x="13159" y="4550"/>
                  </a:lnTo>
                  <a:lnTo>
                    <a:pt x="64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 name="Google Shape;156;p3"/>
          <p:cNvGrpSpPr/>
          <p:nvPr/>
        </p:nvGrpSpPr>
        <p:grpSpPr>
          <a:xfrm>
            <a:off x="432020" y="149663"/>
            <a:ext cx="959426" cy="929600"/>
            <a:chOff x="10401025" y="944500"/>
            <a:chExt cx="1235100" cy="1196704"/>
          </a:xfrm>
        </p:grpSpPr>
        <p:sp>
          <p:nvSpPr>
            <p:cNvPr id="157" name="Google Shape;157;p3"/>
            <p:cNvSpPr/>
            <p:nvPr/>
          </p:nvSpPr>
          <p:spPr>
            <a:xfrm>
              <a:off x="10463150" y="1980704"/>
              <a:ext cx="1091400" cy="160500"/>
            </a:xfrm>
            <a:prstGeom prst="ellipse">
              <a:avLst/>
            </a:pr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8" name="Google Shape;158;p3"/>
            <p:cNvGrpSpPr/>
            <p:nvPr/>
          </p:nvGrpSpPr>
          <p:grpSpPr>
            <a:xfrm>
              <a:off x="10401025" y="944500"/>
              <a:ext cx="1235100" cy="1128725"/>
              <a:chOff x="2439475" y="238125"/>
              <a:chExt cx="1235100" cy="1128725"/>
            </a:xfrm>
          </p:grpSpPr>
          <p:sp>
            <p:nvSpPr>
              <p:cNvPr id="159" name="Google Shape;159;p3"/>
              <p:cNvSpPr/>
              <p:nvPr/>
            </p:nvSpPr>
            <p:spPr>
              <a:xfrm>
                <a:off x="2439475" y="516850"/>
                <a:ext cx="1235100" cy="571275"/>
              </a:xfrm>
              <a:custGeom>
                <a:avLst/>
                <a:gdLst/>
                <a:ahLst/>
                <a:cxnLst/>
                <a:rect l="l" t="t" r="r" b="b"/>
                <a:pathLst>
                  <a:path w="49404" h="22851" extrusionOk="0">
                    <a:moveTo>
                      <a:pt x="12371" y="1202"/>
                    </a:moveTo>
                    <a:lnTo>
                      <a:pt x="13159" y="1222"/>
                    </a:lnTo>
                    <a:lnTo>
                      <a:pt x="13966" y="1241"/>
                    </a:lnTo>
                    <a:lnTo>
                      <a:pt x="14813" y="1281"/>
                    </a:lnTo>
                    <a:lnTo>
                      <a:pt x="15660" y="1340"/>
                    </a:lnTo>
                    <a:lnTo>
                      <a:pt x="16527" y="1399"/>
                    </a:lnTo>
                    <a:lnTo>
                      <a:pt x="17414" y="1497"/>
                    </a:lnTo>
                    <a:lnTo>
                      <a:pt x="18300" y="1596"/>
                    </a:lnTo>
                    <a:lnTo>
                      <a:pt x="19226" y="1734"/>
                    </a:lnTo>
                    <a:lnTo>
                      <a:pt x="20152" y="1872"/>
                    </a:lnTo>
                    <a:lnTo>
                      <a:pt x="21077" y="2009"/>
                    </a:lnTo>
                    <a:lnTo>
                      <a:pt x="22023" y="2187"/>
                    </a:lnTo>
                    <a:lnTo>
                      <a:pt x="22988" y="2384"/>
                    </a:lnTo>
                    <a:lnTo>
                      <a:pt x="23953" y="2581"/>
                    </a:lnTo>
                    <a:lnTo>
                      <a:pt x="24919" y="2797"/>
                    </a:lnTo>
                    <a:lnTo>
                      <a:pt x="25904" y="3053"/>
                    </a:lnTo>
                    <a:lnTo>
                      <a:pt x="26888" y="3310"/>
                    </a:lnTo>
                    <a:lnTo>
                      <a:pt x="28031" y="3625"/>
                    </a:lnTo>
                    <a:lnTo>
                      <a:pt x="29173" y="3960"/>
                    </a:lnTo>
                    <a:lnTo>
                      <a:pt x="30277" y="4294"/>
                    </a:lnTo>
                    <a:lnTo>
                      <a:pt x="31360" y="4669"/>
                    </a:lnTo>
                    <a:lnTo>
                      <a:pt x="32424" y="5043"/>
                    </a:lnTo>
                    <a:lnTo>
                      <a:pt x="33468" y="5437"/>
                    </a:lnTo>
                    <a:lnTo>
                      <a:pt x="34472" y="5831"/>
                    </a:lnTo>
                    <a:lnTo>
                      <a:pt x="35457" y="6245"/>
                    </a:lnTo>
                    <a:lnTo>
                      <a:pt x="36895" y="6875"/>
                    </a:lnTo>
                    <a:lnTo>
                      <a:pt x="38254" y="7545"/>
                    </a:lnTo>
                    <a:lnTo>
                      <a:pt x="39554" y="8214"/>
                    </a:lnTo>
                    <a:lnTo>
                      <a:pt x="40165" y="8549"/>
                    </a:lnTo>
                    <a:lnTo>
                      <a:pt x="40756" y="8904"/>
                    </a:lnTo>
                    <a:lnTo>
                      <a:pt x="41623" y="9416"/>
                    </a:lnTo>
                    <a:lnTo>
                      <a:pt x="42450" y="9948"/>
                    </a:lnTo>
                    <a:lnTo>
                      <a:pt x="43218" y="10480"/>
                    </a:lnTo>
                    <a:lnTo>
                      <a:pt x="43927" y="11012"/>
                    </a:lnTo>
                    <a:lnTo>
                      <a:pt x="44597" y="11543"/>
                    </a:lnTo>
                    <a:lnTo>
                      <a:pt x="45227" y="12075"/>
                    </a:lnTo>
                    <a:lnTo>
                      <a:pt x="45779" y="12607"/>
                    </a:lnTo>
                    <a:lnTo>
                      <a:pt x="46291" y="13139"/>
                    </a:lnTo>
                    <a:lnTo>
                      <a:pt x="46744" y="13671"/>
                    </a:lnTo>
                    <a:lnTo>
                      <a:pt x="47138" y="14183"/>
                    </a:lnTo>
                    <a:lnTo>
                      <a:pt x="47473" y="14675"/>
                    </a:lnTo>
                    <a:lnTo>
                      <a:pt x="47611" y="14931"/>
                    </a:lnTo>
                    <a:lnTo>
                      <a:pt x="47729" y="15168"/>
                    </a:lnTo>
                    <a:lnTo>
                      <a:pt x="47847" y="15404"/>
                    </a:lnTo>
                    <a:lnTo>
                      <a:pt x="47946" y="15641"/>
                    </a:lnTo>
                    <a:lnTo>
                      <a:pt x="48025" y="15877"/>
                    </a:lnTo>
                    <a:lnTo>
                      <a:pt x="48084" y="16113"/>
                    </a:lnTo>
                    <a:lnTo>
                      <a:pt x="48143" y="16330"/>
                    </a:lnTo>
                    <a:lnTo>
                      <a:pt x="48182" y="16547"/>
                    </a:lnTo>
                    <a:lnTo>
                      <a:pt x="48202" y="16763"/>
                    </a:lnTo>
                    <a:lnTo>
                      <a:pt x="48202" y="16980"/>
                    </a:lnTo>
                    <a:lnTo>
                      <a:pt x="48202" y="17157"/>
                    </a:lnTo>
                    <a:lnTo>
                      <a:pt x="48182" y="17335"/>
                    </a:lnTo>
                    <a:lnTo>
                      <a:pt x="48163" y="17512"/>
                    </a:lnTo>
                    <a:lnTo>
                      <a:pt x="48123" y="17709"/>
                    </a:lnTo>
                    <a:lnTo>
                      <a:pt x="48044" y="17926"/>
                    </a:lnTo>
                    <a:lnTo>
                      <a:pt x="47966" y="18123"/>
                    </a:lnTo>
                    <a:lnTo>
                      <a:pt x="47847" y="18339"/>
                    </a:lnTo>
                    <a:lnTo>
                      <a:pt x="47729" y="18536"/>
                    </a:lnTo>
                    <a:lnTo>
                      <a:pt x="47611" y="18714"/>
                    </a:lnTo>
                    <a:lnTo>
                      <a:pt x="47473" y="18871"/>
                    </a:lnTo>
                    <a:lnTo>
                      <a:pt x="47315" y="19048"/>
                    </a:lnTo>
                    <a:lnTo>
                      <a:pt x="47158" y="19206"/>
                    </a:lnTo>
                    <a:lnTo>
                      <a:pt x="46961" y="19364"/>
                    </a:lnTo>
                    <a:lnTo>
                      <a:pt x="46764" y="19521"/>
                    </a:lnTo>
                    <a:lnTo>
                      <a:pt x="46567" y="19679"/>
                    </a:lnTo>
                    <a:lnTo>
                      <a:pt x="46331" y="19817"/>
                    </a:lnTo>
                    <a:lnTo>
                      <a:pt x="45956" y="20033"/>
                    </a:lnTo>
                    <a:lnTo>
                      <a:pt x="45562" y="20230"/>
                    </a:lnTo>
                    <a:lnTo>
                      <a:pt x="45129" y="20427"/>
                    </a:lnTo>
                    <a:lnTo>
                      <a:pt x="44676" y="20605"/>
                    </a:lnTo>
                    <a:lnTo>
                      <a:pt x="44183" y="20762"/>
                    </a:lnTo>
                    <a:lnTo>
                      <a:pt x="43652" y="20920"/>
                    </a:lnTo>
                    <a:lnTo>
                      <a:pt x="43100" y="21058"/>
                    </a:lnTo>
                    <a:lnTo>
                      <a:pt x="42529" y="21176"/>
                    </a:lnTo>
                    <a:lnTo>
                      <a:pt x="41918" y="21294"/>
                    </a:lnTo>
                    <a:lnTo>
                      <a:pt x="41308" y="21373"/>
                    </a:lnTo>
                    <a:lnTo>
                      <a:pt x="40657" y="21471"/>
                    </a:lnTo>
                    <a:lnTo>
                      <a:pt x="39968" y="21530"/>
                    </a:lnTo>
                    <a:lnTo>
                      <a:pt x="39279" y="21589"/>
                    </a:lnTo>
                    <a:lnTo>
                      <a:pt x="38550" y="21629"/>
                    </a:lnTo>
                    <a:lnTo>
                      <a:pt x="37821" y="21649"/>
                    </a:lnTo>
                    <a:lnTo>
                      <a:pt x="36265" y="21649"/>
                    </a:lnTo>
                    <a:lnTo>
                      <a:pt x="35437" y="21609"/>
                    </a:lnTo>
                    <a:lnTo>
                      <a:pt x="34610" y="21570"/>
                    </a:lnTo>
                    <a:lnTo>
                      <a:pt x="33763" y="21530"/>
                    </a:lnTo>
                    <a:lnTo>
                      <a:pt x="32896" y="21452"/>
                    </a:lnTo>
                    <a:lnTo>
                      <a:pt x="32010" y="21353"/>
                    </a:lnTo>
                    <a:lnTo>
                      <a:pt x="31104" y="21255"/>
                    </a:lnTo>
                    <a:lnTo>
                      <a:pt x="30198" y="21136"/>
                    </a:lnTo>
                    <a:lnTo>
                      <a:pt x="29272" y="20999"/>
                    </a:lnTo>
                    <a:lnTo>
                      <a:pt x="28346" y="20841"/>
                    </a:lnTo>
                    <a:lnTo>
                      <a:pt x="27401" y="20664"/>
                    </a:lnTo>
                    <a:lnTo>
                      <a:pt x="26435" y="20486"/>
                    </a:lnTo>
                    <a:lnTo>
                      <a:pt x="25470" y="20270"/>
                    </a:lnTo>
                    <a:lnTo>
                      <a:pt x="24505" y="20053"/>
                    </a:lnTo>
                    <a:lnTo>
                      <a:pt x="23520" y="19817"/>
                    </a:lnTo>
                    <a:lnTo>
                      <a:pt x="22535" y="19561"/>
                    </a:lnTo>
                    <a:lnTo>
                      <a:pt x="21393" y="19245"/>
                    </a:lnTo>
                    <a:lnTo>
                      <a:pt x="20250" y="18911"/>
                    </a:lnTo>
                    <a:lnTo>
                      <a:pt x="19147" y="18556"/>
                    </a:lnTo>
                    <a:lnTo>
                      <a:pt x="18064" y="18182"/>
                    </a:lnTo>
                    <a:lnTo>
                      <a:pt x="17000" y="17807"/>
                    </a:lnTo>
                    <a:lnTo>
                      <a:pt x="15956" y="17433"/>
                    </a:lnTo>
                    <a:lnTo>
                      <a:pt x="14951" y="17020"/>
                    </a:lnTo>
                    <a:lnTo>
                      <a:pt x="13966" y="16606"/>
                    </a:lnTo>
                    <a:lnTo>
                      <a:pt x="12528" y="15975"/>
                    </a:lnTo>
                    <a:lnTo>
                      <a:pt x="11169" y="15325"/>
                    </a:lnTo>
                    <a:lnTo>
                      <a:pt x="9869" y="14656"/>
                    </a:lnTo>
                    <a:lnTo>
                      <a:pt x="9259" y="14301"/>
                    </a:lnTo>
                    <a:lnTo>
                      <a:pt x="8648" y="13966"/>
                    </a:lnTo>
                    <a:lnTo>
                      <a:pt x="7801" y="13434"/>
                    </a:lnTo>
                    <a:lnTo>
                      <a:pt x="6974" y="12903"/>
                    </a:lnTo>
                    <a:lnTo>
                      <a:pt x="6205" y="12371"/>
                    </a:lnTo>
                    <a:lnTo>
                      <a:pt x="5476" y="11839"/>
                    </a:lnTo>
                    <a:lnTo>
                      <a:pt x="4807" y="11307"/>
                    </a:lnTo>
                    <a:lnTo>
                      <a:pt x="4196" y="10775"/>
                    </a:lnTo>
                    <a:lnTo>
                      <a:pt x="3645" y="10243"/>
                    </a:lnTo>
                    <a:lnTo>
                      <a:pt x="3132" y="9711"/>
                    </a:lnTo>
                    <a:lnTo>
                      <a:pt x="2679" y="9199"/>
                    </a:lnTo>
                    <a:lnTo>
                      <a:pt x="2285" y="8687"/>
                    </a:lnTo>
                    <a:lnTo>
                      <a:pt x="1951" y="8175"/>
                    </a:lnTo>
                    <a:lnTo>
                      <a:pt x="1813" y="7939"/>
                    </a:lnTo>
                    <a:lnTo>
                      <a:pt x="1694" y="7683"/>
                    </a:lnTo>
                    <a:lnTo>
                      <a:pt x="1576" y="7446"/>
                    </a:lnTo>
                    <a:lnTo>
                      <a:pt x="1478" y="7210"/>
                    </a:lnTo>
                    <a:lnTo>
                      <a:pt x="1399" y="6973"/>
                    </a:lnTo>
                    <a:lnTo>
                      <a:pt x="1320" y="6757"/>
                    </a:lnTo>
                    <a:lnTo>
                      <a:pt x="1281" y="6520"/>
                    </a:lnTo>
                    <a:lnTo>
                      <a:pt x="1241" y="6304"/>
                    </a:lnTo>
                    <a:lnTo>
                      <a:pt x="1222" y="6087"/>
                    </a:lnTo>
                    <a:lnTo>
                      <a:pt x="1222" y="5890"/>
                    </a:lnTo>
                    <a:lnTo>
                      <a:pt x="1222" y="5693"/>
                    </a:lnTo>
                    <a:lnTo>
                      <a:pt x="1241" y="5516"/>
                    </a:lnTo>
                    <a:lnTo>
                      <a:pt x="1261" y="5338"/>
                    </a:lnTo>
                    <a:lnTo>
                      <a:pt x="1300" y="5161"/>
                    </a:lnTo>
                    <a:lnTo>
                      <a:pt x="1379" y="4944"/>
                    </a:lnTo>
                    <a:lnTo>
                      <a:pt x="1458" y="4728"/>
                    </a:lnTo>
                    <a:lnTo>
                      <a:pt x="1557" y="4531"/>
                    </a:lnTo>
                    <a:lnTo>
                      <a:pt x="1694" y="4314"/>
                    </a:lnTo>
                    <a:lnTo>
                      <a:pt x="1813" y="4157"/>
                    </a:lnTo>
                    <a:lnTo>
                      <a:pt x="1951" y="3979"/>
                    </a:lnTo>
                    <a:lnTo>
                      <a:pt x="2108" y="3802"/>
                    </a:lnTo>
                    <a:lnTo>
                      <a:pt x="2266" y="3644"/>
                    </a:lnTo>
                    <a:lnTo>
                      <a:pt x="2443" y="3487"/>
                    </a:lnTo>
                    <a:lnTo>
                      <a:pt x="2640" y="3329"/>
                    </a:lnTo>
                    <a:lnTo>
                      <a:pt x="2857" y="3191"/>
                    </a:lnTo>
                    <a:lnTo>
                      <a:pt x="3093" y="3034"/>
                    </a:lnTo>
                    <a:lnTo>
                      <a:pt x="3448" y="2817"/>
                    </a:lnTo>
                    <a:lnTo>
                      <a:pt x="3861" y="2620"/>
                    </a:lnTo>
                    <a:lnTo>
                      <a:pt x="4295" y="2443"/>
                    </a:lnTo>
                    <a:lnTo>
                      <a:pt x="4748" y="2266"/>
                    </a:lnTo>
                    <a:lnTo>
                      <a:pt x="5240" y="2088"/>
                    </a:lnTo>
                    <a:lnTo>
                      <a:pt x="5772" y="1950"/>
                    </a:lnTo>
                    <a:lnTo>
                      <a:pt x="6324" y="1812"/>
                    </a:lnTo>
                    <a:lnTo>
                      <a:pt x="6895" y="1675"/>
                    </a:lnTo>
                    <a:lnTo>
                      <a:pt x="7486" y="1576"/>
                    </a:lnTo>
                    <a:lnTo>
                      <a:pt x="8116" y="1478"/>
                    </a:lnTo>
                    <a:lnTo>
                      <a:pt x="8766" y="1399"/>
                    </a:lnTo>
                    <a:lnTo>
                      <a:pt x="9456" y="1320"/>
                    </a:lnTo>
                    <a:lnTo>
                      <a:pt x="10145" y="1281"/>
                    </a:lnTo>
                    <a:lnTo>
                      <a:pt x="10854" y="1241"/>
                    </a:lnTo>
                    <a:lnTo>
                      <a:pt x="11603" y="1222"/>
                    </a:lnTo>
                    <a:lnTo>
                      <a:pt x="12371" y="1202"/>
                    </a:lnTo>
                    <a:close/>
                    <a:moveTo>
                      <a:pt x="12371" y="0"/>
                    </a:moveTo>
                    <a:lnTo>
                      <a:pt x="11169" y="20"/>
                    </a:lnTo>
                    <a:lnTo>
                      <a:pt x="10027" y="79"/>
                    </a:lnTo>
                    <a:lnTo>
                      <a:pt x="8943" y="158"/>
                    </a:lnTo>
                    <a:lnTo>
                      <a:pt x="7899" y="296"/>
                    </a:lnTo>
                    <a:lnTo>
                      <a:pt x="7131" y="414"/>
                    </a:lnTo>
                    <a:lnTo>
                      <a:pt x="6422" y="552"/>
                    </a:lnTo>
                    <a:lnTo>
                      <a:pt x="5733" y="709"/>
                    </a:lnTo>
                    <a:lnTo>
                      <a:pt x="5063" y="887"/>
                    </a:lnTo>
                    <a:lnTo>
                      <a:pt x="4590" y="1044"/>
                    </a:lnTo>
                    <a:lnTo>
                      <a:pt x="4157" y="1202"/>
                    </a:lnTo>
                    <a:lnTo>
                      <a:pt x="3723" y="1359"/>
                    </a:lnTo>
                    <a:lnTo>
                      <a:pt x="3310" y="1556"/>
                    </a:lnTo>
                    <a:lnTo>
                      <a:pt x="2916" y="1753"/>
                    </a:lnTo>
                    <a:lnTo>
                      <a:pt x="2541" y="1970"/>
                    </a:lnTo>
                    <a:lnTo>
                      <a:pt x="2187" y="2187"/>
                    </a:lnTo>
                    <a:lnTo>
                      <a:pt x="1852" y="2423"/>
                    </a:lnTo>
                    <a:lnTo>
                      <a:pt x="1557" y="2679"/>
                    </a:lnTo>
                    <a:lnTo>
                      <a:pt x="1261" y="2935"/>
                    </a:lnTo>
                    <a:lnTo>
                      <a:pt x="1005" y="3231"/>
                    </a:lnTo>
                    <a:lnTo>
                      <a:pt x="769" y="3526"/>
                    </a:lnTo>
                    <a:lnTo>
                      <a:pt x="572" y="3822"/>
                    </a:lnTo>
                    <a:lnTo>
                      <a:pt x="394" y="4157"/>
                    </a:lnTo>
                    <a:lnTo>
                      <a:pt x="256" y="4491"/>
                    </a:lnTo>
                    <a:lnTo>
                      <a:pt x="138" y="4846"/>
                    </a:lnTo>
                    <a:lnTo>
                      <a:pt x="79" y="5102"/>
                    </a:lnTo>
                    <a:lnTo>
                      <a:pt x="40" y="5358"/>
                    </a:lnTo>
                    <a:lnTo>
                      <a:pt x="20" y="5614"/>
                    </a:lnTo>
                    <a:lnTo>
                      <a:pt x="0" y="5890"/>
                    </a:lnTo>
                    <a:lnTo>
                      <a:pt x="20" y="6146"/>
                    </a:lnTo>
                    <a:lnTo>
                      <a:pt x="40" y="6402"/>
                    </a:lnTo>
                    <a:lnTo>
                      <a:pt x="79" y="6658"/>
                    </a:lnTo>
                    <a:lnTo>
                      <a:pt x="138" y="6934"/>
                    </a:lnTo>
                    <a:lnTo>
                      <a:pt x="197" y="7190"/>
                    </a:lnTo>
                    <a:lnTo>
                      <a:pt x="276" y="7446"/>
                    </a:lnTo>
                    <a:lnTo>
                      <a:pt x="375" y="7702"/>
                    </a:lnTo>
                    <a:lnTo>
                      <a:pt x="493" y="7958"/>
                    </a:lnTo>
                    <a:lnTo>
                      <a:pt x="710" y="8411"/>
                    </a:lnTo>
                    <a:lnTo>
                      <a:pt x="966" y="8864"/>
                    </a:lnTo>
                    <a:lnTo>
                      <a:pt x="1261" y="9317"/>
                    </a:lnTo>
                    <a:lnTo>
                      <a:pt x="1596" y="9771"/>
                    </a:lnTo>
                    <a:lnTo>
                      <a:pt x="1911" y="10165"/>
                    </a:lnTo>
                    <a:lnTo>
                      <a:pt x="2246" y="10539"/>
                    </a:lnTo>
                    <a:lnTo>
                      <a:pt x="2620" y="10933"/>
                    </a:lnTo>
                    <a:lnTo>
                      <a:pt x="3014" y="11327"/>
                    </a:lnTo>
                    <a:lnTo>
                      <a:pt x="3428" y="11721"/>
                    </a:lnTo>
                    <a:lnTo>
                      <a:pt x="3881" y="12095"/>
                    </a:lnTo>
                    <a:lnTo>
                      <a:pt x="4354" y="12489"/>
                    </a:lnTo>
                    <a:lnTo>
                      <a:pt x="4826" y="12863"/>
                    </a:lnTo>
                    <a:lnTo>
                      <a:pt x="5614" y="13434"/>
                    </a:lnTo>
                    <a:lnTo>
                      <a:pt x="6442" y="14006"/>
                    </a:lnTo>
                    <a:lnTo>
                      <a:pt x="7308" y="14557"/>
                    </a:lnTo>
                    <a:lnTo>
                      <a:pt x="8234" y="15109"/>
                    </a:lnTo>
                    <a:lnTo>
                      <a:pt x="9180" y="15641"/>
                    </a:lnTo>
                    <a:lnTo>
                      <a:pt x="10184" y="16172"/>
                    </a:lnTo>
                    <a:lnTo>
                      <a:pt x="11228" y="16704"/>
                    </a:lnTo>
                    <a:lnTo>
                      <a:pt x="12331" y="17216"/>
                    </a:lnTo>
                    <a:lnTo>
                      <a:pt x="13454" y="17709"/>
                    </a:lnTo>
                    <a:lnTo>
                      <a:pt x="14597" y="18182"/>
                    </a:lnTo>
                    <a:lnTo>
                      <a:pt x="15798" y="18654"/>
                    </a:lnTo>
                    <a:lnTo>
                      <a:pt x="17020" y="19108"/>
                    </a:lnTo>
                    <a:lnTo>
                      <a:pt x="18280" y="19541"/>
                    </a:lnTo>
                    <a:lnTo>
                      <a:pt x="19561" y="19955"/>
                    </a:lnTo>
                    <a:lnTo>
                      <a:pt x="20880" y="20349"/>
                    </a:lnTo>
                    <a:lnTo>
                      <a:pt x="22220" y="20723"/>
                    </a:lnTo>
                    <a:lnTo>
                      <a:pt x="23225" y="20979"/>
                    </a:lnTo>
                    <a:lnTo>
                      <a:pt x="24229" y="21215"/>
                    </a:lnTo>
                    <a:lnTo>
                      <a:pt x="25214" y="21452"/>
                    </a:lnTo>
                    <a:lnTo>
                      <a:pt x="26199" y="21668"/>
                    </a:lnTo>
                    <a:lnTo>
                      <a:pt x="27164" y="21846"/>
                    </a:lnTo>
                    <a:lnTo>
                      <a:pt x="28129" y="22023"/>
                    </a:lnTo>
                    <a:lnTo>
                      <a:pt x="29095" y="22180"/>
                    </a:lnTo>
                    <a:lnTo>
                      <a:pt x="30040" y="22318"/>
                    </a:lnTo>
                    <a:lnTo>
                      <a:pt x="30966" y="22456"/>
                    </a:lnTo>
                    <a:lnTo>
                      <a:pt x="31872" y="22555"/>
                    </a:lnTo>
                    <a:lnTo>
                      <a:pt x="32778" y="22653"/>
                    </a:lnTo>
                    <a:lnTo>
                      <a:pt x="33665" y="22732"/>
                    </a:lnTo>
                    <a:lnTo>
                      <a:pt x="34551" y="22791"/>
                    </a:lnTo>
                    <a:lnTo>
                      <a:pt x="35398" y="22830"/>
                    </a:lnTo>
                    <a:lnTo>
                      <a:pt x="36245" y="22850"/>
                    </a:lnTo>
                    <a:lnTo>
                      <a:pt x="37053" y="22850"/>
                    </a:lnTo>
                    <a:lnTo>
                      <a:pt x="38254" y="22830"/>
                    </a:lnTo>
                    <a:lnTo>
                      <a:pt x="39397" y="22791"/>
                    </a:lnTo>
                    <a:lnTo>
                      <a:pt x="40480" y="22693"/>
                    </a:lnTo>
                    <a:lnTo>
                      <a:pt x="41524" y="22574"/>
                    </a:lnTo>
                    <a:lnTo>
                      <a:pt x="42273" y="22456"/>
                    </a:lnTo>
                    <a:lnTo>
                      <a:pt x="43002" y="22318"/>
                    </a:lnTo>
                    <a:lnTo>
                      <a:pt x="43691" y="22141"/>
                    </a:lnTo>
                    <a:lnTo>
                      <a:pt x="44341" y="21964"/>
                    </a:lnTo>
                    <a:lnTo>
                      <a:pt x="44814" y="21826"/>
                    </a:lnTo>
                    <a:lnTo>
                      <a:pt x="45267" y="21668"/>
                    </a:lnTo>
                    <a:lnTo>
                      <a:pt x="45700" y="21491"/>
                    </a:lnTo>
                    <a:lnTo>
                      <a:pt x="46114" y="21314"/>
                    </a:lnTo>
                    <a:lnTo>
                      <a:pt x="46508" y="21097"/>
                    </a:lnTo>
                    <a:lnTo>
                      <a:pt x="46882" y="20900"/>
                    </a:lnTo>
                    <a:lnTo>
                      <a:pt x="47237" y="20664"/>
                    </a:lnTo>
                    <a:lnTo>
                      <a:pt x="47572" y="20427"/>
                    </a:lnTo>
                    <a:lnTo>
                      <a:pt x="47867" y="20191"/>
                    </a:lnTo>
                    <a:lnTo>
                      <a:pt x="48163" y="19915"/>
                    </a:lnTo>
                    <a:lnTo>
                      <a:pt x="48419" y="19639"/>
                    </a:lnTo>
                    <a:lnTo>
                      <a:pt x="48635" y="19344"/>
                    </a:lnTo>
                    <a:lnTo>
                      <a:pt x="48852" y="19029"/>
                    </a:lnTo>
                    <a:lnTo>
                      <a:pt x="49029" y="18694"/>
                    </a:lnTo>
                    <a:lnTo>
                      <a:pt x="49167" y="18359"/>
                    </a:lnTo>
                    <a:lnTo>
                      <a:pt x="49285" y="18004"/>
                    </a:lnTo>
                    <a:lnTo>
                      <a:pt x="49344" y="17748"/>
                    </a:lnTo>
                    <a:lnTo>
                      <a:pt x="49384" y="17492"/>
                    </a:lnTo>
                    <a:lnTo>
                      <a:pt x="49404" y="17236"/>
                    </a:lnTo>
                    <a:lnTo>
                      <a:pt x="49404" y="16980"/>
                    </a:lnTo>
                    <a:lnTo>
                      <a:pt x="49404" y="16704"/>
                    </a:lnTo>
                    <a:lnTo>
                      <a:pt x="49384" y="16448"/>
                    </a:lnTo>
                    <a:lnTo>
                      <a:pt x="49344" y="16192"/>
                    </a:lnTo>
                    <a:lnTo>
                      <a:pt x="49285" y="15936"/>
                    </a:lnTo>
                    <a:lnTo>
                      <a:pt x="49226" y="15680"/>
                    </a:lnTo>
                    <a:lnTo>
                      <a:pt x="49147" y="15404"/>
                    </a:lnTo>
                    <a:lnTo>
                      <a:pt x="49049" y="15148"/>
                    </a:lnTo>
                    <a:lnTo>
                      <a:pt x="48931" y="14892"/>
                    </a:lnTo>
                    <a:lnTo>
                      <a:pt x="48714" y="14439"/>
                    </a:lnTo>
                    <a:lnTo>
                      <a:pt x="48458" y="13986"/>
                    </a:lnTo>
                    <a:lnTo>
                      <a:pt x="48163" y="13533"/>
                    </a:lnTo>
                    <a:lnTo>
                      <a:pt x="47828" y="13100"/>
                    </a:lnTo>
                    <a:lnTo>
                      <a:pt x="47512" y="12706"/>
                    </a:lnTo>
                    <a:lnTo>
                      <a:pt x="47178" y="12312"/>
                    </a:lnTo>
                    <a:lnTo>
                      <a:pt x="46803" y="11918"/>
                    </a:lnTo>
                    <a:lnTo>
                      <a:pt x="46409" y="11524"/>
                    </a:lnTo>
                    <a:lnTo>
                      <a:pt x="45976" y="11149"/>
                    </a:lnTo>
                    <a:lnTo>
                      <a:pt x="45543" y="10755"/>
                    </a:lnTo>
                    <a:lnTo>
                      <a:pt x="45070" y="10381"/>
                    </a:lnTo>
                    <a:lnTo>
                      <a:pt x="44577" y="9987"/>
                    </a:lnTo>
                    <a:lnTo>
                      <a:pt x="43809" y="9416"/>
                    </a:lnTo>
                    <a:lnTo>
                      <a:pt x="42982" y="8864"/>
                    </a:lnTo>
                    <a:lnTo>
                      <a:pt x="42115" y="8293"/>
                    </a:lnTo>
                    <a:lnTo>
                      <a:pt x="41189" y="7761"/>
                    </a:lnTo>
                    <a:lnTo>
                      <a:pt x="40224" y="7210"/>
                    </a:lnTo>
                    <a:lnTo>
                      <a:pt x="39220" y="6678"/>
                    </a:lnTo>
                    <a:lnTo>
                      <a:pt x="38176" y="6166"/>
                    </a:lnTo>
                    <a:lnTo>
                      <a:pt x="37092" y="5654"/>
                    </a:lnTo>
                    <a:lnTo>
                      <a:pt x="35969" y="5161"/>
                    </a:lnTo>
                    <a:lnTo>
                      <a:pt x="34807" y="4669"/>
                    </a:lnTo>
                    <a:lnTo>
                      <a:pt x="33625" y="4196"/>
                    </a:lnTo>
                    <a:lnTo>
                      <a:pt x="32404" y="3763"/>
                    </a:lnTo>
                    <a:lnTo>
                      <a:pt x="31143" y="3329"/>
                    </a:lnTo>
                    <a:lnTo>
                      <a:pt x="29863" y="2916"/>
                    </a:lnTo>
                    <a:lnTo>
                      <a:pt x="28543" y="2502"/>
                    </a:lnTo>
                    <a:lnTo>
                      <a:pt x="27204" y="2147"/>
                    </a:lnTo>
                    <a:lnTo>
                      <a:pt x="26199" y="1872"/>
                    </a:lnTo>
                    <a:lnTo>
                      <a:pt x="25194" y="1635"/>
                    </a:lnTo>
                    <a:lnTo>
                      <a:pt x="24209" y="1399"/>
                    </a:lnTo>
                    <a:lnTo>
                      <a:pt x="23225" y="1202"/>
                    </a:lnTo>
                    <a:lnTo>
                      <a:pt x="22240" y="1005"/>
                    </a:lnTo>
                    <a:lnTo>
                      <a:pt x="21294" y="828"/>
                    </a:lnTo>
                    <a:lnTo>
                      <a:pt x="20329" y="670"/>
                    </a:lnTo>
                    <a:lnTo>
                      <a:pt x="19383" y="532"/>
                    </a:lnTo>
                    <a:lnTo>
                      <a:pt x="18458" y="414"/>
                    </a:lnTo>
                    <a:lnTo>
                      <a:pt x="17551" y="296"/>
                    </a:lnTo>
                    <a:lnTo>
                      <a:pt x="16645" y="217"/>
                    </a:lnTo>
                    <a:lnTo>
                      <a:pt x="15759" y="138"/>
                    </a:lnTo>
                    <a:lnTo>
                      <a:pt x="14873" y="79"/>
                    </a:lnTo>
                    <a:lnTo>
                      <a:pt x="14026" y="40"/>
                    </a:lnTo>
                    <a:lnTo>
                      <a:pt x="13178" y="20"/>
                    </a:lnTo>
                    <a:lnTo>
                      <a:pt x="123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a:off x="2675350" y="238125"/>
                <a:ext cx="763825" cy="1128725"/>
              </a:xfrm>
              <a:custGeom>
                <a:avLst/>
                <a:gdLst/>
                <a:ahLst/>
                <a:cxnLst/>
                <a:rect l="l" t="t" r="r" b="b"/>
                <a:pathLst>
                  <a:path w="30553" h="45149" extrusionOk="0">
                    <a:moveTo>
                      <a:pt x="4728" y="1202"/>
                    </a:moveTo>
                    <a:lnTo>
                      <a:pt x="5122" y="1221"/>
                    </a:lnTo>
                    <a:lnTo>
                      <a:pt x="5556" y="1280"/>
                    </a:lnTo>
                    <a:lnTo>
                      <a:pt x="5989" y="1379"/>
                    </a:lnTo>
                    <a:lnTo>
                      <a:pt x="6442" y="1497"/>
                    </a:lnTo>
                    <a:lnTo>
                      <a:pt x="6876" y="1655"/>
                    </a:lnTo>
                    <a:lnTo>
                      <a:pt x="7289" y="1812"/>
                    </a:lnTo>
                    <a:lnTo>
                      <a:pt x="7742" y="2029"/>
                    </a:lnTo>
                    <a:lnTo>
                      <a:pt x="8195" y="2246"/>
                    </a:lnTo>
                    <a:lnTo>
                      <a:pt x="8648" y="2521"/>
                    </a:lnTo>
                    <a:lnTo>
                      <a:pt x="9121" y="2797"/>
                    </a:lnTo>
                    <a:lnTo>
                      <a:pt x="9614" y="3112"/>
                    </a:lnTo>
                    <a:lnTo>
                      <a:pt x="10106" y="3447"/>
                    </a:lnTo>
                    <a:lnTo>
                      <a:pt x="10855" y="4018"/>
                    </a:lnTo>
                    <a:lnTo>
                      <a:pt x="11623" y="4629"/>
                    </a:lnTo>
                    <a:lnTo>
                      <a:pt x="12391" y="5299"/>
                    </a:lnTo>
                    <a:lnTo>
                      <a:pt x="13179" y="6028"/>
                    </a:lnTo>
                    <a:lnTo>
                      <a:pt x="13967" y="6816"/>
                    </a:lnTo>
                    <a:lnTo>
                      <a:pt x="14755" y="7643"/>
                    </a:lnTo>
                    <a:lnTo>
                      <a:pt x="15562" y="8529"/>
                    </a:lnTo>
                    <a:lnTo>
                      <a:pt x="16350" y="9455"/>
                    </a:lnTo>
                    <a:lnTo>
                      <a:pt x="17158" y="10420"/>
                    </a:lnTo>
                    <a:lnTo>
                      <a:pt x="17946" y="11445"/>
                    </a:lnTo>
                    <a:lnTo>
                      <a:pt x="18754" y="12489"/>
                    </a:lnTo>
                    <a:lnTo>
                      <a:pt x="19522" y="13592"/>
                    </a:lnTo>
                    <a:lnTo>
                      <a:pt x="20310" y="14734"/>
                    </a:lnTo>
                    <a:lnTo>
                      <a:pt x="21078" y="15916"/>
                    </a:lnTo>
                    <a:lnTo>
                      <a:pt x="21826" y="17118"/>
                    </a:lnTo>
                    <a:lnTo>
                      <a:pt x="22555" y="18378"/>
                    </a:lnTo>
                    <a:lnTo>
                      <a:pt x="23363" y="19797"/>
                    </a:lnTo>
                    <a:lnTo>
                      <a:pt x="24111" y="21215"/>
                    </a:lnTo>
                    <a:lnTo>
                      <a:pt x="24821" y="22633"/>
                    </a:lnTo>
                    <a:lnTo>
                      <a:pt x="25471" y="24012"/>
                    </a:lnTo>
                    <a:lnTo>
                      <a:pt x="26081" y="25391"/>
                    </a:lnTo>
                    <a:lnTo>
                      <a:pt x="26633" y="26750"/>
                    </a:lnTo>
                    <a:lnTo>
                      <a:pt x="27145" y="28090"/>
                    </a:lnTo>
                    <a:lnTo>
                      <a:pt x="27598" y="29409"/>
                    </a:lnTo>
                    <a:lnTo>
                      <a:pt x="28012" y="30670"/>
                    </a:lnTo>
                    <a:lnTo>
                      <a:pt x="28366" y="31911"/>
                    </a:lnTo>
                    <a:lnTo>
                      <a:pt x="28662" y="33113"/>
                    </a:lnTo>
                    <a:lnTo>
                      <a:pt x="28898" y="34275"/>
                    </a:lnTo>
                    <a:lnTo>
                      <a:pt x="29095" y="35378"/>
                    </a:lnTo>
                    <a:lnTo>
                      <a:pt x="29174" y="35930"/>
                    </a:lnTo>
                    <a:lnTo>
                      <a:pt x="29233" y="36442"/>
                    </a:lnTo>
                    <a:lnTo>
                      <a:pt x="29272" y="36954"/>
                    </a:lnTo>
                    <a:lnTo>
                      <a:pt x="29312" y="37446"/>
                    </a:lnTo>
                    <a:lnTo>
                      <a:pt x="29331" y="37939"/>
                    </a:lnTo>
                    <a:lnTo>
                      <a:pt x="29331" y="38392"/>
                    </a:lnTo>
                    <a:lnTo>
                      <a:pt x="29331" y="38884"/>
                    </a:lnTo>
                    <a:lnTo>
                      <a:pt x="29312" y="39357"/>
                    </a:lnTo>
                    <a:lnTo>
                      <a:pt x="29272" y="39810"/>
                    </a:lnTo>
                    <a:lnTo>
                      <a:pt x="29213" y="40244"/>
                    </a:lnTo>
                    <a:lnTo>
                      <a:pt x="29134" y="40657"/>
                    </a:lnTo>
                    <a:lnTo>
                      <a:pt x="29056" y="41031"/>
                    </a:lnTo>
                    <a:lnTo>
                      <a:pt x="28938" y="41406"/>
                    </a:lnTo>
                    <a:lnTo>
                      <a:pt x="28819" y="41741"/>
                    </a:lnTo>
                    <a:lnTo>
                      <a:pt x="28701" y="42056"/>
                    </a:lnTo>
                    <a:lnTo>
                      <a:pt x="28544" y="42332"/>
                    </a:lnTo>
                    <a:lnTo>
                      <a:pt x="28386" y="42607"/>
                    </a:lnTo>
                    <a:lnTo>
                      <a:pt x="28209" y="42844"/>
                    </a:lnTo>
                    <a:lnTo>
                      <a:pt x="28031" y="43060"/>
                    </a:lnTo>
                    <a:lnTo>
                      <a:pt x="27834" y="43238"/>
                    </a:lnTo>
                    <a:lnTo>
                      <a:pt x="27618" y="43415"/>
                    </a:lnTo>
                    <a:lnTo>
                      <a:pt x="27381" y="43553"/>
                    </a:lnTo>
                    <a:lnTo>
                      <a:pt x="27224" y="43651"/>
                    </a:lnTo>
                    <a:lnTo>
                      <a:pt x="27046" y="43730"/>
                    </a:lnTo>
                    <a:lnTo>
                      <a:pt x="26849" y="43789"/>
                    </a:lnTo>
                    <a:lnTo>
                      <a:pt x="26653" y="43848"/>
                    </a:lnTo>
                    <a:lnTo>
                      <a:pt x="26456" y="43888"/>
                    </a:lnTo>
                    <a:lnTo>
                      <a:pt x="26259" y="43927"/>
                    </a:lnTo>
                    <a:lnTo>
                      <a:pt x="26042" y="43947"/>
                    </a:lnTo>
                    <a:lnTo>
                      <a:pt x="25825" y="43947"/>
                    </a:lnTo>
                    <a:lnTo>
                      <a:pt x="25412" y="43927"/>
                    </a:lnTo>
                    <a:lnTo>
                      <a:pt x="24998" y="43888"/>
                    </a:lnTo>
                    <a:lnTo>
                      <a:pt x="24565" y="43789"/>
                    </a:lnTo>
                    <a:lnTo>
                      <a:pt x="24092" y="43651"/>
                    </a:lnTo>
                    <a:lnTo>
                      <a:pt x="23678" y="43513"/>
                    </a:lnTo>
                    <a:lnTo>
                      <a:pt x="23245" y="43336"/>
                    </a:lnTo>
                    <a:lnTo>
                      <a:pt x="22811" y="43139"/>
                    </a:lnTo>
                    <a:lnTo>
                      <a:pt x="22358" y="42903"/>
                    </a:lnTo>
                    <a:lnTo>
                      <a:pt x="21886" y="42647"/>
                    </a:lnTo>
                    <a:lnTo>
                      <a:pt x="21413" y="42351"/>
                    </a:lnTo>
                    <a:lnTo>
                      <a:pt x="20940" y="42036"/>
                    </a:lnTo>
                    <a:lnTo>
                      <a:pt x="20448" y="41701"/>
                    </a:lnTo>
                    <a:lnTo>
                      <a:pt x="19699" y="41150"/>
                    </a:lnTo>
                    <a:lnTo>
                      <a:pt x="18931" y="40519"/>
                    </a:lnTo>
                    <a:lnTo>
                      <a:pt x="18163" y="39850"/>
                    </a:lnTo>
                    <a:lnTo>
                      <a:pt x="17375" y="39121"/>
                    </a:lnTo>
                    <a:lnTo>
                      <a:pt x="16587" y="38352"/>
                    </a:lnTo>
                    <a:lnTo>
                      <a:pt x="15799" y="37505"/>
                    </a:lnTo>
                    <a:lnTo>
                      <a:pt x="14991" y="36639"/>
                    </a:lnTo>
                    <a:lnTo>
                      <a:pt x="14184" y="35713"/>
                    </a:lnTo>
                    <a:lnTo>
                      <a:pt x="13396" y="34728"/>
                    </a:lnTo>
                    <a:lnTo>
                      <a:pt x="12588" y="33723"/>
                    </a:lnTo>
                    <a:lnTo>
                      <a:pt x="11800" y="32660"/>
                    </a:lnTo>
                    <a:lnTo>
                      <a:pt x="11012" y="31557"/>
                    </a:lnTo>
                    <a:lnTo>
                      <a:pt x="10244" y="30414"/>
                    </a:lnTo>
                    <a:lnTo>
                      <a:pt x="9476" y="29252"/>
                    </a:lnTo>
                    <a:lnTo>
                      <a:pt x="8727" y="28031"/>
                    </a:lnTo>
                    <a:lnTo>
                      <a:pt x="7998" y="26790"/>
                    </a:lnTo>
                    <a:lnTo>
                      <a:pt x="7191" y="25352"/>
                    </a:lnTo>
                    <a:lnTo>
                      <a:pt x="6442" y="23933"/>
                    </a:lnTo>
                    <a:lnTo>
                      <a:pt x="5733" y="22535"/>
                    </a:lnTo>
                    <a:lnTo>
                      <a:pt x="5083" y="21136"/>
                    </a:lnTo>
                    <a:lnTo>
                      <a:pt x="4472" y="19757"/>
                    </a:lnTo>
                    <a:lnTo>
                      <a:pt x="3901" y="18398"/>
                    </a:lnTo>
                    <a:lnTo>
                      <a:pt x="3409" y="17059"/>
                    </a:lnTo>
                    <a:lnTo>
                      <a:pt x="2956" y="15759"/>
                    </a:lnTo>
                    <a:lnTo>
                      <a:pt x="2542" y="14478"/>
                    </a:lnTo>
                    <a:lnTo>
                      <a:pt x="2187" y="13237"/>
                    </a:lnTo>
                    <a:lnTo>
                      <a:pt x="1892" y="12036"/>
                    </a:lnTo>
                    <a:lnTo>
                      <a:pt x="1655" y="10873"/>
                    </a:lnTo>
                    <a:lnTo>
                      <a:pt x="1458" y="9770"/>
                    </a:lnTo>
                    <a:lnTo>
                      <a:pt x="1380" y="9238"/>
                    </a:lnTo>
                    <a:lnTo>
                      <a:pt x="1321" y="8707"/>
                    </a:lnTo>
                    <a:lnTo>
                      <a:pt x="1262" y="8194"/>
                    </a:lnTo>
                    <a:lnTo>
                      <a:pt x="1242" y="7702"/>
                    </a:lnTo>
                    <a:lnTo>
                      <a:pt x="1222" y="7229"/>
                    </a:lnTo>
                    <a:lnTo>
                      <a:pt x="1202" y="6757"/>
                    </a:lnTo>
                    <a:lnTo>
                      <a:pt x="1222" y="6264"/>
                    </a:lnTo>
                    <a:lnTo>
                      <a:pt x="1242" y="5791"/>
                    </a:lnTo>
                    <a:lnTo>
                      <a:pt x="1281" y="5338"/>
                    </a:lnTo>
                    <a:lnTo>
                      <a:pt x="1340" y="4905"/>
                    </a:lnTo>
                    <a:lnTo>
                      <a:pt x="1419" y="4511"/>
                    </a:lnTo>
                    <a:lnTo>
                      <a:pt x="1498" y="4117"/>
                    </a:lnTo>
                    <a:lnTo>
                      <a:pt x="1596" y="3762"/>
                    </a:lnTo>
                    <a:lnTo>
                      <a:pt x="1715" y="3427"/>
                    </a:lnTo>
                    <a:lnTo>
                      <a:pt x="1852" y="3112"/>
                    </a:lnTo>
                    <a:lnTo>
                      <a:pt x="2010" y="2817"/>
                    </a:lnTo>
                    <a:lnTo>
                      <a:pt x="2168" y="2561"/>
                    </a:lnTo>
                    <a:lnTo>
                      <a:pt x="2345" y="2324"/>
                    </a:lnTo>
                    <a:lnTo>
                      <a:pt x="2522" y="2108"/>
                    </a:lnTo>
                    <a:lnTo>
                      <a:pt x="2719" y="1911"/>
                    </a:lnTo>
                    <a:lnTo>
                      <a:pt x="2936" y="1733"/>
                    </a:lnTo>
                    <a:lnTo>
                      <a:pt x="3153" y="1596"/>
                    </a:lnTo>
                    <a:lnTo>
                      <a:pt x="3330" y="1497"/>
                    </a:lnTo>
                    <a:lnTo>
                      <a:pt x="3507" y="1418"/>
                    </a:lnTo>
                    <a:lnTo>
                      <a:pt x="3704" y="1359"/>
                    </a:lnTo>
                    <a:lnTo>
                      <a:pt x="3881" y="1300"/>
                    </a:lnTo>
                    <a:lnTo>
                      <a:pt x="4098" y="1261"/>
                    </a:lnTo>
                    <a:lnTo>
                      <a:pt x="4295" y="1221"/>
                    </a:lnTo>
                    <a:lnTo>
                      <a:pt x="4512" y="1202"/>
                    </a:lnTo>
                    <a:close/>
                    <a:moveTo>
                      <a:pt x="4453" y="0"/>
                    </a:moveTo>
                    <a:lnTo>
                      <a:pt x="4157" y="39"/>
                    </a:lnTo>
                    <a:lnTo>
                      <a:pt x="3881" y="79"/>
                    </a:lnTo>
                    <a:lnTo>
                      <a:pt x="3606" y="138"/>
                    </a:lnTo>
                    <a:lnTo>
                      <a:pt x="3330" y="217"/>
                    </a:lnTo>
                    <a:lnTo>
                      <a:pt x="3054" y="315"/>
                    </a:lnTo>
                    <a:lnTo>
                      <a:pt x="2798" y="414"/>
                    </a:lnTo>
                    <a:lnTo>
                      <a:pt x="2562" y="552"/>
                    </a:lnTo>
                    <a:lnTo>
                      <a:pt x="2227" y="768"/>
                    </a:lnTo>
                    <a:lnTo>
                      <a:pt x="1931" y="1005"/>
                    </a:lnTo>
                    <a:lnTo>
                      <a:pt x="1655" y="1280"/>
                    </a:lnTo>
                    <a:lnTo>
                      <a:pt x="1399" y="1576"/>
                    </a:lnTo>
                    <a:lnTo>
                      <a:pt x="1222" y="1812"/>
                    </a:lnTo>
                    <a:lnTo>
                      <a:pt x="1045" y="2068"/>
                    </a:lnTo>
                    <a:lnTo>
                      <a:pt x="907" y="2324"/>
                    </a:lnTo>
                    <a:lnTo>
                      <a:pt x="769" y="2600"/>
                    </a:lnTo>
                    <a:lnTo>
                      <a:pt x="631" y="2896"/>
                    </a:lnTo>
                    <a:lnTo>
                      <a:pt x="533" y="3191"/>
                    </a:lnTo>
                    <a:lnTo>
                      <a:pt x="414" y="3506"/>
                    </a:lnTo>
                    <a:lnTo>
                      <a:pt x="336" y="3821"/>
                    </a:lnTo>
                    <a:lnTo>
                      <a:pt x="257" y="4156"/>
                    </a:lnTo>
                    <a:lnTo>
                      <a:pt x="178" y="4491"/>
                    </a:lnTo>
                    <a:lnTo>
                      <a:pt x="139" y="4846"/>
                    </a:lnTo>
                    <a:lnTo>
                      <a:pt x="80" y="5220"/>
                    </a:lnTo>
                    <a:lnTo>
                      <a:pt x="21" y="5969"/>
                    </a:lnTo>
                    <a:lnTo>
                      <a:pt x="1" y="6757"/>
                    </a:lnTo>
                    <a:lnTo>
                      <a:pt x="21" y="7249"/>
                    </a:lnTo>
                    <a:lnTo>
                      <a:pt x="40" y="7781"/>
                    </a:lnTo>
                    <a:lnTo>
                      <a:pt x="80" y="8293"/>
                    </a:lnTo>
                    <a:lnTo>
                      <a:pt x="119" y="8845"/>
                    </a:lnTo>
                    <a:lnTo>
                      <a:pt x="178" y="9396"/>
                    </a:lnTo>
                    <a:lnTo>
                      <a:pt x="257" y="9948"/>
                    </a:lnTo>
                    <a:lnTo>
                      <a:pt x="454" y="11110"/>
                    </a:lnTo>
                    <a:lnTo>
                      <a:pt x="651" y="11996"/>
                    </a:lnTo>
                    <a:lnTo>
                      <a:pt x="868" y="12922"/>
                    </a:lnTo>
                    <a:lnTo>
                      <a:pt x="1104" y="13868"/>
                    </a:lnTo>
                    <a:lnTo>
                      <a:pt x="1380" y="14833"/>
                    </a:lnTo>
                    <a:lnTo>
                      <a:pt x="1695" y="15798"/>
                    </a:lnTo>
                    <a:lnTo>
                      <a:pt x="2030" y="16803"/>
                    </a:lnTo>
                    <a:lnTo>
                      <a:pt x="2404" y="17807"/>
                    </a:lnTo>
                    <a:lnTo>
                      <a:pt x="2798" y="18832"/>
                    </a:lnTo>
                    <a:lnTo>
                      <a:pt x="3212" y="19876"/>
                    </a:lnTo>
                    <a:lnTo>
                      <a:pt x="3665" y="20920"/>
                    </a:lnTo>
                    <a:lnTo>
                      <a:pt x="4137" y="21983"/>
                    </a:lnTo>
                    <a:lnTo>
                      <a:pt x="4650" y="23067"/>
                    </a:lnTo>
                    <a:lnTo>
                      <a:pt x="5181" y="24130"/>
                    </a:lnTo>
                    <a:lnTo>
                      <a:pt x="5733" y="25214"/>
                    </a:lnTo>
                    <a:lnTo>
                      <a:pt x="6324" y="26297"/>
                    </a:lnTo>
                    <a:lnTo>
                      <a:pt x="6954" y="27381"/>
                    </a:lnTo>
                    <a:lnTo>
                      <a:pt x="7526" y="28365"/>
                    </a:lnTo>
                    <a:lnTo>
                      <a:pt x="8097" y="29311"/>
                    </a:lnTo>
                    <a:lnTo>
                      <a:pt x="8688" y="30237"/>
                    </a:lnTo>
                    <a:lnTo>
                      <a:pt x="9279" y="31143"/>
                    </a:lnTo>
                    <a:lnTo>
                      <a:pt x="9870" y="32029"/>
                    </a:lnTo>
                    <a:lnTo>
                      <a:pt x="10480" y="32896"/>
                    </a:lnTo>
                    <a:lnTo>
                      <a:pt x="11091" y="33743"/>
                    </a:lnTo>
                    <a:lnTo>
                      <a:pt x="11721" y="34551"/>
                    </a:lnTo>
                    <a:lnTo>
                      <a:pt x="12332" y="35339"/>
                    </a:lnTo>
                    <a:lnTo>
                      <a:pt x="12962" y="36107"/>
                    </a:lnTo>
                    <a:lnTo>
                      <a:pt x="13573" y="36855"/>
                    </a:lnTo>
                    <a:lnTo>
                      <a:pt x="14203" y="37565"/>
                    </a:lnTo>
                    <a:lnTo>
                      <a:pt x="14834" y="38254"/>
                    </a:lnTo>
                    <a:lnTo>
                      <a:pt x="15464" y="38904"/>
                    </a:lnTo>
                    <a:lnTo>
                      <a:pt x="16075" y="39534"/>
                    </a:lnTo>
                    <a:lnTo>
                      <a:pt x="16705" y="40145"/>
                    </a:lnTo>
                    <a:lnTo>
                      <a:pt x="17316" y="40716"/>
                    </a:lnTo>
                    <a:lnTo>
                      <a:pt x="17926" y="41248"/>
                    </a:lnTo>
                    <a:lnTo>
                      <a:pt x="18537" y="41760"/>
                    </a:lnTo>
                    <a:lnTo>
                      <a:pt x="19147" y="42233"/>
                    </a:lnTo>
                    <a:lnTo>
                      <a:pt x="19738" y="42686"/>
                    </a:lnTo>
                    <a:lnTo>
                      <a:pt x="20349" y="43100"/>
                    </a:lnTo>
                    <a:lnTo>
                      <a:pt x="20920" y="43474"/>
                    </a:lnTo>
                    <a:lnTo>
                      <a:pt x="21511" y="43809"/>
                    </a:lnTo>
                    <a:lnTo>
                      <a:pt x="22083" y="44104"/>
                    </a:lnTo>
                    <a:lnTo>
                      <a:pt x="22634" y="44380"/>
                    </a:lnTo>
                    <a:lnTo>
                      <a:pt x="23186" y="44617"/>
                    </a:lnTo>
                    <a:lnTo>
                      <a:pt x="23737" y="44794"/>
                    </a:lnTo>
                    <a:lnTo>
                      <a:pt x="24269" y="44951"/>
                    </a:lnTo>
                    <a:lnTo>
                      <a:pt x="24801" y="45070"/>
                    </a:lnTo>
                    <a:lnTo>
                      <a:pt x="25313" y="45129"/>
                    </a:lnTo>
                    <a:lnTo>
                      <a:pt x="25825" y="45148"/>
                    </a:lnTo>
                    <a:lnTo>
                      <a:pt x="26101" y="45148"/>
                    </a:lnTo>
                    <a:lnTo>
                      <a:pt x="26396" y="45129"/>
                    </a:lnTo>
                    <a:lnTo>
                      <a:pt x="26672" y="45089"/>
                    </a:lnTo>
                    <a:lnTo>
                      <a:pt x="26948" y="45030"/>
                    </a:lnTo>
                    <a:lnTo>
                      <a:pt x="27224" y="44951"/>
                    </a:lnTo>
                    <a:lnTo>
                      <a:pt x="27480" y="44853"/>
                    </a:lnTo>
                    <a:lnTo>
                      <a:pt x="27736" y="44735"/>
                    </a:lnTo>
                    <a:lnTo>
                      <a:pt x="27992" y="44597"/>
                    </a:lnTo>
                    <a:lnTo>
                      <a:pt x="28327" y="44400"/>
                    </a:lnTo>
                    <a:lnTo>
                      <a:pt x="28622" y="44144"/>
                    </a:lnTo>
                    <a:lnTo>
                      <a:pt x="28898" y="43888"/>
                    </a:lnTo>
                    <a:lnTo>
                      <a:pt x="29154" y="43592"/>
                    </a:lnTo>
                    <a:lnTo>
                      <a:pt x="29331" y="43356"/>
                    </a:lnTo>
                    <a:lnTo>
                      <a:pt x="29489" y="43100"/>
                    </a:lnTo>
                    <a:lnTo>
                      <a:pt x="29647" y="42824"/>
                    </a:lnTo>
                    <a:lnTo>
                      <a:pt x="29785" y="42548"/>
                    </a:lnTo>
                    <a:lnTo>
                      <a:pt x="29903" y="42272"/>
                    </a:lnTo>
                    <a:lnTo>
                      <a:pt x="30021" y="41977"/>
                    </a:lnTo>
                    <a:lnTo>
                      <a:pt x="30119" y="41662"/>
                    </a:lnTo>
                    <a:lnTo>
                      <a:pt x="30218" y="41327"/>
                    </a:lnTo>
                    <a:lnTo>
                      <a:pt x="30297" y="41012"/>
                    </a:lnTo>
                    <a:lnTo>
                      <a:pt x="30356" y="40657"/>
                    </a:lnTo>
                    <a:lnTo>
                      <a:pt x="30415" y="40303"/>
                    </a:lnTo>
                    <a:lnTo>
                      <a:pt x="30474" y="39948"/>
                    </a:lnTo>
                    <a:lnTo>
                      <a:pt x="30533" y="39200"/>
                    </a:lnTo>
                    <a:lnTo>
                      <a:pt x="30553" y="38392"/>
                    </a:lnTo>
                    <a:lnTo>
                      <a:pt x="30533" y="37899"/>
                    </a:lnTo>
                    <a:lnTo>
                      <a:pt x="30513" y="37387"/>
                    </a:lnTo>
                    <a:lnTo>
                      <a:pt x="30474" y="36855"/>
                    </a:lnTo>
                    <a:lnTo>
                      <a:pt x="30435" y="36324"/>
                    </a:lnTo>
                    <a:lnTo>
                      <a:pt x="30356" y="35772"/>
                    </a:lnTo>
                    <a:lnTo>
                      <a:pt x="30277" y="35201"/>
                    </a:lnTo>
                    <a:lnTo>
                      <a:pt x="30080" y="34039"/>
                    </a:lnTo>
                    <a:lnTo>
                      <a:pt x="29903" y="33152"/>
                    </a:lnTo>
                    <a:lnTo>
                      <a:pt x="29686" y="32226"/>
                    </a:lnTo>
                    <a:lnTo>
                      <a:pt x="29430" y="31281"/>
                    </a:lnTo>
                    <a:lnTo>
                      <a:pt x="29154" y="30335"/>
                    </a:lnTo>
                    <a:lnTo>
                      <a:pt x="28859" y="29350"/>
                    </a:lnTo>
                    <a:lnTo>
                      <a:pt x="28524" y="28346"/>
                    </a:lnTo>
                    <a:lnTo>
                      <a:pt x="28150" y="27341"/>
                    </a:lnTo>
                    <a:lnTo>
                      <a:pt x="27756" y="26317"/>
                    </a:lnTo>
                    <a:lnTo>
                      <a:pt x="27342" y="25273"/>
                    </a:lnTo>
                    <a:lnTo>
                      <a:pt x="26889" y="24229"/>
                    </a:lnTo>
                    <a:lnTo>
                      <a:pt x="26416" y="23165"/>
                    </a:lnTo>
                    <a:lnTo>
                      <a:pt x="25904" y="22101"/>
                    </a:lnTo>
                    <a:lnTo>
                      <a:pt x="25372" y="21018"/>
                    </a:lnTo>
                    <a:lnTo>
                      <a:pt x="24801" y="19935"/>
                    </a:lnTo>
                    <a:lnTo>
                      <a:pt x="24230" y="18851"/>
                    </a:lnTo>
                    <a:lnTo>
                      <a:pt x="23599" y="17768"/>
                    </a:lnTo>
                    <a:lnTo>
                      <a:pt x="23028" y="16803"/>
                    </a:lnTo>
                    <a:lnTo>
                      <a:pt x="22457" y="15857"/>
                    </a:lnTo>
                    <a:lnTo>
                      <a:pt x="21866" y="14912"/>
                    </a:lnTo>
                    <a:lnTo>
                      <a:pt x="21275" y="14005"/>
                    </a:lnTo>
                    <a:lnTo>
                      <a:pt x="20664" y="13119"/>
                    </a:lnTo>
                    <a:lnTo>
                      <a:pt x="20073" y="12252"/>
                    </a:lnTo>
                    <a:lnTo>
                      <a:pt x="19443" y="11425"/>
                    </a:lnTo>
                    <a:lnTo>
                      <a:pt x="18832" y="10598"/>
                    </a:lnTo>
                    <a:lnTo>
                      <a:pt x="18222" y="9810"/>
                    </a:lnTo>
                    <a:lnTo>
                      <a:pt x="17591" y="9041"/>
                    </a:lnTo>
                    <a:lnTo>
                      <a:pt x="16961" y="8313"/>
                    </a:lnTo>
                    <a:lnTo>
                      <a:pt x="16350" y="7584"/>
                    </a:lnTo>
                    <a:lnTo>
                      <a:pt x="15720" y="6894"/>
                    </a:lnTo>
                    <a:lnTo>
                      <a:pt x="15090" y="6244"/>
                    </a:lnTo>
                    <a:lnTo>
                      <a:pt x="14479" y="5614"/>
                    </a:lnTo>
                    <a:lnTo>
                      <a:pt x="13849" y="5023"/>
                    </a:lnTo>
                    <a:lnTo>
                      <a:pt x="13238" y="4452"/>
                    </a:lnTo>
                    <a:lnTo>
                      <a:pt x="12627" y="3900"/>
                    </a:lnTo>
                    <a:lnTo>
                      <a:pt x="12017" y="3388"/>
                    </a:lnTo>
                    <a:lnTo>
                      <a:pt x="11406" y="2915"/>
                    </a:lnTo>
                    <a:lnTo>
                      <a:pt x="10795" y="2482"/>
                    </a:lnTo>
                    <a:lnTo>
                      <a:pt x="10205" y="2068"/>
                    </a:lnTo>
                    <a:lnTo>
                      <a:pt x="9633" y="1694"/>
                    </a:lnTo>
                    <a:lnTo>
                      <a:pt x="9042" y="1359"/>
                    </a:lnTo>
                    <a:lnTo>
                      <a:pt x="8471" y="1044"/>
                    </a:lnTo>
                    <a:lnTo>
                      <a:pt x="7920" y="768"/>
                    </a:lnTo>
                    <a:lnTo>
                      <a:pt x="7368" y="552"/>
                    </a:lnTo>
                    <a:lnTo>
                      <a:pt x="6816" y="355"/>
                    </a:lnTo>
                    <a:lnTo>
                      <a:pt x="6285" y="197"/>
                    </a:lnTo>
                    <a:lnTo>
                      <a:pt x="5753" y="98"/>
                    </a:lnTo>
                    <a:lnTo>
                      <a:pt x="5241" y="20"/>
                    </a:lnTo>
                    <a:lnTo>
                      <a:pt x="47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3"/>
              <p:cNvSpPr/>
              <p:nvPr/>
            </p:nvSpPr>
            <p:spPr>
              <a:xfrm>
                <a:off x="2492650" y="420825"/>
                <a:ext cx="1129225" cy="763325"/>
              </a:xfrm>
              <a:custGeom>
                <a:avLst/>
                <a:gdLst/>
                <a:ahLst/>
                <a:cxnLst/>
                <a:rect l="l" t="t" r="r" b="b"/>
                <a:pathLst>
                  <a:path w="45169" h="30533" extrusionOk="0">
                    <a:moveTo>
                      <a:pt x="38412" y="1202"/>
                    </a:moveTo>
                    <a:lnTo>
                      <a:pt x="38905" y="1221"/>
                    </a:lnTo>
                    <a:lnTo>
                      <a:pt x="39358" y="1241"/>
                    </a:lnTo>
                    <a:lnTo>
                      <a:pt x="39811" y="1280"/>
                    </a:lnTo>
                    <a:lnTo>
                      <a:pt x="40244" y="1340"/>
                    </a:lnTo>
                    <a:lnTo>
                      <a:pt x="40658" y="1399"/>
                    </a:lnTo>
                    <a:lnTo>
                      <a:pt x="41032" y="1497"/>
                    </a:lnTo>
                    <a:lnTo>
                      <a:pt x="41406" y="1596"/>
                    </a:lnTo>
                    <a:lnTo>
                      <a:pt x="41741" y="1714"/>
                    </a:lnTo>
                    <a:lnTo>
                      <a:pt x="42056" y="1852"/>
                    </a:lnTo>
                    <a:lnTo>
                      <a:pt x="42332" y="1990"/>
                    </a:lnTo>
                    <a:lnTo>
                      <a:pt x="42608" y="2167"/>
                    </a:lnTo>
                    <a:lnTo>
                      <a:pt x="42844" y="2324"/>
                    </a:lnTo>
                    <a:lnTo>
                      <a:pt x="43061" y="2521"/>
                    </a:lnTo>
                    <a:lnTo>
                      <a:pt x="43258" y="2718"/>
                    </a:lnTo>
                    <a:lnTo>
                      <a:pt x="43416" y="2935"/>
                    </a:lnTo>
                    <a:lnTo>
                      <a:pt x="43573" y="3152"/>
                    </a:lnTo>
                    <a:lnTo>
                      <a:pt x="43652" y="3329"/>
                    </a:lnTo>
                    <a:lnTo>
                      <a:pt x="43731" y="3506"/>
                    </a:lnTo>
                    <a:lnTo>
                      <a:pt x="43810" y="3684"/>
                    </a:lnTo>
                    <a:lnTo>
                      <a:pt x="43849" y="3881"/>
                    </a:lnTo>
                    <a:lnTo>
                      <a:pt x="43908" y="4078"/>
                    </a:lnTo>
                    <a:lnTo>
                      <a:pt x="43928" y="4294"/>
                    </a:lnTo>
                    <a:lnTo>
                      <a:pt x="43948" y="4511"/>
                    </a:lnTo>
                    <a:lnTo>
                      <a:pt x="43948" y="4728"/>
                    </a:lnTo>
                    <a:lnTo>
                      <a:pt x="43948" y="5122"/>
                    </a:lnTo>
                    <a:lnTo>
                      <a:pt x="43888" y="5535"/>
                    </a:lnTo>
                    <a:lnTo>
                      <a:pt x="43790" y="5988"/>
                    </a:lnTo>
                    <a:lnTo>
                      <a:pt x="43652" y="6441"/>
                    </a:lnTo>
                    <a:lnTo>
                      <a:pt x="43514" y="6855"/>
                    </a:lnTo>
                    <a:lnTo>
                      <a:pt x="43337" y="7288"/>
                    </a:lnTo>
                    <a:lnTo>
                      <a:pt x="43140" y="7741"/>
                    </a:lnTo>
                    <a:lnTo>
                      <a:pt x="42903" y="8195"/>
                    </a:lnTo>
                    <a:lnTo>
                      <a:pt x="42647" y="8648"/>
                    </a:lnTo>
                    <a:lnTo>
                      <a:pt x="42352" y="9120"/>
                    </a:lnTo>
                    <a:lnTo>
                      <a:pt x="42037" y="9613"/>
                    </a:lnTo>
                    <a:lnTo>
                      <a:pt x="41702" y="10105"/>
                    </a:lnTo>
                    <a:lnTo>
                      <a:pt x="41150" y="10854"/>
                    </a:lnTo>
                    <a:lnTo>
                      <a:pt x="40520" y="11602"/>
                    </a:lnTo>
                    <a:lnTo>
                      <a:pt x="39850" y="12390"/>
                    </a:lnTo>
                    <a:lnTo>
                      <a:pt x="39121" y="13158"/>
                    </a:lnTo>
                    <a:lnTo>
                      <a:pt x="38353" y="13966"/>
                    </a:lnTo>
                    <a:lnTo>
                      <a:pt x="37526" y="14754"/>
                    </a:lnTo>
                    <a:lnTo>
                      <a:pt x="36639" y="15562"/>
                    </a:lnTo>
                    <a:lnTo>
                      <a:pt x="35714" y="16350"/>
                    </a:lnTo>
                    <a:lnTo>
                      <a:pt x="34748" y="17157"/>
                    </a:lnTo>
                    <a:lnTo>
                      <a:pt x="33724" y="17945"/>
                    </a:lnTo>
                    <a:lnTo>
                      <a:pt x="32660" y="18733"/>
                    </a:lnTo>
                    <a:lnTo>
                      <a:pt x="31557" y="19521"/>
                    </a:lnTo>
                    <a:lnTo>
                      <a:pt x="30435" y="20309"/>
                    </a:lnTo>
                    <a:lnTo>
                      <a:pt x="29253" y="21057"/>
                    </a:lnTo>
                    <a:lnTo>
                      <a:pt x="28031" y="21826"/>
                    </a:lnTo>
                    <a:lnTo>
                      <a:pt x="26790" y="22555"/>
                    </a:lnTo>
                    <a:lnTo>
                      <a:pt x="25372" y="23362"/>
                    </a:lnTo>
                    <a:lnTo>
                      <a:pt x="23954" y="24111"/>
                    </a:lnTo>
                    <a:lnTo>
                      <a:pt x="22536" y="24820"/>
                    </a:lnTo>
                    <a:lnTo>
                      <a:pt x="21137" y="25470"/>
                    </a:lnTo>
                    <a:lnTo>
                      <a:pt x="19758" y="26081"/>
                    </a:lnTo>
                    <a:lnTo>
                      <a:pt x="18399" y="26632"/>
                    </a:lnTo>
                    <a:lnTo>
                      <a:pt x="17059" y="27144"/>
                    </a:lnTo>
                    <a:lnTo>
                      <a:pt x="15759" y="27597"/>
                    </a:lnTo>
                    <a:lnTo>
                      <a:pt x="14479" y="28011"/>
                    </a:lnTo>
                    <a:lnTo>
                      <a:pt x="13238" y="28346"/>
                    </a:lnTo>
                    <a:lnTo>
                      <a:pt x="12036" y="28661"/>
                    </a:lnTo>
                    <a:lnTo>
                      <a:pt x="10894" y="28897"/>
                    </a:lnTo>
                    <a:lnTo>
                      <a:pt x="9771" y="29094"/>
                    </a:lnTo>
                    <a:lnTo>
                      <a:pt x="9239" y="29173"/>
                    </a:lnTo>
                    <a:lnTo>
                      <a:pt x="8707" y="29232"/>
                    </a:lnTo>
                    <a:lnTo>
                      <a:pt x="8195" y="29272"/>
                    </a:lnTo>
                    <a:lnTo>
                      <a:pt x="7703" y="29311"/>
                    </a:lnTo>
                    <a:lnTo>
                      <a:pt x="7230" y="29331"/>
                    </a:lnTo>
                    <a:lnTo>
                      <a:pt x="6265" y="29331"/>
                    </a:lnTo>
                    <a:lnTo>
                      <a:pt x="5792" y="29311"/>
                    </a:lnTo>
                    <a:lnTo>
                      <a:pt x="5339" y="29272"/>
                    </a:lnTo>
                    <a:lnTo>
                      <a:pt x="4925" y="29213"/>
                    </a:lnTo>
                    <a:lnTo>
                      <a:pt x="4512" y="29134"/>
                    </a:lnTo>
                    <a:lnTo>
                      <a:pt x="4118" y="29035"/>
                    </a:lnTo>
                    <a:lnTo>
                      <a:pt x="3763" y="28937"/>
                    </a:lnTo>
                    <a:lnTo>
                      <a:pt x="3428" y="28819"/>
                    </a:lnTo>
                    <a:lnTo>
                      <a:pt x="3113" y="28681"/>
                    </a:lnTo>
                    <a:lnTo>
                      <a:pt x="2818" y="28543"/>
                    </a:lnTo>
                    <a:lnTo>
                      <a:pt x="2562" y="28385"/>
                    </a:lnTo>
                    <a:lnTo>
                      <a:pt x="2325" y="28208"/>
                    </a:lnTo>
                    <a:lnTo>
                      <a:pt x="2109" y="28031"/>
                    </a:lnTo>
                    <a:lnTo>
                      <a:pt x="1912" y="27814"/>
                    </a:lnTo>
                    <a:lnTo>
                      <a:pt x="1754" y="27617"/>
                    </a:lnTo>
                    <a:lnTo>
                      <a:pt x="1596" y="27381"/>
                    </a:lnTo>
                    <a:lnTo>
                      <a:pt x="1518" y="27203"/>
                    </a:lnTo>
                    <a:lnTo>
                      <a:pt x="1439" y="27026"/>
                    </a:lnTo>
                    <a:lnTo>
                      <a:pt x="1360" y="26849"/>
                    </a:lnTo>
                    <a:lnTo>
                      <a:pt x="1301" y="26652"/>
                    </a:lnTo>
                    <a:lnTo>
                      <a:pt x="1261" y="26455"/>
                    </a:lnTo>
                    <a:lnTo>
                      <a:pt x="1242" y="26258"/>
                    </a:lnTo>
                    <a:lnTo>
                      <a:pt x="1222" y="26041"/>
                    </a:lnTo>
                    <a:lnTo>
                      <a:pt x="1202" y="25805"/>
                    </a:lnTo>
                    <a:lnTo>
                      <a:pt x="1222" y="25411"/>
                    </a:lnTo>
                    <a:lnTo>
                      <a:pt x="1281" y="24997"/>
                    </a:lnTo>
                    <a:lnTo>
                      <a:pt x="1380" y="24564"/>
                    </a:lnTo>
                    <a:lnTo>
                      <a:pt x="1498" y="24091"/>
                    </a:lnTo>
                    <a:lnTo>
                      <a:pt x="1655" y="23677"/>
                    </a:lnTo>
                    <a:lnTo>
                      <a:pt x="1833" y="23244"/>
                    </a:lnTo>
                    <a:lnTo>
                      <a:pt x="2030" y="22811"/>
                    </a:lnTo>
                    <a:lnTo>
                      <a:pt x="2266" y="22358"/>
                    </a:lnTo>
                    <a:lnTo>
                      <a:pt x="2522" y="21885"/>
                    </a:lnTo>
                    <a:lnTo>
                      <a:pt x="2798" y="21412"/>
                    </a:lnTo>
                    <a:lnTo>
                      <a:pt x="3113" y="20939"/>
                    </a:lnTo>
                    <a:lnTo>
                      <a:pt x="3468" y="20447"/>
                    </a:lnTo>
                    <a:lnTo>
                      <a:pt x="4019" y="19698"/>
                    </a:lnTo>
                    <a:lnTo>
                      <a:pt x="4630" y="18930"/>
                    </a:lnTo>
                    <a:lnTo>
                      <a:pt x="5319" y="18162"/>
                    </a:lnTo>
                    <a:lnTo>
                      <a:pt x="6028" y="17374"/>
                    </a:lnTo>
                    <a:lnTo>
                      <a:pt x="6816" y="16586"/>
                    </a:lnTo>
                    <a:lnTo>
                      <a:pt x="7644" y="15778"/>
                    </a:lnTo>
                    <a:lnTo>
                      <a:pt x="8530" y="14990"/>
                    </a:lnTo>
                    <a:lnTo>
                      <a:pt x="9456" y="14183"/>
                    </a:lnTo>
                    <a:lnTo>
                      <a:pt x="10421" y="13395"/>
                    </a:lnTo>
                    <a:lnTo>
                      <a:pt x="11445" y="12587"/>
                    </a:lnTo>
                    <a:lnTo>
                      <a:pt x="12509" y="11799"/>
                    </a:lnTo>
                    <a:lnTo>
                      <a:pt x="13593" y="11011"/>
                    </a:lnTo>
                    <a:lnTo>
                      <a:pt x="14735" y="10243"/>
                    </a:lnTo>
                    <a:lnTo>
                      <a:pt x="15917" y="9475"/>
                    </a:lnTo>
                    <a:lnTo>
                      <a:pt x="17138" y="8726"/>
                    </a:lnTo>
                    <a:lnTo>
                      <a:pt x="18379" y="7978"/>
                    </a:lnTo>
                    <a:lnTo>
                      <a:pt x="19797" y="7190"/>
                    </a:lnTo>
                    <a:lnTo>
                      <a:pt x="21216" y="6422"/>
                    </a:lnTo>
                    <a:lnTo>
                      <a:pt x="22634" y="5732"/>
                    </a:lnTo>
                    <a:lnTo>
                      <a:pt x="24033" y="5063"/>
                    </a:lnTo>
                    <a:lnTo>
                      <a:pt x="25411" y="4452"/>
                    </a:lnTo>
                    <a:lnTo>
                      <a:pt x="26771" y="3900"/>
                    </a:lnTo>
                    <a:lnTo>
                      <a:pt x="28090" y="3388"/>
                    </a:lnTo>
                    <a:lnTo>
                      <a:pt x="29410" y="2935"/>
                    </a:lnTo>
                    <a:lnTo>
                      <a:pt x="30691" y="2541"/>
                    </a:lnTo>
                    <a:lnTo>
                      <a:pt x="31912" y="2187"/>
                    </a:lnTo>
                    <a:lnTo>
                      <a:pt x="33113" y="1891"/>
                    </a:lnTo>
                    <a:lnTo>
                      <a:pt x="34276" y="1635"/>
                    </a:lnTo>
                    <a:lnTo>
                      <a:pt x="35398" y="1458"/>
                    </a:lnTo>
                    <a:lnTo>
                      <a:pt x="35930" y="1379"/>
                    </a:lnTo>
                    <a:lnTo>
                      <a:pt x="36442" y="1320"/>
                    </a:lnTo>
                    <a:lnTo>
                      <a:pt x="36955" y="1261"/>
                    </a:lnTo>
                    <a:lnTo>
                      <a:pt x="37467" y="1221"/>
                    </a:lnTo>
                    <a:lnTo>
                      <a:pt x="37940" y="1202"/>
                    </a:lnTo>
                    <a:close/>
                    <a:moveTo>
                      <a:pt x="37900" y="0"/>
                    </a:moveTo>
                    <a:lnTo>
                      <a:pt x="37388" y="20"/>
                    </a:lnTo>
                    <a:lnTo>
                      <a:pt x="36856" y="59"/>
                    </a:lnTo>
                    <a:lnTo>
                      <a:pt x="36324" y="118"/>
                    </a:lnTo>
                    <a:lnTo>
                      <a:pt x="35773" y="177"/>
                    </a:lnTo>
                    <a:lnTo>
                      <a:pt x="35221" y="256"/>
                    </a:lnTo>
                    <a:lnTo>
                      <a:pt x="34059" y="453"/>
                    </a:lnTo>
                    <a:lnTo>
                      <a:pt x="33153" y="650"/>
                    </a:lnTo>
                    <a:lnTo>
                      <a:pt x="32227" y="867"/>
                    </a:lnTo>
                    <a:lnTo>
                      <a:pt x="31301" y="1103"/>
                    </a:lnTo>
                    <a:lnTo>
                      <a:pt x="30336" y="1379"/>
                    </a:lnTo>
                    <a:lnTo>
                      <a:pt x="29351" y="1694"/>
                    </a:lnTo>
                    <a:lnTo>
                      <a:pt x="28366" y="2029"/>
                    </a:lnTo>
                    <a:lnTo>
                      <a:pt x="27342" y="2384"/>
                    </a:lnTo>
                    <a:lnTo>
                      <a:pt x="26318" y="2778"/>
                    </a:lnTo>
                    <a:lnTo>
                      <a:pt x="25274" y="3211"/>
                    </a:lnTo>
                    <a:lnTo>
                      <a:pt x="24230" y="3664"/>
                    </a:lnTo>
                    <a:lnTo>
                      <a:pt x="23166" y="4137"/>
                    </a:lnTo>
                    <a:lnTo>
                      <a:pt x="22102" y="4649"/>
                    </a:lnTo>
                    <a:lnTo>
                      <a:pt x="21019" y="5181"/>
                    </a:lnTo>
                    <a:lnTo>
                      <a:pt x="19955" y="5732"/>
                    </a:lnTo>
                    <a:lnTo>
                      <a:pt x="18872" y="6323"/>
                    </a:lnTo>
                    <a:lnTo>
                      <a:pt x="17769" y="6934"/>
                    </a:lnTo>
                    <a:lnTo>
                      <a:pt x="16803" y="7505"/>
                    </a:lnTo>
                    <a:lnTo>
                      <a:pt x="15858" y="8096"/>
                    </a:lnTo>
                    <a:lnTo>
                      <a:pt x="14932" y="8687"/>
                    </a:lnTo>
                    <a:lnTo>
                      <a:pt x="14026" y="9278"/>
                    </a:lnTo>
                    <a:lnTo>
                      <a:pt x="13140" y="9869"/>
                    </a:lnTo>
                    <a:lnTo>
                      <a:pt x="12273" y="10480"/>
                    </a:lnTo>
                    <a:lnTo>
                      <a:pt x="11426" y="11090"/>
                    </a:lnTo>
                    <a:lnTo>
                      <a:pt x="10618" y="11701"/>
                    </a:lnTo>
                    <a:lnTo>
                      <a:pt x="9811" y="12331"/>
                    </a:lnTo>
                    <a:lnTo>
                      <a:pt x="9042" y="12962"/>
                    </a:lnTo>
                    <a:lnTo>
                      <a:pt x="8313" y="13572"/>
                    </a:lnTo>
                    <a:lnTo>
                      <a:pt x="7604" y="14202"/>
                    </a:lnTo>
                    <a:lnTo>
                      <a:pt x="6915" y="14833"/>
                    </a:lnTo>
                    <a:lnTo>
                      <a:pt x="6245" y="15443"/>
                    </a:lnTo>
                    <a:lnTo>
                      <a:pt x="5615" y="16074"/>
                    </a:lnTo>
                    <a:lnTo>
                      <a:pt x="5024" y="16704"/>
                    </a:lnTo>
                    <a:lnTo>
                      <a:pt x="4453" y="17315"/>
                    </a:lnTo>
                    <a:lnTo>
                      <a:pt x="3901" y="17925"/>
                    </a:lnTo>
                    <a:lnTo>
                      <a:pt x="3409" y="18536"/>
                    </a:lnTo>
                    <a:lnTo>
                      <a:pt x="2916" y="19147"/>
                    </a:lnTo>
                    <a:lnTo>
                      <a:pt x="2483" y="19738"/>
                    </a:lnTo>
                    <a:lnTo>
                      <a:pt x="2069" y="20329"/>
                    </a:lnTo>
                    <a:lnTo>
                      <a:pt x="1695" y="20920"/>
                    </a:lnTo>
                    <a:lnTo>
                      <a:pt x="1360" y="21491"/>
                    </a:lnTo>
                    <a:lnTo>
                      <a:pt x="1045" y="22062"/>
                    </a:lnTo>
                    <a:lnTo>
                      <a:pt x="789" y="22633"/>
                    </a:lnTo>
                    <a:lnTo>
                      <a:pt x="552" y="23185"/>
                    </a:lnTo>
                    <a:lnTo>
                      <a:pt x="355" y="23736"/>
                    </a:lnTo>
                    <a:lnTo>
                      <a:pt x="198" y="24268"/>
                    </a:lnTo>
                    <a:lnTo>
                      <a:pt x="99" y="24800"/>
                    </a:lnTo>
                    <a:lnTo>
                      <a:pt x="20" y="25312"/>
                    </a:lnTo>
                    <a:lnTo>
                      <a:pt x="1" y="25805"/>
                    </a:lnTo>
                    <a:lnTo>
                      <a:pt x="20" y="26100"/>
                    </a:lnTo>
                    <a:lnTo>
                      <a:pt x="40" y="26396"/>
                    </a:lnTo>
                    <a:lnTo>
                      <a:pt x="80" y="26671"/>
                    </a:lnTo>
                    <a:lnTo>
                      <a:pt x="139" y="26947"/>
                    </a:lnTo>
                    <a:lnTo>
                      <a:pt x="217" y="27223"/>
                    </a:lnTo>
                    <a:lnTo>
                      <a:pt x="316" y="27479"/>
                    </a:lnTo>
                    <a:lnTo>
                      <a:pt x="434" y="27735"/>
                    </a:lnTo>
                    <a:lnTo>
                      <a:pt x="552" y="27991"/>
                    </a:lnTo>
                    <a:lnTo>
                      <a:pt x="769" y="28306"/>
                    </a:lnTo>
                    <a:lnTo>
                      <a:pt x="1005" y="28622"/>
                    </a:lnTo>
                    <a:lnTo>
                      <a:pt x="1281" y="28897"/>
                    </a:lnTo>
                    <a:lnTo>
                      <a:pt x="1577" y="29153"/>
                    </a:lnTo>
                    <a:lnTo>
                      <a:pt x="1813" y="29331"/>
                    </a:lnTo>
                    <a:lnTo>
                      <a:pt x="2069" y="29488"/>
                    </a:lnTo>
                    <a:lnTo>
                      <a:pt x="2325" y="29646"/>
                    </a:lnTo>
                    <a:lnTo>
                      <a:pt x="2601" y="29784"/>
                    </a:lnTo>
                    <a:lnTo>
                      <a:pt x="2896" y="29902"/>
                    </a:lnTo>
                    <a:lnTo>
                      <a:pt x="3192" y="30020"/>
                    </a:lnTo>
                    <a:lnTo>
                      <a:pt x="3507" y="30119"/>
                    </a:lnTo>
                    <a:lnTo>
                      <a:pt x="3822" y="30217"/>
                    </a:lnTo>
                    <a:lnTo>
                      <a:pt x="4157" y="30296"/>
                    </a:lnTo>
                    <a:lnTo>
                      <a:pt x="4492" y="30355"/>
                    </a:lnTo>
                    <a:lnTo>
                      <a:pt x="4847" y="30414"/>
                    </a:lnTo>
                    <a:lnTo>
                      <a:pt x="5221" y="30454"/>
                    </a:lnTo>
                    <a:lnTo>
                      <a:pt x="5969" y="30513"/>
                    </a:lnTo>
                    <a:lnTo>
                      <a:pt x="6757" y="30532"/>
                    </a:lnTo>
                    <a:lnTo>
                      <a:pt x="7269" y="30532"/>
                    </a:lnTo>
                    <a:lnTo>
                      <a:pt x="7782" y="30513"/>
                    </a:lnTo>
                    <a:lnTo>
                      <a:pt x="8294" y="30473"/>
                    </a:lnTo>
                    <a:lnTo>
                      <a:pt x="8845" y="30434"/>
                    </a:lnTo>
                    <a:lnTo>
                      <a:pt x="9397" y="30355"/>
                    </a:lnTo>
                    <a:lnTo>
                      <a:pt x="9948" y="30276"/>
                    </a:lnTo>
                    <a:lnTo>
                      <a:pt x="11111" y="30079"/>
                    </a:lnTo>
                    <a:lnTo>
                      <a:pt x="12017" y="29902"/>
                    </a:lnTo>
                    <a:lnTo>
                      <a:pt x="12923" y="29685"/>
                    </a:lnTo>
                    <a:lnTo>
                      <a:pt x="13868" y="29429"/>
                    </a:lnTo>
                    <a:lnTo>
                      <a:pt x="14834" y="29153"/>
                    </a:lnTo>
                    <a:lnTo>
                      <a:pt x="15818" y="28858"/>
                    </a:lnTo>
                    <a:lnTo>
                      <a:pt x="16803" y="28523"/>
                    </a:lnTo>
                    <a:lnTo>
                      <a:pt x="17828" y="28149"/>
                    </a:lnTo>
                    <a:lnTo>
                      <a:pt x="18852" y="27755"/>
                    </a:lnTo>
                    <a:lnTo>
                      <a:pt x="19876" y="27341"/>
                    </a:lnTo>
                    <a:lnTo>
                      <a:pt x="20940" y="26888"/>
                    </a:lnTo>
                    <a:lnTo>
                      <a:pt x="22004" y="26396"/>
                    </a:lnTo>
                    <a:lnTo>
                      <a:pt x="23067" y="25903"/>
                    </a:lnTo>
                    <a:lnTo>
                      <a:pt x="24131" y="25371"/>
                    </a:lnTo>
                    <a:lnTo>
                      <a:pt x="25215" y="24800"/>
                    </a:lnTo>
                    <a:lnTo>
                      <a:pt x="26298" y="24209"/>
                    </a:lnTo>
                    <a:lnTo>
                      <a:pt x="27401" y="23599"/>
                    </a:lnTo>
                    <a:lnTo>
                      <a:pt x="28366" y="23027"/>
                    </a:lnTo>
                    <a:lnTo>
                      <a:pt x="29312" y="22456"/>
                    </a:lnTo>
                    <a:lnTo>
                      <a:pt x="30238" y="21865"/>
                    </a:lnTo>
                    <a:lnTo>
                      <a:pt x="31144" y="21274"/>
                    </a:lnTo>
                    <a:lnTo>
                      <a:pt x="32030" y="20664"/>
                    </a:lnTo>
                    <a:lnTo>
                      <a:pt x="32897" y="20053"/>
                    </a:lnTo>
                    <a:lnTo>
                      <a:pt x="33744" y="19442"/>
                    </a:lnTo>
                    <a:lnTo>
                      <a:pt x="34551" y="18832"/>
                    </a:lnTo>
                    <a:lnTo>
                      <a:pt x="35339" y="18201"/>
                    </a:lnTo>
                    <a:lnTo>
                      <a:pt x="36108" y="17591"/>
                    </a:lnTo>
                    <a:lnTo>
                      <a:pt x="36856" y="16960"/>
                    </a:lnTo>
                    <a:lnTo>
                      <a:pt x="37565" y="16330"/>
                    </a:lnTo>
                    <a:lnTo>
                      <a:pt x="38255" y="15719"/>
                    </a:lnTo>
                    <a:lnTo>
                      <a:pt x="38924" y="15089"/>
                    </a:lnTo>
                    <a:lnTo>
                      <a:pt x="39555" y="14459"/>
                    </a:lnTo>
                    <a:lnTo>
                      <a:pt x="40146" y="13848"/>
                    </a:lnTo>
                    <a:lnTo>
                      <a:pt x="40717" y="13218"/>
                    </a:lnTo>
                    <a:lnTo>
                      <a:pt x="41249" y="12607"/>
                    </a:lnTo>
                    <a:lnTo>
                      <a:pt x="41761" y="11996"/>
                    </a:lnTo>
                    <a:lnTo>
                      <a:pt x="42234" y="11405"/>
                    </a:lnTo>
                    <a:lnTo>
                      <a:pt x="42687" y="10795"/>
                    </a:lnTo>
                    <a:lnTo>
                      <a:pt x="43100" y="10204"/>
                    </a:lnTo>
                    <a:lnTo>
                      <a:pt x="43475" y="9613"/>
                    </a:lnTo>
                    <a:lnTo>
                      <a:pt x="43810" y="9042"/>
                    </a:lnTo>
                    <a:lnTo>
                      <a:pt x="44125" y="8470"/>
                    </a:lnTo>
                    <a:lnTo>
                      <a:pt x="44381" y="7899"/>
                    </a:lnTo>
                    <a:lnTo>
                      <a:pt x="44617" y="7348"/>
                    </a:lnTo>
                    <a:lnTo>
                      <a:pt x="44814" y="6816"/>
                    </a:lnTo>
                    <a:lnTo>
                      <a:pt x="44952" y="6284"/>
                    </a:lnTo>
                    <a:lnTo>
                      <a:pt x="45070" y="5752"/>
                    </a:lnTo>
                    <a:lnTo>
                      <a:pt x="45129" y="5240"/>
                    </a:lnTo>
                    <a:lnTo>
                      <a:pt x="45169" y="4728"/>
                    </a:lnTo>
                    <a:lnTo>
                      <a:pt x="45149" y="4432"/>
                    </a:lnTo>
                    <a:lnTo>
                      <a:pt x="45129" y="4156"/>
                    </a:lnTo>
                    <a:lnTo>
                      <a:pt x="45090" y="3861"/>
                    </a:lnTo>
                    <a:lnTo>
                      <a:pt x="45031" y="3585"/>
                    </a:lnTo>
                    <a:lnTo>
                      <a:pt x="44952" y="3329"/>
                    </a:lnTo>
                    <a:lnTo>
                      <a:pt x="44854" y="3053"/>
                    </a:lnTo>
                    <a:lnTo>
                      <a:pt x="44735" y="2797"/>
                    </a:lnTo>
                    <a:lnTo>
                      <a:pt x="44617" y="2561"/>
                    </a:lnTo>
                    <a:lnTo>
                      <a:pt x="44401" y="2226"/>
                    </a:lnTo>
                    <a:lnTo>
                      <a:pt x="44164" y="1930"/>
                    </a:lnTo>
                    <a:lnTo>
                      <a:pt x="43888" y="1635"/>
                    </a:lnTo>
                    <a:lnTo>
                      <a:pt x="43593" y="1379"/>
                    </a:lnTo>
                    <a:lnTo>
                      <a:pt x="43357" y="1202"/>
                    </a:lnTo>
                    <a:lnTo>
                      <a:pt x="43100" y="1044"/>
                    </a:lnTo>
                    <a:lnTo>
                      <a:pt x="42844" y="886"/>
                    </a:lnTo>
                    <a:lnTo>
                      <a:pt x="42569" y="749"/>
                    </a:lnTo>
                    <a:lnTo>
                      <a:pt x="42273" y="630"/>
                    </a:lnTo>
                    <a:lnTo>
                      <a:pt x="41978" y="512"/>
                    </a:lnTo>
                    <a:lnTo>
                      <a:pt x="41663" y="414"/>
                    </a:lnTo>
                    <a:lnTo>
                      <a:pt x="41347" y="335"/>
                    </a:lnTo>
                    <a:lnTo>
                      <a:pt x="41012" y="256"/>
                    </a:lnTo>
                    <a:lnTo>
                      <a:pt x="40658" y="177"/>
                    </a:lnTo>
                    <a:lnTo>
                      <a:pt x="40303" y="118"/>
                    </a:lnTo>
                    <a:lnTo>
                      <a:pt x="39949" y="79"/>
                    </a:lnTo>
                    <a:lnTo>
                      <a:pt x="39200" y="20"/>
                    </a:lnTo>
                    <a:lnTo>
                      <a:pt x="3841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3"/>
              <p:cNvSpPr/>
              <p:nvPr/>
            </p:nvSpPr>
            <p:spPr>
              <a:xfrm>
                <a:off x="2752175" y="478425"/>
                <a:ext cx="638750" cy="638750"/>
              </a:xfrm>
              <a:custGeom>
                <a:avLst/>
                <a:gdLst/>
                <a:ahLst/>
                <a:cxnLst/>
                <a:rect l="l" t="t" r="r" b="b"/>
                <a:pathLst>
                  <a:path w="25550" h="25550" extrusionOk="0">
                    <a:moveTo>
                      <a:pt x="12411" y="1"/>
                    </a:moveTo>
                    <a:lnTo>
                      <a:pt x="11800" y="20"/>
                    </a:lnTo>
                    <a:lnTo>
                      <a:pt x="11189" y="99"/>
                    </a:lnTo>
                    <a:lnTo>
                      <a:pt x="10579" y="178"/>
                    </a:lnTo>
                    <a:lnTo>
                      <a:pt x="9968" y="296"/>
                    </a:lnTo>
                    <a:lnTo>
                      <a:pt x="9377" y="454"/>
                    </a:lnTo>
                    <a:lnTo>
                      <a:pt x="8786" y="631"/>
                    </a:lnTo>
                    <a:lnTo>
                      <a:pt x="8215" y="828"/>
                    </a:lnTo>
                    <a:lnTo>
                      <a:pt x="7644" y="1064"/>
                    </a:lnTo>
                    <a:lnTo>
                      <a:pt x="7092" y="1321"/>
                    </a:lnTo>
                    <a:lnTo>
                      <a:pt x="6541" y="1616"/>
                    </a:lnTo>
                    <a:lnTo>
                      <a:pt x="6028" y="1911"/>
                    </a:lnTo>
                    <a:lnTo>
                      <a:pt x="5497" y="2266"/>
                    </a:lnTo>
                    <a:lnTo>
                      <a:pt x="5004" y="2621"/>
                    </a:lnTo>
                    <a:lnTo>
                      <a:pt x="4531" y="3015"/>
                    </a:lnTo>
                    <a:lnTo>
                      <a:pt x="4059" y="3428"/>
                    </a:lnTo>
                    <a:lnTo>
                      <a:pt x="3606" y="3862"/>
                    </a:lnTo>
                    <a:lnTo>
                      <a:pt x="3192" y="4315"/>
                    </a:lnTo>
                    <a:lnTo>
                      <a:pt x="2778" y="4807"/>
                    </a:lnTo>
                    <a:lnTo>
                      <a:pt x="2404" y="5300"/>
                    </a:lnTo>
                    <a:lnTo>
                      <a:pt x="2049" y="5831"/>
                    </a:lnTo>
                    <a:lnTo>
                      <a:pt x="1695" y="6383"/>
                    </a:lnTo>
                    <a:lnTo>
                      <a:pt x="1399" y="6954"/>
                    </a:lnTo>
                    <a:lnTo>
                      <a:pt x="1104" y="7545"/>
                    </a:lnTo>
                    <a:lnTo>
                      <a:pt x="848" y="8156"/>
                    </a:lnTo>
                    <a:lnTo>
                      <a:pt x="631" y="8766"/>
                    </a:lnTo>
                    <a:lnTo>
                      <a:pt x="454" y="9377"/>
                    </a:lnTo>
                    <a:lnTo>
                      <a:pt x="296" y="10007"/>
                    </a:lnTo>
                    <a:lnTo>
                      <a:pt x="178" y="10618"/>
                    </a:lnTo>
                    <a:lnTo>
                      <a:pt x="80" y="11248"/>
                    </a:lnTo>
                    <a:lnTo>
                      <a:pt x="20" y="11879"/>
                    </a:lnTo>
                    <a:lnTo>
                      <a:pt x="1" y="12489"/>
                    </a:lnTo>
                    <a:lnTo>
                      <a:pt x="1" y="13120"/>
                    </a:lnTo>
                    <a:lnTo>
                      <a:pt x="20" y="13730"/>
                    </a:lnTo>
                    <a:lnTo>
                      <a:pt x="99" y="14341"/>
                    </a:lnTo>
                    <a:lnTo>
                      <a:pt x="178" y="14952"/>
                    </a:lnTo>
                    <a:lnTo>
                      <a:pt x="296" y="15562"/>
                    </a:lnTo>
                    <a:lnTo>
                      <a:pt x="454" y="16153"/>
                    </a:lnTo>
                    <a:lnTo>
                      <a:pt x="631" y="16744"/>
                    </a:lnTo>
                    <a:lnTo>
                      <a:pt x="828" y="17316"/>
                    </a:lnTo>
                    <a:lnTo>
                      <a:pt x="1064" y="17887"/>
                    </a:lnTo>
                    <a:lnTo>
                      <a:pt x="1321" y="18438"/>
                    </a:lnTo>
                    <a:lnTo>
                      <a:pt x="1616" y="18990"/>
                    </a:lnTo>
                    <a:lnTo>
                      <a:pt x="1931" y="19522"/>
                    </a:lnTo>
                    <a:lnTo>
                      <a:pt x="2266" y="20034"/>
                    </a:lnTo>
                    <a:lnTo>
                      <a:pt x="2621" y="20526"/>
                    </a:lnTo>
                    <a:lnTo>
                      <a:pt x="3015" y="21019"/>
                    </a:lnTo>
                    <a:lnTo>
                      <a:pt x="3428" y="21472"/>
                    </a:lnTo>
                    <a:lnTo>
                      <a:pt x="3862" y="21925"/>
                    </a:lnTo>
                    <a:lnTo>
                      <a:pt x="4315" y="22339"/>
                    </a:lnTo>
                    <a:lnTo>
                      <a:pt x="4807" y="22752"/>
                    </a:lnTo>
                    <a:lnTo>
                      <a:pt x="5300" y="23126"/>
                    </a:lnTo>
                    <a:lnTo>
                      <a:pt x="5831" y="23501"/>
                    </a:lnTo>
                    <a:lnTo>
                      <a:pt x="6383" y="23836"/>
                    </a:lnTo>
                    <a:lnTo>
                      <a:pt x="6954" y="24131"/>
                    </a:lnTo>
                    <a:lnTo>
                      <a:pt x="7545" y="24427"/>
                    </a:lnTo>
                    <a:lnTo>
                      <a:pt x="8156" y="24683"/>
                    </a:lnTo>
                    <a:lnTo>
                      <a:pt x="8766" y="24899"/>
                    </a:lnTo>
                    <a:lnTo>
                      <a:pt x="9377" y="25077"/>
                    </a:lnTo>
                    <a:lnTo>
                      <a:pt x="10007" y="25234"/>
                    </a:lnTo>
                    <a:lnTo>
                      <a:pt x="10618" y="25352"/>
                    </a:lnTo>
                    <a:lnTo>
                      <a:pt x="11248" y="25451"/>
                    </a:lnTo>
                    <a:lnTo>
                      <a:pt x="11879" y="25510"/>
                    </a:lnTo>
                    <a:lnTo>
                      <a:pt x="12489" y="25549"/>
                    </a:lnTo>
                    <a:lnTo>
                      <a:pt x="13120" y="25530"/>
                    </a:lnTo>
                    <a:lnTo>
                      <a:pt x="13730" y="25510"/>
                    </a:lnTo>
                    <a:lnTo>
                      <a:pt x="14341" y="25451"/>
                    </a:lnTo>
                    <a:lnTo>
                      <a:pt x="14952" y="25352"/>
                    </a:lnTo>
                    <a:lnTo>
                      <a:pt x="15562" y="25234"/>
                    </a:lnTo>
                    <a:lnTo>
                      <a:pt x="16153" y="25077"/>
                    </a:lnTo>
                    <a:lnTo>
                      <a:pt x="16744" y="24899"/>
                    </a:lnTo>
                    <a:lnTo>
                      <a:pt x="17315" y="24702"/>
                    </a:lnTo>
                    <a:lnTo>
                      <a:pt x="17887" y="24466"/>
                    </a:lnTo>
                    <a:lnTo>
                      <a:pt x="18438" y="24210"/>
                    </a:lnTo>
                    <a:lnTo>
                      <a:pt x="18990" y="23934"/>
                    </a:lnTo>
                    <a:lnTo>
                      <a:pt x="19522" y="23619"/>
                    </a:lnTo>
                    <a:lnTo>
                      <a:pt x="20034" y="23284"/>
                    </a:lnTo>
                    <a:lnTo>
                      <a:pt x="20526" y="22910"/>
                    </a:lnTo>
                    <a:lnTo>
                      <a:pt x="21019" y="22536"/>
                    </a:lnTo>
                    <a:lnTo>
                      <a:pt x="21472" y="22122"/>
                    </a:lnTo>
                    <a:lnTo>
                      <a:pt x="21925" y="21669"/>
                    </a:lnTo>
                    <a:lnTo>
                      <a:pt x="22358" y="21216"/>
                    </a:lnTo>
                    <a:lnTo>
                      <a:pt x="22752" y="20743"/>
                    </a:lnTo>
                    <a:lnTo>
                      <a:pt x="23126" y="20231"/>
                    </a:lnTo>
                    <a:lnTo>
                      <a:pt x="23501" y="19699"/>
                    </a:lnTo>
                    <a:lnTo>
                      <a:pt x="23836" y="19147"/>
                    </a:lnTo>
                    <a:lnTo>
                      <a:pt x="24151" y="18576"/>
                    </a:lnTo>
                    <a:lnTo>
                      <a:pt x="24427" y="17985"/>
                    </a:lnTo>
                    <a:lnTo>
                      <a:pt x="24683" y="17375"/>
                    </a:lnTo>
                    <a:lnTo>
                      <a:pt x="24899" y="16764"/>
                    </a:lnTo>
                    <a:lnTo>
                      <a:pt x="25077" y="16153"/>
                    </a:lnTo>
                    <a:lnTo>
                      <a:pt x="25234" y="15523"/>
                    </a:lnTo>
                    <a:lnTo>
                      <a:pt x="25372" y="14912"/>
                    </a:lnTo>
                    <a:lnTo>
                      <a:pt x="25451" y="14282"/>
                    </a:lnTo>
                    <a:lnTo>
                      <a:pt x="25510" y="13671"/>
                    </a:lnTo>
                    <a:lnTo>
                      <a:pt x="25549" y="13041"/>
                    </a:lnTo>
                    <a:lnTo>
                      <a:pt x="25530" y="12411"/>
                    </a:lnTo>
                    <a:lnTo>
                      <a:pt x="25510" y="11800"/>
                    </a:lnTo>
                    <a:lnTo>
                      <a:pt x="25451" y="11189"/>
                    </a:lnTo>
                    <a:lnTo>
                      <a:pt x="25352" y="10579"/>
                    </a:lnTo>
                    <a:lnTo>
                      <a:pt x="25234" y="9968"/>
                    </a:lnTo>
                    <a:lnTo>
                      <a:pt x="25077" y="9377"/>
                    </a:lnTo>
                    <a:lnTo>
                      <a:pt x="24899" y="8786"/>
                    </a:lnTo>
                    <a:lnTo>
                      <a:pt x="24702" y="8215"/>
                    </a:lnTo>
                    <a:lnTo>
                      <a:pt x="24466" y="7644"/>
                    </a:lnTo>
                    <a:lnTo>
                      <a:pt x="24210" y="7092"/>
                    </a:lnTo>
                    <a:lnTo>
                      <a:pt x="23934" y="6541"/>
                    </a:lnTo>
                    <a:lnTo>
                      <a:pt x="23619" y="6028"/>
                    </a:lnTo>
                    <a:lnTo>
                      <a:pt x="23284" y="5497"/>
                    </a:lnTo>
                    <a:lnTo>
                      <a:pt x="22910" y="5004"/>
                    </a:lnTo>
                    <a:lnTo>
                      <a:pt x="22536" y="4531"/>
                    </a:lnTo>
                    <a:lnTo>
                      <a:pt x="22122" y="4059"/>
                    </a:lnTo>
                    <a:lnTo>
                      <a:pt x="21688" y="3606"/>
                    </a:lnTo>
                    <a:lnTo>
                      <a:pt x="21216" y="3192"/>
                    </a:lnTo>
                    <a:lnTo>
                      <a:pt x="20743" y="2778"/>
                    </a:lnTo>
                    <a:lnTo>
                      <a:pt x="20231" y="2404"/>
                    </a:lnTo>
                    <a:lnTo>
                      <a:pt x="19699" y="2030"/>
                    </a:lnTo>
                    <a:lnTo>
                      <a:pt x="19147" y="1695"/>
                    </a:lnTo>
                    <a:lnTo>
                      <a:pt x="18576" y="1399"/>
                    </a:lnTo>
                    <a:lnTo>
                      <a:pt x="17985" y="1104"/>
                    </a:lnTo>
                    <a:lnTo>
                      <a:pt x="17375" y="848"/>
                    </a:lnTo>
                    <a:lnTo>
                      <a:pt x="16764" y="631"/>
                    </a:lnTo>
                    <a:lnTo>
                      <a:pt x="16153" y="454"/>
                    </a:lnTo>
                    <a:lnTo>
                      <a:pt x="15523" y="296"/>
                    </a:lnTo>
                    <a:lnTo>
                      <a:pt x="14912" y="178"/>
                    </a:lnTo>
                    <a:lnTo>
                      <a:pt x="14282" y="80"/>
                    </a:lnTo>
                    <a:lnTo>
                      <a:pt x="13671" y="20"/>
                    </a:lnTo>
                    <a:lnTo>
                      <a:pt x="13041"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a:off x="2709350" y="435575"/>
                <a:ext cx="723925" cy="723950"/>
              </a:xfrm>
              <a:custGeom>
                <a:avLst/>
                <a:gdLst/>
                <a:ahLst/>
                <a:cxnLst/>
                <a:rect l="l" t="t" r="r" b="b"/>
                <a:pathLst>
                  <a:path w="28957" h="28958" extrusionOk="0">
                    <a:moveTo>
                      <a:pt x="14754" y="1715"/>
                    </a:moveTo>
                    <a:lnTo>
                      <a:pt x="15384" y="1734"/>
                    </a:lnTo>
                    <a:lnTo>
                      <a:pt x="15995" y="1794"/>
                    </a:lnTo>
                    <a:lnTo>
                      <a:pt x="16625" y="1892"/>
                    </a:lnTo>
                    <a:lnTo>
                      <a:pt x="17236" y="2010"/>
                    </a:lnTo>
                    <a:lnTo>
                      <a:pt x="17866" y="2168"/>
                    </a:lnTo>
                    <a:lnTo>
                      <a:pt x="18477" y="2345"/>
                    </a:lnTo>
                    <a:lnTo>
                      <a:pt x="19088" y="2562"/>
                    </a:lnTo>
                    <a:lnTo>
                      <a:pt x="19698" y="2818"/>
                    </a:lnTo>
                    <a:lnTo>
                      <a:pt x="20289" y="3113"/>
                    </a:lnTo>
                    <a:lnTo>
                      <a:pt x="20860" y="3409"/>
                    </a:lnTo>
                    <a:lnTo>
                      <a:pt x="21412" y="3744"/>
                    </a:lnTo>
                    <a:lnTo>
                      <a:pt x="21944" y="4118"/>
                    </a:lnTo>
                    <a:lnTo>
                      <a:pt x="22456" y="4492"/>
                    </a:lnTo>
                    <a:lnTo>
                      <a:pt x="22929" y="4906"/>
                    </a:lnTo>
                    <a:lnTo>
                      <a:pt x="23401" y="5320"/>
                    </a:lnTo>
                    <a:lnTo>
                      <a:pt x="23835" y="5773"/>
                    </a:lnTo>
                    <a:lnTo>
                      <a:pt x="24249" y="6245"/>
                    </a:lnTo>
                    <a:lnTo>
                      <a:pt x="24623" y="6718"/>
                    </a:lnTo>
                    <a:lnTo>
                      <a:pt x="24997" y="7211"/>
                    </a:lnTo>
                    <a:lnTo>
                      <a:pt x="25332" y="7742"/>
                    </a:lnTo>
                    <a:lnTo>
                      <a:pt x="25647" y="8255"/>
                    </a:lnTo>
                    <a:lnTo>
                      <a:pt x="25923" y="8806"/>
                    </a:lnTo>
                    <a:lnTo>
                      <a:pt x="26179" y="9358"/>
                    </a:lnTo>
                    <a:lnTo>
                      <a:pt x="26415" y="9929"/>
                    </a:lnTo>
                    <a:lnTo>
                      <a:pt x="26612" y="10500"/>
                    </a:lnTo>
                    <a:lnTo>
                      <a:pt x="26790" y="11091"/>
                    </a:lnTo>
                    <a:lnTo>
                      <a:pt x="26947" y="11682"/>
                    </a:lnTo>
                    <a:lnTo>
                      <a:pt x="27065" y="12293"/>
                    </a:lnTo>
                    <a:lnTo>
                      <a:pt x="27164" y="12903"/>
                    </a:lnTo>
                    <a:lnTo>
                      <a:pt x="27223" y="13514"/>
                    </a:lnTo>
                    <a:lnTo>
                      <a:pt x="27243" y="14125"/>
                    </a:lnTo>
                    <a:lnTo>
                      <a:pt x="27262" y="14755"/>
                    </a:lnTo>
                    <a:lnTo>
                      <a:pt x="27223" y="15385"/>
                    </a:lnTo>
                    <a:lnTo>
                      <a:pt x="27164" y="15996"/>
                    </a:lnTo>
                    <a:lnTo>
                      <a:pt x="27085" y="16626"/>
                    </a:lnTo>
                    <a:lnTo>
                      <a:pt x="26947" y="17237"/>
                    </a:lnTo>
                    <a:lnTo>
                      <a:pt x="26790" y="17867"/>
                    </a:lnTo>
                    <a:lnTo>
                      <a:pt x="26612" y="18478"/>
                    </a:lnTo>
                    <a:lnTo>
                      <a:pt x="26396" y="19089"/>
                    </a:lnTo>
                    <a:lnTo>
                      <a:pt x="26140" y="19699"/>
                    </a:lnTo>
                    <a:lnTo>
                      <a:pt x="25864" y="20290"/>
                    </a:lnTo>
                    <a:lnTo>
                      <a:pt x="25549" y="20861"/>
                    </a:lnTo>
                    <a:lnTo>
                      <a:pt x="25214" y="21413"/>
                    </a:lnTo>
                    <a:lnTo>
                      <a:pt x="24839" y="21945"/>
                    </a:lnTo>
                    <a:lnTo>
                      <a:pt x="24465" y="22457"/>
                    </a:lnTo>
                    <a:lnTo>
                      <a:pt x="24071" y="22930"/>
                    </a:lnTo>
                    <a:lnTo>
                      <a:pt x="23638" y="23383"/>
                    </a:lnTo>
                    <a:lnTo>
                      <a:pt x="23185" y="23836"/>
                    </a:lnTo>
                    <a:lnTo>
                      <a:pt x="22732" y="24250"/>
                    </a:lnTo>
                    <a:lnTo>
                      <a:pt x="22239" y="24624"/>
                    </a:lnTo>
                    <a:lnTo>
                      <a:pt x="21747" y="24998"/>
                    </a:lnTo>
                    <a:lnTo>
                      <a:pt x="21235" y="25333"/>
                    </a:lnTo>
                    <a:lnTo>
                      <a:pt x="20703" y="25648"/>
                    </a:lnTo>
                    <a:lnTo>
                      <a:pt x="20151" y="25924"/>
                    </a:lnTo>
                    <a:lnTo>
                      <a:pt x="19600" y="26180"/>
                    </a:lnTo>
                    <a:lnTo>
                      <a:pt x="19028" y="26416"/>
                    </a:lnTo>
                    <a:lnTo>
                      <a:pt x="18457" y="26613"/>
                    </a:lnTo>
                    <a:lnTo>
                      <a:pt x="17866" y="26791"/>
                    </a:lnTo>
                    <a:lnTo>
                      <a:pt x="17275" y="26948"/>
                    </a:lnTo>
                    <a:lnTo>
                      <a:pt x="16665" y="27066"/>
                    </a:lnTo>
                    <a:lnTo>
                      <a:pt x="16054" y="27165"/>
                    </a:lnTo>
                    <a:lnTo>
                      <a:pt x="15443" y="27224"/>
                    </a:lnTo>
                    <a:lnTo>
                      <a:pt x="14833" y="27244"/>
                    </a:lnTo>
                    <a:lnTo>
                      <a:pt x="14202" y="27263"/>
                    </a:lnTo>
                    <a:lnTo>
                      <a:pt x="13592" y="27224"/>
                    </a:lnTo>
                    <a:lnTo>
                      <a:pt x="12961" y="27165"/>
                    </a:lnTo>
                    <a:lnTo>
                      <a:pt x="12331" y="27066"/>
                    </a:lnTo>
                    <a:lnTo>
                      <a:pt x="11720" y="26948"/>
                    </a:lnTo>
                    <a:lnTo>
                      <a:pt x="11090" y="26791"/>
                    </a:lnTo>
                    <a:lnTo>
                      <a:pt x="10479" y="26613"/>
                    </a:lnTo>
                    <a:lnTo>
                      <a:pt x="9869" y="26397"/>
                    </a:lnTo>
                    <a:lnTo>
                      <a:pt x="9258" y="26141"/>
                    </a:lnTo>
                    <a:lnTo>
                      <a:pt x="8667" y="25845"/>
                    </a:lnTo>
                    <a:lnTo>
                      <a:pt x="8096" y="25550"/>
                    </a:lnTo>
                    <a:lnTo>
                      <a:pt x="7544" y="25215"/>
                    </a:lnTo>
                    <a:lnTo>
                      <a:pt x="7013" y="24840"/>
                    </a:lnTo>
                    <a:lnTo>
                      <a:pt x="6520" y="24466"/>
                    </a:lnTo>
                    <a:lnTo>
                      <a:pt x="6028" y="24053"/>
                    </a:lnTo>
                    <a:lnTo>
                      <a:pt x="5575" y="23639"/>
                    </a:lnTo>
                    <a:lnTo>
                      <a:pt x="5141" y="23186"/>
                    </a:lnTo>
                    <a:lnTo>
                      <a:pt x="4728" y="22733"/>
                    </a:lnTo>
                    <a:lnTo>
                      <a:pt x="4334" y="22240"/>
                    </a:lnTo>
                    <a:lnTo>
                      <a:pt x="3979" y="21748"/>
                    </a:lnTo>
                    <a:lnTo>
                      <a:pt x="3644" y="21236"/>
                    </a:lnTo>
                    <a:lnTo>
                      <a:pt x="3329" y="20704"/>
                    </a:lnTo>
                    <a:lnTo>
                      <a:pt x="3034" y="20152"/>
                    </a:lnTo>
                    <a:lnTo>
                      <a:pt x="2777" y="19601"/>
                    </a:lnTo>
                    <a:lnTo>
                      <a:pt x="2541" y="19030"/>
                    </a:lnTo>
                    <a:lnTo>
                      <a:pt x="2344" y="18458"/>
                    </a:lnTo>
                    <a:lnTo>
                      <a:pt x="2167" y="17867"/>
                    </a:lnTo>
                    <a:lnTo>
                      <a:pt x="2009" y="17276"/>
                    </a:lnTo>
                    <a:lnTo>
                      <a:pt x="1891" y="16666"/>
                    </a:lnTo>
                    <a:lnTo>
                      <a:pt x="1812" y="16055"/>
                    </a:lnTo>
                    <a:lnTo>
                      <a:pt x="1733" y="15444"/>
                    </a:lnTo>
                    <a:lnTo>
                      <a:pt x="1714" y="14834"/>
                    </a:lnTo>
                    <a:lnTo>
                      <a:pt x="1714" y="14203"/>
                    </a:lnTo>
                    <a:lnTo>
                      <a:pt x="1733" y="13593"/>
                    </a:lnTo>
                    <a:lnTo>
                      <a:pt x="1793" y="12962"/>
                    </a:lnTo>
                    <a:lnTo>
                      <a:pt x="1891" y="12332"/>
                    </a:lnTo>
                    <a:lnTo>
                      <a:pt x="2009" y="11721"/>
                    </a:lnTo>
                    <a:lnTo>
                      <a:pt x="2167" y="11091"/>
                    </a:lnTo>
                    <a:lnTo>
                      <a:pt x="2344" y="10480"/>
                    </a:lnTo>
                    <a:lnTo>
                      <a:pt x="2561" y="9870"/>
                    </a:lnTo>
                    <a:lnTo>
                      <a:pt x="2817" y="9259"/>
                    </a:lnTo>
                    <a:lnTo>
                      <a:pt x="3112" y="8668"/>
                    </a:lnTo>
                    <a:lnTo>
                      <a:pt x="3408" y="8097"/>
                    </a:lnTo>
                    <a:lnTo>
                      <a:pt x="3762" y="7545"/>
                    </a:lnTo>
                    <a:lnTo>
                      <a:pt x="4117" y="7014"/>
                    </a:lnTo>
                    <a:lnTo>
                      <a:pt x="4491" y="6521"/>
                    </a:lnTo>
                    <a:lnTo>
                      <a:pt x="4905" y="6029"/>
                    </a:lnTo>
                    <a:lnTo>
                      <a:pt x="5319" y="5576"/>
                    </a:lnTo>
                    <a:lnTo>
                      <a:pt x="5772" y="5142"/>
                    </a:lnTo>
                    <a:lnTo>
                      <a:pt x="6244" y="4729"/>
                    </a:lnTo>
                    <a:lnTo>
                      <a:pt x="6717" y="4335"/>
                    </a:lnTo>
                    <a:lnTo>
                      <a:pt x="7210" y="3980"/>
                    </a:lnTo>
                    <a:lnTo>
                      <a:pt x="7741" y="3625"/>
                    </a:lnTo>
                    <a:lnTo>
                      <a:pt x="8254" y="3330"/>
                    </a:lnTo>
                    <a:lnTo>
                      <a:pt x="8805" y="3035"/>
                    </a:lnTo>
                    <a:lnTo>
                      <a:pt x="9357" y="2778"/>
                    </a:lnTo>
                    <a:lnTo>
                      <a:pt x="9928" y="2542"/>
                    </a:lnTo>
                    <a:lnTo>
                      <a:pt x="10499" y="2345"/>
                    </a:lnTo>
                    <a:lnTo>
                      <a:pt x="11090" y="2168"/>
                    </a:lnTo>
                    <a:lnTo>
                      <a:pt x="11681" y="2010"/>
                    </a:lnTo>
                    <a:lnTo>
                      <a:pt x="12292" y="1892"/>
                    </a:lnTo>
                    <a:lnTo>
                      <a:pt x="12902" y="1813"/>
                    </a:lnTo>
                    <a:lnTo>
                      <a:pt x="13513" y="1734"/>
                    </a:lnTo>
                    <a:lnTo>
                      <a:pt x="14124" y="1715"/>
                    </a:lnTo>
                    <a:close/>
                    <a:moveTo>
                      <a:pt x="14084" y="1"/>
                    </a:moveTo>
                    <a:lnTo>
                      <a:pt x="13375" y="40"/>
                    </a:lnTo>
                    <a:lnTo>
                      <a:pt x="12686" y="99"/>
                    </a:lnTo>
                    <a:lnTo>
                      <a:pt x="11996" y="218"/>
                    </a:lnTo>
                    <a:lnTo>
                      <a:pt x="11307" y="356"/>
                    </a:lnTo>
                    <a:lnTo>
                      <a:pt x="10637" y="513"/>
                    </a:lnTo>
                    <a:lnTo>
                      <a:pt x="9967" y="710"/>
                    </a:lnTo>
                    <a:lnTo>
                      <a:pt x="9317" y="947"/>
                    </a:lnTo>
                    <a:lnTo>
                      <a:pt x="8667" y="1222"/>
                    </a:lnTo>
                    <a:lnTo>
                      <a:pt x="8037" y="1498"/>
                    </a:lnTo>
                    <a:lnTo>
                      <a:pt x="7426" y="1833"/>
                    </a:lnTo>
                    <a:lnTo>
                      <a:pt x="6835" y="2188"/>
                    </a:lnTo>
                    <a:lnTo>
                      <a:pt x="6244" y="2562"/>
                    </a:lnTo>
                    <a:lnTo>
                      <a:pt x="5673" y="2975"/>
                    </a:lnTo>
                    <a:lnTo>
                      <a:pt x="5141" y="3409"/>
                    </a:lnTo>
                    <a:lnTo>
                      <a:pt x="4609" y="3882"/>
                    </a:lnTo>
                    <a:lnTo>
                      <a:pt x="4097" y="4374"/>
                    </a:lnTo>
                    <a:lnTo>
                      <a:pt x="3624" y="4906"/>
                    </a:lnTo>
                    <a:lnTo>
                      <a:pt x="3152" y="5438"/>
                    </a:lnTo>
                    <a:lnTo>
                      <a:pt x="2718" y="6009"/>
                    </a:lnTo>
                    <a:lnTo>
                      <a:pt x="2324" y="6620"/>
                    </a:lnTo>
                    <a:lnTo>
                      <a:pt x="1930" y="7250"/>
                    </a:lnTo>
                    <a:lnTo>
                      <a:pt x="1576" y="7880"/>
                    </a:lnTo>
                    <a:lnTo>
                      <a:pt x="1261" y="8570"/>
                    </a:lnTo>
                    <a:lnTo>
                      <a:pt x="985" y="9259"/>
                    </a:lnTo>
                    <a:lnTo>
                      <a:pt x="729" y="9949"/>
                    </a:lnTo>
                    <a:lnTo>
                      <a:pt x="512" y="10638"/>
                    </a:lnTo>
                    <a:lnTo>
                      <a:pt x="335" y="11347"/>
                    </a:lnTo>
                    <a:lnTo>
                      <a:pt x="197" y="12056"/>
                    </a:lnTo>
                    <a:lnTo>
                      <a:pt x="98" y="12765"/>
                    </a:lnTo>
                    <a:lnTo>
                      <a:pt x="39" y="13475"/>
                    </a:lnTo>
                    <a:lnTo>
                      <a:pt x="0" y="14164"/>
                    </a:lnTo>
                    <a:lnTo>
                      <a:pt x="0" y="14873"/>
                    </a:lnTo>
                    <a:lnTo>
                      <a:pt x="39" y="15582"/>
                    </a:lnTo>
                    <a:lnTo>
                      <a:pt x="98" y="16272"/>
                    </a:lnTo>
                    <a:lnTo>
                      <a:pt x="217" y="16961"/>
                    </a:lnTo>
                    <a:lnTo>
                      <a:pt x="355" y="17651"/>
                    </a:lnTo>
                    <a:lnTo>
                      <a:pt x="512" y="18320"/>
                    </a:lnTo>
                    <a:lnTo>
                      <a:pt x="709" y="18990"/>
                    </a:lnTo>
                    <a:lnTo>
                      <a:pt x="946" y="19640"/>
                    </a:lnTo>
                    <a:lnTo>
                      <a:pt x="1221" y="20290"/>
                    </a:lnTo>
                    <a:lnTo>
                      <a:pt x="1497" y="20921"/>
                    </a:lnTo>
                    <a:lnTo>
                      <a:pt x="1832" y="21531"/>
                    </a:lnTo>
                    <a:lnTo>
                      <a:pt x="2187" y="22142"/>
                    </a:lnTo>
                    <a:lnTo>
                      <a:pt x="2561" y="22713"/>
                    </a:lnTo>
                    <a:lnTo>
                      <a:pt x="2974" y="23284"/>
                    </a:lnTo>
                    <a:lnTo>
                      <a:pt x="3408" y="23836"/>
                    </a:lnTo>
                    <a:lnTo>
                      <a:pt x="3881" y="24348"/>
                    </a:lnTo>
                    <a:lnTo>
                      <a:pt x="4373" y="24860"/>
                    </a:lnTo>
                    <a:lnTo>
                      <a:pt x="4905" y="25353"/>
                    </a:lnTo>
                    <a:lnTo>
                      <a:pt x="5437" y="25806"/>
                    </a:lnTo>
                    <a:lnTo>
                      <a:pt x="6028" y="26239"/>
                    </a:lnTo>
                    <a:lnTo>
                      <a:pt x="6619" y="26653"/>
                    </a:lnTo>
                    <a:lnTo>
                      <a:pt x="7249" y="27027"/>
                    </a:lnTo>
                    <a:lnTo>
                      <a:pt x="7899" y="27382"/>
                    </a:lnTo>
                    <a:lnTo>
                      <a:pt x="8569" y="27697"/>
                    </a:lnTo>
                    <a:lnTo>
                      <a:pt x="9258" y="27992"/>
                    </a:lnTo>
                    <a:lnTo>
                      <a:pt x="9948" y="28229"/>
                    </a:lnTo>
                    <a:lnTo>
                      <a:pt x="10637" y="28445"/>
                    </a:lnTo>
                    <a:lnTo>
                      <a:pt x="11346" y="28623"/>
                    </a:lnTo>
                    <a:lnTo>
                      <a:pt x="12055" y="28760"/>
                    </a:lnTo>
                    <a:lnTo>
                      <a:pt x="12764" y="28859"/>
                    </a:lnTo>
                    <a:lnTo>
                      <a:pt x="13474" y="28938"/>
                    </a:lnTo>
                    <a:lnTo>
                      <a:pt x="14163" y="28957"/>
                    </a:lnTo>
                    <a:lnTo>
                      <a:pt x="14872" y="28957"/>
                    </a:lnTo>
                    <a:lnTo>
                      <a:pt x="15581" y="28918"/>
                    </a:lnTo>
                    <a:lnTo>
                      <a:pt x="16271" y="28859"/>
                    </a:lnTo>
                    <a:lnTo>
                      <a:pt x="16960" y="28760"/>
                    </a:lnTo>
                    <a:lnTo>
                      <a:pt x="17650" y="28623"/>
                    </a:lnTo>
                    <a:lnTo>
                      <a:pt x="18319" y="28445"/>
                    </a:lnTo>
                    <a:lnTo>
                      <a:pt x="18989" y="28248"/>
                    </a:lnTo>
                    <a:lnTo>
                      <a:pt x="19639" y="28012"/>
                    </a:lnTo>
                    <a:lnTo>
                      <a:pt x="20289" y="27756"/>
                    </a:lnTo>
                    <a:lnTo>
                      <a:pt x="20920" y="27460"/>
                    </a:lnTo>
                    <a:lnTo>
                      <a:pt x="21530" y="27125"/>
                    </a:lnTo>
                    <a:lnTo>
                      <a:pt x="22141" y="26771"/>
                    </a:lnTo>
                    <a:lnTo>
                      <a:pt x="22712" y="26397"/>
                    </a:lnTo>
                    <a:lnTo>
                      <a:pt x="23283" y="25983"/>
                    </a:lnTo>
                    <a:lnTo>
                      <a:pt x="23835" y="25550"/>
                    </a:lnTo>
                    <a:lnTo>
                      <a:pt x="24347" y="25077"/>
                    </a:lnTo>
                    <a:lnTo>
                      <a:pt x="24859" y="24584"/>
                    </a:lnTo>
                    <a:lnTo>
                      <a:pt x="25352" y="24072"/>
                    </a:lnTo>
                    <a:lnTo>
                      <a:pt x="25805" y="23521"/>
                    </a:lnTo>
                    <a:lnTo>
                      <a:pt x="26238" y="22949"/>
                    </a:lnTo>
                    <a:lnTo>
                      <a:pt x="26652" y="22339"/>
                    </a:lnTo>
                    <a:lnTo>
                      <a:pt x="27026" y="21728"/>
                    </a:lnTo>
                    <a:lnTo>
                      <a:pt x="27381" y="21078"/>
                    </a:lnTo>
                    <a:lnTo>
                      <a:pt x="27696" y="20408"/>
                    </a:lnTo>
                    <a:lnTo>
                      <a:pt x="27991" y="19719"/>
                    </a:lnTo>
                    <a:lnTo>
                      <a:pt x="28228" y="19010"/>
                    </a:lnTo>
                    <a:lnTo>
                      <a:pt x="28444" y="18320"/>
                    </a:lnTo>
                    <a:lnTo>
                      <a:pt x="28622" y="17611"/>
                    </a:lnTo>
                    <a:lnTo>
                      <a:pt x="28759" y="16902"/>
                    </a:lnTo>
                    <a:lnTo>
                      <a:pt x="28858" y="16213"/>
                    </a:lnTo>
                    <a:lnTo>
                      <a:pt x="28937" y="15504"/>
                    </a:lnTo>
                    <a:lnTo>
                      <a:pt x="28956" y="14794"/>
                    </a:lnTo>
                    <a:lnTo>
                      <a:pt x="28956" y="14085"/>
                    </a:lnTo>
                    <a:lnTo>
                      <a:pt x="28917" y="13376"/>
                    </a:lnTo>
                    <a:lnTo>
                      <a:pt x="28858" y="12687"/>
                    </a:lnTo>
                    <a:lnTo>
                      <a:pt x="28759" y="11997"/>
                    </a:lnTo>
                    <a:lnTo>
                      <a:pt x="28622" y="11308"/>
                    </a:lnTo>
                    <a:lnTo>
                      <a:pt x="28444" y="10638"/>
                    </a:lnTo>
                    <a:lnTo>
                      <a:pt x="28247" y="9968"/>
                    </a:lnTo>
                    <a:lnTo>
                      <a:pt x="28011" y="9318"/>
                    </a:lnTo>
                    <a:lnTo>
                      <a:pt x="27755" y="8668"/>
                    </a:lnTo>
                    <a:lnTo>
                      <a:pt x="27459" y="8038"/>
                    </a:lnTo>
                    <a:lnTo>
                      <a:pt x="27124" y="7427"/>
                    </a:lnTo>
                    <a:lnTo>
                      <a:pt x="26770" y="6836"/>
                    </a:lnTo>
                    <a:lnTo>
                      <a:pt x="26396" y="6245"/>
                    </a:lnTo>
                    <a:lnTo>
                      <a:pt x="25982" y="5674"/>
                    </a:lnTo>
                    <a:lnTo>
                      <a:pt x="25549" y="5142"/>
                    </a:lnTo>
                    <a:lnTo>
                      <a:pt x="25076" y="4610"/>
                    </a:lnTo>
                    <a:lnTo>
                      <a:pt x="24583" y="4098"/>
                    </a:lnTo>
                    <a:lnTo>
                      <a:pt x="24071" y="3625"/>
                    </a:lnTo>
                    <a:lnTo>
                      <a:pt x="23520" y="3153"/>
                    </a:lnTo>
                    <a:lnTo>
                      <a:pt x="22948" y="2719"/>
                    </a:lnTo>
                    <a:lnTo>
                      <a:pt x="22338" y="2325"/>
                    </a:lnTo>
                    <a:lnTo>
                      <a:pt x="21727" y="1931"/>
                    </a:lnTo>
                    <a:lnTo>
                      <a:pt x="21077" y="1577"/>
                    </a:lnTo>
                    <a:lnTo>
                      <a:pt x="20407" y="1262"/>
                    </a:lnTo>
                    <a:lnTo>
                      <a:pt x="19718" y="966"/>
                    </a:lnTo>
                    <a:lnTo>
                      <a:pt x="19009" y="730"/>
                    </a:lnTo>
                    <a:lnTo>
                      <a:pt x="18319" y="513"/>
                    </a:lnTo>
                    <a:lnTo>
                      <a:pt x="17610" y="336"/>
                    </a:lnTo>
                    <a:lnTo>
                      <a:pt x="16901" y="198"/>
                    </a:lnTo>
                    <a:lnTo>
                      <a:pt x="16212" y="99"/>
                    </a:lnTo>
                    <a:lnTo>
                      <a:pt x="15502" y="21"/>
                    </a:lnTo>
                    <a:lnTo>
                      <a:pt x="14793"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3"/>
              <p:cNvSpPr/>
              <p:nvPr/>
            </p:nvSpPr>
            <p:spPr>
              <a:xfrm>
                <a:off x="2506450" y="484825"/>
                <a:ext cx="1115425" cy="701775"/>
              </a:xfrm>
              <a:custGeom>
                <a:avLst/>
                <a:gdLst/>
                <a:ahLst/>
                <a:cxnLst/>
                <a:rect l="l" t="t" r="r" b="b"/>
                <a:pathLst>
                  <a:path w="44617" h="28071" extrusionOk="0">
                    <a:moveTo>
                      <a:pt x="44065" y="1"/>
                    </a:moveTo>
                    <a:lnTo>
                      <a:pt x="43021" y="592"/>
                    </a:lnTo>
                    <a:lnTo>
                      <a:pt x="43100" y="769"/>
                    </a:lnTo>
                    <a:lnTo>
                      <a:pt x="43179" y="946"/>
                    </a:lnTo>
                    <a:lnTo>
                      <a:pt x="43258" y="1124"/>
                    </a:lnTo>
                    <a:lnTo>
                      <a:pt x="43297" y="1321"/>
                    </a:lnTo>
                    <a:lnTo>
                      <a:pt x="43356" y="1518"/>
                    </a:lnTo>
                    <a:lnTo>
                      <a:pt x="43376" y="1734"/>
                    </a:lnTo>
                    <a:lnTo>
                      <a:pt x="43396" y="1951"/>
                    </a:lnTo>
                    <a:lnTo>
                      <a:pt x="43396" y="2168"/>
                    </a:lnTo>
                    <a:lnTo>
                      <a:pt x="43396" y="2562"/>
                    </a:lnTo>
                    <a:lnTo>
                      <a:pt x="43336" y="2975"/>
                    </a:lnTo>
                    <a:lnTo>
                      <a:pt x="43238" y="3428"/>
                    </a:lnTo>
                    <a:lnTo>
                      <a:pt x="43100" y="3881"/>
                    </a:lnTo>
                    <a:lnTo>
                      <a:pt x="42962" y="4295"/>
                    </a:lnTo>
                    <a:lnTo>
                      <a:pt x="42785" y="4728"/>
                    </a:lnTo>
                    <a:lnTo>
                      <a:pt x="42588" y="5181"/>
                    </a:lnTo>
                    <a:lnTo>
                      <a:pt x="42351" y="5635"/>
                    </a:lnTo>
                    <a:lnTo>
                      <a:pt x="42095" y="6088"/>
                    </a:lnTo>
                    <a:lnTo>
                      <a:pt x="41800" y="6560"/>
                    </a:lnTo>
                    <a:lnTo>
                      <a:pt x="41485" y="7053"/>
                    </a:lnTo>
                    <a:lnTo>
                      <a:pt x="41150" y="7545"/>
                    </a:lnTo>
                    <a:lnTo>
                      <a:pt x="40598" y="8294"/>
                    </a:lnTo>
                    <a:lnTo>
                      <a:pt x="39968" y="9042"/>
                    </a:lnTo>
                    <a:lnTo>
                      <a:pt x="39298" y="9830"/>
                    </a:lnTo>
                    <a:lnTo>
                      <a:pt x="38569" y="10598"/>
                    </a:lnTo>
                    <a:lnTo>
                      <a:pt x="37801" y="11406"/>
                    </a:lnTo>
                    <a:lnTo>
                      <a:pt x="36974" y="12194"/>
                    </a:lnTo>
                    <a:lnTo>
                      <a:pt x="36087" y="13002"/>
                    </a:lnTo>
                    <a:lnTo>
                      <a:pt x="35162" y="13790"/>
                    </a:lnTo>
                    <a:lnTo>
                      <a:pt x="34196" y="14597"/>
                    </a:lnTo>
                    <a:lnTo>
                      <a:pt x="33172" y="15385"/>
                    </a:lnTo>
                    <a:lnTo>
                      <a:pt x="32108" y="16173"/>
                    </a:lnTo>
                    <a:lnTo>
                      <a:pt x="31005" y="16961"/>
                    </a:lnTo>
                    <a:lnTo>
                      <a:pt x="29883" y="17749"/>
                    </a:lnTo>
                    <a:lnTo>
                      <a:pt x="28701" y="18497"/>
                    </a:lnTo>
                    <a:lnTo>
                      <a:pt x="27479" y="19266"/>
                    </a:lnTo>
                    <a:lnTo>
                      <a:pt x="26238" y="19995"/>
                    </a:lnTo>
                    <a:lnTo>
                      <a:pt x="24879" y="20763"/>
                    </a:lnTo>
                    <a:lnTo>
                      <a:pt x="23500" y="21492"/>
                    </a:lnTo>
                    <a:lnTo>
                      <a:pt x="22141" y="22181"/>
                    </a:lnTo>
                    <a:lnTo>
                      <a:pt x="20762" y="22831"/>
                    </a:lnTo>
                    <a:lnTo>
                      <a:pt x="19403" y="23442"/>
                    </a:lnTo>
                    <a:lnTo>
                      <a:pt x="18044" y="24013"/>
                    </a:lnTo>
                    <a:lnTo>
                      <a:pt x="16704" y="24545"/>
                    </a:lnTo>
                    <a:lnTo>
                      <a:pt x="15404" y="25018"/>
                    </a:lnTo>
                    <a:lnTo>
                      <a:pt x="14104" y="25431"/>
                    </a:lnTo>
                    <a:lnTo>
                      <a:pt x="12844" y="25806"/>
                    </a:lnTo>
                    <a:lnTo>
                      <a:pt x="11622" y="26121"/>
                    </a:lnTo>
                    <a:lnTo>
                      <a:pt x="10440" y="26396"/>
                    </a:lnTo>
                    <a:lnTo>
                      <a:pt x="9869" y="26495"/>
                    </a:lnTo>
                    <a:lnTo>
                      <a:pt x="9298" y="26593"/>
                    </a:lnTo>
                    <a:lnTo>
                      <a:pt x="8746" y="26692"/>
                    </a:lnTo>
                    <a:lnTo>
                      <a:pt x="8195" y="26751"/>
                    </a:lnTo>
                    <a:lnTo>
                      <a:pt x="7683" y="26810"/>
                    </a:lnTo>
                    <a:lnTo>
                      <a:pt x="7170" y="26850"/>
                    </a:lnTo>
                    <a:lnTo>
                      <a:pt x="6678" y="26869"/>
                    </a:lnTo>
                    <a:lnTo>
                      <a:pt x="5713" y="26869"/>
                    </a:lnTo>
                    <a:lnTo>
                      <a:pt x="5260" y="26850"/>
                    </a:lnTo>
                    <a:lnTo>
                      <a:pt x="4807" y="26790"/>
                    </a:lnTo>
                    <a:lnTo>
                      <a:pt x="4393" y="26751"/>
                    </a:lnTo>
                    <a:lnTo>
                      <a:pt x="3999" y="26672"/>
                    </a:lnTo>
                    <a:lnTo>
                      <a:pt x="3605" y="26574"/>
                    </a:lnTo>
                    <a:lnTo>
                      <a:pt x="3251" y="26475"/>
                    </a:lnTo>
                    <a:lnTo>
                      <a:pt x="2916" y="26357"/>
                    </a:lnTo>
                    <a:lnTo>
                      <a:pt x="2601" y="26219"/>
                    </a:lnTo>
                    <a:lnTo>
                      <a:pt x="2325" y="26062"/>
                    </a:lnTo>
                    <a:lnTo>
                      <a:pt x="2049" y="25884"/>
                    </a:lnTo>
                    <a:lnTo>
                      <a:pt x="1813" y="25707"/>
                    </a:lnTo>
                    <a:lnTo>
                      <a:pt x="1576" y="25510"/>
                    </a:lnTo>
                    <a:lnTo>
                      <a:pt x="1379" y="25293"/>
                    </a:lnTo>
                    <a:lnTo>
                      <a:pt x="1202" y="25077"/>
                    </a:lnTo>
                    <a:lnTo>
                      <a:pt x="1044" y="24821"/>
                    </a:lnTo>
                    <a:lnTo>
                      <a:pt x="0" y="25431"/>
                    </a:lnTo>
                    <a:lnTo>
                      <a:pt x="217" y="25766"/>
                    </a:lnTo>
                    <a:lnTo>
                      <a:pt x="473" y="26081"/>
                    </a:lnTo>
                    <a:lnTo>
                      <a:pt x="749" y="26377"/>
                    </a:lnTo>
                    <a:lnTo>
                      <a:pt x="1044" y="26653"/>
                    </a:lnTo>
                    <a:lnTo>
                      <a:pt x="1281" y="26830"/>
                    </a:lnTo>
                    <a:lnTo>
                      <a:pt x="1537" y="27007"/>
                    </a:lnTo>
                    <a:lnTo>
                      <a:pt x="1813" y="27165"/>
                    </a:lnTo>
                    <a:lnTo>
                      <a:pt x="2088" y="27303"/>
                    </a:lnTo>
                    <a:lnTo>
                      <a:pt x="2384" y="27421"/>
                    </a:lnTo>
                    <a:lnTo>
                      <a:pt x="2679" y="27539"/>
                    </a:lnTo>
                    <a:lnTo>
                      <a:pt x="2994" y="27657"/>
                    </a:lnTo>
                    <a:lnTo>
                      <a:pt x="3310" y="27736"/>
                    </a:lnTo>
                    <a:lnTo>
                      <a:pt x="3625" y="27815"/>
                    </a:lnTo>
                    <a:lnTo>
                      <a:pt x="3979" y="27894"/>
                    </a:lnTo>
                    <a:lnTo>
                      <a:pt x="4314" y="27953"/>
                    </a:lnTo>
                    <a:lnTo>
                      <a:pt x="4669" y="27992"/>
                    </a:lnTo>
                    <a:lnTo>
                      <a:pt x="5417" y="28051"/>
                    </a:lnTo>
                    <a:lnTo>
                      <a:pt x="6186" y="28071"/>
                    </a:lnTo>
                    <a:lnTo>
                      <a:pt x="6717" y="28071"/>
                    </a:lnTo>
                    <a:lnTo>
                      <a:pt x="7249" y="28051"/>
                    </a:lnTo>
                    <a:lnTo>
                      <a:pt x="7781" y="28012"/>
                    </a:lnTo>
                    <a:lnTo>
                      <a:pt x="8333" y="27953"/>
                    </a:lnTo>
                    <a:lnTo>
                      <a:pt x="8904" y="27874"/>
                    </a:lnTo>
                    <a:lnTo>
                      <a:pt x="9495" y="27795"/>
                    </a:lnTo>
                    <a:lnTo>
                      <a:pt x="10086" y="27697"/>
                    </a:lnTo>
                    <a:lnTo>
                      <a:pt x="10677" y="27578"/>
                    </a:lnTo>
                    <a:lnTo>
                      <a:pt x="11603" y="27362"/>
                    </a:lnTo>
                    <a:lnTo>
                      <a:pt x="12528" y="27145"/>
                    </a:lnTo>
                    <a:lnTo>
                      <a:pt x="13494" y="26869"/>
                    </a:lnTo>
                    <a:lnTo>
                      <a:pt x="14459" y="26574"/>
                    </a:lnTo>
                    <a:lnTo>
                      <a:pt x="15463" y="26259"/>
                    </a:lnTo>
                    <a:lnTo>
                      <a:pt x="16468" y="25904"/>
                    </a:lnTo>
                    <a:lnTo>
                      <a:pt x="17473" y="25530"/>
                    </a:lnTo>
                    <a:lnTo>
                      <a:pt x="18497" y="25136"/>
                    </a:lnTo>
                    <a:lnTo>
                      <a:pt x="19541" y="24702"/>
                    </a:lnTo>
                    <a:lnTo>
                      <a:pt x="20565" y="24249"/>
                    </a:lnTo>
                    <a:lnTo>
                      <a:pt x="21609" y="23777"/>
                    </a:lnTo>
                    <a:lnTo>
                      <a:pt x="22653" y="23264"/>
                    </a:lnTo>
                    <a:lnTo>
                      <a:pt x="23717" y="22752"/>
                    </a:lnTo>
                    <a:lnTo>
                      <a:pt x="24761" y="22201"/>
                    </a:lnTo>
                    <a:lnTo>
                      <a:pt x="25805" y="21630"/>
                    </a:lnTo>
                    <a:lnTo>
                      <a:pt x="26849" y="21039"/>
                    </a:lnTo>
                    <a:lnTo>
                      <a:pt x="27814" y="20467"/>
                    </a:lnTo>
                    <a:lnTo>
                      <a:pt x="28760" y="19896"/>
                    </a:lnTo>
                    <a:lnTo>
                      <a:pt x="29686" y="19305"/>
                    </a:lnTo>
                    <a:lnTo>
                      <a:pt x="30592" y="18714"/>
                    </a:lnTo>
                    <a:lnTo>
                      <a:pt x="31478" y="18104"/>
                    </a:lnTo>
                    <a:lnTo>
                      <a:pt x="32345" y="17493"/>
                    </a:lnTo>
                    <a:lnTo>
                      <a:pt x="33192" y="16882"/>
                    </a:lnTo>
                    <a:lnTo>
                      <a:pt x="33999" y="16272"/>
                    </a:lnTo>
                    <a:lnTo>
                      <a:pt x="34787" y="15641"/>
                    </a:lnTo>
                    <a:lnTo>
                      <a:pt x="35556" y="15031"/>
                    </a:lnTo>
                    <a:lnTo>
                      <a:pt x="36304" y="14400"/>
                    </a:lnTo>
                    <a:lnTo>
                      <a:pt x="37013" y="13770"/>
                    </a:lnTo>
                    <a:lnTo>
                      <a:pt x="37703" y="13159"/>
                    </a:lnTo>
                    <a:lnTo>
                      <a:pt x="38372" y="12529"/>
                    </a:lnTo>
                    <a:lnTo>
                      <a:pt x="39003" y="11899"/>
                    </a:lnTo>
                    <a:lnTo>
                      <a:pt x="39594" y="11288"/>
                    </a:lnTo>
                    <a:lnTo>
                      <a:pt x="40165" y="10658"/>
                    </a:lnTo>
                    <a:lnTo>
                      <a:pt x="40697" y="10047"/>
                    </a:lnTo>
                    <a:lnTo>
                      <a:pt x="41209" y="9436"/>
                    </a:lnTo>
                    <a:lnTo>
                      <a:pt x="41682" y="8845"/>
                    </a:lnTo>
                    <a:lnTo>
                      <a:pt x="42135" y="8235"/>
                    </a:lnTo>
                    <a:lnTo>
                      <a:pt x="42548" y="7644"/>
                    </a:lnTo>
                    <a:lnTo>
                      <a:pt x="42923" y="7053"/>
                    </a:lnTo>
                    <a:lnTo>
                      <a:pt x="43258" y="6482"/>
                    </a:lnTo>
                    <a:lnTo>
                      <a:pt x="43573" y="5910"/>
                    </a:lnTo>
                    <a:lnTo>
                      <a:pt x="43829" y="5339"/>
                    </a:lnTo>
                    <a:lnTo>
                      <a:pt x="44065" y="4788"/>
                    </a:lnTo>
                    <a:lnTo>
                      <a:pt x="44262" y="4256"/>
                    </a:lnTo>
                    <a:lnTo>
                      <a:pt x="44400" y="3724"/>
                    </a:lnTo>
                    <a:lnTo>
                      <a:pt x="44518" y="3192"/>
                    </a:lnTo>
                    <a:lnTo>
                      <a:pt x="44577" y="2680"/>
                    </a:lnTo>
                    <a:lnTo>
                      <a:pt x="44617" y="2168"/>
                    </a:lnTo>
                    <a:lnTo>
                      <a:pt x="44597" y="1872"/>
                    </a:lnTo>
                    <a:lnTo>
                      <a:pt x="44577" y="1596"/>
                    </a:lnTo>
                    <a:lnTo>
                      <a:pt x="44538" y="1301"/>
                    </a:lnTo>
                    <a:lnTo>
                      <a:pt x="44479" y="1025"/>
                    </a:lnTo>
                    <a:lnTo>
                      <a:pt x="44400" y="769"/>
                    </a:lnTo>
                    <a:lnTo>
                      <a:pt x="44302" y="493"/>
                    </a:lnTo>
                    <a:lnTo>
                      <a:pt x="44183" y="237"/>
                    </a:lnTo>
                    <a:lnTo>
                      <a:pt x="4406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3"/>
              <p:cNvSpPr/>
              <p:nvPr/>
            </p:nvSpPr>
            <p:spPr>
              <a:xfrm>
                <a:off x="2439975" y="637975"/>
                <a:ext cx="1231650" cy="450150"/>
              </a:xfrm>
              <a:custGeom>
                <a:avLst/>
                <a:gdLst/>
                <a:ahLst/>
                <a:cxnLst/>
                <a:rect l="l" t="t" r="r" b="b"/>
                <a:pathLst>
                  <a:path w="49266" h="18006" extrusionOk="0">
                    <a:moveTo>
                      <a:pt x="118" y="1"/>
                    </a:moveTo>
                    <a:lnTo>
                      <a:pt x="79" y="218"/>
                    </a:lnTo>
                    <a:lnTo>
                      <a:pt x="39" y="454"/>
                    </a:lnTo>
                    <a:lnTo>
                      <a:pt x="20" y="671"/>
                    </a:lnTo>
                    <a:lnTo>
                      <a:pt x="0" y="887"/>
                    </a:lnTo>
                    <a:lnTo>
                      <a:pt x="20" y="1143"/>
                    </a:lnTo>
                    <a:lnTo>
                      <a:pt x="39" y="1400"/>
                    </a:lnTo>
                    <a:lnTo>
                      <a:pt x="79" y="1675"/>
                    </a:lnTo>
                    <a:lnTo>
                      <a:pt x="138" y="1931"/>
                    </a:lnTo>
                    <a:lnTo>
                      <a:pt x="217" y="2187"/>
                    </a:lnTo>
                    <a:lnTo>
                      <a:pt x="296" y="2444"/>
                    </a:lnTo>
                    <a:lnTo>
                      <a:pt x="414" y="2700"/>
                    </a:lnTo>
                    <a:lnTo>
                      <a:pt x="532" y="2956"/>
                    </a:lnTo>
                    <a:lnTo>
                      <a:pt x="768" y="3409"/>
                    </a:lnTo>
                    <a:lnTo>
                      <a:pt x="1044" y="3862"/>
                    </a:lnTo>
                    <a:lnTo>
                      <a:pt x="1359" y="4315"/>
                    </a:lnTo>
                    <a:lnTo>
                      <a:pt x="1694" y="4768"/>
                    </a:lnTo>
                    <a:lnTo>
                      <a:pt x="2029" y="5162"/>
                    </a:lnTo>
                    <a:lnTo>
                      <a:pt x="2403" y="5556"/>
                    </a:lnTo>
                    <a:lnTo>
                      <a:pt x="2797" y="5950"/>
                    </a:lnTo>
                    <a:lnTo>
                      <a:pt x="3211" y="6344"/>
                    </a:lnTo>
                    <a:lnTo>
                      <a:pt x="3644" y="6757"/>
                    </a:lnTo>
                    <a:lnTo>
                      <a:pt x="4097" y="7151"/>
                    </a:lnTo>
                    <a:lnTo>
                      <a:pt x="4590" y="7545"/>
                    </a:lnTo>
                    <a:lnTo>
                      <a:pt x="5102" y="7939"/>
                    </a:lnTo>
                    <a:lnTo>
                      <a:pt x="5890" y="8511"/>
                    </a:lnTo>
                    <a:lnTo>
                      <a:pt x="6737" y="9102"/>
                    </a:lnTo>
                    <a:lnTo>
                      <a:pt x="7623" y="9673"/>
                    </a:lnTo>
                    <a:lnTo>
                      <a:pt x="8569" y="10244"/>
                    </a:lnTo>
                    <a:lnTo>
                      <a:pt x="9534" y="10796"/>
                    </a:lnTo>
                    <a:lnTo>
                      <a:pt x="10558" y="11347"/>
                    </a:lnTo>
                    <a:lnTo>
                      <a:pt x="11602" y="11879"/>
                    </a:lnTo>
                    <a:lnTo>
                      <a:pt x="12666" y="12411"/>
                    </a:lnTo>
                    <a:lnTo>
                      <a:pt x="13789" y="12903"/>
                    </a:lnTo>
                    <a:lnTo>
                      <a:pt x="14912" y="13396"/>
                    </a:lnTo>
                    <a:lnTo>
                      <a:pt x="16074" y="13869"/>
                    </a:lnTo>
                    <a:lnTo>
                      <a:pt x="17275" y="14322"/>
                    </a:lnTo>
                    <a:lnTo>
                      <a:pt x="18477" y="14735"/>
                    </a:lnTo>
                    <a:lnTo>
                      <a:pt x="19698" y="15149"/>
                    </a:lnTo>
                    <a:lnTo>
                      <a:pt x="20939" y="15523"/>
                    </a:lnTo>
                    <a:lnTo>
                      <a:pt x="22200" y="15878"/>
                    </a:lnTo>
                    <a:lnTo>
                      <a:pt x="23205" y="16134"/>
                    </a:lnTo>
                    <a:lnTo>
                      <a:pt x="24209" y="16370"/>
                    </a:lnTo>
                    <a:lnTo>
                      <a:pt x="25194" y="16607"/>
                    </a:lnTo>
                    <a:lnTo>
                      <a:pt x="26179" y="16823"/>
                    </a:lnTo>
                    <a:lnTo>
                      <a:pt x="27144" y="17001"/>
                    </a:lnTo>
                    <a:lnTo>
                      <a:pt x="28109" y="17178"/>
                    </a:lnTo>
                    <a:lnTo>
                      <a:pt x="29075" y="17335"/>
                    </a:lnTo>
                    <a:lnTo>
                      <a:pt x="30020" y="17473"/>
                    </a:lnTo>
                    <a:lnTo>
                      <a:pt x="30946" y="17611"/>
                    </a:lnTo>
                    <a:lnTo>
                      <a:pt x="31852" y="17710"/>
                    </a:lnTo>
                    <a:lnTo>
                      <a:pt x="32758" y="17808"/>
                    </a:lnTo>
                    <a:lnTo>
                      <a:pt x="33645" y="17887"/>
                    </a:lnTo>
                    <a:lnTo>
                      <a:pt x="34531" y="17946"/>
                    </a:lnTo>
                    <a:lnTo>
                      <a:pt x="35378" y="17985"/>
                    </a:lnTo>
                    <a:lnTo>
                      <a:pt x="36225" y="18005"/>
                    </a:lnTo>
                    <a:lnTo>
                      <a:pt x="37033" y="18005"/>
                    </a:lnTo>
                    <a:lnTo>
                      <a:pt x="38234" y="17985"/>
                    </a:lnTo>
                    <a:lnTo>
                      <a:pt x="39377" y="17946"/>
                    </a:lnTo>
                    <a:lnTo>
                      <a:pt x="40460" y="17848"/>
                    </a:lnTo>
                    <a:lnTo>
                      <a:pt x="41504" y="17729"/>
                    </a:lnTo>
                    <a:lnTo>
                      <a:pt x="42253" y="17611"/>
                    </a:lnTo>
                    <a:lnTo>
                      <a:pt x="42982" y="17473"/>
                    </a:lnTo>
                    <a:lnTo>
                      <a:pt x="43671" y="17296"/>
                    </a:lnTo>
                    <a:lnTo>
                      <a:pt x="44321" y="17119"/>
                    </a:lnTo>
                    <a:lnTo>
                      <a:pt x="44794" y="16981"/>
                    </a:lnTo>
                    <a:lnTo>
                      <a:pt x="45247" y="16823"/>
                    </a:lnTo>
                    <a:lnTo>
                      <a:pt x="45680" y="16646"/>
                    </a:lnTo>
                    <a:lnTo>
                      <a:pt x="46094" y="16469"/>
                    </a:lnTo>
                    <a:lnTo>
                      <a:pt x="46488" y="16252"/>
                    </a:lnTo>
                    <a:lnTo>
                      <a:pt x="46862" y="16055"/>
                    </a:lnTo>
                    <a:lnTo>
                      <a:pt x="47217" y="15819"/>
                    </a:lnTo>
                    <a:lnTo>
                      <a:pt x="47552" y="15582"/>
                    </a:lnTo>
                    <a:lnTo>
                      <a:pt x="47847" y="15346"/>
                    </a:lnTo>
                    <a:lnTo>
                      <a:pt x="48143" y="15070"/>
                    </a:lnTo>
                    <a:lnTo>
                      <a:pt x="48399" y="14794"/>
                    </a:lnTo>
                    <a:lnTo>
                      <a:pt x="48615" y="14499"/>
                    </a:lnTo>
                    <a:lnTo>
                      <a:pt x="48832" y="14184"/>
                    </a:lnTo>
                    <a:lnTo>
                      <a:pt x="49009" y="13849"/>
                    </a:lnTo>
                    <a:lnTo>
                      <a:pt x="49147" y="13514"/>
                    </a:lnTo>
                    <a:lnTo>
                      <a:pt x="49265" y="13159"/>
                    </a:lnTo>
                    <a:lnTo>
                      <a:pt x="48103" y="12864"/>
                    </a:lnTo>
                    <a:lnTo>
                      <a:pt x="48024" y="13081"/>
                    </a:lnTo>
                    <a:lnTo>
                      <a:pt x="47946" y="13278"/>
                    </a:lnTo>
                    <a:lnTo>
                      <a:pt x="47827" y="13494"/>
                    </a:lnTo>
                    <a:lnTo>
                      <a:pt x="47709" y="13691"/>
                    </a:lnTo>
                    <a:lnTo>
                      <a:pt x="47591" y="13869"/>
                    </a:lnTo>
                    <a:lnTo>
                      <a:pt x="47453" y="14026"/>
                    </a:lnTo>
                    <a:lnTo>
                      <a:pt x="47295" y="14203"/>
                    </a:lnTo>
                    <a:lnTo>
                      <a:pt x="47138" y="14361"/>
                    </a:lnTo>
                    <a:lnTo>
                      <a:pt x="46941" y="14519"/>
                    </a:lnTo>
                    <a:lnTo>
                      <a:pt x="46744" y="14676"/>
                    </a:lnTo>
                    <a:lnTo>
                      <a:pt x="46547" y="14834"/>
                    </a:lnTo>
                    <a:lnTo>
                      <a:pt x="46311" y="14972"/>
                    </a:lnTo>
                    <a:lnTo>
                      <a:pt x="45936" y="15188"/>
                    </a:lnTo>
                    <a:lnTo>
                      <a:pt x="45542" y="15385"/>
                    </a:lnTo>
                    <a:lnTo>
                      <a:pt x="45109" y="15582"/>
                    </a:lnTo>
                    <a:lnTo>
                      <a:pt x="44656" y="15760"/>
                    </a:lnTo>
                    <a:lnTo>
                      <a:pt x="44163" y="15917"/>
                    </a:lnTo>
                    <a:lnTo>
                      <a:pt x="43632" y="16075"/>
                    </a:lnTo>
                    <a:lnTo>
                      <a:pt x="43080" y="16213"/>
                    </a:lnTo>
                    <a:lnTo>
                      <a:pt x="42509" y="16331"/>
                    </a:lnTo>
                    <a:lnTo>
                      <a:pt x="41898" y="16449"/>
                    </a:lnTo>
                    <a:lnTo>
                      <a:pt x="41288" y="16528"/>
                    </a:lnTo>
                    <a:lnTo>
                      <a:pt x="40637" y="16626"/>
                    </a:lnTo>
                    <a:lnTo>
                      <a:pt x="39948" y="16685"/>
                    </a:lnTo>
                    <a:lnTo>
                      <a:pt x="39259" y="16744"/>
                    </a:lnTo>
                    <a:lnTo>
                      <a:pt x="38530" y="16784"/>
                    </a:lnTo>
                    <a:lnTo>
                      <a:pt x="37801" y="16804"/>
                    </a:lnTo>
                    <a:lnTo>
                      <a:pt x="36245" y="16804"/>
                    </a:lnTo>
                    <a:lnTo>
                      <a:pt x="35417" y="16764"/>
                    </a:lnTo>
                    <a:lnTo>
                      <a:pt x="34590" y="16725"/>
                    </a:lnTo>
                    <a:lnTo>
                      <a:pt x="33743" y="16685"/>
                    </a:lnTo>
                    <a:lnTo>
                      <a:pt x="32876" y="16607"/>
                    </a:lnTo>
                    <a:lnTo>
                      <a:pt x="31990" y="16508"/>
                    </a:lnTo>
                    <a:lnTo>
                      <a:pt x="31084" y="16410"/>
                    </a:lnTo>
                    <a:lnTo>
                      <a:pt x="30178" y="16291"/>
                    </a:lnTo>
                    <a:lnTo>
                      <a:pt x="29252" y="16154"/>
                    </a:lnTo>
                    <a:lnTo>
                      <a:pt x="28326" y="15996"/>
                    </a:lnTo>
                    <a:lnTo>
                      <a:pt x="27381" y="15819"/>
                    </a:lnTo>
                    <a:lnTo>
                      <a:pt x="26415" y="15641"/>
                    </a:lnTo>
                    <a:lnTo>
                      <a:pt x="25450" y="15425"/>
                    </a:lnTo>
                    <a:lnTo>
                      <a:pt x="24485" y="15208"/>
                    </a:lnTo>
                    <a:lnTo>
                      <a:pt x="23500" y="14972"/>
                    </a:lnTo>
                    <a:lnTo>
                      <a:pt x="22515" y="14716"/>
                    </a:lnTo>
                    <a:lnTo>
                      <a:pt x="21432" y="14420"/>
                    </a:lnTo>
                    <a:lnTo>
                      <a:pt x="20388" y="14085"/>
                    </a:lnTo>
                    <a:lnTo>
                      <a:pt x="19324" y="13750"/>
                    </a:lnTo>
                    <a:lnTo>
                      <a:pt x="18300" y="13396"/>
                    </a:lnTo>
                    <a:lnTo>
                      <a:pt x="17275" y="13022"/>
                    </a:lnTo>
                    <a:lnTo>
                      <a:pt x="16271" y="12647"/>
                    </a:lnTo>
                    <a:lnTo>
                      <a:pt x="15266" y="12234"/>
                    </a:lnTo>
                    <a:lnTo>
                      <a:pt x="14301" y="11820"/>
                    </a:lnTo>
                    <a:lnTo>
                      <a:pt x="12902" y="11170"/>
                    </a:lnTo>
                    <a:lnTo>
                      <a:pt x="11543" y="10500"/>
                    </a:lnTo>
                    <a:lnTo>
                      <a:pt x="10243" y="9811"/>
                    </a:lnTo>
                    <a:lnTo>
                      <a:pt x="9002" y="9102"/>
                    </a:lnTo>
                    <a:lnTo>
                      <a:pt x="8116" y="8570"/>
                    </a:lnTo>
                    <a:lnTo>
                      <a:pt x="7288" y="8018"/>
                    </a:lnTo>
                    <a:lnTo>
                      <a:pt x="6481" y="7467"/>
                    </a:lnTo>
                    <a:lnTo>
                      <a:pt x="5732" y="6915"/>
                    </a:lnTo>
                    <a:lnTo>
                      <a:pt x="5043" y="6364"/>
                    </a:lnTo>
                    <a:lnTo>
                      <a:pt x="4393" y="5812"/>
                    </a:lnTo>
                    <a:lnTo>
                      <a:pt x="3802" y="5260"/>
                    </a:lnTo>
                    <a:lnTo>
                      <a:pt x="3270" y="4709"/>
                    </a:lnTo>
                    <a:lnTo>
                      <a:pt x="2778" y="4177"/>
                    </a:lnTo>
                    <a:lnTo>
                      <a:pt x="2364" y="3665"/>
                    </a:lnTo>
                    <a:lnTo>
                      <a:pt x="2009" y="3153"/>
                    </a:lnTo>
                    <a:lnTo>
                      <a:pt x="1852" y="2897"/>
                    </a:lnTo>
                    <a:lnTo>
                      <a:pt x="1714" y="2641"/>
                    </a:lnTo>
                    <a:lnTo>
                      <a:pt x="1596" y="2404"/>
                    </a:lnTo>
                    <a:lnTo>
                      <a:pt x="1497" y="2168"/>
                    </a:lnTo>
                    <a:lnTo>
                      <a:pt x="1399" y="1951"/>
                    </a:lnTo>
                    <a:lnTo>
                      <a:pt x="1340" y="1715"/>
                    </a:lnTo>
                    <a:lnTo>
                      <a:pt x="1280" y="1498"/>
                    </a:lnTo>
                    <a:lnTo>
                      <a:pt x="1241" y="1301"/>
                    </a:lnTo>
                    <a:lnTo>
                      <a:pt x="1221" y="1084"/>
                    </a:lnTo>
                    <a:lnTo>
                      <a:pt x="1221" y="887"/>
                    </a:lnTo>
                    <a:lnTo>
                      <a:pt x="1221" y="592"/>
                    </a:lnTo>
                    <a:lnTo>
                      <a:pt x="1280" y="316"/>
                    </a:lnTo>
                    <a:lnTo>
                      <a:pt x="11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3"/>
              <p:cNvSpPr/>
              <p:nvPr/>
            </p:nvSpPr>
            <p:spPr>
              <a:xfrm>
                <a:off x="2675350" y="251900"/>
                <a:ext cx="699800" cy="1114950"/>
              </a:xfrm>
              <a:custGeom>
                <a:avLst/>
                <a:gdLst/>
                <a:ahLst/>
                <a:cxnLst/>
                <a:rect l="l" t="t" r="r" b="b"/>
                <a:pathLst>
                  <a:path w="27992" h="44598" extrusionOk="0">
                    <a:moveTo>
                      <a:pt x="2562" y="1"/>
                    </a:moveTo>
                    <a:lnTo>
                      <a:pt x="2227" y="217"/>
                    </a:lnTo>
                    <a:lnTo>
                      <a:pt x="1931" y="454"/>
                    </a:lnTo>
                    <a:lnTo>
                      <a:pt x="1655" y="729"/>
                    </a:lnTo>
                    <a:lnTo>
                      <a:pt x="1399" y="1025"/>
                    </a:lnTo>
                    <a:lnTo>
                      <a:pt x="1222" y="1261"/>
                    </a:lnTo>
                    <a:lnTo>
                      <a:pt x="1045" y="1517"/>
                    </a:lnTo>
                    <a:lnTo>
                      <a:pt x="907" y="1773"/>
                    </a:lnTo>
                    <a:lnTo>
                      <a:pt x="769" y="2049"/>
                    </a:lnTo>
                    <a:lnTo>
                      <a:pt x="631" y="2345"/>
                    </a:lnTo>
                    <a:lnTo>
                      <a:pt x="533" y="2640"/>
                    </a:lnTo>
                    <a:lnTo>
                      <a:pt x="414" y="2955"/>
                    </a:lnTo>
                    <a:lnTo>
                      <a:pt x="336" y="3270"/>
                    </a:lnTo>
                    <a:lnTo>
                      <a:pt x="257" y="3605"/>
                    </a:lnTo>
                    <a:lnTo>
                      <a:pt x="178" y="3940"/>
                    </a:lnTo>
                    <a:lnTo>
                      <a:pt x="139" y="4295"/>
                    </a:lnTo>
                    <a:lnTo>
                      <a:pt x="80" y="4669"/>
                    </a:lnTo>
                    <a:lnTo>
                      <a:pt x="21" y="5418"/>
                    </a:lnTo>
                    <a:lnTo>
                      <a:pt x="1" y="6206"/>
                    </a:lnTo>
                    <a:lnTo>
                      <a:pt x="21" y="6698"/>
                    </a:lnTo>
                    <a:lnTo>
                      <a:pt x="40" y="7230"/>
                    </a:lnTo>
                    <a:lnTo>
                      <a:pt x="80" y="7742"/>
                    </a:lnTo>
                    <a:lnTo>
                      <a:pt x="119" y="8294"/>
                    </a:lnTo>
                    <a:lnTo>
                      <a:pt x="178" y="8845"/>
                    </a:lnTo>
                    <a:lnTo>
                      <a:pt x="257" y="9397"/>
                    </a:lnTo>
                    <a:lnTo>
                      <a:pt x="454" y="10559"/>
                    </a:lnTo>
                    <a:lnTo>
                      <a:pt x="651" y="11445"/>
                    </a:lnTo>
                    <a:lnTo>
                      <a:pt x="868" y="12371"/>
                    </a:lnTo>
                    <a:lnTo>
                      <a:pt x="1104" y="13317"/>
                    </a:lnTo>
                    <a:lnTo>
                      <a:pt x="1380" y="14282"/>
                    </a:lnTo>
                    <a:lnTo>
                      <a:pt x="1695" y="15247"/>
                    </a:lnTo>
                    <a:lnTo>
                      <a:pt x="2030" y="16252"/>
                    </a:lnTo>
                    <a:lnTo>
                      <a:pt x="2404" y="17256"/>
                    </a:lnTo>
                    <a:lnTo>
                      <a:pt x="2798" y="18281"/>
                    </a:lnTo>
                    <a:lnTo>
                      <a:pt x="3212" y="19325"/>
                    </a:lnTo>
                    <a:lnTo>
                      <a:pt x="3665" y="20369"/>
                    </a:lnTo>
                    <a:lnTo>
                      <a:pt x="4137" y="21432"/>
                    </a:lnTo>
                    <a:lnTo>
                      <a:pt x="4650" y="22516"/>
                    </a:lnTo>
                    <a:lnTo>
                      <a:pt x="5181" y="23579"/>
                    </a:lnTo>
                    <a:lnTo>
                      <a:pt x="5733" y="24663"/>
                    </a:lnTo>
                    <a:lnTo>
                      <a:pt x="6324" y="25746"/>
                    </a:lnTo>
                    <a:lnTo>
                      <a:pt x="6954" y="26830"/>
                    </a:lnTo>
                    <a:lnTo>
                      <a:pt x="7526" y="27814"/>
                    </a:lnTo>
                    <a:lnTo>
                      <a:pt x="8097" y="28760"/>
                    </a:lnTo>
                    <a:lnTo>
                      <a:pt x="8688" y="29686"/>
                    </a:lnTo>
                    <a:lnTo>
                      <a:pt x="9279" y="30592"/>
                    </a:lnTo>
                    <a:lnTo>
                      <a:pt x="9870" y="31478"/>
                    </a:lnTo>
                    <a:lnTo>
                      <a:pt x="10480" y="32345"/>
                    </a:lnTo>
                    <a:lnTo>
                      <a:pt x="11091" y="33192"/>
                    </a:lnTo>
                    <a:lnTo>
                      <a:pt x="11721" y="34000"/>
                    </a:lnTo>
                    <a:lnTo>
                      <a:pt x="12332" y="34788"/>
                    </a:lnTo>
                    <a:lnTo>
                      <a:pt x="12962" y="35556"/>
                    </a:lnTo>
                    <a:lnTo>
                      <a:pt x="13573" y="36304"/>
                    </a:lnTo>
                    <a:lnTo>
                      <a:pt x="14203" y="37014"/>
                    </a:lnTo>
                    <a:lnTo>
                      <a:pt x="14834" y="37703"/>
                    </a:lnTo>
                    <a:lnTo>
                      <a:pt x="15464" y="38353"/>
                    </a:lnTo>
                    <a:lnTo>
                      <a:pt x="16075" y="38983"/>
                    </a:lnTo>
                    <a:lnTo>
                      <a:pt x="16705" y="39594"/>
                    </a:lnTo>
                    <a:lnTo>
                      <a:pt x="17316" y="40165"/>
                    </a:lnTo>
                    <a:lnTo>
                      <a:pt x="17926" y="40697"/>
                    </a:lnTo>
                    <a:lnTo>
                      <a:pt x="18537" y="41209"/>
                    </a:lnTo>
                    <a:lnTo>
                      <a:pt x="19147" y="41682"/>
                    </a:lnTo>
                    <a:lnTo>
                      <a:pt x="19738" y="42135"/>
                    </a:lnTo>
                    <a:lnTo>
                      <a:pt x="20349" y="42549"/>
                    </a:lnTo>
                    <a:lnTo>
                      <a:pt x="20920" y="42923"/>
                    </a:lnTo>
                    <a:lnTo>
                      <a:pt x="21511" y="43258"/>
                    </a:lnTo>
                    <a:lnTo>
                      <a:pt x="22083" y="43553"/>
                    </a:lnTo>
                    <a:lnTo>
                      <a:pt x="22634" y="43829"/>
                    </a:lnTo>
                    <a:lnTo>
                      <a:pt x="23186" y="44066"/>
                    </a:lnTo>
                    <a:lnTo>
                      <a:pt x="23737" y="44243"/>
                    </a:lnTo>
                    <a:lnTo>
                      <a:pt x="24269" y="44400"/>
                    </a:lnTo>
                    <a:lnTo>
                      <a:pt x="24801" y="44519"/>
                    </a:lnTo>
                    <a:lnTo>
                      <a:pt x="25313" y="44578"/>
                    </a:lnTo>
                    <a:lnTo>
                      <a:pt x="25825" y="44597"/>
                    </a:lnTo>
                    <a:lnTo>
                      <a:pt x="26101" y="44597"/>
                    </a:lnTo>
                    <a:lnTo>
                      <a:pt x="26396" y="44578"/>
                    </a:lnTo>
                    <a:lnTo>
                      <a:pt x="26672" y="44538"/>
                    </a:lnTo>
                    <a:lnTo>
                      <a:pt x="26948" y="44479"/>
                    </a:lnTo>
                    <a:lnTo>
                      <a:pt x="27224" y="44400"/>
                    </a:lnTo>
                    <a:lnTo>
                      <a:pt x="27480" y="44302"/>
                    </a:lnTo>
                    <a:lnTo>
                      <a:pt x="27736" y="44184"/>
                    </a:lnTo>
                    <a:lnTo>
                      <a:pt x="27992" y="44046"/>
                    </a:lnTo>
                    <a:lnTo>
                      <a:pt x="27381" y="43002"/>
                    </a:lnTo>
                    <a:lnTo>
                      <a:pt x="27224" y="43100"/>
                    </a:lnTo>
                    <a:lnTo>
                      <a:pt x="27046" y="43179"/>
                    </a:lnTo>
                    <a:lnTo>
                      <a:pt x="26849" y="43238"/>
                    </a:lnTo>
                    <a:lnTo>
                      <a:pt x="26653" y="43297"/>
                    </a:lnTo>
                    <a:lnTo>
                      <a:pt x="26456" y="43337"/>
                    </a:lnTo>
                    <a:lnTo>
                      <a:pt x="26259" y="43376"/>
                    </a:lnTo>
                    <a:lnTo>
                      <a:pt x="26042" y="43396"/>
                    </a:lnTo>
                    <a:lnTo>
                      <a:pt x="25825" y="43396"/>
                    </a:lnTo>
                    <a:lnTo>
                      <a:pt x="25412" y="43376"/>
                    </a:lnTo>
                    <a:lnTo>
                      <a:pt x="24998" y="43337"/>
                    </a:lnTo>
                    <a:lnTo>
                      <a:pt x="24565" y="43238"/>
                    </a:lnTo>
                    <a:lnTo>
                      <a:pt x="24092" y="43100"/>
                    </a:lnTo>
                    <a:lnTo>
                      <a:pt x="23678" y="42962"/>
                    </a:lnTo>
                    <a:lnTo>
                      <a:pt x="23245" y="42785"/>
                    </a:lnTo>
                    <a:lnTo>
                      <a:pt x="22811" y="42588"/>
                    </a:lnTo>
                    <a:lnTo>
                      <a:pt x="22358" y="42352"/>
                    </a:lnTo>
                    <a:lnTo>
                      <a:pt x="21886" y="42096"/>
                    </a:lnTo>
                    <a:lnTo>
                      <a:pt x="21413" y="41800"/>
                    </a:lnTo>
                    <a:lnTo>
                      <a:pt x="20940" y="41485"/>
                    </a:lnTo>
                    <a:lnTo>
                      <a:pt x="20448" y="41150"/>
                    </a:lnTo>
                    <a:lnTo>
                      <a:pt x="19699" y="40599"/>
                    </a:lnTo>
                    <a:lnTo>
                      <a:pt x="18931" y="39968"/>
                    </a:lnTo>
                    <a:lnTo>
                      <a:pt x="18163" y="39299"/>
                    </a:lnTo>
                    <a:lnTo>
                      <a:pt x="17375" y="38570"/>
                    </a:lnTo>
                    <a:lnTo>
                      <a:pt x="16587" y="37801"/>
                    </a:lnTo>
                    <a:lnTo>
                      <a:pt x="15799" y="36954"/>
                    </a:lnTo>
                    <a:lnTo>
                      <a:pt x="14991" y="36088"/>
                    </a:lnTo>
                    <a:lnTo>
                      <a:pt x="14184" y="35162"/>
                    </a:lnTo>
                    <a:lnTo>
                      <a:pt x="13396" y="34177"/>
                    </a:lnTo>
                    <a:lnTo>
                      <a:pt x="12588" y="33172"/>
                    </a:lnTo>
                    <a:lnTo>
                      <a:pt x="11800" y="32109"/>
                    </a:lnTo>
                    <a:lnTo>
                      <a:pt x="11012" y="31006"/>
                    </a:lnTo>
                    <a:lnTo>
                      <a:pt x="10244" y="29863"/>
                    </a:lnTo>
                    <a:lnTo>
                      <a:pt x="9476" y="28701"/>
                    </a:lnTo>
                    <a:lnTo>
                      <a:pt x="8727" y="27480"/>
                    </a:lnTo>
                    <a:lnTo>
                      <a:pt x="7998" y="26239"/>
                    </a:lnTo>
                    <a:lnTo>
                      <a:pt x="7191" y="24801"/>
                    </a:lnTo>
                    <a:lnTo>
                      <a:pt x="6442" y="23382"/>
                    </a:lnTo>
                    <a:lnTo>
                      <a:pt x="5733" y="21984"/>
                    </a:lnTo>
                    <a:lnTo>
                      <a:pt x="5083" y="20585"/>
                    </a:lnTo>
                    <a:lnTo>
                      <a:pt x="4472" y="19206"/>
                    </a:lnTo>
                    <a:lnTo>
                      <a:pt x="3901" y="17847"/>
                    </a:lnTo>
                    <a:lnTo>
                      <a:pt x="3409" y="16508"/>
                    </a:lnTo>
                    <a:lnTo>
                      <a:pt x="2956" y="15208"/>
                    </a:lnTo>
                    <a:lnTo>
                      <a:pt x="2542" y="13927"/>
                    </a:lnTo>
                    <a:lnTo>
                      <a:pt x="2187" y="12686"/>
                    </a:lnTo>
                    <a:lnTo>
                      <a:pt x="1892" y="11485"/>
                    </a:lnTo>
                    <a:lnTo>
                      <a:pt x="1655" y="10322"/>
                    </a:lnTo>
                    <a:lnTo>
                      <a:pt x="1458" y="9219"/>
                    </a:lnTo>
                    <a:lnTo>
                      <a:pt x="1380" y="8687"/>
                    </a:lnTo>
                    <a:lnTo>
                      <a:pt x="1321" y="8156"/>
                    </a:lnTo>
                    <a:lnTo>
                      <a:pt x="1262" y="7643"/>
                    </a:lnTo>
                    <a:lnTo>
                      <a:pt x="1242" y="7151"/>
                    </a:lnTo>
                    <a:lnTo>
                      <a:pt x="1222" y="6678"/>
                    </a:lnTo>
                    <a:lnTo>
                      <a:pt x="1202" y="6206"/>
                    </a:lnTo>
                    <a:lnTo>
                      <a:pt x="1222" y="5713"/>
                    </a:lnTo>
                    <a:lnTo>
                      <a:pt x="1242" y="5240"/>
                    </a:lnTo>
                    <a:lnTo>
                      <a:pt x="1281" y="4787"/>
                    </a:lnTo>
                    <a:lnTo>
                      <a:pt x="1340" y="4354"/>
                    </a:lnTo>
                    <a:lnTo>
                      <a:pt x="1419" y="3960"/>
                    </a:lnTo>
                    <a:lnTo>
                      <a:pt x="1498" y="3566"/>
                    </a:lnTo>
                    <a:lnTo>
                      <a:pt x="1596" y="3211"/>
                    </a:lnTo>
                    <a:lnTo>
                      <a:pt x="1715" y="2876"/>
                    </a:lnTo>
                    <a:lnTo>
                      <a:pt x="1852" y="2561"/>
                    </a:lnTo>
                    <a:lnTo>
                      <a:pt x="2010" y="2266"/>
                    </a:lnTo>
                    <a:lnTo>
                      <a:pt x="2168" y="2010"/>
                    </a:lnTo>
                    <a:lnTo>
                      <a:pt x="2345" y="1773"/>
                    </a:lnTo>
                    <a:lnTo>
                      <a:pt x="2522" y="1557"/>
                    </a:lnTo>
                    <a:lnTo>
                      <a:pt x="2719" y="1360"/>
                    </a:lnTo>
                    <a:lnTo>
                      <a:pt x="2936" y="1182"/>
                    </a:lnTo>
                    <a:lnTo>
                      <a:pt x="3153" y="1045"/>
                    </a:lnTo>
                    <a:lnTo>
                      <a:pt x="256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7" name="Google Shape;167;p3"/>
          <p:cNvGrpSpPr/>
          <p:nvPr/>
        </p:nvGrpSpPr>
        <p:grpSpPr>
          <a:xfrm>
            <a:off x="8430767" y="795653"/>
            <a:ext cx="422297" cy="475819"/>
            <a:chOff x="2625625" y="2522625"/>
            <a:chExt cx="431400" cy="486075"/>
          </a:xfrm>
        </p:grpSpPr>
        <p:sp>
          <p:nvSpPr>
            <p:cNvPr id="168" name="Google Shape;168;p3"/>
            <p:cNvSpPr/>
            <p:nvPr/>
          </p:nvSpPr>
          <p:spPr>
            <a:xfrm>
              <a:off x="2625625" y="2746675"/>
              <a:ext cx="431400" cy="262025"/>
            </a:xfrm>
            <a:custGeom>
              <a:avLst/>
              <a:gdLst/>
              <a:ahLst/>
              <a:cxnLst/>
              <a:rect l="l" t="t" r="r" b="b"/>
              <a:pathLst>
                <a:path w="17256" h="10481" extrusionOk="0">
                  <a:moveTo>
                    <a:pt x="8569" y="1"/>
                  </a:moveTo>
                  <a:lnTo>
                    <a:pt x="1320" y="4019"/>
                  </a:lnTo>
                  <a:lnTo>
                    <a:pt x="0" y="4788"/>
                  </a:lnTo>
                  <a:lnTo>
                    <a:pt x="8490" y="10480"/>
                  </a:lnTo>
                  <a:lnTo>
                    <a:pt x="17256" y="4669"/>
                  </a:lnTo>
                  <a:lnTo>
                    <a:pt x="8569"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3"/>
            <p:cNvSpPr/>
            <p:nvPr/>
          </p:nvSpPr>
          <p:spPr>
            <a:xfrm>
              <a:off x="2677825" y="2633900"/>
              <a:ext cx="164500" cy="314725"/>
            </a:xfrm>
            <a:custGeom>
              <a:avLst/>
              <a:gdLst/>
              <a:ahLst/>
              <a:cxnLst/>
              <a:rect l="l" t="t" r="r" b="b"/>
              <a:pathLst>
                <a:path w="6580" h="12589" extrusionOk="0">
                  <a:moveTo>
                    <a:pt x="0" y="1"/>
                  </a:moveTo>
                  <a:lnTo>
                    <a:pt x="0" y="8038"/>
                  </a:lnTo>
                  <a:lnTo>
                    <a:pt x="6580" y="12588"/>
                  </a:lnTo>
                  <a:lnTo>
                    <a:pt x="6580" y="457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
            <p:cNvSpPr/>
            <p:nvPr/>
          </p:nvSpPr>
          <p:spPr>
            <a:xfrm>
              <a:off x="2838350" y="2634900"/>
              <a:ext cx="168450" cy="313725"/>
            </a:xfrm>
            <a:custGeom>
              <a:avLst/>
              <a:gdLst/>
              <a:ahLst/>
              <a:cxnLst/>
              <a:rect l="l" t="t" r="r" b="b"/>
              <a:pathLst>
                <a:path w="6738" h="12549" extrusionOk="0">
                  <a:moveTo>
                    <a:pt x="6738" y="0"/>
                  </a:moveTo>
                  <a:lnTo>
                    <a:pt x="1" y="4413"/>
                  </a:lnTo>
                  <a:lnTo>
                    <a:pt x="159" y="12548"/>
                  </a:lnTo>
                  <a:lnTo>
                    <a:pt x="6738" y="7840"/>
                  </a:lnTo>
                  <a:lnTo>
                    <a:pt x="67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3"/>
            <p:cNvSpPr/>
            <p:nvPr/>
          </p:nvSpPr>
          <p:spPr>
            <a:xfrm>
              <a:off x="2677825" y="2522625"/>
              <a:ext cx="328975" cy="224075"/>
            </a:xfrm>
            <a:custGeom>
              <a:avLst/>
              <a:gdLst/>
              <a:ahLst/>
              <a:cxnLst/>
              <a:rect l="l" t="t" r="r" b="b"/>
              <a:pathLst>
                <a:path w="13159" h="8963" extrusionOk="0">
                  <a:moveTo>
                    <a:pt x="6422" y="0"/>
                  </a:moveTo>
                  <a:lnTo>
                    <a:pt x="0" y="4511"/>
                  </a:lnTo>
                  <a:lnTo>
                    <a:pt x="6422" y="8963"/>
                  </a:lnTo>
                  <a:lnTo>
                    <a:pt x="13159" y="4550"/>
                  </a:lnTo>
                  <a:lnTo>
                    <a:pt x="64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 name="Google Shape;172;p3"/>
          <p:cNvGrpSpPr/>
          <p:nvPr/>
        </p:nvGrpSpPr>
        <p:grpSpPr>
          <a:xfrm>
            <a:off x="7896930" y="1079278"/>
            <a:ext cx="422297" cy="475819"/>
            <a:chOff x="2625625" y="2522625"/>
            <a:chExt cx="431400" cy="486075"/>
          </a:xfrm>
        </p:grpSpPr>
        <p:sp>
          <p:nvSpPr>
            <p:cNvPr id="173" name="Google Shape;173;p3"/>
            <p:cNvSpPr/>
            <p:nvPr/>
          </p:nvSpPr>
          <p:spPr>
            <a:xfrm>
              <a:off x="2625625" y="2746675"/>
              <a:ext cx="431400" cy="262025"/>
            </a:xfrm>
            <a:custGeom>
              <a:avLst/>
              <a:gdLst/>
              <a:ahLst/>
              <a:cxnLst/>
              <a:rect l="l" t="t" r="r" b="b"/>
              <a:pathLst>
                <a:path w="17256" h="10481" extrusionOk="0">
                  <a:moveTo>
                    <a:pt x="8569" y="1"/>
                  </a:moveTo>
                  <a:lnTo>
                    <a:pt x="1320" y="4019"/>
                  </a:lnTo>
                  <a:lnTo>
                    <a:pt x="0" y="4788"/>
                  </a:lnTo>
                  <a:lnTo>
                    <a:pt x="8490" y="10480"/>
                  </a:lnTo>
                  <a:lnTo>
                    <a:pt x="17256" y="4669"/>
                  </a:lnTo>
                  <a:lnTo>
                    <a:pt x="8569"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3"/>
            <p:cNvSpPr/>
            <p:nvPr/>
          </p:nvSpPr>
          <p:spPr>
            <a:xfrm>
              <a:off x="2677825" y="2633900"/>
              <a:ext cx="164500" cy="314725"/>
            </a:xfrm>
            <a:custGeom>
              <a:avLst/>
              <a:gdLst/>
              <a:ahLst/>
              <a:cxnLst/>
              <a:rect l="l" t="t" r="r" b="b"/>
              <a:pathLst>
                <a:path w="6580" h="12589" extrusionOk="0">
                  <a:moveTo>
                    <a:pt x="0" y="1"/>
                  </a:moveTo>
                  <a:lnTo>
                    <a:pt x="0" y="8038"/>
                  </a:lnTo>
                  <a:lnTo>
                    <a:pt x="6580" y="12588"/>
                  </a:lnTo>
                  <a:lnTo>
                    <a:pt x="6580" y="457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3"/>
            <p:cNvSpPr/>
            <p:nvPr/>
          </p:nvSpPr>
          <p:spPr>
            <a:xfrm>
              <a:off x="2838350" y="2634900"/>
              <a:ext cx="168450" cy="313725"/>
            </a:xfrm>
            <a:custGeom>
              <a:avLst/>
              <a:gdLst/>
              <a:ahLst/>
              <a:cxnLst/>
              <a:rect l="l" t="t" r="r" b="b"/>
              <a:pathLst>
                <a:path w="6738" h="12549" extrusionOk="0">
                  <a:moveTo>
                    <a:pt x="6738" y="0"/>
                  </a:moveTo>
                  <a:lnTo>
                    <a:pt x="1" y="4413"/>
                  </a:lnTo>
                  <a:lnTo>
                    <a:pt x="159" y="12548"/>
                  </a:lnTo>
                  <a:lnTo>
                    <a:pt x="6738" y="7840"/>
                  </a:lnTo>
                  <a:lnTo>
                    <a:pt x="67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3"/>
            <p:cNvSpPr/>
            <p:nvPr/>
          </p:nvSpPr>
          <p:spPr>
            <a:xfrm>
              <a:off x="2677825" y="2522625"/>
              <a:ext cx="328975" cy="224075"/>
            </a:xfrm>
            <a:custGeom>
              <a:avLst/>
              <a:gdLst/>
              <a:ahLst/>
              <a:cxnLst/>
              <a:rect l="l" t="t" r="r" b="b"/>
              <a:pathLst>
                <a:path w="13159" h="8963" extrusionOk="0">
                  <a:moveTo>
                    <a:pt x="6422" y="0"/>
                  </a:moveTo>
                  <a:lnTo>
                    <a:pt x="0" y="4511"/>
                  </a:lnTo>
                  <a:lnTo>
                    <a:pt x="6422" y="8963"/>
                  </a:lnTo>
                  <a:lnTo>
                    <a:pt x="13159" y="4550"/>
                  </a:lnTo>
                  <a:lnTo>
                    <a:pt x="64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7" name="Google Shape;177;p3"/>
          <p:cNvGrpSpPr/>
          <p:nvPr/>
        </p:nvGrpSpPr>
        <p:grpSpPr>
          <a:xfrm>
            <a:off x="66503" y="3841561"/>
            <a:ext cx="1875861" cy="1182997"/>
            <a:chOff x="3950825" y="2616175"/>
            <a:chExt cx="1119850" cy="706225"/>
          </a:xfrm>
        </p:grpSpPr>
        <p:sp>
          <p:nvSpPr>
            <p:cNvPr id="178" name="Google Shape;178;p3"/>
            <p:cNvSpPr/>
            <p:nvPr/>
          </p:nvSpPr>
          <p:spPr>
            <a:xfrm>
              <a:off x="3950825" y="2721575"/>
              <a:ext cx="1119850" cy="600825"/>
            </a:xfrm>
            <a:custGeom>
              <a:avLst/>
              <a:gdLst/>
              <a:ahLst/>
              <a:cxnLst/>
              <a:rect l="l" t="t" r="r" b="b"/>
              <a:pathLst>
                <a:path w="44794" h="24033" extrusionOk="0">
                  <a:moveTo>
                    <a:pt x="19423" y="0"/>
                  </a:moveTo>
                  <a:lnTo>
                    <a:pt x="19147" y="20"/>
                  </a:lnTo>
                  <a:lnTo>
                    <a:pt x="18556" y="99"/>
                  </a:lnTo>
                  <a:lnTo>
                    <a:pt x="17906" y="217"/>
                  </a:lnTo>
                  <a:lnTo>
                    <a:pt x="17236" y="375"/>
                  </a:lnTo>
                  <a:lnTo>
                    <a:pt x="16527" y="572"/>
                  </a:lnTo>
                  <a:lnTo>
                    <a:pt x="15798" y="808"/>
                  </a:lnTo>
                  <a:lnTo>
                    <a:pt x="15030" y="1064"/>
                  </a:lnTo>
                  <a:lnTo>
                    <a:pt x="14262" y="1379"/>
                  </a:lnTo>
                  <a:lnTo>
                    <a:pt x="13454" y="1694"/>
                  </a:lnTo>
                  <a:lnTo>
                    <a:pt x="12646" y="2049"/>
                  </a:lnTo>
                  <a:lnTo>
                    <a:pt x="11819" y="2423"/>
                  </a:lnTo>
                  <a:lnTo>
                    <a:pt x="11011" y="2817"/>
                  </a:lnTo>
                  <a:lnTo>
                    <a:pt x="10184" y="3231"/>
                  </a:lnTo>
                  <a:lnTo>
                    <a:pt x="9357" y="3664"/>
                  </a:lnTo>
                  <a:lnTo>
                    <a:pt x="8549" y="4098"/>
                  </a:lnTo>
                  <a:lnTo>
                    <a:pt x="7742" y="4551"/>
                  </a:lnTo>
                  <a:lnTo>
                    <a:pt x="6973" y="4984"/>
                  </a:lnTo>
                  <a:lnTo>
                    <a:pt x="6205" y="5437"/>
                  </a:lnTo>
                  <a:lnTo>
                    <a:pt x="5476" y="5890"/>
                  </a:lnTo>
                  <a:lnTo>
                    <a:pt x="4767" y="6343"/>
                  </a:lnTo>
                  <a:lnTo>
                    <a:pt x="4078" y="6796"/>
                  </a:lnTo>
                  <a:lnTo>
                    <a:pt x="3447" y="7230"/>
                  </a:lnTo>
                  <a:lnTo>
                    <a:pt x="2837" y="7663"/>
                  </a:lnTo>
                  <a:lnTo>
                    <a:pt x="2285" y="8057"/>
                  </a:lnTo>
                  <a:lnTo>
                    <a:pt x="1793" y="8451"/>
                  </a:lnTo>
                  <a:lnTo>
                    <a:pt x="1340" y="8825"/>
                  </a:lnTo>
                  <a:lnTo>
                    <a:pt x="946" y="9180"/>
                  </a:lnTo>
                  <a:lnTo>
                    <a:pt x="611" y="9515"/>
                  </a:lnTo>
                  <a:lnTo>
                    <a:pt x="355" y="9810"/>
                  </a:lnTo>
                  <a:lnTo>
                    <a:pt x="158" y="10066"/>
                  </a:lnTo>
                  <a:lnTo>
                    <a:pt x="99" y="10184"/>
                  </a:lnTo>
                  <a:lnTo>
                    <a:pt x="40" y="10302"/>
                  </a:lnTo>
                  <a:lnTo>
                    <a:pt x="20" y="10401"/>
                  </a:lnTo>
                  <a:lnTo>
                    <a:pt x="0" y="10499"/>
                  </a:lnTo>
                  <a:lnTo>
                    <a:pt x="20" y="10598"/>
                  </a:lnTo>
                  <a:lnTo>
                    <a:pt x="59" y="10696"/>
                  </a:lnTo>
                  <a:lnTo>
                    <a:pt x="118" y="10834"/>
                  </a:lnTo>
                  <a:lnTo>
                    <a:pt x="217" y="10953"/>
                  </a:lnTo>
                  <a:lnTo>
                    <a:pt x="473" y="11268"/>
                  </a:lnTo>
                  <a:lnTo>
                    <a:pt x="828" y="11622"/>
                  </a:lnTo>
                  <a:lnTo>
                    <a:pt x="1261" y="12016"/>
                  </a:lnTo>
                  <a:lnTo>
                    <a:pt x="1793" y="12450"/>
                  </a:lnTo>
                  <a:lnTo>
                    <a:pt x="2384" y="12903"/>
                  </a:lnTo>
                  <a:lnTo>
                    <a:pt x="3053" y="13415"/>
                  </a:lnTo>
                  <a:lnTo>
                    <a:pt x="3782" y="13927"/>
                  </a:lnTo>
                  <a:lnTo>
                    <a:pt x="4570" y="14479"/>
                  </a:lnTo>
                  <a:lnTo>
                    <a:pt x="5417" y="15030"/>
                  </a:lnTo>
                  <a:lnTo>
                    <a:pt x="6304" y="15601"/>
                  </a:lnTo>
                  <a:lnTo>
                    <a:pt x="7229" y="16192"/>
                  </a:lnTo>
                  <a:lnTo>
                    <a:pt x="8175" y="16783"/>
                  </a:lnTo>
                  <a:lnTo>
                    <a:pt x="9180" y="17374"/>
                  </a:lnTo>
                  <a:lnTo>
                    <a:pt x="10184" y="17965"/>
                  </a:lnTo>
                  <a:lnTo>
                    <a:pt x="11208" y="18556"/>
                  </a:lnTo>
                  <a:lnTo>
                    <a:pt x="12252" y="19127"/>
                  </a:lnTo>
                  <a:lnTo>
                    <a:pt x="13296" y="19699"/>
                  </a:lnTo>
                  <a:lnTo>
                    <a:pt x="14321" y="20250"/>
                  </a:lnTo>
                  <a:lnTo>
                    <a:pt x="15365" y="20762"/>
                  </a:lnTo>
                  <a:lnTo>
                    <a:pt x="16389" y="21274"/>
                  </a:lnTo>
                  <a:lnTo>
                    <a:pt x="17374" y="21727"/>
                  </a:lnTo>
                  <a:lnTo>
                    <a:pt x="18359" y="22181"/>
                  </a:lnTo>
                  <a:lnTo>
                    <a:pt x="19304" y="22574"/>
                  </a:lnTo>
                  <a:lnTo>
                    <a:pt x="20211" y="22929"/>
                  </a:lnTo>
                  <a:lnTo>
                    <a:pt x="21077" y="23244"/>
                  </a:lnTo>
                  <a:lnTo>
                    <a:pt x="21885" y="23520"/>
                  </a:lnTo>
                  <a:lnTo>
                    <a:pt x="22653" y="23737"/>
                  </a:lnTo>
                  <a:lnTo>
                    <a:pt x="23362" y="23894"/>
                  </a:lnTo>
                  <a:lnTo>
                    <a:pt x="23677" y="23953"/>
                  </a:lnTo>
                  <a:lnTo>
                    <a:pt x="23993" y="23993"/>
                  </a:lnTo>
                  <a:lnTo>
                    <a:pt x="24288" y="24012"/>
                  </a:lnTo>
                  <a:lnTo>
                    <a:pt x="24544" y="24032"/>
                  </a:lnTo>
                  <a:lnTo>
                    <a:pt x="24781" y="24032"/>
                  </a:lnTo>
                  <a:lnTo>
                    <a:pt x="25096" y="23973"/>
                  </a:lnTo>
                  <a:lnTo>
                    <a:pt x="25509" y="23855"/>
                  </a:lnTo>
                  <a:lnTo>
                    <a:pt x="25982" y="23678"/>
                  </a:lnTo>
                  <a:lnTo>
                    <a:pt x="26534" y="23461"/>
                  </a:lnTo>
                  <a:lnTo>
                    <a:pt x="27144" y="23185"/>
                  </a:lnTo>
                  <a:lnTo>
                    <a:pt x="27834" y="22870"/>
                  </a:lnTo>
                  <a:lnTo>
                    <a:pt x="28543" y="22515"/>
                  </a:lnTo>
                  <a:lnTo>
                    <a:pt x="30119" y="21708"/>
                  </a:lnTo>
                  <a:lnTo>
                    <a:pt x="31833" y="20782"/>
                  </a:lnTo>
                  <a:lnTo>
                    <a:pt x="33625" y="19758"/>
                  </a:lnTo>
                  <a:lnTo>
                    <a:pt x="35437" y="18714"/>
                  </a:lnTo>
                  <a:lnTo>
                    <a:pt x="37230" y="17630"/>
                  </a:lnTo>
                  <a:lnTo>
                    <a:pt x="38944" y="16567"/>
                  </a:lnTo>
                  <a:lnTo>
                    <a:pt x="40539" y="15542"/>
                  </a:lnTo>
                  <a:lnTo>
                    <a:pt x="41938" y="14597"/>
                  </a:lnTo>
                  <a:lnTo>
                    <a:pt x="42568" y="14163"/>
                  </a:lnTo>
                  <a:lnTo>
                    <a:pt x="43120" y="13750"/>
                  </a:lnTo>
                  <a:lnTo>
                    <a:pt x="43612" y="13375"/>
                  </a:lnTo>
                  <a:lnTo>
                    <a:pt x="44026" y="13041"/>
                  </a:lnTo>
                  <a:lnTo>
                    <a:pt x="44361" y="12745"/>
                  </a:lnTo>
                  <a:lnTo>
                    <a:pt x="44597" y="12509"/>
                  </a:lnTo>
                  <a:lnTo>
                    <a:pt x="44676" y="12390"/>
                  </a:lnTo>
                  <a:lnTo>
                    <a:pt x="44755" y="12292"/>
                  </a:lnTo>
                  <a:lnTo>
                    <a:pt x="44774" y="12213"/>
                  </a:lnTo>
                  <a:lnTo>
                    <a:pt x="44794" y="12154"/>
                  </a:lnTo>
                  <a:lnTo>
                    <a:pt x="44774" y="12095"/>
                  </a:lnTo>
                  <a:lnTo>
                    <a:pt x="44735" y="12016"/>
                  </a:lnTo>
                  <a:lnTo>
                    <a:pt x="44577" y="11819"/>
                  </a:lnTo>
                  <a:lnTo>
                    <a:pt x="44301" y="11583"/>
                  </a:lnTo>
                  <a:lnTo>
                    <a:pt x="43947" y="11287"/>
                  </a:lnTo>
                  <a:lnTo>
                    <a:pt x="43494" y="10972"/>
                  </a:lnTo>
                  <a:lnTo>
                    <a:pt x="42942" y="10598"/>
                  </a:lnTo>
                  <a:lnTo>
                    <a:pt x="42332" y="10204"/>
                  </a:lnTo>
                  <a:lnTo>
                    <a:pt x="41662" y="9771"/>
                  </a:lnTo>
                  <a:lnTo>
                    <a:pt x="40086" y="8825"/>
                  </a:lnTo>
                  <a:lnTo>
                    <a:pt x="38313" y="7801"/>
                  </a:lnTo>
                  <a:lnTo>
                    <a:pt x="36383" y="6717"/>
                  </a:lnTo>
                  <a:lnTo>
                    <a:pt x="34334" y="5634"/>
                  </a:lnTo>
                  <a:lnTo>
                    <a:pt x="32226" y="4570"/>
                  </a:lnTo>
                  <a:lnTo>
                    <a:pt x="31143" y="4038"/>
                  </a:lnTo>
                  <a:lnTo>
                    <a:pt x="30079" y="3526"/>
                  </a:lnTo>
                  <a:lnTo>
                    <a:pt x="29035" y="3054"/>
                  </a:lnTo>
                  <a:lnTo>
                    <a:pt x="27991" y="2581"/>
                  </a:lnTo>
                  <a:lnTo>
                    <a:pt x="26967" y="2147"/>
                  </a:lnTo>
                  <a:lnTo>
                    <a:pt x="25962" y="1734"/>
                  </a:lnTo>
                  <a:lnTo>
                    <a:pt x="24997" y="1359"/>
                  </a:lnTo>
                  <a:lnTo>
                    <a:pt x="24071" y="1025"/>
                  </a:lnTo>
                  <a:lnTo>
                    <a:pt x="23205" y="709"/>
                  </a:lnTo>
                  <a:lnTo>
                    <a:pt x="22377" y="473"/>
                  </a:lnTo>
                  <a:lnTo>
                    <a:pt x="21609" y="256"/>
                  </a:lnTo>
                  <a:lnTo>
                    <a:pt x="20900" y="118"/>
                  </a:lnTo>
                  <a:lnTo>
                    <a:pt x="20565" y="59"/>
                  </a:lnTo>
                  <a:lnTo>
                    <a:pt x="20250" y="20"/>
                  </a:lnTo>
                  <a:lnTo>
                    <a:pt x="19954" y="0"/>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3"/>
            <p:cNvSpPr/>
            <p:nvPr/>
          </p:nvSpPr>
          <p:spPr>
            <a:xfrm>
              <a:off x="4503350" y="2652625"/>
              <a:ext cx="84225" cy="48775"/>
            </a:xfrm>
            <a:custGeom>
              <a:avLst/>
              <a:gdLst/>
              <a:ahLst/>
              <a:cxnLst/>
              <a:rect l="l" t="t" r="r" b="b"/>
              <a:pathLst>
                <a:path w="3369" h="1951" extrusionOk="0">
                  <a:moveTo>
                    <a:pt x="1" y="1"/>
                  </a:moveTo>
                  <a:lnTo>
                    <a:pt x="3369" y="1951"/>
                  </a:lnTo>
                  <a:lnTo>
                    <a:pt x="1"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3"/>
            <p:cNvSpPr/>
            <p:nvPr/>
          </p:nvSpPr>
          <p:spPr>
            <a:xfrm>
              <a:off x="4599375" y="2717625"/>
              <a:ext cx="25" cy="525"/>
            </a:xfrm>
            <a:custGeom>
              <a:avLst/>
              <a:gdLst/>
              <a:ahLst/>
              <a:cxnLst/>
              <a:rect l="l" t="t" r="r" b="b"/>
              <a:pathLst>
                <a:path w="1" h="21" extrusionOk="0">
                  <a:moveTo>
                    <a:pt x="1" y="20"/>
                  </a:moveTo>
                  <a:lnTo>
                    <a:pt x="1" y="1"/>
                  </a:lnTo>
                  <a:lnTo>
                    <a:pt x="1" y="2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3"/>
            <p:cNvSpPr/>
            <p:nvPr/>
          </p:nvSpPr>
          <p:spPr>
            <a:xfrm>
              <a:off x="4598400" y="2720575"/>
              <a:ext cx="525" cy="1500"/>
            </a:xfrm>
            <a:custGeom>
              <a:avLst/>
              <a:gdLst/>
              <a:ahLst/>
              <a:cxnLst/>
              <a:rect l="l" t="t" r="r" b="b"/>
              <a:pathLst>
                <a:path w="21" h="60" extrusionOk="0">
                  <a:moveTo>
                    <a:pt x="20" y="1"/>
                  </a:moveTo>
                  <a:lnTo>
                    <a:pt x="20" y="1"/>
                  </a:lnTo>
                  <a:lnTo>
                    <a:pt x="20" y="1"/>
                  </a:lnTo>
                  <a:lnTo>
                    <a:pt x="0" y="60"/>
                  </a:lnTo>
                  <a:lnTo>
                    <a:pt x="0" y="60"/>
                  </a:lnTo>
                  <a:lnTo>
                    <a:pt x="20" y="1"/>
                  </a:lnTo>
                  <a:lnTo>
                    <a:pt x="20"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3"/>
            <p:cNvSpPr/>
            <p:nvPr/>
          </p:nvSpPr>
          <p:spPr>
            <a:xfrm>
              <a:off x="4597400" y="2710725"/>
              <a:ext cx="1025" cy="2500"/>
            </a:xfrm>
            <a:custGeom>
              <a:avLst/>
              <a:gdLst/>
              <a:ahLst/>
              <a:cxnLst/>
              <a:rect l="l" t="t" r="r" b="b"/>
              <a:pathLst>
                <a:path w="41" h="100" extrusionOk="0">
                  <a:moveTo>
                    <a:pt x="1" y="1"/>
                  </a:moveTo>
                  <a:lnTo>
                    <a:pt x="1" y="1"/>
                  </a:lnTo>
                  <a:lnTo>
                    <a:pt x="1" y="1"/>
                  </a:lnTo>
                  <a:lnTo>
                    <a:pt x="40" y="99"/>
                  </a:lnTo>
                  <a:lnTo>
                    <a:pt x="40" y="99"/>
                  </a:lnTo>
                  <a:lnTo>
                    <a:pt x="40" y="99"/>
                  </a:lnTo>
                  <a:lnTo>
                    <a:pt x="1" y="1"/>
                  </a:lnTo>
                  <a:lnTo>
                    <a:pt x="1"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3"/>
            <p:cNvSpPr/>
            <p:nvPr/>
          </p:nvSpPr>
          <p:spPr>
            <a:xfrm>
              <a:off x="4587550" y="2701375"/>
              <a:ext cx="5450" cy="3975"/>
            </a:xfrm>
            <a:custGeom>
              <a:avLst/>
              <a:gdLst/>
              <a:ahLst/>
              <a:cxnLst/>
              <a:rect l="l" t="t" r="r" b="b"/>
              <a:pathLst>
                <a:path w="218" h="159" extrusionOk="0">
                  <a:moveTo>
                    <a:pt x="1" y="1"/>
                  </a:moveTo>
                  <a:lnTo>
                    <a:pt x="1" y="1"/>
                  </a:lnTo>
                  <a:lnTo>
                    <a:pt x="119" y="79"/>
                  </a:lnTo>
                  <a:lnTo>
                    <a:pt x="218" y="158"/>
                  </a:lnTo>
                  <a:lnTo>
                    <a:pt x="218" y="158"/>
                  </a:lnTo>
                  <a:lnTo>
                    <a:pt x="218" y="158"/>
                  </a:lnTo>
                  <a:lnTo>
                    <a:pt x="119" y="79"/>
                  </a:lnTo>
                  <a:lnTo>
                    <a:pt x="1" y="1"/>
                  </a:lnTo>
                  <a:lnTo>
                    <a:pt x="1"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3"/>
            <p:cNvSpPr/>
            <p:nvPr/>
          </p:nvSpPr>
          <p:spPr>
            <a:xfrm>
              <a:off x="4593975" y="2706300"/>
              <a:ext cx="2475" cy="2975"/>
            </a:xfrm>
            <a:custGeom>
              <a:avLst/>
              <a:gdLst/>
              <a:ahLst/>
              <a:cxnLst/>
              <a:rect l="l" t="t" r="r" b="b"/>
              <a:pathLst>
                <a:path w="99" h="119" extrusionOk="0">
                  <a:moveTo>
                    <a:pt x="0" y="1"/>
                  </a:moveTo>
                  <a:lnTo>
                    <a:pt x="0" y="20"/>
                  </a:lnTo>
                  <a:lnTo>
                    <a:pt x="99" y="119"/>
                  </a:lnTo>
                  <a:lnTo>
                    <a:pt x="0"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3"/>
            <p:cNvSpPr/>
            <p:nvPr/>
          </p:nvSpPr>
          <p:spPr>
            <a:xfrm>
              <a:off x="4598900" y="2715175"/>
              <a:ext cx="500" cy="2475"/>
            </a:xfrm>
            <a:custGeom>
              <a:avLst/>
              <a:gdLst/>
              <a:ahLst/>
              <a:cxnLst/>
              <a:rect l="l" t="t" r="r" b="b"/>
              <a:pathLst>
                <a:path w="20" h="99" extrusionOk="0">
                  <a:moveTo>
                    <a:pt x="0" y="0"/>
                  </a:moveTo>
                  <a:lnTo>
                    <a:pt x="0" y="20"/>
                  </a:lnTo>
                  <a:lnTo>
                    <a:pt x="20" y="99"/>
                  </a:lnTo>
                  <a:lnTo>
                    <a:pt x="0"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3"/>
            <p:cNvSpPr/>
            <p:nvPr/>
          </p:nvSpPr>
          <p:spPr>
            <a:xfrm>
              <a:off x="4032575" y="2645725"/>
              <a:ext cx="566825" cy="328000"/>
            </a:xfrm>
            <a:custGeom>
              <a:avLst/>
              <a:gdLst/>
              <a:ahLst/>
              <a:cxnLst/>
              <a:rect l="l" t="t" r="r" b="b"/>
              <a:pathLst>
                <a:path w="22673" h="13120" extrusionOk="0">
                  <a:moveTo>
                    <a:pt x="17630" y="1"/>
                  </a:moveTo>
                  <a:lnTo>
                    <a:pt x="17394" y="20"/>
                  </a:lnTo>
                  <a:lnTo>
                    <a:pt x="17157" y="40"/>
                  </a:lnTo>
                  <a:lnTo>
                    <a:pt x="16941" y="99"/>
                  </a:lnTo>
                  <a:lnTo>
                    <a:pt x="16744" y="178"/>
                  </a:lnTo>
                  <a:lnTo>
                    <a:pt x="16566" y="277"/>
                  </a:lnTo>
                  <a:lnTo>
                    <a:pt x="453" y="9574"/>
                  </a:lnTo>
                  <a:lnTo>
                    <a:pt x="355" y="9653"/>
                  </a:lnTo>
                  <a:lnTo>
                    <a:pt x="256" y="9712"/>
                  </a:lnTo>
                  <a:lnTo>
                    <a:pt x="197" y="9791"/>
                  </a:lnTo>
                  <a:lnTo>
                    <a:pt x="99" y="9889"/>
                  </a:lnTo>
                  <a:lnTo>
                    <a:pt x="79" y="9948"/>
                  </a:lnTo>
                  <a:lnTo>
                    <a:pt x="20" y="10047"/>
                  </a:lnTo>
                  <a:lnTo>
                    <a:pt x="0" y="10165"/>
                  </a:lnTo>
                  <a:lnTo>
                    <a:pt x="0" y="10283"/>
                  </a:lnTo>
                  <a:lnTo>
                    <a:pt x="20" y="10382"/>
                  </a:lnTo>
                  <a:lnTo>
                    <a:pt x="59" y="10500"/>
                  </a:lnTo>
                  <a:lnTo>
                    <a:pt x="118" y="10598"/>
                  </a:lnTo>
                  <a:lnTo>
                    <a:pt x="217" y="10697"/>
                  </a:lnTo>
                  <a:lnTo>
                    <a:pt x="315" y="10795"/>
                  </a:lnTo>
                  <a:lnTo>
                    <a:pt x="453" y="10894"/>
                  </a:lnTo>
                  <a:lnTo>
                    <a:pt x="3841" y="12844"/>
                  </a:lnTo>
                  <a:lnTo>
                    <a:pt x="4078" y="12962"/>
                  </a:lnTo>
                  <a:lnTo>
                    <a:pt x="4373" y="13061"/>
                  </a:lnTo>
                  <a:lnTo>
                    <a:pt x="4669" y="13100"/>
                  </a:lnTo>
                  <a:lnTo>
                    <a:pt x="4964" y="13120"/>
                  </a:lnTo>
                  <a:lnTo>
                    <a:pt x="5279" y="13100"/>
                  </a:lnTo>
                  <a:lnTo>
                    <a:pt x="5575" y="13061"/>
                  </a:lnTo>
                  <a:lnTo>
                    <a:pt x="5850" y="12962"/>
                  </a:lnTo>
                  <a:lnTo>
                    <a:pt x="6107" y="12844"/>
                  </a:lnTo>
                  <a:lnTo>
                    <a:pt x="22200" y="3546"/>
                  </a:lnTo>
                  <a:lnTo>
                    <a:pt x="22298" y="3468"/>
                  </a:lnTo>
                  <a:lnTo>
                    <a:pt x="22397" y="3389"/>
                  </a:lnTo>
                  <a:lnTo>
                    <a:pt x="22476" y="3310"/>
                  </a:lnTo>
                  <a:lnTo>
                    <a:pt x="22555" y="3231"/>
                  </a:lnTo>
                  <a:lnTo>
                    <a:pt x="22594" y="3152"/>
                  </a:lnTo>
                  <a:lnTo>
                    <a:pt x="22633" y="3074"/>
                  </a:lnTo>
                  <a:lnTo>
                    <a:pt x="22633" y="3054"/>
                  </a:lnTo>
                  <a:lnTo>
                    <a:pt x="22653" y="2995"/>
                  </a:lnTo>
                  <a:lnTo>
                    <a:pt x="22673" y="2896"/>
                  </a:lnTo>
                  <a:lnTo>
                    <a:pt x="22673" y="2877"/>
                  </a:lnTo>
                  <a:lnTo>
                    <a:pt x="22653" y="2778"/>
                  </a:lnTo>
                  <a:lnTo>
                    <a:pt x="22633" y="2699"/>
                  </a:lnTo>
                  <a:lnTo>
                    <a:pt x="22594" y="2601"/>
                  </a:lnTo>
                  <a:lnTo>
                    <a:pt x="22555" y="2542"/>
                  </a:lnTo>
                  <a:lnTo>
                    <a:pt x="22456" y="2424"/>
                  </a:lnTo>
                  <a:lnTo>
                    <a:pt x="22417" y="2384"/>
                  </a:lnTo>
                  <a:lnTo>
                    <a:pt x="22318" y="2305"/>
                  </a:lnTo>
                  <a:lnTo>
                    <a:pt x="22200" y="2227"/>
                  </a:lnTo>
                  <a:lnTo>
                    <a:pt x="18832" y="277"/>
                  </a:lnTo>
                  <a:lnTo>
                    <a:pt x="18753" y="237"/>
                  </a:lnTo>
                  <a:lnTo>
                    <a:pt x="18654" y="198"/>
                  </a:lnTo>
                  <a:lnTo>
                    <a:pt x="18477" y="119"/>
                  </a:lnTo>
                  <a:lnTo>
                    <a:pt x="18300" y="60"/>
                  </a:lnTo>
                  <a:lnTo>
                    <a:pt x="18083" y="20"/>
                  </a:lnTo>
                  <a:lnTo>
                    <a:pt x="17847"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3"/>
            <p:cNvSpPr/>
            <p:nvPr/>
          </p:nvSpPr>
          <p:spPr>
            <a:xfrm>
              <a:off x="4821475" y="2843700"/>
              <a:ext cx="1025" cy="2975"/>
            </a:xfrm>
            <a:custGeom>
              <a:avLst/>
              <a:gdLst/>
              <a:ahLst/>
              <a:cxnLst/>
              <a:rect l="l" t="t" r="r" b="b"/>
              <a:pathLst>
                <a:path w="41" h="119" extrusionOk="0">
                  <a:moveTo>
                    <a:pt x="1" y="0"/>
                  </a:moveTo>
                  <a:lnTo>
                    <a:pt x="1" y="0"/>
                  </a:lnTo>
                  <a:lnTo>
                    <a:pt x="1" y="0"/>
                  </a:lnTo>
                  <a:lnTo>
                    <a:pt x="40" y="60"/>
                  </a:lnTo>
                  <a:lnTo>
                    <a:pt x="40" y="119"/>
                  </a:lnTo>
                  <a:lnTo>
                    <a:pt x="40" y="119"/>
                  </a:lnTo>
                  <a:lnTo>
                    <a:pt x="40" y="60"/>
                  </a:lnTo>
                  <a:lnTo>
                    <a:pt x="1" y="0"/>
                  </a:lnTo>
                  <a:lnTo>
                    <a:pt x="1"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3"/>
            <p:cNvSpPr/>
            <p:nvPr/>
          </p:nvSpPr>
          <p:spPr>
            <a:xfrm>
              <a:off x="4450175" y="2850600"/>
              <a:ext cx="34000" cy="20200"/>
            </a:xfrm>
            <a:custGeom>
              <a:avLst/>
              <a:gdLst/>
              <a:ahLst/>
              <a:cxnLst/>
              <a:rect l="l" t="t" r="r" b="b"/>
              <a:pathLst>
                <a:path w="1360" h="808" extrusionOk="0">
                  <a:moveTo>
                    <a:pt x="0" y="808"/>
                  </a:moveTo>
                  <a:lnTo>
                    <a:pt x="0" y="808"/>
                  </a:lnTo>
                  <a:lnTo>
                    <a:pt x="40" y="768"/>
                  </a:lnTo>
                  <a:lnTo>
                    <a:pt x="1359" y="0"/>
                  </a:lnTo>
                  <a:lnTo>
                    <a:pt x="40" y="768"/>
                  </a:lnTo>
                  <a:lnTo>
                    <a:pt x="40" y="768"/>
                  </a:lnTo>
                  <a:lnTo>
                    <a:pt x="0" y="808"/>
                  </a:lnTo>
                  <a:lnTo>
                    <a:pt x="0" y="808"/>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3"/>
            <p:cNvSpPr/>
            <p:nvPr/>
          </p:nvSpPr>
          <p:spPr>
            <a:xfrm>
              <a:off x="4616625" y="2872750"/>
              <a:ext cx="500" cy="1025"/>
            </a:xfrm>
            <a:custGeom>
              <a:avLst/>
              <a:gdLst/>
              <a:ahLst/>
              <a:cxnLst/>
              <a:rect l="l" t="t" r="r" b="b"/>
              <a:pathLst>
                <a:path w="20" h="41" extrusionOk="0">
                  <a:moveTo>
                    <a:pt x="0" y="1"/>
                  </a:moveTo>
                  <a:lnTo>
                    <a:pt x="0" y="1"/>
                  </a:lnTo>
                  <a:lnTo>
                    <a:pt x="0" y="1"/>
                  </a:lnTo>
                  <a:lnTo>
                    <a:pt x="20" y="40"/>
                  </a:lnTo>
                  <a:lnTo>
                    <a:pt x="20" y="40"/>
                  </a:lnTo>
                  <a:lnTo>
                    <a:pt x="20" y="40"/>
                  </a:lnTo>
                  <a:lnTo>
                    <a:pt x="0" y="1"/>
                  </a:lnTo>
                  <a:lnTo>
                    <a:pt x="0" y="1"/>
                  </a:lnTo>
                  <a:close/>
                </a:path>
              </a:pathLst>
            </a:custGeom>
            <a:solidFill>
              <a:srgbClr val="C453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3"/>
            <p:cNvSpPr/>
            <p:nvPr/>
          </p:nvSpPr>
          <p:spPr>
            <a:xfrm>
              <a:off x="4446725" y="2876200"/>
              <a:ext cx="500" cy="2500"/>
            </a:xfrm>
            <a:custGeom>
              <a:avLst/>
              <a:gdLst/>
              <a:ahLst/>
              <a:cxnLst/>
              <a:rect l="l" t="t" r="r" b="b"/>
              <a:pathLst>
                <a:path w="20" h="100" extrusionOk="0">
                  <a:moveTo>
                    <a:pt x="20" y="99"/>
                  </a:moveTo>
                  <a:lnTo>
                    <a:pt x="20" y="99"/>
                  </a:lnTo>
                  <a:lnTo>
                    <a:pt x="20" y="99"/>
                  </a:lnTo>
                  <a:lnTo>
                    <a:pt x="0" y="40"/>
                  </a:lnTo>
                  <a:lnTo>
                    <a:pt x="0" y="1"/>
                  </a:lnTo>
                  <a:lnTo>
                    <a:pt x="0" y="1"/>
                  </a:lnTo>
                  <a:lnTo>
                    <a:pt x="0" y="40"/>
                  </a:lnTo>
                  <a:lnTo>
                    <a:pt x="20" y="99"/>
                  </a:lnTo>
                  <a:lnTo>
                    <a:pt x="20" y="9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3"/>
            <p:cNvSpPr/>
            <p:nvPr/>
          </p:nvSpPr>
          <p:spPr>
            <a:xfrm>
              <a:off x="4447700" y="2879650"/>
              <a:ext cx="3475" cy="2975"/>
            </a:xfrm>
            <a:custGeom>
              <a:avLst/>
              <a:gdLst/>
              <a:ahLst/>
              <a:cxnLst/>
              <a:rect l="l" t="t" r="r" b="b"/>
              <a:pathLst>
                <a:path w="139" h="119" extrusionOk="0">
                  <a:moveTo>
                    <a:pt x="1" y="0"/>
                  </a:moveTo>
                  <a:lnTo>
                    <a:pt x="40" y="60"/>
                  </a:lnTo>
                  <a:lnTo>
                    <a:pt x="99" y="89"/>
                  </a:lnTo>
                  <a:lnTo>
                    <a:pt x="99" y="89"/>
                  </a:lnTo>
                  <a:lnTo>
                    <a:pt x="60" y="60"/>
                  </a:lnTo>
                  <a:lnTo>
                    <a:pt x="1" y="0"/>
                  </a:lnTo>
                  <a:close/>
                  <a:moveTo>
                    <a:pt x="99" y="89"/>
                  </a:moveTo>
                  <a:lnTo>
                    <a:pt x="139" y="119"/>
                  </a:lnTo>
                  <a:lnTo>
                    <a:pt x="119" y="99"/>
                  </a:lnTo>
                  <a:lnTo>
                    <a:pt x="99" y="8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3"/>
            <p:cNvSpPr/>
            <p:nvPr/>
          </p:nvSpPr>
          <p:spPr>
            <a:xfrm>
              <a:off x="4617100" y="2873750"/>
              <a:ext cx="525" cy="2475"/>
            </a:xfrm>
            <a:custGeom>
              <a:avLst/>
              <a:gdLst/>
              <a:ahLst/>
              <a:cxnLst/>
              <a:rect l="l" t="t" r="r" b="b"/>
              <a:pathLst>
                <a:path w="21" h="99" extrusionOk="0">
                  <a:moveTo>
                    <a:pt x="1" y="0"/>
                  </a:moveTo>
                  <a:lnTo>
                    <a:pt x="1" y="0"/>
                  </a:lnTo>
                  <a:lnTo>
                    <a:pt x="1" y="0"/>
                  </a:lnTo>
                  <a:lnTo>
                    <a:pt x="21" y="59"/>
                  </a:lnTo>
                  <a:lnTo>
                    <a:pt x="21" y="99"/>
                  </a:lnTo>
                  <a:lnTo>
                    <a:pt x="21" y="99"/>
                  </a:lnTo>
                  <a:lnTo>
                    <a:pt x="21" y="59"/>
                  </a:lnTo>
                  <a:lnTo>
                    <a:pt x="1" y="0"/>
                  </a:lnTo>
                  <a:lnTo>
                    <a:pt x="1"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3"/>
            <p:cNvSpPr/>
            <p:nvPr/>
          </p:nvSpPr>
          <p:spPr>
            <a:xfrm>
              <a:off x="4613175" y="2869800"/>
              <a:ext cx="3475" cy="2975"/>
            </a:xfrm>
            <a:custGeom>
              <a:avLst/>
              <a:gdLst/>
              <a:ahLst/>
              <a:cxnLst/>
              <a:rect l="l" t="t" r="r" b="b"/>
              <a:pathLst>
                <a:path w="139" h="119" extrusionOk="0">
                  <a:moveTo>
                    <a:pt x="0" y="0"/>
                  </a:moveTo>
                  <a:lnTo>
                    <a:pt x="0" y="0"/>
                  </a:lnTo>
                  <a:lnTo>
                    <a:pt x="79" y="60"/>
                  </a:lnTo>
                  <a:lnTo>
                    <a:pt x="138" y="119"/>
                  </a:lnTo>
                  <a:lnTo>
                    <a:pt x="138" y="119"/>
                  </a:lnTo>
                  <a:lnTo>
                    <a:pt x="138" y="119"/>
                  </a:lnTo>
                  <a:lnTo>
                    <a:pt x="79" y="60"/>
                  </a:lnTo>
                  <a:lnTo>
                    <a:pt x="0" y="0"/>
                  </a:lnTo>
                  <a:lnTo>
                    <a:pt x="0"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3"/>
            <p:cNvSpPr/>
            <p:nvPr/>
          </p:nvSpPr>
          <p:spPr>
            <a:xfrm>
              <a:off x="4043900" y="2652625"/>
              <a:ext cx="402850" cy="232475"/>
            </a:xfrm>
            <a:custGeom>
              <a:avLst/>
              <a:gdLst/>
              <a:ahLst/>
              <a:cxnLst/>
              <a:rect l="l" t="t" r="r" b="b"/>
              <a:pathLst>
                <a:path w="16114" h="9299" extrusionOk="0">
                  <a:moveTo>
                    <a:pt x="0" y="9298"/>
                  </a:moveTo>
                  <a:lnTo>
                    <a:pt x="0" y="9298"/>
                  </a:lnTo>
                  <a:lnTo>
                    <a:pt x="0" y="9298"/>
                  </a:lnTo>
                  <a:lnTo>
                    <a:pt x="16113" y="1"/>
                  </a:lnTo>
                  <a:lnTo>
                    <a:pt x="16113" y="1"/>
                  </a:lnTo>
                  <a:lnTo>
                    <a:pt x="0" y="9298"/>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3"/>
            <p:cNvSpPr/>
            <p:nvPr/>
          </p:nvSpPr>
          <p:spPr>
            <a:xfrm>
              <a:off x="4333950" y="2894425"/>
              <a:ext cx="87175" cy="43350"/>
            </a:xfrm>
            <a:custGeom>
              <a:avLst/>
              <a:gdLst/>
              <a:ahLst/>
              <a:cxnLst/>
              <a:rect l="l" t="t" r="r" b="b"/>
              <a:pathLst>
                <a:path w="3487" h="1734" extrusionOk="0">
                  <a:moveTo>
                    <a:pt x="2817" y="99"/>
                  </a:moveTo>
                  <a:lnTo>
                    <a:pt x="0" y="1734"/>
                  </a:lnTo>
                  <a:lnTo>
                    <a:pt x="2817" y="99"/>
                  </a:lnTo>
                  <a:lnTo>
                    <a:pt x="2817" y="99"/>
                  </a:lnTo>
                  <a:lnTo>
                    <a:pt x="2955" y="40"/>
                  </a:lnTo>
                  <a:lnTo>
                    <a:pt x="3132" y="0"/>
                  </a:lnTo>
                  <a:lnTo>
                    <a:pt x="3310" y="0"/>
                  </a:lnTo>
                  <a:lnTo>
                    <a:pt x="3487" y="20"/>
                  </a:lnTo>
                  <a:lnTo>
                    <a:pt x="3487" y="20"/>
                  </a:lnTo>
                  <a:lnTo>
                    <a:pt x="3310" y="0"/>
                  </a:lnTo>
                  <a:lnTo>
                    <a:pt x="3132" y="0"/>
                  </a:lnTo>
                  <a:lnTo>
                    <a:pt x="2955" y="40"/>
                  </a:lnTo>
                  <a:lnTo>
                    <a:pt x="2817" y="99"/>
                  </a:lnTo>
                  <a:lnTo>
                    <a:pt x="2817" y="9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3"/>
            <p:cNvSpPr/>
            <p:nvPr/>
          </p:nvSpPr>
          <p:spPr>
            <a:xfrm>
              <a:off x="4037500" y="2888500"/>
              <a:ext cx="1500" cy="2000"/>
            </a:xfrm>
            <a:custGeom>
              <a:avLst/>
              <a:gdLst/>
              <a:ahLst/>
              <a:cxnLst/>
              <a:rect l="l" t="t" r="r" b="b"/>
              <a:pathLst>
                <a:path w="60" h="80" extrusionOk="0">
                  <a:moveTo>
                    <a:pt x="59" y="1"/>
                  </a:moveTo>
                  <a:lnTo>
                    <a:pt x="0" y="80"/>
                  </a:lnTo>
                  <a:lnTo>
                    <a:pt x="20" y="60"/>
                  </a:lnTo>
                  <a:lnTo>
                    <a:pt x="59"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3"/>
            <p:cNvSpPr/>
            <p:nvPr/>
          </p:nvSpPr>
          <p:spPr>
            <a:xfrm>
              <a:off x="4034525" y="2892950"/>
              <a:ext cx="525" cy="1500"/>
            </a:xfrm>
            <a:custGeom>
              <a:avLst/>
              <a:gdLst/>
              <a:ahLst/>
              <a:cxnLst/>
              <a:rect l="l" t="t" r="r" b="b"/>
              <a:pathLst>
                <a:path w="21" h="60" extrusionOk="0">
                  <a:moveTo>
                    <a:pt x="1" y="59"/>
                  </a:moveTo>
                  <a:lnTo>
                    <a:pt x="1" y="59"/>
                  </a:lnTo>
                  <a:lnTo>
                    <a:pt x="1" y="59"/>
                  </a:lnTo>
                  <a:lnTo>
                    <a:pt x="21" y="0"/>
                  </a:lnTo>
                  <a:lnTo>
                    <a:pt x="21" y="0"/>
                  </a:lnTo>
                  <a:lnTo>
                    <a:pt x="21" y="0"/>
                  </a:lnTo>
                  <a:lnTo>
                    <a:pt x="1" y="59"/>
                  </a:lnTo>
                  <a:lnTo>
                    <a:pt x="1" y="5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3"/>
            <p:cNvSpPr/>
            <p:nvPr/>
          </p:nvSpPr>
          <p:spPr>
            <a:xfrm>
              <a:off x="4568850" y="2754075"/>
              <a:ext cx="253650" cy="147275"/>
            </a:xfrm>
            <a:custGeom>
              <a:avLst/>
              <a:gdLst/>
              <a:ahLst/>
              <a:cxnLst/>
              <a:rect l="l" t="t" r="r" b="b"/>
              <a:pathLst>
                <a:path w="10146" h="5891" extrusionOk="0">
                  <a:moveTo>
                    <a:pt x="3783" y="0"/>
                  </a:moveTo>
                  <a:lnTo>
                    <a:pt x="3625" y="20"/>
                  </a:lnTo>
                  <a:lnTo>
                    <a:pt x="3487" y="40"/>
                  </a:lnTo>
                  <a:lnTo>
                    <a:pt x="3349" y="79"/>
                  </a:lnTo>
                  <a:lnTo>
                    <a:pt x="3211" y="138"/>
                  </a:lnTo>
                  <a:lnTo>
                    <a:pt x="237" y="1872"/>
                  </a:lnTo>
                  <a:lnTo>
                    <a:pt x="138" y="1931"/>
                  </a:lnTo>
                  <a:lnTo>
                    <a:pt x="60" y="2010"/>
                  </a:lnTo>
                  <a:lnTo>
                    <a:pt x="20" y="2088"/>
                  </a:lnTo>
                  <a:lnTo>
                    <a:pt x="0" y="2187"/>
                  </a:lnTo>
                  <a:lnTo>
                    <a:pt x="20" y="2266"/>
                  </a:lnTo>
                  <a:lnTo>
                    <a:pt x="60" y="2364"/>
                  </a:lnTo>
                  <a:lnTo>
                    <a:pt x="138" y="2443"/>
                  </a:lnTo>
                  <a:lnTo>
                    <a:pt x="237" y="2502"/>
                  </a:lnTo>
                  <a:lnTo>
                    <a:pt x="5831" y="5752"/>
                  </a:lnTo>
                  <a:lnTo>
                    <a:pt x="5949" y="5811"/>
                  </a:lnTo>
                  <a:lnTo>
                    <a:pt x="6087" y="5851"/>
                  </a:lnTo>
                  <a:lnTo>
                    <a:pt x="6225" y="5870"/>
                  </a:lnTo>
                  <a:lnTo>
                    <a:pt x="6383" y="5890"/>
                  </a:lnTo>
                  <a:lnTo>
                    <a:pt x="6521" y="5870"/>
                  </a:lnTo>
                  <a:lnTo>
                    <a:pt x="6678" y="5851"/>
                  </a:lnTo>
                  <a:lnTo>
                    <a:pt x="6816" y="5811"/>
                  </a:lnTo>
                  <a:lnTo>
                    <a:pt x="6934" y="5752"/>
                  </a:lnTo>
                  <a:lnTo>
                    <a:pt x="9909" y="4019"/>
                  </a:lnTo>
                  <a:lnTo>
                    <a:pt x="10027" y="3960"/>
                  </a:lnTo>
                  <a:lnTo>
                    <a:pt x="10086" y="3881"/>
                  </a:lnTo>
                  <a:lnTo>
                    <a:pt x="10145" y="3782"/>
                  </a:lnTo>
                  <a:lnTo>
                    <a:pt x="10145" y="3704"/>
                  </a:lnTo>
                  <a:lnTo>
                    <a:pt x="10145" y="3645"/>
                  </a:lnTo>
                  <a:lnTo>
                    <a:pt x="10106" y="3585"/>
                  </a:lnTo>
                  <a:lnTo>
                    <a:pt x="10086" y="3526"/>
                  </a:lnTo>
                  <a:lnTo>
                    <a:pt x="10027" y="3448"/>
                  </a:lnTo>
                  <a:lnTo>
                    <a:pt x="9909" y="3388"/>
                  </a:lnTo>
                  <a:lnTo>
                    <a:pt x="4334" y="138"/>
                  </a:lnTo>
                  <a:lnTo>
                    <a:pt x="4216" y="79"/>
                  </a:lnTo>
                  <a:lnTo>
                    <a:pt x="4078" y="40"/>
                  </a:lnTo>
                  <a:lnTo>
                    <a:pt x="3920" y="20"/>
                  </a:lnTo>
                  <a:lnTo>
                    <a:pt x="3783" y="0"/>
                  </a:lnTo>
                  <a:close/>
                </a:path>
              </a:pathLst>
            </a:custGeom>
            <a:solidFill>
              <a:srgbClr val="59D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3"/>
            <p:cNvSpPr/>
            <p:nvPr/>
          </p:nvSpPr>
          <p:spPr>
            <a:xfrm>
              <a:off x="3981350" y="2905250"/>
              <a:ext cx="1065700" cy="369375"/>
            </a:xfrm>
            <a:custGeom>
              <a:avLst/>
              <a:gdLst/>
              <a:ahLst/>
              <a:cxnLst/>
              <a:rect l="l" t="t" r="r" b="b"/>
              <a:pathLst>
                <a:path w="42628" h="14775" extrusionOk="0">
                  <a:moveTo>
                    <a:pt x="0" y="1"/>
                  </a:moveTo>
                  <a:lnTo>
                    <a:pt x="0" y="1557"/>
                  </a:lnTo>
                  <a:lnTo>
                    <a:pt x="20" y="1714"/>
                  </a:lnTo>
                  <a:lnTo>
                    <a:pt x="60" y="1872"/>
                  </a:lnTo>
                  <a:lnTo>
                    <a:pt x="119" y="2030"/>
                  </a:lnTo>
                  <a:lnTo>
                    <a:pt x="217" y="2168"/>
                  </a:lnTo>
                  <a:lnTo>
                    <a:pt x="335" y="2325"/>
                  </a:lnTo>
                  <a:lnTo>
                    <a:pt x="473" y="2463"/>
                  </a:lnTo>
                  <a:lnTo>
                    <a:pt x="631" y="2601"/>
                  </a:lnTo>
                  <a:lnTo>
                    <a:pt x="828" y="2719"/>
                  </a:lnTo>
                  <a:lnTo>
                    <a:pt x="20782" y="14282"/>
                  </a:lnTo>
                  <a:lnTo>
                    <a:pt x="20999" y="14400"/>
                  </a:lnTo>
                  <a:lnTo>
                    <a:pt x="21215" y="14499"/>
                  </a:lnTo>
                  <a:lnTo>
                    <a:pt x="21472" y="14577"/>
                  </a:lnTo>
                  <a:lnTo>
                    <a:pt x="21708" y="14656"/>
                  </a:lnTo>
                  <a:lnTo>
                    <a:pt x="21984" y="14696"/>
                  </a:lnTo>
                  <a:lnTo>
                    <a:pt x="22240" y="14735"/>
                  </a:lnTo>
                  <a:lnTo>
                    <a:pt x="22516" y="14755"/>
                  </a:lnTo>
                  <a:lnTo>
                    <a:pt x="22791" y="14774"/>
                  </a:lnTo>
                  <a:lnTo>
                    <a:pt x="23067" y="14755"/>
                  </a:lnTo>
                  <a:lnTo>
                    <a:pt x="23343" y="14735"/>
                  </a:lnTo>
                  <a:lnTo>
                    <a:pt x="23599" y="14696"/>
                  </a:lnTo>
                  <a:lnTo>
                    <a:pt x="23875" y="14656"/>
                  </a:lnTo>
                  <a:lnTo>
                    <a:pt x="24131" y="14577"/>
                  </a:lnTo>
                  <a:lnTo>
                    <a:pt x="24367" y="14499"/>
                  </a:lnTo>
                  <a:lnTo>
                    <a:pt x="24604" y="14400"/>
                  </a:lnTo>
                  <a:lnTo>
                    <a:pt x="24820" y="14282"/>
                  </a:lnTo>
                  <a:lnTo>
                    <a:pt x="41780" y="4472"/>
                  </a:lnTo>
                  <a:lnTo>
                    <a:pt x="41977" y="4354"/>
                  </a:lnTo>
                  <a:lnTo>
                    <a:pt x="42155" y="4216"/>
                  </a:lnTo>
                  <a:lnTo>
                    <a:pt x="42293" y="4078"/>
                  </a:lnTo>
                  <a:lnTo>
                    <a:pt x="42411" y="3921"/>
                  </a:lnTo>
                  <a:lnTo>
                    <a:pt x="42509" y="3763"/>
                  </a:lnTo>
                  <a:lnTo>
                    <a:pt x="42588" y="3606"/>
                  </a:lnTo>
                  <a:lnTo>
                    <a:pt x="42608" y="3448"/>
                  </a:lnTo>
                  <a:lnTo>
                    <a:pt x="42627" y="3290"/>
                  </a:lnTo>
                  <a:lnTo>
                    <a:pt x="42627" y="1655"/>
                  </a:lnTo>
                  <a:lnTo>
                    <a:pt x="42608" y="1754"/>
                  </a:lnTo>
                  <a:lnTo>
                    <a:pt x="42588" y="1833"/>
                  </a:lnTo>
                  <a:lnTo>
                    <a:pt x="42568" y="1971"/>
                  </a:lnTo>
                  <a:lnTo>
                    <a:pt x="42529" y="2069"/>
                  </a:lnTo>
                  <a:lnTo>
                    <a:pt x="42490" y="2148"/>
                  </a:lnTo>
                  <a:lnTo>
                    <a:pt x="42411" y="2286"/>
                  </a:lnTo>
                  <a:lnTo>
                    <a:pt x="42332" y="2384"/>
                  </a:lnTo>
                  <a:lnTo>
                    <a:pt x="42233" y="2483"/>
                  </a:lnTo>
                  <a:lnTo>
                    <a:pt x="42155" y="2562"/>
                  </a:lnTo>
                  <a:lnTo>
                    <a:pt x="41977" y="2699"/>
                  </a:lnTo>
                  <a:lnTo>
                    <a:pt x="41780" y="2837"/>
                  </a:lnTo>
                  <a:lnTo>
                    <a:pt x="24820" y="12647"/>
                  </a:lnTo>
                  <a:lnTo>
                    <a:pt x="24604" y="12765"/>
                  </a:lnTo>
                  <a:lnTo>
                    <a:pt x="24367" y="12864"/>
                  </a:lnTo>
                  <a:lnTo>
                    <a:pt x="24111" y="12942"/>
                  </a:lnTo>
                  <a:lnTo>
                    <a:pt x="23855" y="13002"/>
                  </a:lnTo>
                  <a:lnTo>
                    <a:pt x="23599" y="13061"/>
                  </a:lnTo>
                  <a:lnTo>
                    <a:pt x="23343" y="13100"/>
                  </a:lnTo>
                  <a:lnTo>
                    <a:pt x="23067" y="13120"/>
                  </a:lnTo>
                  <a:lnTo>
                    <a:pt x="22516" y="13120"/>
                  </a:lnTo>
                  <a:lnTo>
                    <a:pt x="22240" y="13100"/>
                  </a:lnTo>
                  <a:lnTo>
                    <a:pt x="21984" y="13061"/>
                  </a:lnTo>
                  <a:lnTo>
                    <a:pt x="21708" y="13002"/>
                  </a:lnTo>
                  <a:lnTo>
                    <a:pt x="21452" y="12942"/>
                  </a:lnTo>
                  <a:lnTo>
                    <a:pt x="21215" y="12864"/>
                  </a:lnTo>
                  <a:lnTo>
                    <a:pt x="20979" y="12765"/>
                  </a:lnTo>
                  <a:lnTo>
                    <a:pt x="20762" y="12647"/>
                  </a:lnTo>
                  <a:lnTo>
                    <a:pt x="828" y="1084"/>
                  </a:lnTo>
                  <a:lnTo>
                    <a:pt x="631" y="946"/>
                  </a:lnTo>
                  <a:lnTo>
                    <a:pt x="454" y="808"/>
                  </a:lnTo>
                  <a:lnTo>
                    <a:pt x="375" y="730"/>
                  </a:lnTo>
                  <a:lnTo>
                    <a:pt x="276" y="631"/>
                  </a:lnTo>
                  <a:lnTo>
                    <a:pt x="197" y="533"/>
                  </a:lnTo>
                  <a:lnTo>
                    <a:pt x="138" y="414"/>
                  </a:lnTo>
                  <a:lnTo>
                    <a:pt x="99" y="316"/>
                  </a:lnTo>
                  <a:lnTo>
                    <a:pt x="40" y="217"/>
                  </a:lnTo>
                  <a:lnTo>
                    <a:pt x="20" y="80"/>
                  </a:lnTo>
                  <a:lnTo>
                    <a:pt x="0"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3"/>
            <p:cNvSpPr/>
            <p:nvPr/>
          </p:nvSpPr>
          <p:spPr>
            <a:xfrm>
              <a:off x="4648625" y="2891475"/>
              <a:ext cx="75375" cy="42375"/>
            </a:xfrm>
            <a:custGeom>
              <a:avLst/>
              <a:gdLst/>
              <a:ahLst/>
              <a:cxnLst/>
              <a:rect l="l" t="t" r="r" b="b"/>
              <a:pathLst>
                <a:path w="3015" h="1695" extrusionOk="0">
                  <a:moveTo>
                    <a:pt x="198" y="79"/>
                  </a:moveTo>
                  <a:lnTo>
                    <a:pt x="198" y="79"/>
                  </a:lnTo>
                  <a:lnTo>
                    <a:pt x="119" y="40"/>
                  </a:lnTo>
                  <a:lnTo>
                    <a:pt x="1" y="0"/>
                  </a:lnTo>
                  <a:lnTo>
                    <a:pt x="1" y="0"/>
                  </a:lnTo>
                  <a:lnTo>
                    <a:pt x="119" y="40"/>
                  </a:lnTo>
                  <a:lnTo>
                    <a:pt x="198" y="79"/>
                  </a:lnTo>
                  <a:lnTo>
                    <a:pt x="3014" y="1694"/>
                  </a:lnTo>
                  <a:lnTo>
                    <a:pt x="198" y="7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3"/>
            <p:cNvSpPr/>
            <p:nvPr/>
          </p:nvSpPr>
          <p:spPr>
            <a:xfrm>
              <a:off x="4421100" y="2894925"/>
              <a:ext cx="74900" cy="42850"/>
            </a:xfrm>
            <a:custGeom>
              <a:avLst/>
              <a:gdLst/>
              <a:ahLst/>
              <a:cxnLst/>
              <a:rect l="l" t="t" r="r" b="b"/>
              <a:pathLst>
                <a:path w="2996" h="1714" extrusionOk="0">
                  <a:moveTo>
                    <a:pt x="198" y="79"/>
                  </a:moveTo>
                  <a:lnTo>
                    <a:pt x="198" y="79"/>
                  </a:lnTo>
                  <a:lnTo>
                    <a:pt x="99" y="39"/>
                  </a:lnTo>
                  <a:lnTo>
                    <a:pt x="1" y="0"/>
                  </a:lnTo>
                  <a:lnTo>
                    <a:pt x="1" y="0"/>
                  </a:lnTo>
                  <a:lnTo>
                    <a:pt x="99" y="39"/>
                  </a:lnTo>
                  <a:lnTo>
                    <a:pt x="198" y="79"/>
                  </a:lnTo>
                  <a:lnTo>
                    <a:pt x="2995" y="1714"/>
                  </a:lnTo>
                  <a:lnTo>
                    <a:pt x="198" y="7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3"/>
            <p:cNvSpPr/>
            <p:nvPr/>
          </p:nvSpPr>
          <p:spPr>
            <a:xfrm>
              <a:off x="4837725" y="3001275"/>
              <a:ext cx="525" cy="1025"/>
            </a:xfrm>
            <a:custGeom>
              <a:avLst/>
              <a:gdLst/>
              <a:ahLst/>
              <a:cxnLst/>
              <a:rect l="l" t="t" r="r" b="b"/>
              <a:pathLst>
                <a:path w="21" h="41" extrusionOk="0">
                  <a:moveTo>
                    <a:pt x="1" y="1"/>
                  </a:moveTo>
                  <a:lnTo>
                    <a:pt x="1" y="21"/>
                  </a:lnTo>
                  <a:lnTo>
                    <a:pt x="20" y="40"/>
                  </a:lnTo>
                  <a:lnTo>
                    <a:pt x="1" y="1"/>
                  </a:lnTo>
                  <a:close/>
                </a:path>
              </a:pathLst>
            </a:custGeom>
            <a:solidFill>
              <a:srgbClr val="E3B0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3"/>
            <p:cNvSpPr/>
            <p:nvPr/>
          </p:nvSpPr>
          <p:spPr>
            <a:xfrm>
              <a:off x="4292100" y="2962375"/>
              <a:ext cx="11825" cy="525"/>
            </a:xfrm>
            <a:custGeom>
              <a:avLst/>
              <a:gdLst/>
              <a:ahLst/>
              <a:cxnLst/>
              <a:rect l="l" t="t" r="r" b="b"/>
              <a:pathLst>
                <a:path w="473" h="21" extrusionOk="0">
                  <a:moveTo>
                    <a:pt x="0" y="20"/>
                  </a:moveTo>
                  <a:lnTo>
                    <a:pt x="0" y="20"/>
                  </a:lnTo>
                  <a:lnTo>
                    <a:pt x="118" y="1"/>
                  </a:lnTo>
                  <a:lnTo>
                    <a:pt x="236" y="1"/>
                  </a:lnTo>
                  <a:lnTo>
                    <a:pt x="355" y="1"/>
                  </a:lnTo>
                  <a:lnTo>
                    <a:pt x="473" y="20"/>
                  </a:lnTo>
                  <a:lnTo>
                    <a:pt x="473" y="20"/>
                  </a:lnTo>
                  <a:lnTo>
                    <a:pt x="355" y="1"/>
                  </a:lnTo>
                  <a:lnTo>
                    <a:pt x="236" y="1"/>
                  </a:lnTo>
                  <a:lnTo>
                    <a:pt x="118" y="1"/>
                  </a:lnTo>
                  <a:lnTo>
                    <a:pt x="0" y="20"/>
                  </a:lnTo>
                  <a:lnTo>
                    <a:pt x="0" y="2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3"/>
            <p:cNvSpPr/>
            <p:nvPr/>
          </p:nvSpPr>
          <p:spPr>
            <a:xfrm>
              <a:off x="4746625" y="2857000"/>
              <a:ext cx="219175" cy="127075"/>
            </a:xfrm>
            <a:custGeom>
              <a:avLst/>
              <a:gdLst/>
              <a:ahLst/>
              <a:cxnLst/>
              <a:rect l="l" t="t" r="r" b="b"/>
              <a:pathLst>
                <a:path w="8767" h="5083" extrusionOk="0">
                  <a:moveTo>
                    <a:pt x="3802" y="0"/>
                  </a:moveTo>
                  <a:lnTo>
                    <a:pt x="3664" y="20"/>
                  </a:lnTo>
                  <a:lnTo>
                    <a:pt x="3526" y="40"/>
                  </a:lnTo>
                  <a:lnTo>
                    <a:pt x="3408" y="79"/>
                  </a:lnTo>
                  <a:lnTo>
                    <a:pt x="3310" y="118"/>
                  </a:lnTo>
                  <a:lnTo>
                    <a:pt x="197" y="1911"/>
                  </a:lnTo>
                  <a:lnTo>
                    <a:pt x="99" y="1990"/>
                  </a:lnTo>
                  <a:lnTo>
                    <a:pt x="40" y="2049"/>
                  </a:lnTo>
                  <a:lnTo>
                    <a:pt x="1" y="2128"/>
                  </a:lnTo>
                  <a:lnTo>
                    <a:pt x="1" y="2207"/>
                  </a:lnTo>
                  <a:lnTo>
                    <a:pt x="1" y="2285"/>
                  </a:lnTo>
                  <a:lnTo>
                    <a:pt x="40" y="2364"/>
                  </a:lnTo>
                  <a:lnTo>
                    <a:pt x="99" y="2423"/>
                  </a:lnTo>
                  <a:lnTo>
                    <a:pt x="197" y="2482"/>
                  </a:lnTo>
                  <a:lnTo>
                    <a:pt x="4452" y="4964"/>
                  </a:lnTo>
                  <a:lnTo>
                    <a:pt x="4570" y="5023"/>
                  </a:lnTo>
                  <a:lnTo>
                    <a:pt x="4689" y="5063"/>
                  </a:lnTo>
                  <a:lnTo>
                    <a:pt x="4886" y="5082"/>
                  </a:lnTo>
                  <a:lnTo>
                    <a:pt x="5083" y="5082"/>
                  </a:lnTo>
                  <a:lnTo>
                    <a:pt x="5280" y="5043"/>
                  </a:lnTo>
                  <a:lnTo>
                    <a:pt x="5437" y="4964"/>
                  </a:lnTo>
                  <a:lnTo>
                    <a:pt x="8550" y="3172"/>
                  </a:lnTo>
                  <a:lnTo>
                    <a:pt x="8648" y="3113"/>
                  </a:lnTo>
                  <a:lnTo>
                    <a:pt x="8707" y="3034"/>
                  </a:lnTo>
                  <a:lnTo>
                    <a:pt x="8747" y="2955"/>
                  </a:lnTo>
                  <a:lnTo>
                    <a:pt x="8766" y="2876"/>
                  </a:lnTo>
                  <a:lnTo>
                    <a:pt x="8747" y="2817"/>
                  </a:lnTo>
                  <a:lnTo>
                    <a:pt x="8707" y="2738"/>
                  </a:lnTo>
                  <a:lnTo>
                    <a:pt x="8648" y="2660"/>
                  </a:lnTo>
                  <a:lnTo>
                    <a:pt x="8550" y="2600"/>
                  </a:lnTo>
                  <a:lnTo>
                    <a:pt x="4295" y="118"/>
                  </a:lnTo>
                  <a:lnTo>
                    <a:pt x="4177" y="79"/>
                  </a:lnTo>
                  <a:lnTo>
                    <a:pt x="4058" y="40"/>
                  </a:lnTo>
                  <a:lnTo>
                    <a:pt x="3920" y="20"/>
                  </a:lnTo>
                  <a:lnTo>
                    <a:pt x="3802" y="0"/>
                  </a:lnTo>
                  <a:close/>
                </a:path>
              </a:pathLst>
            </a:custGeom>
            <a:solidFill>
              <a:srgbClr val="26C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3"/>
            <p:cNvSpPr/>
            <p:nvPr/>
          </p:nvSpPr>
          <p:spPr>
            <a:xfrm>
              <a:off x="4531425" y="2959425"/>
              <a:ext cx="75375" cy="42375"/>
            </a:xfrm>
            <a:custGeom>
              <a:avLst/>
              <a:gdLst/>
              <a:ahLst/>
              <a:cxnLst/>
              <a:rect l="l" t="t" r="r" b="b"/>
              <a:pathLst>
                <a:path w="3015" h="1695" extrusionOk="0">
                  <a:moveTo>
                    <a:pt x="197" y="79"/>
                  </a:moveTo>
                  <a:lnTo>
                    <a:pt x="197" y="79"/>
                  </a:lnTo>
                  <a:lnTo>
                    <a:pt x="99" y="20"/>
                  </a:lnTo>
                  <a:lnTo>
                    <a:pt x="0" y="1"/>
                  </a:lnTo>
                  <a:lnTo>
                    <a:pt x="0" y="1"/>
                  </a:lnTo>
                  <a:lnTo>
                    <a:pt x="99" y="20"/>
                  </a:lnTo>
                  <a:lnTo>
                    <a:pt x="197" y="79"/>
                  </a:lnTo>
                  <a:lnTo>
                    <a:pt x="3014" y="1695"/>
                  </a:lnTo>
                  <a:lnTo>
                    <a:pt x="197" y="7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3"/>
            <p:cNvSpPr/>
            <p:nvPr/>
          </p:nvSpPr>
          <p:spPr>
            <a:xfrm>
              <a:off x="4837725" y="3001775"/>
              <a:ext cx="1025" cy="1500"/>
            </a:xfrm>
            <a:custGeom>
              <a:avLst/>
              <a:gdLst/>
              <a:ahLst/>
              <a:cxnLst/>
              <a:rect l="l" t="t" r="r" b="b"/>
              <a:pathLst>
                <a:path w="41" h="60" extrusionOk="0">
                  <a:moveTo>
                    <a:pt x="1" y="1"/>
                  </a:moveTo>
                  <a:lnTo>
                    <a:pt x="40" y="60"/>
                  </a:lnTo>
                  <a:lnTo>
                    <a:pt x="20" y="20"/>
                  </a:lnTo>
                  <a:lnTo>
                    <a:pt x="1"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3"/>
            <p:cNvSpPr/>
            <p:nvPr/>
          </p:nvSpPr>
          <p:spPr>
            <a:xfrm>
              <a:off x="4764350" y="2957450"/>
              <a:ext cx="73400" cy="43850"/>
            </a:xfrm>
            <a:custGeom>
              <a:avLst/>
              <a:gdLst/>
              <a:ahLst/>
              <a:cxnLst/>
              <a:rect l="l" t="t" r="r" b="b"/>
              <a:pathLst>
                <a:path w="2936" h="1754" extrusionOk="0">
                  <a:moveTo>
                    <a:pt x="2798" y="1636"/>
                  </a:moveTo>
                  <a:lnTo>
                    <a:pt x="1" y="1"/>
                  </a:lnTo>
                  <a:lnTo>
                    <a:pt x="2798" y="1636"/>
                  </a:lnTo>
                  <a:lnTo>
                    <a:pt x="2798" y="1636"/>
                  </a:lnTo>
                  <a:lnTo>
                    <a:pt x="2877" y="1675"/>
                  </a:lnTo>
                  <a:lnTo>
                    <a:pt x="2936" y="1754"/>
                  </a:lnTo>
                  <a:lnTo>
                    <a:pt x="2936" y="1754"/>
                  </a:lnTo>
                  <a:lnTo>
                    <a:pt x="2936" y="1754"/>
                  </a:lnTo>
                  <a:lnTo>
                    <a:pt x="2877" y="1675"/>
                  </a:lnTo>
                  <a:lnTo>
                    <a:pt x="2798" y="1636"/>
                  </a:lnTo>
                  <a:lnTo>
                    <a:pt x="2798" y="1636"/>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3"/>
            <p:cNvSpPr/>
            <p:nvPr/>
          </p:nvSpPr>
          <p:spPr>
            <a:xfrm>
              <a:off x="4440325" y="3004725"/>
              <a:ext cx="500" cy="1500"/>
            </a:xfrm>
            <a:custGeom>
              <a:avLst/>
              <a:gdLst/>
              <a:ahLst/>
              <a:cxnLst/>
              <a:rect l="l" t="t" r="r" b="b"/>
              <a:pathLst>
                <a:path w="20" h="60" extrusionOk="0">
                  <a:moveTo>
                    <a:pt x="20" y="1"/>
                  </a:moveTo>
                  <a:lnTo>
                    <a:pt x="0" y="60"/>
                  </a:lnTo>
                  <a:lnTo>
                    <a:pt x="20" y="40"/>
                  </a:lnTo>
                  <a:lnTo>
                    <a:pt x="20"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3"/>
            <p:cNvSpPr/>
            <p:nvPr/>
          </p:nvSpPr>
          <p:spPr>
            <a:xfrm>
              <a:off x="4440325" y="3009175"/>
              <a:ext cx="500" cy="1500"/>
            </a:xfrm>
            <a:custGeom>
              <a:avLst/>
              <a:gdLst/>
              <a:ahLst/>
              <a:cxnLst/>
              <a:rect l="l" t="t" r="r" b="b"/>
              <a:pathLst>
                <a:path w="20" h="60" extrusionOk="0">
                  <a:moveTo>
                    <a:pt x="0" y="0"/>
                  </a:moveTo>
                  <a:lnTo>
                    <a:pt x="0" y="39"/>
                  </a:lnTo>
                  <a:lnTo>
                    <a:pt x="20" y="59"/>
                  </a:lnTo>
                  <a:lnTo>
                    <a:pt x="0"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3"/>
            <p:cNvSpPr/>
            <p:nvPr/>
          </p:nvSpPr>
          <p:spPr>
            <a:xfrm>
              <a:off x="4303900" y="2962875"/>
              <a:ext cx="78325" cy="45325"/>
            </a:xfrm>
            <a:custGeom>
              <a:avLst/>
              <a:gdLst/>
              <a:ahLst/>
              <a:cxnLst/>
              <a:rect l="l" t="t" r="r" b="b"/>
              <a:pathLst>
                <a:path w="3133" h="1813" extrusionOk="0">
                  <a:moveTo>
                    <a:pt x="2995" y="1694"/>
                  </a:moveTo>
                  <a:lnTo>
                    <a:pt x="198" y="79"/>
                  </a:lnTo>
                  <a:lnTo>
                    <a:pt x="198" y="79"/>
                  </a:lnTo>
                  <a:lnTo>
                    <a:pt x="99" y="40"/>
                  </a:lnTo>
                  <a:lnTo>
                    <a:pt x="1" y="0"/>
                  </a:lnTo>
                  <a:lnTo>
                    <a:pt x="1" y="0"/>
                  </a:lnTo>
                  <a:lnTo>
                    <a:pt x="99" y="40"/>
                  </a:lnTo>
                  <a:lnTo>
                    <a:pt x="198" y="79"/>
                  </a:lnTo>
                  <a:lnTo>
                    <a:pt x="2995" y="1694"/>
                  </a:lnTo>
                  <a:lnTo>
                    <a:pt x="2995" y="1694"/>
                  </a:lnTo>
                  <a:lnTo>
                    <a:pt x="3074" y="1754"/>
                  </a:lnTo>
                  <a:lnTo>
                    <a:pt x="3133" y="1813"/>
                  </a:lnTo>
                  <a:lnTo>
                    <a:pt x="3133" y="1813"/>
                  </a:lnTo>
                  <a:lnTo>
                    <a:pt x="3074" y="1754"/>
                  </a:lnTo>
                  <a:lnTo>
                    <a:pt x="2995" y="1694"/>
                  </a:lnTo>
                  <a:lnTo>
                    <a:pt x="2995" y="1694"/>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3"/>
            <p:cNvSpPr/>
            <p:nvPr/>
          </p:nvSpPr>
          <p:spPr>
            <a:xfrm>
              <a:off x="4625475" y="3022450"/>
              <a:ext cx="10875" cy="3000"/>
            </a:xfrm>
            <a:custGeom>
              <a:avLst/>
              <a:gdLst/>
              <a:ahLst/>
              <a:cxnLst/>
              <a:rect l="l" t="t" r="r" b="b"/>
              <a:pathLst>
                <a:path w="435" h="120" extrusionOk="0">
                  <a:moveTo>
                    <a:pt x="1" y="119"/>
                  </a:moveTo>
                  <a:lnTo>
                    <a:pt x="1" y="119"/>
                  </a:lnTo>
                  <a:lnTo>
                    <a:pt x="80" y="60"/>
                  </a:lnTo>
                  <a:lnTo>
                    <a:pt x="198" y="40"/>
                  </a:lnTo>
                  <a:lnTo>
                    <a:pt x="316" y="21"/>
                  </a:lnTo>
                  <a:lnTo>
                    <a:pt x="434" y="1"/>
                  </a:lnTo>
                  <a:lnTo>
                    <a:pt x="434" y="1"/>
                  </a:lnTo>
                  <a:lnTo>
                    <a:pt x="316" y="21"/>
                  </a:lnTo>
                  <a:lnTo>
                    <a:pt x="198" y="40"/>
                  </a:lnTo>
                  <a:lnTo>
                    <a:pt x="80" y="60"/>
                  </a:lnTo>
                  <a:lnTo>
                    <a:pt x="1" y="119"/>
                  </a:lnTo>
                  <a:lnTo>
                    <a:pt x="1" y="11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3"/>
            <p:cNvSpPr/>
            <p:nvPr/>
          </p:nvSpPr>
          <p:spPr>
            <a:xfrm>
              <a:off x="4636325" y="3022450"/>
              <a:ext cx="10850" cy="3000"/>
            </a:xfrm>
            <a:custGeom>
              <a:avLst/>
              <a:gdLst/>
              <a:ahLst/>
              <a:cxnLst/>
              <a:rect l="l" t="t" r="r" b="b"/>
              <a:pathLst>
                <a:path w="434" h="120" extrusionOk="0">
                  <a:moveTo>
                    <a:pt x="433" y="119"/>
                  </a:moveTo>
                  <a:lnTo>
                    <a:pt x="433" y="119"/>
                  </a:lnTo>
                  <a:lnTo>
                    <a:pt x="335" y="60"/>
                  </a:lnTo>
                  <a:lnTo>
                    <a:pt x="217" y="40"/>
                  </a:lnTo>
                  <a:lnTo>
                    <a:pt x="118" y="21"/>
                  </a:lnTo>
                  <a:lnTo>
                    <a:pt x="0" y="1"/>
                  </a:lnTo>
                  <a:lnTo>
                    <a:pt x="0" y="1"/>
                  </a:lnTo>
                  <a:lnTo>
                    <a:pt x="118" y="21"/>
                  </a:lnTo>
                  <a:lnTo>
                    <a:pt x="217" y="40"/>
                  </a:lnTo>
                  <a:lnTo>
                    <a:pt x="335" y="60"/>
                  </a:lnTo>
                  <a:lnTo>
                    <a:pt x="433" y="119"/>
                  </a:lnTo>
                  <a:lnTo>
                    <a:pt x="433" y="11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3"/>
            <p:cNvSpPr/>
            <p:nvPr/>
          </p:nvSpPr>
          <p:spPr>
            <a:xfrm>
              <a:off x="4439825" y="2958450"/>
              <a:ext cx="171400" cy="99500"/>
            </a:xfrm>
            <a:custGeom>
              <a:avLst/>
              <a:gdLst/>
              <a:ahLst/>
              <a:cxnLst/>
              <a:rect l="l" t="t" r="r" b="b"/>
              <a:pathLst>
                <a:path w="6856" h="3980" extrusionOk="0">
                  <a:moveTo>
                    <a:pt x="3487" y="0"/>
                  </a:moveTo>
                  <a:lnTo>
                    <a:pt x="3310" y="20"/>
                  </a:lnTo>
                  <a:lnTo>
                    <a:pt x="3152" y="40"/>
                  </a:lnTo>
                  <a:lnTo>
                    <a:pt x="2995" y="118"/>
                  </a:lnTo>
                  <a:lnTo>
                    <a:pt x="178" y="1734"/>
                  </a:lnTo>
                  <a:lnTo>
                    <a:pt x="99" y="1793"/>
                  </a:lnTo>
                  <a:lnTo>
                    <a:pt x="40" y="1852"/>
                  </a:lnTo>
                  <a:lnTo>
                    <a:pt x="20" y="1911"/>
                  </a:lnTo>
                  <a:lnTo>
                    <a:pt x="40" y="1891"/>
                  </a:lnTo>
                  <a:lnTo>
                    <a:pt x="40" y="1891"/>
                  </a:lnTo>
                  <a:lnTo>
                    <a:pt x="20" y="1950"/>
                  </a:lnTo>
                  <a:lnTo>
                    <a:pt x="1" y="1990"/>
                  </a:lnTo>
                  <a:lnTo>
                    <a:pt x="20" y="2029"/>
                  </a:lnTo>
                  <a:lnTo>
                    <a:pt x="40" y="2088"/>
                  </a:lnTo>
                  <a:lnTo>
                    <a:pt x="20" y="2068"/>
                  </a:lnTo>
                  <a:lnTo>
                    <a:pt x="40" y="2128"/>
                  </a:lnTo>
                  <a:lnTo>
                    <a:pt x="99" y="2187"/>
                  </a:lnTo>
                  <a:lnTo>
                    <a:pt x="178" y="2246"/>
                  </a:lnTo>
                  <a:lnTo>
                    <a:pt x="2975" y="3861"/>
                  </a:lnTo>
                  <a:lnTo>
                    <a:pt x="3073" y="3920"/>
                  </a:lnTo>
                  <a:lnTo>
                    <a:pt x="3192" y="3940"/>
                  </a:lnTo>
                  <a:lnTo>
                    <a:pt x="3349" y="3979"/>
                  </a:lnTo>
                  <a:lnTo>
                    <a:pt x="3526" y="3959"/>
                  </a:lnTo>
                  <a:lnTo>
                    <a:pt x="3704" y="3940"/>
                  </a:lnTo>
                  <a:lnTo>
                    <a:pt x="3861" y="3861"/>
                  </a:lnTo>
                  <a:lnTo>
                    <a:pt x="6678" y="2246"/>
                  </a:lnTo>
                  <a:lnTo>
                    <a:pt x="6757" y="2187"/>
                  </a:lnTo>
                  <a:lnTo>
                    <a:pt x="6796" y="2128"/>
                  </a:lnTo>
                  <a:lnTo>
                    <a:pt x="6836" y="2049"/>
                  </a:lnTo>
                  <a:lnTo>
                    <a:pt x="6855" y="1990"/>
                  </a:lnTo>
                  <a:lnTo>
                    <a:pt x="6836" y="1911"/>
                  </a:lnTo>
                  <a:lnTo>
                    <a:pt x="6796" y="1852"/>
                  </a:lnTo>
                  <a:lnTo>
                    <a:pt x="6757" y="1793"/>
                  </a:lnTo>
                  <a:lnTo>
                    <a:pt x="6678" y="1734"/>
                  </a:lnTo>
                  <a:lnTo>
                    <a:pt x="3861" y="118"/>
                  </a:lnTo>
                  <a:lnTo>
                    <a:pt x="3763" y="59"/>
                  </a:lnTo>
                  <a:lnTo>
                    <a:pt x="3664" y="40"/>
                  </a:lnTo>
                  <a:lnTo>
                    <a:pt x="3487"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3"/>
            <p:cNvSpPr/>
            <p:nvPr/>
          </p:nvSpPr>
          <p:spPr>
            <a:xfrm>
              <a:off x="4212300" y="2962375"/>
              <a:ext cx="170925" cy="99025"/>
            </a:xfrm>
            <a:custGeom>
              <a:avLst/>
              <a:gdLst/>
              <a:ahLst/>
              <a:cxnLst/>
              <a:rect l="l" t="t" r="r" b="b"/>
              <a:pathLst>
                <a:path w="6837" h="3961" extrusionOk="0">
                  <a:moveTo>
                    <a:pt x="3310" y="1"/>
                  </a:moveTo>
                  <a:lnTo>
                    <a:pt x="3192" y="20"/>
                  </a:lnTo>
                  <a:lnTo>
                    <a:pt x="3094" y="60"/>
                  </a:lnTo>
                  <a:lnTo>
                    <a:pt x="2995" y="99"/>
                  </a:lnTo>
                  <a:lnTo>
                    <a:pt x="178" y="1734"/>
                  </a:lnTo>
                  <a:lnTo>
                    <a:pt x="99" y="1774"/>
                  </a:lnTo>
                  <a:lnTo>
                    <a:pt x="40" y="1852"/>
                  </a:lnTo>
                  <a:lnTo>
                    <a:pt x="1" y="1911"/>
                  </a:lnTo>
                  <a:lnTo>
                    <a:pt x="1" y="1971"/>
                  </a:lnTo>
                  <a:lnTo>
                    <a:pt x="1" y="2049"/>
                  </a:lnTo>
                  <a:lnTo>
                    <a:pt x="40" y="2108"/>
                  </a:lnTo>
                  <a:lnTo>
                    <a:pt x="99" y="2168"/>
                  </a:lnTo>
                  <a:lnTo>
                    <a:pt x="178" y="2227"/>
                  </a:lnTo>
                  <a:lnTo>
                    <a:pt x="2975" y="3862"/>
                  </a:lnTo>
                  <a:lnTo>
                    <a:pt x="3074" y="3901"/>
                  </a:lnTo>
                  <a:lnTo>
                    <a:pt x="3172" y="3940"/>
                  </a:lnTo>
                  <a:lnTo>
                    <a:pt x="3291" y="3960"/>
                  </a:lnTo>
                  <a:lnTo>
                    <a:pt x="3527" y="3960"/>
                  </a:lnTo>
                  <a:lnTo>
                    <a:pt x="3645" y="3940"/>
                  </a:lnTo>
                  <a:lnTo>
                    <a:pt x="3744" y="3901"/>
                  </a:lnTo>
                  <a:lnTo>
                    <a:pt x="3842" y="3862"/>
                  </a:lnTo>
                  <a:lnTo>
                    <a:pt x="6659" y="2227"/>
                  </a:lnTo>
                  <a:lnTo>
                    <a:pt x="6777" y="2148"/>
                  </a:lnTo>
                  <a:lnTo>
                    <a:pt x="6817" y="2089"/>
                  </a:lnTo>
                  <a:lnTo>
                    <a:pt x="6836" y="2049"/>
                  </a:lnTo>
                  <a:lnTo>
                    <a:pt x="6836" y="1990"/>
                  </a:lnTo>
                  <a:lnTo>
                    <a:pt x="6836" y="1931"/>
                  </a:lnTo>
                  <a:lnTo>
                    <a:pt x="6817" y="1892"/>
                  </a:lnTo>
                  <a:lnTo>
                    <a:pt x="6797" y="1833"/>
                  </a:lnTo>
                  <a:lnTo>
                    <a:pt x="6738" y="1774"/>
                  </a:lnTo>
                  <a:lnTo>
                    <a:pt x="6659" y="1714"/>
                  </a:lnTo>
                  <a:lnTo>
                    <a:pt x="3862" y="99"/>
                  </a:lnTo>
                  <a:lnTo>
                    <a:pt x="3763" y="60"/>
                  </a:lnTo>
                  <a:lnTo>
                    <a:pt x="3665" y="20"/>
                  </a:lnTo>
                  <a:lnTo>
                    <a:pt x="3547"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3"/>
            <p:cNvSpPr/>
            <p:nvPr/>
          </p:nvSpPr>
          <p:spPr>
            <a:xfrm>
              <a:off x="4551125" y="3068750"/>
              <a:ext cx="500" cy="1500"/>
            </a:xfrm>
            <a:custGeom>
              <a:avLst/>
              <a:gdLst/>
              <a:ahLst/>
              <a:cxnLst/>
              <a:rect l="l" t="t" r="r" b="b"/>
              <a:pathLst>
                <a:path w="20" h="60" extrusionOk="0">
                  <a:moveTo>
                    <a:pt x="0" y="60"/>
                  </a:moveTo>
                  <a:lnTo>
                    <a:pt x="0" y="60"/>
                  </a:lnTo>
                  <a:lnTo>
                    <a:pt x="0" y="60"/>
                  </a:lnTo>
                  <a:lnTo>
                    <a:pt x="20" y="1"/>
                  </a:lnTo>
                  <a:lnTo>
                    <a:pt x="20" y="1"/>
                  </a:lnTo>
                  <a:lnTo>
                    <a:pt x="20" y="1"/>
                  </a:lnTo>
                  <a:lnTo>
                    <a:pt x="0" y="60"/>
                  </a:lnTo>
                  <a:lnTo>
                    <a:pt x="0" y="6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3"/>
            <p:cNvSpPr/>
            <p:nvPr/>
          </p:nvSpPr>
          <p:spPr>
            <a:xfrm>
              <a:off x="4717075" y="3065800"/>
              <a:ext cx="3475" cy="2975"/>
            </a:xfrm>
            <a:custGeom>
              <a:avLst/>
              <a:gdLst/>
              <a:ahLst/>
              <a:cxnLst/>
              <a:rect l="l" t="t" r="r" b="b"/>
              <a:pathLst>
                <a:path w="139" h="119" extrusionOk="0">
                  <a:moveTo>
                    <a:pt x="1" y="0"/>
                  </a:moveTo>
                  <a:lnTo>
                    <a:pt x="1" y="0"/>
                  </a:lnTo>
                  <a:lnTo>
                    <a:pt x="79" y="59"/>
                  </a:lnTo>
                  <a:lnTo>
                    <a:pt x="138" y="119"/>
                  </a:lnTo>
                  <a:lnTo>
                    <a:pt x="138" y="119"/>
                  </a:lnTo>
                  <a:lnTo>
                    <a:pt x="138" y="119"/>
                  </a:lnTo>
                  <a:lnTo>
                    <a:pt x="79" y="59"/>
                  </a:lnTo>
                  <a:lnTo>
                    <a:pt x="1" y="0"/>
                  </a:lnTo>
                  <a:lnTo>
                    <a:pt x="1"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3"/>
            <p:cNvSpPr/>
            <p:nvPr/>
          </p:nvSpPr>
          <p:spPr>
            <a:xfrm>
              <a:off x="4721025" y="3070225"/>
              <a:ext cx="500" cy="2000"/>
            </a:xfrm>
            <a:custGeom>
              <a:avLst/>
              <a:gdLst/>
              <a:ahLst/>
              <a:cxnLst/>
              <a:rect l="l" t="t" r="r" b="b"/>
              <a:pathLst>
                <a:path w="20" h="80" extrusionOk="0">
                  <a:moveTo>
                    <a:pt x="0" y="1"/>
                  </a:moveTo>
                  <a:lnTo>
                    <a:pt x="0" y="1"/>
                  </a:lnTo>
                  <a:lnTo>
                    <a:pt x="0" y="1"/>
                  </a:lnTo>
                  <a:lnTo>
                    <a:pt x="20" y="40"/>
                  </a:lnTo>
                  <a:lnTo>
                    <a:pt x="20" y="79"/>
                  </a:lnTo>
                  <a:lnTo>
                    <a:pt x="20" y="79"/>
                  </a:lnTo>
                  <a:lnTo>
                    <a:pt x="20" y="40"/>
                  </a:lnTo>
                  <a:lnTo>
                    <a:pt x="0" y="1"/>
                  </a:lnTo>
                  <a:lnTo>
                    <a:pt x="0"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3"/>
            <p:cNvSpPr/>
            <p:nvPr/>
          </p:nvSpPr>
          <p:spPr>
            <a:xfrm>
              <a:off x="4550625" y="3022450"/>
              <a:ext cx="170900" cy="99500"/>
            </a:xfrm>
            <a:custGeom>
              <a:avLst/>
              <a:gdLst/>
              <a:ahLst/>
              <a:cxnLst/>
              <a:rect l="l" t="t" r="r" b="b"/>
              <a:pathLst>
                <a:path w="6836" h="3980" extrusionOk="0">
                  <a:moveTo>
                    <a:pt x="3428" y="1"/>
                  </a:moveTo>
                  <a:lnTo>
                    <a:pt x="3310" y="21"/>
                  </a:lnTo>
                  <a:lnTo>
                    <a:pt x="3192" y="40"/>
                  </a:lnTo>
                  <a:lnTo>
                    <a:pt x="3074" y="60"/>
                  </a:lnTo>
                  <a:lnTo>
                    <a:pt x="2995" y="119"/>
                  </a:lnTo>
                  <a:lnTo>
                    <a:pt x="178" y="1734"/>
                  </a:lnTo>
                  <a:lnTo>
                    <a:pt x="99" y="1793"/>
                  </a:lnTo>
                  <a:lnTo>
                    <a:pt x="40" y="1853"/>
                  </a:lnTo>
                  <a:lnTo>
                    <a:pt x="20" y="1912"/>
                  </a:lnTo>
                  <a:lnTo>
                    <a:pt x="1" y="1990"/>
                  </a:lnTo>
                  <a:lnTo>
                    <a:pt x="20" y="2089"/>
                  </a:lnTo>
                  <a:lnTo>
                    <a:pt x="79" y="2168"/>
                  </a:lnTo>
                  <a:lnTo>
                    <a:pt x="178" y="2247"/>
                  </a:lnTo>
                  <a:lnTo>
                    <a:pt x="2975" y="3881"/>
                  </a:lnTo>
                  <a:lnTo>
                    <a:pt x="3074" y="3921"/>
                  </a:lnTo>
                  <a:lnTo>
                    <a:pt x="3172" y="3960"/>
                  </a:lnTo>
                  <a:lnTo>
                    <a:pt x="3290" y="3980"/>
                  </a:lnTo>
                  <a:lnTo>
                    <a:pt x="3408" y="3980"/>
                  </a:lnTo>
                  <a:lnTo>
                    <a:pt x="3527" y="3960"/>
                  </a:lnTo>
                  <a:lnTo>
                    <a:pt x="3645" y="3941"/>
                  </a:lnTo>
                  <a:lnTo>
                    <a:pt x="3743" y="3921"/>
                  </a:lnTo>
                  <a:lnTo>
                    <a:pt x="3842" y="3862"/>
                  </a:lnTo>
                  <a:lnTo>
                    <a:pt x="6659" y="2247"/>
                  </a:lnTo>
                  <a:lnTo>
                    <a:pt x="6737" y="2187"/>
                  </a:lnTo>
                  <a:lnTo>
                    <a:pt x="6796" y="2128"/>
                  </a:lnTo>
                  <a:lnTo>
                    <a:pt x="6836" y="2069"/>
                  </a:lnTo>
                  <a:lnTo>
                    <a:pt x="6836" y="1990"/>
                  </a:lnTo>
                  <a:lnTo>
                    <a:pt x="6836" y="1951"/>
                  </a:lnTo>
                  <a:lnTo>
                    <a:pt x="6816" y="1912"/>
                  </a:lnTo>
                  <a:lnTo>
                    <a:pt x="6796" y="1853"/>
                  </a:lnTo>
                  <a:lnTo>
                    <a:pt x="6737" y="1793"/>
                  </a:lnTo>
                  <a:lnTo>
                    <a:pt x="6659" y="1734"/>
                  </a:lnTo>
                  <a:lnTo>
                    <a:pt x="3861" y="119"/>
                  </a:lnTo>
                  <a:lnTo>
                    <a:pt x="3763" y="60"/>
                  </a:lnTo>
                  <a:lnTo>
                    <a:pt x="3645" y="40"/>
                  </a:lnTo>
                  <a:lnTo>
                    <a:pt x="3546" y="21"/>
                  </a:lnTo>
                  <a:lnTo>
                    <a:pt x="3428"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3"/>
            <p:cNvSpPr/>
            <p:nvPr/>
          </p:nvSpPr>
          <p:spPr>
            <a:xfrm>
              <a:off x="4322625" y="3026400"/>
              <a:ext cx="171400" cy="99000"/>
            </a:xfrm>
            <a:custGeom>
              <a:avLst/>
              <a:gdLst/>
              <a:ahLst/>
              <a:cxnLst/>
              <a:rect l="l" t="t" r="r" b="b"/>
              <a:pathLst>
                <a:path w="6856" h="3960" extrusionOk="0">
                  <a:moveTo>
                    <a:pt x="3329" y="1"/>
                  </a:moveTo>
                  <a:lnTo>
                    <a:pt x="3211" y="20"/>
                  </a:lnTo>
                  <a:lnTo>
                    <a:pt x="3093" y="60"/>
                  </a:lnTo>
                  <a:lnTo>
                    <a:pt x="2994" y="99"/>
                  </a:lnTo>
                  <a:lnTo>
                    <a:pt x="178" y="1734"/>
                  </a:lnTo>
                  <a:lnTo>
                    <a:pt x="99" y="1793"/>
                  </a:lnTo>
                  <a:lnTo>
                    <a:pt x="40" y="1852"/>
                  </a:lnTo>
                  <a:lnTo>
                    <a:pt x="20" y="1911"/>
                  </a:lnTo>
                  <a:lnTo>
                    <a:pt x="0" y="1990"/>
                  </a:lnTo>
                  <a:lnTo>
                    <a:pt x="0" y="2049"/>
                  </a:lnTo>
                  <a:lnTo>
                    <a:pt x="40" y="2108"/>
                  </a:lnTo>
                  <a:lnTo>
                    <a:pt x="99" y="2187"/>
                  </a:lnTo>
                  <a:lnTo>
                    <a:pt x="178" y="2226"/>
                  </a:lnTo>
                  <a:lnTo>
                    <a:pt x="2975" y="3861"/>
                  </a:lnTo>
                  <a:lnTo>
                    <a:pt x="3073" y="3901"/>
                  </a:lnTo>
                  <a:lnTo>
                    <a:pt x="3191" y="3940"/>
                  </a:lnTo>
                  <a:lnTo>
                    <a:pt x="3290" y="3960"/>
                  </a:lnTo>
                  <a:lnTo>
                    <a:pt x="3526" y="3960"/>
                  </a:lnTo>
                  <a:lnTo>
                    <a:pt x="3645" y="3940"/>
                  </a:lnTo>
                  <a:lnTo>
                    <a:pt x="3763" y="3901"/>
                  </a:lnTo>
                  <a:lnTo>
                    <a:pt x="3841" y="3861"/>
                  </a:lnTo>
                  <a:lnTo>
                    <a:pt x="6658" y="2226"/>
                  </a:lnTo>
                  <a:lnTo>
                    <a:pt x="6757" y="2167"/>
                  </a:lnTo>
                  <a:lnTo>
                    <a:pt x="6796" y="2108"/>
                  </a:lnTo>
                  <a:lnTo>
                    <a:pt x="6836" y="2049"/>
                  </a:lnTo>
                  <a:lnTo>
                    <a:pt x="6855" y="1970"/>
                  </a:lnTo>
                  <a:lnTo>
                    <a:pt x="6836" y="1911"/>
                  </a:lnTo>
                  <a:lnTo>
                    <a:pt x="6796" y="1852"/>
                  </a:lnTo>
                  <a:lnTo>
                    <a:pt x="6757" y="1793"/>
                  </a:lnTo>
                  <a:lnTo>
                    <a:pt x="6678" y="1734"/>
                  </a:lnTo>
                  <a:lnTo>
                    <a:pt x="3881" y="99"/>
                  </a:lnTo>
                  <a:lnTo>
                    <a:pt x="3782" y="60"/>
                  </a:lnTo>
                  <a:lnTo>
                    <a:pt x="3664" y="20"/>
                  </a:lnTo>
                  <a:lnTo>
                    <a:pt x="3546"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3"/>
            <p:cNvSpPr/>
            <p:nvPr/>
          </p:nvSpPr>
          <p:spPr>
            <a:xfrm>
              <a:off x="4436875" y="3092875"/>
              <a:ext cx="70925" cy="41900"/>
            </a:xfrm>
            <a:custGeom>
              <a:avLst/>
              <a:gdLst/>
              <a:ahLst/>
              <a:cxnLst/>
              <a:rect l="l" t="t" r="r" b="b"/>
              <a:pathLst>
                <a:path w="2837" h="1676" extrusionOk="0">
                  <a:moveTo>
                    <a:pt x="40" y="1636"/>
                  </a:moveTo>
                  <a:lnTo>
                    <a:pt x="40" y="1636"/>
                  </a:lnTo>
                  <a:lnTo>
                    <a:pt x="0" y="1675"/>
                  </a:lnTo>
                  <a:lnTo>
                    <a:pt x="0" y="1675"/>
                  </a:lnTo>
                  <a:lnTo>
                    <a:pt x="40" y="1636"/>
                  </a:lnTo>
                  <a:lnTo>
                    <a:pt x="2837" y="1"/>
                  </a:lnTo>
                  <a:lnTo>
                    <a:pt x="40" y="1636"/>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3"/>
            <p:cNvSpPr/>
            <p:nvPr/>
          </p:nvSpPr>
          <p:spPr>
            <a:xfrm>
              <a:off x="4513200" y="3090425"/>
              <a:ext cx="86700" cy="43350"/>
            </a:xfrm>
            <a:custGeom>
              <a:avLst/>
              <a:gdLst/>
              <a:ahLst/>
              <a:cxnLst/>
              <a:rect l="l" t="t" r="r" b="b"/>
              <a:pathLst>
                <a:path w="3468" h="1734" extrusionOk="0">
                  <a:moveTo>
                    <a:pt x="670" y="99"/>
                  </a:moveTo>
                  <a:lnTo>
                    <a:pt x="670" y="99"/>
                  </a:lnTo>
                  <a:lnTo>
                    <a:pt x="513" y="40"/>
                  </a:lnTo>
                  <a:lnTo>
                    <a:pt x="355" y="0"/>
                  </a:lnTo>
                  <a:lnTo>
                    <a:pt x="178" y="0"/>
                  </a:lnTo>
                  <a:lnTo>
                    <a:pt x="1" y="20"/>
                  </a:lnTo>
                  <a:lnTo>
                    <a:pt x="1" y="20"/>
                  </a:lnTo>
                  <a:lnTo>
                    <a:pt x="178" y="0"/>
                  </a:lnTo>
                  <a:lnTo>
                    <a:pt x="355" y="0"/>
                  </a:lnTo>
                  <a:lnTo>
                    <a:pt x="513" y="40"/>
                  </a:lnTo>
                  <a:lnTo>
                    <a:pt x="670" y="99"/>
                  </a:lnTo>
                  <a:lnTo>
                    <a:pt x="3467" y="1734"/>
                  </a:lnTo>
                  <a:lnTo>
                    <a:pt x="670" y="9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3"/>
            <p:cNvSpPr/>
            <p:nvPr/>
          </p:nvSpPr>
          <p:spPr>
            <a:xfrm>
              <a:off x="4433925" y="3136700"/>
              <a:ext cx="500" cy="1025"/>
            </a:xfrm>
            <a:custGeom>
              <a:avLst/>
              <a:gdLst/>
              <a:ahLst/>
              <a:cxnLst/>
              <a:rect l="l" t="t" r="r" b="b"/>
              <a:pathLst>
                <a:path w="20" h="41" extrusionOk="0">
                  <a:moveTo>
                    <a:pt x="0" y="40"/>
                  </a:moveTo>
                  <a:lnTo>
                    <a:pt x="0" y="40"/>
                  </a:lnTo>
                  <a:lnTo>
                    <a:pt x="0" y="40"/>
                  </a:lnTo>
                  <a:lnTo>
                    <a:pt x="20" y="1"/>
                  </a:lnTo>
                  <a:lnTo>
                    <a:pt x="20" y="1"/>
                  </a:lnTo>
                  <a:lnTo>
                    <a:pt x="0" y="40"/>
                  </a:lnTo>
                  <a:lnTo>
                    <a:pt x="0" y="4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3"/>
            <p:cNvSpPr/>
            <p:nvPr/>
          </p:nvSpPr>
          <p:spPr>
            <a:xfrm>
              <a:off x="4432925" y="3090425"/>
              <a:ext cx="171400" cy="99000"/>
            </a:xfrm>
            <a:custGeom>
              <a:avLst/>
              <a:gdLst/>
              <a:ahLst/>
              <a:cxnLst/>
              <a:rect l="l" t="t" r="r" b="b"/>
              <a:pathLst>
                <a:path w="6856" h="3960" extrusionOk="0">
                  <a:moveTo>
                    <a:pt x="3389" y="0"/>
                  </a:moveTo>
                  <a:lnTo>
                    <a:pt x="3212" y="20"/>
                  </a:lnTo>
                  <a:lnTo>
                    <a:pt x="3093" y="59"/>
                  </a:lnTo>
                  <a:lnTo>
                    <a:pt x="2995" y="99"/>
                  </a:lnTo>
                  <a:lnTo>
                    <a:pt x="198" y="1734"/>
                  </a:lnTo>
                  <a:lnTo>
                    <a:pt x="119" y="1793"/>
                  </a:lnTo>
                  <a:lnTo>
                    <a:pt x="60" y="1852"/>
                  </a:lnTo>
                  <a:lnTo>
                    <a:pt x="40" y="1891"/>
                  </a:lnTo>
                  <a:lnTo>
                    <a:pt x="20" y="1931"/>
                  </a:lnTo>
                  <a:lnTo>
                    <a:pt x="1" y="1990"/>
                  </a:lnTo>
                  <a:lnTo>
                    <a:pt x="20" y="2049"/>
                  </a:lnTo>
                  <a:lnTo>
                    <a:pt x="60" y="2128"/>
                  </a:lnTo>
                  <a:lnTo>
                    <a:pt x="119" y="2187"/>
                  </a:lnTo>
                  <a:lnTo>
                    <a:pt x="198" y="2246"/>
                  </a:lnTo>
                  <a:lnTo>
                    <a:pt x="2995" y="3861"/>
                  </a:lnTo>
                  <a:lnTo>
                    <a:pt x="3093" y="3901"/>
                  </a:lnTo>
                  <a:lnTo>
                    <a:pt x="3192" y="3940"/>
                  </a:lnTo>
                  <a:lnTo>
                    <a:pt x="3310" y="3960"/>
                  </a:lnTo>
                  <a:lnTo>
                    <a:pt x="3546" y="3960"/>
                  </a:lnTo>
                  <a:lnTo>
                    <a:pt x="3665" y="3940"/>
                  </a:lnTo>
                  <a:lnTo>
                    <a:pt x="3763" y="3901"/>
                  </a:lnTo>
                  <a:lnTo>
                    <a:pt x="3862" y="3861"/>
                  </a:lnTo>
                  <a:lnTo>
                    <a:pt x="6678" y="2226"/>
                  </a:lnTo>
                  <a:lnTo>
                    <a:pt x="6757" y="2187"/>
                  </a:lnTo>
                  <a:lnTo>
                    <a:pt x="6816" y="2108"/>
                  </a:lnTo>
                  <a:lnTo>
                    <a:pt x="6856" y="2049"/>
                  </a:lnTo>
                  <a:lnTo>
                    <a:pt x="6856" y="1990"/>
                  </a:lnTo>
                  <a:lnTo>
                    <a:pt x="6856" y="1911"/>
                  </a:lnTo>
                  <a:lnTo>
                    <a:pt x="6816" y="1852"/>
                  </a:lnTo>
                  <a:lnTo>
                    <a:pt x="6757" y="1793"/>
                  </a:lnTo>
                  <a:lnTo>
                    <a:pt x="6678" y="1734"/>
                  </a:lnTo>
                  <a:lnTo>
                    <a:pt x="3881" y="99"/>
                  </a:lnTo>
                  <a:lnTo>
                    <a:pt x="3724" y="40"/>
                  </a:lnTo>
                  <a:lnTo>
                    <a:pt x="3566"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3"/>
            <p:cNvSpPr/>
            <p:nvPr/>
          </p:nvSpPr>
          <p:spPr>
            <a:xfrm>
              <a:off x="3981350" y="2616175"/>
              <a:ext cx="1065700" cy="617075"/>
            </a:xfrm>
            <a:custGeom>
              <a:avLst/>
              <a:gdLst/>
              <a:ahLst/>
              <a:cxnLst/>
              <a:rect l="l" t="t" r="r" b="b"/>
              <a:pathLst>
                <a:path w="42628" h="24683" extrusionOk="0">
                  <a:moveTo>
                    <a:pt x="27283" y="5516"/>
                  </a:moveTo>
                  <a:lnTo>
                    <a:pt x="27420" y="5536"/>
                  </a:lnTo>
                  <a:lnTo>
                    <a:pt x="27578" y="5556"/>
                  </a:lnTo>
                  <a:lnTo>
                    <a:pt x="27716" y="5595"/>
                  </a:lnTo>
                  <a:lnTo>
                    <a:pt x="27834" y="5654"/>
                  </a:lnTo>
                  <a:lnTo>
                    <a:pt x="33409" y="8904"/>
                  </a:lnTo>
                  <a:lnTo>
                    <a:pt x="33527" y="8964"/>
                  </a:lnTo>
                  <a:lnTo>
                    <a:pt x="33586" y="9042"/>
                  </a:lnTo>
                  <a:lnTo>
                    <a:pt x="33606" y="9101"/>
                  </a:lnTo>
                  <a:lnTo>
                    <a:pt x="33645" y="9161"/>
                  </a:lnTo>
                  <a:lnTo>
                    <a:pt x="33645" y="9220"/>
                  </a:lnTo>
                  <a:lnTo>
                    <a:pt x="33645" y="9298"/>
                  </a:lnTo>
                  <a:lnTo>
                    <a:pt x="33586" y="9397"/>
                  </a:lnTo>
                  <a:lnTo>
                    <a:pt x="33527" y="9476"/>
                  </a:lnTo>
                  <a:lnTo>
                    <a:pt x="33409" y="9535"/>
                  </a:lnTo>
                  <a:lnTo>
                    <a:pt x="30434" y="11268"/>
                  </a:lnTo>
                  <a:lnTo>
                    <a:pt x="30316" y="11327"/>
                  </a:lnTo>
                  <a:lnTo>
                    <a:pt x="30178" y="11367"/>
                  </a:lnTo>
                  <a:lnTo>
                    <a:pt x="30021" y="11386"/>
                  </a:lnTo>
                  <a:lnTo>
                    <a:pt x="29883" y="11406"/>
                  </a:lnTo>
                  <a:lnTo>
                    <a:pt x="29725" y="11386"/>
                  </a:lnTo>
                  <a:lnTo>
                    <a:pt x="29587" y="11367"/>
                  </a:lnTo>
                  <a:lnTo>
                    <a:pt x="29449" y="11327"/>
                  </a:lnTo>
                  <a:lnTo>
                    <a:pt x="29331" y="11268"/>
                  </a:lnTo>
                  <a:lnTo>
                    <a:pt x="23737" y="8018"/>
                  </a:lnTo>
                  <a:lnTo>
                    <a:pt x="23638" y="7959"/>
                  </a:lnTo>
                  <a:lnTo>
                    <a:pt x="23560" y="7880"/>
                  </a:lnTo>
                  <a:lnTo>
                    <a:pt x="23520" y="7782"/>
                  </a:lnTo>
                  <a:lnTo>
                    <a:pt x="23500" y="7703"/>
                  </a:lnTo>
                  <a:lnTo>
                    <a:pt x="23520" y="7604"/>
                  </a:lnTo>
                  <a:lnTo>
                    <a:pt x="23560" y="7526"/>
                  </a:lnTo>
                  <a:lnTo>
                    <a:pt x="23638" y="7447"/>
                  </a:lnTo>
                  <a:lnTo>
                    <a:pt x="23737" y="7388"/>
                  </a:lnTo>
                  <a:lnTo>
                    <a:pt x="26711" y="5654"/>
                  </a:lnTo>
                  <a:lnTo>
                    <a:pt x="26849" y="5595"/>
                  </a:lnTo>
                  <a:lnTo>
                    <a:pt x="26987" y="5556"/>
                  </a:lnTo>
                  <a:lnTo>
                    <a:pt x="27125" y="5536"/>
                  </a:lnTo>
                  <a:lnTo>
                    <a:pt x="27283" y="5516"/>
                  </a:lnTo>
                  <a:close/>
                  <a:moveTo>
                    <a:pt x="22043" y="8412"/>
                  </a:moveTo>
                  <a:lnTo>
                    <a:pt x="22161" y="8432"/>
                  </a:lnTo>
                  <a:lnTo>
                    <a:pt x="22279" y="8451"/>
                  </a:lnTo>
                  <a:lnTo>
                    <a:pt x="22378" y="8471"/>
                  </a:lnTo>
                  <a:lnTo>
                    <a:pt x="22476" y="8530"/>
                  </a:lnTo>
                  <a:lnTo>
                    <a:pt x="25273" y="10145"/>
                  </a:lnTo>
                  <a:lnTo>
                    <a:pt x="25352" y="10205"/>
                  </a:lnTo>
                  <a:lnTo>
                    <a:pt x="25411" y="10264"/>
                  </a:lnTo>
                  <a:lnTo>
                    <a:pt x="25431" y="10303"/>
                  </a:lnTo>
                  <a:lnTo>
                    <a:pt x="25451" y="10362"/>
                  </a:lnTo>
                  <a:lnTo>
                    <a:pt x="25451" y="10402"/>
                  </a:lnTo>
                  <a:lnTo>
                    <a:pt x="25451" y="10461"/>
                  </a:lnTo>
                  <a:lnTo>
                    <a:pt x="25411" y="10539"/>
                  </a:lnTo>
                  <a:lnTo>
                    <a:pt x="25352" y="10599"/>
                  </a:lnTo>
                  <a:lnTo>
                    <a:pt x="25273" y="10658"/>
                  </a:lnTo>
                  <a:lnTo>
                    <a:pt x="22456" y="12293"/>
                  </a:lnTo>
                  <a:lnTo>
                    <a:pt x="22358" y="12332"/>
                  </a:lnTo>
                  <a:lnTo>
                    <a:pt x="22240" y="12352"/>
                  </a:lnTo>
                  <a:lnTo>
                    <a:pt x="22141" y="12371"/>
                  </a:lnTo>
                  <a:lnTo>
                    <a:pt x="22023" y="12391"/>
                  </a:lnTo>
                  <a:lnTo>
                    <a:pt x="21905" y="12371"/>
                  </a:lnTo>
                  <a:lnTo>
                    <a:pt x="21787" y="12352"/>
                  </a:lnTo>
                  <a:lnTo>
                    <a:pt x="21688" y="12332"/>
                  </a:lnTo>
                  <a:lnTo>
                    <a:pt x="21590" y="12273"/>
                  </a:lnTo>
                  <a:lnTo>
                    <a:pt x="18793" y="10658"/>
                  </a:lnTo>
                  <a:lnTo>
                    <a:pt x="18773" y="10638"/>
                  </a:lnTo>
                  <a:lnTo>
                    <a:pt x="18694" y="10599"/>
                  </a:lnTo>
                  <a:lnTo>
                    <a:pt x="18655" y="10539"/>
                  </a:lnTo>
                  <a:lnTo>
                    <a:pt x="18635" y="10500"/>
                  </a:lnTo>
                  <a:lnTo>
                    <a:pt x="18615" y="10441"/>
                  </a:lnTo>
                  <a:lnTo>
                    <a:pt x="18615" y="10402"/>
                  </a:lnTo>
                  <a:lnTo>
                    <a:pt x="18615" y="10342"/>
                  </a:lnTo>
                  <a:lnTo>
                    <a:pt x="18655" y="10264"/>
                  </a:lnTo>
                  <a:lnTo>
                    <a:pt x="18714" y="10205"/>
                  </a:lnTo>
                  <a:lnTo>
                    <a:pt x="18793" y="10145"/>
                  </a:lnTo>
                  <a:lnTo>
                    <a:pt x="20112" y="9377"/>
                  </a:lnTo>
                  <a:lnTo>
                    <a:pt x="21609" y="8511"/>
                  </a:lnTo>
                  <a:lnTo>
                    <a:pt x="21708" y="8471"/>
                  </a:lnTo>
                  <a:lnTo>
                    <a:pt x="21806" y="8451"/>
                  </a:lnTo>
                  <a:lnTo>
                    <a:pt x="21925" y="8432"/>
                  </a:lnTo>
                  <a:lnTo>
                    <a:pt x="22043" y="8412"/>
                  </a:lnTo>
                  <a:close/>
                  <a:moveTo>
                    <a:pt x="19896" y="1183"/>
                  </a:moveTo>
                  <a:lnTo>
                    <a:pt x="20132" y="1202"/>
                  </a:lnTo>
                  <a:lnTo>
                    <a:pt x="20349" y="1242"/>
                  </a:lnTo>
                  <a:lnTo>
                    <a:pt x="20526" y="1301"/>
                  </a:lnTo>
                  <a:lnTo>
                    <a:pt x="20703" y="1380"/>
                  </a:lnTo>
                  <a:lnTo>
                    <a:pt x="20802" y="1419"/>
                  </a:lnTo>
                  <a:lnTo>
                    <a:pt x="20881" y="1459"/>
                  </a:lnTo>
                  <a:lnTo>
                    <a:pt x="24249" y="3409"/>
                  </a:lnTo>
                  <a:lnTo>
                    <a:pt x="24367" y="3487"/>
                  </a:lnTo>
                  <a:lnTo>
                    <a:pt x="24466" y="3566"/>
                  </a:lnTo>
                  <a:lnTo>
                    <a:pt x="24505" y="3625"/>
                  </a:lnTo>
                  <a:lnTo>
                    <a:pt x="24604" y="3724"/>
                  </a:lnTo>
                  <a:lnTo>
                    <a:pt x="24643" y="3783"/>
                  </a:lnTo>
                  <a:lnTo>
                    <a:pt x="24682" y="3881"/>
                  </a:lnTo>
                  <a:lnTo>
                    <a:pt x="24702" y="3980"/>
                  </a:lnTo>
                  <a:lnTo>
                    <a:pt x="24722" y="4059"/>
                  </a:lnTo>
                  <a:lnTo>
                    <a:pt x="24722" y="4078"/>
                  </a:lnTo>
                  <a:lnTo>
                    <a:pt x="24702" y="4177"/>
                  </a:lnTo>
                  <a:lnTo>
                    <a:pt x="24682" y="4236"/>
                  </a:lnTo>
                  <a:lnTo>
                    <a:pt x="24682" y="4256"/>
                  </a:lnTo>
                  <a:lnTo>
                    <a:pt x="24643" y="4334"/>
                  </a:lnTo>
                  <a:lnTo>
                    <a:pt x="24604" y="4413"/>
                  </a:lnTo>
                  <a:lnTo>
                    <a:pt x="24525" y="4492"/>
                  </a:lnTo>
                  <a:lnTo>
                    <a:pt x="24446" y="4571"/>
                  </a:lnTo>
                  <a:lnTo>
                    <a:pt x="24347" y="4650"/>
                  </a:lnTo>
                  <a:lnTo>
                    <a:pt x="24249" y="4728"/>
                  </a:lnTo>
                  <a:lnTo>
                    <a:pt x="8156" y="14026"/>
                  </a:lnTo>
                  <a:lnTo>
                    <a:pt x="7899" y="14144"/>
                  </a:lnTo>
                  <a:lnTo>
                    <a:pt x="7624" y="14243"/>
                  </a:lnTo>
                  <a:lnTo>
                    <a:pt x="7328" y="14282"/>
                  </a:lnTo>
                  <a:lnTo>
                    <a:pt x="7013" y="14302"/>
                  </a:lnTo>
                  <a:lnTo>
                    <a:pt x="6718" y="14282"/>
                  </a:lnTo>
                  <a:lnTo>
                    <a:pt x="6422" y="14243"/>
                  </a:lnTo>
                  <a:lnTo>
                    <a:pt x="6127" y="14144"/>
                  </a:lnTo>
                  <a:lnTo>
                    <a:pt x="5890" y="14026"/>
                  </a:lnTo>
                  <a:lnTo>
                    <a:pt x="2502" y="12076"/>
                  </a:lnTo>
                  <a:lnTo>
                    <a:pt x="2364" y="11977"/>
                  </a:lnTo>
                  <a:lnTo>
                    <a:pt x="2266" y="11879"/>
                  </a:lnTo>
                  <a:lnTo>
                    <a:pt x="2167" y="11780"/>
                  </a:lnTo>
                  <a:lnTo>
                    <a:pt x="2108" y="11682"/>
                  </a:lnTo>
                  <a:lnTo>
                    <a:pt x="2069" y="11564"/>
                  </a:lnTo>
                  <a:lnTo>
                    <a:pt x="2049" y="11465"/>
                  </a:lnTo>
                  <a:lnTo>
                    <a:pt x="2049" y="11347"/>
                  </a:lnTo>
                  <a:lnTo>
                    <a:pt x="2069" y="11229"/>
                  </a:lnTo>
                  <a:lnTo>
                    <a:pt x="2128" y="11130"/>
                  </a:lnTo>
                  <a:lnTo>
                    <a:pt x="2148" y="11071"/>
                  </a:lnTo>
                  <a:lnTo>
                    <a:pt x="2266" y="10953"/>
                  </a:lnTo>
                  <a:lnTo>
                    <a:pt x="2305" y="10894"/>
                  </a:lnTo>
                  <a:lnTo>
                    <a:pt x="2404" y="10835"/>
                  </a:lnTo>
                  <a:lnTo>
                    <a:pt x="2502" y="10756"/>
                  </a:lnTo>
                  <a:lnTo>
                    <a:pt x="18615" y="1459"/>
                  </a:lnTo>
                  <a:lnTo>
                    <a:pt x="18793" y="1360"/>
                  </a:lnTo>
                  <a:lnTo>
                    <a:pt x="18990" y="1281"/>
                  </a:lnTo>
                  <a:lnTo>
                    <a:pt x="19206" y="1222"/>
                  </a:lnTo>
                  <a:lnTo>
                    <a:pt x="19443" y="1202"/>
                  </a:lnTo>
                  <a:lnTo>
                    <a:pt x="19679" y="1183"/>
                  </a:lnTo>
                  <a:close/>
                  <a:moveTo>
                    <a:pt x="34413" y="9633"/>
                  </a:moveTo>
                  <a:lnTo>
                    <a:pt x="34531" y="9653"/>
                  </a:lnTo>
                  <a:lnTo>
                    <a:pt x="34669" y="9673"/>
                  </a:lnTo>
                  <a:lnTo>
                    <a:pt x="34788" y="9712"/>
                  </a:lnTo>
                  <a:lnTo>
                    <a:pt x="34906" y="9751"/>
                  </a:lnTo>
                  <a:lnTo>
                    <a:pt x="39161" y="12233"/>
                  </a:lnTo>
                  <a:lnTo>
                    <a:pt x="39259" y="12293"/>
                  </a:lnTo>
                  <a:lnTo>
                    <a:pt x="39318" y="12371"/>
                  </a:lnTo>
                  <a:lnTo>
                    <a:pt x="39358" y="12450"/>
                  </a:lnTo>
                  <a:lnTo>
                    <a:pt x="39377" y="12509"/>
                  </a:lnTo>
                  <a:lnTo>
                    <a:pt x="39358" y="12588"/>
                  </a:lnTo>
                  <a:lnTo>
                    <a:pt x="39318" y="12667"/>
                  </a:lnTo>
                  <a:lnTo>
                    <a:pt x="39259" y="12746"/>
                  </a:lnTo>
                  <a:lnTo>
                    <a:pt x="39161" y="12805"/>
                  </a:lnTo>
                  <a:lnTo>
                    <a:pt x="36048" y="14597"/>
                  </a:lnTo>
                  <a:lnTo>
                    <a:pt x="35891" y="14676"/>
                  </a:lnTo>
                  <a:lnTo>
                    <a:pt x="35694" y="14715"/>
                  </a:lnTo>
                  <a:lnTo>
                    <a:pt x="35497" y="14715"/>
                  </a:lnTo>
                  <a:lnTo>
                    <a:pt x="35300" y="14696"/>
                  </a:lnTo>
                  <a:lnTo>
                    <a:pt x="35181" y="14656"/>
                  </a:lnTo>
                  <a:lnTo>
                    <a:pt x="35063" y="14597"/>
                  </a:lnTo>
                  <a:lnTo>
                    <a:pt x="30808" y="12115"/>
                  </a:lnTo>
                  <a:lnTo>
                    <a:pt x="30710" y="12056"/>
                  </a:lnTo>
                  <a:lnTo>
                    <a:pt x="30651" y="11997"/>
                  </a:lnTo>
                  <a:lnTo>
                    <a:pt x="30612" y="11918"/>
                  </a:lnTo>
                  <a:lnTo>
                    <a:pt x="30612" y="11840"/>
                  </a:lnTo>
                  <a:lnTo>
                    <a:pt x="30612" y="11761"/>
                  </a:lnTo>
                  <a:lnTo>
                    <a:pt x="30651" y="11682"/>
                  </a:lnTo>
                  <a:lnTo>
                    <a:pt x="30710" y="11623"/>
                  </a:lnTo>
                  <a:lnTo>
                    <a:pt x="30808" y="11544"/>
                  </a:lnTo>
                  <a:lnTo>
                    <a:pt x="33921" y="9751"/>
                  </a:lnTo>
                  <a:lnTo>
                    <a:pt x="34019" y="9712"/>
                  </a:lnTo>
                  <a:lnTo>
                    <a:pt x="34137" y="9673"/>
                  </a:lnTo>
                  <a:lnTo>
                    <a:pt x="34275" y="9653"/>
                  </a:lnTo>
                  <a:lnTo>
                    <a:pt x="34413" y="9633"/>
                  </a:lnTo>
                  <a:close/>
                  <a:moveTo>
                    <a:pt x="26514" y="10992"/>
                  </a:moveTo>
                  <a:lnTo>
                    <a:pt x="26692" y="11012"/>
                  </a:lnTo>
                  <a:lnTo>
                    <a:pt x="26810" y="11052"/>
                  </a:lnTo>
                  <a:lnTo>
                    <a:pt x="26889" y="11091"/>
                  </a:lnTo>
                  <a:lnTo>
                    <a:pt x="29705" y="12706"/>
                  </a:lnTo>
                  <a:lnTo>
                    <a:pt x="29784" y="12765"/>
                  </a:lnTo>
                  <a:lnTo>
                    <a:pt x="29843" y="12824"/>
                  </a:lnTo>
                  <a:lnTo>
                    <a:pt x="29863" y="12903"/>
                  </a:lnTo>
                  <a:lnTo>
                    <a:pt x="29883" y="12962"/>
                  </a:lnTo>
                  <a:lnTo>
                    <a:pt x="29863" y="13041"/>
                  </a:lnTo>
                  <a:lnTo>
                    <a:pt x="29824" y="13100"/>
                  </a:lnTo>
                  <a:lnTo>
                    <a:pt x="29764" y="13159"/>
                  </a:lnTo>
                  <a:lnTo>
                    <a:pt x="29686" y="13218"/>
                  </a:lnTo>
                  <a:lnTo>
                    <a:pt x="26889" y="14853"/>
                  </a:lnTo>
                  <a:lnTo>
                    <a:pt x="26790" y="14893"/>
                  </a:lnTo>
                  <a:lnTo>
                    <a:pt x="26672" y="14932"/>
                  </a:lnTo>
                  <a:lnTo>
                    <a:pt x="26554" y="14952"/>
                  </a:lnTo>
                  <a:lnTo>
                    <a:pt x="26317" y="14952"/>
                  </a:lnTo>
                  <a:lnTo>
                    <a:pt x="26219" y="14932"/>
                  </a:lnTo>
                  <a:lnTo>
                    <a:pt x="26101" y="14893"/>
                  </a:lnTo>
                  <a:lnTo>
                    <a:pt x="26002" y="14853"/>
                  </a:lnTo>
                  <a:lnTo>
                    <a:pt x="23205" y="13218"/>
                  </a:lnTo>
                  <a:lnTo>
                    <a:pt x="23126" y="13159"/>
                  </a:lnTo>
                  <a:lnTo>
                    <a:pt x="23067" y="13100"/>
                  </a:lnTo>
                  <a:lnTo>
                    <a:pt x="23047" y="13041"/>
                  </a:lnTo>
                  <a:lnTo>
                    <a:pt x="23028" y="12962"/>
                  </a:lnTo>
                  <a:lnTo>
                    <a:pt x="23047" y="12903"/>
                  </a:lnTo>
                  <a:lnTo>
                    <a:pt x="23067" y="12824"/>
                  </a:lnTo>
                  <a:lnTo>
                    <a:pt x="23126" y="12765"/>
                  </a:lnTo>
                  <a:lnTo>
                    <a:pt x="23205" y="12706"/>
                  </a:lnTo>
                  <a:lnTo>
                    <a:pt x="26022" y="11091"/>
                  </a:lnTo>
                  <a:lnTo>
                    <a:pt x="26179" y="11032"/>
                  </a:lnTo>
                  <a:lnTo>
                    <a:pt x="26337" y="10992"/>
                  </a:lnTo>
                  <a:close/>
                  <a:moveTo>
                    <a:pt x="17414" y="11130"/>
                  </a:moveTo>
                  <a:lnTo>
                    <a:pt x="17591" y="11150"/>
                  </a:lnTo>
                  <a:lnTo>
                    <a:pt x="17689" y="11189"/>
                  </a:lnTo>
                  <a:lnTo>
                    <a:pt x="17788" y="11229"/>
                  </a:lnTo>
                  <a:lnTo>
                    <a:pt x="20585" y="12864"/>
                  </a:lnTo>
                  <a:lnTo>
                    <a:pt x="20664" y="12923"/>
                  </a:lnTo>
                  <a:lnTo>
                    <a:pt x="20723" y="12982"/>
                  </a:lnTo>
                  <a:lnTo>
                    <a:pt x="20762" y="13041"/>
                  </a:lnTo>
                  <a:lnTo>
                    <a:pt x="20762" y="13120"/>
                  </a:lnTo>
                  <a:lnTo>
                    <a:pt x="20762" y="13179"/>
                  </a:lnTo>
                  <a:lnTo>
                    <a:pt x="20723" y="13238"/>
                  </a:lnTo>
                  <a:lnTo>
                    <a:pt x="20664" y="13317"/>
                  </a:lnTo>
                  <a:lnTo>
                    <a:pt x="20585" y="13356"/>
                  </a:lnTo>
                  <a:lnTo>
                    <a:pt x="17768" y="14991"/>
                  </a:lnTo>
                  <a:lnTo>
                    <a:pt x="17670" y="15031"/>
                  </a:lnTo>
                  <a:lnTo>
                    <a:pt x="17571" y="15070"/>
                  </a:lnTo>
                  <a:lnTo>
                    <a:pt x="17453" y="15090"/>
                  </a:lnTo>
                  <a:lnTo>
                    <a:pt x="17217" y="15090"/>
                  </a:lnTo>
                  <a:lnTo>
                    <a:pt x="17099" y="15070"/>
                  </a:lnTo>
                  <a:lnTo>
                    <a:pt x="17000" y="15031"/>
                  </a:lnTo>
                  <a:lnTo>
                    <a:pt x="16902" y="14991"/>
                  </a:lnTo>
                  <a:lnTo>
                    <a:pt x="14104" y="13376"/>
                  </a:lnTo>
                  <a:lnTo>
                    <a:pt x="14026" y="13317"/>
                  </a:lnTo>
                  <a:lnTo>
                    <a:pt x="13967" y="13258"/>
                  </a:lnTo>
                  <a:lnTo>
                    <a:pt x="13927" y="13179"/>
                  </a:lnTo>
                  <a:lnTo>
                    <a:pt x="13927" y="13120"/>
                  </a:lnTo>
                  <a:lnTo>
                    <a:pt x="13927" y="13041"/>
                  </a:lnTo>
                  <a:lnTo>
                    <a:pt x="13967" y="12982"/>
                  </a:lnTo>
                  <a:lnTo>
                    <a:pt x="14026" y="12923"/>
                  </a:lnTo>
                  <a:lnTo>
                    <a:pt x="14104" y="12864"/>
                  </a:lnTo>
                  <a:lnTo>
                    <a:pt x="16921" y="11229"/>
                  </a:lnTo>
                  <a:lnTo>
                    <a:pt x="17059" y="11170"/>
                  </a:lnTo>
                  <a:lnTo>
                    <a:pt x="17236" y="11130"/>
                  </a:lnTo>
                  <a:close/>
                  <a:moveTo>
                    <a:pt x="31005" y="13553"/>
                  </a:moveTo>
                  <a:lnTo>
                    <a:pt x="31124" y="13573"/>
                  </a:lnTo>
                  <a:lnTo>
                    <a:pt x="31222" y="13612"/>
                  </a:lnTo>
                  <a:lnTo>
                    <a:pt x="31321" y="13652"/>
                  </a:lnTo>
                  <a:lnTo>
                    <a:pt x="34118" y="15287"/>
                  </a:lnTo>
                  <a:lnTo>
                    <a:pt x="34197" y="15326"/>
                  </a:lnTo>
                  <a:lnTo>
                    <a:pt x="34256" y="15405"/>
                  </a:lnTo>
                  <a:lnTo>
                    <a:pt x="34275" y="15444"/>
                  </a:lnTo>
                  <a:lnTo>
                    <a:pt x="34295" y="15484"/>
                  </a:lnTo>
                  <a:lnTo>
                    <a:pt x="34295" y="15523"/>
                  </a:lnTo>
                  <a:lnTo>
                    <a:pt x="34295" y="15602"/>
                  </a:lnTo>
                  <a:lnTo>
                    <a:pt x="34256" y="15661"/>
                  </a:lnTo>
                  <a:lnTo>
                    <a:pt x="34197" y="15720"/>
                  </a:lnTo>
                  <a:lnTo>
                    <a:pt x="34118" y="15779"/>
                  </a:lnTo>
                  <a:lnTo>
                    <a:pt x="31301" y="17414"/>
                  </a:lnTo>
                  <a:lnTo>
                    <a:pt x="31202" y="17454"/>
                  </a:lnTo>
                  <a:lnTo>
                    <a:pt x="31104" y="17493"/>
                  </a:lnTo>
                  <a:lnTo>
                    <a:pt x="30986" y="17513"/>
                  </a:lnTo>
                  <a:lnTo>
                    <a:pt x="30749" y="17513"/>
                  </a:lnTo>
                  <a:lnTo>
                    <a:pt x="30631" y="17493"/>
                  </a:lnTo>
                  <a:lnTo>
                    <a:pt x="30533" y="17454"/>
                  </a:lnTo>
                  <a:lnTo>
                    <a:pt x="30434" y="17414"/>
                  </a:lnTo>
                  <a:lnTo>
                    <a:pt x="27637" y="15779"/>
                  </a:lnTo>
                  <a:lnTo>
                    <a:pt x="27558" y="15740"/>
                  </a:lnTo>
                  <a:lnTo>
                    <a:pt x="27499" y="15661"/>
                  </a:lnTo>
                  <a:lnTo>
                    <a:pt x="27460" y="15602"/>
                  </a:lnTo>
                  <a:lnTo>
                    <a:pt x="27440" y="15543"/>
                  </a:lnTo>
                  <a:lnTo>
                    <a:pt x="27460" y="15464"/>
                  </a:lnTo>
                  <a:lnTo>
                    <a:pt x="27499" y="15405"/>
                  </a:lnTo>
                  <a:lnTo>
                    <a:pt x="27558" y="15346"/>
                  </a:lnTo>
                  <a:lnTo>
                    <a:pt x="27637" y="15287"/>
                  </a:lnTo>
                  <a:lnTo>
                    <a:pt x="30434" y="13652"/>
                  </a:lnTo>
                  <a:lnTo>
                    <a:pt x="30533" y="13612"/>
                  </a:lnTo>
                  <a:lnTo>
                    <a:pt x="30651" y="13573"/>
                  </a:lnTo>
                  <a:lnTo>
                    <a:pt x="30769" y="13553"/>
                  </a:lnTo>
                  <a:close/>
                  <a:moveTo>
                    <a:pt x="21826" y="13691"/>
                  </a:moveTo>
                  <a:lnTo>
                    <a:pt x="22003" y="13731"/>
                  </a:lnTo>
                  <a:lnTo>
                    <a:pt x="22102" y="13750"/>
                  </a:lnTo>
                  <a:lnTo>
                    <a:pt x="22200" y="13809"/>
                  </a:lnTo>
                  <a:lnTo>
                    <a:pt x="25017" y="15425"/>
                  </a:lnTo>
                  <a:lnTo>
                    <a:pt x="25096" y="15484"/>
                  </a:lnTo>
                  <a:lnTo>
                    <a:pt x="25135" y="15543"/>
                  </a:lnTo>
                  <a:lnTo>
                    <a:pt x="25175" y="15602"/>
                  </a:lnTo>
                  <a:lnTo>
                    <a:pt x="25194" y="15681"/>
                  </a:lnTo>
                  <a:lnTo>
                    <a:pt x="25175" y="15740"/>
                  </a:lnTo>
                  <a:lnTo>
                    <a:pt x="25135" y="15819"/>
                  </a:lnTo>
                  <a:lnTo>
                    <a:pt x="25096" y="15878"/>
                  </a:lnTo>
                  <a:lnTo>
                    <a:pt x="25017" y="15937"/>
                  </a:lnTo>
                  <a:lnTo>
                    <a:pt x="22200" y="17552"/>
                  </a:lnTo>
                  <a:lnTo>
                    <a:pt x="22043" y="17631"/>
                  </a:lnTo>
                  <a:lnTo>
                    <a:pt x="21865" y="17650"/>
                  </a:lnTo>
                  <a:lnTo>
                    <a:pt x="21688" y="17670"/>
                  </a:lnTo>
                  <a:lnTo>
                    <a:pt x="21531" y="17631"/>
                  </a:lnTo>
                  <a:lnTo>
                    <a:pt x="21412" y="17611"/>
                  </a:lnTo>
                  <a:lnTo>
                    <a:pt x="21314" y="17552"/>
                  </a:lnTo>
                  <a:lnTo>
                    <a:pt x="18517" y="15937"/>
                  </a:lnTo>
                  <a:lnTo>
                    <a:pt x="18438" y="15878"/>
                  </a:lnTo>
                  <a:lnTo>
                    <a:pt x="18379" y="15819"/>
                  </a:lnTo>
                  <a:lnTo>
                    <a:pt x="18359" y="15759"/>
                  </a:lnTo>
                  <a:lnTo>
                    <a:pt x="18359" y="15720"/>
                  </a:lnTo>
                  <a:lnTo>
                    <a:pt x="18340" y="15681"/>
                  </a:lnTo>
                  <a:lnTo>
                    <a:pt x="18359" y="15641"/>
                  </a:lnTo>
                  <a:lnTo>
                    <a:pt x="18379" y="15582"/>
                  </a:lnTo>
                  <a:lnTo>
                    <a:pt x="18379" y="15543"/>
                  </a:lnTo>
                  <a:lnTo>
                    <a:pt x="18438" y="15484"/>
                  </a:lnTo>
                  <a:lnTo>
                    <a:pt x="18517" y="15425"/>
                  </a:lnTo>
                  <a:lnTo>
                    <a:pt x="21334" y="13809"/>
                  </a:lnTo>
                  <a:lnTo>
                    <a:pt x="21491" y="13731"/>
                  </a:lnTo>
                  <a:lnTo>
                    <a:pt x="21649" y="13711"/>
                  </a:lnTo>
                  <a:lnTo>
                    <a:pt x="21826" y="13691"/>
                  </a:lnTo>
                  <a:close/>
                  <a:moveTo>
                    <a:pt x="12785" y="13849"/>
                  </a:moveTo>
                  <a:lnTo>
                    <a:pt x="12903" y="13868"/>
                  </a:lnTo>
                  <a:lnTo>
                    <a:pt x="13001" y="13908"/>
                  </a:lnTo>
                  <a:lnTo>
                    <a:pt x="13100" y="13947"/>
                  </a:lnTo>
                  <a:lnTo>
                    <a:pt x="15897" y="15562"/>
                  </a:lnTo>
                  <a:lnTo>
                    <a:pt x="15976" y="15622"/>
                  </a:lnTo>
                  <a:lnTo>
                    <a:pt x="16035" y="15681"/>
                  </a:lnTo>
                  <a:lnTo>
                    <a:pt x="16074" y="15740"/>
                  </a:lnTo>
                  <a:lnTo>
                    <a:pt x="16074" y="15779"/>
                  </a:lnTo>
                  <a:lnTo>
                    <a:pt x="16074" y="15838"/>
                  </a:lnTo>
                  <a:lnTo>
                    <a:pt x="16074" y="15897"/>
                  </a:lnTo>
                  <a:lnTo>
                    <a:pt x="16055" y="15937"/>
                  </a:lnTo>
                  <a:lnTo>
                    <a:pt x="16015" y="15996"/>
                  </a:lnTo>
                  <a:lnTo>
                    <a:pt x="15897" y="16075"/>
                  </a:lnTo>
                  <a:lnTo>
                    <a:pt x="13080" y="17710"/>
                  </a:lnTo>
                  <a:lnTo>
                    <a:pt x="12982" y="17749"/>
                  </a:lnTo>
                  <a:lnTo>
                    <a:pt x="12883" y="17788"/>
                  </a:lnTo>
                  <a:lnTo>
                    <a:pt x="12765" y="17808"/>
                  </a:lnTo>
                  <a:lnTo>
                    <a:pt x="12529" y="17808"/>
                  </a:lnTo>
                  <a:lnTo>
                    <a:pt x="12410" y="17788"/>
                  </a:lnTo>
                  <a:lnTo>
                    <a:pt x="12312" y="17749"/>
                  </a:lnTo>
                  <a:lnTo>
                    <a:pt x="12213" y="17710"/>
                  </a:lnTo>
                  <a:lnTo>
                    <a:pt x="9416" y="16075"/>
                  </a:lnTo>
                  <a:lnTo>
                    <a:pt x="9337" y="16016"/>
                  </a:lnTo>
                  <a:lnTo>
                    <a:pt x="9278" y="15956"/>
                  </a:lnTo>
                  <a:lnTo>
                    <a:pt x="9239" y="15897"/>
                  </a:lnTo>
                  <a:lnTo>
                    <a:pt x="9239" y="15819"/>
                  </a:lnTo>
                  <a:lnTo>
                    <a:pt x="9239" y="15759"/>
                  </a:lnTo>
                  <a:lnTo>
                    <a:pt x="9278" y="15700"/>
                  </a:lnTo>
                  <a:lnTo>
                    <a:pt x="9337" y="15622"/>
                  </a:lnTo>
                  <a:lnTo>
                    <a:pt x="9416" y="15582"/>
                  </a:lnTo>
                  <a:lnTo>
                    <a:pt x="12233" y="13947"/>
                  </a:lnTo>
                  <a:lnTo>
                    <a:pt x="12332" y="13908"/>
                  </a:lnTo>
                  <a:lnTo>
                    <a:pt x="12430" y="13868"/>
                  </a:lnTo>
                  <a:lnTo>
                    <a:pt x="12548" y="13849"/>
                  </a:lnTo>
                  <a:close/>
                  <a:moveTo>
                    <a:pt x="26199" y="16252"/>
                  </a:moveTo>
                  <a:lnTo>
                    <a:pt x="26317" y="16272"/>
                  </a:lnTo>
                  <a:lnTo>
                    <a:pt x="26416" y="16291"/>
                  </a:lnTo>
                  <a:lnTo>
                    <a:pt x="26534" y="16311"/>
                  </a:lnTo>
                  <a:lnTo>
                    <a:pt x="26632" y="16370"/>
                  </a:lnTo>
                  <a:lnTo>
                    <a:pt x="29430" y="17985"/>
                  </a:lnTo>
                  <a:lnTo>
                    <a:pt x="29508" y="18044"/>
                  </a:lnTo>
                  <a:lnTo>
                    <a:pt x="29567" y="18104"/>
                  </a:lnTo>
                  <a:lnTo>
                    <a:pt x="29587" y="18163"/>
                  </a:lnTo>
                  <a:lnTo>
                    <a:pt x="29607" y="18202"/>
                  </a:lnTo>
                  <a:lnTo>
                    <a:pt x="29607" y="18241"/>
                  </a:lnTo>
                  <a:lnTo>
                    <a:pt x="29607" y="18320"/>
                  </a:lnTo>
                  <a:lnTo>
                    <a:pt x="29567" y="18379"/>
                  </a:lnTo>
                  <a:lnTo>
                    <a:pt x="29508" y="18438"/>
                  </a:lnTo>
                  <a:lnTo>
                    <a:pt x="29430" y="18498"/>
                  </a:lnTo>
                  <a:lnTo>
                    <a:pt x="26613" y="20113"/>
                  </a:lnTo>
                  <a:lnTo>
                    <a:pt x="26514" y="20172"/>
                  </a:lnTo>
                  <a:lnTo>
                    <a:pt x="26416" y="20192"/>
                  </a:lnTo>
                  <a:lnTo>
                    <a:pt x="26298" y="20211"/>
                  </a:lnTo>
                  <a:lnTo>
                    <a:pt x="26179" y="20231"/>
                  </a:lnTo>
                  <a:lnTo>
                    <a:pt x="26061" y="20231"/>
                  </a:lnTo>
                  <a:lnTo>
                    <a:pt x="25943" y="20211"/>
                  </a:lnTo>
                  <a:lnTo>
                    <a:pt x="25845" y="20172"/>
                  </a:lnTo>
                  <a:lnTo>
                    <a:pt x="25746" y="20132"/>
                  </a:lnTo>
                  <a:lnTo>
                    <a:pt x="22949" y="18498"/>
                  </a:lnTo>
                  <a:lnTo>
                    <a:pt x="22850" y="18419"/>
                  </a:lnTo>
                  <a:lnTo>
                    <a:pt x="22791" y="18340"/>
                  </a:lnTo>
                  <a:lnTo>
                    <a:pt x="22772" y="18241"/>
                  </a:lnTo>
                  <a:lnTo>
                    <a:pt x="22791" y="18163"/>
                  </a:lnTo>
                  <a:lnTo>
                    <a:pt x="22811" y="18104"/>
                  </a:lnTo>
                  <a:lnTo>
                    <a:pt x="22870" y="18044"/>
                  </a:lnTo>
                  <a:lnTo>
                    <a:pt x="22949" y="17985"/>
                  </a:lnTo>
                  <a:lnTo>
                    <a:pt x="25766" y="16370"/>
                  </a:lnTo>
                  <a:lnTo>
                    <a:pt x="25845" y="16311"/>
                  </a:lnTo>
                  <a:lnTo>
                    <a:pt x="25963" y="16291"/>
                  </a:lnTo>
                  <a:lnTo>
                    <a:pt x="26081" y="16272"/>
                  </a:lnTo>
                  <a:lnTo>
                    <a:pt x="26199" y="16252"/>
                  </a:lnTo>
                  <a:close/>
                  <a:moveTo>
                    <a:pt x="17197" y="16410"/>
                  </a:moveTo>
                  <a:lnTo>
                    <a:pt x="17315" y="16429"/>
                  </a:lnTo>
                  <a:lnTo>
                    <a:pt x="17433" y="16469"/>
                  </a:lnTo>
                  <a:lnTo>
                    <a:pt x="17532" y="16508"/>
                  </a:lnTo>
                  <a:lnTo>
                    <a:pt x="20329" y="18143"/>
                  </a:lnTo>
                  <a:lnTo>
                    <a:pt x="20408" y="18202"/>
                  </a:lnTo>
                  <a:lnTo>
                    <a:pt x="20447" y="18261"/>
                  </a:lnTo>
                  <a:lnTo>
                    <a:pt x="20487" y="18320"/>
                  </a:lnTo>
                  <a:lnTo>
                    <a:pt x="20506" y="18379"/>
                  </a:lnTo>
                  <a:lnTo>
                    <a:pt x="20487" y="18458"/>
                  </a:lnTo>
                  <a:lnTo>
                    <a:pt x="20447" y="18517"/>
                  </a:lnTo>
                  <a:lnTo>
                    <a:pt x="20408" y="18576"/>
                  </a:lnTo>
                  <a:lnTo>
                    <a:pt x="20309" y="18635"/>
                  </a:lnTo>
                  <a:lnTo>
                    <a:pt x="17492" y="20270"/>
                  </a:lnTo>
                  <a:lnTo>
                    <a:pt x="17414" y="20310"/>
                  </a:lnTo>
                  <a:lnTo>
                    <a:pt x="17296" y="20349"/>
                  </a:lnTo>
                  <a:lnTo>
                    <a:pt x="17177" y="20369"/>
                  </a:lnTo>
                  <a:lnTo>
                    <a:pt x="16941" y="20369"/>
                  </a:lnTo>
                  <a:lnTo>
                    <a:pt x="16842" y="20349"/>
                  </a:lnTo>
                  <a:lnTo>
                    <a:pt x="16724" y="20310"/>
                  </a:lnTo>
                  <a:lnTo>
                    <a:pt x="16626" y="20270"/>
                  </a:lnTo>
                  <a:lnTo>
                    <a:pt x="13829" y="18635"/>
                  </a:lnTo>
                  <a:lnTo>
                    <a:pt x="13750" y="18596"/>
                  </a:lnTo>
                  <a:lnTo>
                    <a:pt x="13691" y="18517"/>
                  </a:lnTo>
                  <a:lnTo>
                    <a:pt x="13651" y="18458"/>
                  </a:lnTo>
                  <a:lnTo>
                    <a:pt x="13651" y="18399"/>
                  </a:lnTo>
                  <a:lnTo>
                    <a:pt x="13671" y="18320"/>
                  </a:lnTo>
                  <a:lnTo>
                    <a:pt x="13691" y="18261"/>
                  </a:lnTo>
                  <a:lnTo>
                    <a:pt x="13750" y="18202"/>
                  </a:lnTo>
                  <a:lnTo>
                    <a:pt x="13829" y="18143"/>
                  </a:lnTo>
                  <a:lnTo>
                    <a:pt x="16645" y="16508"/>
                  </a:lnTo>
                  <a:lnTo>
                    <a:pt x="16744" y="16469"/>
                  </a:lnTo>
                  <a:lnTo>
                    <a:pt x="16862" y="16429"/>
                  </a:lnTo>
                  <a:lnTo>
                    <a:pt x="16980" y="16410"/>
                  </a:lnTo>
                  <a:close/>
                  <a:moveTo>
                    <a:pt x="21629" y="18970"/>
                  </a:moveTo>
                  <a:lnTo>
                    <a:pt x="21787" y="19010"/>
                  </a:lnTo>
                  <a:lnTo>
                    <a:pt x="21944" y="19069"/>
                  </a:lnTo>
                  <a:lnTo>
                    <a:pt x="24741" y="20704"/>
                  </a:lnTo>
                  <a:lnTo>
                    <a:pt x="24820" y="20763"/>
                  </a:lnTo>
                  <a:lnTo>
                    <a:pt x="24879" y="20822"/>
                  </a:lnTo>
                  <a:lnTo>
                    <a:pt x="24919" y="20881"/>
                  </a:lnTo>
                  <a:lnTo>
                    <a:pt x="24919" y="20960"/>
                  </a:lnTo>
                  <a:lnTo>
                    <a:pt x="24919" y="21019"/>
                  </a:lnTo>
                  <a:lnTo>
                    <a:pt x="24879" y="21078"/>
                  </a:lnTo>
                  <a:lnTo>
                    <a:pt x="24820" y="21157"/>
                  </a:lnTo>
                  <a:lnTo>
                    <a:pt x="24741" y="21196"/>
                  </a:lnTo>
                  <a:lnTo>
                    <a:pt x="21925" y="22831"/>
                  </a:lnTo>
                  <a:lnTo>
                    <a:pt x="21826" y="22871"/>
                  </a:lnTo>
                  <a:lnTo>
                    <a:pt x="21728" y="22910"/>
                  </a:lnTo>
                  <a:lnTo>
                    <a:pt x="21609" y="22930"/>
                  </a:lnTo>
                  <a:lnTo>
                    <a:pt x="21373" y="22930"/>
                  </a:lnTo>
                  <a:lnTo>
                    <a:pt x="21255" y="22910"/>
                  </a:lnTo>
                  <a:lnTo>
                    <a:pt x="21156" y="22871"/>
                  </a:lnTo>
                  <a:lnTo>
                    <a:pt x="21058" y="22831"/>
                  </a:lnTo>
                  <a:lnTo>
                    <a:pt x="18261" y="21216"/>
                  </a:lnTo>
                  <a:lnTo>
                    <a:pt x="18182" y="21157"/>
                  </a:lnTo>
                  <a:lnTo>
                    <a:pt x="18123" y="21098"/>
                  </a:lnTo>
                  <a:lnTo>
                    <a:pt x="18083" y="21019"/>
                  </a:lnTo>
                  <a:lnTo>
                    <a:pt x="18064" y="20960"/>
                  </a:lnTo>
                  <a:lnTo>
                    <a:pt x="18083" y="20901"/>
                  </a:lnTo>
                  <a:lnTo>
                    <a:pt x="18103" y="20861"/>
                  </a:lnTo>
                  <a:lnTo>
                    <a:pt x="18123" y="20822"/>
                  </a:lnTo>
                  <a:lnTo>
                    <a:pt x="18182" y="20763"/>
                  </a:lnTo>
                  <a:lnTo>
                    <a:pt x="18261" y="20704"/>
                  </a:lnTo>
                  <a:lnTo>
                    <a:pt x="21058" y="19069"/>
                  </a:lnTo>
                  <a:lnTo>
                    <a:pt x="21156" y="19029"/>
                  </a:lnTo>
                  <a:lnTo>
                    <a:pt x="21275" y="18990"/>
                  </a:lnTo>
                  <a:lnTo>
                    <a:pt x="21452" y="18970"/>
                  </a:lnTo>
                  <a:close/>
                  <a:moveTo>
                    <a:pt x="19561" y="1"/>
                  </a:moveTo>
                  <a:lnTo>
                    <a:pt x="19285" y="21"/>
                  </a:lnTo>
                  <a:lnTo>
                    <a:pt x="19029" y="60"/>
                  </a:lnTo>
                  <a:lnTo>
                    <a:pt x="18753" y="119"/>
                  </a:lnTo>
                  <a:lnTo>
                    <a:pt x="18497" y="178"/>
                  </a:lnTo>
                  <a:lnTo>
                    <a:pt x="18261" y="277"/>
                  </a:lnTo>
                  <a:lnTo>
                    <a:pt x="18024" y="375"/>
                  </a:lnTo>
                  <a:lnTo>
                    <a:pt x="17808" y="493"/>
                  </a:lnTo>
                  <a:lnTo>
                    <a:pt x="848" y="10303"/>
                  </a:lnTo>
                  <a:lnTo>
                    <a:pt x="611" y="10441"/>
                  </a:lnTo>
                  <a:lnTo>
                    <a:pt x="434" y="10599"/>
                  </a:lnTo>
                  <a:lnTo>
                    <a:pt x="276" y="10756"/>
                  </a:lnTo>
                  <a:lnTo>
                    <a:pt x="158" y="10933"/>
                  </a:lnTo>
                  <a:lnTo>
                    <a:pt x="79" y="11111"/>
                  </a:lnTo>
                  <a:lnTo>
                    <a:pt x="20" y="11288"/>
                  </a:lnTo>
                  <a:lnTo>
                    <a:pt x="0" y="11465"/>
                  </a:lnTo>
                  <a:lnTo>
                    <a:pt x="20" y="11643"/>
                  </a:lnTo>
                  <a:lnTo>
                    <a:pt x="40" y="11780"/>
                  </a:lnTo>
                  <a:lnTo>
                    <a:pt x="99" y="11879"/>
                  </a:lnTo>
                  <a:lnTo>
                    <a:pt x="138" y="11977"/>
                  </a:lnTo>
                  <a:lnTo>
                    <a:pt x="197" y="12096"/>
                  </a:lnTo>
                  <a:lnTo>
                    <a:pt x="276" y="12194"/>
                  </a:lnTo>
                  <a:lnTo>
                    <a:pt x="375" y="12293"/>
                  </a:lnTo>
                  <a:lnTo>
                    <a:pt x="454" y="12371"/>
                  </a:lnTo>
                  <a:lnTo>
                    <a:pt x="631" y="12509"/>
                  </a:lnTo>
                  <a:lnTo>
                    <a:pt x="828" y="12647"/>
                  </a:lnTo>
                  <a:lnTo>
                    <a:pt x="20762" y="24210"/>
                  </a:lnTo>
                  <a:lnTo>
                    <a:pt x="20979" y="24328"/>
                  </a:lnTo>
                  <a:lnTo>
                    <a:pt x="21215" y="24427"/>
                  </a:lnTo>
                  <a:lnTo>
                    <a:pt x="21452" y="24505"/>
                  </a:lnTo>
                  <a:lnTo>
                    <a:pt x="21708" y="24565"/>
                  </a:lnTo>
                  <a:lnTo>
                    <a:pt x="21984" y="24624"/>
                  </a:lnTo>
                  <a:lnTo>
                    <a:pt x="22240" y="24663"/>
                  </a:lnTo>
                  <a:lnTo>
                    <a:pt x="22516" y="24683"/>
                  </a:lnTo>
                  <a:lnTo>
                    <a:pt x="23067" y="24683"/>
                  </a:lnTo>
                  <a:lnTo>
                    <a:pt x="23343" y="24663"/>
                  </a:lnTo>
                  <a:lnTo>
                    <a:pt x="23599" y="24624"/>
                  </a:lnTo>
                  <a:lnTo>
                    <a:pt x="23855" y="24565"/>
                  </a:lnTo>
                  <a:lnTo>
                    <a:pt x="24111" y="24505"/>
                  </a:lnTo>
                  <a:lnTo>
                    <a:pt x="24367" y="24427"/>
                  </a:lnTo>
                  <a:lnTo>
                    <a:pt x="24604" y="24328"/>
                  </a:lnTo>
                  <a:lnTo>
                    <a:pt x="24820" y="24210"/>
                  </a:lnTo>
                  <a:lnTo>
                    <a:pt x="41780" y="14400"/>
                  </a:lnTo>
                  <a:lnTo>
                    <a:pt x="41977" y="14262"/>
                  </a:lnTo>
                  <a:lnTo>
                    <a:pt x="42155" y="14125"/>
                  </a:lnTo>
                  <a:lnTo>
                    <a:pt x="42233" y="14046"/>
                  </a:lnTo>
                  <a:lnTo>
                    <a:pt x="42332" y="13947"/>
                  </a:lnTo>
                  <a:lnTo>
                    <a:pt x="42411" y="13849"/>
                  </a:lnTo>
                  <a:lnTo>
                    <a:pt x="42490" y="13711"/>
                  </a:lnTo>
                  <a:lnTo>
                    <a:pt x="42529" y="13632"/>
                  </a:lnTo>
                  <a:lnTo>
                    <a:pt x="42568" y="13534"/>
                  </a:lnTo>
                  <a:lnTo>
                    <a:pt x="42588" y="13396"/>
                  </a:lnTo>
                  <a:lnTo>
                    <a:pt x="42608" y="13317"/>
                  </a:lnTo>
                  <a:lnTo>
                    <a:pt x="42627" y="13218"/>
                  </a:lnTo>
                  <a:lnTo>
                    <a:pt x="42608" y="13061"/>
                  </a:lnTo>
                  <a:lnTo>
                    <a:pt x="42568" y="12903"/>
                  </a:lnTo>
                  <a:lnTo>
                    <a:pt x="42509" y="12746"/>
                  </a:lnTo>
                  <a:lnTo>
                    <a:pt x="42411" y="12608"/>
                  </a:lnTo>
                  <a:lnTo>
                    <a:pt x="42293" y="12450"/>
                  </a:lnTo>
                  <a:lnTo>
                    <a:pt x="42155" y="12312"/>
                  </a:lnTo>
                  <a:lnTo>
                    <a:pt x="41977" y="12174"/>
                  </a:lnTo>
                  <a:lnTo>
                    <a:pt x="41800" y="12056"/>
                  </a:lnTo>
                  <a:lnTo>
                    <a:pt x="21865" y="474"/>
                  </a:lnTo>
                  <a:lnTo>
                    <a:pt x="21649" y="375"/>
                  </a:lnTo>
                  <a:lnTo>
                    <a:pt x="21412" y="277"/>
                  </a:lnTo>
                  <a:lnTo>
                    <a:pt x="21156" y="178"/>
                  </a:lnTo>
                  <a:lnTo>
                    <a:pt x="20920" y="119"/>
                  </a:lnTo>
                  <a:lnTo>
                    <a:pt x="20644" y="60"/>
                  </a:lnTo>
                  <a:lnTo>
                    <a:pt x="20388" y="21"/>
                  </a:lnTo>
                  <a:lnTo>
                    <a:pt x="2011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3"/>
            <p:cNvSpPr/>
            <p:nvPr/>
          </p:nvSpPr>
          <p:spPr>
            <a:xfrm>
              <a:off x="4446725" y="2826475"/>
              <a:ext cx="170900" cy="99500"/>
            </a:xfrm>
            <a:custGeom>
              <a:avLst/>
              <a:gdLst/>
              <a:ahLst/>
              <a:cxnLst/>
              <a:rect l="l" t="t" r="r" b="b"/>
              <a:pathLst>
                <a:path w="6836" h="3980" extrusionOk="0">
                  <a:moveTo>
                    <a:pt x="3428" y="0"/>
                  </a:moveTo>
                  <a:lnTo>
                    <a:pt x="3310" y="20"/>
                  </a:lnTo>
                  <a:lnTo>
                    <a:pt x="3191" y="39"/>
                  </a:lnTo>
                  <a:lnTo>
                    <a:pt x="3093" y="59"/>
                  </a:lnTo>
                  <a:lnTo>
                    <a:pt x="2994" y="99"/>
                  </a:lnTo>
                  <a:lnTo>
                    <a:pt x="1497" y="965"/>
                  </a:lnTo>
                  <a:lnTo>
                    <a:pt x="178" y="1733"/>
                  </a:lnTo>
                  <a:lnTo>
                    <a:pt x="138" y="1773"/>
                  </a:lnTo>
                  <a:lnTo>
                    <a:pt x="79" y="1812"/>
                  </a:lnTo>
                  <a:lnTo>
                    <a:pt x="40" y="1852"/>
                  </a:lnTo>
                  <a:lnTo>
                    <a:pt x="0" y="1930"/>
                  </a:lnTo>
                  <a:lnTo>
                    <a:pt x="0" y="1990"/>
                  </a:lnTo>
                  <a:lnTo>
                    <a:pt x="0" y="2029"/>
                  </a:lnTo>
                  <a:lnTo>
                    <a:pt x="20" y="2088"/>
                  </a:lnTo>
                  <a:lnTo>
                    <a:pt x="40" y="2127"/>
                  </a:lnTo>
                  <a:lnTo>
                    <a:pt x="99" y="2187"/>
                  </a:lnTo>
                  <a:lnTo>
                    <a:pt x="178" y="2246"/>
                  </a:lnTo>
                  <a:lnTo>
                    <a:pt x="2975" y="3861"/>
                  </a:lnTo>
                  <a:lnTo>
                    <a:pt x="3073" y="3920"/>
                  </a:lnTo>
                  <a:lnTo>
                    <a:pt x="3172" y="3940"/>
                  </a:lnTo>
                  <a:lnTo>
                    <a:pt x="3290" y="3959"/>
                  </a:lnTo>
                  <a:lnTo>
                    <a:pt x="3408" y="3979"/>
                  </a:lnTo>
                  <a:lnTo>
                    <a:pt x="3526" y="3959"/>
                  </a:lnTo>
                  <a:lnTo>
                    <a:pt x="3625" y="3940"/>
                  </a:lnTo>
                  <a:lnTo>
                    <a:pt x="3743" y="3920"/>
                  </a:lnTo>
                  <a:lnTo>
                    <a:pt x="3841" y="3881"/>
                  </a:lnTo>
                  <a:lnTo>
                    <a:pt x="6658" y="2246"/>
                  </a:lnTo>
                  <a:lnTo>
                    <a:pt x="6737" y="2187"/>
                  </a:lnTo>
                  <a:lnTo>
                    <a:pt x="6796" y="2127"/>
                  </a:lnTo>
                  <a:lnTo>
                    <a:pt x="6836" y="2049"/>
                  </a:lnTo>
                  <a:lnTo>
                    <a:pt x="6836" y="1990"/>
                  </a:lnTo>
                  <a:lnTo>
                    <a:pt x="6836" y="1950"/>
                  </a:lnTo>
                  <a:lnTo>
                    <a:pt x="6816" y="1891"/>
                  </a:lnTo>
                  <a:lnTo>
                    <a:pt x="6796" y="1852"/>
                  </a:lnTo>
                  <a:lnTo>
                    <a:pt x="6737" y="1793"/>
                  </a:lnTo>
                  <a:lnTo>
                    <a:pt x="6658" y="1733"/>
                  </a:lnTo>
                  <a:lnTo>
                    <a:pt x="3861" y="118"/>
                  </a:lnTo>
                  <a:lnTo>
                    <a:pt x="3763" y="59"/>
                  </a:lnTo>
                  <a:lnTo>
                    <a:pt x="3664" y="39"/>
                  </a:lnTo>
                  <a:lnTo>
                    <a:pt x="3546" y="20"/>
                  </a:lnTo>
                  <a:lnTo>
                    <a:pt x="3428"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3"/>
            <p:cNvSpPr/>
            <p:nvPr/>
          </p:nvSpPr>
          <p:spPr>
            <a:xfrm>
              <a:off x="4557025" y="2890975"/>
              <a:ext cx="171400" cy="99000"/>
            </a:xfrm>
            <a:custGeom>
              <a:avLst/>
              <a:gdLst/>
              <a:ahLst/>
              <a:cxnLst/>
              <a:rect l="l" t="t" r="r" b="b"/>
              <a:pathLst>
                <a:path w="6856" h="3960" extrusionOk="0">
                  <a:moveTo>
                    <a:pt x="3310" y="0"/>
                  </a:moveTo>
                  <a:lnTo>
                    <a:pt x="3152" y="40"/>
                  </a:lnTo>
                  <a:lnTo>
                    <a:pt x="2995" y="99"/>
                  </a:lnTo>
                  <a:lnTo>
                    <a:pt x="178" y="1714"/>
                  </a:lnTo>
                  <a:lnTo>
                    <a:pt x="99" y="1773"/>
                  </a:lnTo>
                  <a:lnTo>
                    <a:pt x="40" y="1832"/>
                  </a:lnTo>
                  <a:lnTo>
                    <a:pt x="20" y="1911"/>
                  </a:lnTo>
                  <a:lnTo>
                    <a:pt x="1" y="1970"/>
                  </a:lnTo>
                  <a:lnTo>
                    <a:pt x="20" y="2049"/>
                  </a:lnTo>
                  <a:lnTo>
                    <a:pt x="40" y="2108"/>
                  </a:lnTo>
                  <a:lnTo>
                    <a:pt x="99" y="2167"/>
                  </a:lnTo>
                  <a:lnTo>
                    <a:pt x="178" y="2226"/>
                  </a:lnTo>
                  <a:lnTo>
                    <a:pt x="2975" y="3861"/>
                  </a:lnTo>
                  <a:lnTo>
                    <a:pt x="3074" y="3901"/>
                  </a:lnTo>
                  <a:lnTo>
                    <a:pt x="3192" y="3940"/>
                  </a:lnTo>
                  <a:lnTo>
                    <a:pt x="3290" y="3960"/>
                  </a:lnTo>
                  <a:lnTo>
                    <a:pt x="3527" y="3960"/>
                  </a:lnTo>
                  <a:lnTo>
                    <a:pt x="3645" y="3940"/>
                  </a:lnTo>
                  <a:lnTo>
                    <a:pt x="3763" y="3901"/>
                  </a:lnTo>
                  <a:lnTo>
                    <a:pt x="3862" y="3861"/>
                  </a:lnTo>
                  <a:lnTo>
                    <a:pt x="6659" y="2226"/>
                  </a:lnTo>
                  <a:lnTo>
                    <a:pt x="6737" y="2167"/>
                  </a:lnTo>
                  <a:lnTo>
                    <a:pt x="6797" y="2108"/>
                  </a:lnTo>
                  <a:lnTo>
                    <a:pt x="6836" y="2049"/>
                  </a:lnTo>
                  <a:lnTo>
                    <a:pt x="6856" y="1970"/>
                  </a:lnTo>
                  <a:lnTo>
                    <a:pt x="6836" y="1911"/>
                  </a:lnTo>
                  <a:lnTo>
                    <a:pt x="6816" y="1832"/>
                  </a:lnTo>
                  <a:lnTo>
                    <a:pt x="6757" y="1773"/>
                  </a:lnTo>
                  <a:lnTo>
                    <a:pt x="6678" y="1714"/>
                  </a:lnTo>
                  <a:lnTo>
                    <a:pt x="3862" y="99"/>
                  </a:lnTo>
                  <a:lnTo>
                    <a:pt x="3783" y="60"/>
                  </a:lnTo>
                  <a:lnTo>
                    <a:pt x="3665" y="20"/>
                  </a:lnTo>
                  <a:lnTo>
                    <a:pt x="3487"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3"/>
            <p:cNvSpPr/>
            <p:nvPr/>
          </p:nvSpPr>
          <p:spPr>
            <a:xfrm>
              <a:off x="4329525" y="2894425"/>
              <a:ext cx="170900" cy="99000"/>
            </a:xfrm>
            <a:custGeom>
              <a:avLst/>
              <a:gdLst/>
              <a:ahLst/>
              <a:cxnLst/>
              <a:rect l="l" t="t" r="r" b="b"/>
              <a:pathLst>
                <a:path w="6836" h="3960" extrusionOk="0">
                  <a:moveTo>
                    <a:pt x="3309" y="0"/>
                  </a:moveTo>
                  <a:lnTo>
                    <a:pt x="3132" y="40"/>
                  </a:lnTo>
                  <a:lnTo>
                    <a:pt x="2994" y="99"/>
                  </a:lnTo>
                  <a:lnTo>
                    <a:pt x="177" y="1734"/>
                  </a:lnTo>
                  <a:lnTo>
                    <a:pt x="99" y="1793"/>
                  </a:lnTo>
                  <a:lnTo>
                    <a:pt x="40" y="1852"/>
                  </a:lnTo>
                  <a:lnTo>
                    <a:pt x="0" y="1911"/>
                  </a:lnTo>
                  <a:lnTo>
                    <a:pt x="0" y="1990"/>
                  </a:lnTo>
                  <a:lnTo>
                    <a:pt x="0" y="2049"/>
                  </a:lnTo>
                  <a:lnTo>
                    <a:pt x="40" y="2128"/>
                  </a:lnTo>
                  <a:lnTo>
                    <a:pt x="99" y="2187"/>
                  </a:lnTo>
                  <a:lnTo>
                    <a:pt x="177" y="2246"/>
                  </a:lnTo>
                  <a:lnTo>
                    <a:pt x="2975" y="3861"/>
                  </a:lnTo>
                  <a:lnTo>
                    <a:pt x="3073" y="3901"/>
                  </a:lnTo>
                  <a:lnTo>
                    <a:pt x="3172" y="3940"/>
                  </a:lnTo>
                  <a:lnTo>
                    <a:pt x="3290" y="3960"/>
                  </a:lnTo>
                  <a:lnTo>
                    <a:pt x="3526" y="3960"/>
                  </a:lnTo>
                  <a:lnTo>
                    <a:pt x="3644" y="3940"/>
                  </a:lnTo>
                  <a:lnTo>
                    <a:pt x="3743" y="3901"/>
                  </a:lnTo>
                  <a:lnTo>
                    <a:pt x="3841" y="3861"/>
                  </a:lnTo>
                  <a:lnTo>
                    <a:pt x="6658" y="2226"/>
                  </a:lnTo>
                  <a:lnTo>
                    <a:pt x="6737" y="2187"/>
                  </a:lnTo>
                  <a:lnTo>
                    <a:pt x="6796" y="2108"/>
                  </a:lnTo>
                  <a:lnTo>
                    <a:pt x="6835" y="2049"/>
                  </a:lnTo>
                  <a:lnTo>
                    <a:pt x="6835" y="1990"/>
                  </a:lnTo>
                  <a:lnTo>
                    <a:pt x="6835" y="1911"/>
                  </a:lnTo>
                  <a:lnTo>
                    <a:pt x="6796" y="1852"/>
                  </a:lnTo>
                  <a:lnTo>
                    <a:pt x="6737" y="1793"/>
                  </a:lnTo>
                  <a:lnTo>
                    <a:pt x="6658" y="1734"/>
                  </a:lnTo>
                  <a:lnTo>
                    <a:pt x="3861" y="99"/>
                  </a:lnTo>
                  <a:lnTo>
                    <a:pt x="3762" y="59"/>
                  </a:lnTo>
                  <a:lnTo>
                    <a:pt x="3664" y="20"/>
                  </a:lnTo>
                  <a:lnTo>
                    <a:pt x="3487"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3"/>
            <p:cNvSpPr/>
            <p:nvPr/>
          </p:nvSpPr>
          <p:spPr>
            <a:xfrm>
              <a:off x="4667350" y="2955000"/>
              <a:ext cx="171400" cy="99000"/>
            </a:xfrm>
            <a:custGeom>
              <a:avLst/>
              <a:gdLst/>
              <a:ahLst/>
              <a:cxnLst/>
              <a:rect l="l" t="t" r="r" b="b"/>
              <a:pathLst>
                <a:path w="6856" h="3960" extrusionOk="0">
                  <a:moveTo>
                    <a:pt x="3329" y="0"/>
                  </a:moveTo>
                  <a:lnTo>
                    <a:pt x="3211" y="20"/>
                  </a:lnTo>
                  <a:lnTo>
                    <a:pt x="3093" y="59"/>
                  </a:lnTo>
                  <a:lnTo>
                    <a:pt x="2994" y="99"/>
                  </a:lnTo>
                  <a:lnTo>
                    <a:pt x="197" y="1734"/>
                  </a:lnTo>
                  <a:lnTo>
                    <a:pt x="118" y="1793"/>
                  </a:lnTo>
                  <a:lnTo>
                    <a:pt x="59" y="1852"/>
                  </a:lnTo>
                  <a:lnTo>
                    <a:pt x="20" y="1911"/>
                  </a:lnTo>
                  <a:lnTo>
                    <a:pt x="0" y="1990"/>
                  </a:lnTo>
                  <a:lnTo>
                    <a:pt x="20" y="2049"/>
                  </a:lnTo>
                  <a:lnTo>
                    <a:pt x="59" y="2108"/>
                  </a:lnTo>
                  <a:lnTo>
                    <a:pt x="118" y="2187"/>
                  </a:lnTo>
                  <a:lnTo>
                    <a:pt x="197" y="2226"/>
                  </a:lnTo>
                  <a:lnTo>
                    <a:pt x="2994" y="3861"/>
                  </a:lnTo>
                  <a:lnTo>
                    <a:pt x="3093" y="3901"/>
                  </a:lnTo>
                  <a:lnTo>
                    <a:pt x="3191" y="3940"/>
                  </a:lnTo>
                  <a:lnTo>
                    <a:pt x="3309" y="3960"/>
                  </a:lnTo>
                  <a:lnTo>
                    <a:pt x="3546" y="3960"/>
                  </a:lnTo>
                  <a:lnTo>
                    <a:pt x="3664" y="3940"/>
                  </a:lnTo>
                  <a:lnTo>
                    <a:pt x="3762" y="3901"/>
                  </a:lnTo>
                  <a:lnTo>
                    <a:pt x="3861" y="3861"/>
                  </a:lnTo>
                  <a:lnTo>
                    <a:pt x="6678" y="2226"/>
                  </a:lnTo>
                  <a:lnTo>
                    <a:pt x="6757" y="2167"/>
                  </a:lnTo>
                  <a:lnTo>
                    <a:pt x="6816" y="2108"/>
                  </a:lnTo>
                  <a:lnTo>
                    <a:pt x="6855" y="2049"/>
                  </a:lnTo>
                  <a:lnTo>
                    <a:pt x="6855" y="1970"/>
                  </a:lnTo>
                  <a:lnTo>
                    <a:pt x="6855" y="1931"/>
                  </a:lnTo>
                  <a:lnTo>
                    <a:pt x="6816" y="1872"/>
                  </a:lnTo>
                  <a:lnTo>
                    <a:pt x="6816" y="1852"/>
                  </a:lnTo>
                  <a:lnTo>
                    <a:pt x="6757" y="1773"/>
                  </a:lnTo>
                  <a:lnTo>
                    <a:pt x="6678" y="1734"/>
                  </a:lnTo>
                  <a:lnTo>
                    <a:pt x="3881" y="99"/>
                  </a:lnTo>
                  <a:lnTo>
                    <a:pt x="3782" y="59"/>
                  </a:lnTo>
                  <a:lnTo>
                    <a:pt x="3684" y="20"/>
                  </a:lnTo>
                  <a:lnTo>
                    <a:pt x="3565"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9" name="Google Shape;229;p3"/>
          <p:cNvGrpSpPr/>
          <p:nvPr/>
        </p:nvGrpSpPr>
        <p:grpSpPr>
          <a:xfrm>
            <a:off x="7641553" y="4132792"/>
            <a:ext cx="1142615" cy="785586"/>
            <a:chOff x="3057000" y="3451875"/>
            <a:chExt cx="652550" cy="448650"/>
          </a:xfrm>
        </p:grpSpPr>
        <p:sp>
          <p:nvSpPr>
            <p:cNvPr id="230" name="Google Shape;230;p3"/>
            <p:cNvSpPr/>
            <p:nvPr/>
          </p:nvSpPr>
          <p:spPr>
            <a:xfrm>
              <a:off x="3057000" y="3506050"/>
              <a:ext cx="641200" cy="394475"/>
            </a:xfrm>
            <a:custGeom>
              <a:avLst/>
              <a:gdLst/>
              <a:ahLst/>
              <a:cxnLst/>
              <a:rect l="l" t="t" r="r" b="b"/>
              <a:pathLst>
                <a:path w="25648" h="15779" extrusionOk="0">
                  <a:moveTo>
                    <a:pt x="12706" y="1"/>
                  </a:moveTo>
                  <a:lnTo>
                    <a:pt x="1636" y="6974"/>
                  </a:lnTo>
                  <a:lnTo>
                    <a:pt x="1400" y="7131"/>
                  </a:lnTo>
                  <a:lnTo>
                    <a:pt x="1183" y="7269"/>
                  </a:lnTo>
                  <a:lnTo>
                    <a:pt x="986" y="7427"/>
                  </a:lnTo>
                  <a:lnTo>
                    <a:pt x="809" y="7565"/>
                  </a:lnTo>
                  <a:lnTo>
                    <a:pt x="671" y="7722"/>
                  </a:lnTo>
                  <a:lnTo>
                    <a:pt x="533" y="7860"/>
                  </a:lnTo>
                  <a:lnTo>
                    <a:pt x="415" y="8018"/>
                  </a:lnTo>
                  <a:lnTo>
                    <a:pt x="316" y="8156"/>
                  </a:lnTo>
                  <a:lnTo>
                    <a:pt x="237" y="8313"/>
                  </a:lnTo>
                  <a:lnTo>
                    <a:pt x="178" y="8471"/>
                  </a:lnTo>
                  <a:lnTo>
                    <a:pt x="119" y="8609"/>
                  </a:lnTo>
                  <a:lnTo>
                    <a:pt x="80" y="8766"/>
                  </a:lnTo>
                  <a:lnTo>
                    <a:pt x="21" y="9062"/>
                  </a:lnTo>
                  <a:lnTo>
                    <a:pt x="1" y="9377"/>
                  </a:lnTo>
                  <a:lnTo>
                    <a:pt x="21" y="9633"/>
                  </a:lnTo>
                  <a:lnTo>
                    <a:pt x="99" y="9869"/>
                  </a:lnTo>
                  <a:lnTo>
                    <a:pt x="198" y="10086"/>
                  </a:lnTo>
                  <a:lnTo>
                    <a:pt x="336" y="10303"/>
                  </a:lnTo>
                  <a:lnTo>
                    <a:pt x="493" y="10519"/>
                  </a:lnTo>
                  <a:lnTo>
                    <a:pt x="710" y="10716"/>
                  </a:lnTo>
                  <a:lnTo>
                    <a:pt x="946" y="10894"/>
                  </a:lnTo>
                  <a:lnTo>
                    <a:pt x="1203" y="11071"/>
                  </a:lnTo>
                  <a:lnTo>
                    <a:pt x="1498" y="11229"/>
                  </a:lnTo>
                  <a:lnTo>
                    <a:pt x="1793" y="11366"/>
                  </a:lnTo>
                  <a:lnTo>
                    <a:pt x="2128" y="11485"/>
                  </a:lnTo>
                  <a:lnTo>
                    <a:pt x="2483" y="11583"/>
                  </a:lnTo>
                  <a:lnTo>
                    <a:pt x="2857" y="11662"/>
                  </a:lnTo>
                  <a:lnTo>
                    <a:pt x="3251" y="11721"/>
                  </a:lnTo>
                  <a:lnTo>
                    <a:pt x="3665" y="11760"/>
                  </a:lnTo>
                  <a:lnTo>
                    <a:pt x="4472" y="11760"/>
                  </a:lnTo>
                  <a:lnTo>
                    <a:pt x="4866" y="11721"/>
                  </a:lnTo>
                  <a:lnTo>
                    <a:pt x="5241" y="11662"/>
                  </a:lnTo>
                  <a:lnTo>
                    <a:pt x="5595" y="11603"/>
                  </a:lnTo>
                  <a:lnTo>
                    <a:pt x="5950" y="11504"/>
                  </a:lnTo>
                  <a:lnTo>
                    <a:pt x="6265" y="11386"/>
                  </a:lnTo>
                  <a:lnTo>
                    <a:pt x="6580" y="11268"/>
                  </a:lnTo>
                  <a:lnTo>
                    <a:pt x="6856" y="11110"/>
                  </a:lnTo>
                  <a:lnTo>
                    <a:pt x="6915" y="11150"/>
                  </a:lnTo>
                  <a:lnTo>
                    <a:pt x="7270" y="11366"/>
                  </a:lnTo>
                  <a:lnTo>
                    <a:pt x="7585" y="11583"/>
                  </a:lnTo>
                  <a:lnTo>
                    <a:pt x="7900" y="11839"/>
                  </a:lnTo>
                  <a:lnTo>
                    <a:pt x="8176" y="12135"/>
                  </a:lnTo>
                  <a:lnTo>
                    <a:pt x="8038" y="12273"/>
                  </a:lnTo>
                  <a:lnTo>
                    <a:pt x="7920" y="12411"/>
                  </a:lnTo>
                  <a:lnTo>
                    <a:pt x="7821" y="12568"/>
                  </a:lnTo>
                  <a:lnTo>
                    <a:pt x="7723" y="12726"/>
                  </a:lnTo>
                  <a:lnTo>
                    <a:pt x="7664" y="12883"/>
                  </a:lnTo>
                  <a:lnTo>
                    <a:pt x="7604" y="13041"/>
                  </a:lnTo>
                  <a:lnTo>
                    <a:pt x="7565" y="13218"/>
                  </a:lnTo>
                  <a:lnTo>
                    <a:pt x="7565" y="13395"/>
                  </a:lnTo>
                  <a:lnTo>
                    <a:pt x="7585" y="13632"/>
                  </a:lnTo>
                  <a:lnTo>
                    <a:pt x="7644" y="13868"/>
                  </a:lnTo>
                  <a:lnTo>
                    <a:pt x="7742" y="14105"/>
                  </a:lnTo>
                  <a:lnTo>
                    <a:pt x="7880" y="14321"/>
                  </a:lnTo>
                  <a:lnTo>
                    <a:pt x="8058" y="14538"/>
                  </a:lnTo>
                  <a:lnTo>
                    <a:pt x="8254" y="14735"/>
                  </a:lnTo>
                  <a:lnTo>
                    <a:pt x="8491" y="14912"/>
                  </a:lnTo>
                  <a:lnTo>
                    <a:pt x="8747" y="15070"/>
                  </a:lnTo>
                  <a:lnTo>
                    <a:pt x="9042" y="15227"/>
                  </a:lnTo>
                  <a:lnTo>
                    <a:pt x="9358" y="15365"/>
                  </a:lnTo>
                  <a:lnTo>
                    <a:pt x="9692" y="15483"/>
                  </a:lnTo>
                  <a:lnTo>
                    <a:pt x="10047" y="15582"/>
                  </a:lnTo>
                  <a:lnTo>
                    <a:pt x="10421" y="15680"/>
                  </a:lnTo>
                  <a:lnTo>
                    <a:pt x="10815" y="15740"/>
                  </a:lnTo>
                  <a:lnTo>
                    <a:pt x="11209" y="15759"/>
                  </a:lnTo>
                  <a:lnTo>
                    <a:pt x="11623" y="15779"/>
                  </a:lnTo>
                  <a:lnTo>
                    <a:pt x="12115" y="15759"/>
                  </a:lnTo>
                  <a:lnTo>
                    <a:pt x="12608" y="15740"/>
                  </a:lnTo>
                  <a:lnTo>
                    <a:pt x="13061" y="15680"/>
                  </a:lnTo>
                  <a:lnTo>
                    <a:pt x="13514" y="15602"/>
                  </a:lnTo>
                  <a:lnTo>
                    <a:pt x="13928" y="15503"/>
                  </a:lnTo>
                  <a:lnTo>
                    <a:pt x="14322" y="15365"/>
                  </a:lnTo>
                  <a:lnTo>
                    <a:pt x="14656" y="15208"/>
                  </a:lnTo>
                  <a:lnTo>
                    <a:pt x="14814" y="15109"/>
                  </a:lnTo>
                  <a:lnTo>
                    <a:pt x="14972" y="15011"/>
                  </a:lnTo>
                  <a:lnTo>
                    <a:pt x="25648" y="9239"/>
                  </a:lnTo>
                  <a:lnTo>
                    <a:pt x="24151" y="8609"/>
                  </a:lnTo>
                  <a:lnTo>
                    <a:pt x="23225" y="9081"/>
                  </a:lnTo>
                  <a:lnTo>
                    <a:pt x="20980" y="10263"/>
                  </a:lnTo>
                  <a:lnTo>
                    <a:pt x="19601" y="10992"/>
                  </a:lnTo>
                  <a:lnTo>
                    <a:pt x="18202" y="11760"/>
                  </a:lnTo>
                  <a:lnTo>
                    <a:pt x="16863" y="12509"/>
                  </a:lnTo>
                  <a:lnTo>
                    <a:pt x="15681" y="13198"/>
                  </a:lnTo>
                  <a:lnTo>
                    <a:pt x="15622" y="12962"/>
                  </a:lnTo>
                  <a:lnTo>
                    <a:pt x="15543" y="12745"/>
                  </a:lnTo>
                  <a:lnTo>
                    <a:pt x="15425" y="12529"/>
                  </a:lnTo>
                  <a:lnTo>
                    <a:pt x="15267" y="12332"/>
                  </a:lnTo>
                  <a:lnTo>
                    <a:pt x="15090" y="12135"/>
                  </a:lnTo>
                  <a:lnTo>
                    <a:pt x="14893" y="11957"/>
                  </a:lnTo>
                  <a:lnTo>
                    <a:pt x="14656" y="11800"/>
                  </a:lnTo>
                  <a:lnTo>
                    <a:pt x="14381" y="11642"/>
                  </a:lnTo>
                  <a:lnTo>
                    <a:pt x="14105" y="11504"/>
                  </a:lnTo>
                  <a:lnTo>
                    <a:pt x="13809" y="11366"/>
                  </a:lnTo>
                  <a:lnTo>
                    <a:pt x="13475" y="11268"/>
                  </a:lnTo>
                  <a:lnTo>
                    <a:pt x="13140" y="11170"/>
                  </a:lnTo>
                  <a:lnTo>
                    <a:pt x="12785" y="11110"/>
                  </a:lnTo>
                  <a:lnTo>
                    <a:pt x="12411" y="11051"/>
                  </a:lnTo>
                  <a:lnTo>
                    <a:pt x="12017" y="11012"/>
                  </a:lnTo>
                  <a:lnTo>
                    <a:pt x="11268" y="11012"/>
                  </a:lnTo>
                  <a:lnTo>
                    <a:pt x="10894" y="11051"/>
                  </a:lnTo>
                  <a:lnTo>
                    <a:pt x="10539" y="11091"/>
                  </a:lnTo>
                  <a:lnTo>
                    <a:pt x="10205" y="11150"/>
                  </a:lnTo>
                  <a:lnTo>
                    <a:pt x="9889" y="11229"/>
                  </a:lnTo>
                  <a:lnTo>
                    <a:pt x="9574" y="11327"/>
                  </a:lnTo>
                  <a:lnTo>
                    <a:pt x="9279" y="11445"/>
                  </a:lnTo>
                  <a:lnTo>
                    <a:pt x="9003" y="11563"/>
                  </a:lnTo>
                  <a:lnTo>
                    <a:pt x="8727" y="11248"/>
                  </a:lnTo>
                  <a:lnTo>
                    <a:pt x="8392" y="10953"/>
                  </a:lnTo>
                  <a:lnTo>
                    <a:pt x="8058" y="10697"/>
                  </a:lnTo>
                  <a:lnTo>
                    <a:pt x="7703" y="10460"/>
                  </a:lnTo>
                  <a:lnTo>
                    <a:pt x="7880" y="10204"/>
                  </a:lnTo>
                  <a:lnTo>
                    <a:pt x="7959" y="10086"/>
                  </a:lnTo>
                  <a:lnTo>
                    <a:pt x="8018" y="9948"/>
                  </a:lnTo>
                  <a:lnTo>
                    <a:pt x="8077" y="9810"/>
                  </a:lnTo>
                  <a:lnTo>
                    <a:pt x="8117" y="9672"/>
                  </a:lnTo>
                  <a:lnTo>
                    <a:pt x="8136" y="9535"/>
                  </a:lnTo>
                  <a:lnTo>
                    <a:pt x="8136" y="9377"/>
                  </a:lnTo>
                  <a:lnTo>
                    <a:pt x="8117" y="9141"/>
                  </a:lnTo>
                  <a:lnTo>
                    <a:pt x="8058" y="8904"/>
                  </a:lnTo>
                  <a:lnTo>
                    <a:pt x="7959" y="8668"/>
                  </a:lnTo>
                  <a:lnTo>
                    <a:pt x="7821" y="8451"/>
                  </a:lnTo>
                  <a:lnTo>
                    <a:pt x="7644" y="8234"/>
                  </a:lnTo>
                  <a:lnTo>
                    <a:pt x="7447" y="8037"/>
                  </a:lnTo>
                  <a:lnTo>
                    <a:pt x="7210" y="7860"/>
                  </a:lnTo>
                  <a:lnTo>
                    <a:pt x="6954" y="7703"/>
                  </a:lnTo>
                  <a:lnTo>
                    <a:pt x="6659" y="7545"/>
                  </a:lnTo>
                  <a:lnTo>
                    <a:pt x="6344" y="7407"/>
                  </a:lnTo>
                  <a:lnTo>
                    <a:pt x="6009" y="7289"/>
                  </a:lnTo>
                  <a:lnTo>
                    <a:pt x="5654" y="7190"/>
                  </a:lnTo>
                  <a:lnTo>
                    <a:pt x="5280" y="7092"/>
                  </a:lnTo>
                  <a:lnTo>
                    <a:pt x="4886" y="7033"/>
                  </a:lnTo>
                  <a:lnTo>
                    <a:pt x="4492" y="7013"/>
                  </a:lnTo>
                  <a:lnTo>
                    <a:pt x="4078" y="6993"/>
                  </a:lnTo>
                  <a:lnTo>
                    <a:pt x="14006" y="670"/>
                  </a:lnTo>
                  <a:lnTo>
                    <a:pt x="12706"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3"/>
            <p:cNvSpPr/>
            <p:nvPr/>
          </p:nvSpPr>
          <p:spPr>
            <a:xfrm>
              <a:off x="3432250" y="3663650"/>
              <a:ext cx="253150" cy="132000"/>
            </a:xfrm>
            <a:custGeom>
              <a:avLst/>
              <a:gdLst/>
              <a:ahLst/>
              <a:cxnLst/>
              <a:rect l="l" t="t" r="r" b="b"/>
              <a:pathLst>
                <a:path w="10126" h="5280" extrusionOk="0">
                  <a:moveTo>
                    <a:pt x="9983" y="941"/>
                  </a:moveTo>
                  <a:lnTo>
                    <a:pt x="10126" y="1024"/>
                  </a:lnTo>
                  <a:lnTo>
                    <a:pt x="10086" y="985"/>
                  </a:lnTo>
                  <a:lnTo>
                    <a:pt x="9983" y="941"/>
                  </a:lnTo>
                  <a:close/>
                  <a:moveTo>
                    <a:pt x="7545" y="0"/>
                  </a:moveTo>
                  <a:lnTo>
                    <a:pt x="7309" y="20"/>
                  </a:lnTo>
                  <a:lnTo>
                    <a:pt x="7073" y="39"/>
                  </a:lnTo>
                  <a:lnTo>
                    <a:pt x="6836" y="99"/>
                  </a:lnTo>
                  <a:lnTo>
                    <a:pt x="6600" y="158"/>
                  </a:lnTo>
                  <a:lnTo>
                    <a:pt x="6344" y="236"/>
                  </a:lnTo>
                  <a:lnTo>
                    <a:pt x="6088" y="335"/>
                  </a:lnTo>
                  <a:lnTo>
                    <a:pt x="5832" y="433"/>
                  </a:lnTo>
                  <a:lnTo>
                    <a:pt x="5576" y="571"/>
                  </a:lnTo>
                  <a:lnTo>
                    <a:pt x="5319" y="709"/>
                  </a:lnTo>
                  <a:lnTo>
                    <a:pt x="474" y="3506"/>
                  </a:lnTo>
                  <a:lnTo>
                    <a:pt x="375" y="3565"/>
                  </a:lnTo>
                  <a:lnTo>
                    <a:pt x="277" y="3664"/>
                  </a:lnTo>
                  <a:lnTo>
                    <a:pt x="198" y="3743"/>
                  </a:lnTo>
                  <a:lnTo>
                    <a:pt x="139" y="3861"/>
                  </a:lnTo>
                  <a:lnTo>
                    <a:pt x="80" y="3959"/>
                  </a:lnTo>
                  <a:lnTo>
                    <a:pt x="40" y="4078"/>
                  </a:lnTo>
                  <a:lnTo>
                    <a:pt x="21" y="4196"/>
                  </a:lnTo>
                  <a:lnTo>
                    <a:pt x="1" y="4314"/>
                  </a:lnTo>
                  <a:lnTo>
                    <a:pt x="21" y="4412"/>
                  </a:lnTo>
                  <a:lnTo>
                    <a:pt x="40" y="4491"/>
                  </a:lnTo>
                  <a:lnTo>
                    <a:pt x="80" y="4570"/>
                  </a:lnTo>
                  <a:lnTo>
                    <a:pt x="139" y="4609"/>
                  </a:lnTo>
                  <a:lnTo>
                    <a:pt x="1281" y="5279"/>
                  </a:lnTo>
                  <a:lnTo>
                    <a:pt x="1262" y="5259"/>
                  </a:lnTo>
                  <a:lnTo>
                    <a:pt x="1242" y="5240"/>
                  </a:lnTo>
                  <a:lnTo>
                    <a:pt x="1203" y="5200"/>
                  </a:lnTo>
                  <a:lnTo>
                    <a:pt x="1183" y="5161"/>
                  </a:lnTo>
                  <a:lnTo>
                    <a:pt x="1183" y="5102"/>
                  </a:lnTo>
                  <a:lnTo>
                    <a:pt x="1163" y="5082"/>
                  </a:lnTo>
                  <a:lnTo>
                    <a:pt x="1163" y="4984"/>
                  </a:lnTo>
                  <a:lnTo>
                    <a:pt x="1163" y="4866"/>
                  </a:lnTo>
                  <a:lnTo>
                    <a:pt x="1183" y="4747"/>
                  </a:lnTo>
                  <a:lnTo>
                    <a:pt x="1242" y="4629"/>
                  </a:lnTo>
                  <a:lnTo>
                    <a:pt x="1281" y="4531"/>
                  </a:lnTo>
                  <a:lnTo>
                    <a:pt x="1360" y="4412"/>
                  </a:lnTo>
                  <a:lnTo>
                    <a:pt x="1439" y="4334"/>
                  </a:lnTo>
                  <a:lnTo>
                    <a:pt x="1518" y="4235"/>
                  </a:lnTo>
                  <a:lnTo>
                    <a:pt x="1616" y="4176"/>
                  </a:lnTo>
                  <a:lnTo>
                    <a:pt x="6462" y="1379"/>
                  </a:lnTo>
                  <a:lnTo>
                    <a:pt x="6698" y="1261"/>
                  </a:lnTo>
                  <a:lnTo>
                    <a:pt x="6935" y="1143"/>
                  </a:lnTo>
                  <a:lnTo>
                    <a:pt x="7053" y="1083"/>
                  </a:lnTo>
                  <a:lnTo>
                    <a:pt x="7447" y="926"/>
                  </a:lnTo>
                  <a:lnTo>
                    <a:pt x="7506" y="906"/>
                  </a:lnTo>
                  <a:lnTo>
                    <a:pt x="7723" y="827"/>
                  </a:lnTo>
                  <a:lnTo>
                    <a:pt x="7939" y="768"/>
                  </a:lnTo>
                  <a:lnTo>
                    <a:pt x="8058" y="749"/>
                  </a:lnTo>
                  <a:lnTo>
                    <a:pt x="8412" y="689"/>
                  </a:lnTo>
                  <a:lnTo>
                    <a:pt x="8491" y="689"/>
                  </a:lnTo>
                  <a:lnTo>
                    <a:pt x="8688" y="670"/>
                  </a:lnTo>
                  <a:lnTo>
                    <a:pt x="8885" y="670"/>
                  </a:lnTo>
                  <a:lnTo>
                    <a:pt x="8983" y="689"/>
                  </a:lnTo>
                  <a:lnTo>
                    <a:pt x="9299" y="709"/>
                  </a:lnTo>
                  <a:lnTo>
                    <a:pt x="9377" y="729"/>
                  </a:lnTo>
                  <a:lnTo>
                    <a:pt x="9555" y="768"/>
                  </a:lnTo>
                  <a:lnTo>
                    <a:pt x="9732" y="827"/>
                  </a:lnTo>
                  <a:lnTo>
                    <a:pt x="9811" y="867"/>
                  </a:lnTo>
                  <a:lnTo>
                    <a:pt x="9983" y="941"/>
                  </a:lnTo>
                  <a:lnTo>
                    <a:pt x="9983" y="941"/>
                  </a:lnTo>
                  <a:lnTo>
                    <a:pt x="8983" y="355"/>
                  </a:lnTo>
                  <a:lnTo>
                    <a:pt x="8786" y="256"/>
                  </a:lnTo>
                  <a:lnTo>
                    <a:pt x="8609" y="177"/>
                  </a:lnTo>
                  <a:lnTo>
                    <a:pt x="8412" y="99"/>
                  </a:lnTo>
                  <a:lnTo>
                    <a:pt x="8195" y="59"/>
                  </a:lnTo>
                  <a:lnTo>
                    <a:pt x="7979" y="20"/>
                  </a:lnTo>
                  <a:lnTo>
                    <a:pt x="776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3"/>
            <p:cNvSpPr/>
            <p:nvPr/>
          </p:nvSpPr>
          <p:spPr>
            <a:xfrm>
              <a:off x="3461325" y="3680375"/>
              <a:ext cx="248225" cy="115750"/>
            </a:xfrm>
            <a:custGeom>
              <a:avLst/>
              <a:gdLst/>
              <a:ahLst/>
              <a:cxnLst/>
              <a:rect l="l" t="t" r="r" b="b"/>
              <a:pathLst>
                <a:path w="9929" h="4630" extrusionOk="0">
                  <a:moveTo>
                    <a:pt x="7525" y="1"/>
                  </a:moveTo>
                  <a:lnTo>
                    <a:pt x="7328" y="20"/>
                  </a:lnTo>
                  <a:lnTo>
                    <a:pt x="7249" y="20"/>
                  </a:lnTo>
                  <a:lnTo>
                    <a:pt x="6895" y="80"/>
                  </a:lnTo>
                  <a:lnTo>
                    <a:pt x="6776" y="99"/>
                  </a:lnTo>
                  <a:lnTo>
                    <a:pt x="6560" y="158"/>
                  </a:lnTo>
                  <a:lnTo>
                    <a:pt x="6343" y="237"/>
                  </a:lnTo>
                  <a:lnTo>
                    <a:pt x="6284" y="257"/>
                  </a:lnTo>
                  <a:lnTo>
                    <a:pt x="5890" y="414"/>
                  </a:lnTo>
                  <a:lnTo>
                    <a:pt x="5772" y="474"/>
                  </a:lnTo>
                  <a:lnTo>
                    <a:pt x="5535" y="592"/>
                  </a:lnTo>
                  <a:lnTo>
                    <a:pt x="5299" y="710"/>
                  </a:lnTo>
                  <a:lnTo>
                    <a:pt x="453" y="3507"/>
                  </a:lnTo>
                  <a:lnTo>
                    <a:pt x="355" y="3566"/>
                  </a:lnTo>
                  <a:lnTo>
                    <a:pt x="276" y="3665"/>
                  </a:lnTo>
                  <a:lnTo>
                    <a:pt x="197" y="3743"/>
                  </a:lnTo>
                  <a:lnTo>
                    <a:pt x="118" y="3862"/>
                  </a:lnTo>
                  <a:lnTo>
                    <a:pt x="79" y="3960"/>
                  </a:lnTo>
                  <a:lnTo>
                    <a:pt x="20" y="4078"/>
                  </a:lnTo>
                  <a:lnTo>
                    <a:pt x="0" y="4197"/>
                  </a:lnTo>
                  <a:lnTo>
                    <a:pt x="0" y="4315"/>
                  </a:lnTo>
                  <a:lnTo>
                    <a:pt x="0" y="4413"/>
                  </a:lnTo>
                  <a:lnTo>
                    <a:pt x="20" y="4433"/>
                  </a:lnTo>
                  <a:lnTo>
                    <a:pt x="20" y="4492"/>
                  </a:lnTo>
                  <a:lnTo>
                    <a:pt x="40" y="4531"/>
                  </a:lnTo>
                  <a:lnTo>
                    <a:pt x="79" y="4571"/>
                  </a:lnTo>
                  <a:lnTo>
                    <a:pt x="99" y="4590"/>
                  </a:lnTo>
                  <a:lnTo>
                    <a:pt x="177" y="4630"/>
                  </a:lnTo>
                  <a:lnTo>
                    <a:pt x="355" y="4630"/>
                  </a:lnTo>
                  <a:lnTo>
                    <a:pt x="453" y="4571"/>
                  </a:lnTo>
                  <a:lnTo>
                    <a:pt x="5319" y="1774"/>
                  </a:lnTo>
                  <a:lnTo>
                    <a:pt x="5634" y="1596"/>
                  </a:lnTo>
                  <a:lnTo>
                    <a:pt x="5949" y="1458"/>
                  </a:lnTo>
                  <a:lnTo>
                    <a:pt x="6245" y="1360"/>
                  </a:lnTo>
                  <a:lnTo>
                    <a:pt x="6560" y="1281"/>
                  </a:lnTo>
                  <a:lnTo>
                    <a:pt x="6855" y="1222"/>
                  </a:lnTo>
                  <a:lnTo>
                    <a:pt x="7131" y="1202"/>
                  </a:lnTo>
                  <a:lnTo>
                    <a:pt x="7407" y="1202"/>
                  </a:lnTo>
                  <a:lnTo>
                    <a:pt x="7663" y="1242"/>
                  </a:lnTo>
                  <a:lnTo>
                    <a:pt x="7840" y="1281"/>
                  </a:lnTo>
                  <a:lnTo>
                    <a:pt x="8017" y="1340"/>
                  </a:lnTo>
                  <a:lnTo>
                    <a:pt x="8175" y="1419"/>
                  </a:lnTo>
                  <a:lnTo>
                    <a:pt x="8333" y="1498"/>
                  </a:lnTo>
                  <a:lnTo>
                    <a:pt x="8451" y="1577"/>
                  </a:lnTo>
                  <a:lnTo>
                    <a:pt x="8549" y="1636"/>
                  </a:lnTo>
                  <a:lnTo>
                    <a:pt x="8648" y="1734"/>
                  </a:lnTo>
                  <a:lnTo>
                    <a:pt x="8726" y="1813"/>
                  </a:lnTo>
                  <a:lnTo>
                    <a:pt x="8845" y="1931"/>
                  </a:lnTo>
                  <a:lnTo>
                    <a:pt x="8904" y="1990"/>
                  </a:lnTo>
                  <a:lnTo>
                    <a:pt x="9061" y="2227"/>
                  </a:lnTo>
                  <a:lnTo>
                    <a:pt x="9101" y="2266"/>
                  </a:lnTo>
                  <a:lnTo>
                    <a:pt x="9140" y="2305"/>
                  </a:lnTo>
                  <a:lnTo>
                    <a:pt x="9199" y="2325"/>
                  </a:lnTo>
                  <a:lnTo>
                    <a:pt x="9278" y="2325"/>
                  </a:lnTo>
                  <a:lnTo>
                    <a:pt x="9377" y="2305"/>
                  </a:lnTo>
                  <a:lnTo>
                    <a:pt x="9475" y="2266"/>
                  </a:lnTo>
                  <a:lnTo>
                    <a:pt x="9574" y="2187"/>
                  </a:lnTo>
                  <a:lnTo>
                    <a:pt x="9672" y="2089"/>
                  </a:lnTo>
                  <a:lnTo>
                    <a:pt x="9751" y="1971"/>
                  </a:lnTo>
                  <a:lnTo>
                    <a:pt x="9830" y="1872"/>
                  </a:lnTo>
                  <a:lnTo>
                    <a:pt x="9869" y="1754"/>
                  </a:lnTo>
                  <a:lnTo>
                    <a:pt x="9908" y="1636"/>
                  </a:lnTo>
                  <a:lnTo>
                    <a:pt x="9928" y="1518"/>
                  </a:lnTo>
                  <a:lnTo>
                    <a:pt x="9928" y="1419"/>
                  </a:lnTo>
                  <a:lnTo>
                    <a:pt x="9908" y="1321"/>
                  </a:lnTo>
                  <a:lnTo>
                    <a:pt x="9869" y="1242"/>
                  </a:lnTo>
                  <a:lnTo>
                    <a:pt x="9672" y="966"/>
                  </a:lnTo>
                  <a:lnTo>
                    <a:pt x="9436" y="710"/>
                  </a:lnTo>
                  <a:lnTo>
                    <a:pt x="9180" y="493"/>
                  </a:lnTo>
                  <a:lnTo>
                    <a:pt x="8923" y="316"/>
                  </a:lnTo>
                  <a:lnTo>
                    <a:pt x="8648" y="198"/>
                  </a:lnTo>
                  <a:lnTo>
                    <a:pt x="8569" y="158"/>
                  </a:lnTo>
                  <a:lnTo>
                    <a:pt x="8392" y="99"/>
                  </a:lnTo>
                  <a:lnTo>
                    <a:pt x="8214" y="60"/>
                  </a:lnTo>
                  <a:lnTo>
                    <a:pt x="8136" y="40"/>
                  </a:lnTo>
                  <a:lnTo>
                    <a:pt x="7820" y="20"/>
                  </a:lnTo>
                  <a:lnTo>
                    <a:pt x="7722" y="1"/>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3"/>
            <p:cNvSpPr/>
            <p:nvPr/>
          </p:nvSpPr>
          <p:spPr>
            <a:xfrm>
              <a:off x="3141225" y="3451875"/>
              <a:ext cx="253150" cy="132000"/>
            </a:xfrm>
            <a:custGeom>
              <a:avLst/>
              <a:gdLst/>
              <a:ahLst/>
              <a:cxnLst/>
              <a:rect l="l" t="t" r="r" b="b"/>
              <a:pathLst>
                <a:path w="10126" h="5280" extrusionOk="0">
                  <a:moveTo>
                    <a:pt x="10030" y="970"/>
                  </a:moveTo>
                  <a:lnTo>
                    <a:pt x="10125" y="1025"/>
                  </a:lnTo>
                  <a:lnTo>
                    <a:pt x="10066" y="986"/>
                  </a:lnTo>
                  <a:lnTo>
                    <a:pt x="10030" y="970"/>
                  </a:lnTo>
                  <a:close/>
                  <a:moveTo>
                    <a:pt x="7545" y="1"/>
                  </a:moveTo>
                  <a:lnTo>
                    <a:pt x="7308" y="20"/>
                  </a:lnTo>
                  <a:lnTo>
                    <a:pt x="7072" y="40"/>
                  </a:lnTo>
                  <a:lnTo>
                    <a:pt x="6836" y="99"/>
                  </a:lnTo>
                  <a:lnTo>
                    <a:pt x="6580" y="158"/>
                  </a:lnTo>
                  <a:lnTo>
                    <a:pt x="6343" y="237"/>
                  </a:lnTo>
                  <a:lnTo>
                    <a:pt x="6087" y="336"/>
                  </a:lnTo>
                  <a:lnTo>
                    <a:pt x="5831" y="434"/>
                  </a:lnTo>
                  <a:lnTo>
                    <a:pt x="5575" y="572"/>
                  </a:lnTo>
                  <a:lnTo>
                    <a:pt x="5319" y="710"/>
                  </a:lnTo>
                  <a:lnTo>
                    <a:pt x="473" y="3507"/>
                  </a:lnTo>
                  <a:lnTo>
                    <a:pt x="375" y="3586"/>
                  </a:lnTo>
                  <a:lnTo>
                    <a:pt x="276" y="3665"/>
                  </a:lnTo>
                  <a:lnTo>
                    <a:pt x="197" y="3743"/>
                  </a:lnTo>
                  <a:lnTo>
                    <a:pt x="138" y="3862"/>
                  </a:lnTo>
                  <a:lnTo>
                    <a:pt x="79" y="3960"/>
                  </a:lnTo>
                  <a:lnTo>
                    <a:pt x="40" y="4078"/>
                  </a:lnTo>
                  <a:lnTo>
                    <a:pt x="0" y="4197"/>
                  </a:lnTo>
                  <a:lnTo>
                    <a:pt x="0" y="4315"/>
                  </a:lnTo>
                  <a:lnTo>
                    <a:pt x="0" y="4413"/>
                  </a:lnTo>
                  <a:lnTo>
                    <a:pt x="40" y="4492"/>
                  </a:lnTo>
                  <a:lnTo>
                    <a:pt x="79" y="4571"/>
                  </a:lnTo>
                  <a:lnTo>
                    <a:pt x="138" y="4610"/>
                  </a:lnTo>
                  <a:lnTo>
                    <a:pt x="1281" y="5280"/>
                  </a:lnTo>
                  <a:lnTo>
                    <a:pt x="1261" y="5260"/>
                  </a:lnTo>
                  <a:lnTo>
                    <a:pt x="1241" y="5241"/>
                  </a:lnTo>
                  <a:lnTo>
                    <a:pt x="1202" y="5201"/>
                  </a:lnTo>
                  <a:lnTo>
                    <a:pt x="1182" y="5162"/>
                  </a:lnTo>
                  <a:lnTo>
                    <a:pt x="1163" y="5122"/>
                  </a:lnTo>
                  <a:lnTo>
                    <a:pt x="1163" y="5083"/>
                  </a:lnTo>
                  <a:lnTo>
                    <a:pt x="1143" y="4984"/>
                  </a:lnTo>
                  <a:lnTo>
                    <a:pt x="1163" y="4866"/>
                  </a:lnTo>
                  <a:lnTo>
                    <a:pt x="1182" y="4748"/>
                  </a:lnTo>
                  <a:lnTo>
                    <a:pt x="1222" y="4630"/>
                  </a:lnTo>
                  <a:lnTo>
                    <a:pt x="1281" y="4531"/>
                  </a:lnTo>
                  <a:lnTo>
                    <a:pt x="1360" y="4413"/>
                  </a:lnTo>
                  <a:lnTo>
                    <a:pt x="1438" y="4334"/>
                  </a:lnTo>
                  <a:lnTo>
                    <a:pt x="1517" y="4256"/>
                  </a:lnTo>
                  <a:lnTo>
                    <a:pt x="1616" y="4177"/>
                  </a:lnTo>
                  <a:lnTo>
                    <a:pt x="6461" y="1380"/>
                  </a:lnTo>
                  <a:lnTo>
                    <a:pt x="6698" y="1261"/>
                  </a:lnTo>
                  <a:lnTo>
                    <a:pt x="6934" y="1143"/>
                  </a:lnTo>
                  <a:lnTo>
                    <a:pt x="7052" y="1084"/>
                  </a:lnTo>
                  <a:lnTo>
                    <a:pt x="7446" y="927"/>
                  </a:lnTo>
                  <a:lnTo>
                    <a:pt x="7505" y="907"/>
                  </a:lnTo>
                  <a:lnTo>
                    <a:pt x="7722" y="828"/>
                  </a:lnTo>
                  <a:lnTo>
                    <a:pt x="7939" y="769"/>
                  </a:lnTo>
                  <a:lnTo>
                    <a:pt x="8057" y="749"/>
                  </a:lnTo>
                  <a:lnTo>
                    <a:pt x="8411" y="690"/>
                  </a:lnTo>
                  <a:lnTo>
                    <a:pt x="8490" y="690"/>
                  </a:lnTo>
                  <a:lnTo>
                    <a:pt x="8687" y="671"/>
                  </a:lnTo>
                  <a:lnTo>
                    <a:pt x="8884" y="671"/>
                  </a:lnTo>
                  <a:lnTo>
                    <a:pt x="8983" y="690"/>
                  </a:lnTo>
                  <a:lnTo>
                    <a:pt x="9298" y="730"/>
                  </a:lnTo>
                  <a:lnTo>
                    <a:pt x="9377" y="730"/>
                  </a:lnTo>
                  <a:lnTo>
                    <a:pt x="9554" y="789"/>
                  </a:lnTo>
                  <a:lnTo>
                    <a:pt x="9731" y="828"/>
                  </a:lnTo>
                  <a:lnTo>
                    <a:pt x="9790" y="868"/>
                  </a:lnTo>
                  <a:lnTo>
                    <a:pt x="10030" y="970"/>
                  </a:lnTo>
                  <a:lnTo>
                    <a:pt x="8963" y="355"/>
                  </a:lnTo>
                  <a:lnTo>
                    <a:pt x="8786" y="257"/>
                  </a:lnTo>
                  <a:lnTo>
                    <a:pt x="8608" y="178"/>
                  </a:lnTo>
                  <a:lnTo>
                    <a:pt x="8392" y="99"/>
                  </a:lnTo>
                  <a:lnTo>
                    <a:pt x="8195" y="60"/>
                  </a:lnTo>
                  <a:lnTo>
                    <a:pt x="7978" y="20"/>
                  </a:lnTo>
                  <a:lnTo>
                    <a:pt x="776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3"/>
            <p:cNvSpPr/>
            <p:nvPr/>
          </p:nvSpPr>
          <p:spPr>
            <a:xfrm>
              <a:off x="3169775" y="3468625"/>
              <a:ext cx="248725" cy="115750"/>
            </a:xfrm>
            <a:custGeom>
              <a:avLst/>
              <a:gdLst/>
              <a:ahLst/>
              <a:cxnLst/>
              <a:rect l="l" t="t" r="r" b="b"/>
              <a:pathLst>
                <a:path w="9949" h="4630" extrusionOk="0">
                  <a:moveTo>
                    <a:pt x="7545" y="1"/>
                  </a:moveTo>
                  <a:lnTo>
                    <a:pt x="7348" y="20"/>
                  </a:lnTo>
                  <a:lnTo>
                    <a:pt x="7269" y="20"/>
                  </a:lnTo>
                  <a:lnTo>
                    <a:pt x="6915" y="79"/>
                  </a:lnTo>
                  <a:lnTo>
                    <a:pt x="6797" y="99"/>
                  </a:lnTo>
                  <a:lnTo>
                    <a:pt x="6580" y="158"/>
                  </a:lnTo>
                  <a:lnTo>
                    <a:pt x="6363" y="237"/>
                  </a:lnTo>
                  <a:lnTo>
                    <a:pt x="6304" y="257"/>
                  </a:lnTo>
                  <a:lnTo>
                    <a:pt x="5910" y="414"/>
                  </a:lnTo>
                  <a:lnTo>
                    <a:pt x="5792" y="473"/>
                  </a:lnTo>
                  <a:lnTo>
                    <a:pt x="5556" y="591"/>
                  </a:lnTo>
                  <a:lnTo>
                    <a:pt x="5319" y="710"/>
                  </a:lnTo>
                  <a:lnTo>
                    <a:pt x="474" y="3507"/>
                  </a:lnTo>
                  <a:lnTo>
                    <a:pt x="375" y="3586"/>
                  </a:lnTo>
                  <a:lnTo>
                    <a:pt x="296" y="3664"/>
                  </a:lnTo>
                  <a:lnTo>
                    <a:pt x="218" y="3743"/>
                  </a:lnTo>
                  <a:lnTo>
                    <a:pt x="139" y="3861"/>
                  </a:lnTo>
                  <a:lnTo>
                    <a:pt x="80" y="3960"/>
                  </a:lnTo>
                  <a:lnTo>
                    <a:pt x="40" y="4078"/>
                  </a:lnTo>
                  <a:lnTo>
                    <a:pt x="21" y="4196"/>
                  </a:lnTo>
                  <a:lnTo>
                    <a:pt x="1" y="4314"/>
                  </a:lnTo>
                  <a:lnTo>
                    <a:pt x="21" y="4413"/>
                  </a:lnTo>
                  <a:lnTo>
                    <a:pt x="21" y="4452"/>
                  </a:lnTo>
                  <a:lnTo>
                    <a:pt x="40" y="4492"/>
                  </a:lnTo>
                  <a:lnTo>
                    <a:pt x="60" y="4531"/>
                  </a:lnTo>
                  <a:lnTo>
                    <a:pt x="99" y="4571"/>
                  </a:lnTo>
                  <a:lnTo>
                    <a:pt x="119" y="4590"/>
                  </a:lnTo>
                  <a:lnTo>
                    <a:pt x="178" y="4630"/>
                  </a:lnTo>
                  <a:lnTo>
                    <a:pt x="375" y="4630"/>
                  </a:lnTo>
                  <a:lnTo>
                    <a:pt x="474" y="4571"/>
                  </a:lnTo>
                  <a:lnTo>
                    <a:pt x="5319" y="1773"/>
                  </a:lnTo>
                  <a:lnTo>
                    <a:pt x="5654" y="1596"/>
                  </a:lnTo>
                  <a:lnTo>
                    <a:pt x="5969" y="1458"/>
                  </a:lnTo>
                  <a:lnTo>
                    <a:pt x="6265" y="1360"/>
                  </a:lnTo>
                  <a:lnTo>
                    <a:pt x="6580" y="1281"/>
                  </a:lnTo>
                  <a:lnTo>
                    <a:pt x="6876" y="1222"/>
                  </a:lnTo>
                  <a:lnTo>
                    <a:pt x="7151" y="1202"/>
                  </a:lnTo>
                  <a:lnTo>
                    <a:pt x="7427" y="1202"/>
                  </a:lnTo>
                  <a:lnTo>
                    <a:pt x="7683" y="1242"/>
                  </a:lnTo>
                  <a:lnTo>
                    <a:pt x="7860" y="1281"/>
                  </a:lnTo>
                  <a:lnTo>
                    <a:pt x="8038" y="1340"/>
                  </a:lnTo>
                  <a:lnTo>
                    <a:pt x="8195" y="1419"/>
                  </a:lnTo>
                  <a:lnTo>
                    <a:pt x="8353" y="1498"/>
                  </a:lnTo>
                  <a:lnTo>
                    <a:pt x="8471" y="1576"/>
                  </a:lnTo>
                  <a:lnTo>
                    <a:pt x="8570" y="1635"/>
                  </a:lnTo>
                  <a:lnTo>
                    <a:pt x="8668" y="1734"/>
                  </a:lnTo>
                  <a:lnTo>
                    <a:pt x="8747" y="1813"/>
                  </a:lnTo>
                  <a:lnTo>
                    <a:pt x="8865" y="1931"/>
                  </a:lnTo>
                  <a:lnTo>
                    <a:pt x="8924" y="2010"/>
                  </a:lnTo>
                  <a:lnTo>
                    <a:pt x="9082" y="2226"/>
                  </a:lnTo>
                  <a:lnTo>
                    <a:pt x="9101" y="2266"/>
                  </a:lnTo>
                  <a:lnTo>
                    <a:pt x="9161" y="2305"/>
                  </a:lnTo>
                  <a:lnTo>
                    <a:pt x="9220" y="2325"/>
                  </a:lnTo>
                  <a:lnTo>
                    <a:pt x="9298" y="2325"/>
                  </a:lnTo>
                  <a:lnTo>
                    <a:pt x="9397" y="2305"/>
                  </a:lnTo>
                  <a:lnTo>
                    <a:pt x="9476" y="2266"/>
                  </a:lnTo>
                  <a:lnTo>
                    <a:pt x="9594" y="2187"/>
                  </a:lnTo>
                  <a:lnTo>
                    <a:pt x="9692" y="2089"/>
                  </a:lnTo>
                  <a:lnTo>
                    <a:pt x="9771" y="1970"/>
                  </a:lnTo>
                  <a:lnTo>
                    <a:pt x="9850" y="1872"/>
                  </a:lnTo>
                  <a:lnTo>
                    <a:pt x="9889" y="1754"/>
                  </a:lnTo>
                  <a:lnTo>
                    <a:pt x="9929" y="1635"/>
                  </a:lnTo>
                  <a:lnTo>
                    <a:pt x="9948" y="1517"/>
                  </a:lnTo>
                  <a:lnTo>
                    <a:pt x="9948" y="1419"/>
                  </a:lnTo>
                  <a:lnTo>
                    <a:pt x="9929" y="1320"/>
                  </a:lnTo>
                  <a:lnTo>
                    <a:pt x="9889" y="1242"/>
                  </a:lnTo>
                  <a:lnTo>
                    <a:pt x="9692" y="966"/>
                  </a:lnTo>
                  <a:lnTo>
                    <a:pt x="9456" y="710"/>
                  </a:lnTo>
                  <a:lnTo>
                    <a:pt x="9200" y="493"/>
                  </a:lnTo>
                  <a:lnTo>
                    <a:pt x="8924" y="316"/>
                  </a:lnTo>
                  <a:lnTo>
                    <a:pt x="8648" y="198"/>
                  </a:lnTo>
                  <a:lnTo>
                    <a:pt x="8589" y="158"/>
                  </a:lnTo>
                  <a:lnTo>
                    <a:pt x="8412" y="119"/>
                  </a:lnTo>
                  <a:lnTo>
                    <a:pt x="8235" y="60"/>
                  </a:lnTo>
                  <a:lnTo>
                    <a:pt x="8156" y="60"/>
                  </a:lnTo>
                  <a:lnTo>
                    <a:pt x="7841" y="20"/>
                  </a:lnTo>
                  <a:lnTo>
                    <a:pt x="7742" y="1"/>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3"/>
            <p:cNvSpPr/>
            <p:nvPr/>
          </p:nvSpPr>
          <p:spPr>
            <a:xfrm>
              <a:off x="3094450" y="3594700"/>
              <a:ext cx="500" cy="4450"/>
            </a:xfrm>
            <a:custGeom>
              <a:avLst/>
              <a:gdLst/>
              <a:ahLst/>
              <a:cxnLst/>
              <a:rect l="l" t="t" r="r" b="b"/>
              <a:pathLst>
                <a:path w="20" h="178" extrusionOk="0">
                  <a:moveTo>
                    <a:pt x="20" y="0"/>
                  </a:moveTo>
                  <a:lnTo>
                    <a:pt x="20" y="0"/>
                  </a:lnTo>
                  <a:lnTo>
                    <a:pt x="20" y="0"/>
                  </a:lnTo>
                  <a:lnTo>
                    <a:pt x="0" y="178"/>
                  </a:lnTo>
                  <a:lnTo>
                    <a:pt x="0" y="178"/>
                  </a:lnTo>
                  <a:lnTo>
                    <a:pt x="0" y="178"/>
                  </a:lnTo>
                  <a:lnTo>
                    <a:pt x="20" y="0"/>
                  </a:lnTo>
                  <a:lnTo>
                    <a:pt x="2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3"/>
            <p:cNvSpPr/>
            <p:nvPr/>
          </p:nvSpPr>
          <p:spPr>
            <a:xfrm>
              <a:off x="3099850" y="3578925"/>
              <a:ext cx="1500" cy="2500"/>
            </a:xfrm>
            <a:custGeom>
              <a:avLst/>
              <a:gdLst/>
              <a:ahLst/>
              <a:cxnLst/>
              <a:rect l="l" t="t" r="r" b="b"/>
              <a:pathLst>
                <a:path w="60" h="100" extrusionOk="0">
                  <a:moveTo>
                    <a:pt x="60" y="1"/>
                  </a:moveTo>
                  <a:lnTo>
                    <a:pt x="60" y="1"/>
                  </a:lnTo>
                  <a:lnTo>
                    <a:pt x="60" y="1"/>
                  </a:lnTo>
                  <a:lnTo>
                    <a:pt x="1" y="99"/>
                  </a:lnTo>
                  <a:lnTo>
                    <a:pt x="1" y="99"/>
                  </a:lnTo>
                  <a:lnTo>
                    <a:pt x="1" y="99"/>
                  </a:lnTo>
                  <a:lnTo>
                    <a:pt x="60" y="1"/>
                  </a:lnTo>
                  <a:lnTo>
                    <a:pt x="6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3"/>
            <p:cNvSpPr/>
            <p:nvPr/>
          </p:nvSpPr>
          <p:spPr>
            <a:xfrm>
              <a:off x="3102325" y="3574500"/>
              <a:ext cx="1975" cy="2500"/>
            </a:xfrm>
            <a:custGeom>
              <a:avLst/>
              <a:gdLst/>
              <a:ahLst/>
              <a:cxnLst/>
              <a:rect l="l" t="t" r="r" b="b"/>
              <a:pathLst>
                <a:path w="79" h="100" extrusionOk="0">
                  <a:moveTo>
                    <a:pt x="79" y="1"/>
                  </a:moveTo>
                  <a:lnTo>
                    <a:pt x="0" y="99"/>
                  </a:lnTo>
                  <a:lnTo>
                    <a:pt x="20" y="99"/>
                  </a:lnTo>
                  <a:lnTo>
                    <a:pt x="7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3"/>
            <p:cNvSpPr/>
            <p:nvPr/>
          </p:nvSpPr>
          <p:spPr>
            <a:xfrm>
              <a:off x="3095425" y="3588775"/>
              <a:ext cx="1000" cy="3475"/>
            </a:xfrm>
            <a:custGeom>
              <a:avLst/>
              <a:gdLst/>
              <a:ahLst/>
              <a:cxnLst/>
              <a:rect l="l" t="t" r="r" b="b"/>
              <a:pathLst>
                <a:path w="40" h="139" extrusionOk="0">
                  <a:moveTo>
                    <a:pt x="40" y="1"/>
                  </a:moveTo>
                  <a:lnTo>
                    <a:pt x="40" y="1"/>
                  </a:lnTo>
                  <a:lnTo>
                    <a:pt x="40" y="1"/>
                  </a:lnTo>
                  <a:lnTo>
                    <a:pt x="0" y="139"/>
                  </a:lnTo>
                  <a:lnTo>
                    <a:pt x="0" y="139"/>
                  </a:lnTo>
                  <a:lnTo>
                    <a:pt x="0" y="139"/>
                  </a:lnTo>
                  <a:lnTo>
                    <a:pt x="40" y="1"/>
                  </a:lnTo>
                  <a:lnTo>
                    <a:pt x="4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3"/>
            <p:cNvSpPr/>
            <p:nvPr/>
          </p:nvSpPr>
          <p:spPr>
            <a:xfrm>
              <a:off x="3097400" y="3583375"/>
              <a:ext cx="1000" cy="2975"/>
            </a:xfrm>
            <a:custGeom>
              <a:avLst/>
              <a:gdLst/>
              <a:ahLst/>
              <a:cxnLst/>
              <a:rect l="l" t="t" r="r" b="b"/>
              <a:pathLst>
                <a:path w="40" h="119" extrusionOk="0">
                  <a:moveTo>
                    <a:pt x="40" y="0"/>
                  </a:moveTo>
                  <a:lnTo>
                    <a:pt x="40" y="0"/>
                  </a:lnTo>
                  <a:lnTo>
                    <a:pt x="40" y="0"/>
                  </a:lnTo>
                  <a:lnTo>
                    <a:pt x="0" y="118"/>
                  </a:lnTo>
                  <a:lnTo>
                    <a:pt x="0" y="118"/>
                  </a:lnTo>
                  <a:lnTo>
                    <a:pt x="0" y="118"/>
                  </a:lnTo>
                  <a:lnTo>
                    <a:pt x="40" y="0"/>
                  </a:lnTo>
                  <a:lnTo>
                    <a:pt x="4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3"/>
            <p:cNvSpPr/>
            <p:nvPr/>
          </p:nvSpPr>
          <p:spPr>
            <a:xfrm>
              <a:off x="3105775" y="3571050"/>
              <a:ext cx="1975" cy="2000"/>
            </a:xfrm>
            <a:custGeom>
              <a:avLst/>
              <a:gdLst/>
              <a:ahLst/>
              <a:cxnLst/>
              <a:rect l="l" t="t" r="r" b="b"/>
              <a:pathLst>
                <a:path w="79" h="80" extrusionOk="0">
                  <a:moveTo>
                    <a:pt x="79" y="1"/>
                  </a:moveTo>
                  <a:lnTo>
                    <a:pt x="79" y="1"/>
                  </a:lnTo>
                  <a:lnTo>
                    <a:pt x="79" y="1"/>
                  </a:lnTo>
                  <a:lnTo>
                    <a:pt x="0" y="80"/>
                  </a:lnTo>
                  <a:lnTo>
                    <a:pt x="0" y="80"/>
                  </a:lnTo>
                  <a:lnTo>
                    <a:pt x="0" y="80"/>
                  </a:lnTo>
                  <a:lnTo>
                    <a:pt x="79" y="1"/>
                  </a:lnTo>
                  <a:lnTo>
                    <a:pt x="7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3"/>
            <p:cNvSpPr/>
            <p:nvPr/>
          </p:nvSpPr>
          <p:spPr>
            <a:xfrm>
              <a:off x="3093950" y="3601100"/>
              <a:ext cx="25" cy="6925"/>
            </a:xfrm>
            <a:custGeom>
              <a:avLst/>
              <a:gdLst/>
              <a:ahLst/>
              <a:cxnLst/>
              <a:rect l="l" t="t" r="r" b="b"/>
              <a:pathLst>
                <a:path w="1" h="277" extrusionOk="0">
                  <a:moveTo>
                    <a:pt x="0" y="0"/>
                  </a:moveTo>
                  <a:lnTo>
                    <a:pt x="0" y="0"/>
                  </a:lnTo>
                  <a:lnTo>
                    <a:pt x="0" y="276"/>
                  </a:lnTo>
                  <a:lnTo>
                    <a:pt x="0" y="276"/>
                  </a:lnTo>
                  <a:lnTo>
                    <a:pt x="0" y="276"/>
                  </a:lnTo>
                  <a:lnTo>
                    <a:pt x="0" y="0"/>
                  </a:lnTo>
                  <a:lnTo>
                    <a:pt x="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3"/>
            <p:cNvSpPr/>
            <p:nvPr/>
          </p:nvSpPr>
          <p:spPr>
            <a:xfrm>
              <a:off x="3118575" y="3565150"/>
              <a:ext cx="2475" cy="525"/>
            </a:xfrm>
            <a:custGeom>
              <a:avLst/>
              <a:gdLst/>
              <a:ahLst/>
              <a:cxnLst/>
              <a:rect l="l" t="t" r="r" b="b"/>
              <a:pathLst>
                <a:path w="99" h="21" extrusionOk="0">
                  <a:moveTo>
                    <a:pt x="99" y="0"/>
                  </a:moveTo>
                  <a:lnTo>
                    <a:pt x="99" y="0"/>
                  </a:lnTo>
                  <a:lnTo>
                    <a:pt x="99" y="0"/>
                  </a:lnTo>
                  <a:lnTo>
                    <a:pt x="0" y="20"/>
                  </a:lnTo>
                  <a:lnTo>
                    <a:pt x="0" y="20"/>
                  </a:lnTo>
                  <a:lnTo>
                    <a:pt x="0" y="20"/>
                  </a:lnTo>
                  <a:lnTo>
                    <a:pt x="99" y="0"/>
                  </a:lnTo>
                  <a:lnTo>
                    <a:pt x="99"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3"/>
            <p:cNvSpPr/>
            <p:nvPr/>
          </p:nvSpPr>
          <p:spPr>
            <a:xfrm>
              <a:off x="3123500" y="3564650"/>
              <a:ext cx="2475" cy="25"/>
            </a:xfrm>
            <a:custGeom>
              <a:avLst/>
              <a:gdLst/>
              <a:ahLst/>
              <a:cxnLst/>
              <a:rect l="l" t="t" r="r" b="b"/>
              <a:pathLst>
                <a:path w="99" h="1" extrusionOk="0">
                  <a:moveTo>
                    <a:pt x="99" y="1"/>
                  </a:moveTo>
                  <a:lnTo>
                    <a:pt x="99" y="1"/>
                  </a:lnTo>
                  <a:lnTo>
                    <a:pt x="99" y="1"/>
                  </a:lnTo>
                  <a:lnTo>
                    <a:pt x="0" y="1"/>
                  </a:lnTo>
                  <a:lnTo>
                    <a:pt x="0" y="1"/>
                  </a:lnTo>
                  <a:lnTo>
                    <a:pt x="0" y="1"/>
                  </a:lnTo>
                  <a:lnTo>
                    <a:pt x="99" y="1"/>
                  </a:lnTo>
                  <a:lnTo>
                    <a:pt x="9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3"/>
            <p:cNvSpPr/>
            <p:nvPr/>
          </p:nvSpPr>
          <p:spPr>
            <a:xfrm>
              <a:off x="3114125" y="3566625"/>
              <a:ext cx="2000" cy="1000"/>
            </a:xfrm>
            <a:custGeom>
              <a:avLst/>
              <a:gdLst/>
              <a:ahLst/>
              <a:cxnLst/>
              <a:rect l="l" t="t" r="r" b="b"/>
              <a:pathLst>
                <a:path w="80" h="40" extrusionOk="0">
                  <a:moveTo>
                    <a:pt x="80" y="0"/>
                  </a:moveTo>
                  <a:lnTo>
                    <a:pt x="80" y="0"/>
                  </a:lnTo>
                  <a:lnTo>
                    <a:pt x="80" y="0"/>
                  </a:lnTo>
                  <a:lnTo>
                    <a:pt x="1" y="40"/>
                  </a:lnTo>
                  <a:lnTo>
                    <a:pt x="1" y="40"/>
                  </a:lnTo>
                  <a:lnTo>
                    <a:pt x="1" y="40"/>
                  </a:lnTo>
                  <a:lnTo>
                    <a:pt x="80" y="0"/>
                  </a:lnTo>
                  <a:lnTo>
                    <a:pt x="8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3"/>
            <p:cNvSpPr/>
            <p:nvPr/>
          </p:nvSpPr>
          <p:spPr>
            <a:xfrm>
              <a:off x="3109700" y="3568600"/>
              <a:ext cx="2000" cy="1500"/>
            </a:xfrm>
            <a:custGeom>
              <a:avLst/>
              <a:gdLst/>
              <a:ahLst/>
              <a:cxnLst/>
              <a:rect l="l" t="t" r="r" b="b"/>
              <a:pathLst>
                <a:path w="80" h="60" extrusionOk="0">
                  <a:moveTo>
                    <a:pt x="79" y="0"/>
                  </a:moveTo>
                  <a:lnTo>
                    <a:pt x="79" y="0"/>
                  </a:lnTo>
                  <a:lnTo>
                    <a:pt x="79" y="0"/>
                  </a:lnTo>
                  <a:lnTo>
                    <a:pt x="1" y="59"/>
                  </a:lnTo>
                  <a:lnTo>
                    <a:pt x="1" y="59"/>
                  </a:lnTo>
                  <a:lnTo>
                    <a:pt x="1" y="59"/>
                  </a:lnTo>
                  <a:lnTo>
                    <a:pt x="79" y="0"/>
                  </a:lnTo>
                  <a:lnTo>
                    <a:pt x="79"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3"/>
            <p:cNvSpPr/>
            <p:nvPr/>
          </p:nvSpPr>
          <p:spPr>
            <a:xfrm>
              <a:off x="3095425" y="3517875"/>
              <a:ext cx="191575" cy="182725"/>
            </a:xfrm>
            <a:custGeom>
              <a:avLst/>
              <a:gdLst/>
              <a:ahLst/>
              <a:cxnLst/>
              <a:rect l="l" t="t" r="r" b="b"/>
              <a:pathLst>
                <a:path w="7663" h="7309" extrusionOk="0">
                  <a:moveTo>
                    <a:pt x="156" y="815"/>
                  </a:moveTo>
                  <a:lnTo>
                    <a:pt x="119" y="828"/>
                  </a:lnTo>
                  <a:lnTo>
                    <a:pt x="0" y="906"/>
                  </a:lnTo>
                  <a:lnTo>
                    <a:pt x="0" y="906"/>
                  </a:lnTo>
                  <a:lnTo>
                    <a:pt x="156" y="815"/>
                  </a:lnTo>
                  <a:close/>
                  <a:moveTo>
                    <a:pt x="1931" y="0"/>
                  </a:moveTo>
                  <a:lnTo>
                    <a:pt x="1655" y="40"/>
                  </a:lnTo>
                  <a:lnTo>
                    <a:pt x="1379" y="119"/>
                  </a:lnTo>
                  <a:lnTo>
                    <a:pt x="1143" y="237"/>
                  </a:lnTo>
                  <a:lnTo>
                    <a:pt x="156" y="815"/>
                  </a:lnTo>
                  <a:lnTo>
                    <a:pt x="237" y="788"/>
                  </a:lnTo>
                  <a:lnTo>
                    <a:pt x="375" y="749"/>
                  </a:lnTo>
                  <a:lnTo>
                    <a:pt x="493" y="710"/>
                  </a:lnTo>
                  <a:lnTo>
                    <a:pt x="650" y="690"/>
                  </a:lnTo>
                  <a:lnTo>
                    <a:pt x="788" y="670"/>
                  </a:lnTo>
                  <a:lnTo>
                    <a:pt x="1084" y="670"/>
                  </a:lnTo>
                  <a:lnTo>
                    <a:pt x="1261" y="710"/>
                  </a:lnTo>
                  <a:lnTo>
                    <a:pt x="1399" y="729"/>
                  </a:lnTo>
                  <a:lnTo>
                    <a:pt x="1596" y="788"/>
                  </a:lnTo>
                  <a:lnTo>
                    <a:pt x="1714" y="828"/>
                  </a:lnTo>
                  <a:lnTo>
                    <a:pt x="1951" y="906"/>
                  </a:lnTo>
                  <a:lnTo>
                    <a:pt x="2049" y="946"/>
                  </a:lnTo>
                  <a:lnTo>
                    <a:pt x="2404" y="1143"/>
                  </a:lnTo>
                  <a:lnTo>
                    <a:pt x="2719" y="1340"/>
                  </a:lnTo>
                  <a:lnTo>
                    <a:pt x="3014" y="1557"/>
                  </a:lnTo>
                  <a:lnTo>
                    <a:pt x="3329" y="1813"/>
                  </a:lnTo>
                  <a:lnTo>
                    <a:pt x="3605" y="2088"/>
                  </a:lnTo>
                  <a:lnTo>
                    <a:pt x="3881" y="2384"/>
                  </a:lnTo>
                  <a:lnTo>
                    <a:pt x="4157" y="2699"/>
                  </a:lnTo>
                  <a:lnTo>
                    <a:pt x="4393" y="3034"/>
                  </a:lnTo>
                  <a:lnTo>
                    <a:pt x="4629" y="3388"/>
                  </a:lnTo>
                  <a:lnTo>
                    <a:pt x="4846" y="3743"/>
                  </a:lnTo>
                  <a:lnTo>
                    <a:pt x="5043" y="4117"/>
                  </a:lnTo>
                  <a:lnTo>
                    <a:pt x="5201" y="4492"/>
                  </a:lnTo>
                  <a:lnTo>
                    <a:pt x="5358" y="4886"/>
                  </a:lnTo>
                  <a:lnTo>
                    <a:pt x="5496" y="5260"/>
                  </a:lnTo>
                  <a:lnTo>
                    <a:pt x="5595" y="5654"/>
                  </a:lnTo>
                  <a:lnTo>
                    <a:pt x="5673" y="6048"/>
                  </a:lnTo>
                  <a:lnTo>
                    <a:pt x="5733" y="6422"/>
                  </a:lnTo>
                  <a:lnTo>
                    <a:pt x="7289" y="7308"/>
                  </a:lnTo>
                  <a:lnTo>
                    <a:pt x="7348" y="6993"/>
                  </a:lnTo>
                  <a:lnTo>
                    <a:pt x="7427" y="6698"/>
                  </a:lnTo>
                  <a:lnTo>
                    <a:pt x="7525" y="6442"/>
                  </a:lnTo>
                  <a:lnTo>
                    <a:pt x="7663" y="6205"/>
                  </a:lnTo>
                  <a:lnTo>
                    <a:pt x="6895" y="5752"/>
                  </a:lnTo>
                  <a:lnTo>
                    <a:pt x="6836" y="5378"/>
                  </a:lnTo>
                  <a:lnTo>
                    <a:pt x="6757" y="4984"/>
                  </a:lnTo>
                  <a:lnTo>
                    <a:pt x="6639" y="4590"/>
                  </a:lnTo>
                  <a:lnTo>
                    <a:pt x="6521" y="4216"/>
                  </a:lnTo>
                  <a:lnTo>
                    <a:pt x="6363" y="3822"/>
                  </a:lnTo>
                  <a:lnTo>
                    <a:pt x="6186" y="3448"/>
                  </a:lnTo>
                  <a:lnTo>
                    <a:pt x="5989" y="3073"/>
                  </a:lnTo>
                  <a:lnTo>
                    <a:pt x="5772" y="2719"/>
                  </a:lnTo>
                  <a:lnTo>
                    <a:pt x="5555" y="2364"/>
                  </a:lnTo>
                  <a:lnTo>
                    <a:pt x="5299" y="2029"/>
                  </a:lnTo>
                  <a:lnTo>
                    <a:pt x="5043" y="1714"/>
                  </a:lnTo>
                  <a:lnTo>
                    <a:pt x="4767" y="1419"/>
                  </a:lnTo>
                  <a:lnTo>
                    <a:pt x="4472" y="1143"/>
                  </a:lnTo>
                  <a:lnTo>
                    <a:pt x="4176" y="887"/>
                  </a:lnTo>
                  <a:lnTo>
                    <a:pt x="3861" y="670"/>
                  </a:lnTo>
                  <a:lnTo>
                    <a:pt x="3546" y="473"/>
                  </a:lnTo>
                  <a:lnTo>
                    <a:pt x="3211" y="276"/>
                  </a:lnTo>
                  <a:lnTo>
                    <a:pt x="2857" y="158"/>
                  </a:lnTo>
                  <a:lnTo>
                    <a:pt x="2541" y="59"/>
                  </a:lnTo>
                  <a:lnTo>
                    <a:pt x="2226"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3"/>
            <p:cNvSpPr/>
            <p:nvPr/>
          </p:nvSpPr>
          <p:spPr>
            <a:xfrm>
              <a:off x="3299800" y="3719775"/>
              <a:ext cx="25" cy="7425"/>
            </a:xfrm>
            <a:custGeom>
              <a:avLst/>
              <a:gdLst/>
              <a:ahLst/>
              <a:cxnLst/>
              <a:rect l="l" t="t" r="r" b="b"/>
              <a:pathLst>
                <a:path w="1" h="297" extrusionOk="0">
                  <a:moveTo>
                    <a:pt x="0" y="1"/>
                  </a:moveTo>
                  <a:lnTo>
                    <a:pt x="0" y="1"/>
                  </a:lnTo>
                  <a:lnTo>
                    <a:pt x="0" y="296"/>
                  </a:lnTo>
                  <a:lnTo>
                    <a:pt x="0" y="296"/>
                  </a:lnTo>
                  <a:lnTo>
                    <a:pt x="0" y="296"/>
                  </a:lnTo>
                  <a:lnTo>
                    <a:pt x="0" y="1"/>
                  </a:lnTo>
                  <a:lnTo>
                    <a:pt x="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3"/>
            <p:cNvSpPr/>
            <p:nvPr/>
          </p:nvSpPr>
          <p:spPr>
            <a:xfrm>
              <a:off x="3303250" y="3702550"/>
              <a:ext cx="1500" cy="2975"/>
            </a:xfrm>
            <a:custGeom>
              <a:avLst/>
              <a:gdLst/>
              <a:ahLst/>
              <a:cxnLst/>
              <a:rect l="l" t="t" r="r" b="b"/>
              <a:pathLst>
                <a:path w="60" h="119" extrusionOk="0">
                  <a:moveTo>
                    <a:pt x="59" y="0"/>
                  </a:moveTo>
                  <a:lnTo>
                    <a:pt x="59" y="0"/>
                  </a:lnTo>
                  <a:lnTo>
                    <a:pt x="59" y="0"/>
                  </a:lnTo>
                  <a:lnTo>
                    <a:pt x="0" y="118"/>
                  </a:lnTo>
                  <a:lnTo>
                    <a:pt x="0" y="118"/>
                  </a:lnTo>
                  <a:lnTo>
                    <a:pt x="0" y="118"/>
                  </a:lnTo>
                  <a:lnTo>
                    <a:pt x="59" y="0"/>
                  </a:lnTo>
                  <a:lnTo>
                    <a:pt x="59"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3"/>
            <p:cNvSpPr/>
            <p:nvPr/>
          </p:nvSpPr>
          <p:spPr>
            <a:xfrm>
              <a:off x="3329825" y="3683325"/>
              <a:ext cx="2000" cy="525"/>
            </a:xfrm>
            <a:custGeom>
              <a:avLst/>
              <a:gdLst/>
              <a:ahLst/>
              <a:cxnLst/>
              <a:rect l="l" t="t" r="r" b="b"/>
              <a:pathLst>
                <a:path w="80" h="21" extrusionOk="0">
                  <a:moveTo>
                    <a:pt x="80" y="1"/>
                  </a:moveTo>
                  <a:lnTo>
                    <a:pt x="80" y="1"/>
                  </a:lnTo>
                  <a:lnTo>
                    <a:pt x="80" y="1"/>
                  </a:lnTo>
                  <a:lnTo>
                    <a:pt x="1" y="21"/>
                  </a:lnTo>
                  <a:lnTo>
                    <a:pt x="1" y="21"/>
                  </a:lnTo>
                  <a:lnTo>
                    <a:pt x="1" y="21"/>
                  </a:lnTo>
                  <a:lnTo>
                    <a:pt x="80" y="1"/>
                  </a:lnTo>
                  <a:lnTo>
                    <a:pt x="8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3"/>
            <p:cNvSpPr/>
            <p:nvPr/>
          </p:nvSpPr>
          <p:spPr>
            <a:xfrm>
              <a:off x="3315550" y="3687275"/>
              <a:ext cx="2000" cy="1500"/>
            </a:xfrm>
            <a:custGeom>
              <a:avLst/>
              <a:gdLst/>
              <a:ahLst/>
              <a:cxnLst/>
              <a:rect l="l" t="t" r="r" b="b"/>
              <a:pathLst>
                <a:path w="80" h="60" extrusionOk="0">
                  <a:moveTo>
                    <a:pt x="79" y="1"/>
                  </a:moveTo>
                  <a:lnTo>
                    <a:pt x="79" y="1"/>
                  </a:lnTo>
                  <a:lnTo>
                    <a:pt x="79" y="1"/>
                  </a:lnTo>
                  <a:lnTo>
                    <a:pt x="1" y="60"/>
                  </a:lnTo>
                  <a:lnTo>
                    <a:pt x="1" y="60"/>
                  </a:lnTo>
                  <a:lnTo>
                    <a:pt x="1" y="60"/>
                  </a:lnTo>
                  <a:lnTo>
                    <a:pt x="79" y="1"/>
                  </a:lnTo>
                  <a:lnTo>
                    <a:pt x="7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3"/>
            <p:cNvSpPr/>
            <p:nvPr/>
          </p:nvSpPr>
          <p:spPr>
            <a:xfrm>
              <a:off x="3319975" y="3685300"/>
              <a:ext cx="2000" cy="1025"/>
            </a:xfrm>
            <a:custGeom>
              <a:avLst/>
              <a:gdLst/>
              <a:ahLst/>
              <a:cxnLst/>
              <a:rect l="l" t="t" r="r" b="b"/>
              <a:pathLst>
                <a:path w="80" h="41" extrusionOk="0">
                  <a:moveTo>
                    <a:pt x="80" y="1"/>
                  </a:moveTo>
                  <a:lnTo>
                    <a:pt x="80" y="1"/>
                  </a:lnTo>
                  <a:lnTo>
                    <a:pt x="80" y="1"/>
                  </a:lnTo>
                  <a:lnTo>
                    <a:pt x="1" y="40"/>
                  </a:lnTo>
                  <a:lnTo>
                    <a:pt x="1" y="40"/>
                  </a:lnTo>
                  <a:lnTo>
                    <a:pt x="1" y="40"/>
                  </a:lnTo>
                  <a:lnTo>
                    <a:pt x="80" y="1"/>
                  </a:lnTo>
                  <a:lnTo>
                    <a:pt x="8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3"/>
            <p:cNvSpPr/>
            <p:nvPr/>
          </p:nvSpPr>
          <p:spPr>
            <a:xfrm>
              <a:off x="3305700" y="3697625"/>
              <a:ext cx="1500" cy="2475"/>
            </a:xfrm>
            <a:custGeom>
              <a:avLst/>
              <a:gdLst/>
              <a:ahLst/>
              <a:cxnLst/>
              <a:rect l="l" t="t" r="r" b="b"/>
              <a:pathLst>
                <a:path w="60" h="99" extrusionOk="0">
                  <a:moveTo>
                    <a:pt x="60" y="0"/>
                  </a:moveTo>
                  <a:lnTo>
                    <a:pt x="60" y="0"/>
                  </a:lnTo>
                  <a:lnTo>
                    <a:pt x="60" y="0"/>
                  </a:lnTo>
                  <a:lnTo>
                    <a:pt x="1" y="99"/>
                  </a:lnTo>
                  <a:lnTo>
                    <a:pt x="1" y="99"/>
                  </a:lnTo>
                  <a:lnTo>
                    <a:pt x="1" y="99"/>
                  </a:lnTo>
                  <a:lnTo>
                    <a:pt x="60" y="0"/>
                  </a:lnTo>
                  <a:lnTo>
                    <a:pt x="6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3"/>
            <p:cNvSpPr/>
            <p:nvPr/>
          </p:nvSpPr>
          <p:spPr>
            <a:xfrm>
              <a:off x="3311600" y="3690225"/>
              <a:ext cx="2000" cy="2000"/>
            </a:xfrm>
            <a:custGeom>
              <a:avLst/>
              <a:gdLst/>
              <a:ahLst/>
              <a:cxnLst/>
              <a:rect l="l" t="t" r="r" b="b"/>
              <a:pathLst>
                <a:path w="80" h="80" extrusionOk="0">
                  <a:moveTo>
                    <a:pt x="80" y="1"/>
                  </a:moveTo>
                  <a:lnTo>
                    <a:pt x="1" y="80"/>
                  </a:lnTo>
                  <a:lnTo>
                    <a:pt x="21" y="80"/>
                  </a:lnTo>
                  <a:lnTo>
                    <a:pt x="8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3"/>
            <p:cNvSpPr/>
            <p:nvPr/>
          </p:nvSpPr>
          <p:spPr>
            <a:xfrm>
              <a:off x="3302250" y="3749325"/>
              <a:ext cx="3975" cy="12825"/>
            </a:xfrm>
            <a:custGeom>
              <a:avLst/>
              <a:gdLst/>
              <a:ahLst/>
              <a:cxnLst/>
              <a:rect l="l" t="t" r="r" b="b"/>
              <a:pathLst>
                <a:path w="159" h="513" extrusionOk="0">
                  <a:moveTo>
                    <a:pt x="158" y="513"/>
                  </a:moveTo>
                  <a:lnTo>
                    <a:pt x="158" y="513"/>
                  </a:lnTo>
                  <a:lnTo>
                    <a:pt x="79" y="257"/>
                  </a:lnTo>
                  <a:lnTo>
                    <a:pt x="1" y="1"/>
                  </a:lnTo>
                  <a:lnTo>
                    <a:pt x="1" y="1"/>
                  </a:lnTo>
                  <a:lnTo>
                    <a:pt x="79" y="257"/>
                  </a:lnTo>
                  <a:lnTo>
                    <a:pt x="158" y="513"/>
                  </a:lnTo>
                  <a:lnTo>
                    <a:pt x="158" y="513"/>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3"/>
            <p:cNvSpPr/>
            <p:nvPr/>
          </p:nvSpPr>
          <p:spPr>
            <a:xfrm>
              <a:off x="3331800" y="3807425"/>
              <a:ext cx="10850" cy="11850"/>
            </a:xfrm>
            <a:custGeom>
              <a:avLst/>
              <a:gdLst/>
              <a:ahLst/>
              <a:cxnLst/>
              <a:rect l="l" t="t" r="r" b="b"/>
              <a:pathLst>
                <a:path w="434" h="474" extrusionOk="0">
                  <a:moveTo>
                    <a:pt x="434" y="474"/>
                  </a:moveTo>
                  <a:lnTo>
                    <a:pt x="434" y="474"/>
                  </a:lnTo>
                  <a:lnTo>
                    <a:pt x="217" y="237"/>
                  </a:lnTo>
                  <a:lnTo>
                    <a:pt x="1" y="1"/>
                  </a:lnTo>
                  <a:lnTo>
                    <a:pt x="1" y="1"/>
                  </a:lnTo>
                  <a:lnTo>
                    <a:pt x="217" y="237"/>
                  </a:lnTo>
                  <a:lnTo>
                    <a:pt x="434" y="474"/>
                  </a:lnTo>
                  <a:lnTo>
                    <a:pt x="434" y="474"/>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3"/>
            <p:cNvSpPr/>
            <p:nvPr/>
          </p:nvSpPr>
          <p:spPr>
            <a:xfrm>
              <a:off x="3308650" y="3693675"/>
              <a:ext cx="1500" cy="2000"/>
            </a:xfrm>
            <a:custGeom>
              <a:avLst/>
              <a:gdLst/>
              <a:ahLst/>
              <a:cxnLst/>
              <a:rect l="l" t="t" r="r" b="b"/>
              <a:pathLst>
                <a:path w="60" h="80" extrusionOk="0">
                  <a:moveTo>
                    <a:pt x="60" y="1"/>
                  </a:moveTo>
                  <a:lnTo>
                    <a:pt x="60" y="1"/>
                  </a:lnTo>
                  <a:lnTo>
                    <a:pt x="60" y="1"/>
                  </a:lnTo>
                  <a:lnTo>
                    <a:pt x="1" y="79"/>
                  </a:lnTo>
                  <a:lnTo>
                    <a:pt x="1" y="79"/>
                  </a:lnTo>
                  <a:lnTo>
                    <a:pt x="1" y="79"/>
                  </a:lnTo>
                  <a:lnTo>
                    <a:pt x="60" y="1"/>
                  </a:lnTo>
                  <a:lnTo>
                    <a:pt x="6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3"/>
            <p:cNvSpPr/>
            <p:nvPr/>
          </p:nvSpPr>
          <p:spPr>
            <a:xfrm>
              <a:off x="3300275" y="3713375"/>
              <a:ext cx="525" cy="4450"/>
            </a:xfrm>
            <a:custGeom>
              <a:avLst/>
              <a:gdLst/>
              <a:ahLst/>
              <a:cxnLst/>
              <a:rect l="l" t="t" r="r" b="b"/>
              <a:pathLst>
                <a:path w="21" h="178" extrusionOk="0">
                  <a:moveTo>
                    <a:pt x="21" y="1"/>
                  </a:moveTo>
                  <a:lnTo>
                    <a:pt x="21" y="1"/>
                  </a:lnTo>
                  <a:lnTo>
                    <a:pt x="21" y="1"/>
                  </a:lnTo>
                  <a:lnTo>
                    <a:pt x="1" y="178"/>
                  </a:lnTo>
                  <a:lnTo>
                    <a:pt x="1" y="178"/>
                  </a:lnTo>
                  <a:lnTo>
                    <a:pt x="1" y="178"/>
                  </a:lnTo>
                  <a:lnTo>
                    <a:pt x="21" y="1"/>
                  </a:lnTo>
                  <a:lnTo>
                    <a:pt x="21"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3"/>
            <p:cNvSpPr/>
            <p:nvPr/>
          </p:nvSpPr>
          <p:spPr>
            <a:xfrm>
              <a:off x="3301750" y="3707475"/>
              <a:ext cx="525" cy="3950"/>
            </a:xfrm>
            <a:custGeom>
              <a:avLst/>
              <a:gdLst/>
              <a:ahLst/>
              <a:cxnLst/>
              <a:rect l="l" t="t" r="r" b="b"/>
              <a:pathLst>
                <a:path w="21" h="158" extrusionOk="0">
                  <a:moveTo>
                    <a:pt x="21" y="0"/>
                  </a:moveTo>
                  <a:lnTo>
                    <a:pt x="1" y="138"/>
                  </a:lnTo>
                  <a:lnTo>
                    <a:pt x="1" y="158"/>
                  </a:lnTo>
                  <a:lnTo>
                    <a:pt x="21"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3"/>
            <p:cNvSpPr/>
            <p:nvPr/>
          </p:nvSpPr>
          <p:spPr>
            <a:xfrm>
              <a:off x="3307675" y="3767050"/>
              <a:ext cx="7900" cy="16275"/>
            </a:xfrm>
            <a:custGeom>
              <a:avLst/>
              <a:gdLst/>
              <a:ahLst/>
              <a:cxnLst/>
              <a:rect l="l" t="t" r="r" b="b"/>
              <a:pathLst>
                <a:path w="316" h="651" extrusionOk="0">
                  <a:moveTo>
                    <a:pt x="316" y="651"/>
                  </a:moveTo>
                  <a:lnTo>
                    <a:pt x="316" y="651"/>
                  </a:lnTo>
                  <a:lnTo>
                    <a:pt x="158" y="336"/>
                  </a:lnTo>
                  <a:lnTo>
                    <a:pt x="0" y="1"/>
                  </a:lnTo>
                  <a:lnTo>
                    <a:pt x="0" y="1"/>
                  </a:lnTo>
                  <a:lnTo>
                    <a:pt x="158" y="336"/>
                  </a:lnTo>
                  <a:lnTo>
                    <a:pt x="316" y="651"/>
                  </a:lnTo>
                  <a:lnTo>
                    <a:pt x="316" y="65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3"/>
            <p:cNvSpPr/>
            <p:nvPr/>
          </p:nvSpPr>
          <p:spPr>
            <a:xfrm>
              <a:off x="3324425" y="3683825"/>
              <a:ext cx="2475" cy="1025"/>
            </a:xfrm>
            <a:custGeom>
              <a:avLst/>
              <a:gdLst/>
              <a:ahLst/>
              <a:cxnLst/>
              <a:rect l="l" t="t" r="r" b="b"/>
              <a:pathLst>
                <a:path w="99" h="41" extrusionOk="0">
                  <a:moveTo>
                    <a:pt x="99" y="1"/>
                  </a:moveTo>
                  <a:lnTo>
                    <a:pt x="0" y="40"/>
                  </a:lnTo>
                  <a:lnTo>
                    <a:pt x="20" y="40"/>
                  </a:lnTo>
                  <a:lnTo>
                    <a:pt x="9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3"/>
            <p:cNvSpPr/>
            <p:nvPr/>
          </p:nvSpPr>
          <p:spPr>
            <a:xfrm>
              <a:off x="3299800" y="3683325"/>
              <a:ext cx="122650" cy="158125"/>
            </a:xfrm>
            <a:custGeom>
              <a:avLst/>
              <a:gdLst/>
              <a:ahLst/>
              <a:cxnLst/>
              <a:rect l="l" t="t" r="r" b="b"/>
              <a:pathLst>
                <a:path w="4906" h="6325" extrusionOk="0">
                  <a:moveTo>
                    <a:pt x="1281" y="1"/>
                  </a:moveTo>
                  <a:lnTo>
                    <a:pt x="1202" y="21"/>
                  </a:lnTo>
                  <a:lnTo>
                    <a:pt x="1084" y="21"/>
                  </a:lnTo>
                  <a:lnTo>
                    <a:pt x="985" y="60"/>
                  </a:lnTo>
                  <a:lnTo>
                    <a:pt x="1005" y="60"/>
                  </a:lnTo>
                  <a:lnTo>
                    <a:pt x="887" y="80"/>
                  </a:lnTo>
                  <a:lnTo>
                    <a:pt x="808" y="119"/>
                  </a:lnTo>
                  <a:lnTo>
                    <a:pt x="709" y="159"/>
                  </a:lnTo>
                  <a:lnTo>
                    <a:pt x="631" y="218"/>
                  </a:lnTo>
                  <a:lnTo>
                    <a:pt x="552" y="277"/>
                  </a:lnTo>
                  <a:lnTo>
                    <a:pt x="473" y="356"/>
                  </a:lnTo>
                  <a:lnTo>
                    <a:pt x="414" y="415"/>
                  </a:lnTo>
                  <a:lnTo>
                    <a:pt x="355" y="493"/>
                  </a:lnTo>
                  <a:lnTo>
                    <a:pt x="296" y="572"/>
                  </a:lnTo>
                  <a:lnTo>
                    <a:pt x="237" y="671"/>
                  </a:lnTo>
                  <a:lnTo>
                    <a:pt x="197" y="769"/>
                  </a:lnTo>
                  <a:lnTo>
                    <a:pt x="138" y="887"/>
                  </a:lnTo>
                  <a:lnTo>
                    <a:pt x="99" y="966"/>
                  </a:lnTo>
                  <a:lnTo>
                    <a:pt x="79" y="1124"/>
                  </a:lnTo>
                  <a:lnTo>
                    <a:pt x="40" y="1203"/>
                  </a:lnTo>
                  <a:lnTo>
                    <a:pt x="20" y="1380"/>
                  </a:lnTo>
                  <a:lnTo>
                    <a:pt x="0" y="1459"/>
                  </a:lnTo>
                  <a:lnTo>
                    <a:pt x="0" y="1754"/>
                  </a:lnTo>
                  <a:lnTo>
                    <a:pt x="0" y="2030"/>
                  </a:lnTo>
                  <a:lnTo>
                    <a:pt x="40" y="2345"/>
                  </a:lnTo>
                  <a:lnTo>
                    <a:pt x="99" y="2641"/>
                  </a:lnTo>
                  <a:lnTo>
                    <a:pt x="177" y="2897"/>
                  </a:lnTo>
                  <a:lnTo>
                    <a:pt x="256" y="3153"/>
                  </a:lnTo>
                  <a:lnTo>
                    <a:pt x="315" y="3350"/>
                  </a:lnTo>
                  <a:lnTo>
                    <a:pt x="473" y="3685"/>
                  </a:lnTo>
                  <a:lnTo>
                    <a:pt x="631" y="4000"/>
                  </a:lnTo>
                  <a:lnTo>
                    <a:pt x="827" y="4354"/>
                  </a:lnTo>
                  <a:lnTo>
                    <a:pt x="1064" y="4709"/>
                  </a:lnTo>
                  <a:lnTo>
                    <a:pt x="1281" y="4965"/>
                  </a:lnTo>
                  <a:lnTo>
                    <a:pt x="1497" y="5201"/>
                  </a:lnTo>
                  <a:lnTo>
                    <a:pt x="1714" y="5438"/>
                  </a:lnTo>
                  <a:lnTo>
                    <a:pt x="1891" y="5595"/>
                  </a:lnTo>
                  <a:lnTo>
                    <a:pt x="2068" y="5733"/>
                  </a:lnTo>
                  <a:lnTo>
                    <a:pt x="2246" y="5871"/>
                  </a:lnTo>
                  <a:lnTo>
                    <a:pt x="2443" y="5989"/>
                  </a:lnTo>
                  <a:lnTo>
                    <a:pt x="2699" y="6107"/>
                  </a:lnTo>
                  <a:lnTo>
                    <a:pt x="2935" y="6206"/>
                  </a:lnTo>
                  <a:lnTo>
                    <a:pt x="3172" y="6285"/>
                  </a:lnTo>
                  <a:lnTo>
                    <a:pt x="3408" y="6304"/>
                  </a:lnTo>
                  <a:lnTo>
                    <a:pt x="3605" y="6324"/>
                  </a:lnTo>
                  <a:lnTo>
                    <a:pt x="3822" y="6285"/>
                  </a:lnTo>
                  <a:lnTo>
                    <a:pt x="3999" y="6245"/>
                  </a:lnTo>
                  <a:lnTo>
                    <a:pt x="4176" y="6167"/>
                  </a:lnTo>
                  <a:lnTo>
                    <a:pt x="4334" y="6048"/>
                  </a:lnTo>
                  <a:lnTo>
                    <a:pt x="4491" y="5910"/>
                  </a:lnTo>
                  <a:lnTo>
                    <a:pt x="4610" y="5753"/>
                  </a:lnTo>
                  <a:lnTo>
                    <a:pt x="4708" y="5556"/>
                  </a:lnTo>
                  <a:lnTo>
                    <a:pt x="4787" y="5359"/>
                  </a:lnTo>
                  <a:lnTo>
                    <a:pt x="4866" y="5123"/>
                  </a:lnTo>
                  <a:lnTo>
                    <a:pt x="4885" y="4866"/>
                  </a:lnTo>
                  <a:lnTo>
                    <a:pt x="4905" y="4571"/>
                  </a:lnTo>
                  <a:lnTo>
                    <a:pt x="4905" y="4275"/>
                  </a:lnTo>
                  <a:lnTo>
                    <a:pt x="4866" y="3980"/>
                  </a:lnTo>
                  <a:lnTo>
                    <a:pt x="4807" y="3685"/>
                  </a:lnTo>
                  <a:lnTo>
                    <a:pt x="4708" y="3369"/>
                  </a:lnTo>
                  <a:lnTo>
                    <a:pt x="4610" y="3054"/>
                  </a:lnTo>
                  <a:lnTo>
                    <a:pt x="4491" y="2759"/>
                  </a:lnTo>
                  <a:lnTo>
                    <a:pt x="4353" y="2463"/>
                  </a:lnTo>
                  <a:lnTo>
                    <a:pt x="4196" y="2168"/>
                  </a:lnTo>
                  <a:lnTo>
                    <a:pt x="4019" y="1892"/>
                  </a:lnTo>
                  <a:lnTo>
                    <a:pt x="3822" y="1616"/>
                  </a:lnTo>
                  <a:lnTo>
                    <a:pt x="3625" y="1360"/>
                  </a:lnTo>
                  <a:lnTo>
                    <a:pt x="3408" y="1104"/>
                  </a:lnTo>
                  <a:lnTo>
                    <a:pt x="3191" y="887"/>
                  </a:lnTo>
                  <a:lnTo>
                    <a:pt x="2955" y="690"/>
                  </a:lnTo>
                  <a:lnTo>
                    <a:pt x="2719" y="493"/>
                  </a:lnTo>
                  <a:lnTo>
                    <a:pt x="2462" y="336"/>
                  </a:lnTo>
                  <a:lnTo>
                    <a:pt x="2206" y="198"/>
                  </a:lnTo>
                  <a:lnTo>
                    <a:pt x="2128" y="178"/>
                  </a:lnTo>
                  <a:lnTo>
                    <a:pt x="2147" y="178"/>
                  </a:lnTo>
                  <a:lnTo>
                    <a:pt x="1970" y="119"/>
                  </a:lnTo>
                  <a:lnTo>
                    <a:pt x="1871" y="80"/>
                  </a:lnTo>
                  <a:lnTo>
                    <a:pt x="1734" y="40"/>
                  </a:lnTo>
                  <a:lnTo>
                    <a:pt x="1635" y="21"/>
                  </a:lnTo>
                  <a:lnTo>
                    <a:pt x="1497"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3"/>
            <p:cNvSpPr/>
            <p:nvPr/>
          </p:nvSpPr>
          <p:spPr>
            <a:xfrm>
              <a:off x="3301275" y="3637050"/>
              <a:ext cx="173375" cy="228525"/>
            </a:xfrm>
            <a:custGeom>
              <a:avLst/>
              <a:gdLst/>
              <a:ahLst/>
              <a:cxnLst/>
              <a:rect l="l" t="t" r="r" b="b"/>
              <a:pathLst>
                <a:path w="6935" h="9141" extrusionOk="0">
                  <a:moveTo>
                    <a:pt x="1931" y="0"/>
                  </a:moveTo>
                  <a:lnTo>
                    <a:pt x="1655" y="40"/>
                  </a:lnTo>
                  <a:lnTo>
                    <a:pt x="1399" y="99"/>
                  </a:lnTo>
                  <a:lnTo>
                    <a:pt x="1162" y="217"/>
                  </a:lnTo>
                  <a:lnTo>
                    <a:pt x="0" y="887"/>
                  </a:lnTo>
                  <a:lnTo>
                    <a:pt x="79" y="847"/>
                  </a:lnTo>
                  <a:lnTo>
                    <a:pt x="217" y="788"/>
                  </a:lnTo>
                  <a:lnTo>
                    <a:pt x="315" y="749"/>
                  </a:lnTo>
                  <a:lnTo>
                    <a:pt x="453" y="709"/>
                  </a:lnTo>
                  <a:lnTo>
                    <a:pt x="572" y="690"/>
                  </a:lnTo>
                  <a:lnTo>
                    <a:pt x="729" y="670"/>
                  </a:lnTo>
                  <a:lnTo>
                    <a:pt x="1123" y="670"/>
                  </a:lnTo>
                  <a:lnTo>
                    <a:pt x="1300" y="709"/>
                  </a:lnTo>
                  <a:lnTo>
                    <a:pt x="1438" y="729"/>
                  </a:lnTo>
                  <a:lnTo>
                    <a:pt x="1616" y="788"/>
                  </a:lnTo>
                  <a:lnTo>
                    <a:pt x="1753" y="828"/>
                  </a:lnTo>
                  <a:lnTo>
                    <a:pt x="1970" y="906"/>
                  </a:lnTo>
                  <a:lnTo>
                    <a:pt x="2069" y="946"/>
                  </a:lnTo>
                  <a:lnTo>
                    <a:pt x="2403" y="1123"/>
                  </a:lnTo>
                  <a:lnTo>
                    <a:pt x="2758" y="1340"/>
                  </a:lnTo>
                  <a:lnTo>
                    <a:pt x="3093" y="1596"/>
                  </a:lnTo>
                  <a:lnTo>
                    <a:pt x="3408" y="1872"/>
                  </a:lnTo>
                  <a:lnTo>
                    <a:pt x="3723" y="2187"/>
                  </a:lnTo>
                  <a:lnTo>
                    <a:pt x="4019" y="2522"/>
                  </a:lnTo>
                  <a:lnTo>
                    <a:pt x="4294" y="2876"/>
                  </a:lnTo>
                  <a:lnTo>
                    <a:pt x="4551" y="3251"/>
                  </a:lnTo>
                  <a:lnTo>
                    <a:pt x="4787" y="3645"/>
                  </a:lnTo>
                  <a:lnTo>
                    <a:pt x="5004" y="4038"/>
                  </a:lnTo>
                  <a:lnTo>
                    <a:pt x="5201" y="4452"/>
                  </a:lnTo>
                  <a:lnTo>
                    <a:pt x="5378" y="4886"/>
                  </a:lnTo>
                  <a:lnTo>
                    <a:pt x="5516" y="5299"/>
                  </a:lnTo>
                  <a:lnTo>
                    <a:pt x="5634" y="5733"/>
                  </a:lnTo>
                  <a:lnTo>
                    <a:pt x="5713" y="6146"/>
                  </a:lnTo>
                  <a:lnTo>
                    <a:pt x="5752" y="6560"/>
                  </a:lnTo>
                  <a:lnTo>
                    <a:pt x="5772" y="6974"/>
                  </a:lnTo>
                  <a:lnTo>
                    <a:pt x="5752" y="7348"/>
                  </a:lnTo>
                  <a:lnTo>
                    <a:pt x="5752" y="7466"/>
                  </a:lnTo>
                  <a:lnTo>
                    <a:pt x="5713" y="7702"/>
                  </a:lnTo>
                  <a:lnTo>
                    <a:pt x="5673" y="7840"/>
                  </a:lnTo>
                  <a:lnTo>
                    <a:pt x="5614" y="8037"/>
                  </a:lnTo>
                  <a:lnTo>
                    <a:pt x="5575" y="8155"/>
                  </a:lnTo>
                  <a:lnTo>
                    <a:pt x="5516" y="8313"/>
                  </a:lnTo>
                  <a:lnTo>
                    <a:pt x="5437" y="8431"/>
                  </a:lnTo>
                  <a:lnTo>
                    <a:pt x="5358" y="8569"/>
                  </a:lnTo>
                  <a:lnTo>
                    <a:pt x="5279" y="8687"/>
                  </a:lnTo>
                  <a:lnTo>
                    <a:pt x="5201" y="8805"/>
                  </a:lnTo>
                  <a:lnTo>
                    <a:pt x="5102" y="8884"/>
                  </a:lnTo>
                  <a:lnTo>
                    <a:pt x="5004" y="8983"/>
                  </a:lnTo>
                  <a:lnTo>
                    <a:pt x="4905" y="9062"/>
                  </a:lnTo>
                  <a:lnTo>
                    <a:pt x="4787" y="9140"/>
                  </a:lnTo>
                  <a:lnTo>
                    <a:pt x="4787" y="9140"/>
                  </a:lnTo>
                  <a:lnTo>
                    <a:pt x="5949" y="8471"/>
                  </a:lnTo>
                  <a:lnTo>
                    <a:pt x="6166" y="8313"/>
                  </a:lnTo>
                  <a:lnTo>
                    <a:pt x="6343" y="8136"/>
                  </a:lnTo>
                  <a:lnTo>
                    <a:pt x="6520" y="7899"/>
                  </a:lnTo>
                  <a:lnTo>
                    <a:pt x="6658" y="7643"/>
                  </a:lnTo>
                  <a:lnTo>
                    <a:pt x="6776" y="7367"/>
                  </a:lnTo>
                  <a:lnTo>
                    <a:pt x="6855" y="7033"/>
                  </a:lnTo>
                  <a:lnTo>
                    <a:pt x="6914" y="6678"/>
                  </a:lnTo>
                  <a:lnTo>
                    <a:pt x="6934" y="6304"/>
                  </a:lnTo>
                  <a:lnTo>
                    <a:pt x="6914" y="5890"/>
                  </a:lnTo>
                  <a:lnTo>
                    <a:pt x="6855" y="5476"/>
                  </a:lnTo>
                  <a:lnTo>
                    <a:pt x="6776" y="5063"/>
                  </a:lnTo>
                  <a:lnTo>
                    <a:pt x="6678" y="4629"/>
                  </a:lnTo>
                  <a:lnTo>
                    <a:pt x="6520" y="4216"/>
                  </a:lnTo>
                  <a:lnTo>
                    <a:pt x="6363" y="3782"/>
                  </a:lnTo>
                  <a:lnTo>
                    <a:pt x="6166" y="3369"/>
                  </a:lnTo>
                  <a:lnTo>
                    <a:pt x="5949" y="2975"/>
                  </a:lnTo>
                  <a:lnTo>
                    <a:pt x="5713" y="2581"/>
                  </a:lnTo>
                  <a:lnTo>
                    <a:pt x="5437" y="2207"/>
                  </a:lnTo>
                  <a:lnTo>
                    <a:pt x="5161" y="1852"/>
                  </a:lnTo>
                  <a:lnTo>
                    <a:pt x="4866" y="1517"/>
                  </a:lnTo>
                  <a:lnTo>
                    <a:pt x="4570" y="1202"/>
                  </a:lnTo>
                  <a:lnTo>
                    <a:pt x="4235" y="926"/>
                  </a:lnTo>
                  <a:lnTo>
                    <a:pt x="3901" y="670"/>
                  </a:lnTo>
                  <a:lnTo>
                    <a:pt x="3566" y="453"/>
                  </a:lnTo>
                  <a:lnTo>
                    <a:pt x="3211" y="276"/>
                  </a:lnTo>
                  <a:lnTo>
                    <a:pt x="2876" y="138"/>
                  </a:lnTo>
                  <a:lnTo>
                    <a:pt x="2541" y="40"/>
                  </a:lnTo>
                  <a:lnTo>
                    <a:pt x="2226"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3"/>
            <p:cNvSpPr/>
            <p:nvPr/>
          </p:nvSpPr>
          <p:spPr>
            <a:xfrm>
              <a:off x="3070300" y="3534625"/>
              <a:ext cx="375275" cy="336350"/>
            </a:xfrm>
            <a:custGeom>
              <a:avLst/>
              <a:gdLst/>
              <a:ahLst/>
              <a:cxnLst/>
              <a:rect l="l" t="t" r="r" b="b"/>
              <a:pathLst>
                <a:path w="15011" h="13454" extrusionOk="0">
                  <a:moveTo>
                    <a:pt x="2443" y="1202"/>
                  </a:moveTo>
                  <a:lnTo>
                    <a:pt x="2581" y="1221"/>
                  </a:lnTo>
                  <a:lnTo>
                    <a:pt x="2640" y="1221"/>
                  </a:lnTo>
                  <a:lnTo>
                    <a:pt x="2818" y="1280"/>
                  </a:lnTo>
                  <a:lnTo>
                    <a:pt x="3015" y="1340"/>
                  </a:lnTo>
                  <a:lnTo>
                    <a:pt x="3212" y="1418"/>
                  </a:lnTo>
                  <a:lnTo>
                    <a:pt x="3409" y="1537"/>
                  </a:lnTo>
                  <a:lnTo>
                    <a:pt x="3645" y="1694"/>
                  </a:lnTo>
                  <a:lnTo>
                    <a:pt x="3901" y="1871"/>
                  </a:lnTo>
                  <a:lnTo>
                    <a:pt x="4137" y="2068"/>
                  </a:lnTo>
                  <a:lnTo>
                    <a:pt x="4354" y="2305"/>
                  </a:lnTo>
                  <a:lnTo>
                    <a:pt x="4571" y="2541"/>
                  </a:lnTo>
                  <a:lnTo>
                    <a:pt x="4768" y="2797"/>
                  </a:lnTo>
                  <a:lnTo>
                    <a:pt x="4965" y="3073"/>
                  </a:lnTo>
                  <a:lnTo>
                    <a:pt x="5142" y="3369"/>
                  </a:lnTo>
                  <a:lnTo>
                    <a:pt x="5300" y="3644"/>
                  </a:lnTo>
                  <a:lnTo>
                    <a:pt x="5437" y="3959"/>
                  </a:lnTo>
                  <a:lnTo>
                    <a:pt x="5556" y="4255"/>
                  </a:lnTo>
                  <a:lnTo>
                    <a:pt x="5654" y="4570"/>
                  </a:lnTo>
                  <a:lnTo>
                    <a:pt x="5733" y="4866"/>
                  </a:lnTo>
                  <a:lnTo>
                    <a:pt x="5792" y="5181"/>
                  </a:lnTo>
                  <a:lnTo>
                    <a:pt x="5831" y="5476"/>
                  </a:lnTo>
                  <a:lnTo>
                    <a:pt x="5851" y="5772"/>
                  </a:lnTo>
                  <a:lnTo>
                    <a:pt x="5831" y="6047"/>
                  </a:lnTo>
                  <a:lnTo>
                    <a:pt x="5792" y="6304"/>
                  </a:lnTo>
                  <a:lnTo>
                    <a:pt x="5733" y="6540"/>
                  </a:lnTo>
                  <a:lnTo>
                    <a:pt x="5654" y="6757"/>
                  </a:lnTo>
                  <a:lnTo>
                    <a:pt x="5556" y="6934"/>
                  </a:lnTo>
                  <a:lnTo>
                    <a:pt x="5418" y="7111"/>
                  </a:lnTo>
                  <a:lnTo>
                    <a:pt x="5280" y="7249"/>
                  </a:lnTo>
                  <a:lnTo>
                    <a:pt x="5122" y="7348"/>
                  </a:lnTo>
                  <a:lnTo>
                    <a:pt x="4945" y="7426"/>
                  </a:lnTo>
                  <a:lnTo>
                    <a:pt x="4768" y="7485"/>
                  </a:lnTo>
                  <a:lnTo>
                    <a:pt x="4551" y="7505"/>
                  </a:lnTo>
                  <a:lnTo>
                    <a:pt x="4334" y="7505"/>
                  </a:lnTo>
                  <a:lnTo>
                    <a:pt x="4118" y="7466"/>
                  </a:lnTo>
                  <a:lnTo>
                    <a:pt x="3881" y="7407"/>
                  </a:lnTo>
                  <a:lnTo>
                    <a:pt x="3645" y="7308"/>
                  </a:lnTo>
                  <a:lnTo>
                    <a:pt x="3389" y="7170"/>
                  </a:lnTo>
                  <a:lnTo>
                    <a:pt x="3133" y="7013"/>
                  </a:lnTo>
                  <a:lnTo>
                    <a:pt x="2896" y="6835"/>
                  </a:lnTo>
                  <a:lnTo>
                    <a:pt x="2719" y="6678"/>
                  </a:lnTo>
                  <a:lnTo>
                    <a:pt x="2542" y="6520"/>
                  </a:lnTo>
                  <a:lnTo>
                    <a:pt x="2207" y="6166"/>
                  </a:lnTo>
                  <a:lnTo>
                    <a:pt x="1912" y="5772"/>
                  </a:lnTo>
                  <a:lnTo>
                    <a:pt x="1655" y="5338"/>
                  </a:lnTo>
                  <a:lnTo>
                    <a:pt x="1498" y="5063"/>
                  </a:lnTo>
                  <a:lnTo>
                    <a:pt x="1360" y="4747"/>
                  </a:lnTo>
                  <a:lnTo>
                    <a:pt x="1222" y="4452"/>
                  </a:lnTo>
                  <a:lnTo>
                    <a:pt x="1124" y="4137"/>
                  </a:lnTo>
                  <a:lnTo>
                    <a:pt x="1045" y="3841"/>
                  </a:lnTo>
                  <a:lnTo>
                    <a:pt x="1005" y="3605"/>
                  </a:lnTo>
                  <a:lnTo>
                    <a:pt x="966" y="3388"/>
                  </a:lnTo>
                  <a:lnTo>
                    <a:pt x="946" y="3152"/>
                  </a:lnTo>
                  <a:lnTo>
                    <a:pt x="946" y="2935"/>
                  </a:lnTo>
                  <a:lnTo>
                    <a:pt x="946" y="2659"/>
                  </a:lnTo>
                  <a:lnTo>
                    <a:pt x="966" y="2581"/>
                  </a:lnTo>
                  <a:lnTo>
                    <a:pt x="986" y="2403"/>
                  </a:lnTo>
                  <a:lnTo>
                    <a:pt x="1005" y="2305"/>
                  </a:lnTo>
                  <a:lnTo>
                    <a:pt x="1045" y="2167"/>
                  </a:lnTo>
                  <a:lnTo>
                    <a:pt x="1084" y="2068"/>
                  </a:lnTo>
                  <a:lnTo>
                    <a:pt x="1124" y="1950"/>
                  </a:lnTo>
                  <a:lnTo>
                    <a:pt x="1183" y="1871"/>
                  </a:lnTo>
                  <a:lnTo>
                    <a:pt x="1242" y="1773"/>
                  </a:lnTo>
                  <a:lnTo>
                    <a:pt x="1301" y="1694"/>
                  </a:lnTo>
                  <a:lnTo>
                    <a:pt x="1360" y="1596"/>
                  </a:lnTo>
                  <a:lnTo>
                    <a:pt x="1419" y="1537"/>
                  </a:lnTo>
                  <a:lnTo>
                    <a:pt x="1498" y="1458"/>
                  </a:lnTo>
                  <a:lnTo>
                    <a:pt x="1577" y="1418"/>
                  </a:lnTo>
                  <a:lnTo>
                    <a:pt x="1655" y="1359"/>
                  </a:lnTo>
                  <a:lnTo>
                    <a:pt x="1754" y="1320"/>
                  </a:lnTo>
                  <a:lnTo>
                    <a:pt x="1833" y="1280"/>
                  </a:lnTo>
                  <a:lnTo>
                    <a:pt x="1931" y="1241"/>
                  </a:lnTo>
                  <a:lnTo>
                    <a:pt x="2030" y="1221"/>
                  </a:lnTo>
                  <a:lnTo>
                    <a:pt x="2128" y="1202"/>
                  </a:lnTo>
                  <a:close/>
                  <a:moveTo>
                    <a:pt x="10677" y="5949"/>
                  </a:moveTo>
                  <a:lnTo>
                    <a:pt x="10815" y="5969"/>
                  </a:lnTo>
                  <a:lnTo>
                    <a:pt x="10914" y="5988"/>
                  </a:lnTo>
                  <a:lnTo>
                    <a:pt x="11051" y="6028"/>
                  </a:lnTo>
                  <a:lnTo>
                    <a:pt x="11150" y="6067"/>
                  </a:lnTo>
                  <a:lnTo>
                    <a:pt x="11327" y="6126"/>
                  </a:lnTo>
                  <a:lnTo>
                    <a:pt x="11386" y="6146"/>
                  </a:lnTo>
                  <a:lnTo>
                    <a:pt x="11642" y="6284"/>
                  </a:lnTo>
                  <a:lnTo>
                    <a:pt x="11899" y="6441"/>
                  </a:lnTo>
                  <a:lnTo>
                    <a:pt x="12135" y="6638"/>
                  </a:lnTo>
                  <a:lnTo>
                    <a:pt x="12371" y="6835"/>
                  </a:lnTo>
                  <a:lnTo>
                    <a:pt x="12588" y="7052"/>
                  </a:lnTo>
                  <a:lnTo>
                    <a:pt x="12805" y="7308"/>
                  </a:lnTo>
                  <a:lnTo>
                    <a:pt x="13002" y="7564"/>
                  </a:lnTo>
                  <a:lnTo>
                    <a:pt x="13199" y="7840"/>
                  </a:lnTo>
                  <a:lnTo>
                    <a:pt x="13376" y="8116"/>
                  </a:lnTo>
                  <a:lnTo>
                    <a:pt x="13533" y="8411"/>
                  </a:lnTo>
                  <a:lnTo>
                    <a:pt x="13671" y="8707"/>
                  </a:lnTo>
                  <a:lnTo>
                    <a:pt x="13790" y="9002"/>
                  </a:lnTo>
                  <a:lnTo>
                    <a:pt x="13888" y="9317"/>
                  </a:lnTo>
                  <a:lnTo>
                    <a:pt x="13987" y="9633"/>
                  </a:lnTo>
                  <a:lnTo>
                    <a:pt x="14046" y="9928"/>
                  </a:lnTo>
                  <a:lnTo>
                    <a:pt x="14085" y="10223"/>
                  </a:lnTo>
                  <a:lnTo>
                    <a:pt x="14085" y="10519"/>
                  </a:lnTo>
                  <a:lnTo>
                    <a:pt x="14065" y="10814"/>
                  </a:lnTo>
                  <a:lnTo>
                    <a:pt x="14046" y="11071"/>
                  </a:lnTo>
                  <a:lnTo>
                    <a:pt x="13967" y="11307"/>
                  </a:lnTo>
                  <a:lnTo>
                    <a:pt x="13888" y="11504"/>
                  </a:lnTo>
                  <a:lnTo>
                    <a:pt x="13790" y="11701"/>
                  </a:lnTo>
                  <a:lnTo>
                    <a:pt x="13671" y="11858"/>
                  </a:lnTo>
                  <a:lnTo>
                    <a:pt x="13514" y="11996"/>
                  </a:lnTo>
                  <a:lnTo>
                    <a:pt x="13356" y="12115"/>
                  </a:lnTo>
                  <a:lnTo>
                    <a:pt x="13179" y="12193"/>
                  </a:lnTo>
                  <a:lnTo>
                    <a:pt x="13002" y="12233"/>
                  </a:lnTo>
                  <a:lnTo>
                    <a:pt x="12785" y="12272"/>
                  </a:lnTo>
                  <a:lnTo>
                    <a:pt x="12588" y="12252"/>
                  </a:lnTo>
                  <a:lnTo>
                    <a:pt x="12352" y="12233"/>
                  </a:lnTo>
                  <a:lnTo>
                    <a:pt x="12115" y="12154"/>
                  </a:lnTo>
                  <a:lnTo>
                    <a:pt x="11879" y="12055"/>
                  </a:lnTo>
                  <a:lnTo>
                    <a:pt x="11623" y="11937"/>
                  </a:lnTo>
                  <a:lnTo>
                    <a:pt x="11426" y="11819"/>
                  </a:lnTo>
                  <a:lnTo>
                    <a:pt x="11248" y="11681"/>
                  </a:lnTo>
                  <a:lnTo>
                    <a:pt x="11071" y="11543"/>
                  </a:lnTo>
                  <a:lnTo>
                    <a:pt x="10894" y="11386"/>
                  </a:lnTo>
                  <a:lnTo>
                    <a:pt x="10677" y="11149"/>
                  </a:lnTo>
                  <a:lnTo>
                    <a:pt x="10461" y="10913"/>
                  </a:lnTo>
                  <a:lnTo>
                    <a:pt x="10244" y="10657"/>
                  </a:lnTo>
                  <a:lnTo>
                    <a:pt x="10007" y="10302"/>
                  </a:lnTo>
                  <a:lnTo>
                    <a:pt x="9811" y="9948"/>
                  </a:lnTo>
                  <a:lnTo>
                    <a:pt x="9653" y="9633"/>
                  </a:lnTo>
                  <a:lnTo>
                    <a:pt x="9495" y="9298"/>
                  </a:lnTo>
                  <a:lnTo>
                    <a:pt x="9436" y="9101"/>
                  </a:lnTo>
                  <a:lnTo>
                    <a:pt x="9357" y="8845"/>
                  </a:lnTo>
                  <a:lnTo>
                    <a:pt x="9279" y="8589"/>
                  </a:lnTo>
                  <a:lnTo>
                    <a:pt x="9220" y="8293"/>
                  </a:lnTo>
                  <a:lnTo>
                    <a:pt x="9180" y="7978"/>
                  </a:lnTo>
                  <a:lnTo>
                    <a:pt x="9180" y="7702"/>
                  </a:lnTo>
                  <a:lnTo>
                    <a:pt x="9180" y="7407"/>
                  </a:lnTo>
                  <a:lnTo>
                    <a:pt x="9200" y="7328"/>
                  </a:lnTo>
                  <a:lnTo>
                    <a:pt x="9220" y="7151"/>
                  </a:lnTo>
                  <a:lnTo>
                    <a:pt x="9259" y="7052"/>
                  </a:lnTo>
                  <a:lnTo>
                    <a:pt x="9279" y="6914"/>
                  </a:lnTo>
                  <a:lnTo>
                    <a:pt x="9318" y="6835"/>
                  </a:lnTo>
                  <a:lnTo>
                    <a:pt x="9377" y="6717"/>
                  </a:lnTo>
                  <a:lnTo>
                    <a:pt x="9417" y="6619"/>
                  </a:lnTo>
                  <a:lnTo>
                    <a:pt x="9476" y="6520"/>
                  </a:lnTo>
                  <a:lnTo>
                    <a:pt x="9535" y="6441"/>
                  </a:lnTo>
                  <a:lnTo>
                    <a:pt x="9594" y="6363"/>
                  </a:lnTo>
                  <a:lnTo>
                    <a:pt x="9673" y="6304"/>
                  </a:lnTo>
                  <a:lnTo>
                    <a:pt x="9732" y="6225"/>
                  </a:lnTo>
                  <a:lnTo>
                    <a:pt x="9811" y="6166"/>
                  </a:lnTo>
                  <a:lnTo>
                    <a:pt x="9889" y="6107"/>
                  </a:lnTo>
                  <a:lnTo>
                    <a:pt x="9988" y="6067"/>
                  </a:lnTo>
                  <a:lnTo>
                    <a:pt x="10067" y="6028"/>
                  </a:lnTo>
                  <a:lnTo>
                    <a:pt x="10185" y="6008"/>
                  </a:lnTo>
                  <a:lnTo>
                    <a:pt x="10264" y="5969"/>
                  </a:lnTo>
                  <a:lnTo>
                    <a:pt x="10382" y="5969"/>
                  </a:lnTo>
                  <a:lnTo>
                    <a:pt x="10461" y="5949"/>
                  </a:lnTo>
                  <a:close/>
                  <a:moveTo>
                    <a:pt x="1793" y="0"/>
                  </a:moveTo>
                  <a:lnTo>
                    <a:pt x="1655" y="20"/>
                  </a:lnTo>
                  <a:lnTo>
                    <a:pt x="1498" y="40"/>
                  </a:lnTo>
                  <a:lnTo>
                    <a:pt x="1380" y="79"/>
                  </a:lnTo>
                  <a:lnTo>
                    <a:pt x="1242" y="118"/>
                  </a:lnTo>
                  <a:lnTo>
                    <a:pt x="1124" y="158"/>
                  </a:lnTo>
                  <a:lnTo>
                    <a:pt x="1005" y="236"/>
                  </a:lnTo>
                  <a:lnTo>
                    <a:pt x="789" y="374"/>
                  </a:lnTo>
                  <a:lnTo>
                    <a:pt x="592" y="571"/>
                  </a:lnTo>
                  <a:lnTo>
                    <a:pt x="414" y="788"/>
                  </a:lnTo>
                  <a:lnTo>
                    <a:pt x="277" y="1044"/>
                  </a:lnTo>
                  <a:lnTo>
                    <a:pt x="158" y="1340"/>
                  </a:lnTo>
                  <a:lnTo>
                    <a:pt x="80" y="1655"/>
                  </a:lnTo>
                  <a:lnTo>
                    <a:pt x="20" y="2009"/>
                  </a:lnTo>
                  <a:lnTo>
                    <a:pt x="1" y="2403"/>
                  </a:lnTo>
                  <a:lnTo>
                    <a:pt x="20" y="2797"/>
                  </a:lnTo>
                  <a:lnTo>
                    <a:pt x="80" y="3231"/>
                  </a:lnTo>
                  <a:lnTo>
                    <a:pt x="158" y="3644"/>
                  </a:lnTo>
                  <a:lnTo>
                    <a:pt x="277" y="4058"/>
                  </a:lnTo>
                  <a:lnTo>
                    <a:pt x="414" y="4491"/>
                  </a:lnTo>
                  <a:lnTo>
                    <a:pt x="572" y="4905"/>
                  </a:lnTo>
                  <a:lnTo>
                    <a:pt x="769" y="5319"/>
                  </a:lnTo>
                  <a:lnTo>
                    <a:pt x="986" y="5713"/>
                  </a:lnTo>
                  <a:lnTo>
                    <a:pt x="1242" y="6107"/>
                  </a:lnTo>
                  <a:lnTo>
                    <a:pt x="1498" y="6481"/>
                  </a:lnTo>
                  <a:lnTo>
                    <a:pt x="1774" y="6835"/>
                  </a:lnTo>
                  <a:lnTo>
                    <a:pt x="2069" y="7170"/>
                  </a:lnTo>
                  <a:lnTo>
                    <a:pt x="2384" y="7485"/>
                  </a:lnTo>
                  <a:lnTo>
                    <a:pt x="2699" y="7761"/>
                  </a:lnTo>
                  <a:lnTo>
                    <a:pt x="3034" y="8017"/>
                  </a:lnTo>
                  <a:lnTo>
                    <a:pt x="3389" y="8234"/>
                  </a:lnTo>
                  <a:lnTo>
                    <a:pt x="3743" y="8431"/>
                  </a:lnTo>
                  <a:lnTo>
                    <a:pt x="4078" y="8549"/>
                  </a:lnTo>
                  <a:lnTo>
                    <a:pt x="4413" y="8648"/>
                  </a:lnTo>
                  <a:lnTo>
                    <a:pt x="4728" y="8687"/>
                  </a:lnTo>
                  <a:lnTo>
                    <a:pt x="5024" y="8707"/>
                  </a:lnTo>
                  <a:lnTo>
                    <a:pt x="5300" y="8667"/>
                  </a:lnTo>
                  <a:lnTo>
                    <a:pt x="5556" y="8569"/>
                  </a:lnTo>
                  <a:lnTo>
                    <a:pt x="5812" y="8451"/>
                  </a:lnTo>
                  <a:lnTo>
                    <a:pt x="5891" y="8411"/>
                  </a:lnTo>
                  <a:lnTo>
                    <a:pt x="5989" y="8332"/>
                  </a:lnTo>
                  <a:lnTo>
                    <a:pt x="6068" y="8254"/>
                  </a:lnTo>
                  <a:lnTo>
                    <a:pt x="6166" y="8155"/>
                  </a:lnTo>
                  <a:lnTo>
                    <a:pt x="6225" y="8076"/>
                  </a:lnTo>
                  <a:lnTo>
                    <a:pt x="6324" y="7978"/>
                  </a:lnTo>
                  <a:lnTo>
                    <a:pt x="6383" y="7879"/>
                  </a:lnTo>
                  <a:lnTo>
                    <a:pt x="6462" y="7742"/>
                  </a:lnTo>
                  <a:lnTo>
                    <a:pt x="6501" y="7663"/>
                  </a:lnTo>
                  <a:lnTo>
                    <a:pt x="6560" y="7505"/>
                  </a:lnTo>
                  <a:lnTo>
                    <a:pt x="6600" y="7407"/>
                  </a:lnTo>
                  <a:lnTo>
                    <a:pt x="6659" y="7210"/>
                  </a:lnTo>
                  <a:lnTo>
                    <a:pt x="6678" y="7131"/>
                  </a:lnTo>
                  <a:lnTo>
                    <a:pt x="6738" y="6816"/>
                  </a:lnTo>
                  <a:lnTo>
                    <a:pt x="7506" y="7249"/>
                  </a:lnTo>
                  <a:lnTo>
                    <a:pt x="8274" y="7702"/>
                  </a:lnTo>
                  <a:lnTo>
                    <a:pt x="8333" y="8096"/>
                  </a:lnTo>
                  <a:lnTo>
                    <a:pt x="8412" y="8470"/>
                  </a:lnTo>
                  <a:lnTo>
                    <a:pt x="8530" y="8864"/>
                  </a:lnTo>
                  <a:lnTo>
                    <a:pt x="8648" y="9258"/>
                  </a:lnTo>
                  <a:lnTo>
                    <a:pt x="8806" y="9633"/>
                  </a:lnTo>
                  <a:lnTo>
                    <a:pt x="8983" y="10007"/>
                  </a:lnTo>
                  <a:lnTo>
                    <a:pt x="9180" y="10381"/>
                  </a:lnTo>
                  <a:lnTo>
                    <a:pt x="9397" y="10736"/>
                  </a:lnTo>
                  <a:lnTo>
                    <a:pt x="9633" y="11090"/>
                  </a:lnTo>
                  <a:lnTo>
                    <a:pt x="9870" y="11425"/>
                  </a:lnTo>
                  <a:lnTo>
                    <a:pt x="10126" y="11740"/>
                  </a:lnTo>
                  <a:lnTo>
                    <a:pt x="10401" y="12036"/>
                  </a:lnTo>
                  <a:lnTo>
                    <a:pt x="10697" y="12312"/>
                  </a:lnTo>
                  <a:lnTo>
                    <a:pt x="10992" y="12568"/>
                  </a:lnTo>
                  <a:lnTo>
                    <a:pt x="11308" y="12804"/>
                  </a:lnTo>
                  <a:lnTo>
                    <a:pt x="11623" y="13001"/>
                  </a:lnTo>
                  <a:lnTo>
                    <a:pt x="11997" y="13178"/>
                  </a:lnTo>
                  <a:lnTo>
                    <a:pt x="12352" y="13336"/>
                  </a:lnTo>
                  <a:lnTo>
                    <a:pt x="12686" y="13415"/>
                  </a:lnTo>
                  <a:lnTo>
                    <a:pt x="13021" y="13454"/>
                  </a:lnTo>
                  <a:lnTo>
                    <a:pt x="13336" y="13454"/>
                  </a:lnTo>
                  <a:lnTo>
                    <a:pt x="13474" y="13434"/>
                  </a:lnTo>
                  <a:lnTo>
                    <a:pt x="13632" y="13395"/>
                  </a:lnTo>
                  <a:lnTo>
                    <a:pt x="13770" y="13356"/>
                  </a:lnTo>
                  <a:lnTo>
                    <a:pt x="13888" y="13296"/>
                  </a:lnTo>
                  <a:lnTo>
                    <a:pt x="14026" y="13237"/>
                  </a:lnTo>
                  <a:lnTo>
                    <a:pt x="14144" y="13159"/>
                  </a:lnTo>
                  <a:lnTo>
                    <a:pt x="14243" y="13080"/>
                  </a:lnTo>
                  <a:lnTo>
                    <a:pt x="14341" y="12981"/>
                  </a:lnTo>
                  <a:lnTo>
                    <a:pt x="14440" y="12902"/>
                  </a:lnTo>
                  <a:lnTo>
                    <a:pt x="14518" y="12784"/>
                  </a:lnTo>
                  <a:lnTo>
                    <a:pt x="14597" y="12666"/>
                  </a:lnTo>
                  <a:lnTo>
                    <a:pt x="14676" y="12528"/>
                  </a:lnTo>
                  <a:lnTo>
                    <a:pt x="14755" y="12410"/>
                  </a:lnTo>
                  <a:lnTo>
                    <a:pt x="14814" y="12252"/>
                  </a:lnTo>
                  <a:lnTo>
                    <a:pt x="14853" y="12134"/>
                  </a:lnTo>
                  <a:lnTo>
                    <a:pt x="14912" y="11937"/>
                  </a:lnTo>
                  <a:lnTo>
                    <a:pt x="14952" y="11799"/>
                  </a:lnTo>
                  <a:lnTo>
                    <a:pt x="14991" y="11563"/>
                  </a:lnTo>
                  <a:lnTo>
                    <a:pt x="14991" y="11445"/>
                  </a:lnTo>
                  <a:lnTo>
                    <a:pt x="15011" y="11071"/>
                  </a:lnTo>
                  <a:lnTo>
                    <a:pt x="14991" y="10657"/>
                  </a:lnTo>
                  <a:lnTo>
                    <a:pt x="14952" y="10243"/>
                  </a:lnTo>
                  <a:lnTo>
                    <a:pt x="14873" y="9830"/>
                  </a:lnTo>
                  <a:lnTo>
                    <a:pt x="14755" y="9396"/>
                  </a:lnTo>
                  <a:lnTo>
                    <a:pt x="14617" y="8983"/>
                  </a:lnTo>
                  <a:lnTo>
                    <a:pt x="14440" y="8549"/>
                  </a:lnTo>
                  <a:lnTo>
                    <a:pt x="14243" y="8135"/>
                  </a:lnTo>
                  <a:lnTo>
                    <a:pt x="14026" y="7742"/>
                  </a:lnTo>
                  <a:lnTo>
                    <a:pt x="13790" y="7348"/>
                  </a:lnTo>
                  <a:lnTo>
                    <a:pt x="13533" y="6973"/>
                  </a:lnTo>
                  <a:lnTo>
                    <a:pt x="13258" y="6619"/>
                  </a:lnTo>
                  <a:lnTo>
                    <a:pt x="12962" y="6284"/>
                  </a:lnTo>
                  <a:lnTo>
                    <a:pt x="12647" y="5969"/>
                  </a:lnTo>
                  <a:lnTo>
                    <a:pt x="12332" y="5693"/>
                  </a:lnTo>
                  <a:lnTo>
                    <a:pt x="11997" y="5437"/>
                  </a:lnTo>
                  <a:lnTo>
                    <a:pt x="11642" y="5220"/>
                  </a:lnTo>
                  <a:lnTo>
                    <a:pt x="11308" y="5043"/>
                  </a:lnTo>
                  <a:lnTo>
                    <a:pt x="11209" y="5003"/>
                  </a:lnTo>
                  <a:lnTo>
                    <a:pt x="10992" y="4925"/>
                  </a:lnTo>
                  <a:lnTo>
                    <a:pt x="10855" y="4885"/>
                  </a:lnTo>
                  <a:lnTo>
                    <a:pt x="10677" y="4826"/>
                  </a:lnTo>
                  <a:lnTo>
                    <a:pt x="10539" y="4806"/>
                  </a:lnTo>
                  <a:lnTo>
                    <a:pt x="10362" y="4767"/>
                  </a:lnTo>
                  <a:lnTo>
                    <a:pt x="9968" y="4767"/>
                  </a:lnTo>
                  <a:lnTo>
                    <a:pt x="9811" y="4787"/>
                  </a:lnTo>
                  <a:lnTo>
                    <a:pt x="9692" y="4806"/>
                  </a:lnTo>
                  <a:lnTo>
                    <a:pt x="9554" y="4846"/>
                  </a:lnTo>
                  <a:lnTo>
                    <a:pt x="9456" y="4885"/>
                  </a:lnTo>
                  <a:lnTo>
                    <a:pt x="9318" y="4944"/>
                  </a:lnTo>
                  <a:lnTo>
                    <a:pt x="9121" y="5063"/>
                  </a:lnTo>
                  <a:lnTo>
                    <a:pt x="8963" y="5200"/>
                  </a:lnTo>
                  <a:lnTo>
                    <a:pt x="8806" y="5358"/>
                  </a:lnTo>
                  <a:lnTo>
                    <a:pt x="8668" y="5535"/>
                  </a:lnTo>
                  <a:lnTo>
                    <a:pt x="8530" y="5772"/>
                  </a:lnTo>
                  <a:lnTo>
                    <a:pt x="8432" y="6028"/>
                  </a:lnTo>
                  <a:lnTo>
                    <a:pt x="8353" y="6323"/>
                  </a:lnTo>
                  <a:lnTo>
                    <a:pt x="8294" y="6638"/>
                  </a:lnTo>
                  <a:lnTo>
                    <a:pt x="6738" y="5752"/>
                  </a:lnTo>
                  <a:lnTo>
                    <a:pt x="6678" y="5378"/>
                  </a:lnTo>
                  <a:lnTo>
                    <a:pt x="6600" y="4984"/>
                  </a:lnTo>
                  <a:lnTo>
                    <a:pt x="6501" y="4590"/>
                  </a:lnTo>
                  <a:lnTo>
                    <a:pt x="6363" y="4216"/>
                  </a:lnTo>
                  <a:lnTo>
                    <a:pt x="6206" y="3822"/>
                  </a:lnTo>
                  <a:lnTo>
                    <a:pt x="6048" y="3447"/>
                  </a:lnTo>
                  <a:lnTo>
                    <a:pt x="5851" y="3073"/>
                  </a:lnTo>
                  <a:lnTo>
                    <a:pt x="5634" y="2718"/>
                  </a:lnTo>
                  <a:lnTo>
                    <a:pt x="5398" y="2364"/>
                  </a:lnTo>
                  <a:lnTo>
                    <a:pt x="5162" y="2029"/>
                  </a:lnTo>
                  <a:lnTo>
                    <a:pt x="4886" y="1714"/>
                  </a:lnTo>
                  <a:lnTo>
                    <a:pt x="4610" y="1418"/>
                  </a:lnTo>
                  <a:lnTo>
                    <a:pt x="4334" y="1143"/>
                  </a:lnTo>
                  <a:lnTo>
                    <a:pt x="4019" y="887"/>
                  </a:lnTo>
                  <a:lnTo>
                    <a:pt x="3724" y="670"/>
                  </a:lnTo>
                  <a:lnTo>
                    <a:pt x="3409" y="473"/>
                  </a:lnTo>
                  <a:lnTo>
                    <a:pt x="3054" y="276"/>
                  </a:lnTo>
                  <a:lnTo>
                    <a:pt x="2956" y="236"/>
                  </a:lnTo>
                  <a:lnTo>
                    <a:pt x="2719" y="158"/>
                  </a:lnTo>
                  <a:lnTo>
                    <a:pt x="2601" y="118"/>
                  </a:lnTo>
                  <a:lnTo>
                    <a:pt x="2404" y="59"/>
                  </a:lnTo>
                  <a:lnTo>
                    <a:pt x="2266" y="40"/>
                  </a:lnTo>
                  <a:lnTo>
                    <a:pt x="20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3"/>
            <p:cNvSpPr/>
            <p:nvPr/>
          </p:nvSpPr>
          <p:spPr>
            <a:xfrm>
              <a:off x="3093950" y="3564650"/>
              <a:ext cx="122650" cy="157625"/>
            </a:xfrm>
            <a:custGeom>
              <a:avLst/>
              <a:gdLst/>
              <a:ahLst/>
              <a:cxnLst/>
              <a:rect l="l" t="t" r="r" b="b"/>
              <a:pathLst>
                <a:path w="4906" h="6305" extrusionOk="0">
                  <a:moveTo>
                    <a:pt x="1182" y="1"/>
                  </a:moveTo>
                  <a:lnTo>
                    <a:pt x="1084" y="20"/>
                  </a:lnTo>
                  <a:lnTo>
                    <a:pt x="985" y="40"/>
                  </a:lnTo>
                  <a:lnTo>
                    <a:pt x="887" y="79"/>
                  </a:lnTo>
                  <a:lnTo>
                    <a:pt x="808" y="119"/>
                  </a:lnTo>
                  <a:lnTo>
                    <a:pt x="709" y="158"/>
                  </a:lnTo>
                  <a:lnTo>
                    <a:pt x="631" y="217"/>
                  </a:lnTo>
                  <a:lnTo>
                    <a:pt x="552" y="257"/>
                  </a:lnTo>
                  <a:lnTo>
                    <a:pt x="473" y="336"/>
                  </a:lnTo>
                  <a:lnTo>
                    <a:pt x="414" y="395"/>
                  </a:lnTo>
                  <a:lnTo>
                    <a:pt x="335" y="493"/>
                  </a:lnTo>
                  <a:lnTo>
                    <a:pt x="296" y="572"/>
                  </a:lnTo>
                  <a:lnTo>
                    <a:pt x="237" y="670"/>
                  </a:lnTo>
                  <a:lnTo>
                    <a:pt x="178" y="749"/>
                  </a:lnTo>
                  <a:lnTo>
                    <a:pt x="138" y="867"/>
                  </a:lnTo>
                  <a:lnTo>
                    <a:pt x="99" y="966"/>
                  </a:lnTo>
                  <a:lnTo>
                    <a:pt x="59" y="1104"/>
                  </a:lnTo>
                  <a:lnTo>
                    <a:pt x="40" y="1202"/>
                  </a:lnTo>
                  <a:lnTo>
                    <a:pt x="20" y="1380"/>
                  </a:lnTo>
                  <a:lnTo>
                    <a:pt x="0" y="1458"/>
                  </a:lnTo>
                  <a:lnTo>
                    <a:pt x="0" y="1734"/>
                  </a:lnTo>
                  <a:lnTo>
                    <a:pt x="0" y="1951"/>
                  </a:lnTo>
                  <a:lnTo>
                    <a:pt x="20" y="2187"/>
                  </a:lnTo>
                  <a:lnTo>
                    <a:pt x="59" y="2404"/>
                  </a:lnTo>
                  <a:lnTo>
                    <a:pt x="99" y="2640"/>
                  </a:lnTo>
                  <a:lnTo>
                    <a:pt x="178" y="2936"/>
                  </a:lnTo>
                  <a:lnTo>
                    <a:pt x="276" y="3251"/>
                  </a:lnTo>
                  <a:lnTo>
                    <a:pt x="414" y="3546"/>
                  </a:lnTo>
                  <a:lnTo>
                    <a:pt x="552" y="3862"/>
                  </a:lnTo>
                  <a:lnTo>
                    <a:pt x="709" y="4137"/>
                  </a:lnTo>
                  <a:lnTo>
                    <a:pt x="966" y="4571"/>
                  </a:lnTo>
                  <a:lnTo>
                    <a:pt x="1261" y="4965"/>
                  </a:lnTo>
                  <a:lnTo>
                    <a:pt x="1596" y="5319"/>
                  </a:lnTo>
                  <a:lnTo>
                    <a:pt x="1773" y="5477"/>
                  </a:lnTo>
                  <a:lnTo>
                    <a:pt x="1950" y="5634"/>
                  </a:lnTo>
                  <a:lnTo>
                    <a:pt x="2187" y="5812"/>
                  </a:lnTo>
                  <a:lnTo>
                    <a:pt x="2443" y="5969"/>
                  </a:lnTo>
                  <a:lnTo>
                    <a:pt x="2699" y="6107"/>
                  </a:lnTo>
                  <a:lnTo>
                    <a:pt x="2935" y="6206"/>
                  </a:lnTo>
                  <a:lnTo>
                    <a:pt x="3172" y="6265"/>
                  </a:lnTo>
                  <a:lnTo>
                    <a:pt x="3388" y="6304"/>
                  </a:lnTo>
                  <a:lnTo>
                    <a:pt x="3605" y="6304"/>
                  </a:lnTo>
                  <a:lnTo>
                    <a:pt x="3822" y="6284"/>
                  </a:lnTo>
                  <a:lnTo>
                    <a:pt x="3999" y="6225"/>
                  </a:lnTo>
                  <a:lnTo>
                    <a:pt x="4176" y="6147"/>
                  </a:lnTo>
                  <a:lnTo>
                    <a:pt x="4334" y="6048"/>
                  </a:lnTo>
                  <a:lnTo>
                    <a:pt x="4472" y="5910"/>
                  </a:lnTo>
                  <a:lnTo>
                    <a:pt x="4610" y="5733"/>
                  </a:lnTo>
                  <a:lnTo>
                    <a:pt x="4708" y="5556"/>
                  </a:lnTo>
                  <a:lnTo>
                    <a:pt x="4787" y="5339"/>
                  </a:lnTo>
                  <a:lnTo>
                    <a:pt x="4846" y="5103"/>
                  </a:lnTo>
                  <a:lnTo>
                    <a:pt x="4885" y="4846"/>
                  </a:lnTo>
                  <a:lnTo>
                    <a:pt x="4905" y="4571"/>
                  </a:lnTo>
                  <a:lnTo>
                    <a:pt x="4885" y="4275"/>
                  </a:lnTo>
                  <a:lnTo>
                    <a:pt x="4846" y="3980"/>
                  </a:lnTo>
                  <a:lnTo>
                    <a:pt x="4787" y="3665"/>
                  </a:lnTo>
                  <a:lnTo>
                    <a:pt x="4708" y="3369"/>
                  </a:lnTo>
                  <a:lnTo>
                    <a:pt x="4610" y="3054"/>
                  </a:lnTo>
                  <a:lnTo>
                    <a:pt x="4491" y="2758"/>
                  </a:lnTo>
                  <a:lnTo>
                    <a:pt x="4354" y="2443"/>
                  </a:lnTo>
                  <a:lnTo>
                    <a:pt x="4196" y="2168"/>
                  </a:lnTo>
                  <a:lnTo>
                    <a:pt x="4019" y="1872"/>
                  </a:lnTo>
                  <a:lnTo>
                    <a:pt x="3822" y="1596"/>
                  </a:lnTo>
                  <a:lnTo>
                    <a:pt x="3625" y="1340"/>
                  </a:lnTo>
                  <a:lnTo>
                    <a:pt x="3408" y="1104"/>
                  </a:lnTo>
                  <a:lnTo>
                    <a:pt x="3191" y="867"/>
                  </a:lnTo>
                  <a:lnTo>
                    <a:pt x="2955" y="670"/>
                  </a:lnTo>
                  <a:lnTo>
                    <a:pt x="2699" y="493"/>
                  </a:lnTo>
                  <a:lnTo>
                    <a:pt x="2463" y="336"/>
                  </a:lnTo>
                  <a:lnTo>
                    <a:pt x="2266" y="217"/>
                  </a:lnTo>
                  <a:lnTo>
                    <a:pt x="2069" y="139"/>
                  </a:lnTo>
                  <a:lnTo>
                    <a:pt x="1872" y="79"/>
                  </a:lnTo>
                  <a:lnTo>
                    <a:pt x="1694" y="20"/>
                  </a:lnTo>
                  <a:lnTo>
                    <a:pt x="1635" y="20"/>
                  </a:lnTo>
                  <a:lnTo>
                    <a:pt x="1497"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5" name="Google Shape;265;p3"/>
          <p:cNvGrpSpPr/>
          <p:nvPr/>
        </p:nvGrpSpPr>
        <p:grpSpPr>
          <a:xfrm>
            <a:off x="6649245" y="4103165"/>
            <a:ext cx="749859" cy="844847"/>
            <a:chOff x="2625625" y="2522625"/>
            <a:chExt cx="431400" cy="486075"/>
          </a:xfrm>
        </p:grpSpPr>
        <p:sp>
          <p:nvSpPr>
            <p:cNvPr id="266" name="Google Shape;266;p3"/>
            <p:cNvSpPr/>
            <p:nvPr/>
          </p:nvSpPr>
          <p:spPr>
            <a:xfrm>
              <a:off x="2625625" y="2746675"/>
              <a:ext cx="431400" cy="262025"/>
            </a:xfrm>
            <a:custGeom>
              <a:avLst/>
              <a:gdLst/>
              <a:ahLst/>
              <a:cxnLst/>
              <a:rect l="l" t="t" r="r" b="b"/>
              <a:pathLst>
                <a:path w="17256" h="10481" extrusionOk="0">
                  <a:moveTo>
                    <a:pt x="8569" y="1"/>
                  </a:moveTo>
                  <a:lnTo>
                    <a:pt x="1320" y="4019"/>
                  </a:lnTo>
                  <a:lnTo>
                    <a:pt x="0" y="4788"/>
                  </a:lnTo>
                  <a:lnTo>
                    <a:pt x="8490" y="10480"/>
                  </a:lnTo>
                  <a:lnTo>
                    <a:pt x="17256" y="4669"/>
                  </a:lnTo>
                  <a:lnTo>
                    <a:pt x="8569"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3"/>
            <p:cNvSpPr/>
            <p:nvPr/>
          </p:nvSpPr>
          <p:spPr>
            <a:xfrm>
              <a:off x="2677825" y="2633900"/>
              <a:ext cx="164500" cy="314725"/>
            </a:xfrm>
            <a:custGeom>
              <a:avLst/>
              <a:gdLst/>
              <a:ahLst/>
              <a:cxnLst/>
              <a:rect l="l" t="t" r="r" b="b"/>
              <a:pathLst>
                <a:path w="6580" h="12589" extrusionOk="0">
                  <a:moveTo>
                    <a:pt x="0" y="1"/>
                  </a:moveTo>
                  <a:lnTo>
                    <a:pt x="0" y="8038"/>
                  </a:lnTo>
                  <a:lnTo>
                    <a:pt x="6580" y="12588"/>
                  </a:lnTo>
                  <a:lnTo>
                    <a:pt x="6580" y="457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3"/>
            <p:cNvSpPr/>
            <p:nvPr/>
          </p:nvSpPr>
          <p:spPr>
            <a:xfrm>
              <a:off x="2838350" y="2634900"/>
              <a:ext cx="168450" cy="313725"/>
            </a:xfrm>
            <a:custGeom>
              <a:avLst/>
              <a:gdLst/>
              <a:ahLst/>
              <a:cxnLst/>
              <a:rect l="l" t="t" r="r" b="b"/>
              <a:pathLst>
                <a:path w="6738" h="12549" extrusionOk="0">
                  <a:moveTo>
                    <a:pt x="6738" y="0"/>
                  </a:moveTo>
                  <a:lnTo>
                    <a:pt x="1" y="4413"/>
                  </a:lnTo>
                  <a:lnTo>
                    <a:pt x="159" y="12548"/>
                  </a:lnTo>
                  <a:lnTo>
                    <a:pt x="6738" y="7840"/>
                  </a:lnTo>
                  <a:lnTo>
                    <a:pt x="67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3"/>
            <p:cNvSpPr/>
            <p:nvPr/>
          </p:nvSpPr>
          <p:spPr>
            <a:xfrm>
              <a:off x="2677825" y="2522625"/>
              <a:ext cx="328975" cy="224075"/>
            </a:xfrm>
            <a:custGeom>
              <a:avLst/>
              <a:gdLst/>
              <a:ahLst/>
              <a:cxnLst/>
              <a:rect l="l" t="t" r="r" b="b"/>
              <a:pathLst>
                <a:path w="13159" h="8963" extrusionOk="0">
                  <a:moveTo>
                    <a:pt x="6422" y="0"/>
                  </a:moveTo>
                  <a:lnTo>
                    <a:pt x="0" y="4511"/>
                  </a:lnTo>
                  <a:lnTo>
                    <a:pt x="6422" y="8963"/>
                  </a:lnTo>
                  <a:lnTo>
                    <a:pt x="13159" y="4550"/>
                  </a:lnTo>
                  <a:lnTo>
                    <a:pt x="64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915"/>
        <p:cNvGrpSpPr/>
        <p:nvPr/>
      </p:nvGrpSpPr>
      <p:grpSpPr>
        <a:xfrm>
          <a:off x="0" y="0"/>
          <a:ext cx="0" cy="0"/>
          <a:chOff x="0" y="0"/>
          <a:chExt cx="0" cy="0"/>
        </a:xfrm>
      </p:grpSpPr>
      <p:grpSp>
        <p:nvGrpSpPr>
          <p:cNvPr id="916" name="Google Shape;916;p15"/>
          <p:cNvGrpSpPr/>
          <p:nvPr/>
        </p:nvGrpSpPr>
        <p:grpSpPr>
          <a:xfrm>
            <a:off x="0" y="0"/>
            <a:ext cx="9143998" cy="5135415"/>
            <a:chOff x="0" y="0"/>
            <a:chExt cx="9143998" cy="5135415"/>
          </a:xfrm>
        </p:grpSpPr>
        <p:sp>
          <p:nvSpPr>
            <p:cNvPr id="917" name="Google Shape;917;p15"/>
            <p:cNvSpPr/>
            <p:nvPr/>
          </p:nvSpPr>
          <p:spPr>
            <a:xfrm>
              <a:off x="0" y="0"/>
              <a:ext cx="9143968" cy="5135397"/>
            </a:xfrm>
            <a:custGeom>
              <a:avLst/>
              <a:gdLst/>
              <a:ahLst/>
              <a:cxnLst/>
              <a:rect l="l" t="t" r="r" b="b"/>
              <a:pathLst>
                <a:path w="144987" h="81427" extrusionOk="0">
                  <a:moveTo>
                    <a:pt x="24540" y="5483"/>
                  </a:moveTo>
                  <a:lnTo>
                    <a:pt x="36602" y="12459"/>
                  </a:lnTo>
                  <a:lnTo>
                    <a:pt x="30608" y="15938"/>
                  </a:lnTo>
                  <a:lnTo>
                    <a:pt x="24615" y="19417"/>
                  </a:lnTo>
                  <a:lnTo>
                    <a:pt x="12554" y="12459"/>
                  </a:lnTo>
                  <a:lnTo>
                    <a:pt x="24540" y="5483"/>
                  </a:lnTo>
                  <a:close/>
                  <a:moveTo>
                    <a:pt x="36753" y="12554"/>
                  </a:moveTo>
                  <a:lnTo>
                    <a:pt x="48833" y="19511"/>
                  </a:lnTo>
                  <a:lnTo>
                    <a:pt x="42840" y="22990"/>
                  </a:lnTo>
                  <a:lnTo>
                    <a:pt x="36847" y="26487"/>
                  </a:lnTo>
                  <a:lnTo>
                    <a:pt x="24767" y="19511"/>
                  </a:lnTo>
                  <a:lnTo>
                    <a:pt x="36753" y="12554"/>
                  </a:lnTo>
                  <a:close/>
                  <a:moveTo>
                    <a:pt x="48985" y="19606"/>
                  </a:moveTo>
                  <a:lnTo>
                    <a:pt x="61046" y="26563"/>
                  </a:lnTo>
                  <a:lnTo>
                    <a:pt x="60990" y="26601"/>
                  </a:lnTo>
                  <a:lnTo>
                    <a:pt x="49060" y="33539"/>
                  </a:lnTo>
                  <a:lnTo>
                    <a:pt x="36999" y="26563"/>
                  </a:lnTo>
                  <a:lnTo>
                    <a:pt x="48985" y="19606"/>
                  </a:lnTo>
                  <a:close/>
                  <a:moveTo>
                    <a:pt x="61198" y="26657"/>
                  </a:moveTo>
                  <a:lnTo>
                    <a:pt x="73259" y="33615"/>
                  </a:lnTo>
                  <a:lnTo>
                    <a:pt x="61273" y="40591"/>
                  </a:lnTo>
                  <a:lnTo>
                    <a:pt x="49212" y="33615"/>
                  </a:lnTo>
                  <a:lnTo>
                    <a:pt x="61198" y="26657"/>
                  </a:lnTo>
                  <a:close/>
                  <a:moveTo>
                    <a:pt x="73524" y="33766"/>
                  </a:moveTo>
                  <a:lnTo>
                    <a:pt x="85586" y="40742"/>
                  </a:lnTo>
                  <a:lnTo>
                    <a:pt x="79593" y="44221"/>
                  </a:lnTo>
                  <a:lnTo>
                    <a:pt x="73600" y="47699"/>
                  </a:lnTo>
                  <a:lnTo>
                    <a:pt x="61538" y="40742"/>
                  </a:lnTo>
                  <a:lnTo>
                    <a:pt x="73524" y="33766"/>
                  </a:lnTo>
                  <a:close/>
                  <a:moveTo>
                    <a:pt x="85737" y="40837"/>
                  </a:moveTo>
                  <a:lnTo>
                    <a:pt x="97818" y="47794"/>
                  </a:lnTo>
                  <a:lnTo>
                    <a:pt x="97761" y="47832"/>
                  </a:lnTo>
                  <a:lnTo>
                    <a:pt x="85832" y="54770"/>
                  </a:lnTo>
                  <a:lnTo>
                    <a:pt x="73751" y="47794"/>
                  </a:lnTo>
                  <a:lnTo>
                    <a:pt x="85737" y="40837"/>
                  </a:lnTo>
                  <a:close/>
                  <a:moveTo>
                    <a:pt x="97969" y="47888"/>
                  </a:moveTo>
                  <a:lnTo>
                    <a:pt x="110031" y="54846"/>
                  </a:lnTo>
                  <a:lnTo>
                    <a:pt x="98101" y="61784"/>
                  </a:lnTo>
                  <a:lnTo>
                    <a:pt x="98045" y="61822"/>
                  </a:lnTo>
                  <a:lnTo>
                    <a:pt x="85983" y="54846"/>
                  </a:lnTo>
                  <a:lnTo>
                    <a:pt x="97969" y="47888"/>
                  </a:lnTo>
                  <a:close/>
                  <a:moveTo>
                    <a:pt x="110182" y="54940"/>
                  </a:moveTo>
                  <a:lnTo>
                    <a:pt x="122244" y="61897"/>
                  </a:lnTo>
                  <a:lnTo>
                    <a:pt x="122187" y="61935"/>
                  </a:lnTo>
                  <a:lnTo>
                    <a:pt x="110258" y="68874"/>
                  </a:lnTo>
                  <a:lnTo>
                    <a:pt x="98196" y="61897"/>
                  </a:lnTo>
                  <a:lnTo>
                    <a:pt x="110182" y="54940"/>
                  </a:lnTo>
                  <a:close/>
                  <a:moveTo>
                    <a:pt x="122395" y="61992"/>
                  </a:moveTo>
                  <a:lnTo>
                    <a:pt x="134476" y="68949"/>
                  </a:lnTo>
                  <a:lnTo>
                    <a:pt x="128482" y="72447"/>
                  </a:lnTo>
                  <a:lnTo>
                    <a:pt x="122489" y="75925"/>
                  </a:lnTo>
                  <a:lnTo>
                    <a:pt x="110409" y="68949"/>
                  </a:lnTo>
                  <a:lnTo>
                    <a:pt x="122395" y="61992"/>
                  </a:lnTo>
                  <a:close/>
                  <a:moveTo>
                    <a:pt x="9321" y="0"/>
                  </a:moveTo>
                  <a:lnTo>
                    <a:pt x="6183" y="1834"/>
                  </a:lnTo>
                  <a:lnTo>
                    <a:pt x="189" y="5313"/>
                  </a:lnTo>
                  <a:lnTo>
                    <a:pt x="0" y="5218"/>
                  </a:lnTo>
                  <a:lnTo>
                    <a:pt x="0" y="5237"/>
                  </a:lnTo>
                  <a:lnTo>
                    <a:pt x="35732" y="25863"/>
                  </a:lnTo>
                  <a:lnTo>
                    <a:pt x="36809" y="26487"/>
                  </a:lnTo>
                  <a:lnTo>
                    <a:pt x="49022" y="33539"/>
                  </a:lnTo>
                  <a:lnTo>
                    <a:pt x="53068" y="35883"/>
                  </a:lnTo>
                  <a:lnTo>
                    <a:pt x="131942" y="81427"/>
                  </a:lnTo>
                  <a:lnTo>
                    <a:pt x="131999" y="81427"/>
                  </a:lnTo>
                  <a:lnTo>
                    <a:pt x="122641" y="76020"/>
                  </a:lnTo>
                  <a:lnTo>
                    <a:pt x="134627" y="69044"/>
                  </a:lnTo>
                  <a:lnTo>
                    <a:pt x="144987" y="75037"/>
                  </a:lnTo>
                  <a:lnTo>
                    <a:pt x="144987" y="74848"/>
                  </a:lnTo>
                  <a:lnTo>
                    <a:pt x="134778" y="68949"/>
                  </a:lnTo>
                  <a:lnTo>
                    <a:pt x="134627" y="68874"/>
                  </a:lnTo>
                  <a:lnTo>
                    <a:pt x="122546" y="61897"/>
                  </a:lnTo>
                  <a:lnTo>
                    <a:pt x="122395" y="61822"/>
                  </a:lnTo>
                  <a:lnTo>
                    <a:pt x="110333" y="54846"/>
                  </a:lnTo>
                  <a:lnTo>
                    <a:pt x="110182" y="54770"/>
                  </a:lnTo>
                  <a:lnTo>
                    <a:pt x="98120" y="47794"/>
                  </a:lnTo>
                  <a:lnTo>
                    <a:pt x="97969" y="47699"/>
                  </a:lnTo>
                  <a:lnTo>
                    <a:pt x="85907" y="40742"/>
                  </a:lnTo>
                  <a:lnTo>
                    <a:pt x="85737" y="40648"/>
                  </a:lnTo>
                  <a:lnTo>
                    <a:pt x="73675" y="33690"/>
                  </a:lnTo>
                  <a:lnTo>
                    <a:pt x="73524" y="33596"/>
                  </a:lnTo>
                  <a:lnTo>
                    <a:pt x="73411" y="33539"/>
                  </a:lnTo>
                  <a:lnTo>
                    <a:pt x="61349" y="26563"/>
                  </a:lnTo>
                  <a:lnTo>
                    <a:pt x="61198" y="26487"/>
                  </a:lnTo>
                  <a:lnTo>
                    <a:pt x="49136" y="19511"/>
                  </a:lnTo>
                  <a:lnTo>
                    <a:pt x="48985" y="19417"/>
                  </a:lnTo>
                  <a:lnTo>
                    <a:pt x="36904" y="12459"/>
                  </a:lnTo>
                  <a:lnTo>
                    <a:pt x="36753" y="12365"/>
                  </a:lnTo>
                  <a:lnTo>
                    <a:pt x="24691" y="5407"/>
                  </a:lnTo>
                  <a:lnTo>
                    <a:pt x="24540" y="5313"/>
                  </a:lnTo>
                  <a:lnTo>
                    <a:pt x="15352" y="0"/>
                  </a:lnTo>
                  <a:lnTo>
                    <a:pt x="15049" y="0"/>
                  </a:lnTo>
                  <a:lnTo>
                    <a:pt x="24389" y="5407"/>
                  </a:lnTo>
                  <a:lnTo>
                    <a:pt x="12402" y="12365"/>
                  </a:lnTo>
                  <a:lnTo>
                    <a:pt x="341" y="5407"/>
                  </a:lnTo>
                  <a:lnTo>
                    <a:pt x="9623"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15"/>
            <p:cNvSpPr/>
            <p:nvPr/>
          </p:nvSpPr>
          <p:spPr>
            <a:xfrm>
              <a:off x="1547619" y="0"/>
              <a:ext cx="595042" cy="341069"/>
            </a:xfrm>
            <a:custGeom>
              <a:avLst/>
              <a:gdLst/>
              <a:ahLst/>
              <a:cxnLst/>
              <a:rect l="l" t="t" r="r" b="b"/>
              <a:pathLst>
                <a:path w="9435" h="5408" extrusionOk="0">
                  <a:moveTo>
                    <a:pt x="9132" y="0"/>
                  </a:moveTo>
                  <a:lnTo>
                    <a:pt x="1" y="5313"/>
                  </a:lnTo>
                  <a:lnTo>
                    <a:pt x="152" y="5407"/>
                  </a:lnTo>
                  <a:lnTo>
                    <a:pt x="9435"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15"/>
            <p:cNvSpPr/>
            <p:nvPr/>
          </p:nvSpPr>
          <p:spPr>
            <a:xfrm>
              <a:off x="2317865" y="0"/>
              <a:ext cx="6826111" cy="3903752"/>
            </a:xfrm>
            <a:custGeom>
              <a:avLst/>
              <a:gdLst/>
              <a:ahLst/>
              <a:cxnLst/>
              <a:rect l="l" t="t" r="r" b="b"/>
              <a:pathLst>
                <a:path w="108235" h="61898" extrusionOk="0">
                  <a:moveTo>
                    <a:pt x="36507" y="5483"/>
                  </a:moveTo>
                  <a:lnTo>
                    <a:pt x="48569" y="12459"/>
                  </a:lnTo>
                  <a:lnTo>
                    <a:pt x="36583" y="19417"/>
                  </a:lnTo>
                  <a:lnTo>
                    <a:pt x="24521" y="12459"/>
                  </a:lnTo>
                  <a:lnTo>
                    <a:pt x="36507" y="5483"/>
                  </a:lnTo>
                  <a:close/>
                  <a:moveTo>
                    <a:pt x="60858" y="5483"/>
                  </a:moveTo>
                  <a:lnTo>
                    <a:pt x="72938" y="12459"/>
                  </a:lnTo>
                  <a:lnTo>
                    <a:pt x="60952" y="19417"/>
                  </a:lnTo>
                  <a:lnTo>
                    <a:pt x="48872" y="12459"/>
                  </a:lnTo>
                  <a:lnTo>
                    <a:pt x="60858" y="5483"/>
                  </a:lnTo>
                  <a:close/>
                  <a:moveTo>
                    <a:pt x="85340" y="5559"/>
                  </a:moveTo>
                  <a:lnTo>
                    <a:pt x="97402" y="12516"/>
                  </a:lnTo>
                  <a:lnTo>
                    <a:pt x="85416" y="19492"/>
                  </a:lnTo>
                  <a:lnTo>
                    <a:pt x="73335" y="12516"/>
                  </a:lnTo>
                  <a:lnTo>
                    <a:pt x="85340" y="5559"/>
                  </a:lnTo>
                  <a:close/>
                  <a:moveTo>
                    <a:pt x="48720" y="12554"/>
                  </a:moveTo>
                  <a:lnTo>
                    <a:pt x="60801" y="19511"/>
                  </a:lnTo>
                  <a:lnTo>
                    <a:pt x="48796" y="26487"/>
                  </a:lnTo>
                  <a:lnTo>
                    <a:pt x="36734" y="19511"/>
                  </a:lnTo>
                  <a:lnTo>
                    <a:pt x="48720" y="12554"/>
                  </a:lnTo>
                  <a:close/>
                  <a:moveTo>
                    <a:pt x="73184" y="12611"/>
                  </a:moveTo>
                  <a:lnTo>
                    <a:pt x="85265" y="19568"/>
                  </a:lnTo>
                  <a:lnTo>
                    <a:pt x="73279" y="26544"/>
                  </a:lnTo>
                  <a:lnTo>
                    <a:pt x="61198" y="19568"/>
                  </a:lnTo>
                  <a:lnTo>
                    <a:pt x="73184" y="12611"/>
                  </a:lnTo>
                  <a:close/>
                  <a:moveTo>
                    <a:pt x="61047" y="19662"/>
                  </a:moveTo>
                  <a:lnTo>
                    <a:pt x="73127" y="26638"/>
                  </a:lnTo>
                  <a:lnTo>
                    <a:pt x="61141" y="33596"/>
                  </a:lnTo>
                  <a:lnTo>
                    <a:pt x="49061" y="26638"/>
                  </a:lnTo>
                  <a:lnTo>
                    <a:pt x="61047" y="19662"/>
                  </a:lnTo>
                  <a:close/>
                  <a:moveTo>
                    <a:pt x="85416" y="19662"/>
                  </a:moveTo>
                  <a:lnTo>
                    <a:pt x="97478" y="26638"/>
                  </a:lnTo>
                  <a:lnTo>
                    <a:pt x="85492" y="33596"/>
                  </a:lnTo>
                  <a:lnTo>
                    <a:pt x="73430" y="26638"/>
                  </a:lnTo>
                  <a:lnTo>
                    <a:pt x="85416" y="19662"/>
                  </a:lnTo>
                  <a:close/>
                  <a:moveTo>
                    <a:pt x="73279" y="26714"/>
                  </a:moveTo>
                  <a:lnTo>
                    <a:pt x="85340" y="33690"/>
                  </a:lnTo>
                  <a:lnTo>
                    <a:pt x="73354" y="40648"/>
                  </a:lnTo>
                  <a:lnTo>
                    <a:pt x="61293" y="33690"/>
                  </a:lnTo>
                  <a:lnTo>
                    <a:pt x="73279" y="26714"/>
                  </a:lnTo>
                  <a:close/>
                  <a:moveTo>
                    <a:pt x="85492" y="33766"/>
                  </a:moveTo>
                  <a:lnTo>
                    <a:pt x="97553" y="40742"/>
                  </a:lnTo>
                  <a:lnTo>
                    <a:pt x="85567" y="47699"/>
                  </a:lnTo>
                  <a:lnTo>
                    <a:pt x="73506" y="40742"/>
                  </a:lnTo>
                  <a:lnTo>
                    <a:pt x="85492" y="33766"/>
                  </a:lnTo>
                  <a:close/>
                  <a:moveTo>
                    <a:pt x="2648" y="0"/>
                  </a:moveTo>
                  <a:lnTo>
                    <a:pt x="12006" y="5407"/>
                  </a:lnTo>
                  <a:lnTo>
                    <a:pt x="1" y="12365"/>
                  </a:lnTo>
                  <a:lnTo>
                    <a:pt x="152" y="12459"/>
                  </a:lnTo>
                  <a:lnTo>
                    <a:pt x="12157" y="5483"/>
                  </a:lnTo>
                  <a:lnTo>
                    <a:pt x="24219" y="12459"/>
                  </a:lnTo>
                  <a:lnTo>
                    <a:pt x="12233" y="19417"/>
                  </a:lnTo>
                  <a:lnTo>
                    <a:pt x="12384" y="19511"/>
                  </a:lnTo>
                  <a:lnTo>
                    <a:pt x="24370" y="12554"/>
                  </a:lnTo>
                  <a:lnTo>
                    <a:pt x="36432" y="19511"/>
                  </a:lnTo>
                  <a:lnTo>
                    <a:pt x="24446" y="26487"/>
                  </a:lnTo>
                  <a:lnTo>
                    <a:pt x="24597" y="26563"/>
                  </a:lnTo>
                  <a:lnTo>
                    <a:pt x="36583" y="19606"/>
                  </a:lnTo>
                  <a:lnTo>
                    <a:pt x="48645" y="26563"/>
                  </a:lnTo>
                  <a:lnTo>
                    <a:pt x="36659" y="33539"/>
                  </a:lnTo>
                  <a:lnTo>
                    <a:pt x="36772" y="33596"/>
                  </a:lnTo>
                  <a:lnTo>
                    <a:pt x="36923" y="33690"/>
                  </a:lnTo>
                  <a:lnTo>
                    <a:pt x="48909" y="26714"/>
                  </a:lnTo>
                  <a:lnTo>
                    <a:pt x="60990" y="33690"/>
                  </a:lnTo>
                  <a:lnTo>
                    <a:pt x="48985" y="40648"/>
                  </a:lnTo>
                  <a:lnTo>
                    <a:pt x="49155" y="40742"/>
                  </a:lnTo>
                  <a:lnTo>
                    <a:pt x="61141" y="33766"/>
                  </a:lnTo>
                  <a:lnTo>
                    <a:pt x="73203" y="40742"/>
                  </a:lnTo>
                  <a:lnTo>
                    <a:pt x="61217" y="47699"/>
                  </a:lnTo>
                  <a:lnTo>
                    <a:pt x="61368" y="47794"/>
                  </a:lnTo>
                  <a:lnTo>
                    <a:pt x="73354" y="40837"/>
                  </a:lnTo>
                  <a:lnTo>
                    <a:pt x="85416" y="47794"/>
                  </a:lnTo>
                  <a:lnTo>
                    <a:pt x="73430" y="54770"/>
                  </a:lnTo>
                  <a:lnTo>
                    <a:pt x="73581" y="54846"/>
                  </a:lnTo>
                  <a:lnTo>
                    <a:pt x="85567" y="47888"/>
                  </a:lnTo>
                  <a:lnTo>
                    <a:pt x="97648" y="54846"/>
                  </a:lnTo>
                  <a:lnTo>
                    <a:pt x="85643" y="61822"/>
                  </a:lnTo>
                  <a:lnTo>
                    <a:pt x="85794" y="61897"/>
                  </a:lnTo>
                  <a:lnTo>
                    <a:pt x="97799" y="54940"/>
                  </a:lnTo>
                  <a:lnTo>
                    <a:pt x="108235" y="60971"/>
                  </a:lnTo>
                  <a:lnTo>
                    <a:pt x="108235" y="60801"/>
                  </a:lnTo>
                  <a:lnTo>
                    <a:pt x="97950" y="54846"/>
                  </a:lnTo>
                  <a:lnTo>
                    <a:pt x="108235" y="48872"/>
                  </a:lnTo>
                  <a:lnTo>
                    <a:pt x="108235" y="48682"/>
                  </a:lnTo>
                  <a:lnTo>
                    <a:pt x="97799" y="54770"/>
                  </a:lnTo>
                  <a:lnTo>
                    <a:pt x="85719" y="47794"/>
                  </a:lnTo>
                  <a:lnTo>
                    <a:pt x="97705" y="40837"/>
                  </a:lnTo>
                  <a:lnTo>
                    <a:pt x="108235" y="46905"/>
                  </a:lnTo>
                  <a:lnTo>
                    <a:pt x="108235" y="46735"/>
                  </a:lnTo>
                  <a:lnTo>
                    <a:pt x="97856" y="40742"/>
                  </a:lnTo>
                  <a:lnTo>
                    <a:pt x="108235" y="34711"/>
                  </a:lnTo>
                  <a:lnTo>
                    <a:pt x="108235" y="34541"/>
                  </a:lnTo>
                  <a:lnTo>
                    <a:pt x="97705" y="40648"/>
                  </a:lnTo>
                  <a:lnTo>
                    <a:pt x="85643" y="33690"/>
                  </a:lnTo>
                  <a:lnTo>
                    <a:pt x="97629" y="26714"/>
                  </a:lnTo>
                  <a:lnTo>
                    <a:pt x="108235" y="32840"/>
                  </a:lnTo>
                  <a:lnTo>
                    <a:pt x="108235" y="32669"/>
                  </a:lnTo>
                  <a:lnTo>
                    <a:pt x="97780" y="26638"/>
                  </a:lnTo>
                  <a:lnTo>
                    <a:pt x="108235" y="20551"/>
                  </a:lnTo>
                  <a:lnTo>
                    <a:pt x="108235" y="20381"/>
                  </a:lnTo>
                  <a:lnTo>
                    <a:pt x="97629" y="26544"/>
                  </a:lnTo>
                  <a:lnTo>
                    <a:pt x="85567" y="19568"/>
                  </a:lnTo>
                  <a:lnTo>
                    <a:pt x="97553" y="12611"/>
                  </a:lnTo>
                  <a:lnTo>
                    <a:pt x="108235" y="18774"/>
                  </a:lnTo>
                  <a:lnTo>
                    <a:pt x="108235" y="18604"/>
                  </a:lnTo>
                  <a:lnTo>
                    <a:pt x="97705" y="12516"/>
                  </a:lnTo>
                  <a:lnTo>
                    <a:pt x="108235" y="6391"/>
                  </a:lnTo>
                  <a:lnTo>
                    <a:pt x="108235" y="6220"/>
                  </a:lnTo>
                  <a:lnTo>
                    <a:pt x="97553" y="12440"/>
                  </a:lnTo>
                  <a:lnTo>
                    <a:pt x="85492" y="5464"/>
                  </a:lnTo>
                  <a:lnTo>
                    <a:pt x="94869" y="0"/>
                  </a:lnTo>
                  <a:lnTo>
                    <a:pt x="94358" y="0"/>
                  </a:lnTo>
                  <a:lnTo>
                    <a:pt x="85227" y="5313"/>
                  </a:lnTo>
                  <a:lnTo>
                    <a:pt x="76020" y="0"/>
                  </a:lnTo>
                  <a:lnTo>
                    <a:pt x="75717" y="0"/>
                  </a:lnTo>
                  <a:lnTo>
                    <a:pt x="85076" y="5407"/>
                  </a:lnTo>
                  <a:lnTo>
                    <a:pt x="73090" y="12365"/>
                  </a:lnTo>
                  <a:lnTo>
                    <a:pt x="61009" y="5407"/>
                  </a:lnTo>
                  <a:lnTo>
                    <a:pt x="70310" y="0"/>
                  </a:lnTo>
                  <a:lnTo>
                    <a:pt x="70008" y="0"/>
                  </a:lnTo>
                  <a:lnTo>
                    <a:pt x="60858" y="5313"/>
                  </a:lnTo>
                  <a:lnTo>
                    <a:pt x="51670" y="0"/>
                  </a:lnTo>
                  <a:lnTo>
                    <a:pt x="51367" y="0"/>
                  </a:lnTo>
                  <a:lnTo>
                    <a:pt x="60706" y="5407"/>
                  </a:lnTo>
                  <a:lnTo>
                    <a:pt x="48720" y="12365"/>
                  </a:lnTo>
                  <a:lnTo>
                    <a:pt x="36659" y="5407"/>
                  </a:lnTo>
                  <a:lnTo>
                    <a:pt x="45941" y="0"/>
                  </a:lnTo>
                  <a:lnTo>
                    <a:pt x="45639" y="0"/>
                  </a:lnTo>
                  <a:lnTo>
                    <a:pt x="36507" y="5313"/>
                  </a:lnTo>
                  <a:lnTo>
                    <a:pt x="27319" y="0"/>
                  </a:lnTo>
                  <a:lnTo>
                    <a:pt x="26998" y="0"/>
                  </a:lnTo>
                  <a:lnTo>
                    <a:pt x="36356" y="5407"/>
                  </a:lnTo>
                  <a:lnTo>
                    <a:pt x="24370" y="12365"/>
                  </a:lnTo>
                  <a:lnTo>
                    <a:pt x="12308" y="5407"/>
                  </a:lnTo>
                  <a:lnTo>
                    <a:pt x="21591" y="0"/>
                  </a:lnTo>
                  <a:lnTo>
                    <a:pt x="21288" y="0"/>
                  </a:lnTo>
                  <a:lnTo>
                    <a:pt x="12157" y="5313"/>
                  </a:lnTo>
                  <a:lnTo>
                    <a:pt x="2950"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15"/>
            <p:cNvSpPr/>
            <p:nvPr/>
          </p:nvSpPr>
          <p:spPr>
            <a:xfrm>
              <a:off x="8630061" y="0"/>
              <a:ext cx="513937" cy="296922"/>
            </a:xfrm>
            <a:custGeom>
              <a:avLst/>
              <a:gdLst/>
              <a:ahLst/>
              <a:cxnLst/>
              <a:rect l="l" t="t" r="r" b="b"/>
              <a:pathLst>
                <a:path w="8149" h="4708" extrusionOk="0">
                  <a:moveTo>
                    <a:pt x="1" y="0"/>
                  </a:moveTo>
                  <a:lnTo>
                    <a:pt x="8149" y="4708"/>
                  </a:lnTo>
                  <a:lnTo>
                    <a:pt x="8149" y="4538"/>
                  </a:lnTo>
                  <a:lnTo>
                    <a:pt x="303"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15"/>
            <p:cNvSpPr/>
            <p:nvPr/>
          </p:nvSpPr>
          <p:spPr>
            <a:xfrm>
              <a:off x="0" y="330286"/>
              <a:ext cx="8321315" cy="4805113"/>
            </a:xfrm>
            <a:custGeom>
              <a:avLst/>
              <a:gdLst/>
              <a:ahLst/>
              <a:cxnLst/>
              <a:rect l="l" t="t" r="r" b="b"/>
              <a:pathLst>
                <a:path w="131943" h="76190" extrusionOk="0">
                  <a:moveTo>
                    <a:pt x="12365" y="7317"/>
                  </a:moveTo>
                  <a:lnTo>
                    <a:pt x="24445" y="14293"/>
                  </a:lnTo>
                  <a:lnTo>
                    <a:pt x="12440" y="21250"/>
                  </a:lnTo>
                  <a:lnTo>
                    <a:pt x="379" y="14293"/>
                  </a:lnTo>
                  <a:lnTo>
                    <a:pt x="12365" y="7317"/>
                  </a:lnTo>
                  <a:close/>
                  <a:moveTo>
                    <a:pt x="24597" y="14369"/>
                  </a:moveTo>
                  <a:lnTo>
                    <a:pt x="36658" y="21345"/>
                  </a:lnTo>
                  <a:lnTo>
                    <a:pt x="24672" y="28302"/>
                  </a:lnTo>
                  <a:lnTo>
                    <a:pt x="12591" y="21345"/>
                  </a:lnTo>
                  <a:lnTo>
                    <a:pt x="24597" y="14369"/>
                  </a:lnTo>
                  <a:close/>
                  <a:moveTo>
                    <a:pt x="12440" y="21420"/>
                  </a:moveTo>
                  <a:lnTo>
                    <a:pt x="24521" y="28397"/>
                  </a:lnTo>
                  <a:lnTo>
                    <a:pt x="12535" y="35354"/>
                  </a:lnTo>
                  <a:lnTo>
                    <a:pt x="454" y="28397"/>
                  </a:lnTo>
                  <a:lnTo>
                    <a:pt x="12440" y="21420"/>
                  </a:lnTo>
                  <a:close/>
                  <a:moveTo>
                    <a:pt x="36809" y="21420"/>
                  </a:moveTo>
                  <a:lnTo>
                    <a:pt x="48871" y="28397"/>
                  </a:lnTo>
                  <a:lnTo>
                    <a:pt x="36885" y="35354"/>
                  </a:lnTo>
                  <a:lnTo>
                    <a:pt x="24823" y="28397"/>
                  </a:lnTo>
                  <a:lnTo>
                    <a:pt x="36809" y="21420"/>
                  </a:lnTo>
                  <a:close/>
                  <a:moveTo>
                    <a:pt x="24672" y="28491"/>
                  </a:moveTo>
                  <a:lnTo>
                    <a:pt x="36734" y="35448"/>
                  </a:lnTo>
                  <a:lnTo>
                    <a:pt x="24748" y="42425"/>
                  </a:lnTo>
                  <a:lnTo>
                    <a:pt x="12686" y="35448"/>
                  </a:lnTo>
                  <a:lnTo>
                    <a:pt x="24672" y="28491"/>
                  </a:lnTo>
                  <a:close/>
                  <a:moveTo>
                    <a:pt x="49022" y="28491"/>
                  </a:moveTo>
                  <a:lnTo>
                    <a:pt x="61084" y="35448"/>
                  </a:lnTo>
                  <a:lnTo>
                    <a:pt x="49098" y="42425"/>
                  </a:lnTo>
                  <a:lnTo>
                    <a:pt x="37036" y="35448"/>
                  </a:lnTo>
                  <a:lnTo>
                    <a:pt x="49022" y="28491"/>
                  </a:lnTo>
                  <a:close/>
                  <a:moveTo>
                    <a:pt x="12535" y="35543"/>
                  </a:moveTo>
                  <a:lnTo>
                    <a:pt x="24597" y="42500"/>
                  </a:lnTo>
                  <a:lnTo>
                    <a:pt x="12610" y="49476"/>
                  </a:lnTo>
                  <a:lnTo>
                    <a:pt x="549" y="42500"/>
                  </a:lnTo>
                  <a:lnTo>
                    <a:pt x="12535" y="35543"/>
                  </a:lnTo>
                  <a:close/>
                  <a:moveTo>
                    <a:pt x="36885" y="35543"/>
                  </a:moveTo>
                  <a:lnTo>
                    <a:pt x="48947" y="42500"/>
                  </a:lnTo>
                  <a:lnTo>
                    <a:pt x="36961" y="49476"/>
                  </a:lnTo>
                  <a:lnTo>
                    <a:pt x="24899" y="42500"/>
                  </a:lnTo>
                  <a:lnTo>
                    <a:pt x="36885" y="35543"/>
                  </a:lnTo>
                  <a:close/>
                  <a:moveTo>
                    <a:pt x="61349" y="35600"/>
                  </a:moveTo>
                  <a:lnTo>
                    <a:pt x="73430" y="42576"/>
                  </a:lnTo>
                  <a:lnTo>
                    <a:pt x="61425" y="49533"/>
                  </a:lnTo>
                  <a:lnTo>
                    <a:pt x="49363" y="42576"/>
                  </a:lnTo>
                  <a:lnTo>
                    <a:pt x="61349" y="35600"/>
                  </a:lnTo>
                  <a:close/>
                  <a:moveTo>
                    <a:pt x="24748" y="42595"/>
                  </a:moveTo>
                  <a:lnTo>
                    <a:pt x="36809" y="49552"/>
                  </a:lnTo>
                  <a:lnTo>
                    <a:pt x="24823" y="56528"/>
                  </a:lnTo>
                  <a:lnTo>
                    <a:pt x="12762" y="49552"/>
                  </a:lnTo>
                  <a:lnTo>
                    <a:pt x="24748" y="42595"/>
                  </a:lnTo>
                  <a:close/>
                  <a:moveTo>
                    <a:pt x="49212" y="42651"/>
                  </a:moveTo>
                  <a:lnTo>
                    <a:pt x="61273" y="49628"/>
                  </a:lnTo>
                  <a:lnTo>
                    <a:pt x="49287" y="56585"/>
                  </a:lnTo>
                  <a:lnTo>
                    <a:pt x="37225" y="49628"/>
                  </a:lnTo>
                  <a:lnTo>
                    <a:pt x="49212" y="42651"/>
                  </a:lnTo>
                  <a:close/>
                  <a:moveTo>
                    <a:pt x="73581" y="42651"/>
                  </a:moveTo>
                  <a:lnTo>
                    <a:pt x="85643" y="49628"/>
                  </a:lnTo>
                  <a:lnTo>
                    <a:pt x="73656" y="56585"/>
                  </a:lnTo>
                  <a:lnTo>
                    <a:pt x="61595" y="49628"/>
                  </a:lnTo>
                  <a:lnTo>
                    <a:pt x="73581" y="42651"/>
                  </a:lnTo>
                  <a:close/>
                  <a:moveTo>
                    <a:pt x="12610" y="49647"/>
                  </a:moveTo>
                  <a:lnTo>
                    <a:pt x="24672" y="56623"/>
                  </a:lnTo>
                  <a:lnTo>
                    <a:pt x="12686" y="63580"/>
                  </a:lnTo>
                  <a:lnTo>
                    <a:pt x="624" y="56623"/>
                  </a:lnTo>
                  <a:lnTo>
                    <a:pt x="12610" y="49647"/>
                  </a:lnTo>
                  <a:close/>
                  <a:moveTo>
                    <a:pt x="37074" y="49703"/>
                  </a:moveTo>
                  <a:lnTo>
                    <a:pt x="49136" y="56679"/>
                  </a:lnTo>
                  <a:lnTo>
                    <a:pt x="37150" y="63637"/>
                  </a:lnTo>
                  <a:lnTo>
                    <a:pt x="25088" y="56679"/>
                  </a:lnTo>
                  <a:lnTo>
                    <a:pt x="37074" y="49703"/>
                  </a:lnTo>
                  <a:close/>
                  <a:moveTo>
                    <a:pt x="61443" y="49703"/>
                  </a:moveTo>
                  <a:lnTo>
                    <a:pt x="73505" y="56679"/>
                  </a:lnTo>
                  <a:lnTo>
                    <a:pt x="61519" y="63637"/>
                  </a:lnTo>
                  <a:lnTo>
                    <a:pt x="49438" y="56679"/>
                  </a:lnTo>
                  <a:lnTo>
                    <a:pt x="61443" y="49703"/>
                  </a:lnTo>
                  <a:close/>
                  <a:moveTo>
                    <a:pt x="85794" y="49703"/>
                  </a:moveTo>
                  <a:lnTo>
                    <a:pt x="97855" y="56679"/>
                  </a:lnTo>
                  <a:lnTo>
                    <a:pt x="85869" y="63637"/>
                  </a:lnTo>
                  <a:lnTo>
                    <a:pt x="73808" y="56679"/>
                  </a:lnTo>
                  <a:lnTo>
                    <a:pt x="85794" y="49703"/>
                  </a:lnTo>
                  <a:close/>
                  <a:moveTo>
                    <a:pt x="24937" y="56774"/>
                  </a:moveTo>
                  <a:lnTo>
                    <a:pt x="36999" y="63731"/>
                  </a:lnTo>
                  <a:lnTo>
                    <a:pt x="25012" y="70707"/>
                  </a:lnTo>
                  <a:lnTo>
                    <a:pt x="12951" y="63731"/>
                  </a:lnTo>
                  <a:lnTo>
                    <a:pt x="24937" y="56774"/>
                  </a:lnTo>
                  <a:close/>
                  <a:moveTo>
                    <a:pt x="49287" y="56774"/>
                  </a:moveTo>
                  <a:lnTo>
                    <a:pt x="61368" y="63731"/>
                  </a:lnTo>
                  <a:lnTo>
                    <a:pt x="49382" y="70707"/>
                  </a:lnTo>
                  <a:lnTo>
                    <a:pt x="37301" y="63731"/>
                  </a:lnTo>
                  <a:lnTo>
                    <a:pt x="49287" y="56774"/>
                  </a:lnTo>
                  <a:close/>
                  <a:moveTo>
                    <a:pt x="73656" y="56774"/>
                  </a:moveTo>
                  <a:lnTo>
                    <a:pt x="85718" y="63731"/>
                  </a:lnTo>
                  <a:lnTo>
                    <a:pt x="73732" y="70707"/>
                  </a:lnTo>
                  <a:lnTo>
                    <a:pt x="61670" y="63731"/>
                  </a:lnTo>
                  <a:lnTo>
                    <a:pt x="73656" y="56774"/>
                  </a:lnTo>
                  <a:close/>
                  <a:moveTo>
                    <a:pt x="98007" y="56774"/>
                  </a:moveTo>
                  <a:lnTo>
                    <a:pt x="110087" y="63731"/>
                  </a:lnTo>
                  <a:lnTo>
                    <a:pt x="98082" y="70707"/>
                  </a:lnTo>
                  <a:lnTo>
                    <a:pt x="86021" y="63731"/>
                  </a:lnTo>
                  <a:lnTo>
                    <a:pt x="98007" y="56774"/>
                  </a:lnTo>
                  <a:close/>
                  <a:moveTo>
                    <a:pt x="0" y="0"/>
                  </a:moveTo>
                  <a:lnTo>
                    <a:pt x="0" y="170"/>
                  </a:lnTo>
                  <a:lnTo>
                    <a:pt x="0" y="360"/>
                  </a:lnTo>
                  <a:lnTo>
                    <a:pt x="152" y="265"/>
                  </a:lnTo>
                  <a:lnTo>
                    <a:pt x="12213" y="7222"/>
                  </a:lnTo>
                  <a:lnTo>
                    <a:pt x="227" y="14198"/>
                  </a:lnTo>
                  <a:lnTo>
                    <a:pt x="0" y="14066"/>
                  </a:lnTo>
                  <a:lnTo>
                    <a:pt x="0" y="14236"/>
                  </a:lnTo>
                  <a:lnTo>
                    <a:pt x="76" y="14293"/>
                  </a:lnTo>
                  <a:lnTo>
                    <a:pt x="0" y="14331"/>
                  </a:lnTo>
                  <a:lnTo>
                    <a:pt x="0" y="14501"/>
                  </a:lnTo>
                  <a:lnTo>
                    <a:pt x="227" y="14369"/>
                  </a:lnTo>
                  <a:lnTo>
                    <a:pt x="12289" y="21345"/>
                  </a:lnTo>
                  <a:lnTo>
                    <a:pt x="303" y="28302"/>
                  </a:lnTo>
                  <a:lnTo>
                    <a:pt x="0" y="28132"/>
                  </a:lnTo>
                  <a:lnTo>
                    <a:pt x="0" y="28302"/>
                  </a:lnTo>
                  <a:lnTo>
                    <a:pt x="152" y="28397"/>
                  </a:lnTo>
                  <a:lnTo>
                    <a:pt x="0" y="28491"/>
                  </a:lnTo>
                  <a:lnTo>
                    <a:pt x="0" y="28661"/>
                  </a:lnTo>
                  <a:lnTo>
                    <a:pt x="303" y="28491"/>
                  </a:lnTo>
                  <a:lnTo>
                    <a:pt x="12384" y="35448"/>
                  </a:lnTo>
                  <a:lnTo>
                    <a:pt x="397" y="42425"/>
                  </a:lnTo>
                  <a:lnTo>
                    <a:pt x="0" y="42198"/>
                  </a:lnTo>
                  <a:lnTo>
                    <a:pt x="0" y="42368"/>
                  </a:lnTo>
                  <a:lnTo>
                    <a:pt x="227" y="42500"/>
                  </a:lnTo>
                  <a:lnTo>
                    <a:pt x="0" y="42651"/>
                  </a:lnTo>
                  <a:lnTo>
                    <a:pt x="0" y="42822"/>
                  </a:lnTo>
                  <a:lnTo>
                    <a:pt x="397" y="42595"/>
                  </a:lnTo>
                  <a:lnTo>
                    <a:pt x="12459" y="49552"/>
                  </a:lnTo>
                  <a:lnTo>
                    <a:pt x="473" y="56528"/>
                  </a:lnTo>
                  <a:lnTo>
                    <a:pt x="0" y="56263"/>
                  </a:lnTo>
                  <a:lnTo>
                    <a:pt x="0" y="56434"/>
                  </a:lnTo>
                  <a:lnTo>
                    <a:pt x="322" y="56623"/>
                  </a:lnTo>
                  <a:lnTo>
                    <a:pt x="0" y="56793"/>
                  </a:lnTo>
                  <a:lnTo>
                    <a:pt x="0" y="56982"/>
                  </a:lnTo>
                  <a:lnTo>
                    <a:pt x="473" y="56698"/>
                  </a:lnTo>
                  <a:lnTo>
                    <a:pt x="12535" y="63674"/>
                  </a:lnTo>
                  <a:lnTo>
                    <a:pt x="549" y="70632"/>
                  </a:lnTo>
                  <a:lnTo>
                    <a:pt x="0" y="70329"/>
                  </a:lnTo>
                  <a:lnTo>
                    <a:pt x="0" y="70499"/>
                  </a:lnTo>
                  <a:lnTo>
                    <a:pt x="397" y="70726"/>
                  </a:lnTo>
                  <a:lnTo>
                    <a:pt x="0" y="70953"/>
                  </a:lnTo>
                  <a:lnTo>
                    <a:pt x="0" y="71256"/>
                  </a:lnTo>
                  <a:lnTo>
                    <a:pt x="662" y="70878"/>
                  </a:lnTo>
                  <a:lnTo>
                    <a:pt x="9850" y="76190"/>
                  </a:lnTo>
                  <a:lnTo>
                    <a:pt x="10153" y="76190"/>
                  </a:lnTo>
                  <a:lnTo>
                    <a:pt x="813" y="70783"/>
                  </a:lnTo>
                  <a:lnTo>
                    <a:pt x="12799" y="63826"/>
                  </a:lnTo>
                  <a:lnTo>
                    <a:pt x="24861" y="70783"/>
                  </a:lnTo>
                  <a:lnTo>
                    <a:pt x="15579" y="76190"/>
                  </a:lnTo>
                  <a:lnTo>
                    <a:pt x="15881" y="76190"/>
                  </a:lnTo>
                  <a:lnTo>
                    <a:pt x="25012" y="70878"/>
                  </a:lnTo>
                  <a:lnTo>
                    <a:pt x="34201" y="76190"/>
                  </a:lnTo>
                  <a:lnTo>
                    <a:pt x="34522" y="76190"/>
                  </a:lnTo>
                  <a:lnTo>
                    <a:pt x="25164" y="70783"/>
                  </a:lnTo>
                  <a:lnTo>
                    <a:pt x="37150" y="63826"/>
                  </a:lnTo>
                  <a:lnTo>
                    <a:pt x="49230" y="70783"/>
                  </a:lnTo>
                  <a:lnTo>
                    <a:pt x="39929" y="76190"/>
                  </a:lnTo>
                  <a:lnTo>
                    <a:pt x="40231" y="76190"/>
                  </a:lnTo>
                  <a:lnTo>
                    <a:pt x="49382" y="70878"/>
                  </a:lnTo>
                  <a:lnTo>
                    <a:pt x="58570" y="76190"/>
                  </a:lnTo>
                  <a:lnTo>
                    <a:pt x="58872" y="76190"/>
                  </a:lnTo>
                  <a:lnTo>
                    <a:pt x="49533" y="70783"/>
                  </a:lnTo>
                  <a:lnTo>
                    <a:pt x="61519" y="63826"/>
                  </a:lnTo>
                  <a:lnTo>
                    <a:pt x="73581" y="70783"/>
                  </a:lnTo>
                  <a:lnTo>
                    <a:pt x="64298" y="76190"/>
                  </a:lnTo>
                  <a:lnTo>
                    <a:pt x="64601" y="76190"/>
                  </a:lnTo>
                  <a:lnTo>
                    <a:pt x="73732" y="70878"/>
                  </a:lnTo>
                  <a:lnTo>
                    <a:pt x="82920" y="76190"/>
                  </a:lnTo>
                  <a:lnTo>
                    <a:pt x="83223" y="76190"/>
                  </a:lnTo>
                  <a:lnTo>
                    <a:pt x="73883" y="70783"/>
                  </a:lnTo>
                  <a:lnTo>
                    <a:pt x="85869" y="63826"/>
                  </a:lnTo>
                  <a:lnTo>
                    <a:pt x="97931" y="70783"/>
                  </a:lnTo>
                  <a:lnTo>
                    <a:pt x="88648" y="76190"/>
                  </a:lnTo>
                  <a:lnTo>
                    <a:pt x="88951" y="76190"/>
                  </a:lnTo>
                  <a:lnTo>
                    <a:pt x="98082" y="70878"/>
                  </a:lnTo>
                  <a:lnTo>
                    <a:pt x="107289" y="76190"/>
                  </a:lnTo>
                  <a:lnTo>
                    <a:pt x="107592" y="76190"/>
                  </a:lnTo>
                  <a:lnTo>
                    <a:pt x="98234" y="70783"/>
                  </a:lnTo>
                  <a:lnTo>
                    <a:pt x="110239" y="63826"/>
                  </a:lnTo>
                  <a:lnTo>
                    <a:pt x="122300" y="70783"/>
                  </a:lnTo>
                  <a:lnTo>
                    <a:pt x="113018" y="76190"/>
                  </a:lnTo>
                  <a:lnTo>
                    <a:pt x="113320" y="76190"/>
                  </a:lnTo>
                  <a:lnTo>
                    <a:pt x="122452" y="70878"/>
                  </a:lnTo>
                  <a:lnTo>
                    <a:pt x="131640" y="76190"/>
                  </a:lnTo>
                  <a:lnTo>
                    <a:pt x="131942" y="76190"/>
                  </a:lnTo>
                  <a:lnTo>
                    <a:pt x="53068" y="30646"/>
                  </a:lnTo>
                  <a:lnTo>
                    <a:pt x="49022" y="28302"/>
                  </a:lnTo>
                  <a:lnTo>
                    <a:pt x="36809" y="21250"/>
                  </a:lnTo>
                  <a:lnTo>
                    <a:pt x="35732" y="20626"/>
                  </a:lnTo>
                  <a:lnTo>
                    <a:pt x="0"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15"/>
            <p:cNvSpPr/>
            <p:nvPr/>
          </p:nvSpPr>
          <p:spPr>
            <a:xfrm>
              <a:off x="8490555" y="3963302"/>
              <a:ext cx="653442" cy="385216"/>
            </a:xfrm>
            <a:custGeom>
              <a:avLst/>
              <a:gdLst/>
              <a:ahLst/>
              <a:cxnLst/>
              <a:rect l="l" t="t" r="r" b="b"/>
              <a:pathLst>
                <a:path w="10361" h="6108" extrusionOk="0">
                  <a:moveTo>
                    <a:pt x="10361" y="1"/>
                  </a:moveTo>
                  <a:lnTo>
                    <a:pt x="1" y="6032"/>
                  </a:lnTo>
                  <a:lnTo>
                    <a:pt x="152" y="6107"/>
                  </a:lnTo>
                  <a:lnTo>
                    <a:pt x="10361" y="171"/>
                  </a:lnTo>
                  <a:lnTo>
                    <a:pt x="10361" y="1"/>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15"/>
            <p:cNvSpPr/>
            <p:nvPr/>
          </p:nvSpPr>
          <p:spPr>
            <a:xfrm>
              <a:off x="8664622" y="4856404"/>
              <a:ext cx="479376" cy="279011"/>
            </a:xfrm>
            <a:custGeom>
              <a:avLst/>
              <a:gdLst/>
              <a:ahLst/>
              <a:cxnLst/>
              <a:rect l="l" t="t" r="r" b="b"/>
              <a:pathLst>
                <a:path w="7601" h="4424" extrusionOk="0">
                  <a:moveTo>
                    <a:pt x="7601" y="0"/>
                  </a:moveTo>
                  <a:lnTo>
                    <a:pt x="3309" y="2496"/>
                  </a:lnTo>
                  <a:lnTo>
                    <a:pt x="1" y="4424"/>
                  </a:lnTo>
                  <a:lnTo>
                    <a:pt x="303" y="4424"/>
                  </a:lnTo>
                  <a:lnTo>
                    <a:pt x="7601" y="170"/>
                  </a:lnTo>
                  <a:lnTo>
                    <a:pt x="7601"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24" name="Google Shape;924;p15"/>
          <p:cNvSpPr txBox="1">
            <a:spLocks noGrp="1"/>
          </p:cNvSpPr>
          <p:nvPr>
            <p:ph type="title"/>
          </p:nvPr>
        </p:nvSpPr>
        <p:spPr>
          <a:xfrm>
            <a:off x="2976450" y="3100294"/>
            <a:ext cx="3191100" cy="5319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atin typeface="Roboto Black" panose="02000000000000000000" pitchFamily="2" charset="0"/>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dirty="0"/>
          </a:p>
        </p:txBody>
      </p:sp>
      <p:sp>
        <p:nvSpPr>
          <p:cNvPr id="925" name="Google Shape;925;p15"/>
          <p:cNvSpPr txBox="1">
            <a:spLocks noGrp="1"/>
          </p:cNvSpPr>
          <p:nvPr>
            <p:ph type="subTitle" idx="1"/>
          </p:nvPr>
        </p:nvSpPr>
        <p:spPr>
          <a:xfrm>
            <a:off x="1226400" y="1511306"/>
            <a:ext cx="6691200" cy="147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000"/>
              <a:buNone/>
              <a:defRPr sz="30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grpSp>
        <p:nvGrpSpPr>
          <p:cNvPr id="926" name="Google Shape;926;p15"/>
          <p:cNvGrpSpPr/>
          <p:nvPr/>
        </p:nvGrpSpPr>
        <p:grpSpPr>
          <a:xfrm>
            <a:off x="7144852" y="141402"/>
            <a:ext cx="1825029" cy="1452352"/>
            <a:chOff x="4189650" y="1358950"/>
            <a:chExt cx="1222800" cy="973100"/>
          </a:xfrm>
        </p:grpSpPr>
        <p:sp>
          <p:nvSpPr>
            <p:cNvPr id="927" name="Google Shape;927;p15"/>
            <p:cNvSpPr/>
            <p:nvPr/>
          </p:nvSpPr>
          <p:spPr>
            <a:xfrm>
              <a:off x="4189650" y="1455475"/>
              <a:ext cx="1222800" cy="723925"/>
            </a:xfrm>
            <a:custGeom>
              <a:avLst/>
              <a:gdLst/>
              <a:ahLst/>
              <a:cxnLst/>
              <a:rect l="l" t="t" r="r" b="b"/>
              <a:pathLst>
                <a:path w="48912" h="28957" extrusionOk="0">
                  <a:moveTo>
                    <a:pt x="28169" y="0"/>
                  </a:moveTo>
                  <a:lnTo>
                    <a:pt x="3822" y="13946"/>
                  </a:lnTo>
                  <a:lnTo>
                    <a:pt x="296" y="16034"/>
                  </a:lnTo>
                  <a:lnTo>
                    <a:pt x="158" y="16133"/>
                  </a:lnTo>
                  <a:lnTo>
                    <a:pt x="80" y="16271"/>
                  </a:lnTo>
                  <a:lnTo>
                    <a:pt x="21" y="16409"/>
                  </a:lnTo>
                  <a:lnTo>
                    <a:pt x="1" y="16566"/>
                  </a:lnTo>
                  <a:lnTo>
                    <a:pt x="21" y="16704"/>
                  </a:lnTo>
                  <a:lnTo>
                    <a:pt x="80" y="16842"/>
                  </a:lnTo>
                  <a:lnTo>
                    <a:pt x="158" y="16980"/>
                  </a:lnTo>
                  <a:lnTo>
                    <a:pt x="296" y="17078"/>
                  </a:lnTo>
                  <a:lnTo>
                    <a:pt x="20566" y="28858"/>
                  </a:lnTo>
                  <a:lnTo>
                    <a:pt x="20704" y="28917"/>
                  </a:lnTo>
                  <a:lnTo>
                    <a:pt x="20861" y="28957"/>
                  </a:lnTo>
                  <a:lnTo>
                    <a:pt x="21019" y="28917"/>
                  </a:lnTo>
                  <a:lnTo>
                    <a:pt x="21176" y="28858"/>
                  </a:lnTo>
                  <a:lnTo>
                    <a:pt x="48616" y="12765"/>
                  </a:lnTo>
                  <a:lnTo>
                    <a:pt x="48754" y="12666"/>
                  </a:lnTo>
                  <a:lnTo>
                    <a:pt x="48833" y="12548"/>
                  </a:lnTo>
                  <a:lnTo>
                    <a:pt x="48892" y="12390"/>
                  </a:lnTo>
                  <a:lnTo>
                    <a:pt x="48911" y="12252"/>
                  </a:lnTo>
                  <a:lnTo>
                    <a:pt x="48892" y="12095"/>
                  </a:lnTo>
                  <a:lnTo>
                    <a:pt x="48833" y="11957"/>
                  </a:lnTo>
                  <a:lnTo>
                    <a:pt x="48734" y="11819"/>
                  </a:lnTo>
                  <a:lnTo>
                    <a:pt x="48616" y="11721"/>
                  </a:lnTo>
                  <a:lnTo>
                    <a:pt x="28169" y="0"/>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15"/>
            <p:cNvSpPr/>
            <p:nvPr/>
          </p:nvSpPr>
          <p:spPr>
            <a:xfrm>
              <a:off x="4285200" y="1804625"/>
              <a:ext cx="33500" cy="11350"/>
            </a:xfrm>
            <a:custGeom>
              <a:avLst/>
              <a:gdLst/>
              <a:ahLst/>
              <a:cxnLst/>
              <a:rect l="l" t="t" r="r" b="b"/>
              <a:pathLst>
                <a:path w="1340" h="454" extrusionOk="0">
                  <a:moveTo>
                    <a:pt x="473" y="0"/>
                  </a:moveTo>
                  <a:lnTo>
                    <a:pt x="0" y="276"/>
                  </a:lnTo>
                  <a:lnTo>
                    <a:pt x="138" y="355"/>
                  </a:lnTo>
                  <a:lnTo>
                    <a:pt x="256" y="394"/>
                  </a:lnTo>
                  <a:lnTo>
                    <a:pt x="375" y="434"/>
                  </a:lnTo>
                  <a:lnTo>
                    <a:pt x="493" y="453"/>
                  </a:lnTo>
                  <a:lnTo>
                    <a:pt x="591" y="453"/>
                  </a:lnTo>
                  <a:lnTo>
                    <a:pt x="690" y="434"/>
                  </a:lnTo>
                  <a:lnTo>
                    <a:pt x="788" y="414"/>
                  </a:lnTo>
                  <a:lnTo>
                    <a:pt x="867" y="374"/>
                  </a:lnTo>
                  <a:lnTo>
                    <a:pt x="1340" y="99"/>
                  </a:lnTo>
                  <a:lnTo>
                    <a:pt x="1340" y="99"/>
                  </a:lnTo>
                  <a:lnTo>
                    <a:pt x="1261" y="138"/>
                  </a:lnTo>
                  <a:lnTo>
                    <a:pt x="1162" y="158"/>
                  </a:lnTo>
                  <a:lnTo>
                    <a:pt x="1064" y="177"/>
                  </a:lnTo>
                  <a:lnTo>
                    <a:pt x="946" y="177"/>
                  </a:lnTo>
                  <a:lnTo>
                    <a:pt x="847" y="158"/>
                  </a:lnTo>
                  <a:lnTo>
                    <a:pt x="729" y="118"/>
                  </a:lnTo>
                  <a:lnTo>
                    <a:pt x="611" y="79"/>
                  </a:lnTo>
                  <a:lnTo>
                    <a:pt x="473"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15"/>
            <p:cNvSpPr/>
            <p:nvPr/>
          </p:nvSpPr>
          <p:spPr>
            <a:xfrm>
              <a:off x="4254650" y="1732225"/>
              <a:ext cx="42400" cy="79300"/>
            </a:xfrm>
            <a:custGeom>
              <a:avLst/>
              <a:gdLst/>
              <a:ahLst/>
              <a:cxnLst/>
              <a:rect l="l" t="t" r="r" b="b"/>
              <a:pathLst>
                <a:path w="1696" h="3172" extrusionOk="0">
                  <a:moveTo>
                    <a:pt x="828" y="0"/>
                  </a:moveTo>
                  <a:lnTo>
                    <a:pt x="356" y="276"/>
                  </a:lnTo>
                  <a:lnTo>
                    <a:pt x="277" y="335"/>
                  </a:lnTo>
                  <a:lnTo>
                    <a:pt x="218" y="394"/>
                  </a:lnTo>
                  <a:lnTo>
                    <a:pt x="159" y="473"/>
                  </a:lnTo>
                  <a:lnTo>
                    <a:pt x="99" y="572"/>
                  </a:lnTo>
                  <a:lnTo>
                    <a:pt x="60" y="670"/>
                  </a:lnTo>
                  <a:lnTo>
                    <a:pt x="40" y="788"/>
                  </a:lnTo>
                  <a:lnTo>
                    <a:pt x="21" y="926"/>
                  </a:lnTo>
                  <a:lnTo>
                    <a:pt x="1" y="1064"/>
                  </a:lnTo>
                  <a:lnTo>
                    <a:pt x="21" y="1202"/>
                  </a:lnTo>
                  <a:lnTo>
                    <a:pt x="40" y="1360"/>
                  </a:lnTo>
                  <a:lnTo>
                    <a:pt x="99" y="1675"/>
                  </a:lnTo>
                  <a:lnTo>
                    <a:pt x="218" y="1970"/>
                  </a:lnTo>
                  <a:lnTo>
                    <a:pt x="356" y="2266"/>
                  </a:lnTo>
                  <a:lnTo>
                    <a:pt x="553" y="2542"/>
                  </a:lnTo>
                  <a:lnTo>
                    <a:pt x="750" y="2798"/>
                  </a:lnTo>
                  <a:lnTo>
                    <a:pt x="986" y="3014"/>
                  </a:lnTo>
                  <a:lnTo>
                    <a:pt x="1104" y="3093"/>
                  </a:lnTo>
                  <a:lnTo>
                    <a:pt x="1222" y="3172"/>
                  </a:lnTo>
                  <a:lnTo>
                    <a:pt x="1695" y="2896"/>
                  </a:lnTo>
                  <a:lnTo>
                    <a:pt x="1577" y="2817"/>
                  </a:lnTo>
                  <a:lnTo>
                    <a:pt x="1459" y="2739"/>
                  </a:lnTo>
                  <a:lnTo>
                    <a:pt x="1222" y="2522"/>
                  </a:lnTo>
                  <a:lnTo>
                    <a:pt x="1025" y="2266"/>
                  </a:lnTo>
                  <a:lnTo>
                    <a:pt x="828" y="1990"/>
                  </a:lnTo>
                  <a:lnTo>
                    <a:pt x="690" y="1695"/>
                  </a:lnTo>
                  <a:lnTo>
                    <a:pt x="572" y="1399"/>
                  </a:lnTo>
                  <a:lnTo>
                    <a:pt x="513" y="1084"/>
                  </a:lnTo>
                  <a:lnTo>
                    <a:pt x="493" y="946"/>
                  </a:lnTo>
                  <a:lnTo>
                    <a:pt x="474" y="788"/>
                  </a:lnTo>
                  <a:lnTo>
                    <a:pt x="493" y="651"/>
                  </a:lnTo>
                  <a:lnTo>
                    <a:pt x="513" y="513"/>
                  </a:lnTo>
                  <a:lnTo>
                    <a:pt x="533" y="394"/>
                  </a:lnTo>
                  <a:lnTo>
                    <a:pt x="572" y="296"/>
                  </a:lnTo>
                  <a:lnTo>
                    <a:pt x="631" y="197"/>
                  </a:lnTo>
                  <a:lnTo>
                    <a:pt x="690" y="119"/>
                  </a:lnTo>
                  <a:lnTo>
                    <a:pt x="750" y="60"/>
                  </a:lnTo>
                  <a:lnTo>
                    <a:pt x="828" y="0"/>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15"/>
            <p:cNvSpPr/>
            <p:nvPr/>
          </p:nvSpPr>
          <p:spPr>
            <a:xfrm>
              <a:off x="4257625" y="1719425"/>
              <a:ext cx="76850" cy="66000"/>
            </a:xfrm>
            <a:custGeom>
              <a:avLst/>
              <a:gdLst/>
              <a:ahLst/>
              <a:cxnLst/>
              <a:rect l="l" t="t" r="r" b="b"/>
              <a:pathLst>
                <a:path w="3074" h="2640" extrusionOk="0">
                  <a:moveTo>
                    <a:pt x="847" y="0"/>
                  </a:moveTo>
                  <a:lnTo>
                    <a:pt x="709" y="20"/>
                  </a:lnTo>
                  <a:lnTo>
                    <a:pt x="591" y="59"/>
                  </a:lnTo>
                  <a:lnTo>
                    <a:pt x="473" y="99"/>
                  </a:lnTo>
                  <a:lnTo>
                    <a:pt x="0" y="375"/>
                  </a:lnTo>
                  <a:lnTo>
                    <a:pt x="118" y="335"/>
                  </a:lnTo>
                  <a:lnTo>
                    <a:pt x="237" y="296"/>
                  </a:lnTo>
                  <a:lnTo>
                    <a:pt x="374" y="276"/>
                  </a:lnTo>
                  <a:lnTo>
                    <a:pt x="512" y="276"/>
                  </a:lnTo>
                  <a:lnTo>
                    <a:pt x="650" y="296"/>
                  </a:lnTo>
                  <a:lnTo>
                    <a:pt x="808" y="335"/>
                  </a:lnTo>
                  <a:lnTo>
                    <a:pt x="965" y="414"/>
                  </a:lnTo>
                  <a:lnTo>
                    <a:pt x="1123" y="493"/>
                  </a:lnTo>
                  <a:lnTo>
                    <a:pt x="1379" y="670"/>
                  </a:lnTo>
                  <a:lnTo>
                    <a:pt x="1615" y="887"/>
                  </a:lnTo>
                  <a:lnTo>
                    <a:pt x="1852" y="1123"/>
                  </a:lnTo>
                  <a:lnTo>
                    <a:pt x="2049" y="1399"/>
                  </a:lnTo>
                  <a:lnTo>
                    <a:pt x="2246" y="1694"/>
                  </a:lnTo>
                  <a:lnTo>
                    <a:pt x="2403" y="1990"/>
                  </a:lnTo>
                  <a:lnTo>
                    <a:pt x="2522" y="2305"/>
                  </a:lnTo>
                  <a:lnTo>
                    <a:pt x="2600" y="2640"/>
                  </a:lnTo>
                  <a:lnTo>
                    <a:pt x="3073" y="2364"/>
                  </a:lnTo>
                  <a:lnTo>
                    <a:pt x="2994" y="2049"/>
                  </a:lnTo>
                  <a:lnTo>
                    <a:pt x="2876" y="1714"/>
                  </a:lnTo>
                  <a:lnTo>
                    <a:pt x="2719" y="1419"/>
                  </a:lnTo>
                  <a:lnTo>
                    <a:pt x="2522" y="1123"/>
                  </a:lnTo>
                  <a:lnTo>
                    <a:pt x="2325" y="847"/>
                  </a:lnTo>
                  <a:lnTo>
                    <a:pt x="2088" y="611"/>
                  </a:lnTo>
                  <a:lnTo>
                    <a:pt x="1852" y="394"/>
                  </a:lnTo>
                  <a:lnTo>
                    <a:pt x="1596" y="217"/>
                  </a:lnTo>
                  <a:lnTo>
                    <a:pt x="1438" y="138"/>
                  </a:lnTo>
                  <a:lnTo>
                    <a:pt x="1281" y="79"/>
                  </a:lnTo>
                  <a:lnTo>
                    <a:pt x="1123" y="20"/>
                  </a:lnTo>
                  <a:lnTo>
                    <a:pt x="985"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15"/>
            <p:cNvSpPr/>
            <p:nvPr/>
          </p:nvSpPr>
          <p:spPr>
            <a:xfrm>
              <a:off x="4246300" y="1726325"/>
              <a:ext cx="76350" cy="100475"/>
            </a:xfrm>
            <a:custGeom>
              <a:avLst/>
              <a:gdLst/>
              <a:ahLst/>
              <a:cxnLst/>
              <a:rect l="l" t="t" r="r" b="b"/>
              <a:pathLst>
                <a:path w="3054" h="4019" extrusionOk="0">
                  <a:moveTo>
                    <a:pt x="827" y="0"/>
                  </a:moveTo>
                  <a:lnTo>
                    <a:pt x="690" y="20"/>
                  </a:lnTo>
                  <a:lnTo>
                    <a:pt x="571" y="59"/>
                  </a:lnTo>
                  <a:lnTo>
                    <a:pt x="473" y="99"/>
                  </a:lnTo>
                  <a:lnTo>
                    <a:pt x="374" y="177"/>
                  </a:lnTo>
                  <a:lnTo>
                    <a:pt x="276" y="256"/>
                  </a:lnTo>
                  <a:lnTo>
                    <a:pt x="197" y="355"/>
                  </a:lnTo>
                  <a:lnTo>
                    <a:pt x="138" y="473"/>
                  </a:lnTo>
                  <a:lnTo>
                    <a:pt x="79" y="611"/>
                  </a:lnTo>
                  <a:lnTo>
                    <a:pt x="40" y="768"/>
                  </a:lnTo>
                  <a:lnTo>
                    <a:pt x="20" y="926"/>
                  </a:lnTo>
                  <a:lnTo>
                    <a:pt x="0" y="1103"/>
                  </a:lnTo>
                  <a:lnTo>
                    <a:pt x="20" y="1300"/>
                  </a:lnTo>
                  <a:lnTo>
                    <a:pt x="40" y="1477"/>
                  </a:lnTo>
                  <a:lnTo>
                    <a:pt x="79" y="1674"/>
                  </a:lnTo>
                  <a:lnTo>
                    <a:pt x="118" y="1871"/>
                  </a:lnTo>
                  <a:lnTo>
                    <a:pt x="197" y="2068"/>
                  </a:lnTo>
                  <a:lnTo>
                    <a:pt x="276" y="2265"/>
                  </a:lnTo>
                  <a:lnTo>
                    <a:pt x="453" y="2640"/>
                  </a:lnTo>
                  <a:lnTo>
                    <a:pt x="690" y="2994"/>
                  </a:lnTo>
                  <a:lnTo>
                    <a:pt x="808" y="3152"/>
                  </a:lnTo>
                  <a:lnTo>
                    <a:pt x="946" y="3309"/>
                  </a:lnTo>
                  <a:lnTo>
                    <a:pt x="1103" y="3447"/>
                  </a:lnTo>
                  <a:lnTo>
                    <a:pt x="1241" y="3585"/>
                  </a:lnTo>
                  <a:lnTo>
                    <a:pt x="1399" y="3703"/>
                  </a:lnTo>
                  <a:lnTo>
                    <a:pt x="1556" y="3802"/>
                  </a:lnTo>
                  <a:lnTo>
                    <a:pt x="1793" y="3920"/>
                  </a:lnTo>
                  <a:lnTo>
                    <a:pt x="2029" y="3979"/>
                  </a:lnTo>
                  <a:lnTo>
                    <a:pt x="2226" y="4019"/>
                  </a:lnTo>
                  <a:lnTo>
                    <a:pt x="2423" y="3999"/>
                  </a:lnTo>
                  <a:lnTo>
                    <a:pt x="2600" y="3940"/>
                  </a:lnTo>
                  <a:lnTo>
                    <a:pt x="2758" y="3841"/>
                  </a:lnTo>
                  <a:lnTo>
                    <a:pt x="2896" y="3723"/>
                  </a:lnTo>
                  <a:lnTo>
                    <a:pt x="2994" y="3546"/>
                  </a:lnTo>
                  <a:lnTo>
                    <a:pt x="2620" y="3329"/>
                  </a:lnTo>
                  <a:lnTo>
                    <a:pt x="2521" y="3428"/>
                  </a:lnTo>
                  <a:lnTo>
                    <a:pt x="2423" y="3506"/>
                  </a:lnTo>
                  <a:lnTo>
                    <a:pt x="2305" y="3546"/>
                  </a:lnTo>
                  <a:lnTo>
                    <a:pt x="2167" y="3585"/>
                  </a:lnTo>
                  <a:lnTo>
                    <a:pt x="2029" y="3585"/>
                  </a:lnTo>
                  <a:lnTo>
                    <a:pt x="1891" y="3546"/>
                  </a:lnTo>
                  <a:lnTo>
                    <a:pt x="1734" y="3506"/>
                  </a:lnTo>
                  <a:lnTo>
                    <a:pt x="1556" y="3408"/>
                  </a:lnTo>
                  <a:lnTo>
                    <a:pt x="1438" y="3329"/>
                  </a:lnTo>
                  <a:lnTo>
                    <a:pt x="1320" y="3250"/>
                  </a:lnTo>
                  <a:lnTo>
                    <a:pt x="1084" y="3034"/>
                  </a:lnTo>
                  <a:lnTo>
                    <a:pt x="887" y="2778"/>
                  </a:lnTo>
                  <a:lnTo>
                    <a:pt x="690" y="2502"/>
                  </a:lnTo>
                  <a:lnTo>
                    <a:pt x="552" y="2206"/>
                  </a:lnTo>
                  <a:lnTo>
                    <a:pt x="433" y="1911"/>
                  </a:lnTo>
                  <a:lnTo>
                    <a:pt x="374" y="1596"/>
                  </a:lnTo>
                  <a:lnTo>
                    <a:pt x="355" y="1438"/>
                  </a:lnTo>
                  <a:lnTo>
                    <a:pt x="335" y="1300"/>
                  </a:lnTo>
                  <a:lnTo>
                    <a:pt x="355" y="1162"/>
                  </a:lnTo>
                  <a:lnTo>
                    <a:pt x="374" y="1024"/>
                  </a:lnTo>
                  <a:lnTo>
                    <a:pt x="394" y="906"/>
                  </a:lnTo>
                  <a:lnTo>
                    <a:pt x="433" y="808"/>
                  </a:lnTo>
                  <a:lnTo>
                    <a:pt x="493" y="709"/>
                  </a:lnTo>
                  <a:lnTo>
                    <a:pt x="552" y="630"/>
                  </a:lnTo>
                  <a:lnTo>
                    <a:pt x="630" y="571"/>
                  </a:lnTo>
                  <a:lnTo>
                    <a:pt x="709" y="512"/>
                  </a:lnTo>
                  <a:lnTo>
                    <a:pt x="788" y="473"/>
                  </a:lnTo>
                  <a:lnTo>
                    <a:pt x="887" y="433"/>
                  </a:lnTo>
                  <a:lnTo>
                    <a:pt x="1084" y="433"/>
                  </a:lnTo>
                  <a:lnTo>
                    <a:pt x="1202" y="453"/>
                  </a:lnTo>
                  <a:lnTo>
                    <a:pt x="1320" y="493"/>
                  </a:lnTo>
                  <a:lnTo>
                    <a:pt x="1438" y="532"/>
                  </a:lnTo>
                  <a:lnTo>
                    <a:pt x="1576" y="591"/>
                  </a:lnTo>
                  <a:lnTo>
                    <a:pt x="1753" y="729"/>
                  </a:lnTo>
                  <a:lnTo>
                    <a:pt x="1950" y="887"/>
                  </a:lnTo>
                  <a:lnTo>
                    <a:pt x="2108" y="1064"/>
                  </a:lnTo>
                  <a:lnTo>
                    <a:pt x="2265" y="1261"/>
                  </a:lnTo>
                  <a:lnTo>
                    <a:pt x="2403" y="1458"/>
                  </a:lnTo>
                  <a:lnTo>
                    <a:pt x="2521" y="1694"/>
                  </a:lnTo>
                  <a:lnTo>
                    <a:pt x="2620" y="1911"/>
                  </a:lnTo>
                  <a:lnTo>
                    <a:pt x="2699" y="2147"/>
                  </a:lnTo>
                  <a:lnTo>
                    <a:pt x="3053" y="2364"/>
                  </a:lnTo>
                  <a:lnTo>
                    <a:pt x="2975" y="2029"/>
                  </a:lnTo>
                  <a:lnTo>
                    <a:pt x="2856" y="1714"/>
                  </a:lnTo>
                  <a:lnTo>
                    <a:pt x="2699" y="1418"/>
                  </a:lnTo>
                  <a:lnTo>
                    <a:pt x="2502" y="1123"/>
                  </a:lnTo>
                  <a:lnTo>
                    <a:pt x="2305" y="847"/>
                  </a:lnTo>
                  <a:lnTo>
                    <a:pt x="2068" y="611"/>
                  </a:lnTo>
                  <a:lnTo>
                    <a:pt x="1832" y="394"/>
                  </a:lnTo>
                  <a:lnTo>
                    <a:pt x="1576" y="217"/>
                  </a:lnTo>
                  <a:lnTo>
                    <a:pt x="1418" y="138"/>
                  </a:lnTo>
                  <a:lnTo>
                    <a:pt x="1261" y="59"/>
                  </a:lnTo>
                  <a:lnTo>
                    <a:pt x="1103" y="20"/>
                  </a:lnTo>
                  <a:lnTo>
                    <a:pt x="96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15"/>
            <p:cNvSpPr/>
            <p:nvPr/>
          </p:nvSpPr>
          <p:spPr>
            <a:xfrm>
              <a:off x="4362025" y="1757350"/>
              <a:ext cx="33500" cy="10850"/>
            </a:xfrm>
            <a:custGeom>
              <a:avLst/>
              <a:gdLst/>
              <a:ahLst/>
              <a:cxnLst/>
              <a:rect l="l" t="t" r="r" b="b"/>
              <a:pathLst>
                <a:path w="1340" h="434" extrusionOk="0">
                  <a:moveTo>
                    <a:pt x="473" y="0"/>
                  </a:moveTo>
                  <a:lnTo>
                    <a:pt x="0" y="276"/>
                  </a:lnTo>
                  <a:lnTo>
                    <a:pt x="118" y="335"/>
                  </a:lnTo>
                  <a:lnTo>
                    <a:pt x="237" y="394"/>
                  </a:lnTo>
                  <a:lnTo>
                    <a:pt x="355" y="414"/>
                  </a:lnTo>
                  <a:lnTo>
                    <a:pt x="473" y="433"/>
                  </a:lnTo>
                  <a:lnTo>
                    <a:pt x="690" y="433"/>
                  </a:lnTo>
                  <a:lnTo>
                    <a:pt x="768" y="394"/>
                  </a:lnTo>
                  <a:lnTo>
                    <a:pt x="867" y="355"/>
                  </a:lnTo>
                  <a:lnTo>
                    <a:pt x="1340" y="79"/>
                  </a:lnTo>
                  <a:lnTo>
                    <a:pt x="1241" y="118"/>
                  </a:lnTo>
                  <a:lnTo>
                    <a:pt x="1162" y="158"/>
                  </a:lnTo>
                  <a:lnTo>
                    <a:pt x="828" y="158"/>
                  </a:lnTo>
                  <a:lnTo>
                    <a:pt x="709" y="118"/>
                  </a:lnTo>
                  <a:lnTo>
                    <a:pt x="591" y="59"/>
                  </a:lnTo>
                  <a:lnTo>
                    <a:pt x="473"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15"/>
            <p:cNvSpPr/>
            <p:nvPr/>
          </p:nvSpPr>
          <p:spPr>
            <a:xfrm>
              <a:off x="4331475" y="1684950"/>
              <a:ext cx="42375" cy="79300"/>
            </a:xfrm>
            <a:custGeom>
              <a:avLst/>
              <a:gdLst/>
              <a:ahLst/>
              <a:cxnLst/>
              <a:rect l="l" t="t" r="r" b="b"/>
              <a:pathLst>
                <a:path w="1695" h="3172" extrusionOk="0">
                  <a:moveTo>
                    <a:pt x="828" y="0"/>
                  </a:moveTo>
                  <a:lnTo>
                    <a:pt x="749" y="40"/>
                  </a:lnTo>
                  <a:lnTo>
                    <a:pt x="741" y="52"/>
                  </a:lnTo>
                  <a:lnTo>
                    <a:pt x="828" y="0"/>
                  </a:lnTo>
                  <a:close/>
                  <a:moveTo>
                    <a:pt x="741" y="52"/>
                  </a:moveTo>
                  <a:lnTo>
                    <a:pt x="355" y="276"/>
                  </a:lnTo>
                  <a:lnTo>
                    <a:pt x="277" y="316"/>
                  </a:lnTo>
                  <a:lnTo>
                    <a:pt x="218" y="394"/>
                  </a:lnTo>
                  <a:lnTo>
                    <a:pt x="139" y="473"/>
                  </a:lnTo>
                  <a:lnTo>
                    <a:pt x="99" y="572"/>
                  </a:lnTo>
                  <a:lnTo>
                    <a:pt x="60" y="670"/>
                  </a:lnTo>
                  <a:lnTo>
                    <a:pt x="21" y="788"/>
                  </a:lnTo>
                  <a:lnTo>
                    <a:pt x="1" y="926"/>
                  </a:lnTo>
                  <a:lnTo>
                    <a:pt x="1" y="1064"/>
                  </a:lnTo>
                  <a:lnTo>
                    <a:pt x="1" y="1202"/>
                  </a:lnTo>
                  <a:lnTo>
                    <a:pt x="21" y="1360"/>
                  </a:lnTo>
                  <a:lnTo>
                    <a:pt x="99" y="1655"/>
                  </a:lnTo>
                  <a:lnTo>
                    <a:pt x="198" y="1970"/>
                  </a:lnTo>
                  <a:lnTo>
                    <a:pt x="355" y="2266"/>
                  </a:lnTo>
                  <a:lnTo>
                    <a:pt x="533" y="2542"/>
                  </a:lnTo>
                  <a:lnTo>
                    <a:pt x="749" y="2778"/>
                  </a:lnTo>
                  <a:lnTo>
                    <a:pt x="966" y="2995"/>
                  </a:lnTo>
                  <a:lnTo>
                    <a:pt x="1084" y="3093"/>
                  </a:lnTo>
                  <a:lnTo>
                    <a:pt x="1222" y="3172"/>
                  </a:lnTo>
                  <a:lnTo>
                    <a:pt x="1695" y="2896"/>
                  </a:lnTo>
                  <a:lnTo>
                    <a:pt x="1557" y="2817"/>
                  </a:lnTo>
                  <a:lnTo>
                    <a:pt x="1439" y="2719"/>
                  </a:lnTo>
                  <a:lnTo>
                    <a:pt x="1222" y="2502"/>
                  </a:lnTo>
                  <a:lnTo>
                    <a:pt x="1006" y="2266"/>
                  </a:lnTo>
                  <a:lnTo>
                    <a:pt x="828" y="1990"/>
                  </a:lnTo>
                  <a:lnTo>
                    <a:pt x="671" y="1695"/>
                  </a:lnTo>
                  <a:lnTo>
                    <a:pt x="572" y="1379"/>
                  </a:lnTo>
                  <a:lnTo>
                    <a:pt x="493" y="1084"/>
                  </a:lnTo>
                  <a:lnTo>
                    <a:pt x="474" y="926"/>
                  </a:lnTo>
                  <a:lnTo>
                    <a:pt x="474" y="788"/>
                  </a:lnTo>
                  <a:lnTo>
                    <a:pt x="474" y="651"/>
                  </a:lnTo>
                  <a:lnTo>
                    <a:pt x="493" y="513"/>
                  </a:lnTo>
                  <a:lnTo>
                    <a:pt x="533" y="394"/>
                  </a:lnTo>
                  <a:lnTo>
                    <a:pt x="572" y="296"/>
                  </a:lnTo>
                  <a:lnTo>
                    <a:pt x="612" y="197"/>
                  </a:lnTo>
                  <a:lnTo>
                    <a:pt x="690" y="119"/>
                  </a:lnTo>
                  <a:lnTo>
                    <a:pt x="741" y="52"/>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15"/>
            <p:cNvSpPr/>
            <p:nvPr/>
          </p:nvSpPr>
          <p:spPr>
            <a:xfrm>
              <a:off x="4334450" y="1672150"/>
              <a:ext cx="76850" cy="65525"/>
            </a:xfrm>
            <a:custGeom>
              <a:avLst/>
              <a:gdLst/>
              <a:ahLst/>
              <a:cxnLst/>
              <a:rect l="l" t="t" r="r" b="b"/>
              <a:pathLst>
                <a:path w="3074" h="2621" extrusionOk="0">
                  <a:moveTo>
                    <a:pt x="827" y="0"/>
                  </a:moveTo>
                  <a:lnTo>
                    <a:pt x="709" y="20"/>
                  </a:lnTo>
                  <a:lnTo>
                    <a:pt x="591" y="40"/>
                  </a:lnTo>
                  <a:lnTo>
                    <a:pt x="473" y="99"/>
                  </a:lnTo>
                  <a:lnTo>
                    <a:pt x="0" y="375"/>
                  </a:lnTo>
                  <a:lnTo>
                    <a:pt x="0" y="375"/>
                  </a:lnTo>
                  <a:lnTo>
                    <a:pt x="118" y="315"/>
                  </a:lnTo>
                  <a:lnTo>
                    <a:pt x="236" y="296"/>
                  </a:lnTo>
                  <a:lnTo>
                    <a:pt x="355" y="276"/>
                  </a:lnTo>
                  <a:lnTo>
                    <a:pt x="493" y="276"/>
                  </a:lnTo>
                  <a:lnTo>
                    <a:pt x="650" y="296"/>
                  </a:lnTo>
                  <a:lnTo>
                    <a:pt x="788" y="335"/>
                  </a:lnTo>
                  <a:lnTo>
                    <a:pt x="946" y="394"/>
                  </a:lnTo>
                  <a:lnTo>
                    <a:pt x="1103" y="473"/>
                  </a:lnTo>
                  <a:lnTo>
                    <a:pt x="1359" y="650"/>
                  </a:lnTo>
                  <a:lnTo>
                    <a:pt x="1615" y="867"/>
                  </a:lnTo>
                  <a:lnTo>
                    <a:pt x="1852" y="1123"/>
                  </a:lnTo>
                  <a:lnTo>
                    <a:pt x="2049" y="1379"/>
                  </a:lnTo>
                  <a:lnTo>
                    <a:pt x="2226" y="1675"/>
                  </a:lnTo>
                  <a:lnTo>
                    <a:pt x="2384" y="1990"/>
                  </a:lnTo>
                  <a:lnTo>
                    <a:pt x="2521" y="2305"/>
                  </a:lnTo>
                  <a:lnTo>
                    <a:pt x="2600" y="2620"/>
                  </a:lnTo>
                  <a:lnTo>
                    <a:pt x="3073" y="2344"/>
                  </a:lnTo>
                  <a:lnTo>
                    <a:pt x="2994" y="2029"/>
                  </a:lnTo>
                  <a:lnTo>
                    <a:pt x="2856" y="1714"/>
                  </a:lnTo>
                  <a:lnTo>
                    <a:pt x="2699" y="1399"/>
                  </a:lnTo>
                  <a:lnTo>
                    <a:pt x="2521" y="1123"/>
                  </a:lnTo>
                  <a:lnTo>
                    <a:pt x="2324" y="847"/>
                  </a:lnTo>
                  <a:lnTo>
                    <a:pt x="2088" y="591"/>
                  </a:lnTo>
                  <a:lnTo>
                    <a:pt x="1832" y="375"/>
                  </a:lnTo>
                  <a:lnTo>
                    <a:pt x="1576" y="217"/>
                  </a:lnTo>
                  <a:lnTo>
                    <a:pt x="1418" y="119"/>
                  </a:lnTo>
                  <a:lnTo>
                    <a:pt x="1261" y="59"/>
                  </a:lnTo>
                  <a:lnTo>
                    <a:pt x="1123" y="20"/>
                  </a:lnTo>
                  <a:lnTo>
                    <a:pt x="965"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15"/>
            <p:cNvSpPr/>
            <p:nvPr/>
          </p:nvSpPr>
          <p:spPr>
            <a:xfrm>
              <a:off x="4323125" y="1679050"/>
              <a:ext cx="76350" cy="99975"/>
            </a:xfrm>
            <a:custGeom>
              <a:avLst/>
              <a:gdLst/>
              <a:ahLst/>
              <a:cxnLst/>
              <a:rect l="l" t="t" r="r" b="b"/>
              <a:pathLst>
                <a:path w="3054" h="3999" extrusionOk="0">
                  <a:moveTo>
                    <a:pt x="689" y="0"/>
                  </a:moveTo>
                  <a:lnTo>
                    <a:pt x="571" y="39"/>
                  </a:lnTo>
                  <a:lnTo>
                    <a:pt x="453" y="99"/>
                  </a:lnTo>
                  <a:lnTo>
                    <a:pt x="355" y="158"/>
                  </a:lnTo>
                  <a:lnTo>
                    <a:pt x="276" y="256"/>
                  </a:lnTo>
                  <a:lnTo>
                    <a:pt x="197" y="355"/>
                  </a:lnTo>
                  <a:lnTo>
                    <a:pt x="118" y="473"/>
                  </a:lnTo>
                  <a:lnTo>
                    <a:pt x="59" y="611"/>
                  </a:lnTo>
                  <a:lnTo>
                    <a:pt x="20" y="749"/>
                  </a:lnTo>
                  <a:lnTo>
                    <a:pt x="0" y="926"/>
                  </a:lnTo>
                  <a:lnTo>
                    <a:pt x="0" y="1103"/>
                  </a:lnTo>
                  <a:lnTo>
                    <a:pt x="0" y="1280"/>
                  </a:lnTo>
                  <a:lnTo>
                    <a:pt x="20" y="1477"/>
                  </a:lnTo>
                  <a:lnTo>
                    <a:pt x="59" y="1674"/>
                  </a:lnTo>
                  <a:lnTo>
                    <a:pt x="118" y="1871"/>
                  </a:lnTo>
                  <a:lnTo>
                    <a:pt x="177" y="2068"/>
                  </a:lnTo>
                  <a:lnTo>
                    <a:pt x="256" y="2246"/>
                  </a:lnTo>
                  <a:lnTo>
                    <a:pt x="453" y="2640"/>
                  </a:lnTo>
                  <a:lnTo>
                    <a:pt x="689" y="2975"/>
                  </a:lnTo>
                  <a:lnTo>
                    <a:pt x="808" y="3152"/>
                  </a:lnTo>
                  <a:lnTo>
                    <a:pt x="946" y="3309"/>
                  </a:lnTo>
                  <a:lnTo>
                    <a:pt x="1083" y="3447"/>
                  </a:lnTo>
                  <a:lnTo>
                    <a:pt x="1241" y="3565"/>
                  </a:lnTo>
                  <a:lnTo>
                    <a:pt x="1399" y="3684"/>
                  </a:lnTo>
                  <a:lnTo>
                    <a:pt x="1556" y="3802"/>
                  </a:lnTo>
                  <a:lnTo>
                    <a:pt x="1793" y="3900"/>
                  </a:lnTo>
                  <a:lnTo>
                    <a:pt x="2009" y="3979"/>
                  </a:lnTo>
                  <a:lnTo>
                    <a:pt x="2226" y="3999"/>
                  </a:lnTo>
                  <a:lnTo>
                    <a:pt x="2423" y="3999"/>
                  </a:lnTo>
                  <a:lnTo>
                    <a:pt x="2600" y="3940"/>
                  </a:lnTo>
                  <a:lnTo>
                    <a:pt x="2758" y="3841"/>
                  </a:lnTo>
                  <a:lnTo>
                    <a:pt x="2876" y="3703"/>
                  </a:lnTo>
                  <a:lnTo>
                    <a:pt x="2994" y="3546"/>
                  </a:lnTo>
                  <a:lnTo>
                    <a:pt x="2600" y="3329"/>
                  </a:lnTo>
                  <a:lnTo>
                    <a:pt x="2521" y="3428"/>
                  </a:lnTo>
                  <a:lnTo>
                    <a:pt x="2423" y="3487"/>
                  </a:lnTo>
                  <a:lnTo>
                    <a:pt x="2305" y="3546"/>
                  </a:lnTo>
                  <a:lnTo>
                    <a:pt x="2167" y="3565"/>
                  </a:lnTo>
                  <a:lnTo>
                    <a:pt x="2029" y="3565"/>
                  </a:lnTo>
                  <a:lnTo>
                    <a:pt x="1871" y="3546"/>
                  </a:lnTo>
                  <a:lnTo>
                    <a:pt x="1714" y="3487"/>
                  </a:lnTo>
                  <a:lnTo>
                    <a:pt x="1556" y="3408"/>
                  </a:lnTo>
                  <a:lnTo>
                    <a:pt x="1418" y="3329"/>
                  </a:lnTo>
                  <a:lnTo>
                    <a:pt x="1300" y="3231"/>
                  </a:lnTo>
                  <a:lnTo>
                    <a:pt x="1083" y="3014"/>
                  </a:lnTo>
                  <a:lnTo>
                    <a:pt x="867" y="2778"/>
                  </a:lnTo>
                  <a:lnTo>
                    <a:pt x="689" y="2502"/>
                  </a:lnTo>
                  <a:lnTo>
                    <a:pt x="532" y="2206"/>
                  </a:lnTo>
                  <a:lnTo>
                    <a:pt x="433" y="1891"/>
                  </a:lnTo>
                  <a:lnTo>
                    <a:pt x="355" y="1596"/>
                  </a:lnTo>
                  <a:lnTo>
                    <a:pt x="335" y="1438"/>
                  </a:lnTo>
                  <a:lnTo>
                    <a:pt x="335" y="1300"/>
                  </a:lnTo>
                  <a:lnTo>
                    <a:pt x="335" y="1143"/>
                  </a:lnTo>
                  <a:lnTo>
                    <a:pt x="355" y="1024"/>
                  </a:lnTo>
                  <a:lnTo>
                    <a:pt x="394" y="906"/>
                  </a:lnTo>
                  <a:lnTo>
                    <a:pt x="433" y="808"/>
                  </a:lnTo>
                  <a:lnTo>
                    <a:pt x="473" y="709"/>
                  </a:lnTo>
                  <a:lnTo>
                    <a:pt x="552" y="630"/>
                  </a:lnTo>
                  <a:lnTo>
                    <a:pt x="611" y="552"/>
                  </a:lnTo>
                  <a:lnTo>
                    <a:pt x="689" y="512"/>
                  </a:lnTo>
                  <a:lnTo>
                    <a:pt x="788" y="453"/>
                  </a:lnTo>
                  <a:lnTo>
                    <a:pt x="867" y="433"/>
                  </a:lnTo>
                  <a:lnTo>
                    <a:pt x="985" y="414"/>
                  </a:lnTo>
                  <a:lnTo>
                    <a:pt x="1083" y="433"/>
                  </a:lnTo>
                  <a:lnTo>
                    <a:pt x="1202" y="433"/>
                  </a:lnTo>
                  <a:lnTo>
                    <a:pt x="1320" y="473"/>
                  </a:lnTo>
                  <a:lnTo>
                    <a:pt x="1438" y="532"/>
                  </a:lnTo>
                  <a:lnTo>
                    <a:pt x="1556" y="591"/>
                  </a:lnTo>
                  <a:lnTo>
                    <a:pt x="1753" y="709"/>
                  </a:lnTo>
                  <a:lnTo>
                    <a:pt x="1930" y="867"/>
                  </a:lnTo>
                  <a:lnTo>
                    <a:pt x="2108" y="1044"/>
                  </a:lnTo>
                  <a:lnTo>
                    <a:pt x="2265" y="1241"/>
                  </a:lnTo>
                  <a:lnTo>
                    <a:pt x="2403" y="1458"/>
                  </a:lnTo>
                  <a:lnTo>
                    <a:pt x="2521" y="1674"/>
                  </a:lnTo>
                  <a:lnTo>
                    <a:pt x="2620" y="1911"/>
                  </a:lnTo>
                  <a:lnTo>
                    <a:pt x="2699" y="2147"/>
                  </a:lnTo>
                  <a:lnTo>
                    <a:pt x="3053" y="2344"/>
                  </a:lnTo>
                  <a:lnTo>
                    <a:pt x="2974" y="2029"/>
                  </a:lnTo>
                  <a:lnTo>
                    <a:pt x="2837" y="1714"/>
                  </a:lnTo>
                  <a:lnTo>
                    <a:pt x="2679" y="1399"/>
                  </a:lnTo>
                  <a:lnTo>
                    <a:pt x="2502" y="1103"/>
                  </a:lnTo>
                  <a:lnTo>
                    <a:pt x="2305" y="847"/>
                  </a:lnTo>
                  <a:lnTo>
                    <a:pt x="2068" y="591"/>
                  </a:lnTo>
                  <a:lnTo>
                    <a:pt x="1812" y="374"/>
                  </a:lnTo>
                  <a:lnTo>
                    <a:pt x="1556" y="197"/>
                  </a:lnTo>
                  <a:lnTo>
                    <a:pt x="1399" y="118"/>
                  </a:lnTo>
                  <a:lnTo>
                    <a:pt x="1241" y="59"/>
                  </a:lnTo>
                  <a:lnTo>
                    <a:pt x="1103" y="20"/>
                  </a:lnTo>
                  <a:lnTo>
                    <a:pt x="94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15"/>
            <p:cNvSpPr/>
            <p:nvPr/>
          </p:nvSpPr>
          <p:spPr>
            <a:xfrm>
              <a:off x="4438350" y="1710075"/>
              <a:ext cx="33500" cy="10850"/>
            </a:xfrm>
            <a:custGeom>
              <a:avLst/>
              <a:gdLst/>
              <a:ahLst/>
              <a:cxnLst/>
              <a:rect l="l" t="t" r="r" b="b"/>
              <a:pathLst>
                <a:path w="1340" h="434" extrusionOk="0">
                  <a:moveTo>
                    <a:pt x="473" y="0"/>
                  </a:moveTo>
                  <a:lnTo>
                    <a:pt x="0" y="276"/>
                  </a:lnTo>
                  <a:lnTo>
                    <a:pt x="138" y="335"/>
                  </a:lnTo>
                  <a:lnTo>
                    <a:pt x="256" y="374"/>
                  </a:lnTo>
                  <a:lnTo>
                    <a:pt x="375" y="414"/>
                  </a:lnTo>
                  <a:lnTo>
                    <a:pt x="493" y="433"/>
                  </a:lnTo>
                  <a:lnTo>
                    <a:pt x="591" y="433"/>
                  </a:lnTo>
                  <a:lnTo>
                    <a:pt x="690" y="414"/>
                  </a:lnTo>
                  <a:lnTo>
                    <a:pt x="788" y="394"/>
                  </a:lnTo>
                  <a:lnTo>
                    <a:pt x="867" y="355"/>
                  </a:lnTo>
                  <a:lnTo>
                    <a:pt x="1340" y="79"/>
                  </a:lnTo>
                  <a:lnTo>
                    <a:pt x="1340" y="79"/>
                  </a:lnTo>
                  <a:lnTo>
                    <a:pt x="1261" y="118"/>
                  </a:lnTo>
                  <a:lnTo>
                    <a:pt x="1163" y="138"/>
                  </a:lnTo>
                  <a:lnTo>
                    <a:pt x="1064" y="158"/>
                  </a:lnTo>
                  <a:lnTo>
                    <a:pt x="966" y="158"/>
                  </a:lnTo>
                  <a:lnTo>
                    <a:pt x="847" y="138"/>
                  </a:lnTo>
                  <a:lnTo>
                    <a:pt x="729" y="99"/>
                  </a:lnTo>
                  <a:lnTo>
                    <a:pt x="611" y="59"/>
                  </a:lnTo>
                  <a:lnTo>
                    <a:pt x="473"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15"/>
            <p:cNvSpPr/>
            <p:nvPr/>
          </p:nvSpPr>
          <p:spPr>
            <a:xfrm>
              <a:off x="4407825" y="1637175"/>
              <a:ext cx="42375" cy="79800"/>
            </a:xfrm>
            <a:custGeom>
              <a:avLst/>
              <a:gdLst/>
              <a:ahLst/>
              <a:cxnLst/>
              <a:rect l="l" t="t" r="r" b="b"/>
              <a:pathLst>
                <a:path w="1695" h="3192" extrusionOk="0">
                  <a:moveTo>
                    <a:pt x="847" y="1"/>
                  </a:moveTo>
                  <a:lnTo>
                    <a:pt x="374" y="277"/>
                  </a:lnTo>
                  <a:lnTo>
                    <a:pt x="296" y="336"/>
                  </a:lnTo>
                  <a:lnTo>
                    <a:pt x="217" y="395"/>
                  </a:lnTo>
                  <a:lnTo>
                    <a:pt x="158" y="493"/>
                  </a:lnTo>
                  <a:lnTo>
                    <a:pt x="99" y="572"/>
                  </a:lnTo>
                  <a:lnTo>
                    <a:pt x="59" y="690"/>
                  </a:lnTo>
                  <a:lnTo>
                    <a:pt x="40" y="808"/>
                  </a:lnTo>
                  <a:lnTo>
                    <a:pt x="20" y="927"/>
                  </a:lnTo>
                  <a:lnTo>
                    <a:pt x="0" y="1064"/>
                  </a:lnTo>
                  <a:lnTo>
                    <a:pt x="20" y="1222"/>
                  </a:lnTo>
                  <a:lnTo>
                    <a:pt x="40" y="1360"/>
                  </a:lnTo>
                  <a:lnTo>
                    <a:pt x="99" y="1675"/>
                  </a:lnTo>
                  <a:lnTo>
                    <a:pt x="217" y="1971"/>
                  </a:lnTo>
                  <a:lnTo>
                    <a:pt x="374" y="2266"/>
                  </a:lnTo>
                  <a:lnTo>
                    <a:pt x="552" y="2542"/>
                  </a:lnTo>
                  <a:lnTo>
                    <a:pt x="749" y="2798"/>
                  </a:lnTo>
                  <a:lnTo>
                    <a:pt x="985" y="3015"/>
                  </a:lnTo>
                  <a:lnTo>
                    <a:pt x="1103" y="3113"/>
                  </a:lnTo>
                  <a:lnTo>
                    <a:pt x="1221" y="3192"/>
                  </a:lnTo>
                  <a:lnTo>
                    <a:pt x="1694" y="2916"/>
                  </a:lnTo>
                  <a:lnTo>
                    <a:pt x="1576" y="2837"/>
                  </a:lnTo>
                  <a:lnTo>
                    <a:pt x="1458" y="2739"/>
                  </a:lnTo>
                  <a:lnTo>
                    <a:pt x="1221" y="2522"/>
                  </a:lnTo>
                  <a:lnTo>
                    <a:pt x="1024" y="2266"/>
                  </a:lnTo>
                  <a:lnTo>
                    <a:pt x="847" y="1990"/>
                  </a:lnTo>
                  <a:lnTo>
                    <a:pt x="690" y="1695"/>
                  </a:lnTo>
                  <a:lnTo>
                    <a:pt x="571" y="1399"/>
                  </a:lnTo>
                  <a:lnTo>
                    <a:pt x="512" y="1084"/>
                  </a:lnTo>
                  <a:lnTo>
                    <a:pt x="493" y="946"/>
                  </a:lnTo>
                  <a:lnTo>
                    <a:pt x="473" y="789"/>
                  </a:lnTo>
                  <a:lnTo>
                    <a:pt x="493" y="651"/>
                  </a:lnTo>
                  <a:lnTo>
                    <a:pt x="512" y="533"/>
                  </a:lnTo>
                  <a:lnTo>
                    <a:pt x="532" y="414"/>
                  </a:lnTo>
                  <a:lnTo>
                    <a:pt x="571" y="296"/>
                  </a:lnTo>
                  <a:lnTo>
                    <a:pt x="630" y="217"/>
                  </a:lnTo>
                  <a:lnTo>
                    <a:pt x="690" y="139"/>
                  </a:lnTo>
                  <a:lnTo>
                    <a:pt x="768" y="60"/>
                  </a:lnTo>
                  <a:lnTo>
                    <a:pt x="847" y="1"/>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15"/>
            <p:cNvSpPr/>
            <p:nvPr/>
          </p:nvSpPr>
          <p:spPr>
            <a:xfrm>
              <a:off x="4411275" y="1624375"/>
              <a:ext cx="76825" cy="66025"/>
            </a:xfrm>
            <a:custGeom>
              <a:avLst/>
              <a:gdLst/>
              <a:ahLst/>
              <a:cxnLst/>
              <a:rect l="l" t="t" r="r" b="b"/>
              <a:pathLst>
                <a:path w="3073" h="2641" extrusionOk="0">
                  <a:moveTo>
                    <a:pt x="105" y="333"/>
                  </a:moveTo>
                  <a:lnTo>
                    <a:pt x="99" y="335"/>
                  </a:lnTo>
                  <a:lnTo>
                    <a:pt x="0" y="395"/>
                  </a:lnTo>
                  <a:lnTo>
                    <a:pt x="105" y="333"/>
                  </a:lnTo>
                  <a:close/>
                  <a:moveTo>
                    <a:pt x="827" y="1"/>
                  </a:moveTo>
                  <a:lnTo>
                    <a:pt x="689" y="20"/>
                  </a:lnTo>
                  <a:lnTo>
                    <a:pt x="571" y="60"/>
                  </a:lnTo>
                  <a:lnTo>
                    <a:pt x="473" y="119"/>
                  </a:lnTo>
                  <a:lnTo>
                    <a:pt x="105" y="333"/>
                  </a:lnTo>
                  <a:lnTo>
                    <a:pt x="217" y="296"/>
                  </a:lnTo>
                  <a:lnTo>
                    <a:pt x="355" y="276"/>
                  </a:lnTo>
                  <a:lnTo>
                    <a:pt x="492" y="276"/>
                  </a:lnTo>
                  <a:lnTo>
                    <a:pt x="630" y="316"/>
                  </a:lnTo>
                  <a:lnTo>
                    <a:pt x="788" y="355"/>
                  </a:lnTo>
                  <a:lnTo>
                    <a:pt x="946" y="414"/>
                  </a:lnTo>
                  <a:lnTo>
                    <a:pt x="1103" y="493"/>
                  </a:lnTo>
                  <a:lnTo>
                    <a:pt x="1359" y="670"/>
                  </a:lnTo>
                  <a:lnTo>
                    <a:pt x="1615" y="887"/>
                  </a:lnTo>
                  <a:lnTo>
                    <a:pt x="1832" y="1123"/>
                  </a:lnTo>
                  <a:lnTo>
                    <a:pt x="2049" y="1399"/>
                  </a:lnTo>
                  <a:lnTo>
                    <a:pt x="2226" y="1695"/>
                  </a:lnTo>
                  <a:lnTo>
                    <a:pt x="2384" y="2010"/>
                  </a:lnTo>
                  <a:lnTo>
                    <a:pt x="2502" y="2325"/>
                  </a:lnTo>
                  <a:lnTo>
                    <a:pt x="2600" y="2640"/>
                  </a:lnTo>
                  <a:lnTo>
                    <a:pt x="3073" y="2364"/>
                  </a:lnTo>
                  <a:lnTo>
                    <a:pt x="2974" y="2049"/>
                  </a:lnTo>
                  <a:lnTo>
                    <a:pt x="2856" y="1734"/>
                  </a:lnTo>
                  <a:lnTo>
                    <a:pt x="2699" y="1419"/>
                  </a:lnTo>
                  <a:lnTo>
                    <a:pt x="2521" y="1123"/>
                  </a:lnTo>
                  <a:lnTo>
                    <a:pt x="2305" y="848"/>
                  </a:lnTo>
                  <a:lnTo>
                    <a:pt x="2088" y="611"/>
                  </a:lnTo>
                  <a:lnTo>
                    <a:pt x="1832" y="395"/>
                  </a:lnTo>
                  <a:lnTo>
                    <a:pt x="1576" y="217"/>
                  </a:lnTo>
                  <a:lnTo>
                    <a:pt x="1418" y="138"/>
                  </a:lnTo>
                  <a:lnTo>
                    <a:pt x="1261" y="79"/>
                  </a:lnTo>
                  <a:lnTo>
                    <a:pt x="1103" y="40"/>
                  </a:lnTo>
                  <a:lnTo>
                    <a:pt x="965"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15"/>
            <p:cNvSpPr/>
            <p:nvPr/>
          </p:nvSpPr>
          <p:spPr>
            <a:xfrm>
              <a:off x="4399450" y="1631275"/>
              <a:ext cx="76850" cy="100475"/>
            </a:xfrm>
            <a:custGeom>
              <a:avLst/>
              <a:gdLst/>
              <a:ahLst/>
              <a:cxnLst/>
              <a:rect l="l" t="t" r="r" b="b"/>
              <a:pathLst>
                <a:path w="3074" h="4019" extrusionOk="0">
                  <a:moveTo>
                    <a:pt x="828" y="0"/>
                  </a:moveTo>
                  <a:lnTo>
                    <a:pt x="709" y="20"/>
                  </a:lnTo>
                  <a:lnTo>
                    <a:pt x="572" y="59"/>
                  </a:lnTo>
                  <a:lnTo>
                    <a:pt x="473" y="99"/>
                  </a:lnTo>
                  <a:lnTo>
                    <a:pt x="375" y="178"/>
                  </a:lnTo>
                  <a:lnTo>
                    <a:pt x="276" y="256"/>
                  </a:lnTo>
                  <a:lnTo>
                    <a:pt x="197" y="355"/>
                  </a:lnTo>
                  <a:lnTo>
                    <a:pt x="138" y="493"/>
                  </a:lnTo>
                  <a:lnTo>
                    <a:pt x="79" y="611"/>
                  </a:lnTo>
                  <a:lnTo>
                    <a:pt x="40" y="769"/>
                  </a:lnTo>
                  <a:lnTo>
                    <a:pt x="20" y="926"/>
                  </a:lnTo>
                  <a:lnTo>
                    <a:pt x="0" y="1103"/>
                  </a:lnTo>
                  <a:lnTo>
                    <a:pt x="20" y="1300"/>
                  </a:lnTo>
                  <a:lnTo>
                    <a:pt x="40" y="1497"/>
                  </a:lnTo>
                  <a:lnTo>
                    <a:pt x="79" y="1694"/>
                  </a:lnTo>
                  <a:lnTo>
                    <a:pt x="138" y="1872"/>
                  </a:lnTo>
                  <a:lnTo>
                    <a:pt x="197" y="2069"/>
                  </a:lnTo>
                  <a:lnTo>
                    <a:pt x="276" y="2266"/>
                  </a:lnTo>
                  <a:lnTo>
                    <a:pt x="453" y="2640"/>
                  </a:lnTo>
                  <a:lnTo>
                    <a:pt x="690" y="2994"/>
                  </a:lnTo>
                  <a:lnTo>
                    <a:pt x="828" y="3152"/>
                  </a:lnTo>
                  <a:lnTo>
                    <a:pt x="965" y="3310"/>
                  </a:lnTo>
                  <a:lnTo>
                    <a:pt x="1103" y="3448"/>
                  </a:lnTo>
                  <a:lnTo>
                    <a:pt x="1241" y="3585"/>
                  </a:lnTo>
                  <a:lnTo>
                    <a:pt x="1399" y="3704"/>
                  </a:lnTo>
                  <a:lnTo>
                    <a:pt x="1556" y="3802"/>
                  </a:lnTo>
                  <a:lnTo>
                    <a:pt x="1793" y="3920"/>
                  </a:lnTo>
                  <a:lnTo>
                    <a:pt x="2029" y="3999"/>
                  </a:lnTo>
                  <a:lnTo>
                    <a:pt x="2226" y="4019"/>
                  </a:lnTo>
                  <a:lnTo>
                    <a:pt x="2423" y="3999"/>
                  </a:lnTo>
                  <a:lnTo>
                    <a:pt x="2600" y="3940"/>
                  </a:lnTo>
                  <a:lnTo>
                    <a:pt x="2758" y="3861"/>
                  </a:lnTo>
                  <a:lnTo>
                    <a:pt x="2896" y="3723"/>
                  </a:lnTo>
                  <a:lnTo>
                    <a:pt x="2994" y="3566"/>
                  </a:lnTo>
                  <a:lnTo>
                    <a:pt x="2620" y="3329"/>
                  </a:lnTo>
                  <a:lnTo>
                    <a:pt x="2522" y="3428"/>
                  </a:lnTo>
                  <a:lnTo>
                    <a:pt x="2423" y="3507"/>
                  </a:lnTo>
                  <a:lnTo>
                    <a:pt x="2305" y="3566"/>
                  </a:lnTo>
                  <a:lnTo>
                    <a:pt x="2187" y="3585"/>
                  </a:lnTo>
                  <a:lnTo>
                    <a:pt x="2049" y="3585"/>
                  </a:lnTo>
                  <a:lnTo>
                    <a:pt x="1891" y="3566"/>
                  </a:lnTo>
                  <a:lnTo>
                    <a:pt x="1734" y="3507"/>
                  </a:lnTo>
                  <a:lnTo>
                    <a:pt x="1556" y="3428"/>
                  </a:lnTo>
                  <a:lnTo>
                    <a:pt x="1438" y="3349"/>
                  </a:lnTo>
                  <a:lnTo>
                    <a:pt x="1320" y="3251"/>
                  </a:lnTo>
                  <a:lnTo>
                    <a:pt x="1084" y="3034"/>
                  </a:lnTo>
                  <a:lnTo>
                    <a:pt x="887" y="2778"/>
                  </a:lnTo>
                  <a:lnTo>
                    <a:pt x="709" y="2502"/>
                  </a:lnTo>
                  <a:lnTo>
                    <a:pt x="552" y="2207"/>
                  </a:lnTo>
                  <a:lnTo>
                    <a:pt x="434" y="1911"/>
                  </a:lnTo>
                  <a:lnTo>
                    <a:pt x="375" y="1596"/>
                  </a:lnTo>
                  <a:lnTo>
                    <a:pt x="355" y="1458"/>
                  </a:lnTo>
                  <a:lnTo>
                    <a:pt x="335" y="1300"/>
                  </a:lnTo>
                  <a:lnTo>
                    <a:pt x="355" y="1163"/>
                  </a:lnTo>
                  <a:lnTo>
                    <a:pt x="375" y="1044"/>
                  </a:lnTo>
                  <a:lnTo>
                    <a:pt x="394" y="926"/>
                  </a:lnTo>
                  <a:lnTo>
                    <a:pt x="434" y="808"/>
                  </a:lnTo>
                  <a:lnTo>
                    <a:pt x="493" y="709"/>
                  </a:lnTo>
                  <a:lnTo>
                    <a:pt x="552" y="631"/>
                  </a:lnTo>
                  <a:lnTo>
                    <a:pt x="631" y="572"/>
                  </a:lnTo>
                  <a:lnTo>
                    <a:pt x="709" y="513"/>
                  </a:lnTo>
                  <a:lnTo>
                    <a:pt x="788" y="473"/>
                  </a:lnTo>
                  <a:lnTo>
                    <a:pt x="887" y="453"/>
                  </a:lnTo>
                  <a:lnTo>
                    <a:pt x="985" y="434"/>
                  </a:lnTo>
                  <a:lnTo>
                    <a:pt x="1103" y="434"/>
                  </a:lnTo>
                  <a:lnTo>
                    <a:pt x="1202" y="453"/>
                  </a:lnTo>
                  <a:lnTo>
                    <a:pt x="1320" y="493"/>
                  </a:lnTo>
                  <a:lnTo>
                    <a:pt x="1438" y="532"/>
                  </a:lnTo>
                  <a:lnTo>
                    <a:pt x="1576" y="611"/>
                  </a:lnTo>
                  <a:lnTo>
                    <a:pt x="1773" y="729"/>
                  </a:lnTo>
                  <a:lnTo>
                    <a:pt x="1950" y="887"/>
                  </a:lnTo>
                  <a:lnTo>
                    <a:pt x="2108" y="1064"/>
                  </a:lnTo>
                  <a:lnTo>
                    <a:pt x="2266" y="1261"/>
                  </a:lnTo>
                  <a:lnTo>
                    <a:pt x="2403" y="1478"/>
                  </a:lnTo>
                  <a:lnTo>
                    <a:pt x="2541" y="1694"/>
                  </a:lnTo>
                  <a:lnTo>
                    <a:pt x="2640" y="1931"/>
                  </a:lnTo>
                  <a:lnTo>
                    <a:pt x="2719" y="2167"/>
                  </a:lnTo>
                  <a:lnTo>
                    <a:pt x="3073" y="2364"/>
                  </a:lnTo>
                  <a:lnTo>
                    <a:pt x="2975" y="2049"/>
                  </a:lnTo>
                  <a:lnTo>
                    <a:pt x="2857" y="1734"/>
                  </a:lnTo>
                  <a:lnTo>
                    <a:pt x="2699" y="1419"/>
                  </a:lnTo>
                  <a:lnTo>
                    <a:pt x="2522" y="1123"/>
                  </a:lnTo>
                  <a:lnTo>
                    <a:pt x="2305" y="847"/>
                  </a:lnTo>
                  <a:lnTo>
                    <a:pt x="2088" y="611"/>
                  </a:lnTo>
                  <a:lnTo>
                    <a:pt x="1832" y="394"/>
                  </a:lnTo>
                  <a:lnTo>
                    <a:pt x="1576" y="217"/>
                  </a:lnTo>
                  <a:lnTo>
                    <a:pt x="1419" y="138"/>
                  </a:lnTo>
                  <a:lnTo>
                    <a:pt x="1261" y="79"/>
                  </a:lnTo>
                  <a:lnTo>
                    <a:pt x="1103" y="40"/>
                  </a:lnTo>
                  <a:lnTo>
                    <a:pt x="96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15"/>
            <p:cNvSpPr/>
            <p:nvPr/>
          </p:nvSpPr>
          <p:spPr>
            <a:xfrm>
              <a:off x="4515175" y="1662300"/>
              <a:ext cx="33500" cy="11350"/>
            </a:xfrm>
            <a:custGeom>
              <a:avLst/>
              <a:gdLst/>
              <a:ahLst/>
              <a:cxnLst/>
              <a:rect l="l" t="t" r="r" b="b"/>
              <a:pathLst>
                <a:path w="1340" h="454" extrusionOk="0">
                  <a:moveTo>
                    <a:pt x="473" y="0"/>
                  </a:moveTo>
                  <a:lnTo>
                    <a:pt x="0" y="276"/>
                  </a:lnTo>
                  <a:lnTo>
                    <a:pt x="119" y="355"/>
                  </a:lnTo>
                  <a:lnTo>
                    <a:pt x="256" y="394"/>
                  </a:lnTo>
                  <a:lnTo>
                    <a:pt x="375" y="434"/>
                  </a:lnTo>
                  <a:lnTo>
                    <a:pt x="473" y="453"/>
                  </a:lnTo>
                  <a:lnTo>
                    <a:pt x="591" y="453"/>
                  </a:lnTo>
                  <a:lnTo>
                    <a:pt x="690" y="434"/>
                  </a:lnTo>
                  <a:lnTo>
                    <a:pt x="788" y="414"/>
                  </a:lnTo>
                  <a:lnTo>
                    <a:pt x="867" y="355"/>
                  </a:lnTo>
                  <a:lnTo>
                    <a:pt x="1340" y="99"/>
                  </a:lnTo>
                  <a:lnTo>
                    <a:pt x="1340" y="99"/>
                  </a:lnTo>
                  <a:lnTo>
                    <a:pt x="1261" y="138"/>
                  </a:lnTo>
                  <a:lnTo>
                    <a:pt x="1163" y="158"/>
                  </a:lnTo>
                  <a:lnTo>
                    <a:pt x="1064" y="178"/>
                  </a:lnTo>
                  <a:lnTo>
                    <a:pt x="946" y="178"/>
                  </a:lnTo>
                  <a:lnTo>
                    <a:pt x="847" y="158"/>
                  </a:lnTo>
                  <a:lnTo>
                    <a:pt x="729" y="119"/>
                  </a:lnTo>
                  <a:lnTo>
                    <a:pt x="591" y="79"/>
                  </a:lnTo>
                  <a:lnTo>
                    <a:pt x="473"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15"/>
            <p:cNvSpPr/>
            <p:nvPr/>
          </p:nvSpPr>
          <p:spPr>
            <a:xfrm>
              <a:off x="4484650" y="1589900"/>
              <a:ext cx="42375" cy="79325"/>
            </a:xfrm>
            <a:custGeom>
              <a:avLst/>
              <a:gdLst/>
              <a:ahLst/>
              <a:cxnLst/>
              <a:rect l="l" t="t" r="r" b="b"/>
              <a:pathLst>
                <a:path w="1695" h="3173" extrusionOk="0">
                  <a:moveTo>
                    <a:pt x="827" y="1"/>
                  </a:moveTo>
                  <a:lnTo>
                    <a:pt x="355" y="276"/>
                  </a:lnTo>
                  <a:lnTo>
                    <a:pt x="276" y="336"/>
                  </a:lnTo>
                  <a:lnTo>
                    <a:pt x="217" y="395"/>
                  </a:lnTo>
                  <a:lnTo>
                    <a:pt x="158" y="473"/>
                  </a:lnTo>
                  <a:lnTo>
                    <a:pt x="99" y="572"/>
                  </a:lnTo>
                  <a:lnTo>
                    <a:pt x="59" y="670"/>
                  </a:lnTo>
                  <a:lnTo>
                    <a:pt x="20" y="789"/>
                  </a:lnTo>
                  <a:lnTo>
                    <a:pt x="0" y="927"/>
                  </a:lnTo>
                  <a:lnTo>
                    <a:pt x="0" y="1064"/>
                  </a:lnTo>
                  <a:lnTo>
                    <a:pt x="0" y="1202"/>
                  </a:lnTo>
                  <a:lnTo>
                    <a:pt x="20" y="1360"/>
                  </a:lnTo>
                  <a:lnTo>
                    <a:pt x="99" y="1655"/>
                  </a:lnTo>
                  <a:lnTo>
                    <a:pt x="217" y="1971"/>
                  </a:lnTo>
                  <a:lnTo>
                    <a:pt x="355" y="2266"/>
                  </a:lnTo>
                  <a:lnTo>
                    <a:pt x="532" y="2542"/>
                  </a:lnTo>
                  <a:lnTo>
                    <a:pt x="749" y="2798"/>
                  </a:lnTo>
                  <a:lnTo>
                    <a:pt x="985" y="3015"/>
                  </a:lnTo>
                  <a:lnTo>
                    <a:pt x="1103" y="3093"/>
                  </a:lnTo>
                  <a:lnTo>
                    <a:pt x="1221" y="3172"/>
                  </a:lnTo>
                  <a:lnTo>
                    <a:pt x="1694" y="2896"/>
                  </a:lnTo>
                  <a:lnTo>
                    <a:pt x="1576" y="2818"/>
                  </a:lnTo>
                  <a:lnTo>
                    <a:pt x="1458" y="2739"/>
                  </a:lnTo>
                  <a:lnTo>
                    <a:pt x="1221" y="2522"/>
                  </a:lnTo>
                  <a:lnTo>
                    <a:pt x="1005" y="2266"/>
                  </a:lnTo>
                  <a:lnTo>
                    <a:pt x="827" y="1990"/>
                  </a:lnTo>
                  <a:lnTo>
                    <a:pt x="689" y="1695"/>
                  </a:lnTo>
                  <a:lnTo>
                    <a:pt x="571" y="1399"/>
                  </a:lnTo>
                  <a:lnTo>
                    <a:pt x="493" y="1084"/>
                  </a:lnTo>
                  <a:lnTo>
                    <a:pt x="473" y="927"/>
                  </a:lnTo>
                  <a:lnTo>
                    <a:pt x="473" y="789"/>
                  </a:lnTo>
                  <a:lnTo>
                    <a:pt x="473" y="651"/>
                  </a:lnTo>
                  <a:lnTo>
                    <a:pt x="493" y="513"/>
                  </a:lnTo>
                  <a:lnTo>
                    <a:pt x="532" y="395"/>
                  </a:lnTo>
                  <a:lnTo>
                    <a:pt x="571" y="296"/>
                  </a:lnTo>
                  <a:lnTo>
                    <a:pt x="630" y="198"/>
                  </a:lnTo>
                  <a:lnTo>
                    <a:pt x="689" y="119"/>
                  </a:lnTo>
                  <a:lnTo>
                    <a:pt x="749" y="60"/>
                  </a:lnTo>
                  <a:lnTo>
                    <a:pt x="827" y="1"/>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15"/>
            <p:cNvSpPr/>
            <p:nvPr/>
          </p:nvSpPr>
          <p:spPr>
            <a:xfrm>
              <a:off x="4487600" y="1577100"/>
              <a:ext cx="76850" cy="66025"/>
            </a:xfrm>
            <a:custGeom>
              <a:avLst/>
              <a:gdLst/>
              <a:ahLst/>
              <a:cxnLst/>
              <a:rect l="l" t="t" r="r" b="b"/>
              <a:pathLst>
                <a:path w="3074" h="2641" extrusionOk="0">
                  <a:moveTo>
                    <a:pt x="847" y="1"/>
                  </a:moveTo>
                  <a:lnTo>
                    <a:pt x="709" y="20"/>
                  </a:lnTo>
                  <a:lnTo>
                    <a:pt x="591" y="60"/>
                  </a:lnTo>
                  <a:lnTo>
                    <a:pt x="473" y="99"/>
                  </a:lnTo>
                  <a:lnTo>
                    <a:pt x="0" y="375"/>
                  </a:lnTo>
                  <a:lnTo>
                    <a:pt x="118" y="335"/>
                  </a:lnTo>
                  <a:lnTo>
                    <a:pt x="237" y="296"/>
                  </a:lnTo>
                  <a:lnTo>
                    <a:pt x="375" y="276"/>
                  </a:lnTo>
                  <a:lnTo>
                    <a:pt x="493" y="276"/>
                  </a:lnTo>
                  <a:lnTo>
                    <a:pt x="650" y="296"/>
                  </a:lnTo>
                  <a:lnTo>
                    <a:pt x="788" y="335"/>
                  </a:lnTo>
                  <a:lnTo>
                    <a:pt x="946" y="395"/>
                  </a:lnTo>
                  <a:lnTo>
                    <a:pt x="1123" y="493"/>
                  </a:lnTo>
                  <a:lnTo>
                    <a:pt x="1379" y="670"/>
                  </a:lnTo>
                  <a:lnTo>
                    <a:pt x="1615" y="867"/>
                  </a:lnTo>
                  <a:lnTo>
                    <a:pt x="1852" y="1123"/>
                  </a:lnTo>
                  <a:lnTo>
                    <a:pt x="2049" y="1399"/>
                  </a:lnTo>
                  <a:lnTo>
                    <a:pt x="2246" y="1695"/>
                  </a:lnTo>
                  <a:lnTo>
                    <a:pt x="2384" y="1990"/>
                  </a:lnTo>
                  <a:lnTo>
                    <a:pt x="2522" y="2305"/>
                  </a:lnTo>
                  <a:lnTo>
                    <a:pt x="2600" y="2640"/>
                  </a:lnTo>
                  <a:lnTo>
                    <a:pt x="3073" y="2364"/>
                  </a:lnTo>
                  <a:lnTo>
                    <a:pt x="2994" y="2029"/>
                  </a:lnTo>
                  <a:lnTo>
                    <a:pt x="2856" y="1714"/>
                  </a:lnTo>
                  <a:lnTo>
                    <a:pt x="2719" y="1419"/>
                  </a:lnTo>
                  <a:lnTo>
                    <a:pt x="2522" y="1123"/>
                  </a:lnTo>
                  <a:lnTo>
                    <a:pt x="2325" y="848"/>
                  </a:lnTo>
                  <a:lnTo>
                    <a:pt x="2088" y="591"/>
                  </a:lnTo>
                  <a:lnTo>
                    <a:pt x="1852" y="395"/>
                  </a:lnTo>
                  <a:lnTo>
                    <a:pt x="1576" y="217"/>
                  </a:lnTo>
                  <a:lnTo>
                    <a:pt x="1419" y="138"/>
                  </a:lnTo>
                  <a:lnTo>
                    <a:pt x="1261" y="60"/>
                  </a:lnTo>
                  <a:lnTo>
                    <a:pt x="1123" y="20"/>
                  </a:lnTo>
                  <a:lnTo>
                    <a:pt x="965"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15"/>
            <p:cNvSpPr/>
            <p:nvPr/>
          </p:nvSpPr>
          <p:spPr>
            <a:xfrm>
              <a:off x="4476275" y="1584000"/>
              <a:ext cx="76350" cy="100475"/>
            </a:xfrm>
            <a:custGeom>
              <a:avLst/>
              <a:gdLst/>
              <a:ahLst/>
              <a:cxnLst/>
              <a:rect l="l" t="t" r="r" b="b"/>
              <a:pathLst>
                <a:path w="3054" h="4019" extrusionOk="0">
                  <a:moveTo>
                    <a:pt x="828" y="0"/>
                  </a:moveTo>
                  <a:lnTo>
                    <a:pt x="690" y="20"/>
                  </a:lnTo>
                  <a:lnTo>
                    <a:pt x="571" y="40"/>
                  </a:lnTo>
                  <a:lnTo>
                    <a:pt x="453" y="99"/>
                  </a:lnTo>
                  <a:lnTo>
                    <a:pt x="355" y="178"/>
                  </a:lnTo>
                  <a:lnTo>
                    <a:pt x="276" y="256"/>
                  </a:lnTo>
                  <a:lnTo>
                    <a:pt x="197" y="355"/>
                  </a:lnTo>
                  <a:lnTo>
                    <a:pt x="118" y="473"/>
                  </a:lnTo>
                  <a:lnTo>
                    <a:pt x="79" y="611"/>
                  </a:lnTo>
                  <a:lnTo>
                    <a:pt x="40" y="769"/>
                  </a:lnTo>
                  <a:lnTo>
                    <a:pt x="0" y="926"/>
                  </a:lnTo>
                  <a:lnTo>
                    <a:pt x="0" y="1103"/>
                  </a:lnTo>
                  <a:lnTo>
                    <a:pt x="0" y="1300"/>
                  </a:lnTo>
                  <a:lnTo>
                    <a:pt x="40" y="1478"/>
                  </a:lnTo>
                  <a:lnTo>
                    <a:pt x="79" y="1675"/>
                  </a:lnTo>
                  <a:lnTo>
                    <a:pt x="118" y="1872"/>
                  </a:lnTo>
                  <a:lnTo>
                    <a:pt x="177" y="2069"/>
                  </a:lnTo>
                  <a:lnTo>
                    <a:pt x="256" y="2266"/>
                  </a:lnTo>
                  <a:lnTo>
                    <a:pt x="453" y="2640"/>
                  </a:lnTo>
                  <a:lnTo>
                    <a:pt x="690" y="2994"/>
                  </a:lnTo>
                  <a:lnTo>
                    <a:pt x="808" y="3152"/>
                  </a:lnTo>
                  <a:lnTo>
                    <a:pt x="946" y="3310"/>
                  </a:lnTo>
                  <a:lnTo>
                    <a:pt x="1084" y="3448"/>
                  </a:lnTo>
                  <a:lnTo>
                    <a:pt x="1241" y="3585"/>
                  </a:lnTo>
                  <a:lnTo>
                    <a:pt x="1399" y="3704"/>
                  </a:lnTo>
                  <a:lnTo>
                    <a:pt x="1556" y="3802"/>
                  </a:lnTo>
                  <a:lnTo>
                    <a:pt x="1793" y="3920"/>
                  </a:lnTo>
                  <a:lnTo>
                    <a:pt x="2009" y="3979"/>
                  </a:lnTo>
                  <a:lnTo>
                    <a:pt x="2226" y="4019"/>
                  </a:lnTo>
                  <a:lnTo>
                    <a:pt x="2423" y="3999"/>
                  </a:lnTo>
                  <a:lnTo>
                    <a:pt x="2600" y="3940"/>
                  </a:lnTo>
                  <a:lnTo>
                    <a:pt x="2758" y="3841"/>
                  </a:lnTo>
                  <a:lnTo>
                    <a:pt x="2876" y="3723"/>
                  </a:lnTo>
                  <a:lnTo>
                    <a:pt x="2994" y="3546"/>
                  </a:lnTo>
                  <a:lnTo>
                    <a:pt x="2600" y="3329"/>
                  </a:lnTo>
                  <a:lnTo>
                    <a:pt x="2522" y="3428"/>
                  </a:lnTo>
                  <a:lnTo>
                    <a:pt x="2423" y="3507"/>
                  </a:lnTo>
                  <a:lnTo>
                    <a:pt x="2305" y="3546"/>
                  </a:lnTo>
                  <a:lnTo>
                    <a:pt x="2167" y="3585"/>
                  </a:lnTo>
                  <a:lnTo>
                    <a:pt x="2029" y="3585"/>
                  </a:lnTo>
                  <a:lnTo>
                    <a:pt x="1872" y="3546"/>
                  </a:lnTo>
                  <a:lnTo>
                    <a:pt x="1714" y="3487"/>
                  </a:lnTo>
                  <a:lnTo>
                    <a:pt x="1556" y="3408"/>
                  </a:lnTo>
                  <a:lnTo>
                    <a:pt x="1438" y="3329"/>
                  </a:lnTo>
                  <a:lnTo>
                    <a:pt x="1320" y="3251"/>
                  </a:lnTo>
                  <a:lnTo>
                    <a:pt x="1084" y="3034"/>
                  </a:lnTo>
                  <a:lnTo>
                    <a:pt x="867" y="2778"/>
                  </a:lnTo>
                  <a:lnTo>
                    <a:pt x="690" y="2502"/>
                  </a:lnTo>
                  <a:lnTo>
                    <a:pt x="552" y="2207"/>
                  </a:lnTo>
                  <a:lnTo>
                    <a:pt x="434" y="1891"/>
                  </a:lnTo>
                  <a:lnTo>
                    <a:pt x="355" y="1596"/>
                  </a:lnTo>
                  <a:lnTo>
                    <a:pt x="335" y="1438"/>
                  </a:lnTo>
                  <a:lnTo>
                    <a:pt x="335" y="1300"/>
                  </a:lnTo>
                  <a:lnTo>
                    <a:pt x="335" y="1163"/>
                  </a:lnTo>
                  <a:lnTo>
                    <a:pt x="355" y="1025"/>
                  </a:lnTo>
                  <a:lnTo>
                    <a:pt x="394" y="906"/>
                  </a:lnTo>
                  <a:lnTo>
                    <a:pt x="434" y="808"/>
                  </a:lnTo>
                  <a:lnTo>
                    <a:pt x="493" y="709"/>
                  </a:lnTo>
                  <a:lnTo>
                    <a:pt x="552" y="631"/>
                  </a:lnTo>
                  <a:lnTo>
                    <a:pt x="611" y="572"/>
                  </a:lnTo>
                  <a:lnTo>
                    <a:pt x="690" y="512"/>
                  </a:lnTo>
                  <a:lnTo>
                    <a:pt x="788" y="473"/>
                  </a:lnTo>
                  <a:lnTo>
                    <a:pt x="887" y="434"/>
                  </a:lnTo>
                  <a:lnTo>
                    <a:pt x="1084" y="434"/>
                  </a:lnTo>
                  <a:lnTo>
                    <a:pt x="1202" y="453"/>
                  </a:lnTo>
                  <a:lnTo>
                    <a:pt x="1320" y="473"/>
                  </a:lnTo>
                  <a:lnTo>
                    <a:pt x="1438" y="532"/>
                  </a:lnTo>
                  <a:lnTo>
                    <a:pt x="1556" y="591"/>
                  </a:lnTo>
                  <a:lnTo>
                    <a:pt x="1753" y="729"/>
                  </a:lnTo>
                  <a:lnTo>
                    <a:pt x="1931" y="867"/>
                  </a:lnTo>
                  <a:lnTo>
                    <a:pt x="2108" y="1044"/>
                  </a:lnTo>
                  <a:lnTo>
                    <a:pt x="2265" y="1241"/>
                  </a:lnTo>
                  <a:lnTo>
                    <a:pt x="2403" y="1458"/>
                  </a:lnTo>
                  <a:lnTo>
                    <a:pt x="2522" y="1694"/>
                  </a:lnTo>
                  <a:lnTo>
                    <a:pt x="2620" y="1911"/>
                  </a:lnTo>
                  <a:lnTo>
                    <a:pt x="2699" y="2147"/>
                  </a:lnTo>
                  <a:lnTo>
                    <a:pt x="3053" y="2364"/>
                  </a:lnTo>
                  <a:lnTo>
                    <a:pt x="2975" y="2029"/>
                  </a:lnTo>
                  <a:lnTo>
                    <a:pt x="2837" y="1714"/>
                  </a:lnTo>
                  <a:lnTo>
                    <a:pt x="2699" y="1419"/>
                  </a:lnTo>
                  <a:lnTo>
                    <a:pt x="2502" y="1123"/>
                  </a:lnTo>
                  <a:lnTo>
                    <a:pt x="2305" y="847"/>
                  </a:lnTo>
                  <a:lnTo>
                    <a:pt x="2068" y="591"/>
                  </a:lnTo>
                  <a:lnTo>
                    <a:pt x="1832" y="394"/>
                  </a:lnTo>
                  <a:lnTo>
                    <a:pt x="1576" y="217"/>
                  </a:lnTo>
                  <a:lnTo>
                    <a:pt x="1399" y="138"/>
                  </a:lnTo>
                  <a:lnTo>
                    <a:pt x="1261" y="59"/>
                  </a:lnTo>
                  <a:lnTo>
                    <a:pt x="1103" y="20"/>
                  </a:lnTo>
                  <a:lnTo>
                    <a:pt x="96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15"/>
            <p:cNvSpPr/>
            <p:nvPr/>
          </p:nvSpPr>
          <p:spPr>
            <a:xfrm>
              <a:off x="4592000" y="1615025"/>
              <a:ext cx="33500" cy="10850"/>
            </a:xfrm>
            <a:custGeom>
              <a:avLst/>
              <a:gdLst/>
              <a:ahLst/>
              <a:cxnLst/>
              <a:rect l="l" t="t" r="r" b="b"/>
              <a:pathLst>
                <a:path w="1340" h="434" extrusionOk="0">
                  <a:moveTo>
                    <a:pt x="473" y="0"/>
                  </a:moveTo>
                  <a:lnTo>
                    <a:pt x="0" y="276"/>
                  </a:lnTo>
                  <a:lnTo>
                    <a:pt x="118" y="335"/>
                  </a:lnTo>
                  <a:lnTo>
                    <a:pt x="237" y="394"/>
                  </a:lnTo>
                  <a:lnTo>
                    <a:pt x="355" y="414"/>
                  </a:lnTo>
                  <a:lnTo>
                    <a:pt x="473" y="434"/>
                  </a:lnTo>
                  <a:lnTo>
                    <a:pt x="670" y="434"/>
                  </a:lnTo>
                  <a:lnTo>
                    <a:pt x="768" y="394"/>
                  </a:lnTo>
                  <a:lnTo>
                    <a:pt x="867" y="355"/>
                  </a:lnTo>
                  <a:lnTo>
                    <a:pt x="1340" y="79"/>
                  </a:lnTo>
                  <a:lnTo>
                    <a:pt x="1241" y="119"/>
                  </a:lnTo>
                  <a:lnTo>
                    <a:pt x="1143" y="158"/>
                  </a:lnTo>
                  <a:lnTo>
                    <a:pt x="946" y="158"/>
                  </a:lnTo>
                  <a:lnTo>
                    <a:pt x="828" y="138"/>
                  </a:lnTo>
                  <a:lnTo>
                    <a:pt x="709" y="119"/>
                  </a:lnTo>
                  <a:lnTo>
                    <a:pt x="591" y="59"/>
                  </a:lnTo>
                  <a:lnTo>
                    <a:pt x="473"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15"/>
            <p:cNvSpPr/>
            <p:nvPr/>
          </p:nvSpPr>
          <p:spPr>
            <a:xfrm>
              <a:off x="4561450" y="1542625"/>
              <a:ext cx="42400" cy="79325"/>
            </a:xfrm>
            <a:custGeom>
              <a:avLst/>
              <a:gdLst/>
              <a:ahLst/>
              <a:cxnLst/>
              <a:rect l="l" t="t" r="r" b="b"/>
              <a:pathLst>
                <a:path w="1696" h="3173" extrusionOk="0">
                  <a:moveTo>
                    <a:pt x="828" y="1"/>
                  </a:moveTo>
                  <a:lnTo>
                    <a:pt x="750" y="40"/>
                  </a:lnTo>
                  <a:lnTo>
                    <a:pt x="742" y="47"/>
                  </a:lnTo>
                  <a:lnTo>
                    <a:pt x="828" y="1"/>
                  </a:lnTo>
                  <a:close/>
                  <a:moveTo>
                    <a:pt x="742" y="47"/>
                  </a:moveTo>
                  <a:lnTo>
                    <a:pt x="356" y="257"/>
                  </a:lnTo>
                  <a:lnTo>
                    <a:pt x="277" y="316"/>
                  </a:lnTo>
                  <a:lnTo>
                    <a:pt x="198" y="395"/>
                  </a:lnTo>
                  <a:lnTo>
                    <a:pt x="139" y="473"/>
                  </a:lnTo>
                  <a:lnTo>
                    <a:pt x="99" y="572"/>
                  </a:lnTo>
                  <a:lnTo>
                    <a:pt x="60" y="670"/>
                  </a:lnTo>
                  <a:lnTo>
                    <a:pt x="21" y="789"/>
                  </a:lnTo>
                  <a:lnTo>
                    <a:pt x="1" y="907"/>
                  </a:lnTo>
                  <a:lnTo>
                    <a:pt x="1" y="1045"/>
                  </a:lnTo>
                  <a:lnTo>
                    <a:pt x="1" y="1202"/>
                  </a:lnTo>
                  <a:lnTo>
                    <a:pt x="21" y="1360"/>
                  </a:lnTo>
                  <a:lnTo>
                    <a:pt x="99" y="1655"/>
                  </a:lnTo>
                  <a:lnTo>
                    <a:pt x="198" y="1970"/>
                  </a:lnTo>
                  <a:lnTo>
                    <a:pt x="356" y="2266"/>
                  </a:lnTo>
                  <a:lnTo>
                    <a:pt x="533" y="2542"/>
                  </a:lnTo>
                  <a:lnTo>
                    <a:pt x="730" y="2778"/>
                  </a:lnTo>
                  <a:lnTo>
                    <a:pt x="966" y="2995"/>
                  </a:lnTo>
                  <a:lnTo>
                    <a:pt x="1084" y="3093"/>
                  </a:lnTo>
                  <a:lnTo>
                    <a:pt x="1222" y="3172"/>
                  </a:lnTo>
                  <a:lnTo>
                    <a:pt x="1695" y="2896"/>
                  </a:lnTo>
                  <a:lnTo>
                    <a:pt x="1557" y="2818"/>
                  </a:lnTo>
                  <a:lnTo>
                    <a:pt x="1439" y="2719"/>
                  </a:lnTo>
                  <a:lnTo>
                    <a:pt x="1203" y="2502"/>
                  </a:lnTo>
                  <a:lnTo>
                    <a:pt x="1006" y="2266"/>
                  </a:lnTo>
                  <a:lnTo>
                    <a:pt x="828" y="1990"/>
                  </a:lnTo>
                  <a:lnTo>
                    <a:pt x="671" y="1695"/>
                  </a:lnTo>
                  <a:lnTo>
                    <a:pt x="553" y="1380"/>
                  </a:lnTo>
                  <a:lnTo>
                    <a:pt x="493" y="1084"/>
                  </a:lnTo>
                  <a:lnTo>
                    <a:pt x="474" y="926"/>
                  </a:lnTo>
                  <a:lnTo>
                    <a:pt x="474" y="789"/>
                  </a:lnTo>
                  <a:lnTo>
                    <a:pt x="474" y="631"/>
                  </a:lnTo>
                  <a:lnTo>
                    <a:pt x="493" y="513"/>
                  </a:lnTo>
                  <a:lnTo>
                    <a:pt x="533" y="395"/>
                  </a:lnTo>
                  <a:lnTo>
                    <a:pt x="572" y="296"/>
                  </a:lnTo>
                  <a:lnTo>
                    <a:pt x="612" y="198"/>
                  </a:lnTo>
                  <a:lnTo>
                    <a:pt x="671" y="119"/>
                  </a:lnTo>
                  <a:lnTo>
                    <a:pt x="742" y="47"/>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15"/>
            <p:cNvSpPr/>
            <p:nvPr/>
          </p:nvSpPr>
          <p:spPr>
            <a:xfrm>
              <a:off x="4564425" y="1529825"/>
              <a:ext cx="76850" cy="65525"/>
            </a:xfrm>
            <a:custGeom>
              <a:avLst/>
              <a:gdLst/>
              <a:ahLst/>
              <a:cxnLst/>
              <a:rect l="l" t="t" r="r" b="b"/>
              <a:pathLst>
                <a:path w="3074" h="2621" extrusionOk="0">
                  <a:moveTo>
                    <a:pt x="104" y="314"/>
                  </a:moveTo>
                  <a:lnTo>
                    <a:pt x="99" y="316"/>
                  </a:lnTo>
                  <a:lnTo>
                    <a:pt x="0" y="375"/>
                  </a:lnTo>
                  <a:lnTo>
                    <a:pt x="104" y="314"/>
                  </a:lnTo>
                  <a:close/>
                  <a:moveTo>
                    <a:pt x="709" y="1"/>
                  </a:moveTo>
                  <a:lnTo>
                    <a:pt x="571" y="40"/>
                  </a:lnTo>
                  <a:lnTo>
                    <a:pt x="473" y="99"/>
                  </a:lnTo>
                  <a:lnTo>
                    <a:pt x="104" y="314"/>
                  </a:lnTo>
                  <a:lnTo>
                    <a:pt x="104" y="314"/>
                  </a:lnTo>
                  <a:lnTo>
                    <a:pt x="237" y="276"/>
                  </a:lnTo>
                  <a:lnTo>
                    <a:pt x="493" y="276"/>
                  </a:lnTo>
                  <a:lnTo>
                    <a:pt x="631" y="296"/>
                  </a:lnTo>
                  <a:lnTo>
                    <a:pt x="788" y="335"/>
                  </a:lnTo>
                  <a:lnTo>
                    <a:pt x="946" y="394"/>
                  </a:lnTo>
                  <a:lnTo>
                    <a:pt x="1103" y="473"/>
                  </a:lnTo>
                  <a:lnTo>
                    <a:pt x="1359" y="651"/>
                  </a:lnTo>
                  <a:lnTo>
                    <a:pt x="1615" y="867"/>
                  </a:lnTo>
                  <a:lnTo>
                    <a:pt x="1832" y="1104"/>
                  </a:lnTo>
                  <a:lnTo>
                    <a:pt x="2049" y="1379"/>
                  </a:lnTo>
                  <a:lnTo>
                    <a:pt x="2226" y="1675"/>
                  </a:lnTo>
                  <a:lnTo>
                    <a:pt x="2384" y="1990"/>
                  </a:lnTo>
                  <a:lnTo>
                    <a:pt x="2502" y="2305"/>
                  </a:lnTo>
                  <a:lnTo>
                    <a:pt x="2600" y="2620"/>
                  </a:lnTo>
                  <a:lnTo>
                    <a:pt x="3073" y="2345"/>
                  </a:lnTo>
                  <a:lnTo>
                    <a:pt x="2975" y="2029"/>
                  </a:lnTo>
                  <a:lnTo>
                    <a:pt x="2856" y="1714"/>
                  </a:lnTo>
                  <a:lnTo>
                    <a:pt x="2699" y="1399"/>
                  </a:lnTo>
                  <a:lnTo>
                    <a:pt x="2522" y="1104"/>
                  </a:lnTo>
                  <a:lnTo>
                    <a:pt x="2305" y="848"/>
                  </a:lnTo>
                  <a:lnTo>
                    <a:pt x="2088" y="591"/>
                  </a:lnTo>
                  <a:lnTo>
                    <a:pt x="1832" y="375"/>
                  </a:lnTo>
                  <a:lnTo>
                    <a:pt x="1576" y="197"/>
                  </a:lnTo>
                  <a:lnTo>
                    <a:pt x="1418" y="119"/>
                  </a:lnTo>
                  <a:lnTo>
                    <a:pt x="1261" y="60"/>
                  </a:lnTo>
                  <a:lnTo>
                    <a:pt x="1103" y="20"/>
                  </a:lnTo>
                  <a:lnTo>
                    <a:pt x="965"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15"/>
            <p:cNvSpPr/>
            <p:nvPr/>
          </p:nvSpPr>
          <p:spPr>
            <a:xfrm>
              <a:off x="4553100" y="1536725"/>
              <a:ext cx="76350" cy="100000"/>
            </a:xfrm>
            <a:custGeom>
              <a:avLst/>
              <a:gdLst/>
              <a:ahLst/>
              <a:cxnLst/>
              <a:rect l="l" t="t" r="r" b="b"/>
              <a:pathLst>
                <a:path w="3054" h="4000" extrusionOk="0">
                  <a:moveTo>
                    <a:pt x="690" y="0"/>
                  </a:moveTo>
                  <a:lnTo>
                    <a:pt x="571" y="40"/>
                  </a:lnTo>
                  <a:lnTo>
                    <a:pt x="453" y="99"/>
                  </a:lnTo>
                  <a:lnTo>
                    <a:pt x="355" y="158"/>
                  </a:lnTo>
                  <a:lnTo>
                    <a:pt x="256" y="256"/>
                  </a:lnTo>
                  <a:lnTo>
                    <a:pt x="177" y="355"/>
                  </a:lnTo>
                  <a:lnTo>
                    <a:pt x="118" y="473"/>
                  </a:lnTo>
                  <a:lnTo>
                    <a:pt x="59" y="611"/>
                  </a:lnTo>
                  <a:lnTo>
                    <a:pt x="20" y="749"/>
                  </a:lnTo>
                  <a:lnTo>
                    <a:pt x="0" y="926"/>
                  </a:lnTo>
                  <a:lnTo>
                    <a:pt x="0" y="1103"/>
                  </a:lnTo>
                  <a:lnTo>
                    <a:pt x="0" y="1281"/>
                  </a:lnTo>
                  <a:lnTo>
                    <a:pt x="20" y="1478"/>
                  </a:lnTo>
                  <a:lnTo>
                    <a:pt x="59" y="1675"/>
                  </a:lnTo>
                  <a:lnTo>
                    <a:pt x="118" y="1872"/>
                  </a:lnTo>
                  <a:lnTo>
                    <a:pt x="177" y="2069"/>
                  </a:lnTo>
                  <a:lnTo>
                    <a:pt x="256" y="2246"/>
                  </a:lnTo>
                  <a:lnTo>
                    <a:pt x="453" y="2620"/>
                  </a:lnTo>
                  <a:lnTo>
                    <a:pt x="670" y="2975"/>
                  </a:lnTo>
                  <a:lnTo>
                    <a:pt x="808" y="3152"/>
                  </a:lnTo>
                  <a:lnTo>
                    <a:pt x="946" y="3290"/>
                  </a:lnTo>
                  <a:lnTo>
                    <a:pt x="1084" y="3447"/>
                  </a:lnTo>
                  <a:lnTo>
                    <a:pt x="1241" y="3566"/>
                  </a:lnTo>
                  <a:lnTo>
                    <a:pt x="1399" y="3684"/>
                  </a:lnTo>
                  <a:lnTo>
                    <a:pt x="1556" y="3782"/>
                  </a:lnTo>
                  <a:lnTo>
                    <a:pt x="1793" y="3901"/>
                  </a:lnTo>
                  <a:lnTo>
                    <a:pt x="2009" y="3979"/>
                  </a:lnTo>
                  <a:lnTo>
                    <a:pt x="2226" y="3999"/>
                  </a:lnTo>
                  <a:lnTo>
                    <a:pt x="2423" y="3979"/>
                  </a:lnTo>
                  <a:lnTo>
                    <a:pt x="2600" y="3940"/>
                  </a:lnTo>
                  <a:lnTo>
                    <a:pt x="2738" y="3841"/>
                  </a:lnTo>
                  <a:lnTo>
                    <a:pt x="2876" y="3704"/>
                  </a:lnTo>
                  <a:lnTo>
                    <a:pt x="2975" y="3546"/>
                  </a:lnTo>
                  <a:lnTo>
                    <a:pt x="2600" y="3329"/>
                  </a:lnTo>
                  <a:lnTo>
                    <a:pt x="2521" y="3428"/>
                  </a:lnTo>
                  <a:lnTo>
                    <a:pt x="2403" y="3487"/>
                  </a:lnTo>
                  <a:lnTo>
                    <a:pt x="2285" y="3546"/>
                  </a:lnTo>
                  <a:lnTo>
                    <a:pt x="2167" y="3566"/>
                  </a:lnTo>
                  <a:lnTo>
                    <a:pt x="2029" y="3566"/>
                  </a:lnTo>
                  <a:lnTo>
                    <a:pt x="1871" y="3546"/>
                  </a:lnTo>
                  <a:lnTo>
                    <a:pt x="1714" y="3487"/>
                  </a:lnTo>
                  <a:lnTo>
                    <a:pt x="1556" y="3408"/>
                  </a:lnTo>
                  <a:lnTo>
                    <a:pt x="1418" y="3329"/>
                  </a:lnTo>
                  <a:lnTo>
                    <a:pt x="1300" y="3231"/>
                  </a:lnTo>
                  <a:lnTo>
                    <a:pt x="1064" y="3014"/>
                  </a:lnTo>
                  <a:lnTo>
                    <a:pt x="867" y="2778"/>
                  </a:lnTo>
                  <a:lnTo>
                    <a:pt x="690" y="2502"/>
                  </a:lnTo>
                  <a:lnTo>
                    <a:pt x="532" y="2206"/>
                  </a:lnTo>
                  <a:lnTo>
                    <a:pt x="433" y="1891"/>
                  </a:lnTo>
                  <a:lnTo>
                    <a:pt x="355" y="1596"/>
                  </a:lnTo>
                  <a:lnTo>
                    <a:pt x="335" y="1438"/>
                  </a:lnTo>
                  <a:lnTo>
                    <a:pt x="335" y="1281"/>
                  </a:lnTo>
                  <a:lnTo>
                    <a:pt x="335" y="1143"/>
                  </a:lnTo>
                  <a:lnTo>
                    <a:pt x="355" y="1025"/>
                  </a:lnTo>
                  <a:lnTo>
                    <a:pt x="394" y="906"/>
                  </a:lnTo>
                  <a:lnTo>
                    <a:pt x="433" y="788"/>
                  </a:lnTo>
                  <a:lnTo>
                    <a:pt x="473" y="709"/>
                  </a:lnTo>
                  <a:lnTo>
                    <a:pt x="532" y="631"/>
                  </a:lnTo>
                  <a:lnTo>
                    <a:pt x="611" y="552"/>
                  </a:lnTo>
                  <a:lnTo>
                    <a:pt x="690" y="493"/>
                  </a:lnTo>
                  <a:lnTo>
                    <a:pt x="768" y="453"/>
                  </a:lnTo>
                  <a:lnTo>
                    <a:pt x="867" y="434"/>
                  </a:lnTo>
                  <a:lnTo>
                    <a:pt x="965" y="414"/>
                  </a:lnTo>
                  <a:lnTo>
                    <a:pt x="1084" y="414"/>
                  </a:lnTo>
                  <a:lnTo>
                    <a:pt x="1202" y="434"/>
                  </a:lnTo>
                  <a:lnTo>
                    <a:pt x="1320" y="473"/>
                  </a:lnTo>
                  <a:lnTo>
                    <a:pt x="1438" y="532"/>
                  </a:lnTo>
                  <a:lnTo>
                    <a:pt x="1556" y="591"/>
                  </a:lnTo>
                  <a:lnTo>
                    <a:pt x="1753" y="709"/>
                  </a:lnTo>
                  <a:lnTo>
                    <a:pt x="1931" y="867"/>
                  </a:lnTo>
                  <a:lnTo>
                    <a:pt x="2108" y="1044"/>
                  </a:lnTo>
                  <a:lnTo>
                    <a:pt x="2246" y="1241"/>
                  </a:lnTo>
                  <a:lnTo>
                    <a:pt x="2403" y="1458"/>
                  </a:lnTo>
                  <a:lnTo>
                    <a:pt x="2521" y="1675"/>
                  </a:lnTo>
                  <a:lnTo>
                    <a:pt x="2620" y="1911"/>
                  </a:lnTo>
                  <a:lnTo>
                    <a:pt x="2699" y="2147"/>
                  </a:lnTo>
                  <a:lnTo>
                    <a:pt x="3053" y="2344"/>
                  </a:lnTo>
                  <a:lnTo>
                    <a:pt x="2955" y="2029"/>
                  </a:lnTo>
                  <a:lnTo>
                    <a:pt x="2837" y="1714"/>
                  </a:lnTo>
                  <a:lnTo>
                    <a:pt x="2679" y="1399"/>
                  </a:lnTo>
                  <a:lnTo>
                    <a:pt x="2502" y="1103"/>
                  </a:lnTo>
                  <a:lnTo>
                    <a:pt x="2285" y="828"/>
                  </a:lnTo>
                  <a:lnTo>
                    <a:pt x="2068" y="591"/>
                  </a:lnTo>
                  <a:lnTo>
                    <a:pt x="1812" y="375"/>
                  </a:lnTo>
                  <a:lnTo>
                    <a:pt x="1556" y="197"/>
                  </a:lnTo>
                  <a:lnTo>
                    <a:pt x="1399" y="118"/>
                  </a:lnTo>
                  <a:lnTo>
                    <a:pt x="1241" y="59"/>
                  </a:lnTo>
                  <a:lnTo>
                    <a:pt x="1103" y="20"/>
                  </a:lnTo>
                  <a:lnTo>
                    <a:pt x="94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15"/>
            <p:cNvSpPr/>
            <p:nvPr/>
          </p:nvSpPr>
          <p:spPr>
            <a:xfrm>
              <a:off x="4674225" y="1571200"/>
              <a:ext cx="33525" cy="10850"/>
            </a:xfrm>
            <a:custGeom>
              <a:avLst/>
              <a:gdLst/>
              <a:ahLst/>
              <a:cxnLst/>
              <a:rect l="l" t="t" r="r" b="b"/>
              <a:pathLst>
                <a:path w="1341" h="434" extrusionOk="0">
                  <a:moveTo>
                    <a:pt x="474" y="0"/>
                  </a:moveTo>
                  <a:lnTo>
                    <a:pt x="1" y="256"/>
                  </a:lnTo>
                  <a:lnTo>
                    <a:pt x="119" y="335"/>
                  </a:lnTo>
                  <a:lnTo>
                    <a:pt x="237" y="374"/>
                  </a:lnTo>
                  <a:lnTo>
                    <a:pt x="355" y="414"/>
                  </a:lnTo>
                  <a:lnTo>
                    <a:pt x="474" y="434"/>
                  </a:lnTo>
                  <a:lnTo>
                    <a:pt x="572" y="434"/>
                  </a:lnTo>
                  <a:lnTo>
                    <a:pt x="690" y="414"/>
                  </a:lnTo>
                  <a:lnTo>
                    <a:pt x="769" y="394"/>
                  </a:lnTo>
                  <a:lnTo>
                    <a:pt x="868" y="355"/>
                  </a:lnTo>
                  <a:lnTo>
                    <a:pt x="1340" y="79"/>
                  </a:lnTo>
                  <a:lnTo>
                    <a:pt x="1340" y="79"/>
                  </a:lnTo>
                  <a:lnTo>
                    <a:pt x="1242" y="118"/>
                  </a:lnTo>
                  <a:lnTo>
                    <a:pt x="1163" y="138"/>
                  </a:lnTo>
                  <a:lnTo>
                    <a:pt x="1045" y="158"/>
                  </a:lnTo>
                  <a:lnTo>
                    <a:pt x="946" y="158"/>
                  </a:lnTo>
                  <a:lnTo>
                    <a:pt x="828" y="138"/>
                  </a:lnTo>
                  <a:lnTo>
                    <a:pt x="710" y="99"/>
                  </a:lnTo>
                  <a:lnTo>
                    <a:pt x="592" y="59"/>
                  </a:lnTo>
                  <a:lnTo>
                    <a:pt x="474"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15"/>
            <p:cNvSpPr/>
            <p:nvPr/>
          </p:nvSpPr>
          <p:spPr>
            <a:xfrm>
              <a:off x="4635325" y="1492400"/>
              <a:ext cx="76350" cy="100475"/>
            </a:xfrm>
            <a:custGeom>
              <a:avLst/>
              <a:gdLst/>
              <a:ahLst/>
              <a:cxnLst/>
              <a:rect l="l" t="t" r="r" b="b"/>
              <a:pathLst>
                <a:path w="3054" h="4019" extrusionOk="0">
                  <a:moveTo>
                    <a:pt x="828" y="0"/>
                  </a:moveTo>
                  <a:lnTo>
                    <a:pt x="690" y="20"/>
                  </a:lnTo>
                  <a:lnTo>
                    <a:pt x="572" y="60"/>
                  </a:lnTo>
                  <a:lnTo>
                    <a:pt x="454" y="99"/>
                  </a:lnTo>
                  <a:lnTo>
                    <a:pt x="355" y="178"/>
                  </a:lnTo>
                  <a:lnTo>
                    <a:pt x="257" y="257"/>
                  </a:lnTo>
                  <a:lnTo>
                    <a:pt x="178" y="355"/>
                  </a:lnTo>
                  <a:lnTo>
                    <a:pt x="119" y="473"/>
                  </a:lnTo>
                  <a:lnTo>
                    <a:pt x="60" y="611"/>
                  </a:lnTo>
                  <a:lnTo>
                    <a:pt x="20" y="769"/>
                  </a:lnTo>
                  <a:lnTo>
                    <a:pt x="1" y="926"/>
                  </a:lnTo>
                  <a:lnTo>
                    <a:pt x="1" y="1104"/>
                  </a:lnTo>
                  <a:lnTo>
                    <a:pt x="1" y="1301"/>
                  </a:lnTo>
                  <a:lnTo>
                    <a:pt x="20" y="1478"/>
                  </a:lnTo>
                  <a:lnTo>
                    <a:pt x="60" y="1675"/>
                  </a:lnTo>
                  <a:lnTo>
                    <a:pt x="119" y="1872"/>
                  </a:lnTo>
                  <a:lnTo>
                    <a:pt x="178" y="2069"/>
                  </a:lnTo>
                  <a:lnTo>
                    <a:pt x="257" y="2266"/>
                  </a:lnTo>
                  <a:lnTo>
                    <a:pt x="454" y="2640"/>
                  </a:lnTo>
                  <a:lnTo>
                    <a:pt x="690" y="2995"/>
                  </a:lnTo>
                  <a:lnTo>
                    <a:pt x="808" y="3152"/>
                  </a:lnTo>
                  <a:lnTo>
                    <a:pt x="946" y="3310"/>
                  </a:lnTo>
                  <a:lnTo>
                    <a:pt x="1084" y="3448"/>
                  </a:lnTo>
                  <a:lnTo>
                    <a:pt x="1242" y="3586"/>
                  </a:lnTo>
                  <a:lnTo>
                    <a:pt x="1399" y="3704"/>
                  </a:lnTo>
                  <a:lnTo>
                    <a:pt x="1557" y="3802"/>
                  </a:lnTo>
                  <a:lnTo>
                    <a:pt x="1793" y="3920"/>
                  </a:lnTo>
                  <a:lnTo>
                    <a:pt x="2010" y="3979"/>
                  </a:lnTo>
                  <a:lnTo>
                    <a:pt x="2227" y="4019"/>
                  </a:lnTo>
                  <a:lnTo>
                    <a:pt x="2424" y="3999"/>
                  </a:lnTo>
                  <a:lnTo>
                    <a:pt x="2601" y="3940"/>
                  </a:lnTo>
                  <a:lnTo>
                    <a:pt x="2758" y="3861"/>
                  </a:lnTo>
                  <a:lnTo>
                    <a:pt x="2877" y="3723"/>
                  </a:lnTo>
                  <a:lnTo>
                    <a:pt x="2995" y="3546"/>
                  </a:lnTo>
                  <a:lnTo>
                    <a:pt x="2601" y="3329"/>
                  </a:lnTo>
                  <a:lnTo>
                    <a:pt x="2522" y="3428"/>
                  </a:lnTo>
                  <a:lnTo>
                    <a:pt x="2424" y="3507"/>
                  </a:lnTo>
                  <a:lnTo>
                    <a:pt x="2305" y="3546"/>
                  </a:lnTo>
                  <a:lnTo>
                    <a:pt x="2168" y="3586"/>
                  </a:lnTo>
                  <a:lnTo>
                    <a:pt x="2030" y="3586"/>
                  </a:lnTo>
                  <a:lnTo>
                    <a:pt x="1872" y="3546"/>
                  </a:lnTo>
                  <a:lnTo>
                    <a:pt x="1714" y="3507"/>
                  </a:lnTo>
                  <a:lnTo>
                    <a:pt x="1557" y="3408"/>
                  </a:lnTo>
                  <a:lnTo>
                    <a:pt x="1419" y="3329"/>
                  </a:lnTo>
                  <a:lnTo>
                    <a:pt x="1301" y="3251"/>
                  </a:lnTo>
                  <a:lnTo>
                    <a:pt x="1084" y="3034"/>
                  </a:lnTo>
                  <a:lnTo>
                    <a:pt x="867" y="2778"/>
                  </a:lnTo>
                  <a:lnTo>
                    <a:pt x="690" y="2502"/>
                  </a:lnTo>
                  <a:lnTo>
                    <a:pt x="533" y="2207"/>
                  </a:lnTo>
                  <a:lnTo>
                    <a:pt x="434" y="1911"/>
                  </a:lnTo>
                  <a:lnTo>
                    <a:pt x="355" y="1596"/>
                  </a:lnTo>
                  <a:lnTo>
                    <a:pt x="336" y="1458"/>
                  </a:lnTo>
                  <a:lnTo>
                    <a:pt x="336" y="1301"/>
                  </a:lnTo>
                  <a:lnTo>
                    <a:pt x="336" y="1163"/>
                  </a:lnTo>
                  <a:lnTo>
                    <a:pt x="355" y="1025"/>
                  </a:lnTo>
                  <a:lnTo>
                    <a:pt x="395" y="907"/>
                  </a:lnTo>
                  <a:lnTo>
                    <a:pt x="434" y="808"/>
                  </a:lnTo>
                  <a:lnTo>
                    <a:pt x="473" y="710"/>
                  </a:lnTo>
                  <a:lnTo>
                    <a:pt x="552" y="631"/>
                  </a:lnTo>
                  <a:lnTo>
                    <a:pt x="611" y="572"/>
                  </a:lnTo>
                  <a:lnTo>
                    <a:pt x="690" y="513"/>
                  </a:lnTo>
                  <a:lnTo>
                    <a:pt x="789" y="473"/>
                  </a:lnTo>
                  <a:lnTo>
                    <a:pt x="867" y="454"/>
                  </a:lnTo>
                  <a:lnTo>
                    <a:pt x="986" y="434"/>
                  </a:lnTo>
                  <a:lnTo>
                    <a:pt x="1084" y="434"/>
                  </a:lnTo>
                  <a:lnTo>
                    <a:pt x="1202" y="454"/>
                  </a:lnTo>
                  <a:lnTo>
                    <a:pt x="1320" y="493"/>
                  </a:lnTo>
                  <a:lnTo>
                    <a:pt x="1439" y="532"/>
                  </a:lnTo>
                  <a:lnTo>
                    <a:pt x="1557" y="591"/>
                  </a:lnTo>
                  <a:lnTo>
                    <a:pt x="1754" y="729"/>
                  </a:lnTo>
                  <a:lnTo>
                    <a:pt x="1931" y="887"/>
                  </a:lnTo>
                  <a:lnTo>
                    <a:pt x="2108" y="1064"/>
                  </a:lnTo>
                  <a:lnTo>
                    <a:pt x="2266" y="1261"/>
                  </a:lnTo>
                  <a:lnTo>
                    <a:pt x="2404" y="1458"/>
                  </a:lnTo>
                  <a:lnTo>
                    <a:pt x="2522" y="1694"/>
                  </a:lnTo>
                  <a:lnTo>
                    <a:pt x="2621" y="1911"/>
                  </a:lnTo>
                  <a:lnTo>
                    <a:pt x="2699" y="2148"/>
                  </a:lnTo>
                  <a:lnTo>
                    <a:pt x="3054" y="2364"/>
                  </a:lnTo>
                  <a:lnTo>
                    <a:pt x="2955" y="2049"/>
                  </a:lnTo>
                  <a:lnTo>
                    <a:pt x="2837" y="1714"/>
                  </a:lnTo>
                  <a:lnTo>
                    <a:pt x="2680" y="1419"/>
                  </a:lnTo>
                  <a:lnTo>
                    <a:pt x="2502" y="1123"/>
                  </a:lnTo>
                  <a:lnTo>
                    <a:pt x="2286" y="847"/>
                  </a:lnTo>
                  <a:lnTo>
                    <a:pt x="2069" y="611"/>
                  </a:lnTo>
                  <a:lnTo>
                    <a:pt x="1813" y="394"/>
                  </a:lnTo>
                  <a:lnTo>
                    <a:pt x="1557" y="217"/>
                  </a:lnTo>
                  <a:lnTo>
                    <a:pt x="1399" y="138"/>
                  </a:lnTo>
                  <a:lnTo>
                    <a:pt x="1242" y="79"/>
                  </a:lnTo>
                  <a:lnTo>
                    <a:pt x="1104" y="20"/>
                  </a:lnTo>
                  <a:lnTo>
                    <a:pt x="94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15"/>
            <p:cNvSpPr/>
            <p:nvPr/>
          </p:nvSpPr>
          <p:spPr>
            <a:xfrm>
              <a:off x="4748100" y="1523425"/>
              <a:ext cx="33525" cy="11350"/>
            </a:xfrm>
            <a:custGeom>
              <a:avLst/>
              <a:gdLst/>
              <a:ahLst/>
              <a:cxnLst/>
              <a:rect l="l" t="t" r="r" b="b"/>
              <a:pathLst>
                <a:path w="1341" h="454" extrusionOk="0">
                  <a:moveTo>
                    <a:pt x="1340" y="79"/>
                  </a:moveTo>
                  <a:lnTo>
                    <a:pt x="1237" y="139"/>
                  </a:lnTo>
                  <a:lnTo>
                    <a:pt x="1237" y="139"/>
                  </a:lnTo>
                  <a:lnTo>
                    <a:pt x="1242" y="138"/>
                  </a:lnTo>
                  <a:lnTo>
                    <a:pt x="1340" y="79"/>
                  </a:lnTo>
                  <a:close/>
                  <a:moveTo>
                    <a:pt x="473" y="0"/>
                  </a:moveTo>
                  <a:lnTo>
                    <a:pt x="1" y="276"/>
                  </a:lnTo>
                  <a:lnTo>
                    <a:pt x="119" y="335"/>
                  </a:lnTo>
                  <a:lnTo>
                    <a:pt x="237" y="394"/>
                  </a:lnTo>
                  <a:lnTo>
                    <a:pt x="355" y="434"/>
                  </a:lnTo>
                  <a:lnTo>
                    <a:pt x="473" y="434"/>
                  </a:lnTo>
                  <a:lnTo>
                    <a:pt x="572" y="453"/>
                  </a:lnTo>
                  <a:lnTo>
                    <a:pt x="670" y="434"/>
                  </a:lnTo>
                  <a:lnTo>
                    <a:pt x="769" y="394"/>
                  </a:lnTo>
                  <a:lnTo>
                    <a:pt x="867" y="355"/>
                  </a:lnTo>
                  <a:lnTo>
                    <a:pt x="1237" y="139"/>
                  </a:lnTo>
                  <a:lnTo>
                    <a:pt x="1237" y="139"/>
                  </a:lnTo>
                  <a:lnTo>
                    <a:pt x="1143" y="158"/>
                  </a:lnTo>
                  <a:lnTo>
                    <a:pt x="1045" y="178"/>
                  </a:lnTo>
                  <a:lnTo>
                    <a:pt x="946" y="158"/>
                  </a:lnTo>
                  <a:lnTo>
                    <a:pt x="828" y="158"/>
                  </a:lnTo>
                  <a:lnTo>
                    <a:pt x="710" y="119"/>
                  </a:lnTo>
                  <a:lnTo>
                    <a:pt x="592" y="79"/>
                  </a:lnTo>
                  <a:lnTo>
                    <a:pt x="473"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15"/>
            <p:cNvSpPr/>
            <p:nvPr/>
          </p:nvSpPr>
          <p:spPr>
            <a:xfrm>
              <a:off x="4709200" y="1445125"/>
              <a:ext cx="76350" cy="100000"/>
            </a:xfrm>
            <a:custGeom>
              <a:avLst/>
              <a:gdLst/>
              <a:ahLst/>
              <a:cxnLst/>
              <a:rect l="l" t="t" r="r" b="b"/>
              <a:pathLst>
                <a:path w="3054" h="4000" extrusionOk="0">
                  <a:moveTo>
                    <a:pt x="808" y="0"/>
                  </a:moveTo>
                  <a:lnTo>
                    <a:pt x="690" y="20"/>
                  </a:lnTo>
                  <a:lnTo>
                    <a:pt x="572" y="40"/>
                  </a:lnTo>
                  <a:lnTo>
                    <a:pt x="453" y="99"/>
                  </a:lnTo>
                  <a:lnTo>
                    <a:pt x="355" y="158"/>
                  </a:lnTo>
                  <a:lnTo>
                    <a:pt x="257" y="256"/>
                  </a:lnTo>
                  <a:lnTo>
                    <a:pt x="178" y="355"/>
                  </a:lnTo>
                  <a:lnTo>
                    <a:pt x="119" y="473"/>
                  </a:lnTo>
                  <a:lnTo>
                    <a:pt x="60" y="611"/>
                  </a:lnTo>
                  <a:lnTo>
                    <a:pt x="20" y="749"/>
                  </a:lnTo>
                  <a:lnTo>
                    <a:pt x="0" y="926"/>
                  </a:lnTo>
                  <a:lnTo>
                    <a:pt x="0" y="1104"/>
                  </a:lnTo>
                  <a:lnTo>
                    <a:pt x="0" y="1281"/>
                  </a:lnTo>
                  <a:lnTo>
                    <a:pt x="20" y="1478"/>
                  </a:lnTo>
                  <a:lnTo>
                    <a:pt x="60" y="1675"/>
                  </a:lnTo>
                  <a:lnTo>
                    <a:pt x="119" y="1872"/>
                  </a:lnTo>
                  <a:lnTo>
                    <a:pt x="178" y="2069"/>
                  </a:lnTo>
                  <a:lnTo>
                    <a:pt x="257" y="2266"/>
                  </a:lnTo>
                  <a:lnTo>
                    <a:pt x="453" y="2640"/>
                  </a:lnTo>
                  <a:lnTo>
                    <a:pt x="670" y="2995"/>
                  </a:lnTo>
                  <a:lnTo>
                    <a:pt x="808" y="3152"/>
                  </a:lnTo>
                  <a:lnTo>
                    <a:pt x="946" y="3310"/>
                  </a:lnTo>
                  <a:lnTo>
                    <a:pt x="1084" y="3448"/>
                  </a:lnTo>
                  <a:lnTo>
                    <a:pt x="1241" y="3585"/>
                  </a:lnTo>
                  <a:lnTo>
                    <a:pt x="1379" y="3684"/>
                  </a:lnTo>
                  <a:lnTo>
                    <a:pt x="1557" y="3802"/>
                  </a:lnTo>
                  <a:lnTo>
                    <a:pt x="1793" y="3901"/>
                  </a:lnTo>
                  <a:lnTo>
                    <a:pt x="2010" y="3979"/>
                  </a:lnTo>
                  <a:lnTo>
                    <a:pt x="2226" y="3999"/>
                  </a:lnTo>
                  <a:lnTo>
                    <a:pt x="2423" y="3999"/>
                  </a:lnTo>
                  <a:lnTo>
                    <a:pt x="2601" y="3940"/>
                  </a:lnTo>
                  <a:lnTo>
                    <a:pt x="2738" y="3842"/>
                  </a:lnTo>
                  <a:lnTo>
                    <a:pt x="2876" y="3723"/>
                  </a:lnTo>
                  <a:lnTo>
                    <a:pt x="2975" y="3546"/>
                  </a:lnTo>
                  <a:lnTo>
                    <a:pt x="2601" y="3329"/>
                  </a:lnTo>
                  <a:lnTo>
                    <a:pt x="2522" y="3428"/>
                  </a:lnTo>
                  <a:lnTo>
                    <a:pt x="2404" y="3507"/>
                  </a:lnTo>
                  <a:lnTo>
                    <a:pt x="2285" y="3546"/>
                  </a:lnTo>
                  <a:lnTo>
                    <a:pt x="2167" y="3566"/>
                  </a:lnTo>
                  <a:lnTo>
                    <a:pt x="2029" y="3566"/>
                  </a:lnTo>
                  <a:lnTo>
                    <a:pt x="1872" y="3546"/>
                  </a:lnTo>
                  <a:lnTo>
                    <a:pt x="1714" y="3487"/>
                  </a:lnTo>
                  <a:lnTo>
                    <a:pt x="1557" y="3408"/>
                  </a:lnTo>
                  <a:lnTo>
                    <a:pt x="1419" y="3329"/>
                  </a:lnTo>
                  <a:lnTo>
                    <a:pt x="1301" y="3231"/>
                  </a:lnTo>
                  <a:lnTo>
                    <a:pt x="1064" y="3034"/>
                  </a:lnTo>
                  <a:lnTo>
                    <a:pt x="867" y="2778"/>
                  </a:lnTo>
                  <a:lnTo>
                    <a:pt x="690" y="2502"/>
                  </a:lnTo>
                  <a:lnTo>
                    <a:pt x="532" y="2207"/>
                  </a:lnTo>
                  <a:lnTo>
                    <a:pt x="414" y="1891"/>
                  </a:lnTo>
                  <a:lnTo>
                    <a:pt x="355" y="1596"/>
                  </a:lnTo>
                  <a:lnTo>
                    <a:pt x="335" y="1438"/>
                  </a:lnTo>
                  <a:lnTo>
                    <a:pt x="335" y="1301"/>
                  </a:lnTo>
                  <a:lnTo>
                    <a:pt x="335" y="1163"/>
                  </a:lnTo>
                  <a:lnTo>
                    <a:pt x="355" y="1025"/>
                  </a:lnTo>
                  <a:lnTo>
                    <a:pt x="394" y="907"/>
                  </a:lnTo>
                  <a:lnTo>
                    <a:pt x="434" y="808"/>
                  </a:lnTo>
                  <a:lnTo>
                    <a:pt x="473" y="710"/>
                  </a:lnTo>
                  <a:lnTo>
                    <a:pt x="532" y="631"/>
                  </a:lnTo>
                  <a:lnTo>
                    <a:pt x="611" y="552"/>
                  </a:lnTo>
                  <a:lnTo>
                    <a:pt x="690" y="513"/>
                  </a:lnTo>
                  <a:lnTo>
                    <a:pt x="769" y="473"/>
                  </a:lnTo>
                  <a:lnTo>
                    <a:pt x="867" y="434"/>
                  </a:lnTo>
                  <a:lnTo>
                    <a:pt x="1084" y="434"/>
                  </a:lnTo>
                  <a:lnTo>
                    <a:pt x="1202" y="453"/>
                  </a:lnTo>
                  <a:lnTo>
                    <a:pt x="1320" y="473"/>
                  </a:lnTo>
                  <a:lnTo>
                    <a:pt x="1438" y="532"/>
                  </a:lnTo>
                  <a:lnTo>
                    <a:pt x="1557" y="591"/>
                  </a:lnTo>
                  <a:lnTo>
                    <a:pt x="1754" y="729"/>
                  </a:lnTo>
                  <a:lnTo>
                    <a:pt x="1931" y="867"/>
                  </a:lnTo>
                  <a:lnTo>
                    <a:pt x="2108" y="1044"/>
                  </a:lnTo>
                  <a:lnTo>
                    <a:pt x="2246" y="1241"/>
                  </a:lnTo>
                  <a:lnTo>
                    <a:pt x="2404" y="1458"/>
                  </a:lnTo>
                  <a:lnTo>
                    <a:pt x="2522" y="1675"/>
                  </a:lnTo>
                  <a:lnTo>
                    <a:pt x="2620" y="1911"/>
                  </a:lnTo>
                  <a:lnTo>
                    <a:pt x="2699" y="2148"/>
                  </a:lnTo>
                  <a:lnTo>
                    <a:pt x="3054" y="2345"/>
                  </a:lnTo>
                  <a:lnTo>
                    <a:pt x="3054" y="2345"/>
                  </a:lnTo>
                  <a:lnTo>
                    <a:pt x="2955" y="2029"/>
                  </a:lnTo>
                  <a:lnTo>
                    <a:pt x="2837" y="1714"/>
                  </a:lnTo>
                  <a:lnTo>
                    <a:pt x="2679" y="1399"/>
                  </a:lnTo>
                  <a:lnTo>
                    <a:pt x="2502" y="1123"/>
                  </a:lnTo>
                  <a:lnTo>
                    <a:pt x="2285" y="847"/>
                  </a:lnTo>
                  <a:lnTo>
                    <a:pt x="2069" y="591"/>
                  </a:lnTo>
                  <a:lnTo>
                    <a:pt x="1813" y="375"/>
                  </a:lnTo>
                  <a:lnTo>
                    <a:pt x="1557" y="217"/>
                  </a:lnTo>
                  <a:lnTo>
                    <a:pt x="1399" y="119"/>
                  </a:lnTo>
                  <a:lnTo>
                    <a:pt x="1241" y="60"/>
                  </a:lnTo>
                  <a:lnTo>
                    <a:pt x="1104" y="20"/>
                  </a:lnTo>
                  <a:lnTo>
                    <a:pt x="94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15"/>
            <p:cNvSpPr/>
            <p:nvPr/>
          </p:nvSpPr>
          <p:spPr>
            <a:xfrm>
              <a:off x="4827400" y="1480575"/>
              <a:ext cx="33500" cy="10875"/>
            </a:xfrm>
            <a:custGeom>
              <a:avLst/>
              <a:gdLst/>
              <a:ahLst/>
              <a:cxnLst/>
              <a:rect l="l" t="t" r="r" b="b"/>
              <a:pathLst>
                <a:path w="1340" h="435" extrusionOk="0">
                  <a:moveTo>
                    <a:pt x="473" y="1"/>
                  </a:moveTo>
                  <a:lnTo>
                    <a:pt x="0" y="276"/>
                  </a:lnTo>
                  <a:lnTo>
                    <a:pt x="118" y="336"/>
                  </a:lnTo>
                  <a:lnTo>
                    <a:pt x="256" y="375"/>
                  </a:lnTo>
                  <a:lnTo>
                    <a:pt x="374" y="414"/>
                  </a:lnTo>
                  <a:lnTo>
                    <a:pt x="473" y="434"/>
                  </a:lnTo>
                  <a:lnTo>
                    <a:pt x="591" y="434"/>
                  </a:lnTo>
                  <a:lnTo>
                    <a:pt x="689" y="414"/>
                  </a:lnTo>
                  <a:lnTo>
                    <a:pt x="788" y="395"/>
                  </a:lnTo>
                  <a:lnTo>
                    <a:pt x="867" y="355"/>
                  </a:lnTo>
                  <a:lnTo>
                    <a:pt x="1339" y="79"/>
                  </a:lnTo>
                  <a:lnTo>
                    <a:pt x="1339" y="79"/>
                  </a:lnTo>
                  <a:lnTo>
                    <a:pt x="1261" y="119"/>
                  </a:lnTo>
                  <a:lnTo>
                    <a:pt x="1162" y="139"/>
                  </a:lnTo>
                  <a:lnTo>
                    <a:pt x="1064" y="158"/>
                  </a:lnTo>
                  <a:lnTo>
                    <a:pt x="946" y="158"/>
                  </a:lnTo>
                  <a:lnTo>
                    <a:pt x="847" y="139"/>
                  </a:lnTo>
                  <a:lnTo>
                    <a:pt x="729" y="119"/>
                  </a:lnTo>
                  <a:lnTo>
                    <a:pt x="591" y="60"/>
                  </a:lnTo>
                  <a:lnTo>
                    <a:pt x="473" y="1"/>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15"/>
            <p:cNvSpPr/>
            <p:nvPr/>
          </p:nvSpPr>
          <p:spPr>
            <a:xfrm>
              <a:off x="4788475" y="1401775"/>
              <a:ext cx="76375" cy="100500"/>
            </a:xfrm>
            <a:custGeom>
              <a:avLst/>
              <a:gdLst/>
              <a:ahLst/>
              <a:cxnLst/>
              <a:rect l="l" t="t" r="r" b="b"/>
              <a:pathLst>
                <a:path w="3055" h="4020" extrusionOk="0">
                  <a:moveTo>
                    <a:pt x="828" y="1"/>
                  </a:moveTo>
                  <a:lnTo>
                    <a:pt x="690" y="21"/>
                  </a:lnTo>
                  <a:lnTo>
                    <a:pt x="572" y="60"/>
                  </a:lnTo>
                  <a:lnTo>
                    <a:pt x="454" y="99"/>
                  </a:lnTo>
                  <a:lnTo>
                    <a:pt x="355" y="178"/>
                  </a:lnTo>
                  <a:lnTo>
                    <a:pt x="277" y="257"/>
                  </a:lnTo>
                  <a:lnTo>
                    <a:pt x="198" y="375"/>
                  </a:lnTo>
                  <a:lnTo>
                    <a:pt x="119" y="493"/>
                  </a:lnTo>
                  <a:lnTo>
                    <a:pt x="80" y="612"/>
                  </a:lnTo>
                  <a:lnTo>
                    <a:pt x="40" y="769"/>
                  </a:lnTo>
                  <a:lnTo>
                    <a:pt x="1" y="927"/>
                  </a:lnTo>
                  <a:lnTo>
                    <a:pt x="1" y="1104"/>
                  </a:lnTo>
                  <a:lnTo>
                    <a:pt x="1" y="1301"/>
                  </a:lnTo>
                  <a:lnTo>
                    <a:pt x="40" y="1498"/>
                  </a:lnTo>
                  <a:lnTo>
                    <a:pt x="60" y="1695"/>
                  </a:lnTo>
                  <a:lnTo>
                    <a:pt x="119" y="1872"/>
                  </a:lnTo>
                  <a:lnTo>
                    <a:pt x="178" y="2069"/>
                  </a:lnTo>
                  <a:lnTo>
                    <a:pt x="257" y="2266"/>
                  </a:lnTo>
                  <a:lnTo>
                    <a:pt x="454" y="2641"/>
                  </a:lnTo>
                  <a:lnTo>
                    <a:pt x="690" y="2995"/>
                  </a:lnTo>
                  <a:lnTo>
                    <a:pt x="808" y="3153"/>
                  </a:lnTo>
                  <a:lnTo>
                    <a:pt x="946" y="3310"/>
                  </a:lnTo>
                  <a:lnTo>
                    <a:pt x="1084" y="3448"/>
                  </a:lnTo>
                  <a:lnTo>
                    <a:pt x="1242" y="3586"/>
                  </a:lnTo>
                  <a:lnTo>
                    <a:pt x="1399" y="3704"/>
                  </a:lnTo>
                  <a:lnTo>
                    <a:pt x="1557" y="3803"/>
                  </a:lnTo>
                  <a:lnTo>
                    <a:pt x="1793" y="3921"/>
                  </a:lnTo>
                  <a:lnTo>
                    <a:pt x="2010" y="4000"/>
                  </a:lnTo>
                  <a:lnTo>
                    <a:pt x="2227" y="4019"/>
                  </a:lnTo>
                  <a:lnTo>
                    <a:pt x="2424" y="4000"/>
                  </a:lnTo>
                  <a:lnTo>
                    <a:pt x="2601" y="3941"/>
                  </a:lnTo>
                  <a:lnTo>
                    <a:pt x="2759" y="3862"/>
                  </a:lnTo>
                  <a:lnTo>
                    <a:pt x="2877" y="3724"/>
                  </a:lnTo>
                  <a:lnTo>
                    <a:pt x="2995" y="3566"/>
                  </a:lnTo>
                  <a:lnTo>
                    <a:pt x="2601" y="3330"/>
                  </a:lnTo>
                  <a:lnTo>
                    <a:pt x="2522" y="3428"/>
                  </a:lnTo>
                  <a:lnTo>
                    <a:pt x="2424" y="3507"/>
                  </a:lnTo>
                  <a:lnTo>
                    <a:pt x="2306" y="3566"/>
                  </a:lnTo>
                  <a:lnTo>
                    <a:pt x="2168" y="3586"/>
                  </a:lnTo>
                  <a:lnTo>
                    <a:pt x="2030" y="3586"/>
                  </a:lnTo>
                  <a:lnTo>
                    <a:pt x="1872" y="3566"/>
                  </a:lnTo>
                  <a:lnTo>
                    <a:pt x="1715" y="3507"/>
                  </a:lnTo>
                  <a:lnTo>
                    <a:pt x="1557" y="3428"/>
                  </a:lnTo>
                  <a:lnTo>
                    <a:pt x="1439" y="3350"/>
                  </a:lnTo>
                  <a:lnTo>
                    <a:pt x="1301" y="3251"/>
                  </a:lnTo>
                  <a:lnTo>
                    <a:pt x="1084" y="3035"/>
                  </a:lnTo>
                  <a:lnTo>
                    <a:pt x="868" y="2778"/>
                  </a:lnTo>
                  <a:lnTo>
                    <a:pt x="690" y="2503"/>
                  </a:lnTo>
                  <a:lnTo>
                    <a:pt x="552" y="2207"/>
                  </a:lnTo>
                  <a:lnTo>
                    <a:pt x="434" y="1912"/>
                  </a:lnTo>
                  <a:lnTo>
                    <a:pt x="355" y="1597"/>
                  </a:lnTo>
                  <a:lnTo>
                    <a:pt x="336" y="1459"/>
                  </a:lnTo>
                  <a:lnTo>
                    <a:pt x="336" y="1301"/>
                  </a:lnTo>
                  <a:lnTo>
                    <a:pt x="336" y="1163"/>
                  </a:lnTo>
                  <a:lnTo>
                    <a:pt x="355" y="1045"/>
                  </a:lnTo>
                  <a:lnTo>
                    <a:pt x="395" y="927"/>
                  </a:lnTo>
                  <a:lnTo>
                    <a:pt x="434" y="809"/>
                  </a:lnTo>
                  <a:lnTo>
                    <a:pt x="493" y="710"/>
                  </a:lnTo>
                  <a:lnTo>
                    <a:pt x="552" y="631"/>
                  </a:lnTo>
                  <a:lnTo>
                    <a:pt x="611" y="572"/>
                  </a:lnTo>
                  <a:lnTo>
                    <a:pt x="690" y="513"/>
                  </a:lnTo>
                  <a:lnTo>
                    <a:pt x="789" y="474"/>
                  </a:lnTo>
                  <a:lnTo>
                    <a:pt x="887" y="454"/>
                  </a:lnTo>
                  <a:lnTo>
                    <a:pt x="986" y="434"/>
                  </a:lnTo>
                  <a:lnTo>
                    <a:pt x="1084" y="434"/>
                  </a:lnTo>
                  <a:lnTo>
                    <a:pt x="1202" y="454"/>
                  </a:lnTo>
                  <a:lnTo>
                    <a:pt x="1321" y="493"/>
                  </a:lnTo>
                  <a:lnTo>
                    <a:pt x="1439" y="533"/>
                  </a:lnTo>
                  <a:lnTo>
                    <a:pt x="1557" y="612"/>
                  </a:lnTo>
                  <a:lnTo>
                    <a:pt x="1754" y="730"/>
                  </a:lnTo>
                  <a:lnTo>
                    <a:pt x="1931" y="887"/>
                  </a:lnTo>
                  <a:lnTo>
                    <a:pt x="2109" y="1065"/>
                  </a:lnTo>
                  <a:lnTo>
                    <a:pt x="2266" y="1262"/>
                  </a:lnTo>
                  <a:lnTo>
                    <a:pt x="2404" y="1478"/>
                  </a:lnTo>
                  <a:lnTo>
                    <a:pt x="2522" y="1695"/>
                  </a:lnTo>
                  <a:lnTo>
                    <a:pt x="2621" y="1931"/>
                  </a:lnTo>
                  <a:lnTo>
                    <a:pt x="2700" y="2168"/>
                  </a:lnTo>
                  <a:lnTo>
                    <a:pt x="3054" y="2365"/>
                  </a:lnTo>
                  <a:lnTo>
                    <a:pt x="2975" y="2050"/>
                  </a:lnTo>
                  <a:lnTo>
                    <a:pt x="2837" y="1734"/>
                  </a:lnTo>
                  <a:lnTo>
                    <a:pt x="2680" y="1419"/>
                  </a:lnTo>
                  <a:lnTo>
                    <a:pt x="2503" y="1124"/>
                  </a:lnTo>
                  <a:lnTo>
                    <a:pt x="2306" y="848"/>
                  </a:lnTo>
                  <a:lnTo>
                    <a:pt x="2069" y="612"/>
                  </a:lnTo>
                  <a:lnTo>
                    <a:pt x="1833" y="395"/>
                  </a:lnTo>
                  <a:lnTo>
                    <a:pt x="1557" y="218"/>
                  </a:lnTo>
                  <a:lnTo>
                    <a:pt x="1399" y="139"/>
                  </a:lnTo>
                  <a:lnTo>
                    <a:pt x="1262" y="80"/>
                  </a:lnTo>
                  <a:lnTo>
                    <a:pt x="1104" y="40"/>
                  </a:lnTo>
                  <a:lnTo>
                    <a:pt x="96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15"/>
            <p:cNvSpPr/>
            <p:nvPr/>
          </p:nvSpPr>
          <p:spPr>
            <a:xfrm>
              <a:off x="4904200" y="1437250"/>
              <a:ext cx="33525" cy="11350"/>
            </a:xfrm>
            <a:custGeom>
              <a:avLst/>
              <a:gdLst/>
              <a:ahLst/>
              <a:cxnLst/>
              <a:rect l="l" t="t" r="r" b="b"/>
              <a:pathLst>
                <a:path w="1341" h="454" extrusionOk="0">
                  <a:moveTo>
                    <a:pt x="1340" y="79"/>
                  </a:moveTo>
                  <a:lnTo>
                    <a:pt x="1238" y="139"/>
                  </a:lnTo>
                  <a:lnTo>
                    <a:pt x="1238" y="139"/>
                  </a:lnTo>
                  <a:lnTo>
                    <a:pt x="1242" y="138"/>
                  </a:lnTo>
                  <a:lnTo>
                    <a:pt x="1340" y="79"/>
                  </a:lnTo>
                  <a:close/>
                  <a:moveTo>
                    <a:pt x="474" y="0"/>
                  </a:moveTo>
                  <a:lnTo>
                    <a:pt x="1" y="276"/>
                  </a:lnTo>
                  <a:lnTo>
                    <a:pt x="119" y="355"/>
                  </a:lnTo>
                  <a:lnTo>
                    <a:pt x="237" y="394"/>
                  </a:lnTo>
                  <a:lnTo>
                    <a:pt x="355" y="434"/>
                  </a:lnTo>
                  <a:lnTo>
                    <a:pt x="474" y="434"/>
                  </a:lnTo>
                  <a:lnTo>
                    <a:pt x="572" y="453"/>
                  </a:lnTo>
                  <a:lnTo>
                    <a:pt x="671" y="434"/>
                  </a:lnTo>
                  <a:lnTo>
                    <a:pt x="769" y="414"/>
                  </a:lnTo>
                  <a:lnTo>
                    <a:pt x="868" y="355"/>
                  </a:lnTo>
                  <a:lnTo>
                    <a:pt x="1238" y="139"/>
                  </a:lnTo>
                  <a:lnTo>
                    <a:pt x="1238" y="139"/>
                  </a:lnTo>
                  <a:lnTo>
                    <a:pt x="1143" y="158"/>
                  </a:lnTo>
                  <a:lnTo>
                    <a:pt x="1045" y="178"/>
                  </a:lnTo>
                  <a:lnTo>
                    <a:pt x="946" y="178"/>
                  </a:lnTo>
                  <a:lnTo>
                    <a:pt x="828" y="158"/>
                  </a:lnTo>
                  <a:lnTo>
                    <a:pt x="710" y="118"/>
                  </a:lnTo>
                  <a:lnTo>
                    <a:pt x="592" y="79"/>
                  </a:lnTo>
                  <a:lnTo>
                    <a:pt x="474"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15"/>
            <p:cNvSpPr/>
            <p:nvPr/>
          </p:nvSpPr>
          <p:spPr>
            <a:xfrm>
              <a:off x="4865300" y="1358950"/>
              <a:ext cx="76350" cy="100475"/>
            </a:xfrm>
            <a:custGeom>
              <a:avLst/>
              <a:gdLst/>
              <a:ahLst/>
              <a:cxnLst/>
              <a:rect l="l" t="t" r="r" b="b"/>
              <a:pathLst>
                <a:path w="3054" h="4019" extrusionOk="0">
                  <a:moveTo>
                    <a:pt x="808" y="0"/>
                  </a:moveTo>
                  <a:lnTo>
                    <a:pt x="690" y="20"/>
                  </a:lnTo>
                  <a:lnTo>
                    <a:pt x="572" y="40"/>
                  </a:lnTo>
                  <a:lnTo>
                    <a:pt x="454" y="99"/>
                  </a:lnTo>
                  <a:lnTo>
                    <a:pt x="355" y="158"/>
                  </a:lnTo>
                  <a:lnTo>
                    <a:pt x="257" y="256"/>
                  </a:lnTo>
                  <a:lnTo>
                    <a:pt x="178" y="355"/>
                  </a:lnTo>
                  <a:lnTo>
                    <a:pt x="119" y="473"/>
                  </a:lnTo>
                  <a:lnTo>
                    <a:pt x="60" y="611"/>
                  </a:lnTo>
                  <a:lnTo>
                    <a:pt x="20" y="749"/>
                  </a:lnTo>
                  <a:lnTo>
                    <a:pt x="1" y="926"/>
                  </a:lnTo>
                  <a:lnTo>
                    <a:pt x="1" y="1103"/>
                  </a:lnTo>
                  <a:lnTo>
                    <a:pt x="1" y="1281"/>
                  </a:lnTo>
                  <a:lnTo>
                    <a:pt x="20" y="1478"/>
                  </a:lnTo>
                  <a:lnTo>
                    <a:pt x="60" y="1675"/>
                  </a:lnTo>
                  <a:lnTo>
                    <a:pt x="119" y="1872"/>
                  </a:lnTo>
                  <a:lnTo>
                    <a:pt x="178" y="2069"/>
                  </a:lnTo>
                  <a:lnTo>
                    <a:pt x="257" y="2266"/>
                  </a:lnTo>
                  <a:lnTo>
                    <a:pt x="454" y="2640"/>
                  </a:lnTo>
                  <a:lnTo>
                    <a:pt x="671" y="2994"/>
                  </a:lnTo>
                  <a:lnTo>
                    <a:pt x="808" y="3152"/>
                  </a:lnTo>
                  <a:lnTo>
                    <a:pt x="946" y="3310"/>
                  </a:lnTo>
                  <a:lnTo>
                    <a:pt x="1084" y="3447"/>
                  </a:lnTo>
                  <a:lnTo>
                    <a:pt x="1242" y="3585"/>
                  </a:lnTo>
                  <a:lnTo>
                    <a:pt x="1380" y="3703"/>
                  </a:lnTo>
                  <a:lnTo>
                    <a:pt x="1557" y="3802"/>
                  </a:lnTo>
                  <a:lnTo>
                    <a:pt x="1793" y="3920"/>
                  </a:lnTo>
                  <a:lnTo>
                    <a:pt x="2010" y="3979"/>
                  </a:lnTo>
                  <a:lnTo>
                    <a:pt x="2227" y="4019"/>
                  </a:lnTo>
                  <a:lnTo>
                    <a:pt x="2424" y="3999"/>
                  </a:lnTo>
                  <a:lnTo>
                    <a:pt x="2581" y="3940"/>
                  </a:lnTo>
                  <a:lnTo>
                    <a:pt x="2739" y="3841"/>
                  </a:lnTo>
                  <a:lnTo>
                    <a:pt x="2877" y="3723"/>
                  </a:lnTo>
                  <a:lnTo>
                    <a:pt x="2975" y="3546"/>
                  </a:lnTo>
                  <a:lnTo>
                    <a:pt x="2601" y="3329"/>
                  </a:lnTo>
                  <a:lnTo>
                    <a:pt x="2522" y="3428"/>
                  </a:lnTo>
                  <a:lnTo>
                    <a:pt x="2404" y="3507"/>
                  </a:lnTo>
                  <a:lnTo>
                    <a:pt x="2286" y="3546"/>
                  </a:lnTo>
                  <a:lnTo>
                    <a:pt x="2168" y="3566"/>
                  </a:lnTo>
                  <a:lnTo>
                    <a:pt x="2030" y="3566"/>
                  </a:lnTo>
                  <a:lnTo>
                    <a:pt x="1872" y="3546"/>
                  </a:lnTo>
                  <a:lnTo>
                    <a:pt x="1715" y="3487"/>
                  </a:lnTo>
                  <a:lnTo>
                    <a:pt x="1557" y="3408"/>
                  </a:lnTo>
                  <a:lnTo>
                    <a:pt x="1419" y="3329"/>
                  </a:lnTo>
                  <a:lnTo>
                    <a:pt x="1301" y="3250"/>
                  </a:lnTo>
                  <a:lnTo>
                    <a:pt x="1064" y="3034"/>
                  </a:lnTo>
                  <a:lnTo>
                    <a:pt x="867" y="2778"/>
                  </a:lnTo>
                  <a:lnTo>
                    <a:pt x="690" y="2502"/>
                  </a:lnTo>
                  <a:lnTo>
                    <a:pt x="533" y="2206"/>
                  </a:lnTo>
                  <a:lnTo>
                    <a:pt x="414" y="1891"/>
                  </a:lnTo>
                  <a:lnTo>
                    <a:pt x="355" y="1596"/>
                  </a:lnTo>
                  <a:lnTo>
                    <a:pt x="336" y="1438"/>
                  </a:lnTo>
                  <a:lnTo>
                    <a:pt x="336" y="1300"/>
                  </a:lnTo>
                  <a:lnTo>
                    <a:pt x="336" y="1162"/>
                  </a:lnTo>
                  <a:lnTo>
                    <a:pt x="355" y="1025"/>
                  </a:lnTo>
                  <a:lnTo>
                    <a:pt x="395" y="906"/>
                  </a:lnTo>
                  <a:lnTo>
                    <a:pt x="434" y="808"/>
                  </a:lnTo>
                  <a:lnTo>
                    <a:pt x="474" y="709"/>
                  </a:lnTo>
                  <a:lnTo>
                    <a:pt x="533" y="631"/>
                  </a:lnTo>
                  <a:lnTo>
                    <a:pt x="611" y="552"/>
                  </a:lnTo>
                  <a:lnTo>
                    <a:pt x="690" y="512"/>
                  </a:lnTo>
                  <a:lnTo>
                    <a:pt x="769" y="473"/>
                  </a:lnTo>
                  <a:lnTo>
                    <a:pt x="867" y="434"/>
                  </a:lnTo>
                  <a:lnTo>
                    <a:pt x="1084" y="434"/>
                  </a:lnTo>
                  <a:lnTo>
                    <a:pt x="1202" y="453"/>
                  </a:lnTo>
                  <a:lnTo>
                    <a:pt x="1301" y="473"/>
                  </a:lnTo>
                  <a:lnTo>
                    <a:pt x="1439" y="532"/>
                  </a:lnTo>
                  <a:lnTo>
                    <a:pt x="1557" y="591"/>
                  </a:lnTo>
                  <a:lnTo>
                    <a:pt x="1754" y="729"/>
                  </a:lnTo>
                  <a:lnTo>
                    <a:pt x="1931" y="867"/>
                  </a:lnTo>
                  <a:lnTo>
                    <a:pt x="2108" y="1044"/>
                  </a:lnTo>
                  <a:lnTo>
                    <a:pt x="2246" y="1241"/>
                  </a:lnTo>
                  <a:lnTo>
                    <a:pt x="2384" y="1458"/>
                  </a:lnTo>
                  <a:lnTo>
                    <a:pt x="2522" y="1675"/>
                  </a:lnTo>
                  <a:lnTo>
                    <a:pt x="2621" y="1911"/>
                  </a:lnTo>
                  <a:lnTo>
                    <a:pt x="2699" y="2147"/>
                  </a:lnTo>
                  <a:lnTo>
                    <a:pt x="3054" y="2364"/>
                  </a:lnTo>
                  <a:lnTo>
                    <a:pt x="2956" y="2029"/>
                  </a:lnTo>
                  <a:lnTo>
                    <a:pt x="2837" y="1714"/>
                  </a:lnTo>
                  <a:lnTo>
                    <a:pt x="2680" y="1418"/>
                  </a:lnTo>
                  <a:lnTo>
                    <a:pt x="2502" y="1123"/>
                  </a:lnTo>
                  <a:lnTo>
                    <a:pt x="2286" y="847"/>
                  </a:lnTo>
                  <a:lnTo>
                    <a:pt x="2069" y="591"/>
                  </a:lnTo>
                  <a:lnTo>
                    <a:pt x="1813" y="374"/>
                  </a:lnTo>
                  <a:lnTo>
                    <a:pt x="1557" y="217"/>
                  </a:lnTo>
                  <a:lnTo>
                    <a:pt x="1399" y="118"/>
                  </a:lnTo>
                  <a:lnTo>
                    <a:pt x="1242" y="59"/>
                  </a:lnTo>
                  <a:lnTo>
                    <a:pt x="1104" y="20"/>
                  </a:lnTo>
                  <a:lnTo>
                    <a:pt x="94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15"/>
            <p:cNvSpPr/>
            <p:nvPr/>
          </p:nvSpPr>
          <p:spPr>
            <a:xfrm>
              <a:off x="4264025" y="1711050"/>
              <a:ext cx="1138075" cy="382175"/>
            </a:xfrm>
            <a:custGeom>
              <a:avLst/>
              <a:gdLst/>
              <a:ahLst/>
              <a:cxnLst/>
              <a:rect l="l" t="t" r="r" b="b"/>
              <a:pathLst>
                <a:path w="45523" h="15287" extrusionOk="0">
                  <a:moveTo>
                    <a:pt x="45464" y="0"/>
                  </a:moveTo>
                  <a:lnTo>
                    <a:pt x="45247" y="40"/>
                  </a:lnTo>
                  <a:lnTo>
                    <a:pt x="45089" y="79"/>
                  </a:lnTo>
                  <a:lnTo>
                    <a:pt x="44912" y="138"/>
                  </a:lnTo>
                  <a:lnTo>
                    <a:pt x="44676" y="257"/>
                  </a:lnTo>
                  <a:lnTo>
                    <a:pt x="44420" y="394"/>
                  </a:lnTo>
                  <a:lnTo>
                    <a:pt x="23264" y="12686"/>
                  </a:lnTo>
                  <a:lnTo>
                    <a:pt x="22968" y="12844"/>
                  </a:lnTo>
                  <a:lnTo>
                    <a:pt x="22673" y="12962"/>
                  </a:lnTo>
                  <a:lnTo>
                    <a:pt x="22338" y="13080"/>
                  </a:lnTo>
                  <a:lnTo>
                    <a:pt x="22003" y="13179"/>
                  </a:lnTo>
                  <a:lnTo>
                    <a:pt x="21649" y="13238"/>
                  </a:lnTo>
                  <a:lnTo>
                    <a:pt x="21294" y="13297"/>
                  </a:lnTo>
                  <a:lnTo>
                    <a:pt x="20939" y="13316"/>
                  </a:lnTo>
                  <a:lnTo>
                    <a:pt x="20565" y="13336"/>
                  </a:lnTo>
                  <a:lnTo>
                    <a:pt x="20211" y="13316"/>
                  </a:lnTo>
                  <a:lnTo>
                    <a:pt x="19836" y="13297"/>
                  </a:lnTo>
                  <a:lnTo>
                    <a:pt x="19482" y="13238"/>
                  </a:lnTo>
                  <a:lnTo>
                    <a:pt x="19127" y="13179"/>
                  </a:lnTo>
                  <a:lnTo>
                    <a:pt x="18792" y="13080"/>
                  </a:lnTo>
                  <a:lnTo>
                    <a:pt x="18477" y="12962"/>
                  </a:lnTo>
                  <a:lnTo>
                    <a:pt x="18162" y="12844"/>
                  </a:lnTo>
                  <a:lnTo>
                    <a:pt x="17867" y="12686"/>
                  </a:lnTo>
                  <a:lnTo>
                    <a:pt x="847" y="2975"/>
                  </a:lnTo>
                  <a:lnTo>
                    <a:pt x="0" y="3546"/>
                  </a:lnTo>
                  <a:lnTo>
                    <a:pt x="0" y="4314"/>
                  </a:lnTo>
                  <a:lnTo>
                    <a:pt x="17867" y="14636"/>
                  </a:lnTo>
                  <a:lnTo>
                    <a:pt x="18162" y="14794"/>
                  </a:lnTo>
                  <a:lnTo>
                    <a:pt x="18457" y="14912"/>
                  </a:lnTo>
                  <a:lnTo>
                    <a:pt x="18792" y="15030"/>
                  </a:lnTo>
                  <a:lnTo>
                    <a:pt x="19127" y="15129"/>
                  </a:lnTo>
                  <a:lnTo>
                    <a:pt x="19482" y="15188"/>
                  </a:lnTo>
                  <a:lnTo>
                    <a:pt x="19836" y="15247"/>
                  </a:lnTo>
                  <a:lnTo>
                    <a:pt x="20191" y="15267"/>
                  </a:lnTo>
                  <a:lnTo>
                    <a:pt x="20565" y="15286"/>
                  </a:lnTo>
                  <a:lnTo>
                    <a:pt x="20920" y="15267"/>
                  </a:lnTo>
                  <a:lnTo>
                    <a:pt x="21294" y="15247"/>
                  </a:lnTo>
                  <a:lnTo>
                    <a:pt x="21649" y="15188"/>
                  </a:lnTo>
                  <a:lnTo>
                    <a:pt x="22003" y="15129"/>
                  </a:lnTo>
                  <a:lnTo>
                    <a:pt x="22338" y="15030"/>
                  </a:lnTo>
                  <a:lnTo>
                    <a:pt x="22653" y="14912"/>
                  </a:lnTo>
                  <a:lnTo>
                    <a:pt x="22968" y="14794"/>
                  </a:lnTo>
                  <a:lnTo>
                    <a:pt x="23264" y="14636"/>
                  </a:lnTo>
                  <a:lnTo>
                    <a:pt x="44420" y="2345"/>
                  </a:lnTo>
                  <a:lnTo>
                    <a:pt x="44676" y="2167"/>
                  </a:lnTo>
                  <a:lnTo>
                    <a:pt x="44892" y="1990"/>
                  </a:lnTo>
                  <a:lnTo>
                    <a:pt x="45089" y="1813"/>
                  </a:lnTo>
                  <a:lnTo>
                    <a:pt x="45247" y="1616"/>
                  </a:lnTo>
                  <a:lnTo>
                    <a:pt x="45365" y="1419"/>
                  </a:lnTo>
                  <a:lnTo>
                    <a:pt x="45444" y="1202"/>
                  </a:lnTo>
                  <a:lnTo>
                    <a:pt x="45503" y="1005"/>
                  </a:lnTo>
                  <a:lnTo>
                    <a:pt x="45523" y="788"/>
                  </a:lnTo>
                  <a:lnTo>
                    <a:pt x="45523"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15"/>
            <p:cNvSpPr/>
            <p:nvPr/>
          </p:nvSpPr>
          <p:spPr>
            <a:xfrm>
              <a:off x="4264025" y="1414100"/>
              <a:ext cx="1138075" cy="659425"/>
            </a:xfrm>
            <a:custGeom>
              <a:avLst/>
              <a:gdLst/>
              <a:ahLst/>
              <a:cxnLst/>
              <a:rect l="l" t="t" r="r" b="b"/>
              <a:pathLst>
                <a:path w="45523" h="26377" extrusionOk="0">
                  <a:moveTo>
                    <a:pt x="26534" y="0"/>
                  </a:moveTo>
                  <a:lnTo>
                    <a:pt x="2206" y="13927"/>
                  </a:lnTo>
                  <a:lnTo>
                    <a:pt x="0" y="15424"/>
                  </a:lnTo>
                  <a:lnTo>
                    <a:pt x="17867" y="25726"/>
                  </a:lnTo>
                  <a:lnTo>
                    <a:pt x="18162" y="25884"/>
                  </a:lnTo>
                  <a:lnTo>
                    <a:pt x="18477" y="26022"/>
                  </a:lnTo>
                  <a:lnTo>
                    <a:pt x="18792" y="26120"/>
                  </a:lnTo>
                  <a:lnTo>
                    <a:pt x="19127" y="26219"/>
                  </a:lnTo>
                  <a:lnTo>
                    <a:pt x="19482" y="26278"/>
                  </a:lnTo>
                  <a:lnTo>
                    <a:pt x="19836" y="26337"/>
                  </a:lnTo>
                  <a:lnTo>
                    <a:pt x="20211" y="26376"/>
                  </a:lnTo>
                  <a:lnTo>
                    <a:pt x="20939" y="26376"/>
                  </a:lnTo>
                  <a:lnTo>
                    <a:pt x="21294" y="26337"/>
                  </a:lnTo>
                  <a:lnTo>
                    <a:pt x="21649" y="26278"/>
                  </a:lnTo>
                  <a:lnTo>
                    <a:pt x="22003" y="26219"/>
                  </a:lnTo>
                  <a:lnTo>
                    <a:pt x="22338" y="26120"/>
                  </a:lnTo>
                  <a:lnTo>
                    <a:pt x="22673" y="26022"/>
                  </a:lnTo>
                  <a:lnTo>
                    <a:pt x="22968" y="25884"/>
                  </a:lnTo>
                  <a:lnTo>
                    <a:pt x="23264" y="25726"/>
                  </a:lnTo>
                  <a:lnTo>
                    <a:pt x="44420" y="13435"/>
                  </a:lnTo>
                  <a:lnTo>
                    <a:pt x="44676" y="13257"/>
                  </a:lnTo>
                  <a:lnTo>
                    <a:pt x="44912" y="13080"/>
                  </a:lnTo>
                  <a:lnTo>
                    <a:pt x="45109" y="12903"/>
                  </a:lnTo>
                  <a:lnTo>
                    <a:pt x="45247" y="12706"/>
                  </a:lnTo>
                  <a:lnTo>
                    <a:pt x="45385" y="12509"/>
                  </a:lnTo>
                  <a:lnTo>
                    <a:pt x="45464" y="12292"/>
                  </a:lnTo>
                  <a:lnTo>
                    <a:pt x="45523" y="12075"/>
                  </a:lnTo>
                  <a:lnTo>
                    <a:pt x="45523" y="11878"/>
                  </a:lnTo>
                  <a:lnTo>
                    <a:pt x="45503" y="11662"/>
                  </a:lnTo>
                  <a:lnTo>
                    <a:pt x="45464" y="11445"/>
                  </a:lnTo>
                  <a:lnTo>
                    <a:pt x="45365" y="11248"/>
                  </a:lnTo>
                  <a:lnTo>
                    <a:pt x="45247" y="11051"/>
                  </a:lnTo>
                  <a:lnTo>
                    <a:pt x="45089" y="10854"/>
                  </a:lnTo>
                  <a:lnTo>
                    <a:pt x="44892" y="10657"/>
                  </a:lnTo>
                  <a:lnTo>
                    <a:pt x="44676" y="10480"/>
                  </a:lnTo>
                  <a:lnTo>
                    <a:pt x="44400" y="10303"/>
                  </a:lnTo>
                  <a:lnTo>
                    <a:pt x="26534" y="0"/>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15"/>
            <p:cNvSpPr/>
            <p:nvPr/>
          </p:nvSpPr>
          <p:spPr>
            <a:xfrm>
              <a:off x="4264025" y="1687400"/>
              <a:ext cx="1138075" cy="382175"/>
            </a:xfrm>
            <a:custGeom>
              <a:avLst/>
              <a:gdLst/>
              <a:ahLst/>
              <a:cxnLst/>
              <a:rect l="l" t="t" r="r" b="b"/>
              <a:pathLst>
                <a:path w="45523" h="15287" extrusionOk="0">
                  <a:moveTo>
                    <a:pt x="45464" y="1"/>
                  </a:moveTo>
                  <a:lnTo>
                    <a:pt x="45247" y="40"/>
                  </a:lnTo>
                  <a:lnTo>
                    <a:pt x="45089" y="80"/>
                  </a:lnTo>
                  <a:lnTo>
                    <a:pt x="44912" y="159"/>
                  </a:lnTo>
                  <a:lnTo>
                    <a:pt x="44676" y="257"/>
                  </a:lnTo>
                  <a:lnTo>
                    <a:pt x="44420" y="395"/>
                  </a:lnTo>
                  <a:lnTo>
                    <a:pt x="23264" y="12706"/>
                  </a:lnTo>
                  <a:lnTo>
                    <a:pt x="22968" y="12844"/>
                  </a:lnTo>
                  <a:lnTo>
                    <a:pt x="22673" y="12982"/>
                  </a:lnTo>
                  <a:lnTo>
                    <a:pt x="22338" y="13100"/>
                  </a:lnTo>
                  <a:lnTo>
                    <a:pt x="22003" y="13179"/>
                  </a:lnTo>
                  <a:lnTo>
                    <a:pt x="21649" y="13258"/>
                  </a:lnTo>
                  <a:lnTo>
                    <a:pt x="21294" y="13297"/>
                  </a:lnTo>
                  <a:lnTo>
                    <a:pt x="20939" y="13337"/>
                  </a:lnTo>
                  <a:lnTo>
                    <a:pt x="20211" y="13337"/>
                  </a:lnTo>
                  <a:lnTo>
                    <a:pt x="19836" y="13297"/>
                  </a:lnTo>
                  <a:lnTo>
                    <a:pt x="19482" y="13258"/>
                  </a:lnTo>
                  <a:lnTo>
                    <a:pt x="19127" y="13179"/>
                  </a:lnTo>
                  <a:lnTo>
                    <a:pt x="18792" y="13100"/>
                  </a:lnTo>
                  <a:lnTo>
                    <a:pt x="18477" y="12982"/>
                  </a:lnTo>
                  <a:lnTo>
                    <a:pt x="18162" y="12844"/>
                  </a:lnTo>
                  <a:lnTo>
                    <a:pt x="17867" y="12706"/>
                  </a:lnTo>
                  <a:lnTo>
                    <a:pt x="847" y="2995"/>
                  </a:lnTo>
                  <a:lnTo>
                    <a:pt x="0" y="3547"/>
                  </a:lnTo>
                  <a:lnTo>
                    <a:pt x="0" y="4335"/>
                  </a:lnTo>
                  <a:lnTo>
                    <a:pt x="17867" y="14656"/>
                  </a:lnTo>
                  <a:lnTo>
                    <a:pt x="18162" y="14794"/>
                  </a:lnTo>
                  <a:lnTo>
                    <a:pt x="18457" y="14932"/>
                  </a:lnTo>
                  <a:lnTo>
                    <a:pt x="18792" y="15050"/>
                  </a:lnTo>
                  <a:lnTo>
                    <a:pt x="19127" y="15129"/>
                  </a:lnTo>
                  <a:lnTo>
                    <a:pt x="19482" y="15208"/>
                  </a:lnTo>
                  <a:lnTo>
                    <a:pt x="19836" y="15247"/>
                  </a:lnTo>
                  <a:lnTo>
                    <a:pt x="20191" y="15287"/>
                  </a:lnTo>
                  <a:lnTo>
                    <a:pt x="20920" y="15287"/>
                  </a:lnTo>
                  <a:lnTo>
                    <a:pt x="21294" y="15247"/>
                  </a:lnTo>
                  <a:lnTo>
                    <a:pt x="21649" y="15208"/>
                  </a:lnTo>
                  <a:lnTo>
                    <a:pt x="22003" y="15129"/>
                  </a:lnTo>
                  <a:lnTo>
                    <a:pt x="22338" y="15050"/>
                  </a:lnTo>
                  <a:lnTo>
                    <a:pt x="22653" y="14932"/>
                  </a:lnTo>
                  <a:lnTo>
                    <a:pt x="22968" y="14794"/>
                  </a:lnTo>
                  <a:lnTo>
                    <a:pt x="23264" y="14656"/>
                  </a:lnTo>
                  <a:lnTo>
                    <a:pt x="44420" y="2345"/>
                  </a:lnTo>
                  <a:lnTo>
                    <a:pt x="44676" y="2187"/>
                  </a:lnTo>
                  <a:lnTo>
                    <a:pt x="44892" y="2010"/>
                  </a:lnTo>
                  <a:lnTo>
                    <a:pt x="45089" y="1813"/>
                  </a:lnTo>
                  <a:lnTo>
                    <a:pt x="45247" y="1616"/>
                  </a:lnTo>
                  <a:lnTo>
                    <a:pt x="45365" y="1419"/>
                  </a:lnTo>
                  <a:lnTo>
                    <a:pt x="45444" y="1222"/>
                  </a:lnTo>
                  <a:lnTo>
                    <a:pt x="45503" y="1006"/>
                  </a:lnTo>
                  <a:lnTo>
                    <a:pt x="45523" y="809"/>
                  </a:lnTo>
                  <a:lnTo>
                    <a:pt x="45523"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15"/>
            <p:cNvSpPr/>
            <p:nvPr/>
          </p:nvSpPr>
          <p:spPr>
            <a:xfrm>
              <a:off x="4264025" y="1390450"/>
              <a:ext cx="1138075" cy="659925"/>
            </a:xfrm>
            <a:custGeom>
              <a:avLst/>
              <a:gdLst/>
              <a:ahLst/>
              <a:cxnLst/>
              <a:rect l="l" t="t" r="r" b="b"/>
              <a:pathLst>
                <a:path w="45523" h="26397" extrusionOk="0">
                  <a:moveTo>
                    <a:pt x="26534" y="1"/>
                  </a:moveTo>
                  <a:lnTo>
                    <a:pt x="2206" y="13947"/>
                  </a:lnTo>
                  <a:lnTo>
                    <a:pt x="0" y="15425"/>
                  </a:lnTo>
                  <a:lnTo>
                    <a:pt x="17867" y="25747"/>
                  </a:lnTo>
                  <a:lnTo>
                    <a:pt x="18162" y="25904"/>
                  </a:lnTo>
                  <a:lnTo>
                    <a:pt x="18477" y="26022"/>
                  </a:lnTo>
                  <a:lnTo>
                    <a:pt x="18792" y="26140"/>
                  </a:lnTo>
                  <a:lnTo>
                    <a:pt x="19127" y="26219"/>
                  </a:lnTo>
                  <a:lnTo>
                    <a:pt x="19482" y="26298"/>
                  </a:lnTo>
                  <a:lnTo>
                    <a:pt x="19836" y="26357"/>
                  </a:lnTo>
                  <a:lnTo>
                    <a:pt x="20211" y="26377"/>
                  </a:lnTo>
                  <a:lnTo>
                    <a:pt x="20565" y="26397"/>
                  </a:lnTo>
                  <a:lnTo>
                    <a:pt x="20939" y="26377"/>
                  </a:lnTo>
                  <a:lnTo>
                    <a:pt x="21294" y="26357"/>
                  </a:lnTo>
                  <a:lnTo>
                    <a:pt x="21649" y="26298"/>
                  </a:lnTo>
                  <a:lnTo>
                    <a:pt x="22003" y="26219"/>
                  </a:lnTo>
                  <a:lnTo>
                    <a:pt x="22338" y="26140"/>
                  </a:lnTo>
                  <a:lnTo>
                    <a:pt x="22673" y="26022"/>
                  </a:lnTo>
                  <a:lnTo>
                    <a:pt x="22968" y="25904"/>
                  </a:lnTo>
                  <a:lnTo>
                    <a:pt x="23264" y="25747"/>
                  </a:lnTo>
                  <a:lnTo>
                    <a:pt x="44420" y="13455"/>
                  </a:lnTo>
                  <a:lnTo>
                    <a:pt x="44676" y="13278"/>
                  </a:lnTo>
                  <a:lnTo>
                    <a:pt x="44912" y="13100"/>
                  </a:lnTo>
                  <a:lnTo>
                    <a:pt x="45109" y="12903"/>
                  </a:lnTo>
                  <a:lnTo>
                    <a:pt x="45247" y="12706"/>
                  </a:lnTo>
                  <a:lnTo>
                    <a:pt x="45385" y="12509"/>
                  </a:lnTo>
                  <a:lnTo>
                    <a:pt x="45464" y="12312"/>
                  </a:lnTo>
                  <a:lnTo>
                    <a:pt x="45523" y="12096"/>
                  </a:lnTo>
                  <a:lnTo>
                    <a:pt x="45523" y="11879"/>
                  </a:lnTo>
                  <a:lnTo>
                    <a:pt x="45503" y="11682"/>
                  </a:lnTo>
                  <a:lnTo>
                    <a:pt x="45464" y="11465"/>
                  </a:lnTo>
                  <a:lnTo>
                    <a:pt x="45365" y="11249"/>
                  </a:lnTo>
                  <a:lnTo>
                    <a:pt x="45247" y="11052"/>
                  </a:lnTo>
                  <a:lnTo>
                    <a:pt x="45089" y="10855"/>
                  </a:lnTo>
                  <a:lnTo>
                    <a:pt x="44892" y="10677"/>
                  </a:lnTo>
                  <a:lnTo>
                    <a:pt x="44676" y="10500"/>
                  </a:lnTo>
                  <a:lnTo>
                    <a:pt x="44400" y="10323"/>
                  </a:lnTo>
                  <a:lnTo>
                    <a:pt x="2653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15"/>
            <p:cNvSpPr/>
            <p:nvPr/>
          </p:nvSpPr>
          <p:spPr>
            <a:xfrm>
              <a:off x="4308350" y="1371750"/>
              <a:ext cx="1061250" cy="616075"/>
            </a:xfrm>
            <a:custGeom>
              <a:avLst/>
              <a:gdLst/>
              <a:ahLst/>
              <a:cxnLst/>
              <a:rect l="l" t="t" r="r" b="b"/>
              <a:pathLst>
                <a:path w="42450" h="24643" extrusionOk="0">
                  <a:moveTo>
                    <a:pt x="25411" y="0"/>
                  </a:moveTo>
                  <a:lnTo>
                    <a:pt x="0" y="14715"/>
                  </a:lnTo>
                  <a:lnTo>
                    <a:pt x="16094" y="24013"/>
                  </a:lnTo>
                  <a:lnTo>
                    <a:pt x="16369" y="24170"/>
                  </a:lnTo>
                  <a:lnTo>
                    <a:pt x="16665" y="24288"/>
                  </a:lnTo>
                  <a:lnTo>
                    <a:pt x="16980" y="24387"/>
                  </a:lnTo>
                  <a:lnTo>
                    <a:pt x="17295" y="24485"/>
                  </a:lnTo>
                  <a:lnTo>
                    <a:pt x="17630" y="24544"/>
                  </a:lnTo>
                  <a:lnTo>
                    <a:pt x="17965" y="24603"/>
                  </a:lnTo>
                  <a:lnTo>
                    <a:pt x="18319" y="24623"/>
                  </a:lnTo>
                  <a:lnTo>
                    <a:pt x="18674" y="24643"/>
                  </a:lnTo>
                  <a:lnTo>
                    <a:pt x="19009" y="24623"/>
                  </a:lnTo>
                  <a:lnTo>
                    <a:pt x="19363" y="24603"/>
                  </a:lnTo>
                  <a:lnTo>
                    <a:pt x="19698" y="24544"/>
                  </a:lnTo>
                  <a:lnTo>
                    <a:pt x="20033" y="24485"/>
                  </a:lnTo>
                  <a:lnTo>
                    <a:pt x="20348" y="24387"/>
                  </a:lnTo>
                  <a:lnTo>
                    <a:pt x="20664" y="24288"/>
                  </a:lnTo>
                  <a:lnTo>
                    <a:pt x="20959" y="24170"/>
                  </a:lnTo>
                  <a:lnTo>
                    <a:pt x="21235" y="24013"/>
                  </a:lnTo>
                  <a:lnTo>
                    <a:pt x="41406" y="12292"/>
                  </a:lnTo>
                  <a:lnTo>
                    <a:pt x="41642" y="12135"/>
                  </a:lnTo>
                  <a:lnTo>
                    <a:pt x="41859" y="11977"/>
                  </a:lnTo>
                  <a:lnTo>
                    <a:pt x="42036" y="11780"/>
                  </a:lnTo>
                  <a:lnTo>
                    <a:pt x="42194" y="11603"/>
                  </a:lnTo>
                  <a:lnTo>
                    <a:pt x="42312" y="11406"/>
                  </a:lnTo>
                  <a:lnTo>
                    <a:pt x="42391" y="11209"/>
                  </a:lnTo>
                  <a:lnTo>
                    <a:pt x="42430" y="11012"/>
                  </a:lnTo>
                  <a:lnTo>
                    <a:pt x="42450" y="10815"/>
                  </a:lnTo>
                  <a:lnTo>
                    <a:pt x="42430" y="10618"/>
                  </a:lnTo>
                  <a:lnTo>
                    <a:pt x="42391" y="10401"/>
                  </a:lnTo>
                  <a:lnTo>
                    <a:pt x="42312" y="10204"/>
                  </a:lnTo>
                  <a:lnTo>
                    <a:pt x="42194" y="10027"/>
                  </a:lnTo>
                  <a:lnTo>
                    <a:pt x="42036" y="9830"/>
                  </a:lnTo>
                  <a:lnTo>
                    <a:pt x="41859" y="9653"/>
                  </a:lnTo>
                  <a:lnTo>
                    <a:pt x="41642" y="9475"/>
                  </a:lnTo>
                  <a:lnTo>
                    <a:pt x="41386" y="9318"/>
                  </a:lnTo>
                  <a:lnTo>
                    <a:pt x="2541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15"/>
            <p:cNvSpPr/>
            <p:nvPr/>
          </p:nvSpPr>
          <p:spPr>
            <a:xfrm>
              <a:off x="4308350" y="1642100"/>
              <a:ext cx="1061250" cy="392025"/>
            </a:xfrm>
            <a:custGeom>
              <a:avLst/>
              <a:gdLst/>
              <a:ahLst/>
              <a:cxnLst/>
              <a:rect l="l" t="t" r="r" b="b"/>
              <a:pathLst>
                <a:path w="42450" h="15681" extrusionOk="0">
                  <a:moveTo>
                    <a:pt x="42450" y="1"/>
                  </a:moveTo>
                  <a:lnTo>
                    <a:pt x="42430" y="198"/>
                  </a:lnTo>
                  <a:lnTo>
                    <a:pt x="42391" y="414"/>
                  </a:lnTo>
                  <a:lnTo>
                    <a:pt x="42312" y="592"/>
                  </a:lnTo>
                  <a:lnTo>
                    <a:pt x="42194" y="789"/>
                  </a:lnTo>
                  <a:lnTo>
                    <a:pt x="42036" y="986"/>
                  </a:lnTo>
                  <a:lnTo>
                    <a:pt x="41859" y="1163"/>
                  </a:lnTo>
                  <a:lnTo>
                    <a:pt x="41642" y="1321"/>
                  </a:lnTo>
                  <a:lnTo>
                    <a:pt x="41406" y="1478"/>
                  </a:lnTo>
                  <a:lnTo>
                    <a:pt x="21235" y="13199"/>
                  </a:lnTo>
                  <a:lnTo>
                    <a:pt x="20959" y="13356"/>
                  </a:lnTo>
                  <a:lnTo>
                    <a:pt x="20664" y="13474"/>
                  </a:lnTo>
                  <a:lnTo>
                    <a:pt x="20348" y="13573"/>
                  </a:lnTo>
                  <a:lnTo>
                    <a:pt x="20033" y="13671"/>
                  </a:lnTo>
                  <a:lnTo>
                    <a:pt x="19698" y="13730"/>
                  </a:lnTo>
                  <a:lnTo>
                    <a:pt x="19363" y="13789"/>
                  </a:lnTo>
                  <a:lnTo>
                    <a:pt x="19009" y="13809"/>
                  </a:lnTo>
                  <a:lnTo>
                    <a:pt x="18674" y="13829"/>
                  </a:lnTo>
                  <a:lnTo>
                    <a:pt x="18319" y="13809"/>
                  </a:lnTo>
                  <a:lnTo>
                    <a:pt x="17965" y="13789"/>
                  </a:lnTo>
                  <a:lnTo>
                    <a:pt x="17630" y="13730"/>
                  </a:lnTo>
                  <a:lnTo>
                    <a:pt x="17295" y="13671"/>
                  </a:lnTo>
                  <a:lnTo>
                    <a:pt x="16980" y="13573"/>
                  </a:lnTo>
                  <a:lnTo>
                    <a:pt x="16665" y="13474"/>
                  </a:lnTo>
                  <a:lnTo>
                    <a:pt x="16369" y="13356"/>
                  </a:lnTo>
                  <a:lnTo>
                    <a:pt x="16094" y="13199"/>
                  </a:lnTo>
                  <a:lnTo>
                    <a:pt x="0" y="3901"/>
                  </a:lnTo>
                  <a:lnTo>
                    <a:pt x="0" y="5753"/>
                  </a:lnTo>
                  <a:lnTo>
                    <a:pt x="16094" y="15070"/>
                  </a:lnTo>
                  <a:lnTo>
                    <a:pt x="16369" y="15208"/>
                  </a:lnTo>
                  <a:lnTo>
                    <a:pt x="16665" y="15326"/>
                  </a:lnTo>
                  <a:lnTo>
                    <a:pt x="16960" y="15444"/>
                  </a:lnTo>
                  <a:lnTo>
                    <a:pt x="17295" y="15523"/>
                  </a:lnTo>
                  <a:lnTo>
                    <a:pt x="17630" y="15582"/>
                  </a:lnTo>
                  <a:lnTo>
                    <a:pt x="17965" y="15641"/>
                  </a:lnTo>
                  <a:lnTo>
                    <a:pt x="18319" y="15661"/>
                  </a:lnTo>
                  <a:lnTo>
                    <a:pt x="18654" y="15681"/>
                  </a:lnTo>
                  <a:lnTo>
                    <a:pt x="19009" y="15661"/>
                  </a:lnTo>
                  <a:lnTo>
                    <a:pt x="19363" y="15641"/>
                  </a:lnTo>
                  <a:lnTo>
                    <a:pt x="19698" y="15582"/>
                  </a:lnTo>
                  <a:lnTo>
                    <a:pt x="20033" y="15523"/>
                  </a:lnTo>
                  <a:lnTo>
                    <a:pt x="20348" y="15444"/>
                  </a:lnTo>
                  <a:lnTo>
                    <a:pt x="20664" y="15326"/>
                  </a:lnTo>
                  <a:lnTo>
                    <a:pt x="20959" y="15208"/>
                  </a:lnTo>
                  <a:lnTo>
                    <a:pt x="21235" y="15070"/>
                  </a:lnTo>
                  <a:lnTo>
                    <a:pt x="41386" y="3349"/>
                  </a:lnTo>
                  <a:lnTo>
                    <a:pt x="41642" y="3172"/>
                  </a:lnTo>
                  <a:lnTo>
                    <a:pt x="41859" y="3015"/>
                  </a:lnTo>
                  <a:lnTo>
                    <a:pt x="42036" y="2837"/>
                  </a:lnTo>
                  <a:lnTo>
                    <a:pt x="42194" y="2640"/>
                  </a:lnTo>
                  <a:lnTo>
                    <a:pt x="42292" y="2463"/>
                  </a:lnTo>
                  <a:lnTo>
                    <a:pt x="42391" y="2266"/>
                  </a:lnTo>
                  <a:lnTo>
                    <a:pt x="42430" y="2069"/>
                  </a:lnTo>
                  <a:lnTo>
                    <a:pt x="42450" y="1872"/>
                  </a:lnTo>
                  <a:lnTo>
                    <a:pt x="42450"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15"/>
            <p:cNvSpPr/>
            <p:nvPr/>
          </p:nvSpPr>
          <p:spPr>
            <a:xfrm>
              <a:off x="4837225" y="1975500"/>
              <a:ext cx="425525" cy="294500"/>
            </a:xfrm>
            <a:custGeom>
              <a:avLst/>
              <a:gdLst/>
              <a:ahLst/>
              <a:cxnLst/>
              <a:rect l="l" t="t" r="r" b="b"/>
              <a:pathLst>
                <a:path w="17021" h="11780" extrusionOk="0">
                  <a:moveTo>
                    <a:pt x="17020" y="0"/>
                  </a:moveTo>
                  <a:lnTo>
                    <a:pt x="16213" y="60"/>
                  </a:lnTo>
                  <a:lnTo>
                    <a:pt x="14696" y="138"/>
                  </a:lnTo>
                  <a:lnTo>
                    <a:pt x="730" y="9495"/>
                  </a:lnTo>
                  <a:lnTo>
                    <a:pt x="671" y="9456"/>
                  </a:lnTo>
                  <a:lnTo>
                    <a:pt x="592" y="9436"/>
                  </a:lnTo>
                  <a:lnTo>
                    <a:pt x="513" y="9475"/>
                  </a:lnTo>
                  <a:lnTo>
                    <a:pt x="434" y="9515"/>
                  </a:lnTo>
                  <a:lnTo>
                    <a:pt x="395" y="9574"/>
                  </a:lnTo>
                  <a:lnTo>
                    <a:pt x="375" y="9653"/>
                  </a:lnTo>
                  <a:lnTo>
                    <a:pt x="395" y="9712"/>
                  </a:lnTo>
                  <a:lnTo>
                    <a:pt x="415" y="9731"/>
                  </a:lnTo>
                  <a:lnTo>
                    <a:pt x="237" y="9909"/>
                  </a:lnTo>
                  <a:lnTo>
                    <a:pt x="119" y="10086"/>
                  </a:lnTo>
                  <a:lnTo>
                    <a:pt x="40" y="10283"/>
                  </a:lnTo>
                  <a:lnTo>
                    <a:pt x="1" y="10480"/>
                  </a:lnTo>
                  <a:lnTo>
                    <a:pt x="21" y="10697"/>
                  </a:lnTo>
                  <a:lnTo>
                    <a:pt x="40" y="10874"/>
                  </a:lnTo>
                  <a:lnTo>
                    <a:pt x="119" y="11071"/>
                  </a:lnTo>
                  <a:lnTo>
                    <a:pt x="218" y="11248"/>
                  </a:lnTo>
                  <a:lnTo>
                    <a:pt x="336" y="11406"/>
                  </a:lnTo>
                  <a:lnTo>
                    <a:pt x="493" y="11544"/>
                  </a:lnTo>
                  <a:lnTo>
                    <a:pt x="651" y="11642"/>
                  </a:lnTo>
                  <a:lnTo>
                    <a:pt x="828" y="11721"/>
                  </a:lnTo>
                  <a:lnTo>
                    <a:pt x="1025" y="11780"/>
                  </a:lnTo>
                  <a:lnTo>
                    <a:pt x="1242" y="11780"/>
                  </a:lnTo>
                  <a:lnTo>
                    <a:pt x="1459" y="11741"/>
                  </a:lnTo>
                  <a:lnTo>
                    <a:pt x="1675" y="11662"/>
                  </a:lnTo>
                  <a:lnTo>
                    <a:pt x="1675" y="11681"/>
                  </a:lnTo>
                  <a:lnTo>
                    <a:pt x="3921" y="10184"/>
                  </a:lnTo>
                  <a:lnTo>
                    <a:pt x="8826" y="6895"/>
                  </a:lnTo>
                  <a:lnTo>
                    <a:pt x="15976" y="2088"/>
                  </a:lnTo>
                  <a:lnTo>
                    <a:pt x="16666" y="749"/>
                  </a:lnTo>
                  <a:lnTo>
                    <a:pt x="17020" y="0"/>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15"/>
            <p:cNvSpPr/>
            <p:nvPr/>
          </p:nvSpPr>
          <p:spPr>
            <a:xfrm>
              <a:off x="5209525" y="1946450"/>
              <a:ext cx="58150" cy="51725"/>
            </a:xfrm>
            <a:custGeom>
              <a:avLst/>
              <a:gdLst/>
              <a:ahLst/>
              <a:cxnLst/>
              <a:rect l="l" t="t" r="r" b="b"/>
              <a:pathLst>
                <a:path w="2326" h="2069" extrusionOk="0">
                  <a:moveTo>
                    <a:pt x="2325" y="0"/>
                  </a:moveTo>
                  <a:lnTo>
                    <a:pt x="1" y="118"/>
                  </a:lnTo>
                  <a:lnTo>
                    <a:pt x="1281" y="2069"/>
                  </a:lnTo>
                  <a:lnTo>
                    <a:pt x="2325" y="0"/>
                  </a:lnTo>
                  <a:close/>
                </a:path>
              </a:pathLst>
            </a:custGeom>
            <a:solidFill>
              <a:srgbClr val="FEC7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15"/>
            <p:cNvSpPr/>
            <p:nvPr/>
          </p:nvSpPr>
          <p:spPr>
            <a:xfrm>
              <a:off x="5247450" y="1946450"/>
              <a:ext cx="20225" cy="18250"/>
            </a:xfrm>
            <a:custGeom>
              <a:avLst/>
              <a:gdLst/>
              <a:ahLst/>
              <a:cxnLst/>
              <a:rect l="l" t="t" r="r" b="b"/>
              <a:pathLst>
                <a:path w="809" h="730" extrusionOk="0">
                  <a:moveTo>
                    <a:pt x="808" y="0"/>
                  </a:moveTo>
                  <a:lnTo>
                    <a:pt x="1" y="40"/>
                  </a:lnTo>
                  <a:lnTo>
                    <a:pt x="138" y="197"/>
                  </a:lnTo>
                  <a:lnTo>
                    <a:pt x="257" y="355"/>
                  </a:lnTo>
                  <a:lnTo>
                    <a:pt x="355" y="532"/>
                  </a:lnTo>
                  <a:lnTo>
                    <a:pt x="454" y="729"/>
                  </a:lnTo>
                  <a:lnTo>
                    <a:pt x="808" y="0"/>
                  </a:lnTo>
                  <a:close/>
                </a:path>
              </a:pathLst>
            </a:custGeom>
            <a:solidFill>
              <a:srgbClr val="3B3B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15"/>
            <p:cNvSpPr/>
            <p:nvPr/>
          </p:nvSpPr>
          <p:spPr>
            <a:xfrm>
              <a:off x="5247450" y="1946450"/>
              <a:ext cx="20225" cy="1000"/>
            </a:xfrm>
            <a:custGeom>
              <a:avLst/>
              <a:gdLst/>
              <a:ahLst/>
              <a:cxnLst/>
              <a:rect l="l" t="t" r="r" b="b"/>
              <a:pathLst>
                <a:path w="809" h="40" extrusionOk="0">
                  <a:moveTo>
                    <a:pt x="808" y="0"/>
                  </a:moveTo>
                  <a:lnTo>
                    <a:pt x="1" y="40"/>
                  </a:lnTo>
                  <a:lnTo>
                    <a:pt x="808" y="0"/>
                  </a:lnTo>
                  <a:close/>
                </a:path>
              </a:pathLst>
            </a:custGeom>
            <a:solidFill>
              <a:srgbClr val="3C3B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15"/>
            <p:cNvSpPr/>
            <p:nvPr/>
          </p:nvSpPr>
          <p:spPr>
            <a:xfrm>
              <a:off x="5247450" y="1946450"/>
              <a:ext cx="20225" cy="18250"/>
            </a:xfrm>
            <a:custGeom>
              <a:avLst/>
              <a:gdLst/>
              <a:ahLst/>
              <a:cxnLst/>
              <a:rect l="l" t="t" r="r" b="b"/>
              <a:pathLst>
                <a:path w="809" h="730" extrusionOk="0">
                  <a:moveTo>
                    <a:pt x="808" y="0"/>
                  </a:moveTo>
                  <a:lnTo>
                    <a:pt x="1" y="40"/>
                  </a:lnTo>
                  <a:lnTo>
                    <a:pt x="158" y="237"/>
                  </a:lnTo>
                  <a:lnTo>
                    <a:pt x="296" y="434"/>
                  </a:lnTo>
                  <a:lnTo>
                    <a:pt x="454" y="729"/>
                  </a:lnTo>
                  <a:lnTo>
                    <a:pt x="808"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15"/>
            <p:cNvSpPr/>
            <p:nvPr/>
          </p:nvSpPr>
          <p:spPr>
            <a:xfrm>
              <a:off x="4854975" y="1949400"/>
              <a:ext cx="386600" cy="286625"/>
            </a:xfrm>
            <a:custGeom>
              <a:avLst/>
              <a:gdLst/>
              <a:ahLst/>
              <a:cxnLst/>
              <a:rect l="l" t="t" r="r" b="b"/>
              <a:pathLst>
                <a:path w="15464" h="11465" extrusionOk="0">
                  <a:moveTo>
                    <a:pt x="14183" y="0"/>
                  </a:moveTo>
                  <a:lnTo>
                    <a:pt x="0" y="9515"/>
                  </a:lnTo>
                  <a:lnTo>
                    <a:pt x="276" y="9672"/>
                  </a:lnTo>
                  <a:lnTo>
                    <a:pt x="512" y="9850"/>
                  </a:lnTo>
                  <a:lnTo>
                    <a:pt x="729" y="10066"/>
                  </a:lnTo>
                  <a:lnTo>
                    <a:pt x="906" y="10322"/>
                  </a:lnTo>
                  <a:lnTo>
                    <a:pt x="1064" y="10578"/>
                  </a:lnTo>
                  <a:lnTo>
                    <a:pt x="1162" y="10854"/>
                  </a:lnTo>
                  <a:lnTo>
                    <a:pt x="1241" y="11150"/>
                  </a:lnTo>
                  <a:lnTo>
                    <a:pt x="1280" y="11465"/>
                  </a:lnTo>
                  <a:lnTo>
                    <a:pt x="15463" y="1951"/>
                  </a:lnTo>
                  <a:lnTo>
                    <a:pt x="15424" y="1655"/>
                  </a:lnTo>
                  <a:lnTo>
                    <a:pt x="15345" y="1360"/>
                  </a:lnTo>
                  <a:lnTo>
                    <a:pt x="15227" y="1084"/>
                  </a:lnTo>
                  <a:lnTo>
                    <a:pt x="15089" y="808"/>
                  </a:lnTo>
                  <a:lnTo>
                    <a:pt x="14912" y="572"/>
                  </a:lnTo>
                  <a:lnTo>
                    <a:pt x="14695" y="355"/>
                  </a:lnTo>
                  <a:lnTo>
                    <a:pt x="14439" y="158"/>
                  </a:lnTo>
                  <a:lnTo>
                    <a:pt x="14183"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15"/>
            <p:cNvSpPr/>
            <p:nvPr/>
          </p:nvSpPr>
          <p:spPr>
            <a:xfrm>
              <a:off x="4842150" y="2187250"/>
              <a:ext cx="44850" cy="53225"/>
            </a:xfrm>
            <a:custGeom>
              <a:avLst/>
              <a:gdLst/>
              <a:ahLst/>
              <a:cxnLst/>
              <a:rect l="l" t="t" r="r" b="b"/>
              <a:pathLst>
                <a:path w="1794" h="2129" extrusionOk="0">
                  <a:moveTo>
                    <a:pt x="513" y="1"/>
                  </a:moveTo>
                  <a:lnTo>
                    <a:pt x="415" y="60"/>
                  </a:lnTo>
                  <a:lnTo>
                    <a:pt x="336" y="158"/>
                  </a:lnTo>
                  <a:lnTo>
                    <a:pt x="257" y="237"/>
                  </a:lnTo>
                  <a:lnTo>
                    <a:pt x="178" y="336"/>
                  </a:lnTo>
                  <a:lnTo>
                    <a:pt x="119" y="434"/>
                  </a:lnTo>
                  <a:lnTo>
                    <a:pt x="40" y="651"/>
                  </a:lnTo>
                  <a:lnTo>
                    <a:pt x="1" y="848"/>
                  </a:lnTo>
                  <a:lnTo>
                    <a:pt x="1" y="1045"/>
                  </a:lnTo>
                  <a:lnTo>
                    <a:pt x="60" y="1261"/>
                  </a:lnTo>
                  <a:lnTo>
                    <a:pt x="119" y="1439"/>
                  </a:lnTo>
                  <a:lnTo>
                    <a:pt x="237" y="1616"/>
                  </a:lnTo>
                  <a:lnTo>
                    <a:pt x="356" y="1774"/>
                  </a:lnTo>
                  <a:lnTo>
                    <a:pt x="513" y="1911"/>
                  </a:lnTo>
                  <a:lnTo>
                    <a:pt x="690" y="2030"/>
                  </a:lnTo>
                  <a:lnTo>
                    <a:pt x="887" y="2089"/>
                  </a:lnTo>
                  <a:lnTo>
                    <a:pt x="1084" y="2128"/>
                  </a:lnTo>
                  <a:lnTo>
                    <a:pt x="1301" y="2128"/>
                  </a:lnTo>
                  <a:lnTo>
                    <a:pt x="1419" y="2108"/>
                  </a:lnTo>
                  <a:lnTo>
                    <a:pt x="1537" y="2069"/>
                  </a:lnTo>
                  <a:lnTo>
                    <a:pt x="1656" y="2030"/>
                  </a:lnTo>
                  <a:lnTo>
                    <a:pt x="1754" y="1971"/>
                  </a:lnTo>
                  <a:lnTo>
                    <a:pt x="1793" y="1951"/>
                  </a:lnTo>
                  <a:lnTo>
                    <a:pt x="1754" y="1636"/>
                  </a:lnTo>
                  <a:lnTo>
                    <a:pt x="1675" y="1340"/>
                  </a:lnTo>
                  <a:lnTo>
                    <a:pt x="1577" y="1064"/>
                  </a:lnTo>
                  <a:lnTo>
                    <a:pt x="1419" y="808"/>
                  </a:lnTo>
                  <a:lnTo>
                    <a:pt x="1242" y="552"/>
                  </a:lnTo>
                  <a:lnTo>
                    <a:pt x="1025" y="336"/>
                  </a:lnTo>
                  <a:lnTo>
                    <a:pt x="789" y="158"/>
                  </a:lnTo>
                  <a:lnTo>
                    <a:pt x="513" y="1"/>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15"/>
            <p:cNvSpPr/>
            <p:nvPr/>
          </p:nvSpPr>
          <p:spPr>
            <a:xfrm>
              <a:off x="4851525" y="2182325"/>
              <a:ext cx="41375" cy="57150"/>
            </a:xfrm>
            <a:custGeom>
              <a:avLst/>
              <a:gdLst/>
              <a:ahLst/>
              <a:cxnLst/>
              <a:rect l="l" t="t" r="r" b="b"/>
              <a:pathLst>
                <a:path w="1655" h="2286" extrusionOk="0">
                  <a:moveTo>
                    <a:pt x="217" y="1"/>
                  </a:moveTo>
                  <a:lnTo>
                    <a:pt x="138" y="20"/>
                  </a:lnTo>
                  <a:lnTo>
                    <a:pt x="59" y="79"/>
                  </a:lnTo>
                  <a:lnTo>
                    <a:pt x="20" y="119"/>
                  </a:lnTo>
                  <a:lnTo>
                    <a:pt x="0" y="198"/>
                  </a:lnTo>
                  <a:lnTo>
                    <a:pt x="20" y="276"/>
                  </a:lnTo>
                  <a:lnTo>
                    <a:pt x="79" y="316"/>
                  </a:lnTo>
                  <a:lnTo>
                    <a:pt x="315" y="473"/>
                  </a:lnTo>
                  <a:lnTo>
                    <a:pt x="552" y="651"/>
                  </a:lnTo>
                  <a:lnTo>
                    <a:pt x="749" y="848"/>
                  </a:lnTo>
                  <a:lnTo>
                    <a:pt x="926" y="1084"/>
                  </a:lnTo>
                  <a:lnTo>
                    <a:pt x="1064" y="1320"/>
                  </a:lnTo>
                  <a:lnTo>
                    <a:pt x="1162" y="1596"/>
                  </a:lnTo>
                  <a:lnTo>
                    <a:pt x="1241" y="1872"/>
                  </a:lnTo>
                  <a:lnTo>
                    <a:pt x="1281" y="2148"/>
                  </a:lnTo>
                  <a:lnTo>
                    <a:pt x="1300" y="2227"/>
                  </a:lnTo>
                  <a:lnTo>
                    <a:pt x="1359" y="2266"/>
                  </a:lnTo>
                  <a:lnTo>
                    <a:pt x="1438" y="2286"/>
                  </a:lnTo>
                  <a:lnTo>
                    <a:pt x="1497" y="2266"/>
                  </a:lnTo>
                  <a:lnTo>
                    <a:pt x="1576" y="2207"/>
                  </a:lnTo>
                  <a:lnTo>
                    <a:pt x="1635" y="2148"/>
                  </a:lnTo>
                  <a:lnTo>
                    <a:pt x="1655" y="2089"/>
                  </a:lnTo>
                  <a:lnTo>
                    <a:pt x="1615" y="1754"/>
                  </a:lnTo>
                  <a:lnTo>
                    <a:pt x="1517" y="1439"/>
                  </a:lnTo>
                  <a:lnTo>
                    <a:pt x="1399" y="1143"/>
                  </a:lnTo>
                  <a:lnTo>
                    <a:pt x="1241" y="867"/>
                  </a:lnTo>
                  <a:lnTo>
                    <a:pt x="1044" y="611"/>
                  </a:lnTo>
                  <a:lnTo>
                    <a:pt x="828" y="375"/>
                  </a:lnTo>
                  <a:lnTo>
                    <a:pt x="571" y="178"/>
                  </a:lnTo>
                  <a:lnTo>
                    <a:pt x="29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15"/>
            <p:cNvSpPr/>
            <p:nvPr/>
          </p:nvSpPr>
          <p:spPr>
            <a:xfrm>
              <a:off x="5030275" y="1975000"/>
              <a:ext cx="375775" cy="357050"/>
            </a:xfrm>
            <a:custGeom>
              <a:avLst/>
              <a:gdLst/>
              <a:ahLst/>
              <a:cxnLst/>
              <a:rect l="l" t="t" r="r" b="b"/>
              <a:pathLst>
                <a:path w="15031" h="14282" extrusionOk="0">
                  <a:moveTo>
                    <a:pt x="15030" y="1"/>
                  </a:moveTo>
                  <a:lnTo>
                    <a:pt x="14223" y="178"/>
                  </a:lnTo>
                  <a:lnTo>
                    <a:pt x="12745" y="513"/>
                  </a:lnTo>
                  <a:lnTo>
                    <a:pt x="552" y="12095"/>
                  </a:lnTo>
                  <a:lnTo>
                    <a:pt x="473" y="12056"/>
                  </a:lnTo>
                  <a:lnTo>
                    <a:pt x="414" y="12056"/>
                  </a:lnTo>
                  <a:lnTo>
                    <a:pt x="336" y="12095"/>
                  </a:lnTo>
                  <a:lnTo>
                    <a:pt x="276" y="12155"/>
                  </a:lnTo>
                  <a:lnTo>
                    <a:pt x="237" y="12214"/>
                  </a:lnTo>
                  <a:lnTo>
                    <a:pt x="217" y="12292"/>
                  </a:lnTo>
                  <a:lnTo>
                    <a:pt x="257" y="12371"/>
                  </a:lnTo>
                  <a:lnTo>
                    <a:pt x="276" y="12371"/>
                  </a:lnTo>
                  <a:lnTo>
                    <a:pt x="139" y="12568"/>
                  </a:lnTo>
                  <a:lnTo>
                    <a:pt x="60" y="12785"/>
                  </a:lnTo>
                  <a:lnTo>
                    <a:pt x="20" y="12982"/>
                  </a:lnTo>
                  <a:lnTo>
                    <a:pt x="1" y="13179"/>
                  </a:lnTo>
                  <a:lnTo>
                    <a:pt x="40" y="13376"/>
                  </a:lnTo>
                  <a:lnTo>
                    <a:pt x="119" y="13573"/>
                  </a:lnTo>
                  <a:lnTo>
                    <a:pt x="217" y="13750"/>
                  </a:lnTo>
                  <a:lnTo>
                    <a:pt x="336" y="13888"/>
                  </a:lnTo>
                  <a:lnTo>
                    <a:pt x="493" y="14026"/>
                  </a:lnTo>
                  <a:lnTo>
                    <a:pt x="651" y="14144"/>
                  </a:lnTo>
                  <a:lnTo>
                    <a:pt x="828" y="14223"/>
                  </a:lnTo>
                  <a:lnTo>
                    <a:pt x="1025" y="14262"/>
                  </a:lnTo>
                  <a:lnTo>
                    <a:pt x="1222" y="14282"/>
                  </a:lnTo>
                  <a:lnTo>
                    <a:pt x="1439" y="14262"/>
                  </a:lnTo>
                  <a:lnTo>
                    <a:pt x="1636" y="14183"/>
                  </a:lnTo>
                  <a:lnTo>
                    <a:pt x="1852" y="14065"/>
                  </a:lnTo>
                  <a:lnTo>
                    <a:pt x="3802" y="12233"/>
                  </a:lnTo>
                  <a:lnTo>
                    <a:pt x="8097" y="8156"/>
                  </a:lnTo>
                  <a:lnTo>
                    <a:pt x="14341" y="2227"/>
                  </a:lnTo>
                  <a:lnTo>
                    <a:pt x="14794" y="789"/>
                  </a:lnTo>
                  <a:lnTo>
                    <a:pt x="15030"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15"/>
            <p:cNvSpPr/>
            <p:nvPr/>
          </p:nvSpPr>
          <p:spPr>
            <a:xfrm>
              <a:off x="5339050" y="1948900"/>
              <a:ext cx="56650" cy="55675"/>
            </a:xfrm>
            <a:custGeom>
              <a:avLst/>
              <a:gdLst/>
              <a:ahLst/>
              <a:cxnLst/>
              <a:rect l="l" t="t" r="r" b="b"/>
              <a:pathLst>
                <a:path w="2266" h="2227" extrusionOk="0">
                  <a:moveTo>
                    <a:pt x="2266" y="1"/>
                  </a:moveTo>
                  <a:lnTo>
                    <a:pt x="0" y="533"/>
                  </a:lnTo>
                  <a:lnTo>
                    <a:pt x="1596" y="2227"/>
                  </a:lnTo>
                  <a:lnTo>
                    <a:pt x="2266" y="1"/>
                  </a:lnTo>
                  <a:close/>
                </a:path>
              </a:pathLst>
            </a:custGeom>
            <a:solidFill>
              <a:srgbClr val="FEC7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15"/>
            <p:cNvSpPr/>
            <p:nvPr/>
          </p:nvSpPr>
          <p:spPr>
            <a:xfrm>
              <a:off x="5375975" y="1948900"/>
              <a:ext cx="19725" cy="19725"/>
            </a:xfrm>
            <a:custGeom>
              <a:avLst/>
              <a:gdLst/>
              <a:ahLst/>
              <a:cxnLst/>
              <a:rect l="l" t="t" r="r" b="b"/>
              <a:pathLst>
                <a:path w="789" h="789" extrusionOk="0">
                  <a:moveTo>
                    <a:pt x="789" y="1"/>
                  </a:moveTo>
                  <a:lnTo>
                    <a:pt x="1" y="178"/>
                  </a:lnTo>
                  <a:lnTo>
                    <a:pt x="158" y="316"/>
                  </a:lnTo>
                  <a:lnTo>
                    <a:pt x="296" y="454"/>
                  </a:lnTo>
                  <a:lnTo>
                    <a:pt x="434" y="611"/>
                  </a:lnTo>
                  <a:lnTo>
                    <a:pt x="552" y="789"/>
                  </a:lnTo>
                  <a:lnTo>
                    <a:pt x="789" y="1"/>
                  </a:lnTo>
                  <a:close/>
                </a:path>
              </a:pathLst>
            </a:custGeom>
            <a:solidFill>
              <a:srgbClr val="3B3B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15"/>
            <p:cNvSpPr/>
            <p:nvPr/>
          </p:nvSpPr>
          <p:spPr>
            <a:xfrm>
              <a:off x="5375975" y="1948900"/>
              <a:ext cx="19725" cy="4475"/>
            </a:xfrm>
            <a:custGeom>
              <a:avLst/>
              <a:gdLst/>
              <a:ahLst/>
              <a:cxnLst/>
              <a:rect l="l" t="t" r="r" b="b"/>
              <a:pathLst>
                <a:path w="789" h="179" extrusionOk="0">
                  <a:moveTo>
                    <a:pt x="789" y="1"/>
                  </a:moveTo>
                  <a:lnTo>
                    <a:pt x="1" y="178"/>
                  </a:lnTo>
                  <a:lnTo>
                    <a:pt x="789" y="1"/>
                  </a:lnTo>
                  <a:close/>
                </a:path>
              </a:pathLst>
            </a:custGeom>
            <a:solidFill>
              <a:srgbClr val="3C3B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15"/>
            <p:cNvSpPr/>
            <p:nvPr/>
          </p:nvSpPr>
          <p:spPr>
            <a:xfrm>
              <a:off x="5375975" y="1948900"/>
              <a:ext cx="19725" cy="19725"/>
            </a:xfrm>
            <a:custGeom>
              <a:avLst/>
              <a:gdLst/>
              <a:ahLst/>
              <a:cxnLst/>
              <a:rect l="l" t="t" r="r" b="b"/>
              <a:pathLst>
                <a:path w="789" h="789" extrusionOk="0">
                  <a:moveTo>
                    <a:pt x="789" y="1"/>
                  </a:moveTo>
                  <a:lnTo>
                    <a:pt x="1" y="178"/>
                  </a:lnTo>
                  <a:lnTo>
                    <a:pt x="198" y="355"/>
                  </a:lnTo>
                  <a:lnTo>
                    <a:pt x="375" y="533"/>
                  </a:lnTo>
                  <a:lnTo>
                    <a:pt x="552" y="789"/>
                  </a:lnTo>
                  <a:lnTo>
                    <a:pt x="789"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15"/>
            <p:cNvSpPr/>
            <p:nvPr/>
          </p:nvSpPr>
          <p:spPr>
            <a:xfrm>
              <a:off x="5030275" y="1962200"/>
              <a:ext cx="348675" cy="336875"/>
            </a:xfrm>
            <a:custGeom>
              <a:avLst/>
              <a:gdLst/>
              <a:ahLst/>
              <a:cxnLst/>
              <a:rect l="l" t="t" r="r" b="b"/>
              <a:pathLst>
                <a:path w="13947" h="13475" extrusionOk="0">
                  <a:moveTo>
                    <a:pt x="12351" y="1"/>
                  </a:moveTo>
                  <a:lnTo>
                    <a:pt x="1" y="11780"/>
                  </a:lnTo>
                  <a:lnTo>
                    <a:pt x="276" y="11879"/>
                  </a:lnTo>
                  <a:lnTo>
                    <a:pt x="552" y="12036"/>
                  </a:lnTo>
                  <a:lnTo>
                    <a:pt x="808" y="12213"/>
                  </a:lnTo>
                  <a:lnTo>
                    <a:pt x="1025" y="12410"/>
                  </a:lnTo>
                  <a:lnTo>
                    <a:pt x="1202" y="12647"/>
                  </a:lnTo>
                  <a:lnTo>
                    <a:pt x="1380" y="12903"/>
                  </a:lnTo>
                  <a:lnTo>
                    <a:pt x="1498" y="13179"/>
                  </a:lnTo>
                  <a:lnTo>
                    <a:pt x="1596" y="13474"/>
                  </a:lnTo>
                  <a:lnTo>
                    <a:pt x="13947" y="1695"/>
                  </a:lnTo>
                  <a:lnTo>
                    <a:pt x="13849" y="1399"/>
                  </a:lnTo>
                  <a:lnTo>
                    <a:pt x="13730" y="1123"/>
                  </a:lnTo>
                  <a:lnTo>
                    <a:pt x="13573" y="867"/>
                  </a:lnTo>
                  <a:lnTo>
                    <a:pt x="13376" y="631"/>
                  </a:lnTo>
                  <a:lnTo>
                    <a:pt x="13159" y="434"/>
                  </a:lnTo>
                  <a:lnTo>
                    <a:pt x="12903" y="257"/>
                  </a:lnTo>
                  <a:lnTo>
                    <a:pt x="12647" y="99"/>
                  </a:lnTo>
                  <a:lnTo>
                    <a:pt x="12351"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15"/>
            <p:cNvSpPr/>
            <p:nvPr/>
          </p:nvSpPr>
          <p:spPr>
            <a:xfrm>
              <a:off x="5021425" y="2256700"/>
              <a:ext cx="48775" cy="50250"/>
            </a:xfrm>
            <a:custGeom>
              <a:avLst/>
              <a:gdLst/>
              <a:ahLst/>
              <a:cxnLst/>
              <a:rect l="l" t="t" r="r" b="b"/>
              <a:pathLst>
                <a:path w="1951" h="2010" extrusionOk="0">
                  <a:moveTo>
                    <a:pt x="355" y="0"/>
                  </a:moveTo>
                  <a:lnTo>
                    <a:pt x="276" y="79"/>
                  </a:lnTo>
                  <a:lnTo>
                    <a:pt x="197" y="177"/>
                  </a:lnTo>
                  <a:lnTo>
                    <a:pt x="118" y="296"/>
                  </a:lnTo>
                  <a:lnTo>
                    <a:pt x="79" y="394"/>
                  </a:lnTo>
                  <a:lnTo>
                    <a:pt x="39" y="493"/>
                  </a:lnTo>
                  <a:lnTo>
                    <a:pt x="0" y="709"/>
                  </a:lnTo>
                  <a:lnTo>
                    <a:pt x="0" y="926"/>
                  </a:lnTo>
                  <a:lnTo>
                    <a:pt x="20" y="1123"/>
                  </a:lnTo>
                  <a:lnTo>
                    <a:pt x="99" y="1320"/>
                  </a:lnTo>
                  <a:lnTo>
                    <a:pt x="217" y="1497"/>
                  </a:lnTo>
                  <a:lnTo>
                    <a:pt x="335" y="1655"/>
                  </a:lnTo>
                  <a:lnTo>
                    <a:pt x="493" y="1773"/>
                  </a:lnTo>
                  <a:lnTo>
                    <a:pt x="670" y="1891"/>
                  </a:lnTo>
                  <a:lnTo>
                    <a:pt x="867" y="1970"/>
                  </a:lnTo>
                  <a:lnTo>
                    <a:pt x="1064" y="2009"/>
                  </a:lnTo>
                  <a:lnTo>
                    <a:pt x="1280" y="2009"/>
                  </a:lnTo>
                  <a:lnTo>
                    <a:pt x="1497" y="1950"/>
                  </a:lnTo>
                  <a:lnTo>
                    <a:pt x="1596" y="1911"/>
                  </a:lnTo>
                  <a:lnTo>
                    <a:pt x="1694" y="1871"/>
                  </a:lnTo>
                  <a:lnTo>
                    <a:pt x="1812" y="1812"/>
                  </a:lnTo>
                  <a:lnTo>
                    <a:pt x="1911" y="1734"/>
                  </a:lnTo>
                  <a:lnTo>
                    <a:pt x="1950" y="1694"/>
                  </a:lnTo>
                  <a:lnTo>
                    <a:pt x="1852" y="1399"/>
                  </a:lnTo>
                  <a:lnTo>
                    <a:pt x="1734" y="1123"/>
                  </a:lnTo>
                  <a:lnTo>
                    <a:pt x="1556" y="867"/>
                  </a:lnTo>
                  <a:lnTo>
                    <a:pt x="1379" y="630"/>
                  </a:lnTo>
                  <a:lnTo>
                    <a:pt x="1162" y="433"/>
                  </a:lnTo>
                  <a:lnTo>
                    <a:pt x="906" y="256"/>
                  </a:lnTo>
                  <a:lnTo>
                    <a:pt x="630" y="99"/>
                  </a:lnTo>
                  <a:lnTo>
                    <a:pt x="355" y="0"/>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15"/>
            <p:cNvSpPr/>
            <p:nvPr/>
          </p:nvSpPr>
          <p:spPr>
            <a:xfrm>
              <a:off x="5026350" y="2251275"/>
              <a:ext cx="48775" cy="51250"/>
            </a:xfrm>
            <a:custGeom>
              <a:avLst/>
              <a:gdLst/>
              <a:ahLst/>
              <a:cxnLst/>
              <a:rect l="l" t="t" r="r" b="b"/>
              <a:pathLst>
                <a:path w="1951" h="2050" extrusionOk="0">
                  <a:moveTo>
                    <a:pt x="197" y="0"/>
                  </a:moveTo>
                  <a:lnTo>
                    <a:pt x="118" y="40"/>
                  </a:lnTo>
                  <a:lnTo>
                    <a:pt x="59" y="99"/>
                  </a:lnTo>
                  <a:lnTo>
                    <a:pt x="20" y="158"/>
                  </a:lnTo>
                  <a:lnTo>
                    <a:pt x="0" y="237"/>
                  </a:lnTo>
                  <a:lnTo>
                    <a:pt x="39" y="316"/>
                  </a:lnTo>
                  <a:lnTo>
                    <a:pt x="99" y="355"/>
                  </a:lnTo>
                  <a:lnTo>
                    <a:pt x="374" y="454"/>
                  </a:lnTo>
                  <a:lnTo>
                    <a:pt x="630" y="591"/>
                  </a:lnTo>
                  <a:lnTo>
                    <a:pt x="867" y="749"/>
                  </a:lnTo>
                  <a:lnTo>
                    <a:pt x="1064" y="946"/>
                  </a:lnTo>
                  <a:lnTo>
                    <a:pt x="1261" y="1163"/>
                  </a:lnTo>
                  <a:lnTo>
                    <a:pt x="1399" y="1419"/>
                  </a:lnTo>
                  <a:lnTo>
                    <a:pt x="1517" y="1675"/>
                  </a:lnTo>
                  <a:lnTo>
                    <a:pt x="1596" y="1951"/>
                  </a:lnTo>
                  <a:lnTo>
                    <a:pt x="1635" y="2010"/>
                  </a:lnTo>
                  <a:lnTo>
                    <a:pt x="1694" y="2049"/>
                  </a:lnTo>
                  <a:lnTo>
                    <a:pt x="1773" y="2049"/>
                  </a:lnTo>
                  <a:lnTo>
                    <a:pt x="1852" y="2029"/>
                  </a:lnTo>
                  <a:lnTo>
                    <a:pt x="1911" y="1951"/>
                  </a:lnTo>
                  <a:lnTo>
                    <a:pt x="1950" y="1891"/>
                  </a:lnTo>
                  <a:lnTo>
                    <a:pt x="1950" y="1813"/>
                  </a:lnTo>
                  <a:lnTo>
                    <a:pt x="1871" y="1498"/>
                  </a:lnTo>
                  <a:lnTo>
                    <a:pt x="1734" y="1202"/>
                  </a:lnTo>
                  <a:lnTo>
                    <a:pt x="1556" y="926"/>
                  </a:lnTo>
                  <a:lnTo>
                    <a:pt x="1359" y="690"/>
                  </a:lnTo>
                  <a:lnTo>
                    <a:pt x="1123" y="454"/>
                  </a:lnTo>
                  <a:lnTo>
                    <a:pt x="847" y="276"/>
                  </a:lnTo>
                  <a:lnTo>
                    <a:pt x="571" y="119"/>
                  </a:lnTo>
                  <a:lnTo>
                    <a:pt x="25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8" name="Google Shape;978;p15"/>
          <p:cNvGrpSpPr/>
          <p:nvPr/>
        </p:nvGrpSpPr>
        <p:grpSpPr>
          <a:xfrm>
            <a:off x="6449220" y="117078"/>
            <a:ext cx="749859" cy="844847"/>
            <a:chOff x="2625625" y="2522625"/>
            <a:chExt cx="431400" cy="486075"/>
          </a:xfrm>
        </p:grpSpPr>
        <p:sp>
          <p:nvSpPr>
            <p:cNvPr id="979" name="Google Shape;979;p15"/>
            <p:cNvSpPr/>
            <p:nvPr/>
          </p:nvSpPr>
          <p:spPr>
            <a:xfrm>
              <a:off x="2625625" y="2746675"/>
              <a:ext cx="431400" cy="262025"/>
            </a:xfrm>
            <a:custGeom>
              <a:avLst/>
              <a:gdLst/>
              <a:ahLst/>
              <a:cxnLst/>
              <a:rect l="l" t="t" r="r" b="b"/>
              <a:pathLst>
                <a:path w="17256" h="10481" extrusionOk="0">
                  <a:moveTo>
                    <a:pt x="8569" y="1"/>
                  </a:moveTo>
                  <a:lnTo>
                    <a:pt x="1320" y="4019"/>
                  </a:lnTo>
                  <a:lnTo>
                    <a:pt x="0" y="4788"/>
                  </a:lnTo>
                  <a:lnTo>
                    <a:pt x="8490" y="10480"/>
                  </a:lnTo>
                  <a:lnTo>
                    <a:pt x="17256" y="4669"/>
                  </a:lnTo>
                  <a:lnTo>
                    <a:pt x="8569"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15"/>
            <p:cNvSpPr/>
            <p:nvPr/>
          </p:nvSpPr>
          <p:spPr>
            <a:xfrm>
              <a:off x="2677825" y="2633900"/>
              <a:ext cx="164500" cy="314725"/>
            </a:xfrm>
            <a:custGeom>
              <a:avLst/>
              <a:gdLst/>
              <a:ahLst/>
              <a:cxnLst/>
              <a:rect l="l" t="t" r="r" b="b"/>
              <a:pathLst>
                <a:path w="6580" h="12589" extrusionOk="0">
                  <a:moveTo>
                    <a:pt x="0" y="1"/>
                  </a:moveTo>
                  <a:lnTo>
                    <a:pt x="0" y="8038"/>
                  </a:lnTo>
                  <a:lnTo>
                    <a:pt x="6580" y="12588"/>
                  </a:lnTo>
                  <a:lnTo>
                    <a:pt x="6580" y="457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15"/>
            <p:cNvSpPr/>
            <p:nvPr/>
          </p:nvSpPr>
          <p:spPr>
            <a:xfrm>
              <a:off x="2838350" y="2634900"/>
              <a:ext cx="168450" cy="313725"/>
            </a:xfrm>
            <a:custGeom>
              <a:avLst/>
              <a:gdLst/>
              <a:ahLst/>
              <a:cxnLst/>
              <a:rect l="l" t="t" r="r" b="b"/>
              <a:pathLst>
                <a:path w="6738" h="12549" extrusionOk="0">
                  <a:moveTo>
                    <a:pt x="6738" y="0"/>
                  </a:moveTo>
                  <a:lnTo>
                    <a:pt x="1" y="4413"/>
                  </a:lnTo>
                  <a:lnTo>
                    <a:pt x="159" y="12548"/>
                  </a:lnTo>
                  <a:lnTo>
                    <a:pt x="6738" y="7840"/>
                  </a:lnTo>
                  <a:lnTo>
                    <a:pt x="67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15"/>
            <p:cNvSpPr/>
            <p:nvPr/>
          </p:nvSpPr>
          <p:spPr>
            <a:xfrm>
              <a:off x="2677825" y="2522625"/>
              <a:ext cx="328975" cy="224075"/>
            </a:xfrm>
            <a:custGeom>
              <a:avLst/>
              <a:gdLst/>
              <a:ahLst/>
              <a:cxnLst/>
              <a:rect l="l" t="t" r="r" b="b"/>
              <a:pathLst>
                <a:path w="13159" h="8963" extrusionOk="0">
                  <a:moveTo>
                    <a:pt x="6422" y="0"/>
                  </a:moveTo>
                  <a:lnTo>
                    <a:pt x="0" y="4511"/>
                  </a:lnTo>
                  <a:lnTo>
                    <a:pt x="6422" y="8963"/>
                  </a:lnTo>
                  <a:lnTo>
                    <a:pt x="13159" y="4550"/>
                  </a:lnTo>
                  <a:lnTo>
                    <a:pt x="64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3" name="Google Shape;983;p15"/>
          <p:cNvGrpSpPr/>
          <p:nvPr/>
        </p:nvGrpSpPr>
        <p:grpSpPr>
          <a:xfrm>
            <a:off x="8373203" y="1593739"/>
            <a:ext cx="518413" cy="584116"/>
            <a:chOff x="2625625" y="2522625"/>
            <a:chExt cx="431400" cy="486075"/>
          </a:xfrm>
        </p:grpSpPr>
        <p:sp>
          <p:nvSpPr>
            <p:cNvPr id="984" name="Google Shape;984;p15"/>
            <p:cNvSpPr/>
            <p:nvPr/>
          </p:nvSpPr>
          <p:spPr>
            <a:xfrm>
              <a:off x="2625625" y="2746675"/>
              <a:ext cx="431400" cy="262025"/>
            </a:xfrm>
            <a:custGeom>
              <a:avLst/>
              <a:gdLst/>
              <a:ahLst/>
              <a:cxnLst/>
              <a:rect l="l" t="t" r="r" b="b"/>
              <a:pathLst>
                <a:path w="17256" h="10481" extrusionOk="0">
                  <a:moveTo>
                    <a:pt x="8569" y="1"/>
                  </a:moveTo>
                  <a:lnTo>
                    <a:pt x="1320" y="4019"/>
                  </a:lnTo>
                  <a:lnTo>
                    <a:pt x="0" y="4788"/>
                  </a:lnTo>
                  <a:lnTo>
                    <a:pt x="8490" y="10480"/>
                  </a:lnTo>
                  <a:lnTo>
                    <a:pt x="17256" y="4669"/>
                  </a:lnTo>
                  <a:lnTo>
                    <a:pt x="8569"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15"/>
            <p:cNvSpPr/>
            <p:nvPr/>
          </p:nvSpPr>
          <p:spPr>
            <a:xfrm>
              <a:off x="2677825" y="2633900"/>
              <a:ext cx="164500" cy="314725"/>
            </a:xfrm>
            <a:custGeom>
              <a:avLst/>
              <a:gdLst/>
              <a:ahLst/>
              <a:cxnLst/>
              <a:rect l="l" t="t" r="r" b="b"/>
              <a:pathLst>
                <a:path w="6580" h="12589" extrusionOk="0">
                  <a:moveTo>
                    <a:pt x="0" y="1"/>
                  </a:moveTo>
                  <a:lnTo>
                    <a:pt x="0" y="8038"/>
                  </a:lnTo>
                  <a:lnTo>
                    <a:pt x="6580" y="12588"/>
                  </a:lnTo>
                  <a:lnTo>
                    <a:pt x="6580" y="457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15"/>
            <p:cNvSpPr/>
            <p:nvPr/>
          </p:nvSpPr>
          <p:spPr>
            <a:xfrm>
              <a:off x="2838350" y="2634900"/>
              <a:ext cx="168450" cy="313725"/>
            </a:xfrm>
            <a:custGeom>
              <a:avLst/>
              <a:gdLst/>
              <a:ahLst/>
              <a:cxnLst/>
              <a:rect l="l" t="t" r="r" b="b"/>
              <a:pathLst>
                <a:path w="6738" h="12549" extrusionOk="0">
                  <a:moveTo>
                    <a:pt x="6738" y="0"/>
                  </a:moveTo>
                  <a:lnTo>
                    <a:pt x="1" y="4413"/>
                  </a:lnTo>
                  <a:lnTo>
                    <a:pt x="159" y="12548"/>
                  </a:lnTo>
                  <a:lnTo>
                    <a:pt x="6738" y="7840"/>
                  </a:lnTo>
                  <a:lnTo>
                    <a:pt x="67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15"/>
            <p:cNvSpPr/>
            <p:nvPr/>
          </p:nvSpPr>
          <p:spPr>
            <a:xfrm>
              <a:off x="2677825" y="2522625"/>
              <a:ext cx="328975" cy="224075"/>
            </a:xfrm>
            <a:custGeom>
              <a:avLst/>
              <a:gdLst/>
              <a:ahLst/>
              <a:cxnLst/>
              <a:rect l="l" t="t" r="r" b="b"/>
              <a:pathLst>
                <a:path w="13159" h="8963" extrusionOk="0">
                  <a:moveTo>
                    <a:pt x="6422" y="0"/>
                  </a:moveTo>
                  <a:lnTo>
                    <a:pt x="0" y="4511"/>
                  </a:lnTo>
                  <a:lnTo>
                    <a:pt x="6422" y="8963"/>
                  </a:lnTo>
                  <a:lnTo>
                    <a:pt x="13159" y="4550"/>
                  </a:lnTo>
                  <a:lnTo>
                    <a:pt x="64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8" name="Google Shape;988;p15"/>
          <p:cNvGrpSpPr/>
          <p:nvPr/>
        </p:nvGrpSpPr>
        <p:grpSpPr>
          <a:xfrm>
            <a:off x="294695" y="3415201"/>
            <a:ext cx="959426" cy="929600"/>
            <a:chOff x="10401025" y="944500"/>
            <a:chExt cx="1235100" cy="1196704"/>
          </a:xfrm>
        </p:grpSpPr>
        <p:sp>
          <p:nvSpPr>
            <p:cNvPr id="989" name="Google Shape;989;p15"/>
            <p:cNvSpPr/>
            <p:nvPr/>
          </p:nvSpPr>
          <p:spPr>
            <a:xfrm>
              <a:off x="10463150" y="1980704"/>
              <a:ext cx="1091400" cy="160500"/>
            </a:xfrm>
            <a:prstGeom prst="ellipse">
              <a:avLst/>
            </a:pr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0" name="Google Shape;990;p15"/>
            <p:cNvGrpSpPr/>
            <p:nvPr/>
          </p:nvGrpSpPr>
          <p:grpSpPr>
            <a:xfrm>
              <a:off x="10401025" y="944500"/>
              <a:ext cx="1235100" cy="1128725"/>
              <a:chOff x="2439475" y="238125"/>
              <a:chExt cx="1235100" cy="1128725"/>
            </a:xfrm>
          </p:grpSpPr>
          <p:sp>
            <p:nvSpPr>
              <p:cNvPr id="991" name="Google Shape;991;p15"/>
              <p:cNvSpPr/>
              <p:nvPr/>
            </p:nvSpPr>
            <p:spPr>
              <a:xfrm>
                <a:off x="2439475" y="516850"/>
                <a:ext cx="1235100" cy="571275"/>
              </a:xfrm>
              <a:custGeom>
                <a:avLst/>
                <a:gdLst/>
                <a:ahLst/>
                <a:cxnLst/>
                <a:rect l="l" t="t" r="r" b="b"/>
                <a:pathLst>
                  <a:path w="49404" h="22851" extrusionOk="0">
                    <a:moveTo>
                      <a:pt x="12371" y="1202"/>
                    </a:moveTo>
                    <a:lnTo>
                      <a:pt x="13159" y="1222"/>
                    </a:lnTo>
                    <a:lnTo>
                      <a:pt x="13966" y="1241"/>
                    </a:lnTo>
                    <a:lnTo>
                      <a:pt x="14813" y="1281"/>
                    </a:lnTo>
                    <a:lnTo>
                      <a:pt x="15660" y="1340"/>
                    </a:lnTo>
                    <a:lnTo>
                      <a:pt x="16527" y="1399"/>
                    </a:lnTo>
                    <a:lnTo>
                      <a:pt x="17414" y="1497"/>
                    </a:lnTo>
                    <a:lnTo>
                      <a:pt x="18300" y="1596"/>
                    </a:lnTo>
                    <a:lnTo>
                      <a:pt x="19226" y="1734"/>
                    </a:lnTo>
                    <a:lnTo>
                      <a:pt x="20152" y="1872"/>
                    </a:lnTo>
                    <a:lnTo>
                      <a:pt x="21077" y="2009"/>
                    </a:lnTo>
                    <a:lnTo>
                      <a:pt x="22023" y="2187"/>
                    </a:lnTo>
                    <a:lnTo>
                      <a:pt x="22988" y="2384"/>
                    </a:lnTo>
                    <a:lnTo>
                      <a:pt x="23953" y="2581"/>
                    </a:lnTo>
                    <a:lnTo>
                      <a:pt x="24919" y="2797"/>
                    </a:lnTo>
                    <a:lnTo>
                      <a:pt x="25904" y="3053"/>
                    </a:lnTo>
                    <a:lnTo>
                      <a:pt x="26888" y="3310"/>
                    </a:lnTo>
                    <a:lnTo>
                      <a:pt x="28031" y="3625"/>
                    </a:lnTo>
                    <a:lnTo>
                      <a:pt x="29173" y="3960"/>
                    </a:lnTo>
                    <a:lnTo>
                      <a:pt x="30277" y="4294"/>
                    </a:lnTo>
                    <a:lnTo>
                      <a:pt x="31360" y="4669"/>
                    </a:lnTo>
                    <a:lnTo>
                      <a:pt x="32424" y="5043"/>
                    </a:lnTo>
                    <a:lnTo>
                      <a:pt x="33468" y="5437"/>
                    </a:lnTo>
                    <a:lnTo>
                      <a:pt x="34472" y="5831"/>
                    </a:lnTo>
                    <a:lnTo>
                      <a:pt x="35457" y="6245"/>
                    </a:lnTo>
                    <a:lnTo>
                      <a:pt x="36895" y="6875"/>
                    </a:lnTo>
                    <a:lnTo>
                      <a:pt x="38254" y="7545"/>
                    </a:lnTo>
                    <a:lnTo>
                      <a:pt x="39554" y="8214"/>
                    </a:lnTo>
                    <a:lnTo>
                      <a:pt x="40165" y="8549"/>
                    </a:lnTo>
                    <a:lnTo>
                      <a:pt x="40756" y="8904"/>
                    </a:lnTo>
                    <a:lnTo>
                      <a:pt x="41623" y="9416"/>
                    </a:lnTo>
                    <a:lnTo>
                      <a:pt x="42450" y="9948"/>
                    </a:lnTo>
                    <a:lnTo>
                      <a:pt x="43218" y="10480"/>
                    </a:lnTo>
                    <a:lnTo>
                      <a:pt x="43927" y="11012"/>
                    </a:lnTo>
                    <a:lnTo>
                      <a:pt x="44597" y="11543"/>
                    </a:lnTo>
                    <a:lnTo>
                      <a:pt x="45227" y="12075"/>
                    </a:lnTo>
                    <a:lnTo>
                      <a:pt x="45779" y="12607"/>
                    </a:lnTo>
                    <a:lnTo>
                      <a:pt x="46291" y="13139"/>
                    </a:lnTo>
                    <a:lnTo>
                      <a:pt x="46744" y="13671"/>
                    </a:lnTo>
                    <a:lnTo>
                      <a:pt x="47138" y="14183"/>
                    </a:lnTo>
                    <a:lnTo>
                      <a:pt x="47473" y="14675"/>
                    </a:lnTo>
                    <a:lnTo>
                      <a:pt x="47611" y="14931"/>
                    </a:lnTo>
                    <a:lnTo>
                      <a:pt x="47729" y="15168"/>
                    </a:lnTo>
                    <a:lnTo>
                      <a:pt x="47847" y="15404"/>
                    </a:lnTo>
                    <a:lnTo>
                      <a:pt x="47946" y="15641"/>
                    </a:lnTo>
                    <a:lnTo>
                      <a:pt x="48025" y="15877"/>
                    </a:lnTo>
                    <a:lnTo>
                      <a:pt x="48084" y="16113"/>
                    </a:lnTo>
                    <a:lnTo>
                      <a:pt x="48143" y="16330"/>
                    </a:lnTo>
                    <a:lnTo>
                      <a:pt x="48182" y="16547"/>
                    </a:lnTo>
                    <a:lnTo>
                      <a:pt x="48202" y="16763"/>
                    </a:lnTo>
                    <a:lnTo>
                      <a:pt x="48202" y="16980"/>
                    </a:lnTo>
                    <a:lnTo>
                      <a:pt x="48202" y="17157"/>
                    </a:lnTo>
                    <a:lnTo>
                      <a:pt x="48182" y="17335"/>
                    </a:lnTo>
                    <a:lnTo>
                      <a:pt x="48163" y="17512"/>
                    </a:lnTo>
                    <a:lnTo>
                      <a:pt x="48123" y="17709"/>
                    </a:lnTo>
                    <a:lnTo>
                      <a:pt x="48044" y="17926"/>
                    </a:lnTo>
                    <a:lnTo>
                      <a:pt x="47966" y="18123"/>
                    </a:lnTo>
                    <a:lnTo>
                      <a:pt x="47847" y="18339"/>
                    </a:lnTo>
                    <a:lnTo>
                      <a:pt x="47729" y="18536"/>
                    </a:lnTo>
                    <a:lnTo>
                      <a:pt x="47611" y="18714"/>
                    </a:lnTo>
                    <a:lnTo>
                      <a:pt x="47473" y="18871"/>
                    </a:lnTo>
                    <a:lnTo>
                      <a:pt x="47315" y="19048"/>
                    </a:lnTo>
                    <a:lnTo>
                      <a:pt x="47158" y="19206"/>
                    </a:lnTo>
                    <a:lnTo>
                      <a:pt x="46961" y="19364"/>
                    </a:lnTo>
                    <a:lnTo>
                      <a:pt x="46764" y="19521"/>
                    </a:lnTo>
                    <a:lnTo>
                      <a:pt x="46567" y="19679"/>
                    </a:lnTo>
                    <a:lnTo>
                      <a:pt x="46331" y="19817"/>
                    </a:lnTo>
                    <a:lnTo>
                      <a:pt x="45956" y="20033"/>
                    </a:lnTo>
                    <a:lnTo>
                      <a:pt x="45562" y="20230"/>
                    </a:lnTo>
                    <a:lnTo>
                      <a:pt x="45129" y="20427"/>
                    </a:lnTo>
                    <a:lnTo>
                      <a:pt x="44676" y="20605"/>
                    </a:lnTo>
                    <a:lnTo>
                      <a:pt x="44183" y="20762"/>
                    </a:lnTo>
                    <a:lnTo>
                      <a:pt x="43652" y="20920"/>
                    </a:lnTo>
                    <a:lnTo>
                      <a:pt x="43100" y="21058"/>
                    </a:lnTo>
                    <a:lnTo>
                      <a:pt x="42529" y="21176"/>
                    </a:lnTo>
                    <a:lnTo>
                      <a:pt x="41918" y="21294"/>
                    </a:lnTo>
                    <a:lnTo>
                      <a:pt x="41308" y="21373"/>
                    </a:lnTo>
                    <a:lnTo>
                      <a:pt x="40657" y="21471"/>
                    </a:lnTo>
                    <a:lnTo>
                      <a:pt x="39968" y="21530"/>
                    </a:lnTo>
                    <a:lnTo>
                      <a:pt x="39279" y="21589"/>
                    </a:lnTo>
                    <a:lnTo>
                      <a:pt x="38550" y="21629"/>
                    </a:lnTo>
                    <a:lnTo>
                      <a:pt x="37821" y="21649"/>
                    </a:lnTo>
                    <a:lnTo>
                      <a:pt x="36265" y="21649"/>
                    </a:lnTo>
                    <a:lnTo>
                      <a:pt x="35437" y="21609"/>
                    </a:lnTo>
                    <a:lnTo>
                      <a:pt x="34610" y="21570"/>
                    </a:lnTo>
                    <a:lnTo>
                      <a:pt x="33763" y="21530"/>
                    </a:lnTo>
                    <a:lnTo>
                      <a:pt x="32896" y="21452"/>
                    </a:lnTo>
                    <a:lnTo>
                      <a:pt x="32010" y="21353"/>
                    </a:lnTo>
                    <a:lnTo>
                      <a:pt x="31104" y="21255"/>
                    </a:lnTo>
                    <a:lnTo>
                      <a:pt x="30198" y="21136"/>
                    </a:lnTo>
                    <a:lnTo>
                      <a:pt x="29272" y="20999"/>
                    </a:lnTo>
                    <a:lnTo>
                      <a:pt x="28346" y="20841"/>
                    </a:lnTo>
                    <a:lnTo>
                      <a:pt x="27401" y="20664"/>
                    </a:lnTo>
                    <a:lnTo>
                      <a:pt x="26435" y="20486"/>
                    </a:lnTo>
                    <a:lnTo>
                      <a:pt x="25470" y="20270"/>
                    </a:lnTo>
                    <a:lnTo>
                      <a:pt x="24505" y="20053"/>
                    </a:lnTo>
                    <a:lnTo>
                      <a:pt x="23520" y="19817"/>
                    </a:lnTo>
                    <a:lnTo>
                      <a:pt x="22535" y="19561"/>
                    </a:lnTo>
                    <a:lnTo>
                      <a:pt x="21393" y="19245"/>
                    </a:lnTo>
                    <a:lnTo>
                      <a:pt x="20250" y="18911"/>
                    </a:lnTo>
                    <a:lnTo>
                      <a:pt x="19147" y="18556"/>
                    </a:lnTo>
                    <a:lnTo>
                      <a:pt x="18064" y="18182"/>
                    </a:lnTo>
                    <a:lnTo>
                      <a:pt x="17000" y="17807"/>
                    </a:lnTo>
                    <a:lnTo>
                      <a:pt x="15956" y="17433"/>
                    </a:lnTo>
                    <a:lnTo>
                      <a:pt x="14951" y="17020"/>
                    </a:lnTo>
                    <a:lnTo>
                      <a:pt x="13966" y="16606"/>
                    </a:lnTo>
                    <a:lnTo>
                      <a:pt x="12528" y="15975"/>
                    </a:lnTo>
                    <a:lnTo>
                      <a:pt x="11169" y="15325"/>
                    </a:lnTo>
                    <a:lnTo>
                      <a:pt x="9869" y="14656"/>
                    </a:lnTo>
                    <a:lnTo>
                      <a:pt x="9259" y="14301"/>
                    </a:lnTo>
                    <a:lnTo>
                      <a:pt x="8648" y="13966"/>
                    </a:lnTo>
                    <a:lnTo>
                      <a:pt x="7801" y="13434"/>
                    </a:lnTo>
                    <a:lnTo>
                      <a:pt x="6974" y="12903"/>
                    </a:lnTo>
                    <a:lnTo>
                      <a:pt x="6205" y="12371"/>
                    </a:lnTo>
                    <a:lnTo>
                      <a:pt x="5476" y="11839"/>
                    </a:lnTo>
                    <a:lnTo>
                      <a:pt x="4807" y="11307"/>
                    </a:lnTo>
                    <a:lnTo>
                      <a:pt x="4196" y="10775"/>
                    </a:lnTo>
                    <a:lnTo>
                      <a:pt x="3645" y="10243"/>
                    </a:lnTo>
                    <a:lnTo>
                      <a:pt x="3132" y="9711"/>
                    </a:lnTo>
                    <a:lnTo>
                      <a:pt x="2679" y="9199"/>
                    </a:lnTo>
                    <a:lnTo>
                      <a:pt x="2285" y="8687"/>
                    </a:lnTo>
                    <a:lnTo>
                      <a:pt x="1951" y="8175"/>
                    </a:lnTo>
                    <a:lnTo>
                      <a:pt x="1813" y="7939"/>
                    </a:lnTo>
                    <a:lnTo>
                      <a:pt x="1694" y="7683"/>
                    </a:lnTo>
                    <a:lnTo>
                      <a:pt x="1576" y="7446"/>
                    </a:lnTo>
                    <a:lnTo>
                      <a:pt x="1478" y="7210"/>
                    </a:lnTo>
                    <a:lnTo>
                      <a:pt x="1399" y="6973"/>
                    </a:lnTo>
                    <a:lnTo>
                      <a:pt x="1320" y="6757"/>
                    </a:lnTo>
                    <a:lnTo>
                      <a:pt x="1281" y="6520"/>
                    </a:lnTo>
                    <a:lnTo>
                      <a:pt x="1241" y="6304"/>
                    </a:lnTo>
                    <a:lnTo>
                      <a:pt x="1222" y="6087"/>
                    </a:lnTo>
                    <a:lnTo>
                      <a:pt x="1222" y="5890"/>
                    </a:lnTo>
                    <a:lnTo>
                      <a:pt x="1222" y="5693"/>
                    </a:lnTo>
                    <a:lnTo>
                      <a:pt x="1241" y="5516"/>
                    </a:lnTo>
                    <a:lnTo>
                      <a:pt x="1261" y="5338"/>
                    </a:lnTo>
                    <a:lnTo>
                      <a:pt x="1300" y="5161"/>
                    </a:lnTo>
                    <a:lnTo>
                      <a:pt x="1379" y="4944"/>
                    </a:lnTo>
                    <a:lnTo>
                      <a:pt x="1458" y="4728"/>
                    </a:lnTo>
                    <a:lnTo>
                      <a:pt x="1557" y="4531"/>
                    </a:lnTo>
                    <a:lnTo>
                      <a:pt x="1694" y="4314"/>
                    </a:lnTo>
                    <a:lnTo>
                      <a:pt x="1813" y="4157"/>
                    </a:lnTo>
                    <a:lnTo>
                      <a:pt x="1951" y="3979"/>
                    </a:lnTo>
                    <a:lnTo>
                      <a:pt x="2108" y="3802"/>
                    </a:lnTo>
                    <a:lnTo>
                      <a:pt x="2266" y="3644"/>
                    </a:lnTo>
                    <a:lnTo>
                      <a:pt x="2443" y="3487"/>
                    </a:lnTo>
                    <a:lnTo>
                      <a:pt x="2640" y="3329"/>
                    </a:lnTo>
                    <a:lnTo>
                      <a:pt x="2857" y="3191"/>
                    </a:lnTo>
                    <a:lnTo>
                      <a:pt x="3093" y="3034"/>
                    </a:lnTo>
                    <a:lnTo>
                      <a:pt x="3448" y="2817"/>
                    </a:lnTo>
                    <a:lnTo>
                      <a:pt x="3861" y="2620"/>
                    </a:lnTo>
                    <a:lnTo>
                      <a:pt x="4295" y="2443"/>
                    </a:lnTo>
                    <a:lnTo>
                      <a:pt x="4748" y="2266"/>
                    </a:lnTo>
                    <a:lnTo>
                      <a:pt x="5240" y="2088"/>
                    </a:lnTo>
                    <a:lnTo>
                      <a:pt x="5772" y="1950"/>
                    </a:lnTo>
                    <a:lnTo>
                      <a:pt x="6324" y="1812"/>
                    </a:lnTo>
                    <a:lnTo>
                      <a:pt x="6895" y="1675"/>
                    </a:lnTo>
                    <a:lnTo>
                      <a:pt x="7486" y="1576"/>
                    </a:lnTo>
                    <a:lnTo>
                      <a:pt x="8116" y="1478"/>
                    </a:lnTo>
                    <a:lnTo>
                      <a:pt x="8766" y="1399"/>
                    </a:lnTo>
                    <a:lnTo>
                      <a:pt x="9456" y="1320"/>
                    </a:lnTo>
                    <a:lnTo>
                      <a:pt x="10145" y="1281"/>
                    </a:lnTo>
                    <a:lnTo>
                      <a:pt x="10854" y="1241"/>
                    </a:lnTo>
                    <a:lnTo>
                      <a:pt x="11603" y="1222"/>
                    </a:lnTo>
                    <a:lnTo>
                      <a:pt x="12371" y="1202"/>
                    </a:lnTo>
                    <a:close/>
                    <a:moveTo>
                      <a:pt x="12371" y="0"/>
                    </a:moveTo>
                    <a:lnTo>
                      <a:pt x="11169" y="20"/>
                    </a:lnTo>
                    <a:lnTo>
                      <a:pt x="10027" y="79"/>
                    </a:lnTo>
                    <a:lnTo>
                      <a:pt x="8943" y="158"/>
                    </a:lnTo>
                    <a:lnTo>
                      <a:pt x="7899" y="296"/>
                    </a:lnTo>
                    <a:lnTo>
                      <a:pt x="7131" y="414"/>
                    </a:lnTo>
                    <a:lnTo>
                      <a:pt x="6422" y="552"/>
                    </a:lnTo>
                    <a:lnTo>
                      <a:pt x="5733" y="709"/>
                    </a:lnTo>
                    <a:lnTo>
                      <a:pt x="5063" y="887"/>
                    </a:lnTo>
                    <a:lnTo>
                      <a:pt x="4590" y="1044"/>
                    </a:lnTo>
                    <a:lnTo>
                      <a:pt x="4157" y="1202"/>
                    </a:lnTo>
                    <a:lnTo>
                      <a:pt x="3723" y="1359"/>
                    </a:lnTo>
                    <a:lnTo>
                      <a:pt x="3310" y="1556"/>
                    </a:lnTo>
                    <a:lnTo>
                      <a:pt x="2916" y="1753"/>
                    </a:lnTo>
                    <a:lnTo>
                      <a:pt x="2541" y="1970"/>
                    </a:lnTo>
                    <a:lnTo>
                      <a:pt x="2187" y="2187"/>
                    </a:lnTo>
                    <a:lnTo>
                      <a:pt x="1852" y="2423"/>
                    </a:lnTo>
                    <a:lnTo>
                      <a:pt x="1557" y="2679"/>
                    </a:lnTo>
                    <a:lnTo>
                      <a:pt x="1261" y="2935"/>
                    </a:lnTo>
                    <a:lnTo>
                      <a:pt x="1005" y="3231"/>
                    </a:lnTo>
                    <a:lnTo>
                      <a:pt x="769" y="3526"/>
                    </a:lnTo>
                    <a:lnTo>
                      <a:pt x="572" y="3822"/>
                    </a:lnTo>
                    <a:lnTo>
                      <a:pt x="394" y="4157"/>
                    </a:lnTo>
                    <a:lnTo>
                      <a:pt x="256" y="4491"/>
                    </a:lnTo>
                    <a:lnTo>
                      <a:pt x="138" y="4846"/>
                    </a:lnTo>
                    <a:lnTo>
                      <a:pt x="79" y="5102"/>
                    </a:lnTo>
                    <a:lnTo>
                      <a:pt x="40" y="5358"/>
                    </a:lnTo>
                    <a:lnTo>
                      <a:pt x="20" y="5614"/>
                    </a:lnTo>
                    <a:lnTo>
                      <a:pt x="0" y="5890"/>
                    </a:lnTo>
                    <a:lnTo>
                      <a:pt x="20" y="6146"/>
                    </a:lnTo>
                    <a:lnTo>
                      <a:pt x="40" y="6402"/>
                    </a:lnTo>
                    <a:lnTo>
                      <a:pt x="79" y="6658"/>
                    </a:lnTo>
                    <a:lnTo>
                      <a:pt x="138" y="6934"/>
                    </a:lnTo>
                    <a:lnTo>
                      <a:pt x="197" y="7190"/>
                    </a:lnTo>
                    <a:lnTo>
                      <a:pt x="276" y="7446"/>
                    </a:lnTo>
                    <a:lnTo>
                      <a:pt x="375" y="7702"/>
                    </a:lnTo>
                    <a:lnTo>
                      <a:pt x="493" y="7958"/>
                    </a:lnTo>
                    <a:lnTo>
                      <a:pt x="710" y="8411"/>
                    </a:lnTo>
                    <a:lnTo>
                      <a:pt x="966" y="8864"/>
                    </a:lnTo>
                    <a:lnTo>
                      <a:pt x="1261" y="9317"/>
                    </a:lnTo>
                    <a:lnTo>
                      <a:pt x="1596" y="9771"/>
                    </a:lnTo>
                    <a:lnTo>
                      <a:pt x="1911" y="10165"/>
                    </a:lnTo>
                    <a:lnTo>
                      <a:pt x="2246" y="10539"/>
                    </a:lnTo>
                    <a:lnTo>
                      <a:pt x="2620" y="10933"/>
                    </a:lnTo>
                    <a:lnTo>
                      <a:pt x="3014" y="11327"/>
                    </a:lnTo>
                    <a:lnTo>
                      <a:pt x="3428" y="11721"/>
                    </a:lnTo>
                    <a:lnTo>
                      <a:pt x="3881" y="12095"/>
                    </a:lnTo>
                    <a:lnTo>
                      <a:pt x="4354" y="12489"/>
                    </a:lnTo>
                    <a:lnTo>
                      <a:pt x="4826" y="12863"/>
                    </a:lnTo>
                    <a:lnTo>
                      <a:pt x="5614" y="13434"/>
                    </a:lnTo>
                    <a:lnTo>
                      <a:pt x="6442" y="14006"/>
                    </a:lnTo>
                    <a:lnTo>
                      <a:pt x="7308" y="14557"/>
                    </a:lnTo>
                    <a:lnTo>
                      <a:pt x="8234" y="15109"/>
                    </a:lnTo>
                    <a:lnTo>
                      <a:pt x="9180" y="15641"/>
                    </a:lnTo>
                    <a:lnTo>
                      <a:pt x="10184" y="16172"/>
                    </a:lnTo>
                    <a:lnTo>
                      <a:pt x="11228" y="16704"/>
                    </a:lnTo>
                    <a:lnTo>
                      <a:pt x="12331" y="17216"/>
                    </a:lnTo>
                    <a:lnTo>
                      <a:pt x="13454" y="17709"/>
                    </a:lnTo>
                    <a:lnTo>
                      <a:pt x="14597" y="18182"/>
                    </a:lnTo>
                    <a:lnTo>
                      <a:pt x="15798" y="18654"/>
                    </a:lnTo>
                    <a:lnTo>
                      <a:pt x="17020" y="19108"/>
                    </a:lnTo>
                    <a:lnTo>
                      <a:pt x="18280" y="19541"/>
                    </a:lnTo>
                    <a:lnTo>
                      <a:pt x="19561" y="19955"/>
                    </a:lnTo>
                    <a:lnTo>
                      <a:pt x="20880" y="20349"/>
                    </a:lnTo>
                    <a:lnTo>
                      <a:pt x="22220" y="20723"/>
                    </a:lnTo>
                    <a:lnTo>
                      <a:pt x="23225" y="20979"/>
                    </a:lnTo>
                    <a:lnTo>
                      <a:pt x="24229" y="21215"/>
                    </a:lnTo>
                    <a:lnTo>
                      <a:pt x="25214" y="21452"/>
                    </a:lnTo>
                    <a:lnTo>
                      <a:pt x="26199" y="21668"/>
                    </a:lnTo>
                    <a:lnTo>
                      <a:pt x="27164" y="21846"/>
                    </a:lnTo>
                    <a:lnTo>
                      <a:pt x="28129" y="22023"/>
                    </a:lnTo>
                    <a:lnTo>
                      <a:pt x="29095" y="22180"/>
                    </a:lnTo>
                    <a:lnTo>
                      <a:pt x="30040" y="22318"/>
                    </a:lnTo>
                    <a:lnTo>
                      <a:pt x="30966" y="22456"/>
                    </a:lnTo>
                    <a:lnTo>
                      <a:pt x="31872" y="22555"/>
                    </a:lnTo>
                    <a:lnTo>
                      <a:pt x="32778" y="22653"/>
                    </a:lnTo>
                    <a:lnTo>
                      <a:pt x="33665" y="22732"/>
                    </a:lnTo>
                    <a:lnTo>
                      <a:pt x="34551" y="22791"/>
                    </a:lnTo>
                    <a:lnTo>
                      <a:pt x="35398" y="22830"/>
                    </a:lnTo>
                    <a:lnTo>
                      <a:pt x="36245" y="22850"/>
                    </a:lnTo>
                    <a:lnTo>
                      <a:pt x="37053" y="22850"/>
                    </a:lnTo>
                    <a:lnTo>
                      <a:pt x="38254" y="22830"/>
                    </a:lnTo>
                    <a:lnTo>
                      <a:pt x="39397" y="22791"/>
                    </a:lnTo>
                    <a:lnTo>
                      <a:pt x="40480" y="22693"/>
                    </a:lnTo>
                    <a:lnTo>
                      <a:pt x="41524" y="22574"/>
                    </a:lnTo>
                    <a:lnTo>
                      <a:pt x="42273" y="22456"/>
                    </a:lnTo>
                    <a:lnTo>
                      <a:pt x="43002" y="22318"/>
                    </a:lnTo>
                    <a:lnTo>
                      <a:pt x="43691" y="22141"/>
                    </a:lnTo>
                    <a:lnTo>
                      <a:pt x="44341" y="21964"/>
                    </a:lnTo>
                    <a:lnTo>
                      <a:pt x="44814" y="21826"/>
                    </a:lnTo>
                    <a:lnTo>
                      <a:pt x="45267" y="21668"/>
                    </a:lnTo>
                    <a:lnTo>
                      <a:pt x="45700" y="21491"/>
                    </a:lnTo>
                    <a:lnTo>
                      <a:pt x="46114" y="21314"/>
                    </a:lnTo>
                    <a:lnTo>
                      <a:pt x="46508" y="21097"/>
                    </a:lnTo>
                    <a:lnTo>
                      <a:pt x="46882" y="20900"/>
                    </a:lnTo>
                    <a:lnTo>
                      <a:pt x="47237" y="20664"/>
                    </a:lnTo>
                    <a:lnTo>
                      <a:pt x="47572" y="20427"/>
                    </a:lnTo>
                    <a:lnTo>
                      <a:pt x="47867" y="20191"/>
                    </a:lnTo>
                    <a:lnTo>
                      <a:pt x="48163" y="19915"/>
                    </a:lnTo>
                    <a:lnTo>
                      <a:pt x="48419" y="19639"/>
                    </a:lnTo>
                    <a:lnTo>
                      <a:pt x="48635" y="19344"/>
                    </a:lnTo>
                    <a:lnTo>
                      <a:pt x="48852" y="19029"/>
                    </a:lnTo>
                    <a:lnTo>
                      <a:pt x="49029" y="18694"/>
                    </a:lnTo>
                    <a:lnTo>
                      <a:pt x="49167" y="18359"/>
                    </a:lnTo>
                    <a:lnTo>
                      <a:pt x="49285" y="18004"/>
                    </a:lnTo>
                    <a:lnTo>
                      <a:pt x="49344" y="17748"/>
                    </a:lnTo>
                    <a:lnTo>
                      <a:pt x="49384" y="17492"/>
                    </a:lnTo>
                    <a:lnTo>
                      <a:pt x="49404" y="17236"/>
                    </a:lnTo>
                    <a:lnTo>
                      <a:pt x="49404" y="16980"/>
                    </a:lnTo>
                    <a:lnTo>
                      <a:pt x="49404" y="16704"/>
                    </a:lnTo>
                    <a:lnTo>
                      <a:pt x="49384" y="16448"/>
                    </a:lnTo>
                    <a:lnTo>
                      <a:pt x="49344" y="16192"/>
                    </a:lnTo>
                    <a:lnTo>
                      <a:pt x="49285" y="15936"/>
                    </a:lnTo>
                    <a:lnTo>
                      <a:pt x="49226" y="15680"/>
                    </a:lnTo>
                    <a:lnTo>
                      <a:pt x="49147" y="15404"/>
                    </a:lnTo>
                    <a:lnTo>
                      <a:pt x="49049" y="15148"/>
                    </a:lnTo>
                    <a:lnTo>
                      <a:pt x="48931" y="14892"/>
                    </a:lnTo>
                    <a:lnTo>
                      <a:pt x="48714" y="14439"/>
                    </a:lnTo>
                    <a:lnTo>
                      <a:pt x="48458" y="13986"/>
                    </a:lnTo>
                    <a:lnTo>
                      <a:pt x="48163" y="13533"/>
                    </a:lnTo>
                    <a:lnTo>
                      <a:pt x="47828" y="13100"/>
                    </a:lnTo>
                    <a:lnTo>
                      <a:pt x="47512" y="12706"/>
                    </a:lnTo>
                    <a:lnTo>
                      <a:pt x="47178" y="12312"/>
                    </a:lnTo>
                    <a:lnTo>
                      <a:pt x="46803" y="11918"/>
                    </a:lnTo>
                    <a:lnTo>
                      <a:pt x="46409" y="11524"/>
                    </a:lnTo>
                    <a:lnTo>
                      <a:pt x="45976" y="11149"/>
                    </a:lnTo>
                    <a:lnTo>
                      <a:pt x="45543" y="10755"/>
                    </a:lnTo>
                    <a:lnTo>
                      <a:pt x="45070" y="10381"/>
                    </a:lnTo>
                    <a:lnTo>
                      <a:pt x="44577" y="9987"/>
                    </a:lnTo>
                    <a:lnTo>
                      <a:pt x="43809" y="9416"/>
                    </a:lnTo>
                    <a:lnTo>
                      <a:pt x="42982" y="8864"/>
                    </a:lnTo>
                    <a:lnTo>
                      <a:pt x="42115" y="8293"/>
                    </a:lnTo>
                    <a:lnTo>
                      <a:pt x="41189" y="7761"/>
                    </a:lnTo>
                    <a:lnTo>
                      <a:pt x="40224" y="7210"/>
                    </a:lnTo>
                    <a:lnTo>
                      <a:pt x="39220" y="6678"/>
                    </a:lnTo>
                    <a:lnTo>
                      <a:pt x="38176" y="6166"/>
                    </a:lnTo>
                    <a:lnTo>
                      <a:pt x="37092" y="5654"/>
                    </a:lnTo>
                    <a:lnTo>
                      <a:pt x="35969" y="5161"/>
                    </a:lnTo>
                    <a:lnTo>
                      <a:pt x="34807" y="4669"/>
                    </a:lnTo>
                    <a:lnTo>
                      <a:pt x="33625" y="4196"/>
                    </a:lnTo>
                    <a:lnTo>
                      <a:pt x="32404" y="3763"/>
                    </a:lnTo>
                    <a:lnTo>
                      <a:pt x="31143" y="3329"/>
                    </a:lnTo>
                    <a:lnTo>
                      <a:pt x="29863" y="2916"/>
                    </a:lnTo>
                    <a:lnTo>
                      <a:pt x="28543" y="2502"/>
                    </a:lnTo>
                    <a:lnTo>
                      <a:pt x="27204" y="2147"/>
                    </a:lnTo>
                    <a:lnTo>
                      <a:pt x="26199" y="1872"/>
                    </a:lnTo>
                    <a:lnTo>
                      <a:pt x="25194" y="1635"/>
                    </a:lnTo>
                    <a:lnTo>
                      <a:pt x="24209" y="1399"/>
                    </a:lnTo>
                    <a:lnTo>
                      <a:pt x="23225" y="1202"/>
                    </a:lnTo>
                    <a:lnTo>
                      <a:pt x="22240" y="1005"/>
                    </a:lnTo>
                    <a:lnTo>
                      <a:pt x="21294" y="828"/>
                    </a:lnTo>
                    <a:lnTo>
                      <a:pt x="20329" y="670"/>
                    </a:lnTo>
                    <a:lnTo>
                      <a:pt x="19383" y="532"/>
                    </a:lnTo>
                    <a:lnTo>
                      <a:pt x="18458" y="414"/>
                    </a:lnTo>
                    <a:lnTo>
                      <a:pt x="17551" y="296"/>
                    </a:lnTo>
                    <a:lnTo>
                      <a:pt x="16645" y="217"/>
                    </a:lnTo>
                    <a:lnTo>
                      <a:pt x="15759" y="138"/>
                    </a:lnTo>
                    <a:lnTo>
                      <a:pt x="14873" y="79"/>
                    </a:lnTo>
                    <a:lnTo>
                      <a:pt x="14026" y="40"/>
                    </a:lnTo>
                    <a:lnTo>
                      <a:pt x="13178" y="20"/>
                    </a:lnTo>
                    <a:lnTo>
                      <a:pt x="123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15"/>
              <p:cNvSpPr/>
              <p:nvPr/>
            </p:nvSpPr>
            <p:spPr>
              <a:xfrm>
                <a:off x="2675350" y="238125"/>
                <a:ext cx="763825" cy="1128725"/>
              </a:xfrm>
              <a:custGeom>
                <a:avLst/>
                <a:gdLst/>
                <a:ahLst/>
                <a:cxnLst/>
                <a:rect l="l" t="t" r="r" b="b"/>
                <a:pathLst>
                  <a:path w="30553" h="45149" extrusionOk="0">
                    <a:moveTo>
                      <a:pt x="4728" y="1202"/>
                    </a:moveTo>
                    <a:lnTo>
                      <a:pt x="5122" y="1221"/>
                    </a:lnTo>
                    <a:lnTo>
                      <a:pt x="5556" y="1280"/>
                    </a:lnTo>
                    <a:lnTo>
                      <a:pt x="5989" y="1379"/>
                    </a:lnTo>
                    <a:lnTo>
                      <a:pt x="6442" y="1497"/>
                    </a:lnTo>
                    <a:lnTo>
                      <a:pt x="6876" y="1655"/>
                    </a:lnTo>
                    <a:lnTo>
                      <a:pt x="7289" y="1812"/>
                    </a:lnTo>
                    <a:lnTo>
                      <a:pt x="7742" y="2029"/>
                    </a:lnTo>
                    <a:lnTo>
                      <a:pt x="8195" y="2246"/>
                    </a:lnTo>
                    <a:lnTo>
                      <a:pt x="8648" y="2521"/>
                    </a:lnTo>
                    <a:lnTo>
                      <a:pt x="9121" y="2797"/>
                    </a:lnTo>
                    <a:lnTo>
                      <a:pt x="9614" y="3112"/>
                    </a:lnTo>
                    <a:lnTo>
                      <a:pt x="10106" y="3447"/>
                    </a:lnTo>
                    <a:lnTo>
                      <a:pt x="10855" y="4018"/>
                    </a:lnTo>
                    <a:lnTo>
                      <a:pt x="11623" y="4629"/>
                    </a:lnTo>
                    <a:lnTo>
                      <a:pt x="12391" y="5299"/>
                    </a:lnTo>
                    <a:lnTo>
                      <a:pt x="13179" y="6028"/>
                    </a:lnTo>
                    <a:lnTo>
                      <a:pt x="13967" y="6816"/>
                    </a:lnTo>
                    <a:lnTo>
                      <a:pt x="14755" y="7643"/>
                    </a:lnTo>
                    <a:lnTo>
                      <a:pt x="15562" y="8529"/>
                    </a:lnTo>
                    <a:lnTo>
                      <a:pt x="16350" y="9455"/>
                    </a:lnTo>
                    <a:lnTo>
                      <a:pt x="17158" y="10420"/>
                    </a:lnTo>
                    <a:lnTo>
                      <a:pt x="17946" y="11445"/>
                    </a:lnTo>
                    <a:lnTo>
                      <a:pt x="18754" y="12489"/>
                    </a:lnTo>
                    <a:lnTo>
                      <a:pt x="19522" y="13592"/>
                    </a:lnTo>
                    <a:lnTo>
                      <a:pt x="20310" y="14734"/>
                    </a:lnTo>
                    <a:lnTo>
                      <a:pt x="21078" y="15916"/>
                    </a:lnTo>
                    <a:lnTo>
                      <a:pt x="21826" y="17118"/>
                    </a:lnTo>
                    <a:lnTo>
                      <a:pt x="22555" y="18378"/>
                    </a:lnTo>
                    <a:lnTo>
                      <a:pt x="23363" y="19797"/>
                    </a:lnTo>
                    <a:lnTo>
                      <a:pt x="24111" y="21215"/>
                    </a:lnTo>
                    <a:lnTo>
                      <a:pt x="24821" y="22633"/>
                    </a:lnTo>
                    <a:lnTo>
                      <a:pt x="25471" y="24012"/>
                    </a:lnTo>
                    <a:lnTo>
                      <a:pt x="26081" y="25391"/>
                    </a:lnTo>
                    <a:lnTo>
                      <a:pt x="26633" y="26750"/>
                    </a:lnTo>
                    <a:lnTo>
                      <a:pt x="27145" y="28090"/>
                    </a:lnTo>
                    <a:lnTo>
                      <a:pt x="27598" y="29409"/>
                    </a:lnTo>
                    <a:lnTo>
                      <a:pt x="28012" y="30670"/>
                    </a:lnTo>
                    <a:lnTo>
                      <a:pt x="28366" y="31911"/>
                    </a:lnTo>
                    <a:lnTo>
                      <a:pt x="28662" y="33113"/>
                    </a:lnTo>
                    <a:lnTo>
                      <a:pt x="28898" y="34275"/>
                    </a:lnTo>
                    <a:lnTo>
                      <a:pt x="29095" y="35378"/>
                    </a:lnTo>
                    <a:lnTo>
                      <a:pt x="29174" y="35930"/>
                    </a:lnTo>
                    <a:lnTo>
                      <a:pt x="29233" y="36442"/>
                    </a:lnTo>
                    <a:lnTo>
                      <a:pt x="29272" y="36954"/>
                    </a:lnTo>
                    <a:lnTo>
                      <a:pt x="29312" y="37446"/>
                    </a:lnTo>
                    <a:lnTo>
                      <a:pt x="29331" y="37939"/>
                    </a:lnTo>
                    <a:lnTo>
                      <a:pt x="29331" y="38392"/>
                    </a:lnTo>
                    <a:lnTo>
                      <a:pt x="29331" y="38884"/>
                    </a:lnTo>
                    <a:lnTo>
                      <a:pt x="29312" y="39357"/>
                    </a:lnTo>
                    <a:lnTo>
                      <a:pt x="29272" y="39810"/>
                    </a:lnTo>
                    <a:lnTo>
                      <a:pt x="29213" y="40244"/>
                    </a:lnTo>
                    <a:lnTo>
                      <a:pt x="29134" y="40657"/>
                    </a:lnTo>
                    <a:lnTo>
                      <a:pt x="29056" y="41031"/>
                    </a:lnTo>
                    <a:lnTo>
                      <a:pt x="28938" y="41406"/>
                    </a:lnTo>
                    <a:lnTo>
                      <a:pt x="28819" y="41741"/>
                    </a:lnTo>
                    <a:lnTo>
                      <a:pt x="28701" y="42056"/>
                    </a:lnTo>
                    <a:lnTo>
                      <a:pt x="28544" y="42332"/>
                    </a:lnTo>
                    <a:lnTo>
                      <a:pt x="28386" y="42607"/>
                    </a:lnTo>
                    <a:lnTo>
                      <a:pt x="28209" y="42844"/>
                    </a:lnTo>
                    <a:lnTo>
                      <a:pt x="28031" y="43060"/>
                    </a:lnTo>
                    <a:lnTo>
                      <a:pt x="27834" y="43238"/>
                    </a:lnTo>
                    <a:lnTo>
                      <a:pt x="27618" y="43415"/>
                    </a:lnTo>
                    <a:lnTo>
                      <a:pt x="27381" y="43553"/>
                    </a:lnTo>
                    <a:lnTo>
                      <a:pt x="27224" y="43651"/>
                    </a:lnTo>
                    <a:lnTo>
                      <a:pt x="27046" y="43730"/>
                    </a:lnTo>
                    <a:lnTo>
                      <a:pt x="26849" y="43789"/>
                    </a:lnTo>
                    <a:lnTo>
                      <a:pt x="26653" y="43848"/>
                    </a:lnTo>
                    <a:lnTo>
                      <a:pt x="26456" y="43888"/>
                    </a:lnTo>
                    <a:lnTo>
                      <a:pt x="26259" y="43927"/>
                    </a:lnTo>
                    <a:lnTo>
                      <a:pt x="26042" y="43947"/>
                    </a:lnTo>
                    <a:lnTo>
                      <a:pt x="25825" y="43947"/>
                    </a:lnTo>
                    <a:lnTo>
                      <a:pt x="25412" y="43927"/>
                    </a:lnTo>
                    <a:lnTo>
                      <a:pt x="24998" y="43888"/>
                    </a:lnTo>
                    <a:lnTo>
                      <a:pt x="24565" y="43789"/>
                    </a:lnTo>
                    <a:lnTo>
                      <a:pt x="24092" y="43651"/>
                    </a:lnTo>
                    <a:lnTo>
                      <a:pt x="23678" y="43513"/>
                    </a:lnTo>
                    <a:lnTo>
                      <a:pt x="23245" y="43336"/>
                    </a:lnTo>
                    <a:lnTo>
                      <a:pt x="22811" y="43139"/>
                    </a:lnTo>
                    <a:lnTo>
                      <a:pt x="22358" y="42903"/>
                    </a:lnTo>
                    <a:lnTo>
                      <a:pt x="21886" y="42647"/>
                    </a:lnTo>
                    <a:lnTo>
                      <a:pt x="21413" y="42351"/>
                    </a:lnTo>
                    <a:lnTo>
                      <a:pt x="20940" y="42036"/>
                    </a:lnTo>
                    <a:lnTo>
                      <a:pt x="20448" y="41701"/>
                    </a:lnTo>
                    <a:lnTo>
                      <a:pt x="19699" y="41150"/>
                    </a:lnTo>
                    <a:lnTo>
                      <a:pt x="18931" y="40519"/>
                    </a:lnTo>
                    <a:lnTo>
                      <a:pt x="18163" y="39850"/>
                    </a:lnTo>
                    <a:lnTo>
                      <a:pt x="17375" y="39121"/>
                    </a:lnTo>
                    <a:lnTo>
                      <a:pt x="16587" y="38352"/>
                    </a:lnTo>
                    <a:lnTo>
                      <a:pt x="15799" y="37505"/>
                    </a:lnTo>
                    <a:lnTo>
                      <a:pt x="14991" y="36639"/>
                    </a:lnTo>
                    <a:lnTo>
                      <a:pt x="14184" y="35713"/>
                    </a:lnTo>
                    <a:lnTo>
                      <a:pt x="13396" y="34728"/>
                    </a:lnTo>
                    <a:lnTo>
                      <a:pt x="12588" y="33723"/>
                    </a:lnTo>
                    <a:lnTo>
                      <a:pt x="11800" y="32660"/>
                    </a:lnTo>
                    <a:lnTo>
                      <a:pt x="11012" y="31557"/>
                    </a:lnTo>
                    <a:lnTo>
                      <a:pt x="10244" y="30414"/>
                    </a:lnTo>
                    <a:lnTo>
                      <a:pt x="9476" y="29252"/>
                    </a:lnTo>
                    <a:lnTo>
                      <a:pt x="8727" y="28031"/>
                    </a:lnTo>
                    <a:lnTo>
                      <a:pt x="7998" y="26790"/>
                    </a:lnTo>
                    <a:lnTo>
                      <a:pt x="7191" y="25352"/>
                    </a:lnTo>
                    <a:lnTo>
                      <a:pt x="6442" y="23933"/>
                    </a:lnTo>
                    <a:lnTo>
                      <a:pt x="5733" y="22535"/>
                    </a:lnTo>
                    <a:lnTo>
                      <a:pt x="5083" y="21136"/>
                    </a:lnTo>
                    <a:lnTo>
                      <a:pt x="4472" y="19757"/>
                    </a:lnTo>
                    <a:lnTo>
                      <a:pt x="3901" y="18398"/>
                    </a:lnTo>
                    <a:lnTo>
                      <a:pt x="3409" y="17059"/>
                    </a:lnTo>
                    <a:lnTo>
                      <a:pt x="2956" y="15759"/>
                    </a:lnTo>
                    <a:lnTo>
                      <a:pt x="2542" y="14478"/>
                    </a:lnTo>
                    <a:lnTo>
                      <a:pt x="2187" y="13237"/>
                    </a:lnTo>
                    <a:lnTo>
                      <a:pt x="1892" y="12036"/>
                    </a:lnTo>
                    <a:lnTo>
                      <a:pt x="1655" y="10873"/>
                    </a:lnTo>
                    <a:lnTo>
                      <a:pt x="1458" y="9770"/>
                    </a:lnTo>
                    <a:lnTo>
                      <a:pt x="1380" y="9238"/>
                    </a:lnTo>
                    <a:lnTo>
                      <a:pt x="1321" y="8707"/>
                    </a:lnTo>
                    <a:lnTo>
                      <a:pt x="1262" y="8194"/>
                    </a:lnTo>
                    <a:lnTo>
                      <a:pt x="1242" y="7702"/>
                    </a:lnTo>
                    <a:lnTo>
                      <a:pt x="1222" y="7229"/>
                    </a:lnTo>
                    <a:lnTo>
                      <a:pt x="1202" y="6757"/>
                    </a:lnTo>
                    <a:lnTo>
                      <a:pt x="1222" y="6264"/>
                    </a:lnTo>
                    <a:lnTo>
                      <a:pt x="1242" y="5791"/>
                    </a:lnTo>
                    <a:lnTo>
                      <a:pt x="1281" y="5338"/>
                    </a:lnTo>
                    <a:lnTo>
                      <a:pt x="1340" y="4905"/>
                    </a:lnTo>
                    <a:lnTo>
                      <a:pt x="1419" y="4511"/>
                    </a:lnTo>
                    <a:lnTo>
                      <a:pt x="1498" y="4117"/>
                    </a:lnTo>
                    <a:lnTo>
                      <a:pt x="1596" y="3762"/>
                    </a:lnTo>
                    <a:lnTo>
                      <a:pt x="1715" y="3427"/>
                    </a:lnTo>
                    <a:lnTo>
                      <a:pt x="1852" y="3112"/>
                    </a:lnTo>
                    <a:lnTo>
                      <a:pt x="2010" y="2817"/>
                    </a:lnTo>
                    <a:lnTo>
                      <a:pt x="2168" y="2561"/>
                    </a:lnTo>
                    <a:lnTo>
                      <a:pt x="2345" y="2324"/>
                    </a:lnTo>
                    <a:lnTo>
                      <a:pt x="2522" y="2108"/>
                    </a:lnTo>
                    <a:lnTo>
                      <a:pt x="2719" y="1911"/>
                    </a:lnTo>
                    <a:lnTo>
                      <a:pt x="2936" y="1733"/>
                    </a:lnTo>
                    <a:lnTo>
                      <a:pt x="3153" y="1596"/>
                    </a:lnTo>
                    <a:lnTo>
                      <a:pt x="3330" y="1497"/>
                    </a:lnTo>
                    <a:lnTo>
                      <a:pt x="3507" y="1418"/>
                    </a:lnTo>
                    <a:lnTo>
                      <a:pt x="3704" y="1359"/>
                    </a:lnTo>
                    <a:lnTo>
                      <a:pt x="3881" y="1300"/>
                    </a:lnTo>
                    <a:lnTo>
                      <a:pt x="4098" y="1261"/>
                    </a:lnTo>
                    <a:lnTo>
                      <a:pt x="4295" y="1221"/>
                    </a:lnTo>
                    <a:lnTo>
                      <a:pt x="4512" y="1202"/>
                    </a:lnTo>
                    <a:close/>
                    <a:moveTo>
                      <a:pt x="4453" y="0"/>
                    </a:moveTo>
                    <a:lnTo>
                      <a:pt x="4157" y="39"/>
                    </a:lnTo>
                    <a:lnTo>
                      <a:pt x="3881" y="79"/>
                    </a:lnTo>
                    <a:lnTo>
                      <a:pt x="3606" y="138"/>
                    </a:lnTo>
                    <a:lnTo>
                      <a:pt x="3330" y="217"/>
                    </a:lnTo>
                    <a:lnTo>
                      <a:pt x="3054" y="315"/>
                    </a:lnTo>
                    <a:lnTo>
                      <a:pt x="2798" y="414"/>
                    </a:lnTo>
                    <a:lnTo>
                      <a:pt x="2562" y="552"/>
                    </a:lnTo>
                    <a:lnTo>
                      <a:pt x="2227" y="768"/>
                    </a:lnTo>
                    <a:lnTo>
                      <a:pt x="1931" y="1005"/>
                    </a:lnTo>
                    <a:lnTo>
                      <a:pt x="1655" y="1280"/>
                    </a:lnTo>
                    <a:lnTo>
                      <a:pt x="1399" y="1576"/>
                    </a:lnTo>
                    <a:lnTo>
                      <a:pt x="1222" y="1812"/>
                    </a:lnTo>
                    <a:lnTo>
                      <a:pt x="1045" y="2068"/>
                    </a:lnTo>
                    <a:lnTo>
                      <a:pt x="907" y="2324"/>
                    </a:lnTo>
                    <a:lnTo>
                      <a:pt x="769" y="2600"/>
                    </a:lnTo>
                    <a:lnTo>
                      <a:pt x="631" y="2896"/>
                    </a:lnTo>
                    <a:lnTo>
                      <a:pt x="533" y="3191"/>
                    </a:lnTo>
                    <a:lnTo>
                      <a:pt x="414" y="3506"/>
                    </a:lnTo>
                    <a:lnTo>
                      <a:pt x="336" y="3821"/>
                    </a:lnTo>
                    <a:lnTo>
                      <a:pt x="257" y="4156"/>
                    </a:lnTo>
                    <a:lnTo>
                      <a:pt x="178" y="4491"/>
                    </a:lnTo>
                    <a:lnTo>
                      <a:pt x="139" y="4846"/>
                    </a:lnTo>
                    <a:lnTo>
                      <a:pt x="80" y="5220"/>
                    </a:lnTo>
                    <a:lnTo>
                      <a:pt x="21" y="5969"/>
                    </a:lnTo>
                    <a:lnTo>
                      <a:pt x="1" y="6757"/>
                    </a:lnTo>
                    <a:lnTo>
                      <a:pt x="21" y="7249"/>
                    </a:lnTo>
                    <a:lnTo>
                      <a:pt x="40" y="7781"/>
                    </a:lnTo>
                    <a:lnTo>
                      <a:pt x="80" y="8293"/>
                    </a:lnTo>
                    <a:lnTo>
                      <a:pt x="119" y="8845"/>
                    </a:lnTo>
                    <a:lnTo>
                      <a:pt x="178" y="9396"/>
                    </a:lnTo>
                    <a:lnTo>
                      <a:pt x="257" y="9948"/>
                    </a:lnTo>
                    <a:lnTo>
                      <a:pt x="454" y="11110"/>
                    </a:lnTo>
                    <a:lnTo>
                      <a:pt x="651" y="11996"/>
                    </a:lnTo>
                    <a:lnTo>
                      <a:pt x="868" y="12922"/>
                    </a:lnTo>
                    <a:lnTo>
                      <a:pt x="1104" y="13868"/>
                    </a:lnTo>
                    <a:lnTo>
                      <a:pt x="1380" y="14833"/>
                    </a:lnTo>
                    <a:lnTo>
                      <a:pt x="1695" y="15798"/>
                    </a:lnTo>
                    <a:lnTo>
                      <a:pt x="2030" y="16803"/>
                    </a:lnTo>
                    <a:lnTo>
                      <a:pt x="2404" y="17807"/>
                    </a:lnTo>
                    <a:lnTo>
                      <a:pt x="2798" y="18832"/>
                    </a:lnTo>
                    <a:lnTo>
                      <a:pt x="3212" y="19876"/>
                    </a:lnTo>
                    <a:lnTo>
                      <a:pt x="3665" y="20920"/>
                    </a:lnTo>
                    <a:lnTo>
                      <a:pt x="4137" y="21983"/>
                    </a:lnTo>
                    <a:lnTo>
                      <a:pt x="4650" y="23067"/>
                    </a:lnTo>
                    <a:lnTo>
                      <a:pt x="5181" y="24130"/>
                    </a:lnTo>
                    <a:lnTo>
                      <a:pt x="5733" y="25214"/>
                    </a:lnTo>
                    <a:lnTo>
                      <a:pt x="6324" y="26297"/>
                    </a:lnTo>
                    <a:lnTo>
                      <a:pt x="6954" y="27381"/>
                    </a:lnTo>
                    <a:lnTo>
                      <a:pt x="7526" y="28365"/>
                    </a:lnTo>
                    <a:lnTo>
                      <a:pt x="8097" y="29311"/>
                    </a:lnTo>
                    <a:lnTo>
                      <a:pt x="8688" y="30237"/>
                    </a:lnTo>
                    <a:lnTo>
                      <a:pt x="9279" y="31143"/>
                    </a:lnTo>
                    <a:lnTo>
                      <a:pt x="9870" y="32029"/>
                    </a:lnTo>
                    <a:lnTo>
                      <a:pt x="10480" y="32896"/>
                    </a:lnTo>
                    <a:lnTo>
                      <a:pt x="11091" y="33743"/>
                    </a:lnTo>
                    <a:lnTo>
                      <a:pt x="11721" y="34551"/>
                    </a:lnTo>
                    <a:lnTo>
                      <a:pt x="12332" y="35339"/>
                    </a:lnTo>
                    <a:lnTo>
                      <a:pt x="12962" y="36107"/>
                    </a:lnTo>
                    <a:lnTo>
                      <a:pt x="13573" y="36855"/>
                    </a:lnTo>
                    <a:lnTo>
                      <a:pt x="14203" y="37565"/>
                    </a:lnTo>
                    <a:lnTo>
                      <a:pt x="14834" y="38254"/>
                    </a:lnTo>
                    <a:lnTo>
                      <a:pt x="15464" y="38904"/>
                    </a:lnTo>
                    <a:lnTo>
                      <a:pt x="16075" y="39534"/>
                    </a:lnTo>
                    <a:lnTo>
                      <a:pt x="16705" y="40145"/>
                    </a:lnTo>
                    <a:lnTo>
                      <a:pt x="17316" y="40716"/>
                    </a:lnTo>
                    <a:lnTo>
                      <a:pt x="17926" y="41248"/>
                    </a:lnTo>
                    <a:lnTo>
                      <a:pt x="18537" y="41760"/>
                    </a:lnTo>
                    <a:lnTo>
                      <a:pt x="19147" y="42233"/>
                    </a:lnTo>
                    <a:lnTo>
                      <a:pt x="19738" y="42686"/>
                    </a:lnTo>
                    <a:lnTo>
                      <a:pt x="20349" y="43100"/>
                    </a:lnTo>
                    <a:lnTo>
                      <a:pt x="20920" y="43474"/>
                    </a:lnTo>
                    <a:lnTo>
                      <a:pt x="21511" y="43809"/>
                    </a:lnTo>
                    <a:lnTo>
                      <a:pt x="22083" y="44104"/>
                    </a:lnTo>
                    <a:lnTo>
                      <a:pt x="22634" y="44380"/>
                    </a:lnTo>
                    <a:lnTo>
                      <a:pt x="23186" y="44617"/>
                    </a:lnTo>
                    <a:lnTo>
                      <a:pt x="23737" y="44794"/>
                    </a:lnTo>
                    <a:lnTo>
                      <a:pt x="24269" y="44951"/>
                    </a:lnTo>
                    <a:lnTo>
                      <a:pt x="24801" y="45070"/>
                    </a:lnTo>
                    <a:lnTo>
                      <a:pt x="25313" y="45129"/>
                    </a:lnTo>
                    <a:lnTo>
                      <a:pt x="25825" y="45148"/>
                    </a:lnTo>
                    <a:lnTo>
                      <a:pt x="26101" y="45148"/>
                    </a:lnTo>
                    <a:lnTo>
                      <a:pt x="26396" y="45129"/>
                    </a:lnTo>
                    <a:lnTo>
                      <a:pt x="26672" y="45089"/>
                    </a:lnTo>
                    <a:lnTo>
                      <a:pt x="26948" y="45030"/>
                    </a:lnTo>
                    <a:lnTo>
                      <a:pt x="27224" y="44951"/>
                    </a:lnTo>
                    <a:lnTo>
                      <a:pt x="27480" y="44853"/>
                    </a:lnTo>
                    <a:lnTo>
                      <a:pt x="27736" y="44735"/>
                    </a:lnTo>
                    <a:lnTo>
                      <a:pt x="27992" y="44597"/>
                    </a:lnTo>
                    <a:lnTo>
                      <a:pt x="28327" y="44400"/>
                    </a:lnTo>
                    <a:lnTo>
                      <a:pt x="28622" y="44144"/>
                    </a:lnTo>
                    <a:lnTo>
                      <a:pt x="28898" y="43888"/>
                    </a:lnTo>
                    <a:lnTo>
                      <a:pt x="29154" y="43592"/>
                    </a:lnTo>
                    <a:lnTo>
                      <a:pt x="29331" y="43356"/>
                    </a:lnTo>
                    <a:lnTo>
                      <a:pt x="29489" y="43100"/>
                    </a:lnTo>
                    <a:lnTo>
                      <a:pt x="29647" y="42824"/>
                    </a:lnTo>
                    <a:lnTo>
                      <a:pt x="29785" y="42548"/>
                    </a:lnTo>
                    <a:lnTo>
                      <a:pt x="29903" y="42272"/>
                    </a:lnTo>
                    <a:lnTo>
                      <a:pt x="30021" y="41977"/>
                    </a:lnTo>
                    <a:lnTo>
                      <a:pt x="30119" y="41662"/>
                    </a:lnTo>
                    <a:lnTo>
                      <a:pt x="30218" y="41327"/>
                    </a:lnTo>
                    <a:lnTo>
                      <a:pt x="30297" y="41012"/>
                    </a:lnTo>
                    <a:lnTo>
                      <a:pt x="30356" y="40657"/>
                    </a:lnTo>
                    <a:lnTo>
                      <a:pt x="30415" y="40303"/>
                    </a:lnTo>
                    <a:lnTo>
                      <a:pt x="30474" y="39948"/>
                    </a:lnTo>
                    <a:lnTo>
                      <a:pt x="30533" y="39200"/>
                    </a:lnTo>
                    <a:lnTo>
                      <a:pt x="30553" y="38392"/>
                    </a:lnTo>
                    <a:lnTo>
                      <a:pt x="30533" y="37899"/>
                    </a:lnTo>
                    <a:lnTo>
                      <a:pt x="30513" y="37387"/>
                    </a:lnTo>
                    <a:lnTo>
                      <a:pt x="30474" y="36855"/>
                    </a:lnTo>
                    <a:lnTo>
                      <a:pt x="30435" y="36324"/>
                    </a:lnTo>
                    <a:lnTo>
                      <a:pt x="30356" y="35772"/>
                    </a:lnTo>
                    <a:lnTo>
                      <a:pt x="30277" y="35201"/>
                    </a:lnTo>
                    <a:lnTo>
                      <a:pt x="30080" y="34039"/>
                    </a:lnTo>
                    <a:lnTo>
                      <a:pt x="29903" y="33152"/>
                    </a:lnTo>
                    <a:lnTo>
                      <a:pt x="29686" y="32226"/>
                    </a:lnTo>
                    <a:lnTo>
                      <a:pt x="29430" y="31281"/>
                    </a:lnTo>
                    <a:lnTo>
                      <a:pt x="29154" y="30335"/>
                    </a:lnTo>
                    <a:lnTo>
                      <a:pt x="28859" y="29350"/>
                    </a:lnTo>
                    <a:lnTo>
                      <a:pt x="28524" y="28346"/>
                    </a:lnTo>
                    <a:lnTo>
                      <a:pt x="28150" y="27341"/>
                    </a:lnTo>
                    <a:lnTo>
                      <a:pt x="27756" y="26317"/>
                    </a:lnTo>
                    <a:lnTo>
                      <a:pt x="27342" y="25273"/>
                    </a:lnTo>
                    <a:lnTo>
                      <a:pt x="26889" y="24229"/>
                    </a:lnTo>
                    <a:lnTo>
                      <a:pt x="26416" y="23165"/>
                    </a:lnTo>
                    <a:lnTo>
                      <a:pt x="25904" y="22101"/>
                    </a:lnTo>
                    <a:lnTo>
                      <a:pt x="25372" y="21018"/>
                    </a:lnTo>
                    <a:lnTo>
                      <a:pt x="24801" y="19935"/>
                    </a:lnTo>
                    <a:lnTo>
                      <a:pt x="24230" y="18851"/>
                    </a:lnTo>
                    <a:lnTo>
                      <a:pt x="23599" y="17768"/>
                    </a:lnTo>
                    <a:lnTo>
                      <a:pt x="23028" y="16803"/>
                    </a:lnTo>
                    <a:lnTo>
                      <a:pt x="22457" y="15857"/>
                    </a:lnTo>
                    <a:lnTo>
                      <a:pt x="21866" y="14912"/>
                    </a:lnTo>
                    <a:lnTo>
                      <a:pt x="21275" y="14005"/>
                    </a:lnTo>
                    <a:lnTo>
                      <a:pt x="20664" y="13119"/>
                    </a:lnTo>
                    <a:lnTo>
                      <a:pt x="20073" y="12252"/>
                    </a:lnTo>
                    <a:lnTo>
                      <a:pt x="19443" y="11425"/>
                    </a:lnTo>
                    <a:lnTo>
                      <a:pt x="18832" y="10598"/>
                    </a:lnTo>
                    <a:lnTo>
                      <a:pt x="18222" y="9810"/>
                    </a:lnTo>
                    <a:lnTo>
                      <a:pt x="17591" y="9041"/>
                    </a:lnTo>
                    <a:lnTo>
                      <a:pt x="16961" y="8313"/>
                    </a:lnTo>
                    <a:lnTo>
                      <a:pt x="16350" y="7584"/>
                    </a:lnTo>
                    <a:lnTo>
                      <a:pt x="15720" y="6894"/>
                    </a:lnTo>
                    <a:lnTo>
                      <a:pt x="15090" y="6244"/>
                    </a:lnTo>
                    <a:lnTo>
                      <a:pt x="14479" y="5614"/>
                    </a:lnTo>
                    <a:lnTo>
                      <a:pt x="13849" y="5023"/>
                    </a:lnTo>
                    <a:lnTo>
                      <a:pt x="13238" y="4452"/>
                    </a:lnTo>
                    <a:lnTo>
                      <a:pt x="12627" y="3900"/>
                    </a:lnTo>
                    <a:lnTo>
                      <a:pt x="12017" y="3388"/>
                    </a:lnTo>
                    <a:lnTo>
                      <a:pt x="11406" y="2915"/>
                    </a:lnTo>
                    <a:lnTo>
                      <a:pt x="10795" y="2482"/>
                    </a:lnTo>
                    <a:lnTo>
                      <a:pt x="10205" y="2068"/>
                    </a:lnTo>
                    <a:lnTo>
                      <a:pt x="9633" y="1694"/>
                    </a:lnTo>
                    <a:lnTo>
                      <a:pt x="9042" y="1359"/>
                    </a:lnTo>
                    <a:lnTo>
                      <a:pt x="8471" y="1044"/>
                    </a:lnTo>
                    <a:lnTo>
                      <a:pt x="7920" y="768"/>
                    </a:lnTo>
                    <a:lnTo>
                      <a:pt x="7368" y="552"/>
                    </a:lnTo>
                    <a:lnTo>
                      <a:pt x="6816" y="355"/>
                    </a:lnTo>
                    <a:lnTo>
                      <a:pt x="6285" y="197"/>
                    </a:lnTo>
                    <a:lnTo>
                      <a:pt x="5753" y="98"/>
                    </a:lnTo>
                    <a:lnTo>
                      <a:pt x="5241" y="20"/>
                    </a:lnTo>
                    <a:lnTo>
                      <a:pt x="47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15"/>
              <p:cNvSpPr/>
              <p:nvPr/>
            </p:nvSpPr>
            <p:spPr>
              <a:xfrm>
                <a:off x="2492650" y="420825"/>
                <a:ext cx="1129225" cy="763325"/>
              </a:xfrm>
              <a:custGeom>
                <a:avLst/>
                <a:gdLst/>
                <a:ahLst/>
                <a:cxnLst/>
                <a:rect l="l" t="t" r="r" b="b"/>
                <a:pathLst>
                  <a:path w="45169" h="30533" extrusionOk="0">
                    <a:moveTo>
                      <a:pt x="38412" y="1202"/>
                    </a:moveTo>
                    <a:lnTo>
                      <a:pt x="38905" y="1221"/>
                    </a:lnTo>
                    <a:lnTo>
                      <a:pt x="39358" y="1241"/>
                    </a:lnTo>
                    <a:lnTo>
                      <a:pt x="39811" y="1280"/>
                    </a:lnTo>
                    <a:lnTo>
                      <a:pt x="40244" y="1340"/>
                    </a:lnTo>
                    <a:lnTo>
                      <a:pt x="40658" y="1399"/>
                    </a:lnTo>
                    <a:lnTo>
                      <a:pt x="41032" y="1497"/>
                    </a:lnTo>
                    <a:lnTo>
                      <a:pt x="41406" y="1596"/>
                    </a:lnTo>
                    <a:lnTo>
                      <a:pt x="41741" y="1714"/>
                    </a:lnTo>
                    <a:lnTo>
                      <a:pt x="42056" y="1852"/>
                    </a:lnTo>
                    <a:lnTo>
                      <a:pt x="42332" y="1990"/>
                    </a:lnTo>
                    <a:lnTo>
                      <a:pt x="42608" y="2167"/>
                    </a:lnTo>
                    <a:lnTo>
                      <a:pt x="42844" y="2324"/>
                    </a:lnTo>
                    <a:lnTo>
                      <a:pt x="43061" y="2521"/>
                    </a:lnTo>
                    <a:lnTo>
                      <a:pt x="43258" y="2718"/>
                    </a:lnTo>
                    <a:lnTo>
                      <a:pt x="43416" y="2935"/>
                    </a:lnTo>
                    <a:lnTo>
                      <a:pt x="43573" y="3152"/>
                    </a:lnTo>
                    <a:lnTo>
                      <a:pt x="43652" y="3329"/>
                    </a:lnTo>
                    <a:lnTo>
                      <a:pt x="43731" y="3506"/>
                    </a:lnTo>
                    <a:lnTo>
                      <a:pt x="43810" y="3684"/>
                    </a:lnTo>
                    <a:lnTo>
                      <a:pt x="43849" y="3881"/>
                    </a:lnTo>
                    <a:lnTo>
                      <a:pt x="43908" y="4078"/>
                    </a:lnTo>
                    <a:lnTo>
                      <a:pt x="43928" y="4294"/>
                    </a:lnTo>
                    <a:lnTo>
                      <a:pt x="43948" y="4511"/>
                    </a:lnTo>
                    <a:lnTo>
                      <a:pt x="43948" y="4728"/>
                    </a:lnTo>
                    <a:lnTo>
                      <a:pt x="43948" y="5122"/>
                    </a:lnTo>
                    <a:lnTo>
                      <a:pt x="43888" y="5535"/>
                    </a:lnTo>
                    <a:lnTo>
                      <a:pt x="43790" y="5988"/>
                    </a:lnTo>
                    <a:lnTo>
                      <a:pt x="43652" y="6441"/>
                    </a:lnTo>
                    <a:lnTo>
                      <a:pt x="43514" y="6855"/>
                    </a:lnTo>
                    <a:lnTo>
                      <a:pt x="43337" y="7288"/>
                    </a:lnTo>
                    <a:lnTo>
                      <a:pt x="43140" y="7741"/>
                    </a:lnTo>
                    <a:lnTo>
                      <a:pt x="42903" y="8195"/>
                    </a:lnTo>
                    <a:lnTo>
                      <a:pt x="42647" y="8648"/>
                    </a:lnTo>
                    <a:lnTo>
                      <a:pt x="42352" y="9120"/>
                    </a:lnTo>
                    <a:lnTo>
                      <a:pt x="42037" y="9613"/>
                    </a:lnTo>
                    <a:lnTo>
                      <a:pt x="41702" y="10105"/>
                    </a:lnTo>
                    <a:lnTo>
                      <a:pt x="41150" y="10854"/>
                    </a:lnTo>
                    <a:lnTo>
                      <a:pt x="40520" y="11602"/>
                    </a:lnTo>
                    <a:lnTo>
                      <a:pt x="39850" y="12390"/>
                    </a:lnTo>
                    <a:lnTo>
                      <a:pt x="39121" y="13158"/>
                    </a:lnTo>
                    <a:lnTo>
                      <a:pt x="38353" y="13966"/>
                    </a:lnTo>
                    <a:lnTo>
                      <a:pt x="37526" y="14754"/>
                    </a:lnTo>
                    <a:lnTo>
                      <a:pt x="36639" y="15562"/>
                    </a:lnTo>
                    <a:lnTo>
                      <a:pt x="35714" y="16350"/>
                    </a:lnTo>
                    <a:lnTo>
                      <a:pt x="34748" y="17157"/>
                    </a:lnTo>
                    <a:lnTo>
                      <a:pt x="33724" y="17945"/>
                    </a:lnTo>
                    <a:lnTo>
                      <a:pt x="32660" y="18733"/>
                    </a:lnTo>
                    <a:lnTo>
                      <a:pt x="31557" y="19521"/>
                    </a:lnTo>
                    <a:lnTo>
                      <a:pt x="30435" y="20309"/>
                    </a:lnTo>
                    <a:lnTo>
                      <a:pt x="29253" y="21057"/>
                    </a:lnTo>
                    <a:lnTo>
                      <a:pt x="28031" y="21826"/>
                    </a:lnTo>
                    <a:lnTo>
                      <a:pt x="26790" y="22555"/>
                    </a:lnTo>
                    <a:lnTo>
                      <a:pt x="25372" y="23362"/>
                    </a:lnTo>
                    <a:lnTo>
                      <a:pt x="23954" y="24111"/>
                    </a:lnTo>
                    <a:lnTo>
                      <a:pt x="22536" y="24820"/>
                    </a:lnTo>
                    <a:lnTo>
                      <a:pt x="21137" y="25470"/>
                    </a:lnTo>
                    <a:lnTo>
                      <a:pt x="19758" y="26081"/>
                    </a:lnTo>
                    <a:lnTo>
                      <a:pt x="18399" y="26632"/>
                    </a:lnTo>
                    <a:lnTo>
                      <a:pt x="17059" y="27144"/>
                    </a:lnTo>
                    <a:lnTo>
                      <a:pt x="15759" y="27597"/>
                    </a:lnTo>
                    <a:lnTo>
                      <a:pt x="14479" y="28011"/>
                    </a:lnTo>
                    <a:lnTo>
                      <a:pt x="13238" y="28346"/>
                    </a:lnTo>
                    <a:lnTo>
                      <a:pt x="12036" y="28661"/>
                    </a:lnTo>
                    <a:lnTo>
                      <a:pt x="10894" y="28897"/>
                    </a:lnTo>
                    <a:lnTo>
                      <a:pt x="9771" y="29094"/>
                    </a:lnTo>
                    <a:lnTo>
                      <a:pt x="9239" y="29173"/>
                    </a:lnTo>
                    <a:lnTo>
                      <a:pt x="8707" y="29232"/>
                    </a:lnTo>
                    <a:lnTo>
                      <a:pt x="8195" y="29272"/>
                    </a:lnTo>
                    <a:lnTo>
                      <a:pt x="7703" y="29311"/>
                    </a:lnTo>
                    <a:lnTo>
                      <a:pt x="7230" y="29331"/>
                    </a:lnTo>
                    <a:lnTo>
                      <a:pt x="6265" y="29331"/>
                    </a:lnTo>
                    <a:lnTo>
                      <a:pt x="5792" y="29311"/>
                    </a:lnTo>
                    <a:lnTo>
                      <a:pt x="5339" y="29272"/>
                    </a:lnTo>
                    <a:lnTo>
                      <a:pt x="4925" y="29213"/>
                    </a:lnTo>
                    <a:lnTo>
                      <a:pt x="4512" y="29134"/>
                    </a:lnTo>
                    <a:lnTo>
                      <a:pt x="4118" y="29035"/>
                    </a:lnTo>
                    <a:lnTo>
                      <a:pt x="3763" y="28937"/>
                    </a:lnTo>
                    <a:lnTo>
                      <a:pt x="3428" y="28819"/>
                    </a:lnTo>
                    <a:lnTo>
                      <a:pt x="3113" y="28681"/>
                    </a:lnTo>
                    <a:lnTo>
                      <a:pt x="2818" y="28543"/>
                    </a:lnTo>
                    <a:lnTo>
                      <a:pt x="2562" y="28385"/>
                    </a:lnTo>
                    <a:lnTo>
                      <a:pt x="2325" y="28208"/>
                    </a:lnTo>
                    <a:lnTo>
                      <a:pt x="2109" y="28031"/>
                    </a:lnTo>
                    <a:lnTo>
                      <a:pt x="1912" y="27814"/>
                    </a:lnTo>
                    <a:lnTo>
                      <a:pt x="1754" y="27617"/>
                    </a:lnTo>
                    <a:lnTo>
                      <a:pt x="1596" y="27381"/>
                    </a:lnTo>
                    <a:lnTo>
                      <a:pt x="1518" y="27203"/>
                    </a:lnTo>
                    <a:lnTo>
                      <a:pt x="1439" y="27026"/>
                    </a:lnTo>
                    <a:lnTo>
                      <a:pt x="1360" y="26849"/>
                    </a:lnTo>
                    <a:lnTo>
                      <a:pt x="1301" y="26652"/>
                    </a:lnTo>
                    <a:lnTo>
                      <a:pt x="1261" y="26455"/>
                    </a:lnTo>
                    <a:lnTo>
                      <a:pt x="1242" y="26258"/>
                    </a:lnTo>
                    <a:lnTo>
                      <a:pt x="1222" y="26041"/>
                    </a:lnTo>
                    <a:lnTo>
                      <a:pt x="1202" y="25805"/>
                    </a:lnTo>
                    <a:lnTo>
                      <a:pt x="1222" y="25411"/>
                    </a:lnTo>
                    <a:lnTo>
                      <a:pt x="1281" y="24997"/>
                    </a:lnTo>
                    <a:lnTo>
                      <a:pt x="1380" y="24564"/>
                    </a:lnTo>
                    <a:lnTo>
                      <a:pt x="1498" y="24091"/>
                    </a:lnTo>
                    <a:lnTo>
                      <a:pt x="1655" y="23677"/>
                    </a:lnTo>
                    <a:lnTo>
                      <a:pt x="1833" y="23244"/>
                    </a:lnTo>
                    <a:lnTo>
                      <a:pt x="2030" y="22811"/>
                    </a:lnTo>
                    <a:lnTo>
                      <a:pt x="2266" y="22358"/>
                    </a:lnTo>
                    <a:lnTo>
                      <a:pt x="2522" y="21885"/>
                    </a:lnTo>
                    <a:lnTo>
                      <a:pt x="2798" y="21412"/>
                    </a:lnTo>
                    <a:lnTo>
                      <a:pt x="3113" y="20939"/>
                    </a:lnTo>
                    <a:lnTo>
                      <a:pt x="3468" y="20447"/>
                    </a:lnTo>
                    <a:lnTo>
                      <a:pt x="4019" y="19698"/>
                    </a:lnTo>
                    <a:lnTo>
                      <a:pt x="4630" y="18930"/>
                    </a:lnTo>
                    <a:lnTo>
                      <a:pt x="5319" y="18162"/>
                    </a:lnTo>
                    <a:lnTo>
                      <a:pt x="6028" y="17374"/>
                    </a:lnTo>
                    <a:lnTo>
                      <a:pt x="6816" y="16586"/>
                    </a:lnTo>
                    <a:lnTo>
                      <a:pt x="7644" y="15778"/>
                    </a:lnTo>
                    <a:lnTo>
                      <a:pt x="8530" y="14990"/>
                    </a:lnTo>
                    <a:lnTo>
                      <a:pt x="9456" y="14183"/>
                    </a:lnTo>
                    <a:lnTo>
                      <a:pt x="10421" y="13395"/>
                    </a:lnTo>
                    <a:lnTo>
                      <a:pt x="11445" y="12587"/>
                    </a:lnTo>
                    <a:lnTo>
                      <a:pt x="12509" y="11799"/>
                    </a:lnTo>
                    <a:lnTo>
                      <a:pt x="13593" y="11011"/>
                    </a:lnTo>
                    <a:lnTo>
                      <a:pt x="14735" y="10243"/>
                    </a:lnTo>
                    <a:lnTo>
                      <a:pt x="15917" y="9475"/>
                    </a:lnTo>
                    <a:lnTo>
                      <a:pt x="17138" y="8726"/>
                    </a:lnTo>
                    <a:lnTo>
                      <a:pt x="18379" y="7978"/>
                    </a:lnTo>
                    <a:lnTo>
                      <a:pt x="19797" y="7190"/>
                    </a:lnTo>
                    <a:lnTo>
                      <a:pt x="21216" y="6422"/>
                    </a:lnTo>
                    <a:lnTo>
                      <a:pt x="22634" y="5732"/>
                    </a:lnTo>
                    <a:lnTo>
                      <a:pt x="24033" y="5063"/>
                    </a:lnTo>
                    <a:lnTo>
                      <a:pt x="25411" y="4452"/>
                    </a:lnTo>
                    <a:lnTo>
                      <a:pt x="26771" y="3900"/>
                    </a:lnTo>
                    <a:lnTo>
                      <a:pt x="28090" y="3388"/>
                    </a:lnTo>
                    <a:lnTo>
                      <a:pt x="29410" y="2935"/>
                    </a:lnTo>
                    <a:lnTo>
                      <a:pt x="30691" y="2541"/>
                    </a:lnTo>
                    <a:lnTo>
                      <a:pt x="31912" y="2187"/>
                    </a:lnTo>
                    <a:lnTo>
                      <a:pt x="33113" y="1891"/>
                    </a:lnTo>
                    <a:lnTo>
                      <a:pt x="34276" y="1635"/>
                    </a:lnTo>
                    <a:lnTo>
                      <a:pt x="35398" y="1458"/>
                    </a:lnTo>
                    <a:lnTo>
                      <a:pt x="35930" y="1379"/>
                    </a:lnTo>
                    <a:lnTo>
                      <a:pt x="36442" y="1320"/>
                    </a:lnTo>
                    <a:lnTo>
                      <a:pt x="36955" y="1261"/>
                    </a:lnTo>
                    <a:lnTo>
                      <a:pt x="37467" y="1221"/>
                    </a:lnTo>
                    <a:lnTo>
                      <a:pt x="37940" y="1202"/>
                    </a:lnTo>
                    <a:close/>
                    <a:moveTo>
                      <a:pt x="37900" y="0"/>
                    </a:moveTo>
                    <a:lnTo>
                      <a:pt x="37388" y="20"/>
                    </a:lnTo>
                    <a:lnTo>
                      <a:pt x="36856" y="59"/>
                    </a:lnTo>
                    <a:lnTo>
                      <a:pt x="36324" y="118"/>
                    </a:lnTo>
                    <a:lnTo>
                      <a:pt x="35773" y="177"/>
                    </a:lnTo>
                    <a:lnTo>
                      <a:pt x="35221" y="256"/>
                    </a:lnTo>
                    <a:lnTo>
                      <a:pt x="34059" y="453"/>
                    </a:lnTo>
                    <a:lnTo>
                      <a:pt x="33153" y="650"/>
                    </a:lnTo>
                    <a:lnTo>
                      <a:pt x="32227" y="867"/>
                    </a:lnTo>
                    <a:lnTo>
                      <a:pt x="31301" y="1103"/>
                    </a:lnTo>
                    <a:lnTo>
                      <a:pt x="30336" y="1379"/>
                    </a:lnTo>
                    <a:lnTo>
                      <a:pt x="29351" y="1694"/>
                    </a:lnTo>
                    <a:lnTo>
                      <a:pt x="28366" y="2029"/>
                    </a:lnTo>
                    <a:lnTo>
                      <a:pt x="27342" y="2384"/>
                    </a:lnTo>
                    <a:lnTo>
                      <a:pt x="26318" y="2778"/>
                    </a:lnTo>
                    <a:lnTo>
                      <a:pt x="25274" y="3211"/>
                    </a:lnTo>
                    <a:lnTo>
                      <a:pt x="24230" y="3664"/>
                    </a:lnTo>
                    <a:lnTo>
                      <a:pt x="23166" y="4137"/>
                    </a:lnTo>
                    <a:lnTo>
                      <a:pt x="22102" y="4649"/>
                    </a:lnTo>
                    <a:lnTo>
                      <a:pt x="21019" y="5181"/>
                    </a:lnTo>
                    <a:lnTo>
                      <a:pt x="19955" y="5732"/>
                    </a:lnTo>
                    <a:lnTo>
                      <a:pt x="18872" y="6323"/>
                    </a:lnTo>
                    <a:lnTo>
                      <a:pt x="17769" y="6934"/>
                    </a:lnTo>
                    <a:lnTo>
                      <a:pt x="16803" y="7505"/>
                    </a:lnTo>
                    <a:lnTo>
                      <a:pt x="15858" y="8096"/>
                    </a:lnTo>
                    <a:lnTo>
                      <a:pt x="14932" y="8687"/>
                    </a:lnTo>
                    <a:lnTo>
                      <a:pt x="14026" y="9278"/>
                    </a:lnTo>
                    <a:lnTo>
                      <a:pt x="13140" y="9869"/>
                    </a:lnTo>
                    <a:lnTo>
                      <a:pt x="12273" y="10480"/>
                    </a:lnTo>
                    <a:lnTo>
                      <a:pt x="11426" y="11090"/>
                    </a:lnTo>
                    <a:lnTo>
                      <a:pt x="10618" y="11701"/>
                    </a:lnTo>
                    <a:lnTo>
                      <a:pt x="9811" y="12331"/>
                    </a:lnTo>
                    <a:lnTo>
                      <a:pt x="9042" y="12962"/>
                    </a:lnTo>
                    <a:lnTo>
                      <a:pt x="8313" y="13572"/>
                    </a:lnTo>
                    <a:lnTo>
                      <a:pt x="7604" y="14202"/>
                    </a:lnTo>
                    <a:lnTo>
                      <a:pt x="6915" y="14833"/>
                    </a:lnTo>
                    <a:lnTo>
                      <a:pt x="6245" y="15443"/>
                    </a:lnTo>
                    <a:lnTo>
                      <a:pt x="5615" y="16074"/>
                    </a:lnTo>
                    <a:lnTo>
                      <a:pt x="5024" y="16704"/>
                    </a:lnTo>
                    <a:lnTo>
                      <a:pt x="4453" y="17315"/>
                    </a:lnTo>
                    <a:lnTo>
                      <a:pt x="3901" y="17925"/>
                    </a:lnTo>
                    <a:lnTo>
                      <a:pt x="3409" y="18536"/>
                    </a:lnTo>
                    <a:lnTo>
                      <a:pt x="2916" y="19147"/>
                    </a:lnTo>
                    <a:lnTo>
                      <a:pt x="2483" y="19738"/>
                    </a:lnTo>
                    <a:lnTo>
                      <a:pt x="2069" y="20329"/>
                    </a:lnTo>
                    <a:lnTo>
                      <a:pt x="1695" y="20920"/>
                    </a:lnTo>
                    <a:lnTo>
                      <a:pt x="1360" y="21491"/>
                    </a:lnTo>
                    <a:lnTo>
                      <a:pt x="1045" y="22062"/>
                    </a:lnTo>
                    <a:lnTo>
                      <a:pt x="789" y="22633"/>
                    </a:lnTo>
                    <a:lnTo>
                      <a:pt x="552" y="23185"/>
                    </a:lnTo>
                    <a:lnTo>
                      <a:pt x="355" y="23736"/>
                    </a:lnTo>
                    <a:lnTo>
                      <a:pt x="198" y="24268"/>
                    </a:lnTo>
                    <a:lnTo>
                      <a:pt x="99" y="24800"/>
                    </a:lnTo>
                    <a:lnTo>
                      <a:pt x="20" y="25312"/>
                    </a:lnTo>
                    <a:lnTo>
                      <a:pt x="1" y="25805"/>
                    </a:lnTo>
                    <a:lnTo>
                      <a:pt x="20" y="26100"/>
                    </a:lnTo>
                    <a:lnTo>
                      <a:pt x="40" y="26396"/>
                    </a:lnTo>
                    <a:lnTo>
                      <a:pt x="80" y="26671"/>
                    </a:lnTo>
                    <a:lnTo>
                      <a:pt x="139" y="26947"/>
                    </a:lnTo>
                    <a:lnTo>
                      <a:pt x="217" y="27223"/>
                    </a:lnTo>
                    <a:lnTo>
                      <a:pt x="316" y="27479"/>
                    </a:lnTo>
                    <a:lnTo>
                      <a:pt x="434" y="27735"/>
                    </a:lnTo>
                    <a:lnTo>
                      <a:pt x="552" y="27991"/>
                    </a:lnTo>
                    <a:lnTo>
                      <a:pt x="769" y="28306"/>
                    </a:lnTo>
                    <a:lnTo>
                      <a:pt x="1005" y="28622"/>
                    </a:lnTo>
                    <a:lnTo>
                      <a:pt x="1281" y="28897"/>
                    </a:lnTo>
                    <a:lnTo>
                      <a:pt x="1577" y="29153"/>
                    </a:lnTo>
                    <a:lnTo>
                      <a:pt x="1813" y="29331"/>
                    </a:lnTo>
                    <a:lnTo>
                      <a:pt x="2069" y="29488"/>
                    </a:lnTo>
                    <a:lnTo>
                      <a:pt x="2325" y="29646"/>
                    </a:lnTo>
                    <a:lnTo>
                      <a:pt x="2601" y="29784"/>
                    </a:lnTo>
                    <a:lnTo>
                      <a:pt x="2896" y="29902"/>
                    </a:lnTo>
                    <a:lnTo>
                      <a:pt x="3192" y="30020"/>
                    </a:lnTo>
                    <a:lnTo>
                      <a:pt x="3507" y="30119"/>
                    </a:lnTo>
                    <a:lnTo>
                      <a:pt x="3822" y="30217"/>
                    </a:lnTo>
                    <a:lnTo>
                      <a:pt x="4157" y="30296"/>
                    </a:lnTo>
                    <a:lnTo>
                      <a:pt x="4492" y="30355"/>
                    </a:lnTo>
                    <a:lnTo>
                      <a:pt x="4847" y="30414"/>
                    </a:lnTo>
                    <a:lnTo>
                      <a:pt x="5221" y="30454"/>
                    </a:lnTo>
                    <a:lnTo>
                      <a:pt x="5969" y="30513"/>
                    </a:lnTo>
                    <a:lnTo>
                      <a:pt x="6757" y="30532"/>
                    </a:lnTo>
                    <a:lnTo>
                      <a:pt x="7269" y="30532"/>
                    </a:lnTo>
                    <a:lnTo>
                      <a:pt x="7782" y="30513"/>
                    </a:lnTo>
                    <a:lnTo>
                      <a:pt x="8294" y="30473"/>
                    </a:lnTo>
                    <a:lnTo>
                      <a:pt x="8845" y="30434"/>
                    </a:lnTo>
                    <a:lnTo>
                      <a:pt x="9397" y="30355"/>
                    </a:lnTo>
                    <a:lnTo>
                      <a:pt x="9948" y="30276"/>
                    </a:lnTo>
                    <a:lnTo>
                      <a:pt x="11111" y="30079"/>
                    </a:lnTo>
                    <a:lnTo>
                      <a:pt x="12017" y="29902"/>
                    </a:lnTo>
                    <a:lnTo>
                      <a:pt x="12923" y="29685"/>
                    </a:lnTo>
                    <a:lnTo>
                      <a:pt x="13868" y="29429"/>
                    </a:lnTo>
                    <a:lnTo>
                      <a:pt x="14834" y="29153"/>
                    </a:lnTo>
                    <a:lnTo>
                      <a:pt x="15818" y="28858"/>
                    </a:lnTo>
                    <a:lnTo>
                      <a:pt x="16803" y="28523"/>
                    </a:lnTo>
                    <a:lnTo>
                      <a:pt x="17828" y="28149"/>
                    </a:lnTo>
                    <a:lnTo>
                      <a:pt x="18852" y="27755"/>
                    </a:lnTo>
                    <a:lnTo>
                      <a:pt x="19876" y="27341"/>
                    </a:lnTo>
                    <a:lnTo>
                      <a:pt x="20940" y="26888"/>
                    </a:lnTo>
                    <a:lnTo>
                      <a:pt x="22004" y="26396"/>
                    </a:lnTo>
                    <a:lnTo>
                      <a:pt x="23067" y="25903"/>
                    </a:lnTo>
                    <a:lnTo>
                      <a:pt x="24131" y="25371"/>
                    </a:lnTo>
                    <a:lnTo>
                      <a:pt x="25215" y="24800"/>
                    </a:lnTo>
                    <a:lnTo>
                      <a:pt x="26298" y="24209"/>
                    </a:lnTo>
                    <a:lnTo>
                      <a:pt x="27401" y="23599"/>
                    </a:lnTo>
                    <a:lnTo>
                      <a:pt x="28366" y="23027"/>
                    </a:lnTo>
                    <a:lnTo>
                      <a:pt x="29312" y="22456"/>
                    </a:lnTo>
                    <a:lnTo>
                      <a:pt x="30238" y="21865"/>
                    </a:lnTo>
                    <a:lnTo>
                      <a:pt x="31144" y="21274"/>
                    </a:lnTo>
                    <a:lnTo>
                      <a:pt x="32030" y="20664"/>
                    </a:lnTo>
                    <a:lnTo>
                      <a:pt x="32897" y="20053"/>
                    </a:lnTo>
                    <a:lnTo>
                      <a:pt x="33744" y="19442"/>
                    </a:lnTo>
                    <a:lnTo>
                      <a:pt x="34551" y="18832"/>
                    </a:lnTo>
                    <a:lnTo>
                      <a:pt x="35339" y="18201"/>
                    </a:lnTo>
                    <a:lnTo>
                      <a:pt x="36108" y="17591"/>
                    </a:lnTo>
                    <a:lnTo>
                      <a:pt x="36856" y="16960"/>
                    </a:lnTo>
                    <a:lnTo>
                      <a:pt x="37565" y="16330"/>
                    </a:lnTo>
                    <a:lnTo>
                      <a:pt x="38255" y="15719"/>
                    </a:lnTo>
                    <a:lnTo>
                      <a:pt x="38924" y="15089"/>
                    </a:lnTo>
                    <a:lnTo>
                      <a:pt x="39555" y="14459"/>
                    </a:lnTo>
                    <a:lnTo>
                      <a:pt x="40146" y="13848"/>
                    </a:lnTo>
                    <a:lnTo>
                      <a:pt x="40717" y="13218"/>
                    </a:lnTo>
                    <a:lnTo>
                      <a:pt x="41249" y="12607"/>
                    </a:lnTo>
                    <a:lnTo>
                      <a:pt x="41761" y="11996"/>
                    </a:lnTo>
                    <a:lnTo>
                      <a:pt x="42234" y="11405"/>
                    </a:lnTo>
                    <a:lnTo>
                      <a:pt x="42687" y="10795"/>
                    </a:lnTo>
                    <a:lnTo>
                      <a:pt x="43100" y="10204"/>
                    </a:lnTo>
                    <a:lnTo>
                      <a:pt x="43475" y="9613"/>
                    </a:lnTo>
                    <a:lnTo>
                      <a:pt x="43810" y="9042"/>
                    </a:lnTo>
                    <a:lnTo>
                      <a:pt x="44125" y="8470"/>
                    </a:lnTo>
                    <a:lnTo>
                      <a:pt x="44381" y="7899"/>
                    </a:lnTo>
                    <a:lnTo>
                      <a:pt x="44617" y="7348"/>
                    </a:lnTo>
                    <a:lnTo>
                      <a:pt x="44814" y="6816"/>
                    </a:lnTo>
                    <a:lnTo>
                      <a:pt x="44952" y="6284"/>
                    </a:lnTo>
                    <a:lnTo>
                      <a:pt x="45070" y="5752"/>
                    </a:lnTo>
                    <a:lnTo>
                      <a:pt x="45129" y="5240"/>
                    </a:lnTo>
                    <a:lnTo>
                      <a:pt x="45169" y="4728"/>
                    </a:lnTo>
                    <a:lnTo>
                      <a:pt x="45149" y="4432"/>
                    </a:lnTo>
                    <a:lnTo>
                      <a:pt x="45129" y="4156"/>
                    </a:lnTo>
                    <a:lnTo>
                      <a:pt x="45090" y="3861"/>
                    </a:lnTo>
                    <a:lnTo>
                      <a:pt x="45031" y="3585"/>
                    </a:lnTo>
                    <a:lnTo>
                      <a:pt x="44952" y="3329"/>
                    </a:lnTo>
                    <a:lnTo>
                      <a:pt x="44854" y="3053"/>
                    </a:lnTo>
                    <a:lnTo>
                      <a:pt x="44735" y="2797"/>
                    </a:lnTo>
                    <a:lnTo>
                      <a:pt x="44617" y="2561"/>
                    </a:lnTo>
                    <a:lnTo>
                      <a:pt x="44401" y="2226"/>
                    </a:lnTo>
                    <a:lnTo>
                      <a:pt x="44164" y="1930"/>
                    </a:lnTo>
                    <a:lnTo>
                      <a:pt x="43888" y="1635"/>
                    </a:lnTo>
                    <a:lnTo>
                      <a:pt x="43593" y="1379"/>
                    </a:lnTo>
                    <a:lnTo>
                      <a:pt x="43357" y="1202"/>
                    </a:lnTo>
                    <a:lnTo>
                      <a:pt x="43100" y="1044"/>
                    </a:lnTo>
                    <a:lnTo>
                      <a:pt x="42844" y="886"/>
                    </a:lnTo>
                    <a:lnTo>
                      <a:pt x="42569" y="749"/>
                    </a:lnTo>
                    <a:lnTo>
                      <a:pt x="42273" y="630"/>
                    </a:lnTo>
                    <a:lnTo>
                      <a:pt x="41978" y="512"/>
                    </a:lnTo>
                    <a:lnTo>
                      <a:pt x="41663" y="414"/>
                    </a:lnTo>
                    <a:lnTo>
                      <a:pt x="41347" y="335"/>
                    </a:lnTo>
                    <a:lnTo>
                      <a:pt x="41012" y="256"/>
                    </a:lnTo>
                    <a:lnTo>
                      <a:pt x="40658" y="177"/>
                    </a:lnTo>
                    <a:lnTo>
                      <a:pt x="40303" y="118"/>
                    </a:lnTo>
                    <a:lnTo>
                      <a:pt x="39949" y="79"/>
                    </a:lnTo>
                    <a:lnTo>
                      <a:pt x="39200" y="20"/>
                    </a:lnTo>
                    <a:lnTo>
                      <a:pt x="3841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15"/>
              <p:cNvSpPr/>
              <p:nvPr/>
            </p:nvSpPr>
            <p:spPr>
              <a:xfrm>
                <a:off x="2752175" y="478425"/>
                <a:ext cx="638750" cy="638750"/>
              </a:xfrm>
              <a:custGeom>
                <a:avLst/>
                <a:gdLst/>
                <a:ahLst/>
                <a:cxnLst/>
                <a:rect l="l" t="t" r="r" b="b"/>
                <a:pathLst>
                  <a:path w="25550" h="25550" extrusionOk="0">
                    <a:moveTo>
                      <a:pt x="12411" y="1"/>
                    </a:moveTo>
                    <a:lnTo>
                      <a:pt x="11800" y="20"/>
                    </a:lnTo>
                    <a:lnTo>
                      <a:pt x="11189" y="99"/>
                    </a:lnTo>
                    <a:lnTo>
                      <a:pt x="10579" y="178"/>
                    </a:lnTo>
                    <a:lnTo>
                      <a:pt x="9968" y="296"/>
                    </a:lnTo>
                    <a:lnTo>
                      <a:pt x="9377" y="454"/>
                    </a:lnTo>
                    <a:lnTo>
                      <a:pt x="8786" y="631"/>
                    </a:lnTo>
                    <a:lnTo>
                      <a:pt x="8215" y="828"/>
                    </a:lnTo>
                    <a:lnTo>
                      <a:pt x="7644" y="1064"/>
                    </a:lnTo>
                    <a:lnTo>
                      <a:pt x="7092" y="1321"/>
                    </a:lnTo>
                    <a:lnTo>
                      <a:pt x="6541" y="1616"/>
                    </a:lnTo>
                    <a:lnTo>
                      <a:pt x="6028" y="1911"/>
                    </a:lnTo>
                    <a:lnTo>
                      <a:pt x="5497" y="2266"/>
                    </a:lnTo>
                    <a:lnTo>
                      <a:pt x="5004" y="2621"/>
                    </a:lnTo>
                    <a:lnTo>
                      <a:pt x="4531" y="3015"/>
                    </a:lnTo>
                    <a:lnTo>
                      <a:pt x="4059" y="3428"/>
                    </a:lnTo>
                    <a:lnTo>
                      <a:pt x="3606" y="3862"/>
                    </a:lnTo>
                    <a:lnTo>
                      <a:pt x="3192" y="4315"/>
                    </a:lnTo>
                    <a:lnTo>
                      <a:pt x="2778" y="4807"/>
                    </a:lnTo>
                    <a:lnTo>
                      <a:pt x="2404" y="5300"/>
                    </a:lnTo>
                    <a:lnTo>
                      <a:pt x="2049" y="5831"/>
                    </a:lnTo>
                    <a:lnTo>
                      <a:pt x="1695" y="6383"/>
                    </a:lnTo>
                    <a:lnTo>
                      <a:pt x="1399" y="6954"/>
                    </a:lnTo>
                    <a:lnTo>
                      <a:pt x="1104" y="7545"/>
                    </a:lnTo>
                    <a:lnTo>
                      <a:pt x="848" y="8156"/>
                    </a:lnTo>
                    <a:lnTo>
                      <a:pt x="631" y="8766"/>
                    </a:lnTo>
                    <a:lnTo>
                      <a:pt x="454" y="9377"/>
                    </a:lnTo>
                    <a:lnTo>
                      <a:pt x="296" y="10007"/>
                    </a:lnTo>
                    <a:lnTo>
                      <a:pt x="178" y="10618"/>
                    </a:lnTo>
                    <a:lnTo>
                      <a:pt x="80" y="11248"/>
                    </a:lnTo>
                    <a:lnTo>
                      <a:pt x="20" y="11879"/>
                    </a:lnTo>
                    <a:lnTo>
                      <a:pt x="1" y="12489"/>
                    </a:lnTo>
                    <a:lnTo>
                      <a:pt x="1" y="13120"/>
                    </a:lnTo>
                    <a:lnTo>
                      <a:pt x="20" y="13730"/>
                    </a:lnTo>
                    <a:lnTo>
                      <a:pt x="99" y="14341"/>
                    </a:lnTo>
                    <a:lnTo>
                      <a:pt x="178" y="14952"/>
                    </a:lnTo>
                    <a:lnTo>
                      <a:pt x="296" y="15562"/>
                    </a:lnTo>
                    <a:lnTo>
                      <a:pt x="454" y="16153"/>
                    </a:lnTo>
                    <a:lnTo>
                      <a:pt x="631" y="16744"/>
                    </a:lnTo>
                    <a:lnTo>
                      <a:pt x="828" y="17316"/>
                    </a:lnTo>
                    <a:lnTo>
                      <a:pt x="1064" y="17887"/>
                    </a:lnTo>
                    <a:lnTo>
                      <a:pt x="1321" y="18438"/>
                    </a:lnTo>
                    <a:lnTo>
                      <a:pt x="1616" y="18990"/>
                    </a:lnTo>
                    <a:lnTo>
                      <a:pt x="1931" y="19522"/>
                    </a:lnTo>
                    <a:lnTo>
                      <a:pt x="2266" y="20034"/>
                    </a:lnTo>
                    <a:lnTo>
                      <a:pt x="2621" y="20526"/>
                    </a:lnTo>
                    <a:lnTo>
                      <a:pt x="3015" y="21019"/>
                    </a:lnTo>
                    <a:lnTo>
                      <a:pt x="3428" y="21472"/>
                    </a:lnTo>
                    <a:lnTo>
                      <a:pt x="3862" y="21925"/>
                    </a:lnTo>
                    <a:lnTo>
                      <a:pt x="4315" y="22339"/>
                    </a:lnTo>
                    <a:lnTo>
                      <a:pt x="4807" y="22752"/>
                    </a:lnTo>
                    <a:lnTo>
                      <a:pt x="5300" y="23126"/>
                    </a:lnTo>
                    <a:lnTo>
                      <a:pt x="5831" y="23501"/>
                    </a:lnTo>
                    <a:lnTo>
                      <a:pt x="6383" y="23836"/>
                    </a:lnTo>
                    <a:lnTo>
                      <a:pt x="6954" y="24131"/>
                    </a:lnTo>
                    <a:lnTo>
                      <a:pt x="7545" y="24427"/>
                    </a:lnTo>
                    <a:lnTo>
                      <a:pt x="8156" y="24683"/>
                    </a:lnTo>
                    <a:lnTo>
                      <a:pt x="8766" y="24899"/>
                    </a:lnTo>
                    <a:lnTo>
                      <a:pt x="9377" y="25077"/>
                    </a:lnTo>
                    <a:lnTo>
                      <a:pt x="10007" y="25234"/>
                    </a:lnTo>
                    <a:lnTo>
                      <a:pt x="10618" y="25352"/>
                    </a:lnTo>
                    <a:lnTo>
                      <a:pt x="11248" y="25451"/>
                    </a:lnTo>
                    <a:lnTo>
                      <a:pt x="11879" y="25510"/>
                    </a:lnTo>
                    <a:lnTo>
                      <a:pt x="12489" y="25549"/>
                    </a:lnTo>
                    <a:lnTo>
                      <a:pt x="13120" y="25530"/>
                    </a:lnTo>
                    <a:lnTo>
                      <a:pt x="13730" y="25510"/>
                    </a:lnTo>
                    <a:lnTo>
                      <a:pt x="14341" y="25451"/>
                    </a:lnTo>
                    <a:lnTo>
                      <a:pt x="14952" y="25352"/>
                    </a:lnTo>
                    <a:lnTo>
                      <a:pt x="15562" y="25234"/>
                    </a:lnTo>
                    <a:lnTo>
                      <a:pt x="16153" y="25077"/>
                    </a:lnTo>
                    <a:lnTo>
                      <a:pt x="16744" y="24899"/>
                    </a:lnTo>
                    <a:lnTo>
                      <a:pt x="17315" y="24702"/>
                    </a:lnTo>
                    <a:lnTo>
                      <a:pt x="17887" y="24466"/>
                    </a:lnTo>
                    <a:lnTo>
                      <a:pt x="18438" y="24210"/>
                    </a:lnTo>
                    <a:lnTo>
                      <a:pt x="18990" y="23934"/>
                    </a:lnTo>
                    <a:lnTo>
                      <a:pt x="19522" y="23619"/>
                    </a:lnTo>
                    <a:lnTo>
                      <a:pt x="20034" y="23284"/>
                    </a:lnTo>
                    <a:lnTo>
                      <a:pt x="20526" y="22910"/>
                    </a:lnTo>
                    <a:lnTo>
                      <a:pt x="21019" y="22536"/>
                    </a:lnTo>
                    <a:lnTo>
                      <a:pt x="21472" y="22122"/>
                    </a:lnTo>
                    <a:lnTo>
                      <a:pt x="21925" y="21669"/>
                    </a:lnTo>
                    <a:lnTo>
                      <a:pt x="22358" y="21216"/>
                    </a:lnTo>
                    <a:lnTo>
                      <a:pt x="22752" y="20743"/>
                    </a:lnTo>
                    <a:lnTo>
                      <a:pt x="23126" y="20231"/>
                    </a:lnTo>
                    <a:lnTo>
                      <a:pt x="23501" y="19699"/>
                    </a:lnTo>
                    <a:lnTo>
                      <a:pt x="23836" y="19147"/>
                    </a:lnTo>
                    <a:lnTo>
                      <a:pt x="24151" y="18576"/>
                    </a:lnTo>
                    <a:lnTo>
                      <a:pt x="24427" y="17985"/>
                    </a:lnTo>
                    <a:lnTo>
                      <a:pt x="24683" y="17375"/>
                    </a:lnTo>
                    <a:lnTo>
                      <a:pt x="24899" y="16764"/>
                    </a:lnTo>
                    <a:lnTo>
                      <a:pt x="25077" y="16153"/>
                    </a:lnTo>
                    <a:lnTo>
                      <a:pt x="25234" y="15523"/>
                    </a:lnTo>
                    <a:lnTo>
                      <a:pt x="25372" y="14912"/>
                    </a:lnTo>
                    <a:lnTo>
                      <a:pt x="25451" y="14282"/>
                    </a:lnTo>
                    <a:lnTo>
                      <a:pt x="25510" y="13671"/>
                    </a:lnTo>
                    <a:lnTo>
                      <a:pt x="25549" y="13041"/>
                    </a:lnTo>
                    <a:lnTo>
                      <a:pt x="25530" y="12411"/>
                    </a:lnTo>
                    <a:lnTo>
                      <a:pt x="25510" y="11800"/>
                    </a:lnTo>
                    <a:lnTo>
                      <a:pt x="25451" y="11189"/>
                    </a:lnTo>
                    <a:lnTo>
                      <a:pt x="25352" y="10579"/>
                    </a:lnTo>
                    <a:lnTo>
                      <a:pt x="25234" y="9968"/>
                    </a:lnTo>
                    <a:lnTo>
                      <a:pt x="25077" y="9377"/>
                    </a:lnTo>
                    <a:lnTo>
                      <a:pt x="24899" y="8786"/>
                    </a:lnTo>
                    <a:lnTo>
                      <a:pt x="24702" y="8215"/>
                    </a:lnTo>
                    <a:lnTo>
                      <a:pt x="24466" y="7644"/>
                    </a:lnTo>
                    <a:lnTo>
                      <a:pt x="24210" y="7092"/>
                    </a:lnTo>
                    <a:lnTo>
                      <a:pt x="23934" y="6541"/>
                    </a:lnTo>
                    <a:lnTo>
                      <a:pt x="23619" y="6028"/>
                    </a:lnTo>
                    <a:lnTo>
                      <a:pt x="23284" y="5497"/>
                    </a:lnTo>
                    <a:lnTo>
                      <a:pt x="22910" y="5004"/>
                    </a:lnTo>
                    <a:lnTo>
                      <a:pt x="22536" y="4531"/>
                    </a:lnTo>
                    <a:lnTo>
                      <a:pt x="22122" y="4059"/>
                    </a:lnTo>
                    <a:lnTo>
                      <a:pt x="21688" y="3606"/>
                    </a:lnTo>
                    <a:lnTo>
                      <a:pt x="21216" y="3192"/>
                    </a:lnTo>
                    <a:lnTo>
                      <a:pt x="20743" y="2778"/>
                    </a:lnTo>
                    <a:lnTo>
                      <a:pt x="20231" y="2404"/>
                    </a:lnTo>
                    <a:lnTo>
                      <a:pt x="19699" y="2030"/>
                    </a:lnTo>
                    <a:lnTo>
                      <a:pt x="19147" y="1695"/>
                    </a:lnTo>
                    <a:lnTo>
                      <a:pt x="18576" y="1399"/>
                    </a:lnTo>
                    <a:lnTo>
                      <a:pt x="17985" y="1104"/>
                    </a:lnTo>
                    <a:lnTo>
                      <a:pt x="17375" y="848"/>
                    </a:lnTo>
                    <a:lnTo>
                      <a:pt x="16764" y="631"/>
                    </a:lnTo>
                    <a:lnTo>
                      <a:pt x="16153" y="454"/>
                    </a:lnTo>
                    <a:lnTo>
                      <a:pt x="15523" y="296"/>
                    </a:lnTo>
                    <a:lnTo>
                      <a:pt x="14912" y="178"/>
                    </a:lnTo>
                    <a:lnTo>
                      <a:pt x="14282" y="80"/>
                    </a:lnTo>
                    <a:lnTo>
                      <a:pt x="13671" y="20"/>
                    </a:lnTo>
                    <a:lnTo>
                      <a:pt x="13041"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15"/>
              <p:cNvSpPr/>
              <p:nvPr/>
            </p:nvSpPr>
            <p:spPr>
              <a:xfrm>
                <a:off x="2709350" y="435575"/>
                <a:ext cx="723925" cy="723950"/>
              </a:xfrm>
              <a:custGeom>
                <a:avLst/>
                <a:gdLst/>
                <a:ahLst/>
                <a:cxnLst/>
                <a:rect l="l" t="t" r="r" b="b"/>
                <a:pathLst>
                  <a:path w="28957" h="28958" extrusionOk="0">
                    <a:moveTo>
                      <a:pt x="14754" y="1715"/>
                    </a:moveTo>
                    <a:lnTo>
                      <a:pt x="15384" y="1734"/>
                    </a:lnTo>
                    <a:lnTo>
                      <a:pt x="15995" y="1794"/>
                    </a:lnTo>
                    <a:lnTo>
                      <a:pt x="16625" y="1892"/>
                    </a:lnTo>
                    <a:lnTo>
                      <a:pt x="17236" y="2010"/>
                    </a:lnTo>
                    <a:lnTo>
                      <a:pt x="17866" y="2168"/>
                    </a:lnTo>
                    <a:lnTo>
                      <a:pt x="18477" y="2345"/>
                    </a:lnTo>
                    <a:lnTo>
                      <a:pt x="19088" y="2562"/>
                    </a:lnTo>
                    <a:lnTo>
                      <a:pt x="19698" y="2818"/>
                    </a:lnTo>
                    <a:lnTo>
                      <a:pt x="20289" y="3113"/>
                    </a:lnTo>
                    <a:lnTo>
                      <a:pt x="20860" y="3409"/>
                    </a:lnTo>
                    <a:lnTo>
                      <a:pt x="21412" y="3744"/>
                    </a:lnTo>
                    <a:lnTo>
                      <a:pt x="21944" y="4118"/>
                    </a:lnTo>
                    <a:lnTo>
                      <a:pt x="22456" y="4492"/>
                    </a:lnTo>
                    <a:lnTo>
                      <a:pt x="22929" y="4906"/>
                    </a:lnTo>
                    <a:lnTo>
                      <a:pt x="23401" y="5320"/>
                    </a:lnTo>
                    <a:lnTo>
                      <a:pt x="23835" y="5773"/>
                    </a:lnTo>
                    <a:lnTo>
                      <a:pt x="24249" y="6245"/>
                    </a:lnTo>
                    <a:lnTo>
                      <a:pt x="24623" y="6718"/>
                    </a:lnTo>
                    <a:lnTo>
                      <a:pt x="24997" y="7211"/>
                    </a:lnTo>
                    <a:lnTo>
                      <a:pt x="25332" y="7742"/>
                    </a:lnTo>
                    <a:lnTo>
                      <a:pt x="25647" y="8255"/>
                    </a:lnTo>
                    <a:lnTo>
                      <a:pt x="25923" y="8806"/>
                    </a:lnTo>
                    <a:lnTo>
                      <a:pt x="26179" y="9358"/>
                    </a:lnTo>
                    <a:lnTo>
                      <a:pt x="26415" y="9929"/>
                    </a:lnTo>
                    <a:lnTo>
                      <a:pt x="26612" y="10500"/>
                    </a:lnTo>
                    <a:lnTo>
                      <a:pt x="26790" y="11091"/>
                    </a:lnTo>
                    <a:lnTo>
                      <a:pt x="26947" y="11682"/>
                    </a:lnTo>
                    <a:lnTo>
                      <a:pt x="27065" y="12293"/>
                    </a:lnTo>
                    <a:lnTo>
                      <a:pt x="27164" y="12903"/>
                    </a:lnTo>
                    <a:lnTo>
                      <a:pt x="27223" y="13514"/>
                    </a:lnTo>
                    <a:lnTo>
                      <a:pt x="27243" y="14125"/>
                    </a:lnTo>
                    <a:lnTo>
                      <a:pt x="27262" y="14755"/>
                    </a:lnTo>
                    <a:lnTo>
                      <a:pt x="27223" y="15385"/>
                    </a:lnTo>
                    <a:lnTo>
                      <a:pt x="27164" y="15996"/>
                    </a:lnTo>
                    <a:lnTo>
                      <a:pt x="27085" y="16626"/>
                    </a:lnTo>
                    <a:lnTo>
                      <a:pt x="26947" y="17237"/>
                    </a:lnTo>
                    <a:lnTo>
                      <a:pt x="26790" y="17867"/>
                    </a:lnTo>
                    <a:lnTo>
                      <a:pt x="26612" y="18478"/>
                    </a:lnTo>
                    <a:lnTo>
                      <a:pt x="26396" y="19089"/>
                    </a:lnTo>
                    <a:lnTo>
                      <a:pt x="26140" y="19699"/>
                    </a:lnTo>
                    <a:lnTo>
                      <a:pt x="25864" y="20290"/>
                    </a:lnTo>
                    <a:lnTo>
                      <a:pt x="25549" y="20861"/>
                    </a:lnTo>
                    <a:lnTo>
                      <a:pt x="25214" y="21413"/>
                    </a:lnTo>
                    <a:lnTo>
                      <a:pt x="24839" y="21945"/>
                    </a:lnTo>
                    <a:lnTo>
                      <a:pt x="24465" y="22457"/>
                    </a:lnTo>
                    <a:lnTo>
                      <a:pt x="24071" y="22930"/>
                    </a:lnTo>
                    <a:lnTo>
                      <a:pt x="23638" y="23383"/>
                    </a:lnTo>
                    <a:lnTo>
                      <a:pt x="23185" y="23836"/>
                    </a:lnTo>
                    <a:lnTo>
                      <a:pt x="22732" y="24250"/>
                    </a:lnTo>
                    <a:lnTo>
                      <a:pt x="22239" y="24624"/>
                    </a:lnTo>
                    <a:lnTo>
                      <a:pt x="21747" y="24998"/>
                    </a:lnTo>
                    <a:lnTo>
                      <a:pt x="21235" y="25333"/>
                    </a:lnTo>
                    <a:lnTo>
                      <a:pt x="20703" y="25648"/>
                    </a:lnTo>
                    <a:lnTo>
                      <a:pt x="20151" y="25924"/>
                    </a:lnTo>
                    <a:lnTo>
                      <a:pt x="19600" y="26180"/>
                    </a:lnTo>
                    <a:lnTo>
                      <a:pt x="19028" y="26416"/>
                    </a:lnTo>
                    <a:lnTo>
                      <a:pt x="18457" y="26613"/>
                    </a:lnTo>
                    <a:lnTo>
                      <a:pt x="17866" y="26791"/>
                    </a:lnTo>
                    <a:lnTo>
                      <a:pt x="17275" y="26948"/>
                    </a:lnTo>
                    <a:lnTo>
                      <a:pt x="16665" y="27066"/>
                    </a:lnTo>
                    <a:lnTo>
                      <a:pt x="16054" y="27165"/>
                    </a:lnTo>
                    <a:lnTo>
                      <a:pt x="15443" y="27224"/>
                    </a:lnTo>
                    <a:lnTo>
                      <a:pt x="14833" y="27244"/>
                    </a:lnTo>
                    <a:lnTo>
                      <a:pt x="14202" y="27263"/>
                    </a:lnTo>
                    <a:lnTo>
                      <a:pt x="13592" y="27224"/>
                    </a:lnTo>
                    <a:lnTo>
                      <a:pt x="12961" y="27165"/>
                    </a:lnTo>
                    <a:lnTo>
                      <a:pt x="12331" y="27066"/>
                    </a:lnTo>
                    <a:lnTo>
                      <a:pt x="11720" y="26948"/>
                    </a:lnTo>
                    <a:lnTo>
                      <a:pt x="11090" y="26791"/>
                    </a:lnTo>
                    <a:lnTo>
                      <a:pt x="10479" y="26613"/>
                    </a:lnTo>
                    <a:lnTo>
                      <a:pt x="9869" y="26397"/>
                    </a:lnTo>
                    <a:lnTo>
                      <a:pt x="9258" y="26141"/>
                    </a:lnTo>
                    <a:lnTo>
                      <a:pt x="8667" y="25845"/>
                    </a:lnTo>
                    <a:lnTo>
                      <a:pt x="8096" y="25550"/>
                    </a:lnTo>
                    <a:lnTo>
                      <a:pt x="7544" y="25215"/>
                    </a:lnTo>
                    <a:lnTo>
                      <a:pt x="7013" y="24840"/>
                    </a:lnTo>
                    <a:lnTo>
                      <a:pt x="6520" y="24466"/>
                    </a:lnTo>
                    <a:lnTo>
                      <a:pt x="6028" y="24053"/>
                    </a:lnTo>
                    <a:lnTo>
                      <a:pt x="5575" y="23639"/>
                    </a:lnTo>
                    <a:lnTo>
                      <a:pt x="5141" y="23186"/>
                    </a:lnTo>
                    <a:lnTo>
                      <a:pt x="4728" y="22733"/>
                    </a:lnTo>
                    <a:lnTo>
                      <a:pt x="4334" y="22240"/>
                    </a:lnTo>
                    <a:lnTo>
                      <a:pt x="3979" y="21748"/>
                    </a:lnTo>
                    <a:lnTo>
                      <a:pt x="3644" y="21236"/>
                    </a:lnTo>
                    <a:lnTo>
                      <a:pt x="3329" y="20704"/>
                    </a:lnTo>
                    <a:lnTo>
                      <a:pt x="3034" y="20152"/>
                    </a:lnTo>
                    <a:lnTo>
                      <a:pt x="2777" y="19601"/>
                    </a:lnTo>
                    <a:lnTo>
                      <a:pt x="2541" y="19030"/>
                    </a:lnTo>
                    <a:lnTo>
                      <a:pt x="2344" y="18458"/>
                    </a:lnTo>
                    <a:lnTo>
                      <a:pt x="2167" y="17867"/>
                    </a:lnTo>
                    <a:lnTo>
                      <a:pt x="2009" y="17276"/>
                    </a:lnTo>
                    <a:lnTo>
                      <a:pt x="1891" y="16666"/>
                    </a:lnTo>
                    <a:lnTo>
                      <a:pt x="1812" y="16055"/>
                    </a:lnTo>
                    <a:lnTo>
                      <a:pt x="1733" y="15444"/>
                    </a:lnTo>
                    <a:lnTo>
                      <a:pt x="1714" y="14834"/>
                    </a:lnTo>
                    <a:lnTo>
                      <a:pt x="1714" y="14203"/>
                    </a:lnTo>
                    <a:lnTo>
                      <a:pt x="1733" y="13593"/>
                    </a:lnTo>
                    <a:lnTo>
                      <a:pt x="1793" y="12962"/>
                    </a:lnTo>
                    <a:lnTo>
                      <a:pt x="1891" y="12332"/>
                    </a:lnTo>
                    <a:lnTo>
                      <a:pt x="2009" y="11721"/>
                    </a:lnTo>
                    <a:lnTo>
                      <a:pt x="2167" y="11091"/>
                    </a:lnTo>
                    <a:lnTo>
                      <a:pt x="2344" y="10480"/>
                    </a:lnTo>
                    <a:lnTo>
                      <a:pt x="2561" y="9870"/>
                    </a:lnTo>
                    <a:lnTo>
                      <a:pt x="2817" y="9259"/>
                    </a:lnTo>
                    <a:lnTo>
                      <a:pt x="3112" y="8668"/>
                    </a:lnTo>
                    <a:lnTo>
                      <a:pt x="3408" y="8097"/>
                    </a:lnTo>
                    <a:lnTo>
                      <a:pt x="3762" y="7545"/>
                    </a:lnTo>
                    <a:lnTo>
                      <a:pt x="4117" y="7014"/>
                    </a:lnTo>
                    <a:lnTo>
                      <a:pt x="4491" y="6521"/>
                    </a:lnTo>
                    <a:lnTo>
                      <a:pt x="4905" y="6029"/>
                    </a:lnTo>
                    <a:lnTo>
                      <a:pt x="5319" y="5576"/>
                    </a:lnTo>
                    <a:lnTo>
                      <a:pt x="5772" y="5142"/>
                    </a:lnTo>
                    <a:lnTo>
                      <a:pt x="6244" y="4729"/>
                    </a:lnTo>
                    <a:lnTo>
                      <a:pt x="6717" y="4335"/>
                    </a:lnTo>
                    <a:lnTo>
                      <a:pt x="7210" y="3980"/>
                    </a:lnTo>
                    <a:lnTo>
                      <a:pt x="7741" y="3625"/>
                    </a:lnTo>
                    <a:lnTo>
                      <a:pt x="8254" y="3330"/>
                    </a:lnTo>
                    <a:lnTo>
                      <a:pt x="8805" y="3035"/>
                    </a:lnTo>
                    <a:lnTo>
                      <a:pt x="9357" y="2778"/>
                    </a:lnTo>
                    <a:lnTo>
                      <a:pt x="9928" y="2542"/>
                    </a:lnTo>
                    <a:lnTo>
                      <a:pt x="10499" y="2345"/>
                    </a:lnTo>
                    <a:lnTo>
                      <a:pt x="11090" y="2168"/>
                    </a:lnTo>
                    <a:lnTo>
                      <a:pt x="11681" y="2010"/>
                    </a:lnTo>
                    <a:lnTo>
                      <a:pt x="12292" y="1892"/>
                    </a:lnTo>
                    <a:lnTo>
                      <a:pt x="12902" y="1813"/>
                    </a:lnTo>
                    <a:lnTo>
                      <a:pt x="13513" y="1734"/>
                    </a:lnTo>
                    <a:lnTo>
                      <a:pt x="14124" y="1715"/>
                    </a:lnTo>
                    <a:close/>
                    <a:moveTo>
                      <a:pt x="14084" y="1"/>
                    </a:moveTo>
                    <a:lnTo>
                      <a:pt x="13375" y="40"/>
                    </a:lnTo>
                    <a:lnTo>
                      <a:pt x="12686" y="99"/>
                    </a:lnTo>
                    <a:lnTo>
                      <a:pt x="11996" y="218"/>
                    </a:lnTo>
                    <a:lnTo>
                      <a:pt x="11307" y="356"/>
                    </a:lnTo>
                    <a:lnTo>
                      <a:pt x="10637" y="513"/>
                    </a:lnTo>
                    <a:lnTo>
                      <a:pt x="9967" y="710"/>
                    </a:lnTo>
                    <a:lnTo>
                      <a:pt x="9317" y="947"/>
                    </a:lnTo>
                    <a:lnTo>
                      <a:pt x="8667" y="1222"/>
                    </a:lnTo>
                    <a:lnTo>
                      <a:pt x="8037" y="1498"/>
                    </a:lnTo>
                    <a:lnTo>
                      <a:pt x="7426" y="1833"/>
                    </a:lnTo>
                    <a:lnTo>
                      <a:pt x="6835" y="2188"/>
                    </a:lnTo>
                    <a:lnTo>
                      <a:pt x="6244" y="2562"/>
                    </a:lnTo>
                    <a:lnTo>
                      <a:pt x="5673" y="2975"/>
                    </a:lnTo>
                    <a:lnTo>
                      <a:pt x="5141" y="3409"/>
                    </a:lnTo>
                    <a:lnTo>
                      <a:pt x="4609" y="3882"/>
                    </a:lnTo>
                    <a:lnTo>
                      <a:pt x="4097" y="4374"/>
                    </a:lnTo>
                    <a:lnTo>
                      <a:pt x="3624" y="4906"/>
                    </a:lnTo>
                    <a:lnTo>
                      <a:pt x="3152" y="5438"/>
                    </a:lnTo>
                    <a:lnTo>
                      <a:pt x="2718" y="6009"/>
                    </a:lnTo>
                    <a:lnTo>
                      <a:pt x="2324" y="6620"/>
                    </a:lnTo>
                    <a:lnTo>
                      <a:pt x="1930" y="7250"/>
                    </a:lnTo>
                    <a:lnTo>
                      <a:pt x="1576" y="7880"/>
                    </a:lnTo>
                    <a:lnTo>
                      <a:pt x="1261" y="8570"/>
                    </a:lnTo>
                    <a:lnTo>
                      <a:pt x="985" y="9259"/>
                    </a:lnTo>
                    <a:lnTo>
                      <a:pt x="729" y="9949"/>
                    </a:lnTo>
                    <a:lnTo>
                      <a:pt x="512" y="10638"/>
                    </a:lnTo>
                    <a:lnTo>
                      <a:pt x="335" y="11347"/>
                    </a:lnTo>
                    <a:lnTo>
                      <a:pt x="197" y="12056"/>
                    </a:lnTo>
                    <a:lnTo>
                      <a:pt x="98" y="12765"/>
                    </a:lnTo>
                    <a:lnTo>
                      <a:pt x="39" y="13475"/>
                    </a:lnTo>
                    <a:lnTo>
                      <a:pt x="0" y="14164"/>
                    </a:lnTo>
                    <a:lnTo>
                      <a:pt x="0" y="14873"/>
                    </a:lnTo>
                    <a:lnTo>
                      <a:pt x="39" y="15582"/>
                    </a:lnTo>
                    <a:lnTo>
                      <a:pt x="98" y="16272"/>
                    </a:lnTo>
                    <a:lnTo>
                      <a:pt x="217" y="16961"/>
                    </a:lnTo>
                    <a:lnTo>
                      <a:pt x="355" y="17651"/>
                    </a:lnTo>
                    <a:lnTo>
                      <a:pt x="512" y="18320"/>
                    </a:lnTo>
                    <a:lnTo>
                      <a:pt x="709" y="18990"/>
                    </a:lnTo>
                    <a:lnTo>
                      <a:pt x="946" y="19640"/>
                    </a:lnTo>
                    <a:lnTo>
                      <a:pt x="1221" y="20290"/>
                    </a:lnTo>
                    <a:lnTo>
                      <a:pt x="1497" y="20921"/>
                    </a:lnTo>
                    <a:lnTo>
                      <a:pt x="1832" y="21531"/>
                    </a:lnTo>
                    <a:lnTo>
                      <a:pt x="2187" y="22142"/>
                    </a:lnTo>
                    <a:lnTo>
                      <a:pt x="2561" y="22713"/>
                    </a:lnTo>
                    <a:lnTo>
                      <a:pt x="2974" y="23284"/>
                    </a:lnTo>
                    <a:lnTo>
                      <a:pt x="3408" y="23836"/>
                    </a:lnTo>
                    <a:lnTo>
                      <a:pt x="3881" y="24348"/>
                    </a:lnTo>
                    <a:lnTo>
                      <a:pt x="4373" y="24860"/>
                    </a:lnTo>
                    <a:lnTo>
                      <a:pt x="4905" y="25353"/>
                    </a:lnTo>
                    <a:lnTo>
                      <a:pt x="5437" y="25806"/>
                    </a:lnTo>
                    <a:lnTo>
                      <a:pt x="6028" y="26239"/>
                    </a:lnTo>
                    <a:lnTo>
                      <a:pt x="6619" y="26653"/>
                    </a:lnTo>
                    <a:lnTo>
                      <a:pt x="7249" y="27027"/>
                    </a:lnTo>
                    <a:lnTo>
                      <a:pt x="7899" y="27382"/>
                    </a:lnTo>
                    <a:lnTo>
                      <a:pt x="8569" y="27697"/>
                    </a:lnTo>
                    <a:lnTo>
                      <a:pt x="9258" y="27992"/>
                    </a:lnTo>
                    <a:lnTo>
                      <a:pt x="9948" y="28229"/>
                    </a:lnTo>
                    <a:lnTo>
                      <a:pt x="10637" y="28445"/>
                    </a:lnTo>
                    <a:lnTo>
                      <a:pt x="11346" y="28623"/>
                    </a:lnTo>
                    <a:lnTo>
                      <a:pt x="12055" y="28760"/>
                    </a:lnTo>
                    <a:lnTo>
                      <a:pt x="12764" y="28859"/>
                    </a:lnTo>
                    <a:lnTo>
                      <a:pt x="13474" y="28938"/>
                    </a:lnTo>
                    <a:lnTo>
                      <a:pt x="14163" y="28957"/>
                    </a:lnTo>
                    <a:lnTo>
                      <a:pt x="14872" y="28957"/>
                    </a:lnTo>
                    <a:lnTo>
                      <a:pt x="15581" y="28918"/>
                    </a:lnTo>
                    <a:lnTo>
                      <a:pt x="16271" y="28859"/>
                    </a:lnTo>
                    <a:lnTo>
                      <a:pt x="16960" y="28760"/>
                    </a:lnTo>
                    <a:lnTo>
                      <a:pt x="17650" y="28623"/>
                    </a:lnTo>
                    <a:lnTo>
                      <a:pt x="18319" y="28445"/>
                    </a:lnTo>
                    <a:lnTo>
                      <a:pt x="18989" y="28248"/>
                    </a:lnTo>
                    <a:lnTo>
                      <a:pt x="19639" y="28012"/>
                    </a:lnTo>
                    <a:lnTo>
                      <a:pt x="20289" y="27756"/>
                    </a:lnTo>
                    <a:lnTo>
                      <a:pt x="20920" y="27460"/>
                    </a:lnTo>
                    <a:lnTo>
                      <a:pt x="21530" y="27125"/>
                    </a:lnTo>
                    <a:lnTo>
                      <a:pt x="22141" y="26771"/>
                    </a:lnTo>
                    <a:lnTo>
                      <a:pt x="22712" y="26397"/>
                    </a:lnTo>
                    <a:lnTo>
                      <a:pt x="23283" y="25983"/>
                    </a:lnTo>
                    <a:lnTo>
                      <a:pt x="23835" y="25550"/>
                    </a:lnTo>
                    <a:lnTo>
                      <a:pt x="24347" y="25077"/>
                    </a:lnTo>
                    <a:lnTo>
                      <a:pt x="24859" y="24584"/>
                    </a:lnTo>
                    <a:lnTo>
                      <a:pt x="25352" y="24072"/>
                    </a:lnTo>
                    <a:lnTo>
                      <a:pt x="25805" y="23521"/>
                    </a:lnTo>
                    <a:lnTo>
                      <a:pt x="26238" y="22949"/>
                    </a:lnTo>
                    <a:lnTo>
                      <a:pt x="26652" y="22339"/>
                    </a:lnTo>
                    <a:lnTo>
                      <a:pt x="27026" y="21728"/>
                    </a:lnTo>
                    <a:lnTo>
                      <a:pt x="27381" y="21078"/>
                    </a:lnTo>
                    <a:lnTo>
                      <a:pt x="27696" y="20408"/>
                    </a:lnTo>
                    <a:lnTo>
                      <a:pt x="27991" y="19719"/>
                    </a:lnTo>
                    <a:lnTo>
                      <a:pt x="28228" y="19010"/>
                    </a:lnTo>
                    <a:lnTo>
                      <a:pt x="28444" y="18320"/>
                    </a:lnTo>
                    <a:lnTo>
                      <a:pt x="28622" y="17611"/>
                    </a:lnTo>
                    <a:lnTo>
                      <a:pt x="28759" y="16902"/>
                    </a:lnTo>
                    <a:lnTo>
                      <a:pt x="28858" y="16213"/>
                    </a:lnTo>
                    <a:lnTo>
                      <a:pt x="28937" y="15504"/>
                    </a:lnTo>
                    <a:lnTo>
                      <a:pt x="28956" y="14794"/>
                    </a:lnTo>
                    <a:lnTo>
                      <a:pt x="28956" y="14085"/>
                    </a:lnTo>
                    <a:lnTo>
                      <a:pt x="28917" y="13376"/>
                    </a:lnTo>
                    <a:lnTo>
                      <a:pt x="28858" y="12687"/>
                    </a:lnTo>
                    <a:lnTo>
                      <a:pt x="28759" y="11997"/>
                    </a:lnTo>
                    <a:lnTo>
                      <a:pt x="28622" y="11308"/>
                    </a:lnTo>
                    <a:lnTo>
                      <a:pt x="28444" y="10638"/>
                    </a:lnTo>
                    <a:lnTo>
                      <a:pt x="28247" y="9968"/>
                    </a:lnTo>
                    <a:lnTo>
                      <a:pt x="28011" y="9318"/>
                    </a:lnTo>
                    <a:lnTo>
                      <a:pt x="27755" y="8668"/>
                    </a:lnTo>
                    <a:lnTo>
                      <a:pt x="27459" y="8038"/>
                    </a:lnTo>
                    <a:lnTo>
                      <a:pt x="27124" y="7427"/>
                    </a:lnTo>
                    <a:lnTo>
                      <a:pt x="26770" y="6836"/>
                    </a:lnTo>
                    <a:lnTo>
                      <a:pt x="26396" y="6245"/>
                    </a:lnTo>
                    <a:lnTo>
                      <a:pt x="25982" y="5674"/>
                    </a:lnTo>
                    <a:lnTo>
                      <a:pt x="25549" y="5142"/>
                    </a:lnTo>
                    <a:lnTo>
                      <a:pt x="25076" y="4610"/>
                    </a:lnTo>
                    <a:lnTo>
                      <a:pt x="24583" y="4098"/>
                    </a:lnTo>
                    <a:lnTo>
                      <a:pt x="24071" y="3625"/>
                    </a:lnTo>
                    <a:lnTo>
                      <a:pt x="23520" y="3153"/>
                    </a:lnTo>
                    <a:lnTo>
                      <a:pt x="22948" y="2719"/>
                    </a:lnTo>
                    <a:lnTo>
                      <a:pt x="22338" y="2325"/>
                    </a:lnTo>
                    <a:lnTo>
                      <a:pt x="21727" y="1931"/>
                    </a:lnTo>
                    <a:lnTo>
                      <a:pt x="21077" y="1577"/>
                    </a:lnTo>
                    <a:lnTo>
                      <a:pt x="20407" y="1262"/>
                    </a:lnTo>
                    <a:lnTo>
                      <a:pt x="19718" y="966"/>
                    </a:lnTo>
                    <a:lnTo>
                      <a:pt x="19009" y="730"/>
                    </a:lnTo>
                    <a:lnTo>
                      <a:pt x="18319" y="513"/>
                    </a:lnTo>
                    <a:lnTo>
                      <a:pt x="17610" y="336"/>
                    </a:lnTo>
                    <a:lnTo>
                      <a:pt x="16901" y="198"/>
                    </a:lnTo>
                    <a:lnTo>
                      <a:pt x="16212" y="99"/>
                    </a:lnTo>
                    <a:lnTo>
                      <a:pt x="15502" y="21"/>
                    </a:lnTo>
                    <a:lnTo>
                      <a:pt x="14793"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15"/>
              <p:cNvSpPr/>
              <p:nvPr/>
            </p:nvSpPr>
            <p:spPr>
              <a:xfrm>
                <a:off x="2506450" y="484825"/>
                <a:ext cx="1115425" cy="701775"/>
              </a:xfrm>
              <a:custGeom>
                <a:avLst/>
                <a:gdLst/>
                <a:ahLst/>
                <a:cxnLst/>
                <a:rect l="l" t="t" r="r" b="b"/>
                <a:pathLst>
                  <a:path w="44617" h="28071" extrusionOk="0">
                    <a:moveTo>
                      <a:pt x="44065" y="1"/>
                    </a:moveTo>
                    <a:lnTo>
                      <a:pt x="43021" y="592"/>
                    </a:lnTo>
                    <a:lnTo>
                      <a:pt x="43100" y="769"/>
                    </a:lnTo>
                    <a:lnTo>
                      <a:pt x="43179" y="946"/>
                    </a:lnTo>
                    <a:lnTo>
                      <a:pt x="43258" y="1124"/>
                    </a:lnTo>
                    <a:lnTo>
                      <a:pt x="43297" y="1321"/>
                    </a:lnTo>
                    <a:lnTo>
                      <a:pt x="43356" y="1518"/>
                    </a:lnTo>
                    <a:lnTo>
                      <a:pt x="43376" y="1734"/>
                    </a:lnTo>
                    <a:lnTo>
                      <a:pt x="43396" y="1951"/>
                    </a:lnTo>
                    <a:lnTo>
                      <a:pt x="43396" y="2168"/>
                    </a:lnTo>
                    <a:lnTo>
                      <a:pt x="43396" y="2562"/>
                    </a:lnTo>
                    <a:lnTo>
                      <a:pt x="43336" y="2975"/>
                    </a:lnTo>
                    <a:lnTo>
                      <a:pt x="43238" y="3428"/>
                    </a:lnTo>
                    <a:lnTo>
                      <a:pt x="43100" y="3881"/>
                    </a:lnTo>
                    <a:lnTo>
                      <a:pt x="42962" y="4295"/>
                    </a:lnTo>
                    <a:lnTo>
                      <a:pt x="42785" y="4728"/>
                    </a:lnTo>
                    <a:lnTo>
                      <a:pt x="42588" y="5181"/>
                    </a:lnTo>
                    <a:lnTo>
                      <a:pt x="42351" y="5635"/>
                    </a:lnTo>
                    <a:lnTo>
                      <a:pt x="42095" y="6088"/>
                    </a:lnTo>
                    <a:lnTo>
                      <a:pt x="41800" y="6560"/>
                    </a:lnTo>
                    <a:lnTo>
                      <a:pt x="41485" y="7053"/>
                    </a:lnTo>
                    <a:lnTo>
                      <a:pt x="41150" y="7545"/>
                    </a:lnTo>
                    <a:lnTo>
                      <a:pt x="40598" y="8294"/>
                    </a:lnTo>
                    <a:lnTo>
                      <a:pt x="39968" y="9042"/>
                    </a:lnTo>
                    <a:lnTo>
                      <a:pt x="39298" y="9830"/>
                    </a:lnTo>
                    <a:lnTo>
                      <a:pt x="38569" y="10598"/>
                    </a:lnTo>
                    <a:lnTo>
                      <a:pt x="37801" y="11406"/>
                    </a:lnTo>
                    <a:lnTo>
                      <a:pt x="36974" y="12194"/>
                    </a:lnTo>
                    <a:lnTo>
                      <a:pt x="36087" y="13002"/>
                    </a:lnTo>
                    <a:lnTo>
                      <a:pt x="35162" y="13790"/>
                    </a:lnTo>
                    <a:lnTo>
                      <a:pt x="34196" y="14597"/>
                    </a:lnTo>
                    <a:lnTo>
                      <a:pt x="33172" y="15385"/>
                    </a:lnTo>
                    <a:lnTo>
                      <a:pt x="32108" y="16173"/>
                    </a:lnTo>
                    <a:lnTo>
                      <a:pt x="31005" y="16961"/>
                    </a:lnTo>
                    <a:lnTo>
                      <a:pt x="29883" y="17749"/>
                    </a:lnTo>
                    <a:lnTo>
                      <a:pt x="28701" y="18497"/>
                    </a:lnTo>
                    <a:lnTo>
                      <a:pt x="27479" y="19266"/>
                    </a:lnTo>
                    <a:lnTo>
                      <a:pt x="26238" y="19995"/>
                    </a:lnTo>
                    <a:lnTo>
                      <a:pt x="24879" y="20763"/>
                    </a:lnTo>
                    <a:lnTo>
                      <a:pt x="23500" y="21492"/>
                    </a:lnTo>
                    <a:lnTo>
                      <a:pt x="22141" y="22181"/>
                    </a:lnTo>
                    <a:lnTo>
                      <a:pt x="20762" y="22831"/>
                    </a:lnTo>
                    <a:lnTo>
                      <a:pt x="19403" y="23442"/>
                    </a:lnTo>
                    <a:lnTo>
                      <a:pt x="18044" y="24013"/>
                    </a:lnTo>
                    <a:lnTo>
                      <a:pt x="16704" y="24545"/>
                    </a:lnTo>
                    <a:lnTo>
                      <a:pt x="15404" y="25018"/>
                    </a:lnTo>
                    <a:lnTo>
                      <a:pt x="14104" y="25431"/>
                    </a:lnTo>
                    <a:lnTo>
                      <a:pt x="12844" y="25806"/>
                    </a:lnTo>
                    <a:lnTo>
                      <a:pt x="11622" y="26121"/>
                    </a:lnTo>
                    <a:lnTo>
                      <a:pt x="10440" y="26396"/>
                    </a:lnTo>
                    <a:lnTo>
                      <a:pt x="9869" y="26495"/>
                    </a:lnTo>
                    <a:lnTo>
                      <a:pt x="9298" y="26593"/>
                    </a:lnTo>
                    <a:lnTo>
                      <a:pt x="8746" y="26692"/>
                    </a:lnTo>
                    <a:lnTo>
                      <a:pt x="8195" y="26751"/>
                    </a:lnTo>
                    <a:lnTo>
                      <a:pt x="7683" y="26810"/>
                    </a:lnTo>
                    <a:lnTo>
                      <a:pt x="7170" y="26850"/>
                    </a:lnTo>
                    <a:lnTo>
                      <a:pt x="6678" y="26869"/>
                    </a:lnTo>
                    <a:lnTo>
                      <a:pt x="5713" y="26869"/>
                    </a:lnTo>
                    <a:lnTo>
                      <a:pt x="5260" y="26850"/>
                    </a:lnTo>
                    <a:lnTo>
                      <a:pt x="4807" y="26790"/>
                    </a:lnTo>
                    <a:lnTo>
                      <a:pt x="4393" y="26751"/>
                    </a:lnTo>
                    <a:lnTo>
                      <a:pt x="3999" y="26672"/>
                    </a:lnTo>
                    <a:lnTo>
                      <a:pt x="3605" y="26574"/>
                    </a:lnTo>
                    <a:lnTo>
                      <a:pt x="3251" y="26475"/>
                    </a:lnTo>
                    <a:lnTo>
                      <a:pt x="2916" y="26357"/>
                    </a:lnTo>
                    <a:lnTo>
                      <a:pt x="2601" y="26219"/>
                    </a:lnTo>
                    <a:lnTo>
                      <a:pt x="2325" y="26062"/>
                    </a:lnTo>
                    <a:lnTo>
                      <a:pt x="2049" y="25884"/>
                    </a:lnTo>
                    <a:lnTo>
                      <a:pt x="1813" y="25707"/>
                    </a:lnTo>
                    <a:lnTo>
                      <a:pt x="1576" y="25510"/>
                    </a:lnTo>
                    <a:lnTo>
                      <a:pt x="1379" y="25293"/>
                    </a:lnTo>
                    <a:lnTo>
                      <a:pt x="1202" y="25077"/>
                    </a:lnTo>
                    <a:lnTo>
                      <a:pt x="1044" y="24821"/>
                    </a:lnTo>
                    <a:lnTo>
                      <a:pt x="0" y="25431"/>
                    </a:lnTo>
                    <a:lnTo>
                      <a:pt x="217" y="25766"/>
                    </a:lnTo>
                    <a:lnTo>
                      <a:pt x="473" y="26081"/>
                    </a:lnTo>
                    <a:lnTo>
                      <a:pt x="749" y="26377"/>
                    </a:lnTo>
                    <a:lnTo>
                      <a:pt x="1044" y="26653"/>
                    </a:lnTo>
                    <a:lnTo>
                      <a:pt x="1281" y="26830"/>
                    </a:lnTo>
                    <a:lnTo>
                      <a:pt x="1537" y="27007"/>
                    </a:lnTo>
                    <a:lnTo>
                      <a:pt x="1813" y="27165"/>
                    </a:lnTo>
                    <a:lnTo>
                      <a:pt x="2088" y="27303"/>
                    </a:lnTo>
                    <a:lnTo>
                      <a:pt x="2384" y="27421"/>
                    </a:lnTo>
                    <a:lnTo>
                      <a:pt x="2679" y="27539"/>
                    </a:lnTo>
                    <a:lnTo>
                      <a:pt x="2994" y="27657"/>
                    </a:lnTo>
                    <a:lnTo>
                      <a:pt x="3310" y="27736"/>
                    </a:lnTo>
                    <a:lnTo>
                      <a:pt x="3625" y="27815"/>
                    </a:lnTo>
                    <a:lnTo>
                      <a:pt x="3979" y="27894"/>
                    </a:lnTo>
                    <a:lnTo>
                      <a:pt x="4314" y="27953"/>
                    </a:lnTo>
                    <a:lnTo>
                      <a:pt x="4669" y="27992"/>
                    </a:lnTo>
                    <a:lnTo>
                      <a:pt x="5417" y="28051"/>
                    </a:lnTo>
                    <a:lnTo>
                      <a:pt x="6186" y="28071"/>
                    </a:lnTo>
                    <a:lnTo>
                      <a:pt x="6717" y="28071"/>
                    </a:lnTo>
                    <a:lnTo>
                      <a:pt x="7249" y="28051"/>
                    </a:lnTo>
                    <a:lnTo>
                      <a:pt x="7781" y="28012"/>
                    </a:lnTo>
                    <a:lnTo>
                      <a:pt x="8333" y="27953"/>
                    </a:lnTo>
                    <a:lnTo>
                      <a:pt x="8904" y="27874"/>
                    </a:lnTo>
                    <a:lnTo>
                      <a:pt x="9495" y="27795"/>
                    </a:lnTo>
                    <a:lnTo>
                      <a:pt x="10086" y="27697"/>
                    </a:lnTo>
                    <a:lnTo>
                      <a:pt x="10677" y="27578"/>
                    </a:lnTo>
                    <a:lnTo>
                      <a:pt x="11603" y="27362"/>
                    </a:lnTo>
                    <a:lnTo>
                      <a:pt x="12528" y="27145"/>
                    </a:lnTo>
                    <a:lnTo>
                      <a:pt x="13494" y="26869"/>
                    </a:lnTo>
                    <a:lnTo>
                      <a:pt x="14459" y="26574"/>
                    </a:lnTo>
                    <a:lnTo>
                      <a:pt x="15463" y="26259"/>
                    </a:lnTo>
                    <a:lnTo>
                      <a:pt x="16468" y="25904"/>
                    </a:lnTo>
                    <a:lnTo>
                      <a:pt x="17473" y="25530"/>
                    </a:lnTo>
                    <a:lnTo>
                      <a:pt x="18497" y="25136"/>
                    </a:lnTo>
                    <a:lnTo>
                      <a:pt x="19541" y="24702"/>
                    </a:lnTo>
                    <a:lnTo>
                      <a:pt x="20565" y="24249"/>
                    </a:lnTo>
                    <a:lnTo>
                      <a:pt x="21609" y="23777"/>
                    </a:lnTo>
                    <a:lnTo>
                      <a:pt x="22653" y="23264"/>
                    </a:lnTo>
                    <a:lnTo>
                      <a:pt x="23717" y="22752"/>
                    </a:lnTo>
                    <a:lnTo>
                      <a:pt x="24761" y="22201"/>
                    </a:lnTo>
                    <a:lnTo>
                      <a:pt x="25805" y="21630"/>
                    </a:lnTo>
                    <a:lnTo>
                      <a:pt x="26849" y="21039"/>
                    </a:lnTo>
                    <a:lnTo>
                      <a:pt x="27814" y="20467"/>
                    </a:lnTo>
                    <a:lnTo>
                      <a:pt x="28760" y="19896"/>
                    </a:lnTo>
                    <a:lnTo>
                      <a:pt x="29686" y="19305"/>
                    </a:lnTo>
                    <a:lnTo>
                      <a:pt x="30592" y="18714"/>
                    </a:lnTo>
                    <a:lnTo>
                      <a:pt x="31478" y="18104"/>
                    </a:lnTo>
                    <a:lnTo>
                      <a:pt x="32345" y="17493"/>
                    </a:lnTo>
                    <a:lnTo>
                      <a:pt x="33192" y="16882"/>
                    </a:lnTo>
                    <a:lnTo>
                      <a:pt x="33999" y="16272"/>
                    </a:lnTo>
                    <a:lnTo>
                      <a:pt x="34787" y="15641"/>
                    </a:lnTo>
                    <a:lnTo>
                      <a:pt x="35556" y="15031"/>
                    </a:lnTo>
                    <a:lnTo>
                      <a:pt x="36304" y="14400"/>
                    </a:lnTo>
                    <a:lnTo>
                      <a:pt x="37013" y="13770"/>
                    </a:lnTo>
                    <a:lnTo>
                      <a:pt x="37703" y="13159"/>
                    </a:lnTo>
                    <a:lnTo>
                      <a:pt x="38372" y="12529"/>
                    </a:lnTo>
                    <a:lnTo>
                      <a:pt x="39003" y="11899"/>
                    </a:lnTo>
                    <a:lnTo>
                      <a:pt x="39594" y="11288"/>
                    </a:lnTo>
                    <a:lnTo>
                      <a:pt x="40165" y="10658"/>
                    </a:lnTo>
                    <a:lnTo>
                      <a:pt x="40697" y="10047"/>
                    </a:lnTo>
                    <a:lnTo>
                      <a:pt x="41209" y="9436"/>
                    </a:lnTo>
                    <a:lnTo>
                      <a:pt x="41682" y="8845"/>
                    </a:lnTo>
                    <a:lnTo>
                      <a:pt x="42135" y="8235"/>
                    </a:lnTo>
                    <a:lnTo>
                      <a:pt x="42548" y="7644"/>
                    </a:lnTo>
                    <a:lnTo>
                      <a:pt x="42923" y="7053"/>
                    </a:lnTo>
                    <a:lnTo>
                      <a:pt x="43258" y="6482"/>
                    </a:lnTo>
                    <a:lnTo>
                      <a:pt x="43573" y="5910"/>
                    </a:lnTo>
                    <a:lnTo>
                      <a:pt x="43829" y="5339"/>
                    </a:lnTo>
                    <a:lnTo>
                      <a:pt x="44065" y="4788"/>
                    </a:lnTo>
                    <a:lnTo>
                      <a:pt x="44262" y="4256"/>
                    </a:lnTo>
                    <a:lnTo>
                      <a:pt x="44400" y="3724"/>
                    </a:lnTo>
                    <a:lnTo>
                      <a:pt x="44518" y="3192"/>
                    </a:lnTo>
                    <a:lnTo>
                      <a:pt x="44577" y="2680"/>
                    </a:lnTo>
                    <a:lnTo>
                      <a:pt x="44617" y="2168"/>
                    </a:lnTo>
                    <a:lnTo>
                      <a:pt x="44597" y="1872"/>
                    </a:lnTo>
                    <a:lnTo>
                      <a:pt x="44577" y="1596"/>
                    </a:lnTo>
                    <a:lnTo>
                      <a:pt x="44538" y="1301"/>
                    </a:lnTo>
                    <a:lnTo>
                      <a:pt x="44479" y="1025"/>
                    </a:lnTo>
                    <a:lnTo>
                      <a:pt x="44400" y="769"/>
                    </a:lnTo>
                    <a:lnTo>
                      <a:pt x="44302" y="493"/>
                    </a:lnTo>
                    <a:lnTo>
                      <a:pt x="44183" y="237"/>
                    </a:lnTo>
                    <a:lnTo>
                      <a:pt x="4406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15"/>
              <p:cNvSpPr/>
              <p:nvPr/>
            </p:nvSpPr>
            <p:spPr>
              <a:xfrm>
                <a:off x="2439975" y="637975"/>
                <a:ext cx="1231650" cy="450150"/>
              </a:xfrm>
              <a:custGeom>
                <a:avLst/>
                <a:gdLst/>
                <a:ahLst/>
                <a:cxnLst/>
                <a:rect l="l" t="t" r="r" b="b"/>
                <a:pathLst>
                  <a:path w="49266" h="18006" extrusionOk="0">
                    <a:moveTo>
                      <a:pt x="118" y="1"/>
                    </a:moveTo>
                    <a:lnTo>
                      <a:pt x="79" y="218"/>
                    </a:lnTo>
                    <a:lnTo>
                      <a:pt x="39" y="454"/>
                    </a:lnTo>
                    <a:lnTo>
                      <a:pt x="20" y="671"/>
                    </a:lnTo>
                    <a:lnTo>
                      <a:pt x="0" y="887"/>
                    </a:lnTo>
                    <a:lnTo>
                      <a:pt x="20" y="1143"/>
                    </a:lnTo>
                    <a:lnTo>
                      <a:pt x="39" y="1400"/>
                    </a:lnTo>
                    <a:lnTo>
                      <a:pt x="79" y="1675"/>
                    </a:lnTo>
                    <a:lnTo>
                      <a:pt x="138" y="1931"/>
                    </a:lnTo>
                    <a:lnTo>
                      <a:pt x="217" y="2187"/>
                    </a:lnTo>
                    <a:lnTo>
                      <a:pt x="296" y="2444"/>
                    </a:lnTo>
                    <a:lnTo>
                      <a:pt x="414" y="2700"/>
                    </a:lnTo>
                    <a:lnTo>
                      <a:pt x="532" y="2956"/>
                    </a:lnTo>
                    <a:lnTo>
                      <a:pt x="768" y="3409"/>
                    </a:lnTo>
                    <a:lnTo>
                      <a:pt x="1044" y="3862"/>
                    </a:lnTo>
                    <a:lnTo>
                      <a:pt x="1359" y="4315"/>
                    </a:lnTo>
                    <a:lnTo>
                      <a:pt x="1694" y="4768"/>
                    </a:lnTo>
                    <a:lnTo>
                      <a:pt x="2029" y="5162"/>
                    </a:lnTo>
                    <a:lnTo>
                      <a:pt x="2403" y="5556"/>
                    </a:lnTo>
                    <a:lnTo>
                      <a:pt x="2797" y="5950"/>
                    </a:lnTo>
                    <a:lnTo>
                      <a:pt x="3211" y="6344"/>
                    </a:lnTo>
                    <a:lnTo>
                      <a:pt x="3644" y="6757"/>
                    </a:lnTo>
                    <a:lnTo>
                      <a:pt x="4097" y="7151"/>
                    </a:lnTo>
                    <a:lnTo>
                      <a:pt x="4590" y="7545"/>
                    </a:lnTo>
                    <a:lnTo>
                      <a:pt x="5102" y="7939"/>
                    </a:lnTo>
                    <a:lnTo>
                      <a:pt x="5890" y="8511"/>
                    </a:lnTo>
                    <a:lnTo>
                      <a:pt x="6737" y="9102"/>
                    </a:lnTo>
                    <a:lnTo>
                      <a:pt x="7623" y="9673"/>
                    </a:lnTo>
                    <a:lnTo>
                      <a:pt x="8569" y="10244"/>
                    </a:lnTo>
                    <a:lnTo>
                      <a:pt x="9534" y="10796"/>
                    </a:lnTo>
                    <a:lnTo>
                      <a:pt x="10558" y="11347"/>
                    </a:lnTo>
                    <a:lnTo>
                      <a:pt x="11602" y="11879"/>
                    </a:lnTo>
                    <a:lnTo>
                      <a:pt x="12666" y="12411"/>
                    </a:lnTo>
                    <a:lnTo>
                      <a:pt x="13789" y="12903"/>
                    </a:lnTo>
                    <a:lnTo>
                      <a:pt x="14912" y="13396"/>
                    </a:lnTo>
                    <a:lnTo>
                      <a:pt x="16074" y="13869"/>
                    </a:lnTo>
                    <a:lnTo>
                      <a:pt x="17275" y="14322"/>
                    </a:lnTo>
                    <a:lnTo>
                      <a:pt x="18477" y="14735"/>
                    </a:lnTo>
                    <a:lnTo>
                      <a:pt x="19698" y="15149"/>
                    </a:lnTo>
                    <a:lnTo>
                      <a:pt x="20939" y="15523"/>
                    </a:lnTo>
                    <a:lnTo>
                      <a:pt x="22200" y="15878"/>
                    </a:lnTo>
                    <a:lnTo>
                      <a:pt x="23205" y="16134"/>
                    </a:lnTo>
                    <a:lnTo>
                      <a:pt x="24209" y="16370"/>
                    </a:lnTo>
                    <a:lnTo>
                      <a:pt x="25194" y="16607"/>
                    </a:lnTo>
                    <a:lnTo>
                      <a:pt x="26179" y="16823"/>
                    </a:lnTo>
                    <a:lnTo>
                      <a:pt x="27144" y="17001"/>
                    </a:lnTo>
                    <a:lnTo>
                      <a:pt x="28109" y="17178"/>
                    </a:lnTo>
                    <a:lnTo>
                      <a:pt x="29075" y="17335"/>
                    </a:lnTo>
                    <a:lnTo>
                      <a:pt x="30020" y="17473"/>
                    </a:lnTo>
                    <a:lnTo>
                      <a:pt x="30946" y="17611"/>
                    </a:lnTo>
                    <a:lnTo>
                      <a:pt x="31852" y="17710"/>
                    </a:lnTo>
                    <a:lnTo>
                      <a:pt x="32758" y="17808"/>
                    </a:lnTo>
                    <a:lnTo>
                      <a:pt x="33645" y="17887"/>
                    </a:lnTo>
                    <a:lnTo>
                      <a:pt x="34531" y="17946"/>
                    </a:lnTo>
                    <a:lnTo>
                      <a:pt x="35378" y="17985"/>
                    </a:lnTo>
                    <a:lnTo>
                      <a:pt x="36225" y="18005"/>
                    </a:lnTo>
                    <a:lnTo>
                      <a:pt x="37033" y="18005"/>
                    </a:lnTo>
                    <a:lnTo>
                      <a:pt x="38234" y="17985"/>
                    </a:lnTo>
                    <a:lnTo>
                      <a:pt x="39377" y="17946"/>
                    </a:lnTo>
                    <a:lnTo>
                      <a:pt x="40460" y="17848"/>
                    </a:lnTo>
                    <a:lnTo>
                      <a:pt x="41504" y="17729"/>
                    </a:lnTo>
                    <a:lnTo>
                      <a:pt x="42253" y="17611"/>
                    </a:lnTo>
                    <a:lnTo>
                      <a:pt x="42982" y="17473"/>
                    </a:lnTo>
                    <a:lnTo>
                      <a:pt x="43671" y="17296"/>
                    </a:lnTo>
                    <a:lnTo>
                      <a:pt x="44321" y="17119"/>
                    </a:lnTo>
                    <a:lnTo>
                      <a:pt x="44794" y="16981"/>
                    </a:lnTo>
                    <a:lnTo>
                      <a:pt x="45247" y="16823"/>
                    </a:lnTo>
                    <a:lnTo>
                      <a:pt x="45680" y="16646"/>
                    </a:lnTo>
                    <a:lnTo>
                      <a:pt x="46094" y="16469"/>
                    </a:lnTo>
                    <a:lnTo>
                      <a:pt x="46488" y="16252"/>
                    </a:lnTo>
                    <a:lnTo>
                      <a:pt x="46862" y="16055"/>
                    </a:lnTo>
                    <a:lnTo>
                      <a:pt x="47217" y="15819"/>
                    </a:lnTo>
                    <a:lnTo>
                      <a:pt x="47552" y="15582"/>
                    </a:lnTo>
                    <a:lnTo>
                      <a:pt x="47847" y="15346"/>
                    </a:lnTo>
                    <a:lnTo>
                      <a:pt x="48143" y="15070"/>
                    </a:lnTo>
                    <a:lnTo>
                      <a:pt x="48399" y="14794"/>
                    </a:lnTo>
                    <a:lnTo>
                      <a:pt x="48615" y="14499"/>
                    </a:lnTo>
                    <a:lnTo>
                      <a:pt x="48832" y="14184"/>
                    </a:lnTo>
                    <a:lnTo>
                      <a:pt x="49009" y="13849"/>
                    </a:lnTo>
                    <a:lnTo>
                      <a:pt x="49147" y="13514"/>
                    </a:lnTo>
                    <a:lnTo>
                      <a:pt x="49265" y="13159"/>
                    </a:lnTo>
                    <a:lnTo>
                      <a:pt x="48103" y="12864"/>
                    </a:lnTo>
                    <a:lnTo>
                      <a:pt x="48024" y="13081"/>
                    </a:lnTo>
                    <a:lnTo>
                      <a:pt x="47946" y="13278"/>
                    </a:lnTo>
                    <a:lnTo>
                      <a:pt x="47827" y="13494"/>
                    </a:lnTo>
                    <a:lnTo>
                      <a:pt x="47709" y="13691"/>
                    </a:lnTo>
                    <a:lnTo>
                      <a:pt x="47591" y="13869"/>
                    </a:lnTo>
                    <a:lnTo>
                      <a:pt x="47453" y="14026"/>
                    </a:lnTo>
                    <a:lnTo>
                      <a:pt x="47295" y="14203"/>
                    </a:lnTo>
                    <a:lnTo>
                      <a:pt x="47138" y="14361"/>
                    </a:lnTo>
                    <a:lnTo>
                      <a:pt x="46941" y="14519"/>
                    </a:lnTo>
                    <a:lnTo>
                      <a:pt x="46744" y="14676"/>
                    </a:lnTo>
                    <a:lnTo>
                      <a:pt x="46547" y="14834"/>
                    </a:lnTo>
                    <a:lnTo>
                      <a:pt x="46311" y="14972"/>
                    </a:lnTo>
                    <a:lnTo>
                      <a:pt x="45936" y="15188"/>
                    </a:lnTo>
                    <a:lnTo>
                      <a:pt x="45542" y="15385"/>
                    </a:lnTo>
                    <a:lnTo>
                      <a:pt x="45109" y="15582"/>
                    </a:lnTo>
                    <a:lnTo>
                      <a:pt x="44656" y="15760"/>
                    </a:lnTo>
                    <a:lnTo>
                      <a:pt x="44163" y="15917"/>
                    </a:lnTo>
                    <a:lnTo>
                      <a:pt x="43632" y="16075"/>
                    </a:lnTo>
                    <a:lnTo>
                      <a:pt x="43080" y="16213"/>
                    </a:lnTo>
                    <a:lnTo>
                      <a:pt x="42509" y="16331"/>
                    </a:lnTo>
                    <a:lnTo>
                      <a:pt x="41898" y="16449"/>
                    </a:lnTo>
                    <a:lnTo>
                      <a:pt x="41288" y="16528"/>
                    </a:lnTo>
                    <a:lnTo>
                      <a:pt x="40637" y="16626"/>
                    </a:lnTo>
                    <a:lnTo>
                      <a:pt x="39948" y="16685"/>
                    </a:lnTo>
                    <a:lnTo>
                      <a:pt x="39259" y="16744"/>
                    </a:lnTo>
                    <a:lnTo>
                      <a:pt x="38530" y="16784"/>
                    </a:lnTo>
                    <a:lnTo>
                      <a:pt x="37801" y="16804"/>
                    </a:lnTo>
                    <a:lnTo>
                      <a:pt x="36245" y="16804"/>
                    </a:lnTo>
                    <a:lnTo>
                      <a:pt x="35417" y="16764"/>
                    </a:lnTo>
                    <a:lnTo>
                      <a:pt x="34590" y="16725"/>
                    </a:lnTo>
                    <a:lnTo>
                      <a:pt x="33743" y="16685"/>
                    </a:lnTo>
                    <a:lnTo>
                      <a:pt x="32876" y="16607"/>
                    </a:lnTo>
                    <a:lnTo>
                      <a:pt x="31990" y="16508"/>
                    </a:lnTo>
                    <a:lnTo>
                      <a:pt x="31084" y="16410"/>
                    </a:lnTo>
                    <a:lnTo>
                      <a:pt x="30178" y="16291"/>
                    </a:lnTo>
                    <a:lnTo>
                      <a:pt x="29252" y="16154"/>
                    </a:lnTo>
                    <a:lnTo>
                      <a:pt x="28326" y="15996"/>
                    </a:lnTo>
                    <a:lnTo>
                      <a:pt x="27381" y="15819"/>
                    </a:lnTo>
                    <a:lnTo>
                      <a:pt x="26415" y="15641"/>
                    </a:lnTo>
                    <a:lnTo>
                      <a:pt x="25450" y="15425"/>
                    </a:lnTo>
                    <a:lnTo>
                      <a:pt x="24485" y="15208"/>
                    </a:lnTo>
                    <a:lnTo>
                      <a:pt x="23500" y="14972"/>
                    </a:lnTo>
                    <a:lnTo>
                      <a:pt x="22515" y="14716"/>
                    </a:lnTo>
                    <a:lnTo>
                      <a:pt x="21432" y="14420"/>
                    </a:lnTo>
                    <a:lnTo>
                      <a:pt x="20388" y="14085"/>
                    </a:lnTo>
                    <a:lnTo>
                      <a:pt x="19324" y="13750"/>
                    </a:lnTo>
                    <a:lnTo>
                      <a:pt x="18300" y="13396"/>
                    </a:lnTo>
                    <a:lnTo>
                      <a:pt x="17275" y="13022"/>
                    </a:lnTo>
                    <a:lnTo>
                      <a:pt x="16271" y="12647"/>
                    </a:lnTo>
                    <a:lnTo>
                      <a:pt x="15266" y="12234"/>
                    </a:lnTo>
                    <a:lnTo>
                      <a:pt x="14301" y="11820"/>
                    </a:lnTo>
                    <a:lnTo>
                      <a:pt x="12902" y="11170"/>
                    </a:lnTo>
                    <a:lnTo>
                      <a:pt x="11543" y="10500"/>
                    </a:lnTo>
                    <a:lnTo>
                      <a:pt x="10243" y="9811"/>
                    </a:lnTo>
                    <a:lnTo>
                      <a:pt x="9002" y="9102"/>
                    </a:lnTo>
                    <a:lnTo>
                      <a:pt x="8116" y="8570"/>
                    </a:lnTo>
                    <a:lnTo>
                      <a:pt x="7288" y="8018"/>
                    </a:lnTo>
                    <a:lnTo>
                      <a:pt x="6481" y="7467"/>
                    </a:lnTo>
                    <a:lnTo>
                      <a:pt x="5732" y="6915"/>
                    </a:lnTo>
                    <a:lnTo>
                      <a:pt x="5043" y="6364"/>
                    </a:lnTo>
                    <a:lnTo>
                      <a:pt x="4393" y="5812"/>
                    </a:lnTo>
                    <a:lnTo>
                      <a:pt x="3802" y="5260"/>
                    </a:lnTo>
                    <a:lnTo>
                      <a:pt x="3270" y="4709"/>
                    </a:lnTo>
                    <a:lnTo>
                      <a:pt x="2778" y="4177"/>
                    </a:lnTo>
                    <a:lnTo>
                      <a:pt x="2364" y="3665"/>
                    </a:lnTo>
                    <a:lnTo>
                      <a:pt x="2009" y="3153"/>
                    </a:lnTo>
                    <a:lnTo>
                      <a:pt x="1852" y="2897"/>
                    </a:lnTo>
                    <a:lnTo>
                      <a:pt x="1714" y="2641"/>
                    </a:lnTo>
                    <a:lnTo>
                      <a:pt x="1596" y="2404"/>
                    </a:lnTo>
                    <a:lnTo>
                      <a:pt x="1497" y="2168"/>
                    </a:lnTo>
                    <a:lnTo>
                      <a:pt x="1399" y="1951"/>
                    </a:lnTo>
                    <a:lnTo>
                      <a:pt x="1340" y="1715"/>
                    </a:lnTo>
                    <a:lnTo>
                      <a:pt x="1280" y="1498"/>
                    </a:lnTo>
                    <a:lnTo>
                      <a:pt x="1241" y="1301"/>
                    </a:lnTo>
                    <a:lnTo>
                      <a:pt x="1221" y="1084"/>
                    </a:lnTo>
                    <a:lnTo>
                      <a:pt x="1221" y="887"/>
                    </a:lnTo>
                    <a:lnTo>
                      <a:pt x="1221" y="592"/>
                    </a:lnTo>
                    <a:lnTo>
                      <a:pt x="1280" y="316"/>
                    </a:lnTo>
                    <a:lnTo>
                      <a:pt x="11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15"/>
              <p:cNvSpPr/>
              <p:nvPr/>
            </p:nvSpPr>
            <p:spPr>
              <a:xfrm>
                <a:off x="2675350" y="251900"/>
                <a:ext cx="699800" cy="1114950"/>
              </a:xfrm>
              <a:custGeom>
                <a:avLst/>
                <a:gdLst/>
                <a:ahLst/>
                <a:cxnLst/>
                <a:rect l="l" t="t" r="r" b="b"/>
                <a:pathLst>
                  <a:path w="27992" h="44598" extrusionOk="0">
                    <a:moveTo>
                      <a:pt x="2562" y="1"/>
                    </a:moveTo>
                    <a:lnTo>
                      <a:pt x="2227" y="217"/>
                    </a:lnTo>
                    <a:lnTo>
                      <a:pt x="1931" y="454"/>
                    </a:lnTo>
                    <a:lnTo>
                      <a:pt x="1655" y="729"/>
                    </a:lnTo>
                    <a:lnTo>
                      <a:pt x="1399" y="1025"/>
                    </a:lnTo>
                    <a:lnTo>
                      <a:pt x="1222" y="1261"/>
                    </a:lnTo>
                    <a:lnTo>
                      <a:pt x="1045" y="1517"/>
                    </a:lnTo>
                    <a:lnTo>
                      <a:pt x="907" y="1773"/>
                    </a:lnTo>
                    <a:lnTo>
                      <a:pt x="769" y="2049"/>
                    </a:lnTo>
                    <a:lnTo>
                      <a:pt x="631" y="2345"/>
                    </a:lnTo>
                    <a:lnTo>
                      <a:pt x="533" y="2640"/>
                    </a:lnTo>
                    <a:lnTo>
                      <a:pt x="414" y="2955"/>
                    </a:lnTo>
                    <a:lnTo>
                      <a:pt x="336" y="3270"/>
                    </a:lnTo>
                    <a:lnTo>
                      <a:pt x="257" y="3605"/>
                    </a:lnTo>
                    <a:lnTo>
                      <a:pt x="178" y="3940"/>
                    </a:lnTo>
                    <a:lnTo>
                      <a:pt x="139" y="4295"/>
                    </a:lnTo>
                    <a:lnTo>
                      <a:pt x="80" y="4669"/>
                    </a:lnTo>
                    <a:lnTo>
                      <a:pt x="21" y="5418"/>
                    </a:lnTo>
                    <a:lnTo>
                      <a:pt x="1" y="6206"/>
                    </a:lnTo>
                    <a:lnTo>
                      <a:pt x="21" y="6698"/>
                    </a:lnTo>
                    <a:lnTo>
                      <a:pt x="40" y="7230"/>
                    </a:lnTo>
                    <a:lnTo>
                      <a:pt x="80" y="7742"/>
                    </a:lnTo>
                    <a:lnTo>
                      <a:pt x="119" y="8294"/>
                    </a:lnTo>
                    <a:lnTo>
                      <a:pt x="178" y="8845"/>
                    </a:lnTo>
                    <a:lnTo>
                      <a:pt x="257" y="9397"/>
                    </a:lnTo>
                    <a:lnTo>
                      <a:pt x="454" y="10559"/>
                    </a:lnTo>
                    <a:lnTo>
                      <a:pt x="651" y="11445"/>
                    </a:lnTo>
                    <a:lnTo>
                      <a:pt x="868" y="12371"/>
                    </a:lnTo>
                    <a:lnTo>
                      <a:pt x="1104" y="13317"/>
                    </a:lnTo>
                    <a:lnTo>
                      <a:pt x="1380" y="14282"/>
                    </a:lnTo>
                    <a:lnTo>
                      <a:pt x="1695" y="15247"/>
                    </a:lnTo>
                    <a:lnTo>
                      <a:pt x="2030" y="16252"/>
                    </a:lnTo>
                    <a:lnTo>
                      <a:pt x="2404" y="17256"/>
                    </a:lnTo>
                    <a:lnTo>
                      <a:pt x="2798" y="18281"/>
                    </a:lnTo>
                    <a:lnTo>
                      <a:pt x="3212" y="19325"/>
                    </a:lnTo>
                    <a:lnTo>
                      <a:pt x="3665" y="20369"/>
                    </a:lnTo>
                    <a:lnTo>
                      <a:pt x="4137" y="21432"/>
                    </a:lnTo>
                    <a:lnTo>
                      <a:pt x="4650" y="22516"/>
                    </a:lnTo>
                    <a:lnTo>
                      <a:pt x="5181" y="23579"/>
                    </a:lnTo>
                    <a:lnTo>
                      <a:pt x="5733" y="24663"/>
                    </a:lnTo>
                    <a:lnTo>
                      <a:pt x="6324" y="25746"/>
                    </a:lnTo>
                    <a:lnTo>
                      <a:pt x="6954" y="26830"/>
                    </a:lnTo>
                    <a:lnTo>
                      <a:pt x="7526" y="27814"/>
                    </a:lnTo>
                    <a:lnTo>
                      <a:pt x="8097" y="28760"/>
                    </a:lnTo>
                    <a:lnTo>
                      <a:pt x="8688" y="29686"/>
                    </a:lnTo>
                    <a:lnTo>
                      <a:pt x="9279" y="30592"/>
                    </a:lnTo>
                    <a:lnTo>
                      <a:pt x="9870" y="31478"/>
                    </a:lnTo>
                    <a:lnTo>
                      <a:pt x="10480" y="32345"/>
                    </a:lnTo>
                    <a:lnTo>
                      <a:pt x="11091" y="33192"/>
                    </a:lnTo>
                    <a:lnTo>
                      <a:pt x="11721" y="34000"/>
                    </a:lnTo>
                    <a:lnTo>
                      <a:pt x="12332" y="34788"/>
                    </a:lnTo>
                    <a:lnTo>
                      <a:pt x="12962" y="35556"/>
                    </a:lnTo>
                    <a:lnTo>
                      <a:pt x="13573" y="36304"/>
                    </a:lnTo>
                    <a:lnTo>
                      <a:pt x="14203" y="37014"/>
                    </a:lnTo>
                    <a:lnTo>
                      <a:pt x="14834" y="37703"/>
                    </a:lnTo>
                    <a:lnTo>
                      <a:pt x="15464" y="38353"/>
                    </a:lnTo>
                    <a:lnTo>
                      <a:pt x="16075" y="38983"/>
                    </a:lnTo>
                    <a:lnTo>
                      <a:pt x="16705" y="39594"/>
                    </a:lnTo>
                    <a:lnTo>
                      <a:pt x="17316" y="40165"/>
                    </a:lnTo>
                    <a:lnTo>
                      <a:pt x="17926" y="40697"/>
                    </a:lnTo>
                    <a:lnTo>
                      <a:pt x="18537" y="41209"/>
                    </a:lnTo>
                    <a:lnTo>
                      <a:pt x="19147" y="41682"/>
                    </a:lnTo>
                    <a:lnTo>
                      <a:pt x="19738" y="42135"/>
                    </a:lnTo>
                    <a:lnTo>
                      <a:pt x="20349" y="42549"/>
                    </a:lnTo>
                    <a:lnTo>
                      <a:pt x="20920" y="42923"/>
                    </a:lnTo>
                    <a:lnTo>
                      <a:pt x="21511" y="43258"/>
                    </a:lnTo>
                    <a:lnTo>
                      <a:pt x="22083" y="43553"/>
                    </a:lnTo>
                    <a:lnTo>
                      <a:pt x="22634" y="43829"/>
                    </a:lnTo>
                    <a:lnTo>
                      <a:pt x="23186" y="44066"/>
                    </a:lnTo>
                    <a:lnTo>
                      <a:pt x="23737" y="44243"/>
                    </a:lnTo>
                    <a:lnTo>
                      <a:pt x="24269" y="44400"/>
                    </a:lnTo>
                    <a:lnTo>
                      <a:pt x="24801" y="44519"/>
                    </a:lnTo>
                    <a:lnTo>
                      <a:pt x="25313" y="44578"/>
                    </a:lnTo>
                    <a:lnTo>
                      <a:pt x="25825" y="44597"/>
                    </a:lnTo>
                    <a:lnTo>
                      <a:pt x="26101" y="44597"/>
                    </a:lnTo>
                    <a:lnTo>
                      <a:pt x="26396" y="44578"/>
                    </a:lnTo>
                    <a:lnTo>
                      <a:pt x="26672" y="44538"/>
                    </a:lnTo>
                    <a:lnTo>
                      <a:pt x="26948" y="44479"/>
                    </a:lnTo>
                    <a:lnTo>
                      <a:pt x="27224" y="44400"/>
                    </a:lnTo>
                    <a:lnTo>
                      <a:pt x="27480" y="44302"/>
                    </a:lnTo>
                    <a:lnTo>
                      <a:pt x="27736" y="44184"/>
                    </a:lnTo>
                    <a:lnTo>
                      <a:pt x="27992" y="44046"/>
                    </a:lnTo>
                    <a:lnTo>
                      <a:pt x="27381" y="43002"/>
                    </a:lnTo>
                    <a:lnTo>
                      <a:pt x="27224" y="43100"/>
                    </a:lnTo>
                    <a:lnTo>
                      <a:pt x="27046" y="43179"/>
                    </a:lnTo>
                    <a:lnTo>
                      <a:pt x="26849" y="43238"/>
                    </a:lnTo>
                    <a:lnTo>
                      <a:pt x="26653" y="43297"/>
                    </a:lnTo>
                    <a:lnTo>
                      <a:pt x="26456" y="43337"/>
                    </a:lnTo>
                    <a:lnTo>
                      <a:pt x="26259" y="43376"/>
                    </a:lnTo>
                    <a:lnTo>
                      <a:pt x="26042" y="43396"/>
                    </a:lnTo>
                    <a:lnTo>
                      <a:pt x="25825" y="43396"/>
                    </a:lnTo>
                    <a:lnTo>
                      <a:pt x="25412" y="43376"/>
                    </a:lnTo>
                    <a:lnTo>
                      <a:pt x="24998" y="43337"/>
                    </a:lnTo>
                    <a:lnTo>
                      <a:pt x="24565" y="43238"/>
                    </a:lnTo>
                    <a:lnTo>
                      <a:pt x="24092" y="43100"/>
                    </a:lnTo>
                    <a:lnTo>
                      <a:pt x="23678" y="42962"/>
                    </a:lnTo>
                    <a:lnTo>
                      <a:pt x="23245" y="42785"/>
                    </a:lnTo>
                    <a:lnTo>
                      <a:pt x="22811" y="42588"/>
                    </a:lnTo>
                    <a:lnTo>
                      <a:pt x="22358" y="42352"/>
                    </a:lnTo>
                    <a:lnTo>
                      <a:pt x="21886" y="42096"/>
                    </a:lnTo>
                    <a:lnTo>
                      <a:pt x="21413" y="41800"/>
                    </a:lnTo>
                    <a:lnTo>
                      <a:pt x="20940" y="41485"/>
                    </a:lnTo>
                    <a:lnTo>
                      <a:pt x="20448" y="41150"/>
                    </a:lnTo>
                    <a:lnTo>
                      <a:pt x="19699" y="40599"/>
                    </a:lnTo>
                    <a:lnTo>
                      <a:pt x="18931" y="39968"/>
                    </a:lnTo>
                    <a:lnTo>
                      <a:pt x="18163" y="39299"/>
                    </a:lnTo>
                    <a:lnTo>
                      <a:pt x="17375" y="38570"/>
                    </a:lnTo>
                    <a:lnTo>
                      <a:pt x="16587" y="37801"/>
                    </a:lnTo>
                    <a:lnTo>
                      <a:pt x="15799" y="36954"/>
                    </a:lnTo>
                    <a:lnTo>
                      <a:pt x="14991" y="36088"/>
                    </a:lnTo>
                    <a:lnTo>
                      <a:pt x="14184" y="35162"/>
                    </a:lnTo>
                    <a:lnTo>
                      <a:pt x="13396" y="34177"/>
                    </a:lnTo>
                    <a:lnTo>
                      <a:pt x="12588" y="33172"/>
                    </a:lnTo>
                    <a:lnTo>
                      <a:pt x="11800" y="32109"/>
                    </a:lnTo>
                    <a:lnTo>
                      <a:pt x="11012" y="31006"/>
                    </a:lnTo>
                    <a:lnTo>
                      <a:pt x="10244" y="29863"/>
                    </a:lnTo>
                    <a:lnTo>
                      <a:pt x="9476" y="28701"/>
                    </a:lnTo>
                    <a:lnTo>
                      <a:pt x="8727" y="27480"/>
                    </a:lnTo>
                    <a:lnTo>
                      <a:pt x="7998" y="26239"/>
                    </a:lnTo>
                    <a:lnTo>
                      <a:pt x="7191" y="24801"/>
                    </a:lnTo>
                    <a:lnTo>
                      <a:pt x="6442" y="23382"/>
                    </a:lnTo>
                    <a:lnTo>
                      <a:pt x="5733" y="21984"/>
                    </a:lnTo>
                    <a:lnTo>
                      <a:pt x="5083" y="20585"/>
                    </a:lnTo>
                    <a:lnTo>
                      <a:pt x="4472" y="19206"/>
                    </a:lnTo>
                    <a:lnTo>
                      <a:pt x="3901" y="17847"/>
                    </a:lnTo>
                    <a:lnTo>
                      <a:pt x="3409" y="16508"/>
                    </a:lnTo>
                    <a:lnTo>
                      <a:pt x="2956" y="15208"/>
                    </a:lnTo>
                    <a:lnTo>
                      <a:pt x="2542" y="13927"/>
                    </a:lnTo>
                    <a:lnTo>
                      <a:pt x="2187" y="12686"/>
                    </a:lnTo>
                    <a:lnTo>
                      <a:pt x="1892" y="11485"/>
                    </a:lnTo>
                    <a:lnTo>
                      <a:pt x="1655" y="10322"/>
                    </a:lnTo>
                    <a:lnTo>
                      <a:pt x="1458" y="9219"/>
                    </a:lnTo>
                    <a:lnTo>
                      <a:pt x="1380" y="8687"/>
                    </a:lnTo>
                    <a:lnTo>
                      <a:pt x="1321" y="8156"/>
                    </a:lnTo>
                    <a:lnTo>
                      <a:pt x="1262" y="7643"/>
                    </a:lnTo>
                    <a:lnTo>
                      <a:pt x="1242" y="7151"/>
                    </a:lnTo>
                    <a:lnTo>
                      <a:pt x="1222" y="6678"/>
                    </a:lnTo>
                    <a:lnTo>
                      <a:pt x="1202" y="6206"/>
                    </a:lnTo>
                    <a:lnTo>
                      <a:pt x="1222" y="5713"/>
                    </a:lnTo>
                    <a:lnTo>
                      <a:pt x="1242" y="5240"/>
                    </a:lnTo>
                    <a:lnTo>
                      <a:pt x="1281" y="4787"/>
                    </a:lnTo>
                    <a:lnTo>
                      <a:pt x="1340" y="4354"/>
                    </a:lnTo>
                    <a:lnTo>
                      <a:pt x="1419" y="3960"/>
                    </a:lnTo>
                    <a:lnTo>
                      <a:pt x="1498" y="3566"/>
                    </a:lnTo>
                    <a:lnTo>
                      <a:pt x="1596" y="3211"/>
                    </a:lnTo>
                    <a:lnTo>
                      <a:pt x="1715" y="2876"/>
                    </a:lnTo>
                    <a:lnTo>
                      <a:pt x="1852" y="2561"/>
                    </a:lnTo>
                    <a:lnTo>
                      <a:pt x="2010" y="2266"/>
                    </a:lnTo>
                    <a:lnTo>
                      <a:pt x="2168" y="2010"/>
                    </a:lnTo>
                    <a:lnTo>
                      <a:pt x="2345" y="1773"/>
                    </a:lnTo>
                    <a:lnTo>
                      <a:pt x="2522" y="1557"/>
                    </a:lnTo>
                    <a:lnTo>
                      <a:pt x="2719" y="1360"/>
                    </a:lnTo>
                    <a:lnTo>
                      <a:pt x="2936" y="1182"/>
                    </a:lnTo>
                    <a:lnTo>
                      <a:pt x="3153" y="1045"/>
                    </a:lnTo>
                    <a:lnTo>
                      <a:pt x="256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99" name="Google Shape;999;p15"/>
          <p:cNvGrpSpPr/>
          <p:nvPr/>
        </p:nvGrpSpPr>
        <p:grpSpPr>
          <a:xfrm>
            <a:off x="172317" y="4470741"/>
            <a:ext cx="491076" cy="475810"/>
            <a:chOff x="10401025" y="944500"/>
            <a:chExt cx="1235100" cy="1196704"/>
          </a:xfrm>
        </p:grpSpPr>
        <p:sp>
          <p:nvSpPr>
            <p:cNvPr id="1000" name="Google Shape;1000;p15"/>
            <p:cNvSpPr/>
            <p:nvPr/>
          </p:nvSpPr>
          <p:spPr>
            <a:xfrm>
              <a:off x="10463150" y="1980704"/>
              <a:ext cx="1091400" cy="160500"/>
            </a:xfrm>
            <a:prstGeom prst="ellipse">
              <a:avLst/>
            </a:pr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01" name="Google Shape;1001;p15"/>
            <p:cNvGrpSpPr/>
            <p:nvPr/>
          </p:nvGrpSpPr>
          <p:grpSpPr>
            <a:xfrm>
              <a:off x="10401025" y="944500"/>
              <a:ext cx="1235100" cy="1128725"/>
              <a:chOff x="2439475" y="238125"/>
              <a:chExt cx="1235100" cy="1128725"/>
            </a:xfrm>
          </p:grpSpPr>
          <p:sp>
            <p:nvSpPr>
              <p:cNvPr id="1002" name="Google Shape;1002;p15"/>
              <p:cNvSpPr/>
              <p:nvPr/>
            </p:nvSpPr>
            <p:spPr>
              <a:xfrm>
                <a:off x="2439475" y="516850"/>
                <a:ext cx="1235100" cy="571275"/>
              </a:xfrm>
              <a:custGeom>
                <a:avLst/>
                <a:gdLst/>
                <a:ahLst/>
                <a:cxnLst/>
                <a:rect l="l" t="t" r="r" b="b"/>
                <a:pathLst>
                  <a:path w="49404" h="22851" extrusionOk="0">
                    <a:moveTo>
                      <a:pt x="12371" y="1202"/>
                    </a:moveTo>
                    <a:lnTo>
                      <a:pt x="13159" y="1222"/>
                    </a:lnTo>
                    <a:lnTo>
                      <a:pt x="13966" y="1241"/>
                    </a:lnTo>
                    <a:lnTo>
                      <a:pt x="14813" y="1281"/>
                    </a:lnTo>
                    <a:lnTo>
                      <a:pt x="15660" y="1340"/>
                    </a:lnTo>
                    <a:lnTo>
                      <a:pt x="16527" y="1399"/>
                    </a:lnTo>
                    <a:lnTo>
                      <a:pt x="17414" y="1497"/>
                    </a:lnTo>
                    <a:lnTo>
                      <a:pt x="18300" y="1596"/>
                    </a:lnTo>
                    <a:lnTo>
                      <a:pt x="19226" y="1734"/>
                    </a:lnTo>
                    <a:lnTo>
                      <a:pt x="20152" y="1872"/>
                    </a:lnTo>
                    <a:lnTo>
                      <a:pt x="21077" y="2009"/>
                    </a:lnTo>
                    <a:lnTo>
                      <a:pt x="22023" y="2187"/>
                    </a:lnTo>
                    <a:lnTo>
                      <a:pt x="22988" y="2384"/>
                    </a:lnTo>
                    <a:lnTo>
                      <a:pt x="23953" y="2581"/>
                    </a:lnTo>
                    <a:lnTo>
                      <a:pt x="24919" y="2797"/>
                    </a:lnTo>
                    <a:lnTo>
                      <a:pt x="25904" y="3053"/>
                    </a:lnTo>
                    <a:lnTo>
                      <a:pt x="26888" y="3310"/>
                    </a:lnTo>
                    <a:lnTo>
                      <a:pt x="28031" y="3625"/>
                    </a:lnTo>
                    <a:lnTo>
                      <a:pt x="29173" y="3960"/>
                    </a:lnTo>
                    <a:lnTo>
                      <a:pt x="30277" y="4294"/>
                    </a:lnTo>
                    <a:lnTo>
                      <a:pt x="31360" y="4669"/>
                    </a:lnTo>
                    <a:lnTo>
                      <a:pt x="32424" y="5043"/>
                    </a:lnTo>
                    <a:lnTo>
                      <a:pt x="33468" y="5437"/>
                    </a:lnTo>
                    <a:lnTo>
                      <a:pt x="34472" y="5831"/>
                    </a:lnTo>
                    <a:lnTo>
                      <a:pt x="35457" y="6245"/>
                    </a:lnTo>
                    <a:lnTo>
                      <a:pt x="36895" y="6875"/>
                    </a:lnTo>
                    <a:lnTo>
                      <a:pt x="38254" y="7545"/>
                    </a:lnTo>
                    <a:lnTo>
                      <a:pt x="39554" y="8214"/>
                    </a:lnTo>
                    <a:lnTo>
                      <a:pt x="40165" y="8549"/>
                    </a:lnTo>
                    <a:lnTo>
                      <a:pt x="40756" y="8904"/>
                    </a:lnTo>
                    <a:lnTo>
                      <a:pt x="41623" y="9416"/>
                    </a:lnTo>
                    <a:lnTo>
                      <a:pt x="42450" y="9948"/>
                    </a:lnTo>
                    <a:lnTo>
                      <a:pt x="43218" y="10480"/>
                    </a:lnTo>
                    <a:lnTo>
                      <a:pt x="43927" y="11012"/>
                    </a:lnTo>
                    <a:lnTo>
                      <a:pt x="44597" y="11543"/>
                    </a:lnTo>
                    <a:lnTo>
                      <a:pt x="45227" y="12075"/>
                    </a:lnTo>
                    <a:lnTo>
                      <a:pt x="45779" y="12607"/>
                    </a:lnTo>
                    <a:lnTo>
                      <a:pt x="46291" y="13139"/>
                    </a:lnTo>
                    <a:lnTo>
                      <a:pt x="46744" y="13671"/>
                    </a:lnTo>
                    <a:lnTo>
                      <a:pt x="47138" y="14183"/>
                    </a:lnTo>
                    <a:lnTo>
                      <a:pt x="47473" y="14675"/>
                    </a:lnTo>
                    <a:lnTo>
                      <a:pt x="47611" y="14931"/>
                    </a:lnTo>
                    <a:lnTo>
                      <a:pt x="47729" y="15168"/>
                    </a:lnTo>
                    <a:lnTo>
                      <a:pt x="47847" y="15404"/>
                    </a:lnTo>
                    <a:lnTo>
                      <a:pt x="47946" y="15641"/>
                    </a:lnTo>
                    <a:lnTo>
                      <a:pt x="48025" y="15877"/>
                    </a:lnTo>
                    <a:lnTo>
                      <a:pt x="48084" y="16113"/>
                    </a:lnTo>
                    <a:lnTo>
                      <a:pt x="48143" y="16330"/>
                    </a:lnTo>
                    <a:lnTo>
                      <a:pt x="48182" y="16547"/>
                    </a:lnTo>
                    <a:lnTo>
                      <a:pt x="48202" y="16763"/>
                    </a:lnTo>
                    <a:lnTo>
                      <a:pt x="48202" y="16980"/>
                    </a:lnTo>
                    <a:lnTo>
                      <a:pt x="48202" y="17157"/>
                    </a:lnTo>
                    <a:lnTo>
                      <a:pt x="48182" y="17335"/>
                    </a:lnTo>
                    <a:lnTo>
                      <a:pt x="48163" y="17512"/>
                    </a:lnTo>
                    <a:lnTo>
                      <a:pt x="48123" y="17709"/>
                    </a:lnTo>
                    <a:lnTo>
                      <a:pt x="48044" y="17926"/>
                    </a:lnTo>
                    <a:lnTo>
                      <a:pt x="47966" y="18123"/>
                    </a:lnTo>
                    <a:lnTo>
                      <a:pt x="47847" y="18339"/>
                    </a:lnTo>
                    <a:lnTo>
                      <a:pt x="47729" y="18536"/>
                    </a:lnTo>
                    <a:lnTo>
                      <a:pt x="47611" y="18714"/>
                    </a:lnTo>
                    <a:lnTo>
                      <a:pt x="47473" y="18871"/>
                    </a:lnTo>
                    <a:lnTo>
                      <a:pt x="47315" y="19048"/>
                    </a:lnTo>
                    <a:lnTo>
                      <a:pt x="47158" y="19206"/>
                    </a:lnTo>
                    <a:lnTo>
                      <a:pt x="46961" y="19364"/>
                    </a:lnTo>
                    <a:lnTo>
                      <a:pt x="46764" y="19521"/>
                    </a:lnTo>
                    <a:lnTo>
                      <a:pt x="46567" y="19679"/>
                    </a:lnTo>
                    <a:lnTo>
                      <a:pt x="46331" y="19817"/>
                    </a:lnTo>
                    <a:lnTo>
                      <a:pt x="45956" y="20033"/>
                    </a:lnTo>
                    <a:lnTo>
                      <a:pt x="45562" y="20230"/>
                    </a:lnTo>
                    <a:lnTo>
                      <a:pt x="45129" y="20427"/>
                    </a:lnTo>
                    <a:lnTo>
                      <a:pt x="44676" y="20605"/>
                    </a:lnTo>
                    <a:lnTo>
                      <a:pt x="44183" y="20762"/>
                    </a:lnTo>
                    <a:lnTo>
                      <a:pt x="43652" y="20920"/>
                    </a:lnTo>
                    <a:lnTo>
                      <a:pt x="43100" y="21058"/>
                    </a:lnTo>
                    <a:lnTo>
                      <a:pt x="42529" y="21176"/>
                    </a:lnTo>
                    <a:lnTo>
                      <a:pt x="41918" y="21294"/>
                    </a:lnTo>
                    <a:lnTo>
                      <a:pt x="41308" y="21373"/>
                    </a:lnTo>
                    <a:lnTo>
                      <a:pt x="40657" y="21471"/>
                    </a:lnTo>
                    <a:lnTo>
                      <a:pt x="39968" y="21530"/>
                    </a:lnTo>
                    <a:lnTo>
                      <a:pt x="39279" y="21589"/>
                    </a:lnTo>
                    <a:lnTo>
                      <a:pt x="38550" y="21629"/>
                    </a:lnTo>
                    <a:lnTo>
                      <a:pt x="37821" y="21649"/>
                    </a:lnTo>
                    <a:lnTo>
                      <a:pt x="36265" y="21649"/>
                    </a:lnTo>
                    <a:lnTo>
                      <a:pt x="35437" y="21609"/>
                    </a:lnTo>
                    <a:lnTo>
                      <a:pt x="34610" y="21570"/>
                    </a:lnTo>
                    <a:lnTo>
                      <a:pt x="33763" y="21530"/>
                    </a:lnTo>
                    <a:lnTo>
                      <a:pt x="32896" y="21452"/>
                    </a:lnTo>
                    <a:lnTo>
                      <a:pt x="32010" y="21353"/>
                    </a:lnTo>
                    <a:lnTo>
                      <a:pt x="31104" y="21255"/>
                    </a:lnTo>
                    <a:lnTo>
                      <a:pt x="30198" y="21136"/>
                    </a:lnTo>
                    <a:lnTo>
                      <a:pt x="29272" y="20999"/>
                    </a:lnTo>
                    <a:lnTo>
                      <a:pt x="28346" y="20841"/>
                    </a:lnTo>
                    <a:lnTo>
                      <a:pt x="27401" y="20664"/>
                    </a:lnTo>
                    <a:lnTo>
                      <a:pt x="26435" y="20486"/>
                    </a:lnTo>
                    <a:lnTo>
                      <a:pt x="25470" y="20270"/>
                    </a:lnTo>
                    <a:lnTo>
                      <a:pt x="24505" y="20053"/>
                    </a:lnTo>
                    <a:lnTo>
                      <a:pt x="23520" y="19817"/>
                    </a:lnTo>
                    <a:lnTo>
                      <a:pt x="22535" y="19561"/>
                    </a:lnTo>
                    <a:lnTo>
                      <a:pt x="21393" y="19245"/>
                    </a:lnTo>
                    <a:lnTo>
                      <a:pt x="20250" y="18911"/>
                    </a:lnTo>
                    <a:lnTo>
                      <a:pt x="19147" y="18556"/>
                    </a:lnTo>
                    <a:lnTo>
                      <a:pt x="18064" y="18182"/>
                    </a:lnTo>
                    <a:lnTo>
                      <a:pt x="17000" y="17807"/>
                    </a:lnTo>
                    <a:lnTo>
                      <a:pt x="15956" y="17433"/>
                    </a:lnTo>
                    <a:lnTo>
                      <a:pt x="14951" y="17020"/>
                    </a:lnTo>
                    <a:lnTo>
                      <a:pt x="13966" y="16606"/>
                    </a:lnTo>
                    <a:lnTo>
                      <a:pt x="12528" y="15975"/>
                    </a:lnTo>
                    <a:lnTo>
                      <a:pt x="11169" y="15325"/>
                    </a:lnTo>
                    <a:lnTo>
                      <a:pt x="9869" y="14656"/>
                    </a:lnTo>
                    <a:lnTo>
                      <a:pt x="9259" y="14301"/>
                    </a:lnTo>
                    <a:lnTo>
                      <a:pt x="8648" y="13966"/>
                    </a:lnTo>
                    <a:lnTo>
                      <a:pt x="7801" y="13434"/>
                    </a:lnTo>
                    <a:lnTo>
                      <a:pt x="6974" y="12903"/>
                    </a:lnTo>
                    <a:lnTo>
                      <a:pt x="6205" y="12371"/>
                    </a:lnTo>
                    <a:lnTo>
                      <a:pt x="5476" y="11839"/>
                    </a:lnTo>
                    <a:lnTo>
                      <a:pt x="4807" y="11307"/>
                    </a:lnTo>
                    <a:lnTo>
                      <a:pt x="4196" y="10775"/>
                    </a:lnTo>
                    <a:lnTo>
                      <a:pt x="3645" y="10243"/>
                    </a:lnTo>
                    <a:lnTo>
                      <a:pt x="3132" y="9711"/>
                    </a:lnTo>
                    <a:lnTo>
                      <a:pt x="2679" y="9199"/>
                    </a:lnTo>
                    <a:lnTo>
                      <a:pt x="2285" y="8687"/>
                    </a:lnTo>
                    <a:lnTo>
                      <a:pt x="1951" y="8175"/>
                    </a:lnTo>
                    <a:lnTo>
                      <a:pt x="1813" y="7939"/>
                    </a:lnTo>
                    <a:lnTo>
                      <a:pt x="1694" y="7683"/>
                    </a:lnTo>
                    <a:lnTo>
                      <a:pt x="1576" y="7446"/>
                    </a:lnTo>
                    <a:lnTo>
                      <a:pt x="1478" y="7210"/>
                    </a:lnTo>
                    <a:lnTo>
                      <a:pt x="1399" y="6973"/>
                    </a:lnTo>
                    <a:lnTo>
                      <a:pt x="1320" y="6757"/>
                    </a:lnTo>
                    <a:lnTo>
                      <a:pt x="1281" y="6520"/>
                    </a:lnTo>
                    <a:lnTo>
                      <a:pt x="1241" y="6304"/>
                    </a:lnTo>
                    <a:lnTo>
                      <a:pt x="1222" y="6087"/>
                    </a:lnTo>
                    <a:lnTo>
                      <a:pt x="1222" y="5890"/>
                    </a:lnTo>
                    <a:lnTo>
                      <a:pt x="1222" y="5693"/>
                    </a:lnTo>
                    <a:lnTo>
                      <a:pt x="1241" y="5516"/>
                    </a:lnTo>
                    <a:lnTo>
                      <a:pt x="1261" y="5338"/>
                    </a:lnTo>
                    <a:lnTo>
                      <a:pt x="1300" y="5161"/>
                    </a:lnTo>
                    <a:lnTo>
                      <a:pt x="1379" y="4944"/>
                    </a:lnTo>
                    <a:lnTo>
                      <a:pt x="1458" y="4728"/>
                    </a:lnTo>
                    <a:lnTo>
                      <a:pt x="1557" y="4531"/>
                    </a:lnTo>
                    <a:lnTo>
                      <a:pt x="1694" y="4314"/>
                    </a:lnTo>
                    <a:lnTo>
                      <a:pt x="1813" y="4157"/>
                    </a:lnTo>
                    <a:lnTo>
                      <a:pt x="1951" y="3979"/>
                    </a:lnTo>
                    <a:lnTo>
                      <a:pt x="2108" y="3802"/>
                    </a:lnTo>
                    <a:lnTo>
                      <a:pt x="2266" y="3644"/>
                    </a:lnTo>
                    <a:lnTo>
                      <a:pt x="2443" y="3487"/>
                    </a:lnTo>
                    <a:lnTo>
                      <a:pt x="2640" y="3329"/>
                    </a:lnTo>
                    <a:lnTo>
                      <a:pt x="2857" y="3191"/>
                    </a:lnTo>
                    <a:lnTo>
                      <a:pt x="3093" y="3034"/>
                    </a:lnTo>
                    <a:lnTo>
                      <a:pt x="3448" y="2817"/>
                    </a:lnTo>
                    <a:lnTo>
                      <a:pt x="3861" y="2620"/>
                    </a:lnTo>
                    <a:lnTo>
                      <a:pt x="4295" y="2443"/>
                    </a:lnTo>
                    <a:lnTo>
                      <a:pt x="4748" y="2266"/>
                    </a:lnTo>
                    <a:lnTo>
                      <a:pt x="5240" y="2088"/>
                    </a:lnTo>
                    <a:lnTo>
                      <a:pt x="5772" y="1950"/>
                    </a:lnTo>
                    <a:lnTo>
                      <a:pt x="6324" y="1812"/>
                    </a:lnTo>
                    <a:lnTo>
                      <a:pt x="6895" y="1675"/>
                    </a:lnTo>
                    <a:lnTo>
                      <a:pt x="7486" y="1576"/>
                    </a:lnTo>
                    <a:lnTo>
                      <a:pt x="8116" y="1478"/>
                    </a:lnTo>
                    <a:lnTo>
                      <a:pt x="8766" y="1399"/>
                    </a:lnTo>
                    <a:lnTo>
                      <a:pt x="9456" y="1320"/>
                    </a:lnTo>
                    <a:lnTo>
                      <a:pt x="10145" y="1281"/>
                    </a:lnTo>
                    <a:lnTo>
                      <a:pt x="10854" y="1241"/>
                    </a:lnTo>
                    <a:lnTo>
                      <a:pt x="11603" y="1222"/>
                    </a:lnTo>
                    <a:lnTo>
                      <a:pt x="12371" y="1202"/>
                    </a:lnTo>
                    <a:close/>
                    <a:moveTo>
                      <a:pt x="12371" y="0"/>
                    </a:moveTo>
                    <a:lnTo>
                      <a:pt x="11169" y="20"/>
                    </a:lnTo>
                    <a:lnTo>
                      <a:pt x="10027" y="79"/>
                    </a:lnTo>
                    <a:lnTo>
                      <a:pt x="8943" y="158"/>
                    </a:lnTo>
                    <a:lnTo>
                      <a:pt x="7899" y="296"/>
                    </a:lnTo>
                    <a:lnTo>
                      <a:pt x="7131" y="414"/>
                    </a:lnTo>
                    <a:lnTo>
                      <a:pt x="6422" y="552"/>
                    </a:lnTo>
                    <a:lnTo>
                      <a:pt x="5733" y="709"/>
                    </a:lnTo>
                    <a:lnTo>
                      <a:pt x="5063" y="887"/>
                    </a:lnTo>
                    <a:lnTo>
                      <a:pt x="4590" y="1044"/>
                    </a:lnTo>
                    <a:lnTo>
                      <a:pt x="4157" y="1202"/>
                    </a:lnTo>
                    <a:lnTo>
                      <a:pt x="3723" y="1359"/>
                    </a:lnTo>
                    <a:lnTo>
                      <a:pt x="3310" y="1556"/>
                    </a:lnTo>
                    <a:lnTo>
                      <a:pt x="2916" y="1753"/>
                    </a:lnTo>
                    <a:lnTo>
                      <a:pt x="2541" y="1970"/>
                    </a:lnTo>
                    <a:lnTo>
                      <a:pt x="2187" y="2187"/>
                    </a:lnTo>
                    <a:lnTo>
                      <a:pt x="1852" y="2423"/>
                    </a:lnTo>
                    <a:lnTo>
                      <a:pt x="1557" y="2679"/>
                    </a:lnTo>
                    <a:lnTo>
                      <a:pt x="1261" y="2935"/>
                    </a:lnTo>
                    <a:lnTo>
                      <a:pt x="1005" y="3231"/>
                    </a:lnTo>
                    <a:lnTo>
                      <a:pt x="769" y="3526"/>
                    </a:lnTo>
                    <a:lnTo>
                      <a:pt x="572" y="3822"/>
                    </a:lnTo>
                    <a:lnTo>
                      <a:pt x="394" y="4157"/>
                    </a:lnTo>
                    <a:lnTo>
                      <a:pt x="256" y="4491"/>
                    </a:lnTo>
                    <a:lnTo>
                      <a:pt x="138" y="4846"/>
                    </a:lnTo>
                    <a:lnTo>
                      <a:pt x="79" y="5102"/>
                    </a:lnTo>
                    <a:lnTo>
                      <a:pt x="40" y="5358"/>
                    </a:lnTo>
                    <a:lnTo>
                      <a:pt x="20" y="5614"/>
                    </a:lnTo>
                    <a:lnTo>
                      <a:pt x="0" y="5890"/>
                    </a:lnTo>
                    <a:lnTo>
                      <a:pt x="20" y="6146"/>
                    </a:lnTo>
                    <a:lnTo>
                      <a:pt x="40" y="6402"/>
                    </a:lnTo>
                    <a:lnTo>
                      <a:pt x="79" y="6658"/>
                    </a:lnTo>
                    <a:lnTo>
                      <a:pt x="138" y="6934"/>
                    </a:lnTo>
                    <a:lnTo>
                      <a:pt x="197" y="7190"/>
                    </a:lnTo>
                    <a:lnTo>
                      <a:pt x="276" y="7446"/>
                    </a:lnTo>
                    <a:lnTo>
                      <a:pt x="375" y="7702"/>
                    </a:lnTo>
                    <a:lnTo>
                      <a:pt x="493" y="7958"/>
                    </a:lnTo>
                    <a:lnTo>
                      <a:pt x="710" y="8411"/>
                    </a:lnTo>
                    <a:lnTo>
                      <a:pt x="966" y="8864"/>
                    </a:lnTo>
                    <a:lnTo>
                      <a:pt x="1261" y="9317"/>
                    </a:lnTo>
                    <a:lnTo>
                      <a:pt x="1596" y="9771"/>
                    </a:lnTo>
                    <a:lnTo>
                      <a:pt x="1911" y="10165"/>
                    </a:lnTo>
                    <a:lnTo>
                      <a:pt x="2246" y="10539"/>
                    </a:lnTo>
                    <a:lnTo>
                      <a:pt x="2620" y="10933"/>
                    </a:lnTo>
                    <a:lnTo>
                      <a:pt x="3014" y="11327"/>
                    </a:lnTo>
                    <a:lnTo>
                      <a:pt x="3428" y="11721"/>
                    </a:lnTo>
                    <a:lnTo>
                      <a:pt x="3881" y="12095"/>
                    </a:lnTo>
                    <a:lnTo>
                      <a:pt x="4354" y="12489"/>
                    </a:lnTo>
                    <a:lnTo>
                      <a:pt x="4826" y="12863"/>
                    </a:lnTo>
                    <a:lnTo>
                      <a:pt x="5614" y="13434"/>
                    </a:lnTo>
                    <a:lnTo>
                      <a:pt x="6442" y="14006"/>
                    </a:lnTo>
                    <a:lnTo>
                      <a:pt x="7308" y="14557"/>
                    </a:lnTo>
                    <a:lnTo>
                      <a:pt x="8234" y="15109"/>
                    </a:lnTo>
                    <a:lnTo>
                      <a:pt x="9180" y="15641"/>
                    </a:lnTo>
                    <a:lnTo>
                      <a:pt x="10184" y="16172"/>
                    </a:lnTo>
                    <a:lnTo>
                      <a:pt x="11228" y="16704"/>
                    </a:lnTo>
                    <a:lnTo>
                      <a:pt x="12331" y="17216"/>
                    </a:lnTo>
                    <a:lnTo>
                      <a:pt x="13454" y="17709"/>
                    </a:lnTo>
                    <a:lnTo>
                      <a:pt x="14597" y="18182"/>
                    </a:lnTo>
                    <a:lnTo>
                      <a:pt x="15798" y="18654"/>
                    </a:lnTo>
                    <a:lnTo>
                      <a:pt x="17020" y="19108"/>
                    </a:lnTo>
                    <a:lnTo>
                      <a:pt x="18280" y="19541"/>
                    </a:lnTo>
                    <a:lnTo>
                      <a:pt x="19561" y="19955"/>
                    </a:lnTo>
                    <a:lnTo>
                      <a:pt x="20880" y="20349"/>
                    </a:lnTo>
                    <a:lnTo>
                      <a:pt x="22220" y="20723"/>
                    </a:lnTo>
                    <a:lnTo>
                      <a:pt x="23225" y="20979"/>
                    </a:lnTo>
                    <a:lnTo>
                      <a:pt x="24229" y="21215"/>
                    </a:lnTo>
                    <a:lnTo>
                      <a:pt x="25214" y="21452"/>
                    </a:lnTo>
                    <a:lnTo>
                      <a:pt x="26199" y="21668"/>
                    </a:lnTo>
                    <a:lnTo>
                      <a:pt x="27164" y="21846"/>
                    </a:lnTo>
                    <a:lnTo>
                      <a:pt x="28129" y="22023"/>
                    </a:lnTo>
                    <a:lnTo>
                      <a:pt x="29095" y="22180"/>
                    </a:lnTo>
                    <a:lnTo>
                      <a:pt x="30040" y="22318"/>
                    </a:lnTo>
                    <a:lnTo>
                      <a:pt x="30966" y="22456"/>
                    </a:lnTo>
                    <a:lnTo>
                      <a:pt x="31872" y="22555"/>
                    </a:lnTo>
                    <a:lnTo>
                      <a:pt x="32778" y="22653"/>
                    </a:lnTo>
                    <a:lnTo>
                      <a:pt x="33665" y="22732"/>
                    </a:lnTo>
                    <a:lnTo>
                      <a:pt x="34551" y="22791"/>
                    </a:lnTo>
                    <a:lnTo>
                      <a:pt x="35398" y="22830"/>
                    </a:lnTo>
                    <a:lnTo>
                      <a:pt x="36245" y="22850"/>
                    </a:lnTo>
                    <a:lnTo>
                      <a:pt x="37053" y="22850"/>
                    </a:lnTo>
                    <a:lnTo>
                      <a:pt x="38254" y="22830"/>
                    </a:lnTo>
                    <a:lnTo>
                      <a:pt x="39397" y="22791"/>
                    </a:lnTo>
                    <a:lnTo>
                      <a:pt x="40480" y="22693"/>
                    </a:lnTo>
                    <a:lnTo>
                      <a:pt x="41524" y="22574"/>
                    </a:lnTo>
                    <a:lnTo>
                      <a:pt x="42273" y="22456"/>
                    </a:lnTo>
                    <a:lnTo>
                      <a:pt x="43002" y="22318"/>
                    </a:lnTo>
                    <a:lnTo>
                      <a:pt x="43691" y="22141"/>
                    </a:lnTo>
                    <a:lnTo>
                      <a:pt x="44341" y="21964"/>
                    </a:lnTo>
                    <a:lnTo>
                      <a:pt x="44814" y="21826"/>
                    </a:lnTo>
                    <a:lnTo>
                      <a:pt x="45267" y="21668"/>
                    </a:lnTo>
                    <a:lnTo>
                      <a:pt x="45700" y="21491"/>
                    </a:lnTo>
                    <a:lnTo>
                      <a:pt x="46114" y="21314"/>
                    </a:lnTo>
                    <a:lnTo>
                      <a:pt x="46508" y="21097"/>
                    </a:lnTo>
                    <a:lnTo>
                      <a:pt x="46882" y="20900"/>
                    </a:lnTo>
                    <a:lnTo>
                      <a:pt x="47237" y="20664"/>
                    </a:lnTo>
                    <a:lnTo>
                      <a:pt x="47572" y="20427"/>
                    </a:lnTo>
                    <a:lnTo>
                      <a:pt x="47867" y="20191"/>
                    </a:lnTo>
                    <a:lnTo>
                      <a:pt x="48163" y="19915"/>
                    </a:lnTo>
                    <a:lnTo>
                      <a:pt x="48419" y="19639"/>
                    </a:lnTo>
                    <a:lnTo>
                      <a:pt x="48635" y="19344"/>
                    </a:lnTo>
                    <a:lnTo>
                      <a:pt x="48852" y="19029"/>
                    </a:lnTo>
                    <a:lnTo>
                      <a:pt x="49029" y="18694"/>
                    </a:lnTo>
                    <a:lnTo>
                      <a:pt x="49167" y="18359"/>
                    </a:lnTo>
                    <a:lnTo>
                      <a:pt x="49285" y="18004"/>
                    </a:lnTo>
                    <a:lnTo>
                      <a:pt x="49344" y="17748"/>
                    </a:lnTo>
                    <a:lnTo>
                      <a:pt x="49384" y="17492"/>
                    </a:lnTo>
                    <a:lnTo>
                      <a:pt x="49404" y="17236"/>
                    </a:lnTo>
                    <a:lnTo>
                      <a:pt x="49404" y="16980"/>
                    </a:lnTo>
                    <a:lnTo>
                      <a:pt x="49404" y="16704"/>
                    </a:lnTo>
                    <a:lnTo>
                      <a:pt x="49384" y="16448"/>
                    </a:lnTo>
                    <a:lnTo>
                      <a:pt x="49344" y="16192"/>
                    </a:lnTo>
                    <a:lnTo>
                      <a:pt x="49285" y="15936"/>
                    </a:lnTo>
                    <a:lnTo>
                      <a:pt x="49226" y="15680"/>
                    </a:lnTo>
                    <a:lnTo>
                      <a:pt x="49147" y="15404"/>
                    </a:lnTo>
                    <a:lnTo>
                      <a:pt x="49049" y="15148"/>
                    </a:lnTo>
                    <a:lnTo>
                      <a:pt x="48931" y="14892"/>
                    </a:lnTo>
                    <a:lnTo>
                      <a:pt x="48714" y="14439"/>
                    </a:lnTo>
                    <a:lnTo>
                      <a:pt x="48458" y="13986"/>
                    </a:lnTo>
                    <a:lnTo>
                      <a:pt x="48163" y="13533"/>
                    </a:lnTo>
                    <a:lnTo>
                      <a:pt x="47828" y="13100"/>
                    </a:lnTo>
                    <a:lnTo>
                      <a:pt x="47512" y="12706"/>
                    </a:lnTo>
                    <a:lnTo>
                      <a:pt x="47178" y="12312"/>
                    </a:lnTo>
                    <a:lnTo>
                      <a:pt x="46803" y="11918"/>
                    </a:lnTo>
                    <a:lnTo>
                      <a:pt x="46409" y="11524"/>
                    </a:lnTo>
                    <a:lnTo>
                      <a:pt x="45976" y="11149"/>
                    </a:lnTo>
                    <a:lnTo>
                      <a:pt x="45543" y="10755"/>
                    </a:lnTo>
                    <a:lnTo>
                      <a:pt x="45070" y="10381"/>
                    </a:lnTo>
                    <a:lnTo>
                      <a:pt x="44577" y="9987"/>
                    </a:lnTo>
                    <a:lnTo>
                      <a:pt x="43809" y="9416"/>
                    </a:lnTo>
                    <a:lnTo>
                      <a:pt x="42982" y="8864"/>
                    </a:lnTo>
                    <a:lnTo>
                      <a:pt x="42115" y="8293"/>
                    </a:lnTo>
                    <a:lnTo>
                      <a:pt x="41189" y="7761"/>
                    </a:lnTo>
                    <a:lnTo>
                      <a:pt x="40224" y="7210"/>
                    </a:lnTo>
                    <a:lnTo>
                      <a:pt x="39220" y="6678"/>
                    </a:lnTo>
                    <a:lnTo>
                      <a:pt x="38176" y="6166"/>
                    </a:lnTo>
                    <a:lnTo>
                      <a:pt x="37092" y="5654"/>
                    </a:lnTo>
                    <a:lnTo>
                      <a:pt x="35969" y="5161"/>
                    </a:lnTo>
                    <a:lnTo>
                      <a:pt x="34807" y="4669"/>
                    </a:lnTo>
                    <a:lnTo>
                      <a:pt x="33625" y="4196"/>
                    </a:lnTo>
                    <a:lnTo>
                      <a:pt x="32404" y="3763"/>
                    </a:lnTo>
                    <a:lnTo>
                      <a:pt x="31143" y="3329"/>
                    </a:lnTo>
                    <a:lnTo>
                      <a:pt x="29863" y="2916"/>
                    </a:lnTo>
                    <a:lnTo>
                      <a:pt x="28543" y="2502"/>
                    </a:lnTo>
                    <a:lnTo>
                      <a:pt x="27204" y="2147"/>
                    </a:lnTo>
                    <a:lnTo>
                      <a:pt x="26199" y="1872"/>
                    </a:lnTo>
                    <a:lnTo>
                      <a:pt x="25194" y="1635"/>
                    </a:lnTo>
                    <a:lnTo>
                      <a:pt x="24209" y="1399"/>
                    </a:lnTo>
                    <a:lnTo>
                      <a:pt x="23225" y="1202"/>
                    </a:lnTo>
                    <a:lnTo>
                      <a:pt x="22240" y="1005"/>
                    </a:lnTo>
                    <a:lnTo>
                      <a:pt x="21294" y="828"/>
                    </a:lnTo>
                    <a:lnTo>
                      <a:pt x="20329" y="670"/>
                    </a:lnTo>
                    <a:lnTo>
                      <a:pt x="19383" y="532"/>
                    </a:lnTo>
                    <a:lnTo>
                      <a:pt x="18458" y="414"/>
                    </a:lnTo>
                    <a:lnTo>
                      <a:pt x="17551" y="296"/>
                    </a:lnTo>
                    <a:lnTo>
                      <a:pt x="16645" y="217"/>
                    </a:lnTo>
                    <a:lnTo>
                      <a:pt x="15759" y="138"/>
                    </a:lnTo>
                    <a:lnTo>
                      <a:pt x="14873" y="79"/>
                    </a:lnTo>
                    <a:lnTo>
                      <a:pt x="14026" y="40"/>
                    </a:lnTo>
                    <a:lnTo>
                      <a:pt x="13178" y="20"/>
                    </a:lnTo>
                    <a:lnTo>
                      <a:pt x="123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15"/>
              <p:cNvSpPr/>
              <p:nvPr/>
            </p:nvSpPr>
            <p:spPr>
              <a:xfrm>
                <a:off x="2675350" y="238125"/>
                <a:ext cx="763825" cy="1128725"/>
              </a:xfrm>
              <a:custGeom>
                <a:avLst/>
                <a:gdLst/>
                <a:ahLst/>
                <a:cxnLst/>
                <a:rect l="l" t="t" r="r" b="b"/>
                <a:pathLst>
                  <a:path w="30553" h="45149" extrusionOk="0">
                    <a:moveTo>
                      <a:pt x="4728" y="1202"/>
                    </a:moveTo>
                    <a:lnTo>
                      <a:pt x="5122" y="1221"/>
                    </a:lnTo>
                    <a:lnTo>
                      <a:pt x="5556" y="1280"/>
                    </a:lnTo>
                    <a:lnTo>
                      <a:pt x="5989" y="1379"/>
                    </a:lnTo>
                    <a:lnTo>
                      <a:pt x="6442" y="1497"/>
                    </a:lnTo>
                    <a:lnTo>
                      <a:pt x="6876" y="1655"/>
                    </a:lnTo>
                    <a:lnTo>
                      <a:pt x="7289" y="1812"/>
                    </a:lnTo>
                    <a:lnTo>
                      <a:pt x="7742" y="2029"/>
                    </a:lnTo>
                    <a:lnTo>
                      <a:pt x="8195" y="2246"/>
                    </a:lnTo>
                    <a:lnTo>
                      <a:pt x="8648" y="2521"/>
                    </a:lnTo>
                    <a:lnTo>
                      <a:pt x="9121" y="2797"/>
                    </a:lnTo>
                    <a:lnTo>
                      <a:pt x="9614" y="3112"/>
                    </a:lnTo>
                    <a:lnTo>
                      <a:pt x="10106" y="3447"/>
                    </a:lnTo>
                    <a:lnTo>
                      <a:pt x="10855" y="4018"/>
                    </a:lnTo>
                    <a:lnTo>
                      <a:pt x="11623" y="4629"/>
                    </a:lnTo>
                    <a:lnTo>
                      <a:pt x="12391" y="5299"/>
                    </a:lnTo>
                    <a:lnTo>
                      <a:pt x="13179" y="6028"/>
                    </a:lnTo>
                    <a:lnTo>
                      <a:pt x="13967" y="6816"/>
                    </a:lnTo>
                    <a:lnTo>
                      <a:pt x="14755" y="7643"/>
                    </a:lnTo>
                    <a:lnTo>
                      <a:pt x="15562" y="8529"/>
                    </a:lnTo>
                    <a:lnTo>
                      <a:pt x="16350" y="9455"/>
                    </a:lnTo>
                    <a:lnTo>
                      <a:pt x="17158" y="10420"/>
                    </a:lnTo>
                    <a:lnTo>
                      <a:pt x="17946" y="11445"/>
                    </a:lnTo>
                    <a:lnTo>
                      <a:pt x="18754" y="12489"/>
                    </a:lnTo>
                    <a:lnTo>
                      <a:pt x="19522" y="13592"/>
                    </a:lnTo>
                    <a:lnTo>
                      <a:pt x="20310" y="14734"/>
                    </a:lnTo>
                    <a:lnTo>
                      <a:pt x="21078" y="15916"/>
                    </a:lnTo>
                    <a:lnTo>
                      <a:pt x="21826" y="17118"/>
                    </a:lnTo>
                    <a:lnTo>
                      <a:pt x="22555" y="18378"/>
                    </a:lnTo>
                    <a:lnTo>
                      <a:pt x="23363" y="19797"/>
                    </a:lnTo>
                    <a:lnTo>
                      <a:pt x="24111" y="21215"/>
                    </a:lnTo>
                    <a:lnTo>
                      <a:pt x="24821" y="22633"/>
                    </a:lnTo>
                    <a:lnTo>
                      <a:pt x="25471" y="24012"/>
                    </a:lnTo>
                    <a:lnTo>
                      <a:pt x="26081" y="25391"/>
                    </a:lnTo>
                    <a:lnTo>
                      <a:pt x="26633" y="26750"/>
                    </a:lnTo>
                    <a:lnTo>
                      <a:pt x="27145" y="28090"/>
                    </a:lnTo>
                    <a:lnTo>
                      <a:pt x="27598" y="29409"/>
                    </a:lnTo>
                    <a:lnTo>
                      <a:pt x="28012" y="30670"/>
                    </a:lnTo>
                    <a:lnTo>
                      <a:pt x="28366" y="31911"/>
                    </a:lnTo>
                    <a:lnTo>
                      <a:pt x="28662" y="33113"/>
                    </a:lnTo>
                    <a:lnTo>
                      <a:pt x="28898" y="34275"/>
                    </a:lnTo>
                    <a:lnTo>
                      <a:pt x="29095" y="35378"/>
                    </a:lnTo>
                    <a:lnTo>
                      <a:pt x="29174" y="35930"/>
                    </a:lnTo>
                    <a:lnTo>
                      <a:pt x="29233" y="36442"/>
                    </a:lnTo>
                    <a:lnTo>
                      <a:pt x="29272" y="36954"/>
                    </a:lnTo>
                    <a:lnTo>
                      <a:pt x="29312" y="37446"/>
                    </a:lnTo>
                    <a:lnTo>
                      <a:pt x="29331" y="37939"/>
                    </a:lnTo>
                    <a:lnTo>
                      <a:pt x="29331" y="38392"/>
                    </a:lnTo>
                    <a:lnTo>
                      <a:pt x="29331" y="38884"/>
                    </a:lnTo>
                    <a:lnTo>
                      <a:pt x="29312" y="39357"/>
                    </a:lnTo>
                    <a:lnTo>
                      <a:pt x="29272" y="39810"/>
                    </a:lnTo>
                    <a:lnTo>
                      <a:pt x="29213" y="40244"/>
                    </a:lnTo>
                    <a:lnTo>
                      <a:pt x="29134" y="40657"/>
                    </a:lnTo>
                    <a:lnTo>
                      <a:pt x="29056" y="41031"/>
                    </a:lnTo>
                    <a:lnTo>
                      <a:pt x="28938" y="41406"/>
                    </a:lnTo>
                    <a:lnTo>
                      <a:pt x="28819" y="41741"/>
                    </a:lnTo>
                    <a:lnTo>
                      <a:pt x="28701" y="42056"/>
                    </a:lnTo>
                    <a:lnTo>
                      <a:pt x="28544" y="42332"/>
                    </a:lnTo>
                    <a:lnTo>
                      <a:pt x="28386" y="42607"/>
                    </a:lnTo>
                    <a:lnTo>
                      <a:pt x="28209" y="42844"/>
                    </a:lnTo>
                    <a:lnTo>
                      <a:pt x="28031" y="43060"/>
                    </a:lnTo>
                    <a:lnTo>
                      <a:pt x="27834" y="43238"/>
                    </a:lnTo>
                    <a:lnTo>
                      <a:pt x="27618" y="43415"/>
                    </a:lnTo>
                    <a:lnTo>
                      <a:pt x="27381" y="43553"/>
                    </a:lnTo>
                    <a:lnTo>
                      <a:pt x="27224" y="43651"/>
                    </a:lnTo>
                    <a:lnTo>
                      <a:pt x="27046" y="43730"/>
                    </a:lnTo>
                    <a:lnTo>
                      <a:pt x="26849" y="43789"/>
                    </a:lnTo>
                    <a:lnTo>
                      <a:pt x="26653" y="43848"/>
                    </a:lnTo>
                    <a:lnTo>
                      <a:pt x="26456" y="43888"/>
                    </a:lnTo>
                    <a:lnTo>
                      <a:pt x="26259" y="43927"/>
                    </a:lnTo>
                    <a:lnTo>
                      <a:pt x="26042" y="43947"/>
                    </a:lnTo>
                    <a:lnTo>
                      <a:pt x="25825" y="43947"/>
                    </a:lnTo>
                    <a:lnTo>
                      <a:pt x="25412" y="43927"/>
                    </a:lnTo>
                    <a:lnTo>
                      <a:pt x="24998" y="43888"/>
                    </a:lnTo>
                    <a:lnTo>
                      <a:pt x="24565" y="43789"/>
                    </a:lnTo>
                    <a:lnTo>
                      <a:pt x="24092" y="43651"/>
                    </a:lnTo>
                    <a:lnTo>
                      <a:pt x="23678" y="43513"/>
                    </a:lnTo>
                    <a:lnTo>
                      <a:pt x="23245" y="43336"/>
                    </a:lnTo>
                    <a:lnTo>
                      <a:pt x="22811" y="43139"/>
                    </a:lnTo>
                    <a:lnTo>
                      <a:pt x="22358" y="42903"/>
                    </a:lnTo>
                    <a:lnTo>
                      <a:pt x="21886" y="42647"/>
                    </a:lnTo>
                    <a:lnTo>
                      <a:pt x="21413" y="42351"/>
                    </a:lnTo>
                    <a:lnTo>
                      <a:pt x="20940" y="42036"/>
                    </a:lnTo>
                    <a:lnTo>
                      <a:pt x="20448" y="41701"/>
                    </a:lnTo>
                    <a:lnTo>
                      <a:pt x="19699" y="41150"/>
                    </a:lnTo>
                    <a:lnTo>
                      <a:pt x="18931" y="40519"/>
                    </a:lnTo>
                    <a:lnTo>
                      <a:pt x="18163" y="39850"/>
                    </a:lnTo>
                    <a:lnTo>
                      <a:pt x="17375" y="39121"/>
                    </a:lnTo>
                    <a:lnTo>
                      <a:pt x="16587" y="38352"/>
                    </a:lnTo>
                    <a:lnTo>
                      <a:pt x="15799" y="37505"/>
                    </a:lnTo>
                    <a:lnTo>
                      <a:pt x="14991" y="36639"/>
                    </a:lnTo>
                    <a:lnTo>
                      <a:pt x="14184" y="35713"/>
                    </a:lnTo>
                    <a:lnTo>
                      <a:pt x="13396" y="34728"/>
                    </a:lnTo>
                    <a:lnTo>
                      <a:pt x="12588" y="33723"/>
                    </a:lnTo>
                    <a:lnTo>
                      <a:pt x="11800" y="32660"/>
                    </a:lnTo>
                    <a:lnTo>
                      <a:pt x="11012" y="31557"/>
                    </a:lnTo>
                    <a:lnTo>
                      <a:pt x="10244" y="30414"/>
                    </a:lnTo>
                    <a:lnTo>
                      <a:pt x="9476" y="29252"/>
                    </a:lnTo>
                    <a:lnTo>
                      <a:pt x="8727" y="28031"/>
                    </a:lnTo>
                    <a:lnTo>
                      <a:pt x="7998" y="26790"/>
                    </a:lnTo>
                    <a:lnTo>
                      <a:pt x="7191" y="25352"/>
                    </a:lnTo>
                    <a:lnTo>
                      <a:pt x="6442" y="23933"/>
                    </a:lnTo>
                    <a:lnTo>
                      <a:pt x="5733" y="22535"/>
                    </a:lnTo>
                    <a:lnTo>
                      <a:pt x="5083" y="21136"/>
                    </a:lnTo>
                    <a:lnTo>
                      <a:pt x="4472" y="19757"/>
                    </a:lnTo>
                    <a:lnTo>
                      <a:pt x="3901" y="18398"/>
                    </a:lnTo>
                    <a:lnTo>
                      <a:pt x="3409" y="17059"/>
                    </a:lnTo>
                    <a:lnTo>
                      <a:pt x="2956" y="15759"/>
                    </a:lnTo>
                    <a:lnTo>
                      <a:pt x="2542" y="14478"/>
                    </a:lnTo>
                    <a:lnTo>
                      <a:pt x="2187" y="13237"/>
                    </a:lnTo>
                    <a:lnTo>
                      <a:pt x="1892" y="12036"/>
                    </a:lnTo>
                    <a:lnTo>
                      <a:pt x="1655" y="10873"/>
                    </a:lnTo>
                    <a:lnTo>
                      <a:pt x="1458" y="9770"/>
                    </a:lnTo>
                    <a:lnTo>
                      <a:pt x="1380" y="9238"/>
                    </a:lnTo>
                    <a:lnTo>
                      <a:pt x="1321" y="8707"/>
                    </a:lnTo>
                    <a:lnTo>
                      <a:pt x="1262" y="8194"/>
                    </a:lnTo>
                    <a:lnTo>
                      <a:pt x="1242" y="7702"/>
                    </a:lnTo>
                    <a:lnTo>
                      <a:pt x="1222" y="7229"/>
                    </a:lnTo>
                    <a:lnTo>
                      <a:pt x="1202" y="6757"/>
                    </a:lnTo>
                    <a:lnTo>
                      <a:pt x="1222" y="6264"/>
                    </a:lnTo>
                    <a:lnTo>
                      <a:pt x="1242" y="5791"/>
                    </a:lnTo>
                    <a:lnTo>
                      <a:pt x="1281" y="5338"/>
                    </a:lnTo>
                    <a:lnTo>
                      <a:pt x="1340" y="4905"/>
                    </a:lnTo>
                    <a:lnTo>
                      <a:pt x="1419" y="4511"/>
                    </a:lnTo>
                    <a:lnTo>
                      <a:pt x="1498" y="4117"/>
                    </a:lnTo>
                    <a:lnTo>
                      <a:pt x="1596" y="3762"/>
                    </a:lnTo>
                    <a:lnTo>
                      <a:pt x="1715" y="3427"/>
                    </a:lnTo>
                    <a:lnTo>
                      <a:pt x="1852" y="3112"/>
                    </a:lnTo>
                    <a:lnTo>
                      <a:pt x="2010" y="2817"/>
                    </a:lnTo>
                    <a:lnTo>
                      <a:pt x="2168" y="2561"/>
                    </a:lnTo>
                    <a:lnTo>
                      <a:pt x="2345" y="2324"/>
                    </a:lnTo>
                    <a:lnTo>
                      <a:pt x="2522" y="2108"/>
                    </a:lnTo>
                    <a:lnTo>
                      <a:pt x="2719" y="1911"/>
                    </a:lnTo>
                    <a:lnTo>
                      <a:pt x="2936" y="1733"/>
                    </a:lnTo>
                    <a:lnTo>
                      <a:pt x="3153" y="1596"/>
                    </a:lnTo>
                    <a:lnTo>
                      <a:pt x="3330" y="1497"/>
                    </a:lnTo>
                    <a:lnTo>
                      <a:pt x="3507" y="1418"/>
                    </a:lnTo>
                    <a:lnTo>
                      <a:pt x="3704" y="1359"/>
                    </a:lnTo>
                    <a:lnTo>
                      <a:pt x="3881" y="1300"/>
                    </a:lnTo>
                    <a:lnTo>
                      <a:pt x="4098" y="1261"/>
                    </a:lnTo>
                    <a:lnTo>
                      <a:pt x="4295" y="1221"/>
                    </a:lnTo>
                    <a:lnTo>
                      <a:pt x="4512" y="1202"/>
                    </a:lnTo>
                    <a:close/>
                    <a:moveTo>
                      <a:pt x="4453" y="0"/>
                    </a:moveTo>
                    <a:lnTo>
                      <a:pt x="4157" y="39"/>
                    </a:lnTo>
                    <a:lnTo>
                      <a:pt x="3881" y="79"/>
                    </a:lnTo>
                    <a:lnTo>
                      <a:pt x="3606" y="138"/>
                    </a:lnTo>
                    <a:lnTo>
                      <a:pt x="3330" y="217"/>
                    </a:lnTo>
                    <a:lnTo>
                      <a:pt x="3054" y="315"/>
                    </a:lnTo>
                    <a:lnTo>
                      <a:pt x="2798" y="414"/>
                    </a:lnTo>
                    <a:lnTo>
                      <a:pt x="2562" y="552"/>
                    </a:lnTo>
                    <a:lnTo>
                      <a:pt x="2227" y="768"/>
                    </a:lnTo>
                    <a:lnTo>
                      <a:pt x="1931" y="1005"/>
                    </a:lnTo>
                    <a:lnTo>
                      <a:pt x="1655" y="1280"/>
                    </a:lnTo>
                    <a:lnTo>
                      <a:pt x="1399" y="1576"/>
                    </a:lnTo>
                    <a:lnTo>
                      <a:pt x="1222" y="1812"/>
                    </a:lnTo>
                    <a:lnTo>
                      <a:pt x="1045" y="2068"/>
                    </a:lnTo>
                    <a:lnTo>
                      <a:pt x="907" y="2324"/>
                    </a:lnTo>
                    <a:lnTo>
                      <a:pt x="769" y="2600"/>
                    </a:lnTo>
                    <a:lnTo>
                      <a:pt x="631" y="2896"/>
                    </a:lnTo>
                    <a:lnTo>
                      <a:pt x="533" y="3191"/>
                    </a:lnTo>
                    <a:lnTo>
                      <a:pt x="414" y="3506"/>
                    </a:lnTo>
                    <a:lnTo>
                      <a:pt x="336" y="3821"/>
                    </a:lnTo>
                    <a:lnTo>
                      <a:pt x="257" y="4156"/>
                    </a:lnTo>
                    <a:lnTo>
                      <a:pt x="178" y="4491"/>
                    </a:lnTo>
                    <a:lnTo>
                      <a:pt x="139" y="4846"/>
                    </a:lnTo>
                    <a:lnTo>
                      <a:pt x="80" y="5220"/>
                    </a:lnTo>
                    <a:lnTo>
                      <a:pt x="21" y="5969"/>
                    </a:lnTo>
                    <a:lnTo>
                      <a:pt x="1" y="6757"/>
                    </a:lnTo>
                    <a:lnTo>
                      <a:pt x="21" y="7249"/>
                    </a:lnTo>
                    <a:lnTo>
                      <a:pt x="40" y="7781"/>
                    </a:lnTo>
                    <a:lnTo>
                      <a:pt x="80" y="8293"/>
                    </a:lnTo>
                    <a:lnTo>
                      <a:pt x="119" y="8845"/>
                    </a:lnTo>
                    <a:lnTo>
                      <a:pt x="178" y="9396"/>
                    </a:lnTo>
                    <a:lnTo>
                      <a:pt x="257" y="9948"/>
                    </a:lnTo>
                    <a:lnTo>
                      <a:pt x="454" y="11110"/>
                    </a:lnTo>
                    <a:lnTo>
                      <a:pt x="651" y="11996"/>
                    </a:lnTo>
                    <a:lnTo>
                      <a:pt x="868" y="12922"/>
                    </a:lnTo>
                    <a:lnTo>
                      <a:pt x="1104" y="13868"/>
                    </a:lnTo>
                    <a:lnTo>
                      <a:pt x="1380" y="14833"/>
                    </a:lnTo>
                    <a:lnTo>
                      <a:pt x="1695" y="15798"/>
                    </a:lnTo>
                    <a:lnTo>
                      <a:pt x="2030" y="16803"/>
                    </a:lnTo>
                    <a:lnTo>
                      <a:pt x="2404" y="17807"/>
                    </a:lnTo>
                    <a:lnTo>
                      <a:pt x="2798" y="18832"/>
                    </a:lnTo>
                    <a:lnTo>
                      <a:pt x="3212" y="19876"/>
                    </a:lnTo>
                    <a:lnTo>
                      <a:pt x="3665" y="20920"/>
                    </a:lnTo>
                    <a:lnTo>
                      <a:pt x="4137" y="21983"/>
                    </a:lnTo>
                    <a:lnTo>
                      <a:pt x="4650" y="23067"/>
                    </a:lnTo>
                    <a:lnTo>
                      <a:pt x="5181" y="24130"/>
                    </a:lnTo>
                    <a:lnTo>
                      <a:pt x="5733" y="25214"/>
                    </a:lnTo>
                    <a:lnTo>
                      <a:pt x="6324" y="26297"/>
                    </a:lnTo>
                    <a:lnTo>
                      <a:pt x="6954" y="27381"/>
                    </a:lnTo>
                    <a:lnTo>
                      <a:pt x="7526" y="28365"/>
                    </a:lnTo>
                    <a:lnTo>
                      <a:pt x="8097" y="29311"/>
                    </a:lnTo>
                    <a:lnTo>
                      <a:pt x="8688" y="30237"/>
                    </a:lnTo>
                    <a:lnTo>
                      <a:pt x="9279" y="31143"/>
                    </a:lnTo>
                    <a:lnTo>
                      <a:pt x="9870" y="32029"/>
                    </a:lnTo>
                    <a:lnTo>
                      <a:pt x="10480" y="32896"/>
                    </a:lnTo>
                    <a:lnTo>
                      <a:pt x="11091" y="33743"/>
                    </a:lnTo>
                    <a:lnTo>
                      <a:pt x="11721" y="34551"/>
                    </a:lnTo>
                    <a:lnTo>
                      <a:pt x="12332" y="35339"/>
                    </a:lnTo>
                    <a:lnTo>
                      <a:pt x="12962" y="36107"/>
                    </a:lnTo>
                    <a:lnTo>
                      <a:pt x="13573" y="36855"/>
                    </a:lnTo>
                    <a:lnTo>
                      <a:pt x="14203" y="37565"/>
                    </a:lnTo>
                    <a:lnTo>
                      <a:pt x="14834" y="38254"/>
                    </a:lnTo>
                    <a:lnTo>
                      <a:pt x="15464" y="38904"/>
                    </a:lnTo>
                    <a:lnTo>
                      <a:pt x="16075" y="39534"/>
                    </a:lnTo>
                    <a:lnTo>
                      <a:pt x="16705" y="40145"/>
                    </a:lnTo>
                    <a:lnTo>
                      <a:pt x="17316" y="40716"/>
                    </a:lnTo>
                    <a:lnTo>
                      <a:pt x="17926" y="41248"/>
                    </a:lnTo>
                    <a:lnTo>
                      <a:pt x="18537" y="41760"/>
                    </a:lnTo>
                    <a:lnTo>
                      <a:pt x="19147" y="42233"/>
                    </a:lnTo>
                    <a:lnTo>
                      <a:pt x="19738" y="42686"/>
                    </a:lnTo>
                    <a:lnTo>
                      <a:pt x="20349" y="43100"/>
                    </a:lnTo>
                    <a:lnTo>
                      <a:pt x="20920" y="43474"/>
                    </a:lnTo>
                    <a:lnTo>
                      <a:pt x="21511" y="43809"/>
                    </a:lnTo>
                    <a:lnTo>
                      <a:pt x="22083" y="44104"/>
                    </a:lnTo>
                    <a:lnTo>
                      <a:pt x="22634" y="44380"/>
                    </a:lnTo>
                    <a:lnTo>
                      <a:pt x="23186" y="44617"/>
                    </a:lnTo>
                    <a:lnTo>
                      <a:pt x="23737" y="44794"/>
                    </a:lnTo>
                    <a:lnTo>
                      <a:pt x="24269" y="44951"/>
                    </a:lnTo>
                    <a:lnTo>
                      <a:pt x="24801" y="45070"/>
                    </a:lnTo>
                    <a:lnTo>
                      <a:pt x="25313" y="45129"/>
                    </a:lnTo>
                    <a:lnTo>
                      <a:pt x="25825" y="45148"/>
                    </a:lnTo>
                    <a:lnTo>
                      <a:pt x="26101" y="45148"/>
                    </a:lnTo>
                    <a:lnTo>
                      <a:pt x="26396" y="45129"/>
                    </a:lnTo>
                    <a:lnTo>
                      <a:pt x="26672" y="45089"/>
                    </a:lnTo>
                    <a:lnTo>
                      <a:pt x="26948" y="45030"/>
                    </a:lnTo>
                    <a:lnTo>
                      <a:pt x="27224" y="44951"/>
                    </a:lnTo>
                    <a:lnTo>
                      <a:pt x="27480" y="44853"/>
                    </a:lnTo>
                    <a:lnTo>
                      <a:pt x="27736" y="44735"/>
                    </a:lnTo>
                    <a:lnTo>
                      <a:pt x="27992" y="44597"/>
                    </a:lnTo>
                    <a:lnTo>
                      <a:pt x="28327" y="44400"/>
                    </a:lnTo>
                    <a:lnTo>
                      <a:pt x="28622" y="44144"/>
                    </a:lnTo>
                    <a:lnTo>
                      <a:pt x="28898" y="43888"/>
                    </a:lnTo>
                    <a:lnTo>
                      <a:pt x="29154" y="43592"/>
                    </a:lnTo>
                    <a:lnTo>
                      <a:pt x="29331" y="43356"/>
                    </a:lnTo>
                    <a:lnTo>
                      <a:pt x="29489" y="43100"/>
                    </a:lnTo>
                    <a:lnTo>
                      <a:pt x="29647" y="42824"/>
                    </a:lnTo>
                    <a:lnTo>
                      <a:pt x="29785" y="42548"/>
                    </a:lnTo>
                    <a:lnTo>
                      <a:pt x="29903" y="42272"/>
                    </a:lnTo>
                    <a:lnTo>
                      <a:pt x="30021" y="41977"/>
                    </a:lnTo>
                    <a:lnTo>
                      <a:pt x="30119" y="41662"/>
                    </a:lnTo>
                    <a:lnTo>
                      <a:pt x="30218" y="41327"/>
                    </a:lnTo>
                    <a:lnTo>
                      <a:pt x="30297" y="41012"/>
                    </a:lnTo>
                    <a:lnTo>
                      <a:pt x="30356" y="40657"/>
                    </a:lnTo>
                    <a:lnTo>
                      <a:pt x="30415" y="40303"/>
                    </a:lnTo>
                    <a:lnTo>
                      <a:pt x="30474" y="39948"/>
                    </a:lnTo>
                    <a:lnTo>
                      <a:pt x="30533" y="39200"/>
                    </a:lnTo>
                    <a:lnTo>
                      <a:pt x="30553" y="38392"/>
                    </a:lnTo>
                    <a:lnTo>
                      <a:pt x="30533" y="37899"/>
                    </a:lnTo>
                    <a:lnTo>
                      <a:pt x="30513" y="37387"/>
                    </a:lnTo>
                    <a:lnTo>
                      <a:pt x="30474" y="36855"/>
                    </a:lnTo>
                    <a:lnTo>
                      <a:pt x="30435" y="36324"/>
                    </a:lnTo>
                    <a:lnTo>
                      <a:pt x="30356" y="35772"/>
                    </a:lnTo>
                    <a:lnTo>
                      <a:pt x="30277" y="35201"/>
                    </a:lnTo>
                    <a:lnTo>
                      <a:pt x="30080" y="34039"/>
                    </a:lnTo>
                    <a:lnTo>
                      <a:pt x="29903" y="33152"/>
                    </a:lnTo>
                    <a:lnTo>
                      <a:pt x="29686" y="32226"/>
                    </a:lnTo>
                    <a:lnTo>
                      <a:pt x="29430" y="31281"/>
                    </a:lnTo>
                    <a:lnTo>
                      <a:pt x="29154" y="30335"/>
                    </a:lnTo>
                    <a:lnTo>
                      <a:pt x="28859" y="29350"/>
                    </a:lnTo>
                    <a:lnTo>
                      <a:pt x="28524" y="28346"/>
                    </a:lnTo>
                    <a:lnTo>
                      <a:pt x="28150" y="27341"/>
                    </a:lnTo>
                    <a:lnTo>
                      <a:pt x="27756" y="26317"/>
                    </a:lnTo>
                    <a:lnTo>
                      <a:pt x="27342" y="25273"/>
                    </a:lnTo>
                    <a:lnTo>
                      <a:pt x="26889" y="24229"/>
                    </a:lnTo>
                    <a:lnTo>
                      <a:pt x="26416" y="23165"/>
                    </a:lnTo>
                    <a:lnTo>
                      <a:pt x="25904" y="22101"/>
                    </a:lnTo>
                    <a:lnTo>
                      <a:pt x="25372" y="21018"/>
                    </a:lnTo>
                    <a:lnTo>
                      <a:pt x="24801" y="19935"/>
                    </a:lnTo>
                    <a:lnTo>
                      <a:pt x="24230" y="18851"/>
                    </a:lnTo>
                    <a:lnTo>
                      <a:pt x="23599" y="17768"/>
                    </a:lnTo>
                    <a:lnTo>
                      <a:pt x="23028" y="16803"/>
                    </a:lnTo>
                    <a:lnTo>
                      <a:pt x="22457" y="15857"/>
                    </a:lnTo>
                    <a:lnTo>
                      <a:pt x="21866" y="14912"/>
                    </a:lnTo>
                    <a:lnTo>
                      <a:pt x="21275" y="14005"/>
                    </a:lnTo>
                    <a:lnTo>
                      <a:pt x="20664" y="13119"/>
                    </a:lnTo>
                    <a:lnTo>
                      <a:pt x="20073" y="12252"/>
                    </a:lnTo>
                    <a:lnTo>
                      <a:pt x="19443" y="11425"/>
                    </a:lnTo>
                    <a:lnTo>
                      <a:pt x="18832" y="10598"/>
                    </a:lnTo>
                    <a:lnTo>
                      <a:pt x="18222" y="9810"/>
                    </a:lnTo>
                    <a:lnTo>
                      <a:pt x="17591" y="9041"/>
                    </a:lnTo>
                    <a:lnTo>
                      <a:pt x="16961" y="8313"/>
                    </a:lnTo>
                    <a:lnTo>
                      <a:pt x="16350" y="7584"/>
                    </a:lnTo>
                    <a:lnTo>
                      <a:pt x="15720" y="6894"/>
                    </a:lnTo>
                    <a:lnTo>
                      <a:pt x="15090" y="6244"/>
                    </a:lnTo>
                    <a:lnTo>
                      <a:pt x="14479" y="5614"/>
                    </a:lnTo>
                    <a:lnTo>
                      <a:pt x="13849" y="5023"/>
                    </a:lnTo>
                    <a:lnTo>
                      <a:pt x="13238" y="4452"/>
                    </a:lnTo>
                    <a:lnTo>
                      <a:pt x="12627" y="3900"/>
                    </a:lnTo>
                    <a:lnTo>
                      <a:pt x="12017" y="3388"/>
                    </a:lnTo>
                    <a:lnTo>
                      <a:pt x="11406" y="2915"/>
                    </a:lnTo>
                    <a:lnTo>
                      <a:pt x="10795" y="2482"/>
                    </a:lnTo>
                    <a:lnTo>
                      <a:pt x="10205" y="2068"/>
                    </a:lnTo>
                    <a:lnTo>
                      <a:pt x="9633" y="1694"/>
                    </a:lnTo>
                    <a:lnTo>
                      <a:pt x="9042" y="1359"/>
                    </a:lnTo>
                    <a:lnTo>
                      <a:pt x="8471" y="1044"/>
                    </a:lnTo>
                    <a:lnTo>
                      <a:pt x="7920" y="768"/>
                    </a:lnTo>
                    <a:lnTo>
                      <a:pt x="7368" y="552"/>
                    </a:lnTo>
                    <a:lnTo>
                      <a:pt x="6816" y="355"/>
                    </a:lnTo>
                    <a:lnTo>
                      <a:pt x="6285" y="197"/>
                    </a:lnTo>
                    <a:lnTo>
                      <a:pt x="5753" y="98"/>
                    </a:lnTo>
                    <a:lnTo>
                      <a:pt x="5241" y="20"/>
                    </a:lnTo>
                    <a:lnTo>
                      <a:pt x="47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15"/>
              <p:cNvSpPr/>
              <p:nvPr/>
            </p:nvSpPr>
            <p:spPr>
              <a:xfrm>
                <a:off x="2492650" y="420825"/>
                <a:ext cx="1129225" cy="763325"/>
              </a:xfrm>
              <a:custGeom>
                <a:avLst/>
                <a:gdLst/>
                <a:ahLst/>
                <a:cxnLst/>
                <a:rect l="l" t="t" r="r" b="b"/>
                <a:pathLst>
                  <a:path w="45169" h="30533" extrusionOk="0">
                    <a:moveTo>
                      <a:pt x="38412" y="1202"/>
                    </a:moveTo>
                    <a:lnTo>
                      <a:pt x="38905" y="1221"/>
                    </a:lnTo>
                    <a:lnTo>
                      <a:pt x="39358" y="1241"/>
                    </a:lnTo>
                    <a:lnTo>
                      <a:pt x="39811" y="1280"/>
                    </a:lnTo>
                    <a:lnTo>
                      <a:pt x="40244" y="1340"/>
                    </a:lnTo>
                    <a:lnTo>
                      <a:pt x="40658" y="1399"/>
                    </a:lnTo>
                    <a:lnTo>
                      <a:pt x="41032" y="1497"/>
                    </a:lnTo>
                    <a:lnTo>
                      <a:pt x="41406" y="1596"/>
                    </a:lnTo>
                    <a:lnTo>
                      <a:pt x="41741" y="1714"/>
                    </a:lnTo>
                    <a:lnTo>
                      <a:pt x="42056" y="1852"/>
                    </a:lnTo>
                    <a:lnTo>
                      <a:pt x="42332" y="1990"/>
                    </a:lnTo>
                    <a:lnTo>
                      <a:pt x="42608" y="2167"/>
                    </a:lnTo>
                    <a:lnTo>
                      <a:pt x="42844" y="2324"/>
                    </a:lnTo>
                    <a:lnTo>
                      <a:pt x="43061" y="2521"/>
                    </a:lnTo>
                    <a:lnTo>
                      <a:pt x="43258" y="2718"/>
                    </a:lnTo>
                    <a:lnTo>
                      <a:pt x="43416" y="2935"/>
                    </a:lnTo>
                    <a:lnTo>
                      <a:pt x="43573" y="3152"/>
                    </a:lnTo>
                    <a:lnTo>
                      <a:pt x="43652" y="3329"/>
                    </a:lnTo>
                    <a:lnTo>
                      <a:pt x="43731" y="3506"/>
                    </a:lnTo>
                    <a:lnTo>
                      <a:pt x="43810" y="3684"/>
                    </a:lnTo>
                    <a:lnTo>
                      <a:pt x="43849" y="3881"/>
                    </a:lnTo>
                    <a:lnTo>
                      <a:pt x="43908" y="4078"/>
                    </a:lnTo>
                    <a:lnTo>
                      <a:pt x="43928" y="4294"/>
                    </a:lnTo>
                    <a:lnTo>
                      <a:pt x="43948" y="4511"/>
                    </a:lnTo>
                    <a:lnTo>
                      <a:pt x="43948" y="4728"/>
                    </a:lnTo>
                    <a:lnTo>
                      <a:pt x="43948" y="5122"/>
                    </a:lnTo>
                    <a:lnTo>
                      <a:pt x="43888" y="5535"/>
                    </a:lnTo>
                    <a:lnTo>
                      <a:pt x="43790" y="5988"/>
                    </a:lnTo>
                    <a:lnTo>
                      <a:pt x="43652" y="6441"/>
                    </a:lnTo>
                    <a:lnTo>
                      <a:pt x="43514" y="6855"/>
                    </a:lnTo>
                    <a:lnTo>
                      <a:pt x="43337" y="7288"/>
                    </a:lnTo>
                    <a:lnTo>
                      <a:pt x="43140" y="7741"/>
                    </a:lnTo>
                    <a:lnTo>
                      <a:pt x="42903" y="8195"/>
                    </a:lnTo>
                    <a:lnTo>
                      <a:pt x="42647" y="8648"/>
                    </a:lnTo>
                    <a:lnTo>
                      <a:pt x="42352" y="9120"/>
                    </a:lnTo>
                    <a:lnTo>
                      <a:pt x="42037" y="9613"/>
                    </a:lnTo>
                    <a:lnTo>
                      <a:pt x="41702" y="10105"/>
                    </a:lnTo>
                    <a:lnTo>
                      <a:pt x="41150" y="10854"/>
                    </a:lnTo>
                    <a:lnTo>
                      <a:pt x="40520" y="11602"/>
                    </a:lnTo>
                    <a:lnTo>
                      <a:pt x="39850" y="12390"/>
                    </a:lnTo>
                    <a:lnTo>
                      <a:pt x="39121" y="13158"/>
                    </a:lnTo>
                    <a:lnTo>
                      <a:pt x="38353" y="13966"/>
                    </a:lnTo>
                    <a:lnTo>
                      <a:pt x="37526" y="14754"/>
                    </a:lnTo>
                    <a:lnTo>
                      <a:pt x="36639" y="15562"/>
                    </a:lnTo>
                    <a:lnTo>
                      <a:pt x="35714" y="16350"/>
                    </a:lnTo>
                    <a:lnTo>
                      <a:pt x="34748" y="17157"/>
                    </a:lnTo>
                    <a:lnTo>
                      <a:pt x="33724" y="17945"/>
                    </a:lnTo>
                    <a:lnTo>
                      <a:pt x="32660" y="18733"/>
                    </a:lnTo>
                    <a:lnTo>
                      <a:pt x="31557" y="19521"/>
                    </a:lnTo>
                    <a:lnTo>
                      <a:pt x="30435" y="20309"/>
                    </a:lnTo>
                    <a:lnTo>
                      <a:pt x="29253" y="21057"/>
                    </a:lnTo>
                    <a:lnTo>
                      <a:pt x="28031" y="21826"/>
                    </a:lnTo>
                    <a:lnTo>
                      <a:pt x="26790" y="22555"/>
                    </a:lnTo>
                    <a:lnTo>
                      <a:pt x="25372" y="23362"/>
                    </a:lnTo>
                    <a:lnTo>
                      <a:pt x="23954" y="24111"/>
                    </a:lnTo>
                    <a:lnTo>
                      <a:pt x="22536" y="24820"/>
                    </a:lnTo>
                    <a:lnTo>
                      <a:pt x="21137" y="25470"/>
                    </a:lnTo>
                    <a:lnTo>
                      <a:pt x="19758" y="26081"/>
                    </a:lnTo>
                    <a:lnTo>
                      <a:pt x="18399" y="26632"/>
                    </a:lnTo>
                    <a:lnTo>
                      <a:pt x="17059" y="27144"/>
                    </a:lnTo>
                    <a:lnTo>
                      <a:pt x="15759" y="27597"/>
                    </a:lnTo>
                    <a:lnTo>
                      <a:pt x="14479" y="28011"/>
                    </a:lnTo>
                    <a:lnTo>
                      <a:pt x="13238" y="28346"/>
                    </a:lnTo>
                    <a:lnTo>
                      <a:pt x="12036" y="28661"/>
                    </a:lnTo>
                    <a:lnTo>
                      <a:pt x="10894" y="28897"/>
                    </a:lnTo>
                    <a:lnTo>
                      <a:pt x="9771" y="29094"/>
                    </a:lnTo>
                    <a:lnTo>
                      <a:pt x="9239" y="29173"/>
                    </a:lnTo>
                    <a:lnTo>
                      <a:pt x="8707" y="29232"/>
                    </a:lnTo>
                    <a:lnTo>
                      <a:pt x="8195" y="29272"/>
                    </a:lnTo>
                    <a:lnTo>
                      <a:pt x="7703" y="29311"/>
                    </a:lnTo>
                    <a:lnTo>
                      <a:pt x="7230" y="29331"/>
                    </a:lnTo>
                    <a:lnTo>
                      <a:pt x="6265" y="29331"/>
                    </a:lnTo>
                    <a:lnTo>
                      <a:pt x="5792" y="29311"/>
                    </a:lnTo>
                    <a:lnTo>
                      <a:pt x="5339" y="29272"/>
                    </a:lnTo>
                    <a:lnTo>
                      <a:pt x="4925" y="29213"/>
                    </a:lnTo>
                    <a:lnTo>
                      <a:pt x="4512" y="29134"/>
                    </a:lnTo>
                    <a:lnTo>
                      <a:pt x="4118" y="29035"/>
                    </a:lnTo>
                    <a:lnTo>
                      <a:pt x="3763" y="28937"/>
                    </a:lnTo>
                    <a:lnTo>
                      <a:pt x="3428" y="28819"/>
                    </a:lnTo>
                    <a:lnTo>
                      <a:pt x="3113" y="28681"/>
                    </a:lnTo>
                    <a:lnTo>
                      <a:pt x="2818" y="28543"/>
                    </a:lnTo>
                    <a:lnTo>
                      <a:pt x="2562" y="28385"/>
                    </a:lnTo>
                    <a:lnTo>
                      <a:pt x="2325" y="28208"/>
                    </a:lnTo>
                    <a:lnTo>
                      <a:pt x="2109" y="28031"/>
                    </a:lnTo>
                    <a:lnTo>
                      <a:pt x="1912" y="27814"/>
                    </a:lnTo>
                    <a:lnTo>
                      <a:pt x="1754" y="27617"/>
                    </a:lnTo>
                    <a:lnTo>
                      <a:pt x="1596" y="27381"/>
                    </a:lnTo>
                    <a:lnTo>
                      <a:pt x="1518" y="27203"/>
                    </a:lnTo>
                    <a:lnTo>
                      <a:pt x="1439" y="27026"/>
                    </a:lnTo>
                    <a:lnTo>
                      <a:pt x="1360" y="26849"/>
                    </a:lnTo>
                    <a:lnTo>
                      <a:pt x="1301" y="26652"/>
                    </a:lnTo>
                    <a:lnTo>
                      <a:pt x="1261" y="26455"/>
                    </a:lnTo>
                    <a:lnTo>
                      <a:pt x="1242" y="26258"/>
                    </a:lnTo>
                    <a:lnTo>
                      <a:pt x="1222" y="26041"/>
                    </a:lnTo>
                    <a:lnTo>
                      <a:pt x="1202" y="25805"/>
                    </a:lnTo>
                    <a:lnTo>
                      <a:pt x="1222" y="25411"/>
                    </a:lnTo>
                    <a:lnTo>
                      <a:pt x="1281" y="24997"/>
                    </a:lnTo>
                    <a:lnTo>
                      <a:pt x="1380" y="24564"/>
                    </a:lnTo>
                    <a:lnTo>
                      <a:pt x="1498" y="24091"/>
                    </a:lnTo>
                    <a:lnTo>
                      <a:pt x="1655" y="23677"/>
                    </a:lnTo>
                    <a:lnTo>
                      <a:pt x="1833" y="23244"/>
                    </a:lnTo>
                    <a:lnTo>
                      <a:pt x="2030" y="22811"/>
                    </a:lnTo>
                    <a:lnTo>
                      <a:pt x="2266" y="22358"/>
                    </a:lnTo>
                    <a:lnTo>
                      <a:pt x="2522" y="21885"/>
                    </a:lnTo>
                    <a:lnTo>
                      <a:pt x="2798" y="21412"/>
                    </a:lnTo>
                    <a:lnTo>
                      <a:pt x="3113" y="20939"/>
                    </a:lnTo>
                    <a:lnTo>
                      <a:pt x="3468" y="20447"/>
                    </a:lnTo>
                    <a:lnTo>
                      <a:pt x="4019" y="19698"/>
                    </a:lnTo>
                    <a:lnTo>
                      <a:pt x="4630" y="18930"/>
                    </a:lnTo>
                    <a:lnTo>
                      <a:pt x="5319" y="18162"/>
                    </a:lnTo>
                    <a:lnTo>
                      <a:pt x="6028" y="17374"/>
                    </a:lnTo>
                    <a:lnTo>
                      <a:pt x="6816" y="16586"/>
                    </a:lnTo>
                    <a:lnTo>
                      <a:pt x="7644" y="15778"/>
                    </a:lnTo>
                    <a:lnTo>
                      <a:pt x="8530" y="14990"/>
                    </a:lnTo>
                    <a:lnTo>
                      <a:pt x="9456" y="14183"/>
                    </a:lnTo>
                    <a:lnTo>
                      <a:pt x="10421" y="13395"/>
                    </a:lnTo>
                    <a:lnTo>
                      <a:pt x="11445" y="12587"/>
                    </a:lnTo>
                    <a:lnTo>
                      <a:pt x="12509" y="11799"/>
                    </a:lnTo>
                    <a:lnTo>
                      <a:pt x="13593" y="11011"/>
                    </a:lnTo>
                    <a:lnTo>
                      <a:pt x="14735" y="10243"/>
                    </a:lnTo>
                    <a:lnTo>
                      <a:pt x="15917" y="9475"/>
                    </a:lnTo>
                    <a:lnTo>
                      <a:pt x="17138" y="8726"/>
                    </a:lnTo>
                    <a:lnTo>
                      <a:pt x="18379" y="7978"/>
                    </a:lnTo>
                    <a:lnTo>
                      <a:pt x="19797" y="7190"/>
                    </a:lnTo>
                    <a:lnTo>
                      <a:pt x="21216" y="6422"/>
                    </a:lnTo>
                    <a:lnTo>
                      <a:pt x="22634" y="5732"/>
                    </a:lnTo>
                    <a:lnTo>
                      <a:pt x="24033" y="5063"/>
                    </a:lnTo>
                    <a:lnTo>
                      <a:pt x="25411" y="4452"/>
                    </a:lnTo>
                    <a:lnTo>
                      <a:pt x="26771" y="3900"/>
                    </a:lnTo>
                    <a:lnTo>
                      <a:pt x="28090" y="3388"/>
                    </a:lnTo>
                    <a:lnTo>
                      <a:pt x="29410" y="2935"/>
                    </a:lnTo>
                    <a:lnTo>
                      <a:pt x="30691" y="2541"/>
                    </a:lnTo>
                    <a:lnTo>
                      <a:pt x="31912" y="2187"/>
                    </a:lnTo>
                    <a:lnTo>
                      <a:pt x="33113" y="1891"/>
                    </a:lnTo>
                    <a:lnTo>
                      <a:pt x="34276" y="1635"/>
                    </a:lnTo>
                    <a:lnTo>
                      <a:pt x="35398" y="1458"/>
                    </a:lnTo>
                    <a:lnTo>
                      <a:pt x="35930" y="1379"/>
                    </a:lnTo>
                    <a:lnTo>
                      <a:pt x="36442" y="1320"/>
                    </a:lnTo>
                    <a:lnTo>
                      <a:pt x="36955" y="1261"/>
                    </a:lnTo>
                    <a:lnTo>
                      <a:pt x="37467" y="1221"/>
                    </a:lnTo>
                    <a:lnTo>
                      <a:pt x="37940" y="1202"/>
                    </a:lnTo>
                    <a:close/>
                    <a:moveTo>
                      <a:pt x="37900" y="0"/>
                    </a:moveTo>
                    <a:lnTo>
                      <a:pt x="37388" y="20"/>
                    </a:lnTo>
                    <a:lnTo>
                      <a:pt x="36856" y="59"/>
                    </a:lnTo>
                    <a:lnTo>
                      <a:pt x="36324" y="118"/>
                    </a:lnTo>
                    <a:lnTo>
                      <a:pt x="35773" y="177"/>
                    </a:lnTo>
                    <a:lnTo>
                      <a:pt x="35221" y="256"/>
                    </a:lnTo>
                    <a:lnTo>
                      <a:pt x="34059" y="453"/>
                    </a:lnTo>
                    <a:lnTo>
                      <a:pt x="33153" y="650"/>
                    </a:lnTo>
                    <a:lnTo>
                      <a:pt x="32227" y="867"/>
                    </a:lnTo>
                    <a:lnTo>
                      <a:pt x="31301" y="1103"/>
                    </a:lnTo>
                    <a:lnTo>
                      <a:pt x="30336" y="1379"/>
                    </a:lnTo>
                    <a:lnTo>
                      <a:pt x="29351" y="1694"/>
                    </a:lnTo>
                    <a:lnTo>
                      <a:pt x="28366" y="2029"/>
                    </a:lnTo>
                    <a:lnTo>
                      <a:pt x="27342" y="2384"/>
                    </a:lnTo>
                    <a:lnTo>
                      <a:pt x="26318" y="2778"/>
                    </a:lnTo>
                    <a:lnTo>
                      <a:pt x="25274" y="3211"/>
                    </a:lnTo>
                    <a:lnTo>
                      <a:pt x="24230" y="3664"/>
                    </a:lnTo>
                    <a:lnTo>
                      <a:pt x="23166" y="4137"/>
                    </a:lnTo>
                    <a:lnTo>
                      <a:pt x="22102" y="4649"/>
                    </a:lnTo>
                    <a:lnTo>
                      <a:pt x="21019" y="5181"/>
                    </a:lnTo>
                    <a:lnTo>
                      <a:pt x="19955" y="5732"/>
                    </a:lnTo>
                    <a:lnTo>
                      <a:pt x="18872" y="6323"/>
                    </a:lnTo>
                    <a:lnTo>
                      <a:pt x="17769" y="6934"/>
                    </a:lnTo>
                    <a:lnTo>
                      <a:pt x="16803" y="7505"/>
                    </a:lnTo>
                    <a:lnTo>
                      <a:pt x="15858" y="8096"/>
                    </a:lnTo>
                    <a:lnTo>
                      <a:pt x="14932" y="8687"/>
                    </a:lnTo>
                    <a:lnTo>
                      <a:pt x="14026" y="9278"/>
                    </a:lnTo>
                    <a:lnTo>
                      <a:pt x="13140" y="9869"/>
                    </a:lnTo>
                    <a:lnTo>
                      <a:pt x="12273" y="10480"/>
                    </a:lnTo>
                    <a:lnTo>
                      <a:pt x="11426" y="11090"/>
                    </a:lnTo>
                    <a:lnTo>
                      <a:pt x="10618" y="11701"/>
                    </a:lnTo>
                    <a:lnTo>
                      <a:pt x="9811" y="12331"/>
                    </a:lnTo>
                    <a:lnTo>
                      <a:pt x="9042" y="12962"/>
                    </a:lnTo>
                    <a:lnTo>
                      <a:pt x="8313" y="13572"/>
                    </a:lnTo>
                    <a:lnTo>
                      <a:pt x="7604" y="14202"/>
                    </a:lnTo>
                    <a:lnTo>
                      <a:pt x="6915" y="14833"/>
                    </a:lnTo>
                    <a:lnTo>
                      <a:pt x="6245" y="15443"/>
                    </a:lnTo>
                    <a:lnTo>
                      <a:pt x="5615" y="16074"/>
                    </a:lnTo>
                    <a:lnTo>
                      <a:pt x="5024" y="16704"/>
                    </a:lnTo>
                    <a:lnTo>
                      <a:pt x="4453" y="17315"/>
                    </a:lnTo>
                    <a:lnTo>
                      <a:pt x="3901" y="17925"/>
                    </a:lnTo>
                    <a:lnTo>
                      <a:pt x="3409" y="18536"/>
                    </a:lnTo>
                    <a:lnTo>
                      <a:pt x="2916" y="19147"/>
                    </a:lnTo>
                    <a:lnTo>
                      <a:pt x="2483" y="19738"/>
                    </a:lnTo>
                    <a:lnTo>
                      <a:pt x="2069" y="20329"/>
                    </a:lnTo>
                    <a:lnTo>
                      <a:pt x="1695" y="20920"/>
                    </a:lnTo>
                    <a:lnTo>
                      <a:pt x="1360" y="21491"/>
                    </a:lnTo>
                    <a:lnTo>
                      <a:pt x="1045" y="22062"/>
                    </a:lnTo>
                    <a:lnTo>
                      <a:pt x="789" y="22633"/>
                    </a:lnTo>
                    <a:lnTo>
                      <a:pt x="552" y="23185"/>
                    </a:lnTo>
                    <a:lnTo>
                      <a:pt x="355" y="23736"/>
                    </a:lnTo>
                    <a:lnTo>
                      <a:pt x="198" y="24268"/>
                    </a:lnTo>
                    <a:lnTo>
                      <a:pt x="99" y="24800"/>
                    </a:lnTo>
                    <a:lnTo>
                      <a:pt x="20" y="25312"/>
                    </a:lnTo>
                    <a:lnTo>
                      <a:pt x="1" y="25805"/>
                    </a:lnTo>
                    <a:lnTo>
                      <a:pt x="20" y="26100"/>
                    </a:lnTo>
                    <a:lnTo>
                      <a:pt x="40" y="26396"/>
                    </a:lnTo>
                    <a:lnTo>
                      <a:pt x="80" y="26671"/>
                    </a:lnTo>
                    <a:lnTo>
                      <a:pt x="139" y="26947"/>
                    </a:lnTo>
                    <a:lnTo>
                      <a:pt x="217" y="27223"/>
                    </a:lnTo>
                    <a:lnTo>
                      <a:pt x="316" y="27479"/>
                    </a:lnTo>
                    <a:lnTo>
                      <a:pt x="434" y="27735"/>
                    </a:lnTo>
                    <a:lnTo>
                      <a:pt x="552" y="27991"/>
                    </a:lnTo>
                    <a:lnTo>
                      <a:pt x="769" y="28306"/>
                    </a:lnTo>
                    <a:lnTo>
                      <a:pt x="1005" y="28622"/>
                    </a:lnTo>
                    <a:lnTo>
                      <a:pt x="1281" y="28897"/>
                    </a:lnTo>
                    <a:lnTo>
                      <a:pt x="1577" y="29153"/>
                    </a:lnTo>
                    <a:lnTo>
                      <a:pt x="1813" y="29331"/>
                    </a:lnTo>
                    <a:lnTo>
                      <a:pt x="2069" y="29488"/>
                    </a:lnTo>
                    <a:lnTo>
                      <a:pt x="2325" y="29646"/>
                    </a:lnTo>
                    <a:lnTo>
                      <a:pt x="2601" y="29784"/>
                    </a:lnTo>
                    <a:lnTo>
                      <a:pt x="2896" y="29902"/>
                    </a:lnTo>
                    <a:lnTo>
                      <a:pt x="3192" y="30020"/>
                    </a:lnTo>
                    <a:lnTo>
                      <a:pt x="3507" y="30119"/>
                    </a:lnTo>
                    <a:lnTo>
                      <a:pt x="3822" y="30217"/>
                    </a:lnTo>
                    <a:lnTo>
                      <a:pt x="4157" y="30296"/>
                    </a:lnTo>
                    <a:lnTo>
                      <a:pt x="4492" y="30355"/>
                    </a:lnTo>
                    <a:lnTo>
                      <a:pt x="4847" y="30414"/>
                    </a:lnTo>
                    <a:lnTo>
                      <a:pt x="5221" y="30454"/>
                    </a:lnTo>
                    <a:lnTo>
                      <a:pt x="5969" y="30513"/>
                    </a:lnTo>
                    <a:lnTo>
                      <a:pt x="6757" y="30532"/>
                    </a:lnTo>
                    <a:lnTo>
                      <a:pt x="7269" y="30532"/>
                    </a:lnTo>
                    <a:lnTo>
                      <a:pt x="7782" y="30513"/>
                    </a:lnTo>
                    <a:lnTo>
                      <a:pt x="8294" y="30473"/>
                    </a:lnTo>
                    <a:lnTo>
                      <a:pt x="8845" y="30434"/>
                    </a:lnTo>
                    <a:lnTo>
                      <a:pt x="9397" y="30355"/>
                    </a:lnTo>
                    <a:lnTo>
                      <a:pt x="9948" y="30276"/>
                    </a:lnTo>
                    <a:lnTo>
                      <a:pt x="11111" y="30079"/>
                    </a:lnTo>
                    <a:lnTo>
                      <a:pt x="12017" y="29902"/>
                    </a:lnTo>
                    <a:lnTo>
                      <a:pt x="12923" y="29685"/>
                    </a:lnTo>
                    <a:lnTo>
                      <a:pt x="13868" y="29429"/>
                    </a:lnTo>
                    <a:lnTo>
                      <a:pt x="14834" y="29153"/>
                    </a:lnTo>
                    <a:lnTo>
                      <a:pt x="15818" y="28858"/>
                    </a:lnTo>
                    <a:lnTo>
                      <a:pt x="16803" y="28523"/>
                    </a:lnTo>
                    <a:lnTo>
                      <a:pt x="17828" y="28149"/>
                    </a:lnTo>
                    <a:lnTo>
                      <a:pt x="18852" y="27755"/>
                    </a:lnTo>
                    <a:lnTo>
                      <a:pt x="19876" y="27341"/>
                    </a:lnTo>
                    <a:lnTo>
                      <a:pt x="20940" y="26888"/>
                    </a:lnTo>
                    <a:lnTo>
                      <a:pt x="22004" y="26396"/>
                    </a:lnTo>
                    <a:lnTo>
                      <a:pt x="23067" y="25903"/>
                    </a:lnTo>
                    <a:lnTo>
                      <a:pt x="24131" y="25371"/>
                    </a:lnTo>
                    <a:lnTo>
                      <a:pt x="25215" y="24800"/>
                    </a:lnTo>
                    <a:lnTo>
                      <a:pt x="26298" y="24209"/>
                    </a:lnTo>
                    <a:lnTo>
                      <a:pt x="27401" y="23599"/>
                    </a:lnTo>
                    <a:lnTo>
                      <a:pt x="28366" y="23027"/>
                    </a:lnTo>
                    <a:lnTo>
                      <a:pt x="29312" y="22456"/>
                    </a:lnTo>
                    <a:lnTo>
                      <a:pt x="30238" y="21865"/>
                    </a:lnTo>
                    <a:lnTo>
                      <a:pt x="31144" y="21274"/>
                    </a:lnTo>
                    <a:lnTo>
                      <a:pt x="32030" y="20664"/>
                    </a:lnTo>
                    <a:lnTo>
                      <a:pt x="32897" y="20053"/>
                    </a:lnTo>
                    <a:lnTo>
                      <a:pt x="33744" y="19442"/>
                    </a:lnTo>
                    <a:lnTo>
                      <a:pt x="34551" y="18832"/>
                    </a:lnTo>
                    <a:lnTo>
                      <a:pt x="35339" y="18201"/>
                    </a:lnTo>
                    <a:lnTo>
                      <a:pt x="36108" y="17591"/>
                    </a:lnTo>
                    <a:lnTo>
                      <a:pt x="36856" y="16960"/>
                    </a:lnTo>
                    <a:lnTo>
                      <a:pt x="37565" y="16330"/>
                    </a:lnTo>
                    <a:lnTo>
                      <a:pt x="38255" y="15719"/>
                    </a:lnTo>
                    <a:lnTo>
                      <a:pt x="38924" y="15089"/>
                    </a:lnTo>
                    <a:lnTo>
                      <a:pt x="39555" y="14459"/>
                    </a:lnTo>
                    <a:lnTo>
                      <a:pt x="40146" y="13848"/>
                    </a:lnTo>
                    <a:lnTo>
                      <a:pt x="40717" y="13218"/>
                    </a:lnTo>
                    <a:lnTo>
                      <a:pt x="41249" y="12607"/>
                    </a:lnTo>
                    <a:lnTo>
                      <a:pt x="41761" y="11996"/>
                    </a:lnTo>
                    <a:lnTo>
                      <a:pt x="42234" y="11405"/>
                    </a:lnTo>
                    <a:lnTo>
                      <a:pt x="42687" y="10795"/>
                    </a:lnTo>
                    <a:lnTo>
                      <a:pt x="43100" y="10204"/>
                    </a:lnTo>
                    <a:lnTo>
                      <a:pt x="43475" y="9613"/>
                    </a:lnTo>
                    <a:lnTo>
                      <a:pt x="43810" y="9042"/>
                    </a:lnTo>
                    <a:lnTo>
                      <a:pt x="44125" y="8470"/>
                    </a:lnTo>
                    <a:lnTo>
                      <a:pt x="44381" y="7899"/>
                    </a:lnTo>
                    <a:lnTo>
                      <a:pt x="44617" y="7348"/>
                    </a:lnTo>
                    <a:lnTo>
                      <a:pt x="44814" y="6816"/>
                    </a:lnTo>
                    <a:lnTo>
                      <a:pt x="44952" y="6284"/>
                    </a:lnTo>
                    <a:lnTo>
                      <a:pt x="45070" y="5752"/>
                    </a:lnTo>
                    <a:lnTo>
                      <a:pt x="45129" y="5240"/>
                    </a:lnTo>
                    <a:lnTo>
                      <a:pt x="45169" y="4728"/>
                    </a:lnTo>
                    <a:lnTo>
                      <a:pt x="45149" y="4432"/>
                    </a:lnTo>
                    <a:lnTo>
                      <a:pt x="45129" y="4156"/>
                    </a:lnTo>
                    <a:lnTo>
                      <a:pt x="45090" y="3861"/>
                    </a:lnTo>
                    <a:lnTo>
                      <a:pt x="45031" y="3585"/>
                    </a:lnTo>
                    <a:lnTo>
                      <a:pt x="44952" y="3329"/>
                    </a:lnTo>
                    <a:lnTo>
                      <a:pt x="44854" y="3053"/>
                    </a:lnTo>
                    <a:lnTo>
                      <a:pt x="44735" y="2797"/>
                    </a:lnTo>
                    <a:lnTo>
                      <a:pt x="44617" y="2561"/>
                    </a:lnTo>
                    <a:lnTo>
                      <a:pt x="44401" y="2226"/>
                    </a:lnTo>
                    <a:lnTo>
                      <a:pt x="44164" y="1930"/>
                    </a:lnTo>
                    <a:lnTo>
                      <a:pt x="43888" y="1635"/>
                    </a:lnTo>
                    <a:lnTo>
                      <a:pt x="43593" y="1379"/>
                    </a:lnTo>
                    <a:lnTo>
                      <a:pt x="43357" y="1202"/>
                    </a:lnTo>
                    <a:lnTo>
                      <a:pt x="43100" y="1044"/>
                    </a:lnTo>
                    <a:lnTo>
                      <a:pt x="42844" y="886"/>
                    </a:lnTo>
                    <a:lnTo>
                      <a:pt x="42569" y="749"/>
                    </a:lnTo>
                    <a:lnTo>
                      <a:pt x="42273" y="630"/>
                    </a:lnTo>
                    <a:lnTo>
                      <a:pt x="41978" y="512"/>
                    </a:lnTo>
                    <a:lnTo>
                      <a:pt x="41663" y="414"/>
                    </a:lnTo>
                    <a:lnTo>
                      <a:pt x="41347" y="335"/>
                    </a:lnTo>
                    <a:lnTo>
                      <a:pt x="41012" y="256"/>
                    </a:lnTo>
                    <a:lnTo>
                      <a:pt x="40658" y="177"/>
                    </a:lnTo>
                    <a:lnTo>
                      <a:pt x="40303" y="118"/>
                    </a:lnTo>
                    <a:lnTo>
                      <a:pt x="39949" y="79"/>
                    </a:lnTo>
                    <a:lnTo>
                      <a:pt x="39200" y="20"/>
                    </a:lnTo>
                    <a:lnTo>
                      <a:pt x="3841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15"/>
              <p:cNvSpPr/>
              <p:nvPr/>
            </p:nvSpPr>
            <p:spPr>
              <a:xfrm>
                <a:off x="2752175" y="478425"/>
                <a:ext cx="638750" cy="638750"/>
              </a:xfrm>
              <a:custGeom>
                <a:avLst/>
                <a:gdLst/>
                <a:ahLst/>
                <a:cxnLst/>
                <a:rect l="l" t="t" r="r" b="b"/>
                <a:pathLst>
                  <a:path w="25550" h="25550" extrusionOk="0">
                    <a:moveTo>
                      <a:pt x="12411" y="1"/>
                    </a:moveTo>
                    <a:lnTo>
                      <a:pt x="11800" y="20"/>
                    </a:lnTo>
                    <a:lnTo>
                      <a:pt x="11189" y="99"/>
                    </a:lnTo>
                    <a:lnTo>
                      <a:pt x="10579" y="178"/>
                    </a:lnTo>
                    <a:lnTo>
                      <a:pt x="9968" y="296"/>
                    </a:lnTo>
                    <a:lnTo>
                      <a:pt x="9377" y="454"/>
                    </a:lnTo>
                    <a:lnTo>
                      <a:pt x="8786" y="631"/>
                    </a:lnTo>
                    <a:lnTo>
                      <a:pt x="8215" y="828"/>
                    </a:lnTo>
                    <a:lnTo>
                      <a:pt x="7644" y="1064"/>
                    </a:lnTo>
                    <a:lnTo>
                      <a:pt x="7092" y="1321"/>
                    </a:lnTo>
                    <a:lnTo>
                      <a:pt x="6541" y="1616"/>
                    </a:lnTo>
                    <a:lnTo>
                      <a:pt x="6028" y="1911"/>
                    </a:lnTo>
                    <a:lnTo>
                      <a:pt x="5497" y="2266"/>
                    </a:lnTo>
                    <a:lnTo>
                      <a:pt x="5004" y="2621"/>
                    </a:lnTo>
                    <a:lnTo>
                      <a:pt x="4531" y="3015"/>
                    </a:lnTo>
                    <a:lnTo>
                      <a:pt x="4059" y="3428"/>
                    </a:lnTo>
                    <a:lnTo>
                      <a:pt x="3606" y="3862"/>
                    </a:lnTo>
                    <a:lnTo>
                      <a:pt x="3192" y="4315"/>
                    </a:lnTo>
                    <a:lnTo>
                      <a:pt x="2778" y="4807"/>
                    </a:lnTo>
                    <a:lnTo>
                      <a:pt x="2404" y="5300"/>
                    </a:lnTo>
                    <a:lnTo>
                      <a:pt x="2049" y="5831"/>
                    </a:lnTo>
                    <a:lnTo>
                      <a:pt x="1695" y="6383"/>
                    </a:lnTo>
                    <a:lnTo>
                      <a:pt x="1399" y="6954"/>
                    </a:lnTo>
                    <a:lnTo>
                      <a:pt x="1104" y="7545"/>
                    </a:lnTo>
                    <a:lnTo>
                      <a:pt x="848" y="8156"/>
                    </a:lnTo>
                    <a:lnTo>
                      <a:pt x="631" y="8766"/>
                    </a:lnTo>
                    <a:lnTo>
                      <a:pt x="454" y="9377"/>
                    </a:lnTo>
                    <a:lnTo>
                      <a:pt x="296" y="10007"/>
                    </a:lnTo>
                    <a:lnTo>
                      <a:pt x="178" y="10618"/>
                    </a:lnTo>
                    <a:lnTo>
                      <a:pt x="80" y="11248"/>
                    </a:lnTo>
                    <a:lnTo>
                      <a:pt x="20" y="11879"/>
                    </a:lnTo>
                    <a:lnTo>
                      <a:pt x="1" y="12489"/>
                    </a:lnTo>
                    <a:lnTo>
                      <a:pt x="1" y="13120"/>
                    </a:lnTo>
                    <a:lnTo>
                      <a:pt x="20" y="13730"/>
                    </a:lnTo>
                    <a:lnTo>
                      <a:pt x="99" y="14341"/>
                    </a:lnTo>
                    <a:lnTo>
                      <a:pt x="178" y="14952"/>
                    </a:lnTo>
                    <a:lnTo>
                      <a:pt x="296" y="15562"/>
                    </a:lnTo>
                    <a:lnTo>
                      <a:pt x="454" y="16153"/>
                    </a:lnTo>
                    <a:lnTo>
                      <a:pt x="631" y="16744"/>
                    </a:lnTo>
                    <a:lnTo>
                      <a:pt x="828" y="17316"/>
                    </a:lnTo>
                    <a:lnTo>
                      <a:pt x="1064" y="17887"/>
                    </a:lnTo>
                    <a:lnTo>
                      <a:pt x="1321" y="18438"/>
                    </a:lnTo>
                    <a:lnTo>
                      <a:pt x="1616" y="18990"/>
                    </a:lnTo>
                    <a:lnTo>
                      <a:pt x="1931" y="19522"/>
                    </a:lnTo>
                    <a:lnTo>
                      <a:pt x="2266" y="20034"/>
                    </a:lnTo>
                    <a:lnTo>
                      <a:pt x="2621" y="20526"/>
                    </a:lnTo>
                    <a:lnTo>
                      <a:pt x="3015" y="21019"/>
                    </a:lnTo>
                    <a:lnTo>
                      <a:pt x="3428" y="21472"/>
                    </a:lnTo>
                    <a:lnTo>
                      <a:pt x="3862" y="21925"/>
                    </a:lnTo>
                    <a:lnTo>
                      <a:pt x="4315" y="22339"/>
                    </a:lnTo>
                    <a:lnTo>
                      <a:pt x="4807" y="22752"/>
                    </a:lnTo>
                    <a:lnTo>
                      <a:pt x="5300" y="23126"/>
                    </a:lnTo>
                    <a:lnTo>
                      <a:pt x="5831" y="23501"/>
                    </a:lnTo>
                    <a:lnTo>
                      <a:pt x="6383" y="23836"/>
                    </a:lnTo>
                    <a:lnTo>
                      <a:pt x="6954" y="24131"/>
                    </a:lnTo>
                    <a:lnTo>
                      <a:pt x="7545" y="24427"/>
                    </a:lnTo>
                    <a:lnTo>
                      <a:pt x="8156" y="24683"/>
                    </a:lnTo>
                    <a:lnTo>
                      <a:pt x="8766" y="24899"/>
                    </a:lnTo>
                    <a:lnTo>
                      <a:pt x="9377" y="25077"/>
                    </a:lnTo>
                    <a:lnTo>
                      <a:pt x="10007" y="25234"/>
                    </a:lnTo>
                    <a:lnTo>
                      <a:pt x="10618" y="25352"/>
                    </a:lnTo>
                    <a:lnTo>
                      <a:pt x="11248" y="25451"/>
                    </a:lnTo>
                    <a:lnTo>
                      <a:pt x="11879" y="25510"/>
                    </a:lnTo>
                    <a:lnTo>
                      <a:pt x="12489" y="25549"/>
                    </a:lnTo>
                    <a:lnTo>
                      <a:pt x="13120" y="25530"/>
                    </a:lnTo>
                    <a:lnTo>
                      <a:pt x="13730" y="25510"/>
                    </a:lnTo>
                    <a:lnTo>
                      <a:pt x="14341" y="25451"/>
                    </a:lnTo>
                    <a:lnTo>
                      <a:pt x="14952" y="25352"/>
                    </a:lnTo>
                    <a:lnTo>
                      <a:pt x="15562" y="25234"/>
                    </a:lnTo>
                    <a:lnTo>
                      <a:pt x="16153" y="25077"/>
                    </a:lnTo>
                    <a:lnTo>
                      <a:pt x="16744" y="24899"/>
                    </a:lnTo>
                    <a:lnTo>
                      <a:pt x="17315" y="24702"/>
                    </a:lnTo>
                    <a:lnTo>
                      <a:pt x="17887" y="24466"/>
                    </a:lnTo>
                    <a:lnTo>
                      <a:pt x="18438" y="24210"/>
                    </a:lnTo>
                    <a:lnTo>
                      <a:pt x="18990" y="23934"/>
                    </a:lnTo>
                    <a:lnTo>
                      <a:pt x="19522" y="23619"/>
                    </a:lnTo>
                    <a:lnTo>
                      <a:pt x="20034" y="23284"/>
                    </a:lnTo>
                    <a:lnTo>
                      <a:pt x="20526" y="22910"/>
                    </a:lnTo>
                    <a:lnTo>
                      <a:pt x="21019" y="22536"/>
                    </a:lnTo>
                    <a:lnTo>
                      <a:pt x="21472" y="22122"/>
                    </a:lnTo>
                    <a:lnTo>
                      <a:pt x="21925" y="21669"/>
                    </a:lnTo>
                    <a:lnTo>
                      <a:pt x="22358" y="21216"/>
                    </a:lnTo>
                    <a:lnTo>
                      <a:pt x="22752" y="20743"/>
                    </a:lnTo>
                    <a:lnTo>
                      <a:pt x="23126" y="20231"/>
                    </a:lnTo>
                    <a:lnTo>
                      <a:pt x="23501" y="19699"/>
                    </a:lnTo>
                    <a:lnTo>
                      <a:pt x="23836" y="19147"/>
                    </a:lnTo>
                    <a:lnTo>
                      <a:pt x="24151" y="18576"/>
                    </a:lnTo>
                    <a:lnTo>
                      <a:pt x="24427" y="17985"/>
                    </a:lnTo>
                    <a:lnTo>
                      <a:pt x="24683" y="17375"/>
                    </a:lnTo>
                    <a:lnTo>
                      <a:pt x="24899" y="16764"/>
                    </a:lnTo>
                    <a:lnTo>
                      <a:pt x="25077" y="16153"/>
                    </a:lnTo>
                    <a:lnTo>
                      <a:pt x="25234" y="15523"/>
                    </a:lnTo>
                    <a:lnTo>
                      <a:pt x="25372" y="14912"/>
                    </a:lnTo>
                    <a:lnTo>
                      <a:pt x="25451" y="14282"/>
                    </a:lnTo>
                    <a:lnTo>
                      <a:pt x="25510" y="13671"/>
                    </a:lnTo>
                    <a:lnTo>
                      <a:pt x="25549" y="13041"/>
                    </a:lnTo>
                    <a:lnTo>
                      <a:pt x="25530" y="12411"/>
                    </a:lnTo>
                    <a:lnTo>
                      <a:pt x="25510" y="11800"/>
                    </a:lnTo>
                    <a:lnTo>
                      <a:pt x="25451" y="11189"/>
                    </a:lnTo>
                    <a:lnTo>
                      <a:pt x="25352" y="10579"/>
                    </a:lnTo>
                    <a:lnTo>
                      <a:pt x="25234" y="9968"/>
                    </a:lnTo>
                    <a:lnTo>
                      <a:pt x="25077" y="9377"/>
                    </a:lnTo>
                    <a:lnTo>
                      <a:pt x="24899" y="8786"/>
                    </a:lnTo>
                    <a:lnTo>
                      <a:pt x="24702" y="8215"/>
                    </a:lnTo>
                    <a:lnTo>
                      <a:pt x="24466" y="7644"/>
                    </a:lnTo>
                    <a:lnTo>
                      <a:pt x="24210" y="7092"/>
                    </a:lnTo>
                    <a:lnTo>
                      <a:pt x="23934" y="6541"/>
                    </a:lnTo>
                    <a:lnTo>
                      <a:pt x="23619" y="6028"/>
                    </a:lnTo>
                    <a:lnTo>
                      <a:pt x="23284" y="5497"/>
                    </a:lnTo>
                    <a:lnTo>
                      <a:pt x="22910" y="5004"/>
                    </a:lnTo>
                    <a:lnTo>
                      <a:pt x="22536" y="4531"/>
                    </a:lnTo>
                    <a:lnTo>
                      <a:pt x="22122" y="4059"/>
                    </a:lnTo>
                    <a:lnTo>
                      <a:pt x="21688" y="3606"/>
                    </a:lnTo>
                    <a:lnTo>
                      <a:pt x="21216" y="3192"/>
                    </a:lnTo>
                    <a:lnTo>
                      <a:pt x="20743" y="2778"/>
                    </a:lnTo>
                    <a:lnTo>
                      <a:pt x="20231" y="2404"/>
                    </a:lnTo>
                    <a:lnTo>
                      <a:pt x="19699" y="2030"/>
                    </a:lnTo>
                    <a:lnTo>
                      <a:pt x="19147" y="1695"/>
                    </a:lnTo>
                    <a:lnTo>
                      <a:pt x="18576" y="1399"/>
                    </a:lnTo>
                    <a:lnTo>
                      <a:pt x="17985" y="1104"/>
                    </a:lnTo>
                    <a:lnTo>
                      <a:pt x="17375" y="848"/>
                    </a:lnTo>
                    <a:lnTo>
                      <a:pt x="16764" y="631"/>
                    </a:lnTo>
                    <a:lnTo>
                      <a:pt x="16153" y="454"/>
                    </a:lnTo>
                    <a:lnTo>
                      <a:pt x="15523" y="296"/>
                    </a:lnTo>
                    <a:lnTo>
                      <a:pt x="14912" y="178"/>
                    </a:lnTo>
                    <a:lnTo>
                      <a:pt x="14282" y="80"/>
                    </a:lnTo>
                    <a:lnTo>
                      <a:pt x="13671" y="20"/>
                    </a:lnTo>
                    <a:lnTo>
                      <a:pt x="13041"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15"/>
              <p:cNvSpPr/>
              <p:nvPr/>
            </p:nvSpPr>
            <p:spPr>
              <a:xfrm>
                <a:off x="2709350" y="435575"/>
                <a:ext cx="723925" cy="723950"/>
              </a:xfrm>
              <a:custGeom>
                <a:avLst/>
                <a:gdLst/>
                <a:ahLst/>
                <a:cxnLst/>
                <a:rect l="l" t="t" r="r" b="b"/>
                <a:pathLst>
                  <a:path w="28957" h="28958" extrusionOk="0">
                    <a:moveTo>
                      <a:pt x="14754" y="1715"/>
                    </a:moveTo>
                    <a:lnTo>
                      <a:pt x="15384" y="1734"/>
                    </a:lnTo>
                    <a:lnTo>
                      <a:pt x="15995" y="1794"/>
                    </a:lnTo>
                    <a:lnTo>
                      <a:pt x="16625" y="1892"/>
                    </a:lnTo>
                    <a:lnTo>
                      <a:pt x="17236" y="2010"/>
                    </a:lnTo>
                    <a:lnTo>
                      <a:pt x="17866" y="2168"/>
                    </a:lnTo>
                    <a:lnTo>
                      <a:pt x="18477" y="2345"/>
                    </a:lnTo>
                    <a:lnTo>
                      <a:pt x="19088" y="2562"/>
                    </a:lnTo>
                    <a:lnTo>
                      <a:pt x="19698" y="2818"/>
                    </a:lnTo>
                    <a:lnTo>
                      <a:pt x="20289" y="3113"/>
                    </a:lnTo>
                    <a:lnTo>
                      <a:pt x="20860" y="3409"/>
                    </a:lnTo>
                    <a:lnTo>
                      <a:pt x="21412" y="3744"/>
                    </a:lnTo>
                    <a:lnTo>
                      <a:pt x="21944" y="4118"/>
                    </a:lnTo>
                    <a:lnTo>
                      <a:pt x="22456" y="4492"/>
                    </a:lnTo>
                    <a:lnTo>
                      <a:pt x="22929" y="4906"/>
                    </a:lnTo>
                    <a:lnTo>
                      <a:pt x="23401" y="5320"/>
                    </a:lnTo>
                    <a:lnTo>
                      <a:pt x="23835" y="5773"/>
                    </a:lnTo>
                    <a:lnTo>
                      <a:pt x="24249" y="6245"/>
                    </a:lnTo>
                    <a:lnTo>
                      <a:pt x="24623" y="6718"/>
                    </a:lnTo>
                    <a:lnTo>
                      <a:pt x="24997" y="7211"/>
                    </a:lnTo>
                    <a:lnTo>
                      <a:pt x="25332" y="7742"/>
                    </a:lnTo>
                    <a:lnTo>
                      <a:pt x="25647" y="8255"/>
                    </a:lnTo>
                    <a:lnTo>
                      <a:pt x="25923" y="8806"/>
                    </a:lnTo>
                    <a:lnTo>
                      <a:pt x="26179" y="9358"/>
                    </a:lnTo>
                    <a:lnTo>
                      <a:pt x="26415" y="9929"/>
                    </a:lnTo>
                    <a:lnTo>
                      <a:pt x="26612" y="10500"/>
                    </a:lnTo>
                    <a:lnTo>
                      <a:pt x="26790" y="11091"/>
                    </a:lnTo>
                    <a:lnTo>
                      <a:pt x="26947" y="11682"/>
                    </a:lnTo>
                    <a:lnTo>
                      <a:pt x="27065" y="12293"/>
                    </a:lnTo>
                    <a:lnTo>
                      <a:pt x="27164" y="12903"/>
                    </a:lnTo>
                    <a:lnTo>
                      <a:pt x="27223" y="13514"/>
                    </a:lnTo>
                    <a:lnTo>
                      <a:pt x="27243" y="14125"/>
                    </a:lnTo>
                    <a:lnTo>
                      <a:pt x="27262" y="14755"/>
                    </a:lnTo>
                    <a:lnTo>
                      <a:pt x="27223" y="15385"/>
                    </a:lnTo>
                    <a:lnTo>
                      <a:pt x="27164" y="15996"/>
                    </a:lnTo>
                    <a:lnTo>
                      <a:pt x="27085" y="16626"/>
                    </a:lnTo>
                    <a:lnTo>
                      <a:pt x="26947" y="17237"/>
                    </a:lnTo>
                    <a:lnTo>
                      <a:pt x="26790" y="17867"/>
                    </a:lnTo>
                    <a:lnTo>
                      <a:pt x="26612" y="18478"/>
                    </a:lnTo>
                    <a:lnTo>
                      <a:pt x="26396" y="19089"/>
                    </a:lnTo>
                    <a:lnTo>
                      <a:pt x="26140" y="19699"/>
                    </a:lnTo>
                    <a:lnTo>
                      <a:pt x="25864" y="20290"/>
                    </a:lnTo>
                    <a:lnTo>
                      <a:pt x="25549" y="20861"/>
                    </a:lnTo>
                    <a:lnTo>
                      <a:pt x="25214" y="21413"/>
                    </a:lnTo>
                    <a:lnTo>
                      <a:pt x="24839" y="21945"/>
                    </a:lnTo>
                    <a:lnTo>
                      <a:pt x="24465" y="22457"/>
                    </a:lnTo>
                    <a:lnTo>
                      <a:pt x="24071" y="22930"/>
                    </a:lnTo>
                    <a:lnTo>
                      <a:pt x="23638" y="23383"/>
                    </a:lnTo>
                    <a:lnTo>
                      <a:pt x="23185" y="23836"/>
                    </a:lnTo>
                    <a:lnTo>
                      <a:pt x="22732" y="24250"/>
                    </a:lnTo>
                    <a:lnTo>
                      <a:pt x="22239" y="24624"/>
                    </a:lnTo>
                    <a:lnTo>
                      <a:pt x="21747" y="24998"/>
                    </a:lnTo>
                    <a:lnTo>
                      <a:pt x="21235" y="25333"/>
                    </a:lnTo>
                    <a:lnTo>
                      <a:pt x="20703" y="25648"/>
                    </a:lnTo>
                    <a:lnTo>
                      <a:pt x="20151" y="25924"/>
                    </a:lnTo>
                    <a:lnTo>
                      <a:pt x="19600" y="26180"/>
                    </a:lnTo>
                    <a:lnTo>
                      <a:pt x="19028" y="26416"/>
                    </a:lnTo>
                    <a:lnTo>
                      <a:pt x="18457" y="26613"/>
                    </a:lnTo>
                    <a:lnTo>
                      <a:pt x="17866" y="26791"/>
                    </a:lnTo>
                    <a:lnTo>
                      <a:pt x="17275" y="26948"/>
                    </a:lnTo>
                    <a:lnTo>
                      <a:pt x="16665" y="27066"/>
                    </a:lnTo>
                    <a:lnTo>
                      <a:pt x="16054" y="27165"/>
                    </a:lnTo>
                    <a:lnTo>
                      <a:pt x="15443" y="27224"/>
                    </a:lnTo>
                    <a:lnTo>
                      <a:pt x="14833" y="27244"/>
                    </a:lnTo>
                    <a:lnTo>
                      <a:pt x="14202" y="27263"/>
                    </a:lnTo>
                    <a:lnTo>
                      <a:pt x="13592" y="27224"/>
                    </a:lnTo>
                    <a:lnTo>
                      <a:pt x="12961" y="27165"/>
                    </a:lnTo>
                    <a:lnTo>
                      <a:pt x="12331" y="27066"/>
                    </a:lnTo>
                    <a:lnTo>
                      <a:pt x="11720" y="26948"/>
                    </a:lnTo>
                    <a:lnTo>
                      <a:pt x="11090" y="26791"/>
                    </a:lnTo>
                    <a:lnTo>
                      <a:pt x="10479" y="26613"/>
                    </a:lnTo>
                    <a:lnTo>
                      <a:pt x="9869" y="26397"/>
                    </a:lnTo>
                    <a:lnTo>
                      <a:pt x="9258" y="26141"/>
                    </a:lnTo>
                    <a:lnTo>
                      <a:pt x="8667" y="25845"/>
                    </a:lnTo>
                    <a:lnTo>
                      <a:pt x="8096" y="25550"/>
                    </a:lnTo>
                    <a:lnTo>
                      <a:pt x="7544" y="25215"/>
                    </a:lnTo>
                    <a:lnTo>
                      <a:pt x="7013" y="24840"/>
                    </a:lnTo>
                    <a:lnTo>
                      <a:pt x="6520" y="24466"/>
                    </a:lnTo>
                    <a:lnTo>
                      <a:pt x="6028" y="24053"/>
                    </a:lnTo>
                    <a:lnTo>
                      <a:pt x="5575" y="23639"/>
                    </a:lnTo>
                    <a:lnTo>
                      <a:pt x="5141" y="23186"/>
                    </a:lnTo>
                    <a:lnTo>
                      <a:pt x="4728" y="22733"/>
                    </a:lnTo>
                    <a:lnTo>
                      <a:pt x="4334" y="22240"/>
                    </a:lnTo>
                    <a:lnTo>
                      <a:pt x="3979" y="21748"/>
                    </a:lnTo>
                    <a:lnTo>
                      <a:pt x="3644" y="21236"/>
                    </a:lnTo>
                    <a:lnTo>
                      <a:pt x="3329" y="20704"/>
                    </a:lnTo>
                    <a:lnTo>
                      <a:pt x="3034" y="20152"/>
                    </a:lnTo>
                    <a:lnTo>
                      <a:pt x="2777" y="19601"/>
                    </a:lnTo>
                    <a:lnTo>
                      <a:pt x="2541" y="19030"/>
                    </a:lnTo>
                    <a:lnTo>
                      <a:pt x="2344" y="18458"/>
                    </a:lnTo>
                    <a:lnTo>
                      <a:pt x="2167" y="17867"/>
                    </a:lnTo>
                    <a:lnTo>
                      <a:pt x="2009" y="17276"/>
                    </a:lnTo>
                    <a:lnTo>
                      <a:pt x="1891" y="16666"/>
                    </a:lnTo>
                    <a:lnTo>
                      <a:pt x="1812" y="16055"/>
                    </a:lnTo>
                    <a:lnTo>
                      <a:pt x="1733" y="15444"/>
                    </a:lnTo>
                    <a:lnTo>
                      <a:pt x="1714" y="14834"/>
                    </a:lnTo>
                    <a:lnTo>
                      <a:pt x="1714" y="14203"/>
                    </a:lnTo>
                    <a:lnTo>
                      <a:pt x="1733" y="13593"/>
                    </a:lnTo>
                    <a:lnTo>
                      <a:pt x="1793" y="12962"/>
                    </a:lnTo>
                    <a:lnTo>
                      <a:pt x="1891" y="12332"/>
                    </a:lnTo>
                    <a:lnTo>
                      <a:pt x="2009" y="11721"/>
                    </a:lnTo>
                    <a:lnTo>
                      <a:pt x="2167" y="11091"/>
                    </a:lnTo>
                    <a:lnTo>
                      <a:pt x="2344" y="10480"/>
                    </a:lnTo>
                    <a:lnTo>
                      <a:pt x="2561" y="9870"/>
                    </a:lnTo>
                    <a:lnTo>
                      <a:pt x="2817" y="9259"/>
                    </a:lnTo>
                    <a:lnTo>
                      <a:pt x="3112" y="8668"/>
                    </a:lnTo>
                    <a:lnTo>
                      <a:pt x="3408" y="8097"/>
                    </a:lnTo>
                    <a:lnTo>
                      <a:pt x="3762" y="7545"/>
                    </a:lnTo>
                    <a:lnTo>
                      <a:pt x="4117" y="7014"/>
                    </a:lnTo>
                    <a:lnTo>
                      <a:pt x="4491" y="6521"/>
                    </a:lnTo>
                    <a:lnTo>
                      <a:pt x="4905" y="6029"/>
                    </a:lnTo>
                    <a:lnTo>
                      <a:pt x="5319" y="5576"/>
                    </a:lnTo>
                    <a:lnTo>
                      <a:pt x="5772" y="5142"/>
                    </a:lnTo>
                    <a:lnTo>
                      <a:pt x="6244" y="4729"/>
                    </a:lnTo>
                    <a:lnTo>
                      <a:pt x="6717" y="4335"/>
                    </a:lnTo>
                    <a:lnTo>
                      <a:pt x="7210" y="3980"/>
                    </a:lnTo>
                    <a:lnTo>
                      <a:pt x="7741" y="3625"/>
                    </a:lnTo>
                    <a:lnTo>
                      <a:pt x="8254" y="3330"/>
                    </a:lnTo>
                    <a:lnTo>
                      <a:pt x="8805" y="3035"/>
                    </a:lnTo>
                    <a:lnTo>
                      <a:pt x="9357" y="2778"/>
                    </a:lnTo>
                    <a:lnTo>
                      <a:pt x="9928" y="2542"/>
                    </a:lnTo>
                    <a:lnTo>
                      <a:pt x="10499" y="2345"/>
                    </a:lnTo>
                    <a:lnTo>
                      <a:pt x="11090" y="2168"/>
                    </a:lnTo>
                    <a:lnTo>
                      <a:pt x="11681" y="2010"/>
                    </a:lnTo>
                    <a:lnTo>
                      <a:pt x="12292" y="1892"/>
                    </a:lnTo>
                    <a:lnTo>
                      <a:pt x="12902" y="1813"/>
                    </a:lnTo>
                    <a:lnTo>
                      <a:pt x="13513" y="1734"/>
                    </a:lnTo>
                    <a:lnTo>
                      <a:pt x="14124" y="1715"/>
                    </a:lnTo>
                    <a:close/>
                    <a:moveTo>
                      <a:pt x="14084" y="1"/>
                    </a:moveTo>
                    <a:lnTo>
                      <a:pt x="13375" y="40"/>
                    </a:lnTo>
                    <a:lnTo>
                      <a:pt x="12686" y="99"/>
                    </a:lnTo>
                    <a:lnTo>
                      <a:pt x="11996" y="218"/>
                    </a:lnTo>
                    <a:lnTo>
                      <a:pt x="11307" y="356"/>
                    </a:lnTo>
                    <a:lnTo>
                      <a:pt x="10637" y="513"/>
                    </a:lnTo>
                    <a:lnTo>
                      <a:pt x="9967" y="710"/>
                    </a:lnTo>
                    <a:lnTo>
                      <a:pt x="9317" y="947"/>
                    </a:lnTo>
                    <a:lnTo>
                      <a:pt x="8667" y="1222"/>
                    </a:lnTo>
                    <a:lnTo>
                      <a:pt x="8037" y="1498"/>
                    </a:lnTo>
                    <a:lnTo>
                      <a:pt x="7426" y="1833"/>
                    </a:lnTo>
                    <a:lnTo>
                      <a:pt x="6835" y="2188"/>
                    </a:lnTo>
                    <a:lnTo>
                      <a:pt x="6244" y="2562"/>
                    </a:lnTo>
                    <a:lnTo>
                      <a:pt x="5673" y="2975"/>
                    </a:lnTo>
                    <a:lnTo>
                      <a:pt x="5141" y="3409"/>
                    </a:lnTo>
                    <a:lnTo>
                      <a:pt x="4609" y="3882"/>
                    </a:lnTo>
                    <a:lnTo>
                      <a:pt x="4097" y="4374"/>
                    </a:lnTo>
                    <a:lnTo>
                      <a:pt x="3624" y="4906"/>
                    </a:lnTo>
                    <a:lnTo>
                      <a:pt x="3152" y="5438"/>
                    </a:lnTo>
                    <a:lnTo>
                      <a:pt x="2718" y="6009"/>
                    </a:lnTo>
                    <a:lnTo>
                      <a:pt x="2324" y="6620"/>
                    </a:lnTo>
                    <a:lnTo>
                      <a:pt x="1930" y="7250"/>
                    </a:lnTo>
                    <a:lnTo>
                      <a:pt x="1576" y="7880"/>
                    </a:lnTo>
                    <a:lnTo>
                      <a:pt x="1261" y="8570"/>
                    </a:lnTo>
                    <a:lnTo>
                      <a:pt x="985" y="9259"/>
                    </a:lnTo>
                    <a:lnTo>
                      <a:pt x="729" y="9949"/>
                    </a:lnTo>
                    <a:lnTo>
                      <a:pt x="512" y="10638"/>
                    </a:lnTo>
                    <a:lnTo>
                      <a:pt x="335" y="11347"/>
                    </a:lnTo>
                    <a:lnTo>
                      <a:pt x="197" y="12056"/>
                    </a:lnTo>
                    <a:lnTo>
                      <a:pt x="98" y="12765"/>
                    </a:lnTo>
                    <a:lnTo>
                      <a:pt x="39" y="13475"/>
                    </a:lnTo>
                    <a:lnTo>
                      <a:pt x="0" y="14164"/>
                    </a:lnTo>
                    <a:lnTo>
                      <a:pt x="0" y="14873"/>
                    </a:lnTo>
                    <a:lnTo>
                      <a:pt x="39" y="15582"/>
                    </a:lnTo>
                    <a:lnTo>
                      <a:pt x="98" y="16272"/>
                    </a:lnTo>
                    <a:lnTo>
                      <a:pt x="217" y="16961"/>
                    </a:lnTo>
                    <a:lnTo>
                      <a:pt x="355" y="17651"/>
                    </a:lnTo>
                    <a:lnTo>
                      <a:pt x="512" y="18320"/>
                    </a:lnTo>
                    <a:lnTo>
                      <a:pt x="709" y="18990"/>
                    </a:lnTo>
                    <a:lnTo>
                      <a:pt x="946" y="19640"/>
                    </a:lnTo>
                    <a:lnTo>
                      <a:pt x="1221" y="20290"/>
                    </a:lnTo>
                    <a:lnTo>
                      <a:pt x="1497" y="20921"/>
                    </a:lnTo>
                    <a:lnTo>
                      <a:pt x="1832" y="21531"/>
                    </a:lnTo>
                    <a:lnTo>
                      <a:pt x="2187" y="22142"/>
                    </a:lnTo>
                    <a:lnTo>
                      <a:pt x="2561" y="22713"/>
                    </a:lnTo>
                    <a:lnTo>
                      <a:pt x="2974" y="23284"/>
                    </a:lnTo>
                    <a:lnTo>
                      <a:pt x="3408" y="23836"/>
                    </a:lnTo>
                    <a:lnTo>
                      <a:pt x="3881" y="24348"/>
                    </a:lnTo>
                    <a:lnTo>
                      <a:pt x="4373" y="24860"/>
                    </a:lnTo>
                    <a:lnTo>
                      <a:pt x="4905" y="25353"/>
                    </a:lnTo>
                    <a:lnTo>
                      <a:pt x="5437" y="25806"/>
                    </a:lnTo>
                    <a:lnTo>
                      <a:pt x="6028" y="26239"/>
                    </a:lnTo>
                    <a:lnTo>
                      <a:pt x="6619" y="26653"/>
                    </a:lnTo>
                    <a:lnTo>
                      <a:pt x="7249" y="27027"/>
                    </a:lnTo>
                    <a:lnTo>
                      <a:pt x="7899" y="27382"/>
                    </a:lnTo>
                    <a:lnTo>
                      <a:pt x="8569" y="27697"/>
                    </a:lnTo>
                    <a:lnTo>
                      <a:pt x="9258" y="27992"/>
                    </a:lnTo>
                    <a:lnTo>
                      <a:pt x="9948" y="28229"/>
                    </a:lnTo>
                    <a:lnTo>
                      <a:pt x="10637" y="28445"/>
                    </a:lnTo>
                    <a:lnTo>
                      <a:pt x="11346" y="28623"/>
                    </a:lnTo>
                    <a:lnTo>
                      <a:pt x="12055" y="28760"/>
                    </a:lnTo>
                    <a:lnTo>
                      <a:pt x="12764" y="28859"/>
                    </a:lnTo>
                    <a:lnTo>
                      <a:pt x="13474" y="28938"/>
                    </a:lnTo>
                    <a:lnTo>
                      <a:pt x="14163" y="28957"/>
                    </a:lnTo>
                    <a:lnTo>
                      <a:pt x="14872" y="28957"/>
                    </a:lnTo>
                    <a:lnTo>
                      <a:pt x="15581" y="28918"/>
                    </a:lnTo>
                    <a:lnTo>
                      <a:pt x="16271" y="28859"/>
                    </a:lnTo>
                    <a:lnTo>
                      <a:pt x="16960" y="28760"/>
                    </a:lnTo>
                    <a:lnTo>
                      <a:pt x="17650" y="28623"/>
                    </a:lnTo>
                    <a:lnTo>
                      <a:pt x="18319" y="28445"/>
                    </a:lnTo>
                    <a:lnTo>
                      <a:pt x="18989" y="28248"/>
                    </a:lnTo>
                    <a:lnTo>
                      <a:pt x="19639" y="28012"/>
                    </a:lnTo>
                    <a:lnTo>
                      <a:pt x="20289" y="27756"/>
                    </a:lnTo>
                    <a:lnTo>
                      <a:pt x="20920" y="27460"/>
                    </a:lnTo>
                    <a:lnTo>
                      <a:pt x="21530" y="27125"/>
                    </a:lnTo>
                    <a:lnTo>
                      <a:pt x="22141" y="26771"/>
                    </a:lnTo>
                    <a:lnTo>
                      <a:pt x="22712" y="26397"/>
                    </a:lnTo>
                    <a:lnTo>
                      <a:pt x="23283" y="25983"/>
                    </a:lnTo>
                    <a:lnTo>
                      <a:pt x="23835" y="25550"/>
                    </a:lnTo>
                    <a:lnTo>
                      <a:pt x="24347" y="25077"/>
                    </a:lnTo>
                    <a:lnTo>
                      <a:pt x="24859" y="24584"/>
                    </a:lnTo>
                    <a:lnTo>
                      <a:pt x="25352" y="24072"/>
                    </a:lnTo>
                    <a:lnTo>
                      <a:pt x="25805" y="23521"/>
                    </a:lnTo>
                    <a:lnTo>
                      <a:pt x="26238" y="22949"/>
                    </a:lnTo>
                    <a:lnTo>
                      <a:pt x="26652" y="22339"/>
                    </a:lnTo>
                    <a:lnTo>
                      <a:pt x="27026" y="21728"/>
                    </a:lnTo>
                    <a:lnTo>
                      <a:pt x="27381" y="21078"/>
                    </a:lnTo>
                    <a:lnTo>
                      <a:pt x="27696" y="20408"/>
                    </a:lnTo>
                    <a:lnTo>
                      <a:pt x="27991" y="19719"/>
                    </a:lnTo>
                    <a:lnTo>
                      <a:pt x="28228" y="19010"/>
                    </a:lnTo>
                    <a:lnTo>
                      <a:pt x="28444" y="18320"/>
                    </a:lnTo>
                    <a:lnTo>
                      <a:pt x="28622" y="17611"/>
                    </a:lnTo>
                    <a:lnTo>
                      <a:pt x="28759" y="16902"/>
                    </a:lnTo>
                    <a:lnTo>
                      <a:pt x="28858" y="16213"/>
                    </a:lnTo>
                    <a:lnTo>
                      <a:pt x="28937" y="15504"/>
                    </a:lnTo>
                    <a:lnTo>
                      <a:pt x="28956" y="14794"/>
                    </a:lnTo>
                    <a:lnTo>
                      <a:pt x="28956" y="14085"/>
                    </a:lnTo>
                    <a:lnTo>
                      <a:pt x="28917" y="13376"/>
                    </a:lnTo>
                    <a:lnTo>
                      <a:pt x="28858" y="12687"/>
                    </a:lnTo>
                    <a:lnTo>
                      <a:pt x="28759" y="11997"/>
                    </a:lnTo>
                    <a:lnTo>
                      <a:pt x="28622" y="11308"/>
                    </a:lnTo>
                    <a:lnTo>
                      <a:pt x="28444" y="10638"/>
                    </a:lnTo>
                    <a:lnTo>
                      <a:pt x="28247" y="9968"/>
                    </a:lnTo>
                    <a:lnTo>
                      <a:pt x="28011" y="9318"/>
                    </a:lnTo>
                    <a:lnTo>
                      <a:pt x="27755" y="8668"/>
                    </a:lnTo>
                    <a:lnTo>
                      <a:pt x="27459" y="8038"/>
                    </a:lnTo>
                    <a:lnTo>
                      <a:pt x="27124" y="7427"/>
                    </a:lnTo>
                    <a:lnTo>
                      <a:pt x="26770" y="6836"/>
                    </a:lnTo>
                    <a:lnTo>
                      <a:pt x="26396" y="6245"/>
                    </a:lnTo>
                    <a:lnTo>
                      <a:pt x="25982" y="5674"/>
                    </a:lnTo>
                    <a:lnTo>
                      <a:pt x="25549" y="5142"/>
                    </a:lnTo>
                    <a:lnTo>
                      <a:pt x="25076" y="4610"/>
                    </a:lnTo>
                    <a:lnTo>
                      <a:pt x="24583" y="4098"/>
                    </a:lnTo>
                    <a:lnTo>
                      <a:pt x="24071" y="3625"/>
                    </a:lnTo>
                    <a:lnTo>
                      <a:pt x="23520" y="3153"/>
                    </a:lnTo>
                    <a:lnTo>
                      <a:pt x="22948" y="2719"/>
                    </a:lnTo>
                    <a:lnTo>
                      <a:pt x="22338" y="2325"/>
                    </a:lnTo>
                    <a:lnTo>
                      <a:pt x="21727" y="1931"/>
                    </a:lnTo>
                    <a:lnTo>
                      <a:pt x="21077" y="1577"/>
                    </a:lnTo>
                    <a:lnTo>
                      <a:pt x="20407" y="1262"/>
                    </a:lnTo>
                    <a:lnTo>
                      <a:pt x="19718" y="966"/>
                    </a:lnTo>
                    <a:lnTo>
                      <a:pt x="19009" y="730"/>
                    </a:lnTo>
                    <a:lnTo>
                      <a:pt x="18319" y="513"/>
                    </a:lnTo>
                    <a:lnTo>
                      <a:pt x="17610" y="336"/>
                    </a:lnTo>
                    <a:lnTo>
                      <a:pt x="16901" y="198"/>
                    </a:lnTo>
                    <a:lnTo>
                      <a:pt x="16212" y="99"/>
                    </a:lnTo>
                    <a:lnTo>
                      <a:pt x="15502" y="21"/>
                    </a:lnTo>
                    <a:lnTo>
                      <a:pt x="14793"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15"/>
              <p:cNvSpPr/>
              <p:nvPr/>
            </p:nvSpPr>
            <p:spPr>
              <a:xfrm>
                <a:off x="2506450" y="484825"/>
                <a:ext cx="1115425" cy="701775"/>
              </a:xfrm>
              <a:custGeom>
                <a:avLst/>
                <a:gdLst/>
                <a:ahLst/>
                <a:cxnLst/>
                <a:rect l="l" t="t" r="r" b="b"/>
                <a:pathLst>
                  <a:path w="44617" h="28071" extrusionOk="0">
                    <a:moveTo>
                      <a:pt x="44065" y="1"/>
                    </a:moveTo>
                    <a:lnTo>
                      <a:pt x="43021" y="592"/>
                    </a:lnTo>
                    <a:lnTo>
                      <a:pt x="43100" y="769"/>
                    </a:lnTo>
                    <a:lnTo>
                      <a:pt x="43179" y="946"/>
                    </a:lnTo>
                    <a:lnTo>
                      <a:pt x="43258" y="1124"/>
                    </a:lnTo>
                    <a:lnTo>
                      <a:pt x="43297" y="1321"/>
                    </a:lnTo>
                    <a:lnTo>
                      <a:pt x="43356" y="1518"/>
                    </a:lnTo>
                    <a:lnTo>
                      <a:pt x="43376" y="1734"/>
                    </a:lnTo>
                    <a:lnTo>
                      <a:pt x="43396" y="1951"/>
                    </a:lnTo>
                    <a:lnTo>
                      <a:pt x="43396" y="2168"/>
                    </a:lnTo>
                    <a:lnTo>
                      <a:pt x="43396" y="2562"/>
                    </a:lnTo>
                    <a:lnTo>
                      <a:pt x="43336" y="2975"/>
                    </a:lnTo>
                    <a:lnTo>
                      <a:pt x="43238" y="3428"/>
                    </a:lnTo>
                    <a:lnTo>
                      <a:pt x="43100" y="3881"/>
                    </a:lnTo>
                    <a:lnTo>
                      <a:pt x="42962" y="4295"/>
                    </a:lnTo>
                    <a:lnTo>
                      <a:pt x="42785" y="4728"/>
                    </a:lnTo>
                    <a:lnTo>
                      <a:pt x="42588" y="5181"/>
                    </a:lnTo>
                    <a:lnTo>
                      <a:pt x="42351" y="5635"/>
                    </a:lnTo>
                    <a:lnTo>
                      <a:pt x="42095" y="6088"/>
                    </a:lnTo>
                    <a:lnTo>
                      <a:pt x="41800" y="6560"/>
                    </a:lnTo>
                    <a:lnTo>
                      <a:pt x="41485" y="7053"/>
                    </a:lnTo>
                    <a:lnTo>
                      <a:pt x="41150" y="7545"/>
                    </a:lnTo>
                    <a:lnTo>
                      <a:pt x="40598" y="8294"/>
                    </a:lnTo>
                    <a:lnTo>
                      <a:pt x="39968" y="9042"/>
                    </a:lnTo>
                    <a:lnTo>
                      <a:pt x="39298" y="9830"/>
                    </a:lnTo>
                    <a:lnTo>
                      <a:pt x="38569" y="10598"/>
                    </a:lnTo>
                    <a:lnTo>
                      <a:pt x="37801" y="11406"/>
                    </a:lnTo>
                    <a:lnTo>
                      <a:pt x="36974" y="12194"/>
                    </a:lnTo>
                    <a:lnTo>
                      <a:pt x="36087" y="13002"/>
                    </a:lnTo>
                    <a:lnTo>
                      <a:pt x="35162" y="13790"/>
                    </a:lnTo>
                    <a:lnTo>
                      <a:pt x="34196" y="14597"/>
                    </a:lnTo>
                    <a:lnTo>
                      <a:pt x="33172" y="15385"/>
                    </a:lnTo>
                    <a:lnTo>
                      <a:pt x="32108" y="16173"/>
                    </a:lnTo>
                    <a:lnTo>
                      <a:pt x="31005" y="16961"/>
                    </a:lnTo>
                    <a:lnTo>
                      <a:pt x="29883" y="17749"/>
                    </a:lnTo>
                    <a:lnTo>
                      <a:pt x="28701" y="18497"/>
                    </a:lnTo>
                    <a:lnTo>
                      <a:pt x="27479" y="19266"/>
                    </a:lnTo>
                    <a:lnTo>
                      <a:pt x="26238" y="19995"/>
                    </a:lnTo>
                    <a:lnTo>
                      <a:pt x="24879" y="20763"/>
                    </a:lnTo>
                    <a:lnTo>
                      <a:pt x="23500" y="21492"/>
                    </a:lnTo>
                    <a:lnTo>
                      <a:pt x="22141" y="22181"/>
                    </a:lnTo>
                    <a:lnTo>
                      <a:pt x="20762" y="22831"/>
                    </a:lnTo>
                    <a:lnTo>
                      <a:pt x="19403" y="23442"/>
                    </a:lnTo>
                    <a:lnTo>
                      <a:pt x="18044" y="24013"/>
                    </a:lnTo>
                    <a:lnTo>
                      <a:pt x="16704" y="24545"/>
                    </a:lnTo>
                    <a:lnTo>
                      <a:pt x="15404" y="25018"/>
                    </a:lnTo>
                    <a:lnTo>
                      <a:pt x="14104" y="25431"/>
                    </a:lnTo>
                    <a:lnTo>
                      <a:pt x="12844" y="25806"/>
                    </a:lnTo>
                    <a:lnTo>
                      <a:pt x="11622" y="26121"/>
                    </a:lnTo>
                    <a:lnTo>
                      <a:pt x="10440" y="26396"/>
                    </a:lnTo>
                    <a:lnTo>
                      <a:pt x="9869" y="26495"/>
                    </a:lnTo>
                    <a:lnTo>
                      <a:pt x="9298" y="26593"/>
                    </a:lnTo>
                    <a:lnTo>
                      <a:pt x="8746" y="26692"/>
                    </a:lnTo>
                    <a:lnTo>
                      <a:pt x="8195" y="26751"/>
                    </a:lnTo>
                    <a:lnTo>
                      <a:pt x="7683" y="26810"/>
                    </a:lnTo>
                    <a:lnTo>
                      <a:pt x="7170" y="26850"/>
                    </a:lnTo>
                    <a:lnTo>
                      <a:pt x="6678" y="26869"/>
                    </a:lnTo>
                    <a:lnTo>
                      <a:pt x="5713" y="26869"/>
                    </a:lnTo>
                    <a:lnTo>
                      <a:pt x="5260" y="26850"/>
                    </a:lnTo>
                    <a:lnTo>
                      <a:pt x="4807" y="26790"/>
                    </a:lnTo>
                    <a:lnTo>
                      <a:pt x="4393" y="26751"/>
                    </a:lnTo>
                    <a:lnTo>
                      <a:pt x="3999" y="26672"/>
                    </a:lnTo>
                    <a:lnTo>
                      <a:pt x="3605" y="26574"/>
                    </a:lnTo>
                    <a:lnTo>
                      <a:pt x="3251" y="26475"/>
                    </a:lnTo>
                    <a:lnTo>
                      <a:pt x="2916" y="26357"/>
                    </a:lnTo>
                    <a:lnTo>
                      <a:pt x="2601" y="26219"/>
                    </a:lnTo>
                    <a:lnTo>
                      <a:pt x="2325" y="26062"/>
                    </a:lnTo>
                    <a:lnTo>
                      <a:pt x="2049" y="25884"/>
                    </a:lnTo>
                    <a:lnTo>
                      <a:pt x="1813" y="25707"/>
                    </a:lnTo>
                    <a:lnTo>
                      <a:pt x="1576" y="25510"/>
                    </a:lnTo>
                    <a:lnTo>
                      <a:pt x="1379" y="25293"/>
                    </a:lnTo>
                    <a:lnTo>
                      <a:pt x="1202" y="25077"/>
                    </a:lnTo>
                    <a:lnTo>
                      <a:pt x="1044" y="24821"/>
                    </a:lnTo>
                    <a:lnTo>
                      <a:pt x="0" y="25431"/>
                    </a:lnTo>
                    <a:lnTo>
                      <a:pt x="217" y="25766"/>
                    </a:lnTo>
                    <a:lnTo>
                      <a:pt x="473" y="26081"/>
                    </a:lnTo>
                    <a:lnTo>
                      <a:pt x="749" y="26377"/>
                    </a:lnTo>
                    <a:lnTo>
                      <a:pt x="1044" y="26653"/>
                    </a:lnTo>
                    <a:lnTo>
                      <a:pt x="1281" y="26830"/>
                    </a:lnTo>
                    <a:lnTo>
                      <a:pt x="1537" y="27007"/>
                    </a:lnTo>
                    <a:lnTo>
                      <a:pt x="1813" y="27165"/>
                    </a:lnTo>
                    <a:lnTo>
                      <a:pt x="2088" y="27303"/>
                    </a:lnTo>
                    <a:lnTo>
                      <a:pt x="2384" y="27421"/>
                    </a:lnTo>
                    <a:lnTo>
                      <a:pt x="2679" y="27539"/>
                    </a:lnTo>
                    <a:lnTo>
                      <a:pt x="2994" y="27657"/>
                    </a:lnTo>
                    <a:lnTo>
                      <a:pt x="3310" y="27736"/>
                    </a:lnTo>
                    <a:lnTo>
                      <a:pt x="3625" y="27815"/>
                    </a:lnTo>
                    <a:lnTo>
                      <a:pt x="3979" y="27894"/>
                    </a:lnTo>
                    <a:lnTo>
                      <a:pt x="4314" y="27953"/>
                    </a:lnTo>
                    <a:lnTo>
                      <a:pt x="4669" y="27992"/>
                    </a:lnTo>
                    <a:lnTo>
                      <a:pt x="5417" y="28051"/>
                    </a:lnTo>
                    <a:lnTo>
                      <a:pt x="6186" y="28071"/>
                    </a:lnTo>
                    <a:lnTo>
                      <a:pt x="6717" y="28071"/>
                    </a:lnTo>
                    <a:lnTo>
                      <a:pt x="7249" y="28051"/>
                    </a:lnTo>
                    <a:lnTo>
                      <a:pt x="7781" y="28012"/>
                    </a:lnTo>
                    <a:lnTo>
                      <a:pt x="8333" y="27953"/>
                    </a:lnTo>
                    <a:lnTo>
                      <a:pt x="8904" y="27874"/>
                    </a:lnTo>
                    <a:lnTo>
                      <a:pt x="9495" y="27795"/>
                    </a:lnTo>
                    <a:lnTo>
                      <a:pt x="10086" y="27697"/>
                    </a:lnTo>
                    <a:lnTo>
                      <a:pt x="10677" y="27578"/>
                    </a:lnTo>
                    <a:lnTo>
                      <a:pt x="11603" y="27362"/>
                    </a:lnTo>
                    <a:lnTo>
                      <a:pt x="12528" y="27145"/>
                    </a:lnTo>
                    <a:lnTo>
                      <a:pt x="13494" y="26869"/>
                    </a:lnTo>
                    <a:lnTo>
                      <a:pt x="14459" y="26574"/>
                    </a:lnTo>
                    <a:lnTo>
                      <a:pt x="15463" y="26259"/>
                    </a:lnTo>
                    <a:lnTo>
                      <a:pt x="16468" y="25904"/>
                    </a:lnTo>
                    <a:lnTo>
                      <a:pt x="17473" y="25530"/>
                    </a:lnTo>
                    <a:lnTo>
                      <a:pt x="18497" y="25136"/>
                    </a:lnTo>
                    <a:lnTo>
                      <a:pt x="19541" y="24702"/>
                    </a:lnTo>
                    <a:lnTo>
                      <a:pt x="20565" y="24249"/>
                    </a:lnTo>
                    <a:lnTo>
                      <a:pt x="21609" y="23777"/>
                    </a:lnTo>
                    <a:lnTo>
                      <a:pt x="22653" y="23264"/>
                    </a:lnTo>
                    <a:lnTo>
                      <a:pt x="23717" y="22752"/>
                    </a:lnTo>
                    <a:lnTo>
                      <a:pt x="24761" y="22201"/>
                    </a:lnTo>
                    <a:lnTo>
                      <a:pt x="25805" y="21630"/>
                    </a:lnTo>
                    <a:lnTo>
                      <a:pt x="26849" y="21039"/>
                    </a:lnTo>
                    <a:lnTo>
                      <a:pt x="27814" y="20467"/>
                    </a:lnTo>
                    <a:lnTo>
                      <a:pt x="28760" y="19896"/>
                    </a:lnTo>
                    <a:lnTo>
                      <a:pt x="29686" y="19305"/>
                    </a:lnTo>
                    <a:lnTo>
                      <a:pt x="30592" y="18714"/>
                    </a:lnTo>
                    <a:lnTo>
                      <a:pt x="31478" y="18104"/>
                    </a:lnTo>
                    <a:lnTo>
                      <a:pt x="32345" y="17493"/>
                    </a:lnTo>
                    <a:lnTo>
                      <a:pt x="33192" y="16882"/>
                    </a:lnTo>
                    <a:lnTo>
                      <a:pt x="33999" y="16272"/>
                    </a:lnTo>
                    <a:lnTo>
                      <a:pt x="34787" y="15641"/>
                    </a:lnTo>
                    <a:lnTo>
                      <a:pt x="35556" y="15031"/>
                    </a:lnTo>
                    <a:lnTo>
                      <a:pt x="36304" y="14400"/>
                    </a:lnTo>
                    <a:lnTo>
                      <a:pt x="37013" y="13770"/>
                    </a:lnTo>
                    <a:lnTo>
                      <a:pt x="37703" y="13159"/>
                    </a:lnTo>
                    <a:lnTo>
                      <a:pt x="38372" y="12529"/>
                    </a:lnTo>
                    <a:lnTo>
                      <a:pt x="39003" y="11899"/>
                    </a:lnTo>
                    <a:lnTo>
                      <a:pt x="39594" y="11288"/>
                    </a:lnTo>
                    <a:lnTo>
                      <a:pt x="40165" y="10658"/>
                    </a:lnTo>
                    <a:lnTo>
                      <a:pt x="40697" y="10047"/>
                    </a:lnTo>
                    <a:lnTo>
                      <a:pt x="41209" y="9436"/>
                    </a:lnTo>
                    <a:lnTo>
                      <a:pt x="41682" y="8845"/>
                    </a:lnTo>
                    <a:lnTo>
                      <a:pt x="42135" y="8235"/>
                    </a:lnTo>
                    <a:lnTo>
                      <a:pt x="42548" y="7644"/>
                    </a:lnTo>
                    <a:lnTo>
                      <a:pt x="42923" y="7053"/>
                    </a:lnTo>
                    <a:lnTo>
                      <a:pt x="43258" y="6482"/>
                    </a:lnTo>
                    <a:lnTo>
                      <a:pt x="43573" y="5910"/>
                    </a:lnTo>
                    <a:lnTo>
                      <a:pt x="43829" y="5339"/>
                    </a:lnTo>
                    <a:lnTo>
                      <a:pt x="44065" y="4788"/>
                    </a:lnTo>
                    <a:lnTo>
                      <a:pt x="44262" y="4256"/>
                    </a:lnTo>
                    <a:lnTo>
                      <a:pt x="44400" y="3724"/>
                    </a:lnTo>
                    <a:lnTo>
                      <a:pt x="44518" y="3192"/>
                    </a:lnTo>
                    <a:lnTo>
                      <a:pt x="44577" y="2680"/>
                    </a:lnTo>
                    <a:lnTo>
                      <a:pt x="44617" y="2168"/>
                    </a:lnTo>
                    <a:lnTo>
                      <a:pt x="44597" y="1872"/>
                    </a:lnTo>
                    <a:lnTo>
                      <a:pt x="44577" y="1596"/>
                    </a:lnTo>
                    <a:lnTo>
                      <a:pt x="44538" y="1301"/>
                    </a:lnTo>
                    <a:lnTo>
                      <a:pt x="44479" y="1025"/>
                    </a:lnTo>
                    <a:lnTo>
                      <a:pt x="44400" y="769"/>
                    </a:lnTo>
                    <a:lnTo>
                      <a:pt x="44302" y="493"/>
                    </a:lnTo>
                    <a:lnTo>
                      <a:pt x="44183" y="237"/>
                    </a:lnTo>
                    <a:lnTo>
                      <a:pt x="4406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15"/>
              <p:cNvSpPr/>
              <p:nvPr/>
            </p:nvSpPr>
            <p:spPr>
              <a:xfrm>
                <a:off x="2439975" y="637975"/>
                <a:ext cx="1231650" cy="450150"/>
              </a:xfrm>
              <a:custGeom>
                <a:avLst/>
                <a:gdLst/>
                <a:ahLst/>
                <a:cxnLst/>
                <a:rect l="l" t="t" r="r" b="b"/>
                <a:pathLst>
                  <a:path w="49266" h="18006" extrusionOk="0">
                    <a:moveTo>
                      <a:pt x="118" y="1"/>
                    </a:moveTo>
                    <a:lnTo>
                      <a:pt x="79" y="218"/>
                    </a:lnTo>
                    <a:lnTo>
                      <a:pt x="39" y="454"/>
                    </a:lnTo>
                    <a:lnTo>
                      <a:pt x="20" y="671"/>
                    </a:lnTo>
                    <a:lnTo>
                      <a:pt x="0" y="887"/>
                    </a:lnTo>
                    <a:lnTo>
                      <a:pt x="20" y="1143"/>
                    </a:lnTo>
                    <a:lnTo>
                      <a:pt x="39" y="1400"/>
                    </a:lnTo>
                    <a:lnTo>
                      <a:pt x="79" y="1675"/>
                    </a:lnTo>
                    <a:lnTo>
                      <a:pt x="138" y="1931"/>
                    </a:lnTo>
                    <a:lnTo>
                      <a:pt x="217" y="2187"/>
                    </a:lnTo>
                    <a:lnTo>
                      <a:pt x="296" y="2444"/>
                    </a:lnTo>
                    <a:lnTo>
                      <a:pt x="414" y="2700"/>
                    </a:lnTo>
                    <a:lnTo>
                      <a:pt x="532" y="2956"/>
                    </a:lnTo>
                    <a:lnTo>
                      <a:pt x="768" y="3409"/>
                    </a:lnTo>
                    <a:lnTo>
                      <a:pt x="1044" y="3862"/>
                    </a:lnTo>
                    <a:lnTo>
                      <a:pt x="1359" y="4315"/>
                    </a:lnTo>
                    <a:lnTo>
                      <a:pt x="1694" y="4768"/>
                    </a:lnTo>
                    <a:lnTo>
                      <a:pt x="2029" y="5162"/>
                    </a:lnTo>
                    <a:lnTo>
                      <a:pt x="2403" y="5556"/>
                    </a:lnTo>
                    <a:lnTo>
                      <a:pt x="2797" y="5950"/>
                    </a:lnTo>
                    <a:lnTo>
                      <a:pt x="3211" y="6344"/>
                    </a:lnTo>
                    <a:lnTo>
                      <a:pt x="3644" y="6757"/>
                    </a:lnTo>
                    <a:lnTo>
                      <a:pt x="4097" y="7151"/>
                    </a:lnTo>
                    <a:lnTo>
                      <a:pt x="4590" y="7545"/>
                    </a:lnTo>
                    <a:lnTo>
                      <a:pt x="5102" y="7939"/>
                    </a:lnTo>
                    <a:lnTo>
                      <a:pt x="5890" y="8511"/>
                    </a:lnTo>
                    <a:lnTo>
                      <a:pt x="6737" y="9102"/>
                    </a:lnTo>
                    <a:lnTo>
                      <a:pt x="7623" y="9673"/>
                    </a:lnTo>
                    <a:lnTo>
                      <a:pt x="8569" y="10244"/>
                    </a:lnTo>
                    <a:lnTo>
                      <a:pt x="9534" y="10796"/>
                    </a:lnTo>
                    <a:lnTo>
                      <a:pt x="10558" y="11347"/>
                    </a:lnTo>
                    <a:lnTo>
                      <a:pt x="11602" y="11879"/>
                    </a:lnTo>
                    <a:lnTo>
                      <a:pt x="12666" y="12411"/>
                    </a:lnTo>
                    <a:lnTo>
                      <a:pt x="13789" y="12903"/>
                    </a:lnTo>
                    <a:lnTo>
                      <a:pt x="14912" y="13396"/>
                    </a:lnTo>
                    <a:lnTo>
                      <a:pt x="16074" y="13869"/>
                    </a:lnTo>
                    <a:lnTo>
                      <a:pt x="17275" y="14322"/>
                    </a:lnTo>
                    <a:lnTo>
                      <a:pt x="18477" y="14735"/>
                    </a:lnTo>
                    <a:lnTo>
                      <a:pt x="19698" y="15149"/>
                    </a:lnTo>
                    <a:lnTo>
                      <a:pt x="20939" y="15523"/>
                    </a:lnTo>
                    <a:lnTo>
                      <a:pt x="22200" y="15878"/>
                    </a:lnTo>
                    <a:lnTo>
                      <a:pt x="23205" y="16134"/>
                    </a:lnTo>
                    <a:lnTo>
                      <a:pt x="24209" y="16370"/>
                    </a:lnTo>
                    <a:lnTo>
                      <a:pt x="25194" y="16607"/>
                    </a:lnTo>
                    <a:lnTo>
                      <a:pt x="26179" y="16823"/>
                    </a:lnTo>
                    <a:lnTo>
                      <a:pt x="27144" y="17001"/>
                    </a:lnTo>
                    <a:lnTo>
                      <a:pt x="28109" y="17178"/>
                    </a:lnTo>
                    <a:lnTo>
                      <a:pt x="29075" y="17335"/>
                    </a:lnTo>
                    <a:lnTo>
                      <a:pt x="30020" y="17473"/>
                    </a:lnTo>
                    <a:lnTo>
                      <a:pt x="30946" y="17611"/>
                    </a:lnTo>
                    <a:lnTo>
                      <a:pt x="31852" y="17710"/>
                    </a:lnTo>
                    <a:lnTo>
                      <a:pt x="32758" y="17808"/>
                    </a:lnTo>
                    <a:lnTo>
                      <a:pt x="33645" y="17887"/>
                    </a:lnTo>
                    <a:lnTo>
                      <a:pt x="34531" y="17946"/>
                    </a:lnTo>
                    <a:lnTo>
                      <a:pt x="35378" y="17985"/>
                    </a:lnTo>
                    <a:lnTo>
                      <a:pt x="36225" y="18005"/>
                    </a:lnTo>
                    <a:lnTo>
                      <a:pt x="37033" y="18005"/>
                    </a:lnTo>
                    <a:lnTo>
                      <a:pt x="38234" y="17985"/>
                    </a:lnTo>
                    <a:lnTo>
                      <a:pt x="39377" y="17946"/>
                    </a:lnTo>
                    <a:lnTo>
                      <a:pt x="40460" y="17848"/>
                    </a:lnTo>
                    <a:lnTo>
                      <a:pt x="41504" y="17729"/>
                    </a:lnTo>
                    <a:lnTo>
                      <a:pt x="42253" y="17611"/>
                    </a:lnTo>
                    <a:lnTo>
                      <a:pt x="42982" y="17473"/>
                    </a:lnTo>
                    <a:lnTo>
                      <a:pt x="43671" y="17296"/>
                    </a:lnTo>
                    <a:lnTo>
                      <a:pt x="44321" y="17119"/>
                    </a:lnTo>
                    <a:lnTo>
                      <a:pt x="44794" y="16981"/>
                    </a:lnTo>
                    <a:lnTo>
                      <a:pt x="45247" y="16823"/>
                    </a:lnTo>
                    <a:lnTo>
                      <a:pt x="45680" y="16646"/>
                    </a:lnTo>
                    <a:lnTo>
                      <a:pt x="46094" y="16469"/>
                    </a:lnTo>
                    <a:lnTo>
                      <a:pt x="46488" y="16252"/>
                    </a:lnTo>
                    <a:lnTo>
                      <a:pt x="46862" y="16055"/>
                    </a:lnTo>
                    <a:lnTo>
                      <a:pt x="47217" y="15819"/>
                    </a:lnTo>
                    <a:lnTo>
                      <a:pt x="47552" y="15582"/>
                    </a:lnTo>
                    <a:lnTo>
                      <a:pt x="47847" y="15346"/>
                    </a:lnTo>
                    <a:lnTo>
                      <a:pt x="48143" y="15070"/>
                    </a:lnTo>
                    <a:lnTo>
                      <a:pt x="48399" y="14794"/>
                    </a:lnTo>
                    <a:lnTo>
                      <a:pt x="48615" y="14499"/>
                    </a:lnTo>
                    <a:lnTo>
                      <a:pt x="48832" y="14184"/>
                    </a:lnTo>
                    <a:lnTo>
                      <a:pt x="49009" y="13849"/>
                    </a:lnTo>
                    <a:lnTo>
                      <a:pt x="49147" y="13514"/>
                    </a:lnTo>
                    <a:lnTo>
                      <a:pt x="49265" y="13159"/>
                    </a:lnTo>
                    <a:lnTo>
                      <a:pt x="48103" y="12864"/>
                    </a:lnTo>
                    <a:lnTo>
                      <a:pt x="48024" y="13081"/>
                    </a:lnTo>
                    <a:lnTo>
                      <a:pt x="47946" y="13278"/>
                    </a:lnTo>
                    <a:lnTo>
                      <a:pt x="47827" y="13494"/>
                    </a:lnTo>
                    <a:lnTo>
                      <a:pt x="47709" y="13691"/>
                    </a:lnTo>
                    <a:lnTo>
                      <a:pt x="47591" y="13869"/>
                    </a:lnTo>
                    <a:lnTo>
                      <a:pt x="47453" y="14026"/>
                    </a:lnTo>
                    <a:lnTo>
                      <a:pt x="47295" y="14203"/>
                    </a:lnTo>
                    <a:lnTo>
                      <a:pt x="47138" y="14361"/>
                    </a:lnTo>
                    <a:lnTo>
                      <a:pt x="46941" y="14519"/>
                    </a:lnTo>
                    <a:lnTo>
                      <a:pt x="46744" y="14676"/>
                    </a:lnTo>
                    <a:lnTo>
                      <a:pt x="46547" y="14834"/>
                    </a:lnTo>
                    <a:lnTo>
                      <a:pt x="46311" y="14972"/>
                    </a:lnTo>
                    <a:lnTo>
                      <a:pt x="45936" y="15188"/>
                    </a:lnTo>
                    <a:lnTo>
                      <a:pt x="45542" y="15385"/>
                    </a:lnTo>
                    <a:lnTo>
                      <a:pt x="45109" y="15582"/>
                    </a:lnTo>
                    <a:lnTo>
                      <a:pt x="44656" y="15760"/>
                    </a:lnTo>
                    <a:lnTo>
                      <a:pt x="44163" y="15917"/>
                    </a:lnTo>
                    <a:lnTo>
                      <a:pt x="43632" y="16075"/>
                    </a:lnTo>
                    <a:lnTo>
                      <a:pt x="43080" y="16213"/>
                    </a:lnTo>
                    <a:lnTo>
                      <a:pt x="42509" y="16331"/>
                    </a:lnTo>
                    <a:lnTo>
                      <a:pt x="41898" y="16449"/>
                    </a:lnTo>
                    <a:lnTo>
                      <a:pt x="41288" y="16528"/>
                    </a:lnTo>
                    <a:lnTo>
                      <a:pt x="40637" y="16626"/>
                    </a:lnTo>
                    <a:lnTo>
                      <a:pt x="39948" y="16685"/>
                    </a:lnTo>
                    <a:lnTo>
                      <a:pt x="39259" y="16744"/>
                    </a:lnTo>
                    <a:lnTo>
                      <a:pt x="38530" y="16784"/>
                    </a:lnTo>
                    <a:lnTo>
                      <a:pt x="37801" y="16804"/>
                    </a:lnTo>
                    <a:lnTo>
                      <a:pt x="36245" y="16804"/>
                    </a:lnTo>
                    <a:lnTo>
                      <a:pt x="35417" y="16764"/>
                    </a:lnTo>
                    <a:lnTo>
                      <a:pt x="34590" y="16725"/>
                    </a:lnTo>
                    <a:lnTo>
                      <a:pt x="33743" y="16685"/>
                    </a:lnTo>
                    <a:lnTo>
                      <a:pt x="32876" y="16607"/>
                    </a:lnTo>
                    <a:lnTo>
                      <a:pt x="31990" y="16508"/>
                    </a:lnTo>
                    <a:lnTo>
                      <a:pt x="31084" y="16410"/>
                    </a:lnTo>
                    <a:lnTo>
                      <a:pt x="30178" y="16291"/>
                    </a:lnTo>
                    <a:lnTo>
                      <a:pt x="29252" y="16154"/>
                    </a:lnTo>
                    <a:lnTo>
                      <a:pt x="28326" y="15996"/>
                    </a:lnTo>
                    <a:lnTo>
                      <a:pt x="27381" y="15819"/>
                    </a:lnTo>
                    <a:lnTo>
                      <a:pt x="26415" y="15641"/>
                    </a:lnTo>
                    <a:lnTo>
                      <a:pt x="25450" y="15425"/>
                    </a:lnTo>
                    <a:lnTo>
                      <a:pt x="24485" y="15208"/>
                    </a:lnTo>
                    <a:lnTo>
                      <a:pt x="23500" y="14972"/>
                    </a:lnTo>
                    <a:lnTo>
                      <a:pt x="22515" y="14716"/>
                    </a:lnTo>
                    <a:lnTo>
                      <a:pt x="21432" y="14420"/>
                    </a:lnTo>
                    <a:lnTo>
                      <a:pt x="20388" y="14085"/>
                    </a:lnTo>
                    <a:lnTo>
                      <a:pt x="19324" y="13750"/>
                    </a:lnTo>
                    <a:lnTo>
                      <a:pt x="18300" y="13396"/>
                    </a:lnTo>
                    <a:lnTo>
                      <a:pt x="17275" y="13022"/>
                    </a:lnTo>
                    <a:lnTo>
                      <a:pt x="16271" y="12647"/>
                    </a:lnTo>
                    <a:lnTo>
                      <a:pt x="15266" y="12234"/>
                    </a:lnTo>
                    <a:lnTo>
                      <a:pt x="14301" y="11820"/>
                    </a:lnTo>
                    <a:lnTo>
                      <a:pt x="12902" y="11170"/>
                    </a:lnTo>
                    <a:lnTo>
                      <a:pt x="11543" y="10500"/>
                    </a:lnTo>
                    <a:lnTo>
                      <a:pt x="10243" y="9811"/>
                    </a:lnTo>
                    <a:lnTo>
                      <a:pt x="9002" y="9102"/>
                    </a:lnTo>
                    <a:lnTo>
                      <a:pt x="8116" y="8570"/>
                    </a:lnTo>
                    <a:lnTo>
                      <a:pt x="7288" y="8018"/>
                    </a:lnTo>
                    <a:lnTo>
                      <a:pt x="6481" y="7467"/>
                    </a:lnTo>
                    <a:lnTo>
                      <a:pt x="5732" y="6915"/>
                    </a:lnTo>
                    <a:lnTo>
                      <a:pt x="5043" y="6364"/>
                    </a:lnTo>
                    <a:lnTo>
                      <a:pt x="4393" y="5812"/>
                    </a:lnTo>
                    <a:lnTo>
                      <a:pt x="3802" y="5260"/>
                    </a:lnTo>
                    <a:lnTo>
                      <a:pt x="3270" y="4709"/>
                    </a:lnTo>
                    <a:lnTo>
                      <a:pt x="2778" y="4177"/>
                    </a:lnTo>
                    <a:lnTo>
                      <a:pt x="2364" y="3665"/>
                    </a:lnTo>
                    <a:lnTo>
                      <a:pt x="2009" y="3153"/>
                    </a:lnTo>
                    <a:lnTo>
                      <a:pt x="1852" y="2897"/>
                    </a:lnTo>
                    <a:lnTo>
                      <a:pt x="1714" y="2641"/>
                    </a:lnTo>
                    <a:lnTo>
                      <a:pt x="1596" y="2404"/>
                    </a:lnTo>
                    <a:lnTo>
                      <a:pt x="1497" y="2168"/>
                    </a:lnTo>
                    <a:lnTo>
                      <a:pt x="1399" y="1951"/>
                    </a:lnTo>
                    <a:lnTo>
                      <a:pt x="1340" y="1715"/>
                    </a:lnTo>
                    <a:lnTo>
                      <a:pt x="1280" y="1498"/>
                    </a:lnTo>
                    <a:lnTo>
                      <a:pt x="1241" y="1301"/>
                    </a:lnTo>
                    <a:lnTo>
                      <a:pt x="1221" y="1084"/>
                    </a:lnTo>
                    <a:lnTo>
                      <a:pt x="1221" y="887"/>
                    </a:lnTo>
                    <a:lnTo>
                      <a:pt x="1221" y="592"/>
                    </a:lnTo>
                    <a:lnTo>
                      <a:pt x="1280" y="316"/>
                    </a:lnTo>
                    <a:lnTo>
                      <a:pt x="11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15"/>
              <p:cNvSpPr/>
              <p:nvPr/>
            </p:nvSpPr>
            <p:spPr>
              <a:xfrm>
                <a:off x="2675350" y="251900"/>
                <a:ext cx="699800" cy="1114950"/>
              </a:xfrm>
              <a:custGeom>
                <a:avLst/>
                <a:gdLst/>
                <a:ahLst/>
                <a:cxnLst/>
                <a:rect l="l" t="t" r="r" b="b"/>
                <a:pathLst>
                  <a:path w="27992" h="44598" extrusionOk="0">
                    <a:moveTo>
                      <a:pt x="2562" y="1"/>
                    </a:moveTo>
                    <a:lnTo>
                      <a:pt x="2227" y="217"/>
                    </a:lnTo>
                    <a:lnTo>
                      <a:pt x="1931" y="454"/>
                    </a:lnTo>
                    <a:lnTo>
                      <a:pt x="1655" y="729"/>
                    </a:lnTo>
                    <a:lnTo>
                      <a:pt x="1399" y="1025"/>
                    </a:lnTo>
                    <a:lnTo>
                      <a:pt x="1222" y="1261"/>
                    </a:lnTo>
                    <a:lnTo>
                      <a:pt x="1045" y="1517"/>
                    </a:lnTo>
                    <a:lnTo>
                      <a:pt x="907" y="1773"/>
                    </a:lnTo>
                    <a:lnTo>
                      <a:pt x="769" y="2049"/>
                    </a:lnTo>
                    <a:lnTo>
                      <a:pt x="631" y="2345"/>
                    </a:lnTo>
                    <a:lnTo>
                      <a:pt x="533" y="2640"/>
                    </a:lnTo>
                    <a:lnTo>
                      <a:pt x="414" y="2955"/>
                    </a:lnTo>
                    <a:lnTo>
                      <a:pt x="336" y="3270"/>
                    </a:lnTo>
                    <a:lnTo>
                      <a:pt x="257" y="3605"/>
                    </a:lnTo>
                    <a:lnTo>
                      <a:pt x="178" y="3940"/>
                    </a:lnTo>
                    <a:lnTo>
                      <a:pt x="139" y="4295"/>
                    </a:lnTo>
                    <a:lnTo>
                      <a:pt x="80" y="4669"/>
                    </a:lnTo>
                    <a:lnTo>
                      <a:pt x="21" y="5418"/>
                    </a:lnTo>
                    <a:lnTo>
                      <a:pt x="1" y="6206"/>
                    </a:lnTo>
                    <a:lnTo>
                      <a:pt x="21" y="6698"/>
                    </a:lnTo>
                    <a:lnTo>
                      <a:pt x="40" y="7230"/>
                    </a:lnTo>
                    <a:lnTo>
                      <a:pt x="80" y="7742"/>
                    </a:lnTo>
                    <a:lnTo>
                      <a:pt x="119" y="8294"/>
                    </a:lnTo>
                    <a:lnTo>
                      <a:pt x="178" y="8845"/>
                    </a:lnTo>
                    <a:lnTo>
                      <a:pt x="257" y="9397"/>
                    </a:lnTo>
                    <a:lnTo>
                      <a:pt x="454" y="10559"/>
                    </a:lnTo>
                    <a:lnTo>
                      <a:pt x="651" y="11445"/>
                    </a:lnTo>
                    <a:lnTo>
                      <a:pt x="868" y="12371"/>
                    </a:lnTo>
                    <a:lnTo>
                      <a:pt x="1104" y="13317"/>
                    </a:lnTo>
                    <a:lnTo>
                      <a:pt x="1380" y="14282"/>
                    </a:lnTo>
                    <a:lnTo>
                      <a:pt x="1695" y="15247"/>
                    </a:lnTo>
                    <a:lnTo>
                      <a:pt x="2030" y="16252"/>
                    </a:lnTo>
                    <a:lnTo>
                      <a:pt x="2404" y="17256"/>
                    </a:lnTo>
                    <a:lnTo>
                      <a:pt x="2798" y="18281"/>
                    </a:lnTo>
                    <a:lnTo>
                      <a:pt x="3212" y="19325"/>
                    </a:lnTo>
                    <a:lnTo>
                      <a:pt x="3665" y="20369"/>
                    </a:lnTo>
                    <a:lnTo>
                      <a:pt x="4137" y="21432"/>
                    </a:lnTo>
                    <a:lnTo>
                      <a:pt x="4650" y="22516"/>
                    </a:lnTo>
                    <a:lnTo>
                      <a:pt x="5181" y="23579"/>
                    </a:lnTo>
                    <a:lnTo>
                      <a:pt x="5733" y="24663"/>
                    </a:lnTo>
                    <a:lnTo>
                      <a:pt x="6324" y="25746"/>
                    </a:lnTo>
                    <a:lnTo>
                      <a:pt x="6954" y="26830"/>
                    </a:lnTo>
                    <a:lnTo>
                      <a:pt x="7526" y="27814"/>
                    </a:lnTo>
                    <a:lnTo>
                      <a:pt x="8097" y="28760"/>
                    </a:lnTo>
                    <a:lnTo>
                      <a:pt x="8688" y="29686"/>
                    </a:lnTo>
                    <a:lnTo>
                      <a:pt x="9279" y="30592"/>
                    </a:lnTo>
                    <a:lnTo>
                      <a:pt x="9870" y="31478"/>
                    </a:lnTo>
                    <a:lnTo>
                      <a:pt x="10480" y="32345"/>
                    </a:lnTo>
                    <a:lnTo>
                      <a:pt x="11091" y="33192"/>
                    </a:lnTo>
                    <a:lnTo>
                      <a:pt x="11721" y="34000"/>
                    </a:lnTo>
                    <a:lnTo>
                      <a:pt x="12332" y="34788"/>
                    </a:lnTo>
                    <a:lnTo>
                      <a:pt x="12962" y="35556"/>
                    </a:lnTo>
                    <a:lnTo>
                      <a:pt x="13573" y="36304"/>
                    </a:lnTo>
                    <a:lnTo>
                      <a:pt x="14203" y="37014"/>
                    </a:lnTo>
                    <a:lnTo>
                      <a:pt x="14834" y="37703"/>
                    </a:lnTo>
                    <a:lnTo>
                      <a:pt x="15464" y="38353"/>
                    </a:lnTo>
                    <a:lnTo>
                      <a:pt x="16075" y="38983"/>
                    </a:lnTo>
                    <a:lnTo>
                      <a:pt x="16705" y="39594"/>
                    </a:lnTo>
                    <a:lnTo>
                      <a:pt x="17316" y="40165"/>
                    </a:lnTo>
                    <a:lnTo>
                      <a:pt x="17926" y="40697"/>
                    </a:lnTo>
                    <a:lnTo>
                      <a:pt x="18537" y="41209"/>
                    </a:lnTo>
                    <a:lnTo>
                      <a:pt x="19147" y="41682"/>
                    </a:lnTo>
                    <a:lnTo>
                      <a:pt x="19738" y="42135"/>
                    </a:lnTo>
                    <a:lnTo>
                      <a:pt x="20349" y="42549"/>
                    </a:lnTo>
                    <a:lnTo>
                      <a:pt x="20920" y="42923"/>
                    </a:lnTo>
                    <a:lnTo>
                      <a:pt x="21511" y="43258"/>
                    </a:lnTo>
                    <a:lnTo>
                      <a:pt x="22083" y="43553"/>
                    </a:lnTo>
                    <a:lnTo>
                      <a:pt x="22634" y="43829"/>
                    </a:lnTo>
                    <a:lnTo>
                      <a:pt x="23186" y="44066"/>
                    </a:lnTo>
                    <a:lnTo>
                      <a:pt x="23737" y="44243"/>
                    </a:lnTo>
                    <a:lnTo>
                      <a:pt x="24269" y="44400"/>
                    </a:lnTo>
                    <a:lnTo>
                      <a:pt x="24801" y="44519"/>
                    </a:lnTo>
                    <a:lnTo>
                      <a:pt x="25313" y="44578"/>
                    </a:lnTo>
                    <a:lnTo>
                      <a:pt x="25825" y="44597"/>
                    </a:lnTo>
                    <a:lnTo>
                      <a:pt x="26101" y="44597"/>
                    </a:lnTo>
                    <a:lnTo>
                      <a:pt x="26396" y="44578"/>
                    </a:lnTo>
                    <a:lnTo>
                      <a:pt x="26672" y="44538"/>
                    </a:lnTo>
                    <a:lnTo>
                      <a:pt x="26948" y="44479"/>
                    </a:lnTo>
                    <a:lnTo>
                      <a:pt x="27224" y="44400"/>
                    </a:lnTo>
                    <a:lnTo>
                      <a:pt x="27480" y="44302"/>
                    </a:lnTo>
                    <a:lnTo>
                      <a:pt x="27736" y="44184"/>
                    </a:lnTo>
                    <a:lnTo>
                      <a:pt x="27992" y="44046"/>
                    </a:lnTo>
                    <a:lnTo>
                      <a:pt x="27381" y="43002"/>
                    </a:lnTo>
                    <a:lnTo>
                      <a:pt x="27224" y="43100"/>
                    </a:lnTo>
                    <a:lnTo>
                      <a:pt x="27046" y="43179"/>
                    </a:lnTo>
                    <a:lnTo>
                      <a:pt x="26849" y="43238"/>
                    </a:lnTo>
                    <a:lnTo>
                      <a:pt x="26653" y="43297"/>
                    </a:lnTo>
                    <a:lnTo>
                      <a:pt x="26456" y="43337"/>
                    </a:lnTo>
                    <a:lnTo>
                      <a:pt x="26259" y="43376"/>
                    </a:lnTo>
                    <a:lnTo>
                      <a:pt x="26042" y="43396"/>
                    </a:lnTo>
                    <a:lnTo>
                      <a:pt x="25825" y="43396"/>
                    </a:lnTo>
                    <a:lnTo>
                      <a:pt x="25412" y="43376"/>
                    </a:lnTo>
                    <a:lnTo>
                      <a:pt x="24998" y="43337"/>
                    </a:lnTo>
                    <a:lnTo>
                      <a:pt x="24565" y="43238"/>
                    </a:lnTo>
                    <a:lnTo>
                      <a:pt x="24092" y="43100"/>
                    </a:lnTo>
                    <a:lnTo>
                      <a:pt x="23678" y="42962"/>
                    </a:lnTo>
                    <a:lnTo>
                      <a:pt x="23245" y="42785"/>
                    </a:lnTo>
                    <a:lnTo>
                      <a:pt x="22811" y="42588"/>
                    </a:lnTo>
                    <a:lnTo>
                      <a:pt x="22358" y="42352"/>
                    </a:lnTo>
                    <a:lnTo>
                      <a:pt x="21886" y="42096"/>
                    </a:lnTo>
                    <a:lnTo>
                      <a:pt x="21413" y="41800"/>
                    </a:lnTo>
                    <a:lnTo>
                      <a:pt x="20940" y="41485"/>
                    </a:lnTo>
                    <a:lnTo>
                      <a:pt x="20448" y="41150"/>
                    </a:lnTo>
                    <a:lnTo>
                      <a:pt x="19699" y="40599"/>
                    </a:lnTo>
                    <a:lnTo>
                      <a:pt x="18931" y="39968"/>
                    </a:lnTo>
                    <a:lnTo>
                      <a:pt x="18163" y="39299"/>
                    </a:lnTo>
                    <a:lnTo>
                      <a:pt x="17375" y="38570"/>
                    </a:lnTo>
                    <a:lnTo>
                      <a:pt x="16587" y="37801"/>
                    </a:lnTo>
                    <a:lnTo>
                      <a:pt x="15799" y="36954"/>
                    </a:lnTo>
                    <a:lnTo>
                      <a:pt x="14991" y="36088"/>
                    </a:lnTo>
                    <a:lnTo>
                      <a:pt x="14184" y="35162"/>
                    </a:lnTo>
                    <a:lnTo>
                      <a:pt x="13396" y="34177"/>
                    </a:lnTo>
                    <a:lnTo>
                      <a:pt x="12588" y="33172"/>
                    </a:lnTo>
                    <a:lnTo>
                      <a:pt x="11800" y="32109"/>
                    </a:lnTo>
                    <a:lnTo>
                      <a:pt x="11012" y="31006"/>
                    </a:lnTo>
                    <a:lnTo>
                      <a:pt x="10244" y="29863"/>
                    </a:lnTo>
                    <a:lnTo>
                      <a:pt x="9476" y="28701"/>
                    </a:lnTo>
                    <a:lnTo>
                      <a:pt x="8727" y="27480"/>
                    </a:lnTo>
                    <a:lnTo>
                      <a:pt x="7998" y="26239"/>
                    </a:lnTo>
                    <a:lnTo>
                      <a:pt x="7191" y="24801"/>
                    </a:lnTo>
                    <a:lnTo>
                      <a:pt x="6442" y="23382"/>
                    </a:lnTo>
                    <a:lnTo>
                      <a:pt x="5733" y="21984"/>
                    </a:lnTo>
                    <a:lnTo>
                      <a:pt x="5083" y="20585"/>
                    </a:lnTo>
                    <a:lnTo>
                      <a:pt x="4472" y="19206"/>
                    </a:lnTo>
                    <a:lnTo>
                      <a:pt x="3901" y="17847"/>
                    </a:lnTo>
                    <a:lnTo>
                      <a:pt x="3409" y="16508"/>
                    </a:lnTo>
                    <a:lnTo>
                      <a:pt x="2956" y="15208"/>
                    </a:lnTo>
                    <a:lnTo>
                      <a:pt x="2542" y="13927"/>
                    </a:lnTo>
                    <a:lnTo>
                      <a:pt x="2187" y="12686"/>
                    </a:lnTo>
                    <a:lnTo>
                      <a:pt x="1892" y="11485"/>
                    </a:lnTo>
                    <a:lnTo>
                      <a:pt x="1655" y="10322"/>
                    </a:lnTo>
                    <a:lnTo>
                      <a:pt x="1458" y="9219"/>
                    </a:lnTo>
                    <a:lnTo>
                      <a:pt x="1380" y="8687"/>
                    </a:lnTo>
                    <a:lnTo>
                      <a:pt x="1321" y="8156"/>
                    </a:lnTo>
                    <a:lnTo>
                      <a:pt x="1262" y="7643"/>
                    </a:lnTo>
                    <a:lnTo>
                      <a:pt x="1242" y="7151"/>
                    </a:lnTo>
                    <a:lnTo>
                      <a:pt x="1222" y="6678"/>
                    </a:lnTo>
                    <a:lnTo>
                      <a:pt x="1202" y="6206"/>
                    </a:lnTo>
                    <a:lnTo>
                      <a:pt x="1222" y="5713"/>
                    </a:lnTo>
                    <a:lnTo>
                      <a:pt x="1242" y="5240"/>
                    </a:lnTo>
                    <a:lnTo>
                      <a:pt x="1281" y="4787"/>
                    </a:lnTo>
                    <a:lnTo>
                      <a:pt x="1340" y="4354"/>
                    </a:lnTo>
                    <a:lnTo>
                      <a:pt x="1419" y="3960"/>
                    </a:lnTo>
                    <a:lnTo>
                      <a:pt x="1498" y="3566"/>
                    </a:lnTo>
                    <a:lnTo>
                      <a:pt x="1596" y="3211"/>
                    </a:lnTo>
                    <a:lnTo>
                      <a:pt x="1715" y="2876"/>
                    </a:lnTo>
                    <a:lnTo>
                      <a:pt x="1852" y="2561"/>
                    </a:lnTo>
                    <a:lnTo>
                      <a:pt x="2010" y="2266"/>
                    </a:lnTo>
                    <a:lnTo>
                      <a:pt x="2168" y="2010"/>
                    </a:lnTo>
                    <a:lnTo>
                      <a:pt x="2345" y="1773"/>
                    </a:lnTo>
                    <a:lnTo>
                      <a:pt x="2522" y="1557"/>
                    </a:lnTo>
                    <a:lnTo>
                      <a:pt x="2719" y="1360"/>
                    </a:lnTo>
                    <a:lnTo>
                      <a:pt x="2936" y="1182"/>
                    </a:lnTo>
                    <a:lnTo>
                      <a:pt x="3153" y="1045"/>
                    </a:lnTo>
                    <a:lnTo>
                      <a:pt x="256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0782293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010"/>
        <p:cNvGrpSpPr/>
        <p:nvPr/>
      </p:nvGrpSpPr>
      <p:grpSpPr>
        <a:xfrm>
          <a:off x="0" y="0"/>
          <a:ext cx="0" cy="0"/>
          <a:chOff x="0" y="0"/>
          <a:chExt cx="0" cy="0"/>
        </a:xfrm>
      </p:grpSpPr>
      <p:grpSp>
        <p:nvGrpSpPr>
          <p:cNvPr id="1011" name="Google Shape;1011;p16"/>
          <p:cNvGrpSpPr/>
          <p:nvPr/>
        </p:nvGrpSpPr>
        <p:grpSpPr>
          <a:xfrm>
            <a:off x="0" y="0"/>
            <a:ext cx="9143998" cy="5135415"/>
            <a:chOff x="0" y="0"/>
            <a:chExt cx="9143998" cy="5135415"/>
          </a:xfrm>
        </p:grpSpPr>
        <p:sp>
          <p:nvSpPr>
            <p:cNvPr id="1012" name="Google Shape;1012;p16"/>
            <p:cNvSpPr/>
            <p:nvPr/>
          </p:nvSpPr>
          <p:spPr>
            <a:xfrm>
              <a:off x="0" y="0"/>
              <a:ext cx="9143968" cy="5135397"/>
            </a:xfrm>
            <a:custGeom>
              <a:avLst/>
              <a:gdLst/>
              <a:ahLst/>
              <a:cxnLst/>
              <a:rect l="l" t="t" r="r" b="b"/>
              <a:pathLst>
                <a:path w="144987" h="81427" extrusionOk="0">
                  <a:moveTo>
                    <a:pt x="24540" y="5483"/>
                  </a:moveTo>
                  <a:lnTo>
                    <a:pt x="36602" y="12459"/>
                  </a:lnTo>
                  <a:lnTo>
                    <a:pt x="30608" y="15938"/>
                  </a:lnTo>
                  <a:lnTo>
                    <a:pt x="24615" y="19417"/>
                  </a:lnTo>
                  <a:lnTo>
                    <a:pt x="12554" y="12459"/>
                  </a:lnTo>
                  <a:lnTo>
                    <a:pt x="24540" y="5483"/>
                  </a:lnTo>
                  <a:close/>
                  <a:moveTo>
                    <a:pt x="36753" y="12554"/>
                  </a:moveTo>
                  <a:lnTo>
                    <a:pt x="48833" y="19511"/>
                  </a:lnTo>
                  <a:lnTo>
                    <a:pt x="42840" y="22990"/>
                  </a:lnTo>
                  <a:lnTo>
                    <a:pt x="36847" y="26487"/>
                  </a:lnTo>
                  <a:lnTo>
                    <a:pt x="24767" y="19511"/>
                  </a:lnTo>
                  <a:lnTo>
                    <a:pt x="36753" y="12554"/>
                  </a:lnTo>
                  <a:close/>
                  <a:moveTo>
                    <a:pt x="48985" y="19606"/>
                  </a:moveTo>
                  <a:lnTo>
                    <a:pt x="61046" y="26563"/>
                  </a:lnTo>
                  <a:lnTo>
                    <a:pt x="60990" y="26601"/>
                  </a:lnTo>
                  <a:lnTo>
                    <a:pt x="49060" y="33539"/>
                  </a:lnTo>
                  <a:lnTo>
                    <a:pt x="36999" y="26563"/>
                  </a:lnTo>
                  <a:lnTo>
                    <a:pt x="48985" y="19606"/>
                  </a:lnTo>
                  <a:close/>
                  <a:moveTo>
                    <a:pt x="61198" y="26657"/>
                  </a:moveTo>
                  <a:lnTo>
                    <a:pt x="73259" y="33615"/>
                  </a:lnTo>
                  <a:lnTo>
                    <a:pt x="61273" y="40591"/>
                  </a:lnTo>
                  <a:lnTo>
                    <a:pt x="49212" y="33615"/>
                  </a:lnTo>
                  <a:lnTo>
                    <a:pt x="61198" y="26657"/>
                  </a:lnTo>
                  <a:close/>
                  <a:moveTo>
                    <a:pt x="73524" y="33766"/>
                  </a:moveTo>
                  <a:lnTo>
                    <a:pt x="85586" y="40742"/>
                  </a:lnTo>
                  <a:lnTo>
                    <a:pt x="79593" y="44221"/>
                  </a:lnTo>
                  <a:lnTo>
                    <a:pt x="73600" y="47699"/>
                  </a:lnTo>
                  <a:lnTo>
                    <a:pt x="61538" y="40742"/>
                  </a:lnTo>
                  <a:lnTo>
                    <a:pt x="73524" y="33766"/>
                  </a:lnTo>
                  <a:close/>
                  <a:moveTo>
                    <a:pt x="85737" y="40837"/>
                  </a:moveTo>
                  <a:lnTo>
                    <a:pt x="97818" y="47794"/>
                  </a:lnTo>
                  <a:lnTo>
                    <a:pt x="97761" y="47832"/>
                  </a:lnTo>
                  <a:lnTo>
                    <a:pt x="85832" y="54770"/>
                  </a:lnTo>
                  <a:lnTo>
                    <a:pt x="73751" y="47794"/>
                  </a:lnTo>
                  <a:lnTo>
                    <a:pt x="85737" y="40837"/>
                  </a:lnTo>
                  <a:close/>
                  <a:moveTo>
                    <a:pt x="97969" y="47888"/>
                  </a:moveTo>
                  <a:lnTo>
                    <a:pt x="110031" y="54846"/>
                  </a:lnTo>
                  <a:lnTo>
                    <a:pt x="98101" y="61784"/>
                  </a:lnTo>
                  <a:lnTo>
                    <a:pt x="98045" y="61822"/>
                  </a:lnTo>
                  <a:lnTo>
                    <a:pt x="85983" y="54846"/>
                  </a:lnTo>
                  <a:lnTo>
                    <a:pt x="97969" y="47888"/>
                  </a:lnTo>
                  <a:close/>
                  <a:moveTo>
                    <a:pt x="110182" y="54940"/>
                  </a:moveTo>
                  <a:lnTo>
                    <a:pt x="122244" y="61897"/>
                  </a:lnTo>
                  <a:lnTo>
                    <a:pt x="122187" y="61935"/>
                  </a:lnTo>
                  <a:lnTo>
                    <a:pt x="110258" y="68874"/>
                  </a:lnTo>
                  <a:lnTo>
                    <a:pt x="98196" y="61897"/>
                  </a:lnTo>
                  <a:lnTo>
                    <a:pt x="110182" y="54940"/>
                  </a:lnTo>
                  <a:close/>
                  <a:moveTo>
                    <a:pt x="122395" y="61992"/>
                  </a:moveTo>
                  <a:lnTo>
                    <a:pt x="134476" y="68949"/>
                  </a:lnTo>
                  <a:lnTo>
                    <a:pt x="128482" y="72447"/>
                  </a:lnTo>
                  <a:lnTo>
                    <a:pt x="122489" y="75925"/>
                  </a:lnTo>
                  <a:lnTo>
                    <a:pt x="110409" y="68949"/>
                  </a:lnTo>
                  <a:lnTo>
                    <a:pt x="122395" y="61992"/>
                  </a:lnTo>
                  <a:close/>
                  <a:moveTo>
                    <a:pt x="9321" y="0"/>
                  </a:moveTo>
                  <a:lnTo>
                    <a:pt x="6183" y="1834"/>
                  </a:lnTo>
                  <a:lnTo>
                    <a:pt x="189" y="5313"/>
                  </a:lnTo>
                  <a:lnTo>
                    <a:pt x="0" y="5218"/>
                  </a:lnTo>
                  <a:lnTo>
                    <a:pt x="0" y="5237"/>
                  </a:lnTo>
                  <a:lnTo>
                    <a:pt x="35732" y="25863"/>
                  </a:lnTo>
                  <a:lnTo>
                    <a:pt x="36809" y="26487"/>
                  </a:lnTo>
                  <a:lnTo>
                    <a:pt x="49022" y="33539"/>
                  </a:lnTo>
                  <a:lnTo>
                    <a:pt x="53068" y="35883"/>
                  </a:lnTo>
                  <a:lnTo>
                    <a:pt x="131942" y="81427"/>
                  </a:lnTo>
                  <a:lnTo>
                    <a:pt x="131999" y="81427"/>
                  </a:lnTo>
                  <a:lnTo>
                    <a:pt x="122641" y="76020"/>
                  </a:lnTo>
                  <a:lnTo>
                    <a:pt x="134627" y="69044"/>
                  </a:lnTo>
                  <a:lnTo>
                    <a:pt x="144987" y="75037"/>
                  </a:lnTo>
                  <a:lnTo>
                    <a:pt x="144987" y="74848"/>
                  </a:lnTo>
                  <a:lnTo>
                    <a:pt x="134778" y="68949"/>
                  </a:lnTo>
                  <a:lnTo>
                    <a:pt x="134627" y="68874"/>
                  </a:lnTo>
                  <a:lnTo>
                    <a:pt x="122546" y="61897"/>
                  </a:lnTo>
                  <a:lnTo>
                    <a:pt x="122395" y="61822"/>
                  </a:lnTo>
                  <a:lnTo>
                    <a:pt x="110333" y="54846"/>
                  </a:lnTo>
                  <a:lnTo>
                    <a:pt x="110182" y="54770"/>
                  </a:lnTo>
                  <a:lnTo>
                    <a:pt x="98120" y="47794"/>
                  </a:lnTo>
                  <a:lnTo>
                    <a:pt x="97969" y="47699"/>
                  </a:lnTo>
                  <a:lnTo>
                    <a:pt x="85907" y="40742"/>
                  </a:lnTo>
                  <a:lnTo>
                    <a:pt x="85737" y="40648"/>
                  </a:lnTo>
                  <a:lnTo>
                    <a:pt x="73675" y="33690"/>
                  </a:lnTo>
                  <a:lnTo>
                    <a:pt x="73524" y="33596"/>
                  </a:lnTo>
                  <a:lnTo>
                    <a:pt x="73411" y="33539"/>
                  </a:lnTo>
                  <a:lnTo>
                    <a:pt x="61349" y="26563"/>
                  </a:lnTo>
                  <a:lnTo>
                    <a:pt x="61198" y="26487"/>
                  </a:lnTo>
                  <a:lnTo>
                    <a:pt x="49136" y="19511"/>
                  </a:lnTo>
                  <a:lnTo>
                    <a:pt x="48985" y="19417"/>
                  </a:lnTo>
                  <a:lnTo>
                    <a:pt x="36904" y="12459"/>
                  </a:lnTo>
                  <a:lnTo>
                    <a:pt x="36753" y="12365"/>
                  </a:lnTo>
                  <a:lnTo>
                    <a:pt x="24691" y="5407"/>
                  </a:lnTo>
                  <a:lnTo>
                    <a:pt x="24540" y="5313"/>
                  </a:lnTo>
                  <a:lnTo>
                    <a:pt x="15352" y="0"/>
                  </a:lnTo>
                  <a:lnTo>
                    <a:pt x="15049" y="0"/>
                  </a:lnTo>
                  <a:lnTo>
                    <a:pt x="24389" y="5407"/>
                  </a:lnTo>
                  <a:lnTo>
                    <a:pt x="12402" y="12365"/>
                  </a:lnTo>
                  <a:lnTo>
                    <a:pt x="341" y="5407"/>
                  </a:lnTo>
                  <a:lnTo>
                    <a:pt x="9623"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16"/>
            <p:cNvSpPr/>
            <p:nvPr/>
          </p:nvSpPr>
          <p:spPr>
            <a:xfrm>
              <a:off x="1547619" y="0"/>
              <a:ext cx="595042" cy="341069"/>
            </a:xfrm>
            <a:custGeom>
              <a:avLst/>
              <a:gdLst/>
              <a:ahLst/>
              <a:cxnLst/>
              <a:rect l="l" t="t" r="r" b="b"/>
              <a:pathLst>
                <a:path w="9435" h="5408" extrusionOk="0">
                  <a:moveTo>
                    <a:pt x="9132" y="0"/>
                  </a:moveTo>
                  <a:lnTo>
                    <a:pt x="1" y="5313"/>
                  </a:lnTo>
                  <a:lnTo>
                    <a:pt x="152" y="5407"/>
                  </a:lnTo>
                  <a:lnTo>
                    <a:pt x="9435"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16"/>
            <p:cNvSpPr/>
            <p:nvPr/>
          </p:nvSpPr>
          <p:spPr>
            <a:xfrm>
              <a:off x="2317865" y="0"/>
              <a:ext cx="6826111" cy="3903752"/>
            </a:xfrm>
            <a:custGeom>
              <a:avLst/>
              <a:gdLst/>
              <a:ahLst/>
              <a:cxnLst/>
              <a:rect l="l" t="t" r="r" b="b"/>
              <a:pathLst>
                <a:path w="108235" h="61898" extrusionOk="0">
                  <a:moveTo>
                    <a:pt x="36507" y="5483"/>
                  </a:moveTo>
                  <a:lnTo>
                    <a:pt x="48569" y="12459"/>
                  </a:lnTo>
                  <a:lnTo>
                    <a:pt x="36583" y="19417"/>
                  </a:lnTo>
                  <a:lnTo>
                    <a:pt x="24521" y="12459"/>
                  </a:lnTo>
                  <a:lnTo>
                    <a:pt x="36507" y="5483"/>
                  </a:lnTo>
                  <a:close/>
                  <a:moveTo>
                    <a:pt x="60858" y="5483"/>
                  </a:moveTo>
                  <a:lnTo>
                    <a:pt x="72938" y="12459"/>
                  </a:lnTo>
                  <a:lnTo>
                    <a:pt x="60952" y="19417"/>
                  </a:lnTo>
                  <a:lnTo>
                    <a:pt x="48872" y="12459"/>
                  </a:lnTo>
                  <a:lnTo>
                    <a:pt x="60858" y="5483"/>
                  </a:lnTo>
                  <a:close/>
                  <a:moveTo>
                    <a:pt x="85340" y="5559"/>
                  </a:moveTo>
                  <a:lnTo>
                    <a:pt x="97402" y="12516"/>
                  </a:lnTo>
                  <a:lnTo>
                    <a:pt x="85416" y="19492"/>
                  </a:lnTo>
                  <a:lnTo>
                    <a:pt x="73335" y="12516"/>
                  </a:lnTo>
                  <a:lnTo>
                    <a:pt x="85340" y="5559"/>
                  </a:lnTo>
                  <a:close/>
                  <a:moveTo>
                    <a:pt x="48720" y="12554"/>
                  </a:moveTo>
                  <a:lnTo>
                    <a:pt x="60801" y="19511"/>
                  </a:lnTo>
                  <a:lnTo>
                    <a:pt x="48796" y="26487"/>
                  </a:lnTo>
                  <a:lnTo>
                    <a:pt x="36734" y="19511"/>
                  </a:lnTo>
                  <a:lnTo>
                    <a:pt x="48720" y="12554"/>
                  </a:lnTo>
                  <a:close/>
                  <a:moveTo>
                    <a:pt x="73184" y="12611"/>
                  </a:moveTo>
                  <a:lnTo>
                    <a:pt x="85265" y="19568"/>
                  </a:lnTo>
                  <a:lnTo>
                    <a:pt x="73279" y="26544"/>
                  </a:lnTo>
                  <a:lnTo>
                    <a:pt x="61198" y="19568"/>
                  </a:lnTo>
                  <a:lnTo>
                    <a:pt x="73184" y="12611"/>
                  </a:lnTo>
                  <a:close/>
                  <a:moveTo>
                    <a:pt x="61047" y="19662"/>
                  </a:moveTo>
                  <a:lnTo>
                    <a:pt x="73127" y="26638"/>
                  </a:lnTo>
                  <a:lnTo>
                    <a:pt x="61141" y="33596"/>
                  </a:lnTo>
                  <a:lnTo>
                    <a:pt x="49061" y="26638"/>
                  </a:lnTo>
                  <a:lnTo>
                    <a:pt x="61047" y="19662"/>
                  </a:lnTo>
                  <a:close/>
                  <a:moveTo>
                    <a:pt x="85416" y="19662"/>
                  </a:moveTo>
                  <a:lnTo>
                    <a:pt x="97478" y="26638"/>
                  </a:lnTo>
                  <a:lnTo>
                    <a:pt x="85492" y="33596"/>
                  </a:lnTo>
                  <a:lnTo>
                    <a:pt x="73430" y="26638"/>
                  </a:lnTo>
                  <a:lnTo>
                    <a:pt x="85416" y="19662"/>
                  </a:lnTo>
                  <a:close/>
                  <a:moveTo>
                    <a:pt x="73279" y="26714"/>
                  </a:moveTo>
                  <a:lnTo>
                    <a:pt x="85340" y="33690"/>
                  </a:lnTo>
                  <a:lnTo>
                    <a:pt x="73354" y="40648"/>
                  </a:lnTo>
                  <a:lnTo>
                    <a:pt x="61293" y="33690"/>
                  </a:lnTo>
                  <a:lnTo>
                    <a:pt x="73279" y="26714"/>
                  </a:lnTo>
                  <a:close/>
                  <a:moveTo>
                    <a:pt x="85492" y="33766"/>
                  </a:moveTo>
                  <a:lnTo>
                    <a:pt x="97553" y="40742"/>
                  </a:lnTo>
                  <a:lnTo>
                    <a:pt x="85567" y="47699"/>
                  </a:lnTo>
                  <a:lnTo>
                    <a:pt x="73506" y="40742"/>
                  </a:lnTo>
                  <a:lnTo>
                    <a:pt x="85492" y="33766"/>
                  </a:lnTo>
                  <a:close/>
                  <a:moveTo>
                    <a:pt x="2648" y="0"/>
                  </a:moveTo>
                  <a:lnTo>
                    <a:pt x="12006" y="5407"/>
                  </a:lnTo>
                  <a:lnTo>
                    <a:pt x="1" y="12365"/>
                  </a:lnTo>
                  <a:lnTo>
                    <a:pt x="152" y="12459"/>
                  </a:lnTo>
                  <a:lnTo>
                    <a:pt x="12157" y="5483"/>
                  </a:lnTo>
                  <a:lnTo>
                    <a:pt x="24219" y="12459"/>
                  </a:lnTo>
                  <a:lnTo>
                    <a:pt x="12233" y="19417"/>
                  </a:lnTo>
                  <a:lnTo>
                    <a:pt x="12384" y="19511"/>
                  </a:lnTo>
                  <a:lnTo>
                    <a:pt x="24370" y="12554"/>
                  </a:lnTo>
                  <a:lnTo>
                    <a:pt x="36432" y="19511"/>
                  </a:lnTo>
                  <a:lnTo>
                    <a:pt x="24446" y="26487"/>
                  </a:lnTo>
                  <a:lnTo>
                    <a:pt x="24597" y="26563"/>
                  </a:lnTo>
                  <a:lnTo>
                    <a:pt x="36583" y="19606"/>
                  </a:lnTo>
                  <a:lnTo>
                    <a:pt x="48645" y="26563"/>
                  </a:lnTo>
                  <a:lnTo>
                    <a:pt x="36659" y="33539"/>
                  </a:lnTo>
                  <a:lnTo>
                    <a:pt x="36772" y="33596"/>
                  </a:lnTo>
                  <a:lnTo>
                    <a:pt x="36923" y="33690"/>
                  </a:lnTo>
                  <a:lnTo>
                    <a:pt x="48909" y="26714"/>
                  </a:lnTo>
                  <a:lnTo>
                    <a:pt x="60990" y="33690"/>
                  </a:lnTo>
                  <a:lnTo>
                    <a:pt x="48985" y="40648"/>
                  </a:lnTo>
                  <a:lnTo>
                    <a:pt x="49155" y="40742"/>
                  </a:lnTo>
                  <a:lnTo>
                    <a:pt x="61141" y="33766"/>
                  </a:lnTo>
                  <a:lnTo>
                    <a:pt x="73203" y="40742"/>
                  </a:lnTo>
                  <a:lnTo>
                    <a:pt x="61217" y="47699"/>
                  </a:lnTo>
                  <a:lnTo>
                    <a:pt x="61368" y="47794"/>
                  </a:lnTo>
                  <a:lnTo>
                    <a:pt x="73354" y="40837"/>
                  </a:lnTo>
                  <a:lnTo>
                    <a:pt x="85416" y="47794"/>
                  </a:lnTo>
                  <a:lnTo>
                    <a:pt x="73430" y="54770"/>
                  </a:lnTo>
                  <a:lnTo>
                    <a:pt x="73581" y="54846"/>
                  </a:lnTo>
                  <a:lnTo>
                    <a:pt x="85567" y="47888"/>
                  </a:lnTo>
                  <a:lnTo>
                    <a:pt x="97648" y="54846"/>
                  </a:lnTo>
                  <a:lnTo>
                    <a:pt x="85643" y="61822"/>
                  </a:lnTo>
                  <a:lnTo>
                    <a:pt x="85794" y="61897"/>
                  </a:lnTo>
                  <a:lnTo>
                    <a:pt x="97799" y="54940"/>
                  </a:lnTo>
                  <a:lnTo>
                    <a:pt x="108235" y="60971"/>
                  </a:lnTo>
                  <a:lnTo>
                    <a:pt x="108235" y="60801"/>
                  </a:lnTo>
                  <a:lnTo>
                    <a:pt x="97950" y="54846"/>
                  </a:lnTo>
                  <a:lnTo>
                    <a:pt x="108235" y="48872"/>
                  </a:lnTo>
                  <a:lnTo>
                    <a:pt x="108235" y="48682"/>
                  </a:lnTo>
                  <a:lnTo>
                    <a:pt x="97799" y="54770"/>
                  </a:lnTo>
                  <a:lnTo>
                    <a:pt x="85719" y="47794"/>
                  </a:lnTo>
                  <a:lnTo>
                    <a:pt x="97705" y="40837"/>
                  </a:lnTo>
                  <a:lnTo>
                    <a:pt x="108235" y="46905"/>
                  </a:lnTo>
                  <a:lnTo>
                    <a:pt x="108235" y="46735"/>
                  </a:lnTo>
                  <a:lnTo>
                    <a:pt x="97856" y="40742"/>
                  </a:lnTo>
                  <a:lnTo>
                    <a:pt x="108235" y="34711"/>
                  </a:lnTo>
                  <a:lnTo>
                    <a:pt x="108235" y="34541"/>
                  </a:lnTo>
                  <a:lnTo>
                    <a:pt x="97705" y="40648"/>
                  </a:lnTo>
                  <a:lnTo>
                    <a:pt x="85643" y="33690"/>
                  </a:lnTo>
                  <a:lnTo>
                    <a:pt x="97629" y="26714"/>
                  </a:lnTo>
                  <a:lnTo>
                    <a:pt x="108235" y="32840"/>
                  </a:lnTo>
                  <a:lnTo>
                    <a:pt x="108235" y="32669"/>
                  </a:lnTo>
                  <a:lnTo>
                    <a:pt x="97780" y="26638"/>
                  </a:lnTo>
                  <a:lnTo>
                    <a:pt x="108235" y="20551"/>
                  </a:lnTo>
                  <a:lnTo>
                    <a:pt x="108235" y="20381"/>
                  </a:lnTo>
                  <a:lnTo>
                    <a:pt x="97629" y="26544"/>
                  </a:lnTo>
                  <a:lnTo>
                    <a:pt x="85567" y="19568"/>
                  </a:lnTo>
                  <a:lnTo>
                    <a:pt x="97553" y="12611"/>
                  </a:lnTo>
                  <a:lnTo>
                    <a:pt x="108235" y="18774"/>
                  </a:lnTo>
                  <a:lnTo>
                    <a:pt x="108235" y="18604"/>
                  </a:lnTo>
                  <a:lnTo>
                    <a:pt x="97705" y="12516"/>
                  </a:lnTo>
                  <a:lnTo>
                    <a:pt x="108235" y="6391"/>
                  </a:lnTo>
                  <a:lnTo>
                    <a:pt x="108235" y="6220"/>
                  </a:lnTo>
                  <a:lnTo>
                    <a:pt x="97553" y="12440"/>
                  </a:lnTo>
                  <a:lnTo>
                    <a:pt x="85492" y="5464"/>
                  </a:lnTo>
                  <a:lnTo>
                    <a:pt x="94869" y="0"/>
                  </a:lnTo>
                  <a:lnTo>
                    <a:pt x="94358" y="0"/>
                  </a:lnTo>
                  <a:lnTo>
                    <a:pt x="85227" y="5313"/>
                  </a:lnTo>
                  <a:lnTo>
                    <a:pt x="76020" y="0"/>
                  </a:lnTo>
                  <a:lnTo>
                    <a:pt x="75717" y="0"/>
                  </a:lnTo>
                  <a:lnTo>
                    <a:pt x="85076" y="5407"/>
                  </a:lnTo>
                  <a:lnTo>
                    <a:pt x="73090" y="12365"/>
                  </a:lnTo>
                  <a:lnTo>
                    <a:pt x="61009" y="5407"/>
                  </a:lnTo>
                  <a:lnTo>
                    <a:pt x="70310" y="0"/>
                  </a:lnTo>
                  <a:lnTo>
                    <a:pt x="70008" y="0"/>
                  </a:lnTo>
                  <a:lnTo>
                    <a:pt x="60858" y="5313"/>
                  </a:lnTo>
                  <a:lnTo>
                    <a:pt x="51670" y="0"/>
                  </a:lnTo>
                  <a:lnTo>
                    <a:pt x="51367" y="0"/>
                  </a:lnTo>
                  <a:lnTo>
                    <a:pt x="60706" y="5407"/>
                  </a:lnTo>
                  <a:lnTo>
                    <a:pt x="48720" y="12365"/>
                  </a:lnTo>
                  <a:lnTo>
                    <a:pt x="36659" y="5407"/>
                  </a:lnTo>
                  <a:lnTo>
                    <a:pt x="45941" y="0"/>
                  </a:lnTo>
                  <a:lnTo>
                    <a:pt x="45639" y="0"/>
                  </a:lnTo>
                  <a:lnTo>
                    <a:pt x="36507" y="5313"/>
                  </a:lnTo>
                  <a:lnTo>
                    <a:pt x="27319" y="0"/>
                  </a:lnTo>
                  <a:lnTo>
                    <a:pt x="26998" y="0"/>
                  </a:lnTo>
                  <a:lnTo>
                    <a:pt x="36356" y="5407"/>
                  </a:lnTo>
                  <a:lnTo>
                    <a:pt x="24370" y="12365"/>
                  </a:lnTo>
                  <a:lnTo>
                    <a:pt x="12308" y="5407"/>
                  </a:lnTo>
                  <a:lnTo>
                    <a:pt x="21591" y="0"/>
                  </a:lnTo>
                  <a:lnTo>
                    <a:pt x="21288" y="0"/>
                  </a:lnTo>
                  <a:lnTo>
                    <a:pt x="12157" y="5313"/>
                  </a:lnTo>
                  <a:lnTo>
                    <a:pt x="2950"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16"/>
            <p:cNvSpPr/>
            <p:nvPr/>
          </p:nvSpPr>
          <p:spPr>
            <a:xfrm>
              <a:off x="8630061" y="0"/>
              <a:ext cx="513937" cy="296922"/>
            </a:xfrm>
            <a:custGeom>
              <a:avLst/>
              <a:gdLst/>
              <a:ahLst/>
              <a:cxnLst/>
              <a:rect l="l" t="t" r="r" b="b"/>
              <a:pathLst>
                <a:path w="8149" h="4708" extrusionOk="0">
                  <a:moveTo>
                    <a:pt x="1" y="0"/>
                  </a:moveTo>
                  <a:lnTo>
                    <a:pt x="8149" y="4708"/>
                  </a:lnTo>
                  <a:lnTo>
                    <a:pt x="8149" y="4538"/>
                  </a:lnTo>
                  <a:lnTo>
                    <a:pt x="303"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16"/>
            <p:cNvSpPr/>
            <p:nvPr/>
          </p:nvSpPr>
          <p:spPr>
            <a:xfrm>
              <a:off x="0" y="330286"/>
              <a:ext cx="8321315" cy="4805113"/>
            </a:xfrm>
            <a:custGeom>
              <a:avLst/>
              <a:gdLst/>
              <a:ahLst/>
              <a:cxnLst/>
              <a:rect l="l" t="t" r="r" b="b"/>
              <a:pathLst>
                <a:path w="131943" h="76190" extrusionOk="0">
                  <a:moveTo>
                    <a:pt x="12365" y="7317"/>
                  </a:moveTo>
                  <a:lnTo>
                    <a:pt x="24445" y="14293"/>
                  </a:lnTo>
                  <a:lnTo>
                    <a:pt x="12440" y="21250"/>
                  </a:lnTo>
                  <a:lnTo>
                    <a:pt x="379" y="14293"/>
                  </a:lnTo>
                  <a:lnTo>
                    <a:pt x="12365" y="7317"/>
                  </a:lnTo>
                  <a:close/>
                  <a:moveTo>
                    <a:pt x="24597" y="14369"/>
                  </a:moveTo>
                  <a:lnTo>
                    <a:pt x="36658" y="21345"/>
                  </a:lnTo>
                  <a:lnTo>
                    <a:pt x="24672" y="28302"/>
                  </a:lnTo>
                  <a:lnTo>
                    <a:pt x="12591" y="21345"/>
                  </a:lnTo>
                  <a:lnTo>
                    <a:pt x="24597" y="14369"/>
                  </a:lnTo>
                  <a:close/>
                  <a:moveTo>
                    <a:pt x="12440" y="21420"/>
                  </a:moveTo>
                  <a:lnTo>
                    <a:pt x="24521" y="28397"/>
                  </a:lnTo>
                  <a:lnTo>
                    <a:pt x="12535" y="35354"/>
                  </a:lnTo>
                  <a:lnTo>
                    <a:pt x="454" y="28397"/>
                  </a:lnTo>
                  <a:lnTo>
                    <a:pt x="12440" y="21420"/>
                  </a:lnTo>
                  <a:close/>
                  <a:moveTo>
                    <a:pt x="36809" y="21420"/>
                  </a:moveTo>
                  <a:lnTo>
                    <a:pt x="48871" y="28397"/>
                  </a:lnTo>
                  <a:lnTo>
                    <a:pt x="36885" y="35354"/>
                  </a:lnTo>
                  <a:lnTo>
                    <a:pt x="24823" y="28397"/>
                  </a:lnTo>
                  <a:lnTo>
                    <a:pt x="36809" y="21420"/>
                  </a:lnTo>
                  <a:close/>
                  <a:moveTo>
                    <a:pt x="24672" y="28491"/>
                  </a:moveTo>
                  <a:lnTo>
                    <a:pt x="36734" y="35448"/>
                  </a:lnTo>
                  <a:lnTo>
                    <a:pt x="24748" y="42425"/>
                  </a:lnTo>
                  <a:lnTo>
                    <a:pt x="12686" y="35448"/>
                  </a:lnTo>
                  <a:lnTo>
                    <a:pt x="24672" y="28491"/>
                  </a:lnTo>
                  <a:close/>
                  <a:moveTo>
                    <a:pt x="49022" y="28491"/>
                  </a:moveTo>
                  <a:lnTo>
                    <a:pt x="61084" y="35448"/>
                  </a:lnTo>
                  <a:lnTo>
                    <a:pt x="49098" y="42425"/>
                  </a:lnTo>
                  <a:lnTo>
                    <a:pt x="37036" y="35448"/>
                  </a:lnTo>
                  <a:lnTo>
                    <a:pt x="49022" y="28491"/>
                  </a:lnTo>
                  <a:close/>
                  <a:moveTo>
                    <a:pt x="12535" y="35543"/>
                  </a:moveTo>
                  <a:lnTo>
                    <a:pt x="24597" y="42500"/>
                  </a:lnTo>
                  <a:lnTo>
                    <a:pt x="12610" y="49476"/>
                  </a:lnTo>
                  <a:lnTo>
                    <a:pt x="549" y="42500"/>
                  </a:lnTo>
                  <a:lnTo>
                    <a:pt x="12535" y="35543"/>
                  </a:lnTo>
                  <a:close/>
                  <a:moveTo>
                    <a:pt x="36885" y="35543"/>
                  </a:moveTo>
                  <a:lnTo>
                    <a:pt x="48947" y="42500"/>
                  </a:lnTo>
                  <a:lnTo>
                    <a:pt x="36961" y="49476"/>
                  </a:lnTo>
                  <a:lnTo>
                    <a:pt x="24899" y="42500"/>
                  </a:lnTo>
                  <a:lnTo>
                    <a:pt x="36885" y="35543"/>
                  </a:lnTo>
                  <a:close/>
                  <a:moveTo>
                    <a:pt x="61349" y="35600"/>
                  </a:moveTo>
                  <a:lnTo>
                    <a:pt x="73430" y="42576"/>
                  </a:lnTo>
                  <a:lnTo>
                    <a:pt x="61425" y="49533"/>
                  </a:lnTo>
                  <a:lnTo>
                    <a:pt x="49363" y="42576"/>
                  </a:lnTo>
                  <a:lnTo>
                    <a:pt x="61349" y="35600"/>
                  </a:lnTo>
                  <a:close/>
                  <a:moveTo>
                    <a:pt x="24748" y="42595"/>
                  </a:moveTo>
                  <a:lnTo>
                    <a:pt x="36809" y="49552"/>
                  </a:lnTo>
                  <a:lnTo>
                    <a:pt x="24823" y="56528"/>
                  </a:lnTo>
                  <a:lnTo>
                    <a:pt x="12762" y="49552"/>
                  </a:lnTo>
                  <a:lnTo>
                    <a:pt x="24748" y="42595"/>
                  </a:lnTo>
                  <a:close/>
                  <a:moveTo>
                    <a:pt x="49212" y="42651"/>
                  </a:moveTo>
                  <a:lnTo>
                    <a:pt x="61273" y="49628"/>
                  </a:lnTo>
                  <a:lnTo>
                    <a:pt x="49287" y="56585"/>
                  </a:lnTo>
                  <a:lnTo>
                    <a:pt x="37225" y="49628"/>
                  </a:lnTo>
                  <a:lnTo>
                    <a:pt x="49212" y="42651"/>
                  </a:lnTo>
                  <a:close/>
                  <a:moveTo>
                    <a:pt x="73581" y="42651"/>
                  </a:moveTo>
                  <a:lnTo>
                    <a:pt x="85643" y="49628"/>
                  </a:lnTo>
                  <a:lnTo>
                    <a:pt x="73656" y="56585"/>
                  </a:lnTo>
                  <a:lnTo>
                    <a:pt x="61595" y="49628"/>
                  </a:lnTo>
                  <a:lnTo>
                    <a:pt x="73581" y="42651"/>
                  </a:lnTo>
                  <a:close/>
                  <a:moveTo>
                    <a:pt x="12610" y="49647"/>
                  </a:moveTo>
                  <a:lnTo>
                    <a:pt x="24672" y="56623"/>
                  </a:lnTo>
                  <a:lnTo>
                    <a:pt x="12686" y="63580"/>
                  </a:lnTo>
                  <a:lnTo>
                    <a:pt x="624" y="56623"/>
                  </a:lnTo>
                  <a:lnTo>
                    <a:pt x="12610" y="49647"/>
                  </a:lnTo>
                  <a:close/>
                  <a:moveTo>
                    <a:pt x="37074" y="49703"/>
                  </a:moveTo>
                  <a:lnTo>
                    <a:pt x="49136" y="56679"/>
                  </a:lnTo>
                  <a:lnTo>
                    <a:pt x="37150" y="63637"/>
                  </a:lnTo>
                  <a:lnTo>
                    <a:pt x="25088" y="56679"/>
                  </a:lnTo>
                  <a:lnTo>
                    <a:pt x="37074" y="49703"/>
                  </a:lnTo>
                  <a:close/>
                  <a:moveTo>
                    <a:pt x="61443" y="49703"/>
                  </a:moveTo>
                  <a:lnTo>
                    <a:pt x="73505" y="56679"/>
                  </a:lnTo>
                  <a:lnTo>
                    <a:pt x="61519" y="63637"/>
                  </a:lnTo>
                  <a:lnTo>
                    <a:pt x="49438" y="56679"/>
                  </a:lnTo>
                  <a:lnTo>
                    <a:pt x="61443" y="49703"/>
                  </a:lnTo>
                  <a:close/>
                  <a:moveTo>
                    <a:pt x="85794" y="49703"/>
                  </a:moveTo>
                  <a:lnTo>
                    <a:pt x="97855" y="56679"/>
                  </a:lnTo>
                  <a:lnTo>
                    <a:pt x="85869" y="63637"/>
                  </a:lnTo>
                  <a:lnTo>
                    <a:pt x="73808" y="56679"/>
                  </a:lnTo>
                  <a:lnTo>
                    <a:pt x="85794" y="49703"/>
                  </a:lnTo>
                  <a:close/>
                  <a:moveTo>
                    <a:pt x="24937" y="56774"/>
                  </a:moveTo>
                  <a:lnTo>
                    <a:pt x="36999" y="63731"/>
                  </a:lnTo>
                  <a:lnTo>
                    <a:pt x="25012" y="70707"/>
                  </a:lnTo>
                  <a:lnTo>
                    <a:pt x="12951" y="63731"/>
                  </a:lnTo>
                  <a:lnTo>
                    <a:pt x="24937" y="56774"/>
                  </a:lnTo>
                  <a:close/>
                  <a:moveTo>
                    <a:pt x="49287" y="56774"/>
                  </a:moveTo>
                  <a:lnTo>
                    <a:pt x="61368" y="63731"/>
                  </a:lnTo>
                  <a:lnTo>
                    <a:pt x="49382" y="70707"/>
                  </a:lnTo>
                  <a:lnTo>
                    <a:pt x="37301" y="63731"/>
                  </a:lnTo>
                  <a:lnTo>
                    <a:pt x="49287" y="56774"/>
                  </a:lnTo>
                  <a:close/>
                  <a:moveTo>
                    <a:pt x="73656" y="56774"/>
                  </a:moveTo>
                  <a:lnTo>
                    <a:pt x="85718" y="63731"/>
                  </a:lnTo>
                  <a:lnTo>
                    <a:pt x="73732" y="70707"/>
                  </a:lnTo>
                  <a:lnTo>
                    <a:pt x="61670" y="63731"/>
                  </a:lnTo>
                  <a:lnTo>
                    <a:pt x="73656" y="56774"/>
                  </a:lnTo>
                  <a:close/>
                  <a:moveTo>
                    <a:pt x="98007" y="56774"/>
                  </a:moveTo>
                  <a:lnTo>
                    <a:pt x="110087" y="63731"/>
                  </a:lnTo>
                  <a:lnTo>
                    <a:pt x="98082" y="70707"/>
                  </a:lnTo>
                  <a:lnTo>
                    <a:pt x="86021" y="63731"/>
                  </a:lnTo>
                  <a:lnTo>
                    <a:pt x="98007" y="56774"/>
                  </a:lnTo>
                  <a:close/>
                  <a:moveTo>
                    <a:pt x="0" y="0"/>
                  </a:moveTo>
                  <a:lnTo>
                    <a:pt x="0" y="170"/>
                  </a:lnTo>
                  <a:lnTo>
                    <a:pt x="0" y="360"/>
                  </a:lnTo>
                  <a:lnTo>
                    <a:pt x="152" y="265"/>
                  </a:lnTo>
                  <a:lnTo>
                    <a:pt x="12213" y="7222"/>
                  </a:lnTo>
                  <a:lnTo>
                    <a:pt x="227" y="14198"/>
                  </a:lnTo>
                  <a:lnTo>
                    <a:pt x="0" y="14066"/>
                  </a:lnTo>
                  <a:lnTo>
                    <a:pt x="0" y="14236"/>
                  </a:lnTo>
                  <a:lnTo>
                    <a:pt x="76" y="14293"/>
                  </a:lnTo>
                  <a:lnTo>
                    <a:pt x="0" y="14331"/>
                  </a:lnTo>
                  <a:lnTo>
                    <a:pt x="0" y="14501"/>
                  </a:lnTo>
                  <a:lnTo>
                    <a:pt x="227" y="14369"/>
                  </a:lnTo>
                  <a:lnTo>
                    <a:pt x="12289" y="21345"/>
                  </a:lnTo>
                  <a:lnTo>
                    <a:pt x="303" y="28302"/>
                  </a:lnTo>
                  <a:lnTo>
                    <a:pt x="0" y="28132"/>
                  </a:lnTo>
                  <a:lnTo>
                    <a:pt x="0" y="28302"/>
                  </a:lnTo>
                  <a:lnTo>
                    <a:pt x="152" y="28397"/>
                  </a:lnTo>
                  <a:lnTo>
                    <a:pt x="0" y="28491"/>
                  </a:lnTo>
                  <a:lnTo>
                    <a:pt x="0" y="28661"/>
                  </a:lnTo>
                  <a:lnTo>
                    <a:pt x="303" y="28491"/>
                  </a:lnTo>
                  <a:lnTo>
                    <a:pt x="12384" y="35448"/>
                  </a:lnTo>
                  <a:lnTo>
                    <a:pt x="397" y="42425"/>
                  </a:lnTo>
                  <a:lnTo>
                    <a:pt x="0" y="42198"/>
                  </a:lnTo>
                  <a:lnTo>
                    <a:pt x="0" y="42368"/>
                  </a:lnTo>
                  <a:lnTo>
                    <a:pt x="227" y="42500"/>
                  </a:lnTo>
                  <a:lnTo>
                    <a:pt x="0" y="42651"/>
                  </a:lnTo>
                  <a:lnTo>
                    <a:pt x="0" y="42822"/>
                  </a:lnTo>
                  <a:lnTo>
                    <a:pt x="397" y="42595"/>
                  </a:lnTo>
                  <a:lnTo>
                    <a:pt x="12459" y="49552"/>
                  </a:lnTo>
                  <a:lnTo>
                    <a:pt x="473" y="56528"/>
                  </a:lnTo>
                  <a:lnTo>
                    <a:pt x="0" y="56263"/>
                  </a:lnTo>
                  <a:lnTo>
                    <a:pt x="0" y="56434"/>
                  </a:lnTo>
                  <a:lnTo>
                    <a:pt x="322" y="56623"/>
                  </a:lnTo>
                  <a:lnTo>
                    <a:pt x="0" y="56793"/>
                  </a:lnTo>
                  <a:lnTo>
                    <a:pt x="0" y="56982"/>
                  </a:lnTo>
                  <a:lnTo>
                    <a:pt x="473" y="56698"/>
                  </a:lnTo>
                  <a:lnTo>
                    <a:pt x="12535" y="63674"/>
                  </a:lnTo>
                  <a:lnTo>
                    <a:pt x="549" y="70632"/>
                  </a:lnTo>
                  <a:lnTo>
                    <a:pt x="0" y="70329"/>
                  </a:lnTo>
                  <a:lnTo>
                    <a:pt x="0" y="70499"/>
                  </a:lnTo>
                  <a:lnTo>
                    <a:pt x="397" y="70726"/>
                  </a:lnTo>
                  <a:lnTo>
                    <a:pt x="0" y="70953"/>
                  </a:lnTo>
                  <a:lnTo>
                    <a:pt x="0" y="71256"/>
                  </a:lnTo>
                  <a:lnTo>
                    <a:pt x="662" y="70878"/>
                  </a:lnTo>
                  <a:lnTo>
                    <a:pt x="9850" y="76190"/>
                  </a:lnTo>
                  <a:lnTo>
                    <a:pt x="10153" y="76190"/>
                  </a:lnTo>
                  <a:lnTo>
                    <a:pt x="813" y="70783"/>
                  </a:lnTo>
                  <a:lnTo>
                    <a:pt x="12799" y="63826"/>
                  </a:lnTo>
                  <a:lnTo>
                    <a:pt x="24861" y="70783"/>
                  </a:lnTo>
                  <a:lnTo>
                    <a:pt x="15579" y="76190"/>
                  </a:lnTo>
                  <a:lnTo>
                    <a:pt x="15881" y="76190"/>
                  </a:lnTo>
                  <a:lnTo>
                    <a:pt x="25012" y="70878"/>
                  </a:lnTo>
                  <a:lnTo>
                    <a:pt x="34201" y="76190"/>
                  </a:lnTo>
                  <a:lnTo>
                    <a:pt x="34522" y="76190"/>
                  </a:lnTo>
                  <a:lnTo>
                    <a:pt x="25164" y="70783"/>
                  </a:lnTo>
                  <a:lnTo>
                    <a:pt x="37150" y="63826"/>
                  </a:lnTo>
                  <a:lnTo>
                    <a:pt x="49230" y="70783"/>
                  </a:lnTo>
                  <a:lnTo>
                    <a:pt x="39929" y="76190"/>
                  </a:lnTo>
                  <a:lnTo>
                    <a:pt x="40231" y="76190"/>
                  </a:lnTo>
                  <a:lnTo>
                    <a:pt x="49382" y="70878"/>
                  </a:lnTo>
                  <a:lnTo>
                    <a:pt x="58570" y="76190"/>
                  </a:lnTo>
                  <a:lnTo>
                    <a:pt x="58872" y="76190"/>
                  </a:lnTo>
                  <a:lnTo>
                    <a:pt x="49533" y="70783"/>
                  </a:lnTo>
                  <a:lnTo>
                    <a:pt x="61519" y="63826"/>
                  </a:lnTo>
                  <a:lnTo>
                    <a:pt x="73581" y="70783"/>
                  </a:lnTo>
                  <a:lnTo>
                    <a:pt x="64298" y="76190"/>
                  </a:lnTo>
                  <a:lnTo>
                    <a:pt x="64601" y="76190"/>
                  </a:lnTo>
                  <a:lnTo>
                    <a:pt x="73732" y="70878"/>
                  </a:lnTo>
                  <a:lnTo>
                    <a:pt x="82920" y="76190"/>
                  </a:lnTo>
                  <a:lnTo>
                    <a:pt x="83223" y="76190"/>
                  </a:lnTo>
                  <a:lnTo>
                    <a:pt x="73883" y="70783"/>
                  </a:lnTo>
                  <a:lnTo>
                    <a:pt x="85869" y="63826"/>
                  </a:lnTo>
                  <a:lnTo>
                    <a:pt x="97931" y="70783"/>
                  </a:lnTo>
                  <a:lnTo>
                    <a:pt x="88648" y="76190"/>
                  </a:lnTo>
                  <a:lnTo>
                    <a:pt x="88951" y="76190"/>
                  </a:lnTo>
                  <a:lnTo>
                    <a:pt x="98082" y="70878"/>
                  </a:lnTo>
                  <a:lnTo>
                    <a:pt x="107289" y="76190"/>
                  </a:lnTo>
                  <a:lnTo>
                    <a:pt x="107592" y="76190"/>
                  </a:lnTo>
                  <a:lnTo>
                    <a:pt x="98234" y="70783"/>
                  </a:lnTo>
                  <a:lnTo>
                    <a:pt x="110239" y="63826"/>
                  </a:lnTo>
                  <a:lnTo>
                    <a:pt x="122300" y="70783"/>
                  </a:lnTo>
                  <a:lnTo>
                    <a:pt x="113018" y="76190"/>
                  </a:lnTo>
                  <a:lnTo>
                    <a:pt x="113320" y="76190"/>
                  </a:lnTo>
                  <a:lnTo>
                    <a:pt x="122452" y="70878"/>
                  </a:lnTo>
                  <a:lnTo>
                    <a:pt x="131640" y="76190"/>
                  </a:lnTo>
                  <a:lnTo>
                    <a:pt x="131942" y="76190"/>
                  </a:lnTo>
                  <a:lnTo>
                    <a:pt x="53068" y="30646"/>
                  </a:lnTo>
                  <a:lnTo>
                    <a:pt x="49022" y="28302"/>
                  </a:lnTo>
                  <a:lnTo>
                    <a:pt x="36809" y="21250"/>
                  </a:lnTo>
                  <a:lnTo>
                    <a:pt x="35732" y="20626"/>
                  </a:lnTo>
                  <a:lnTo>
                    <a:pt x="0"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16"/>
            <p:cNvSpPr/>
            <p:nvPr/>
          </p:nvSpPr>
          <p:spPr>
            <a:xfrm>
              <a:off x="8490555" y="3963302"/>
              <a:ext cx="653442" cy="385216"/>
            </a:xfrm>
            <a:custGeom>
              <a:avLst/>
              <a:gdLst/>
              <a:ahLst/>
              <a:cxnLst/>
              <a:rect l="l" t="t" r="r" b="b"/>
              <a:pathLst>
                <a:path w="10361" h="6108" extrusionOk="0">
                  <a:moveTo>
                    <a:pt x="10361" y="1"/>
                  </a:moveTo>
                  <a:lnTo>
                    <a:pt x="1" y="6032"/>
                  </a:lnTo>
                  <a:lnTo>
                    <a:pt x="152" y="6107"/>
                  </a:lnTo>
                  <a:lnTo>
                    <a:pt x="10361" y="171"/>
                  </a:lnTo>
                  <a:lnTo>
                    <a:pt x="10361" y="1"/>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16"/>
            <p:cNvSpPr/>
            <p:nvPr/>
          </p:nvSpPr>
          <p:spPr>
            <a:xfrm>
              <a:off x="8664622" y="4856404"/>
              <a:ext cx="479376" cy="279011"/>
            </a:xfrm>
            <a:custGeom>
              <a:avLst/>
              <a:gdLst/>
              <a:ahLst/>
              <a:cxnLst/>
              <a:rect l="l" t="t" r="r" b="b"/>
              <a:pathLst>
                <a:path w="7601" h="4424" extrusionOk="0">
                  <a:moveTo>
                    <a:pt x="7601" y="0"/>
                  </a:moveTo>
                  <a:lnTo>
                    <a:pt x="3309" y="2496"/>
                  </a:lnTo>
                  <a:lnTo>
                    <a:pt x="1" y="4424"/>
                  </a:lnTo>
                  <a:lnTo>
                    <a:pt x="303" y="4424"/>
                  </a:lnTo>
                  <a:lnTo>
                    <a:pt x="7601" y="170"/>
                  </a:lnTo>
                  <a:lnTo>
                    <a:pt x="7601"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9" name="Google Shape;1019;p16"/>
          <p:cNvSpPr txBox="1">
            <a:spLocks noGrp="1"/>
          </p:cNvSpPr>
          <p:nvPr>
            <p:ph type="title"/>
          </p:nvPr>
        </p:nvSpPr>
        <p:spPr>
          <a:xfrm>
            <a:off x="720000" y="539500"/>
            <a:ext cx="7704000" cy="45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2800">
                <a:latin typeface="Roboto Black" panose="02000000000000000000" pitchFamily="2" charset="0"/>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dirty="0"/>
          </a:p>
        </p:txBody>
      </p:sp>
      <p:grpSp>
        <p:nvGrpSpPr>
          <p:cNvPr id="1020" name="Google Shape;1020;p16"/>
          <p:cNvGrpSpPr/>
          <p:nvPr/>
        </p:nvGrpSpPr>
        <p:grpSpPr>
          <a:xfrm>
            <a:off x="-115147" y="195666"/>
            <a:ext cx="749848" cy="1182972"/>
            <a:chOff x="1527950" y="2052325"/>
            <a:chExt cx="440750" cy="695375"/>
          </a:xfrm>
        </p:grpSpPr>
        <p:sp>
          <p:nvSpPr>
            <p:cNvPr id="1021" name="Google Shape;1021;p16"/>
            <p:cNvSpPr/>
            <p:nvPr/>
          </p:nvSpPr>
          <p:spPr>
            <a:xfrm>
              <a:off x="1542225" y="2609300"/>
              <a:ext cx="411700" cy="138400"/>
            </a:xfrm>
            <a:custGeom>
              <a:avLst/>
              <a:gdLst/>
              <a:ahLst/>
              <a:cxnLst/>
              <a:rect l="l" t="t" r="r" b="b"/>
              <a:pathLst>
                <a:path w="16468" h="5536" extrusionOk="0">
                  <a:moveTo>
                    <a:pt x="7407" y="0"/>
                  </a:moveTo>
                  <a:lnTo>
                    <a:pt x="6579" y="39"/>
                  </a:lnTo>
                  <a:lnTo>
                    <a:pt x="5792" y="118"/>
                  </a:lnTo>
                  <a:lnTo>
                    <a:pt x="5043" y="217"/>
                  </a:lnTo>
                  <a:lnTo>
                    <a:pt x="4314" y="315"/>
                  </a:lnTo>
                  <a:lnTo>
                    <a:pt x="3644" y="473"/>
                  </a:lnTo>
                  <a:lnTo>
                    <a:pt x="2994" y="630"/>
                  </a:lnTo>
                  <a:lnTo>
                    <a:pt x="2423" y="808"/>
                  </a:lnTo>
                  <a:lnTo>
                    <a:pt x="1891" y="1005"/>
                  </a:lnTo>
                  <a:lnTo>
                    <a:pt x="1419" y="1221"/>
                  </a:lnTo>
                  <a:lnTo>
                    <a:pt x="1005" y="1438"/>
                  </a:lnTo>
                  <a:lnTo>
                    <a:pt x="828" y="1556"/>
                  </a:lnTo>
                  <a:lnTo>
                    <a:pt x="650" y="1674"/>
                  </a:lnTo>
                  <a:lnTo>
                    <a:pt x="512" y="1812"/>
                  </a:lnTo>
                  <a:lnTo>
                    <a:pt x="375" y="1931"/>
                  </a:lnTo>
                  <a:lnTo>
                    <a:pt x="276" y="2068"/>
                  </a:lnTo>
                  <a:lnTo>
                    <a:pt x="178" y="2206"/>
                  </a:lnTo>
                  <a:lnTo>
                    <a:pt x="99" y="2344"/>
                  </a:lnTo>
                  <a:lnTo>
                    <a:pt x="59" y="2482"/>
                  </a:lnTo>
                  <a:lnTo>
                    <a:pt x="20" y="2620"/>
                  </a:lnTo>
                  <a:lnTo>
                    <a:pt x="0" y="2758"/>
                  </a:lnTo>
                  <a:lnTo>
                    <a:pt x="20" y="2896"/>
                  </a:lnTo>
                  <a:lnTo>
                    <a:pt x="59" y="3053"/>
                  </a:lnTo>
                  <a:lnTo>
                    <a:pt x="99" y="3191"/>
                  </a:lnTo>
                  <a:lnTo>
                    <a:pt x="178" y="3329"/>
                  </a:lnTo>
                  <a:lnTo>
                    <a:pt x="276" y="3447"/>
                  </a:lnTo>
                  <a:lnTo>
                    <a:pt x="375" y="3585"/>
                  </a:lnTo>
                  <a:lnTo>
                    <a:pt x="512" y="3723"/>
                  </a:lnTo>
                  <a:lnTo>
                    <a:pt x="650" y="3841"/>
                  </a:lnTo>
                  <a:lnTo>
                    <a:pt x="828" y="3959"/>
                  </a:lnTo>
                  <a:lnTo>
                    <a:pt x="1005" y="4078"/>
                  </a:lnTo>
                  <a:lnTo>
                    <a:pt x="1419" y="4314"/>
                  </a:lnTo>
                  <a:lnTo>
                    <a:pt x="1891" y="4531"/>
                  </a:lnTo>
                  <a:lnTo>
                    <a:pt x="2423" y="4728"/>
                  </a:lnTo>
                  <a:lnTo>
                    <a:pt x="2994" y="4905"/>
                  </a:lnTo>
                  <a:lnTo>
                    <a:pt x="3644" y="5063"/>
                  </a:lnTo>
                  <a:lnTo>
                    <a:pt x="4314" y="5200"/>
                  </a:lnTo>
                  <a:lnTo>
                    <a:pt x="5043" y="5319"/>
                  </a:lnTo>
                  <a:lnTo>
                    <a:pt x="5792" y="5417"/>
                  </a:lnTo>
                  <a:lnTo>
                    <a:pt x="6579" y="5476"/>
                  </a:lnTo>
                  <a:lnTo>
                    <a:pt x="7407" y="5516"/>
                  </a:lnTo>
                  <a:lnTo>
                    <a:pt x="8234" y="5535"/>
                  </a:lnTo>
                  <a:lnTo>
                    <a:pt x="9081" y="5516"/>
                  </a:lnTo>
                  <a:lnTo>
                    <a:pt x="9908" y="5476"/>
                  </a:lnTo>
                  <a:lnTo>
                    <a:pt x="10696" y="5417"/>
                  </a:lnTo>
                  <a:lnTo>
                    <a:pt x="11445" y="5319"/>
                  </a:lnTo>
                  <a:lnTo>
                    <a:pt x="12174" y="5200"/>
                  </a:lnTo>
                  <a:lnTo>
                    <a:pt x="12843" y="5063"/>
                  </a:lnTo>
                  <a:lnTo>
                    <a:pt x="13474" y="4905"/>
                  </a:lnTo>
                  <a:lnTo>
                    <a:pt x="14065" y="4728"/>
                  </a:lnTo>
                  <a:lnTo>
                    <a:pt x="14597" y="4531"/>
                  </a:lnTo>
                  <a:lnTo>
                    <a:pt x="15069" y="4314"/>
                  </a:lnTo>
                  <a:lnTo>
                    <a:pt x="15483" y="4078"/>
                  </a:lnTo>
                  <a:lnTo>
                    <a:pt x="15660" y="3959"/>
                  </a:lnTo>
                  <a:lnTo>
                    <a:pt x="15818" y="3841"/>
                  </a:lnTo>
                  <a:lnTo>
                    <a:pt x="15975" y="3723"/>
                  </a:lnTo>
                  <a:lnTo>
                    <a:pt x="16094" y="3585"/>
                  </a:lnTo>
                  <a:lnTo>
                    <a:pt x="16212" y="3447"/>
                  </a:lnTo>
                  <a:lnTo>
                    <a:pt x="16310" y="3329"/>
                  </a:lnTo>
                  <a:lnTo>
                    <a:pt x="16369" y="3191"/>
                  </a:lnTo>
                  <a:lnTo>
                    <a:pt x="16429" y="3053"/>
                  </a:lnTo>
                  <a:lnTo>
                    <a:pt x="16468" y="2896"/>
                  </a:lnTo>
                  <a:lnTo>
                    <a:pt x="16468" y="2758"/>
                  </a:lnTo>
                  <a:lnTo>
                    <a:pt x="16468" y="2620"/>
                  </a:lnTo>
                  <a:lnTo>
                    <a:pt x="16429" y="2482"/>
                  </a:lnTo>
                  <a:lnTo>
                    <a:pt x="16369" y="2344"/>
                  </a:lnTo>
                  <a:lnTo>
                    <a:pt x="16310" y="2206"/>
                  </a:lnTo>
                  <a:lnTo>
                    <a:pt x="16212" y="2068"/>
                  </a:lnTo>
                  <a:lnTo>
                    <a:pt x="16094" y="1931"/>
                  </a:lnTo>
                  <a:lnTo>
                    <a:pt x="15975" y="1812"/>
                  </a:lnTo>
                  <a:lnTo>
                    <a:pt x="15818" y="1674"/>
                  </a:lnTo>
                  <a:lnTo>
                    <a:pt x="15660" y="1556"/>
                  </a:lnTo>
                  <a:lnTo>
                    <a:pt x="15483" y="1438"/>
                  </a:lnTo>
                  <a:lnTo>
                    <a:pt x="15069" y="1221"/>
                  </a:lnTo>
                  <a:lnTo>
                    <a:pt x="14597" y="1005"/>
                  </a:lnTo>
                  <a:lnTo>
                    <a:pt x="14065" y="808"/>
                  </a:lnTo>
                  <a:lnTo>
                    <a:pt x="13474" y="630"/>
                  </a:lnTo>
                  <a:lnTo>
                    <a:pt x="12843" y="473"/>
                  </a:lnTo>
                  <a:lnTo>
                    <a:pt x="12174" y="315"/>
                  </a:lnTo>
                  <a:lnTo>
                    <a:pt x="11445" y="217"/>
                  </a:lnTo>
                  <a:lnTo>
                    <a:pt x="10696" y="118"/>
                  </a:lnTo>
                  <a:lnTo>
                    <a:pt x="9908" y="39"/>
                  </a:lnTo>
                  <a:lnTo>
                    <a:pt x="9081" y="0"/>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16"/>
            <p:cNvSpPr/>
            <p:nvPr/>
          </p:nvSpPr>
          <p:spPr>
            <a:xfrm>
              <a:off x="1660400" y="2478300"/>
              <a:ext cx="72425" cy="72400"/>
            </a:xfrm>
            <a:custGeom>
              <a:avLst/>
              <a:gdLst/>
              <a:ahLst/>
              <a:cxnLst/>
              <a:rect l="l" t="t" r="r" b="b"/>
              <a:pathLst>
                <a:path w="2897" h="2896" extrusionOk="0">
                  <a:moveTo>
                    <a:pt x="1025" y="0"/>
                  </a:moveTo>
                  <a:lnTo>
                    <a:pt x="946" y="20"/>
                  </a:lnTo>
                  <a:lnTo>
                    <a:pt x="868" y="59"/>
                  </a:lnTo>
                  <a:lnTo>
                    <a:pt x="730" y="138"/>
                  </a:lnTo>
                  <a:lnTo>
                    <a:pt x="454" y="355"/>
                  </a:lnTo>
                  <a:lnTo>
                    <a:pt x="316" y="493"/>
                  </a:lnTo>
                  <a:lnTo>
                    <a:pt x="198" y="650"/>
                  </a:lnTo>
                  <a:lnTo>
                    <a:pt x="119" y="808"/>
                  </a:lnTo>
                  <a:lnTo>
                    <a:pt x="80" y="966"/>
                  </a:lnTo>
                  <a:lnTo>
                    <a:pt x="40" y="1103"/>
                  </a:lnTo>
                  <a:lnTo>
                    <a:pt x="21" y="1222"/>
                  </a:lnTo>
                  <a:lnTo>
                    <a:pt x="1" y="1340"/>
                  </a:lnTo>
                  <a:lnTo>
                    <a:pt x="80" y="1734"/>
                  </a:lnTo>
                  <a:lnTo>
                    <a:pt x="139" y="1931"/>
                  </a:lnTo>
                  <a:lnTo>
                    <a:pt x="218" y="2108"/>
                  </a:lnTo>
                  <a:lnTo>
                    <a:pt x="355" y="2266"/>
                  </a:lnTo>
                  <a:lnTo>
                    <a:pt x="513" y="2423"/>
                  </a:lnTo>
                  <a:lnTo>
                    <a:pt x="671" y="2581"/>
                  </a:lnTo>
                  <a:lnTo>
                    <a:pt x="848" y="2719"/>
                  </a:lnTo>
                  <a:lnTo>
                    <a:pt x="946" y="2758"/>
                  </a:lnTo>
                  <a:lnTo>
                    <a:pt x="1084" y="2817"/>
                  </a:lnTo>
                  <a:lnTo>
                    <a:pt x="1399" y="2857"/>
                  </a:lnTo>
                  <a:lnTo>
                    <a:pt x="1655" y="2876"/>
                  </a:lnTo>
                  <a:lnTo>
                    <a:pt x="1774" y="2896"/>
                  </a:lnTo>
                  <a:lnTo>
                    <a:pt x="1912" y="2857"/>
                  </a:lnTo>
                  <a:lnTo>
                    <a:pt x="2089" y="2798"/>
                  </a:lnTo>
                  <a:lnTo>
                    <a:pt x="2384" y="2620"/>
                  </a:lnTo>
                  <a:lnTo>
                    <a:pt x="2443" y="2581"/>
                  </a:lnTo>
                  <a:lnTo>
                    <a:pt x="2522" y="2502"/>
                  </a:lnTo>
                  <a:lnTo>
                    <a:pt x="2621" y="2344"/>
                  </a:lnTo>
                  <a:lnTo>
                    <a:pt x="2798" y="1950"/>
                  </a:lnTo>
                  <a:lnTo>
                    <a:pt x="2857" y="1753"/>
                  </a:lnTo>
                  <a:lnTo>
                    <a:pt x="2896" y="1557"/>
                  </a:lnTo>
                  <a:lnTo>
                    <a:pt x="2877" y="1360"/>
                  </a:lnTo>
                  <a:lnTo>
                    <a:pt x="2837" y="1143"/>
                  </a:lnTo>
                  <a:lnTo>
                    <a:pt x="2778" y="946"/>
                  </a:lnTo>
                  <a:lnTo>
                    <a:pt x="2680" y="788"/>
                  </a:lnTo>
                  <a:lnTo>
                    <a:pt x="2542" y="591"/>
                  </a:lnTo>
                  <a:lnTo>
                    <a:pt x="2365" y="394"/>
                  </a:lnTo>
                  <a:lnTo>
                    <a:pt x="2168" y="237"/>
                  </a:lnTo>
                  <a:lnTo>
                    <a:pt x="1971" y="99"/>
                  </a:lnTo>
                  <a:lnTo>
                    <a:pt x="1912" y="79"/>
                  </a:lnTo>
                  <a:lnTo>
                    <a:pt x="1774" y="59"/>
                  </a:lnTo>
                  <a:lnTo>
                    <a:pt x="1458" y="40"/>
                  </a:lnTo>
                  <a:lnTo>
                    <a:pt x="1025" y="0"/>
                  </a:lnTo>
                  <a:close/>
                </a:path>
              </a:pathLst>
            </a:custGeom>
            <a:solidFill>
              <a:srgbClr val="A3C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16"/>
            <p:cNvSpPr/>
            <p:nvPr/>
          </p:nvSpPr>
          <p:spPr>
            <a:xfrm>
              <a:off x="1660400" y="2478300"/>
              <a:ext cx="72425" cy="72400"/>
            </a:xfrm>
            <a:custGeom>
              <a:avLst/>
              <a:gdLst/>
              <a:ahLst/>
              <a:cxnLst/>
              <a:rect l="l" t="t" r="r" b="b"/>
              <a:pathLst>
                <a:path w="2897" h="2896" fill="none" extrusionOk="0">
                  <a:moveTo>
                    <a:pt x="848" y="2719"/>
                  </a:moveTo>
                  <a:lnTo>
                    <a:pt x="848" y="2719"/>
                  </a:lnTo>
                  <a:lnTo>
                    <a:pt x="946" y="2758"/>
                  </a:lnTo>
                  <a:lnTo>
                    <a:pt x="1084" y="2817"/>
                  </a:lnTo>
                  <a:lnTo>
                    <a:pt x="1399" y="2857"/>
                  </a:lnTo>
                  <a:lnTo>
                    <a:pt x="1655" y="2876"/>
                  </a:lnTo>
                  <a:lnTo>
                    <a:pt x="1774" y="2896"/>
                  </a:lnTo>
                  <a:lnTo>
                    <a:pt x="1774" y="2896"/>
                  </a:lnTo>
                  <a:lnTo>
                    <a:pt x="1912" y="2857"/>
                  </a:lnTo>
                  <a:lnTo>
                    <a:pt x="2089" y="2798"/>
                  </a:lnTo>
                  <a:lnTo>
                    <a:pt x="2384" y="2620"/>
                  </a:lnTo>
                  <a:lnTo>
                    <a:pt x="2384" y="2620"/>
                  </a:lnTo>
                  <a:lnTo>
                    <a:pt x="2443" y="2581"/>
                  </a:lnTo>
                  <a:lnTo>
                    <a:pt x="2522" y="2502"/>
                  </a:lnTo>
                  <a:lnTo>
                    <a:pt x="2621" y="2344"/>
                  </a:lnTo>
                  <a:lnTo>
                    <a:pt x="2621" y="2344"/>
                  </a:lnTo>
                  <a:lnTo>
                    <a:pt x="2798" y="1950"/>
                  </a:lnTo>
                  <a:lnTo>
                    <a:pt x="2857" y="1753"/>
                  </a:lnTo>
                  <a:lnTo>
                    <a:pt x="2896" y="1557"/>
                  </a:lnTo>
                  <a:lnTo>
                    <a:pt x="2896" y="1557"/>
                  </a:lnTo>
                  <a:lnTo>
                    <a:pt x="2877" y="1360"/>
                  </a:lnTo>
                  <a:lnTo>
                    <a:pt x="2837" y="1143"/>
                  </a:lnTo>
                  <a:lnTo>
                    <a:pt x="2778" y="946"/>
                  </a:lnTo>
                  <a:lnTo>
                    <a:pt x="2680" y="788"/>
                  </a:lnTo>
                  <a:lnTo>
                    <a:pt x="2680" y="788"/>
                  </a:lnTo>
                  <a:lnTo>
                    <a:pt x="2542" y="591"/>
                  </a:lnTo>
                  <a:lnTo>
                    <a:pt x="2365" y="394"/>
                  </a:lnTo>
                  <a:lnTo>
                    <a:pt x="2168" y="237"/>
                  </a:lnTo>
                  <a:lnTo>
                    <a:pt x="1971" y="99"/>
                  </a:lnTo>
                  <a:lnTo>
                    <a:pt x="1971" y="99"/>
                  </a:lnTo>
                  <a:lnTo>
                    <a:pt x="1912" y="79"/>
                  </a:lnTo>
                  <a:lnTo>
                    <a:pt x="1774" y="59"/>
                  </a:lnTo>
                  <a:lnTo>
                    <a:pt x="1458" y="40"/>
                  </a:lnTo>
                  <a:lnTo>
                    <a:pt x="1025" y="0"/>
                  </a:lnTo>
                  <a:lnTo>
                    <a:pt x="1025" y="0"/>
                  </a:lnTo>
                  <a:lnTo>
                    <a:pt x="946" y="20"/>
                  </a:lnTo>
                  <a:lnTo>
                    <a:pt x="868" y="59"/>
                  </a:lnTo>
                  <a:lnTo>
                    <a:pt x="730" y="138"/>
                  </a:lnTo>
                  <a:lnTo>
                    <a:pt x="454" y="355"/>
                  </a:lnTo>
                  <a:lnTo>
                    <a:pt x="454" y="355"/>
                  </a:lnTo>
                  <a:lnTo>
                    <a:pt x="316" y="493"/>
                  </a:lnTo>
                  <a:lnTo>
                    <a:pt x="198" y="650"/>
                  </a:lnTo>
                  <a:lnTo>
                    <a:pt x="119" y="808"/>
                  </a:lnTo>
                  <a:lnTo>
                    <a:pt x="80" y="966"/>
                  </a:lnTo>
                  <a:lnTo>
                    <a:pt x="40" y="1103"/>
                  </a:lnTo>
                  <a:lnTo>
                    <a:pt x="21" y="1222"/>
                  </a:lnTo>
                  <a:lnTo>
                    <a:pt x="1" y="1340"/>
                  </a:lnTo>
                  <a:lnTo>
                    <a:pt x="1" y="1340"/>
                  </a:lnTo>
                  <a:lnTo>
                    <a:pt x="80" y="1734"/>
                  </a:lnTo>
                  <a:lnTo>
                    <a:pt x="139" y="1931"/>
                  </a:lnTo>
                  <a:lnTo>
                    <a:pt x="218" y="2108"/>
                  </a:lnTo>
                  <a:lnTo>
                    <a:pt x="218" y="2108"/>
                  </a:lnTo>
                  <a:lnTo>
                    <a:pt x="355" y="2266"/>
                  </a:lnTo>
                  <a:lnTo>
                    <a:pt x="513" y="2423"/>
                  </a:lnTo>
                  <a:lnTo>
                    <a:pt x="671" y="2581"/>
                  </a:lnTo>
                  <a:lnTo>
                    <a:pt x="848" y="27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16"/>
            <p:cNvSpPr/>
            <p:nvPr/>
          </p:nvSpPr>
          <p:spPr>
            <a:xfrm>
              <a:off x="1527950" y="2249800"/>
              <a:ext cx="440750" cy="440775"/>
            </a:xfrm>
            <a:custGeom>
              <a:avLst/>
              <a:gdLst/>
              <a:ahLst/>
              <a:cxnLst/>
              <a:rect l="l" t="t" r="r" b="b"/>
              <a:pathLst>
                <a:path w="17630" h="17631" extrusionOk="0">
                  <a:moveTo>
                    <a:pt x="92" y="10053"/>
                  </a:moveTo>
                  <a:lnTo>
                    <a:pt x="98" y="10125"/>
                  </a:lnTo>
                  <a:lnTo>
                    <a:pt x="98" y="10106"/>
                  </a:lnTo>
                  <a:lnTo>
                    <a:pt x="92" y="10053"/>
                  </a:lnTo>
                  <a:close/>
                  <a:moveTo>
                    <a:pt x="1536" y="13809"/>
                  </a:moveTo>
                  <a:lnTo>
                    <a:pt x="1674" y="14006"/>
                  </a:lnTo>
                  <a:lnTo>
                    <a:pt x="1623" y="13915"/>
                  </a:lnTo>
                  <a:lnTo>
                    <a:pt x="1623" y="13915"/>
                  </a:lnTo>
                  <a:lnTo>
                    <a:pt x="1536" y="13809"/>
                  </a:lnTo>
                  <a:close/>
                  <a:moveTo>
                    <a:pt x="1674" y="14006"/>
                  </a:moveTo>
                  <a:lnTo>
                    <a:pt x="1891" y="14282"/>
                  </a:lnTo>
                  <a:lnTo>
                    <a:pt x="1891" y="14282"/>
                  </a:lnTo>
                  <a:lnTo>
                    <a:pt x="1832" y="14203"/>
                  </a:lnTo>
                  <a:lnTo>
                    <a:pt x="1812" y="14163"/>
                  </a:lnTo>
                  <a:lnTo>
                    <a:pt x="1773" y="14124"/>
                  </a:lnTo>
                  <a:lnTo>
                    <a:pt x="1674" y="14006"/>
                  </a:lnTo>
                  <a:close/>
                  <a:moveTo>
                    <a:pt x="8510" y="0"/>
                  </a:moveTo>
                  <a:lnTo>
                    <a:pt x="8116" y="20"/>
                  </a:lnTo>
                  <a:lnTo>
                    <a:pt x="8096" y="20"/>
                  </a:lnTo>
                  <a:lnTo>
                    <a:pt x="7741" y="59"/>
                  </a:lnTo>
                  <a:lnTo>
                    <a:pt x="7288" y="138"/>
                  </a:lnTo>
                  <a:lnTo>
                    <a:pt x="7210" y="138"/>
                  </a:lnTo>
                  <a:lnTo>
                    <a:pt x="7150" y="158"/>
                  </a:lnTo>
                  <a:lnTo>
                    <a:pt x="7013" y="178"/>
                  </a:lnTo>
                  <a:lnTo>
                    <a:pt x="7013" y="197"/>
                  </a:lnTo>
                  <a:lnTo>
                    <a:pt x="6776" y="237"/>
                  </a:lnTo>
                  <a:lnTo>
                    <a:pt x="6737" y="256"/>
                  </a:lnTo>
                  <a:lnTo>
                    <a:pt x="6579" y="296"/>
                  </a:lnTo>
                  <a:lnTo>
                    <a:pt x="6441" y="316"/>
                  </a:lnTo>
                  <a:lnTo>
                    <a:pt x="6402" y="335"/>
                  </a:lnTo>
                  <a:lnTo>
                    <a:pt x="6363" y="355"/>
                  </a:lnTo>
                  <a:lnTo>
                    <a:pt x="6106" y="434"/>
                  </a:lnTo>
                  <a:lnTo>
                    <a:pt x="6087" y="434"/>
                  </a:lnTo>
                  <a:lnTo>
                    <a:pt x="6047" y="453"/>
                  </a:lnTo>
                  <a:lnTo>
                    <a:pt x="6028" y="453"/>
                  </a:lnTo>
                  <a:lnTo>
                    <a:pt x="5890" y="493"/>
                  </a:lnTo>
                  <a:lnTo>
                    <a:pt x="5870" y="513"/>
                  </a:lnTo>
                  <a:lnTo>
                    <a:pt x="5594" y="611"/>
                  </a:lnTo>
                  <a:lnTo>
                    <a:pt x="5378" y="709"/>
                  </a:lnTo>
                  <a:lnTo>
                    <a:pt x="5240" y="769"/>
                  </a:lnTo>
                  <a:lnTo>
                    <a:pt x="5043" y="847"/>
                  </a:lnTo>
                  <a:lnTo>
                    <a:pt x="4885" y="926"/>
                  </a:lnTo>
                  <a:lnTo>
                    <a:pt x="4747" y="1005"/>
                  </a:lnTo>
                  <a:lnTo>
                    <a:pt x="4491" y="1123"/>
                  </a:lnTo>
                  <a:lnTo>
                    <a:pt x="4452" y="1163"/>
                  </a:lnTo>
                  <a:lnTo>
                    <a:pt x="4393" y="1182"/>
                  </a:lnTo>
                  <a:lnTo>
                    <a:pt x="4334" y="1222"/>
                  </a:lnTo>
                  <a:lnTo>
                    <a:pt x="4294" y="1241"/>
                  </a:lnTo>
                  <a:lnTo>
                    <a:pt x="3979" y="1458"/>
                  </a:lnTo>
                  <a:lnTo>
                    <a:pt x="3920" y="1497"/>
                  </a:lnTo>
                  <a:lnTo>
                    <a:pt x="3762" y="1596"/>
                  </a:lnTo>
                  <a:lnTo>
                    <a:pt x="3743" y="1596"/>
                  </a:lnTo>
                  <a:lnTo>
                    <a:pt x="3329" y="1911"/>
                  </a:lnTo>
                  <a:lnTo>
                    <a:pt x="2994" y="2187"/>
                  </a:lnTo>
                  <a:lnTo>
                    <a:pt x="2856" y="2325"/>
                  </a:lnTo>
                  <a:lnTo>
                    <a:pt x="2797" y="2364"/>
                  </a:lnTo>
                  <a:lnTo>
                    <a:pt x="2738" y="2423"/>
                  </a:lnTo>
                  <a:lnTo>
                    <a:pt x="2561" y="2601"/>
                  </a:lnTo>
                  <a:lnTo>
                    <a:pt x="2423" y="2738"/>
                  </a:lnTo>
                  <a:lnTo>
                    <a:pt x="2423" y="2758"/>
                  </a:lnTo>
                  <a:lnTo>
                    <a:pt x="2305" y="2857"/>
                  </a:lnTo>
                  <a:lnTo>
                    <a:pt x="2305" y="2876"/>
                  </a:lnTo>
                  <a:lnTo>
                    <a:pt x="2285" y="2896"/>
                  </a:lnTo>
                  <a:lnTo>
                    <a:pt x="1950" y="3270"/>
                  </a:lnTo>
                  <a:lnTo>
                    <a:pt x="1930" y="3310"/>
                  </a:lnTo>
                  <a:lnTo>
                    <a:pt x="1871" y="3369"/>
                  </a:lnTo>
                  <a:lnTo>
                    <a:pt x="1852" y="3388"/>
                  </a:lnTo>
                  <a:lnTo>
                    <a:pt x="1812" y="3448"/>
                  </a:lnTo>
                  <a:lnTo>
                    <a:pt x="1694" y="3625"/>
                  </a:lnTo>
                  <a:lnTo>
                    <a:pt x="1635" y="3684"/>
                  </a:lnTo>
                  <a:lnTo>
                    <a:pt x="1477" y="3901"/>
                  </a:lnTo>
                  <a:lnTo>
                    <a:pt x="1477" y="3920"/>
                  </a:lnTo>
                  <a:lnTo>
                    <a:pt x="1477" y="3940"/>
                  </a:lnTo>
                  <a:lnTo>
                    <a:pt x="1458" y="3940"/>
                  </a:lnTo>
                  <a:lnTo>
                    <a:pt x="1339" y="4137"/>
                  </a:lnTo>
                  <a:lnTo>
                    <a:pt x="1123" y="4511"/>
                  </a:lnTo>
                  <a:lnTo>
                    <a:pt x="1103" y="4531"/>
                  </a:lnTo>
                  <a:lnTo>
                    <a:pt x="1083" y="4570"/>
                  </a:lnTo>
                  <a:lnTo>
                    <a:pt x="906" y="4905"/>
                  </a:lnTo>
                  <a:lnTo>
                    <a:pt x="709" y="5319"/>
                  </a:lnTo>
                  <a:lnTo>
                    <a:pt x="532" y="5772"/>
                  </a:lnTo>
                  <a:lnTo>
                    <a:pt x="374" y="6245"/>
                  </a:lnTo>
                  <a:lnTo>
                    <a:pt x="236" y="6757"/>
                  </a:lnTo>
                  <a:lnTo>
                    <a:pt x="276" y="6619"/>
                  </a:lnTo>
                  <a:lnTo>
                    <a:pt x="276" y="6619"/>
                  </a:lnTo>
                  <a:lnTo>
                    <a:pt x="197" y="6934"/>
                  </a:lnTo>
                  <a:lnTo>
                    <a:pt x="197" y="6954"/>
                  </a:lnTo>
                  <a:lnTo>
                    <a:pt x="177" y="7052"/>
                  </a:lnTo>
                  <a:lnTo>
                    <a:pt x="138" y="7210"/>
                  </a:lnTo>
                  <a:lnTo>
                    <a:pt x="98" y="7486"/>
                  </a:lnTo>
                  <a:lnTo>
                    <a:pt x="138" y="7269"/>
                  </a:lnTo>
                  <a:lnTo>
                    <a:pt x="98" y="7505"/>
                  </a:lnTo>
                  <a:lnTo>
                    <a:pt x="79" y="7564"/>
                  </a:lnTo>
                  <a:lnTo>
                    <a:pt x="39" y="7919"/>
                  </a:lnTo>
                  <a:lnTo>
                    <a:pt x="20" y="8215"/>
                  </a:lnTo>
                  <a:lnTo>
                    <a:pt x="20" y="8274"/>
                  </a:lnTo>
                  <a:lnTo>
                    <a:pt x="0" y="8510"/>
                  </a:lnTo>
                  <a:lnTo>
                    <a:pt x="0" y="8628"/>
                  </a:lnTo>
                  <a:lnTo>
                    <a:pt x="0" y="8707"/>
                  </a:lnTo>
                  <a:lnTo>
                    <a:pt x="0" y="8786"/>
                  </a:lnTo>
                  <a:lnTo>
                    <a:pt x="0" y="8943"/>
                  </a:lnTo>
                  <a:lnTo>
                    <a:pt x="0" y="9042"/>
                  </a:lnTo>
                  <a:lnTo>
                    <a:pt x="0" y="9101"/>
                  </a:lnTo>
                  <a:lnTo>
                    <a:pt x="6" y="9137"/>
                  </a:lnTo>
                  <a:lnTo>
                    <a:pt x="6" y="9137"/>
                  </a:lnTo>
                  <a:lnTo>
                    <a:pt x="39" y="9554"/>
                  </a:lnTo>
                  <a:lnTo>
                    <a:pt x="20" y="9377"/>
                  </a:lnTo>
                  <a:lnTo>
                    <a:pt x="39" y="9593"/>
                  </a:lnTo>
                  <a:lnTo>
                    <a:pt x="39" y="9613"/>
                  </a:lnTo>
                  <a:lnTo>
                    <a:pt x="39" y="9633"/>
                  </a:lnTo>
                  <a:lnTo>
                    <a:pt x="39" y="9712"/>
                  </a:lnTo>
                  <a:lnTo>
                    <a:pt x="59" y="9790"/>
                  </a:lnTo>
                  <a:lnTo>
                    <a:pt x="92" y="10053"/>
                  </a:lnTo>
                  <a:lnTo>
                    <a:pt x="92" y="10053"/>
                  </a:lnTo>
                  <a:lnTo>
                    <a:pt x="79" y="9909"/>
                  </a:lnTo>
                  <a:lnTo>
                    <a:pt x="138" y="10362"/>
                  </a:lnTo>
                  <a:lnTo>
                    <a:pt x="138" y="10322"/>
                  </a:lnTo>
                  <a:lnTo>
                    <a:pt x="158" y="10440"/>
                  </a:lnTo>
                  <a:lnTo>
                    <a:pt x="158" y="10480"/>
                  </a:lnTo>
                  <a:lnTo>
                    <a:pt x="276" y="10992"/>
                  </a:lnTo>
                  <a:lnTo>
                    <a:pt x="414" y="11484"/>
                  </a:lnTo>
                  <a:lnTo>
                    <a:pt x="611" y="12075"/>
                  </a:lnTo>
                  <a:lnTo>
                    <a:pt x="630" y="12095"/>
                  </a:lnTo>
                  <a:lnTo>
                    <a:pt x="630" y="12115"/>
                  </a:lnTo>
                  <a:lnTo>
                    <a:pt x="650" y="12174"/>
                  </a:lnTo>
                  <a:lnTo>
                    <a:pt x="886" y="12647"/>
                  </a:lnTo>
                  <a:lnTo>
                    <a:pt x="1103" y="13100"/>
                  </a:lnTo>
                  <a:lnTo>
                    <a:pt x="1123" y="13119"/>
                  </a:lnTo>
                  <a:lnTo>
                    <a:pt x="1182" y="13238"/>
                  </a:lnTo>
                  <a:lnTo>
                    <a:pt x="1221" y="13277"/>
                  </a:lnTo>
                  <a:lnTo>
                    <a:pt x="1261" y="13375"/>
                  </a:lnTo>
                  <a:lnTo>
                    <a:pt x="1300" y="13435"/>
                  </a:lnTo>
                  <a:lnTo>
                    <a:pt x="1300" y="13435"/>
                  </a:lnTo>
                  <a:lnTo>
                    <a:pt x="1241" y="13316"/>
                  </a:lnTo>
                  <a:lnTo>
                    <a:pt x="1241" y="13316"/>
                  </a:lnTo>
                  <a:lnTo>
                    <a:pt x="1438" y="13651"/>
                  </a:lnTo>
                  <a:lnTo>
                    <a:pt x="1458" y="13691"/>
                  </a:lnTo>
                  <a:lnTo>
                    <a:pt x="1596" y="13868"/>
                  </a:lnTo>
                  <a:lnTo>
                    <a:pt x="1623" y="13915"/>
                  </a:lnTo>
                  <a:lnTo>
                    <a:pt x="1623" y="13915"/>
                  </a:lnTo>
                  <a:lnTo>
                    <a:pt x="1871" y="14222"/>
                  </a:lnTo>
                  <a:lnTo>
                    <a:pt x="2187" y="14636"/>
                  </a:lnTo>
                  <a:lnTo>
                    <a:pt x="2226" y="14676"/>
                  </a:lnTo>
                  <a:lnTo>
                    <a:pt x="2600" y="15070"/>
                  </a:lnTo>
                  <a:lnTo>
                    <a:pt x="2620" y="15089"/>
                  </a:lnTo>
                  <a:lnTo>
                    <a:pt x="2640" y="15109"/>
                  </a:lnTo>
                  <a:lnTo>
                    <a:pt x="2679" y="15148"/>
                  </a:lnTo>
                  <a:lnTo>
                    <a:pt x="2856" y="15306"/>
                  </a:lnTo>
                  <a:lnTo>
                    <a:pt x="2777" y="15247"/>
                  </a:lnTo>
                  <a:lnTo>
                    <a:pt x="2777" y="15247"/>
                  </a:lnTo>
                  <a:lnTo>
                    <a:pt x="2837" y="15306"/>
                  </a:lnTo>
                  <a:lnTo>
                    <a:pt x="2876" y="15345"/>
                  </a:lnTo>
                  <a:lnTo>
                    <a:pt x="2974" y="15424"/>
                  </a:lnTo>
                  <a:lnTo>
                    <a:pt x="2994" y="15444"/>
                  </a:lnTo>
                  <a:lnTo>
                    <a:pt x="3034" y="15483"/>
                  </a:lnTo>
                  <a:lnTo>
                    <a:pt x="3073" y="15523"/>
                  </a:lnTo>
                  <a:lnTo>
                    <a:pt x="3171" y="15582"/>
                  </a:lnTo>
                  <a:lnTo>
                    <a:pt x="3231" y="15641"/>
                  </a:lnTo>
                  <a:lnTo>
                    <a:pt x="3782" y="16054"/>
                  </a:lnTo>
                  <a:lnTo>
                    <a:pt x="3821" y="16094"/>
                  </a:lnTo>
                  <a:lnTo>
                    <a:pt x="4294" y="16389"/>
                  </a:lnTo>
                  <a:lnTo>
                    <a:pt x="4865" y="16704"/>
                  </a:lnTo>
                  <a:lnTo>
                    <a:pt x="5338" y="16921"/>
                  </a:lnTo>
                  <a:lnTo>
                    <a:pt x="5772" y="17079"/>
                  </a:lnTo>
                  <a:lnTo>
                    <a:pt x="5693" y="17059"/>
                  </a:lnTo>
                  <a:lnTo>
                    <a:pt x="5772" y="17098"/>
                  </a:lnTo>
                  <a:lnTo>
                    <a:pt x="5791" y="17098"/>
                  </a:lnTo>
                  <a:lnTo>
                    <a:pt x="5831" y="17118"/>
                  </a:lnTo>
                  <a:lnTo>
                    <a:pt x="5850" y="17118"/>
                  </a:lnTo>
                  <a:lnTo>
                    <a:pt x="6264" y="17256"/>
                  </a:lnTo>
                  <a:lnTo>
                    <a:pt x="6717" y="17374"/>
                  </a:lnTo>
                  <a:lnTo>
                    <a:pt x="7111" y="17473"/>
                  </a:lnTo>
                  <a:lnTo>
                    <a:pt x="7190" y="17492"/>
                  </a:lnTo>
                  <a:lnTo>
                    <a:pt x="7446" y="17532"/>
                  </a:lnTo>
                  <a:lnTo>
                    <a:pt x="7525" y="17532"/>
                  </a:lnTo>
                  <a:lnTo>
                    <a:pt x="7584" y="17552"/>
                  </a:lnTo>
                  <a:lnTo>
                    <a:pt x="7938" y="17591"/>
                  </a:lnTo>
                  <a:lnTo>
                    <a:pt x="8391" y="17630"/>
                  </a:lnTo>
                  <a:lnTo>
                    <a:pt x="9199" y="17630"/>
                  </a:lnTo>
                  <a:lnTo>
                    <a:pt x="9278" y="17611"/>
                  </a:lnTo>
                  <a:lnTo>
                    <a:pt x="9514" y="17611"/>
                  </a:lnTo>
                  <a:lnTo>
                    <a:pt x="9711" y="17591"/>
                  </a:lnTo>
                  <a:lnTo>
                    <a:pt x="9908" y="17571"/>
                  </a:lnTo>
                  <a:lnTo>
                    <a:pt x="9987" y="17552"/>
                  </a:lnTo>
                  <a:lnTo>
                    <a:pt x="10125" y="17532"/>
                  </a:lnTo>
                  <a:lnTo>
                    <a:pt x="10243" y="17512"/>
                  </a:lnTo>
                  <a:lnTo>
                    <a:pt x="10282" y="17512"/>
                  </a:lnTo>
                  <a:lnTo>
                    <a:pt x="10342" y="17492"/>
                  </a:lnTo>
                  <a:lnTo>
                    <a:pt x="10479" y="17473"/>
                  </a:lnTo>
                  <a:lnTo>
                    <a:pt x="10736" y="17414"/>
                  </a:lnTo>
                  <a:lnTo>
                    <a:pt x="10755" y="17414"/>
                  </a:lnTo>
                  <a:lnTo>
                    <a:pt x="11031" y="17355"/>
                  </a:lnTo>
                  <a:lnTo>
                    <a:pt x="11346" y="17256"/>
                  </a:lnTo>
                  <a:lnTo>
                    <a:pt x="11701" y="17158"/>
                  </a:lnTo>
                  <a:lnTo>
                    <a:pt x="12095" y="17000"/>
                  </a:lnTo>
                  <a:lnTo>
                    <a:pt x="12173" y="16961"/>
                  </a:lnTo>
                  <a:lnTo>
                    <a:pt x="12508" y="16823"/>
                  </a:lnTo>
                  <a:lnTo>
                    <a:pt x="12607" y="16764"/>
                  </a:lnTo>
                  <a:lnTo>
                    <a:pt x="12705" y="16724"/>
                  </a:lnTo>
                  <a:lnTo>
                    <a:pt x="13119" y="16507"/>
                  </a:lnTo>
                  <a:lnTo>
                    <a:pt x="13493" y="16271"/>
                  </a:lnTo>
                  <a:lnTo>
                    <a:pt x="13671" y="16173"/>
                  </a:lnTo>
                  <a:lnTo>
                    <a:pt x="13769" y="16094"/>
                  </a:lnTo>
                  <a:lnTo>
                    <a:pt x="13848" y="16054"/>
                  </a:lnTo>
                  <a:lnTo>
                    <a:pt x="13966" y="15956"/>
                  </a:lnTo>
                  <a:lnTo>
                    <a:pt x="14242" y="15759"/>
                  </a:lnTo>
                  <a:lnTo>
                    <a:pt x="14262" y="15739"/>
                  </a:lnTo>
                  <a:lnTo>
                    <a:pt x="14439" y="15601"/>
                  </a:lnTo>
                  <a:lnTo>
                    <a:pt x="14695" y="15385"/>
                  </a:lnTo>
                  <a:lnTo>
                    <a:pt x="14813" y="15267"/>
                  </a:lnTo>
                  <a:lnTo>
                    <a:pt x="14852" y="15227"/>
                  </a:lnTo>
                  <a:lnTo>
                    <a:pt x="15049" y="15050"/>
                  </a:lnTo>
                  <a:lnTo>
                    <a:pt x="15246" y="14833"/>
                  </a:lnTo>
                  <a:lnTo>
                    <a:pt x="15306" y="14774"/>
                  </a:lnTo>
                  <a:lnTo>
                    <a:pt x="15542" y="14498"/>
                  </a:lnTo>
                  <a:lnTo>
                    <a:pt x="15798" y="14203"/>
                  </a:lnTo>
                  <a:lnTo>
                    <a:pt x="15857" y="14124"/>
                  </a:lnTo>
                  <a:lnTo>
                    <a:pt x="16192" y="13651"/>
                  </a:lnTo>
                  <a:lnTo>
                    <a:pt x="16448" y="13218"/>
                  </a:lnTo>
                  <a:lnTo>
                    <a:pt x="16468" y="13198"/>
                  </a:lnTo>
                  <a:lnTo>
                    <a:pt x="16527" y="13100"/>
                  </a:lnTo>
                  <a:lnTo>
                    <a:pt x="16684" y="12785"/>
                  </a:lnTo>
                  <a:lnTo>
                    <a:pt x="16704" y="12745"/>
                  </a:lnTo>
                  <a:lnTo>
                    <a:pt x="16743" y="12686"/>
                  </a:lnTo>
                  <a:lnTo>
                    <a:pt x="16803" y="12528"/>
                  </a:lnTo>
                  <a:lnTo>
                    <a:pt x="17019" y="12036"/>
                  </a:lnTo>
                  <a:lnTo>
                    <a:pt x="17059" y="11957"/>
                  </a:lnTo>
                  <a:lnTo>
                    <a:pt x="17059" y="11918"/>
                  </a:lnTo>
                  <a:lnTo>
                    <a:pt x="17078" y="11898"/>
                  </a:lnTo>
                  <a:lnTo>
                    <a:pt x="17177" y="11603"/>
                  </a:lnTo>
                  <a:lnTo>
                    <a:pt x="17275" y="11287"/>
                  </a:lnTo>
                  <a:lnTo>
                    <a:pt x="17394" y="10795"/>
                  </a:lnTo>
                  <a:lnTo>
                    <a:pt x="17413" y="10736"/>
                  </a:lnTo>
                  <a:lnTo>
                    <a:pt x="17433" y="10637"/>
                  </a:lnTo>
                  <a:lnTo>
                    <a:pt x="17433" y="10618"/>
                  </a:lnTo>
                  <a:lnTo>
                    <a:pt x="17512" y="10263"/>
                  </a:lnTo>
                  <a:lnTo>
                    <a:pt x="17551" y="9909"/>
                  </a:lnTo>
                  <a:lnTo>
                    <a:pt x="17591" y="9574"/>
                  </a:lnTo>
                  <a:lnTo>
                    <a:pt x="17630" y="8963"/>
                  </a:lnTo>
                  <a:lnTo>
                    <a:pt x="17630" y="8845"/>
                  </a:lnTo>
                  <a:lnTo>
                    <a:pt x="17591" y="8096"/>
                  </a:lnTo>
                  <a:lnTo>
                    <a:pt x="17531" y="7584"/>
                  </a:lnTo>
                  <a:lnTo>
                    <a:pt x="17551" y="7584"/>
                  </a:lnTo>
                  <a:lnTo>
                    <a:pt x="17531" y="7545"/>
                  </a:lnTo>
                  <a:lnTo>
                    <a:pt x="17531" y="7505"/>
                  </a:lnTo>
                  <a:lnTo>
                    <a:pt x="17413" y="6836"/>
                  </a:lnTo>
                  <a:lnTo>
                    <a:pt x="17354" y="6678"/>
                  </a:lnTo>
                  <a:lnTo>
                    <a:pt x="17315" y="6520"/>
                  </a:lnTo>
                  <a:lnTo>
                    <a:pt x="17275" y="6343"/>
                  </a:lnTo>
                  <a:lnTo>
                    <a:pt x="17256" y="6245"/>
                  </a:lnTo>
                  <a:lnTo>
                    <a:pt x="17216" y="6127"/>
                  </a:lnTo>
                  <a:lnTo>
                    <a:pt x="17039" y="5654"/>
                  </a:lnTo>
                  <a:lnTo>
                    <a:pt x="17039" y="5614"/>
                  </a:lnTo>
                  <a:lnTo>
                    <a:pt x="17000" y="5555"/>
                  </a:lnTo>
                  <a:lnTo>
                    <a:pt x="16842" y="5181"/>
                  </a:lnTo>
                  <a:lnTo>
                    <a:pt x="16842" y="5201"/>
                  </a:lnTo>
                  <a:lnTo>
                    <a:pt x="16822" y="5142"/>
                  </a:lnTo>
                  <a:lnTo>
                    <a:pt x="16822" y="5122"/>
                  </a:lnTo>
                  <a:lnTo>
                    <a:pt x="16783" y="5063"/>
                  </a:lnTo>
                  <a:lnTo>
                    <a:pt x="16783" y="5043"/>
                  </a:lnTo>
                  <a:lnTo>
                    <a:pt x="16665" y="4807"/>
                  </a:lnTo>
                  <a:lnTo>
                    <a:pt x="16665" y="4826"/>
                  </a:lnTo>
                  <a:lnTo>
                    <a:pt x="16566" y="4610"/>
                  </a:lnTo>
                  <a:lnTo>
                    <a:pt x="16507" y="4511"/>
                  </a:lnTo>
                  <a:lnTo>
                    <a:pt x="16369" y="4255"/>
                  </a:lnTo>
                  <a:lnTo>
                    <a:pt x="16330" y="4216"/>
                  </a:lnTo>
                  <a:lnTo>
                    <a:pt x="16251" y="4078"/>
                  </a:lnTo>
                  <a:lnTo>
                    <a:pt x="16231" y="4058"/>
                  </a:lnTo>
                  <a:lnTo>
                    <a:pt x="16212" y="4039"/>
                  </a:lnTo>
                  <a:lnTo>
                    <a:pt x="16172" y="3960"/>
                  </a:lnTo>
                  <a:lnTo>
                    <a:pt x="16153" y="3920"/>
                  </a:lnTo>
                  <a:lnTo>
                    <a:pt x="15896" y="3566"/>
                  </a:lnTo>
                  <a:lnTo>
                    <a:pt x="15857" y="3526"/>
                  </a:lnTo>
                  <a:lnTo>
                    <a:pt x="15778" y="3408"/>
                  </a:lnTo>
                  <a:lnTo>
                    <a:pt x="15719" y="3349"/>
                  </a:lnTo>
                  <a:lnTo>
                    <a:pt x="15699" y="3290"/>
                  </a:lnTo>
                  <a:lnTo>
                    <a:pt x="15522" y="3093"/>
                  </a:lnTo>
                  <a:lnTo>
                    <a:pt x="15384" y="2935"/>
                  </a:lnTo>
                  <a:lnTo>
                    <a:pt x="15345" y="2896"/>
                  </a:lnTo>
                  <a:lnTo>
                    <a:pt x="14990" y="2522"/>
                  </a:lnTo>
                  <a:lnTo>
                    <a:pt x="14852" y="2404"/>
                  </a:lnTo>
                  <a:lnTo>
                    <a:pt x="14734" y="2285"/>
                  </a:lnTo>
                  <a:lnTo>
                    <a:pt x="14478" y="2069"/>
                  </a:lnTo>
                  <a:lnTo>
                    <a:pt x="14458" y="2049"/>
                  </a:lnTo>
                  <a:lnTo>
                    <a:pt x="14321" y="1931"/>
                  </a:lnTo>
                  <a:lnTo>
                    <a:pt x="14281" y="1911"/>
                  </a:lnTo>
                  <a:lnTo>
                    <a:pt x="13966" y="1655"/>
                  </a:lnTo>
                  <a:lnTo>
                    <a:pt x="13848" y="1576"/>
                  </a:lnTo>
                  <a:lnTo>
                    <a:pt x="13828" y="1576"/>
                  </a:lnTo>
                  <a:lnTo>
                    <a:pt x="13808" y="1557"/>
                  </a:lnTo>
                  <a:lnTo>
                    <a:pt x="13710" y="1478"/>
                  </a:lnTo>
                  <a:lnTo>
                    <a:pt x="13690" y="1478"/>
                  </a:lnTo>
                  <a:lnTo>
                    <a:pt x="13671" y="1458"/>
                  </a:lnTo>
                  <a:lnTo>
                    <a:pt x="13454" y="1320"/>
                  </a:lnTo>
                  <a:lnTo>
                    <a:pt x="13434" y="1320"/>
                  </a:lnTo>
                  <a:lnTo>
                    <a:pt x="13414" y="1300"/>
                  </a:lnTo>
                  <a:lnTo>
                    <a:pt x="13395" y="1281"/>
                  </a:lnTo>
                  <a:lnTo>
                    <a:pt x="13316" y="1241"/>
                  </a:lnTo>
                  <a:lnTo>
                    <a:pt x="13277" y="1202"/>
                  </a:lnTo>
                  <a:lnTo>
                    <a:pt x="13237" y="1202"/>
                  </a:lnTo>
                  <a:lnTo>
                    <a:pt x="13218" y="1182"/>
                  </a:lnTo>
                  <a:lnTo>
                    <a:pt x="13080" y="1103"/>
                  </a:lnTo>
                  <a:lnTo>
                    <a:pt x="13099" y="1123"/>
                  </a:lnTo>
                  <a:lnTo>
                    <a:pt x="12902" y="1005"/>
                  </a:lnTo>
                  <a:lnTo>
                    <a:pt x="12843" y="985"/>
                  </a:lnTo>
                  <a:lnTo>
                    <a:pt x="12764" y="946"/>
                  </a:lnTo>
                  <a:lnTo>
                    <a:pt x="12508" y="808"/>
                  </a:lnTo>
                  <a:lnTo>
                    <a:pt x="12489" y="808"/>
                  </a:lnTo>
                  <a:lnTo>
                    <a:pt x="12430" y="788"/>
                  </a:lnTo>
                  <a:lnTo>
                    <a:pt x="12410" y="769"/>
                  </a:lnTo>
                  <a:lnTo>
                    <a:pt x="12390" y="769"/>
                  </a:lnTo>
                  <a:lnTo>
                    <a:pt x="12292" y="709"/>
                  </a:lnTo>
                  <a:lnTo>
                    <a:pt x="12233" y="690"/>
                  </a:lnTo>
                  <a:lnTo>
                    <a:pt x="12193" y="670"/>
                  </a:lnTo>
                  <a:lnTo>
                    <a:pt x="11898" y="552"/>
                  </a:lnTo>
                  <a:lnTo>
                    <a:pt x="11799" y="532"/>
                  </a:lnTo>
                  <a:lnTo>
                    <a:pt x="11760" y="513"/>
                  </a:lnTo>
                  <a:lnTo>
                    <a:pt x="11740" y="493"/>
                  </a:lnTo>
                  <a:lnTo>
                    <a:pt x="11661" y="473"/>
                  </a:lnTo>
                  <a:lnTo>
                    <a:pt x="11622" y="453"/>
                  </a:lnTo>
                  <a:lnTo>
                    <a:pt x="11602" y="453"/>
                  </a:lnTo>
                  <a:lnTo>
                    <a:pt x="11149" y="316"/>
                  </a:lnTo>
                  <a:lnTo>
                    <a:pt x="11090" y="296"/>
                  </a:lnTo>
                  <a:lnTo>
                    <a:pt x="10972" y="276"/>
                  </a:lnTo>
                  <a:lnTo>
                    <a:pt x="10578" y="178"/>
                  </a:lnTo>
                  <a:lnTo>
                    <a:pt x="10519" y="158"/>
                  </a:lnTo>
                  <a:lnTo>
                    <a:pt x="10440" y="158"/>
                  </a:lnTo>
                  <a:lnTo>
                    <a:pt x="10420" y="138"/>
                  </a:lnTo>
                  <a:lnTo>
                    <a:pt x="10302" y="119"/>
                  </a:lnTo>
                  <a:lnTo>
                    <a:pt x="10263" y="119"/>
                  </a:lnTo>
                  <a:lnTo>
                    <a:pt x="10105" y="99"/>
                  </a:lnTo>
                  <a:lnTo>
                    <a:pt x="9928" y="79"/>
                  </a:lnTo>
                  <a:lnTo>
                    <a:pt x="9711" y="40"/>
                  </a:lnTo>
                  <a:lnTo>
                    <a:pt x="9692" y="40"/>
                  </a:lnTo>
                  <a:lnTo>
                    <a:pt x="9337" y="20"/>
                  </a:lnTo>
                  <a:lnTo>
                    <a:pt x="9278" y="20"/>
                  </a:lnTo>
                  <a:lnTo>
                    <a:pt x="8904" y="0"/>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16"/>
            <p:cNvSpPr/>
            <p:nvPr/>
          </p:nvSpPr>
          <p:spPr>
            <a:xfrm>
              <a:off x="1527950" y="2249800"/>
              <a:ext cx="440750" cy="440775"/>
            </a:xfrm>
            <a:custGeom>
              <a:avLst/>
              <a:gdLst/>
              <a:ahLst/>
              <a:cxnLst/>
              <a:rect l="l" t="t" r="r" b="b"/>
              <a:pathLst>
                <a:path w="17630" h="17631" fill="none" extrusionOk="0">
                  <a:moveTo>
                    <a:pt x="17591" y="8096"/>
                  </a:moveTo>
                  <a:lnTo>
                    <a:pt x="17531" y="7584"/>
                  </a:lnTo>
                  <a:lnTo>
                    <a:pt x="17551" y="7584"/>
                  </a:lnTo>
                  <a:lnTo>
                    <a:pt x="17551" y="7584"/>
                  </a:lnTo>
                  <a:lnTo>
                    <a:pt x="17531" y="7545"/>
                  </a:lnTo>
                  <a:lnTo>
                    <a:pt x="17531" y="7545"/>
                  </a:lnTo>
                  <a:lnTo>
                    <a:pt x="17531" y="7545"/>
                  </a:lnTo>
                  <a:lnTo>
                    <a:pt x="17531" y="7545"/>
                  </a:lnTo>
                  <a:lnTo>
                    <a:pt x="17531" y="7505"/>
                  </a:lnTo>
                  <a:lnTo>
                    <a:pt x="17531" y="7505"/>
                  </a:lnTo>
                  <a:lnTo>
                    <a:pt x="17413" y="6836"/>
                  </a:lnTo>
                  <a:lnTo>
                    <a:pt x="17413" y="6836"/>
                  </a:lnTo>
                  <a:lnTo>
                    <a:pt x="17354" y="6678"/>
                  </a:lnTo>
                  <a:lnTo>
                    <a:pt x="17354" y="6678"/>
                  </a:lnTo>
                  <a:lnTo>
                    <a:pt x="17315" y="6520"/>
                  </a:lnTo>
                  <a:lnTo>
                    <a:pt x="17315" y="6520"/>
                  </a:lnTo>
                  <a:lnTo>
                    <a:pt x="17275" y="6343"/>
                  </a:lnTo>
                  <a:lnTo>
                    <a:pt x="17275" y="6343"/>
                  </a:lnTo>
                  <a:lnTo>
                    <a:pt x="17256" y="6245"/>
                  </a:lnTo>
                  <a:lnTo>
                    <a:pt x="17256" y="6245"/>
                  </a:lnTo>
                  <a:lnTo>
                    <a:pt x="17216" y="6127"/>
                  </a:lnTo>
                  <a:lnTo>
                    <a:pt x="17216" y="6127"/>
                  </a:lnTo>
                  <a:lnTo>
                    <a:pt x="17216" y="6127"/>
                  </a:lnTo>
                  <a:lnTo>
                    <a:pt x="17216" y="6127"/>
                  </a:lnTo>
                  <a:lnTo>
                    <a:pt x="17039" y="5654"/>
                  </a:lnTo>
                  <a:lnTo>
                    <a:pt x="17039" y="5654"/>
                  </a:lnTo>
                  <a:lnTo>
                    <a:pt x="17039" y="5614"/>
                  </a:lnTo>
                  <a:lnTo>
                    <a:pt x="17039" y="5614"/>
                  </a:lnTo>
                  <a:lnTo>
                    <a:pt x="17000" y="5555"/>
                  </a:lnTo>
                  <a:lnTo>
                    <a:pt x="17000" y="5555"/>
                  </a:lnTo>
                  <a:lnTo>
                    <a:pt x="16842" y="5181"/>
                  </a:lnTo>
                  <a:lnTo>
                    <a:pt x="16842" y="5201"/>
                  </a:lnTo>
                  <a:lnTo>
                    <a:pt x="16842" y="5201"/>
                  </a:lnTo>
                  <a:lnTo>
                    <a:pt x="16822" y="5142"/>
                  </a:lnTo>
                  <a:lnTo>
                    <a:pt x="16822" y="5122"/>
                  </a:lnTo>
                  <a:lnTo>
                    <a:pt x="16822" y="5122"/>
                  </a:lnTo>
                  <a:lnTo>
                    <a:pt x="16783" y="5063"/>
                  </a:lnTo>
                  <a:lnTo>
                    <a:pt x="16783" y="5063"/>
                  </a:lnTo>
                  <a:lnTo>
                    <a:pt x="16783" y="5043"/>
                  </a:lnTo>
                  <a:lnTo>
                    <a:pt x="16783" y="5023"/>
                  </a:lnTo>
                  <a:lnTo>
                    <a:pt x="16783" y="5023"/>
                  </a:lnTo>
                  <a:lnTo>
                    <a:pt x="16783" y="5043"/>
                  </a:lnTo>
                  <a:lnTo>
                    <a:pt x="16783" y="5043"/>
                  </a:lnTo>
                  <a:lnTo>
                    <a:pt x="16665" y="4807"/>
                  </a:lnTo>
                  <a:lnTo>
                    <a:pt x="16665" y="4826"/>
                  </a:lnTo>
                  <a:lnTo>
                    <a:pt x="16566" y="4610"/>
                  </a:lnTo>
                  <a:lnTo>
                    <a:pt x="16566" y="4610"/>
                  </a:lnTo>
                  <a:lnTo>
                    <a:pt x="16507" y="4511"/>
                  </a:lnTo>
                  <a:lnTo>
                    <a:pt x="16507" y="4511"/>
                  </a:lnTo>
                  <a:lnTo>
                    <a:pt x="16507" y="4511"/>
                  </a:lnTo>
                  <a:lnTo>
                    <a:pt x="16369" y="4255"/>
                  </a:lnTo>
                  <a:lnTo>
                    <a:pt x="16330" y="4216"/>
                  </a:lnTo>
                  <a:lnTo>
                    <a:pt x="16330" y="4216"/>
                  </a:lnTo>
                  <a:lnTo>
                    <a:pt x="16251" y="4078"/>
                  </a:lnTo>
                  <a:lnTo>
                    <a:pt x="16251" y="4078"/>
                  </a:lnTo>
                  <a:lnTo>
                    <a:pt x="16231" y="4058"/>
                  </a:lnTo>
                  <a:lnTo>
                    <a:pt x="16212" y="4039"/>
                  </a:lnTo>
                  <a:lnTo>
                    <a:pt x="16212" y="4039"/>
                  </a:lnTo>
                  <a:lnTo>
                    <a:pt x="16172" y="3960"/>
                  </a:lnTo>
                  <a:lnTo>
                    <a:pt x="16172" y="3960"/>
                  </a:lnTo>
                  <a:lnTo>
                    <a:pt x="16153" y="3920"/>
                  </a:lnTo>
                  <a:lnTo>
                    <a:pt x="15896" y="3566"/>
                  </a:lnTo>
                  <a:lnTo>
                    <a:pt x="15896" y="3566"/>
                  </a:lnTo>
                  <a:lnTo>
                    <a:pt x="15857" y="3526"/>
                  </a:lnTo>
                  <a:lnTo>
                    <a:pt x="15857" y="3526"/>
                  </a:lnTo>
                  <a:lnTo>
                    <a:pt x="15778" y="3408"/>
                  </a:lnTo>
                  <a:lnTo>
                    <a:pt x="15778" y="3408"/>
                  </a:lnTo>
                  <a:lnTo>
                    <a:pt x="15719" y="3349"/>
                  </a:lnTo>
                  <a:lnTo>
                    <a:pt x="15719" y="3349"/>
                  </a:lnTo>
                  <a:lnTo>
                    <a:pt x="15699" y="3290"/>
                  </a:lnTo>
                  <a:lnTo>
                    <a:pt x="15522" y="3093"/>
                  </a:lnTo>
                  <a:lnTo>
                    <a:pt x="15522" y="3093"/>
                  </a:lnTo>
                  <a:lnTo>
                    <a:pt x="15384" y="2935"/>
                  </a:lnTo>
                  <a:lnTo>
                    <a:pt x="15384" y="2935"/>
                  </a:lnTo>
                  <a:lnTo>
                    <a:pt x="15345" y="2896"/>
                  </a:lnTo>
                  <a:lnTo>
                    <a:pt x="14990" y="2522"/>
                  </a:lnTo>
                  <a:lnTo>
                    <a:pt x="14990" y="2522"/>
                  </a:lnTo>
                  <a:lnTo>
                    <a:pt x="14852" y="2404"/>
                  </a:lnTo>
                  <a:lnTo>
                    <a:pt x="14852" y="2404"/>
                  </a:lnTo>
                  <a:lnTo>
                    <a:pt x="14734" y="2285"/>
                  </a:lnTo>
                  <a:lnTo>
                    <a:pt x="14478" y="2069"/>
                  </a:lnTo>
                  <a:lnTo>
                    <a:pt x="14478" y="2069"/>
                  </a:lnTo>
                  <a:lnTo>
                    <a:pt x="14458" y="2049"/>
                  </a:lnTo>
                  <a:lnTo>
                    <a:pt x="14321" y="1931"/>
                  </a:lnTo>
                  <a:lnTo>
                    <a:pt x="14321" y="1931"/>
                  </a:lnTo>
                  <a:lnTo>
                    <a:pt x="14281" y="1911"/>
                  </a:lnTo>
                  <a:lnTo>
                    <a:pt x="14281" y="1911"/>
                  </a:lnTo>
                  <a:lnTo>
                    <a:pt x="13966" y="1655"/>
                  </a:lnTo>
                  <a:lnTo>
                    <a:pt x="13966" y="1655"/>
                  </a:lnTo>
                  <a:lnTo>
                    <a:pt x="13848" y="1576"/>
                  </a:lnTo>
                  <a:lnTo>
                    <a:pt x="13828" y="1576"/>
                  </a:lnTo>
                  <a:lnTo>
                    <a:pt x="13828" y="1576"/>
                  </a:lnTo>
                  <a:lnTo>
                    <a:pt x="13808" y="1557"/>
                  </a:lnTo>
                  <a:lnTo>
                    <a:pt x="13808" y="1557"/>
                  </a:lnTo>
                  <a:lnTo>
                    <a:pt x="13710" y="1478"/>
                  </a:lnTo>
                  <a:lnTo>
                    <a:pt x="13690" y="1478"/>
                  </a:lnTo>
                  <a:lnTo>
                    <a:pt x="13671" y="1458"/>
                  </a:lnTo>
                  <a:lnTo>
                    <a:pt x="13454" y="1320"/>
                  </a:lnTo>
                  <a:lnTo>
                    <a:pt x="13434" y="1320"/>
                  </a:lnTo>
                  <a:lnTo>
                    <a:pt x="13434" y="1320"/>
                  </a:lnTo>
                  <a:lnTo>
                    <a:pt x="13414" y="1300"/>
                  </a:lnTo>
                  <a:lnTo>
                    <a:pt x="13414" y="1300"/>
                  </a:lnTo>
                  <a:lnTo>
                    <a:pt x="13395" y="1281"/>
                  </a:lnTo>
                  <a:lnTo>
                    <a:pt x="13395" y="1281"/>
                  </a:lnTo>
                  <a:lnTo>
                    <a:pt x="13316" y="1241"/>
                  </a:lnTo>
                  <a:lnTo>
                    <a:pt x="13316" y="1241"/>
                  </a:lnTo>
                  <a:lnTo>
                    <a:pt x="13277" y="1202"/>
                  </a:lnTo>
                  <a:lnTo>
                    <a:pt x="13277" y="1202"/>
                  </a:lnTo>
                  <a:lnTo>
                    <a:pt x="13237" y="1202"/>
                  </a:lnTo>
                  <a:lnTo>
                    <a:pt x="13237" y="1202"/>
                  </a:lnTo>
                  <a:lnTo>
                    <a:pt x="13218" y="1182"/>
                  </a:lnTo>
                  <a:lnTo>
                    <a:pt x="13218" y="1182"/>
                  </a:lnTo>
                  <a:lnTo>
                    <a:pt x="13218" y="1182"/>
                  </a:lnTo>
                  <a:lnTo>
                    <a:pt x="13080" y="1103"/>
                  </a:lnTo>
                  <a:lnTo>
                    <a:pt x="13099" y="1123"/>
                  </a:lnTo>
                  <a:lnTo>
                    <a:pt x="12902" y="1005"/>
                  </a:lnTo>
                  <a:lnTo>
                    <a:pt x="12902" y="1005"/>
                  </a:lnTo>
                  <a:lnTo>
                    <a:pt x="12843" y="985"/>
                  </a:lnTo>
                  <a:lnTo>
                    <a:pt x="12843" y="985"/>
                  </a:lnTo>
                  <a:lnTo>
                    <a:pt x="12764" y="946"/>
                  </a:lnTo>
                  <a:lnTo>
                    <a:pt x="12764" y="946"/>
                  </a:lnTo>
                  <a:lnTo>
                    <a:pt x="12508" y="808"/>
                  </a:lnTo>
                  <a:lnTo>
                    <a:pt x="12489" y="808"/>
                  </a:lnTo>
                  <a:lnTo>
                    <a:pt x="12430" y="788"/>
                  </a:lnTo>
                  <a:lnTo>
                    <a:pt x="12410" y="769"/>
                  </a:lnTo>
                  <a:lnTo>
                    <a:pt x="12390" y="769"/>
                  </a:lnTo>
                  <a:lnTo>
                    <a:pt x="12390" y="769"/>
                  </a:lnTo>
                  <a:lnTo>
                    <a:pt x="12292" y="709"/>
                  </a:lnTo>
                  <a:lnTo>
                    <a:pt x="12233" y="690"/>
                  </a:lnTo>
                  <a:lnTo>
                    <a:pt x="12233" y="690"/>
                  </a:lnTo>
                  <a:lnTo>
                    <a:pt x="12193" y="670"/>
                  </a:lnTo>
                  <a:lnTo>
                    <a:pt x="11898" y="552"/>
                  </a:lnTo>
                  <a:lnTo>
                    <a:pt x="11898" y="552"/>
                  </a:lnTo>
                  <a:lnTo>
                    <a:pt x="11799" y="532"/>
                  </a:lnTo>
                  <a:lnTo>
                    <a:pt x="11799" y="532"/>
                  </a:lnTo>
                  <a:lnTo>
                    <a:pt x="11760" y="513"/>
                  </a:lnTo>
                  <a:lnTo>
                    <a:pt x="11740" y="493"/>
                  </a:lnTo>
                  <a:lnTo>
                    <a:pt x="11661" y="473"/>
                  </a:lnTo>
                  <a:lnTo>
                    <a:pt x="11661" y="473"/>
                  </a:lnTo>
                  <a:lnTo>
                    <a:pt x="11661" y="473"/>
                  </a:lnTo>
                  <a:lnTo>
                    <a:pt x="11622" y="453"/>
                  </a:lnTo>
                  <a:lnTo>
                    <a:pt x="11602" y="453"/>
                  </a:lnTo>
                  <a:lnTo>
                    <a:pt x="11602" y="453"/>
                  </a:lnTo>
                  <a:lnTo>
                    <a:pt x="11149" y="316"/>
                  </a:lnTo>
                  <a:lnTo>
                    <a:pt x="11149" y="316"/>
                  </a:lnTo>
                  <a:lnTo>
                    <a:pt x="11090" y="296"/>
                  </a:lnTo>
                  <a:lnTo>
                    <a:pt x="11090" y="296"/>
                  </a:lnTo>
                  <a:lnTo>
                    <a:pt x="10972" y="276"/>
                  </a:lnTo>
                  <a:lnTo>
                    <a:pt x="10972" y="276"/>
                  </a:lnTo>
                  <a:lnTo>
                    <a:pt x="10972" y="276"/>
                  </a:lnTo>
                  <a:lnTo>
                    <a:pt x="10578" y="178"/>
                  </a:lnTo>
                  <a:lnTo>
                    <a:pt x="10578" y="178"/>
                  </a:lnTo>
                  <a:lnTo>
                    <a:pt x="10519" y="158"/>
                  </a:lnTo>
                  <a:lnTo>
                    <a:pt x="10519" y="158"/>
                  </a:lnTo>
                  <a:lnTo>
                    <a:pt x="10440" y="158"/>
                  </a:lnTo>
                  <a:lnTo>
                    <a:pt x="10420" y="138"/>
                  </a:lnTo>
                  <a:lnTo>
                    <a:pt x="10420" y="138"/>
                  </a:lnTo>
                  <a:lnTo>
                    <a:pt x="10302" y="119"/>
                  </a:lnTo>
                  <a:lnTo>
                    <a:pt x="10302" y="119"/>
                  </a:lnTo>
                  <a:lnTo>
                    <a:pt x="10263" y="119"/>
                  </a:lnTo>
                  <a:lnTo>
                    <a:pt x="10105" y="99"/>
                  </a:lnTo>
                  <a:lnTo>
                    <a:pt x="10105" y="99"/>
                  </a:lnTo>
                  <a:lnTo>
                    <a:pt x="9928" y="79"/>
                  </a:lnTo>
                  <a:lnTo>
                    <a:pt x="9928" y="79"/>
                  </a:lnTo>
                  <a:lnTo>
                    <a:pt x="9711" y="40"/>
                  </a:lnTo>
                  <a:lnTo>
                    <a:pt x="9692" y="40"/>
                  </a:lnTo>
                  <a:lnTo>
                    <a:pt x="9692" y="40"/>
                  </a:lnTo>
                  <a:lnTo>
                    <a:pt x="9692" y="40"/>
                  </a:lnTo>
                  <a:lnTo>
                    <a:pt x="9337" y="20"/>
                  </a:lnTo>
                  <a:lnTo>
                    <a:pt x="9337" y="20"/>
                  </a:lnTo>
                  <a:lnTo>
                    <a:pt x="9278" y="20"/>
                  </a:lnTo>
                  <a:lnTo>
                    <a:pt x="9278" y="20"/>
                  </a:lnTo>
                  <a:lnTo>
                    <a:pt x="8904" y="0"/>
                  </a:lnTo>
                  <a:lnTo>
                    <a:pt x="8746" y="0"/>
                  </a:lnTo>
                  <a:lnTo>
                    <a:pt x="8746" y="0"/>
                  </a:lnTo>
                  <a:lnTo>
                    <a:pt x="8726" y="0"/>
                  </a:lnTo>
                  <a:lnTo>
                    <a:pt x="8726" y="0"/>
                  </a:lnTo>
                  <a:lnTo>
                    <a:pt x="8667" y="0"/>
                  </a:lnTo>
                  <a:lnTo>
                    <a:pt x="8667" y="0"/>
                  </a:lnTo>
                  <a:lnTo>
                    <a:pt x="8667" y="0"/>
                  </a:lnTo>
                  <a:lnTo>
                    <a:pt x="8549" y="0"/>
                  </a:lnTo>
                  <a:lnTo>
                    <a:pt x="8549" y="0"/>
                  </a:lnTo>
                  <a:lnTo>
                    <a:pt x="8510" y="0"/>
                  </a:lnTo>
                  <a:lnTo>
                    <a:pt x="8510" y="0"/>
                  </a:lnTo>
                  <a:lnTo>
                    <a:pt x="8116" y="20"/>
                  </a:lnTo>
                  <a:lnTo>
                    <a:pt x="8116" y="20"/>
                  </a:lnTo>
                  <a:lnTo>
                    <a:pt x="8116" y="20"/>
                  </a:lnTo>
                  <a:lnTo>
                    <a:pt x="8116" y="20"/>
                  </a:lnTo>
                  <a:lnTo>
                    <a:pt x="8096" y="20"/>
                  </a:lnTo>
                  <a:lnTo>
                    <a:pt x="8096" y="20"/>
                  </a:lnTo>
                  <a:lnTo>
                    <a:pt x="8096" y="20"/>
                  </a:lnTo>
                  <a:lnTo>
                    <a:pt x="7741" y="59"/>
                  </a:lnTo>
                  <a:lnTo>
                    <a:pt x="7288" y="138"/>
                  </a:lnTo>
                  <a:lnTo>
                    <a:pt x="7288" y="138"/>
                  </a:lnTo>
                  <a:lnTo>
                    <a:pt x="7210" y="138"/>
                  </a:lnTo>
                  <a:lnTo>
                    <a:pt x="7210" y="138"/>
                  </a:lnTo>
                  <a:lnTo>
                    <a:pt x="7150" y="158"/>
                  </a:lnTo>
                  <a:lnTo>
                    <a:pt x="7013" y="178"/>
                  </a:lnTo>
                  <a:lnTo>
                    <a:pt x="7013" y="197"/>
                  </a:lnTo>
                  <a:lnTo>
                    <a:pt x="7013" y="197"/>
                  </a:lnTo>
                  <a:lnTo>
                    <a:pt x="6776" y="237"/>
                  </a:lnTo>
                  <a:lnTo>
                    <a:pt x="6776" y="237"/>
                  </a:lnTo>
                  <a:lnTo>
                    <a:pt x="6737" y="256"/>
                  </a:lnTo>
                  <a:lnTo>
                    <a:pt x="6737" y="256"/>
                  </a:lnTo>
                  <a:lnTo>
                    <a:pt x="6579" y="296"/>
                  </a:lnTo>
                  <a:lnTo>
                    <a:pt x="6579" y="296"/>
                  </a:lnTo>
                  <a:lnTo>
                    <a:pt x="6441" y="316"/>
                  </a:lnTo>
                  <a:lnTo>
                    <a:pt x="6402" y="335"/>
                  </a:lnTo>
                  <a:lnTo>
                    <a:pt x="6402" y="335"/>
                  </a:lnTo>
                  <a:lnTo>
                    <a:pt x="6363" y="355"/>
                  </a:lnTo>
                  <a:lnTo>
                    <a:pt x="6363" y="355"/>
                  </a:lnTo>
                  <a:lnTo>
                    <a:pt x="6106" y="434"/>
                  </a:lnTo>
                  <a:lnTo>
                    <a:pt x="6087" y="434"/>
                  </a:lnTo>
                  <a:lnTo>
                    <a:pt x="6047" y="453"/>
                  </a:lnTo>
                  <a:lnTo>
                    <a:pt x="6028" y="453"/>
                  </a:lnTo>
                  <a:lnTo>
                    <a:pt x="6028" y="453"/>
                  </a:lnTo>
                  <a:lnTo>
                    <a:pt x="5890" y="493"/>
                  </a:lnTo>
                  <a:lnTo>
                    <a:pt x="5870" y="513"/>
                  </a:lnTo>
                  <a:lnTo>
                    <a:pt x="5870" y="513"/>
                  </a:lnTo>
                  <a:lnTo>
                    <a:pt x="5594" y="611"/>
                  </a:lnTo>
                  <a:lnTo>
                    <a:pt x="5594" y="611"/>
                  </a:lnTo>
                  <a:lnTo>
                    <a:pt x="5378" y="709"/>
                  </a:lnTo>
                  <a:lnTo>
                    <a:pt x="5378" y="709"/>
                  </a:lnTo>
                  <a:lnTo>
                    <a:pt x="5240" y="769"/>
                  </a:lnTo>
                  <a:lnTo>
                    <a:pt x="5240" y="769"/>
                  </a:lnTo>
                  <a:lnTo>
                    <a:pt x="5043" y="847"/>
                  </a:lnTo>
                  <a:lnTo>
                    <a:pt x="5043" y="847"/>
                  </a:lnTo>
                  <a:lnTo>
                    <a:pt x="4885" y="926"/>
                  </a:lnTo>
                  <a:lnTo>
                    <a:pt x="4885" y="926"/>
                  </a:lnTo>
                  <a:lnTo>
                    <a:pt x="4747" y="1005"/>
                  </a:lnTo>
                  <a:lnTo>
                    <a:pt x="4491" y="1123"/>
                  </a:lnTo>
                  <a:lnTo>
                    <a:pt x="4491" y="1123"/>
                  </a:lnTo>
                  <a:lnTo>
                    <a:pt x="4491" y="1123"/>
                  </a:lnTo>
                  <a:lnTo>
                    <a:pt x="4452" y="1163"/>
                  </a:lnTo>
                  <a:lnTo>
                    <a:pt x="4452" y="1163"/>
                  </a:lnTo>
                  <a:lnTo>
                    <a:pt x="4393" y="1182"/>
                  </a:lnTo>
                  <a:lnTo>
                    <a:pt x="4393" y="1182"/>
                  </a:lnTo>
                  <a:lnTo>
                    <a:pt x="4334" y="1222"/>
                  </a:lnTo>
                  <a:lnTo>
                    <a:pt x="4294" y="1241"/>
                  </a:lnTo>
                  <a:lnTo>
                    <a:pt x="4294" y="1241"/>
                  </a:lnTo>
                  <a:lnTo>
                    <a:pt x="3979" y="1458"/>
                  </a:lnTo>
                  <a:lnTo>
                    <a:pt x="3979" y="1458"/>
                  </a:lnTo>
                  <a:lnTo>
                    <a:pt x="3920" y="1497"/>
                  </a:lnTo>
                  <a:lnTo>
                    <a:pt x="3920" y="1497"/>
                  </a:lnTo>
                  <a:lnTo>
                    <a:pt x="3762" y="1596"/>
                  </a:lnTo>
                  <a:lnTo>
                    <a:pt x="3743" y="1596"/>
                  </a:lnTo>
                  <a:lnTo>
                    <a:pt x="3329" y="1911"/>
                  </a:lnTo>
                  <a:lnTo>
                    <a:pt x="2994" y="2187"/>
                  </a:lnTo>
                  <a:lnTo>
                    <a:pt x="2994" y="2187"/>
                  </a:lnTo>
                  <a:lnTo>
                    <a:pt x="2856" y="2325"/>
                  </a:lnTo>
                  <a:lnTo>
                    <a:pt x="2856" y="2325"/>
                  </a:lnTo>
                  <a:lnTo>
                    <a:pt x="2797" y="2364"/>
                  </a:lnTo>
                  <a:lnTo>
                    <a:pt x="2797" y="2364"/>
                  </a:lnTo>
                  <a:lnTo>
                    <a:pt x="2738" y="2423"/>
                  </a:lnTo>
                  <a:lnTo>
                    <a:pt x="2738" y="2423"/>
                  </a:lnTo>
                  <a:lnTo>
                    <a:pt x="2561" y="2601"/>
                  </a:lnTo>
                  <a:lnTo>
                    <a:pt x="2561" y="2601"/>
                  </a:lnTo>
                  <a:lnTo>
                    <a:pt x="2423" y="2738"/>
                  </a:lnTo>
                  <a:lnTo>
                    <a:pt x="2423" y="2758"/>
                  </a:lnTo>
                  <a:lnTo>
                    <a:pt x="2305" y="2857"/>
                  </a:lnTo>
                  <a:lnTo>
                    <a:pt x="2305" y="2876"/>
                  </a:lnTo>
                  <a:lnTo>
                    <a:pt x="2305" y="2876"/>
                  </a:lnTo>
                  <a:lnTo>
                    <a:pt x="2285" y="2896"/>
                  </a:lnTo>
                  <a:lnTo>
                    <a:pt x="1950" y="3270"/>
                  </a:lnTo>
                  <a:lnTo>
                    <a:pt x="1950" y="3270"/>
                  </a:lnTo>
                  <a:lnTo>
                    <a:pt x="1930" y="3310"/>
                  </a:lnTo>
                  <a:lnTo>
                    <a:pt x="1930" y="3310"/>
                  </a:lnTo>
                  <a:lnTo>
                    <a:pt x="1871" y="3369"/>
                  </a:lnTo>
                  <a:lnTo>
                    <a:pt x="1852" y="3388"/>
                  </a:lnTo>
                  <a:lnTo>
                    <a:pt x="1852" y="3388"/>
                  </a:lnTo>
                  <a:lnTo>
                    <a:pt x="1812" y="3448"/>
                  </a:lnTo>
                  <a:lnTo>
                    <a:pt x="1812" y="3448"/>
                  </a:lnTo>
                  <a:lnTo>
                    <a:pt x="1694" y="3625"/>
                  </a:lnTo>
                  <a:lnTo>
                    <a:pt x="1694" y="3625"/>
                  </a:lnTo>
                  <a:lnTo>
                    <a:pt x="1635" y="3684"/>
                  </a:lnTo>
                  <a:lnTo>
                    <a:pt x="1635" y="3684"/>
                  </a:lnTo>
                  <a:lnTo>
                    <a:pt x="1477" y="3901"/>
                  </a:lnTo>
                  <a:lnTo>
                    <a:pt x="1477" y="3920"/>
                  </a:lnTo>
                  <a:lnTo>
                    <a:pt x="1477" y="3920"/>
                  </a:lnTo>
                  <a:lnTo>
                    <a:pt x="1477" y="3940"/>
                  </a:lnTo>
                  <a:lnTo>
                    <a:pt x="1458" y="3940"/>
                  </a:lnTo>
                  <a:lnTo>
                    <a:pt x="1458" y="3940"/>
                  </a:lnTo>
                  <a:lnTo>
                    <a:pt x="1339" y="4137"/>
                  </a:lnTo>
                  <a:lnTo>
                    <a:pt x="1123" y="4511"/>
                  </a:lnTo>
                  <a:lnTo>
                    <a:pt x="1103" y="4531"/>
                  </a:lnTo>
                  <a:lnTo>
                    <a:pt x="1103" y="4531"/>
                  </a:lnTo>
                  <a:lnTo>
                    <a:pt x="1083" y="4570"/>
                  </a:lnTo>
                  <a:lnTo>
                    <a:pt x="1083" y="4570"/>
                  </a:lnTo>
                  <a:lnTo>
                    <a:pt x="906" y="4905"/>
                  </a:lnTo>
                  <a:lnTo>
                    <a:pt x="709" y="5319"/>
                  </a:lnTo>
                  <a:lnTo>
                    <a:pt x="532" y="5772"/>
                  </a:lnTo>
                  <a:lnTo>
                    <a:pt x="374" y="6245"/>
                  </a:lnTo>
                  <a:lnTo>
                    <a:pt x="374" y="6245"/>
                  </a:lnTo>
                  <a:lnTo>
                    <a:pt x="236" y="6757"/>
                  </a:lnTo>
                  <a:lnTo>
                    <a:pt x="236" y="6757"/>
                  </a:lnTo>
                  <a:lnTo>
                    <a:pt x="276" y="6619"/>
                  </a:lnTo>
                  <a:lnTo>
                    <a:pt x="276" y="6619"/>
                  </a:lnTo>
                  <a:lnTo>
                    <a:pt x="197" y="6934"/>
                  </a:lnTo>
                  <a:lnTo>
                    <a:pt x="197" y="6934"/>
                  </a:lnTo>
                  <a:lnTo>
                    <a:pt x="197" y="6954"/>
                  </a:lnTo>
                  <a:lnTo>
                    <a:pt x="197" y="6954"/>
                  </a:lnTo>
                  <a:lnTo>
                    <a:pt x="177" y="7052"/>
                  </a:lnTo>
                  <a:lnTo>
                    <a:pt x="177" y="7052"/>
                  </a:lnTo>
                  <a:lnTo>
                    <a:pt x="138" y="7210"/>
                  </a:lnTo>
                  <a:lnTo>
                    <a:pt x="138" y="7210"/>
                  </a:lnTo>
                  <a:lnTo>
                    <a:pt x="98" y="7486"/>
                  </a:lnTo>
                  <a:lnTo>
                    <a:pt x="98" y="7486"/>
                  </a:lnTo>
                  <a:lnTo>
                    <a:pt x="138" y="7269"/>
                  </a:lnTo>
                  <a:lnTo>
                    <a:pt x="98" y="7505"/>
                  </a:lnTo>
                  <a:lnTo>
                    <a:pt x="98" y="7505"/>
                  </a:lnTo>
                  <a:lnTo>
                    <a:pt x="79" y="7564"/>
                  </a:lnTo>
                  <a:lnTo>
                    <a:pt x="79" y="7564"/>
                  </a:lnTo>
                  <a:lnTo>
                    <a:pt x="79" y="7545"/>
                  </a:lnTo>
                  <a:lnTo>
                    <a:pt x="79" y="7564"/>
                  </a:lnTo>
                  <a:lnTo>
                    <a:pt x="79" y="7564"/>
                  </a:lnTo>
                  <a:lnTo>
                    <a:pt x="39" y="7919"/>
                  </a:lnTo>
                  <a:lnTo>
                    <a:pt x="39" y="7919"/>
                  </a:lnTo>
                  <a:lnTo>
                    <a:pt x="20" y="8096"/>
                  </a:lnTo>
                  <a:lnTo>
                    <a:pt x="20" y="8096"/>
                  </a:lnTo>
                  <a:lnTo>
                    <a:pt x="39" y="7919"/>
                  </a:lnTo>
                  <a:lnTo>
                    <a:pt x="39" y="7919"/>
                  </a:lnTo>
                  <a:lnTo>
                    <a:pt x="20" y="8215"/>
                  </a:lnTo>
                  <a:lnTo>
                    <a:pt x="20" y="8215"/>
                  </a:lnTo>
                  <a:lnTo>
                    <a:pt x="20" y="8274"/>
                  </a:lnTo>
                  <a:lnTo>
                    <a:pt x="20" y="8274"/>
                  </a:lnTo>
                  <a:lnTo>
                    <a:pt x="0" y="8510"/>
                  </a:lnTo>
                  <a:lnTo>
                    <a:pt x="0" y="8510"/>
                  </a:lnTo>
                  <a:lnTo>
                    <a:pt x="0" y="8628"/>
                  </a:lnTo>
                  <a:lnTo>
                    <a:pt x="0" y="8628"/>
                  </a:lnTo>
                  <a:lnTo>
                    <a:pt x="0" y="8707"/>
                  </a:lnTo>
                  <a:lnTo>
                    <a:pt x="0" y="8707"/>
                  </a:lnTo>
                  <a:lnTo>
                    <a:pt x="0" y="8786"/>
                  </a:lnTo>
                  <a:lnTo>
                    <a:pt x="0" y="8786"/>
                  </a:lnTo>
                  <a:lnTo>
                    <a:pt x="0" y="8943"/>
                  </a:lnTo>
                  <a:lnTo>
                    <a:pt x="0" y="8943"/>
                  </a:lnTo>
                  <a:lnTo>
                    <a:pt x="0" y="9042"/>
                  </a:lnTo>
                  <a:lnTo>
                    <a:pt x="0" y="9042"/>
                  </a:lnTo>
                  <a:lnTo>
                    <a:pt x="0" y="9101"/>
                  </a:lnTo>
                  <a:lnTo>
                    <a:pt x="0" y="9101"/>
                  </a:lnTo>
                  <a:lnTo>
                    <a:pt x="20" y="9219"/>
                  </a:lnTo>
                  <a:lnTo>
                    <a:pt x="20" y="9219"/>
                  </a:lnTo>
                  <a:lnTo>
                    <a:pt x="0" y="9062"/>
                  </a:lnTo>
                  <a:lnTo>
                    <a:pt x="0" y="9062"/>
                  </a:lnTo>
                  <a:lnTo>
                    <a:pt x="39" y="9554"/>
                  </a:lnTo>
                  <a:lnTo>
                    <a:pt x="39" y="9554"/>
                  </a:lnTo>
                  <a:lnTo>
                    <a:pt x="20" y="9377"/>
                  </a:lnTo>
                  <a:lnTo>
                    <a:pt x="20" y="9377"/>
                  </a:lnTo>
                  <a:lnTo>
                    <a:pt x="39" y="9593"/>
                  </a:lnTo>
                  <a:lnTo>
                    <a:pt x="39" y="9613"/>
                  </a:lnTo>
                  <a:lnTo>
                    <a:pt x="39" y="9613"/>
                  </a:lnTo>
                  <a:lnTo>
                    <a:pt x="39" y="9633"/>
                  </a:lnTo>
                  <a:lnTo>
                    <a:pt x="39" y="9633"/>
                  </a:lnTo>
                  <a:lnTo>
                    <a:pt x="39" y="9712"/>
                  </a:lnTo>
                  <a:lnTo>
                    <a:pt x="39" y="9712"/>
                  </a:lnTo>
                  <a:lnTo>
                    <a:pt x="59" y="9790"/>
                  </a:lnTo>
                  <a:lnTo>
                    <a:pt x="59" y="9790"/>
                  </a:lnTo>
                  <a:lnTo>
                    <a:pt x="98" y="10106"/>
                  </a:lnTo>
                  <a:lnTo>
                    <a:pt x="98" y="10106"/>
                  </a:lnTo>
                  <a:lnTo>
                    <a:pt x="98" y="10125"/>
                  </a:lnTo>
                  <a:lnTo>
                    <a:pt x="98" y="10125"/>
                  </a:lnTo>
                  <a:lnTo>
                    <a:pt x="79" y="9909"/>
                  </a:lnTo>
                  <a:lnTo>
                    <a:pt x="138" y="10362"/>
                  </a:lnTo>
                  <a:lnTo>
                    <a:pt x="138" y="10362"/>
                  </a:lnTo>
                  <a:lnTo>
                    <a:pt x="138" y="10322"/>
                  </a:lnTo>
                  <a:lnTo>
                    <a:pt x="138" y="10322"/>
                  </a:lnTo>
                  <a:lnTo>
                    <a:pt x="158" y="10440"/>
                  </a:lnTo>
                  <a:lnTo>
                    <a:pt x="158" y="10440"/>
                  </a:lnTo>
                  <a:lnTo>
                    <a:pt x="158" y="10480"/>
                  </a:lnTo>
                  <a:lnTo>
                    <a:pt x="158" y="10480"/>
                  </a:lnTo>
                  <a:lnTo>
                    <a:pt x="158" y="10480"/>
                  </a:lnTo>
                  <a:lnTo>
                    <a:pt x="276" y="10992"/>
                  </a:lnTo>
                  <a:lnTo>
                    <a:pt x="414" y="11484"/>
                  </a:lnTo>
                  <a:lnTo>
                    <a:pt x="611" y="12075"/>
                  </a:lnTo>
                  <a:lnTo>
                    <a:pt x="611" y="12075"/>
                  </a:lnTo>
                  <a:lnTo>
                    <a:pt x="630" y="12095"/>
                  </a:lnTo>
                  <a:lnTo>
                    <a:pt x="630" y="12095"/>
                  </a:lnTo>
                  <a:lnTo>
                    <a:pt x="630" y="12115"/>
                  </a:lnTo>
                  <a:lnTo>
                    <a:pt x="630" y="12115"/>
                  </a:lnTo>
                  <a:lnTo>
                    <a:pt x="650" y="12174"/>
                  </a:lnTo>
                  <a:lnTo>
                    <a:pt x="650" y="12174"/>
                  </a:lnTo>
                  <a:lnTo>
                    <a:pt x="886" y="12647"/>
                  </a:lnTo>
                  <a:lnTo>
                    <a:pt x="1103" y="13100"/>
                  </a:lnTo>
                  <a:lnTo>
                    <a:pt x="1123" y="13119"/>
                  </a:lnTo>
                  <a:lnTo>
                    <a:pt x="1123" y="13119"/>
                  </a:lnTo>
                  <a:lnTo>
                    <a:pt x="1182" y="13238"/>
                  </a:lnTo>
                  <a:lnTo>
                    <a:pt x="1182" y="13238"/>
                  </a:lnTo>
                  <a:lnTo>
                    <a:pt x="1221" y="13277"/>
                  </a:lnTo>
                  <a:lnTo>
                    <a:pt x="1221" y="13277"/>
                  </a:lnTo>
                  <a:lnTo>
                    <a:pt x="1261" y="13375"/>
                  </a:lnTo>
                  <a:lnTo>
                    <a:pt x="1261" y="13375"/>
                  </a:lnTo>
                  <a:lnTo>
                    <a:pt x="1300" y="13435"/>
                  </a:lnTo>
                  <a:lnTo>
                    <a:pt x="1300" y="13435"/>
                  </a:lnTo>
                  <a:lnTo>
                    <a:pt x="1241" y="13316"/>
                  </a:lnTo>
                  <a:lnTo>
                    <a:pt x="1438" y="13651"/>
                  </a:lnTo>
                  <a:lnTo>
                    <a:pt x="1458" y="13691"/>
                  </a:lnTo>
                  <a:lnTo>
                    <a:pt x="1596" y="13868"/>
                  </a:lnTo>
                  <a:lnTo>
                    <a:pt x="1596" y="13868"/>
                  </a:lnTo>
                  <a:lnTo>
                    <a:pt x="1674" y="14006"/>
                  </a:lnTo>
                  <a:lnTo>
                    <a:pt x="1674" y="14006"/>
                  </a:lnTo>
                  <a:lnTo>
                    <a:pt x="1773" y="14124"/>
                  </a:lnTo>
                  <a:lnTo>
                    <a:pt x="1773" y="14124"/>
                  </a:lnTo>
                  <a:lnTo>
                    <a:pt x="1812" y="14163"/>
                  </a:lnTo>
                  <a:lnTo>
                    <a:pt x="1832" y="14203"/>
                  </a:lnTo>
                  <a:lnTo>
                    <a:pt x="1832" y="14203"/>
                  </a:lnTo>
                  <a:lnTo>
                    <a:pt x="1891" y="14282"/>
                  </a:lnTo>
                  <a:lnTo>
                    <a:pt x="1891" y="14282"/>
                  </a:lnTo>
                  <a:lnTo>
                    <a:pt x="1674" y="14006"/>
                  </a:lnTo>
                  <a:lnTo>
                    <a:pt x="1674" y="14006"/>
                  </a:lnTo>
                  <a:lnTo>
                    <a:pt x="1536" y="13809"/>
                  </a:lnTo>
                  <a:lnTo>
                    <a:pt x="1536" y="13809"/>
                  </a:lnTo>
                  <a:lnTo>
                    <a:pt x="1871" y="14222"/>
                  </a:lnTo>
                  <a:lnTo>
                    <a:pt x="2187" y="14636"/>
                  </a:lnTo>
                  <a:lnTo>
                    <a:pt x="2187" y="14636"/>
                  </a:lnTo>
                  <a:lnTo>
                    <a:pt x="2226" y="14676"/>
                  </a:lnTo>
                  <a:lnTo>
                    <a:pt x="2600" y="15070"/>
                  </a:lnTo>
                  <a:lnTo>
                    <a:pt x="2620" y="15089"/>
                  </a:lnTo>
                  <a:lnTo>
                    <a:pt x="2620" y="15089"/>
                  </a:lnTo>
                  <a:lnTo>
                    <a:pt x="2640" y="15109"/>
                  </a:lnTo>
                  <a:lnTo>
                    <a:pt x="2679" y="15148"/>
                  </a:lnTo>
                  <a:lnTo>
                    <a:pt x="2679" y="15148"/>
                  </a:lnTo>
                  <a:lnTo>
                    <a:pt x="2679" y="15148"/>
                  </a:lnTo>
                  <a:lnTo>
                    <a:pt x="2856" y="15306"/>
                  </a:lnTo>
                  <a:lnTo>
                    <a:pt x="2856" y="15306"/>
                  </a:lnTo>
                  <a:lnTo>
                    <a:pt x="2777" y="15247"/>
                  </a:lnTo>
                  <a:lnTo>
                    <a:pt x="2777" y="15247"/>
                  </a:lnTo>
                  <a:lnTo>
                    <a:pt x="2837" y="15306"/>
                  </a:lnTo>
                  <a:lnTo>
                    <a:pt x="2837" y="15306"/>
                  </a:lnTo>
                  <a:lnTo>
                    <a:pt x="2876" y="15345"/>
                  </a:lnTo>
                  <a:lnTo>
                    <a:pt x="2876" y="15345"/>
                  </a:lnTo>
                  <a:lnTo>
                    <a:pt x="2974" y="15424"/>
                  </a:lnTo>
                  <a:lnTo>
                    <a:pt x="2994" y="15444"/>
                  </a:lnTo>
                  <a:lnTo>
                    <a:pt x="2994" y="15444"/>
                  </a:lnTo>
                  <a:lnTo>
                    <a:pt x="3034" y="15483"/>
                  </a:lnTo>
                  <a:lnTo>
                    <a:pt x="3034" y="15483"/>
                  </a:lnTo>
                  <a:lnTo>
                    <a:pt x="3073" y="15523"/>
                  </a:lnTo>
                  <a:lnTo>
                    <a:pt x="3073" y="15523"/>
                  </a:lnTo>
                  <a:lnTo>
                    <a:pt x="3171" y="15582"/>
                  </a:lnTo>
                  <a:lnTo>
                    <a:pt x="3171" y="15582"/>
                  </a:lnTo>
                  <a:lnTo>
                    <a:pt x="3231" y="15641"/>
                  </a:lnTo>
                  <a:lnTo>
                    <a:pt x="3231" y="15641"/>
                  </a:lnTo>
                  <a:lnTo>
                    <a:pt x="3782" y="16054"/>
                  </a:lnTo>
                  <a:lnTo>
                    <a:pt x="3782" y="16054"/>
                  </a:lnTo>
                  <a:lnTo>
                    <a:pt x="3821" y="16094"/>
                  </a:lnTo>
                  <a:lnTo>
                    <a:pt x="4294" y="16389"/>
                  </a:lnTo>
                  <a:lnTo>
                    <a:pt x="4294" y="16389"/>
                  </a:lnTo>
                  <a:lnTo>
                    <a:pt x="4865" y="16704"/>
                  </a:lnTo>
                  <a:lnTo>
                    <a:pt x="5338" y="16921"/>
                  </a:lnTo>
                  <a:lnTo>
                    <a:pt x="5338" y="16921"/>
                  </a:lnTo>
                  <a:lnTo>
                    <a:pt x="5772" y="17079"/>
                  </a:lnTo>
                  <a:lnTo>
                    <a:pt x="5772" y="17079"/>
                  </a:lnTo>
                  <a:lnTo>
                    <a:pt x="5693" y="17059"/>
                  </a:lnTo>
                  <a:lnTo>
                    <a:pt x="5772" y="17098"/>
                  </a:lnTo>
                  <a:lnTo>
                    <a:pt x="5772" y="17098"/>
                  </a:lnTo>
                  <a:lnTo>
                    <a:pt x="5791" y="17098"/>
                  </a:lnTo>
                  <a:lnTo>
                    <a:pt x="5791" y="17098"/>
                  </a:lnTo>
                  <a:lnTo>
                    <a:pt x="5831" y="17118"/>
                  </a:lnTo>
                  <a:lnTo>
                    <a:pt x="5831" y="17118"/>
                  </a:lnTo>
                  <a:lnTo>
                    <a:pt x="5850" y="17118"/>
                  </a:lnTo>
                  <a:lnTo>
                    <a:pt x="6264" y="17256"/>
                  </a:lnTo>
                  <a:lnTo>
                    <a:pt x="6264" y="17256"/>
                  </a:lnTo>
                  <a:lnTo>
                    <a:pt x="6717" y="17374"/>
                  </a:lnTo>
                  <a:lnTo>
                    <a:pt x="7111" y="17473"/>
                  </a:lnTo>
                  <a:lnTo>
                    <a:pt x="7111" y="17473"/>
                  </a:lnTo>
                  <a:lnTo>
                    <a:pt x="7190" y="17492"/>
                  </a:lnTo>
                  <a:lnTo>
                    <a:pt x="7190" y="17492"/>
                  </a:lnTo>
                  <a:lnTo>
                    <a:pt x="7446" y="17532"/>
                  </a:lnTo>
                  <a:lnTo>
                    <a:pt x="7466" y="17532"/>
                  </a:lnTo>
                  <a:lnTo>
                    <a:pt x="7485" y="17532"/>
                  </a:lnTo>
                  <a:lnTo>
                    <a:pt x="7485" y="17532"/>
                  </a:lnTo>
                  <a:lnTo>
                    <a:pt x="7525" y="17532"/>
                  </a:lnTo>
                  <a:lnTo>
                    <a:pt x="7525" y="17532"/>
                  </a:lnTo>
                  <a:lnTo>
                    <a:pt x="7584" y="17552"/>
                  </a:lnTo>
                  <a:lnTo>
                    <a:pt x="7938" y="17591"/>
                  </a:lnTo>
                  <a:lnTo>
                    <a:pt x="7938" y="17591"/>
                  </a:lnTo>
                  <a:lnTo>
                    <a:pt x="7938" y="17591"/>
                  </a:lnTo>
                  <a:lnTo>
                    <a:pt x="8391" y="17630"/>
                  </a:lnTo>
                  <a:lnTo>
                    <a:pt x="8726" y="17630"/>
                  </a:lnTo>
                  <a:lnTo>
                    <a:pt x="8726" y="17630"/>
                  </a:lnTo>
                  <a:lnTo>
                    <a:pt x="9041" y="17630"/>
                  </a:lnTo>
                  <a:lnTo>
                    <a:pt x="9041" y="17630"/>
                  </a:lnTo>
                  <a:lnTo>
                    <a:pt x="9199" y="17630"/>
                  </a:lnTo>
                  <a:lnTo>
                    <a:pt x="9199" y="17630"/>
                  </a:lnTo>
                  <a:lnTo>
                    <a:pt x="9278" y="17611"/>
                  </a:lnTo>
                  <a:lnTo>
                    <a:pt x="9298" y="17611"/>
                  </a:lnTo>
                  <a:lnTo>
                    <a:pt x="9298" y="17611"/>
                  </a:lnTo>
                  <a:lnTo>
                    <a:pt x="9337" y="17611"/>
                  </a:lnTo>
                  <a:lnTo>
                    <a:pt x="9337" y="17611"/>
                  </a:lnTo>
                  <a:lnTo>
                    <a:pt x="9376" y="17611"/>
                  </a:lnTo>
                  <a:lnTo>
                    <a:pt x="9376" y="17611"/>
                  </a:lnTo>
                  <a:lnTo>
                    <a:pt x="9258" y="17611"/>
                  </a:lnTo>
                  <a:lnTo>
                    <a:pt x="9514" y="17611"/>
                  </a:lnTo>
                  <a:lnTo>
                    <a:pt x="9514" y="17611"/>
                  </a:lnTo>
                  <a:lnTo>
                    <a:pt x="9711" y="17591"/>
                  </a:lnTo>
                  <a:lnTo>
                    <a:pt x="9692" y="17591"/>
                  </a:lnTo>
                  <a:lnTo>
                    <a:pt x="9711" y="17591"/>
                  </a:lnTo>
                  <a:lnTo>
                    <a:pt x="9711" y="17591"/>
                  </a:lnTo>
                  <a:lnTo>
                    <a:pt x="9908" y="17571"/>
                  </a:lnTo>
                  <a:lnTo>
                    <a:pt x="9987" y="17552"/>
                  </a:lnTo>
                  <a:lnTo>
                    <a:pt x="9987" y="17552"/>
                  </a:lnTo>
                  <a:lnTo>
                    <a:pt x="10125" y="17532"/>
                  </a:lnTo>
                  <a:lnTo>
                    <a:pt x="10243" y="17512"/>
                  </a:lnTo>
                  <a:lnTo>
                    <a:pt x="10243" y="17512"/>
                  </a:lnTo>
                  <a:lnTo>
                    <a:pt x="10282" y="17512"/>
                  </a:lnTo>
                  <a:lnTo>
                    <a:pt x="10282" y="17512"/>
                  </a:lnTo>
                  <a:lnTo>
                    <a:pt x="10342" y="17492"/>
                  </a:lnTo>
                  <a:lnTo>
                    <a:pt x="10342" y="17492"/>
                  </a:lnTo>
                  <a:lnTo>
                    <a:pt x="10479" y="17473"/>
                  </a:lnTo>
                  <a:lnTo>
                    <a:pt x="10479" y="17473"/>
                  </a:lnTo>
                  <a:lnTo>
                    <a:pt x="10736" y="17414"/>
                  </a:lnTo>
                  <a:lnTo>
                    <a:pt x="10736" y="17414"/>
                  </a:lnTo>
                  <a:lnTo>
                    <a:pt x="10755" y="17414"/>
                  </a:lnTo>
                  <a:lnTo>
                    <a:pt x="10755" y="17414"/>
                  </a:lnTo>
                  <a:lnTo>
                    <a:pt x="10755" y="17414"/>
                  </a:lnTo>
                  <a:lnTo>
                    <a:pt x="11031" y="17355"/>
                  </a:lnTo>
                  <a:lnTo>
                    <a:pt x="11346" y="17256"/>
                  </a:lnTo>
                  <a:lnTo>
                    <a:pt x="11701" y="17158"/>
                  </a:lnTo>
                  <a:lnTo>
                    <a:pt x="12095" y="17000"/>
                  </a:lnTo>
                  <a:lnTo>
                    <a:pt x="12095" y="17000"/>
                  </a:lnTo>
                  <a:lnTo>
                    <a:pt x="12095" y="17000"/>
                  </a:lnTo>
                  <a:lnTo>
                    <a:pt x="12173" y="16961"/>
                  </a:lnTo>
                  <a:lnTo>
                    <a:pt x="12173" y="16961"/>
                  </a:lnTo>
                  <a:lnTo>
                    <a:pt x="12508" y="16823"/>
                  </a:lnTo>
                  <a:lnTo>
                    <a:pt x="12508" y="16823"/>
                  </a:lnTo>
                  <a:lnTo>
                    <a:pt x="12607" y="16764"/>
                  </a:lnTo>
                  <a:lnTo>
                    <a:pt x="12607" y="16764"/>
                  </a:lnTo>
                  <a:lnTo>
                    <a:pt x="12705" y="16724"/>
                  </a:lnTo>
                  <a:lnTo>
                    <a:pt x="12705" y="16724"/>
                  </a:lnTo>
                  <a:lnTo>
                    <a:pt x="13119" y="16507"/>
                  </a:lnTo>
                  <a:lnTo>
                    <a:pt x="13119" y="16507"/>
                  </a:lnTo>
                  <a:lnTo>
                    <a:pt x="13493" y="16271"/>
                  </a:lnTo>
                  <a:lnTo>
                    <a:pt x="13493" y="16271"/>
                  </a:lnTo>
                  <a:lnTo>
                    <a:pt x="13671" y="16173"/>
                  </a:lnTo>
                  <a:lnTo>
                    <a:pt x="13671" y="16173"/>
                  </a:lnTo>
                  <a:lnTo>
                    <a:pt x="13769" y="16094"/>
                  </a:lnTo>
                  <a:lnTo>
                    <a:pt x="13769" y="16094"/>
                  </a:lnTo>
                  <a:lnTo>
                    <a:pt x="13848" y="16054"/>
                  </a:lnTo>
                  <a:lnTo>
                    <a:pt x="13966" y="15956"/>
                  </a:lnTo>
                  <a:lnTo>
                    <a:pt x="13966" y="15956"/>
                  </a:lnTo>
                  <a:lnTo>
                    <a:pt x="14242" y="15759"/>
                  </a:lnTo>
                  <a:lnTo>
                    <a:pt x="14262" y="15739"/>
                  </a:lnTo>
                  <a:lnTo>
                    <a:pt x="14262" y="15739"/>
                  </a:lnTo>
                  <a:lnTo>
                    <a:pt x="14262" y="15739"/>
                  </a:lnTo>
                  <a:lnTo>
                    <a:pt x="14439" y="15601"/>
                  </a:lnTo>
                  <a:lnTo>
                    <a:pt x="14695" y="15385"/>
                  </a:lnTo>
                  <a:lnTo>
                    <a:pt x="14695" y="15385"/>
                  </a:lnTo>
                  <a:lnTo>
                    <a:pt x="14813" y="15267"/>
                  </a:lnTo>
                  <a:lnTo>
                    <a:pt x="14813" y="15267"/>
                  </a:lnTo>
                  <a:lnTo>
                    <a:pt x="14852" y="15227"/>
                  </a:lnTo>
                  <a:lnTo>
                    <a:pt x="14852" y="15227"/>
                  </a:lnTo>
                  <a:lnTo>
                    <a:pt x="15049" y="15050"/>
                  </a:lnTo>
                  <a:lnTo>
                    <a:pt x="15246" y="14833"/>
                  </a:lnTo>
                  <a:lnTo>
                    <a:pt x="15246" y="14833"/>
                  </a:lnTo>
                  <a:lnTo>
                    <a:pt x="15306" y="14774"/>
                  </a:lnTo>
                  <a:lnTo>
                    <a:pt x="15306" y="14774"/>
                  </a:lnTo>
                  <a:lnTo>
                    <a:pt x="15542" y="14498"/>
                  </a:lnTo>
                  <a:lnTo>
                    <a:pt x="15798" y="14203"/>
                  </a:lnTo>
                  <a:lnTo>
                    <a:pt x="15798" y="14203"/>
                  </a:lnTo>
                  <a:lnTo>
                    <a:pt x="15857" y="14124"/>
                  </a:lnTo>
                  <a:lnTo>
                    <a:pt x="15857" y="14124"/>
                  </a:lnTo>
                  <a:lnTo>
                    <a:pt x="16192" y="13651"/>
                  </a:lnTo>
                  <a:lnTo>
                    <a:pt x="16192" y="13651"/>
                  </a:lnTo>
                  <a:lnTo>
                    <a:pt x="16448" y="13218"/>
                  </a:lnTo>
                  <a:lnTo>
                    <a:pt x="16448" y="13218"/>
                  </a:lnTo>
                  <a:lnTo>
                    <a:pt x="16468" y="13198"/>
                  </a:lnTo>
                  <a:lnTo>
                    <a:pt x="16468" y="13198"/>
                  </a:lnTo>
                  <a:lnTo>
                    <a:pt x="16527" y="13100"/>
                  </a:lnTo>
                  <a:lnTo>
                    <a:pt x="16527" y="13100"/>
                  </a:lnTo>
                  <a:lnTo>
                    <a:pt x="16684" y="12785"/>
                  </a:lnTo>
                  <a:lnTo>
                    <a:pt x="16684" y="12785"/>
                  </a:lnTo>
                  <a:lnTo>
                    <a:pt x="16704" y="12745"/>
                  </a:lnTo>
                  <a:lnTo>
                    <a:pt x="16704" y="12745"/>
                  </a:lnTo>
                  <a:lnTo>
                    <a:pt x="16743" y="12686"/>
                  </a:lnTo>
                  <a:lnTo>
                    <a:pt x="16743" y="12686"/>
                  </a:lnTo>
                  <a:lnTo>
                    <a:pt x="16803" y="12528"/>
                  </a:lnTo>
                  <a:lnTo>
                    <a:pt x="16803" y="12528"/>
                  </a:lnTo>
                  <a:lnTo>
                    <a:pt x="17019" y="12036"/>
                  </a:lnTo>
                  <a:lnTo>
                    <a:pt x="17019" y="12036"/>
                  </a:lnTo>
                  <a:lnTo>
                    <a:pt x="17059" y="11957"/>
                  </a:lnTo>
                  <a:lnTo>
                    <a:pt x="17059" y="11957"/>
                  </a:lnTo>
                  <a:lnTo>
                    <a:pt x="17059" y="11918"/>
                  </a:lnTo>
                  <a:lnTo>
                    <a:pt x="17078" y="11898"/>
                  </a:lnTo>
                  <a:lnTo>
                    <a:pt x="17078" y="11898"/>
                  </a:lnTo>
                  <a:lnTo>
                    <a:pt x="17177" y="11603"/>
                  </a:lnTo>
                  <a:lnTo>
                    <a:pt x="17275" y="11287"/>
                  </a:lnTo>
                  <a:lnTo>
                    <a:pt x="17275" y="11287"/>
                  </a:lnTo>
                  <a:lnTo>
                    <a:pt x="17394" y="10795"/>
                  </a:lnTo>
                  <a:lnTo>
                    <a:pt x="17394" y="10795"/>
                  </a:lnTo>
                  <a:lnTo>
                    <a:pt x="17413" y="10736"/>
                  </a:lnTo>
                  <a:lnTo>
                    <a:pt x="17413" y="10736"/>
                  </a:lnTo>
                  <a:lnTo>
                    <a:pt x="17433" y="10637"/>
                  </a:lnTo>
                  <a:lnTo>
                    <a:pt x="17433" y="10618"/>
                  </a:lnTo>
                  <a:lnTo>
                    <a:pt x="17433" y="10618"/>
                  </a:lnTo>
                  <a:lnTo>
                    <a:pt x="17512" y="10263"/>
                  </a:lnTo>
                  <a:lnTo>
                    <a:pt x="17512" y="10263"/>
                  </a:lnTo>
                  <a:lnTo>
                    <a:pt x="17551" y="9909"/>
                  </a:lnTo>
                  <a:lnTo>
                    <a:pt x="17591" y="9574"/>
                  </a:lnTo>
                  <a:lnTo>
                    <a:pt x="17630" y="8963"/>
                  </a:lnTo>
                  <a:lnTo>
                    <a:pt x="17630" y="8845"/>
                  </a:lnTo>
                  <a:lnTo>
                    <a:pt x="17630" y="8845"/>
                  </a:lnTo>
                  <a:lnTo>
                    <a:pt x="17591" y="809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16"/>
            <p:cNvSpPr/>
            <p:nvPr/>
          </p:nvSpPr>
          <p:spPr>
            <a:xfrm>
              <a:off x="1547625" y="2427075"/>
              <a:ext cx="400400" cy="243800"/>
            </a:xfrm>
            <a:custGeom>
              <a:avLst/>
              <a:gdLst/>
              <a:ahLst/>
              <a:cxnLst/>
              <a:rect l="l" t="t" r="r" b="b"/>
              <a:pathLst>
                <a:path w="16016" h="9752" extrusionOk="0">
                  <a:moveTo>
                    <a:pt x="72" y="2837"/>
                  </a:moveTo>
                  <a:lnTo>
                    <a:pt x="80" y="2916"/>
                  </a:lnTo>
                  <a:lnTo>
                    <a:pt x="80" y="2896"/>
                  </a:lnTo>
                  <a:lnTo>
                    <a:pt x="72" y="2837"/>
                  </a:lnTo>
                  <a:close/>
                  <a:moveTo>
                    <a:pt x="1439" y="6324"/>
                  </a:moveTo>
                  <a:lnTo>
                    <a:pt x="1518" y="6442"/>
                  </a:lnTo>
                  <a:lnTo>
                    <a:pt x="1554" y="6489"/>
                  </a:lnTo>
                  <a:lnTo>
                    <a:pt x="1554" y="6489"/>
                  </a:lnTo>
                  <a:lnTo>
                    <a:pt x="1537" y="6462"/>
                  </a:lnTo>
                  <a:lnTo>
                    <a:pt x="1439" y="6324"/>
                  </a:lnTo>
                  <a:lnTo>
                    <a:pt x="1439" y="6324"/>
                  </a:lnTo>
                  <a:close/>
                  <a:moveTo>
                    <a:pt x="1554" y="6489"/>
                  </a:moveTo>
                  <a:lnTo>
                    <a:pt x="1596" y="6560"/>
                  </a:lnTo>
                  <a:lnTo>
                    <a:pt x="1636" y="6600"/>
                  </a:lnTo>
                  <a:lnTo>
                    <a:pt x="1649" y="6613"/>
                  </a:lnTo>
                  <a:lnTo>
                    <a:pt x="1649" y="6613"/>
                  </a:lnTo>
                  <a:lnTo>
                    <a:pt x="1554" y="6489"/>
                  </a:lnTo>
                  <a:close/>
                  <a:moveTo>
                    <a:pt x="1649" y="6613"/>
                  </a:moveTo>
                  <a:lnTo>
                    <a:pt x="1715" y="6698"/>
                  </a:lnTo>
                  <a:lnTo>
                    <a:pt x="1675" y="6639"/>
                  </a:lnTo>
                  <a:lnTo>
                    <a:pt x="1649" y="6613"/>
                  </a:lnTo>
                  <a:close/>
                  <a:moveTo>
                    <a:pt x="5182" y="9239"/>
                  </a:moveTo>
                  <a:lnTo>
                    <a:pt x="5241" y="9259"/>
                  </a:lnTo>
                  <a:lnTo>
                    <a:pt x="5208" y="9246"/>
                  </a:lnTo>
                  <a:lnTo>
                    <a:pt x="5208" y="9246"/>
                  </a:lnTo>
                  <a:lnTo>
                    <a:pt x="5182" y="9239"/>
                  </a:lnTo>
                  <a:close/>
                  <a:moveTo>
                    <a:pt x="8767" y="1"/>
                  </a:moveTo>
                  <a:lnTo>
                    <a:pt x="8097" y="20"/>
                  </a:lnTo>
                  <a:lnTo>
                    <a:pt x="7407" y="60"/>
                  </a:lnTo>
                  <a:lnTo>
                    <a:pt x="6738" y="119"/>
                  </a:lnTo>
                  <a:lnTo>
                    <a:pt x="6068" y="178"/>
                  </a:lnTo>
                  <a:lnTo>
                    <a:pt x="5418" y="257"/>
                  </a:lnTo>
                  <a:lnTo>
                    <a:pt x="4177" y="454"/>
                  </a:lnTo>
                  <a:lnTo>
                    <a:pt x="3054" y="651"/>
                  </a:lnTo>
                  <a:lnTo>
                    <a:pt x="2050" y="867"/>
                  </a:lnTo>
                  <a:lnTo>
                    <a:pt x="1203" y="1045"/>
                  </a:lnTo>
                  <a:lnTo>
                    <a:pt x="572" y="1202"/>
                  </a:lnTo>
                  <a:lnTo>
                    <a:pt x="1" y="1360"/>
                  </a:lnTo>
                  <a:lnTo>
                    <a:pt x="1" y="1439"/>
                  </a:lnTo>
                  <a:lnTo>
                    <a:pt x="1" y="1557"/>
                  </a:lnTo>
                  <a:lnTo>
                    <a:pt x="1" y="1636"/>
                  </a:lnTo>
                  <a:lnTo>
                    <a:pt x="1" y="1695"/>
                  </a:lnTo>
                  <a:lnTo>
                    <a:pt x="1" y="1852"/>
                  </a:lnTo>
                  <a:lnTo>
                    <a:pt x="1" y="1931"/>
                  </a:lnTo>
                  <a:lnTo>
                    <a:pt x="1" y="1951"/>
                  </a:lnTo>
                  <a:lnTo>
                    <a:pt x="21" y="2384"/>
                  </a:lnTo>
                  <a:lnTo>
                    <a:pt x="21" y="2443"/>
                  </a:lnTo>
                  <a:lnTo>
                    <a:pt x="21" y="2463"/>
                  </a:lnTo>
                  <a:lnTo>
                    <a:pt x="40" y="2542"/>
                  </a:lnTo>
                  <a:lnTo>
                    <a:pt x="40" y="2601"/>
                  </a:lnTo>
                  <a:lnTo>
                    <a:pt x="72" y="2837"/>
                  </a:lnTo>
                  <a:lnTo>
                    <a:pt x="60" y="2719"/>
                  </a:lnTo>
                  <a:lnTo>
                    <a:pt x="119" y="3133"/>
                  </a:lnTo>
                  <a:lnTo>
                    <a:pt x="119" y="3093"/>
                  </a:lnTo>
                  <a:lnTo>
                    <a:pt x="139" y="3212"/>
                  </a:lnTo>
                  <a:lnTo>
                    <a:pt x="139" y="3251"/>
                  </a:lnTo>
                  <a:lnTo>
                    <a:pt x="257" y="3704"/>
                  </a:lnTo>
                  <a:lnTo>
                    <a:pt x="375" y="4157"/>
                  </a:lnTo>
                  <a:lnTo>
                    <a:pt x="552" y="4689"/>
                  </a:lnTo>
                  <a:lnTo>
                    <a:pt x="572" y="4709"/>
                  </a:lnTo>
                  <a:lnTo>
                    <a:pt x="572" y="4728"/>
                  </a:lnTo>
                  <a:lnTo>
                    <a:pt x="592" y="4787"/>
                  </a:lnTo>
                  <a:lnTo>
                    <a:pt x="789" y="5221"/>
                  </a:lnTo>
                  <a:lnTo>
                    <a:pt x="1006" y="5634"/>
                  </a:lnTo>
                  <a:lnTo>
                    <a:pt x="1006" y="5654"/>
                  </a:lnTo>
                  <a:lnTo>
                    <a:pt x="1025" y="5654"/>
                  </a:lnTo>
                  <a:lnTo>
                    <a:pt x="1084" y="5753"/>
                  </a:lnTo>
                  <a:lnTo>
                    <a:pt x="1104" y="5792"/>
                  </a:lnTo>
                  <a:lnTo>
                    <a:pt x="1143" y="5871"/>
                  </a:lnTo>
                  <a:lnTo>
                    <a:pt x="1183" y="5930"/>
                  </a:lnTo>
                  <a:lnTo>
                    <a:pt x="1301" y="6127"/>
                  </a:lnTo>
                  <a:lnTo>
                    <a:pt x="1321" y="6166"/>
                  </a:lnTo>
                  <a:lnTo>
                    <a:pt x="1439" y="6324"/>
                  </a:lnTo>
                  <a:lnTo>
                    <a:pt x="1439" y="6324"/>
                  </a:lnTo>
                  <a:lnTo>
                    <a:pt x="1400" y="6265"/>
                  </a:lnTo>
                  <a:lnTo>
                    <a:pt x="1695" y="6659"/>
                  </a:lnTo>
                  <a:lnTo>
                    <a:pt x="1990" y="7033"/>
                  </a:lnTo>
                  <a:lnTo>
                    <a:pt x="2010" y="7053"/>
                  </a:lnTo>
                  <a:lnTo>
                    <a:pt x="2365" y="7427"/>
                  </a:lnTo>
                  <a:lnTo>
                    <a:pt x="2384" y="7447"/>
                  </a:lnTo>
                  <a:lnTo>
                    <a:pt x="2404" y="7466"/>
                  </a:lnTo>
                  <a:lnTo>
                    <a:pt x="2424" y="7486"/>
                  </a:lnTo>
                  <a:lnTo>
                    <a:pt x="2444" y="7506"/>
                  </a:lnTo>
                  <a:lnTo>
                    <a:pt x="2601" y="7644"/>
                  </a:lnTo>
                  <a:lnTo>
                    <a:pt x="2522" y="7585"/>
                  </a:lnTo>
                  <a:lnTo>
                    <a:pt x="2522" y="7585"/>
                  </a:lnTo>
                  <a:lnTo>
                    <a:pt x="2581" y="7644"/>
                  </a:lnTo>
                  <a:lnTo>
                    <a:pt x="2621" y="7683"/>
                  </a:lnTo>
                  <a:lnTo>
                    <a:pt x="2700" y="7742"/>
                  </a:lnTo>
                  <a:lnTo>
                    <a:pt x="2719" y="7762"/>
                  </a:lnTo>
                  <a:lnTo>
                    <a:pt x="2759" y="7801"/>
                  </a:lnTo>
                  <a:lnTo>
                    <a:pt x="2798" y="7821"/>
                  </a:lnTo>
                  <a:lnTo>
                    <a:pt x="2877" y="7880"/>
                  </a:lnTo>
                  <a:lnTo>
                    <a:pt x="2936" y="7939"/>
                  </a:lnTo>
                  <a:lnTo>
                    <a:pt x="3448" y="8333"/>
                  </a:lnTo>
                  <a:lnTo>
                    <a:pt x="3488" y="8353"/>
                  </a:lnTo>
                  <a:lnTo>
                    <a:pt x="3901" y="8629"/>
                  </a:lnTo>
                  <a:lnTo>
                    <a:pt x="4433" y="8904"/>
                  </a:lnTo>
                  <a:lnTo>
                    <a:pt x="4847" y="9101"/>
                  </a:lnTo>
                  <a:lnTo>
                    <a:pt x="5208" y="9246"/>
                  </a:lnTo>
                  <a:lnTo>
                    <a:pt x="5208" y="9246"/>
                  </a:lnTo>
                  <a:lnTo>
                    <a:pt x="5260" y="9259"/>
                  </a:lnTo>
                  <a:lnTo>
                    <a:pt x="5280" y="9279"/>
                  </a:lnTo>
                  <a:lnTo>
                    <a:pt x="5319" y="9279"/>
                  </a:lnTo>
                  <a:lnTo>
                    <a:pt x="5339" y="9298"/>
                  </a:lnTo>
                  <a:lnTo>
                    <a:pt x="5713" y="9416"/>
                  </a:lnTo>
                  <a:lnTo>
                    <a:pt x="6107" y="9535"/>
                  </a:lnTo>
                  <a:lnTo>
                    <a:pt x="6462" y="9613"/>
                  </a:lnTo>
                  <a:lnTo>
                    <a:pt x="6560" y="9613"/>
                  </a:lnTo>
                  <a:lnTo>
                    <a:pt x="6797" y="9673"/>
                  </a:lnTo>
                  <a:lnTo>
                    <a:pt x="6895" y="9673"/>
                  </a:lnTo>
                  <a:lnTo>
                    <a:pt x="7230" y="9712"/>
                  </a:lnTo>
                  <a:lnTo>
                    <a:pt x="7644" y="9751"/>
                  </a:lnTo>
                  <a:lnTo>
                    <a:pt x="8511" y="9751"/>
                  </a:lnTo>
                  <a:lnTo>
                    <a:pt x="8550" y="9732"/>
                  </a:lnTo>
                  <a:lnTo>
                    <a:pt x="8668" y="9732"/>
                  </a:lnTo>
                  <a:lnTo>
                    <a:pt x="8845" y="9712"/>
                  </a:lnTo>
                  <a:lnTo>
                    <a:pt x="9023" y="9692"/>
                  </a:lnTo>
                  <a:lnTo>
                    <a:pt x="9102" y="9692"/>
                  </a:lnTo>
                  <a:lnTo>
                    <a:pt x="9220" y="9673"/>
                  </a:lnTo>
                  <a:lnTo>
                    <a:pt x="9338" y="9653"/>
                  </a:lnTo>
                  <a:lnTo>
                    <a:pt x="9377" y="9653"/>
                  </a:lnTo>
                  <a:lnTo>
                    <a:pt x="9417" y="9633"/>
                  </a:lnTo>
                  <a:lnTo>
                    <a:pt x="9535" y="9613"/>
                  </a:lnTo>
                  <a:lnTo>
                    <a:pt x="9771" y="9574"/>
                  </a:lnTo>
                  <a:lnTo>
                    <a:pt x="9791" y="9554"/>
                  </a:lnTo>
                  <a:lnTo>
                    <a:pt x="10047" y="9495"/>
                  </a:lnTo>
                  <a:lnTo>
                    <a:pt x="10323" y="9416"/>
                  </a:lnTo>
                  <a:lnTo>
                    <a:pt x="10658" y="9318"/>
                  </a:lnTo>
                  <a:lnTo>
                    <a:pt x="11012" y="9180"/>
                  </a:lnTo>
                  <a:lnTo>
                    <a:pt x="11091" y="9160"/>
                  </a:lnTo>
                  <a:lnTo>
                    <a:pt x="11386" y="9023"/>
                  </a:lnTo>
                  <a:lnTo>
                    <a:pt x="11485" y="8983"/>
                  </a:lnTo>
                  <a:lnTo>
                    <a:pt x="11564" y="8924"/>
                  </a:lnTo>
                  <a:lnTo>
                    <a:pt x="11958" y="8727"/>
                  </a:lnTo>
                  <a:lnTo>
                    <a:pt x="12293" y="8530"/>
                  </a:lnTo>
                  <a:lnTo>
                    <a:pt x="12450" y="8432"/>
                  </a:lnTo>
                  <a:lnTo>
                    <a:pt x="12529" y="8372"/>
                  </a:lnTo>
                  <a:lnTo>
                    <a:pt x="12608" y="8313"/>
                  </a:lnTo>
                  <a:lnTo>
                    <a:pt x="12726" y="8235"/>
                  </a:lnTo>
                  <a:lnTo>
                    <a:pt x="12962" y="8057"/>
                  </a:lnTo>
                  <a:lnTo>
                    <a:pt x="12982" y="8038"/>
                  </a:lnTo>
                  <a:lnTo>
                    <a:pt x="13002" y="8038"/>
                  </a:lnTo>
                  <a:lnTo>
                    <a:pt x="13140" y="7900"/>
                  </a:lnTo>
                  <a:lnTo>
                    <a:pt x="13396" y="7703"/>
                  </a:lnTo>
                  <a:lnTo>
                    <a:pt x="13494" y="7604"/>
                  </a:lnTo>
                  <a:lnTo>
                    <a:pt x="13534" y="7565"/>
                  </a:lnTo>
                  <a:lnTo>
                    <a:pt x="13711" y="7407"/>
                  </a:lnTo>
                  <a:lnTo>
                    <a:pt x="13888" y="7210"/>
                  </a:lnTo>
                  <a:lnTo>
                    <a:pt x="13947" y="7151"/>
                  </a:lnTo>
                  <a:lnTo>
                    <a:pt x="14164" y="6915"/>
                  </a:lnTo>
                  <a:lnTo>
                    <a:pt x="14381" y="6639"/>
                  </a:lnTo>
                  <a:lnTo>
                    <a:pt x="14440" y="6560"/>
                  </a:lnTo>
                  <a:lnTo>
                    <a:pt x="14735" y="6127"/>
                  </a:lnTo>
                  <a:lnTo>
                    <a:pt x="14991" y="5733"/>
                  </a:lnTo>
                  <a:lnTo>
                    <a:pt x="15050" y="5634"/>
                  </a:lnTo>
                  <a:lnTo>
                    <a:pt x="15188" y="5339"/>
                  </a:lnTo>
                  <a:lnTo>
                    <a:pt x="15208" y="5319"/>
                  </a:lnTo>
                  <a:lnTo>
                    <a:pt x="15247" y="5260"/>
                  </a:lnTo>
                  <a:lnTo>
                    <a:pt x="15306" y="5103"/>
                  </a:lnTo>
                  <a:lnTo>
                    <a:pt x="15503" y="4669"/>
                  </a:lnTo>
                  <a:lnTo>
                    <a:pt x="15543" y="4590"/>
                  </a:lnTo>
                  <a:lnTo>
                    <a:pt x="15543" y="4551"/>
                  </a:lnTo>
                  <a:lnTo>
                    <a:pt x="15543" y="4531"/>
                  </a:lnTo>
                  <a:lnTo>
                    <a:pt x="15641" y="4256"/>
                  </a:lnTo>
                  <a:lnTo>
                    <a:pt x="15740" y="3980"/>
                  </a:lnTo>
                  <a:lnTo>
                    <a:pt x="15858" y="3527"/>
                  </a:lnTo>
                  <a:lnTo>
                    <a:pt x="15858" y="3487"/>
                  </a:lnTo>
                  <a:lnTo>
                    <a:pt x="15878" y="3389"/>
                  </a:lnTo>
                  <a:lnTo>
                    <a:pt x="15878" y="3369"/>
                  </a:lnTo>
                  <a:lnTo>
                    <a:pt x="15937" y="3034"/>
                  </a:lnTo>
                  <a:lnTo>
                    <a:pt x="15996" y="2719"/>
                  </a:lnTo>
                  <a:lnTo>
                    <a:pt x="16016" y="2404"/>
                  </a:lnTo>
                  <a:lnTo>
                    <a:pt x="15858" y="2187"/>
                  </a:lnTo>
                  <a:lnTo>
                    <a:pt x="15681" y="1990"/>
                  </a:lnTo>
                  <a:lnTo>
                    <a:pt x="15484" y="1793"/>
                  </a:lnTo>
                  <a:lnTo>
                    <a:pt x="15287" y="1616"/>
                  </a:lnTo>
                  <a:lnTo>
                    <a:pt x="15070" y="1458"/>
                  </a:lnTo>
                  <a:lnTo>
                    <a:pt x="14834" y="1301"/>
                  </a:lnTo>
                  <a:lnTo>
                    <a:pt x="14597" y="1143"/>
                  </a:lnTo>
                  <a:lnTo>
                    <a:pt x="14341" y="1005"/>
                  </a:lnTo>
                  <a:lnTo>
                    <a:pt x="14085" y="887"/>
                  </a:lnTo>
                  <a:lnTo>
                    <a:pt x="13829" y="769"/>
                  </a:lnTo>
                  <a:lnTo>
                    <a:pt x="13278" y="572"/>
                  </a:lnTo>
                  <a:lnTo>
                    <a:pt x="12687" y="395"/>
                  </a:lnTo>
                  <a:lnTo>
                    <a:pt x="12076" y="257"/>
                  </a:lnTo>
                  <a:lnTo>
                    <a:pt x="11446" y="158"/>
                  </a:lnTo>
                  <a:lnTo>
                    <a:pt x="10796" y="80"/>
                  </a:lnTo>
                  <a:lnTo>
                    <a:pt x="10126" y="40"/>
                  </a:lnTo>
                  <a:lnTo>
                    <a:pt x="9456"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16"/>
            <p:cNvSpPr/>
            <p:nvPr/>
          </p:nvSpPr>
          <p:spPr>
            <a:xfrm>
              <a:off x="1548625" y="2398525"/>
              <a:ext cx="399400" cy="136425"/>
            </a:xfrm>
            <a:custGeom>
              <a:avLst/>
              <a:gdLst/>
              <a:ahLst/>
              <a:cxnLst/>
              <a:rect l="l" t="t" r="r" b="b"/>
              <a:pathLst>
                <a:path w="15976" h="5457" extrusionOk="0">
                  <a:moveTo>
                    <a:pt x="6461" y="0"/>
                  </a:moveTo>
                  <a:lnTo>
                    <a:pt x="5870" y="40"/>
                  </a:lnTo>
                  <a:lnTo>
                    <a:pt x="5279" y="99"/>
                  </a:lnTo>
                  <a:lnTo>
                    <a:pt x="4708" y="178"/>
                  </a:lnTo>
                  <a:lnTo>
                    <a:pt x="4157" y="276"/>
                  </a:lnTo>
                  <a:lnTo>
                    <a:pt x="3625" y="394"/>
                  </a:lnTo>
                  <a:lnTo>
                    <a:pt x="3093" y="552"/>
                  </a:lnTo>
                  <a:lnTo>
                    <a:pt x="2600" y="709"/>
                  </a:lnTo>
                  <a:lnTo>
                    <a:pt x="2147" y="887"/>
                  </a:lnTo>
                  <a:lnTo>
                    <a:pt x="1694" y="1084"/>
                  </a:lnTo>
                  <a:lnTo>
                    <a:pt x="1300" y="1320"/>
                  </a:lnTo>
                  <a:lnTo>
                    <a:pt x="926" y="1556"/>
                  </a:lnTo>
                  <a:lnTo>
                    <a:pt x="572" y="1812"/>
                  </a:lnTo>
                  <a:lnTo>
                    <a:pt x="276" y="2088"/>
                  </a:lnTo>
                  <a:lnTo>
                    <a:pt x="20" y="2384"/>
                  </a:lnTo>
                  <a:lnTo>
                    <a:pt x="0" y="2403"/>
                  </a:lnTo>
                  <a:lnTo>
                    <a:pt x="20" y="2443"/>
                  </a:lnTo>
                  <a:lnTo>
                    <a:pt x="20" y="2482"/>
                  </a:lnTo>
                  <a:lnTo>
                    <a:pt x="0" y="2482"/>
                  </a:lnTo>
                  <a:lnTo>
                    <a:pt x="394" y="2758"/>
                  </a:lnTo>
                  <a:lnTo>
                    <a:pt x="769" y="3014"/>
                  </a:lnTo>
                  <a:lnTo>
                    <a:pt x="1163" y="3250"/>
                  </a:lnTo>
                  <a:lnTo>
                    <a:pt x="1537" y="3487"/>
                  </a:lnTo>
                  <a:lnTo>
                    <a:pt x="2305" y="3881"/>
                  </a:lnTo>
                  <a:lnTo>
                    <a:pt x="3073" y="4235"/>
                  </a:lnTo>
                  <a:lnTo>
                    <a:pt x="3822" y="4551"/>
                  </a:lnTo>
                  <a:lnTo>
                    <a:pt x="4551" y="4807"/>
                  </a:lnTo>
                  <a:lnTo>
                    <a:pt x="5279" y="5004"/>
                  </a:lnTo>
                  <a:lnTo>
                    <a:pt x="5989" y="5181"/>
                  </a:lnTo>
                  <a:lnTo>
                    <a:pt x="6698" y="5299"/>
                  </a:lnTo>
                  <a:lnTo>
                    <a:pt x="7387" y="5378"/>
                  </a:lnTo>
                  <a:lnTo>
                    <a:pt x="8057" y="5437"/>
                  </a:lnTo>
                  <a:lnTo>
                    <a:pt x="8707" y="5457"/>
                  </a:lnTo>
                  <a:lnTo>
                    <a:pt x="9337" y="5437"/>
                  </a:lnTo>
                  <a:lnTo>
                    <a:pt x="9948" y="5417"/>
                  </a:lnTo>
                  <a:lnTo>
                    <a:pt x="10539" y="5358"/>
                  </a:lnTo>
                  <a:lnTo>
                    <a:pt x="11090" y="5279"/>
                  </a:lnTo>
                  <a:lnTo>
                    <a:pt x="11642" y="5181"/>
                  </a:lnTo>
                  <a:lnTo>
                    <a:pt x="12154" y="5063"/>
                  </a:lnTo>
                  <a:lnTo>
                    <a:pt x="12647" y="4944"/>
                  </a:lnTo>
                  <a:lnTo>
                    <a:pt x="13119" y="4807"/>
                  </a:lnTo>
                  <a:lnTo>
                    <a:pt x="13533" y="4669"/>
                  </a:lnTo>
                  <a:lnTo>
                    <a:pt x="13947" y="4531"/>
                  </a:lnTo>
                  <a:lnTo>
                    <a:pt x="14656" y="4255"/>
                  </a:lnTo>
                  <a:lnTo>
                    <a:pt x="15227" y="3999"/>
                  </a:lnTo>
                  <a:lnTo>
                    <a:pt x="15641" y="3763"/>
                  </a:lnTo>
                  <a:lnTo>
                    <a:pt x="15897" y="3625"/>
                  </a:lnTo>
                  <a:lnTo>
                    <a:pt x="15976" y="3546"/>
                  </a:lnTo>
                  <a:lnTo>
                    <a:pt x="15818" y="3329"/>
                  </a:lnTo>
                  <a:lnTo>
                    <a:pt x="15641" y="3132"/>
                  </a:lnTo>
                  <a:lnTo>
                    <a:pt x="15266" y="2719"/>
                  </a:lnTo>
                  <a:lnTo>
                    <a:pt x="14853" y="2364"/>
                  </a:lnTo>
                  <a:lnTo>
                    <a:pt x="14419" y="2009"/>
                  </a:lnTo>
                  <a:lnTo>
                    <a:pt x="13947" y="1714"/>
                  </a:lnTo>
                  <a:lnTo>
                    <a:pt x="13454" y="1419"/>
                  </a:lnTo>
                  <a:lnTo>
                    <a:pt x="12942" y="1162"/>
                  </a:lnTo>
                  <a:lnTo>
                    <a:pt x="12391" y="926"/>
                  </a:lnTo>
                  <a:lnTo>
                    <a:pt x="11839" y="729"/>
                  </a:lnTo>
                  <a:lnTo>
                    <a:pt x="11268" y="552"/>
                  </a:lnTo>
                  <a:lnTo>
                    <a:pt x="10677" y="394"/>
                  </a:lnTo>
                  <a:lnTo>
                    <a:pt x="10086" y="276"/>
                  </a:lnTo>
                  <a:lnTo>
                    <a:pt x="9495" y="158"/>
                  </a:lnTo>
                  <a:lnTo>
                    <a:pt x="8884" y="79"/>
                  </a:lnTo>
                  <a:lnTo>
                    <a:pt x="8274" y="40"/>
                  </a:lnTo>
                  <a:lnTo>
                    <a:pt x="7663" y="0"/>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16"/>
            <p:cNvSpPr/>
            <p:nvPr/>
          </p:nvSpPr>
          <p:spPr>
            <a:xfrm>
              <a:off x="1627900" y="2052325"/>
              <a:ext cx="242325" cy="287625"/>
            </a:xfrm>
            <a:custGeom>
              <a:avLst/>
              <a:gdLst/>
              <a:ahLst/>
              <a:cxnLst/>
              <a:rect l="l" t="t" r="r" b="b"/>
              <a:pathLst>
                <a:path w="9693" h="11505" extrusionOk="0">
                  <a:moveTo>
                    <a:pt x="4925" y="0"/>
                  </a:moveTo>
                  <a:lnTo>
                    <a:pt x="4453" y="20"/>
                  </a:lnTo>
                  <a:lnTo>
                    <a:pt x="3999" y="59"/>
                  </a:lnTo>
                  <a:lnTo>
                    <a:pt x="3546" y="119"/>
                  </a:lnTo>
                  <a:lnTo>
                    <a:pt x="3093" y="197"/>
                  </a:lnTo>
                  <a:lnTo>
                    <a:pt x="2660" y="316"/>
                  </a:lnTo>
                  <a:lnTo>
                    <a:pt x="2246" y="453"/>
                  </a:lnTo>
                  <a:lnTo>
                    <a:pt x="1852" y="611"/>
                  </a:lnTo>
                  <a:lnTo>
                    <a:pt x="1478" y="788"/>
                  </a:lnTo>
                  <a:lnTo>
                    <a:pt x="1124" y="1005"/>
                  </a:lnTo>
                  <a:lnTo>
                    <a:pt x="828" y="1241"/>
                  </a:lnTo>
                  <a:lnTo>
                    <a:pt x="572" y="1478"/>
                  </a:lnTo>
                  <a:lnTo>
                    <a:pt x="375" y="1734"/>
                  </a:lnTo>
                  <a:lnTo>
                    <a:pt x="217" y="1990"/>
                  </a:lnTo>
                  <a:lnTo>
                    <a:pt x="99" y="2266"/>
                  </a:lnTo>
                  <a:lnTo>
                    <a:pt x="20" y="2522"/>
                  </a:lnTo>
                  <a:lnTo>
                    <a:pt x="1" y="2798"/>
                  </a:lnTo>
                  <a:lnTo>
                    <a:pt x="1" y="5023"/>
                  </a:lnTo>
                  <a:lnTo>
                    <a:pt x="20" y="5260"/>
                  </a:lnTo>
                  <a:lnTo>
                    <a:pt x="60" y="5516"/>
                  </a:lnTo>
                  <a:lnTo>
                    <a:pt x="158" y="5752"/>
                  </a:lnTo>
                  <a:lnTo>
                    <a:pt x="277" y="5989"/>
                  </a:lnTo>
                  <a:lnTo>
                    <a:pt x="454" y="6225"/>
                  </a:lnTo>
                  <a:lnTo>
                    <a:pt x="651" y="6442"/>
                  </a:lnTo>
                  <a:lnTo>
                    <a:pt x="887" y="6658"/>
                  </a:lnTo>
                  <a:lnTo>
                    <a:pt x="1163" y="6875"/>
                  </a:lnTo>
                  <a:lnTo>
                    <a:pt x="1163" y="9357"/>
                  </a:lnTo>
                  <a:lnTo>
                    <a:pt x="1183" y="9554"/>
                  </a:lnTo>
                  <a:lnTo>
                    <a:pt x="1222" y="9751"/>
                  </a:lnTo>
                  <a:lnTo>
                    <a:pt x="1301" y="9948"/>
                  </a:lnTo>
                  <a:lnTo>
                    <a:pt x="1419" y="10145"/>
                  </a:lnTo>
                  <a:lnTo>
                    <a:pt x="1557" y="10342"/>
                  </a:lnTo>
                  <a:lnTo>
                    <a:pt x="1734" y="10519"/>
                  </a:lnTo>
                  <a:lnTo>
                    <a:pt x="1951" y="10677"/>
                  </a:lnTo>
                  <a:lnTo>
                    <a:pt x="2207" y="10854"/>
                  </a:lnTo>
                  <a:lnTo>
                    <a:pt x="2483" y="10992"/>
                  </a:lnTo>
                  <a:lnTo>
                    <a:pt x="2758" y="11130"/>
                  </a:lnTo>
                  <a:lnTo>
                    <a:pt x="3074" y="11228"/>
                  </a:lnTo>
                  <a:lnTo>
                    <a:pt x="3409" y="11327"/>
                  </a:lnTo>
                  <a:lnTo>
                    <a:pt x="3743" y="11406"/>
                  </a:lnTo>
                  <a:lnTo>
                    <a:pt x="4078" y="11445"/>
                  </a:lnTo>
                  <a:lnTo>
                    <a:pt x="4433" y="11484"/>
                  </a:lnTo>
                  <a:lnTo>
                    <a:pt x="4787" y="11504"/>
                  </a:lnTo>
                  <a:lnTo>
                    <a:pt x="5142" y="11484"/>
                  </a:lnTo>
                  <a:lnTo>
                    <a:pt x="5477" y="11465"/>
                  </a:lnTo>
                  <a:lnTo>
                    <a:pt x="5831" y="11425"/>
                  </a:lnTo>
                  <a:lnTo>
                    <a:pt x="6166" y="11347"/>
                  </a:lnTo>
                  <a:lnTo>
                    <a:pt x="6501" y="11268"/>
                  </a:lnTo>
                  <a:lnTo>
                    <a:pt x="6816" y="11169"/>
                  </a:lnTo>
                  <a:lnTo>
                    <a:pt x="7112" y="11051"/>
                  </a:lnTo>
                  <a:lnTo>
                    <a:pt x="7388" y="10893"/>
                  </a:lnTo>
                  <a:lnTo>
                    <a:pt x="7644" y="10736"/>
                  </a:lnTo>
                  <a:lnTo>
                    <a:pt x="7880" y="10559"/>
                  </a:lnTo>
                  <a:lnTo>
                    <a:pt x="8077" y="10381"/>
                  </a:lnTo>
                  <a:lnTo>
                    <a:pt x="8235" y="10184"/>
                  </a:lnTo>
                  <a:lnTo>
                    <a:pt x="8353" y="9987"/>
                  </a:lnTo>
                  <a:lnTo>
                    <a:pt x="8432" y="9790"/>
                  </a:lnTo>
                  <a:lnTo>
                    <a:pt x="8491" y="9593"/>
                  </a:lnTo>
                  <a:lnTo>
                    <a:pt x="8510" y="9377"/>
                  </a:lnTo>
                  <a:lnTo>
                    <a:pt x="8510" y="6895"/>
                  </a:lnTo>
                  <a:lnTo>
                    <a:pt x="8806" y="6678"/>
                  </a:lnTo>
                  <a:lnTo>
                    <a:pt x="9062" y="6442"/>
                  </a:lnTo>
                  <a:lnTo>
                    <a:pt x="9259" y="6205"/>
                  </a:lnTo>
                  <a:lnTo>
                    <a:pt x="9436" y="5969"/>
                  </a:lnTo>
                  <a:lnTo>
                    <a:pt x="9554" y="5713"/>
                  </a:lnTo>
                  <a:lnTo>
                    <a:pt x="9633" y="5457"/>
                  </a:lnTo>
                  <a:lnTo>
                    <a:pt x="9673" y="5201"/>
                  </a:lnTo>
                  <a:lnTo>
                    <a:pt x="9692" y="4945"/>
                  </a:lnTo>
                  <a:lnTo>
                    <a:pt x="9692" y="2837"/>
                  </a:lnTo>
                  <a:lnTo>
                    <a:pt x="9673" y="2561"/>
                  </a:lnTo>
                  <a:lnTo>
                    <a:pt x="9613" y="2305"/>
                  </a:lnTo>
                  <a:lnTo>
                    <a:pt x="9515" y="2049"/>
                  </a:lnTo>
                  <a:lnTo>
                    <a:pt x="9357" y="1793"/>
                  </a:lnTo>
                  <a:lnTo>
                    <a:pt x="9160" y="1537"/>
                  </a:lnTo>
                  <a:lnTo>
                    <a:pt x="8924" y="1300"/>
                  </a:lnTo>
                  <a:lnTo>
                    <a:pt x="8648" y="1084"/>
                  </a:lnTo>
                  <a:lnTo>
                    <a:pt x="8333" y="867"/>
                  </a:lnTo>
                  <a:lnTo>
                    <a:pt x="7959" y="670"/>
                  </a:lnTo>
                  <a:lnTo>
                    <a:pt x="7585" y="493"/>
                  </a:lnTo>
                  <a:lnTo>
                    <a:pt x="7171" y="355"/>
                  </a:lnTo>
                  <a:lnTo>
                    <a:pt x="6738" y="237"/>
                  </a:lnTo>
                  <a:lnTo>
                    <a:pt x="6304" y="138"/>
                  </a:lnTo>
                  <a:lnTo>
                    <a:pt x="5851" y="59"/>
                  </a:lnTo>
                  <a:lnTo>
                    <a:pt x="5378" y="20"/>
                  </a:lnTo>
                  <a:lnTo>
                    <a:pt x="4925" y="0"/>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16"/>
            <p:cNvSpPr/>
            <p:nvPr/>
          </p:nvSpPr>
          <p:spPr>
            <a:xfrm>
              <a:off x="1627900" y="2052325"/>
              <a:ext cx="242325" cy="287625"/>
            </a:xfrm>
            <a:custGeom>
              <a:avLst/>
              <a:gdLst/>
              <a:ahLst/>
              <a:cxnLst/>
              <a:rect l="l" t="t" r="r" b="b"/>
              <a:pathLst>
                <a:path w="9693" h="11505" fill="none" extrusionOk="0">
                  <a:moveTo>
                    <a:pt x="8333" y="867"/>
                  </a:moveTo>
                  <a:lnTo>
                    <a:pt x="8333" y="867"/>
                  </a:lnTo>
                  <a:lnTo>
                    <a:pt x="7959" y="670"/>
                  </a:lnTo>
                  <a:lnTo>
                    <a:pt x="7585" y="493"/>
                  </a:lnTo>
                  <a:lnTo>
                    <a:pt x="7171" y="355"/>
                  </a:lnTo>
                  <a:lnTo>
                    <a:pt x="6738" y="237"/>
                  </a:lnTo>
                  <a:lnTo>
                    <a:pt x="6304" y="138"/>
                  </a:lnTo>
                  <a:lnTo>
                    <a:pt x="5851" y="59"/>
                  </a:lnTo>
                  <a:lnTo>
                    <a:pt x="5378" y="20"/>
                  </a:lnTo>
                  <a:lnTo>
                    <a:pt x="4925" y="0"/>
                  </a:lnTo>
                  <a:lnTo>
                    <a:pt x="4453" y="20"/>
                  </a:lnTo>
                  <a:lnTo>
                    <a:pt x="3999" y="59"/>
                  </a:lnTo>
                  <a:lnTo>
                    <a:pt x="3546" y="119"/>
                  </a:lnTo>
                  <a:lnTo>
                    <a:pt x="3093" y="197"/>
                  </a:lnTo>
                  <a:lnTo>
                    <a:pt x="2660" y="316"/>
                  </a:lnTo>
                  <a:lnTo>
                    <a:pt x="2246" y="453"/>
                  </a:lnTo>
                  <a:lnTo>
                    <a:pt x="1852" y="611"/>
                  </a:lnTo>
                  <a:lnTo>
                    <a:pt x="1478" y="788"/>
                  </a:lnTo>
                  <a:lnTo>
                    <a:pt x="1478" y="788"/>
                  </a:lnTo>
                  <a:lnTo>
                    <a:pt x="1124" y="1005"/>
                  </a:lnTo>
                  <a:lnTo>
                    <a:pt x="828" y="1241"/>
                  </a:lnTo>
                  <a:lnTo>
                    <a:pt x="572" y="1478"/>
                  </a:lnTo>
                  <a:lnTo>
                    <a:pt x="375" y="1734"/>
                  </a:lnTo>
                  <a:lnTo>
                    <a:pt x="217" y="1990"/>
                  </a:lnTo>
                  <a:lnTo>
                    <a:pt x="99" y="2266"/>
                  </a:lnTo>
                  <a:lnTo>
                    <a:pt x="20" y="2522"/>
                  </a:lnTo>
                  <a:lnTo>
                    <a:pt x="1" y="2798"/>
                  </a:lnTo>
                  <a:lnTo>
                    <a:pt x="1" y="5043"/>
                  </a:lnTo>
                  <a:lnTo>
                    <a:pt x="1" y="5023"/>
                  </a:lnTo>
                  <a:lnTo>
                    <a:pt x="1" y="5023"/>
                  </a:lnTo>
                  <a:lnTo>
                    <a:pt x="20" y="5260"/>
                  </a:lnTo>
                  <a:lnTo>
                    <a:pt x="60" y="5516"/>
                  </a:lnTo>
                  <a:lnTo>
                    <a:pt x="158" y="5752"/>
                  </a:lnTo>
                  <a:lnTo>
                    <a:pt x="277" y="5989"/>
                  </a:lnTo>
                  <a:lnTo>
                    <a:pt x="454" y="6225"/>
                  </a:lnTo>
                  <a:lnTo>
                    <a:pt x="651" y="6442"/>
                  </a:lnTo>
                  <a:lnTo>
                    <a:pt x="887" y="6658"/>
                  </a:lnTo>
                  <a:lnTo>
                    <a:pt x="1163" y="6875"/>
                  </a:lnTo>
                  <a:lnTo>
                    <a:pt x="1163" y="9357"/>
                  </a:lnTo>
                  <a:lnTo>
                    <a:pt x="1163" y="9357"/>
                  </a:lnTo>
                  <a:lnTo>
                    <a:pt x="1183" y="9554"/>
                  </a:lnTo>
                  <a:lnTo>
                    <a:pt x="1222" y="9751"/>
                  </a:lnTo>
                  <a:lnTo>
                    <a:pt x="1301" y="9948"/>
                  </a:lnTo>
                  <a:lnTo>
                    <a:pt x="1419" y="10145"/>
                  </a:lnTo>
                  <a:lnTo>
                    <a:pt x="1557" y="10342"/>
                  </a:lnTo>
                  <a:lnTo>
                    <a:pt x="1734" y="10519"/>
                  </a:lnTo>
                  <a:lnTo>
                    <a:pt x="1951" y="10677"/>
                  </a:lnTo>
                  <a:lnTo>
                    <a:pt x="2207" y="10854"/>
                  </a:lnTo>
                  <a:lnTo>
                    <a:pt x="2207" y="10854"/>
                  </a:lnTo>
                  <a:lnTo>
                    <a:pt x="2483" y="10992"/>
                  </a:lnTo>
                  <a:lnTo>
                    <a:pt x="2758" y="11130"/>
                  </a:lnTo>
                  <a:lnTo>
                    <a:pt x="3074" y="11228"/>
                  </a:lnTo>
                  <a:lnTo>
                    <a:pt x="3409" y="11327"/>
                  </a:lnTo>
                  <a:lnTo>
                    <a:pt x="3743" y="11406"/>
                  </a:lnTo>
                  <a:lnTo>
                    <a:pt x="4078" y="11445"/>
                  </a:lnTo>
                  <a:lnTo>
                    <a:pt x="4433" y="11484"/>
                  </a:lnTo>
                  <a:lnTo>
                    <a:pt x="4787" y="11504"/>
                  </a:lnTo>
                  <a:lnTo>
                    <a:pt x="5142" y="11484"/>
                  </a:lnTo>
                  <a:lnTo>
                    <a:pt x="5477" y="11465"/>
                  </a:lnTo>
                  <a:lnTo>
                    <a:pt x="5831" y="11425"/>
                  </a:lnTo>
                  <a:lnTo>
                    <a:pt x="6166" y="11347"/>
                  </a:lnTo>
                  <a:lnTo>
                    <a:pt x="6501" y="11268"/>
                  </a:lnTo>
                  <a:lnTo>
                    <a:pt x="6816" y="11169"/>
                  </a:lnTo>
                  <a:lnTo>
                    <a:pt x="7112" y="11051"/>
                  </a:lnTo>
                  <a:lnTo>
                    <a:pt x="7388" y="10893"/>
                  </a:lnTo>
                  <a:lnTo>
                    <a:pt x="7388" y="10893"/>
                  </a:lnTo>
                  <a:lnTo>
                    <a:pt x="7644" y="10736"/>
                  </a:lnTo>
                  <a:lnTo>
                    <a:pt x="7880" y="10559"/>
                  </a:lnTo>
                  <a:lnTo>
                    <a:pt x="8077" y="10381"/>
                  </a:lnTo>
                  <a:lnTo>
                    <a:pt x="8235" y="10184"/>
                  </a:lnTo>
                  <a:lnTo>
                    <a:pt x="8353" y="9987"/>
                  </a:lnTo>
                  <a:lnTo>
                    <a:pt x="8432" y="9790"/>
                  </a:lnTo>
                  <a:lnTo>
                    <a:pt x="8491" y="9593"/>
                  </a:lnTo>
                  <a:lnTo>
                    <a:pt x="8510" y="9377"/>
                  </a:lnTo>
                  <a:lnTo>
                    <a:pt x="8510" y="6895"/>
                  </a:lnTo>
                  <a:lnTo>
                    <a:pt x="8510" y="6895"/>
                  </a:lnTo>
                  <a:lnTo>
                    <a:pt x="8806" y="6678"/>
                  </a:lnTo>
                  <a:lnTo>
                    <a:pt x="9062" y="6442"/>
                  </a:lnTo>
                  <a:lnTo>
                    <a:pt x="9259" y="6205"/>
                  </a:lnTo>
                  <a:lnTo>
                    <a:pt x="9436" y="5969"/>
                  </a:lnTo>
                  <a:lnTo>
                    <a:pt x="9554" y="5713"/>
                  </a:lnTo>
                  <a:lnTo>
                    <a:pt x="9633" y="5457"/>
                  </a:lnTo>
                  <a:lnTo>
                    <a:pt x="9673" y="5201"/>
                  </a:lnTo>
                  <a:lnTo>
                    <a:pt x="9692" y="4945"/>
                  </a:lnTo>
                  <a:lnTo>
                    <a:pt x="9692" y="4945"/>
                  </a:lnTo>
                  <a:lnTo>
                    <a:pt x="9692" y="2837"/>
                  </a:lnTo>
                  <a:lnTo>
                    <a:pt x="9692" y="2837"/>
                  </a:lnTo>
                  <a:lnTo>
                    <a:pt x="9673" y="2561"/>
                  </a:lnTo>
                  <a:lnTo>
                    <a:pt x="9613" y="2305"/>
                  </a:lnTo>
                  <a:lnTo>
                    <a:pt x="9515" y="2049"/>
                  </a:lnTo>
                  <a:lnTo>
                    <a:pt x="9357" y="1793"/>
                  </a:lnTo>
                  <a:lnTo>
                    <a:pt x="9160" y="1537"/>
                  </a:lnTo>
                  <a:lnTo>
                    <a:pt x="8924" y="1300"/>
                  </a:lnTo>
                  <a:lnTo>
                    <a:pt x="8648" y="1084"/>
                  </a:lnTo>
                  <a:lnTo>
                    <a:pt x="8333" y="86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16"/>
            <p:cNvSpPr/>
            <p:nvPr/>
          </p:nvSpPr>
          <p:spPr>
            <a:xfrm>
              <a:off x="1655475" y="2074475"/>
              <a:ext cx="187650" cy="108875"/>
            </a:xfrm>
            <a:custGeom>
              <a:avLst/>
              <a:gdLst/>
              <a:ahLst/>
              <a:cxnLst/>
              <a:rect l="l" t="t" r="r" b="b"/>
              <a:pathLst>
                <a:path w="7506" h="4355" extrusionOk="0">
                  <a:moveTo>
                    <a:pt x="3803" y="1"/>
                  </a:moveTo>
                  <a:lnTo>
                    <a:pt x="3448" y="20"/>
                  </a:lnTo>
                  <a:lnTo>
                    <a:pt x="3074" y="40"/>
                  </a:lnTo>
                  <a:lnTo>
                    <a:pt x="2739" y="80"/>
                  </a:lnTo>
                  <a:lnTo>
                    <a:pt x="2384" y="158"/>
                  </a:lnTo>
                  <a:lnTo>
                    <a:pt x="2049" y="237"/>
                  </a:lnTo>
                  <a:lnTo>
                    <a:pt x="1734" y="336"/>
                  </a:lnTo>
                  <a:lnTo>
                    <a:pt x="1419" y="474"/>
                  </a:lnTo>
                  <a:lnTo>
                    <a:pt x="1124" y="611"/>
                  </a:lnTo>
                  <a:lnTo>
                    <a:pt x="946" y="730"/>
                  </a:lnTo>
                  <a:lnTo>
                    <a:pt x="789" y="848"/>
                  </a:lnTo>
                  <a:lnTo>
                    <a:pt x="631" y="966"/>
                  </a:lnTo>
                  <a:lnTo>
                    <a:pt x="493" y="1084"/>
                  </a:lnTo>
                  <a:lnTo>
                    <a:pt x="375" y="1202"/>
                  </a:lnTo>
                  <a:lnTo>
                    <a:pt x="277" y="1340"/>
                  </a:lnTo>
                  <a:lnTo>
                    <a:pt x="198" y="1478"/>
                  </a:lnTo>
                  <a:lnTo>
                    <a:pt x="119" y="1616"/>
                  </a:lnTo>
                  <a:lnTo>
                    <a:pt x="60" y="1754"/>
                  </a:lnTo>
                  <a:lnTo>
                    <a:pt x="21" y="1892"/>
                  </a:lnTo>
                  <a:lnTo>
                    <a:pt x="1" y="2030"/>
                  </a:lnTo>
                  <a:lnTo>
                    <a:pt x="1" y="2168"/>
                  </a:lnTo>
                  <a:lnTo>
                    <a:pt x="1" y="2305"/>
                  </a:lnTo>
                  <a:lnTo>
                    <a:pt x="21" y="2443"/>
                  </a:lnTo>
                  <a:lnTo>
                    <a:pt x="60" y="2581"/>
                  </a:lnTo>
                  <a:lnTo>
                    <a:pt x="119" y="2719"/>
                  </a:lnTo>
                  <a:lnTo>
                    <a:pt x="218" y="2916"/>
                  </a:lnTo>
                  <a:lnTo>
                    <a:pt x="336" y="3093"/>
                  </a:lnTo>
                  <a:lnTo>
                    <a:pt x="493" y="3271"/>
                  </a:lnTo>
                  <a:lnTo>
                    <a:pt x="690" y="3428"/>
                  </a:lnTo>
                  <a:lnTo>
                    <a:pt x="868" y="3566"/>
                  </a:lnTo>
                  <a:lnTo>
                    <a:pt x="1065" y="3684"/>
                  </a:lnTo>
                  <a:lnTo>
                    <a:pt x="1340" y="3842"/>
                  </a:lnTo>
                  <a:lnTo>
                    <a:pt x="1636" y="3980"/>
                  </a:lnTo>
                  <a:lnTo>
                    <a:pt x="1951" y="4098"/>
                  </a:lnTo>
                  <a:lnTo>
                    <a:pt x="2286" y="4177"/>
                  </a:lnTo>
                  <a:lnTo>
                    <a:pt x="2621" y="4256"/>
                  </a:lnTo>
                  <a:lnTo>
                    <a:pt x="2975" y="4315"/>
                  </a:lnTo>
                  <a:lnTo>
                    <a:pt x="3330" y="4334"/>
                  </a:lnTo>
                  <a:lnTo>
                    <a:pt x="3684" y="4354"/>
                  </a:lnTo>
                  <a:lnTo>
                    <a:pt x="4059" y="4354"/>
                  </a:lnTo>
                  <a:lnTo>
                    <a:pt x="4413" y="4315"/>
                  </a:lnTo>
                  <a:lnTo>
                    <a:pt x="4768" y="4275"/>
                  </a:lnTo>
                  <a:lnTo>
                    <a:pt x="5103" y="4216"/>
                  </a:lnTo>
                  <a:lnTo>
                    <a:pt x="5438" y="4118"/>
                  </a:lnTo>
                  <a:lnTo>
                    <a:pt x="5772" y="4019"/>
                  </a:lnTo>
                  <a:lnTo>
                    <a:pt x="6068" y="3901"/>
                  </a:lnTo>
                  <a:lnTo>
                    <a:pt x="6363" y="3743"/>
                  </a:lnTo>
                  <a:lnTo>
                    <a:pt x="6600" y="3606"/>
                  </a:lnTo>
                  <a:lnTo>
                    <a:pt x="6797" y="3448"/>
                  </a:lnTo>
                  <a:lnTo>
                    <a:pt x="6994" y="3290"/>
                  </a:lnTo>
                  <a:lnTo>
                    <a:pt x="7151" y="3113"/>
                  </a:lnTo>
                  <a:lnTo>
                    <a:pt x="7269" y="2936"/>
                  </a:lnTo>
                  <a:lnTo>
                    <a:pt x="7368" y="2739"/>
                  </a:lnTo>
                  <a:lnTo>
                    <a:pt x="7427" y="2601"/>
                  </a:lnTo>
                  <a:lnTo>
                    <a:pt x="7466" y="2483"/>
                  </a:lnTo>
                  <a:lnTo>
                    <a:pt x="7486" y="2345"/>
                  </a:lnTo>
                  <a:lnTo>
                    <a:pt x="7506" y="2207"/>
                  </a:lnTo>
                  <a:lnTo>
                    <a:pt x="7486" y="2069"/>
                  </a:lnTo>
                  <a:lnTo>
                    <a:pt x="7466" y="1931"/>
                  </a:lnTo>
                  <a:lnTo>
                    <a:pt x="7427" y="1793"/>
                  </a:lnTo>
                  <a:lnTo>
                    <a:pt x="7388" y="1655"/>
                  </a:lnTo>
                  <a:lnTo>
                    <a:pt x="7329" y="1518"/>
                  </a:lnTo>
                  <a:lnTo>
                    <a:pt x="7230" y="1380"/>
                  </a:lnTo>
                  <a:lnTo>
                    <a:pt x="7151" y="1261"/>
                  </a:lnTo>
                  <a:lnTo>
                    <a:pt x="7033" y="1143"/>
                  </a:lnTo>
                  <a:lnTo>
                    <a:pt x="6915" y="1005"/>
                  </a:lnTo>
                  <a:lnTo>
                    <a:pt x="6757" y="887"/>
                  </a:lnTo>
                  <a:lnTo>
                    <a:pt x="6619" y="789"/>
                  </a:lnTo>
                  <a:lnTo>
                    <a:pt x="6442" y="671"/>
                  </a:lnTo>
                  <a:lnTo>
                    <a:pt x="6166" y="513"/>
                  </a:lnTo>
                  <a:lnTo>
                    <a:pt x="5851" y="395"/>
                  </a:lnTo>
                  <a:lnTo>
                    <a:pt x="5536" y="277"/>
                  </a:lnTo>
                  <a:lnTo>
                    <a:pt x="5201" y="178"/>
                  </a:lnTo>
                  <a:lnTo>
                    <a:pt x="4866" y="99"/>
                  </a:lnTo>
                  <a:lnTo>
                    <a:pt x="4512" y="60"/>
                  </a:lnTo>
                  <a:lnTo>
                    <a:pt x="4157" y="20"/>
                  </a:lnTo>
                  <a:lnTo>
                    <a:pt x="38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1" name="Google Shape;1031;p16"/>
          <p:cNvGrpSpPr/>
          <p:nvPr/>
        </p:nvGrpSpPr>
        <p:grpSpPr>
          <a:xfrm>
            <a:off x="113453" y="1035139"/>
            <a:ext cx="518413" cy="584116"/>
            <a:chOff x="2625625" y="2522625"/>
            <a:chExt cx="431400" cy="486075"/>
          </a:xfrm>
        </p:grpSpPr>
        <p:sp>
          <p:nvSpPr>
            <p:cNvPr id="1032" name="Google Shape;1032;p16"/>
            <p:cNvSpPr/>
            <p:nvPr/>
          </p:nvSpPr>
          <p:spPr>
            <a:xfrm>
              <a:off x="2625625" y="2746675"/>
              <a:ext cx="431400" cy="262025"/>
            </a:xfrm>
            <a:custGeom>
              <a:avLst/>
              <a:gdLst/>
              <a:ahLst/>
              <a:cxnLst/>
              <a:rect l="l" t="t" r="r" b="b"/>
              <a:pathLst>
                <a:path w="17256" h="10481" extrusionOk="0">
                  <a:moveTo>
                    <a:pt x="8569" y="1"/>
                  </a:moveTo>
                  <a:lnTo>
                    <a:pt x="1320" y="4019"/>
                  </a:lnTo>
                  <a:lnTo>
                    <a:pt x="0" y="4788"/>
                  </a:lnTo>
                  <a:lnTo>
                    <a:pt x="8490" y="10480"/>
                  </a:lnTo>
                  <a:lnTo>
                    <a:pt x="17256" y="4669"/>
                  </a:lnTo>
                  <a:lnTo>
                    <a:pt x="8569"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16"/>
            <p:cNvSpPr/>
            <p:nvPr/>
          </p:nvSpPr>
          <p:spPr>
            <a:xfrm>
              <a:off x="2677825" y="2633900"/>
              <a:ext cx="164500" cy="314725"/>
            </a:xfrm>
            <a:custGeom>
              <a:avLst/>
              <a:gdLst/>
              <a:ahLst/>
              <a:cxnLst/>
              <a:rect l="l" t="t" r="r" b="b"/>
              <a:pathLst>
                <a:path w="6580" h="12589" extrusionOk="0">
                  <a:moveTo>
                    <a:pt x="0" y="1"/>
                  </a:moveTo>
                  <a:lnTo>
                    <a:pt x="0" y="8038"/>
                  </a:lnTo>
                  <a:lnTo>
                    <a:pt x="6580" y="12588"/>
                  </a:lnTo>
                  <a:lnTo>
                    <a:pt x="6580" y="457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16"/>
            <p:cNvSpPr/>
            <p:nvPr/>
          </p:nvSpPr>
          <p:spPr>
            <a:xfrm>
              <a:off x="2838350" y="2634900"/>
              <a:ext cx="168450" cy="313725"/>
            </a:xfrm>
            <a:custGeom>
              <a:avLst/>
              <a:gdLst/>
              <a:ahLst/>
              <a:cxnLst/>
              <a:rect l="l" t="t" r="r" b="b"/>
              <a:pathLst>
                <a:path w="6738" h="12549" extrusionOk="0">
                  <a:moveTo>
                    <a:pt x="6738" y="0"/>
                  </a:moveTo>
                  <a:lnTo>
                    <a:pt x="1" y="4413"/>
                  </a:lnTo>
                  <a:lnTo>
                    <a:pt x="159" y="12548"/>
                  </a:lnTo>
                  <a:lnTo>
                    <a:pt x="6738" y="7840"/>
                  </a:lnTo>
                  <a:lnTo>
                    <a:pt x="67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16"/>
            <p:cNvSpPr/>
            <p:nvPr/>
          </p:nvSpPr>
          <p:spPr>
            <a:xfrm>
              <a:off x="2677825" y="2522625"/>
              <a:ext cx="328975" cy="224075"/>
            </a:xfrm>
            <a:custGeom>
              <a:avLst/>
              <a:gdLst/>
              <a:ahLst/>
              <a:cxnLst/>
              <a:rect l="l" t="t" r="r" b="b"/>
              <a:pathLst>
                <a:path w="13159" h="8963" extrusionOk="0">
                  <a:moveTo>
                    <a:pt x="6422" y="0"/>
                  </a:moveTo>
                  <a:lnTo>
                    <a:pt x="0" y="4511"/>
                  </a:lnTo>
                  <a:lnTo>
                    <a:pt x="6422" y="8963"/>
                  </a:lnTo>
                  <a:lnTo>
                    <a:pt x="13159" y="4550"/>
                  </a:lnTo>
                  <a:lnTo>
                    <a:pt x="64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6" name="Google Shape;1036;p16"/>
          <p:cNvGrpSpPr/>
          <p:nvPr/>
        </p:nvGrpSpPr>
        <p:grpSpPr>
          <a:xfrm>
            <a:off x="113453" y="1457689"/>
            <a:ext cx="518413" cy="584116"/>
            <a:chOff x="2625625" y="2522625"/>
            <a:chExt cx="431400" cy="486075"/>
          </a:xfrm>
        </p:grpSpPr>
        <p:sp>
          <p:nvSpPr>
            <p:cNvPr id="1037" name="Google Shape;1037;p16"/>
            <p:cNvSpPr/>
            <p:nvPr/>
          </p:nvSpPr>
          <p:spPr>
            <a:xfrm>
              <a:off x="2625625" y="2746675"/>
              <a:ext cx="431400" cy="262025"/>
            </a:xfrm>
            <a:custGeom>
              <a:avLst/>
              <a:gdLst/>
              <a:ahLst/>
              <a:cxnLst/>
              <a:rect l="l" t="t" r="r" b="b"/>
              <a:pathLst>
                <a:path w="17256" h="10481" extrusionOk="0">
                  <a:moveTo>
                    <a:pt x="8569" y="1"/>
                  </a:moveTo>
                  <a:lnTo>
                    <a:pt x="1320" y="4019"/>
                  </a:lnTo>
                  <a:lnTo>
                    <a:pt x="0" y="4788"/>
                  </a:lnTo>
                  <a:lnTo>
                    <a:pt x="8490" y="10480"/>
                  </a:lnTo>
                  <a:lnTo>
                    <a:pt x="17256" y="4669"/>
                  </a:lnTo>
                  <a:lnTo>
                    <a:pt x="8569"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16"/>
            <p:cNvSpPr/>
            <p:nvPr/>
          </p:nvSpPr>
          <p:spPr>
            <a:xfrm>
              <a:off x="2677825" y="2633900"/>
              <a:ext cx="164500" cy="314725"/>
            </a:xfrm>
            <a:custGeom>
              <a:avLst/>
              <a:gdLst/>
              <a:ahLst/>
              <a:cxnLst/>
              <a:rect l="l" t="t" r="r" b="b"/>
              <a:pathLst>
                <a:path w="6580" h="12589" extrusionOk="0">
                  <a:moveTo>
                    <a:pt x="0" y="1"/>
                  </a:moveTo>
                  <a:lnTo>
                    <a:pt x="0" y="8038"/>
                  </a:lnTo>
                  <a:lnTo>
                    <a:pt x="6580" y="12588"/>
                  </a:lnTo>
                  <a:lnTo>
                    <a:pt x="6580" y="457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16"/>
            <p:cNvSpPr/>
            <p:nvPr/>
          </p:nvSpPr>
          <p:spPr>
            <a:xfrm>
              <a:off x="2838350" y="2634900"/>
              <a:ext cx="168450" cy="313725"/>
            </a:xfrm>
            <a:custGeom>
              <a:avLst/>
              <a:gdLst/>
              <a:ahLst/>
              <a:cxnLst/>
              <a:rect l="l" t="t" r="r" b="b"/>
              <a:pathLst>
                <a:path w="6738" h="12549" extrusionOk="0">
                  <a:moveTo>
                    <a:pt x="6738" y="0"/>
                  </a:moveTo>
                  <a:lnTo>
                    <a:pt x="1" y="4413"/>
                  </a:lnTo>
                  <a:lnTo>
                    <a:pt x="159" y="12548"/>
                  </a:lnTo>
                  <a:lnTo>
                    <a:pt x="6738" y="7840"/>
                  </a:lnTo>
                  <a:lnTo>
                    <a:pt x="67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16"/>
            <p:cNvSpPr/>
            <p:nvPr/>
          </p:nvSpPr>
          <p:spPr>
            <a:xfrm>
              <a:off x="2677825" y="2522625"/>
              <a:ext cx="328975" cy="224075"/>
            </a:xfrm>
            <a:custGeom>
              <a:avLst/>
              <a:gdLst/>
              <a:ahLst/>
              <a:cxnLst/>
              <a:rect l="l" t="t" r="r" b="b"/>
              <a:pathLst>
                <a:path w="13159" h="8963" extrusionOk="0">
                  <a:moveTo>
                    <a:pt x="6422" y="0"/>
                  </a:moveTo>
                  <a:lnTo>
                    <a:pt x="0" y="4511"/>
                  </a:lnTo>
                  <a:lnTo>
                    <a:pt x="6422" y="8963"/>
                  </a:lnTo>
                  <a:lnTo>
                    <a:pt x="13159" y="4550"/>
                  </a:lnTo>
                  <a:lnTo>
                    <a:pt x="64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1" name="Google Shape;1041;p16"/>
          <p:cNvGrpSpPr/>
          <p:nvPr/>
        </p:nvGrpSpPr>
        <p:grpSpPr>
          <a:xfrm>
            <a:off x="8408220" y="4298653"/>
            <a:ext cx="749859" cy="844847"/>
            <a:chOff x="2625625" y="2522625"/>
            <a:chExt cx="431400" cy="486075"/>
          </a:xfrm>
        </p:grpSpPr>
        <p:sp>
          <p:nvSpPr>
            <p:cNvPr id="1042" name="Google Shape;1042;p16"/>
            <p:cNvSpPr/>
            <p:nvPr/>
          </p:nvSpPr>
          <p:spPr>
            <a:xfrm>
              <a:off x="2625625" y="2746675"/>
              <a:ext cx="431400" cy="262025"/>
            </a:xfrm>
            <a:custGeom>
              <a:avLst/>
              <a:gdLst/>
              <a:ahLst/>
              <a:cxnLst/>
              <a:rect l="l" t="t" r="r" b="b"/>
              <a:pathLst>
                <a:path w="17256" h="10481" extrusionOk="0">
                  <a:moveTo>
                    <a:pt x="8569" y="1"/>
                  </a:moveTo>
                  <a:lnTo>
                    <a:pt x="1320" y="4019"/>
                  </a:lnTo>
                  <a:lnTo>
                    <a:pt x="0" y="4788"/>
                  </a:lnTo>
                  <a:lnTo>
                    <a:pt x="8490" y="10480"/>
                  </a:lnTo>
                  <a:lnTo>
                    <a:pt x="17256" y="4669"/>
                  </a:lnTo>
                  <a:lnTo>
                    <a:pt x="8569"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16"/>
            <p:cNvSpPr/>
            <p:nvPr/>
          </p:nvSpPr>
          <p:spPr>
            <a:xfrm>
              <a:off x="2677825" y="2633900"/>
              <a:ext cx="164500" cy="314725"/>
            </a:xfrm>
            <a:custGeom>
              <a:avLst/>
              <a:gdLst/>
              <a:ahLst/>
              <a:cxnLst/>
              <a:rect l="l" t="t" r="r" b="b"/>
              <a:pathLst>
                <a:path w="6580" h="12589" extrusionOk="0">
                  <a:moveTo>
                    <a:pt x="0" y="1"/>
                  </a:moveTo>
                  <a:lnTo>
                    <a:pt x="0" y="8038"/>
                  </a:lnTo>
                  <a:lnTo>
                    <a:pt x="6580" y="12588"/>
                  </a:lnTo>
                  <a:lnTo>
                    <a:pt x="6580" y="457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16"/>
            <p:cNvSpPr/>
            <p:nvPr/>
          </p:nvSpPr>
          <p:spPr>
            <a:xfrm>
              <a:off x="2838350" y="2634900"/>
              <a:ext cx="168450" cy="313725"/>
            </a:xfrm>
            <a:custGeom>
              <a:avLst/>
              <a:gdLst/>
              <a:ahLst/>
              <a:cxnLst/>
              <a:rect l="l" t="t" r="r" b="b"/>
              <a:pathLst>
                <a:path w="6738" h="12549" extrusionOk="0">
                  <a:moveTo>
                    <a:pt x="6738" y="0"/>
                  </a:moveTo>
                  <a:lnTo>
                    <a:pt x="1" y="4413"/>
                  </a:lnTo>
                  <a:lnTo>
                    <a:pt x="159" y="12548"/>
                  </a:lnTo>
                  <a:lnTo>
                    <a:pt x="6738" y="7840"/>
                  </a:lnTo>
                  <a:lnTo>
                    <a:pt x="67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16"/>
            <p:cNvSpPr/>
            <p:nvPr/>
          </p:nvSpPr>
          <p:spPr>
            <a:xfrm>
              <a:off x="2677825" y="2522625"/>
              <a:ext cx="328975" cy="224075"/>
            </a:xfrm>
            <a:custGeom>
              <a:avLst/>
              <a:gdLst/>
              <a:ahLst/>
              <a:cxnLst/>
              <a:rect l="l" t="t" r="r" b="b"/>
              <a:pathLst>
                <a:path w="13159" h="8963" extrusionOk="0">
                  <a:moveTo>
                    <a:pt x="6422" y="0"/>
                  </a:moveTo>
                  <a:lnTo>
                    <a:pt x="0" y="4511"/>
                  </a:lnTo>
                  <a:lnTo>
                    <a:pt x="6422" y="8963"/>
                  </a:lnTo>
                  <a:lnTo>
                    <a:pt x="13159" y="4550"/>
                  </a:lnTo>
                  <a:lnTo>
                    <a:pt x="64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6" name="Google Shape;1046;p16"/>
          <p:cNvGrpSpPr/>
          <p:nvPr/>
        </p:nvGrpSpPr>
        <p:grpSpPr>
          <a:xfrm>
            <a:off x="7804203" y="4640739"/>
            <a:ext cx="518413" cy="584116"/>
            <a:chOff x="2625625" y="2522625"/>
            <a:chExt cx="431400" cy="486075"/>
          </a:xfrm>
        </p:grpSpPr>
        <p:sp>
          <p:nvSpPr>
            <p:cNvPr id="1047" name="Google Shape;1047;p16"/>
            <p:cNvSpPr/>
            <p:nvPr/>
          </p:nvSpPr>
          <p:spPr>
            <a:xfrm>
              <a:off x="2625625" y="2746675"/>
              <a:ext cx="431400" cy="262025"/>
            </a:xfrm>
            <a:custGeom>
              <a:avLst/>
              <a:gdLst/>
              <a:ahLst/>
              <a:cxnLst/>
              <a:rect l="l" t="t" r="r" b="b"/>
              <a:pathLst>
                <a:path w="17256" h="10481" extrusionOk="0">
                  <a:moveTo>
                    <a:pt x="8569" y="1"/>
                  </a:moveTo>
                  <a:lnTo>
                    <a:pt x="1320" y="4019"/>
                  </a:lnTo>
                  <a:lnTo>
                    <a:pt x="0" y="4788"/>
                  </a:lnTo>
                  <a:lnTo>
                    <a:pt x="8490" y="10480"/>
                  </a:lnTo>
                  <a:lnTo>
                    <a:pt x="17256" y="4669"/>
                  </a:lnTo>
                  <a:lnTo>
                    <a:pt x="8569"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16"/>
            <p:cNvSpPr/>
            <p:nvPr/>
          </p:nvSpPr>
          <p:spPr>
            <a:xfrm>
              <a:off x="2677825" y="2633900"/>
              <a:ext cx="164500" cy="314725"/>
            </a:xfrm>
            <a:custGeom>
              <a:avLst/>
              <a:gdLst/>
              <a:ahLst/>
              <a:cxnLst/>
              <a:rect l="l" t="t" r="r" b="b"/>
              <a:pathLst>
                <a:path w="6580" h="12589" extrusionOk="0">
                  <a:moveTo>
                    <a:pt x="0" y="1"/>
                  </a:moveTo>
                  <a:lnTo>
                    <a:pt x="0" y="8038"/>
                  </a:lnTo>
                  <a:lnTo>
                    <a:pt x="6580" y="12588"/>
                  </a:lnTo>
                  <a:lnTo>
                    <a:pt x="6580" y="457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16"/>
            <p:cNvSpPr/>
            <p:nvPr/>
          </p:nvSpPr>
          <p:spPr>
            <a:xfrm>
              <a:off x="2838350" y="2634900"/>
              <a:ext cx="168450" cy="313725"/>
            </a:xfrm>
            <a:custGeom>
              <a:avLst/>
              <a:gdLst/>
              <a:ahLst/>
              <a:cxnLst/>
              <a:rect l="l" t="t" r="r" b="b"/>
              <a:pathLst>
                <a:path w="6738" h="12549" extrusionOk="0">
                  <a:moveTo>
                    <a:pt x="6738" y="0"/>
                  </a:moveTo>
                  <a:lnTo>
                    <a:pt x="1" y="4413"/>
                  </a:lnTo>
                  <a:lnTo>
                    <a:pt x="159" y="12548"/>
                  </a:lnTo>
                  <a:lnTo>
                    <a:pt x="6738" y="7840"/>
                  </a:lnTo>
                  <a:lnTo>
                    <a:pt x="67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16"/>
            <p:cNvSpPr/>
            <p:nvPr/>
          </p:nvSpPr>
          <p:spPr>
            <a:xfrm>
              <a:off x="2677825" y="2522625"/>
              <a:ext cx="328975" cy="224075"/>
            </a:xfrm>
            <a:custGeom>
              <a:avLst/>
              <a:gdLst/>
              <a:ahLst/>
              <a:cxnLst/>
              <a:rect l="l" t="t" r="r" b="b"/>
              <a:pathLst>
                <a:path w="13159" h="8963" extrusionOk="0">
                  <a:moveTo>
                    <a:pt x="6422" y="0"/>
                  </a:moveTo>
                  <a:lnTo>
                    <a:pt x="0" y="4511"/>
                  </a:lnTo>
                  <a:lnTo>
                    <a:pt x="6422" y="8963"/>
                  </a:lnTo>
                  <a:lnTo>
                    <a:pt x="13159" y="4550"/>
                  </a:lnTo>
                  <a:lnTo>
                    <a:pt x="64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1" name="Google Shape;1051;p16"/>
          <p:cNvGrpSpPr/>
          <p:nvPr/>
        </p:nvGrpSpPr>
        <p:grpSpPr>
          <a:xfrm>
            <a:off x="7285778" y="4711789"/>
            <a:ext cx="518413" cy="584116"/>
            <a:chOff x="2625625" y="2522625"/>
            <a:chExt cx="431400" cy="486075"/>
          </a:xfrm>
        </p:grpSpPr>
        <p:sp>
          <p:nvSpPr>
            <p:cNvPr id="1052" name="Google Shape;1052;p16"/>
            <p:cNvSpPr/>
            <p:nvPr/>
          </p:nvSpPr>
          <p:spPr>
            <a:xfrm>
              <a:off x="2625625" y="2746675"/>
              <a:ext cx="431400" cy="262025"/>
            </a:xfrm>
            <a:custGeom>
              <a:avLst/>
              <a:gdLst/>
              <a:ahLst/>
              <a:cxnLst/>
              <a:rect l="l" t="t" r="r" b="b"/>
              <a:pathLst>
                <a:path w="17256" h="10481" extrusionOk="0">
                  <a:moveTo>
                    <a:pt x="8569" y="1"/>
                  </a:moveTo>
                  <a:lnTo>
                    <a:pt x="1320" y="4019"/>
                  </a:lnTo>
                  <a:lnTo>
                    <a:pt x="0" y="4788"/>
                  </a:lnTo>
                  <a:lnTo>
                    <a:pt x="8490" y="10480"/>
                  </a:lnTo>
                  <a:lnTo>
                    <a:pt x="17256" y="4669"/>
                  </a:lnTo>
                  <a:lnTo>
                    <a:pt x="8569"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16"/>
            <p:cNvSpPr/>
            <p:nvPr/>
          </p:nvSpPr>
          <p:spPr>
            <a:xfrm>
              <a:off x="2677825" y="2633900"/>
              <a:ext cx="164500" cy="314725"/>
            </a:xfrm>
            <a:custGeom>
              <a:avLst/>
              <a:gdLst/>
              <a:ahLst/>
              <a:cxnLst/>
              <a:rect l="l" t="t" r="r" b="b"/>
              <a:pathLst>
                <a:path w="6580" h="12589" extrusionOk="0">
                  <a:moveTo>
                    <a:pt x="0" y="1"/>
                  </a:moveTo>
                  <a:lnTo>
                    <a:pt x="0" y="8038"/>
                  </a:lnTo>
                  <a:lnTo>
                    <a:pt x="6580" y="12588"/>
                  </a:lnTo>
                  <a:lnTo>
                    <a:pt x="6580" y="457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16"/>
            <p:cNvSpPr/>
            <p:nvPr/>
          </p:nvSpPr>
          <p:spPr>
            <a:xfrm>
              <a:off x="2838350" y="2634900"/>
              <a:ext cx="168450" cy="313725"/>
            </a:xfrm>
            <a:custGeom>
              <a:avLst/>
              <a:gdLst/>
              <a:ahLst/>
              <a:cxnLst/>
              <a:rect l="l" t="t" r="r" b="b"/>
              <a:pathLst>
                <a:path w="6738" h="12549" extrusionOk="0">
                  <a:moveTo>
                    <a:pt x="6738" y="0"/>
                  </a:moveTo>
                  <a:lnTo>
                    <a:pt x="1" y="4413"/>
                  </a:lnTo>
                  <a:lnTo>
                    <a:pt x="159" y="12548"/>
                  </a:lnTo>
                  <a:lnTo>
                    <a:pt x="6738" y="7840"/>
                  </a:lnTo>
                  <a:lnTo>
                    <a:pt x="67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16"/>
            <p:cNvSpPr/>
            <p:nvPr/>
          </p:nvSpPr>
          <p:spPr>
            <a:xfrm>
              <a:off x="2677825" y="2522625"/>
              <a:ext cx="328975" cy="224075"/>
            </a:xfrm>
            <a:custGeom>
              <a:avLst/>
              <a:gdLst/>
              <a:ahLst/>
              <a:cxnLst/>
              <a:rect l="l" t="t" r="r" b="b"/>
              <a:pathLst>
                <a:path w="13159" h="8963" extrusionOk="0">
                  <a:moveTo>
                    <a:pt x="6422" y="0"/>
                  </a:moveTo>
                  <a:lnTo>
                    <a:pt x="0" y="4511"/>
                  </a:lnTo>
                  <a:lnTo>
                    <a:pt x="6422" y="8963"/>
                  </a:lnTo>
                  <a:lnTo>
                    <a:pt x="13159" y="4550"/>
                  </a:lnTo>
                  <a:lnTo>
                    <a:pt x="64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8211506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160"/>
        <p:cNvGrpSpPr/>
        <p:nvPr/>
      </p:nvGrpSpPr>
      <p:grpSpPr>
        <a:xfrm>
          <a:off x="0" y="0"/>
          <a:ext cx="0" cy="0"/>
          <a:chOff x="0" y="0"/>
          <a:chExt cx="0" cy="0"/>
        </a:xfrm>
      </p:grpSpPr>
      <p:grpSp>
        <p:nvGrpSpPr>
          <p:cNvPr id="1161" name="Google Shape;1161;p20"/>
          <p:cNvGrpSpPr/>
          <p:nvPr/>
        </p:nvGrpSpPr>
        <p:grpSpPr>
          <a:xfrm>
            <a:off x="0" y="0"/>
            <a:ext cx="9143998" cy="5135415"/>
            <a:chOff x="0" y="0"/>
            <a:chExt cx="9143998" cy="5135415"/>
          </a:xfrm>
        </p:grpSpPr>
        <p:sp>
          <p:nvSpPr>
            <p:cNvPr id="1162" name="Google Shape;1162;p20"/>
            <p:cNvSpPr/>
            <p:nvPr/>
          </p:nvSpPr>
          <p:spPr>
            <a:xfrm>
              <a:off x="0" y="0"/>
              <a:ext cx="9143968" cy="5135397"/>
            </a:xfrm>
            <a:custGeom>
              <a:avLst/>
              <a:gdLst/>
              <a:ahLst/>
              <a:cxnLst/>
              <a:rect l="l" t="t" r="r" b="b"/>
              <a:pathLst>
                <a:path w="144987" h="81427" extrusionOk="0">
                  <a:moveTo>
                    <a:pt x="24540" y="5483"/>
                  </a:moveTo>
                  <a:lnTo>
                    <a:pt x="36602" y="12459"/>
                  </a:lnTo>
                  <a:lnTo>
                    <a:pt x="30608" y="15938"/>
                  </a:lnTo>
                  <a:lnTo>
                    <a:pt x="24615" y="19417"/>
                  </a:lnTo>
                  <a:lnTo>
                    <a:pt x="12554" y="12459"/>
                  </a:lnTo>
                  <a:lnTo>
                    <a:pt x="24540" y="5483"/>
                  </a:lnTo>
                  <a:close/>
                  <a:moveTo>
                    <a:pt x="36753" y="12554"/>
                  </a:moveTo>
                  <a:lnTo>
                    <a:pt x="48833" y="19511"/>
                  </a:lnTo>
                  <a:lnTo>
                    <a:pt x="42840" y="22990"/>
                  </a:lnTo>
                  <a:lnTo>
                    <a:pt x="36847" y="26487"/>
                  </a:lnTo>
                  <a:lnTo>
                    <a:pt x="24767" y="19511"/>
                  </a:lnTo>
                  <a:lnTo>
                    <a:pt x="36753" y="12554"/>
                  </a:lnTo>
                  <a:close/>
                  <a:moveTo>
                    <a:pt x="48985" y="19606"/>
                  </a:moveTo>
                  <a:lnTo>
                    <a:pt x="61046" y="26563"/>
                  </a:lnTo>
                  <a:lnTo>
                    <a:pt x="60990" y="26601"/>
                  </a:lnTo>
                  <a:lnTo>
                    <a:pt x="49060" y="33539"/>
                  </a:lnTo>
                  <a:lnTo>
                    <a:pt x="36999" y="26563"/>
                  </a:lnTo>
                  <a:lnTo>
                    <a:pt x="48985" y="19606"/>
                  </a:lnTo>
                  <a:close/>
                  <a:moveTo>
                    <a:pt x="61198" y="26657"/>
                  </a:moveTo>
                  <a:lnTo>
                    <a:pt x="73259" y="33615"/>
                  </a:lnTo>
                  <a:lnTo>
                    <a:pt x="61273" y="40591"/>
                  </a:lnTo>
                  <a:lnTo>
                    <a:pt x="49212" y="33615"/>
                  </a:lnTo>
                  <a:lnTo>
                    <a:pt x="61198" y="26657"/>
                  </a:lnTo>
                  <a:close/>
                  <a:moveTo>
                    <a:pt x="73524" y="33766"/>
                  </a:moveTo>
                  <a:lnTo>
                    <a:pt x="85586" y="40742"/>
                  </a:lnTo>
                  <a:lnTo>
                    <a:pt x="79593" y="44221"/>
                  </a:lnTo>
                  <a:lnTo>
                    <a:pt x="73600" y="47699"/>
                  </a:lnTo>
                  <a:lnTo>
                    <a:pt x="61538" y="40742"/>
                  </a:lnTo>
                  <a:lnTo>
                    <a:pt x="73524" y="33766"/>
                  </a:lnTo>
                  <a:close/>
                  <a:moveTo>
                    <a:pt x="85737" y="40837"/>
                  </a:moveTo>
                  <a:lnTo>
                    <a:pt x="97818" y="47794"/>
                  </a:lnTo>
                  <a:lnTo>
                    <a:pt x="97761" y="47832"/>
                  </a:lnTo>
                  <a:lnTo>
                    <a:pt x="85832" y="54770"/>
                  </a:lnTo>
                  <a:lnTo>
                    <a:pt x="73751" y="47794"/>
                  </a:lnTo>
                  <a:lnTo>
                    <a:pt x="85737" y="40837"/>
                  </a:lnTo>
                  <a:close/>
                  <a:moveTo>
                    <a:pt x="97969" y="47888"/>
                  </a:moveTo>
                  <a:lnTo>
                    <a:pt x="110031" y="54846"/>
                  </a:lnTo>
                  <a:lnTo>
                    <a:pt x="98101" y="61784"/>
                  </a:lnTo>
                  <a:lnTo>
                    <a:pt x="98045" y="61822"/>
                  </a:lnTo>
                  <a:lnTo>
                    <a:pt x="85983" y="54846"/>
                  </a:lnTo>
                  <a:lnTo>
                    <a:pt x="97969" y="47888"/>
                  </a:lnTo>
                  <a:close/>
                  <a:moveTo>
                    <a:pt x="110182" y="54940"/>
                  </a:moveTo>
                  <a:lnTo>
                    <a:pt x="122244" y="61897"/>
                  </a:lnTo>
                  <a:lnTo>
                    <a:pt x="122187" y="61935"/>
                  </a:lnTo>
                  <a:lnTo>
                    <a:pt x="110258" y="68874"/>
                  </a:lnTo>
                  <a:lnTo>
                    <a:pt x="98196" y="61897"/>
                  </a:lnTo>
                  <a:lnTo>
                    <a:pt x="110182" y="54940"/>
                  </a:lnTo>
                  <a:close/>
                  <a:moveTo>
                    <a:pt x="122395" y="61992"/>
                  </a:moveTo>
                  <a:lnTo>
                    <a:pt x="134476" y="68949"/>
                  </a:lnTo>
                  <a:lnTo>
                    <a:pt x="128482" y="72447"/>
                  </a:lnTo>
                  <a:lnTo>
                    <a:pt x="122489" y="75925"/>
                  </a:lnTo>
                  <a:lnTo>
                    <a:pt x="110409" y="68949"/>
                  </a:lnTo>
                  <a:lnTo>
                    <a:pt x="122395" y="61992"/>
                  </a:lnTo>
                  <a:close/>
                  <a:moveTo>
                    <a:pt x="9321" y="0"/>
                  </a:moveTo>
                  <a:lnTo>
                    <a:pt x="6183" y="1834"/>
                  </a:lnTo>
                  <a:lnTo>
                    <a:pt x="189" y="5313"/>
                  </a:lnTo>
                  <a:lnTo>
                    <a:pt x="0" y="5218"/>
                  </a:lnTo>
                  <a:lnTo>
                    <a:pt x="0" y="5237"/>
                  </a:lnTo>
                  <a:lnTo>
                    <a:pt x="35732" y="25863"/>
                  </a:lnTo>
                  <a:lnTo>
                    <a:pt x="36809" y="26487"/>
                  </a:lnTo>
                  <a:lnTo>
                    <a:pt x="49022" y="33539"/>
                  </a:lnTo>
                  <a:lnTo>
                    <a:pt x="53068" y="35883"/>
                  </a:lnTo>
                  <a:lnTo>
                    <a:pt x="131942" y="81427"/>
                  </a:lnTo>
                  <a:lnTo>
                    <a:pt x="131999" y="81427"/>
                  </a:lnTo>
                  <a:lnTo>
                    <a:pt x="122641" y="76020"/>
                  </a:lnTo>
                  <a:lnTo>
                    <a:pt x="134627" y="69044"/>
                  </a:lnTo>
                  <a:lnTo>
                    <a:pt x="144987" y="75037"/>
                  </a:lnTo>
                  <a:lnTo>
                    <a:pt x="144987" y="74848"/>
                  </a:lnTo>
                  <a:lnTo>
                    <a:pt x="134778" y="68949"/>
                  </a:lnTo>
                  <a:lnTo>
                    <a:pt x="134627" y="68874"/>
                  </a:lnTo>
                  <a:lnTo>
                    <a:pt x="122546" y="61897"/>
                  </a:lnTo>
                  <a:lnTo>
                    <a:pt x="122395" y="61822"/>
                  </a:lnTo>
                  <a:lnTo>
                    <a:pt x="110333" y="54846"/>
                  </a:lnTo>
                  <a:lnTo>
                    <a:pt x="110182" y="54770"/>
                  </a:lnTo>
                  <a:lnTo>
                    <a:pt x="98120" y="47794"/>
                  </a:lnTo>
                  <a:lnTo>
                    <a:pt x="97969" y="47699"/>
                  </a:lnTo>
                  <a:lnTo>
                    <a:pt x="85907" y="40742"/>
                  </a:lnTo>
                  <a:lnTo>
                    <a:pt x="85737" y="40648"/>
                  </a:lnTo>
                  <a:lnTo>
                    <a:pt x="73675" y="33690"/>
                  </a:lnTo>
                  <a:lnTo>
                    <a:pt x="73524" y="33596"/>
                  </a:lnTo>
                  <a:lnTo>
                    <a:pt x="73411" y="33539"/>
                  </a:lnTo>
                  <a:lnTo>
                    <a:pt x="61349" y="26563"/>
                  </a:lnTo>
                  <a:lnTo>
                    <a:pt x="61198" y="26487"/>
                  </a:lnTo>
                  <a:lnTo>
                    <a:pt x="49136" y="19511"/>
                  </a:lnTo>
                  <a:lnTo>
                    <a:pt x="48985" y="19417"/>
                  </a:lnTo>
                  <a:lnTo>
                    <a:pt x="36904" y="12459"/>
                  </a:lnTo>
                  <a:lnTo>
                    <a:pt x="36753" y="12365"/>
                  </a:lnTo>
                  <a:lnTo>
                    <a:pt x="24691" y="5407"/>
                  </a:lnTo>
                  <a:lnTo>
                    <a:pt x="24540" y="5313"/>
                  </a:lnTo>
                  <a:lnTo>
                    <a:pt x="15352" y="0"/>
                  </a:lnTo>
                  <a:lnTo>
                    <a:pt x="15049" y="0"/>
                  </a:lnTo>
                  <a:lnTo>
                    <a:pt x="24389" y="5407"/>
                  </a:lnTo>
                  <a:lnTo>
                    <a:pt x="12402" y="12365"/>
                  </a:lnTo>
                  <a:lnTo>
                    <a:pt x="341" y="5407"/>
                  </a:lnTo>
                  <a:lnTo>
                    <a:pt x="9623"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20"/>
            <p:cNvSpPr/>
            <p:nvPr/>
          </p:nvSpPr>
          <p:spPr>
            <a:xfrm>
              <a:off x="1547619" y="0"/>
              <a:ext cx="595042" cy="341069"/>
            </a:xfrm>
            <a:custGeom>
              <a:avLst/>
              <a:gdLst/>
              <a:ahLst/>
              <a:cxnLst/>
              <a:rect l="l" t="t" r="r" b="b"/>
              <a:pathLst>
                <a:path w="9435" h="5408" extrusionOk="0">
                  <a:moveTo>
                    <a:pt x="9132" y="0"/>
                  </a:moveTo>
                  <a:lnTo>
                    <a:pt x="1" y="5313"/>
                  </a:lnTo>
                  <a:lnTo>
                    <a:pt x="152" y="5407"/>
                  </a:lnTo>
                  <a:lnTo>
                    <a:pt x="9435"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20"/>
            <p:cNvSpPr/>
            <p:nvPr/>
          </p:nvSpPr>
          <p:spPr>
            <a:xfrm>
              <a:off x="2317865" y="0"/>
              <a:ext cx="6826111" cy="3903752"/>
            </a:xfrm>
            <a:custGeom>
              <a:avLst/>
              <a:gdLst/>
              <a:ahLst/>
              <a:cxnLst/>
              <a:rect l="l" t="t" r="r" b="b"/>
              <a:pathLst>
                <a:path w="108235" h="61898" extrusionOk="0">
                  <a:moveTo>
                    <a:pt x="36507" y="5483"/>
                  </a:moveTo>
                  <a:lnTo>
                    <a:pt x="48569" y="12459"/>
                  </a:lnTo>
                  <a:lnTo>
                    <a:pt x="36583" y="19417"/>
                  </a:lnTo>
                  <a:lnTo>
                    <a:pt x="24521" y="12459"/>
                  </a:lnTo>
                  <a:lnTo>
                    <a:pt x="36507" y="5483"/>
                  </a:lnTo>
                  <a:close/>
                  <a:moveTo>
                    <a:pt x="60858" y="5483"/>
                  </a:moveTo>
                  <a:lnTo>
                    <a:pt x="72938" y="12459"/>
                  </a:lnTo>
                  <a:lnTo>
                    <a:pt x="60952" y="19417"/>
                  </a:lnTo>
                  <a:lnTo>
                    <a:pt x="48872" y="12459"/>
                  </a:lnTo>
                  <a:lnTo>
                    <a:pt x="60858" y="5483"/>
                  </a:lnTo>
                  <a:close/>
                  <a:moveTo>
                    <a:pt x="85340" y="5559"/>
                  </a:moveTo>
                  <a:lnTo>
                    <a:pt x="97402" y="12516"/>
                  </a:lnTo>
                  <a:lnTo>
                    <a:pt x="85416" y="19492"/>
                  </a:lnTo>
                  <a:lnTo>
                    <a:pt x="73335" y="12516"/>
                  </a:lnTo>
                  <a:lnTo>
                    <a:pt x="85340" y="5559"/>
                  </a:lnTo>
                  <a:close/>
                  <a:moveTo>
                    <a:pt x="48720" y="12554"/>
                  </a:moveTo>
                  <a:lnTo>
                    <a:pt x="60801" y="19511"/>
                  </a:lnTo>
                  <a:lnTo>
                    <a:pt x="48796" y="26487"/>
                  </a:lnTo>
                  <a:lnTo>
                    <a:pt x="36734" y="19511"/>
                  </a:lnTo>
                  <a:lnTo>
                    <a:pt x="48720" y="12554"/>
                  </a:lnTo>
                  <a:close/>
                  <a:moveTo>
                    <a:pt x="73184" y="12611"/>
                  </a:moveTo>
                  <a:lnTo>
                    <a:pt x="85265" y="19568"/>
                  </a:lnTo>
                  <a:lnTo>
                    <a:pt x="73279" y="26544"/>
                  </a:lnTo>
                  <a:lnTo>
                    <a:pt x="61198" y="19568"/>
                  </a:lnTo>
                  <a:lnTo>
                    <a:pt x="73184" y="12611"/>
                  </a:lnTo>
                  <a:close/>
                  <a:moveTo>
                    <a:pt x="61047" y="19662"/>
                  </a:moveTo>
                  <a:lnTo>
                    <a:pt x="73127" y="26638"/>
                  </a:lnTo>
                  <a:lnTo>
                    <a:pt x="61141" y="33596"/>
                  </a:lnTo>
                  <a:lnTo>
                    <a:pt x="49061" y="26638"/>
                  </a:lnTo>
                  <a:lnTo>
                    <a:pt x="61047" y="19662"/>
                  </a:lnTo>
                  <a:close/>
                  <a:moveTo>
                    <a:pt x="85416" y="19662"/>
                  </a:moveTo>
                  <a:lnTo>
                    <a:pt x="97478" y="26638"/>
                  </a:lnTo>
                  <a:lnTo>
                    <a:pt x="85492" y="33596"/>
                  </a:lnTo>
                  <a:lnTo>
                    <a:pt x="73430" y="26638"/>
                  </a:lnTo>
                  <a:lnTo>
                    <a:pt x="85416" y="19662"/>
                  </a:lnTo>
                  <a:close/>
                  <a:moveTo>
                    <a:pt x="73279" y="26714"/>
                  </a:moveTo>
                  <a:lnTo>
                    <a:pt x="85340" y="33690"/>
                  </a:lnTo>
                  <a:lnTo>
                    <a:pt x="73354" y="40648"/>
                  </a:lnTo>
                  <a:lnTo>
                    <a:pt x="61293" y="33690"/>
                  </a:lnTo>
                  <a:lnTo>
                    <a:pt x="73279" y="26714"/>
                  </a:lnTo>
                  <a:close/>
                  <a:moveTo>
                    <a:pt x="85492" y="33766"/>
                  </a:moveTo>
                  <a:lnTo>
                    <a:pt x="97553" y="40742"/>
                  </a:lnTo>
                  <a:lnTo>
                    <a:pt x="85567" y="47699"/>
                  </a:lnTo>
                  <a:lnTo>
                    <a:pt x="73506" y="40742"/>
                  </a:lnTo>
                  <a:lnTo>
                    <a:pt x="85492" y="33766"/>
                  </a:lnTo>
                  <a:close/>
                  <a:moveTo>
                    <a:pt x="2648" y="0"/>
                  </a:moveTo>
                  <a:lnTo>
                    <a:pt x="12006" y="5407"/>
                  </a:lnTo>
                  <a:lnTo>
                    <a:pt x="1" y="12365"/>
                  </a:lnTo>
                  <a:lnTo>
                    <a:pt x="152" y="12459"/>
                  </a:lnTo>
                  <a:lnTo>
                    <a:pt x="12157" y="5483"/>
                  </a:lnTo>
                  <a:lnTo>
                    <a:pt x="24219" y="12459"/>
                  </a:lnTo>
                  <a:lnTo>
                    <a:pt x="12233" y="19417"/>
                  </a:lnTo>
                  <a:lnTo>
                    <a:pt x="12384" y="19511"/>
                  </a:lnTo>
                  <a:lnTo>
                    <a:pt x="24370" y="12554"/>
                  </a:lnTo>
                  <a:lnTo>
                    <a:pt x="36432" y="19511"/>
                  </a:lnTo>
                  <a:lnTo>
                    <a:pt x="24446" y="26487"/>
                  </a:lnTo>
                  <a:lnTo>
                    <a:pt x="24597" y="26563"/>
                  </a:lnTo>
                  <a:lnTo>
                    <a:pt x="36583" y="19606"/>
                  </a:lnTo>
                  <a:lnTo>
                    <a:pt x="48645" y="26563"/>
                  </a:lnTo>
                  <a:lnTo>
                    <a:pt x="36659" y="33539"/>
                  </a:lnTo>
                  <a:lnTo>
                    <a:pt x="36772" y="33596"/>
                  </a:lnTo>
                  <a:lnTo>
                    <a:pt x="36923" y="33690"/>
                  </a:lnTo>
                  <a:lnTo>
                    <a:pt x="48909" y="26714"/>
                  </a:lnTo>
                  <a:lnTo>
                    <a:pt x="60990" y="33690"/>
                  </a:lnTo>
                  <a:lnTo>
                    <a:pt x="48985" y="40648"/>
                  </a:lnTo>
                  <a:lnTo>
                    <a:pt x="49155" y="40742"/>
                  </a:lnTo>
                  <a:lnTo>
                    <a:pt x="61141" y="33766"/>
                  </a:lnTo>
                  <a:lnTo>
                    <a:pt x="73203" y="40742"/>
                  </a:lnTo>
                  <a:lnTo>
                    <a:pt x="61217" y="47699"/>
                  </a:lnTo>
                  <a:lnTo>
                    <a:pt x="61368" y="47794"/>
                  </a:lnTo>
                  <a:lnTo>
                    <a:pt x="73354" y="40837"/>
                  </a:lnTo>
                  <a:lnTo>
                    <a:pt x="85416" y="47794"/>
                  </a:lnTo>
                  <a:lnTo>
                    <a:pt x="73430" y="54770"/>
                  </a:lnTo>
                  <a:lnTo>
                    <a:pt x="73581" y="54846"/>
                  </a:lnTo>
                  <a:lnTo>
                    <a:pt x="85567" y="47888"/>
                  </a:lnTo>
                  <a:lnTo>
                    <a:pt x="97648" y="54846"/>
                  </a:lnTo>
                  <a:lnTo>
                    <a:pt x="85643" y="61822"/>
                  </a:lnTo>
                  <a:lnTo>
                    <a:pt x="85794" y="61897"/>
                  </a:lnTo>
                  <a:lnTo>
                    <a:pt x="97799" y="54940"/>
                  </a:lnTo>
                  <a:lnTo>
                    <a:pt x="108235" y="60971"/>
                  </a:lnTo>
                  <a:lnTo>
                    <a:pt x="108235" y="60801"/>
                  </a:lnTo>
                  <a:lnTo>
                    <a:pt x="97950" y="54846"/>
                  </a:lnTo>
                  <a:lnTo>
                    <a:pt x="108235" y="48872"/>
                  </a:lnTo>
                  <a:lnTo>
                    <a:pt x="108235" y="48682"/>
                  </a:lnTo>
                  <a:lnTo>
                    <a:pt x="97799" y="54770"/>
                  </a:lnTo>
                  <a:lnTo>
                    <a:pt x="85719" y="47794"/>
                  </a:lnTo>
                  <a:lnTo>
                    <a:pt x="97705" y="40837"/>
                  </a:lnTo>
                  <a:lnTo>
                    <a:pt x="108235" y="46905"/>
                  </a:lnTo>
                  <a:lnTo>
                    <a:pt x="108235" y="46735"/>
                  </a:lnTo>
                  <a:lnTo>
                    <a:pt x="97856" y="40742"/>
                  </a:lnTo>
                  <a:lnTo>
                    <a:pt x="108235" y="34711"/>
                  </a:lnTo>
                  <a:lnTo>
                    <a:pt x="108235" y="34541"/>
                  </a:lnTo>
                  <a:lnTo>
                    <a:pt x="97705" y="40648"/>
                  </a:lnTo>
                  <a:lnTo>
                    <a:pt x="85643" y="33690"/>
                  </a:lnTo>
                  <a:lnTo>
                    <a:pt x="97629" y="26714"/>
                  </a:lnTo>
                  <a:lnTo>
                    <a:pt x="108235" y="32840"/>
                  </a:lnTo>
                  <a:lnTo>
                    <a:pt x="108235" y="32669"/>
                  </a:lnTo>
                  <a:lnTo>
                    <a:pt x="97780" y="26638"/>
                  </a:lnTo>
                  <a:lnTo>
                    <a:pt x="108235" y="20551"/>
                  </a:lnTo>
                  <a:lnTo>
                    <a:pt x="108235" y="20381"/>
                  </a:lnTo>
                  <a:lnTo>
                    <a:pt x="97629" y="26544"/>
                  </a:lnTo>
                  <a:lnTo>
                    <a:pt x="85567" y="19568"/>
                  </a:lnTo>
                  <a:lnTo>
                    <a:pt x="97553" y="12611"/>
                  </a:lnTo>
                  <a:lnTo>
                    <a:pt x="108235" y="18774"/>
                  </a:lnTo>
                  <a:lnTo>
                    <a:pt x="108235" y="18604"/>
                  </a:lnTo>
                  <a:lnTo>
                    <a:pt x="97705" y="12516"/>
                  </a:lnTo>
                  <a:lnTo>
                    <a:pt x="108235" y="6391"/>
                  </a:lnTo>
                  <a:lnTo>
                    <a:pt x="108235" y="6220"/>
                  </a:lnTo>
                  <a:lnTo>
                    <a:pt x="97553" y="12440"/>
                  </a:lnTo>
                  <a:lnTo>
                    <a:pt x="85492" y="5464"/>
                  </a:lnTo>
                  <a:lnTo>
                    <a:pt x="94869" y="0"/>
                  </a:lnTo>
                  <a:lnTo>
                    <a:pt x="94358" y="0"/>
                  </a:lnTo>
                  <a:lnTo>
                    <a:pt x="85227" y="5313"/>
                  </a:lnTo>
                  <a:lnTo>
                    <a:pt x="76020" y="0"/>
                  </a:lnTo>
                  <a:lnTo>
                    <a:pt x="75717" y="0"/>
                  </a:lnTo>
                  <a:lnTo>
                    <a:pt x="85076" y="5407"/>
                  </a:lnTo>
                  <a:lnTo>
                    <a:pt x="73090" y="12365"/>
                  </a:lnTo>
                  <a:lnTo>
                    <a:pt x="61009" y="5407"/>
                  </a:lnTo>
                  <a:lnTo>
                    <a:pt x="70310" y="0"/>
                  </a:lnTo>
                  <a:lnTo>
                    <a:pt x="70008" y="0"/>
                  </a:lnTo>
                  <a:lnTo>
                    <a:pt x="60858" y="5313"/>
                  </a:lnTo>
                  <a:lnTo>
                    <a:pt x="51670" y="0"/>
                  </a:lnTo>
                  <a:lnTo>
                    <a:pt x="51367" y="0"/>
                  </a:lnTo>
                  <a:lnTo>
                    <a:pt x="60706" y="5407"/>
                  </a:lnTo>
                  <a:lnTo>
                    <a:pt x="48720" y="12365"/>
                  </a:lnTo>
                  <a:lnTo>
                    <a:pt x="36659" y="5407"/>
                  </a:lnTo>
                  <a:lnTo>
                    <a:pt x="45941" y="0"/>
                  </a:lnTo>
                  <a:lnTo>
                    <a:pt x="45639" y="0"/>
                  </a:lnTo>
                  <a:lnTo>
                    <a:pt x="36507" y="5313"/>
                  </a:lnTo>
                  <a:lnTo>
                    <a:pt x="27319" y="0"/>
                  </a:lnTo>
                  <a:lnTo>
                    <a:pt x="26998" y="0"/>
                  </a:lnTo>
                  <a:lnTo>
                    <a:pt x="36356" y="5407"/>
                  </a:lnTo>
                  <a:lnTo>
                    <a:pt x="24370" y="12365"/>
                  </a:lnTo>
                  <a:lnTo>
                    <a:pt x="12308" y="5407"/>
                  </a:lnTo>
                  <a:lnTo>
                    <a:pt x="21591" y="0"/>
                  </a:lnTo>
                  <a:lnTo>
                    <a:pt x="21288" y="0"/>
                  </a:lnTo>
                  <a:lnTo>
                    <a:pt x="12157" y="5313"/>
                  </a:lnTo>
                  <a:lnTo>
                    <a:pt x="2950"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20"/>
            <p:cNvSpPr/>
            <p:nvPr/>
          </p:nvSpPr>
          <p:spPr>
            <a:xfrm>
              <a:off x="8630061" y="0"/>
              <a:ext cx="513937" cy="296922"/>
            </a:xfrm>
            <a:custGeom>
              <a:avLst/>
              <a:gdLst/>
              <a:ahLst/>
              <a:cxnLst/>
              <a:rect l="l" t="t" r="r" b="b"/>
              <a:pathLst>
                <a:path w="8149" h="4708" extrusionOk="0">
                  <a:moveTo>
                    <a:pt x="1" y="0"/>
                  </a:moveTo>
                  <a:lnTo>
                    <a:pt x="8149" y="4708"/>
                  </a:lnTo>
                  <a:lnTo>
                    <a:pt x="8149" y="4538"/>
                  </a:lnTo>
                  <a:lnTo>
                    <a:pt x="303"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20"/>
            <p:cNvSpPr/>
            <p:nvPr/>
          </p:nvSpPr>
          <p:spPr>
            <a:xfrm>
              <a:off x="0" y="330286"/>
              <a:ext cx="8321315" cy="4805113"/>
            </a:xfrm>
            <a:custGeom>
              <a:avLst/>
              <a:gdLst/>
              <a:ahLst/>
              <a:cxnLst/>
              <a:rect l="l" t="t" r="r" b="b"/>
              <a:pathLst>
                <a:path w="131943" h="76190" extrusionOk="0">
                  <a:moveTo>
                    <a:pt x="12365" y="7317"/>
                  </a:moveTo>
                  <a:lnTo>
                    <a:pt x="24445" y="14293"/>
                  </a:lnTo>
                  <a:lnTo>
                    <a:pt x="12440" y="21250"/>
                  </a:lnTo>
                  <a:lnTo>
                    <a:pt x="379" y="14293"/>
                  </a:lnTo>
                  <a:lnTo>
                    <a:pt x="12365" y="7317"/>
                  </a:lnTo>
                  <a:close/>
                  <a:moveTo>
                    <a:pt x="24597" y="14369"/>
                  </a:moveTo>
                  <a:lnTo>
                    <a:pt x="36658" y="21345"/>
                  </a:lnTo>
                  <a:lnTo>
                    <a:pt x="24672" y="28302"/>
                  </a:lnTo>
                  <a:lnTo>
                    <a:pt x="12591" y="21345"/>
                  </a:lnTo>
                  <a:lnTo>
                    <a:pt x="24597" y="14369"/>
                  </a:lnTo>
                  <a:close/>
                  <a:moveTo>
                    <a:pt x="12440" y="21420"/>
                  </a:moveTo>
                  <a:lnTo>
                    <a:pt x="24521" y="28397"/>
                  </a:lnTo>
                  <a:lnTo>
                    <a:pt x="12535" y="35354"/>
                  </a:lnTo>
                  <a:lnTo>
                    <a:pt x="454" y="28397"/>
                  </a:lnTo>
                  <a:lnTo>
                    <a:pt x="12440" y="21420"/>
                  </a:lnTo>
                  <a:close/>
                  <a:moveTo>
                    <a:pt x="36809" y="21420"/>
                  </a:moveTo>
                  <a:lnTo>
                    <a:pt x="48871" y="28397"/>
                  </a:lnTo>
                  <a:lnTo>
                    <a:pt x="36885" y="35354"/>
                  </a:lnTo>
                  <a:lnTo>
                    <a:pt x="24823" y="28397"/>
                  </a:lnTo>
                  <a:lnTo>
                    <a:pt x="36809" y="21420"/>
                  </a:lnTo>
                  <a:close/>
                  <a:moveTo>
                    <a:pt x="24672" y="28491"/>
                  </a:moveTo>
                  <a:lnTo>
                    <a:pt x="36734" y="35448"/>
                  </a:lnTo>
                  <a:lnTo>
                    <a:pt x="24748" y="42425"/>
                  </a:lnTo>
                  <a:lnTo>
                    <a:pt x="12686" y="35448"/>
                  </a:lnTo>
                  <a:lnTo>
                    <a:pt x="24672" y="28491"/>
                  </a:lnTo>
                  <a:close/>
                  <a:moveTo>
                    <a:pt x="49022" y="28491"/>
                  </a:moveTo>
                  <a:lnTo>
                    <a:pt x="61084" y="35448"/>
                  </a:lnTo>
                  <a:lnTo>
                    <a:pt x="49098" y="42425"/>
                  </a:lnTo>
                  <a:lnTo>
                    <a:pt x="37036" y="35448"/>
                  </a:lnTo>
                  <a:lnTo>
                    <a:pt x="49022" y="28491"/>
                  </a:lnTo>
                  <a:close/>
                  <a:moveTo>
                    <a:pt x="12535" y="35543"/>
                  </a:moveTo>
                  <a:lnTo>
                    <a:pt x="24597" y="42500"/>
                  </a:lnTo>
                  <a:lnTo>
                    <a:pt x="12610" y="49476"/>
                  </a:lnTo>
                  <a:lnTo>
                    <a:pt x="549" y="42500"/>
                  </a:lnTo>
                  <a:lnTo>
                    <a:pt x="12535" y="35543"/>
                  </a:lnTo>
                  <a:close/>
                  <a:moveTo>
                    <a:pt x="36885" y="35543"/>
                  </a:moveTo>
                  <a:lnTo>
                    <a:pt x="48947" y="42500"/>
                  </a:lnTo>
                  <a:lnTo>
                    <a:pt x="36961" y="49476"/>
                  </a:lnTo>
                  <a:lnTo>
                    <a:pt x="24899" y="42500"/>
                  </a:lnTo>
                  <a:lnTo>
                    <a:pt x="36885" y="35543"/>
                  </a:lnTo>
                  <a:close/>
                  <a:moveTo>
                    <a:pt x="61349" y="35600"/>
                  </a:moveTo>
                  <a:lnTo>
                    <a:pt x="73430" y="42576"/>
                  </a:lnTo>
                  <a:lnTo>
                    <a:pt x="61425" y="49533"/>
                  </a:lnTo>
                  <a:lnTo>
                    <a:pt x="49363" y="42576"/>
                  </a:lnTo>
                  <a:lnTo>
                    <a:pt x="61349" y="35600"/>
                  </a:lnTo>
                  <a:close/>
                  <a:moveTo>
                    <a:pt x="24748" y="42595"/>
                  </a:moveTo>
                  <a:lnTo>
                    <a:pt x="36809" y="49552"/>
                  </a:lnTo>
                  <a:lnTo>
                    <a:pt x="24823" y="56528"/>
                  </a:lnTo>
                  <a:lnTo>
                    <a:pt x="12762" y="49552"/>
                  </a:lnTo>
                  <a:lnTo>
                    <a:pt x="24748" y="42595"/>
                  </a:lnTo>
                  <a:close/>
                  <a:moveTo>
                    <a:pt x="49212" y="42651"/>
                  </a:moveTo>
                  <a:lnTo>
                    <a:pt x="61273" y="49628"/>
                  </a:lnTo>
                  <a:lnTo>
                    <a:pt x="49287" y="56585"/>
                  </a:lnTo>
                  <a:lnTo>
                    <a:pt x="37225" y="49628"/>
                  </a:lnTo>
                  <a:lnTo>
                    <a:pt x="49212" y="42651"/>
                  </a:lnTo>
                  <a:close/>
                  <a:moveTo>
                    <a:pt x="73581" y="42651"/>
                  </a:moveTo>
                  <a:lnTo>
                    <a:pt x="85643" y="49628"/>
                  </a:lnTo>
                  <a:lnTo>
                    <a:pt x="73656" y="56585"/>
                  </a:lnTo>
                  <a:lnTo>
                    <a:pt x="61595" y="49628"/>
                  </a:lnTo>
                  <a:lnTo>
                    <a:pt x="73581" y="42651"/>
                  </a:lnTo>
                  <a:close/>
                  <a:moveTo>
                    <a:pt x="12610" y="49647"/>
                  </a:moveTo>
                  <a:lnTo>
                    <a:pt x="24672" y="56623"/>
                  </a:lnTo>
                  <a:lnTo>
                    <a:pt x="12686" y="63580"/>
                  </a:lnTo>
                  <a:lnTo>
                    <a:pt x="624" y="56623"/>
                  </a:lnTo>
                  <a:lnTo>
                    <a:pt x="12610" y="49647"/>
                  </a:lnTo>
                  <a:close/>
                  <a:moveTo>
                    <a:pt x="37074" y="49703"/>
                  </a:moveTo>
                  <a:lnTo>
                    <a:pt x="49136" y="56679"/>
                  </a:lnTo>
                  <a:lnTo>
                    <a:pt x="37150" y="63637"/>
                  </a:lnTo>
                  <a:lnTo>
                    <a:pt x="25088" y="56679"/>
                  </a:lnTo>
                  <a:lnTo>
                    <a:pt x="37074" y="49703"/>
                  </a:lnTo>
                  <a:close/>
                  <a:moveTo>
                    <a:pt x="61443" y="49703"/>
                  </a:moveTo>
                  <a:lnTo>
                    <a:pt x="73505" y="56679"/>
                  </a:lnTo>
                  <a:lnTo>
                    <a:pt x="61519" y="63637"/>
                  </a:lnTo>
                  <a:lnTo>
                    <a:pt x="49438" y="56679"/>
                  </a:lnTo>
                  <a:lnTo>
                    <a:pt x="61443" y="49703"/>
                  </a:lnTo>
                  <a:close/>
                  <a:moveTo>
                    <a:pt x="85794" y="49703"/>
                  </a:moveTo>
                  <a:lnTo>
                    <a:pt x="97855" y="56679"/>
                  </a:lnTo>
                  <a:lnTo>
                    <a:pt x="85869" y="63637"/>
                  </a:lnTo>
                  <a:lnTo>
                    <a:pt x="73808" y="56679"/>
                  </a:lnTo>
                  <a:lnTo>
                    <a:pt x="85794" y="49703"/>
                  </a:lnTo>
                  <a:close/>
                  <a:moveTo>
                    <a:pt x="24937" y="56774"/>
                  </a:moveTo>
                  <a:lnTo>
                    <a:pt x="36999" y="63731"/>
                  </a:lnTo>
                  <a:lnTo>
                    <a:pt x="25012" y="70707"/>
                  </a:lnTo>
                  <a:lnTo>
                    <a:pt x="12951" y="63731"/>
                  </a:lnTo>
                  <a:lnTo>
                    <a:pt x="24937" y="56774"/>
                  </a:lnTo>
                  <a:close/>
                  <a:moveTo>
                    <a:pt x="49287" y="56774"/>
                  </a:moveTo>
                  <a:lnTo>
                    <a:pt x="61368" y="63731"/>
                  </a:lnTo>
                  <a:lnTo>
                    <a:pt x="49382" y="70707"/>
                  </a:lnTo>
                  <a:lnTo>
                    <a:pt x="37301" y="63731"/>
                  </a:lnTo>
                  <a:lnTo>
                    <a:pt x="49287" y="56774"/>
                  </a:lnTo>
                  <a:close/>
                  <a:moveTo>
                    <a:pt x="73656" y="56774"/>
                  </a:moveTo>
                  <a:lnTo>
                    <a:pt x="85718" y="63731"/>
                  </a:lnTo>
                  <a:lnTo>
                    <a:pt x="73732" y="70707"/>
                  </a:lnTo>
                  <a:lnTo>
                    <a:pt x="61670" y="63731"/>
                  </a:lnTo>
                  <a:lnTo>
                    <a:pt x="73656" y="56774"/>
                  </a:lnTo>
                  <a:close/>
                  <a:moveTo>
                    <a:pt x="98007" y="56774"/>
                  </a:moveTo>
                  <a:lnTo>
                    <a:pt x="110087" y="63731"/>
                  </a:lnTo>
                  <a:lnTo>
                    <a:pt x="98082" y="70707"/>
                  </a:lnTo>
                  <a:lnTo>
                    <a:pt x="86021" y="63731"/>
                  </a:lnTo>
                  <a:lnTo>
                    <a:pt x="98007" y="56774"/>
                  </a:lnTo>
                  <a:close/>
                  <a:moveTo>
                    <a:pt x="0" y="0"/>
                  </a:moveTo>
                  <a:lnTo>
                    <a:pt x="0" y="170"/>
                  </a:lnTo>
                  <a:lnTo>
                    <a:pt x="0" y="360"/>
                  </a:lnTo>
                  <a:lnTo>
                    <a:pt x="152" y="265"/>
                  </a:lnTo>
                  <a:lnTo>
                    <a:pt x="12213" y="7222"/>
                  </a:lnTo>
                  <a:lnTo>
                    <a:pt x="227" y="14198"/>
                  </a:lnTo>
                  <a:lnTo>
                    <a:pt x="0" y="14066"/>
                  </a:lnTo>
                  <a:lnTo>
                    <a:pt x="0" y="14236"/>
                  </a:lnTo>
                  <a:lnTo>
                    <a:pt x="76" y="14293"/>
                  </a:lnTo>
                  <a:lnTo>
                    <a:pt x="0" y="14331"/>
                  </a:lnTo>
                  <a:lnTo>
                    <a:pt x="0" y="14501"/>
                  </a:lnTo>
                  <a:lnTo>
                    <a:pt x="227" y="14369"/>
                  </a:lnTo>
                  <a:lnTo>
                    <a:pt x="12289" y="21345"/>
                  </a:lnTo>
                  <a:lnTo>
                    <a:pt x="303" y="28302"/>
                  </a:lnTo>
                  <a:lnTo>
                    <a:pt x="0" y="28132"/>
                  </a:lnTo>
                  <a:lnTo>
                    <a:pt x="0" y="28302"/>
                  </a:lnTo>
                  <a:lnTo>
                    <a:pt x="152" y="28397"/>
                  </a:lnTo>
                  <a:lnTo>
                    <a:pt x="0" y="28491"/>
                  </a:lnTo>
                  <a:lnTo>
                    <a:pt x="0" y="28661"/>
                  </a:lnTo>
                  <a:lnTo>
                    <a:pt x="303" y="28491"/>
                  </a:lnTo>
                  <a:lnTo>
                    <a:pt x="12384" y="35448"/>
                  </a:lnTo>
                  <a:lnTo>
                    <a:pt x="397" y="42425"/>
                  </a:lnTo>
                  <a:lnTo>
                    <a:pt x="0" y="42198"/>
                  </a:lnTo>
                  <a:lnTo>
                    <a:pt x="0" y="42368"/>
                  </a:lnTo>
                  <a:lnTo>
                    <a:pt x="227" y="42500"/>
                  </a:lnTo>
                  <a:lnTo>
                    <a:pt x="0" y="42651"/>
                  </a:lnTo>
                  <a:lnTo>
                    <a:pt x="0" y="42822"/>
                  </a:lnTo>
                  <a:lnTo>
                    <a:pt x="397" y="42595"/>
                  </a:lnTo>
                  <a:lnTo>
                    <a:pt x="12459" y="49552"/>
                  </a:lnTo>
                  <a:lnTo>
                    <a:pt x="473" y="56528"/>
                  </a:lnTo>
                  <a:lnTo>
                    <a:pt x="0" y="56263"/>
                  </a:lnTo>
                  <a:lnTo>
                    <a:pt x="0" y="56434"/>
                  </a:lnTo>
                  <a:lnTo>
                    <a:pt x="322" y="56623"/>
                  </a:lnTo>
                  <a:lnTo>
                    <a:pt x="0" y="56793"/>
                  </a:lnTo>
                  <a:lnTo>
                    <a:pt x="0" y="56982"/>
                  </a:lnTo>
                  <a:lnTo>
                    <a:pt x="473" y="56698"/>
                  </a:lnTo>
                  <a:lnTo>
                    <a:pt x="12535" y="63674"/>
                  </a:lnTo>
                  <a:lnTo>
                    <a:pt x="549" y="70632"/>
                  </a:lnTo>
                  <a:lnTo>
                    <a:pt x="0" y="70329"/>
                  </a:lnTo>
                  <a:lnTo>
                    <a:pt x="0" y="70499"/>
                  </a:lnTo>
                  <a:lnTo>
                    <a:pt x="397" y="70726"/>
                  </a:lnTo>
                  <a:lnTo>
                    <a:pt x="0" y="70953"/>
                  </a:lnTo>
                  <a:lnTo>
                    <a:pt x="0" y="71256"/>
                  </a:lnTo>
                  <a:lnTo>
                    <a:pt x="662" y="70878"/>
                  </a:lnTo>
                  <a:lnTo>
                    <a:pt x="9850" y="76190"/>
                  </a:lnTo>
                  <a:lnTo>
                    <a:pt x="10153" y="76190"/>
                  </a:lnTo>
                  <a:lnTo>
                    <a:pt x="813" y="70783"/>
                  </a:lnTo>
                  <a:lnTo>
                    <a:pt x="12799" y="63826"/>
                  </a:lnTo>
                  <a:lnTo>
                    <a:pt x="24861" y="70783"/>
                  </a:lnTo>
                  <a:lnTo>
                    <a:pt x="15579" y="76190"/>
                  </a:lnTo>
                  <a:lnTo>
                    <a:pt x="15881" y="76190"/>
                  </a:lnTo>
                  <a:lnTo>
                    <a:pt x="25012" y="70878"/>
                  </a:lnTo>
                  <a:lnTo>
                    <a:pt x="34201" y="76190"/>
                  </a:lnTo>
                  <a:lnTo>
                    <a:pt x="34522" y="76190"/>
                  </a:lnTo>
                  <a:lnTo>
                    <a:pt x="25164" y="70783"/>
                  </a:lnTo>
                  <a:lnTo>
                    <a:pt x="37150" y="63826"/>
                  </a:lnTo>
                  <a:lnTo>
                    <a:pt x="49230" y="70783"/>
                  </a:lnTo>
                  <a:lnTo>
                    <a:pt x="39929" y="76190"/>
                  </a:lnTo>
                  <a:lnTo>
                    <a:pt x="40231" y="76190"/>
                  </a:lnTo>
                  <a:lnTo>
                    <a:pt x="49382" y="70878"/>
                  </a:lnTo>
                  <a:lnTo>
                    <a:pt x="58570" y="76190"/>
                  </a:lnTo>
                  <a:lnTo>
                    <a:pt x="58872" y="76190"/>
                  </a:lnTo>
                  <a:lnTo>
                    <a:pt x="49533" y="70783"/>
                  </a:lnTo>
                  <a:lnTo>
                    <a:pt x="61519" y="63826"/>
                  </a:lnTo>
                  <a:lnTo>
                    <a:pt x="73581" y="70783"/>
                  </a:lnTo>
                  <a:lnTo>
                    <a:pt x="64298" y="76190"/>
                  </a:lnTo>
                  <a:lnTo>
                    <a:pt x="64601" y="76190"/>
                  </a:lnTo>
                  <a:lnTo>
                    <a:pt x="73732" y="70878"/>
                  </a:lnTo>
                  <a:lnTo>
                    <a:pt x="82920" y="76190"/>
                  </a:lnTo>
                  <a:lnTo>
                    <a:pt x="83223" y="76190"/>
                  </a:lnTo>
                  <a:lnTo>
                    <a:pt x="73883" y="70783"/>
                  </a:lnTo>
                  <a:lnTo>
                    <a:pt x="85869" y="63826"/>
                  </a:lnTo>
                  <a:lnTo>
                    <a:pt x="97931" y="70783"/>
                  </a:lnTo>
                  <a:lnTo>
                    <a:pt x="88648" y="76190"/>
                  </a:lnTo>
                  <a:lnTo>
                    <a:pt x="88951" y="76190"/>
                  </a:lnTo>
                  <a:lnTo>
                    <a:pt x="98082" y="70878"/>
                  </a:lnTo>
                  <a:lnTo>
                    <a:pt x="107289" y="76190"/>
                  </a:lnTo>
                  <a:lnTo>
                    <a:pt x="107592" y="76190"/>
                  </a:lnTo>
                  <a:lnTo>
                    <a:pt x="98234" y="70783"/>
                  </a:lnTo>
                  <a:lnTo>
                    <a:pt x="110239" y="63826"/>
                  </a:lnTo>
                  <a:lnTo>
                    <a:pt x="122300" y="70783"/>
                  </a:lnTo>
                  <a:lnTo>
                    <a:pt x="113018" y="76190"/>
                  </a:lnTo>
                  <a:lnTo>
                    <a:pt x="113320" y="76190"/>
                  </a:lnTo>
                  <a:lnTo>
                    <a:pt x="122452" y="70878"/>
                  </a:lnTo>
                  <a:lnTo>
                    <a:pt x="131640" y="76190"/>
                  </a:lnTo>
                  <a:lnTo>
                    <a:pt x="131942" y="76190"/>
                  </a:lnTo>
                  <a:lnTo>
                    <a:pt x="53068" y="30646"/>
                  </a:lnTo>
                  <a:lnTo>
                    <a:pt x="49022" y="28302"/>
                  </a:lnTo>
                  <a:lnTo>
                    <a:pt x="36809" y="21250"/>
                  </a:lnTo>
                  <a:lnTo>
                    <a:pt x="35732" y="20626"/>
                  </a:lnTo>
                  <a:lnTo>
                    <a:pt x="0"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20"/>
            <p:cNvSpPr/>
            <p:nvPr/>
          </p:nvSpPr>
          <p:spPr>
            <a:xfrm>
              <a:off x="8490555" y="3963302"/>
              <a:ext cx="653442" cy="385216"/>
            </a:xfrm>
            <a:custGeom>
              <a:avLst/>
              <a:gdLst/>
              <a:ahLst/>
              <a:cxnLst/>
              <a:rect l="l" t="t" r="r" b="b"/>
              <a:pathLst>
                <a:path w="10361" h="6108" extrusionOk="0">
                  <a:moveTo>
                    <a:pt x="10361" y="1"/>
                  </a:moveTo>
                  <a:lnTo>
                    <a:pt x="1" y="6032"/>
                  </a:lnTo>
                  <a:lnTo>
                    <a:pt x="152" y="6107"/>
                  </a:lnTo>
                  <a:lnTo>
                    <a:pt x="10361" y="171"/>
                  </a:lnTo>
                  <a:lnTo>
                    <a:pt x="10361" y="1"/>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20"/>
            <p:cNvSpPr/>
            <p:nvPr/>
          </p:nvSpPr>
          <p:spPr>
            <a:xfrm>
              <a:off x="8664622" y="4856404"/>
              <a:ext cx="479376" cy="279011"/>
            </a:xfrm>
            <a:custGeom>
              <a:avLst/>
              <a:gdLst/>
              <a:ahLst/>
              <a:cxnLst/>
              <a:rect l="l" t="t" r="r" b="b"/>
              <a:pathLst>
                <a:path w="7601" h="4424" extrusionOk="0">
                  <a:moveTo>
                    <a:pt x="7601" y="0"/>
                  </a:moveTo>
                  <a:lnTo>
                    <a:pt x="3309" y="2496"/>
                  </a:lnTo>
                  <a:lnTo>
                    <a:pt x="1" y="4424"/>
                  </a:lnTo>
                  <a:lnTo>
                    <a:pt x="303" y="4424"/>
                  </a:lnTo>
                  <a:lnTo>
                    <a:pt x="7601" y="170"/>
                  </a:lnTo>
                  <a:lnTo>
                    <a:pt x="7601"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9" name="Google Shape;1169;p20"/>
          <p:cNvSpPr txBox="1">
            <a:spLocks noGrp="1"/>
          </p:cNvSpPr>
          <p:nvPr>
            <p:ph type="title"/>
          </p:nvPr>
        </p:nvSpPr>
        <p:spPr>
          <a:xfrm>
            <a:off x="1505954" y="2709572"/>
            <a:ext cx="27426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2000">
                <a:solidFill>
                  <a:schemeClr val="lt2"/>
                </a:solidFill>
                <a:latin typeface="Roboto Black" panose="02000000000000000000" pitchFamily="2"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1170" name="Google Shape;1170;p20"/>
          <p:cNvSpPr txBox="1">
            <a:spLocks noGrp="1"/>
          </p:cNvSpPr>
          <p:nvPr>
            <p:ph type="title" idx="2"/>
          </p:nvPr>
        </p:nvSpPr>
        <p:spPr>
          <a:xfrm>
            <a:off x="4895446" y="2709572"/>
            <a:ext cx="27426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2000">
                <a:solidFill>
                  <a:schemeClr val="lt2"/>
                </a:solidFill>
                <a:latin typeface="Roboto Black" panose="02000000000000000000" pitchFamily="2"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1171" name="Google Shape;1171;p20"/>
          <p:cNvSpPr txBox="1">
            <a:spLocks noGrp="1"/>
          </p:cNvSpPr>
          <p:nvPr>
            <p:ph type="subTitle" idx="1"/>
          </p:nvPr>
        </p:nvSpPr>
        <p:spPr>
          <a:xfrm>
            <a:off x="4882396" y="3073070"/>
            <a:ext cx="2768700" cy="822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6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172" name="Google Shape;1172;p20"/>
          <p:cNvSpPr txBox="1">
            <a:spLocks noGrp="1"/>
          </p:cNvSpPr>
          <p:nvPr>
            <p:ph type="subTitle" idx="3"/>
          </p:nvPr>
        </p:nvSpPr>
        <p:spPr>
          <a:xfrm>
            <a:off x="1492904" y="3073070"/>
            <a:ext cx="2768700" cy="822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6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173" name="Google Shape;1173;p20"/>
          <p:cNvSpPr txBox="1">
            <a:spLocks noGrp="1"/>
          </p:cNvSpPr>
          <p:nvPr>
            <p:ph type="title" idx="4"/>
          </p:nvPr>
        </p:nvSpPr>
        <p:spPr>
          <a:xfrm>
            <a:off x="720000" y="539500"/>
            <a:ext cx="7704000" cy="45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2800">
                <a:latin typeface="Roboto Black" panose="02000000000000000000" pitchFamily="2" charset="0"/>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dirty="0"/>
          </a:p>
        </p:txBody>
      </p:sp>
      <p:grpSp>
        <p:nvGrpSpPr>
          <p:cNvPr id="1174" name="Google Shape;1174;p20"/>
          <p:cNvGrpSpPr/>
          <p:nvPr/>
        </p:nvGrpSpPr>
        <p:grpSpPr>
          <a:xfrm>
            <a:off x="33583" y="566326"/>
            <a:ext cx="959426" cy="929600"/>
            <a:chOff x="10401025" y="944500"/>
            <a:chExt cx="1235100" cy="1196704"/>
          </a:xfrm>
        </p:grpSpPr>
        <p:sp>
          <p:nvSpPr>
            <p:cNvPr id="1175" name="Google Shape;1175;p20"/>
            <p:cNvSpPr/>
            <p:nvPr/>
          </p:nvSpPr>
          <p:spPr>
            <a:xfrm>
              <a:off x="10463150" y="1980704"/>
              <a:ext cx="1091400" cy="160500"/>
            </a:xfrm>
            <a:prstGeom prst="ellipse">
              <a:avLst/>
            </a:pr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76" name="Google Shape;1176;p20"/>
            <p:cNvGrpSpPr/>
            <p:nvPr/>
          </p:nvGrpSpPr>
          <p:grpSpPr>
            <a:xfrm>
              <a:off x="10401025" y="944500"/>
              <a:ext cx="1235100" cy="1128725"/>
              <a:chOff x="2439475" y="238125"/>
              <a:chExt cx="1235100" cy="1128725"/>
            </a:xfrm>
          </p:grpSpPr>
          <p:sp>
            <p:nvSpPr>
              <p:cNvPr id="1177" name="Google Shape;1177;p20"/>
              <p:cNvSpPr/>
              <p:nvPr/>
            </p:nvSpPr>
            <p:spPr>
              <a:xfrm>
                <a:off x="2439475" y="516850"/>
                <a:ext cx="1235100" cy="571275"/>
              </a:xfrm>
              <a:custGeom>
                <a:avLst/>
                <a:gdLst/>
                <a:ahLst/>
                <a:cxnLst/>
                <a:rect l="l" t="t" r="r" b="b"/>
                <a:pathLst>
                  <a:path w="49404" h="22851" extrusionOk="0">
                    <a:moveTo>
                      <a:pt x="12371" y="1202"/>
                    </a:moveTo>
                    <a:lnTo>
                      <a:pt x="13159" y="1222"/>
                    </a:lnTo>
                    <a:lnTo>
                      <a:pt x="13966" y="1241"/>
                    </a:lnTo>
                    <a:lnTo>
                      <a:pt x="14813" y="1281"/>
                    </a:lnTo>
                    <a:lnTo>
                      <a:pt x="15660" y="1340"/>
                    </a:lnTo>
                    <a:lnTo>
                      <a:pt x="16527" y="1399"/>
                    </a:lnTo>
                    <a:lnTo>
                      <a:pt x="17414" y="1497"/>
                    </a:lnTo>
                    <a:lnTo>
                      <a:pt x="18300" y="1596"/>
                    </a:lnTo>
                    <a:lnTo>
                      <a:pt x="19226" y="1734"/>
                    </a:lnTo>
                    <a:lnTo>
                      <a:pt x="20152" y="1872"/>
                    </a:lnTo>
                    <a:lnTo>
                      <a:pt x="21077" y="2009"/>
                    </a:lnTo>
                    <a:lnTo>
                      <a:pt x="22023" y="2187"/>
                    </a:lnTo>
                    <a:lnTo>
                      <a:pt x="22988" y="2384"/>
                    </a:lnTo>
                    <a:lnTo>
                      <a:pt x="23953" y="2581"/>
                    </a:lnTo>
                    <a:lnTo>
                      <a:pt x="24919" y="2797"/>
                    </a:lnTo>
                    <a:lnTo>
                      <a:pt x="25904" y="3053"/>
                    </a:lnTo>
                    <a:lnTo>
                      <a:pt x="26888" y="3310"/>
                    </a:lnTo>
                    <a:lnTo>
                      <a:pt x="28031" y="3625"/>
                    </a:lnTo>
                    <a:lnTo>
                      <a:pt x="29173" y="3960"/>
                    </a:lnTo>
                    <a:lnTo>
                      <a:pt x="30277" y="4294"/>
                    </a:lnTo>
                    <a:lnTo>
                      <a:pt x="31360" y="4669"/>
                    </a:lnTo>
                    <a:lnTo>
                      <a:pt x="32424" y="5043"/>
                    </a:lnTo>
                    <a:lnTo>
                      <a:pt x="33468" y="5437"/>
                    </a:lnTo>
                    <a:lnTo>
                      <a:pt x="34472" y="5831"/>
                    </a:lnTo>
                    <a:lnTo>
                      <a:pt x="35457" y="6245"/>
                    </a:lnTo>
                    <a:lnTo>
                      <a:pt x="36895" y="6875"/>
                    </a:lnTo>
                    <a:lnTo>
                      <a:pt x="38254" y="7545"/>
                    </a:lnTo>
                    <a:lnTo>
                      <a:pt x="39554" y="8214"/>
                    </a:lnTo>
                    <a:lnTo>
                      <a:pt x="40165" y="8549"/>
                    </a:lnTo>
                    <a:lnTo>
                      <a:pt x="40756" y="8904"/>
                    </a:lnTo>
                    <a:lnTo>
                      <a:pt x="41623" y="9416"/>
                    </a:lnTo>
                    <a:lnTo>
                      <a:pt x="42450" y="9948"/>
                    </a:lnTo>
                    <a:lnTo>
                      <a:pt x="43218" y="10480"/>
                    </a:lnTo>
                    <a:lnTo>
                      <a:pt x="43927" y="11012"/>
                    </a:lnTo>
                    <a:lnTo>
                      <a:pt x="44597" y="11543"/>
                    </a:lnTo>
                    <a:lnTo>
                      <a:pt x="45227" y="12075"/>
                    </a:lnTo>
                    <a:lnTo>
                      <a:pt x="45779" y="12607"/>
                    </a:lnTo>
                    <a:lnTo>
                      <a:pt x="46291" y="13139"/>
                    </a:lnTo>
                    <a:lnTo>
                      <a:pt x="46744" y="13671"/>
                    </a:lnTo>
                    <a:lnTo>
                      <a:pt x="47138" y="14183"/>
                    </a:lnTo>
                    <a:lnTo>
                      <a:pt x="47473" y="14675"/>
                    </a:lnTo>
                    <a:lnTo>
                      <a:pt x="47611" y="14931"/>
                    </a:lnTo>
                    <a:lnTo>
                      <a:pt x="47729" y="15168"/>
                    </a:lnTo>
                    <a:lnTo>
                      <a:pt x="47847" y="15404"/>
                    </a:lnTo>
                    <a:lnTo>
                      <a:pt x="47946" y="15641"/>
                    </a:lnTo>
                    <a:lnTo>
                      <a:pt x="48025" y="15877"/>
                    </a:lnTo>
                    <a:lnTo>
                      <a:pt x="48084" y="16113"/>
                    </a:lnTo>
                    <a:lnTo>
                      <a:pt x="48143" y="16330"/>
                    </a:lnTo>
                    <a:lnTo>
                      <a:pt x="48182" y="16547"/>
                    </a:lnTo>
                    <a:lnTo>
                      <a:pt x="48202" y="16763"/>
                    </a:lnTo>
                    <a:lnTo>
                      <a:pt x="48202" y="16980"/>
                    </a:lnTo>
                    <a:lnTo>
                      <a:pt x="48202" y="17157"/>
                    </a:lnTo>
                    <a:lnTo>
                      <a:pt x="48182" y="17335"/>
                    </a:lnTo>
                    <a:lnTo>
                      <a:pt x="48163" y="17512"/>
                    </a:lnTo>
                    <a:lnTo>
                      <a:pt x="48123" y="17709"/>
                    </a:lnTo>
                    <a:lnTo>
                      <a:pt x="48044" y="17926"/>
                    </a:lnTo>
                    <a:lnTo>
                      <a:pt x="47966" y="18123"/>
                    </a:lnTo>
                    <a:lnTo>
                      <a:pt x="47847" y="18339"/>
                    </a:lnTo>
                    <a:lnTo>
                      <a:pt x="47729" y="18536"/>
                    </a:lnTo>
                    <a:lnTo>
                      <a:pt x="47611" y="18714"/>
                    </a:lnTo>
                    <a:lnTo>
                      <a:pt x="47473" y="18871"/>
                    </a:lnTo>
                    <a:lnTo>
                      <a:pt x="47315" y="19048"/>
                    </a:lnTo>
                    <a:lnTo>
                      <a:pt x="47158" y="19206"/>
                    </a:lnTo>
                    <a:lnTo>
                      <a:pt x="46961" y="19364"/>
                    </a:lnTo>
                    <a:lnTo>
                      <a:pt x="46764" y="19521"/>
                    </a:lnTo>
                    <a:lnTo>
                      <a:pt x="46567" y="19679"/>
                    </a:lnTo>
                    <a:lnTo>
                      <a:pt x="46331" y="19817"/>
                    </a:lnTo>
                    <a:lnTo>
                      <a:pt x="45956" y="20033"/>
                    </a:lnTo>
                    <a:lnTo>
                      <a:pt x="45562" y="20230"/>
                    </a:lnTo>
                    <a:lnTo>
                      <a:pt x="45129" y="20427"/>
                    </a:lnTo>
                    <a:lnTo>
                      <a:pt x="44676" y="20605"/>
                    </a:lnTo>
                    <a:lnTo>
                      <a:pt x="44183" y="20762"/>
                    </a:lnTo>
                    <a:lnTo>
                      <a:pt x="43652" y="20920"/>
                    </a:lnTo>
                    <a:lnTo>
                      <a:pt x="43100" y="21058"/>
                    </a:lnTo>
                    <a:lnTo>
                      <a:pt x="42529" y="21176"/>
                    </a:lnTo>
                    <a:lnTo>
                      <a:pt x="41918" y="21294"/>
                    </a:lnTo>
                    <a:lnTo>
                      <a:pt x="41308" y="21373"/>
                    </a:lnTo>
                    <a:lnTo>
                      <a:pt x="40657" y="21471"/>
                    </a:lnTo>
                    <a:lnTo>
                      <a:pt x="39968" y="21530"/>
                    </a:lnTo>
                    <a:lnTo>
                      <a:pt x="39279" y="21589"/>
                    </a:lnTo>
                    <a:lnTo>
                      <a:pt x="38550" y="21629"/>
                    </a:lnTo>
                    <a:lnTo>
                      <a:pt x="37821" y="21649"/>
                    </a:lnTo>
                    <a:lnTo>
                      <a:pt x="36265" y="21649"/>
                    </a:lnTo>
                    <a:lnTo>
                      <a:pt x="35437" y="21609"/>
                    </a:lnTo>
                    <a:lnTo>
                      <a:pt x="34610" y="21570"/>
                    </a:lnTo>
                    <a:lnTo>
                      <a:pt x="33763" y="21530"/>
                    </a:lnTo>
                    <a:lnTo>
                      <a:pt x="32896" y="21452"/>
                    </a:lnTo>
                    <a:lnTo>
                      <a:pt x="32010" y="21353"/>
                    </a:lnTo>
                    <a:lnTo>
                      <a:pt x="31104" y="21255"/>
                    </a:lnTo>
                    <a:lnTo>
                      <a:pt x="30198" y="21136"/>
                    </a:lnTo>
                    <a:lnTo>
                      <a:pt x="29272" y="20999"/>
                    </a:lnTo>
                    <a:lnTo>
                      <a:pt x="28346" y="20841"/>
                    </a:lnTo>
                    <a:lnTo>
                      <a:pt x="27401" y="20664"/>
                    </a:lnTo>
                    <a:lnTo>
                      <a:pt x="26435" y="20486"/>
                    </a:lnTo>
                    <a:lnTo>
                      <a:pt x="25470" y="20270"/>
                    </a:lnTo>
                    <a:lnTo>
                      <a:pt x="24505" y="20053"/>
                    </a:lnTo>
                    <a:lnTo>
                      <a:pt x="23520" y="19817"/>
                    </a:lnTo>
                    <a:lnTo>
                      <a:pt x="22535" y="19561"/>
                    </a:lnTo>
                    <a:lnTo>
                      <a:pt x="21393" y="19245"/>
                    </a:lnTo>
                    <a:lnTo>
                      <a:pt x="20250" y="18911"/>
                    </a:lnTo>
                    <a:lnTo>
                      <a:pt x="19147" y="18556"/>
                    </a:lnTo>
                    <a:lnTo>
                      <a:pt x="18064" y="18182"/>
                    </a:lnTo>
                    <a:lnTo>
                      <a:pt x="17000" y="17807"/>
                    </a:lnTo>
                    <a:lnTo>
                      <a:pt x="15956" y="17433"/>
                    </a:lnTo>
                    <a:lnTo>
                      <a:pt x="14951" y="17020"/>
                    </a:lnTo>
                    <a:lnTo>
                      <a:pt x="13966" y="16606"/>
                    </a:lnTo>
                    <a:lnTo>
                      <a:pt x="12528" y="15975"/>
                    </a:lnTo>
                    <a:lnTo>
                      <a:pt x="11169" y="15325"/>
                    </a:lnTo>
                    <a:lnTo>
                      <a:pt x="9869" y="14656"/>
                    </a:lnTo>
                    <a:lnTo>
                      <a:pt x="9259" y="14301"/>
                    </a:lnTo>
                    <a:lnTo>
                      <a:pt x="8648" y="13966"/>
                    </a:lnTo>
                    <a:lnTo>
                      <a:pt x="7801" y="13434"/>
                    </a:lnTo>
                    <a:lnTo>
                      <a:pt x="6974" y="12903"/>
                    </a:lnTo>
                    <a:lnTo>
                      <a:pt x="6205" y="12371"/>
                    </a:lnTo>
                    <a:lnTo>
                      <a:pt x="5476" y="11839"/>
                    </a:lnTo>
                    <a:lnTo>
                      <a:pt x="4807" y="11307"/>
                    </a:lnTo>
                    <a:lnTo>
                      <a:pt x="4196" y="10775"/>
                    </a:lnTo>
                    <a:lnTo>
                      <a:pt x="3645" y="10243"/>
                    </a:lnTo>
                    <a:lnTo>
                      <a:pt x="3132" y="9711"/>
                    </a:lnTo>
                    <a:lnTo>
                      <a:pt x="2679" y="9199"/>
                    </a:lnTo>
                    <a:lnTo>
                      <a:pt x="2285" y="8687"/>
                    </a:lnTo>
                    <a:lnTo>
                      <a:pt x="1951" y="8175"/>
                    </a:lnTo>
                    <a:lnTo>
                      <a:pt x="1813" y="7939"/>
                    </a:lnTo>
                    <a:lnTo>
                      <a:pt x="1694" y="7683"/>
                    </a:lnTo>
                    <a:lnTo>
                      <a:pt x="1576" y="7446"/>
                    </a:lnTo>
                    <a:lnTo>
                      <a:pt x="1478" y="7210"/>
                    </a:lnTo>
                    <a:lnTo>
                      <a:pt x="1399" y="6973"/>
                    </a:lnTo>
                    <a:lnTo>
                      <a:pt x="1320" y="6757"/>
                    </a:lnTo>
                    <a:lnTo>
                      <a:pt x="1281" y="6520"/>
                    </a:lnTo>
                    <a:lnTo>
                      <a:pt x="1241" y="6304"/>
                    </a:lnTo>
                    <a:lnTo>
                      <a:pt x="1222" y="6087"/>
                    </a:lnTo>
                    <a:lnTo>
                      <a:pt x="1222" y="5890"/>
                    </a:lnTo>
                    <a:lnTo>
                      <a:pt x="1222" y="5693"/>
                    </a:lnTo>
                    <a:lnTo>
                      <a:pt x="1241" y="5516"/>
                    </a:lnTo>
                    <a:lnTo>
                      <a:pt x="1261" y="5338"/>
                    </a:lnTo>
                    <a:lnTo>
                      <a:pt x="1300" y="5161"/>
                    </a:lnTo>
                    <a:lnTo>
                      <a:pt x="1379" y="4944"/>
                    </a:lnTo>
                    <a:lnTo>
                      <a:pt x="1458" y="4728"/>
                    </a:lnTo>
                    <a:lnTo>
                      <a:pt x="1557" y="4531"/>
                    </a:lnTo>
                    <a:lnTo>
                      <a:pt x="1694" y="4314"/>
                    </a:lnTo>
                    <a:lnTo>
                      <a:pt x="1813" y="4157"/>
                    </a:lnTo>
                    <a:lnTo>
                      <a:pt x="1951" y="3979"/>
                    </a:lnTo>
                    <a:lnTo>
                      <a:pt x="2108" y="3802"/>
                    </a:lnTo>
                    <a:lnTo>
                      <a:pt x="2266" y="3644"/>
                    </a:lnTo>
                    <a:lnTo>
                      <a:pt x="2443" y="3487"/>
                    </a:lnTo>
                    <a:lnTo>
                      <a:pt x="2640" y="3329"/>
                    </a:lnTo>
                    <a:lnTo>
                      <a:pt x="2857" y="3191"/>
                    </a:lnTo>
                    <a:lnTo>
                      <a:pt x="3093" y="3034"/>
                    </a:lnTo>
                    <a:lnTo>
                      <a:pt x="3448" y="2817"/>
                    </a:lnTo>
                    <a:lnTo>
                      <a:pt x="3861" y="2620"/>
                    </a:lnTo>
                    <a:lnTo>
                      <a:pt x="4295" y="2443"/>
                    </a:lnTo>
                    <a:lnTo>
                      <a:pt x="4748" y="2266"/>
                    </a:lnTo>
                    <a:lnTo>
                      <a:pt x="5240" y="2088"/>
                    </a:lnTo>
                    <a:lnTo>
                      <a:pt x="5772" y="1950"/>
                    </a:lnTo>
                    <a:lnTo>
                      <a:pt x="6324" y="1812"/>
                    </a:lnTo>
                    <a:lnTo>
                      <a:pt x="6895" y="1675"/>
                    </a:lnTo>
                    <a:lnTo>
                      <a:pt x="7486" y="1576"/>
                    </a:lnTo>
                    <a:lnTo>
                      <a:pt x="8116" y="1478"/>
                    </a:lnTo>
                    <a:lnTo>
                      <a:pt x="8766" y="1399"/>
                    </a:lnTo>
                    <a:lnTo>
                      <a:pt x="9456" y="1320"/>
                    </a:lnTo>
                    <a:lnTo>
                      <a:pt x="10145" y="1281"/>
                    </a:lnTo>
                    <a:lnTo>
                      <a:pt x="10854" y="1241"/>
                    </a:lnTo>
                    <a:lnTo>
                      <a:pt x="11603" y="1222"/>
                    </a:lnTo>
                    <a:lnTo>
                      <a:pt x="12371" y="1202"/>
                    </a:lnTo>
                    <a:close/>
                    <a:moveTo>
                      <a:pt x="12371" y="0"/>
                    </a:moveTo>
                    <a:lnTo>
                      <a:pt x="11169" y="20"/>
                    </a:lnTo>
                    <a:lnTo>
                      <a:pt x="10027" y="79"/>
                    </a:lnTo>
                    <a:lnTo>
                      <a:pt x="8943" y="158"/>
                    </a:lnTo>
                    <a:lnTo>
                      <a:pt x="7899" y="296"/>
                    </a:lnTo>
                    <a:lnTo>
                      <a:pt x="7131" y="414"/>
                    </a:lnTo>
                    <a:lnTo>
                      <a:pt x="6422" y="552"/>
                    </a:lnTo>
                    <a:lnTo>
                      <a:pt x="5733" y="709"/>
                    </a:lnTo>
                    <a:lnTo>
                      <a:pt x="5063" y="887"/>
                    </a:lnTo>
                    <a:lnTo>
                      <a:pt x="4590" y="1044"/>
                    </a:lnTo>
                    <a:lnTo>
                      <a:pt x="4157" y="1202"/>
                    </a:lnTo>
                    <a:lnTo>
                      <a:pt x="3723" y="1359"/>
                    </a:lnTo>
                    <a:lnTo>
                      <a:pt x="3310" y="1556"/>
                    </a:lnTo>
                    <a:lnTo>
                      <a:pt x="2916" y="1753"/>
                    </a:lnTo>
                    <a:lnTo>
                      <a:pt x="2541" y="1970"/>
                    </a:lnTo>
                    <a:lnTo>
                      <a:pt x="2187" y="2187"/>
                    </a:lnTo>
                    <a:lnTo>
                      <a:pt x="1852" y="2423"/>
                    </a:lnTo>
                    <a:lnTo>
                      <a:pt x="1557" y="2679"/>
                    </a:lnTo>
                    <a:lnTo>
                      <a:pt x="1261" y="2935"/>
                    </a:lnTo>
                    <a:lnTo>
                      <a:pt x="1005" y="3231"/>
                    </a:lnTo>
                    <a:lnTo>
                      <a:pt x="769" y="3526"/>
                    </a:lnTo>
                    <a:lnTo>
                      <a:pt x="572" y="3822"/>
                    </a:lnTo>
                    <a:lnTo>
                      <a:pt x="394" y="4157"/>
                    </a:lnTo>
                    <a:lnTo>
                      <a:pt x="256" y="4491"/>
                    </a:lnTo>
                    <a:lnTo>
                      <a:pt x="138" y="4846"/>
                    </a:lnTo>
                    <a:lnTo>
                      <a:pt x="79" y="5102"/>
                    </a:lnTo>
                    <a:lnTo>
                      <a:pt x="40" y="5358"/>
                    </a:lnTo>
                    <a:lnTo>
                      <a:pt x="20" y="5614"/>
                    </a:lnTo>
                    <a:lnTo>
                      <a:pt x="0" y="5890"/>
                    </a:lnTo>
                    <a:lnTo>
                      <a:pt x="20" y="6146"/>
                    </a:lnTo>
                    <a:lnTo>
                      <a:pt x="40" y="6402"/>
                    </a:lnTo>
                    <a:lnTo>
                      <a:pt x="79" y="6658"/>
                    </a:lnTo>
                    <a:lnTo>
                      <a:pt x="138" y="6934"/>
                    </a:lnTo>
                    <a:lnTo>
                      <a:pt x="197" y="7190"/>
                    </a:lnTo>
                    <a:lnTo>
                      <a:pt x="276" y="7446"/>
                    </a:lnTo>
                    <a:lnTo>
                      <a:pt x="375" y="7702"/>
                    </a:lnTo>
                    <a:lnTo>
                      <a:pt x="493" y="7958"/>
                    </a:lnTo>
                    <a:lnTo>
                      <a:pt x="710" y="8411"/>
                    </a:lnTo>
                    <a:lnTo>
                      <a:pt x="966" y="8864"/>
                    </a:lnTo>
                    <a:lnTo>
                      <a:pt x="1261" y="9317"/>
                    </a:lnTo>
                    <a:lnTo>
                      <a:pt x="1596" y="9771"/>
                    </a:lnTo>
                    <a:lnTo>
                      <a:pt x="1911" y="10165"/>
                    </a:lnTo>
                    <a:lnTo>
                      <a:pt x="2246" y="10539"/>
                    </a:lnTo>
                    <a:lnTo>
                      <a:pt x="2620" y="10933"/>
                    </a:lnTo>
                    <a:lnTo>
                      <a:pt x="3014" y="11327"/>
                    </a:lnTo>
                    <a:lnTo>
                      <a:pt x="3428" y="11721"/>
                    </a:lnTo>
                    <a:lnTo>
                      <a:pt x="3881" y="12095"/>
                    </a:lnTo>
                    <a:lnTo>
                      <a:pt x="4354" y="12489"/>
                    </a:lnTo>
                    <a:lnTo>
                      <a:pt x="4826" y="12863"/>
                    </a:lnTo>
                    <a:lnTo>
                      <a:pt x="5614" y="13434"/>
                    </a:lnTo>
                    <a:lnTo>
                      <a:pt x="6442" y="14006"/>
                    </a:lnTo>
                    <a:lnTo>
                      <a:pt x="7308" y="14557"/>
                    </a:lnTo>
                    <a:lnTo>
                      <a:pt x="8234" y="15109"/>
                    </a:lnTo>
                    <a:lnTo>
                      <a:pt x="9180" y="15641"/>
                    </a:lnTo>
                    <a:lnTo>
                      <a:pt x="10184" y="16172"/>
                    </a:lnTo>
                    <a:lnTo>
                      <a:pt x="11228" y="16704"/>
                    </a:lnTo>
                    <a:lnTo>
                      <a:pt x="12331" y="17216"/>
                    </a:lnTo>
                    <a:lnTo>
                      <a:pt x="13454" y="17709"/>
                    </a:lnTo>
                    <a:lnTo>
                      <a:pt x="14597" y="18182"/>
                    </a:lnTo>
                    <a:lnTo>
                      <a:pt x="15798" y="18654"/>
                    </a:lnTo>
                    <a:lnTo>
                      <a:pt x="17020" y="19108"/>
                    </a:lnTo>
                    <a:lnTo>
                      <a:pt x="18280" y="19541"/>
                    </a:lnTo>
                    <a:lnTo>
                      <a:pt x="19561" y="19955"/>
                    </a:lnTo>
                    <a:lnTo>
                      <a:pt x="20880" y="20349"/>
                    </a:lnTo>
                    <a:lnTo>
                      <a:pt x="22220" y="20723"/>
                    </a:lnTo>
                    <a:lnTo>
                      <a:pt x="23225" y="20979"/>
                    </a:lnTo>
                    <a:lnTo>
                      <a:pt x="24229" y="21215"/>
                    </a:lnTo>
                    <a:lnTo>
                      <a:pt x="25214" y="21452"/>
                    </a:lnTo>
                    <a:lnTo>
                      <a:pt x="26199" y="21668"/>
                    </a:lnTo>
                    <a:lnTo>
                      <a:pt x="27164" y="21846"/>
                    </a:lnTo>
                    <a:lnTo>
                      <a:pt x="28129" y="22023"/>
                    </a:lnTo>
                    <a:lnTo>
                      <a:pt x="29095" y="22180"/>
                    </a:lnTo>
                    <a:lnTo>
                      <a:pt x="30040" y="22318"/>
                    </a:lnTo>
                    <a:lnTo>
                      <a:pt x="30966" y="22456"/>
                    </a:lnTo>
                    <a:lnTo>
                      <a:pt x="31872" y="22555"/>
                    </a:lnTo>
                    <a:lnTo>
                      <a:pt x="32778" y="22653"/>
                    </a:lnTo>
                    <a:lnTo>
                      <a:pt x="33665" y="22732"/>
                    </a:lnTo>
                    <a:lnTo>
                      <a:pt x="34551" y="22791"/>
                    </a:lnTo>
                    <a:lnTo>
                      <a:pt x="35398" y="22830"/>
                    </a:lnTo>
                    <a:lnTo>
                      <a:pt x="36245" y="22850"/>
                    </a:lnTo>
                    <a:lnTo>
                      <a:pt x="37053" y="22850"/>
                    </a:lnTo>
                    <a:lnTo>
                      <a:pt x="38254" y="22830"/>
                    </a:lnTo>
                    <a:lnTo>
                      <a:pt x="39397" y="22791"/>
                    </a:lnTo>
                    <a:lnTo>
                      <a:pt x="40480" y="22693"/>
                    </a:lnTo>
                    <a:lnTo>
                      <a:pt x="41524" y="22574"/>
                    </a:lnTo>
                    <a:lnTo>
                      <a:pt x="42273" y="22456"/>
                    </a:lnTo>
                    <a:lnTo>
                      <a:pt x="43002" y="22318"/>
                    </a:lnTo>
                    <a:lnTo>
                      <a:pt x="43691" y="22141"/>
                    </a:lnTo>
                    <a:lnTo>
                      <a:pt x="44341" y="21964"/>
                    </a:lnTo>
                    <a:lnTo>
                      <a:pt x="44814" y="21826"/>
                    </a:lnTo>
                    <a:lnTo>
                      <a:pt x="45267" y="21668"/>
                    </a:lnTo>
                    <a:lnTo>
                      <a:pt x="45700" y="21491"/>
                    </a:lnTo>
                    <a:lnTo>
                      <a:pt x="46114" y="21314"/>
                    </a:lnTo>
                    <a:lnTo>
                      <a:pt x="46508" y="21097"/>
                    </a:lnTo>
                    <a:lnTo>
                      <a:pt x="46882" y="20900"/>
                    </a:lnTo>
                    <a:lnTo>
                      <a:pt x="47237" y="20664"/>
                    </a:lnTo>
                    <a:lnTo>
                      <a:pt x="47572" y="20427"/>
                    </a:lnTo>
                    <a:lnTo>
                      <a:pt x="47867" y="20191"/>
                    </a:lnTo>
                    <a:lnTo>
                      <a:pt x="48163" y="19915"/>
                    </a:lnTo>
                    <a:lnTo>
                      <a:pt x="48419" y="19639"/>
                    </a:lnTo>
                    <a:lnTo>
                      <a:pt x="48635" y="19344"/>
                    </a:lnTo>
                    <a:lnTo>
                      <a:pt x="48852" y="19029"/>
                    </a:lnTo>
                    <a:lnTo>
                      <a:pt x="49029" y="18694"/>
                    </a:lnTo>
                    <a:lnTo>
                      <a:pt x="49167" y="18359"/>
                    </a:lnTo>
                    <a:lnTo>
                      <a:pt x="49285" y="18004"/>
                    </a:lnTo>
                    <a:lnTo>
                      <a:pt x="49344" y="17748"/>
                    </a:lnTo>
                    <a:lnTo>
                      <a:pt x="49384" y="17492"/>
                    </a:lnTo>
                    <a:lnTo>
                      <a:pt x="49404" y="17236"/>
                    </a:lnTo>
                    <a:lnTo>
                      <a:pt x="49404" y="16980"/>
                    </a:lnTo>
                    <a:lnTo>
                      <a:pt x="49404" y="16704"/>
                    </a:lnTo>
                    <a:lnTo>
                      <a:pt x="49384" y="16448"/>
                    </a:lnTo>
                    <a:lnTo>
                      <a:pt x="49344" y="16192"/>
                    </a:lnTo>
                    <a:lnTo>
                      <a:pt x="49285" y="15936"/>
                    </a:lnTo>
                    <a:lnTo>
                      <a:pt x="49226" y="15680"/>
                    </a:lnTo>
                    <a:lnTo>
                      <a:pt x="49147" y="15404"/>
                    </a:lnTo>
                    <a:lnTo>
                      <a:pt x="49049" y="15148"/>
                    </a:lnTo>
                    <a:lnTo>
                      <a:pt x="48931" y="14892"/>
                    </a:lnTo>
                    <a:lnTo>
                      <a:pt x="48714" y="14439"/>
                    </a:lnTo>
                    <a:lnTo>
                      <a:pt x="48458" y="13986"/>
                    </a:lnTo>
                    <a:lnTo>
                      <a:pt x="48163" y="13533"/>
                    </a:lnTo>
                    <a:lnTo>
                      <a:pt x="47828" y="13100"/>
                    </a:lnTo>
                    <a:lnTo>
                      <a:pt x="47512" y="12706"/>
                    </a:lnTo>
                    <a:lnTo>
                      <a:pt x="47178" y="12312"/>
                    </a:lnTo>
                    <a:lnTo>
                      <a:pt x="46803" y="11918"/>
                    </a:lnTo>
                    <a:lnTo>
                      <a:pt x="46409" y="11524"/>
                    </a:lnTo>
                    <a:lnTo>
                      <a:pt x="45976" y="11149"/>
                    </a:lnTo>
                    <a:lnTo>
                      <a:pt x="45543" y="10755"/>
                    </a:lnTo>
                    <a:lnTo>
                      <a:pt x="45070" y="10381"/>
                    </a:lnTo>
                    <a:lnTo>
                      <a:pt x="44577" y="9987"/>
                    </a:lnTo>
                    <a:lnTo>
                      <a:pt x="43809" y="9416"/>
                    </a:lnTo>
                    <a:lnTo>
                      <a:pt x="42982" y="8864"/>
                    </a:lnTo>
                    <a:lnTo>
                      <a:pt x="42115" y="8293"/>
                    </a:lnTo>
                    <a:lnTo>
                      <a:pt x="41189" y="7761"/>
                    </a:lnTo>
                    <a:lnTo>
                      <a:pt x="40224" y="7210"/>
                    </a:lnTo>
                    <a:lnTo>
                      <a:pt x="39220" y="6678"/>
                    </a:lnTo>
                    <a:lnTo>
                      <a:pt x="38176" y="6166"/>
                    </a:lnTo>
                    <a:lnTo>
                      <a:pt x="37092" y="5654"/>
                    </a:lnTo>
                    <a:lnTo>
                      <a:pt x="35969" y="5161"/>
                    </a:lnTo>
                    <a:lnTo>
                      <a:pt x="34807" y="4669"/>
                    </a:lnTo>
                    <a:lnTo>
                      <a:pt x="33625" y="4196"/>
                    </a:lnTo>
                    <a:lnTo>
                      <a:pt x="32404" y="3763"/>
                    </a:lnTo>
                    <a:lnTo>
                      <a:pt x="31143" y="3329"/>
                    </a:lnTo>
                    <a:lnTo>
                      <a:pt x="29863" y="2916"/>
                    </a:lnTo>
                    <a:lnTo>
                      <a:pt x="28543" y="2502"/>
                    </a:lnTo>
                    <a:lnTo>
                      <a:pt x="27204" y="2147"/>
                    </a:lnTo>
                    <a:lnTo>
                      <a:pt x="26199" y="1872"/>
                    </a:lnTo>
                    <a:lnTo>
                      <a:pt x="25194" y="1635"/>
                    </a:lnTo>
                    <a:lnTo>
                      <a:pt x="24209" y="1399"/>
                    </a:lnTo>
                    <a:lnTo>
                      <a:pt x="23225" y="1202"/>
                    </a:lnTo>
                    <a:lnTo>
                      <a:pt x="22240" y="1005"/>
                    </a:lnTo>
                    <a:lnTo>
                      <a:pt x="21294" y="828"/>
                    </a:lnTo>
                    <a:lnTo>
                      <a:pt x="20329" y="670"/>
                    </a:lnTo>
                    <a:lnTo>
                      <a:pt x="19383" y="532"/>
                    </a:lnTo>
                    <a:lnTo>
                      <a:pt x="18458" y="414"/>
                    </a:lnTo>
                    <a:lnTo>
                      <a:pt x="17551" y="296"/>
                    </a:lnTo>
                    <a:lnTo>
                      <a:pt x="16645" y="217"/>
                    </a:lnTo>
                    <a:lnTo>
                      <a:pt x="15759" y="138"/>
                    </a:lnTo>
                    <a:lnTo>
                      <a:pt x="14873" y="79"/>
                    </a:lnTo>
                    <a:lnTo>
                      <a:pt x="14026" y="40"/>
                    </a:lnTo>
                    <a:lnTo>
                      <a:pt x="13178" y="20"/>
                    </a:lnTo>
                    <a:lnTo>
                      <a:pt x="123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20"/>
              <p:cNvSpPr/>
              <p:nvPr/>
            </p:nvSpPr>
            <p:spPr>
              <a:xfrm>
                <a:off x="2675350" y="238125"/>
                <a:ext cx="763825" cy="1128725"/>
              </a:xfrm>
              <a:custGeom>
                <a:avLst/>
                <a:gdLst/>
                <a:ahLst/>
                <a:cxnLst/>
                <a:rect l="l" t="t" r="r" b="b"/>
                <a:pathLst>
                  <a:path w="30553" h="45149" extrusionOk="0">
                    <a:moveTo>
                      <a:pt x="4728" y="1202"/>
                    </a:moveTo>
                    <a:lnTo>
                      <a:pt x="5122" y="1221"/>
                    </a:lnTo>
                    <a:lnTo>
                      <a:pt x="5556" y="1280"/>
                    </a:lnTo>
                    <a:lnTo>
                      <a:pt x="5989" y="1379"/>
                    </a:lnTo>
                    <a:lnTo>
                      <a:pt x="6442" y="1497"/>
                    </a:lnTo>
                    <a:lnTo>
                      <a:pt x="6876" y="1655"/>
                    </a:lnTo>
                    <a:lnTo>
                      <a:pt x="7289" y="1812"/>
                    </a:lnTo>
                    <a:lnTo>
                      <a:pt x="7742" y="2029"/>
                    </a:lnTo>
                    <a:lnTo>
                      <a:pt x="8195" y="2246"/>
                    </a:lnTo>
                    <a:lnTo>
                      <a:pt x="8648" y="2521"/>
                    </a:lnTo>
                    <a:lnTo>
                      <a:pt x="9121" y="2797"/>
                    </a:lnTo>
                    <a:lnTo>
                      <a:pt x="9614" y="3112"/>
                    </a:lnTo>
                    <a:lnTo>
                      <a:pt x="10106" y="3447"/>
                    </a:lnTo>
                    <a:lnTo>
                      <a:pt x="10855" y="4018"/>
                    </a:lnTo>
                    <a:lnTo>
                      <a:pt x="11623" y="4629"/>
                    </a:lnTo>
                    <a:lnTo>
                      <a:pt x="12391" y="5299"/>
                    </a:lnTo>
                    <a:lnTo>
                      <a:pt x="13179" y="6028"/>
                    </a:lnTo>
                    <a:lnTo>
                      <a:pt x="13967" y="6816"/>
                    </a:lnTo>
                    <a:lnTo>
                      <a:pt x="14755" y="7643"/>
                    </a:lnTo>
                    <a:lnTo>
                      <a:pt x="15562" y="8529"/>
                    </a:lnTo>
                    <a:lnTo>
                      <a:pt x="16350" y="9455"/>
                    </a:lnTo>
                    <a:lnTo>
                      <a:pt x="17158" y="10420"/>
                    </a:lnTo>
                    <a:lnTo>
                      <a:pt x="17946" y="11445"/>
                    </a:lnTo>
                    <a:lnTo>
                      <a:pt x="18754" y="12489"/>
                    </a:lnTo>
                    <a:lnTo>
                      <a:pt x="19522" y="13592"/>
                    </a:lnTo>
                    <a:lnTo>
                      <a:pt x="20310" y="14734"/>
                    </a:lnTo>
                    <a:lnTo>
                      <a:pt x="21078" y="15916"/>
                    </a:lnTo>
                    <a:lnTo>
                      <a:pt x="21826" y="17118"/>
                    </a:lnTo>
                    <a:lnTo>
                      <a:pt x="22555" y="18378"/>
                    </a:lnTo>
                    <a:lnTo>
                      <a:pt x="23363" y="19797"/>
                    </a:lnTo>
                    <a:lnTo>
                      <a:pt x="24111" y="21215"/>
                    </a:lnTo>
                    <a:lnTo>
                      <a:pt x="24821" y="22633"/>
                    </a:lnTo>
                    <a:lnTo>
                      <a:pt x="25471" y="24012"/>
                    </a:lnTo>
                    <a:lnTo>
                      <a:pt x="26081" y="25391"/>
                    </a:lnTo>
                    <a:lnTo>
                      <a:pt x="26633" y="26750"/>
                    </a:lnTo>
                    <a:lnTo>
                      <a:pt x="27145" y="28090"/>
                    </a:lnTo>
                    <a:lnTo>
                      <a:pt x="27598" y="29409"/>
                    </a:lnTo>
                    <a:lnTo>
                      <a:pt x="28012" y="30670"/>
                    </a:lnTo>
                    <a:lnTo>
                      <a:pt x="28366" y="31911"/>
                    </a:lnTo>
                    <a:lnTo>
                      <a:pt x="28662" y="33113"/>
                    </a:lnTo>
                    <a:lnTo>
                      <a:pt x="28898" y="34275"/>
                    </a:lnTo>
                    <a:lnTo>
                      <a:pt x="29095" y="35378"/>
                    </a:lnTo>
                    <a:lnTo>
                      <a:pt x="29174" y="35930"/>
                    </a:lnTo>
                    <a:lnTo>
                      <a:pt x="29233" y="36442"/>
                    </a:lnTo>
                    <a:lnTo>
                      <a:pt x="29272" y="36954"/>
                    </a:lnTo>
                    <a:lnTo>
                      <a:pt x="29312" y="37446"/>
                    </a:lnTo>
                    <a:lnTo>
                      <a:pt x="29331" y="37939"/>
                    </a:lnTo>
                    <a:lnTo>
                      <a:pt x="29331" y="38392"/>
                    </a:lnTo>
                    <a:lnTo>
                      <a:pt x="29331" y="38884"/>
                    </a:lnTo>
                    <a:lnTo>
                      <a:pt x="29312" y="39357"/>
                    </a:lnTo>
                    <a:lnTo>
                      <a:pt x="29272" y="39810"/>
                    </a:lnTo>
                    <a:lnTo>
                      <a:pt x="29213" y="40244"/>
                    </a:lnTo>
                    <a:lnTo>
                      <a:pt x="29134" y="40657"/>
                    </a:lnTo>
                    <a:lnTo>
                      <a:pt x="29056" y="41031"/>
                    </a:lnTo>
                    <a:lnTo>
                      <a:pt x="28938" y="41406"/>
                    </a:lnTo>
                    <a:lnTo>
                      <a:pt x="28819" y="41741"/>
                    </a:lnTo>
                    <a:lnTo>
                      <a:pt x="28701" y="42056"/>
                    </a:lnTo>
                    <a:lnTo>
                      <a:pt x="28544" y="42332"/>
                    </a:lnTo>
                    <a:lnTo>
                      <a:pt x="28386" y="42607"/>
                    </a:lnTo>
                    <a:lnTo>
                      <a:pt x="28209" y="42844"/>
                    </a:lnTo>
                    <a:lnTo>
                      <a:pt x="28031" y="43060"/>
                    </a:lnTo>
                    <a:lnTo>
                      <a:pt x="27834" y="43238"/>
                    </a:lnTo>
                    <a:lnTo>
                      <a:pt x="27618" y="43415"/>
                    </a:lnTo>
                    <a:lnTo>
                      <a:pt x="27381" y="43553"/>
                    </a:lnTo>
                    <a:lnTo>
                      <a:pt x="27224" y="43651"/>
                    </a:lnTo>
                    <a:lnTo>
                      <a:pt x="27046" y="43730"/>
                    </a:lnTo>
                    <a:lnTo>
                      <a:pt x="26849" y="43789"/>
                    </a:lnTo>
                    <a:lnTo>
                      <a:pt x="26653" y="43848"/>
                    </a:lnTo>
                    <a:lnTo>
                      <a:pt x="26456" y="43888"/>
                    </a:lnTo>
                    <a:lnTo>
                      <a:pt x="26259" y="43927"/>
                    </a:lnTo>
                    <a:lnTo>
                      <a:pt x="26042" y="43947"/>
                    </a:lnTo>
                    <a:lnTo>
                      <a:pt x="25825" y="43947"/>
                    </a:lnTo>
                    <a:lnTo>
                      <a:pt x="25412" y="43927"/>
                    </a:lnTo>
                    <a:lnTo>
                      <a:pt x="24998" y="43888"/>
                    </a:lnTo>
                    <a:lnTo>
                      <a:pt x="24565" y="43789"/>
                    </a:lnTo>
                    <a:lnTo>
                      <a:pt x="24092" y="43651"/>
                    </a:lnTo>
                    <a:lnTo>
                      <a:pt x="23678" y="43513"/>
                    </a:lnTo>
                    <a:lnTo>
                      <a:pt x="23245" y="43336"/>
                    </a:lnTo>
                    <a:lnTo>
                      <a:pt x="22811" y="43139"/>
                    </a:lnTo>
                    <a:lnTo>
                      <a:pt x="22358" y="42903"/>
                    </a:lnTo>
                    <a:lnTo>
                      <a:pt x="21886" y="42647"/>
                    </a:lnTo>
                    <a:lnTo>
                      <a:pt x="21413" y="42351"/>
                    </a:lnTo>
                    <a:lnTo>
                      <a:pt x="20940" y="42036"/>
                    </a:lnTo>
                    <a:lnTo>
                      <a:pt x="20448" y="41701"/>
                    </a:lnTo>
                    <a:lnTo>
                      <a:pt x="19699" y="41150"/>
                    </a:lnTo>
                    <a:lnTo>
                      <a:pt x="18931" y="40519"/>
                    </a:lnTo>
                    <a:lnTo>
                      <a:pt x="18163" y="39850"/>
                    </a:lnTo>
                    <a:lnTo>
                      <a:pt x="17375" y="39121"/>
                    </a:lnTo>
                    <a:lnTo>
                      <a:pt x="16587" y="38352"/>
                    </a:lnTo>
                    <a:lnTo>
                      <a:pt x="15799" y="37505"/>
                    </a:lnTo>
                    <a:lnTo>
                      <a:pt x="14991" y="36639"/>
                    </a:lnTo>
                    <a:lnTo>
                      <a:pt x="14184" y="35713"/>
                    </a:lnTo>
                    <a:lnTo>
                      <a:pt x="13396" y="34728"/>
                    </a:lnTo>
                    <a:lnTo>
                      <a:pt x="12588" y="33723"/>
                    </a:lnTo>
                    <a:lnTo>
                      <a:pt x="11800" y="32660"/>
                    </a:lnTo>
                    <a:lnTo>
                      <a:pt x="11012" y="31557"/>
                    </a:lnTo>
                    <a:lnTo>
                      <a:pt x="10244" y="30414"/>
                    </a:lnTo>
                    <a:lnTo>
                      <a:pt x="9476" y="29252"/>
                    </a:lnTo>
                    <a:lnTo>
                      <a:pt x="8727" y="28031"/>
                    </a:lnTo>
                    <a:lnTo>
                      <a:pt x="7998" y="26790"/>
                    </a:lnTo>
                    <a:lnTo>
                      <a:pt x="7191" y="25352"/>
                    </a:lnTo>
                    <a:lnTo>
                      <a:pt x="6442" y="23933"/>
                    </a:lnTo>
                    <a:lnTo>
                      <a:pt x="5733" y="22535"/>
                    </a:lnTo>
                    <a:lnTo>
                      <a:pt x="5083" y="21136"/>
                    </a:lnTo>
                    <a:lnTo>
                      <a:pt x="4472" y="19757"/>
                    </a:lnTo>
                    <a:lnTo>
                      <a:pt x="3901" y="18398"/>
                    </a:lnTo>
                    <a:lnTo>
                      <a:pt x="3409" y="17059"/>
                    </a:lnTo>
                    <a:lnTo>
                      <a:pt x="2956" y="15759"/>
                    </a:lnTo>
                    <a:lnTo>
                      <a:pt x="2542" y="14478"/>
                    </a:lnTo>
                    <a:lnTo>
                      <a:pt x="2187" y="13237"/>
                    </a:lnTo>
                    <a:lnTo>
                      <a:pt x="1892" y="12036"/>
                    </a:lnTo>
                    <a:lnTo>
                      <a:pt x="1655" y="10873"/>
                    </a:lnTo>
                    <a:lnTo>
                      <a:pt x="1458" y="9770"/>
                    </a:lnTo>
                    <a:lnTo>
                      <a:pt x="1380" y="9238"/>
                    </a:lnTo>
                    <a:lnTo>
                      <a:pt x="1321" y="8707"/>
                    </a:lnTo>
                    <a:lnTo>
                      <a:pt x="1262" y="8194"/>
                    </a:lnTo>
                    <a:lnTo>
                      <a:pt x="1242" y="7702"/>
                    </a:lnTo>
                    <a:lnTo>
                      <a:pt x="1222" y="7229"/>
                    </a:lnTo>
                    <a:lnTo>
                      <a:pt x="1202" y="6757"/>
                    </a:lnTo>
                    <a:lnTo>
                      <a:pt x="1222" y="6264"/>
                    </a:lnTo>
                    <a:lnTo>
                      <a:pt x="1242" y="5791"/>
                    </a:lnTo>
                    <a:lnTo>
                      <a:pt x="1281" y="5338"/>
                    </a:lnTo>
                    <a:lnTo>
                      <a:pt x="1340" y="4905"/>
                    </a:lnTo>
                    <a:lnTo>
                      <a:pt x="1419" y="4511"/>
                    </a:lnTo>
                    <a:lnTo>
                      <a:pt x="1498" y="4117"/>
                    </a:lnTo>
                    <a:lnTo>
                      <a:pt x="1596" y="3762"/>
                    </a:lnTo>
                    <a:lnTo>
                      <a:pt x="1715" y="3427"/>
                    </a:lnTo>
                    <a:lnTo>
                      <a:pt x="1852" y="3112"/>
                    </a:lnTo>
                    <a:lnTo>
                      <a:pt x="2010" y="2817"/>
                    </a:lnTo>
                    <a:lnTo>
                      <a:pt x="2168" y="2561"/>
                    </a:lnTo>
                    <a:lnTo>
                      <a:pt x="2345" y="2324"/>
                    </a:lnTo>
                    <a:lnTo>
                      <a:pt x="2522" y="2108"/>
                    </a:lnTo>
                    <a:lnTo>
                      <a:pt x="2719" y="1911"/>
                    </a:lnTo>
                    <a:lnTo>
                      <a:pt x="2936" y="1733"/>
                    </a:lnTo>
                    <a:lnTo>
                      <a:pt x="3153" y="1596"/>
                    </a:lnTo>
                    <a:lnTo>
                      <a:pt x="3330" y="1497"/>
                    </a:lnTo>
                    <a:lnTo>
                      <a:pt x="3507" y="1418"/>
                    </a:lnTo>
                    <a:lnTo>
                      <a:pt x="3704" y="1359"/>
                    </a:lnTo>
                    <a:lnTo>
                      <a:pt x="3881" y="1300"/>
                    </a:lnTo>
                    <a:lnTo>
                      <a:pt x="4098" y="1261"/>
                    </a:lnTo>
                    <a:lnTo>
                      <a:pt x="4295" y="1221"/>
                    </a:lnTo>
                    <a:lnTo>
                      <a:pt x="4512" y="1202"/>
                    </a:lnTo>
                    <a:close/>
                    <a:moveTo>
                      <a:pt x="4453" y="0"/>
                    </a:moveTo>
                    <a:lnTo>
                      <a:pt x="4157" y="39"/>
                    </a:lnTo>
                    <a:lnTo>
                      <a:pt x="3881" y="79"/>
                    </a:lnTo>
                    <a:lnTo>
                      <a:pt x="3606" y="138"/>
                    </a:lnTo>
                    <a:lnTo>
                      <a:pt x="3330" y="217"/>
                    </a:lnTo>
                    <a:lnTo>
                      <a:pt x="3054" y="315"/>
                    </a:lnTo>
                    <a:lnTo>
                      <a:pt x="2798" y="414"/>
                    </a:lnTo>
                    <a:lnTo>
                      <a:pt x="2562" y="552"/>
                    </a:lnTo>
                    <a:lnTo>
                      <a:pt x="2227" y="768"/>
                    </a:lnTo>
                    <a:lnTo>
                      <a:pt x="1931" y="1005"/>
                    </a:lnTo>
                    <a:lnTo>
                      <a:pt x="1655" y="1280"/>
                    </a:lnTo>
                    <a:lnTo>
                      <a:pt x="1399" y="1576"/>
                    </a:lnTo>
                    <a:lnTo>
                      <a:pt x="1222" y="1812"/>
                    </a:lnTo>
                    <a:lnTo>
                      <a:pt x="1045" y="2068"/>
                    </a:lnTo>
                    <a:lnTo>
                      <a:pt x="907" y="2324"/>
                    </a:lnTo>
                    <a:lnTo>
                      <a:pt x="769" y="2600"/>
                    </a:lnTo>
                    <a:lnTo>
                      <a:pt x="631" y="2896"/>
                    </a:lnTo>
                    <a:lnTo>
                      <a:pt x="533" y="3191"/>
                    </a:lnTo>
                    <a:lnTo>
                      <a:pt x="414" y="3506"/>
                    </a:lnTo>
                    <a:lnTo>
                      <a:pt x="336" y="3821"/>
                    </a:lnTo>
                    <a:lnTo>
                      <a:pt x="257" y="4156"/>
                    </a:lnTo>
                    <a:lnTo>
                      <a:pt x="178" y="4491"/>
                    </a:lnTo>
                    <a:lnTo>
                      <a:pt x="139" y="4846"/>
                    </a:lnTo>
                    <a:lnTo>
                      <a:pt x="80" y="5220"/>
                    </a:lnTo>
                    <a:lnTo>
                      <a:pt x="21" y="5969"/>
                    </a:lnTo>
                    <a:lnTo>
                      <a:pt x="1" y="6757"/>
                    </a:lnTo>
                    <a:lnTo>
                      <a:pt x="21" y="7249"/>
                    </a:lnTo>
                    <a:lnTo>
                      <a:pt x="40" y="7781"/>
                    </a:lnTo>
                    <a:lnTo>
                      <a:pt x="80" y="8293"/>
                    </a:lnTo>
                    <a:lnTo>
                      <a:pt x="119" y="8845"/>
                    </a:lnTo>
                    <a:lnTo>
                      <a:pt x="178" y="9396"/>
                    </a:lnTo>
                    <a:lnTo>
                      <a:pt x="257" y="9948"/>
                    </a:lnTo>
                    <a:lnTo>
                      <a:pt x="454" y="11110"/>
                    </a:lnTo>
                    <a:lnTo>
                      <a:pt x="651" y="11996"/>
                    </a:lnTo>
                    <a:lnTo>
                      <a:pt x="868" y="12922"/>
                    </a:lnTo>
                    <a:lnTo>
                      <a:pt x="1104" y="13868"/>
                    </a:lnTo>
                    <a:lnTo>
                      <a:pt x="1380" y="14833"/>
                    </a:lnTo>
                    <a:lnTo>
                      <a:pt x="1695" y="15798"/>
                    </a:lnTo>
                    <a:lnTo>
                      <a:pt x="2030" y="16803"/>
                    </a:lnTo>
                    <a:lnTo>
                      <a:pt x="2404" y="17807"/>
                    </a:lnTo>
                    <a:lnTo>
                      <a:pt x="2798" y="18832"/>
                    </a:lnTo>
                    <a:lnTo>
                      <a:pt x="3212" y="19876"/>
                    </a:lnTo>
                    <a:lnTo>
                      <a:pt x="3665" y="20920"/>
                    </a:lnTo>
                    <a:lnTo>
                      <a:pt x="4137" y="21983"/>
                    </a:lnTo>
                    <a:lnTo>
                      <a:pt x="4650" y="23067"/>
                    </a:lnTo>
                    <a:lnTo>
                      <a:pt x="5181" y="24130"/>
                    </a:lnTo>
                    <a:lnTo>
                      <a:pt x="5733" y="25214"/>
                    </a:lnTo>
                    <a:lnTo>
                      <a:pt x="6324" y="26297"/>
                    </a:lnTo>
                    <a:lnTo>
                      <a:pt x="6954" y="27381"/>
                    </a:lnTo>
                    <a:lnTo>
                      <a:pt x="7526" y="28365"/>
                    </a:lnTo>
                    <a:lnTo>
                      <a:pt x="8097" y="29311"/>
                    </a:lnTo>
                    <a:lnTo>
                      <a:pt x="8688" y="30237"/>
                    </a:lnTo>
                    <a:lnTo>
                      <a:pt x="9279" y="31143"/>
                    </a:lnTo>
                    <a:lnTo>
                      <a:pt x="9870" y="32029"/>
                    </a:lnTo>
                    <a:lnTo>
                      <a:pt x="10480" y="32896"/>
                    </a:lnTo>
                    <a:lnTo>
                      <a:pt x="11091" y="33743"/>
                    </a:lnTo>
                    <a:lnTo>
                      <a:pt x="11721" y="34551"/>
                    </a:lnTo>
                    <a:lnTo>
                      <a:pt x="12332" y="35339"/>
                    </a:lnTo>
                    <a:lnTo>
                      <a:pt x="12962" y="36107"/>
                    </a:lnTo>
                    <a:lnTo>
                      <a:pt x="13573" y="36855"/>
                    </a:lnTo>
                    <a:lnTo>
                      <a:pt x="14203" y="37565"/>
                    </a:lnTo>
                    <a:lnTo>
                      <a:pt x="14834" y="38254"/>
                    </a:lnTo>
                    <a:lnTo>
                      <a:pt x="15464" y="38904"/>
                    </a:lnTo>
                    <a:lnTo>
                      <a:pt x="16075" y="39534"/>
                    </a:lnTo>
                    <a:lnTo>
                      <a:pt x="16705" y="40145"/>
                    </a:lnTo>
                    <a:lnTo>
                      <a:pt x="17316" y="40716"/>
                    </a:lnTo>
                    <a:lnTo>
                      <a:pt x="17926" y="41248"/>
                    </a:lnTo>
                    <a:lnTo>
                      <a:pt x="18537" y="41760"/>
                    </a:lnTo>
                    <a:lnTo>
                      <a:pt x="19147" y="42233"/>
                    </a:lnTo>
                    <a:lnTo>
                      <a:pt x="19738" y="42686"/>
                    </a:lnTo>
                    <a:lnTo>
                      <a:pt x="20349" y="43100"/>
                    </a:lnTo>
                    <a:lnTo>
                      <a:pt x="20920" y="43474"/>
                    </a:lnTo>
                    <a:lnTo>
                      <a:pt x="21511" y="43809"/>
                    </a:lnTo>
                    <a:lnTo>
                      <a:pt x="22083" y="44104"/>
                    </a:lnTo>
                    <a:lnTo>
                      <a:pt x="22634" y="44380"/>
                    </a:lnTo>
                    <a:lnTo>
                      <a:pt x="23186" y="44617"/>
                    </a:lnTo>
                    <a:lnTo>
                      <a:pt x="23737" y="44794"/>
                    </a:lnTo>
                    <a:lnTo>
                      <a:pt x="24269" y="44951"/>
                    </a:lnTo>
                    <a:lnTo>
                      <a:pt x="24801" y="45070"/>
                    </a:lnTo>
                    <a:lnTo>
                      <a:pt x="25313" y="45129"/>
                    </a:lnTo>
                    <a:lnTo>
                      <a:pt x="25825" y="45148"/>
                    </a:lnTo>
                    <a:lnTo>
                      <a:pt x="26101" y="45148"/>
                    </a:lnTo>
                    <a:lnTo>
                      <a:pt x="26396" y="45129"/>
                    </a:lnTo>
                    <a:lnTo>
                      <a:pt x="26672" y="45089"/>
                    </a:lnTo>
                    <a:lnTo>
                      <a:pt x="26948" y="45030"/>
                    </a:lnTo>
                    <a:lnTo>
                      <a:pt x="27224" y="44951"/>
                    </a:lnTo>
                    <a:lnTo>
                      <a:pt x="27480" y="44853"/>
                    </a:lnTo>
                    <a:lnTo>
                      <a:pt x="27736" y="44735"/>
                    </a:lnTo>
                    <a:lnTo>
                      <a:pt x="27992" y="44597"/>
                    </a:lnTo>
                    <a:lnTo>
                      <a:pt x="28327" y="44400"/>
                    </a:lnTo>
                    <a:lnTo>
                      <a:pt x="28622" y="44144"/>
                    </a:lnTo>
                    <a:lnTo>
                      <a:pt x="28898" y="43888"/>
                    </a:lnTo>
                    <a:lnTo>
                      <a:pt x="29154" y="43592"/>
                    </a:lnTo>
                    <a:lnTo>
                      <a:pt x="29331" y="43356"/>
                    </a:lnTo>
                    <a:lnTo>
                      <a:pt x="29489" y="43100"/>
                    </a:lnTo>
                    <a:lnTo>
                      <a:pt x="29647" y="42824"/>
                    </a:lnTo>
                    <a:lnTo>
                      <a:pt x="29785" y="42548"/>
                    </a:lnTo>
                    <a:lnTo>
                      <a:pt x="29903" y="42272"/>
                    </a:lnTo>
                    <a:lnTo>
                      <a:pt x="30021" y="41977"/>
                    </a:lnTo>
                    <a:lnTo>
                      <a:pt x="30119" y="41662"/>
                    </a:lnTo>
                    <a:lnTo>
                      <a:pt x="30218" y="41327"/>
                    </a:lnTo>
                    <a:lnTo>
                      <a:pt x="30297" y="41012"/>
                    </a:lnTo>
                    <a:lnTo>
                      <a:pt x="30356" y="40657"/>
                    </a:lnTo>
                    <a:lnTo>
                      <a:pt x="30415" y="40303"/>
                    </a:lnTo>
                    <a:lnTo>
                      <a:pt x="30474" y="39948"/>
                    </a:lnTo>
                    <a:lnTo>
                      <a:pt x="30533" y="39200"/>
                    </a:lnTo>
                    <a:lnTo>
                      <a:pt x="30553" y="38392"/>
                    </a:lnTo>
                    <a:lnTo>
                      <a:pt x="30533" y="37899"/>
                    </a:lnTo>
                    <a:lnTo>
                      <a:pt x="30513" y="37387"/>
                    </a:lnTo>
                    <a:lnTo>
                      <a:pt x="30474" y="36855"/>
                    </a:lnTo>
                    <a:lnTo>
                      <a:pt x="30435" y="36324"/>
                    </a:lnTo>
                    <a:lnTo>
                      <a:pt x="30356" y="35772"/>
                    </a:lnTo>
                    <a:lnTo>
                      <a:pt x="30277" y="35201"/>
                    </a:lnTo>
                    <a:lnTo>
                      <a:pt x="30080" y="34039"/>
                    </a:lnTo>
                    <a:lnTo>
                      <a:pt x="29903" y="33152"/>
                    </a:lnTo>
                    <a:lnTo>
                      <a:pt x="29686" y="32226"/>
                    </a:lnTo>
                    <a:lnTo>
                      <a:pt x="29430" y="31281"/>
                    </a:lnTo>
                    <a:lnTo>
                      <a:pt x="29154" y="30335"/>
                    </a:lnTo>
                    <a:lnTo>
                      <a:pt x="28859" y="29350"/>
                    </a:lnTo>
                    <a:lnTo>
                      <a:pt x="28524" y="28346"/>
                    </a:lnTo>
                    <a:lnTo>
                      <a:pt x="28150" y="27341"/>
                    </a:lnTo>
                    <a:lnTo>
                      <a:pt x="27756" y="26317"/>
                    </a:lnTo>
                    <a:lnTo>
                      <a:pt x="27342" y="25273"/>
                    </a:lnTo>
                    <a:lnTo>
                      <a:pt x="26889" y="24229"/>
                    </a:lnTo>
                    <a:lnTo>
                      <a:pt x="26416" y="23165"/>
                    </a:lnTo>
                    <a:lnTo>
                      <a:pt x="25904" y="22101"/>
                    </a:lnTo>
                    <a:lnTo>
                      <a:pt x="25372" y="21018"/>
                    </a:lnTo>
                    <a:lnTo>
                      <a:pt x="24801" y="19935"/>
                    </a:lnTo>
                    <a:lnTo>
                      <a:pt x="24230" y="18851"/>
                    </a:lnTo>
                    <a:lnTo>
                      <a:pt x="23599" y="17768"/>
                    </a:lnTo>
                    <a:lnTo>
                      <a:pt x="23028" y="16803"/>
                    </a:lnTo>
                    <a:lnTo>
                      <a:pt x="22457" y="15857"/>
                    </a:lnTo>
                    <a:lnTo>
                      <a:pt x="21866" y="14912"/>
                    </a:lnTo>
                    <a:lnTo>
                      <a:pt x="21275" y="14005"/>
                    </a:lnTo>
                    <a:lnTo>
                      <a:pt x="20664" y="13119"/>
                    </a:lnTo>
                    <a:lnTo>
                      <a:pt x="20073" y="12252"/>
                    </a:lnTo>
                    <a:lnTo>
                      <a:pt x="19443" y="11425"/>
                    </a:lnTo>
                    <a:lnTo>
                      <a:pt x="18832" y="10598"/>
                    </a:lnTo>
                    <a:lnTo>
                      <a:pt x="18222" y="9810"/>
                    </a:lnTo>
                    <a:lnTo>
                      <a:pt x="17591" y="9041"/>
                    </a:lnTo>
                    <a:lnTo>
                      <a:pt x="16961" y="8313"/>
                    </a:lnTo>
                    <a:lnTo>
                      <a:pt x="16350" y="7584"/>
                    </a:lnTo>
                    <a:lnTo>
                      <a:pt x="15720" y="6894"/>
                    </a:lnTo>
                    <a:lnTo>
                      <a:pt x="15090" y="6244"/>
                    </a:lnTo>
                    <a:lnTo>
                      <a:pt x="14479" y="5614"/>
                    </a:lnTo>
                    <a:lnTo>
                      <a:pt x="13849" y="5023"/>
                    </a:lnTo>
                    <a:lnTo>
                      <a:pt x="13238" y="4452"/>
                    </a:lnTo>
                    <a:lnTo>
                      <a:pt x="12627" y="3900"/>
                    </a:lnTo>
                    <a:lnTo>
                      <a:pt x="12017" y="3388"/>
                    </a:lnTo>
                    <a:lnTo>
                      <a:pt x="11406" y="2915"/>
                    </a:lnTo>
                    <a:lnTo>
                      <a:pt x="10795" y="2482"/>
                    </a:lnTo>
                    <a:lnTo>
                      <a:pt x="10205" y="2068"/>
                    </a:lnTo>
                    <a:lnTo>
                      <a:pt x="9633" y="1694"/>
                    </a:lnTo>
                    <a:lnTo>
                      <a:pt x="9042" y="1359"/>
                    </a:lnTo>
                    <a:lnTo>
                      <a:pt x="8471" y="1044"/>
                    </a:lnTo>
                    <a:lnTo>
                      <a:pt x="7920" y="768"/>
                    </a:lnTo>
                    <a:lnTo>
                      <a:pt x="7368" y="552"/>
                    </a:lnTo>
                    <a:lnTo>
                      <a:pt x="6816" y="355"/>
                    </a:lnTo>
                    <a:lnTo>
                      <a:pt x="6285" y="197"/>
                    </a:lnTo>
                    <a:lnTo>
                      <a:pt x="5753" y="98"/>
                    </a:lnTo>
                    <a:lnTo>
                      <a:pt x="5241" y="20"/>
                    </a:lnTo>
                    <a:lnTo>
                      <a:pt x="47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20"/>
              <p:cNvSpPr/>
              <p:nvPr/>
            </p:nvSpPr>
            <p:spPr>
              <a:xfrm>
                <a:off x="2492650" y="420825"/>
                <a:ext cx="1129225" cy="763325"/>
              </a:xfrm>
              <a:custGeom>
                <a:avLst/>
                <a:gdLst/>
                <a:ahLst/>
                <a:cxnLst/>
                <a:rect l="l" t="t" r="r" b="b"/>
                <a:pathLst>
                  <a:path w="45169" h="30533" extrusionOk="0">
                    <a:moveTo>
                      <a:pt x="38412" y="1202"/>
                    </a:moveTo>
                    <a:lnTo>
                      <a:pt x="38905" y="1221"/>
                    </a:lnTo>
                    <a:lnTo>
                      <a:pt x="39358" y="1241"/>
                    </a:lnTo>
                    <a:lnTo>
                      <a:pt x="39811" y="1280"/>
                    </a:lnTo>
                    <a:lnTo>
                      <a:pt x="40244" y="1340"/>
                    </a:lnTo>
                    <a:lnTo>
                      <a:pt x="40658" y="1399"/>
                    </a:lnTo>
                    <a:lnTo>
                      <a:pt x="41032" y="1497"/>
                    </a:lnTo>
                    <a:lnTo>
                      <a:pt x="41406" y="1596"/>
                    </a:lnTo>
                    <a:lnTo>
                      <a:pt x="41741" y="1714"/>
                    </a:lnTo>
                    <a:lnTo>
                      <a:pt x="42056" y="1852"/>
                    </a:lnTo>
                    <a:lnTo>
                      <a:pt x="42332" y="1990"/>
                    </a:lnTo>
                    <a:lnTo>
                      <a:pt x="42608" y="2167"/>
                    </a:lnTo>
                    <a:lnTo>
                      <a:pt x="42844" y="2324"/>
                    </a:lnTo>
                    <a:lnTo>
                      <a:pt x="43061" y="2521"/>
                    </a:lnTo>
                    <a:lnTo>
                      <a:pt x="43258" y="2718"/>
                    </a:lnTo>
                    <a:lnTo>
                      <a:pt x="43416" y="2935"/>
                    </a:lnTo>
                    <a:lnTo>
                      <a:pt x="43573" y="3152"/>
                    </a:lnTo>
                    <a:lnTo>
                      <a:pt x="43652" y="3329"/>
                    </a:lnTo>
                    <a:lnTo>
                      <a:pt x="43731" y="3506"/>
                    </a:lnTo>
                    <a:lnTo>
                      <a:pt x="43810" y="3684"/>
                    </a:lnTo>
                    <a:lnTo>
                      <a:pt x="43849" y="3881"/>
                    </a:lnTo>
                    <a:lnTo>
                      <a:pt x="43908" y="4078"/>
                    </a:lnTo>
                    <a:lnTo>
                      <a:pt x="43928" y="4294"/>
                    </a:lnTo>
                    <a:lnTo>
                      <a:pt x="43948" y="4511"/>
                    </a:lnTo>
                    <a:lnTo>
                      <a:pt x="43948" y="4728"/>
                    </a:lnTo>
                    <a:lnTo>
                      <a:pt x="43948" y="5122"/>
                    </a:lnTo>
                    <a:lnTo>
                      <a:pt x="43888" y="5535"/>
                    </a:lnTo>
                    <a:lnTo>
                      <a:pt x="43790" y="5988"/>
                    </a:lnTo>
                    <a:lnTo>
                      <a:pt x="43652" y="6441"/>
                    </a:lnTo>
                    <a:lnTo>
                      <a:pt x="43514" y="6855"/>
                    </a:lnTo>
                    <a:lnTo>
                      <a:pt x="43337" y="7288"/>
                    </a:lnTo>
                    <a:lnTo>
                      <a:pt x="43140" y="7741"/>
                    </a:lnTo>
                    <a:lnTo>
                      <a:pt x="42903" y="8195"/>
                    </a:lnTo>
                    <a:lnTo>
                      <a:pt x="42647" y="8648"/>
                    </a:lnTo>
                    <a:lnTo>
                      <a:pt x="42352" y="9120"/>
                    </a:lnTo>
                    <a:lnTo>
                      <a:pt x="42037" y="9613"/>
                    </a:lnTo>
                    <a:lnTo>
                      <a:pt x="41702" y="10105"/>
                    </a:lnTo>
                    <a:lnTo>
                      <a:pt x="41150" y="10854"/>
                    </a:lnTo>
                    <a:lnTo>
                      <a:pt x="40520" y="11602"/>
                    </a:lnTo>
                    <a:lnTo>
                      <a:pt x="39850" y="12390"/>
                    </a:lnTo>
                    <a:lnTo>
                      <a:pt x="39121" y="13158"/>
                    </a:lnTo>
                    <a:lnTo>
                      <a:pt x="38353" y="13966"/>
                    </a:lnTo>
                    <a:lnTo>
                      <a:pt x="37526" y="14754"/>
                    </a:lnTo>
                    <a:lnTo>
                      <a:pt x="36639" y="15562"/>
                    </a:lnTo>
                    <a:lnTo>
                      <a:pt x="35714" y="16350"/>
                    </a:lnTo>
                    <a:lnTo>
                      <a:pt x="34748" y="17157"/>
                    </a:lnTo>
                    <a:lnTo>
                      <a:pt x="33724" y="17945"/>
                    </a:lnTo>
                    <a:lnTo>
                      <a:pt x="32660" y="18733"/>
                    </a:lnTo>
                    <a:lnTo>
                      <a:pt x="31557" y="19521"/>
                    </a:lnTo>
                    <a:lnTo>
                      <a:pt x="30435" y="20309"/>
                    </a:lnTo>
                    <a:lnTo>
                      <a:pt x="29253" y="21057"/>
                    </a:lnTo>
                    <a:lnTo>
                      <a:pt x="28031" y="21826"/>
                    </a:lnTo>
                    <a:lnTo>
                      <a:pt x="26790" y="22555"/>
                    </a:lnTo>
                    <a:lnTo>
                      <a:pt x="25372" y="23362"/>
                    </a:lnTo>
                    <a:lnTo>
                      <a:pt x="23954" y="24111"/>
                    </a:lnTo>
                    <a:lnTo>
                      <a:pt x="22536" y="24820"/>
                    </a:lnTo>
                    <a:lnTo>
                      <a:pt x="21137" y="25470"/>
                    </a:lnTo>
                    <a:lnTo>
                      <a:pt x="19758" y="26081"/>
                    </a:lnTo>
                    <a:lnTo>
                      <a:pt x="18399" y="26632"/>
                    </a:lnTo>
                    <a:lnTo>
                      <a:pt x="17059" y="27144"/>
                    </a:lnTo>
                    <a:lnTo>
                      <a:pt x="15759" y="27597"/>
                    </a:lnTo>
                    <a:lnTo>
                      <a:pt x="14479" y="28011"/>
                    </a:lnTo>
                    <a:lnTo>
                      <a:pt x="13238" y="28346"/>
                    </a:lnTo>
                    <a:lnTo>
                      <a:pt x="12036" y="28661"/>
                    </a:lnTo>
                    <a:lnTo>
                      <a:pt x="10894" y="28897"/>
                    </a:lnTo>
                    <a:lnTo>
                      <a:pt x="9771" y="29094"/>
                    </a:lnTo>
                    <a:lnTo>
                      <a:pt x="9239" y="29173"/>
                    </a:lnTo>
                    <a:lnTo>
                      <a:pt x="8707" y="29232"/>
                    </a:lnTo>
                    <a:lnTo>
                      <a:pt x="8195" y="29272"/>
                    </a:lnTo>
                    <a:lnTo>
                      <a:pt x="7703" y="29311"/>
                    </a:lnTo>
                    <a:lnTo>
                      <a:pt x="7230" y="29331"/>
                    </a:lnTo>
                    <a:lnTo>
                      <a:pt x="6265" y="29331"/>
                    </a:lnTo>
                    <a:lnTo>
                      <a:pt x="5792" y="29311"/>
                    </a:lnTo>
                    <a:lnTo>
                      <a:pt x="5339" y="29272"/>
                    </a:lnTo>
                    <a:lnTo>
                      <a:pt x="4925" y="29213"/>
                    </a:lnTo>
                    <a:lnTo>
                      <a:pt x="4512" y="29134"/>
                    </a:lnTo>
                    <a:lnTo>
                      <a:pt x="4118" y="29035"/>
                    </a:lnTo>
                    <a:lnTo>
                      <a:pt x="3763" y="28937"/>
                    </a:lnTo>
                    <a:lnTo>
                      <a:pt x="3428" y="28819"/>
                    </a:lnTo>
                    <a:lnTo>
                      <a:pt x="3113" y="28681"/>
                    </a:lnTo>
                    <a:lnTo>
                      <a:pt x="2818" y="28543"/>
                    </a:lnTo>
                    <a:lnTo>
                      <a:pt x="2562" y="28385"/>
                    </a:lnTo>
                    <a:lnTo>
                      <a:pt x="2325" y="28208"/>
                    </a:lnTo>
                    <a:lnTo>
                      <a:pt x="2109" y="28031"/>
                    </a:lnTo>
                    <a:lnTo>
                      <a:pt x="1912" y="27814"/>
                    </a:lnTo>
                    <a:lnTo>
                      <a:pt x="1754" y="27617"/>
                    </a:lnTo>
                    <a:lnTo>
                      <a:pt x="1596" y="27381"/>
                    </a:lnTo>
                    <a:lnTo>
                      <a:pt x="1518" y="27203"/>
                    </a:lnTo>
                    <a:lnTo>
                      <a:pt x="1439" y="27026"/>
                    </a:lnTo>
                    <a:lnTo>
                      <a:pt x="1360" y="26849"/>
                    </a:lnTo>
                    <a:lnTo>
                      <a:pt x="1301" y="26652"/>
                    </a:lnTo>
                    <a:lnTo>
                      <a:pt x="1261" y="26455"/>
                    </a:lnTo>
                    <a:lnTo>
                      <a:pt x="1242" y="26258"/>
                    </a:lnTo>
                    <a:lnTo>
                      <a:pt x="1222" y="26041"/>
                    </a:lnTo>
                    <a:lnTo>
                      <a:pt x="1202" y="25805"/>
                    </a:lnTo>
                    <a:lnTo>
                      <a:pt x="1222" y="25411"/>
                    </a:lnTo>
                    <a:lnTo>
                      <a:pt x="1281" y="24997"/>
                    </a:lnTo>
                    <a:lnTo>
                      <a:pt x="1380" y="24564"/>
                    </a:lnTo>
                    <a:lnTo>
                      <a:pt x="1498" y="24091"/>
                    </a:lnTo>
                    <a:lnTo>
                      <a:pt x="1655" y="23677"/>
                    </a:lnTo>
                    <a:lnTo>
                      <a:pt x="1833" y="23244"/>
                    </a:lnTo>
                    <a:lnTo>
                      <a:pt x="2030" y="22811"/>
                    </a:lnTo>
                    <a:lnTo>
                      <a:pt x="2266" y="22358"/>
                    </a:lnTo>
                    <a:lnTo>
                      <a:pt x="2522" y="21885"/>
                    </a:lnTo>
                    <a:lnTo>
                      <a:pt x="2798" y="21412"/>
                    </a:lnTo>
                    <a:lnTo>
                      <a:pt x="3113" y="20939"/>
                    </a:lnTo>
                    <a:lnTo>
                      <a:pt x="3468" y="20447"/>
                    </a:lnTo>
                    <a:lnTo>
                      <a:pt x="4019" y="19698"/>
                    </a:lnTo>
                    <a:lnTo>
                      <a:pt x="4630" y="18930"/>
                    </a:lnTo>
                    <a:lnTo>
                      <a:pt x="5319" y="18162"/>
                    </a:lnTo>
                    <a:lnTo>
                      <a:pt x="6028" y="17374"/>
                    </a:lnTo>
                    <a:lnTo>
                      <a:pt x="6816" y="16586"/>
                    </a:lnTo>
                    <a:lnTo>
                      <a:pt x="7644" y="15778"/>
                    </a:lnTo>
                    <a:lnTo>
                      <a:pt x="8530" y="14990"/>
                    </a:lnTo>
                    <a:lnTo>
                      <a:pt x="9456" y="14183"/>
                    </a:lnTo>
                    <a:lnTo>
                      <a:pt x="10421" y="13395"/>
                    </a:lnTo>
                    <a:lnTo>
                      <a:pt x="11445" y="12587"/>
                    </a:lnTo>
                    <a:lnTo>
                      <a:pt x="12509" y="11799"/>
                    </a:lnTo>
                    <a:lnTo>
                      <a:pt x="13593" y="11011"/>
                    </a:lnTo>
                    <a:lnTo>
                      <a:pt x="14735" y="10243"/>
                    </a:lnTo>
                    <a:lnTo>
                      <a:pt x="15917" y="9475"/>
                    </a:lnTo>
                    <a:lnTo>
                      <a:pt x="17138" y="8726"/>
                    </a:lnTo>
                    <a:lnTo>
                      <a:pt x="18379" y="7978"/>
                    </a:lnTo>
                    <a:lnTo>
                      <a:pt x="19797" y="7190"/>
                    </a:lnTo>
                    <a:lnTo>
                      <a:pt x="21216" y="6422"/>
                    </a:lnTo>
                    <a:lnTo>
                      <a:pt x="22634" y="5732"/>
                    </a:lnTo>
                    <a:lnTo>
                      <a:pt x="24033" y="5063"/>
                    </a:lnTo>
                    <a:lnTo>
                      <a:pt x="25411" y="4452"/>
                    </a:lnTo>
                    <a:lnTo>
                      <a:pt x="26771" y="3900"/>
                    </a:lnTo>
                    <a:lnTo>
                      <a:pt x="28090" y="3388"/>
                    </a:lnTo>
                    <a:lnTo>
                      <a:pt x="29410" y="2935"/>
                    </a:lnTo>
                    <a:lnTo>
                      <a:pt x="30691" y="2541"/>
                    </a:lnTo>
                    <a:lnTo>
                      <a:pt x="31912" y="2187"/>
                    </a:lnTo>
                    <a:lnTo>
                      <a:pt x="33113" y="1891"/>
                    </a:lnTo>
                    <a:lnTo>
                      <a:pt x="34276" y="1635"/>
                    </a:lnTo>
                    <a:lnTo>
                      <a:pt x="35398" y="1458"/>
                    </a:lnTo>
                    <a:lnTo>
                      <a:pt x="35930" y="1379"/>
                    </a:lnTo>
                    <a:lnTo>
                      <a:pt x="36442" y="1320"/>
                    </a:lnTo>
                    <a:lnTo>
                      <a:pt x="36955" y="1261"/>
                    </a:lnTo>
                    <a:lnTo>
                      <a:pt x="37467" y="1221"/>
                    </a:lnTo>
                    <a:lnTo>
                      <a:pt x="37940" y="1202"/>
                    </a:lnTo>
                    <a:close/>
                    <a:moveTo>
                      <a:pt x="37900" y="0"/>
                    </a:moveTo>
                    <a:lnTo>
                      <a:pt x="37388" y="20"/>
                    </a:lnTo>
                    <a:lnTo>
                      <a:pt x="36856" y="59"/>
                    </a:lnTo>
                    <a:lnTo>
                      <a:pt x="36324" y="118"/>
                    </a:lnTo>
                    <a:lnTo>
                      <a:pt x="35773" y="177"/>
                    </a:lnTo>
                    <a:lnTo>
                      <a:pt x="35221" y="256"/>
                    </a:lnTo>
                    <a:lnTo>
                      <a:pt x="34059" y="453"/>
                    </a:lnTo>
                    <a:lnTo>
                      <a:pt x="33153" y="650"/>
                    </a:lnTo>
                    <a:lnTo>
                      <a:pt x="32227" y="867"/>
                    </a:lnTo>
                    <a:lnTo>
                      <a:pt x="31301" y="1103"/>
                    </a:lnTo>
                    <a:lnTo>
                      <a:pt x="30336" y="1379"/>
                    </a:lnTo>
                    <a:lnTo>
                      <a:pt x="29351" y="1694"/>
                    </a:lnTo>
                    <a:lnTo>
                      <a:pt x="28366" y="2029"/>
                    </a:lnTo>
                    <a:lnTo>
                      <a:pt x="27342" y="2384"/>
                    </a:lnTo>
                    <a:lnTo>
                      <a:pt x="26318" y="2778"/>
                    </a:lnTo>
                    <a:lnTo>
                      <a:pt x="25274" y="3211"/>
                    </a:lnTo>
                    <a:lnTo>
                      <a:pt x="24230" y="3664"/>
                    </a:lnTo>
                    <a:lnTo>
                      <a:pt x="23166" y="4137"/>
                    </a:lnTo>
                    <a:lnTo>
                      <a:pt x="22102" y="4649"/>
                    </a:lnTo>
                    <a:lnTo>
                      <a:pt x="21019" y="5181"/>
                    </a:lnTo>
                    <a:lnTo>
                      <a:pt x="19955" y="5732"/>
                    </a:lnTo>
                    <a:lnTo>
                      <a:pt x="18872" y="6323"/>
                    </a:lnTo>
                    <a:lnTo>
                      <a:pt x="17769" y="6934"/>
                    </a:lnTo>
                    <a:lnTo>
                      <a:pt x="16803" y="7505"/>
                    </a:lnTo>
                    <a:lnTo>
                      <a:pt x="15858" y="8096"/>
                    </a:lnTo>
                    <a:lnTo>
                      <a:pt x="14932" y="8687"/>
                    </a:lnTo>
                    <a:lnTo>
                      <a:pt x="14026" y="9278"/>
                    </a:lnTo>
                    <a:lnTo>
                      <a:pt x="13140" y="9869"/>
                    </a:lnTo>
                    <a:lnTo>
                      <a:pt x="12273" y="10480"/>
                    </a:lnTo>
                    <a:lnTo>
                      <a:pt x="11426" y="11090"/>
                    </a:lnTo>
                    <a:lnTo>
                      <a:pt x="10618" y="11701"/>
                    </a:lnTo>
                    <a:lnTo>
                      <a:pt x="9811" y="12331"/>
                    </a:lnTo>
                    <a:lnTo>
                      <a:pt x="9042" y="12962"/>
                    </a:lnTo>
                    <a:lnTo>
                      <a:pt x="8313" y="13572"/>
                    </a:lnTo>
                    <a:lnTo>
                      <a:pt x="7604" y="14202"/>
                    </a:lnTo>
                    <a:lnTo>
                      <a:pt x="6915" y="14833"/>
                    </a:lnTo>
                    <a:lnTo>
                      <a:pt x="6245" y="15443"/>
                    </a:lnTo>
                    <a:lnTo>
                      <a:pt x="5615" y="16074"/>
                    </a:lnTo>
                    <a:lnTo>
                      <a:pt x="5024" y="16704"/>
                    </a:lnTo>
                    <a:lnTo>
                      <a:pt x="4453" y="17315"/>
                    </a:lnTo>
                    <a:lnTo>
                      <a:pt x="3901" y="17925"/>
                    </a:lnTo>
                    <a:lnTo>
                      <a:pt x="3409" y="18536"/>
                    </a:lnTo>
                    <a:lnTo>
                      <a:pt x="2916" y="19147"/>
                    </a:lnTo>
                    <a:lnTo>
                      <a:pt x="2483" y="19738"/>
                    </a:lnTo>
                    <a:lnTo>
                      <a:pt x="2069" y="20329"/>
                    </a:lnTo>
                    <a:lnTo>
                      <a:pt x="1695" y="20920"/>
                    </a:lnTo>
                    <a:lnTo>
                      <a:pt x="1360" y="21491"/>
                    </a:lnTo>
                    <a:lnTo>
                      <a:pt x="1045" y="22062"/>
                    </a:lnTo>
                    <a:lnTo>
                      <a:pt x="789" y="22633"/>
                    </a:lnTo>
                    <a:lnTo>
                      <a:pt x="552" y="23185"/>
                    </a:lnTo>
                    <a:lnTo>
                      <a:pt x="355" y="23736"/>
                    </a:lnTo>
                    <a:lnTo>
                      <a:pt x="198" y="24268"/>
                    </a:lnTo>
                    <a:lnTo>
                      <a:pt x="99" y="24800"/>
                    </a:lnTo>
                    <a:lnTo>
                      <a:pt x="20" y="25312"/>
                    </a:lnTo>
                    <a:lnTo>
                      <a:pt x="1" y="25805"/>
                    </a:lnTo>
                    <a:lnTo>
                      <a:pt x="20" y="26100"/>
                    </a:lnTo>
                    <a:lnTo>
                      <a:pt x="40" y="26396"/>
                    </a:lnTo>
                    <a:lnTo>
                      <a:pt x="80" y="26671"/>
                    </a:lnTo>
                    <a:lnTo>
                      <a:pt x="139" y="26947"/>
                    </a:lnTo>
                    <a:lnTo>
                      <a:pt x="217" y="27223"/>
                    </a:lnTo>
                    <a:lnTo>
                      <a:pt x="316" y="27479"/>
                    </a:lnTo>
                    <a:lnTo>
                      <a:pt x="434" y="27735"/>
                    </a:lnTo>
                    <a:lnTo>
                      <a:pt x="552" y="27991"/>
                    </a:lnTo>
                    <a:lnTo>
                      <a:pt x="769" y="28306"/>
                    </a:lnTo>
                    <a:lnTo>
                      <a:pt x="1005" y="28622"/>
                    </a:lnTo>
                    <a:lnTo>
                      <a:pt x="1281" y="28897"/>
                    </a:lnTo>
                    <a:lnTo>
                      <a:pt x="1577" y="29153"/>
                    </a:lnTo>
                    <a:lnTo>
                      <a:pt x="1813" y="29331"/>
                    </a:lnTo>
                    <a:lnTo>
                      <a:pt x="2069" y="29488"/>
                    </a:lnTo>
                    <a:lnTo>
                      <a:pt x="2325" y="29646"/>
                    </a:lnTo>
                    <a:lnTo>
                      <a:pt x="2601" y="29784"/>
                    </a:lnTo>
                    <a:lnTo>
                      <a:pt x="2896" y="29902"/>
                    </a:lnTo>
                    <a:lnTo>
                      <a:pt x="3192" y="30020"/>
                    </a:lnTo>
                    <a:lnTo>
                      <a:pt x="3507" y="30119"/>
                    </a:lnTo>
                    <a:lnTo>
                      <a:pt x="3822" y="30217"/>
                    </a:lnTo>
                    <a:lnTo>
                      <a:pt x="4157" y="30296"/>
                    </a:lnTo>
                    <a:lnTo>
                      <a:pt x="4492" y="30355"/>
                    </a:lnTo>
                    <a:lnTo>
                      <a:pt x="4847" y="30414"/>
                    </a:lnTo>
                    <a:lnTo>
                      <a:pt x="5221" y="30454"/>
                    </a:lnTo>
                    <a:lnTo>
                      <a:pt x="5969" y="30513"/>
                    </a:lnTo>
                    <a:lnTo>
                      <a:pt x="6757" y="30532"/>
                    </a:lnTo>
                    <a:lnTo>
                      <a:pt x="7269" y="30532"/>
                    </a:lnTo>
                    <a:lnTo>
                      <a:pt x="7782" y="30513"/>
                    </a:lnTo>
                    <a:lnTo>
                      <a:pt x="8294" y="30473"/>
                    </a:lnTo>
                    <a:lnTo>
                      <a:pt x="8845" y="30434"/>
                    </a:lnTo>
                    <a:lnTo>
                      <a:pt x="9397" y="30355"/>
                    </a:lnTo>
                    <a:lnTo>
                      <a:pt x="9948" y="30276"/>
                    </a:lnTo>
                    <a:lnTo>
                      <a:pt x="11111" y="30079"/>
                    </a:lnTo>
                    <a:lnTo>
                      <a:pt x="12017" y="29902"/>
                    </a:lnTo>
                    <a:lnTo>
                      <a:pt x="12923" y="29685"/>
                    </a:lnTo>
                    <a:lnTo>
                      <a:pt x="13868" y="29429"/>
                    </a:lnTo>
                    <a:lnTo>
                      <a:pt x="14834" y="29153"/>
                    </a:lnTo>
                    <a:lnTo>
                      <a:pt x="15818" y="28858"/>
                    </a:lnTo>
                    <a:lnTo>
                      <a:pt x="16803" y="28523"/>
                    </a:lnTo>
                    <a:lnTo>
                      <a:pt x="17828" y="28149"/>
                    </a:lnTo>
                    <a:lnTo>
                      <a:pt x="18852" y="27755"/>
                    </a:lnTo>
                    <a:lnTo>
                      <a:pt x="19876" y="27341"/>
                    </a:lnTo>
                    <a:lnTo>
                      <a:pt x="20940" y="26888"/>
                    </a:lnTo>
                    <a:lnTo>
                      <a:pt x="22004" y="26396"/>
                    </a:lnTo>
                    <a:lnTo>
                      <a:pt x="23067" y="25903"/>
                    </a:lnTo>
                    <a:lnTo>
                      <a:pt x="24131" y="25371"/>
                    </a:lnTo>
                    <a:lnTo>
                      <a:pt x="25215" y="24800"/>
                    </a:lnTo>
                    <a:lnTo>
                      <a:pt x="26298" y="24209"/>
                    </a:lnTo>
                    <a:lnTo>
                      <a:pt x="27401" y="23599"/>
                    </a:lnTo>
                    <a:lnTo>
                      <a:pt x="28366" y="23027"/>
                    </a:lnTo>
                    <a:lnTo>
                      <a:pt x="29312" y="22456"/>
                    </a:lnTo>
                    <a:lnTo>
                      <a:pt x="30238" y="21865"/>
                    </a:lnTo>
                    <a:lnTo>
                      <a:pt x="31144" y="21274"/>
                    </a:lnTo>
                    <a:lnTo>
                      <a:pt x="32030" y="20664"/>
                    </a:lnTo>
                    <a:lnTo>
                      <a:pt x="32897" y="20053"/>
                    </a:lnTo>
                    <a:lnTo>
                      <a:pt x="33744" y="19442"/>
                    </a:lnTo>
                    <a:lnTo>
                      <a:pt x="34551" y="18832"/>
                    </a:lnTo>
                    <a:lnTo>
                      <a:pt x="35339" y="18201"/>
                    </a:lnTo>
                    <a:lnTo>
                      <a:pt x="36108" y="17591"/>
                    </a:lnTo>
                    <a:lnTo>
                      <a:pt x="36856" y="16960"/>
                    </a:lnTo>
                    <a:lnTo>
                      <a:pt x="37565" y="16330"/>
                    </a:lnTo>
                    <a:lnTo>
                      <a:pt x="38255" y="15719"/>
                    </a:lnTo>
                    <a:lnTo>
                      <a:pt x="38924" y="15089"/>
                    </a:lnTo>
                    <a:lnTo>
                      <a:pt x="39555" y="14459"/>
                    </a:lnTo>
                    <a:lnTo>
                      <a:pt x="40146" y="13848"/>
                    </a:lnTo>
                    <a:lnTo>
                      <a:pt x="40717" y="13218"/>
                    </a:lnTo>
                    <a:lnTo>
                      <a:pt x="41249" y="12607"/>
                    </a:lnTo>
                    <a:lnTo>
                      <a:pt x="41761" y="11996"/>
                    </a:lnTo>
                    <a:lnTo>
                      <a:pt x="42234" y="11405"/>
                    </a:lnTo>
                    <a:lnTo>
                      <a:pt x="42687" y="10795"/>
                    </a:lnTo>
                    <a:lnTo>
                      <a:pt x="43100" y="10204"/>
                    </a:lnTo>
                    <a:lnTo>
                      <a:pt x="43475" y="9613"/>
                    </a:lnTo>
                    <a:lnTo>
                      <a:pt x="43810" y="9042"/>
                    </a:lnTo>
                    <a:lnTo>
                      <a:pt x="44125" y="8470"/>
                    </a:lnTo>
                    <a:lnTo>
                      <a:pt x="44381" y="7899"/>
                    </a:lnTo>
                    <a:lnTo>
                      <a:pt x="44617" y="7348"/>
                    </a:lnTo>
                    <a:lnTo>
                      <a:pt x="44814" y="6816"/>
                    </a:lnTo>
                    <a:lnTo>
                      <a:pt x="44952" y="6284"/>
                    </a:lnTo>
                    <a:lnTo>
                      <a:pt x="45070" y="5752"/>
                    </a:lnTo>
                    <a:lnTo>
                      <a:pt x="45129" y="5240"/>
                    </a:lnTo>
                    <a:lnTo>
                      <a:pt x="45169" y="4728"/>
                    </a:lnTo>
                    <a:lnTo>
                      <a:pt x="45149" y="4432"/>
                    </a:lnTo>
                    <a:lnTo>
                      <a:pt x="45129" y="4156"/>
                    </a:lnTo>
                    <a:lnTo>
                      <a:pt x="45090" y="3861"/>
                    </a:lnTo>
                    <a:lnTo>
                      <a:pt x="45031" y="3585"/>
                    </a:lnTo>
                    <a:lnTo>
                      <a:pt x="44952" y="3329"/>
                    </a:lnTo>
                    <a:lnTo>
                      <a:pt x="44854" y="3053"/>
                    </a:lnTo>
                    <a:lnTo>
                      <a:pt x="44735" y="2797"/>
                    </a:lnTo>
                    <a:lnTo>
                      <a:pt x="44617" y="2561"/>
                    </a:lnTo>
                    <a:lnTo>
                      <a:pt x="44401" y="2226"/>
                    </a:lnTo>
                    <a:lnTo>
                      <a:pt x="44164" y="1930"/>
                    </a:lnTo>
                    <a:lnTo>
                      <a:pt x="43888" y="1635"/>
                    </a:lnTo>
                    <a:lnTo>
                      <a:pt x="43593" y="1379"/>
                    </a:lnTo>
                    <a:lnTo>
                      <a:pt x="43357" y="1202"/>
                    </a:lnTo>
                    <a:lnTo>
                      <a:pt x="43100" y="1044"/>
                    </a:lnTo>
                    <a:lnTo>
                      <a:pt x="42844" y="886"/>
                    </a:lnTo>
                    <a:lnTo>
                      <a:pt x="42569" y="749"/>
                    </a:lnTo>
                    <a:lnTo>
                      <a:pt x="42273" y="630"/>
                    </a:lnTo>
                    <a:lnTo>
                      <a:pt x="41978" y="512"/>
                    </a:lnTo>
                    <a:lnTo>
                      <a:pt x="41663" y="414"/>
                    </a:lnTo>
                    <a:lnTo>
                      <a:pt x="41347" y="335"/>
                    </a:lnTo>
                    <a:lnTo>
                      <a:pt x="41012" y="256"/>
                    </a:lnTo>
                    <a:lnTo>
                      <a:pt x="40658" y="177"/>
                    </a:lnTo>
                    <a:lnTo>
                      <a:pt x="40303" y="118"/>
                    </a:lnTo>
                    <a:lnTo>
                      <a:pt x="39949" y="79"/>
                    </a:lnTo>
                    <a:lnTo>
                      <a:pt x="39200" y="20"/>
                    </a:lnTo>
                    <a:lnTo>
                      <a:pt x="3841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20"/>
              <p:cNvSpPr/>
              <p:nvPr/>
            </p:nvSpPr>
            <p:spPr>
              <a:xfrm>
                <a:off x="2752175" y="478425"/>
                <a:ext cx="638750" cy="638750"/>
              </a:xfrm>
              <a:custGeom>
                <a:avLst/>
                <a:gdLst/>
                <a:ahLst/>
                <a:cxnLst/>
                <a:rect l="l" t="t" r="r" b="b"/>
                <a:pathLst>
                  <a:path w="25550" h="25550" extrusionOk="0">
                    <a:moveTo>
                      <a:pt x="12411" y="1"/>
                    </a:moveTo>
                    <a:lnTo>
                      <a:pt x="11800" y="20"/>
                    </a:lnTo>
                    <a:lnTo>
                      <a:pt x="11189" y="99"/>
                    </a:lnTo>
                    <a:lnTo>
                      <a:pt x="10579" y="178"/>
                    </a:lnTo>
                    <a:lnTo>
                      <a:pt x="9968" y="296"/>
                    </a:lnTo>
                    <a:lnTo>
                      <a:pt x="9377" y="454"/>
                    </a:lnTo>
                    <a:lnTo>
                      <a:pt x="8786" y="631"/>
                    </a:lnTo>
                    <a:lnTo>
                      <a:pt x="8215" y="828"/>
                    </a:lnTo>
                    <a:lnTo>
                      <a:pt x="7644" y="1064"/>
                    </a:lnTo>
                    <a:lnTo>
                      <a:pt x="7092" y="1321"/>
                    </a:lnTo>
                    <a:lnTo>
                      <a:pt x="6541" y="1616"/>
                    </a:lnTo>
                    <a:lnTo>
                      <a:pt x="6028" y="1911"/>
                    </a:lnTo>
                    <a:lnTo>
                      <a:pt x="5497" y="2266"/>
                    </a:lnTo>
                    <a:lnTo>
                      <a:pt x="5004" y="2621"/>
                    </a:lnTo>
                    <a:lnTo>
                      <a:pt x="4531" y="3015"/>
                    </a:lnTo>
                    <a:lnTo>
                      <a:pt x="4059" y="3428"/>
                    </a:lnTo>
                    <a:lnTo>
                      <a:pt x="3606" y="3862"/>
                    </a:lnTo>
                    <a:lnTo>
                      <a:pt x="3192" y="4315"/>
                    </a:lnTo>
                    <a:lnTo>
                      <a:pt x="2778" y="4807"/>
                    </a:lnTo>
                    <a:lnTo>
                      <a:pt x="2404" y="5300"/>
                    </a:lnTo>
                    <a:lnTo>
                      <a:pt x="2049" y="5831"/>
                    </a:lnTo>
                    <a:lnTo>
                      <a:pt x="1695" y="6383"/>
                    </a:lnTo>
                    <a:lnTo>
                      <a:pt x="1399" y="6954"/>
                    </a:lnTo>
                    <a:lnTo>
                      <a:pt x="1104" y="7545"/>
                    </a:lnTo>
                    <a:lnTo>
                      <a:pt x="848" y="8156"/>
                    </a:lnTo>
                    <a:lnTo>
                      <a:pt x="631" y="8766"/>
                    </a:lnTo>
                    <a:lnTo>
                      <a:pt x="454" y="9377"/>
                    </a:lnTo>
                    <a:lnTo>
                      <a:pt x="296" y="10007"/>
                    </a:lnTo>
                    <a:lnTo>
                      <a:pt x="178" y="10618"/>
                    </a:lnTo>
                    <a:lnTo>
                      <a:pt x="80" y="11248"/>
                    </a:lnTo>
                    <a:lnTo>
                      <a:pt x="20" y="11879"/>
                    </a:lnTo>
                    <a:lnTo>
                      <a:pt x="1" y="12489"/>
                    </a:lnTo>
                    <a:lnTo>
                      <a:pt x="1" y="13120"/>
                    </a:lnTo>
                    <a:lnTo>
                      <a:pt x="20" y="13730"/>
                    </a:lnTo>
                    <a:lnTo>
                      <a:pt x="99" y="14341"/>
                    </a:lnTo>
                    <a:lnTo>
                      <a:pt x="178" y="14952"/>
                    </a:lnTo>
                    <a:lnTo>
                      <a:pt x="296" y="15562"/>
                    </a:lnTo>
                    <a:lnTo>
                      <a:pt x="454" y="16153"/>
                    </a:lnTo>
                    <a:lnTo>
                      <a:pt x="631" y="16744"/>
                    </a:lnTo>
                    <a:lnTo>
                      <a:pt x="828" y="17316"/>
                    </a:lnTo>
                    <a:lnTo>
                      <a:pt x="1064" y="17887"/>
                    </a:lnTo>
                    <a:lnTo>
                      <a:pt x="1321" y="18438"/>
                    </a:lnTo>
                    <a:lnTo>
                      <a:pt x="1616" y="18990"/>
                    </a:lnTo>
                    <a:lnTo>
                      <a:pt x="1931" y="19522"/>
                    </a:lnTo>
                    <a:lnTo>
                      <a:pt x="2266" y="20034"/>
                    </a:lnTo>
                    <a:lnTo>
                      <a:pt x="2621" y="20526"/>
                    </a:lnTo>
                    <a:lnTo>
                      <a:pt x="3015" y="21019"/>
                    </a:lnTo>
                    <a:lnTo>
                      <a:pt x="3428" y="21472"/>
                    </a:lnTo>
                    <a:lnTo>
                      <a:pt x="3862" y="21925"/>
                    </a:lnTo>
                    <a:lnTo>
                      <a:pt x="4315" y="22339"/>
                    </a:lnTo>
                    <a:lnTo>
                      <a:pt x="4807" y="22752"/>
                    </a:lnTo>
                    <a:lnTo>
                      <a:pt x="5300" y="23126"/>
                    </a:lnTo>
                    <a:lnTo>
                      <a:pt x="5831" y="23501"/>
                    </a:lnTo>
                    <a:lnTo>
                      <a:pt x="6383" y="23836"/>
                    </a:lnTo>
                    <a:lnTo>
                      <a:pt x="6954" y="24131"/>
                    </a:lnTo>
                    <a:lnTo>
                      <a:pt x="7545" y="24427"/>
                    </a:lnTo>
                    <a:lnTo>
                      <a:pt x="8156" y="24683"/>
                    </a:lnTo>
                    <a:lnTo>
                      <a:pt x="8766" y="24899"/>
                    </a:lnTo>
                    <a:lnTo>
                      <a:pt x="9377" y="25077"/>
                    </a:lnTo>
                    <a:lnTo>
                      <a:pt x="10007" y="25234"/>
                    </a:lnTo>
                    <a:lnTo>
                      <a:pt x="10618" y="25352"/>
                    </a:lnTo>
                    <a:lnTo>
                      <a:pt x="11248" y="25451"/>
                    </a:lnTo>
                    <a:lnTo>
                      <a:pt x="11879" y="25510"/>
                    </a:lnTo>
                    <a:lnTo>
                      <a:pt x="12489" y="25549"/>
                    </a:lnTo>
                    <a:lnTo>
                      <a:pt x="13120" y="25530"/>
                    </a:lnTo>
                    <a:lnTo>
                      <a:pt x="13730" y="25510"/>
                    </a:lnTo>
                    <a:lnTo>
                      <a:pt x="14341" y="25451"/>
                    </a:lnTo>
                    <a:lnTo>
                      <a:pt x="14952" y="25352"/>
                    </a:lnTo>
                    <a:lnTo>
                      <a:pt x="15562" y="25234"/>
                    </a:lnTo>
                    <a:lnTo>
                      <a:pt x="16153" y="25077"/>
                    </a:lnTo>
                    <a:lnTo>
                      <a:pt x="16744" y="24899"/>
                    </a:lnTo>
                    <a:lnTo>
                      <a:pt x="17315" y="24702"/>
                    </a:lnTo>
                    <a:lnTo>
                      <a:pt x="17887" y="24466"/>
                    </a:lnTo>
                    <a:lnTo>
                      <a:pt x="18438" y="24210"/>
                    </a:lnTo>
                    <a:lnTo>
                      <a:pt x="18990" y="23934"/>
                    </a:lnTo>
                    <a:lnTo>
                      <a:pt x="19522" y="23619"/>
                    </a:lnTo>
                    <a:lnTo>
                      <a:pt x="20034" y="23284"/>
                    </a:lnTo>
                    <a:lnTo>
                      <a:pt x="20526" y="22910"/>
                    </a:lnTo>
                    <a:lnTo>
                      <a:pt x="21019" y="22536"/>
                    </a:lnTo>
                    <a:lnTo>
                      <a:pt x="21472" y="22122"/>
                    </a:lnTo>
                    <a:lnTo>
                      <a:pt x="21925" y="21669"/>
                    </a:lnTo>
                    <a:lnTo>
                      <a:pt x="22358" y="21216"/>
                    </a:lnTo>
                    <a:lnTo>
                      <a:pt x="22752" y="20743"/>
                    </a:lnTo>
                    <a:lnTo>
                      <a:pt x="23126" y="20231"/>
                    </a:lnTo>
                    <a:lnTo>
                      <a:pt x="23501" y="19699"/>
                    </a:lnTo>
                    <a:lnTo>
                      <a:pt x="23836" y="19147"/>
                    </a:lnTo>
                    <a:lnTo>
                      <a:pt x="24151" y="18576"/>
                    </a:lnTo>
                    <a:lnTo>
                      <a:pt x="24427" y="17985"/>
                    </a:lnTo>
                    <a:lnTo>
                      <a:pt x="24683" y="17375"/>
                    </a:lnTo>
                    <a:lnTo>
                      <a:pt x="24899" y="16764"/>
                    </a:lnTo>
                    <a:lnTo>
                      <a:pt x="25077" y="16153"/>
                    </a:lnTo>
                    <a:lnTo>
                      <a:pt x="25234" y="15523"/>
                    </a:lnTo>
                    <a:lnTo>
                      <a:pt x="25372" y="14912"/>
                    </a:lnTo>
                    <a:lnTo>
                      <a:pt x="25451" y="14282"/>
                    </a:lnTo>
                    <a:lnTo>
                      <a:pt x="25510" y="13671"/>
                    </a:lnTo>
                    <a:lnTo>
                      <a:pt x="25549" y="13041"/>
                    </a:lnTo>
                    <a:lnTo>
                      <a:pt x="25530" y="12411"/>
                    </a:lnTo>
                    <a:lnTo>
                      <a:pt x="25510" y="11800"/>
                    </a:lnTo>
                    <a:lnTo>
                      <a:pt x="25451" y="11189"/>
                    </a:lnTo>
                    <a:lnTo>
                      <a:pt x="25352" y="10579"/>
                    </a:lnTo>
                    <a:lnTo>
                      <a:pt x="25234" y="9968"/>
                    </a:lnTo>
                    <a:lnTo>
                      <a:pt x="25077" y="9377"/>
                    </a:lnTo>
                    <a:lnTo>
                      <a:pt x="24899" y="8786"/>
                    </a:lnTo>
                    <a:lnTo>
                      <a:pt x="24702" y="8215"/>
                    </a:lnTo>
                    <a:lnTo>
                      <a:pt x="24466" y="7644"/>
                    </a:lnTo>
                    <a:lnTo>
                      <a:pt x="24210" y="7092"/>
                    </a:lnTo>
                    <a:lnTo>
                      <a:pt x="23934" y="6541"/>
                    </a:lnTo>
                    <a:lnTo>
                      <a:pt x="23619" y="6028"/>
                    </a:lnTo>
                    <a:lnTo>
                      <a:pt x="23284" y="5497"/>
                    </a:lnTo>
                    <a:lnTo>
                      <a:pt x="22910" y="5004"/>
                    </a:lnTo>
                    <a:lnTo>
                      <a:pt x="22536" y="4531"/>
                    </a:lnTo>
                    <a:lnTo>
                      <a:pt x="22122" y="4059"/>
                    </a:lnTo>
                    <a:lnTo>
                      <a:pt x="21688" y="3606"/>
                    </a:lnTo>
                    <a:lnTo>
                      <a:pt x="21216" y="3192"/>
                    </a:lnTo>
                    <a:lnTo>
                      <a:pt x="20743" y="2778"/>
                    </a:lnTo>
                    <a:lnTo>
                      <a:pt x="20231" y="2404"/>
                    </a:lnTo>
                    <a:lnTo>
                      <a:pt x="19699" y="2030"/>
                    </a:lnTo>
                    <a:lnTo>
                      <a:pt x="19147" y="1695"/>
                    </a:lnTo>
                    <a:lnTo>
                      <a:pt x="18576" y="1399"/>
                    </a:lnTo>
                    <a:lnTo>
                      <a:pt x="17985" y="1104"/>
                    </a:lnTo>
                    <a:lnTo>
                      <a:pt x="17375" y="848"/>
                    </a:lnTo>
                    <a:lnTo>
                      <a:pt x="16764" y="631"/>
                    </a:lnTo>
                    <a:lnTo>
                      <a:pt x="16153" y="454"/>
                    </a:lnTo>
                    <a:lnTo>
                      <a:pt x="15523" y="296"/>
                    </a:lnTo>
                    <a:lnTo>
                      <a:pt x="14912" y="178"/>
                    </a:lnTo>
                    <a:lnTo>
                      <a:pt x="14282" y="80"/>
                    </a:lnTo>
                    <a:lnTo>
                      <a:pt x="13671" y="20"/>
                    </a:lnTo>
                    <a:lnTo>
                      <a:pt x="13041"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20"/>
              <p:cNvSpPr/>
              <p:nvPr/>
            </p:nvSpPr>
            <p:spPr>
              <a:xfrm>
                <a:off x="2709350" y="435575"/>
                <a:ext cx="723925" cy="723950"/>
              </a:xfrm>
              <a:custGeom>
                <a:avLst/>
                <a:gdLst/>
                <a:ahLst/>
                <a:cxnLst/>
                <a:rect l="l" t="t" r="r" b="b"/>
                <a:pathLst>
                  <a:path w="28957" h="28958" extrusionOk="0">
                    <a:moveTo>
                      <a:pt x="14754" y="1715"/>
                    </a:moveTo>
                    <a:lnTo>
                      <a:pt x="15384" y="1734"/>
                    </a:lnTo>
                    <a:lnTo>
                      <a:pt x="15995" y="1794"/>
                    </a:lnTo>
                    <a:lnTo>
                      <a:pt x="16625" y="1892"/>
                    </a:lnTo>
                    <a:lnTo>
                      <a:pt x="17236" y="2010"/>
                    </a:lnTo>
                    <a:lnTo>
                      <a:pt x="17866" y="2168"/>
                    </a:lnTo>
                    <a:lnTo>
                      <a:pt x="18477" y="2345"/>
                    </a:lnTo>
                    <a:lnTo>
                      <a:pt x="19088" y="2562"/>
                    </a:lnTo>
                    <a:lnTo>
                      <a:pt x="19698" y="2818"/>
                    </a:lnTo>
                    <a:lnTo>
                      <a:pt x="20289" y="3113"/>
                    </a:lnTo>
                    <a:lnTo>
                      <a:pt x="20860" y="3409"/>
                    </a:lnTo>
                    <a:lnTo>
                      <a:pt x="21412" y="3744"/>
                    </a:lnTo>
                    <a:lnTo>
                      <a:pt x="21944" y="4118"/>
                    </a:lnTo>
                    <a:lnTo>
                      <a:pt x="22456" y="4492"/>
                    </a:lnTo>
                    <a:lnTo>
                      <a:pt x="22929" y="4906"/>
                    </a:lnTo>
                    <a:lnTo>
                      <a:pt x="23401" y="5320"/>
                    </a:lnTo>
                    <a:lnTo>
                      <a:pt x="23835" y="5773"/>
                    </a:lnTo>
                    <a:lnTo>
                      <a:pt x="24249" y="6245"/>
                    </a:lnTo>
                    <a:lnTo>
                      <a:pt x="24623" y="6718"/>
                    </a:lnTo>
                    <a:lnTo>
                      <a:pt x="24997" y="7211"/>
                    </a:lnTo>
                    <a:lnTo>
                      <a:pt x="25332" y="7742"/>
                    </a:lnTo>
                    <a:lnTo>
                      <a:pt x="25647" y="8255"/>
                    </a:lnTo>
                    <a:lnTo>
                      <a:pt x="25923" y="8806"/>
                    </a:lnTo>
                    <a:lnTo>
                      <a:pt x="26179" y="9358"/>
                    </a:lnTo>
                    <a:lnTo>
                      <a:pt x="26415" y="9929"/>
                    </a:lnTo>
                    <a:lnTo>
                      <a:pt x="26612" y="10500"/>
                    </a:lnTo>
                    <a:lnTo>
                      <a:pt x="26790" y="11091"/>
                    </a:lnTo>
                    <a:lnTo>
                      <a:pt x="26947" y="11682"/>
                    </a:lnTo>
                    <a:lnTo>
                      <a:pt x="27065" y="12293"/>
                    </a:lnTo>
                    <a:lnTo>
                      <a:pt x="27164" y="12903"/>
                    </a:lnTo>
                    <a:lnTo>
                      <a:pt x="27223" y="13514"/>
                    </a:lnTo>
                    <a:lnTo>
                      <a:pt x="27243" y="14125"/>
                    </a:lnTo>
                    <a:lnTo>
                      <a:pt x="27262" y="14755"/>
                    </a:lnTo>
                    <a:lnTo>
                      <a:pt x="27223" y="15385"/>
                    </a:lnTo>
                    <a:lnTo>
                      <a:pt x="27164" y="15996"/>
                    </a:lnTo>
                    <a:lnTo>
                      <a:pt x="27085" y="16626"/>
                    </a:lnTo>
                    <a:lnTo>
                      <a:pt x="26947" y="17237"/>
                    </a:lnTo>
                    <a:lnTo>
                      <a:pt x="26790" y="17867"/>
                    </a:lnTo>
                    <a:lnTo>
                      <a:pt x="26612" y="18478"/>
                    </a:lnTo>
                    <a:lnTo>
                      <a:pt x="26396" y="19089"/>
                    </a:lnTo>
                    <a:lnTo>
                      <a:pt x="26140" y="19699"/>
                    </a:lnTo>
                    <a:lnTo>
                      <a:pt x="25864" y="20290"/>
                    </a:lnTo>
                    <a:lnTo>
                      <a:pt x="25549" y="20861"/>
                    </a:lnTo>
                    <a:lnTo>
                      <a:pt x="25214" y="21413"/>
                    </a:lnTo>
                    <a:lnTo>
                      <a:pt x="24839" y="21945"/>
                    </a:lnTo>
                    <a:lnTo>
                      <a:pt x="24465" y="22457"/>
                    </a:lnTo>
                    <a:lnTo>
                      <a:pt x="24071" y="22930"/>
                    </a:lnTo>
                    <a:lnTo>
                      <a:pt x="23638" y="23383"/>
                    </a:lnTo>
                    <a:lnTo>
                      <a:pt x="23185" y="23836"/>
                    </a:lnTo>
                    <a:lnTo>
                      <a:pt x="22732" y="24250"/>
                    </a:lnTo>
                    <a:lnTo>
                      <a:pt x="22239" y="24624"/>
                    </a:lnTo>
                    <a:lnTo>
                      <a:pt x="21747" y="24998"/>
                    </a:lnTo>
                    <a:lnTo>
                      <a:pt x="21235" y="25333"/>
                    </a:lnTo>
                    <a:lnTo>
                      <a:pt x="20703" y="25648"/>
                    </a:lnTo>
                    <a:lnTo>
                      <a:pt x="20151" y="25924"/>
                    </a:lnTo>
                    <a:lnTo>
                      <a:pt x="19600" y="26180"/>
                    </a:lnTo>
                    <a:lnTo>
                      <a:pt x="19028" y="26416"/>
                    </a:lnTo>
                    <a:lnTo>
                      <a:pt x="18457" y="26613"/>
                    </a:lnTo>
                    <a:lnTo>
                      <a:pt x="17866" y="26791"/>
                    </a:lnTo>
                    <a:lnTo>
                      <a:pt x="17275" y="26948"/>
                    </a:lnTo>
                    <a:lnTo>
                      <a:pt x="16665" y="27066"/>
                    </a:lnTo>
                    <a:lnTo>
                      <a:pt x="16054" y="27165"/>
                    </a:lnTo>
                    <a:lnTo>
                      <a:pt x="15443" y="27224"/>
                    </a:lnTo>
                    <a:lnTo>
                      <a:pt x="14833" y="27244"/>
                    </a:lnTo>
                    <a:lnTo>
                      <a:pt x="14202" y="27263"/>
                    </a:lnTo>
                    <a:lnTo>
                      <a:pt x="13592" y="27224"/>
                    </a:lnTo>
                    <a:lnTo>
                      <a:pt x="12961" y="27165"/>
                    </a:lnTo>
                    <a:lnTo>
                      <a:pt x="12331" y="27066"/>
                    </a:lnTo>
                    <a:lnTo>
                      <a:pt x="11720" y="26948"/>
                    </a:lnTo>
                    <a:lnTo>
                      <a:pt x="11090" y="26791"/>
                    </a:lnTo>
                    <a:lnTo>
                      <a:pt x="10479" y="26613"/>
                    </a:lnTo>
                    <a:lnTo>
                      <a:pt x="9869" y="26397"/>
                    </a:lnTo>
                    <a:lnTo>
                      <a:pt x="9258" y="26141"/>
                    </a:lnTo>
                    <a:lnTo>
                      <a:pt x="8667" y="25845"/>
                    </a:lnTo>
                    <a:lnTo>
                      <a:pt x="8096" y="25550"/>
                    </a:lnTo>
                    <a:lnTo>
                      <a:pt x="7544" y="25215"/>
                    </a:lnTo>
                    <a:lnTo>
                      <a:pt x="7013" y="24840"/>
                    </a:lnTo>
                    <a:lnTo>
                      <a:pt x="6520" y="24466"/>
                    </a:lnTo>
                    <a:lnTo>
                      <a:pt x="6028" y="24053"/>
                    </a:lnTo>
                    <a:lnTo>
                      <a:pt x="5575" y="23639"/>
                    </a:lnTo>
                    <a:lnTo>
                      <a:pt x="5141" y="23186"/>
                    </a:lnTo>
                    <a:lnTo>
                      <a:pt x="4728" y="22733"/>
                    </a:lnTo>
                    <a:lnTo>
                      <a:pt x="4334" y="22240"/>
                    </a:lnTo>
                    <a:lnTo>
                      <a:pt x="3979" y="21748"/>
                    </a:lnTo>
                    <a:lnTo>
                      <a:pt x="3644" y="21236"/>
                    </a:lnTo>
                    <a:lnTo>
                      <a:pt x="3329" y="20704"/>
                    </a:lnTo>
                    <a:lnTo>
                      <a:pt x="3034" y="20152"/>
                    </a:lnTo>
                    <a:lnTo>
                      <a:pt x="2777" y="19601"/>
                    </a:lnTo>
                    <a:lnTo>
                      <a:pt x="2541" y="19030"/>
                    </a:lnTo>
                    <a:lnTo>
                      <a:pt x="2344" y="18458"/>
                    </a:lnTo>
                    <a:lnTo>
                      <a:pt x="2167" y="17867"/>
                    </a:lnTo>
                    <a:lnTo>
                      <a:pt x="2009" y="17276"/>
                    </a:lnTo>
                    <a:lnTo>
                      <a:pt x="1891" y="16666"/>
                    </a:lnTo>
                    <a:lnTo>
                      <a:pt x="1812" y="16055"/>
                    </a:lnTo>
                    <a:lnTo>
                      <a:pt x="1733" y="15444"/>
                    </a:lnTo>
                    <a:lnTo>
                      <a:pt x="1714" y="14834"/>
                    </a:lnTo>
                    <a:lnTo>
                      <a:pt x="1714" y="14203"/>
                    </a:lnTo>
                    <a:lnTo>
                      <a:pt x="1733" y="13593"/>
                    </a:lnTo>
                    <a:lnTo>
                      <a:pt x="1793" y="12962"/>
                    </a:lnTo>
                    <a:lnTo>
                      <a:pt x="1891" y="12332"/>
                    </a:lnTo>
                    <a:lnTo>
                      <a:pt x="2009" y="11721"/>
                    </a:lnTo>
                    <a:lnTo>
                      <a:pt x="2167" y="11091"/>
                    </a:lnTo>
                    <a:lnTo>
                      <a:pt x="2344" y="10480"/>
                    </a:lnTo>
                    <a:lnTo>
                      <a:pt x="2561" y="9870"/>
                    </a:lnTo>
                    <a:lnTo>
                      <a:pt x="2817" y="9259"/>
                    </a:lnTo>
                    <a:lnTo>
                      <a:pt x="3112" y="8668"/>
                    </a:lnTo>
                    <a:lnTo>
                      <a:pt x="3408" y="8097"/>
                    </a:lnTo>
                    <a:lnTo>
                      <a:pt x="3762" y="7545"/>
                    </a:lnTo>
                    <a:lnTo>
                      <a:pt x="4117" y="7014"/>
                    </a:lnTo>
                    <a:lnTo>
                      <a:pt x="4491" y="6521"/>
                    </a:lnTo>
                    <a:lnTo>
                      <a:pt x="4905" y="6029"/>
                    </a:lnTo>
                    <a:lnTo>
                      <a:pt x="5319" y="5576"/>
                    </a:lnTo>
                    <a:lnTo>
                      <a:pt x="5772" y="5142"/>
                    </a:lnTo>
                    <a:lnTo>
                      <a:pt x="6244" y="4729"/>
                    </a:lnTo>
                    <a:lnTo>
                      <a:pt x="6717" y="4335"/>
                    </a:lnTo>
                    <a:lnTo>
                      <a:pt x="7210" y="3980"/>
                    </a:lnTo>
                    <a:lnTo>
                      <a:pt x="7741" y="3625"/>
                    </a:lnTo>
                    <a:lnTo>
                      <a:pt x="8254" y="3330"/>
                    </a:lnTo>
                    <a:lnTo>
                      <a:pt x="8805" y="3035"/>
                    </a:lnTo>
                    <a:lnTo>
                      <a:pt x="9357" y="2778"/>
                    </a:lnTo>
                    <a:lnTo>
                      <a:pt x="9928" y="2542"/>
                    </a:lnTo>
                    <a:lnTo>
                      <a:pt x="10499" y="2345"/>
                    </a:lnTo>
                    <a:lnTo>
                      <a:pt x="11090" y="2168"/>
                    </a:lnTo>
                    <a:lnTo>
                      <a:pt x="11681" y="2010"/>
                    </a:lnTo>
                    <a:lnTo>
                      <a:pt x="12292" y="1892"/>
                    </a:lnTo>
                    <a:lnTo>
                      <a:pt x="12902" y="1813"/>
                    </a:lnTo>
                    <a:lnTo>
                      <a:pt x="13513" y="1734"/>
                    </a:lnTo>
                    <a:lnTo>
                      <a:pt x="14124" y="1715"/>
                    </a:lnTo>
                    <a:close/>
                    <a:moveTo>
                      <a:pt x="14084" y="1"/>
                    </a:moveTo>
                    <a:lnTo>
                      <a:pt x="13375" y="40"/>
                    </a:lnTo>
                    <a:lnTo>
                      <a:pt x="12686" y="99"/>
                    </a:lnTo>
                    <a:lnTo>
                      <a:pt x="11996" y="218"/>
                    </a:lnTo>
                    <a:lnTo>
                      <a:pt x="11307" y="356"/>
                    </a:lnTo>
                    <a:lnTo>
                      <a:pt x="10637" y="513"/>
                    </a:lnTo>
                    <a:lnTo>
                      <a:pt x="9967" y="710"/>
                    </a:lnTo>
                    <a:lnTo>
                      <a:pt x="9317" y="947"/>
                    </a:lnTo>
                    <a:lnTo>
                      <a:pt x="8667" y="1222"/>
                    </a:lnTo>
                    <a:lnTo>
                      <a:pt x="8037" y="1498"/>
                    </a:lnTo>
                    <a:lnTo>
                      <a:pt x="7426" y="1833"/>
                    </a:lnTo>
                    <a:lnTo>
                      <a:pt x="6835" y="2188"/>
                    </a:lnTo>
                    <a:lnTo>
                      <a:pt x="6244" y="2562"/>
                    </a:lnTo>
                    <a:lnTo>
                      <a:pt x="5673" y="2975"/>
                    </a:lnTo>
                    <a:lnTo>
                      <a:pt x="5141" y="3409"/>
                    </a:lnTo>
                    <a:lnTo>
                      <a:pt x="4609" y="3882"/>
                    </a:lnTo>
                    <a:lnTo>
                      <a:pt x="4097" y="4374"/>
                    </a:lnTo>
                    <a:lnTo>
                      <a:pt x="3624" y="4906"/>
                    </a:lnTo>
                    <a:lnTo>
                      <a:pt x="3152" y="5438"/>
                    </a:lnTo>
                    <a:lnTo>
                      <a:pt x="2718" y="6009"/>
                    </a:lnTo>
                    <a:lnTo>
                      <a:pt x="2324" y="6620"/>
                    </a:lnTo>
                    <a:lnTo>
                      <a:pt x="1930" y="7250"/>
                    </a:lnTo>
                    <a:lnTo>
                      <a:pt x="1576" y="7880"/>
                    </a:lnTo>
                    <a:lnTo>
                      <a:pt x="1261" y="8570"/>
                    </a:lnTo>
                    <a:lnTo>
                      <a:pt x="985" y="9259"/>
                    </a:lnTo>
                    <a:lnTo>
                      <a:pt x="729" y="9949"/>
                    </a:lnTo>
                    <a:lnTo>
                      <a:pt x="512" y="10638"/>
                    </a:lnTo>
                    <a:lnTo>
                      <a:pt x="335" y="11347"/>
                    </a:lnTo>
                    <a:lnTo>
                      <a:pt x="197" y="12056"/>
                    </a:lnTo>
                    <a:lnTo>
                      <a:pt x="98" y="12765"/>
                    </a:lnTo>
                    <a:lnTo>
                      <a:pt x="39" y="13475"/>
                    </a:lnTo>
                    <a:lnTo>
                      <a:pt x="0" y="14164"/>
                    </a:lnTo>
                    <a:lnTo>
                      <a:pt x="0" y="14873"/>
                    </a:lnTo>
                    <a:lnTo>
                      <a:pt x="39" y="15582"/>
                    </a:lnTo>
                    <a:lnTo>
                      <a:pt x="98" y="16272"/>
                    </a:lnTo>
                    <a:lnTo>
                      <a:pt x="217" y="16961"/>
                    </a:lnTo>
                    <a:lnTo>
                      <a:pt x="355" y="17651"/>
                    </a:lnTo>
                    <a:lnTo>
                      <a:pt x="512" y="18320"/>
                    </a:lnTo>
                    <a:lnTo>
                      <a:pt x="709" y="18990"/>
                    </a:lnTo>
                    <a:lnTo>
                      <a:pt x="946" y="19640"/>
                    </a:lnTo>
                    <a:lnTo>
                      <a:pt x="1221" y="20290"/>
                    </a:lnTo>
                    <a:lnTo>
                      <a:pt x="1497" y="20921"/>
                    </a:lnTo>
                    <a:lnTo>
                      <a:pt x="1832" y="21531"/>
                    </a:lnTo>
                    <a:lnTo>
                      <a:pt x="2187" y="22142"/>
                    </a:lnTo>
                    <a:lnTo>
                      <a:pt x="2561" y="22713"/>
                    </a:lnTo>
                    <a:lnTo>
                      <a:pt x="2974" y="23284"/>
                    </a:lnTo>
                    <a:lnTo>
                      <a:pt x="3408" y="23836"/>
                    </a:lnTo>
                    <a:lnTo>
                      <a:pt x="3881" y="24348"/>
                    </a:lnTo>
                    <a:lnTo>
                      <a:pt x="4373" y="24860"/>
                    </a:lnTo>
                    <a:lnTo>
                      <a:pt x="4905" y="25353"/>
                    </a:lnTo>
                    <a:lnTo>
                      <a:pt x="5437" y="25806"/>
                    </a:lnTo>
                    <a:lnTo>
                      <a:pt x="6028" y="26239"/>
                    </a:lnTo>
                    <a:lnTo>
                      <a:pt x="6619" y="26653"/>
                    </a:lnTo>
                    <a:lnTo>
                      <a:pt x="7249" y="27027"/>
                    </a:lnTo>
                    <a:lnTo>
                      <a:pt x="7899" y="27382"/>
                    </a:lnTo>
                    <a:lnTo>
                      <a:pt x="8569" y="27697"/>
                    </a:lnTo>
                    <a:lnTo>
                      <a:pt x="9258" y="27992"/>
                    </a:lnTo>
                    <a:lnTo>
                      <a:pt x="9948" y="28229"/>
                    </a:lnTo>
                    <a:lnTo>
                      <a:pt x="10637" y="28445"/>
                    </a:lnTo>
                    <a:lnTo>
                      <a:pt x="11346" y="28623"/>
                    </a:lnTo>
                    <a:lnTo>
                      <a:pt x="12055" y="28760"/>
                    </a:lnTo>
                    <a:lnTo>
                      <a:pt x="12764" y="28859"/>
                    </a:lnTo>
                    <a:lnTo>
                      <a:pt x="13474" y="28938"/>
                    </a:lnTo>
                    <a:lnTo>
                      <a:pt x="14163" y="28957"/>
                    </a:lnTo>
                    <a:lnTo>
                      <a:pt x="14872" y="28957"/>
                    </a:lnTo>
                    <a:lnTo>
                      <a:pt x="15581" y="28918"/>
                    </a:lnTo>
                    <a:lnTo>
                      <a:pt x="16271" y="28859"/>
                    </a:lnTo>
                    <a:lnTo>
                      <a:pt x="16960" y="28760"/>
                    </a:lnTo>
                    <a:lnTo>
                      <a:pt x="17650" y="28623"/>
                    </a:lnTo>
                    <a:lnTo>
                      <a:pt x="18319" y="28445"/>
                    </a:lnTo>
                    <a:lnTo>
                      <a:pt x="18989" y="28248"/>
                    </a:lnTo>
                    <a:lnTo>
                      <a:pt x="19639" y="28012"/>
                    </a:lnTo>
                    <a:lnTo>
                      <a:pt x="20289" y="27756"/>
                    </a:lnTo>
                    <a:lnTo>
                      <a:pt x="20920" y="27460"/>
                    </a:lnTo>
                    <a:lnTo>
                      <a:pt x="21530" y="27125"/>
                    </a:lnTo>
                    <a:lnTo>
                      <a:pt x="22141" y="26771"/>
                    </a:lnTo>
                    <a:lnTo>
                      <a:pt x="22712" y="26397"/>
                    </a:lnTo>
                    <a:lnTo>
                      <a:pt x="23283" y="25983"/>
                    </a:lnTo>
                    <a:lnTo>
                      <a:pt x="23835" y="25550"/>
                    </a:lnTo>
                    <a:lnTo>
                      <a:pt x="24347" y="25077"/>
                    </a:lnTo>
                    <a:lnTo>
                      <a:pt x="24859" y="24584"/>
                    </a:lnTo>
                    <a:lnTo>
                      <a:pt x="25352" y="24072"/>
                    </a:lnTo>
                    <a:lnTo>
                      <a:pt x="25805" y="23521"/>
                    </a:lnTo>
                    <a:lnTo>
                      <a:pt x="26238" y="22949"/>
                    </a:lnTo>
                    <a:lnTo>
                      <a:pt x="26652" y="22339"/>
                    </a:lnTo>
                    <a:lnTo>
                      <a:pt x="27026" y="21728"/>
                    </a:lnTo>
                    <a:lnTo>
                      <a:pt x="27381" y="21078"/>
                    </a:lnTo>
                    <a:lnTo>
                      <a:pt x="27696" y="20408"/>
                    </a:lnTo>
                    <a:lnTo>
                      <a:pt x="27991" y="19719"/>
                    </a:lnTo>
                    <a:lnTo>
                      <a:pt x="28228" y="19010"/>
                    </a:lnTo>
                    <a:lnTo>
                      <a:pt x="28444" y="18320"/>
                    </a:lnTo>
                    <a:lnTo>
                      <a:pt x="28622" y="17611"/>
                    </a:lnTo>
                    <a:lnTo>
                      <a:pt x="28759" y="16902"/>
                    </a:lnTo>
                    <a:lnTo>
                      <a:pt x="28858" y="16213"/>
                    </a:lnTo>
                    <a:lnTo>
                      <a:pt x="28937" y="15504"/>
                    </a:lnTo>
                    <a:lnTo>
                      <a:pt x="28956" y="14794"/>
                    </a:lnTo>
                    <a:lnTo>
                      <a:pt x="28956" y="14085"/>
                    </a:lnTo>
                    <a:lnTo>
                      <a:pt x="28917" y="13376"/>
                    </a:lnTo>
                    <a:lnTo>
                      <a:pt x="28858" y="12687"/>
                    </a:lnTo>
                    <a:lnTo>
                      <a:pt x="28759" y="11997"/>
                    </a:lnTo>
                    <a:lnTo>
                      <a:pt x="28622" y="11308"/>
                    </a:lnTo>
                    <a:lnTo>
                      <a:pt x="28444" y="10638"/>
                    </a:lnTo>
                    <a:lnTo>
                      <a:pt x="28247" y="9968"/>
                    </a:lnTo>
                    <a:lnTo>
                      <a:pt x="28011" y="9318"/>
                    </a:lnTo>
                    <a:lnTo>
                      <a:pt x="27755" y="8668"/>
                    </a:lnTo>
                    <a:lnTo>
                      <a:pt x="27459" y="8038"/>
                    </a:lnTo>
                    <a:lnTo>
                      <a:pt x="27124" y="7427"/>
                    </a:lnTo>
                    <a:lnTo>
                      <a:pt x="26770" y="6836"/>
                    </a:lnTo>
                    <a:lnTo>
                      <a:pt x="26396" y="6245"/>
                    </a:lnTo>
                    <a:lnTo>
                      <a:pt x="25982" y="5674"/>
                    </a:lnTo>
                    <a:lnTo>
                      <a:pt x="25549" y="5142"/>
                    </a:lnTo>
                    <a:lnTo>
                      <a:pt x="25076" y="4610"/>
                    </a:lnTo>
                    <a:lnTo>
                      <a:pt x="24583" y="4098"/>
                    </a:lnTo>
                    <a:lnTo>
                      <a:pt x="24071" y="3625"/>
                    </a:lnTo>
                    <a:lnTo>
                      <a:pt x="23520" y="3153"/>
                    </a:lnTo>
                    <a:lnTo>
                      <a:pt x="22948" y="2719"/>
                    </a:lnTo>
                    <a:lnTo>
                      <a:pt x="22338" y="2325"/>
                    </a:lnTo>
                    <a:lnTo>
                      <a:pt x="21727" y="1931"/>
                    </a:lnTo>
                    <a:lnTo>
                      <a:pt x="21077" y="1577"/>
                    </a:lnTo>
                    <a:lnTo>
                      <a:pt x="20407" y="1262"/>
                    </a:lnTo>
                    <a:lnTo>
                      <a:pt x="19718" y="966"/>
                    </a:lnTo>
                    <a:lnTo>
                      <a:pt x="19009" y="730"/>
                    </a:lnTo>
                    <a:lnTo>
                      <a:pt x="18319" y="513"/>
                    </a:lnTo>
                    <a:lnTo>
                      <a:pt x="17610" y="336"/>
                    </a:lnTo>
                    <a:lnTo>
                      <a:pt x="16901" y="198"/>
                    </a:lnTo>
                    <a:lnTo>
                      <a:pt x="16212" y="99"/>
                    </a:lnTo>
                    <a:lnTo>
                      <a:pt x="15502" y="21"/>
                    </a:lnTo>
                    <a:lnTo>
                      <a:pt x="14793"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20"/>
              <p:cNvSpPr/>
              <p:nvPr/>
            </p:nvSpPr>
            <p:spPr>
              <a:xfrm>
                <a:off x="2506450" y="484825"/>
                <a:ext cx="1115425" cy="701775"/>
              </a:xfrm>
              <a:custGeom>
                <a:avLst/>
                <a:gdLst/>
                <a:ahLst/>
                <a:cxnLst/>
                <a:rect l="l" t="t" r="r" b="b"/>
                <a:pathLst>
                  <a:path w="44617" h="28071" extrusionOk="0">
                    <a:moveTo>
                      <a:pt x="44065" y="1"/>
                    </a:moveTo>
                    <a:lnTo>
                      <a:pt x="43021" y="592"/>
                    </a:lnTo>
                    <a:lnTo>
                      <a:pt x="43100" y="769"/>
                    </a:lnTo>
                    <a:lnTo>
                      <a:pt x="43179" y="946"/>
                    </a:lnTo>
                    <a:lnTo>
                      <a:pt x="43258" y="1124"/>
                    </a:lnTo>
                    <a:lnTo>
                      <a:pt x="43297" y="1321"/>
                    </a:lnTo>
                    <a:lnTo>
                      <a:pt x="43356" y="1518"/>
                    </a:lnTo>
                    <a:lnTo>
                      <a:pt x="43376" y="1734"/>
                    </a:lnTo>
                    <a:lnTo>
                      <a:pt x="43396" y="1951"/>
                    </a:lnTo>
                    <a:lnTo>
                      <a:pt x="43396" y="2168"/>
                    </a:lnTo>
                    <a:lnTo>
                      <a:pt x="43396" y="2562"/>
                    </a:lnTo>
                    <a:lnTo>
                      <a:pt x="43336" y="2975"/>
                    </a:lnTo>
                    <a:lnTo>
                      <a:pt x="43238" y="3428"/>
                    </a:lnTo>
                    <a:lnTo>
                      <a:pt x="43100" y="3881"/>
                    </a:lnTo>
                    <a:lnTo>
                      <a:pt x="42962" y="4295"/>
                    </a:lnTo>
                    <a:lnTo>
                      <a:pt x="42785" y="4728"/>
                    </a:lnTo>
                    <a:lnTo>
                      <a:pt x="42588" y="5181"/>
                    </a:lnTo>
                    <a:lnTo>
                      <a:pt x="42351" y="5635"/>
                    </a:lnTo>
                    <a:lnTo>
                      <a:pt x="42095" y="6088"/>
                    </a:lnTo>
                    <a:lnTo>
                      <a:pt x="41800" y="6560"/>
                    </a:lnTo>
                    <a:lnTo>
                      <a:pt x="41485" y="7053"/>
                    </a:lnTo>
                    <a:lnTo>
                      <a:pt x="41150" y="7545"/>
                    </a:lnTo>
                    <a:lnTo>
                      <a:pt x="40598" y="8294"/>
                    </a:lnTo>
                    <a:lnTo>
                      <a:pt x="39968" y="9042"/>
                    </a:lnTo>
                    <a:lnTo>
                      <a:pt x="39298" y="9830"/>
                    </a:lnTo>
                    <a:lnTo>
                      <a:pt x="38569" y="10598"/>
                    </a:lnTo>
                    <a:lnTo>
                      <a:pt x="37801" y="11406"/>
                    </a:lnTo>
                    <a:lnTo>
                      <a:pt x="36974" y="12194"/>
                    </a:lnTo>
                    <a:lnTo>
                      <a:pt x="36087" y="13002"/>
                    </a:lnTo>
                    <a:lnTo>
                      <a:pt x="35162" y="13790"/>
                    </a:lnTo>
                    <a:lnTo>
                      <a:pt x="34196" y="14597"/>
                    </a:lnTo>
                    <a:lnTo>
                      <a:pt x="33172" y="15385"/>
                    </a:lnTo>
                    <a:lnTo>
                      <a:pt x="32108" y="16173"/>
                    </a:lnTo>
                    <a:lnTo>
                      <a:pt x="31005" y="16961"/>
                    </a:lnTo>
                    <a:lnTo>
                      <a:pt x="29883" y="17749"/>
                    </a:lnTo>
                    <a:lnTo>
                      <a:pt x="28701" y="18497"/>
                    </a:lnTo>
                    <a:lnTo>
                      <a:pt x="27479" y="19266"/>
                    </a:lnTo>
                    <a:lnTo>
                      <a:pt x="26238" y="19995"/>
                    </a:lnTo>
                    <a:lnTo>
                      <a:pt x="24879" y="20763"/>
                    </a:lnTo>
                    <a:lnTo>
                      <a:pt x="23500" y="21492"/>
                    </a:lnTo>
                    <a:lnTo>
                      <a:pt x="22141" y="22181"/>
                    </a:lnTo>
                    <a:lnTo>
                      <a:pt x="20762" y="22831"/>
                    </a:lnTo>
                    <a:lnTo>
                      <a:pt x="19403" y="23442"/>
                    </a:lnTo>
                    <a:lnTo>
                      <a:pt x="18044" y="24013"/>
                    </a:lnTo>
                    <a:lnTo>
                      <a:pt x="16704" y="24545"/>
                    </a:lnTo>
                    <a:lnTo>
                      <a:pt x="15404" y="25018"/>
                    </a:lnTo>
                    <a:lnTo>
                      <a:pt x="14104" y="25431"/>
                    </a:lnTo>
                    <a:lnTo>
                      <a:pt x="12844" y="25806"/>
                    </a:lnTo>
                    <a:lnTo>
                      <a:pt x="11622" y="26121"/>
                    </a:lnTo>
                    <a:lnTo>
                      <a:pt x="10440" y="26396"/>
                    </a:lnTo>
                    <a:lnTo>
                      <a:pt x="9869" y="26495"/>
                    </a:lnTo>
                    <a:lnTo>
                      <a:pt x="9298" y="26593"/>
                    </a:lnTo>
                    <a:lnTo>
                      <a:pt x="8746" y="26692"/>
                    </a:lnTo>
                    <a:lnTo>
                      <a:pt x="8195" y="26751"/>
                    </a:lnTo>
                    <a:lnTo>
                      <a:pt x="7683" y="26810"/>
                    </a:lnTo>
                    <a:lnTo>
                      <a:pt x="7170" y="26850"/>
                    </a:lnTo>
                    <a:lnTo>
                      <a:pt x="6678" y="26869"/>
                    </a:lnTo>
                    <a:lnTo>
                      <a:pt x="5713" y="26869"/>
                    </a:lnTo>
                    <a:lnTo>
                      <a:pt x="5260" y="26850"/>
                    </a:lnTo>
                    <a:lnTo>
                      <a:pt x="4807" y="26790"/>
                    </a:lnTo>
                    <a:lnTo>
                      <a:pt x="4393" y="26751"/>
                    </a:lnTo>
                    <a:lnTo>
                      <a:pt x="3999" y="26672"/>
                    </a:lnTo>
                    <a:lnTo>
                      <a:pt x="3605" y="26574"/>
                    </a:lnTo>
                    <a:lnTo>
                      <a:pt x="3251" y="26475"/>
                    </a:lnTo>
                    <a:lnTo>
                      <a:pt x="2916" y="26357"/>
                    </a:lnTo>
                    <a:lnTo>
                      <a:pt x="2601" y="26219"/>
                    </a:lnTo>
                    <a:lnTo>
                      <a:pt x="2325" y="26062"/>
                    </a:lnTo>
                    <a:lnTo>
                      <a:pt x="2049" y="25884"/>
                    </a:lnTo>
                    <a:lnTo>
                      <a:pt x="1813" y="25707"/>
                    </a:lnTo>
                    <a:lnTo>
                      <a:pt x="1576" y="25510"/>
                    </a:lnTo>
                    <a:lnTo>
                      <a:pt x="1379" y="25293"/>
                    </a:lnTo>
                    <a:lnTo>
                      <a:pt x="1202" y="25077"/>
                    </a:lnTo>
                    <a:lnTo>
                      <a:pt x="1044" y="24821"/>
                    </a:lnTo>
                    <a:lnTo>
                      <a:pt x="0" y="25431"/>
                    </a:lnTo>
                    <a:lnTo>
                      <a:pt x="217" y="25766"/>
                    </a:lnTo>
                    <a:lnTo>
                      <a:pt x="473" y="26081"/>
                    </a:lnTo>
                    <a:lnTo>
                      <a:pt x="749" y="26377"/>
                    </a:lnTo>
                    <a:lnTo>
                      <a:pt x="1044" y="26653"/>
                    </a:lnTo>
                    <a:lnTo>
                      <a:pt x="1281" y="26830"/>
                    </a:lnTo>
                    <a:lnTo>
                      <a:pt x="1537" y="27007"/>
                    </a:lnTo>
                    <a:lnTo>
                      <a:pt x="1813" y="27165"/>
                    </a:lnTo>
                    <a:lnTo>
                      <a:pt x="2088" y="27303"/>
                    </a:lnTo>
                    <a:lnTo>
                      <a:pt x="2384" y="27421"/>
                    </a:lnTo>
                    <a:lnTo>
                      <a:pt x="2679" y="27539"/>
                    </a:lnTo>
                    <a:lnTo>
                      <a:pt x="2994" y="27657"/>
                    </a:lnTo>
                    <a:lnTo>
                      <a:pt x="3310" y="27736"/>
                    </a:lnTo>
                    <a:lnTo>
                      <a:pt x="3625" y="27815"/>
                    </a:lnTo>
                    <a:lnTo>
                      <a:pt x="3979" y="27894"/>
                    </a:lnTo>
                    <a:lnTo>
                      <a:pt x="4314" y="27953"/>
                    </a:lnTo>
                    <a:lnTo>
                      <a:pt x="4669" y="27992"/>
                    </a:lnTo>
                    <a:lnTo>
                      <a:pt x="5417" y="28051"/>
                    </a:lnTo>
                    <a:lnTo>
                      <a:pt x="6186" y="28071"/>
                    </a:lnTo>
                    <a:lnTo>
                      <a:pt x="6717" y="28071"/>
                    </a:lnTo>
                    <a:lnTo>
                      <a:pt x="7249" y="28051"/>
                    </a:lnTo>
                    <a:lnTo>
                      <a:pt x="7781" y="28012"/>
                    </a:lnTo>
                    <a:lnTo>
                      <a:pt x="8333" y="27953"/>
                    </a:lnTo>
                    <a:lnTo>
                      <a:pt x="8904" y="27874"/>
                    </a:lnTo>
                    <a:lnTo>
                      <a:pt x="9495" y="27795"/>
                    </a:lnTo>
                    <a:lnTo>
                      <a:pt x="10086" y="27697"/>
                    </a:lnTo>
                    <a:lnTo>
                      <a:pt x="10677" y="27578"/>
                    </a:lnTo>
                    <a:lnTo>
                      <a:pt x="11603" y="27362"/>
                    </a:lnTo>
                    <a:lnTo>
                      <a:pt x="12528" y="27145"/>
                    </a:lnTo>
                    <a:lnTo>
                      <a:pt x="13494" y="26869"/>
                    </a:lnTo>
                    <a:lnTo>
                      <a:pt x="14459" y="26574"/>
                    </a:lnTo>
                    <a:lnTo>
                      <a:pt x="15463" y="26259"/>
                    </a:lnTo>
                    <a:lnTo>
                      <a:pt x="16468" y="25904"/>
                    </a:lnTo>
                    <a:lnTo>
                      <a:pt x="17473" y="25530"/>
                    </a:lnTo>
                    <a:lnTo>
                      <a:pt x="18497" y="25136"/>
                    </a:lnTo>
                    <a:lnTo>
                      <a:pt x="19541" y="24702"/>
                    </a:lnTo>
                    <a:lnTo>
                      <a:pt x="20565" y="24249"/>
                    </a:lnTo>
                    <a:lnTo>
                      <a:pt x="21609" y="23777"/>
                    </a:lnTo>
                    <a:lnTo>
                      <a:pt x="22653" y="23264"/>
                    </a:lnTo>
                    <a:lnTo>
                      <a:pt x="23717" y="22752"/>
                    </a:lnTo>
                    <a:lnTo>
                      <a:pt x="24761" y="22201"/>
                    </a:lnTo>
                    <a:lnTo>
                      <a:pt x="25805" y="21630"/>
                    </a:lnTo>
                    <a:lnTo>
                      <a:pt x="26849" y="21039"/>
                    </a:lnTo>
                    <a:lnTo>
                      <a:pt x="27814" y="20467"/>
                    </a:lnTo>
                    <a:lnTo>
                      <a:pt x="28760" y="19896"/>
                    </a:lnTo>
                    <a:lnTo>
                      <a:pt x="29686" y="19305"/>
                    </a:lnTo>
                    <a:lnTo>
                      <a:pt x="30592" y="18714"/>
                    </a:lnTo>
                    <a:lnTo>
                      <a:pt x="31478" y="18104"/>
                    </a:lnTo>
                    <a:lnTo>
                      <a:pt x="32345" y="17493"/>
                    </a:lnTo>
                    <a:lnTo>
                      <a:pt x="33192" y="16882"/>
                    </a:lnTo>
                    <a:lnTo>
                      <a:pt x="33999" y="16272"/>
                    </a:lnTo>
                    <a:lnTo>
                      <a:pt x="34787" y="15641"/>
                    </a:lnTo>
                    <a:lnTo>
                      <a:pt x="35556" y="15031"/>
                    </a:lnTo>
                    <a:lnTo>
                      <a:pt x="36304" y="14400"/>
                    </a:lnTo>
                    <a:lnTo>
                      <a:pt x="37013" y="13770"/>
                    </a:lnTo>
                    <a:lnTo>
                      <a:pt x="37703" y="13159"/>
                    </a:lnTo>
                    <a:lnTo>
                      <a:pt x="38372" y="12529"/>
                    </a:lnTo>
                    <a:lnTo>
                      <a:pt x="39003" y="11899"/>
                    </a:lnTo>
                    <a:lnTo>
                      <a:pt x="39594" y="11288"/>
                    </a:lnTo>
                    <a:lnTo>
                      <a:pt x="40165" y="10658"/>
                    </a:lnTo>
                    <a:lnTo>
                      <a:pt x="40697" y="10047"/>
                    </a:lnTo>
                    <a:lnTo>
                      <a:pt x="41209" y="9436"/>
                    </a:lnTo>
                    <a:lnTo>
                      <a:pt x="41682" y="8845"/>
                    </a:lnTo>
                    <a:lnTo>
                      <a:pt x="42135" y="8235"/>
                    </a:lnTo>
                    <a:lnTo>
                      <a:pt x="42548" y="7644"/>
                    </a:lnTo>
                    <a:lnTo>
                      <a:pt x="42923" y="7053"/>
                    </a:lnTo>
                    <a:lnTo>
                      <a:pt x="43258" y="6482"/>
                    </a:lnTo>
                    <a:lnTo>
                      <a:pt x="43573" y="5910"/>
                    </a:lnTo>
                    <a:lnTo>
                      <a:pt x="43829" y="5339"/>
                    </a:lnTo>
                    <a:lnTo>
                      <a:pt x="44065" y="4788"/>
                    </a:lnTo>
                    <a:lnTo>
                      <a:pt x="44262" y="4256"/>
                    </a:lnTo>
                    <a:lnTo>
                      <a:pt x="44400" y="3724"/>
                    </a:lnTo>
                    <a:lnTo>
                      <a:pt x="44518" y="3192"/>
                    </a:lnTo>
                    <a:lnTo>
                      <a:pt x="44577" y="2680"/>
                    </a:lnTo>
                    <a:lnTo>
                      <a:pt x="44617" y="2168"/>
                    </a:lnTo>
                    <a:lnTo>
                      <a:pt x="44597" y="1872"/>
                    </a:lnTo>
                    <a:lnTo>
                      <a:pt x="44577" y="1596"/>
                    </a:lnTo>
                    <a:lnTo>
                      <a:pt x="44538" y="1301"/>
                    </a:lnTo>
                    <a:lnTo>
                      <a:pt x="44479" y="1025"/>
                    </a:lnTo>
                    <a:lnTo>
                      <a:pt x="44400" y="769"/>
                    </a:lnTo>
                    <a:lnTo>
                      <a:pt x="44302" y="493"/>
                    </a:lnTo>
                    <a:lnTo>
                      <a:pt x="44183" y="237"/>
                    </a:lnTo>
                    <a:lnTo>
                      <a:pt x="4406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20"/>
              <p:cNvSpPr/>
              <p:nvPr/>
            </p:nvSpPr>
            <p:spPr>
              <a:xfrm>
                <a:off x="2439975" y="637975"/>
                <a:ext cx="1231650" cy="450150"/>
              </a:xfrm>
              <a:custGeom>
                <a:avLst/>
                <a:gdLst/>
                <a:ahLst/>
                <a:cxnLst/>
                <a:rect l="l" t="t" r="r" b="b"/>
                <a:pathLst>
                  <a:path w="49266" h="18006" extrusionOk="0">
                    <a:moveTo>
                      <a:pt x="118" y="1"/>
                    </a:moveTo>
                    <a:lnTo>
                      <a:pt x="79" y="218"/>
                    </a:lnTo>
                    <a:lnTo>
                      <a:pt x="39" y="454"/>
                    </a:lnTo>
                    <a:lnTo>
                      <a:pt x="20" y="671"/>
                    </a:lnTo>
                    <a:lnTo>
                      <a:pt x="0" y="887"/>
                    </a:lnTo>
                    <a:lnTo>
                      <a:pt x="20" y="1143"/>
                    </a:lnTo>
                    <a:lnTo>
                      <a:pt x="39" y="1400"/>
                    </a:lnTo>
                    <a:lnTo>
                      <a:pt x="79" y="1675"/>
                    </a:lnTo>
                    <a:lnTo>
                      <a:pt x="138" y="1931"/>
                    </a:lnTo>
                    <a:lnTo>
                      <a:pt x="217" y="2187"/>
                    </a:lnTo>
                    <a:lnTo>
                      <a:pt x="296" y="2444"/>
                    </a:lnTo>
                    <a:lnTo>
                      <a:pt x="414" y="2700"/>
                    </a:lnTo>
                    <a:lnTo>
                      <a:pt x="532" y="2956"/>
                    </a:lnTo>
                    <a:lnTo>
                      <a:pt x="768" y="3409"/>
                    </a:lnTo>
                    <a:lnTo>
                      <a:pt x="1044" y="3862"/>
                    </a:lnTo>
                    <a:lnTo>
                      <a:pt x="1359" y="4315"/>
                    </a:lnTo>
                    <a:lnTo>
                      <a:pt x="1694" y="4768"/>
                    </a:lnTo>
                    <a:lnTo>
                      <a:pt x="2029" y="5162"/>
                    </a:lnTo>
                    <a:lnTo>
                      <a:pt x="2403" y="5556"/>
                    </a:lnTo>
                    <a:lnTo>
                      <a:pt x="2797" y="5950"/>
                    </a:lnTo>
                    <a:lnTo>
                      <a:pt x="3211" y="6344"/>
                    </a:lnTo>
                    <a:lnTo>
                      <a:pt x="3644" y="6757"/>
                    </a:lnTo>
                    <a:lnTo>
                      <a:pt x="4097" y="7151"/>
                    </a:lnTo>
                    <a:lnTo>
                      <a:pt x="4590" y="7545"/>
                    </a:lnTo>
                    <a:lnTo>
                      <a:pt x="5102" y="7939"/>
                    </a:lnTo>
                    <a:lnTo>
                      <a:pt x="5890" y="8511"/>
                    </a:lnTo>
                    <a:lnTo>
                      <a:pt x="6737" y="9102"/>
                    </a:lnTo>
                    <a:lnTo>
                      <a:pt x="7623" y="9673"/>
                    </a:lnTo>
                    <a:lnTo>
                      <a:pt x="8569" y="10244"/>
                    </a:lnTo>
                    <a:lnTo>
                      <a:pt x="9534" y="10796"/>
                    </a:lnTo>
                    <a:lnTo>
                      <a:pt x="10558" y="11347"/>
                    </a:lnTo>
                    <a:lnTo>
                      <a:pt x="11602" y="11879"/>
                    </a:lnTo>
                    <a:lnTo>
                      <a:pt x="12666" y="12411"/>
                    </a:lnTo>
                    <a:lnTo>
                      <a:pt x="13789" y="12903"/>
                    </a:lnTo>
                    <a:lnTo>
                      <a:pt x="14912" y="13396"/>
                    </a:lnTo>
                    <a:lnTo>
                      <a:pt x="16074" y="13869"/>
                    </a:lnTo>
                    <a:lnTo>
                      <a:pt x="17275" y="14322"/>
                    </a:lnTo>
                    <a:lnTo>
                      <a:pt x="18477" y="14735"/>
                    </a:lnTo>
                    <a:lnTo>
                      <a:pt x="19698" y="15149"/>
                    </a:lnTo>
                    <a:lnTo>
                      <a:pt x="20939" y="15523"/>
                    </a:lnTo>
                    <a:lnTo>
                      <a:pt x="22200" y="15878"/>
                    </a:lnTo>
                    <a:lnTo>
                      <a:pt x="23205" y="16134"/>
                    </a:lnTo>
                    <a:lnTo>
                      <a:pt x="24209" y="16370"/>
                    </a:lnTo>
                    <a:lnTo>
                      <a:pt x="25194" y="16607"/>
                    </a:lnTo>
                    <a:lnTo>
                      <a:pt x="26179" y="16823"/>
                    </a:lnTo>
                    <a:lnTo>
                      <a:pt x="27144" y="17001"/>
                    </a:lnTo>
                    <a:lnTo>
                      <a:pt x="28109" y="17178"/>
                    </a:lnTo>
                    <a:lnTo>
                      <a:pt x="29075" y="17335"/>
                    </a:lnTo>
                    <a:lnTo>
                      <a:pt x="30020" y="17473"/>
                    </a:lnTo>
                    <a:lnTo>
                      <a:pt x="30946" y="17611"/>
                    </a:lnTo>
                    <a:lnTo>
                      <a:pt x="31852" y="17710"/>
                    </a:lnTo>
                    <a:lnTo>
                      <a:pt x="32758" y="17808"/>
                    </a:lnTo>
                    <a:lnTo>
                      <a:pt x="33645" y="17887"/>
                    </a:lnTo>
                    <a:lnTo>
                      <a:pt x="34531" y="17946"/>
                    </a:lnTo>
                    <a:lnTo>
                      <a:pt x="35378" y="17985"/>
                    </a:lnTo>
                    <a:lnTo>
                      <a:pt x="36225" y="18005"/>
                    </a:lnTo>
                    <a:lnTo>
                      <a:pt x="37033" y="18005"/>
                    </a:lnTo>
                    <a:lnTo>
                      <a:pt x="38234" y="17985"/>
                    </a:lnTo>
                    <a:lnTo>
                      <a:pt x="39377" y="17946"/>
                    </a:lnTo>
                    <a:lnTo>
                      <a:pt x="40460" y="17848"/>
                    </a:lnTo>
                    <a:lnTo>
                      <a:pt x="41504" y="17729"/>
                    </a:lnTo>
                    <a:lnTo>
                      <a:pt x="42253" y="17611"/>
                    </a:lnTo>
                    <a:lnTo>
                      <a:pt x="42982" y="17473"/>
                    </a:lnTo>
                    <a:lnTo>
                      <a:pt x="43671" y="17296"/>
                    </a:lnTo>
                    <a:lnTo>
                      <a:pt x="44321" y="17119"/>
                    </a:lnTo>
                    <a:lnTo>
                      <a:pt x="44794" y="16981"/>
                    </a:lnTo>
                    <a:lnTo>
                      <a:pt x="45247" y="16823"/>
                    </a:lnTo>
                    <a:lnTo>
                      <a:pt x="45680" y="16646"/>
                    </a:lnTo>
                    <a:lnTo>
                      <a:pt x="46094" y="16469"/>
                    </a:lnTo>
                    <a:lnTo>
                      <a:pt x="46488" y="16252"/>
                    </a:lnTo>
                    <a:lnTo>
                      <a:pt x="46862" y="16055"/>
                    </a:lnTo>
                    <a:lnTo>
                      <a:pt x="47217" y="15819"/>
                    </a:lnTo>
                    <a:lnTo>
                      <a:pt x="47552" y="15582"/>
                    </a:lnTo>
                    <a:lnTo>
                      <a:pt x="47847" y="15346"/>
                    </a:lnTo>
                    <a:lnTo>
                      <a:pt x="48143" y="15070"/>
                    </a:lnTo>
                    <a:lnTo>
                      <a:pt x="48399" y="14794"/>
                    </a:lnTo>
                    <a:lnTo>
                      <a:pt x="48615" y="14499"/>
                    </a:lnTo>
                    <a:lnTo>
                      <a:pt x="48832" y="14184"/>
                    </a:lnTo>
                    <a:lnTo>
                      <a:pt x="49009" y="13849"/>
                    </a:lnTo>
                    <a:lnTo>
                      <a:pt x="49147" y="13514"/>
                    </a:lnTo>
                    <a:lnTo>
                      <a:pt x="49265" y="13159"/>
                    </a:lnTo>
                    <a:lnTo>
                      <a:pt x="48103" y="12864"/>
                    </a:lnTo>
                    <a:lnTo>
                      <a:pt x="48024" y="13081"/>
                    </a:lnTo>
                    <a:lnTo>
                      <a:pt x="47946" y="13278"/>
                    </a:lnTo>
                    <a:lnTo>
                      <a:pt x="47827" y="13494"/>
                    </a:lnTo>
                    <a:lnTo>
                      <a:pt x="47709" y="13691"/>
                    </a:lnTo>
                    <a:lnTo>
                      <a:pt x="47591" y="13869"/>
                    </a:lnTo>
                    <a:lnTo>
                      <a:pt x="47453" y="14026"/>
                    </a:lnTo>
                    <a:lnTo>
                      <a:pt x="47295" y="14203"/>
                    </a:lnTo>
                    <a:lnTo>
                      <a:pt x="47138" y="14361"/>
                    </a:lnTo>
                    <a:lnTo>
                      <a:pt x="46941" y="14519"/>
                    </a:lnTo>
                    <a:lnTo>
                      <a:pt x="46744" y="14676"/>
                    </a:lnTo>
                    <a:lnTo>
                      <a:pt x="46547" y="14834"/>
                    </a:lnTo>
                    <a:lnTo>
                      <a:pt x="46311" y="14972"/>
                    </a:lnTo>
                    <a:lnTo>
                      <a:pt x="45936" y="15188"/>
                    </a:lnTo>
                    <a:lnTo>
                      <a:pt x="45542" y="15385"/>
                    </a:lnTo>
                    <a:lnTo>
                      <a:pt x="45109" y="15582"/>
                    </a:lnTo>
                    <a:lnTo>
                      <a:pt x="44656" y="15760"/>
                    </a:lnTo>
                    <a:lnTo>
                      <a:pt x="44163" y="15917"/>
                    </a:lnTo>
                    <a:lnTo>
                      <a:pt x="43632" y="16075"/>
                    </a:lnTo>
                    <a:lnTo>
                      <a:pt x="43080" y="16213"/>
                    </a:lnTo>
                    <a:lnTo>
                      <a:pt x="42509" y="16331"/>
                    </a:lnTo>
                    <a:lnTo>
                      <a:pt x="41898" y="16449"/>
                    </a:lnTo>
                    <a:lnTo>
                      <a:pt x="41288" y="16528"/>
                    </a:lnTo>
                    <a:lnTo>
                      <a:pt x="40637" y="16626"/>
                    </a:lnTo>
                    <a:lnTo>
                      <a:pt x="39948" y="16685"/>
                    </a:lnTo>
                    <a:lnTo>
                      <a:pt x="39259" y="16744"/>
                    </a:lnTo>
                    <a:lnTo>
                      <a:pt x="38530" y="16784"/>
                    </a:lnTo>
                    <a:lnTo>
                      <a:pt x="37801" y="16804"/>
                    </a:lnTo>
                    <a:lnTo>
                      <a:pt x="36245" y="16804"/>
                    </a:lnTo>
                    <a:lnTo>
                      <a:pt x="35417" y="16764"/>
                    </a:lnTo>
                    <a:lnTo>
                      <a:pt x="34590" y="16725"/>
                    </a:lnTo>
                    <a:lnTo>
                      <a:pt x="33743" y="16685"/>
                    </a:lnTo>
                    <a:lnTo>
                      <a:pt x="32876" y="16607"/>
                    </a:lnTo>
                    <a:lnTo>
                      <a:pt x="31990" y="16508"/>
                    </a:lnTo>
                    <a:lnTo>
                      <a:pt x="31084" y="16410"/>
                    </a:lnTo>
                    <a:lnTo>
                      <a:pt x="30178" y="16291"/>
                    </a:lnTo>
                    <a:lnTo>
                      <a:pt x="29252" y="16154"/>
                    </a:lnTo>
                    <a:lnTo>
                      <a:pt x="28326" y="15996"/>
                    </a:lnTo>
                    <a:lnTo>
                      <a:pt x="27381" y="15819"/>
                    </a:lnTo>
                    <a:lnTo>
                      <a:pt x="26415" y="15641"/>
                    </a:lnTo>
                    <a:lnTo>
                      <a:pt x="25450" y="15425"/>
                    </a:lnTo>
                    <a:lnTo>
                      <a:pt x="24485" y="15208"/>
                    </a:lnTo>
                    <a:lnTo>
                      <a:pt x="23500" y="14972"/>
                    </a:lnTo>
                    <a:lnTo>
                      <a:pt x="22515" y="14716"/>
                    </a:lnTo>
                    <a:lnTo>
                      <a:pt x="21432" y="14420"/>
                    </a:lnTo>
                    <a:lnTo>
                      <a:pt x="20388" y="14085"/>
                    </a:lnTo>
                    <a:lnTo>
                      <a:pt x="19324" y="13750"/>
                    </a:lnTo>
                    <a:lnTo>
                      <a:pt x="18300" y="13396"/>
                    </a:lnTo>
                    <a:lnTo>
                      <a:pt x="17275" y="13022"/>
                    </a:lnTo>
                    <a:lnTo>
                      <a:pt x="16271" y="12647"/>
                    </a:lnTo>
                    <a:lnTo>
                      <a:pt x="15266" y="12234"/>
                    </a:lnTo>
                    <a:lnTo>
                      <a:pt x="14301" y="11820"/>
                    </a:lnTo>
                    <a:lnTo>
                      <a:pt x="12902" y="11170"/>
                    </a:lnTo>
                    <a:lnTo>
                      <a:pt x="11543" y="10500"/>
                    </a:lnTo>
                    <a:lnTo>
                      <a:pt x="10243" y="9811"/>
                    </a:lnTo>
                    <a:lnTo>
                      <a:pt x="9002" y="9102"/>
                    </a:lnTo>
                    <a:lnTo>
                      <a:pt x="8116" y="8570"/>
                    </a:lnTo>
                    <a:lnTo>
                      <a:pt x="7288" y="8018"/>
                    </a:lnTo>
                    <a:lnTo>
                      <a:pt x="6481" y="7467"/>
                    </a:lnTo>
                    <a:lnTo>
                      <a:pt x="5732" y="6915"/>
                    </a:lnTo>
                    <a:lnTo>
                      <a:pt x="5043" y="6364"/>
                    </a:lnTo>
                    <a:lnTo>
                      <a:pt x="4393" y="5812"/>
                    </a:lnTo>
                    <a:lnTo>
                      <a:pt x="3802" y="5260"/>
                    </a:lnTo>
                    <a:lnTo>
                      <a:pt x="3270" y="4709"/>
                    </a:lnTo>
                    <a:lnTo>
                      <a:pt x="2778" y="4177"/>
                    </a:lnTo>
                    <a:lnTo>
                      <a:pt x="2364" y="3665"/>
                    </a:lnTo>
                    <a:lnTo>
                      <a:pt x="2009" y="3153"/>
                    </a:lnTo>
                    <a:lnTo>
                      <a:pt x="1852" y="2897"/>
                    </a:lnTo>
                    <a:lnTo>
                      <a:pt x="1714" y="2641"/>
                    </a:lnTo>
                    <a:lnTo>
                      <a:pt x="1596" y="2404"/>
                    </a:lnTo>
                    <a:lnTo>
                      <a:pt x="1497" y="2168"/>
                    </a:lnTo>
                    <a:lnTo>
                      <a:pt x="1399" y="1951"/>
                    </a:lnTo>
                    <a:lnTo>
                      <a:pt x="1340" y="1715"/>
                    </a:lnTo>
                    <a:lnTo>
                      <a:pt x="1280" y="1498"/>
                    </a:lnTo>
                    <a:lnTo>
                      <a:pt x="1241" y="1301"/>
                    </a:lnTo>
                    <a:lnTo>
                      <a:pt x="1221" y="1084"/>
                    </a:lnTo>
                    <a:lnTo>
                      <a:pt x="1221" y="887"/>
                    </a:lnTo>
                    <a:lnTo>
                      <a:pt x="1221" y="592"/>
                    </a:lnTo>
                    <a:lnTo>
                      <a:pt x="1280" y="316"/>
                    </a:lnTo>
                    <a:lnTo>
                      <a:pt x="11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20"/>
              <p:cNvSpPr/>
              <p:nvPr/>
            </p:nvSpPr>
            <p:spPr>
              <a:xfrm>
                <a:off x="2675350" y="251900"/>
                <a:ext cx="699800" cy="1114950"/>
              </a:xfrm>
              <a:custGeom>
                <a:avLst/>
                <a:gdLst/>
                <a:ahLst/>
                <a:cxnLst/>
                <a:rect l="l" t="t" r="r" b="b"/>
                <a:pathLst>
                  <a:path w="27992" h="44598" extrusionOk="0">
                    <a:moveTo>
                      <a:pt x="2562" y="1"/>
                    </a:moveTo>
                    <a:lnTo>
                      <a:pt x="2227" y="217"/>
                    </a:lnTo>
                    <a:lnTo>
                      <a:pt x="1931" y="454"/>
                    </a:lnTo>
                    <a:lnTo>
                      <a:pt x="1655" y="729"/>
                    </a:lnTo>
                    <a:lnTo>
                      <a:pt x="1399" y="1025"/>
                    </a:lnTo>
                    <a:lnTo>
                      <a:pt x="1222" y="1261"/>
                    </a:lnTo>
                    <a:lnTo>
                      <a:pt x="1045" y="1517"/>
                    </a:lnTo>
                    <a:lnTo>
                      <a:pt x="907" y="1773"/>
                    </a:lnTo>
                    <a:lnTo>
                      <a:pt x="769" y="2049"/>
                    </a:lnTo>
                    <a:lnTo>
                      <a:pt x="631" y="2345"/>
                    </a:lnTo>
                    <a:lnTo>
                      <a:pt x="533" y="2640"/>
                    </a:lnTo>
                    <a:lnTo>
                      <a:pt x="414" y="2955"/>
                    </a:lnTo>
                    <a:lnTo>
                      <a:pt x="336" y="3270"/>
                    </a:lnTo>
                    <a:lnTo>
                      <a:pt x="257" y="3605"/>
                    </a:lnTo>
                    <a:lnTo>
                      <a:pt x="178" y="3940"/>
                    </a:lnTo>
                    <a:lnTo>
                      <a:pt x="139" y="4295"/>
                    </a:lnTo>
                    <a:lnTo>
                      <a:pt x="80" y="4669"/>
                    </a:lnTo>
                    <a:lnTo>
                      <a:pt x="21" y="5418"/>
                    </a:lnTo>
                    <a:lnTo>
                      <a:pt x="1" y="6206"/>
                    </a:lnTo>
                    <a:lnTo>
                      <a:pt x="21" y="6698"/>
                    </a:lnTo>
                    <a:lnTo>
                      <a:pt x="40" y="7230"/>
                    </a:lnTo>
                    <a:lnTo>
                      <a:pt x="80" y="7742"/>
                    </a:lnTo>
                    <a:lnTo>
                      <a:pt x="119" y="8294"/>
                    </a:lnTo>
                    <a:lnTo>
                      <a:pt x="178" y="8845"/>
                    </a:lnTo>
                    <a:lnTo>
                      <a:pt x="257" y="9397"/>
                    </a:lnTo>
                    <a:lnTo>
                      <a:pt x="454" y="10559"/>
                    </a:lnTo>
                    <a:lnTo>
                      <a:pt x="651" y="11445"/>
                    </a:lnTo>
                    <a:lnTo>
                      <a:pt x="868" y="12371"/>
                    </a:lnTo>
                    <a:lnTo>
                      <a:pt x="1104" y="13317"/>
                    </a:lnTo>
                    <a:lnTo>
                      <a:pt x="1380" y="14282"/>
                    </a:lnTo>
                    <a:lnTo>
                      <a:pt x="1695" y="15247"/>
                    </a:lnTo>
                    <a:lnTo>
                      <a:pt x="2030" y="16252"/>
                    </a:lnTo>
                    <a:lnTo>
                      <a:pt x="2404" y="17256"/>
                    </a:lnTo>
                    <a:lnTo>
                      <a:pt x="2798" y="18281"/>
                    </a:lnTo>
                    <a:lnTo>
                      <a:pt x="3212" y="19325"/>
                    </a:lnTo>
                    <a:lnTo>
                      <a:pt x="3665" y="20369"/>
                    </a:lnTo>
                    <a:lnTo>
                      <a:pt x="4137" y="21432"/>
                    </a:lnTo>
                    <a:lnTo>
                      <a:pt x="4650" y="22516"/>
                    </a:lnTo>
                    <a:lnTo>
                      <a:pt x="5181" y="23579"/>
                    </a:lnTo>
                    <a:lnTo>
                      <a:pt x="5733" y="24663"/>
                    </a:lnTo>
                    <a:lnTo>
                      <a:pt x="6324" y="25746"/>
                    </a:lnTo>
                    <a:lnTo>
                      <a:pt x="6954" y="26830"/>
                    </a:lnTo>
                    <a:lnTo>
                      <a:pt x="7526" y="27814"/>
                    </a:lnTo>
                    <a:lnTo>
                      <a:pt x="8097" y="28760"/>
                    </a:lnTo>
                    <a:lnTo>
                      <a:pt x="8688" y="29686"/>
                    </a:lnTo>
                    <a:lnTo>
                      <a:pt x="9279" y="30592"/>
                    </a:lnTo>
                    <a:lnTo>
                      <a:pt x="9870" y="31478"/>
                    </a:lnTo>
                    <a:lnTo>
                      <a:pt x="10480" y="32345"/>
                    </a:lnTo>
                    <a:lnTo>
                      <a:pt x="11091" y="33192"/>
                    </a:lnTo>
                    <a:lnTo>
                      <a:pt x="11721" y="34000"/>
                    </a:lnTo>
                    <a:lnTo>
                      <a:pt x="12332" y="34788"/>
                    </a:lnTo>
                    <a:lnTo>
                      <a:pt x="12962" y="35556"/>
                    </a:lnTo>
                    <a:lnTo>
                      <a:pt x="13573" y="36304"/>
                    </a:lnTo>
                    <a:lnTo>
                      <a:pt x="14203" y="37014"/>
                    </a:lnTo>
                    <a:lnTo>
                      <a:pt x="14834" y="37703"/>
                    </a:lnTo>
                    <a:lnTo>
                      <a:pt x="15464" y="38353"/>
                    </a:lnTo>
                    <a:lnTo>
                      <a:pt x="16075" y="38983"/>
                    </a:lnTo>
                    <a:lnTo>
                      <a:pt x="16705" y="39594"/>
                    </a:lnTo>
                    <a:lnTo>
                      <a:pt x="17316" y="40165"/>
                    </a:lnTo>
                    <a:lnTo>
                      <a:pt x="17926" y="40697"/>
                    </a:lnTo>
                    <a:lnTo>
                      <a:pt x="18537" y="41209"/>
                    </a:lnTo>
                    <a:lnTo>
                      <a:pt x="19147" y="41682"/>
                    </a:lnTo>
                    <a:lnTo>
                      <a:pt x="19738" y="42135"/>
                    </a:lnTo>
                    <a:lnTo>
                      <a:pt x="20349" y="42549"/>
                    </a:lnTo>
                    <a:lnTo>
                      <a:pt x="20920" y="42923"/>
                    </a:lnTo>
                    <a:lnTo>
                      <a:pt x="21511" y="43258"/>
                    </a:lnTo>
                    <a:lnTo>
                      <a:pt x="22083" y="43553"/>
                    </a:lnTo>
                    <a:lnTo>
                      <a:pt x="22634" y="43829"/>
                    </a:lnTo>
                    <a:lnTo>
                      <a:pt x="23186" y="44066"/>
                    </a:lnTo>
                    <a:lnTo>
                      <a:pt x="23737" y="44243"/>
                    </a:lnTo>
                    <a:lnTo>
                      <a:pt x="24269" y="44400"/>
                    </a:lnTo>
                    <a:lnTo>
                      <a:pt x="24801" y="44519"/>
                    </a:lnTo>
                    <a:lnTo>
                      <a:pt x="25313" y="44578"/>
                    </a:lnTo>
                    <a:lnTo>
                      <a:pt x="25825" y="44597"/>
                    </a:lnTo>
                    <a:lnTo>
                      <a:pt x="26101" y="44597"/>
                    </a:lnTo>
                    <a:lnTo>
                      <a:pt x="26396" y="44578"/>
                    </a:lnTo>
                    <a:lnTo>
                      <a:pt x="26672" y="44538"/>
                    </a:lnTo>
                    <a:lnTo>
                      <a:pt x="26948" y="44479"/>
                    </a:lnTo>
                    <a:lnTo>
                      <a:pt x="27224" y="44400"/>
                    </a:lnTo>
                    <a:lnTo>
                      <a:pt x="27480" y="44302"/>
                    </a:lnTo>
                    <a:lnTo>
                      <a:pt x="27736" y="44184"/>
                    </a:lnTo>
                    <a:lnTo>
                      <a:pt x="27992" y="44046"/>
                    </a:lnTo>
                    <a:lnTo>
                      <a:pt x="27381" y="43002"/>
                    </a:lnTo>
                    <a:lnTo>
                      <a:pt x="27224" y="43100"/>
                    </a:lnTo>
                    <a:lnTo>
                      <a:pt x="27046" y="43179"/>
                    </a:lnTo>
                    <a:lnTo>
                      <a:pt x="26849" y="43238"/>
                    </a:lnTo>
                    <a:lnTo>
                      <a:pt x="26653" y="43297"/>
                    </a:lnTo>
                    <a:lnTo>
                      <a:pt x="26456" y="43337"/>
                    </a:lnTo>
                    <a:lnTo>
                      <a:pt x="26259" y="43376"/>
                    </a:lnTo>
                    <a:lnTo>
                      <a:pt x="26042" y="43396"/>
                    </a:lnTo>
                    <a:lnTo>
                      <a:pt x="25825" y="43396"/>
                    </a:lnTo>
                    <a:lnTo>
                      <a:pt x="25412" y="43376"/>
                    </a:lnTo>
                    <a:lnTo>
                      <a:pt x="24998" y="43337"/>
                    </a:lnTo>
                    <a:lnTo>
                      <a:pt x="24565" y="43238"/>
                    </a:lnTo>
                    <a:lnTo>
                      <a:pt x="24092" y="43100"/>
                    </a:lnTo>
                    <a:lnTo>
                      <a:pt x="23678" y="42962"/>
                    </a:lnTo>
                    <a:lnTo>
                      <a:pt x="23245" y="42785"/>
                    </a:lnTo>
                    <a:lnTo>
                      <a:pt x="22811" y="42588"/>
                    </a:lnTo>
                    <a:lnTo>
                      <a:pt x="22358" y="42352"/>
                    </a:lnTo>
                    <a:lnTo>
                      <a:pt x="21886" y="42096"/>
                    </a:lnTo>
                    <a:lnTo>
                      <a:pt x="21413" y="41800"/>
                    </a:lnTo>
                    <a:lnTo>
                      <a:pt x="20940" y="41485"/>
                    </a:lnTo>
                    <a:lnTo>
                      <a:pt x="20448" y="41150"/>
                    </a:lnTo>
                    <a:lnTo>
                      <a:pt x="19699" y="40599"/>
                    </a:lnTo>
                    <a:lnTo>
                      <a:pt x="18931" y="39968"/>
                    </a:lnTo>
                    <a:lnTo>
                      <a:pt x="18163" y="39299"/>
                    </a:lnTo>
                    <a:lnTo>
                      <a:pt x="17375" y="38570"/>
                    </a:lnTo>
                    <a:lnTo>
                      <a:pt x="16587" y="37801"/>
                    </a:lnTo>
                    <a:lnTo>
                      <a:pt x="15799" y="36954"/>
                    </a:lnTo>
                    <a:lnTo>
                      <a:pt x="14991" y="36088"/>
                    </a:lnTo>
                    <a:lnTo>
                      <a:pt x="14184" y="35162"/>
                    </a:lnTo>
                    <a:lnTo>
                      <a:pt x="13396" y="34177"/>
                    </a:lnTo>
                    <a:lnTo>
                      <a:pt x="12588" y="33172"/>
                    </a:lnTo>
                    <a:lnTo>
                      <a:pt x="11800" y="32109"/>
                    </a:lnTo>
                    <a:lnTo>
                      <a:pt x="11012" y="31006"/>
                    </a:lnTo>
                    <a:lnTo>
                      <a:pt x="10244" y="29863"/>
                    </a:lnTo>
                    <a:lnTo>
                      <a:pt x="9476" y="28701"/>
                    </a:lnTo>
                    <a:lnTo>
                      <a:pt x="8727" y="27480"/>
                    </a:lnTo>
                    <a:lnTo>
                      <a:pt x="7998" y="26239"/>
                    </a:lnTo>
                    <a:lnTo>
                      <a:pt x="7191" y="24801"/>
                    </a:lnTo>
                    <a:lnTo>
                      <a:pt x="6442" y="23382"/>
                    </a:lnTo>
                    <a:lnTo>
                      <a:pt x="5733" y="21984"/>
                    </a:lnTo>
                    <a:lnTo>
                      <a:pt x="5083" y="20585"/>
                    </a:lnTo>
                    <a:lnTo>
                      <a:pt x="4472" y="19206"/>
                    </a:lnTo>
                    <a:lnTo>
                      <a:pt x="3901" y="17847"/>
                    </a:lnTo>
                    <a:lnTo>
                      <a:pt x="3409" y="16508"/>
                    </a:lnTo>
                    <a:lnTo>
                      <a:pt x="2956" y="15208"/>
                    </a:lnTo>
                    <a:lnTo>
                      <a:pt x="2542" y="13927"/>
                    </a:lnTo>
                    <a:lnTo>
                      <a:pt x="2187" y="12686"/>
                    </a:lnTo>
                    <a:lnTo>
                      <a:pt x="1892" y="11485"/>
                    </a:lnTo>
                    <a:lnTo>
                      <a:pt x="1655" y="10322"/>
                    </a:lnTo>
                    <a:lnTo>
                      <a:pt x="1458" y="9219"/>
                    </a:lnTo>
                    <a:lnTo>
                      <a:pt x="1380" y="8687"/>
                    </a:lnTo>
                    <a:lnTo>
                      <a:pt x="1321" y="8156"/>
                    </a:lnTo>
                    <a:lnTo>
                      <a:pt x="1262" y="7643"/>
                    </a:lnTo>
                    <a:lnTo>
                      <a:pt x="1242" y="7151"/>
                    </a:lnTo>
                    <a:lnTo>
                      <a:pt x="1222" y="6678"/>
                    </a:lnTo>
                    <a:lnTo>
                      <a:pt x="1202" y="6206"/>
                    </a:lnTo>
                    <a:lnTo>
                      <a:pt x="1222" y="5713"/>
                    </a:lnTo>
                    <a:lnTo>
                      <a:pt x="1242" y="5240"/>
                    </a:lnTo>
                    <a:lnTo>
                      <a:pt x="1281" y="4787"/>
                    </a:lnTo>
                    <a:lnTo>
                      <a:pt x="1340" y="4354"/>
                    </a:lnTo>
                    <a:lnTo>
                      <a:pt x="1419" y="3960"/>
                    </a:lnTo>
                    <a:lnTo>
                      <a:pt x="1498" y="3566"/>
                    </a:lnTo>
                    <a:lnTo>
                      <a:pt x="1596" y="3211"/>
                    </a:lnTo>
                    <a:lnTo>
                      <a:pt x="1715" y="2876"/>
                    </a:lnTo>
                    <a:lnTo>
                      <a:pt x="1852" y="2561"/>
                    </a:lnTo>
                    <a:lnTo>
                      <a:pt x="2010" y="2266"/>
                    </a:lnTo>
                    <a:lnTo>
                      <a:pt x="2168" y="2010"/>
                    </a:lnTo>
                    <a:lnTo>
                      <a:pt x="2345" y="1773"/>
                    </a:lnTo>
                    <a:lnTo>
                      <a:pt x="2522" y="1557"/>
                    </a:lnTo>
                    <a:lnTo>
                      <a:pt x="2719" y="1360"/>
                    </a:lnTo>
                    <a:lnTo>
                      <a:pt x="2936" y="1182"/>
                    </a:lnTo>
                    <a:lnTo>
                      <a:pt x="3153" y="1045"/>
                    </a:lnTo>
                    <a:lnTo>
                      <a:pt x="256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85" name="Google Shape;1185;p20"/>
          <p:cNvGrpSpPr/>
          <p:nvPr/>
        </p:nvGrpSpPr>
        <p:grpSpPr>
          <a:xfrm>
            <a:off x="191550" y="1711430"/>
            <a:ext cx="491063" cy="553299"/>
            <a:chOff x="2625625" y="2522625"/>
            <a:chExt cx="431400" cy="486075"/>
          </a:xfrm>
        </p:grpSpPr>
        <p:sp>
          <p:nvSpPr>
            <p:cNvPr id="1186" name="Google Shape;1186;p20"/>
            <p:cNvSpPr/>
            <p:nvPr/>
          </p:nvSpPr>
          <p:spPr>
            <a:xfrm>
              <a:off x="2625625" y="2746675"/>
              <a:ext cx="431400" cy="262025"/>
            </a:xfrm>
            <a:custGeom>
              <a:avLst/>
              <a:gdLst/>
              <a:ahLst/>
              <a:cxnLst/>
              <a:rect l="l" t="t" r="r" b="b"/>
              <a:pathLst>
                <a:path w="17256" h="10481" extrusionOk="0">
                  <a:moveTo>
                    <a:pt x="8569" y="1"/>
                  </a:moveTo>
                  <a:lnTo>
                    <a:pt x="1320" y="4019"/>
                  </a:lnTo>
                  <a:lnTo>
                    <a:pt x="0" y="4788"/>
                  </a:lnTo>
                  <a:lnTo>
                    <a:pt x="8490" y="10480"/>
                  </a:lnTo>
                  <a:lnTo>
                    <a:pt x="17256" y="4669"/>
                  </a:lnTo>
                  <a:lnTo>
                    <a:pt x="8569"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20"/>
            <p:cNvSpPr/>
            <p:nvPr/>
          </p:nvSpPr>
          <p:spPr>
            <a:xfrm>
              <a:off x="2677825" y="2633900"/>
              <a:ext cx="164500" cy="314725"/>
            </a:xfrm>
            <a:custGeom>
              <a:avLst/>
              <a:gdLst/>
              <a:ahLst/>
              <a:cxnLst/>
              <a:rect l="l" t="t" r="r" b="b"/>
              <a:pathLst>
                <a:path w="6580" h="12589" extrusionOk="0">
                  <a:moveTo>
                    <a:pt x="0" y="1"/>
                  </a:moveTo>
                  <a:lnTo>
                    <a:pt x="0" y="8038"/>
                  </a:lnTo>
                  <a:lnTo>
                    <a:pt x="6580" y="12588"/>
                  </a:lnTo>
                  <a:lnTo>
                    <a:pt x="6580" y="457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20"/>
            <p:cNvSpPr/>
            <p:nvPr/>
          </p:nvSpPr>
          <p:spPr>
            <a:xfrm>
              <a:off x="2838350" y="2634900"/>
              <a:ext cx="168450" cy="313725"/>
            </a:xfrm>
            <a:custGeom>
              <a:avLst/>
              <a:gdLst/>
              <a:ahLst/>
              <a:cxnLst/>
              <a:rect l="l" t="t" r="r" b="b"/>
              <a:pathLst>
                <a:path w="6738" h="12549" extrusionOk="0">
                  <a:moveTo>
                    <a:pt x="6738" y="0"/>
                  </a:moveTo>
                  <a:lnTo>
                    <a:pt x="1" y="4413"/>
                  </a:lnTo>
                  <a:lnTo>
                    <a:pt x="159" y="12548"/>
                  </a:lnTo>
                  <a:lnTo>
                    <a:pt x="6738" y="7840"/>
                  </a:lnTo>
                  <a:lnTo>
                    <a:pt x="67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20"/>
            <p:cNvSpPr/>
            <p:nvPr/>
          </p:nvSpPr>
          <p:spPr>
            <a:xfrm>
              <a:off x="2677825" y="2522625"/>
              <a:ext cx="328975" cy="224075"/>
            </a:xfrm>
            <a:custGeom>
              <a:avLst/>
              <a:gdLst/>
              <a:ahLst/>
              <a:cxnLst/>
              <a:rect l="l" t="t" r="r" b="b"/>
              <a:pathLst>
                <a:path w="13159" h="8963" extrusionOk="0">
                  <a:moveTo>
                    <a:pt x="6422" y="0"/>
                  </a:moveTo>
                  <a:lnTo>
                    <a:pt x="0" y="4511"/>
                  </a:lnTo>
                  <a:lnTo>
                    <a:pt x="6422" y="8963"/>
                  </a:lnTo>
                  <a:lnTo>
                    <a:pt x="13159" y="4550"/>
                  </a:lnTo>
                  <a:lnTo>
                    <a:pt x="64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0" name="Google Shape;1190;p20"/>
          <p:cNvGrpSpPr/>
          <p:nvPr/>
        </p:nvGrpSpPr>
        <p:grpSpPr>
          <a:xfrm>
            <a:off x="191548" y="2409852"/>
            <a:ext cx="372384" cy="419580"/>
            <a:chOff x="2625625" y="2522625"/>
            <a:chExt cx="431400" cy="486075"/>
          </a:xfrm>
        </p:grpSpPr>
        <p:sp>
          <p:nvSpPr>
            <p:cNvPr id="1191" name="Google Shape;1191;p20"/>
            <p:cNvSpPr/>
            <p:nvPr/>
          </p:nvSpPr>
          <p:spPr>
            <a:xfrm>
              <a:off x="2625625" y="2746675"/>
              <a:ext cx="431400" cy="262025"/>
            </a:xfrm>
            <a:custGeom>
              <a:avLst/>
              <a:gdLst/>
              <a:ahLst/>
              <a:cxnLst/>
              <a:rect l="l" t="t" r="r" b="b"/>
              <a:pathLst>
                <a:path w="17256" h="10481" extrusionOk="0">
                  <a:moveTo>
                    <a:pt x="8569" y="1"/>
                  </a:moveTo>
                  <a:lnTo>
                    <a:pt x="1320" y="4019"/>
                  </a:lnTo>
                  <a:lnTo>
                    <a:pt x="0" y="4788"/>
                  </a:lnTo>
                  <a:lnTo>
                    <a:pt x="8490" y="10480"/>
                  </a:lnTo>
                  <a:lnTo>
                    <a:pt x="17256" y="4669"/>
                  </a:lnTo>
                  <a:lnTo>
                    <a:pt x="8569"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20"/>
            <p:cNvSpPr/>
            <p:nvPr/>
          </p:nvSpPr>
          <p:spPr>
            <a:xfrm>
              <a:off x="2677825" y="2633900"/>
              <a:ext cx="164500" cy="314725"/>
            </a:xfrm>
            <a:custGeom>
              <a:avLst/>
              <a:gdLst/>
              <a:ahLst/>
              <a:cxnLst/>
              <a:rect l="l" t="t" r="r" b="b"/>
              <a:pathLst>
                <a:path w="6580" h="12589" extrusionOk="0">
                  <a:moveTo>
                    <a:pt x="0" y="1"/>
                  </a:moveTo>
                  <a:lnTo>
                    <a:pt x="0" y="8038"/>
                  </a:lnTo>
                  <a:lnTo>
                    <a:pt x="6580" y="12588"/>
                  </a:lnTo>
                  <a:lnTo>
                    <a:pt x="6580" y="457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20"/>
            <p:cNvSpPr/>
            <p:nvPr/>
          </p:nvSpPr>
          <p:spPr>
            <a:xfrm>
              <a:off x="2838350" y="2634900"/>
              <a:ext cx="168450" cy="313725"/>
            </a:xfrm>
            <a:custGeom>
              <a:avLst/>
              <a:gdLst/>
              <a:ahLst/>
              <a:cxnLst/>
              <a:rect l="l" t="t" r="r" b="b"/>
              <a:pathLst>
                <a:path w="6738" h="12549" extrusionOk="0">
                  <a:moveTo>
                    <a:pt x="6738" y="0"/>
                  </a:moveTo>
                  <a:lnTo>
                    <a:pt x="1" y="4413"/>
                  </a:lnTo>
                  <a:lnTo>
                    <a:pt x="159" y="12548"/>
                  </a:lnTo>
                  <a:lnTo>
                    <a:pt x="6738" y="7840"/>
                  </a:lnTo>
                  <a:lnTo>
                    <a:pt x="67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20"/>
            <p:cNvSpPr/>
            <p:nvPr/>
          </p:nvSpPr>
          <p:spPr>
            <a:xfrm>
              <a:off x="2677825" y="2522625"/>
              <a:ext cx="328975" cy="224075"/>
            </a:xfrm>
            <a:custGeom>
              <a:avLst/>
              <a:gdLst/>
              <a:ahLst/>
              <a:cxnLst/>
              <a:rect l="l" t="t" r="r" b="b"/>
              <a:pathLst>
                <a:path w="13159" h="8963" extrusionOk="0">
                  <a:moveTo>
                    <a:pt x="6422" y="0"/>
                  </a:moveTo>
                  <a:lnTo>
                    <a:pt x="0" y="4511"/>
                  </a:lnTo>
                  <a:lnTo>
                    <a:pt x="6422" y="8963"/>
                  </a:lnTo>
                  <a:lnTo>
                    <a:pt x="13159" y="4550"/>
                  </a:lnTo>
                  <a:lnTo>
                    <a:pt x="64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5" name="Google Shape;1195;p20"/>
          <p:cNvGrpSpPr/>
          <p:nvPr/>
        </p:nvGrpSpPr>
        <p:grpSpPr>
          <a:xfrm>
            <a:off x="7533654" y="4017313"/>
            <a:ext cx="1610344" cy="1015552"/>
            <a:chOff x="3950825" y="2616175"/>
            <a:chExt cx="1119850" cy="706225"/>
          </a:xfrm>
        </p:grpSpPr>
        <p:sp>
          <p:nvSpPr>
            <p:cNvPr id="1196" name="Google Shape;1196;p20"/>
            <p:cNvSpPr/>
            <p:nvPr/>
          </p:nvSpPr>
          <p:spPr>
            <a:xfrm>
              <a:off x="3950825" y="2721575"/>
              <a:ext cx="1119850" cy="600825"/>
            </a:xfrm>
            <a:custGeom>
              <a:avLst/>
              <a:gdLst/>
              <a:ahLst/>
              <a:cxnLst/>
              <a:rect l="l" t="t" r="r" b="b"/>
              <a:pathLst>
                <a:path w="44794" h="24033" extrusionOk="0">
                  <a:moveTo>
                    <a:pt x="19423" y="0"/>
                  </a:moveTo>
                  <a:lnTo>
                    <a:pt x="19147" y="20"/>
                  </a:lnTo>
                  <a:lnTo>
                    <a:pt x="18556" y="99"/>
                  </a:lnTo>
                  <a:lnTo>
                    <a:pt x="17906" y="217"/>
                  </a:lnTo>
                  <a:lnTo>
                    <a:pt x="17236" y="375"/>
                  </a:lnTo>
                  <a:lnTo>
                    <a:pt x="16527" y="572"/>
                  </a:lnTo>
                  <a:lnTo>
                    <a:pt x="15798" y="808"/>
                  </a:lnTo>
                  <a:lnTo>
                    <a:pt x="15030" y="1064"/>
                  </a:lnTo>
                  <a:lnTo>
                    <a:pt x="14262" y="1379"/>
                  </a:lnTo>
                  <a:lnTo>
                    <a:pt x="13454" y="1694"/>
                  </a:lnTo>
                  <a:lnTo>
                    <a:pt x="12646" y="2049"/>
                  </a:lnTo>
                  <a:lnTo>
                    <a:pt x="11819" y="2423"/>
                  </a:lnTo>
                  <a:lnTo>
                    <a:pt x="11011" y="2817"/>
                  </a:lnTo>
                  <a:lnTo>
                    <a:pt x="10184" y="3231"/>
                  </a:lnTo>
                  <a:lnTo>
                    <a:pt x="9357" y="3664"/>
                  </a:lnTo>
                  <a:lnTo>
                    <a:pt x="8549" y="4098"/>
                  </a:lnTo>
                  <a:lnTo>
                    <a:pt x="7742" y="4551"/>
                  </a:lnTo>
                  <a:lnTo>
                    <a:pt x="6973" y="4984"/>
                  </a:lnTo>
                  <a:lnTo>
                    <a:pt x="6205" y="5437"/>
                  </a:lnTo>
                  <a:lnTo>
                    <a:pt x="5476" y="5890"/>
                  </a:lnTo>
                  <a:lnTo>
                    <a:pt x="4767" y="6343"/>
                  </a:lnTo>
                  <a:lnTo>
                    <a:pt x="4078" y="6796"/>
                  </a:lnTo>
                  <a:lnTo>
                    <a:pt x="3447" y="7230"/>
                  </a:lnTo>
                  <a:lnTo>
                    <a:pt x="2837" y="7663"/>
                  </a:lnTo>
                  <a:lnTo>
                    <a:pt x="2285" y="8057"/>
                  </a:lnTo>
                  <a:lnTo>
                    <a:pt x="1793" y="8451"/>
                  </a:lnTo>
                  <a:lnTo>
                    <a:pt x="1340" y="8825"/>
                  </a:lnTo>
                  <a:lnTo>
                    <a:pt x="946" y="9180"/>
                  </a:lnTo>
                  <a:lnTo>
                    <a:pt x="611" y="9515"/>
                  </a:lnTo>
                  <a:lnTo>
                    <a:pt x="355" y="9810"/>
                  </a:lnTo>
                  <a:lnTo>
                    <a:pt x="158" y="10066"/>
                  </a:lnTo>
                  <a:lnTo>
                    <a:pt x="99" y="10184"/>
                  </a:lnTo>
                  <a:lnTo>
                    <a:pt x="40" y="10302"/>
                  </a:lnTo>
                  <a:lnTo>
                    <a:pt x="20" y="10401"/>
                  </a:lnTo>
                  <a:lnTo>
                    <a:pt x="0" y="10499"/>
                  </a:lnTo>
                  <a:lnTo>
                    <a:pt x="20" y="10598"/>
                  </a:lnTo>
                  <a:lnTo>
                    <a:pt x="59" y="10696"/>
                  </a:lnTo>
                  <a:lnTo>
                    <a:pt x="118" y="10834"/>
                  </a:lnTo>
                  <a:lnTo>
                    <a:pt x="217" y="10953"/>
                  </a:lnTo>
                  <a:lnTo>
                    <a:pt x="473" y="11268"/>
                  </a:lnTo>
                  <a:lnTo>
                    <a:pt x="828" y="11622"/>
                  </a:lnTo>
                  <a:lnTo>
                    <a:pt x="1261" y="12016"/>
                  </a:lnTo>
                  <a:lnTo>
                    <a:pt x="1793" y="12450"/>
                  </a:lnTo>
                  <a:lnTo>
                    <a:pt x="2384" y="12903"/>
                  </a:lnTo>
                  <a:lnTo>
                    <a:pt x="3053" y="13415"/>
                  </a:lnTo>
                  <a:lnTo>
                    <a:pt x="3782" y="13927"/>
                  </a:lnTo>
                  <a:lnTo>
                    <a:pt x="4570" y="14479"/>
                  </a:lnTo>
                  <a:lnTo>
                    <a:pt x="5417" y="15030"/>
                  </a:lnTo>
                  <a:lnTo>
                    <a:pt x="6304" y="15601"/>
                  </a:lnTo>
                  <a:lnTo>
                    <a:pt x="7229" y="16192"/>
                  </a:lnTo>
                  <a:lnTo>
                    <a:pt x="8175" y="16783"/>
                  </a:lnTo>
                  <a:lnTo>
                    <a:pt x="9180" y="17374"/>
                  </a:lnTo>
                  <a:lnTo>
                    <a:pt x="10184" y="17965"/>
                  </a:lnTo>
                  <a:lnTo>
                    <a:pt x="11208" y="18556"/>
                  </a:lnTo>
                  <a:lnTo>
                    <a:pt x="12252" y="19127"/>
                  </a:lnTo>
                  <a:lnTo>
                    <a:pt x="13296" y="19699"/>
                  </a:lnTo>
                  <a:lnTo>
                    <a:pt x="14321" y="20250"/>
                  </a:lnTo>
                  <a:lnTo>
                    <a:pt x="15365" y="20762"/>
                  </a:lnTo>
                  <a:lnTo>
                    <a:pt x="16389" y="21274"/>
                  </a:lnTo>
                  <a:lnTo>
                    <a:pt x="17374" y="21727"/>
                  </a:lnTo>
                  <a:lnTo>
                    <a:pt x="18359" y="22181"/>
                  </a:lnTo>
                  <a:lnTo>
                    <a:pt x="19304" y="22574"/>
                  </a:lnTo>
                  <a:lnTo>
                    <a:pt x="20211" y="22929"/>
                  </a:lnTo>
                  <a:lnTo>
                    <a:pt x="21077" y="23244"/>
                  </a:lnTo>
                  <a:lnTo>
                    <a:pt x="21885" y="23520"/>
                  </a:lnTo>
                  <a:lnTo>
                    <a:pt x="22653" y="23737"/>
                  </a:lnTo>
                  <a:lnTo>
                    <a:pt x="23362" y="23894"/>
                  </a:lnTo>
                  <a:lnTo>
                    <a:pt x="23677" y="23953"/>
                  </a:lnTo>
                  <a:lnTo>
                    <a:pt x="23993" y="23993"/>
                  </a:lnTo>
                  <a:lnTo>
                    <a:pt x="24288" y="24012"/>
                  </a:lnTo>
                  <a:lnTo>
                    <a:pt x="24544" y="24032"/>
                  </a:lnTo>
                  <a:lnTo>
                    <a:pt x="24781" y="24032"/>
                  </a:lnTo>
                  <a:lnTo>
                    <a:pt x="25096" y="23973"/>
                  </a:lnTo>
                  <a:lnTo>
                    <a:pt x="25509" y="23855"/>
                  </a:lnTo>
                  <a:lnTo>
                    <a:pt x="25982" y="23678"/>
                  </a:lnTo>
                  <a:lnTo>
                    <a:pt x="26534" y="23461"/>
                  </a:lnTo>
                  <a:lnTo>
                    <a:pt x="27144" y="23185"/>
                  </a:lnTo>
                  <a:lnTo>
                    <a:pt x="27834" y="22870"/>
                  </a:lnTo>
                  <a:lnTo>
                    <a:pt x="28543" y="22515"/>
                  </a:lnTo>
                  <a:lnTo>
                    <a:pt x="30119" y="21708"/>
                  </a:lnTo>
                  <a:lnTo>
                    <a:pt x="31833" y="20782"/>
                  </a:lnTo>
                  <a:lnTo>
                    <a:pt x="33625" y="19758"/>
                  </a:lnTo>
                  <a:lnTo>
                    <a:pt x="35437" y="18714"/>
                  </a:lnTo>
                  <a:lnTo>
                    <a:pt x="37230" y="17630"/>
                  </a:lnTo>
                  <a:lnTo>
                    <a:pt x="38944" y="16567"/>
                  </a:lnTo>
                  <a:lnTo>
                    <a:pt x="40539" y="15542"/>
                  </a:lnTo>
                  <a:lnTo>
                    <a:pt x="41938" y="14597"/>
                  </a:lnTo>
                  <a:lnTo>
                    <a:pt x="42568" y="14163"/>
                  </a:lnTo>
                  <a:lnTo>
                    <a:pt x="43120" y="13750"/>
                  </a:lnTo>
                  <a:lnTo>
                    <a:pt x="43612" y="13375"/>
                  </a:lnTo>
                  <a:lnTo>
                    <a:pt x="44026" y="13041"/>
                  </a:lnTo>
                  <a:lnTo>
                    <a:pt x="44361" y="12745"/>
                  </a:lnTo>
                  <a:lnTo>
                    <a:pt x="44597" y="12509"/>
                  </a:lnTo>
                  <a:lnTo>
                    <a:pt x="44676" y="12390"/>
                  </a:lnTo>
                  <a:lnTo>
                    <a:pt x="44755" y="12292"/>
                  </a:lnTo>
                  <a:lnTo>
                    <a:pt x="44774" y="12213"/>
                  </a:lnTo>
                  <a:lnTo>
                    <a:pt x="44794" y="12154"/>
                  </a:lnTo>
                  <a:lnTo>
                    <a:pt x="44774" y="12095"/>
                  </a:lnTo>
                  <a:lnTo>
                    <a:pt x="44735" y="12016"/>
                  </a:lnTo>
                  <a:lnTo>
                    <a:pt x="44577" y="11819"/>
                  </a:lnTo>
                  <a:lnTo>
                    <a:pt x="44301" y="11583"/>
                  </a:lnTo>
                  <a:lnTo>
                    <a:pt x="43947" y="11287"/>
                  </a:lnTo>
                  <a:lnTo>
                    <a:pt x="43494" y="10972"/>
                  </a:lnTo>
                  <a:lnTo>
                    <a:pt x="42942" y="10598"/>
                  </a:lnTo>
                  <a:lnTo>
                    <a:pt x="42332" y="10204"/>
                  </a:lnTo>
                  <a:lnTo>
                    <a:pt x="41662" y="9771"/>
                  </a:lnTo>
                  <a:lnTo>
                    <a:pt x="40086" y="8825"/>
                  </a:lnTo>
                  <a:lnTo>
                    <a:pt x="38313" y="7801"/>
                  </a:lnTo>
                  <a:lnTo>
                    <a:pt x="36383" y="6717"/>
                  </a:lnTo>
                  <a:lnTo>
                    <a:pt x="34334" y="5634"/>
                  </a:lnTo>
                  <a:lnTo>
                    <a:pt x="32226" y="4570"/>
                  </a:lnTo>
                  <a:lnTo>
                    <a:pt x="31143" y="4038"/>
                  </a:lnTo>
                  <a:lnTo>
                    <a:pt x="30079" y="3526"/>
                  </a:lnTo>
                  <a:lnTo>
                    <a:pt x="29035" y="3054"/>
                  </a:lnTo>
                  <a:lnTo>
                    <a:pt x="27991" y="2581"/>
                  </a:lnTo>
                  <a:lnTo>
                    <a:pt x="26967" y="2147"/>
                  </a:lnTo>
                  <a:lnTo>
                    <a:pt x="25962" y="1734"/>
                  </a:lnTo>
                  <a:lnTo>
                    <a:pt x="24997" y="1359"/>
                  </a:lnTo>
                  <a:lnTo>
                    <a:pt x="24071" y="1025"/>
                  </a:lnTo>
                  <a:lnTo>
                    <a:pt x="23205" y="709"/>
                  </a:lnTo>
                  <a:lnTo>
                    <a:pt x="22377" y="473"/>
                  </a:lnTo>
                  <a:lnTo>
                    <a:pt x="21609" y="256"/>
                  </a:lnTo>
                  <a:lnTo>
                    <a:pt x="20900" y="118"/>
                  </a:lnTo>
                  <a:lnTo>
                    <a:pt x="20565" y="59"/>
                  </a:lnTo>
                  <a:lnTo>
                    <a:pt x="20250" y="20"/>
                  </a:lnTo>
                  <a:lnTo>
                    <a:pt x="19954" y="0"/>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20"/>
            <p:cNvSpPr/>
            <p:nvPr/>
          </p:nvSpPr>
          <p:spPr>
            <a:xfrm>
              <a:off x="4503350" y="2652625"/>
              <a:ext cx="84225" cy="48775"/>
            </a:xfrm>
            <a:custGeom>
              <a:avLst/>
              <a:gdLst/>
              <a:ahLst/>
              <a:cxnLst/>
              <a:rect l="l" t="t" r="r" b="b"/>
              <a:pathLst>
                <a:path w="3369" h="1951" extrusionOk="0">
                  <a:moveTo>
                    <a:pt x="1" y="1"/>
                  </a:moveTo>
                  <a:lnTo>
                    <a:pt x="3369" y="1951"/>
                  </a:lnTo>
                  <a:lnTo>
                    <a:pt x="1"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20"/>
            <p:cNvSpPr/>
            <p:nvPr/>
          </p:nvSpPr>
          <p:spPr>
            <a:xfrm>
              <a:off x="4599375" y="2717625"/>
              <a:ext cx="25" cy="525"/>
            </a:xfrm>
            <a:custGeom>
              <a:avLst/>
              <a:gdLst/>
              <a:ahLst/>
              <a:cxnLst/>
              <a:rect l="l" t="t" r="r" b="b"/>
              <a:pathLst>
                <a:path w="1" h="21" extrusionOk="0">
                  <a:moveTo>
                    <a:pt x="1" y="20"/>
                  </a:moveTo>
                  <a:lnTo>
                    <a:pt x="1" y="1"/>
                  </a:lnTo>
                  <a:lnTo>
                    <a:pt x="1" y="2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20"/>
            <p:cNvSpPr/>
            <p:nvPr/>
          </p:nvSpPr>
          <p:spPr>
            <a:xfrm>
              <a:off x="4598400" y="2720575"/>
              <a:ext cx="525" cy="1500"/>
            </a:xfrm>
            <a:custGeom>
              <a:avLst/>
              <a:gdLst/>
              <a:ahLst/>
              <a:cxnLst/>
              <a:rect l="l" t="t" r="r" b="b"/>
              <a:pathLst>
                <a:path w="21" h="60" extrusionOk="0">
                  <a:moveTo>
                    <a:pt x="20" y="1"/>
                  </a:moveTo>
                  <a:lnTo>
                    <a:pt x="20" y="1"/>
                  </a:lnTo>
                  <a:lnTo>
                    <a:pt x="20" y="1"/>
                  </a:lnTo>
                  <a:lnTo>
                    <a:pt x="0" y="60"/>
                  </a:lnTo>
                  <a:lnTo>
                    <a:pt x="0" y="60"/>
                  </a:lnTo>
                  <a:lnTo>
                    <a:pt x="20" y="1"/>
                  </a:lnTo>
                  <a:lnTo>
                    <a:pt x="20"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20"/>
            <p:cNvSpPr/>
            <p:nvPr/>
          </p:nvSpPr>
          <p:spPr>
            <a:xfrm>
              <a:off x="4597400" y="2710725"/>
              <a:ext cx="1025" cy="2500"/>
            </a:xfrm>
            <a:custGeom>
              <a:avLst/>
              <a:gdLst/>
              <a:ahLst/>
              <a:cxnLst/>
              <a:rect l="l" t="t" r="r" b="b"/>
              <a:pathLst>
                <a:path w="41" h="100" extrusionOk="0">
                  <a:moveTo>
                    <a:pt x="1" y="1"/>
                  </a:moveTo>
                  <a:lnTo>
                    <a:pt x="1" y="1"/>
                  </a:lnTo>
                  <a:lnTo>
                    <a:pt x="1" y="1"/>
                  </a:lnTo>
                  <a:lnTo>
                    <a:pt x="40" y="99"/>
                  </a:lnTo>
                  <a:lnTo>
                    <a:pt x="40" y="99"/>
                  </a:lnTo>
                  <a:lnTo>
                    <a:pt x="40" y="99"/>
                  </a:lnTo>
                  <a:lnTo>
                    <a:pt x="1" y="1"/>
                  </a:lnTo>
                  <a:lnTo>
                    <a:pt x="1"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20"/>
            <p:cNvSpPr/>
            <p:nvPr/>
          </p:nvSpPr>
          <p:spPr>
            <a:xfrm>
              <a:off x="4587550" y="2701375"/>
              <a:ext cx="5450" cy="3975"/>
            </a:xfrm>
            <a:custGeom>
              <a:avLst/>
              <a:gdLst/>
              <a:ahLst/>
              <a:cxnLst/>
              <a:rect l="l" t="t" r="r" b="b"/>
              <a:pathLst>
                <a:path w="218" h="159" extrusionOk="0">
                  <a:moveTo>
                    <a:pt x="1" y="1"/>
                  </a:moveTo>
                  <a:lnTo>
                    <a:pt x="1" y="1"/>
                  </a:lnTo>
                  <a:lnTo>
                    <a:pt x="119" y="79"/>
                  </a:lnTo>
                  <a:lnTo>
                    <a:pt x="218" y="158"/>
                  </a:lnTo>
                  <a:lnTo>
                    <a:pt x="218" y="158"/>
                  </a:lnTo>
                  <a:lnTo>
                    <a:pt x="218" y="158"/>
                  </a:lnTo>
                  <a:lnTo>
                    <a:pt x="119" y="79"/>
                  </a:lnTo>
                  <a:lnTo>
                    <a:pt x="1" y="1"/>
                  </a:lnTo>
                  <a:lnTo>
                    <a:pt x="1"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20"/>
            <p:cNvSpPr/>
            <p:nvPr/>
          </p:nvSpPr>
          <p:spPr>
            <a:xfrm>
              <a:off x="4593975" y="2706300"/>
              <a:ext cx="2475" cy="2975"/>
            </a:xfrm>
            <a:custGeom>
              <a:avLst/>
              <a:gdLst/>
              <a:ahLst/>
              <a:cxnLst/>
              <a:rect l="l" t="t" r="r" b="b"/>
              <a:pathLst>
                <a:path w="99" h="119" extrusionOk="0">
                  <a:moveTo>
                    <a:pt x="0" y="1"/>
                  </a:moveTo>
                  <a:lnTo>
                    <a:pt x="0" y="20"/>
                  </a:lnTo>
                  <a:lnTo>
                    <a:pt x="99" y="119"/>
                  </a:lnTo>
                  <a:lnTo>
                    <a:pt x="0"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20"/>
            <p:cNvSpPr/>
            <p:nvPr/>
          </p:nvSpPr>
          <p:spPr>
            <a:xfrm>
              <a:off x="4598900" y="2715175"/>
              <a:ext cx="500" cy="2475"/>
            </a:xfrm>
            <a:custGeom>
              <a:avLst/>
              <a:gdLst/>
              <a:ahLst/>
              <a:cxnLst/>
              <a:rect l="l" t="t" r="r" b="b"/>
              <a:pathLst>
                <a:path w="20" h="99" extrusionOk="0">
                  <a:moveTo>
                    <a:pt x="0" y="0"/>
                  </a:moveTo>
                  <a:lnTo>
                    <a:pt x="0" y="20"/>
                  </a:lnTo>
                  <a:lnTo>
                    <a:pt x="20" y="99"/>
                  </a:lnTo>
                  <a:lnTo>
                    <a:pt x="0"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20"/>
            <p:cNvSpPr/>
            <p:nvPr/>
          </p:nvSpPr>
          <p:spPr>
            <a:xfrm>
              <a:off x="4032575" y="2645725"/>
              <a:ext cx="566825" cy="328000"/>
            </a:xfrm>
            <a:custGeom>
              <a:avLst/>
              <a:gdLst/>
              <a:ahLst/>
              <a:cxnLst/>
              <a:rect l="l" t="t" r="r" b="b"/>
              <a:pathLst>
                <a:path w="22673" h="13120" extrusionOk="0">
                  <a:moveTo>
                    <a:pt x="17630" y="1"/>
                  </a:moveTo>
                  <a:lnTo>
                    <a:pt x="17394" y="20"/>
                  </a:lnTo>
                  <a:lnTo>
                    <a:pt x="17157" y="40"/>
                  </a:lnTo>
                  <a:lnTo>
                    <a:pt x="16941" y="99"/>
                  </a:lnTo>
                  <a:lnTo>
                    <a:pt x="16744" y="178"/>
                  </a:lnTo>
                  <a:lnTo>
                    <a:pt x="16566" y="277"/>
                  </a:lnTo>
                  <a:lnTo>
                    <a:pt x="453" y="9574"/>
                  </a:lnTo>
                  <a:lnTo>
                    <a:pt x="355" y="9653"/>
                  </a:lnTo>
                  <a:lnTo>
                    <a:pt x="256" y="9712"/>
                  </a:lnTo>
                  <a:lnTo>
                    <a:pt x="197" y="9791"/>
                  </a:lnTo>
                  <a:lnTo>
                    <a:pt x="99" y="9889"/>
                  </a:lnTo>
                  <a:lnTo>
                    <a:pt x="79" y="9948"/>
                  </a:lnTo>
                  <a:lnTo>
                    <a:pt x="20" y="10047"/>
                  </a:lnTo>
                  <a:lnTo>
                    <a:pt x="0" y="10165"/>
                  </a:lnTo>
                  <a:lnTo>
                    <a:pt x="0" y="10283"/>
                  </a:lnTo>
                  <a:lnTo>
                    <a:pt x="20" y="10382"/>
                  </a:lnTo>
                  <a:lnTo>
                    <a:pt x="59" y="10500"/>
                  </a:lnTo>
                  <a:lnTo>
                    <a:pt x="118" y="10598"/>
                  </a:lnTo>
                  <a:lnTo>
                    <a:pt x="217" y="10697"/>
                  </a:lnTo>
                  <a:lnTo>
                    <a:pt x="315" y="10795"/>
                  </a:lnTo>
                  <a:lnTo>
                    <a:pt x="453" y="10894"/>
                  </a:lnTo>
                  <a:lnTo>
                    <a:pt x="3841" y="12844"/>
                  </a:lnTo>
                  <a:lnTo>
                    <a:pt x="4078" y="12962"/>
                  </a:lnTo>
                  <a:lnTo>
                    <a:pt x="4373" y="13061"/>
                  </a:lnTo>
                  <a:lnTo>
                    <a:pt x="4669" y="13100"/>
                  </a:lnTo>
                  <a:lnTo>
                    <a:pt x="4964" y="13120"/>
                  </a:lnTo>
                  <a:lnTo>
                    <a:pt x="5279" y="13100"/>
                  </a:lnTo>
                  <a:lnTo>
                    <a:pt x="5575" y="13061"/>
                  </a:lnTo>
                  <a:lnTo>
                    <a:pt x="5850" y="12962"/>
                  </a:lnTo>
                  <a:lnTo>
                    <a:pt x="6107" y="12844"/>
                  </a:lnTo>
                  <a:lnTo>
                    <a:pt x="22200" y="3546"/>
                  </a:lnTo>
                  <a:lnTo>
                    <a:pt x="22298" y="3468"/>
                  </a:lnTo>
                  <a:lnTo>
                    <a:pt x="22397" y="3389"/>
                  </a:lnTo>
                  <a:lnTo>
                    <a:pt x="22476" y="3310"/>
                  </a:lnTo>
                  <a:lnTo>
                    <a:pt x="22555" y="3231"/>
                  </a:lnTo>
                  <a:lnTo>
                    <a:pt x="22594" y="3152"/>
                  </a:lnTo>
                  <a:lnTo>
                    <a:pt x="22633" y="3074"/>
                  </a:lnTo>
                  <a:lnTo>
                    <a:pt x="22633" y="3054"/>
                  </a:lnTo>
                  <a:lnTo>
                    <a:pt x="22653" y="2995"/>
                  </a:lnTo>
                  <a:lnTo>
                    <a:pt x="22673" y="2896"/>
                  </a:lnTo>
                  <a:lnTo>
                    <a:pt x="22673" y="2877"/>
                  </a:lnTo>
                  <a:lnTo>
                    <a:pt x="22653" y="2778"/>
                  </a:lnTo>
                  <a:lnTo>
                    <a:pt x="22633" y="2699"/>
                  </a:lnTo>
                  <a:lnTo>
                    <a:pt x="22594" y="2601"/>
                  </a:lnTo>
                  <a:lnTo>
                    <a:pt x="22555" y="2542"/>
                  </a:lnTo>
                  <a:lnTo>
                    <a:pt x="22456" y="2424"/>
                  </a:lnTo>
                  <a:lnTo>
                    <a:pt x="22417" y="2384"/>
                  </a:lnTo>
                  <a:lnTo>
                    <a:pt x="22318" y="2305"/>
                  </a:lnTo>
                  <a:lnTo>
                    <a:pt x="22200" y="2227"/>
                  </a:lnTo>
                  <a:lnTo>
                    <a:pt x="18832" y="277"/>
                  </a:lnTo>
                  <a:lnTo>
                    <a:pt x="18753" y="237"/>
                  </a:lnTo>
                  <a:lnTo>
                    <a:pt x="18654" y="198"/>
                  </a:lnTo>
                  <a:lnTo>
                    <a:pt x="18477" y="119"/>
                  </a:lnTo>
                  <a:lnTo>
                    <a:pt x="18300" y="60"/>
                  </a:lnTo>
                  <a:lnTo>
                    <a:pt x="18083" y="20"/>
                  </a:lnTo>
                  <a:lnTo>
                    <a:pt x="17847"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20"/>
            <p:cNvSpPr/>
            <p:nvPr/>
          </p:nvSpPr>
          <p:spPr>
            <a:xfrm>
              <a:off x="4821475" y="2843700"/>
              <a:ext cx="1025" cy="2975"/>
            </a:xfrm>
            <a:custGeom>
              <a:avLst/>
              <a:gdLst/>
              <a:ahLst/>
              <a:cxnLst/>
              <a:rect l="l" t="t" r="r" b="b"/>
              <a:pathLst>
                <a:path w="41" h="119" extrusionOk="0">
                  <a:moveTo>
                    <a:pt x="1" y="0"/>
                  </a:moveTo>
                  <a:lnTo>
                    <a:pt x="1" y="0"/>
                  </a:lnTo>
                  <a:lnTo>
                    <a:pt x="1" y="0"/>
                  </a:lnTo>
                  <a:lnTo>
                    <a:pt x="40" y="60"/>
                  </a:lnTo>
                  <a:lnTo>
                    <a:pt x="40" y="119"/>
                  </a:lnTo>
                  <a:lnTo>
                    <a:pt x="40" y="119"/>
                  </a:lnTo>
                  <a:lnTo>
                    <a:pt x="40" y="60"/>
                  </a:lnTo>
                  <a:lnTo>
                    <a:pt x="1" y="0"/>
                  </a:lnTo>
                  <a:lnTo>
                    <a:pt x="1"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20"/>
            <p:cNvSpPr/>
            <p:nvPr/>
          </p:nvSpPr>
          <p:spPr>
            <a:xfrm>
              <a:off x="4450175" y="2850600"/>
              <a:ext cx="34000" cy="20200"/>
            </a:xfrm>
            <a:custGeom>
              <a:avLst/>
              <a:gdLst/>
              <a:ahLst/>
              <a:cxnLst/>
              <a:rect l="l" t="t" r="r" b="b"/>
              <a:pathLst>
                <a:path w="1360" h="808" extrusionOk="0">
                  <a:moveTo>
                    <a:pt x="0" y="808"/>
                  </a:moveTo>
                  <a:lnTo>
                    <a:pt x="0" y="808"/>
                  </a:lnTo>
                  <a:lnTo>
                    <a:pt x="40" y="768"/>
                  </a:lnTo>
                  <a:lnTo>
                    <a:pt x="1359" y="0"/>
                  </a:lnTo>
                  <a:lnTo>
                    <a:pt x="40" y="768"/>
                  </a:lnTo>
                  <a:lnTo>
                    <a:pt x="40" y="768"/>
                  </a:lnTo>
                  <a:lnTo>
                    <a:pt x="0" y="808"/>
                  </a:lnTo>
                  <a:lnTo>
                    <a:pt x="0" y="808"/>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20"/>
            <p:cNvSpPr/>
            <p:nvPr/>
          </p:nvSpPr>
          <p:spPr>
            <a:xfrm>
              <a:off x="4616625" y="2872750"/>
              <a:ext cx="500" cy="1025"/>
            </a:xfrm>
            <a:custGeom>
              <a:avLst/>
              <a:gdLst/>
              <a:ahLst/>
              <a:cxnLst/>
              <a:rect l="l" t="t" r="r" b="b"/>
              <a:pathLst>
                <a:path w="20" h="41" extrusionOk="0">
                  <a:moveTo>
                    <a:pt x="0" y="1"/>
                  </a:moveTo>
                  <a:lnTo>
                    <a:pt x="0" y="1"/>
                  </a:lnTo>
                  <a:lnTo>
                    <a:pt x="0" y="1"/>
                  </a:lnTo>
                  <a:lnTo>
                    <a:pt x="20" y="40"/>
                  </a:lnTo>
                  <a:lnTo>
                    <a:pt x="20" y="40"/>
                  </a:lnTo>
                  <a:lnTo>
                    <a:pt x="20" y="40"/>
                  </a:lnTo>
                  <a:lnTo>
                    <a:pt x="0" y="1"/>
                  </a:lnTo>
                  <a:lnTo>
                    <a:pt x="0" y="1"/>
                  </a:lnTo>
                  <a:close/>
                </a:path>
              </a:pathLst>
            </a:custGeom>
            <a:solidFill>
              <a:srgbClr val="C453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20"/>
            <p:cNvSpPr/>
            <p:nvPr/>
          </p:nvSpPr>
          <p:spPr>
            <a:xfrm>
              <a:off x="4446725" y="2876200"/>
              <a:ext cx="500" cy="2500"/>
            </a:xfrm>
            <a:custGeom>
              <a:avLst/>
              <a:gdLst/>
              <a:ahLst/>
              <a:cxnLst/>
              <a:rect l="l" t="t" r="r" b="b"/>
              <a:pathLst>
                <a:path w="20" h="100" extrusionOk="0">
                  <a:moveTo>
                    <a:pt x="20" y="99"/>
                  </a:moveTo>
                  <a:lnTo>
                    <a:pt x="20" y="99"/>
                  </a:lnTo>
                  <a:lnTo>
                    <a:pt x="20" y="99"/>
                  </a:lnTo>
                  <a:lnTo>
                    <a:pt x="0" y="40"/>
                  </a:lnTo>
                  <a:lnTo>
                    <a:pt x="0" y="1"/>
                  </a:lnTo>
                  <a:lnTo>
                    <a:pt x="0" y="1"/>
                  </a:lnTo>
                  <a:lnTo>
                    <a:pt x="0" y="40"/>
                  </a:lnTo>
                  <a:lnTo>
                    <a:pt x="20" y="99"/>
                  </a:lnTo>
                  <a:lnTo>
                    <a:pt x="20" y="9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20"/>
            <p:cNvSpPr/>
            <p:nvPr/>
          </p:nvSpPr>
          <p:spPr>
            <a:xfrm>
              <a:off x="4447700" y="2879650"/>
              <a:ext cx="3475" cy="2975"/>
            </a:xfrm>
            <a:custGeom>
              <a:avLst/>
              <a:gdLst/>
              <a:ahLst/>
              <a:cxnLst/>
              <a:rect l="l" t="t" r="r" b="b"/>
              <a:pathLst>
                <a:path w="139" h="119" extrusionOk="0">
                  <a:moveTo>
                    <a:pt x="1" y="0"/>
                  </a:moveTo>
                  <a:lnTo>
                    <a:pt x="40" y="60"/>
                  </a:lnTo>
                  <a:lnTo>
                    <a:pt x="99" y="89"/>
                  </a:lnTo>
                  <a:lnTo>
                    <a:pt x="99" y="89"/>
                  </a:lnTo>
                  <a:lnTo>
                    <a:pt x="60" y="60"/>
                  </a:lnTo>
                  <a:lnTo>
                    <a:pt x="1" y="0"/>
                  </a:lnTo>
                  <a:close/>
                  <a:moveTo>
                    <a:pt x="99" y="89"/>
                  </a:moveTo>
                  <a:lnTo>
                    <a:pt x="139" y="119"/>
                  </a:lnTo>
                  <a:lnTo>
                    <a:pt x="119" y="99"/>
                  </a:lnTo>
                  <a:lnTo>
                    <a:pt x="99" y="8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20"/>
            <p:cNvSpPr/>
            <p:nvPr/>
          </p:nvSpPr>
          <p:spPr>
            <a:xfrm>
              <a:off x="4617100" y="2873750"/>
              <a:ext cx="525" cy="2475"/>
            </a:xfrm>
            <a:custGeom>
              <a:avLst/>
              <a:gdLst/>
              <a:ahLst/>
              <a:cxnLst/>
              <a:rect l="l" t="t" r="r" b="b"/>
              <a:pathLst>
                <a:path w="21" h="99" extrusionOk="0">
                  <a:moveTo>
                    <a:pt x="1" y="0"/>
                  </a:moveTo>
                  <a:lnTo>
                    <a:pt x="1" y="0"/>
                  </a:lnTo>
                  <a:lnTo>
                    <a:pt x="1" y="0"/>
                  </a:lnTo>
                  <a:lnTo>
                    <a:pt x="21" y="59"/>
                  </a:lnTo>
                  <a:lnTo>
                    <a:pt x="21" y="99"/>
                  </a:lnTo>
                  <a:lnTo>
                    <a:pt x="21" y="99"/>
                  </a:lnTo>
                  <a:lnTo>
                    <a:pt x="21" y="59"/>
                  </a:lnTo>
                  <a:lnTo>
                    <a:pt x="1" y="0"/>
                  </a:lnTo>
                  <a:lnTo>
                    <a:pt x="1"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20"/>
            <p:cNvSpPr/>
            <p:nvPr/>
          </p:nvSpPr>
          <p:spPr>
            <a:xfrm>
              <a:off x="4613175" y="2869800"/>
              <a:ext cx="3475" cy="2975"/>
            </a:xfrm>
            <a:custGeom>
              <a:avLst/>
              <a:gdLst/>
              <a:ahLst/>
              <a:cxnLst/>
              <a:rect l="l" t="t" r="r" b="b"/>
              <a:pathLst>
                <a:path w="139" h="119" extrusionOk="0">
                  <a:moveTo>
                    <a:pt x="0" y="0"/>
                  </a:moveTo>
                  <a:lnTo>
                    <a:pt x="0" y="0"/>
                  </a:lnTo>
                  <a:lnTo>
                    <a:pt x="79" y="60"/>
                  </a:lnTo>
                  <a:lnTo>
                    <a:pt x="138" y="119"/>
                  </a:lnTo>
                  <a:lnTo>
                    <a:pt x="138" y="119"/>
                  </a:lnTo>
                  <a:lnTo>
                    <a:pt x="138" y="119"/>
                  </a:lnTo>
                  <a:lnTo>
                    <a:pt x="79" y="60"/>
                  </a:lnTo>
                  <a:lnTo>
                    <a:pt x="0" y="0"/>
                  </a:lnTo>
                  <a:lnTo>
                    <a:pt x="0"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20"/>
            <p:cNvSpPr/>
            <p:nvPr/>
          </p:nvSpPr>
          <p:spPr>
            <a:xfrm>
              <a:off x="4043900" y="2652625"/>
              <a:ext cx="402850" cy="232475"/>
            </a:xfrm>
            <a:custGeom>
              <a:avLst/>
              <a:gdLst/>
              <a:ahLst/>
              <a:cxnLst/>
              <a:rect l="l" t="t" r="r" b="b"/>
              <a:pathLst>
                <a:path w="16114" h="9299" extrusionOk="0">
                  <a:moveTo>
                    <a:pt x="0" y="9298"/>
                  </a:moveTo>
                  <a:lnTo>
                    <a:pt x="0" y="9298"/>
                  </a:lnTo>
                  <a:lnTo>
                    <a:pt x="0" y="9298"/>
                  </a:lnTo>
                  <a:lnTo>
                    <a:pt x="16113" y="1"/>
                  </a:lnTo>
                  <a:lnTo>
                    <a:pt x="16113" y="1"/>
                  </a:lnTo>
                  <a:lnTo>
                    <a:pt x="0" y="9298"/>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20"/>
            <p:cNvSpPr/>
            <p:nvPr/>
          </p:nvSpPr>
          <p:spPr>
            <a:xfrm>
              <a:off x="4333950" y="2894425"/>
              <a:ext cx="87175" cy="43350"/>
            </a:xfrm>
            <a:custGeom>
              <a:avLst/>
              <a:gdLst/>
              <a:ahLst/>
              <a:cxnLst/>
              <a:rect l="l" t="t" r="r" b="b"/>
              <a:pathLst>
                <a:path w="3487" h="1734" extrusionOk="0">
                  <a:moveTo>
                    <a:pt x="2817" y="99"/>
                  </a:moveTo>
                  <a:lnTo>
                    <a:pt x="0" y="1734"/>
                  </a:lnTo>
                  <a:lnTo>
                    <a:pt x="2817" y="99"/>
                  </a:lnTo>
                  <a:lnTo>
                    <a:pt x="2817" y="99"/>
                  </a:lnTo>
                  <a:lnTo>
                    <a:pt x="2955" y="40"/>
                  </a:lnTo>
                  <a:lnTo>
                    <a:pt x="3132" y="0"/>
                  </a:lnTo>
                  <a:lnTo>
                    <a:pt x="3310" y="0"/>
                  </a:lnTo>
                  <a:lnTo>
                    <a:pt x="3487" y="20"/>
                  </a:lnTo>
                  <a:lnTo>
                    <a:pt x="3487" y="20"/>
                  </a:lnTo>
                  <a:lnTo>
                    <a:pt x="3310" y="0"/>
                  </a:lnTo>
                  <a:lnTo>
                    <a:pt x="3132" y="0"/>
                  </a:lnTo>
                  <a:lnTo>
                    <a:pt x="2955" y="40"/>
                  </a:lnTo>
                  <a:lnTo>
                    <a:pt x="2817" y="99"/>
                  </a:lnTo>
                  <a:lnTo>
                    <a:pt x="2817" y="9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20"/>
            <p:cNvSpPr/>
            <p:nvPr/>
          </p:nvSpPr>
          <p:spPr>
            <a:xfrm>
              <a:off x="4037500" y="2888500"/>
              <a:ext cx="1500" cy="2000"/>
            </a:xfrm>
            <a:custGeom>
              <a:avLst/>
              <a:gdLst/>
              <a:ahLst/>
              <a:cxnLst/>
              <a:rect l="l" t="t" r="r" b="b"/>
              <a:pathLst>
                <a:path w="60" h="80" extrusionOk="0">
                  <a:moveTo>
                    <a:pt x="59" y="1"/>
                  </a:moveTo>
                  <a:lnTo>
                    <a:pt x="0" y="80"/>
                  </a:lnTo>
                  <a:lnTo>
                    <a:pt x="20" y="60"/>
                  </a:lnTo>
                  <a:lnTo>
                    <a:pt x="59"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20"/>
            <p:cNvSpPr/>
            <p:nvPr/>
          </p:nvSpPr>
          <p:spPr>
            <a:xfrm>
              <a:off x="4034525" y="2892950"/>
              <a:ext cx="525" cy="1500"/>
            </a:xfrm>
            <a:custGeom>
              <a:avLst/>
              <a:gdLst/>
              <a:ahLst/>
              <a:cxnLst/>
              <a:rect l="l" t="t" r="r" b="b"/>
              <a:pathLst>
                <a:path w="21" h="60" extrusionOk="0">
                  <a:moveTo>
                    <a:pt x="1" y="59"/>
                  </a:moveTo>
                  <a:lnTo>
                    <a:pt x="1" y="59"/>
                  </a:lnTo>
                  <a:lnTo>
                    <a:pt x="1" y="59"/>
                  </a:lnTo>
                  <a:lnTo>
                    <a:pt x="21" y="0"/>
                  </a:lnTo>
                  <a:lnTo>
                    <a:pt x="21" y="0"/>
                  </a:lnTo>
                  <a:lnTo>
                    <a:pt x="21" y="0"/>
                  </a:lnTo>
                  <a:lnTo>
                    <a:pt x="1" y="59"/>
                  </a:lnTo>
                  <a:lnTo>
                    <a:pt x="1" y="5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20"/>
            <p:cNvSpPr/>
            <p:nvPr/>
          </p:nvSpPr>
          <p:spPr>
            <a:xfrm>
              <a:off x="4568850" y="2754075"/>
              <a:ext cx="253650" cy="147275"/>
            </a:xfrm>
            <a:custGeom>
              <a:avLst/>
              <a:gdLst/>
              <a:ahLst/>
              <a:cxnLst/>
              <a:rect l="l" t="t" r="r" b="b"/>
              <a:pathLst>
                <a:path w="10146" h="5891" extrusionOk="0">
                  <a:moveTo>
                    <a:pt x="3783" y="0"/>
                  </a:moveTo>
                  <a:lnTo>
                    <a:pt x="3625" y="20"/>
                  </a:lnTo>
                  <a:lnTo>
                    <a:pt x="3487" y="40"/>
                  </a:lnTo>
                  <a:lnTo>
                    <a:pt x="3349" y="79"/>
                  </a:lnTo>
                  <a:lnTo>
                    <a:pt x="3211" y="138"/>
                  </a:lnTo>
                  <a:lnTo>
                    <a:pt x="237" y="1872"/>
                  </a:lnTo>
                  <a:lnTo>
                    <a:pt x="138" y="1931"/>
                  </a:lnTo>
                  <a:lnTo>
                    <a:pt x="60" y="2010"/>
                  </a:lnTo>
                  <a:lnTo>
                    <a:pt x="20" y="2088"/>
                  </a:lnTo>
                  <a:lnTo>
                    <a:pt x="0" y="2187"/>
                  </a:lnTo>
                  <a:lnTo>
                    <a:pt x="20" y="2266"/>
                  </a:lnTo>
                  <a:lnTo>
                    <a:pt x="60" y="2364"/>
                  </a:lnTo>
                  <a:lnTo>
                    <a:pt x="138" y="2443"/>
                  </a:lnTo>
                  <a:lnTo>
                    <a:pt x="237" y="2502"/>
                  </a:lnTo>
                  <a:lnTo>
                    <a:pt x="5831" y="5752"/>
                  </a:lnTo>
                  <a:lnTo>
                    <a:pt x="5949" y="5811"/>
                  </a:lnTo>
                  <a:lnTo>
                    <a:pt x="6087" y="5851"/>
                  </a:lnTo>
                  <a:lnTo>
                    <a:pt x="6225" y="5870"/>
                  </a:lnTo>
                  <a:lnTo>
                    <a:pt x="6383" y="5890"/>
                  </a:lnTo>
                  <a:lnTo>
                    <a:pt x="6521" y="5870"/>
                  </a:lnTo>
                  <a:lnTo>
                    <a:pt x="6678" y="5851"/>
                  </a:lnTo>
                  <a:lnTo>
                    <a:pt x="6816" y="5811"/>
                  </a:lnTo>
                  <a:lnTo>
                    <a:pt x="6934" y="5752"/>
                  </a:lnTo>
                  <a:lnTo>
                    <a:pt x="9909" y="4019"/>
                  </a:lnTo>
                  <a:lnTo>
                    <a:pt x="10027" y="3960"/>
                  </a:lnTo>
                  <a:lnTo>
                    <a:pt x="10086" y="3881"/>
                  </a:lnTo>
                  <a:lnTo>
                    <a:pt x="10145" y="3782"/>
                  </a:lnTo>
                  <a:lnTo>
                    <a:pt x="10145" y="3704"/>
                  </a:lnTo>
                  <a:lnTo>
                    <a:pt x="10145" y="3645"/>
                  </a:lnTo>
                  <a:lnTo>
                    <a:pt x="10106" y="3585"/>
                  </a:lnTo>
                  <a:lnTo>
                    <a:pt x="10086" y="3526"/>
                  </a:lnTo>
                  <a:lnTo>
                    <a:pt x="10027" y="3448"/>
                  </a:lnTo>
                  <a:lnTo>
                    <a:pt x="9909" y="3388"/>
                  </a:lnTo>
                  <a:lnTo>
                    <a:pt x="4334" y="138"/>
                  </a:lnTo>
                  <a:lnTo>
                    <a:pt x="4216" y="79"/>
                  </a:lnTo>
                  <a:lnTo>
                    <a:pt x="4078" y="40"/>
                  </a:lnTo>
                  <a:lnTo>
                    <a:pt x="3920" y="20"/>
                  </a:lnTo>
                  <a:lnTo>
                    <a:pt x="3783" y="0"/>
                  </a:lnTo>
                  <a:close/>
                </a:path>
              </a:pathLst>
            </a:custGeom>
            <a:solidFill>
              <a:srgbClr val="59D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20"/>
            <p:cNvSpPr/>
            <p:nvPr/>
          </p:nvSpPr>
          <p:spPr>
            <a:xfrm>
              <a:off x="3981350" y="2905250"/>
              <a:ext cx="1065700" cy="369375"/>
            </a:xfrm>
            <a:custGeom>
              <a:avLst/>
              <a:gdLst/>
              <a:ahLst/>
              <a:cxnLst/>
              <a:rect l="l" t="t" r="r" b="b"/>
              <a:pathLst>
                <a:path w="42628" h="14775" extrusionOk="0">
                  <a:moveTo>
                    <a:pt x="0" y="1"/>
                  </a:moveTo>
                  <a:lnTo>
                    <a:pt x="0" y="1557"/>
                  </a:lnTo>
                  <a:lnTo>
                    <a:pt x="20" y="1714"/>
                  </a:lnTo>
                  <a:lnTo>
                    <a:pt x="60" y="1872"/>
                  </a:lnTo>
                  <a:lnTo>
                    <a:pt x="119" y="2030"/>
                  </a:lnTo>
                  <a:lnTo>
                    <a:pt x="217" y="2168"/>
                  </a:lnTo>
                  <a:lnTo>
                    <a:pt x="335" y="2325"/>
                  </a:lnTo>
                  <a:lnTo>
                    <a:pt x="473" y="2463"/>
                  </a:lnTo>
                  <a:lnTo>
                    <a:pt x="631" y="2601"/>
                  </a:lnTo>
                  <a:lnTo>
                    <a:pt x="828" y="2719"/>
                  </a:lnTo>
                  <a:lnTo>
                    <a:pt x="20782" y="14282"/>
                  </a:lnTo>
                  <a:lnTo>
                    <a:pt x="20999" y="14400"/>
                  </a:lnTo>
                  <a:lnTo>
                    <a:pt x="21215" y="14499"/>
                  </a:lnTo>
                  <a:lnTo>
                    <a:pt x="21472" y="14577"/>
                  </a:lnTo>
                  <a:lnTo>
                    <a:pt x="21708" y="14656"/>
                  </a:lnTo>
                  <a:lnTo>
                    <a:pt x="21984" y="14696"/>
                  </a:lnTo>
                  <a:lnTo>
                    <a:pt x="22240" y="14735"/>
                  </a:lnTo>
                  <a:lnTo>
                    <a:pt x="22516" y="14755"/>
                  </a:lnTo>
                  <a:lnTo>
                    <a:pt x="22791" y="14774"/>
                  </a:lnTo>
                  <a:lnTo>
                    <a:pt x="23067" y="14755"/>
                  </a:lnTo>
                  <a:lnTo>
                    <a:pt x="23343" y="14735"/>
                  </a:lnTo>
                  <a:lnTo>
                    <a:pt x="23599" y="14696"/>
                  </a:lnTo>
                  <a:lnTo>
                    <a:pt x="23875" y="14656"/>
                  </a:lnTo>
                  <a:lnTo>
                    <a:pt x="24131" y="14577"/>
                  </a:lnTo>
                  <a:lnTo>
                    <a:pt x="24367" y="14499"/>
                  </a:lnTo>
                  <a:lnTo>
                    <a:pt x="24604" y="14400"/>
                  </a:lnTo>
                  <a:lnTo>
                    <a:pt x="24820" y="14282"/>
                  </a:lnTo>
                  <a:lnTo>
                    <a:pt x="41780" y="4472"/>
                  </a:lnTo>
                  <a:lnTo>
                    <a:pt x="41977" y="4354"/>
                  </a:lnTo>
                  <a:lnTo>
                    <a:pt x="42155" y="4216"/>
                  </a:lnTo>
                  <a:lnTo>
                    <a:pt x="42293" y="4078"/>
                  </a:lnTo>
                  <a:lnTo>
                    <a:pt x="42411" y="3921"/>
                  </a:lnTo>
                  <a:lnTo>
                    <a:pt x="42509" y="3763"/>
                  </a:lnTo>
                  <a:lnTo>
                    <a:pt x="42588" y="3606"/>
                  </a:lnTo>
                  <a:lnTo>
                    <a:pt x="42608" y="3448"/>
                  </a:lnTo>
                  <a:lnTo>
                    <a:pt x="42627" y="3290"/>
                  </a:lnTo>
                  <a:lnTo>
                    <a:pt x="42627" y="1655"/>
                  </a:lnTo>
                  <a:lnTo>
                    <a:pt x="42608" y="1754"/>
                  </a:lnTo>
                  <a:lnTo>
                    <a:pt x="42588" y="1833"/>
                  </a:lnTo>
                  <a:lnTo>
                    <a:pt x="42568" y="1971"/>
                  </a:lnTo>
                  <a:lnTo>
                    <a:pt x="42529" y="2069"/>
                  </a:lnTo>
                  <a:lnTo>
                    <a:pt x="42490" y="2148"/>
                  </a:lnTo>
                  <a:lnTo>
                    <a:pt x="42411" y="2286"/>
                  </a:lnTo>
                  <a:lnTo>
                    <a:pt x="42332" y="2384"/>
                  </a:lnTo>
                  <a:lnTo>
                    <a:pt x="42233" y="2483"/>
                  </a:lnTo>
                  <a:lnTo>
                    <a:pt x="42155" y="2562"/>
                  </a:lnTo>
                  <a:lnTo>
                    <a:pt x="41977" y="2699"/>
                  </a:lnTo>
                  <a:lnTo>
                    <a:pt x="41780" y="2837"/>
                  </a:lnTo>
                  <a:lnTo>
                    <a:pt x="24820" y="12647"/>
                  </a:lnTo>
                  <a:lnTo>
                    <a:pt x="24604" y="12765"/>
                  </a:lnTo>
                  <a:lnTo>
                    <a:pt x="24367" y="12864"/>
                  </a:lnTo>
                  <a:lnTo>
                    <a:pt x="24111" y="12942"/>
                  </a:lnTo>
                  <a:lnTo>
                    <a:pt x="23855" y="13002"/>
                  </a:lnTo>
                  <a:lnTo>
                    <a:pt x="23599" y="13061"/>
                  </a:lnTo>
                  <a:lnTo>
                    <a:pt x="23343" y="13100"/>
                  </a:lnTo>
                  <a:lnTo>
                    <a:pt x="23067" y="13120"/>
                  </a:lnTo>
                  <a:lnTo>
                    <a:pt x="22516" y="13120"/>
                  </a:lnTo>
                  <a:lnTo>
                    <a:pt x="22240" y="13100"/>
                  </a:lnTo>
                  <a:lnTo>
                    <a:pt x="21984" y="13061"/>
                  </a:lnTo>
                  <a:lnTo>
                    <a:pt x="21708" y="13002"/>
                  </a:lnTo>
                  <a:lnTo>
                    <a:pt x="21452" y="12942"/>
                  </a:lnTo>
                  <a:lnTo>
                    <a:pt x="21215" y="12864"/>
                  </a:lnTo>
                  <a:lnTo>
                    <a:pt x="20979" y="12765"/>
                  </a:lnTo>
                  <a:lnTo>
                    <a:pt x="20762" y="12647"/>
                  </a:lnTo>
                  <a:lnTo>
                    <a:pt x="828" y="1084"/>
                  </a:lnTo>
                  <a:lnTo>
                    <a:pt x="631" y="946"/>
                  </a:lnTo>
                  <a:lnTo>
                    <a:pt x="454" y="808"/>
                  </a:lnTo>
                  <a:lnTo>
                    <a:pt x="375" y="730"/>
                  </a:lnTo>
                  <a:lnTo>
                    <a:pt x="276" y="631"/>
                  </a:lnTo>
                  <a:lnTo>
                    <a:pt x="197" y="533"/>
                  </a:lnTo>
                  <a:lnTo>
                    <a:pt x="138" y="414"/>
                  </a:lnTo>
                  <a:lnTo>
                    <a:pt x="99" y="316"/>
                  </a:lnTo>
                  <a:lnTo>
                    <a:pt x="40" y="217"/>
                  </a:lnTo>
                  <a:lnTo>
                    <a:pt x="20" y="80"/>
                  </a:lnTo>
                  <a:lnTo>
                    <a:pt x="0"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20"/>
            <p:cNvSpPr/>
            <p:nvPr/>
          </p:nvSpPr>
          <p:spPr>
            <a:xfrm>
              <a:off x="4648625" y="2891475"/>
              <a:ext cx="75375" cy="42375"/>
            </a:xfrm>
            <a:custGeom>
              <a:avLst/>
              <a:gdLst/>
              <a:ahLst/>
              <a:cxnLst/>
              <a:rect l="l" t="t" r="r" b="b"/>
              <a:pathLst>
                <a:path w="3015" h="1695" extrusionOk="0">
                  <a:moveTo>
                    <a:pt x="198" y="79"/>
                  </a:moveTo>
                  <a:lnTo>
                    <a:pt x="198" y="79"/>
                  </a:lnTo>
                  <a:lnTo>
                    <a:pt x="119" y="40"/>
                  </a:lnTo>
                  <a:lnTo>
                    <a:pt x="1" y="0"/>
                  </a:lnTo>
                  <a:lnTo>
                    <a:pt x="1" y="0"/>
                  </a:lnTo>
                  <a:lnTo>
                    <a:pt x="119" y="40"/>
                  </a:lnTo>
                  <a:lnTo>
                    <a:pt x="198" y="79"/>
                  </a:lnTo>
                  <a:lnTo>
                    <a:pt x="3014" y="1694"/>
                  </a:lnTo>
                  <a:lnTo>
                    <a:pt x="198" y="7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20"/>
            <p:cNvSpPr/>
            <p:nvPr/>
          </p:nvSpPr>
          <p:spPr>
            <a:xfrm>
              <a:off x="4421100" y="2894925"/>
              <a:ext cx="74900" cy="42850"/>
            </a:xfrm>
            <a:custGeom>
              <a:avLst/>
              <a:gdLst/>
              <a:ahLst/>
              <a:cxnLst/>
              <a:rect l="l" t="t" r="r" b="b"/>
              <a:pathLst>
                <a:path w="2996" h="1714" extrusionOk="0">
                  <a:moveTo>
                    <a:pt x="198" y="79"/>
                  </a:moveTo>
                  <a:lnTo>
                    <a:pt x="198" y="79"/>
                  </a:lnTo>
                  <a:lnTo>
                    <a:pt x="99" y="39"/>
                  </a:lnTo>
                  <a:lnTo>
                    <a:pt x="1" y="0"/>
                  </a:lnTo>
                  <a:lnTo>
                    <a:pt x="1" y="0"/>
                  </a:lnTo>
                  <a:lnTo>
                    <a:pt x="99" y="39"/>
                  </a:lnTo>
                  <a:lnTo>
                    <a:pt x="198" y="79"/>
                  </a:lnTo>
                  <a:lnTo>
                    <a:pt x="2995" y="1714"/>
                  </a:lnTo>
                  <a:lnTo>
                    <a:pt x="198" y="7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20"/>
            <p:cNvSpPr/>
            <p:nvPr/>
          </p:nvSpPr>
          <p:spPr>
            <a:xfrm>
              <a:off x="4837725" y="3001275"/>
              <a:ext cx="525" cy="1025"/>
            </a:xfrm>
            <a:custGeom>
              <a:avLst/>
              <a:gdLst/>
              <a:ahLst/>
              <a:cxnLst/>
              <a:rect l="l" t="t" r="r" b="b"/>
              <a:pathLst>
                <a:path w="21" h="41" extrusionOk="0">
                  <a:moveTo>
                    <a:pt x="1" y="1"/>
                  </a:moveTo>
                  <a:lnTo>
                    <a:pt x="1" y="21"/>
                  </a:lnTo>
                  <a:lnTo>
                    <a:pt x="20" y="40"/>
                  </a:lnTo>
                  <a:lnTo>
                    <a:pt x="1" y="1"/>
                  </a:lnTo>
                  <a:close/>
                </a:path>
              </a:pathLst>
            </a:custGeom>
            <a:solidFill>
              <a:srgbClr val="E3B0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20"/>
            <p:cNvSpPr/>
            <p:nvPr/>
          </p:nvSpPr>
          <p:spPr>
            <a:xfrm>
              <a:off x="4292100" y="2962375"/>
              <a:ext cx="11825" cy="525"/>
            </a:xfrm>
            <a:custGeom>
              <a:avLst/>
              <a:gdLst/>
              <a:ahLst/>
              <a:cxnLst/>
              <a:rect l="l" t="t" r="r" b="b"/>
              <a:pathLst>
                <a:path w="473" h="21" extrusionOk="0">
                  <a:moveTo>
                    <a:pt x="0" y="20"/>
                  </a:moveTo>
                  <a:lnTo>
                    <a:pt x="0" y="20"/>
                  </a:lnTo>
                  <a:lnTo>
                    <a:pt x="118" y="1"/>
                  </a:lnTo>
                  <a:lnTo>
                    <a:pt x="236" y="1"/>
                  </a:lnTo>
                  <a:lnTo>
                    <a:pt x="355" y="1"/>
                  </a:lnTo>
                  <a:lnTo>
                    <a:pt x="473" y="20"/>
                  </a:lnTo>
                  <a:lnTo>
                    <a:pt x="473" y="20"/>
                  </a:lnTo>
                  <a:lnTo>
                    <a:pt x="355" y="1"/>
                  </a:lnTo>
                  <a:lnTo>
                    <a:pt x="236" y="1"/>
                  </a:lnTo>
                  <a:lnTo>
                    <a:pt x="118" y="1"/>
                  </a:lnTo>
                  <a:lnTo>
                    <a:pt x="0" y="20"/>
                  </a:lnTo>
                  <a:lnTo>
                    <a:pt x="0" y="2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20"/>
            <p:cNvSpPr/>
            <p:nvPr/>
          </p:nvSpPr>
          <p:spPr>
            <a:xfrm>
              <a:off x="4746625" y="2857000"/>
              <a:ext cx="219175" cy="127075"/>
            </a:xfrm>
            <a:custGeom>
              <a:avLst/>
              <a:gdLst/>
              <a:ahLst/>
              <a:cxnLst/>
              <a:rect l="l" t="t" r="r" b="b"/>
              <a:pathLst>
                <a:path w="8767" h="5083" extrusionOk="0">
                  <a:moveTo>
                    <a:pt x="3802" y="0"/>
                  </a:moveTo>
                  <a:lnTo>
                    <a:pt x="3664" y="20"/>
                  </a:lnTo>
                  <a:lnTo>
                    <a:pt x="3526" y="40"/>
                  </a:lnTo>
                  <a:lnTo>
                    <a:pt x="3408" y="79"/>
                  </a:lnTo>
                  <a:lnTo>
                    <a:pt x="3310" y="118"/>
                  </a:lnTo>
                  <a:lnTo>
                    <a:pt x="197" y="1911"/>
                  </a:lnTo>
                  <a:lnTo>
                    <a:pt x="99" y="1990"/>
                  </a:lnTo>
                  <a:lnTo>
                    <a:pt x="40" y="2049"/>
                  </a:lnTo>
                  <a:lnTo>
                    <a:pt x="1" y="2128"/>
                  </a:lnTo>
                  <a:lnTo>
                    <a:pt x="1" y="2207"/>
                  </a:lnTo>
                  <a:lnTo>
                    <a:pt x="1" y="2285"/>
                  </a:lnTo>
                  <a:lnTo>
                    <a:pt x="40" y="2364"/>
                  </a:lnTo>
                  <a:lnTo>
                    <a:pt x="99" y="2423"/>
                  </a:lnTo>
                  <a:lnTo>
                    <a:pt x="197" y="2482"/>
                  </a:lnTo>
                  <a:lnTo>
                    <a:pt x="4452" y="4964"/>
                  </a:lnTo>
                  <a:lnTo>
                    <a:pt x="4570" y="5023"/>
                  </a:lnTo>
                  <a:lnTo>
                    <a:pt x="4689" y="5063"/>
                  </a:lnTo>
                  <a:lnTo>
                    <a:pt x="4886" y="5082"/>
                  </a:lnTo>
                  <a:lnTo>
                    <a:pt x="5083" y="5082"/>
                  </a:lnTo>
                  <a:lnTo>
                    <a:pt x="5280" y="5043"/>
                  </a:lnTo>
                  <a:lnTo>
                    <a:pt x="5437" y="4964"/>
                  </a:lnTo>
                  <a:lnTo>
                    <a:pt x="8550" y="3172"/>
                  </a:lnTo>
                  <a:lnTo>
                    <a:pt x="8648" y="3113"/>
                  </a:lnTo>
                  <a:lnTo>
                    <a:pt x="8707" y="3034"/>
                  </a:lnTo>
                  <a:lnTo>
                    <a:pt x="8747" y="2955"/>
                  </a:lnTo>
                  <a:lnTo>
                    <a:pt x="8766" y="2876"/>
                  </a:lnTo>
                  <a:lnTo>
                    <a:pt x="8747" y="2817"/>
                  </a:lnTo>
                  <a:lnTo>
                    <a:pt x="8707" y="2738"/>
                  </a:lnTo>
                  <a:lnTo>
                    <a:pt x="8648" y="2660"/>
                  </a:lnTo>
                  <a:lnTo>
                    <a:pt x="8550" y="2600"/>
                  </a:lnTo>
                  <a:lnTo>
                    <a:pt x="4295" y="118"/>
                  </a:lnTo>
                  <a:lnTo>
                    <a:pt x="4177" y="79"/>
                  </a:lnTo>
                  <a:lnTo>
                    <a:pt x="4058" y="40"/>
                  </a:lnTo>
                  <a:lnTo>
                    <a:pt x="3920" y="20"/>
                  </a:lnTo>
                  <a:lnTo>
                    <a:pt x="3802" y="0"/>
                  </a:lnTo>
                  <a:close/>
                </a:path>
              </a:pathLst>
            </a:custGeom>
            <a:solidFill>
              <a:srgbClr val="26C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20"/>
            <p:cNvSpPr/>
            <p:nvPr/>
          </p:nvSpPr>
          <p:spPr>
            <a:xfrm>
              <a:off x="4531425" y="2959425"/>
              <a:ext cx="75375" cy="42375"/>
            </a:xfrm>
            <a:custGeom>
              <a:avLst/>
              <a:gdLst/>
              <a:ahLst/>
              <a:cxnLst/>
              <a:rect l="l" t="t" r="r" b="b"/>
              <a:pathLst>
                <a:path w="3015" h="1695" extrusionOk="0">
                  <a:moveTo>
                    <a:pt x="197" y="79"/>
                  </a:moveTo>
                  <a:lnTo>
                    <a:pt x="197" y="79"/>
                  </a:lnTo>
                  <a:lnTo>
                    <a:pt x="99" y="20"/>
                  </a:lnTo>
                  <a:lnTo>
                    <a:pt x="0" y="1"/>
                  </a:lnTo>
                  <a:lnTo>
                    <a:pt x="0" y="1"/>
                  </a:lnTo>
                  <a:lnTo>
                    <a:pt x="99" y="20"/>
                  </a:lnTo>
                  <a:lnTo>
                    <a:pt x="197" y="79"/>
                  </a:lnTo>
                  <a:lnTo>
                    <a:pt x="3014" y="1695"/>
                  </a:lnTo>
                  <a:lnTo>
                    <a:pt x="197" y="7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20"/>
            <p:cNvSpPr/>
            <p:nvPr/>
          </p:nvSpPr>
          <p:spPr>
            <a:xfrm>
              <a:off x="4837725" y="3001775"/>
              <a:ext cx="1025" cy="1500"/>
            </a:xfrm>
            <a:custGeom>
              <a:avLst/>
              <a:gdLst/>
              <a:ahLst/>
              <a:cxnLst/>
              <a:rect l="l" t="t" r="r" b="b"/>
              <a:pathLst>
                <a:path w="41" h="60" extrusionOk="0">
                  <a:moveTo>
                    <a:pt x="1" y="1"/>
                  </a:moveTo>
                  <a:lnTo>
                    <a:pt x="40" y="60"/>
                  </a:lnTo>
                  <a:lnTo>
                    <a:pt x="20" y="20"/>
                  </a:lnTo>
                  <a:lnTo>
                    <a:pt x="1"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20"/>
            <p:cNvSpPr/>
            <p:nvPr/>
          </p:nvSpPr>
          <p:spPr>
            <a:xfrm>
              <a:off x="4764350" y="2957450"/>
              <a:ext cx="73400" cy="43850"/>
            </a:xfrm>
            <a:custGeom>
              <a:avLst/>
              <a:gdLst/>
              <a:ahLst/>
              <a:cxnLst/>
              <a:rect l="l" t="t" r="r" b="b"/>
              <a:pathLst>
                <a:path w="2936" h="1754" extrusionOk="0">
                  <a:moveTo>
                    <a:pt x="2798" y="1636"/>
                  </a:moveTo>
                  <a:lnTo>
                    <a:pt x="1" y="1"/>
                  </a:lnTo>
                  <a:lnTo>
                    <a:pt x="2798" y="1636"/>
                  </a:lnTo>
                  <a:lnTo>
                    <a:pt x="2798" y="1636"/>
                  </a:lnTo>
                  <a:lnTo>
                    <a:pt x="2877" y="1675"/>
                  </a:lnTo>
                  <a:lnTo>
                    <a:pt x="2936" y="1754"/>
                  </a:lnTo>
                  <a:lnTo>
                    <a:pt x="2936" y="1754"/>
                  </a:lnTo>
                  <a:lnTo>
                    <a:pt x="2936" y="1754"/>
                  </a:lnTo>
                  <a:lnTo>
                    <a:pt x="2877" y="1675"/>
                  </a:lnTo>
                  <a:lnTo>
                    <a:pt x="2798" y="1636"/>
                  </a:lnTo>
                  <a:lnTo>
                    <a:pt x="2798" y="1636"/>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20"/>
            <p:cNvSpPr/>
            <p:nvPr/>
          </p:nvSpPr>
          <p:spPr>
            <a:xfrm>
              <a:off x="4440325" y="3004725"/>
              <a:ext cx="500" cy="1500"/>
            </a:xfrm>
            <a:custGeom>
              <a:avLst/>
              <a:gdLst/>
              <a:ahLst/>
              <a:cxnLst/>
              <a:rect l="l" t="t" r="r" b="b"/>
              <a:pathLst>
                <a:path w="20" h="60" extrusionOk="0">
                  <a:moveTo>
                    <a:pt x="20" y="1"/>
                  </a:moveTo>
                  <a:lnTo>
                    <a:pt x="0" y="60"/>
                  </a:lnTo>
                  <a:lnTo>
                    <a:pt x="20" y="40"/>
                  </a:lnTo>
                  <a:lnTo>
                    <a:pt x="20"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20"/>
            <p:cNvSpPr/>
            <p:nvPr/>
          </p:nvSpPr>
          <p:spPr>
            <a:xfrm>
              <a:off x="4440325" y="3009175"/>
              <a:ext cx="500" cy="1500"/>
            </a:xfrm>
            <a:custGeom>
              <a:avLst/>
              <a:gdLst/>
              <a:ahLst/>
              <a:cxnLst/>
              <a:rect l="l" t="t" r="r" b="b"/>
              <a:pathLst>
                <a:path w="20" h="60" extrusionOk="0">
                  <a:moveTo>
                    <a:pt x="0" y="0"/>
                  </a:moveTo>
                  <a:lnTo>
                    <a:pt x="0" y="39"/>
                  </a:lnTo>
                  <a:lnTo>
                    <a:pt x="20" y="59"/>
                  </a:lnTo>
                  <a:lnTo>
                    <a:pt x="0"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20"/>
            <p:cNvSpPr/>
            <p:nvPr/>
          </p:nvSpPr>
          <p:spPr>
            <a:xfrm>
              <a:off x="4303900" y="2962875"/>
              <a:ext cx="78325" cy="45325"/>
            </a:xfrm>
            <a:custGeom>
              <a:avLst/>
              <a:gdLst/>
              <a:ahLst/>
              <a:cxnLst/>
              <a:rect l="l" t="t" r="r" b="b"/>
              <a:pathLst>
                <a:path w="3133" h="1813" extrusionOk="0">
                  <a:moveTo>
                    <a:pt x="2995" y="1694"/>
                  </a:moveTo>
                  <a:lnTo>
                    <a:pt x="198" y="79"/>
                  </a:lnTo>
                  <a:lnTo>
                    <a:pt x="198" y="79"/>
                  </a:lnTo>
                  <a:lnTo>
                    <a:pt x="99" y="40"/>
                  </a:lnTo>
                  <a:lnTo>
                    <a:pt x="1" y="0"/>
                  </a:lnTo>
                  <a:lnTo>
                    <a:pt x="1" y="0"/>
                  </a:lnTo>
                  <a:lnTo>
                    <a:pt x="99" y="40"/>
                  </a:lnTo>
                  <a:lnTo>
                    <a:pt x="198" y="79"/>
                  </a:lnTo>
                  <a:lnTo>
                    <a:pt x="2995" y="1694"/>
                  </a:lnTo>
                  <a:lnTo>
                    <a:pt x="2995" y="1694"/>
                  </a:lnTo>
                  <a:lnTo>
                    <a:pt x="3074" y="1754"/>
                  </a:lnTo>
                  <a:lnTo>
                    <a:pt x="3133" y="1813"/>
                  </a:lnTo>
                  <a:lnTo>
                    <a:pt x="3133" y="1813"/>
                  </a:lnTo>
                  <a:lnTo>
                    <a:pt x="3074" y="1754"/>
                  </a:lnTo>
                  <a:lnTo>
                    <a:pt x="2995" y="1694"/>
                  </a:lnTo>
                  <a:lnTo>
                    <a:pt x="2995" y="1694"/>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20"/>
            <p:cNvSpPr/>
            <p:nvPr/>
          </p:nvSpPr>
          <p:spPr>
            <a:xfrm>
              <a:off x="4625475" y="3022450"/>
              <a:ext cx="10875" cy="3000"/>
            </a:xfrm>
            <a:custGeom>
              <a:avLst/>
              <a:gdLst/>
              <a:ahLst/>
              <a:cxnLst/>
              <a:rect l="l" t="t" r="r" b="b"/>
              <a:pathLst>
                <a:path w="435" h="120" extrusionOk="0">
                  <a:moveTo>
                    <a:pt x="1" y="119"/>
                  </a:moveTo>
                  <a:lnTo>
                    <a:pt x="1" y="119"/>
                  </a:lnTo>
                  <a:lnTo>
                    <a:pt x="80" y="60"/>
                  </a:lnTo>
                  <a:lnTo>
                    <a:pt x="198" y="40"/>
                  </a:lnTo>
                  <a:lnTo>
                    <a:pt x="316" y="21"/>
                  </a:lnTo>
                  <a:lnTo>
                    <a:pt x="434" y="1"/>
                  </a:lnTo>
                  <a:lnTo>
                    <a:pt x="434" y="1"/>
                  </a:lnTo>
                  <a:lnTo>
                    <a:pt x="316" y="21"/>
                  </a:lnTo>
                  <a:lnTo>
                    <a:pt x="198" y="40"/>
                  </a:lnTo>
                  <a:lnTo>
                    <a:pt x="80" y="60"/>
                  </a:lnTo>
                  <a:lnTo>
                    <a:pt x="1" y="119"/>
                  </a:lnTo>
                  <a:lnTo>
                    <a:pt x="1" y="11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20"/>
            <p:cNvSpPr/>
            <p:nvPr/>
          </p:nvSpPr>
          <p:spPr>
            <a:xfrm>
              <a:off x="4636325" y="3022450"/>
              <a:ext cx="10850" cy="3000"/>
            </a:xfrm>
            <a:custGeom>
              <a:avLst/>
              <a:gdLst/>
              <a:ahLst/>
              <a:cxnLst/>
              <a:rect l="l" t="t" r="r" b="b"/>
              <a:pathLst>
                <a:path w="434" h="120" extrusionOk="0">
                  <a:moveTo>
                    <a:pt x="433" y="119"/>
                  </a:moveTo>
                  <a:lnTo>
                    <a:pt x="433" y="119"/>
                  </a:lnTo>
                  <a:lnTo>
                    <a:pt x="335" y="60"/>
                  </a:lnTo>
                  <a:lnTo>
                    <a:pt x="217" y="40"/>
                  </a:lnTo>
                  <a:lnTo>
                    <a:pt x="118" y="21"/>
                  </a:lnTo>
                  <a:lnTo>
                    <a:pt x="0" y="1"/>
                  </a:lnTo>
                  <a:lnTo>
                    <a:pt x="0" y="1"/>
                  </a:lnTo>
                  <a:lnTo>
                    <a:pt x="118" y="21"/>
                  </a:lnTo>
                  <a:lnTo>
                    <a:pt x="217" y="40"/>
                  </a:lnTo>
                  <a:lnTo>
                    <a:pt x="335" y="60"/>
                  </a:lnTo>
                  <a:lnTo>
                    <a:pt x="433" y="119"/>
                  </a:lnTo>
                  <a:lnTo>
                    <a:pt x="433" y="11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20"/>
            <p:cNvSpPr/>
            <p:nvPr/>
          </p:nvSpPr>
          <p:spPr>
            <a:xfrm>
              <a:off x="4439825" y="2958450"/>
              <a:ext cx="171400" cy="99500"/>
            </a:xfrm>
            <a:custGeom>
              <a:avLst/>
              <a:gdLst/>
              <a:ahLst/>
              <a:cxnLst/>
              <a:rect l="l" t="t" r="r" b="b"/>
              <a:pathLst>
                <a:path w="6856" h="3980" extrusionOk="0">
                  <a:moveTo>
                    <a:pt x="3487" y="0"/>
                  </a:moveTo>
                  <a:lnTo>
                    <a:pt x="3310" y="20"/>
                  </a:lnTo>
                  <a:lnTo>
                    <a:pt x="3152" y="40"/>
                  </a:lnTo>
                  <a:lnTo>
                    <a:pt x="2995" y="118"/>
                  </a:lnTo>
                  <a:lnTo>
                    <a:pt x="178" y="1734"/>
                  </a:lnTo>
                  <a:lnTo>
                    <a:pt x="99" y="1793"/>
                  </a:lnTo>
                  <a:lnTo>
                    <a:pt x="40" y="1852"/>
                  </a:lnTo>
                  <a:lnTo>
                    <a:pt x="20" y="1911"/>
                  </a:lnTo>
                  <a:lnTo>
                    <a:pt x="40" y="1891"/>
                  </a:lnTo>
                  <a:lnTo>
                    <a:pt x="40" y="1891"/>
                  </a:lnTo>
                  <a:lnTo>
                    <a:pt x="20" y="1950"/>
                  </a:lnTo>
                  <a:lnTo>
                    <a:pt x="1" y="1990"/>
                  </a:lnTo>
                  <a:lnTo>
                    <a:pt x="20" y="2029"/>
                  </a:lnTo>
                  <a:lnTo>
                    <a:pt x="40" y="2088"/>
                  </a:lnTo>
                  <a:lnTo>
                    <a:pt x="20" y="2068"/>
                  </a:lnTo>
                  <a:lnTo>
                    <a:pt x="40" y="2128"/>
                  </a:lnTo>
                  <a:lnTo>
                    <a:pt x="99" y="2187"/>
                  </a:lnTo>
                  <a:lnTo>
                    <a:pt x="178" y="2246"/>
                  </a:lnTo>
                  <a:lnTo>
                    <a:pt x="2975" y="3861"/>
                  </a:lnTo>
                  <a:lnTo>
                    <a:pt x="3073" y="3920"/>
                  </a:lnTo>
                  <a:lnTo>
                    <a:pt x="3192" y="3940"/>
                  </a:lnTo>
                  <a:lnTo>
                    <a:pt x="3349" y="3979"/>
                  </a:lnTo>
                  <a:lnTo>
                    <a:pt x="3526" y="3959"/>
                  </a:lnTo>
                  <a:lnTo>
                    <a:pt x="3704" y="3940"/>
                  </a:lnTo>
                  <a:lnTo>
                    <a:pt x="3861" y="3861"/>
                  </a:lnTo>
                  <a:lnTo>
                    <a:pt x="6678" y="2246"/>
                  </a:lnTo>
                  <a:lnTo>
                    <a:pt x="6757" y="2187"/>
                  </a:lnTo>
                  <a:lnTo>
                    <a:pt x="6796" y="2128"/>
                  </a:lnTo>
                  <a:lnTo>
                    <a:pt x="6836" y="2049"/>
                  </a:lnTo>
                  <a:lnTo>
                    <a:pt x="6855" y="1990"/>
                  </a:lnTo>
                  <a:lnTo>
                    <a:pt x="6836" y="1911"/>
                  </a:lnTo>
                  <a:lnTo>
                    <a:pt x="6796" y="1852"/>
                  </a:lnTo>
                  <a:lnTo>
                    <a:pt x="6757" y="1793"/>
                  </a:lnTo>
                  <a:lnTo>
                    <a:pt x="6678" y="1734"/>
                  </a:lnTo>
                  <a:lnTo>
                    <a:pt x="3861" y="118"/>
                  </a:lnTo>
                  <a:lnTo>
                    <a:pt x="3763" y="59"/>
                  </a:lnTo>
                  <a:lnTo>
                    <a:pt x="3664" y="40"/>
                  </a:lnTo>
                  <a:lnTo>
                    <a:pt x="3487"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20"/>
            <p:cNvSpPr/>
            <p:nvPr/>
          </p:nvSpPr>
          <p:spPr>
            <a:xfrm>
              <a:off x="4212300" y="2962375"/>
              <a:ext cx="170925" cy="99025"/>
            </a:xfrm>
            <a:custGeom>
              <a:avLst/>
              <a:gdLst/>
              <a:ahLst/>
              <a:cxnLst/>
              <a:rect l="l" t="t" r="r" b="b"/>
              <a:pathLst>
                <a:path w="6837" h="3961" extrusionOk="0">
                  <a:moveTo>
                    <a:pt x="3310" y="1"/>
                  </a:moveTo>
                  <a:lnTo>
                    <a:pt x="3192" y="20"/>
                  </a:lnTo>
                  <a:lnTo>
                    <a:pt x="3094" y="60"/>
                  </a:lnTo>
                  <a:lnTo>
                    <a:pt x="2995" y="99"/>
                  </a:lnTo>
                  <a:lnTo>
                    <a:pt x="178" y="1734"/>
                  </a:lnTo>
                  <a:lnTo>
                    <a:pt x="99" y="1774"/>
                  </a:lnTo>
                  <a:lnTo>
                    <a:pt x="40" y="1852"/>
                  </a:lnTo>
                  <a:lnTo>
                    <a:pt x="1" y="1911"/>
                  </a:lnTo>
                  <a:lnTo>
                    <a:pt x="1" y="1971"/>
                  </a:lnTo>
                  <a:lnTo>
                    <a:pt x="1" y="2049"/>
                  </a:lnTo>
                  <a:lnTo>
                    <a:pt x="40" y="2108"/>
                  </a:lnTo>
                  <a:lnTo>
                    <a:pt x="99" y="2168"/>
                  </a:lnTo>
                  <a:lnTo>
                    <a:pt x="178" y="2227"/>
                  </a:lnTo>
                  <a:lnTo>
                    <a:pt x="2975" y="3862"/>
                  </a:lnTo>
                  <a:lnTo>
                    <a:pt x="3074" y="3901"/>
                  </a:lnTo>
                  <a:lnTo>
                    <a:pt x="3172" y="3940"/>
                  </a:lnTo>
                  <a:lnTo>
                    <a:pt x="3291" y="3960"/>
                  </a:lnTo>
                  <a:lnTo>
                    <a:pt x="3527" y="3960"/>
                  </a:lnTo>
                  <a:lnTo>
                    <a:pt x="3645" y="3940"/>
                  </a:lnTo>
                  <a:lnTo>
                    <a:pt x="3744" y="3901"/>
                  </a:lnTo>
                  <a:lnTo>
                    <a:pt x="3842" y="3862"/>
                  </a:lnTo>
                  <a:lnTo>
                    <a:pt x="6659" y="2227"/>
                  </a:lnTo>
                  <a:lnTo>
                    <a:pt x="6777" y="2148"/>
                  </a:lnTo>
                  <a:lnTo>
                    <a:pt x="6817" y="2089"/>
                  </a:lnTo>
                  <a:lnTo>
                    <a:pt x="6836" y="2049"/>
                  </a:lnTo>
                  <a:lnTo>
                    <a:pt x="6836" y="1990"/>
                  </a:lnTo>
                  <a:lnTo>
                    <a:pt x="6836" y="1931"/>
                  </a:lnTo>
                  <a:lnTo>
                    <a:pt x="6817" y="1892"/>
                  </a:lnTo>
                  <a:lnTo>
                    <a:pt x="6797" y="1833"/>
                  </a:lnTo>
                  <a:lnTo>
                    <a:pt x="6738" y="1774"/>
                  </a:lnTo>
                  <a:lnTo>
                    <a:pt x="6659" y="1714"/>
                  </a:lnTo>
                  <a:lnTo>
                    <a:pt x="3862" y="99"/>
                  </a:lnTo>
                  <a:lnTo>
                    <a:pt x="3763" y="60"/>
                  </a:lnTo>
                  <a:lnTo>
                    <a:pt x="3665" y="20"/>
                  </a:lnTo>
                  <a:lnTo>
                    <a:pt x="3547"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20"/>
            <p:cNvSpPr/>
            <p:nvPr/>
          </p:nvSpPr>
          <p:spPr>
            <a:xfrm>
              <a:off x="4551125" y="3068750"/>
              <a:ext cx="500" cy="1500"/>
            </a:xfrm>
            <a:custGeom>
              <a:avLst/>
              <a:gdLst/>
              <a:ahLst/>
              <a:cxnLst/>
              <a:rect l="l" t="t" r="r" b="b"/>
              <a:pathLst>
                <a:path w="20" h="60" extrusionOk="0">
                  <a:moveTo>
                    <a:pt x="0" y="60"/>
                  </a:moveTo>
                  <a:lnTo>
                    <a:pt x="0" y="60"/>
                  </a:lnTo>
                  <a:lnTo>
                    <a:pt x="0" y="60"/>
                  </a:lnTo>
                  <a:lnTo>
                    <a:pt x="20" y="1"/>
                  </a:lnTo>
                  <a:lnTo>
                    <a:pt x="20" y="1"/>
                  </a:lnTo>
                  <a:lnTo>
                    <a:pt x="20" y="1"/>
                  </a:lnTo>
                  <a:lnTo>
                    <a:pt x="0" y="60"/>
                  </a:lnTo>
                  <a:lnTo>
                    <a:pt x="0" y="6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20"/>
            <p:cNvSpPr/>
            <p:nvPr/>
          </p:nvSpPr>
          <p:spPr>
            <a:xfrm>
              <a:off x="4717075" y="3065800"/>
              <a:ext cx="3475" cy="2975"/>
            </a:xfrm>
            <a:custGeom>
              <a:avLst/>
              <a:gdLst/>
              <a:ahLst/>
              <a:cxnLst/>
              <a:rect l="l" t="t" r="r" b="b"/>
              <a:pathLst>
                <a:path w="139" h="119" extrusionOk="0">
                  <a:moveTo>
                    <a:pt x="1" y="0"/>
                  </a:moveTo>
                  <a:lnTo>
                    <a:pt x="1" y="0"/>
                  </a:lnTo>
                  <a:lnTo>
                    <a:pt x="79" y="59"/>
                  </a:lnTo>
                  <a:lnTo>
                    <a:pt x="138" y="119"/>
                  </a:lnTo>
                  <a:lnTo>
                    <a:pt x="138" y="119"/>
                  </a:lnTo>
                  <a:lnTo>
                    <a:pt x="138" y="119"/>
                  </a:lnTo>
                  <a:lnTo>
                    <a:pt x="79" y="59"/>
                  </a:lnTo>
                  <a:lnTo>
                    <a:pt x="1" y="0"/>
                  </a:lnTo>
                  <a:lnTo>
                    <a:pt x="1"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20"/>
            <p:cNvSpPr/>
            <p:nvPr/>
          </p:nvSpPr>
          <p:spPr>
            <a:xfrm>
              <a:off x="4721025" y="3070225"/>
              <a:ext cx="500" cy="2000"/>
            </a:xfrm>
            <a:custGeom>
              <a:avLst/>
              <a:gdLst/>
              <a:ahLst/>
              <a:cxnLst/>
              <a:rect l="l" t="t" r="r" b="b"/>
              <a:pathLst>
                <a:path w="20" h="80" extrusionOk="0">
                  <a:moveTo>
                    <a:pt x="0" y="1"/>
                  </a:moveTo>
                  <a:lnTo>
                    <a:pt x="0" y="1"/>
                  </a:lnTo>
                  <a:lnTo>
                    <a:pt x="0" y="1"/>
                  </a:lnTo>
                  <a:lnTo>
                    <a:pt x="20" y="40"/>
                  </a:lnTo>
                  <a:lnTo>
                    <a:pt x="20" y="79"/>
                  </a:lnTo>
                  <a:lnTo>
                    <a:pt x="20" y="79"/>
                  </a:lnTo>
                  <a:lnTo>
                    <a:pt x="20" y="40"/>
                  </a:lnTo>
                  <a:lnTo>
                    <a:pt x="0" y="1"/>
                  </a:lnTo>
                  <a:lnTo>
                    <a:pt x="0"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20"/>
            <p:cNvSpPr/>
            <p:nvPr/>
          </p:nvSpPr>
          <p:spPr>
            <a:xfrm>
              <a:off x="4550625" y="3022450"/>
              <a:ext cx="170900" cy="99500"/>
            </a:xfrm>
            <a:custGeom>
              <a:avLst/>
              <a:gdLst/>
              <a:ahLst/>
              <a:cxnLst/>
              <a:rect l="l" t="t" r="r" b="b"/>
              <a:pathLst>
                <a:path w="6836" h="3980" extrusionOk="0">
                  <a:moveTo>
                    <a:pt x="3428" y="1"/>
                  </a:moveTo>
                  <a:lnTo>
                    <a:pt x="3310" y="21"/>
                  </a:lnTo>
                  <a:lnTo>
                    <a:pt x="3192" y="40"/>
                  </a:lnTo>
                  <a:lnTo>
                    <a:pt x="3074" y="60"/>
                  </a:lnTo>
                  <a:lnTo>
                    <a:pt x="2995" y="119"/>
                  </a:lnTo>
                  <a:lnTo>
                    <a:pt x="178" y="1734"/>
                  </a:lnTo>
                  <a:lnTo>
                    <a:pt x="99" y="1793"/>
                  </a:lnTo>
                  <a:lnTo>
                    <a:pt x="40" y="1853"/>
                  </a:lnTo>
                  <a:lnTo>
                    <a:pt x="20" y="1912"/>
                  </a:lnTo>
                  <a:lnTo>
                    <a:pt x="1" y="1990"/>
                  </a:lnTo>
                  <a:lnTo>
                    <a:pt x="20" y="2089"/>
                  </a:lnTo>
                  <a:lnTo>
                    <a:pt x="79" y="2168"/>
                  </a:lnTo>
                  <a:lnTo>
                    <a:pt x="178" y="2247"/>
                  </a:lnTo>
                  <a:lnTo>
                    <a:pt x="2975" y="3881"/>
                  </a:lnTo>
                  <a:lnTo>
                    <a:pt x="3074" y="3921"/>
                  </a:lnTo>
                  <a:lnTo>
                    <a:pt x="3172" y="3960"/>
                  </a:lnTo>
                  <a:lnTo>
                    <a:pt x="3290" y="3980"/>
                  </a:lnTo>
                  <a:lnTo>
                    <a:pt x="3408" y="3980"/>
                  </a:lnTo>
                  <a:lnTo>
                    <a:pt x="3527" y="3960"/>
                  </a:lnTo>
                  <a:lnTo>
                    <a:pt x="3645" y="3941"/>
                  </a:lnTo>
                  <a:lnTo>
                    <a:pt x="3743" y="3921"/>
                  </a:lnTo>
                  <a:lnTo>
                    <a:pt x="3842" y="3862"/>
                  </a:lnTo>
                  <a:lnTo>
                    <a:pt x="6659" y="2247"/>
                  </a:lnTo>
                  <a:lnTo>
                    <a:pt x="6737" y="2187"/>
                  </a:lnTo>
                  <a:lnTo>
                    <a:pt x="6796" y="2128"/>
                  </a:lnTo>
                  <a:lnTo>
                    <a:pt x="6836" y="2069"/>
                  </a:lnTo>
                  <a:lnTo>
                    <a:pt x="6836" y="1990"/>
                  </a:lnTo>
                  <a:lnTo>
                    <a:pt x="6836" y="1951"/>
                  </a:lnTo>
                  <a:lnTo>
                    <a:pt x="6816" y="1912"/>
                  </a:lnTo>
                  <a:lnTo>
                    <a:pt x="6796" y="1853"/>
                  </a:lnTo>
                  <a:lnTo>
                    <a:pt x="6737" y="1793"/>
                  </a:lnTo>
                  <a:lnTo>
                    <a:pt x="6659" y="1734"/>
                  </a:lnTo>
                  <a:lnTo>
                    <a:pt x="3861" y="119"/>
                  </a:lnTo>
                  <a:lnTo>
                    <a:pt x="3763" y="60"/>
                  </a:lnTo>
                  <a:lnTo>
                    <a:pt x="3645" y="40"/>
                  </a:lnTo>
                  <a:lnTo>
                    <a:pt x="3546" y="21"/>
                  </a:lnTo>
                  <a:lnTo>
                    <a:pt x="3428"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20"/>
            <p:cNvSpPr/>
            <p:nvPr/>
          </p:nvSpPr>
          <p:spPr>
            <a:xfrm>
              <a:off x="4322625" y="3026400"/>
              <a:ext cx="171400" cy="99000"/>
            </a:xfrm>
            <a:custGeom>
              <a:avLst/>
              <a:gdLst/>
              <a:ahLst/>
              <a:cxnLst/>
              <a:rect l="l" t="t" r="r" b="b"/>
              <a:pathLst>
                <a:path w="6856" h="3960" extrusionOk="0">
                  <a:moveTo>
                    <a:pt x="3329" y="1"/>
                  </a:moveTo>
                  <a:lnTo>
                    <a:pt x="3211" y="20"/>
                  </a:lnTo>
                  <a:lnTo>
                    <a:pt x="3093" y="60"/>
                  </a:lnTo>
                  <a:lnTo>
                    <a:pt x="2994" y="99"/>
                  </a:lnTo>
                  <a:lnTo>
                    <a:pt x="178" y="1734"/>
                  </a:lnTo>
                  <a:lnTo>
                    <a:pt x="99" y="1793"/>
                  </a:lnTo>
                  <a:lnTo>
                    <a:pt x="40" y="1852"/>
                  </a:lnTo>
                  <a:lnTo>
                    <a:pt x="20" y="1911"/>
                  </a:lnTo>
                  <a:lnTo>
                    <a:pt x="0" y="1990"/>
                  </a:lnTo>
                  <a:lnTo>
                    <a:pt x="0" y="2049"/>
                  </a:lnTo>
                  <a:lnTo>
                    <a:pt x="40" y="2108"/>
                  </a:lnTo>
                  <a:lnTo>
                    <a:pt x="99" y="2187"/>
                  </a:lnTo>
                  <a:lnTo>
                    <a:pt x="178" y="2226"/>
                  </a:lnTo>
                  <a:lnTo>
                    <a:pt x="2975" y="3861"/>
                  </a:lnTo>
                  <a:lnTo>
                    <a:pt x="3073" y="3901"/>
                  </a:lnTo>
                  <a:lnTo>
                    <a:pt x="3191" y="3940"/>
                  </a:lnTo>
                  <a:lnTo>
                    <a:pt x="3290" y="3960"/>
                  </a:lnTo>
                  <a:lnTo>
                    <a:pt x="3526" y="3960"/>
                  </a:lnTo>
                  <a:lnTo>
                    <a:pt x="3645" y="3940"/>
                  </a:lnTo>
                  <a:lnTo>
                    <a:pt x="3763" y="3901"/>
                  </a:lnTo>
                  <a:lnTo>
                    <a:pt x="3841" y="3861"/>
                  </a:lnTo>
                  <a:lnTo>
                    <a:pt x="6658" y="2226"/>
                  </a:lnTo>
                  <a:lnTo>
                    <a:pt x="6757" y="2167"/>
                  </a:lnTo>
                  <a:lnTo>
                    <a:pt x="6796" y="2108"/>
                  </a:lnTo>
                  <a:lnTo>
                    <a:pt x="6836" y="2049"/>
                  </a:lnTo>
                  <a:lnTo>
                    <a:pt x="6855" y="1970"/>
                  </a:lnTo>
                  <a:lnTo>
                    <a:pt x="6836" y="1911"/>
                  </a:lnTo>
                  <a:lnTo>
                    <a:pt x="6796" y="1852"/>
                  </a:lnTo>
                  <a:lnTo>
                    <a:pt x="6757" y="1793"/>
                  </a:lnTo>
                  <a:lnTo>
                    <a:pt x="6678" y="1734"/>
                  </a:lnTo>
                  <a:lnTo>
                    <a:pt x="3881" y="99"/>
                  </a:lnTo>
                  <a:lnTo>
                    <a:pt x="3782" y="60"/>
                  </a:lnTo>
                  <a:lnTo>
                    <a:pt x="3664" y="20"/>
                  </a:lnTo>
                  <a:lnTo>
                    <a:pt x="3546"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20"/>
            <p:cNvSpPr/>
            <p:nvPr/>
          </p:nvSpPr>
          <p:spPr>
            <a:xfrm>
              <a:off x="4436875" y="3092875"/>
              <a:ext cx="70925" cy="41900"/>
            </a:xfrm>
            <a:custGeom>
              <a:avLst/>
              <a:gdLst/>
              <a:ahLst/>
              <a:cxnLst/>
              <a:rect l="l" t="t" r="r" b="b"/>
              <a:pathLst>
                <a:path w="2837" h="1676" extrusionOk="0">
                  <a:moveTo>
                    <a:pt x="40" y="1636"/>
                  </a:moveTo>
                  <a:lnTo>
                    <a:pt x="40" y="1636"/>
                  </a:lnTo>
                  <a:lnTo>
                    <a:pt x="0" y="1675"/>
                  </a:lnTo>
                  <a:lnTo>
                    <a:pt x="0" y="1675"/>
                  </a:lnTo>
                  <a:lnTo>
                    <a:pt x="40" y="1636"/>
                  </a:lnTo>
                  <a:lnTo>
                    <a:pt x="2837" y="1"/>
                  </a:lnTo>
                  <a:lnTo>
                    <a:pt x="40" y="1636"/>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20"/>
            <p:cNvSpPr/>
            <p:nvPr/>
          </p:nvSpPr>
          <p:spPr>
            <a:xfrm>
              <a:off x="4513200" y="3090425"/>
              <a:ext cx="86700" cy="43350"/>
            </a:xfrm>
            <a:custGeom>
              <a:avLst/>
              <a:gdLst/>
              <a:ahLst/>
              <a:cxnLst/>
              <a:rect l="l" t="t" r="r" b="b"/>
              <a:pathLst>
                <a:path w="3468" h="1734" extrusionOk="0">
                  <a:moveTo>
                    <a:pt x="670" y="99"/>
                  </a:moveTo>
                  <a:lnTo>
                    <a:pt x="670" y="99"/>
                  </a:lnTo>
                  <a:lnTo>
                    <a:pt x="513" y="40"/>
                  </a:lnTo>
                  <a:lnTo>
                    <a:pt x="355" y="0"/>
                  </a:lnTo>
                  <a:lnTo>
                    <a:pt x="178" y="0"/>
                  </a:lnTo>
                  <a:lnTo>
                    <a:pt x="1" y="20"/>
                  </a:lnTo>
                  <a:lnTo>
                    <a:pt x="1" y="20"/>
                  </a:lnTo>
                  <a:lnTo>
                    <a:pt x="178" y="0"/>
                  </a:lnTo>
                  <a:lnTo>
                    <a:pt x="355" y="0"/>
                  </a:lnTo>
                  <a:lnTo>
                    <a:pt x="513" y="40"/>
                  </a:lnTo>
                  <a:lnTo>
                    <a:pt x="670" y="99"/>
                  </a:lnTo>
                  <a:lnTo>
                    <a:pt x="3467" y="1734"/>
                  </a:lnTo>
                  <a:lnTo>
                    <a:pt x="670" y="9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20"/>
            <p:cNvSpPr/>
            <p:nvPr/>
          </p:nvSpPr>
          <p:spPr>
            <a:xfrm>
              <a:off x="4433925" y="3136700"/>
              <a:ext cx="500" cy="1025"/>
            </a:xfrm>
            <a:custGeom>
              <a:avLst/>
              <a:gdLst/>
              <a:ahLst/>
              <a:cxnLst/>
              <a:rect l="l" t="t" r="r" b="b"/>
              <a:pathLst>
                <a:path w="20" h="41" extrusionOk="0">
                  <a:moveTo>
                    <a:pt x="0" y="40"/>
                  </a:moveTo>
                  <a:lnTo>
                    <a:pt x="0" y="40"/>
                  </a:lnTo>
                  <a:lnTo>
                    <a:pt x="0" y="40"/>
                  </a:lnTo>
                  <a:lnTo>
                    <a:pt x="20" y="1"/>
                  </a:lnTo>
                  <a:lnTo>
                    <a:pt x="20" y="1"/>
                  </a:lnTo>
                  <a:lnTo>
                    <a:pt x="0" y="40"/>
                  </a:lnTo>
                  <a:lnTo>
                    <a:pt x="0" y="4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20"/>
            <p:cNvSpPr/>
            <p:nvPr/>
          </p:nvSpPr>
          <p:spPr>
            <a:xfrm>
              <a:off x="4432925" y="3090425"/>
              <a:ext cx="171400" cy="99000"/>
            </a:xfrm>
            <a:custGeom>
              <a:avLst/>
              <a:gdLst/>
              <a:ahLst/>
              <a:cxnLst/>
              <a:rect l="l" t="t" r="r" b="b"/>
              <a:pathLst>
                <a:path w="6856" h="3960" extrusionOk="0">
                  <a:moveTo>
                    <a:pt x="3389" y="0"/>
                  </a:moveTo>
                  <a:lnTo>
                    <a:pt x="3212" y="20"/>
                  </a:lnTo>
                  <a:lnTo>
                    <a:pt x="3093" y="59"/>
                  </a:lnTo>
                  <a:lnTo>
                    <a:pt x="2995" y="99"/>
                  </a:lnTo>
                  <a:lnTo>
                    <a:pt x="198" y="1734"/>
                  </a:lnTo>
                  <a:lnTo>
                    <a:pt x="119" y="1793"/>
                  </a:lnTo>
                  <a:lnTo>
                    <a:pt x="60" y="1852"/>
                  </a:lnTo>
                  <a:lnTo>
                    <a:pt x="40" y="1891"/>
                  </a:lnTo>
                  <a:lnTo>
                    <a:pt x="20" y="1931"/>
                  </a:lnTo>
                  <a:lnTo>
                    <a:pt x="1" y="1990"/>
                  </a:lnTo>
                  <a:lnTo>
                    <a:pt x="20" y="2049"/>
                  </a:lnTo>
                  <a:lnTo>
                    <a:pt x="60" y="2128"/>
                  </a:lnTo>
                  <a:lnTo>
                    <a:pt x="119" y="2187"/>
                  </a:lnTo>
                  <a:lnTo>
                    <a:pt x="198" y="2246"/>
                  </a:lnTo>
                  <a:lnTo>
                    <a:pt x="2995" y="3861"/>
                  </a:lnTo>
                  <a:lnTo>
                    <a:pt x="3093" y="3901"/>
                  </a:lnTo>
                  <a:lnTo>
                    <a:pt x="3192" y="3940"/>
                  </a:lnTo>
                  <a:lnTo>
                    <a:pt x="3310" y="3960"/>
                  </a:lnTo>
                  <a:lnTo>
                    <a:pt x="3546" y="3960"/>
                  </a:lnTo>
                  <a:lnTo>
                    <a:pt x="3665" y="3940"/>
                  </a:lnTo>
                  <a:lnTo>
                    <a:pt x="3763" y="3901"/>
                  </a:lnTo>
                  <a:lnTo>
                    <a:pt x="3862" y="3861"/>
                  </a:lnTo>
                  <a:lnTo>
                    <a:pt x="6678" y="2226"/>
                  </a:lnTo>
                  <a:lnTo>
                    <a:pt x="6757" y="2187"/>
                  </a:lnTo>
                  <a:lnTo>
                    <a:pt x="6816" y="2108"/>
                  </a:lnTo>
                  <a:lnTo>
                    <a:pt x="6856" y="2049"/>
                  </a:lnTo>
                  <a:lnTo>
                    <a:pt x="6856" y="1990"/>
                  </a:lnTo>
                  <a:lnTo>
                    <a:pt x="6856" y="1911"/>
                  </a:lnTo>
                  <a:lnTo>
                    <a:pt x="6816" y="1852"/>
                  </a:lnTo>
                  <a:lnTo>
                    <a:pt x="6757" y="1793"/>
                  </a:lnTo>
                  <a:lnTo>
                    <a:pt x="6678" y="1734"/>
                  </a:lnTo>
                  <a:lnTo>
                    <a:pt x="3881" y="99"/>
                  </a:lnTo>
                  <a:lnTo>
                    <a:pt x="3724" y="40"/>
                  </a:lnTo>
                  <a:lnTo>
                    <a:pt x="3566"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20"/>
            <p:cNvSpPr/>
            <p:nvPr/>
          </p:nvSpPr>
          <p:spPr>
            <a:xfrm>
              <a:off x="3981350" y="2616175"/>
              <a:ext cx="1065700" cy="617075"/>
            </a:xfrm>
            <a:custGeom>
              <a:avLst/>
              <a:gdLst/>
              <a:ahLst/>
              <a:cxnLst/>
              <a:rect l="l" t="t" r="r" b="b"/>
              <a:pathLst>
                <a:path w="42628" h="24683" extrusionOk="0">
                  <a:moveTo>
                    <a:pt x="27283" y="5516"/>
                  </a:moveTo>
                  <a:lnTo>
                    <a:pt x="27420" y="5536"/>
                  </a:lnTo>
                  <a:lnTo>
                    <a:pt x="27578" y="5556"/>
                  </a:lnTo>
                  <a:lnTo>
                    <a:pt x="27716" y="5595"/>
                  </a:lnTo>
                  <a:lnTo>
                    <a:pt x="27834" y="5654"/>
                  </a:lnTo>
                  <a:lnTo>
                    <a:pt x="33409" y="8904"/>
                  </a:lnTo>
                  <a:lnTo>
                    <a:pt x="33527" y="8964"/>
                  </a:lnTo>
                  <a:lnTo>
                    <a:pt x="33586" y="9042"/>
                  </a:lnTo>
                  <a:lnTo>
                    <a:pt x="33606" y="9101"/>
                  </a:lnTo>
                  <a:lnTo>
                    <a:pt x="33645" y="9161"/>
                  </a:lnTo>
                  <a:lnTo>
                    <a:pt x="33645" y="9220"/>
                  </a:lnTo>
                  <a:lnTo>
                    <a:pt x="33645" y="9298"/>
                  </a:lnTo>
                  <a:lnTo>
                    <a:pt x="33586" y="9397"/>
                  </a:lnTo>
                  <a:lnTo>
                    <a:pt x="33527" y="9476"/>
                  </a:lnTo>
                  <a:lnTo>
                    <a:pt x="33409" y="9535"/>
                  </a:lnTo>
                  <a:lnTo>
                    <a:pt x="30434" y="11268"/>
                  </a:lnTo>
                  <a:lnTo>
                    <a:pt x="30316" y="11327"/>
                  </a:lnTo>
                  <a:lnTo>
                    <a:pt x="30178" y="11367"/>
                  </a:lnTo>
                  <a:lnTo>
                    <a:pt x="30021" y="11386"/>
                  </a:lnTo>
                  <a:lnTo>
                    <a:pt x="29883" y="11406"/>
                  </a:lnTo>
                  <a:lnTo>
                    <a:pt x="29725" y="11386"/>
                  </a:lnTo>
                  <a:lnTo>
                    <a:pt x="29587" y="11367"/>
                  </a:lnTo>
                  <a:lnTo>
                    <a:pt x="29449" y="11327"/>
                  </a:lnTo>
                  <a:lnTo>
                    <a:pt x="29331" y="11268"/>
                  </a:lnTo>
                  <a:lnTo>
                    <a:pt x="23737" y="8018"/>
                  </a:lnTo>
                  <a:lnTo>
                    <a:pt x="23638" y="7959"/>
                  </a:lnTo>
                  <a:lnTo>
                    <a:pt x="23560" y="7880"/>
                  </a:lnTo>
                  <a:lnTo>
                    <a:pt x="23520" y="7782"/>
                  </a:lnTo>
                  <a:lnTo>
                    <a:pt x="23500" y="7703"/>
                  </a:lnTo>
                  <a:lnTo>
                    <a:pt x="23520" y="7604"/>
                  </a:lnTo>
                  <a:lnTo>
                    <a:pt x="23560" y="7526"/>
                  </a:lnTo>
                  <a:lnTo>
                    <a:pt x="23638" y="7447"/>
                  </a:lnTo>
                  <a:lnTo>
                    <a:pt x="23737" y="7388"/>
                  </a:lnTo>
                  <a:lnTo>
                    <a:pt x="26711" y="5654"/>
                  </a:lnTo>
                  <a:lnTo>
                    <a:pt x="26849" y="5595"/>
                  </a:lnTo>
                  <a:lnTo>
                    <a:pt x="26987" y="5556"/>
                  </a:lnTo>
                  <a:lnTo>
                    <a:pt x="27125" y="5536"/>
                  </a:lnTo>
                  <a:lnTo>
                    <a:pt x="27283" y="5516"/>
                  </a:lnTo>
                  <a:close/>
                  <a:moveTo>
                    <a:pt x="22043" y="8412"/>
                  </a:moveTo>
                  <a:lnTo>
                    <a:pt x="22161" y="8432"/>
                  </a:lnTo>
                  <a:lnTo>
                    <a:pt x="22279" y="8451"/>
                  </a:lnTo>
                  <a:lnTo>
                    <a:pt x="22378" y="8471"/>
                  </a:lnTo>
                  <a:lnTo>
                    <a:pt x="22476" y="8530"/>
                  </a:lnTo>
                  <a:lnTo>
                    <a:pt x="25273" y="10145"/>
                  </a:lnTo>
                  <a:lnTo>
                    <a:pt x="25352" y="10205"/>
                  </a:lnTo>
                  <a:lnTo>
                    <a:pt x="25411" y="10264"/>
                  </a:lnTo>
                  <a:lnTo>
                    <a:pt x="25431" y="10303"/>
                  </a:lnTo>
                  <a:lnTo>
                    <a:pt x="25451" y="10362"/>
                  </a:lnTo>
                  <a:lnTo>
                    <a:pt x="25451" y="10402"/>
                  </a:lnTo>
                  <a:lnTo>
                    <a:pt x="25451" y="10461"/>
                  </a:lnTo>
                  <a:lnTo>
                    <a:pt x="25411" y="10539"/>
                  </a:lnTo>
                  <a:lnTo>
                    <a:pt x="25352" y="10599"/>
                  </a:lnTo>
                  <a:lnTo>
                    <a:pt x="25273" y="10658"/>
                  </a:lnTo>
                  <a:lnTo>
                    <a:pt x="22456" y="12293"/>
                  </a:lnTo>
                  <a:lnTo>
                    <a:pt x="22358" y="12332"/>
                  </a:lnTo>
                  <a:lnTo>
                    <a:pt x="22240" y="12352"/>
                  </a:lnTo>
                  <a:lnTo>
                    <a:pt x="22141" y="12371"/>
                  </a:lnTo>
                  <a:lnTo>
                    <a:pt x="22023" y="12391"/>
                  </a:lnTo>
                  <a:lnTo>
                    <a:pt x="21905" y="12371"/>
                  </a:lnTo>
                  <a:lnTo>
                    <a:pt x="21787" y="12352"/>
                  </a:lnTo>
                  <a:lnTo>
                    <a:pt x="21688" y="12332"/>
                  </a:lnTo>
                  <a:lnTo>
                    <a:pt x="21590" y="12273"/>
                  </a:lnTo>
                  <a:lnTo>
                    <a:pt x="18793" y="10658"/>
                  </a:lnTo>
                  <a:lnTo>
                    <a:pt x="18773" y="10638"/>
                  </a:lnTo>
                  <a:lnTo>
                    <a:pt x="18694" y="10599"/>
                  </a:lnTo>
                  <a:lnTo>
                    <a:pt x="18655" y="10539"/>
                  </a:lnTo>
                  <a:lnTo>
                    <a:pt x="18635" y="10500"/>
                  </a:lnTo>
                  <a:lnTo>
                    <a:pt x="18615" y="10441"/>
                  </a:lnTo>
                  <a:lnTo>
                    <a:pt x="18615" y="10402"/>
                  </a:lnTo>
                  <a:lnTo>
                    <a:pt x="18615" y="10342"/>
                  </a:lnTo>
                  <a:lnTo>
                    <a:pt x="18655" y="10264"/>
                  </a:lnTo>
                  <a:lnTo>
                    <a:pt x="18714" y="10205"/>
                  </a:lnTo>
                  <a:lnTo>
                    <a:pt x="18793" y="10145"/>
                  </a:lnTo>
                  <a:lnTo>
                    <a:pt x="20112" y="9377"/>
                  </a:lnTo>
                  <a:lnTo>
                    <a:pt x="21609" y="8511"/>
                  </a:lnTo>
                  <a:lnTo>
                    <a:pt x="21708" y="8471"/>
                  </a:lnTo>
                  <a:lnTo>
                    <a:pt x="21806" y="8451"/>
                  </a:lnTo>
                  <a:lnTo>
                    <a:pt x="21925" y="8432"/>
                  </a:lnTo>
                  <a:lnTo>
                    <a:pt x="22043" y="8412"/>
                  </a:lnTo>
                  <a:close/>
                  <a:moveTo>
                    <a:pt x="19896" y="1183"/>
                  </a:moveTo>
                  <a:lnTo>
                    <a:pt x="20132" y="1202"/>
                  </a:lnTo>
                  <a:lnTo>
                    <a:pt x="20349" y="1242"/>
                  </a:lnTo>
                  <a:lnTo>
                    <a:pt x="20526" y="1301"/>
                  </a:lnTo>
                  <a:lnTo>
                    <a:pt x="20703" y="1380"/>
                  </a:lnTo>
                  <a:lnTo>
                    <a:pt x="20802" y="1419"/>
                  </a:lnTo>
                  <a:lnTo>
                    <a:pt x="20881" y="1459"/>
                  </a:lnTo>
                  <a:lnTo>
                    <a:pt x="24249" y="3409"/>
                  </a:lnTo>
                  <a:lnTo>
                    <a:pt x="24367" y="3487"/>
                  </a:lnTo>
                  <a:lnTo>
                    <a:pt x="24466" y="3566"/>
                  </a:lnTo>
                  <a:lnTo>
                    <a:pt x="24505" y="3625"/>
                  </a:lnTo>
                  <a:lnTo>
                    <a:pt x="24604" y="3724"/>
                  </a:lnTo>
                  <a:lnTo>
                    <a:pt x="24643" y="3783"/>
                  </a:lnTo>
                  <a:lnTo>
                    <a:pt x="24682" y="3881"/>
                  </a:lnTo>
                  <a:lnTo>
                    <a:pt x="24702" y="3980"/>
                  </a:lnTo>
                  <a:lnTo>
                    <a:pt x="24722" y="4059"/>
                  </a:lnTo>
                  <a:lnTo>
                    <a:pt x="24722" y="4078"/>
                  </a:lnTo>
                  <a:lnTo>
                    <a:pt x="24702" y="4177"/>
                  </a:lnTo>
                  <a:lnTo>
                    <a:pt x="24682" y="4236"/>
                  </a:lnTo>
                  <a:lnTo>
                    <a:pt x="24682" y="4256"/>
                  </a:lnTo>
                  <a:lnTo>
                    <a:pt x="24643" y="4334"/>
                  </a:lnTo>
                  <a:lnTo>
                    <a:pt x="24604" y="4413"/>
                  </a:lnTo>
                  <a:lnTo>
                    <a:pt x="24525" y="4492"/>
                  </a:lnTo>
                  <a:lnTo>
                    <a:pt x="24446" y="4571"/>
                  </a:lnTo>
                  <a:lnTo>
                    <a:pt x="24347" y="4650"/>
                  </a:lnTo>
                  <a:lnTo>
                    <a:pt x="24249" y="4728"/>
                  </a:lnTo>
                  <a:lnTo>
                    <a:pt x="8156" y="14026"/>
                  </a:lnTo>
                  <a:lnTo>
                    <a:pt x="7899" y="14144"/>
                  </a:lnTo>
                  <a:lnTo>
                    <a:pt x="7624" y="14243"/>
                  </a:lnTo>
                  <a:lnTo>
                    <a:pt x="7328" y="14282"/>
                  </a:lnTo>
                  <a:lnTo>
                    <a:pt x="7013" y="14302"/>
                  </a:lnTo>
                  <a:lnTo>
                    <a:pt x="6718" y="14282"/>
                  </a:lnTo>
                  <a:lnTo>
                    <a:pt x="6422" y="14243"/>
                  </a:lnTo>
                  <a:lnTo>
                    <a:pt x="6127" y="14144"/>
                  </a:lnTo>
                  <a:lnTo>
                    <a:pt x="5890" y="14026"/>
                  </a:lnTo>
                  <a:lnTo>
                    <a:pt x="2502" y="12076"/>
                  </a:lnTo>
                  <a:lnTo>
                    <a:pt x="2364" y="11977"/>
                  </a:lnTo>
                  <a:lnTo>
                    <a:pt x="2266" y="11879"/>
                  </a:lnTo>
                  <a:lnTo>
                    <a:pt x="2167" y="11780"/>
                  </a:lnTo>
                  <a:lnTo>
                    <a:pt x="2108" y="11682"/>
                  </a:lnTo>
                  <a:lnTo>
                    <a:pt x="2069" y="11564"/>
                  </a:lnTo>
                  <a:lnTo>
                    <a:pt x="2049" y="11465"/>
                  </a:lnTo>
                  <a:lnTo>
                    <a:pt x="2049" y="11347"/>
                  </a:lnTo>
                  <a:lnTo>
                    <a:pt x="2069" y="11229"/>
                  </a:lnTo>
                  <a:lnTo>
                    <a:pt x="2128" y="11130"/>
                  </a:lnTo>
                  <a:lnTo>
                    <a:pt x="2148" y="11071"/>
                  </a:lnTo>
                  <a:lnTo>
                    <a:pt x="2266" y="10953"/>
                  </a:lnTo>
                  <a:lnTo>
                    <a:pt x="2305" y="10894"/>
                  </a:lnTo>
                  <a:lnTo>
                    <a:pt x="2404" y="10835"/>
                  </a:lnTo>
                  <a:lnTo>
                    <a:pt x="2502" y="10756"/>
                  </a:lnTo>
                  <a:lnTo>
                    <a:pt x="18615" y="1459"/>
                  </a:lnTo>
                  <a:lnTo>
                    <a:pt x="18793" y="1360"/>
                  </a:lnTo>
                  <a:lnTo>
                    <a:pt x="18990" y="1281"/>
                  </a:lnTo>
                  <a:lnTo>
                    <a:pt x="19206" y="1222"/>
                  </a:lnTo>
                  <a:lnTo>
                    <a:pt x="19443" y="1202"/>
                  </a:lnTo>
                  <a:lnTo>
                    <a:pt x="19679" y="1183"/>
                  </a:lnTo>
                  <a:close/>
                  <a:moveTo>
                    <a:pt x="34413" y="9633"/>
                  </a:moveTo>
                  <a:lnTo>
                    <a:pt x="34531" y="9653"/>
                  </a:lnTo>
                  <a:lnTo>
                    <a:pt x="34669" y="9673"/>
                  </a:lnTo>
                  <a:lnTo>
                    <a:pt x="34788" y="9712"/>
                  </a:lnTo>
                  <a:lnTo>
                    <a:pt x="34906" y="9751"/>
                  </a:lnTo>
                  <a:lnTo>
                    <a:pt x="39161" y="12233"/>
                  </a:lnTo>
                  <a:lnTo>
                    <a:pt x="39259" y="12293"/>
                  </a:lnTo>
                  <a:lnTo>
                    <a:pt x="39318" y="12371"/>
                  </a:lnTo>
                  <a:lnTo>
                    <a:pt x="39358" y="12450"/>
                  </a:lnTo>
                  <a:lnTo>
                    <a:pt x="39377" y="12509"/>
                  </a:lnTo>
                  <a:lnTo>
                    <a:pt x="39358" y="12588"/>
                  </a:lnTo>
                  <a:lnTo>
                    <a:pt x="39318" y="12667"/>
                  </a:lnTo>
                  <a:lnTo>
                    <a:pt x="39259" y="12746"/>
                  </a:lnTo>
                  <a:lnTo>
                    <a:pt x="39161" y="12805"/>
                  </a:lnTo>
                  <a:lnTo>
                    <a:pt x="36048" y="14597"/>
                  </a:lnTo>
                  <a:lnTo>
                    <a:pt x="35891" y="14676"/>
                  </a:lnTo>
                  <a:lnTo>
                    <a:pt x="35694" y="14715"/>
                  </a:lnTo>
                  <a:lnTo>
                    <a:pt x="35497" y="14715"/>
                  </a:lnTo>
                  <a:lnTo>
                    <a:pt x="35300" y="14696"/>
                  </a:lnTo>
                  <a:lnTo>
                    <a:pt x="35181" y="14656"/>
                  </a:lnTo>
                  <a:lnTo>
                    <a:pt x="35063" y="14597"/>
                  </a:lnTo>
                  <a:lnTo>
                    <a:pt x="30808" y="12115"/>
                  </a:lnTo>
                  <a:lnTo>
                    <a:pt x="30710" y="12056"/>
                  </a:lnTo>
                  <a:lnTo>
                    <a:pt x="30651" y="11997"/>
                  </a:lnTo>
                  <a:lnTo>
                    <a:pt x="30612" y="11918"/>
                  </a:lnTo>
                  <a:lnTo>
                    <a:pt x="30612" y="11840"/>
                  </a:lnTo>
                  <a:lnTo>
                    <a:pt x="30612" y="11761"/>
                  </a:lnTo>
                  <a:lnTo>
                    <a:pt x="30651" y="11682"/>
                  </a:lnTo>
                  <a:lnTo>
                    <a:pt x="30710" y="11623"/>
                  </a:lnTo>
                  <a:lnTo>
                    <a:pt x="30808" y="11544"/>
                  </a:lnTo>
                  <a:lnTo>
                    <a:pt x="33921" y="9751"/>
                  </a:lnTo>
                  <a:lnTo>
                    <a:pt x="34019" y="9712"/>
                  </a:lnTo>
                  <a:lnTo>
                    <a:pt x="34137" y="9673"/>
                  </a:lnTo>
                  <a:lnTo>
                    <a:pt x="34275" y="9653"/>
                  </a:lnTo>
                  <a:lnTo>
                    <a:pt x="34413" y="9633"/>
                  </a:lnTo>
                  <a:close/>
                  <a:moveTo>
                    <a:pt x="26514" y="10992"/>
                  </a:moveTo>
                  <a:lnTo>
                    <a:pt x="26692" y="11012"/>
                  </a:lnTo>
                  <a:lnTo>
                    <a:pt x="26810" y="11052"/>
                  </a:lnTo>
                  <a:lnTo>
                    <a:pt x="26889" y="11091"/>
                  </a:lnTo>
                  <a:lnTo>
                    <a:pt x="29705" y="12706"/>
                  </a:lnTo>
                  <a:lnTo>
                    <a:pt x="29784" y="12765"/>
                  </a:lnTo>
                  <a:lnTo>
                    <a:pt x="29843" y="12824"/>
                  </a:lnTo>
                  <a:lnTo>
                    <a:pt x="29863" y="12903"/>
                  </a:lnTo>
                  <a:lnTo>
                    <a:pt x="29883" y="12962"/>
                  </a:lnTo>
                  <a:lnTo>
                    <a:pt x="29863" y="13041"/>
                  </a:lnTo>
                  <a:lnTo>
                    <a:pt x="29824" y="13100"/>
                  </a:lnTo>
                  <a:lnTo>
                    <a:pt x="29764" y="13159"/>
                  </a:lnTo>
                  <a:lnTo>
                    <a:pt x="29686" y="13218"/>
                  </a:lnTo>
                  <a:lnTo>
                    <a:pt x="26889" y="14853"/>
                  </a:lnTo>
                  <a:lnTo>
                    <a:pt x="26790" y="14893"/>
                  </a:lnTo>
                  <a:lnTo>
                    <a:pt x="26672" y="14932"/>
                  </a:lnTo>
                  <a:lnTo>
                    <a:pt x="26554" y="14952"/>
                  </a:lnTo>
                  <a:lnTo>
                    <a:pt x="26317" y="14952"/>
                  </a:lnTo>
                  <a:lnTo>
                    <a:pt x="26219" y="14932"/>
                  </a:lnTo>
                  <a:lnTo>
                    <a:pt x="26101" y="14893"/>
                  </a:lnTo>
                  <a:lnTo>
                    <a:pt x="26002" y="14853"/>
                  </a:lnTo>
                  <a:lnTo>
                    <a:pt x="23205" y="13218"/>
                  </a:lnTo>
                  <a:lnTo>
                    <a:pt x="23126" y="13159"/>
                  </a:lnTo>
                  <a:lnTo>
                    <a:pt x="23067" y="13100"/>
                  </a:lnTo>
                  <a:lnTo>
                    <a:pt x="23047" y="13041"/>
                  </a:lnTo>
                  <a:lnTo>
                    <a:pt x="23028" y="12962"/>
                  </a:lnTo>
                  <a:lnTo>
                    <a:pt x="23047" y="12903"/>
                  </a:lnTo>
                  <a:lnTo>
                    <a:pt x="23067" y="12824"/>
                  </a:lnTo>
                  <a:lnTo>
                    <a:pt x="23126" y="12765"/>
                  </a:lnTo>
                  <a:lnTo>
                    <a:pt x="23205" y="12706"/>
                  </a:lnTo>
                  <a:lnTo>
                    <a:pt x="26022" y="11091"/>
                  </a:lnTo>
                  <a:lnTo>
                    <a:pt x="26179" y="11032"/>
                  </a:lnTo>
                  <a:lnTo>
                    <a:pt x="26337" y="10992"/>
                  </a:lnTo>
                  <a:close/>
                  <a:moveTo>
                    <a:pt x="17414" y="11130"/>
                  </a:moveTo>
                  <a:lnTo>
                    <a:pt x="17591" y="11150"/>
                  </a:lnTo>
                  <a:lnTo>
                    <a:pt x="17689" y="11189"/>
                  </a:lnTo>
                  <a:lnTo>
                    <a:pt x="17788" y="11229"/>
                  </a:lnTo>
                  <a:lnTo>
                    <a:pt x="20585" y="12864"/>
                  </a:lnTo>
                  <a:lnTo>
                    <a:pt x="20664" y="12923"/>
                  </a:lnTo>
                  <a:lnTo>
                    <a:pt x="20723" y="12982"/>
                  </a:lnTo>
                  <a:lnTo>
                    <a:pt x="20762" y="13041"/>
                  </a:lnTo>
                  <a:lnTo>
                    <a:pt x="20762" y="13120"/>
                  </a:lnTo>
                  <a:lnTo>
                    <a:pt x="20762" y="13179"/>
                  </a:lnTo>
                  <a:lnTo>
                    <a:pt x="20723" y="13238"/>
                  </a:lnTo>
                  <a:lnTo>
                    <a:pt x="20664" y="13317"/>
                  </a:lnTo>
                  <a:lnTo>
                    <a:pt x="20585" y="13356"/>
                  </a:lnTo>
                  <a:lnTo>
                    <a:pt x="17768" y="14991"/>
                  </a:lnTo>
                  <a:lnTo>
                    <a:pt x="17670" y="15031"/>
                  </a:lnTo>
                  <a:lnTo>
                    <a:pt x="17571" y="15070"/>
                  </a:lnTo>
                  <a:lnTo>
                    <a:pt x="17453" y="15090"/>
                  </a:lnTo>
                  <a:lnTo>
                    <a:pt x="17217" y="15090"/>
                  </a:lnTo>
                  <a:lnTo>
                    <a:pt x="17099" y="15070"/>
                  </a:lnTo>
                  <a:lnTo>
                    <a:pt x="17000" y="15031"/>
                  </a:lnTo>
                  <a:lnTo>
                    <a:pt x="16902" y="14991"/>
                  </a:lnTo>
                  <a:lnTo>
                    <a:pt x="14104" y="13376"/>
                  </a:lnTo>
                  <a:lnTo>
                    <a:pt x="14026" y="13317"/>
                  </a:lnTo>
                  <a:lnTo>
                    <a:pt x="13967" y="13258"/>
                  </a:lnTo>
                  <a:lnTo>
                    <a:pt x="13927" y="13179"/>
                  </a:lnTo>
                  <a:lnTo>
                    <a:pt x="13927" y="13120"/>
                  </a:lnTo>
                  <a:lnTo>
                    <a:pt x="13927" y="13041"/>
                  </a:lnTo>
                  <a:lnTo>
                    <a:pt x="13967" y="12982"/>
                  </a:lnTo>
                  <a:lnTo>
                    <a:pt x="14026" y="12923"/>
                  </a:lnTo>
                  <a:lnTo>
                    <a:pt x="14104" y="12864"/>
                  </a:lnTo>
                  <a:lnTo>
                    <a:pt x="16921" y="11229"/>
                  </a:lnTo>
                  <a:lnTo>
                    <a:pt x="17059" y="11170"/>
                  </a:lnTo>
                  <a:lnTo>
                    <a:pt x="17236" y="11130"/>
                  </a:lnTo>
                  <a:close/>
                  <a:moveTo>
                    <a:pt x="31005" y="13553"/>
                  </a:moveTo>
                  <a:lnTo>
                    <a:pt x="31124" y="13573"/>
                  </a:lnTo>
                  <a:lnTo>
                    <a:pt x="31222" y="13612"/>
                  </a:lnTo>
                  <a:lnTo>
                    <a:pt x="31321" y="13652"/>
                  </a:lnTo>
                  <a:lnTo>
                    <a:pt x="34118" y="15287"/>
                  </a:lnTo>
                  <a:lnTo>
                    <a:pt x="34197" y="15326"/>
                  </a:lnTo>
                  <a:lnTo>
                    <a:pt x="34256" y="15405"/>
                  </a:lnTo>
                  <a:lnTo>
                    <a:pt x="34275" y="15444"/>
                  </a:lnTo>
                  <a:lnTo>
                    <a:pt x="34295" y="15484"/>
                  </a:lnTo>
                  <a:lnTo>
                    <a:pt x="34295" y="15523"/>
                  </a:lnTo>
                  <a:lnTo>
                    <a:pt x="34295" y="15602"/>
                  </a:lnTo>
                  <a:lnTo>
                    <a:pt x="34256" y="15661"/>
                  </a:lnTo>
                  <a:lnTo>
                    <a:pt x="34197" y="15720"/>
                  </a:lnTo>
                  <a:lnTo>
                    <a:pt x="34118" y="15779"/>
                  </a:lnTo>
                  <a:lnTo>
                    <a:pt x="31301" y="17414"/>
                  </a:lnTo>
                  <a:lnTo>
                    <a:pt x="31202" y="17454"/>
                  </a:lnTo>
                  <a:lnTo>
                    <a:pt x="31104" y="17493"/>
                  </a:lnTo>
                  <a:lnTo>
                    <a:pt x="30986" y="17513"/>
                  </a:lnTo>
                  <a:lnTo>
                    <a:pt x="30749" y="17513"/>
                  </a:lnTo>
                  <a:lnTo>
                    <a:pt x="30631" y="17493"/>
                  </a:lnTo>
                  <a:lnTo>
                    <a:pt x="30533" y="17454"/>
                  </a:lnTo>
                  <a:lnTo>
                    <a:pt x="30434" y="17414"/>
                  </a:lnTo>
                  <a:lnTo>
                    <a:pt x="27637" y="15779"/>
                  </a:lnTo>
                  <a:lnTo>
                    <a:pt x="27558" y="15740"/>
                  </a:lnTo>
                  <a:lnTo>
                    <a:pt x="27499" y="15661"/>
                  </a:lnTo>
                  <a:lnTo>
                    <a:pt x="27460" y="15602"/>
                  </a:lnTo>
                  <a:lnTo>
                    <a:pt x="27440" y="15543"/>
                  </a:lnTo>
                  <a:lnTo>
                    <a:pt x="27460" y="15464"/>
                  </a:lnTo>
                  <a:lnTo>
                    <a:pt x="27499" y="15405"/>
                  </a:lnTo>
                  <a:lnTo>
                    <a:pt x="27558" y="15346"/>
                  </a:lnTo>
                  <a:lnTo>
                    <a:pt x="27637" y="15287"/>
                  </a:lnTo>
                  <a:lnTo>
                    <a:pt x="30434" y="13652"/>
                  </a:lnTo>
                  <a:lnTo>
                    <a:pt x="30533" y="13612"/>
                  </a:lnTo>
                  <a:lnTo>
                    <a:pt x="30651" y="13573"/>
                  </a:lnTo>
                  <a:lnTo>
                    <a:pt x="30769" y="13553"/>
                  </a:lnTo>
                  <a:close/>
                  <a:moveTo>
                    <a:pt x="21826" y="13691"/>
                  </a:moveTo>
                  <a:lnTo>
                    <a:pt x="22003" y="13731"/>
                  </a:lnTo>
                  <a:lnTo>
                    <a:pt x="22102" y="13750"/>
                  </a:lnTo>
                  <a:lnTo>
                    <a:pt x="22200" y="13809"/>
                  </a:lnTo>
                  <a:lnTo>
                    <a:pt x="25017" y="15425"/>
                  </a:lnTo>
                  <a:lnTo>
                    <a:pt x="25096" y="15484"/>
                  </a:lnTo>
                  <a:lnTo>
                    <a:pt x="25135" y="15543"/>
                  </a:lnTo>
                  <a:lnTo>
                    <a:pt x="25175" y="15602"/>
                  </a:lnTo>
                  <a:lnTo>
                    <a:pt x="25194" y="15681"/>
                  </a:lnTo>
                  <a:lnTo>
                    <a:pt x="25175" y="15740"/>
                  </a:lnTo>
                  <a:lnTo>
                    <a:pt x="25135" y="15819"/>
                  </a:lnTo>
                  <a:lnTo>
                    <a:pt x="25096" y="15878"/>
                  </a:lnTo>
                  <a:lnTo>
                    <a:pt x="25017" y="15937"/>
                  </a:lnTo>
                  <a:lnTo>
                    <a:pt x="22200" y="17552"/>
                  </a:lnTo>
                  <a:lnTo>
                    <a:pt x="22043" y="17631"/>
                  </a:lnTo>
                  <a:lnTo>
                    <a:pt x="21865" y="17650"/>
                  </a:lnTo>
                  <a:lnTo>
                    <a:pt x="21688" y="17670"/>
                  </a:lnTo>
                  <a:lnTo>
                    <a:pt x="21531" y="17631"/>
                  </a:lnTo>
                  <a:lnTo>
                    <a:pt x="21412" y="17611"/>
                  </a:lnTo>
                  <a:lnTo>
                    <a:pt x="21314" y="17552"/>
                  </a:lnTo>
                  <a:lnTo>
                    <a:pt x="18517" y="15937"/>
                  </a:lnTo>
                  <a:lnTo>
                    <a:pt x="18438" y="15878"/>
                  </a:lnTo>
                  <a:lnTo>
                    <a:pt x="18379" y="15819"/>
                  </a:lnTo>
                  <a:lnTo>
                    <a:pt x="18359" y="15759"/>
                  </a:lnTo>
                  <a:lnTo>
                    <a:pt x="18359" y="15720"/>
                  </a:lnTo>
                  <a:lnTo>
                    <a:pt x="18340" y="15681"/>
                  </a:lnTo>
                  <a:lnTo>
                    <a:pt x="18359" y="15641"/>
                  </a:lnTo>
                  <a:lnTo>
                    <a:pt x="18379" y="15582"/>
                  </a:lnTo>
                  <a:lnTo>
                    <a:pt x="18379" y="15543"/>
                  </a:lnTo>
                  <a:lnTo>
                    <a:pt x="18438" y="15484"/>
                  </a:lnTo>
                  <a:lnTo>
                    <a:pt x="18517" y="15425"/>
                  </a:lnTo>
                  <a:lnTo>
                    <a:pt x="21334" y="13809"/>
                  </a:lnTo>
                  <a:lnTo>
                    <a:pt x="21491" y="13731"/>
                  </a:lnTo>
                  <a:lnTo>
                    <a:pt x="21649" y="13711"/>
                  </a:lnTo>
                  <a:lnTo>
                    <a:pt x="21826" y="13691"/>
                  </a:lnTo>
                  <a:close/>
                  <a:moveTo>
                    <a:pt x="12785" y="13849"/>
                  </a:moveTo>
                  <a:lnTo>
                    <a:pt x="12903" y="13868"/>
                  </a:lnTo>
                  <a:lnTo>
                    <a:pt x="13001" y="13908"/>
                  </a:lnTo>
                  <a:lnTo>
                    <a:pt x="13100" y="13947"/>
                  </a:lnTo>
                  <a:lnTo>
                    <a:pt x="15897" y="15562"/>
                  </a:lnTo>
                  <a:lnTo>
                    <a:pt x="15976" y="15622"/>
                  </a:lnTo>
                  <a:lnTo>
                    <a:pt x="16035" y="15681"/>
                  </a:lnTo>
                  <a:lnTo>
                    <a:pt x="16074" y="15740"/>
                  </a:lnTo>
                  <a:lnTo>
                    <a:pt x="16074" y="15779"/>
                  </a:lnTo>
                  <a:lnTo>
                    <a:pt x="16074" y="15838"/>
                  </a:lnTo>
                  <a:lnTo>
                    <a:pt x="16074" y="15897"/>
                  </a:lnTo>
                  <a:lnTo>
                    <a:pt x="16055" y="15937"/>
                  </a:lnTo>
                  <a:lnTo>
                    <a:pt x="16015" y="15996"/>
                  </a:lnTo>
                  <a:lnTo>
                    <a:pt x="15897" y="16075"/>
                  </a:lnTo>
                  <a:lnTo>
                    <a:pt x="13080" y="17710"/>
                  </a:lnTo>
                  <a:lnTo>
                    <a:pt x="12982" y="17749"/>
                  </a:lnTo>
                  <a:lnTo>
                    <a:pt x="12883" y="17788"/>
                  </a:lnTo>
                  <a:lnTo>
                    <a:pt x="12765" y="17808"/>
                  </a:lnTo>
                  <a:lnTo>
                    <a:pt x="12529" y="17808"/>
                  </a:lnTo>
                  <a:lnTo>
                    <a:pt x="12410" y="17788"/>
                  </a:lnTo>
                  <a:lnTo>
                    <a:pt x="12312" y="17749"/>
                  </a:lnTo>
                  <a:lnTo>
                    <a:pt x="12213" y="17710"/>
                  </a:lnTo>
                  <a:lnTo>
                    <a:pt x="9416" y="16075"/>
                  </a:lnTo>
                  <a:lnTo>
                    <a:pt x="9337" y="16016"/>
                  </a:lnTo>
                  <a:lnTo>
                    <a:pt x="9278" y="15956"/>
                  </a:lnTo>
                  <a:lnTo>
                    <a:pt x="9239" y="15897"/>
                  </a:lnTo>
                  <a:lnTo>
                    <a:pt x="9239" y="15819"/>
                  </a:lnTo>
                  <a:lnTo>
                    <a:pt x="9239" y="15759"/>
                  </a:lnTo>
                  <a:lnTo>
                    <a:pt x="9278" y="15700"/>
                  </a:lnTo>
                  <a:lnTo>
                    <a:pt x="9337" y="15622"/>
                  </a:lnTo>
                  <a:lnTo>
                    <a:pt x="9416" y="15582"/>
                  </a:lnTo>
                  <a:lnTo>
                    <a:pt x="12233" y="13947"/>
                  </a:lnTo>
                  <a:lnTo>
                    <a:pt x="12332" y="13908"/>
                  </a:lnTo>
                  <a:lnTo>
                    <a:pt x="12430" y="13868"/>
                  </a:lnTo>
                  <a:lnTo>
                    <a:pt x="12548" y="13849"/>
                  </a:lnTo>
                  <a:close/>
                  <a:moveTo>
                    <a:pt x="26199" y="16252"/>
                  </a:moveTo>
                  <a:lnTo>
                    <a:pt x="26317" y="16272"/>
                  </a:lnTo>
                  <a:lnTo>
                    <a:pt x="26416" y="16291"/>
                  </a:lnTo>
                  <a:lnTo>
                    <a:pt x="26534" y="16311"/>
                  </a:lnTo>
                  <a:lnTo>
                    <a:pt x="26632" y="16370"/>
                  </a:lnTo>
                  <a:lnTo>
                    <a:pt x="29430" y="17985"/>
                  </a:lnTo>
                  <a:lnTo>
                    <a:pt x="29508" y="18044"/>
                  </a:lnTo>
                  <a:lnTo>
                    <a:pt x="29567" y="18104"/>
                  </a:lnTo>
                  <a:lnTo>
                    <a:pt x="29587" y="18163"/>
                  </a:lnTo>
                  <a:lnTo>
                    <a:pt x="29607" y="18202"/>
                  </a:lnTo>
                  <a:lnTo>
                    <a:pt x="29607" y="18241"/>
                  </a:lnTo>
                  <a:lnTo>
                    <a:pt x="29607" y="18320"/>
                  </a:lnTo>
                  <a:lnTo>
                    <a:pt x="29567" y="18379"/>
                  </a:lnTo>
                  <a:lnTo>
                    <a:pt x="29508" y="18438"/>
                  </a:lnTo>
                  <a:lnTo>
                    <a:pt x="29430" y="18498"/>
                  </a:lnTo>
                  <a:lnTo>
                    <a:pt x="26613" y="20113"/>
                  </a:lnTo>
                  <a:lnTo>
                    <a:pt x="26514" y="20172"/>
                  </a:lnTo>
                  <a:lnTo>
                    <a:pt x="26416" y="20192"/>
                  </a:lnTo>
                  <a:lnTo>
                    <a:pt x="26298" y="20211"/>
                  </a:lnTo>
                  <a:lnTo>
                    <a:pt x="26179" y="20231"/>
                  </a:lnTo>
                  <a:lnTo>
                    <a:pt x="26061" y="20231"/>
                  </a:lnTo>
                  <a:lnTo>
                    <a:pt x="25943" y="20211"/>
                  </a:lnTo>
                  <a:lnTo>
                    <a:pt x="25845" y="20172"/>
                  </a:lnTo>
                  <a:lnTo>
                    <a:pt x="25746" y="20132"/>
                  </a:lnTo>
                  <a:lnTo>
                    <a:pt x="22949" y="18498"/>
                  </a:lnTo>
                  <a:lnTo>
                    <a:pt x="22850" y="18419"/>
                  </a:lnTo>
                  <a:lnTo>
                    <a:pt x="22791" y="18340"/>
                  </a:lnTo>
                  <a:lnTo>
                    <a:pt x="22772" y="18241"/>
                  </a:lnTo>
                  <a:lnTo>
                    <a:pt x="22791" y="18163"/>
                  </a:lnTo>
                  <a:lnTo>
                    <a:pt x="22811" y="18104"/>
                  </a:lnTo>
                  <a:lnTo>
                    <a:pt x="22870" y="18044"/>
                  </a:lnTo>
                  <a:lnTo>
                    <a:pt x="22949" y="17985"/>
                  </a:lnTo>
                  <a:lnTo>
                    <a:pt x="25766" y="16370"/>
                  </a:lnTo>
                  <a:lnTo>
                    <a:pt x="25845" y="16311"/>
                  </a:lnTo>
                  <a:lnTo>
                    <a:pt x="25963" y="16291"/>
                  </a:lnTo>
                  <a:lnTo>
                    <a:pt x="26081" y="16272"/>
                  </a:lnTo>
                  <a:lnTo>
                    <a:pt x="26199" y="16252"/>
                  </a:lnTo>
                  <a:close/>
                  <a:moveTo>
                    <a:pt x="17197" y="16410"/>
                  </a:moveTo>
                  <a:lnTo>
                    <a:pt x="17315" y="16429"/>
                  </a:lnTo>
                  <a:lnTo>
                    <a:pt x="17433" y="16469"/>
                  </a:lnTo>
                  <a:lnTo>
                    <a:pt x="17532" y="16508"/>
                  </a:lnTo>
                  <a:lnTo>
                    <a:pt x="20329" y="18143"/>
                  </a:lnTo>
                  <a:lnTo>
                    <a:pt x="20408" y="18202"/>
                  </a:lnTo>
                  <a:lnTo>
                    <a:pt x="20447" y="18261"/>
                  </a:lnTo>
                  <a:lnTo>
                    <a:pt x="20487" y="18320"/>
                  </a:lnTo>
                  <a:lnTo>
                    <a:pt x="20506" y="18379"/>
                  </a:lnTo>
                  <a:lnTo>
                    <a:pt x="20487" y="18458"/>
                  </a:lnTo>
                  <a:lnTo>
                    <a:pt x="20447" y="18517"/>
                  </a:lnTo>
                  <a:lnTo>
                    <a:pt x="20408" y="18576"/>
                  </a:lnTo>
                  <a:lnTo>
                    <a:pt x="20309" y="18635"/>
                  </a:lnTo>
                  <a:lnTo>
                    <a:pt x="17492" y="20270"/>
                  </a:lnTo>
                  <a:lnTo>
                    <a:pt x="17414" y="20310"/>
                  </a:lnTo>
                  <a:lnTo>
                    <a:pt x="17296" y="20349"/>
                  </a:lnTo>
                  <a:lnTo>
                    <a:pt x="17177" y="20369"/>
                  </a:lnTo>
                  <a:lnTo>
                    <a:pt x="16941" y="20369"/>
                  </a:lnTo>
                  <a:lnTo>
                    <a:pt x="16842" y="20349"/>
                  </a:lnTo>
                  <a:lnTo>
                    <a:pt x="16724" y="20310"/>
                  </a:lnTo>
                  <a:lnTo>
                    <a:pt x="16626" y="20270"/>
                  </a:lnTo>
                  <a:lnTo>
                    <a:pt x="13829" y="18635"/>
                  </a:lnTo>
                  <a:lnTo>
                    <a:pt x="13750" y="18596"/>
                  </a:lnTo>
                  <a:lnTo>
                    <a:pt x="13691" y="18517"/>
                  </a:lnTo>
                  <a:lnTo>
                    <a:pt x="13651" y="18458"/>
                  </a:lnTo>
                  <a:lnTo>
                    <a:pt x="13651" y="18399"/>
                  </a:lnTo>
                  <a:lnTo>
                    <a:pt x="13671" y="18320"/>
                  </a:lnTo>
                  <a:lnTo>
                    <a:pt x="13691" y="18261"/>
                  </a:lnTo>
                  <a:lnTo>
                    <a:pt x="13750" y="18202"/>
                  </a:lnTo>
                  <a:lnTo>
                    <a:pt x="13829" y="18143"/>
                  </a:lnTo>
                  <a:lnTo>
                    <a:pt x="16645" y="16508"/>
                  </a:lnTo>
                  <a:lnTo>
                    <a:pt x="16744" y="16469"/>
                  </a:lnTo>
                  <a:lnTo>
                    <a:pt x="16862" y="16429"/>
                  </a:lnTo>
                  <a:lnTo>
                    <a:pt x="16980" y="16410"/>
                  </a:lnTo>
                  <a:close/>
                  <a:moveTo>
                    <a:pt x="21629" y="18970"/>
                  </a:moveTo>
                  <a:lnTo>
                    <a:pt x="21787" y="19010"/>
                  </a:lnTo>
                  <a:lnTo>
                    <a:pt x="21944" y="19069"/>
                  </a:lnTo>
                  <a:lnTo>
                    <a:pt x="24741" y="20704"/>
                  </a:lnTo>
                  <a:lnTo>
                    <a:pt x="24820" y="20763"/>
                  </a:lnTo>
                  <a:lnTo>
                    <a:pt x="24879" y="20822"/>
                  </a:lnTo>
                  <a:lnTo>
                    <a:pt x="24919" y="20881"/>
                  </a:lnTo>
                  <a:lnTo>
                    <a:pt x="24919" y="20960"/>
                  </a:lnTo>
                  <a:lnTo>
                    <a:pt x="24919" y="21019"/>
                  </a:lnTo>
                  <a:lnTo>
                    <a:pt x="24879" y="21078"/>
                  </a:lnTo>
                  <a:lnTo>
                    <a:pt x="24820" y="21157"/>
                  </a:lnTo>
                  <a:lnTo>
                    <a:pt x="24741" y="21196"/>
                  </a:lnTo>
                  <a:lnTo>
                    <a:pt x="21925" y="22831"/>
                  </a:lnTo>
                  <a:lnTo>
                    <a:pt x="21826" y="22871"/>
                  </a:lnTo>
                  <a:lnTo>
                    <a:pt x="21728" y="22910"/>
                  </a:lnTo>
                  <a:lnTo>
                    <a:pt x="21609" y="22930"/>
                  </a:lnTo>
                  <a:lnTo>
                    <a:pt x="21373" y="22930"/>
                  </a:lnTo>
                  <a:lnTo>
                    <a:pt x="21255" y="22910"/>
                  </a:lnTo>
                  <a:lnTo>
                    <a:pt x="21156" y="22871"/>
                  </a:lnTo>
                  <a:lnTo>
                    <a:pt x="21058" y="22831"/>
                  </a:lnTo>
                  <a:lnTo>
                    <a:pt x="18261" y="21216"/>
                  </a:lnTo>
                  <a:lnTo>
                    <a:pt x="18182" y="21157"/>
                  </a:lnTo>
                  <a:lnTo>
                    <a:pt x="18123" y="21098"/>
                  </a:lnTo>
                  <a:lnTo>
                    <a:pt x="18083" y="21019"/>
                  </a:lnTo>
                  <a:lnTo>
                    <a:pt x="18064" y="20960"/>
                  </a:lnTo>
                  <a:lnTo>
                    <a:pt x="18083" y="20901"/>
                  </a:lnTo>
                  <a:lnTo>
                    <a:pt x="18103" y="20861"/>
                  </a:lnTo>
                  <a:lnTo>
                    <a:pt x="18123" y="20822"/>
                  </a:lnTo>
                  <a:lnTo>
                    <a:pt x="18182" y="20763"/>
                  </a:lnTo>
                  <a:lnTo>
                    <a:pt x="18261" y="20704"/>
                  </a:lnTo>
                  <a:lnTo>
                    <a:pt x="21058" y="19069"/>
                  </a:lnTo>
                  <a:lnTo>
                    <a:pt x="21156" y="19029"/>
                  </a:lnTo>
                  <a:lnTo>
                    <a:pt x="21275" y="18990"/>
                  </a:lnTo>
                  <a:lnTo>
                    <a:pt x="21452" y="18970"/>
                  </a:lnTo>
                  <a:close/>
                  <a:moveTo>
                    <a:pt x="19561" y="1"/>
                  </a:moveTo>
                  <a:lnTo>
                    <a:pt x="19285" y="21"/>
                  </a:lnTo>
                  <a:lnTo>
                    <a:pt x="19029" y="60"/>
                  </a:lnTo>
                  <a:lnTo>
                    <a:pt x="18753" y="119"/>
                  </a:lnTo>
                  <a:lnTo>
                    <a:pt x="18497" y="178"/>
                  </a:lnTo>
                  <a:lnTo>
                    <a:pt x="18261" y="277"/>
                  </a:lnTo>
                  <a:lnTo>
                    <a:pt x="18024" y="375"/>
                  </a:lnTo>
                  <a:lnTo>
                    <a:pt x="17808" y="493"/>
                  </a:lnTo>
                  <a:lnTo>
                    <a:pt x="848" y="10303"/>
                  </a:lnTo>
                  <a:lnTo>
                    <a:pt x="611" y="10441"/>
                  </a:lnTo>
                  <a:lnTo>
                    <a:pt x="434" y="10599"/>
                  </a:lnTo>
                  <a:lnTo>
                    <a:pt x="276" y="10756"/>
                  </a:lnTo>
                  <a:lnTo>
                    <a:pt x="158" y="10933"/>
                  </a:lnTo>
                  <a:lnTo>
                    <a:pt x="79" y="11111"/>
                  </a:lnTo>
                  <a:lnTo>
                    <a:pt x="20" y="11288"/>
                  </a:lnTo>
                  <a:lnTo>
                    <a:pt x="0" y="11465"/>
                  </a:lnTo>
                  <a:lnTo>
                    <a:pt x="20" y="11643"/>
                  </a:lnTo>
                  <a:lnTo>
                    <a:pt x="40" y="11780"/>
                  </a:lnTo>
                  <a:lnTo>
                    <a:pt x="99" y="11879"/>
                  </a:lnTo>
                  <a:lnTo>
                    <a:pt x="138" y="11977"/>
                  </a:lnTo>
                  <a:lnTo>
                    <a:pt x="197" y="12096"/>
                  </a:lnTo>
                  <a:lnTo>
                    <a:pt x="276" y="12194"/>
                  </a:lnTo>
                  <a:lnTo>
                    <a:pt x="375" y="12293"/>
                  </a:lnTo>
                  <a:lnTo>
                    <a:pt x="454" y="12371"/>
                  </a:lnTo>
                  <a:lnTo>
                    <a:pt x="631" y="12509"/>
                  </a:lnTo>
                  <a:lnTo>
                    <a:pt x="828" y="12647"/>
                  </a:lnTo>
                  <a:lnTo>
                    <a:pt x="20762" y="24210"/>
                  </a:lnTo>
                  <a:lnTo>
                    <a:pt x="20979" y="24328"/>
                  </a:lnTo>
                  <a:lnTo>
                    <a:pt x="21215" y="24427"/>
                  </a:lnTo>
                  <a:lnTo>
                    <a:pt x="21452" y="24505"/>
                  </a:lnTo>
                  <a:lnTo>
                    <a:pt x="21708" y="24565"/>
                  </a:lnTo>
                  <a:lnTo>
                    <a:pt x="21984" y="24624"/>
                  </a:lnTo>
                  <a:lnTo>
                    <a:pt x="22240" y="24663"/>
                  </a:lnTo>
                  <a:lnTo>
                    <a:pt x="22516" y="24683"/>
                  </a:lnTo>
                  <a:lnTo>
                    <a:pt x="23067" y="24683"/>
                  </a:lnTo>
                  <a:lnTo>
                    <a:pt x="23343" y="24663"/>
                  </a:lnTo>
                  <a:lnTo>
                    <a:pt x="23599" y="24624"/>
                  </a:lnTo>
                  <a:lnTo>
                    <a:pt x="23855" y="24565"/>
                  </a:lnTo>
                  <a:lnTo>
                    <a:pt x="24111" y="24505"/>
                  </a:lnTo>
                  <a:lnTo>
                    <a:pt x="24367" y="24427"/>
                  </a:lnTo>
                  <a:lnTo>
                    <a:pt x="24604" y="24328"/>
                  </a:lnTo>
                  <a:lnTo>
                    <a:pt x="24820" y="24210"/>
                  </a:lnTo>
                  <a:lnTo>
                    <a:pt x="41780" y="14400"/>
                  </a:lnTo>
                  <a:lnTo>
                    <a:pt x="41977" y="14262"/>
                  </a:lnTo>
                  <a:lnTo>
                    <a:pt x="42155" y="14125"/>
                  </a:lnTo>
                  <a:lnTo>
                    <a:pt x="42233" y="14046"/>
                  </a:lnTo>
                  <a:lnTo>
                    <a:pt x="42332" y="13947"/>
                  </a:lnTo>
                  <a:lnTo>
                    <a:pt x="42411" y="13849"/>
                  </a:lnTo>
                  <a:lnTo>
                    <a:pt x="42490" y="13711"/>
                  </a:lnTo>
                  <a:lnTo>
                    <a:pt x="42529" y="13632"/>
                  </a:lnTo>
                  <a:lnTo>
                    <a:pt x="42568" y="13534"/>
                  </a:lnTo>
                  <a:lnTo>
                    <a:pt x="42588" y="13396"/>
                  </a:lnTo>
                  <a:lnTo>
                    <a:pt x="42608" y="13317"/>
                  </a:lnTo>
                  <a:lnTo>
                    <a:pt x="42627" y="13218"/>
                  </a:lnTo>
                  <a:lnTo>
                    <a:pt x="42608" y="13061"/>
                  </a:lnTo>
                  <a:lnTo>
                    <a:pt x="42568" y="12903"/>
                  </a:lnTo>
                  <a:lnTo>
                    <a:pt x="42509" y="12746"/>
                  </a:lnTo>
                  <a:lnTo>
                    <a:pt x="42411" y="12608"/>
                  </a:lnTo>
                  <a:lnTo>
                    <a:pt x="42293" y="12450"/>
                  </a:lnTo>
                  <a:lnTo>
                    <a:pt x="42155" y="12312"/>
                  </a:lnTo>
                  <a:lnTo>
                    <a:pt x="41977" y="12174"/>
                  </a:lnTo>
                  <a:lnTo>
                    <a:pt x="41800" y="12056"/>
                  </a:lnTo>
                  <a:lnTo>
                    <a:pt x="21865" y="474"/>
                  </a:lnTo>
                  <a:lnTo>
                    <a:pt x="21649" y="375"/>
                  </a:lnTo>
                  <a:lnTo>
                    <a:pt x="21412" y="277"/>
                  </a:lnTo>
                  <a:lnTo>
                    <a:pt x="21156" y="178"/>
                  </a:lnTo>
                  <a:lnTo>
                    <a:pt x="20920" y="119"/>
                  </a:lnTo>
                  <a:lnTo>
                    <a:pt x="20644" y="60"/>
                  </a:lnTo>
                  <a:lnTo>
                    <a:pt x="20388" y="21"/>
                  </a:lnTo>
                  <a:lnTo>
                    <a:pt x="2011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20"/>
            <p:cNvSpPr/>
            <p:nvPr/>
          </p:nvSpPr>
          <p:spPr>
            <a:xfrm>
              <a:off x="4446725" y="2826475"/>
              <a:ext cx="170900" cy="99500"/>
            </a:xfrm>
            <a:custGeom>
              <a:avLst/>
              <a:gdLst/>
              <a:ahLst/>
              <a:cxnLst/>
              <a:rect l="l" t="t" r="r" b="b"/>
              <a:pathLst>
                <a:path w="6836" h="3980" extrusionOk="0">
                  <a:moveTo>
                    <a:pt x="3428" y="0"/>
                  </a:moveTo>
                  <a:lnTo>
                    <a:pt x="3310" y="20"/>
                  </a:lnTo>
                  <a:lnTo>
                    <a:pt x="3191" y="39"/>
                  </a:lnTo>
                  <a:lnTo>
                    <a:pt x="3093" y="59"/>
                  </a:lnTo>
                  <a:lnTo>
                    <a:pt x="2994" y="99"/>
                  </a:lnTo>
                  <a:lnTo>
                    <a:pt x="1497" y="965"/>
                  </a:lnTo>
                  <a:lnTo>
                    <a:pt x="178" y="1733"/>
                  </a:lnTo>
                  <a:lnTo>
                    <a:pt x="138" y="1773"/>
                  </a:lnTo>
                  <a:lnTo>
                    <a:pt x="79" y="1812"/>
                  </a:lnTo>
                  <a:lnTo>
                    <a:pt x="40" y="1852"/>
                  </a:lnTo>
                  <a:lnTo>
                    <a:pt x="0" y="1930"/>
                  </a:lnTo>
                  <a:lnTo>
                    <a:pt x="0" y="1990"/>
                  </a:lnTo>
                  <a:lnTo>
                    <a:pt x="0" y="2029"/>
                  </a:lnTo>
                  <a:lnTo>
                    <a:pt x="20" y="2088"/>
                  </a:lnTo>
                  <a:lnTo>
                    <a:pt x="40" y="2127"/>
                  </a:lnTo>
                  <a:lnTo>
                    <a:pt x="99" y="2187"/>
                  </a:lnTo>
                  <a:lnTo>
                    <a:pt x="178" y="2246"/>
                  </a:lnTo>
                  <a:lnTo>
                    <a:pt x="2975" y="3861"/>
                  </a:lnTo>
                  <a:lnTo>
                    <a:pt x="3073" y="3920"/>
                  </a:lnTo>
                  <a:lnTo>
                    <a:pt x="3172" y="3940"/>
                  </a:lnTo>
                  <a:lnTo>
                    <a:pt x="3290" y="3959"/>
                  </a:lnTo>
                  <a:lnTo>
                    <a:pt x="3408" y="3979"/>
                  </a:lnTo>
                  <a:lnTo>
                    <a:pt x="3526" y="3959"/>
                  </a:lnTo>
                  <a:lnTo>
                    <a:pt x="3625" y="3940"/>
                  </a:lnTo>
                  <a:lnTo>
                    <a:pt x="3743" y="3920"/>
                  </a:lnTo>
                  <a:lnTo>
                    <a:pt x="3841" y="3881"/>
                  </a:lnTo>
                  <a:lnTo>
                    <a:pt x="6658" y="2246"/>
                  </a:lnTo>
                  <a:lnTo>
                    <a:pt x="6737" y="2187"/>
                  </a:lnTo>
                  <a:lnTo>
                    <a:pt x="6796" y="2127"/>
                  </a:lnTo>
                  <a:lnTo>
                    <a:pt x="6836" y="2049"/>
                  </a:lnTo>
                  <a:lnTo>
                    <a:pt x="6836" y="1990"/>
                  </a:lnTo>
                  <a:lnTo>
                    <a:pt x="6836" y="1950"/>
                  </a:lnTo>
                  <a:lnTo>
                    <a:pt x="6816" y="1891"/>
                  </a:lnTo>
                  <a:lnTo>
                    <a:pt x="6796" y="1852"/>
                  </a:lnTo>
                  <a:lnTo>
                    <a:pt x="6737" y="1793"/>
                  </a:lnTo>
                  <a:lnTo>
                    <a:pt x="6658" y="1733"/>
                  </a:lnTo>
                  <a:lnTo>
                    <a:pt x="3861" y="118"/>
                  </a:lnTo>
                  <a:lnTo>
                    <a:pt x="3763" y="59"/>
                  </a:lnTo>
                  <a:lnTo>
                    <a:pt x="3664" y="39"/>
                  </a:lnTo>
                  <a:lnTo>
                    <a:pt x="3546" y="20"/>
                  </a:lnTo>
                  <a:lnTo>
                    <a:pt x="3428"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20"/>
            <p:cNvSpPr/>
            <p:nvPr/>
          </p:nvSpPr>
          <p:spPr>
            <a:xfrm>
              <a:off x="4557025" y="2890975"/>
              <a:ext cx="171400" cy="99000"/>
            </a:xfrm>
            <a:custGeom>
              <a:avLst/>
              <a:gdLst/>
              <a:ahLst/>
              <a:cxnLst/>
              <a:rect l="l" t="t" r="r" b="b"/>
              <a:pathLst>
                <a:path w="6856" h="3960" extrusionOk="0">
                  <a:moveTo>
                    <a:pt x="3310" y="0"/>
                  </a:moveTo>
                  <a:lnTo>
                    <a:pt x="3152" y="40"/>
                  </a:lnTo>
                  <a:lnTo>
                    <a:pt x="2995" y="99"/>
                  </a:lnTo>
                  <a:lnTo>
                    <a:pt x="178" y="1714"/>
                  </a:lnTo>
                  <a:lnTo>
                    <a:pt x="99" y="1773"/>
                  </a:lnTo>
                  <a:lnTo>
                    <a:pt x="40" y="1832"/>
                  </a:lnTo>
                  <a:lnTo>
                    <a:pt x="20" y="1911"/>
                  </a:lnTo>
                  <a:lnTo>
                    <a:pt x="1" y="1970"/>
                  </a:lnTo>
                  <a:lnTo>
                    <a:pt x="20" y="2049"/>
                  </a:lnTo>
                  <a:lnTo>
                    <a:pt x="40" y="2108"/>
                  </a:lnTo>
                  <a:lnTo>
                    <a:pt x="99" y="2167"/>
                  </a:lnTo>
                  <a:lnTo>
                    <a:pt x="178" y="2226"/>
                  </a:lnTo>
                  <a:lnTo>
                    <a:pt x="2975" y="3861"/>
                  </a:lnTo>
                  <a:lnTo>
                    <a:pt x="3074" y="3901"/>
                  </a:lnTo>
                  <a:lnTo>
                    <a:pt x="3192" y="3940"/>
                  </a:lnTo>
                  <a:lnTo>
                    <a:pt x="3290" y="3960"/>
                  </a:lnTo>
                  <a:lnTo>
                    <a:pt x="3527" y="3960"/>
                  </a:lnTo>
                  <a:lnTo>
                    <a:pt x="3645" y="3940"/>
                  </a:lnTo>
                  <a:lnTo>
                    <a:pt x="3763" y="3901"/>
                  </a:lnTo>
                  <a:lnTo>
                    <a:pt x="3862" y="3861"/>
                  </a:lnTo>
                  <a:lnTo>
                    <a:pt x="6659" y="2226"/>
                  </a:lnTo>
                  <a:lnTo>
                    <a:pt x="6737" y="2167"/>
                  </a:lnTo>
                  <a:lnTo>
                    <a:pt x="6797" y="2108"/>
                  </a:lnTo>
                  <a:lnTo>
                    <a:pt x="6836" y="2049"/>
                  </a:lnTo>
                  <a:lnTo>
                    <a:pt x="6856" y="1970"/>
                  </a:lnTo>
                  <a:lnTo>
                    <a:pt x="6836" y="1911"/>
                  </a:lnTo>
                  <a:lnTo>
                    <a:pt x="6816" y="1832"/>
                  </a:lnTo>
                  <a:lnTo>
                    <a:pt x="6757" y="1773"/>
                  </a:lnTo>
                  <a:lnTo>
                    <a:pt x="6678" y="1714"/>
                  </a:lnTo>
                  <a:lnTo>
                    <a:pt x="3862" y="99"/>
                  </a:lnTo>
                  <a:lnTo>
                    <a:pt x="3783" y="60"/>
                  </a:lnTo>
                  <a:lnTo>
                    <a:pt x="3665" y="20"/>
                  </a:lnTo>
                  <a:lnTo>
                    <a:pt x="3487"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20"/>
            <p:cNvSpPr/>
            <p:nvPr/>
          </p:nvSpPr>
          <p:spPr>
            <a:xfrm>
              <a:off x="4329525" y="2894425"/>
              <a:ext cx="170900" cy="99000"/>
            </a:xfrm>
            <a:custGeom>
              <a:avLst/>
              <a:gdLst/>
              <a:ahLst/>
              <a:cxnLst/>
              <a:rect l="l" t="t" r="r" b="b"/>
              <a:pathLst>
                <a:path w="6836" h="3960" extrusionOk="0">
                  <a:moveTo>
                    <a:pt x="3309" y="0"/>
                  </a:moveTo>
                  <a:lnTo>
                    <a:pt x="3132" y="40"/>
                  </a:lnTo>
                  <a:lnTo>
                    <a:pt x="2994" y="99"/>
                  </a:lnTo>
                  <a:lnTo>
                    <a:pt x="177" y="1734"/>
                  </a:lnTo>
                  <a:lnTo>
                    <a:pt x="99" y="1793"/>
                  </a:lnTo>
                  <a:lnTo>
                    <a:pt x="40" y="1852"/>
                  </a:lnTo>
                  <a:lnTo>
                    <a:pt x="0" y="1911"/>
                  </a:lnTo>
                  <a:lnTo>
                    <a:pt x="0" y="1990"/>
                  </a:lnTo>
                  <a:lnTo>
                    <a:pt x="0" y="2049"/>
                  </a:lnTo>
                  <a:lnTo>
                    <a:pt x="40" y="2128"/>
                  </a:lnTo>
                  <a:lnTo>
                    <a:pt x="99" y="2187"/>
                  </a:lnTo>
                  <a:lnTo>
                    <a:pt x="177" y="2246"/>
                  </a:lnTo>
                  <a:lnTo>
                    <a:pt x="2975" y="3861"/>
                  </a:lnTo>
                  <a:lnTo>
                    <a:pt x="3073" y="3901"/>
                  </a:lnTo>
                  <a:lnTo>
                    <a:pt x="3172" y="3940"/>
                  </a:lnTo>
                  <a:lnTo>
                    <a:pt x="3290" y="3960"/>
                  </a:lnTo>
                  <a:lnTo>
                    <a:pt x="3526" y="3960"/>
                  </a:lnTo>
                  <a:lnTo>
                    <a:pt x="3644" y="3940"/>
                  </a:lnTo>
                  <a:lnTo>
                    <a:pt x="3743" y="3901"/>
                  </a:lnTo>
                  <a:lnTo>
                    <a:pt x="3841" y="3861"/>
                  </a:lnTo>
                  <a:lnTo>
                    <a:pt x="6658" y="2226"/>
                  </a:lnTo>
                  <a:lnTo>
                    <a:pt x="6737" y="2187"/>
                  </a:lnTo>
                  <a:lnTo>
                    <a:pt x="6796" y="2108"/>
                  </a:lnTo>
                  <a:lnTo>
                    <a:pt x="6835" y="2049"/>
                  </a:lnTo>
                  <a:lnTo>
                    <a:pt x="6835" y="1990"/>
                  </a:lnTo>
                  <a:lnTo>
                    <a:pt x="6835" y="1911"/>
                  </a:lnTo>
                  <a:lnTo>
                    <a:pt x="6796" y="1852"/>
                  </a:lnTo>
                  <a:lnTo>
                    <a:pt x="6737" y="1793"/>
                  </a:lnTo>
                  <a:lnTo>
                    <a:pt x="6658" y="1734"/>
                  </a:lnTo>
                  <a:lnTo>
                    <a:pt x="3861" y="99"/>
                  </a:lnTo>
                  <a:lnTo>
                    <a:pt x="3762" y="59"/>
                  </a:lnTo>
                  <a:lnTo>
                    <a:pt x="3664" y="20"/>
                  </a:lnTo>
                  <a:lnTo>
                    <a:pt x="3487"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20"/>
            <p:cNvSpPr/>
            <p:nvPr/>
          </p:nvSpPr>
          <p:spPr>
            <a:xfrm>
              <a:off x="4667350" y="2955000"/>
              <a:ext cx="171400" cy="99000"/>
            </a:xfrm>
            <a:custGeom>
              <a:avLst/>
              <a:gdLst/>
              <a:ahLst/>
              <a:cxnLst/>
              <a:rect l="l" t="t" r="r" b="b"/>
              <a:pathLst>
                <a:path w="6856" h="3960" extrusionOk="0">
                  <a:moveTo>
                    <a:pt x="3329" y="0"/>
                  </a:moveTo>
                  <a:lnTo>
                    <a:pt x="3211" y="20"/>
                  </a:lnTo>
                  <a:lnTo>
                    <a:pt x="3093" y="59"/>
                  </a:lnTo>
                  <a:lnTo>
                    <a:pt x="2994" y="99"/>
                  </a:lnTo>
                  <a:lnTo>
                    <a:pt x="197" y="1734"/>
                  </a:lnTo>
                  <a:lnTo>
                    <a:pt x="118" y="1793"/>
                  </a:lnTo>
                  <a:lnTo>
                    <a:pt x="59" y="1852"/>
                  </a:lnTo>
                  <a:lnTo>
                    <a:pt x="20" y="1911"/>
                  </a:lnTo>
                  <a:lnTo>
                    <a:pt x="0" y="1990"/>
                  </a:lnTo>
                  <a:lnTo>
                    <a:pt x="20" y="2049"/>
                  </a:lnTo>
                  <a:lnTo>
                    <a:pt x="59" y="2108"/>
                  </a:lnTo>
                  <a:lnTo>
                    <a:pt x="118" y="2187"/>
                  </a:lnTo>
                  <a:lnTo>
                    <a:pt x="197" y="2226"/>
                  </a:lnTo>
                  <a:lnTo>
                    <a:pt x="2994" y="3861"/>
                  </a:lnTo>
                  <a:lnTo>
                    <a:pt x="3093" y="3901"/>
                  </a:lnTo>
                  <a:lnTo>
                    <a:pt x="3191" y="3940"/>
                  </a:lnTo>
                  <a:lnTo>
                    <a:pt x="3309" y="3960"/>
                  </a:lnTo>
                  <a:lnTo>
                    <a:pt x="3546" y="3960"/>
                  </a:lnTo>
                  <a:lnTo>
                    <a:pt x="3664" y="3940"/>
                  </a:lnTo>
                  <a:lnTo>
                    <a:pt x="3762" y="3901"/>
                  </a:lnTo>
                  <a:lnTo>
                    <a:pt x="3861" y="3861"/>
                  </a:lnTo>
                  <a:lnTo>
                    <a:pt x="6678" y="2226"/>
                  </a:lnTo>
                  <a:lnTo>
                    <a:pt x="6757" y="2167"/>
                  </a:lnTo>
                  <a:lnTo>
                    <a:pt x="6816" y="2108"/>
                  </a:lnTo>
                  <a:lnTo>
                    <a:pt x="6855" y="2049"/>
                  </a:lnTo>
                  <a:lnTo>
                    <a:pt x="6855" y="1970"/>
                  </a:lnTo>
                  <a:lnTo>
                    <a:pt x="6855" y="1931"/>
                  </a:lnTo>
                  <a:lnTo>
                    <a:pt x="6816" y="1872"/>
                  </a:lnTo>
                  <a:lnTo>
                    <a:pt x="6816" y="1852"/>
                  </a:lnTo>
                  <a:lnTo>
                    <a:pt x="6757" y="1773"/>
                  </a:lnTo>
                  <a:lnTo>
                    <a:pt x="6678" y="1734"/>
                  </a:lnTo>
                  <a:lnTo>
                    <a:pt x="3881" y="99"/>
                  </a:lnTo>
                  <a:lnTo>
                    <a:pt x="3782" y="59"/>
                  </a:lnTo>
                  <a:lnTo>
                    <a:pt x="3684" y="20"/>
                  </a:lnTo>
                  <a:lnTo>
                    <a:pt x="3565"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7" name="Google Shape;1247;p20"/>
          <p:cNvGrpSpPr/>
          <p:nvPr/>
        </p:nvGrpSpPr>
        <p:grpSpPr>
          <a:xfrm>
            <a:off x="6905324" y="4443180"/>
            <a:ext cx="433026" cy="419564"/>
            <a:chOff x="10401025" y="944500"/>
            <a:chExt cx="1235100" cy="1196704"/>
          </a:xfrm>
        </p:grpSpPr>
        <p:sp>
          <p:nvSpPr>
            <p:cNvPr id="1248" name="Google Shape;1248;p20"/>
            <p:cNvSpPr/>
            <p:nvPr/>
          </p:nvSpPr>
          <p:spPr>
            <a:xfrm>
              <a:off x="10463150" y="1980704"/>
              <a:ext cx="1091400" cy="160500"/>
            </a:xfrm>
            <a:prstGeom prst="ellipse">
              <a:avLst/>
            </a:pr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9" name="Google Shape;1249;p20"/>
            <p:cNvGrpSpPr/>
            <p:nvPr/>
          </p:nvGrpSpPr>
          <p:grpSpPr>
            <a:xfrm>
              <a:off x="10401025" y="944500"/>
              <a:ext cx="1235100" cy="1128725"/>
              <a:chOff x="2439475" y="238125"/>
              <a:chExt cx="1235100" cy="1128725"/>
            </a:xfrm>
          </p:grpSpPr>
          <p:sp>
            <p:nvSpPr>
              <p:cNvPr id="1250" name="Google Shape;1250;p20"/>
              <p:cNvSpPr/>
              <p:nvPr/>
            </p:nvSpPr>
            <p:spPr>
              <a:xfrm>
                <a:off x="2439475" y="516850"/>
                <a:ext cx="1235100" cy="571275"/>
              </a:xfrm>
              <a:custGeom>
                <a:avLst/>
                <a:gdLst/>
                <a:ahLst/>
                <a:cxnLst/>
                <a:rect l="l" t="t" r="r" b="b"/>
                <a:pathLst>
                  <a:path w="49404" h="22851" extrusionOk="0">
                    <a:moveTo>
                      <a:pt x="12371" y="1202"/>
                    </a:moveTo>
                    <a:lnTo>
                      <a:pt x="13159" y="1222"/>
                    </a:lnTo>
                    <a:lnTo>
                      <a:pt x="13966" y="1241"/>
                    </a:lnTo>
                    <a:lnTo>
                      <a:pt x="14813" y="1281"/>
                    </a:lnTo>
                    <a:lnTo>
                      <a:pt x="15660" y="1340"/>
                    </a:lnTo>
                    <a:lnTo>
                      <a:pt x="16527" y="1399"/>
                    </a:lnTo>
                    <a:lnTo>
                      <a:pt x="17414" y="1497"/>
                    </a:lnTo>
                    <a:lnTo>
                      <a:pt x="18300" y="1596"/>
                    </a:lnTo>
                    <a:lnTo>
                      <a:pt x="19226" y="1734"/>
                    </a:lnTo>
                    <a:lnTo>
                      <a:pt x="20152" y="1872"/>
                    </a:lnTo>
                    <a:lnTo>
                      <a:pt x="21077" y="2009"/>
                    </a:lnTo>
                    <a:lnTo>
                      <a:pt x="22023" y="2187"/>
                    </a:lnTo>
                    <a:lnTo>
                      <a:pt x="22988" y="2384"/>
                    </a:lnTo>
                    <a:lnTo>
                      <a:pt x="23953" y="2581"/>
                    </a:lnTo>
                    <a:lnTo>
                      <a:pt x="24919" y="2797"/>
                    </a:lnTo>
                    <a:lnTo>
                      <a:pt x="25904" y="3053"/>
                    </a:lnTo>
                    <a:lnTo>
                      <a:pt x="26888" y="3310"/>
                    </a:lnTo>
                    <a:lnTo>
                      <a:pt x="28031" y="3625"/>
                    </a:lnTo>
                    <a:lnTo>
                      <a:pt x="29173" y="3960"/>
                    </a:lnTo>
                    <a:lnTo>
                      <a:pt x="30277" y="4294"/>
                    </a:lnTo>
                    <a:lnTo>
                      <a:pt x="31360" y="4669"/>
                    </a:lnTo>
                    <a:lnTo>
                      <a:pt x="32424" y="5043"/>
                    </a:lnTo>
                    <a:lnTo>
                      <a:pt x="33468" y="5437"/>
                    </a:lnTo>
                    <a:lnTo>
                      <a:pt x="34472" y="5831"/>
                    </a:lnTo>
                    <a:lnTo>
                      <a:pt x="35457" y="6245"/>
                    </a:lnTo>
                    <a:lnTo>
                      <a:pt x="36895" y="6875"/>
                    </a:lnTo>
                    <a:lnTo>
                      <a:pt x="38254" y="7545"/>
                    </a:lnTo>
                    <a:lnTo>
                      <a:pt x="39554" y="8214"/>
                    </a:lnTo>
                    <a:lnTo>
                      <a:pt x="40165" y="8549"/>
                    </a:lnTo>
                    <a:lnTo>
                      <a:pt x="40756" y="8904"/>
                    </a:lnTo>
                    <a:lnTo>
                      <a:pt x="41623" y="9416"/>
                    </a:lnTo>
                    <a:lnTo>
                      <a:pt x="42450" y="9948"/>
                    </a:lnTo>
                    <a:lnTo>
                      <a:pt x="43218" y="10480"/>
                    </a:lnTo>
                    <a:lnTo>
                      <a:pt x="43927" y="11012"/>
                    </a:lnTo>
                    <a:lnTo>
                      <a:pt x="44597" y="11543"/>
                    </a:lnTo>
                    <a:lnTo>
                      <a:pt x="45227" y="12075"/>
                    </a:lnTo>
                    <a:lnTo>
                      <a:pt x="45779" y="12607"/>
                    </a:lnTo>
                    <a:lnTo>
                      <a:pt x="46291" y="13139"/>
                    </a:lnTo>
                    <a:lnTo>
                      <a:pt x="46744" y="13671"/>
                    </a:lnTo>
                    <a:lnTo>
                      <a:pt x="47138" y="14183"/>
                    </a:lnTo>
                    <a:lnTo>
                      <a:pt x="47473" y="14675"/>
                    </a:lnTo>
                    <a:lnTo>
                      <a:pt x="47611" y="14931"/>
                    </a:lnTo>
                    <a:lnTo>
                      <a:pt x="47729" y="15168"/>
                    </a:lnTo>
                    <a:lnTo>
                      <a:pt x="47847" y="15404"/>
                    </a:lnTo>
                    <a:lnTo>
                      <a:pt x="47946" y="15641"/>
                    </a:lnTo>
                    <a:lnTo>
                      <a:pt x="48025" y="15877"/>
                    </a:lnTo>
                    <a:lnTo>
                      <a:pt x="48084" y="16113"/>
                    </a:lnTo>
                    <a:lnTo>
                      <a:pt x="48143" y="16330"/>
                    </a:lnTo>
                    <a:lnTo>
                      <a:pt x="48182" y="16547"/>
                    </a:lnTo>
                    <a:lnTo>
                      <a:pt x="48202" y="16763"/>
                    </a:lnTo>
                    <a:lnTo>
                      <a:pt x="48202" y="16980"/>
                    </a:lnTo>
                    <a:lnTo>
                      <a:pt x="48202" y="17157"/>
                    </a:lnTo>
                    <a:lnTo>
                      <a:pt x="48182" y="17335"/>
                    </a:lnTo>
                    <a:lnTo>
                      <a:pt x="48163" y="17512"/>
                    </a:lnTo>
                    <a:lnTo>
                      <a:pt x="48123" y="17709"/>
                    </a:lnTo>
                    <a:lnTo>
                      <a:pt x="48044" y="17926"/>
                    </a:lnTo>
                    <a:lnTo>
                      <a:pt x="47966" y="18123"/>
                    </a:lnTo>
                    <a:lnTo>
                      <a:pt x="47847" y="18339"/>
                    </a:lnTo>
                    <a:lnTo>
                      <a:pt x="47729" y="18536"/>
                    </a:lnTo>
                    <a:lnTo>
                      <a:pt x="47611" y="18714"/>
                    </a:lnTo>
                    <a:lnTo>
                      <a:pt x="47473" y="18871"/>
                    </a:lnTo>
                    <a:lnTo>
                      <a:pt x="47315" y="19048"/>
                    </a:lnTo>
                    <a:lnTo>
                      <a:pt x="47158" y="19206"/>
                    </a:lnTo>
                    <a:lnTo>
                      <a:pt x="46961" y="19364"/>
                    </a:lnTo>
                    <a:lnTo>
                      <a:pt x="46764" y="19521"/>
                    </a:lnTo>
                    <a:lnTo>
                      <a:pt x="46567" y="19679"/>
                    </a:lnTo>
                    <a:lnTo>
                      <a:pt x="46331" y="19817"/>
                    </a:lnTo>
                    <a:lnTo>
                      <a:pt x="45956" y="20033"/>
                    </a:lnTo>
                    <a:lnTo>
                      <a:pt x="45562" y="20230"/>
                    </a:lnTo>
                    <a:lnTo>
                      <a:pt x="45129" y="20427"/>
                    </a:lnTo>
                    <a:lnTo>
                      <a:pt x="44676" y="20605"/>
                    </a:lnTo>
                    <a:lnTo>
                      <a:pt x="44183" y="20762"/>
                    </a:lnTo>
                    <a:lnTo>
                      <a:pt x="43652" y="20920"/>
                    </a:lnTo>
                    <a:lnTo>
                      <a:pt x="43100" y="21058"/>
                    </a:lnTo>
                    <a:lnTo>
                      <a:pt x="42529" y="21176"/>
                    </a:lnTo>
                    <a:lnTo>
                      <a:pt x="41918" y="21294"/>
                    </a:lnTo>
                    <a:lnTo>
                      <a:pt x="41308" y="21373"/>
                    </a:lnTo>
                    <a:lnTo>
                      <a:pt x="40657" y="21471"/>
                    </a:lnTo>
                    <a:lnTo>
                      <a:pt x="39968" y="21530"/>
                    </a:lnTo>
                    <a:lnTo>
                      <a:pt x="39279" y="21589"/>
                    </a:lnTo>
                    <a:lnTo>
                      <a:pt x="38550" y="21629"/>
                    </a:lnTo>
                    <a:lnTo>
                      <a:pt x="37821" y="21649"/>
                    </a:lnTo>
                    <a:lnTo>
                      <a:pt x="36265" y="21649"/>
                    </a:lnTo>
                    <a:lnTo>
                      <a:pt x="35437" y="21609"/>
                    </a:lnTo>
                    <a:lnTo>
                      <a:pt x="34610" y="21570"/>
                    </a:lnTo>
                    <a:lnTo>
                      <a:pt x="33763" y="21530"/>
                    </a:lnTo>
                    <a:lnTo>
                      <a:pt x="32896" y="21452"/>
                    </a:lnTo>
                    <a:lnTo>
                      <a:pt x="32010" y="21353"/>
                    </a:lnTo>
                    <a:lnTo>
                      <a:pt x="31104" y="21255"/>
                    </a:lnTo>
                    <a:lnTo>
                      <a:pt x="30198" y="21136"/>
                    </a:lnTo>
                    <a:lnTo>
                      <a:pt x="29272" y="20999"/>
                    </a:lnTo>
                    <a:lnTo>
                      <a:pt x="28346" y="20841"/>
                    </a:lnTo>
                    <a:lnTo>
                      <a:pt x="27401" y="20664"/>
                    </a:lnTo>
                    <a:lnTo>
                      <a:pt x="26435" y="20486"/>
                    </a:lnTo>
                    <a:lnTo>
                      <a:pt x="25470" y="20270"/>
                    </a:lnTo>
                    <a:lnTo>
                      <a:pt x="24505" y="20053"/>
                    </a:lnTo>
                    <a:lnTo>
                      <a:pt x="23520" y="19817"/>
                    </a:lnTo>
                    <a:lnTo>
                      <a:pt x="22535" y="19561"/>
                    </a:lnTo>
                    <a:lnTo>
                      <a:pt x="21393" y="19245"/>
                    </a:lnTo>
                    <a:lnTo>
                      <a:pt x="20250" y="18911"/>
                    </a:lnTo>
                    <a:lnTo>
                      <a:pt x="19147" y="18556"/>
                    </a:lnTo>
                    <a:lnTo>
                      <a:pt x="18064" y="18182"/>
                    </a:lnTo>
                    <a:lnTo>
                      <a:pt x="17000" y="17807"/>
                    </a:lnTo>
                    <a:lnTo>
                      <a:pt x="15956" y="17433"/>
                    </a:lnTo>
                    <a:lnTo>
                      <a:pt x="14951" y="17020"/>
                    </a:lnTo>
                    <a:lnTo>
                      <a:pt x="13966" y="16606"/>
                    </a:lnTo>
                    <a:lnTo>
                      <a:pt x="12528" y="15975"/>
                    </a:lnTo>
                    <a:lnTo>
                      <a:pt x="11169" y="15325"/>
                    </a:lnTo>
                    <a:lnTo>
                      <a:pt x="9869" y="14656"/>
                    </a:lnTo>
                    <a:lnTo>
                      <a:pt x="9259" y="14301"/>
                    </a:lnTo>
                    <a:lnTo>
                      <a:pt x="8648" y="13966"/>
                    </a:lnTo>
                    <a:lnTo>
                      <a:pt x="7801" y="13434"/>
                    </a:lnTo>
                    <a:lnTo>
                      <a:pt x="6974" y="12903"/>
                    </a:lnTo>
                    <a:lnTo>
                      <a:pt x="6205" y="12371"/>
                    </a:lnTo>
                    <a:lnTo>
                      <a:pt x="5476" y="11839"/>
                    </a:lnTo>
                    <a:lnTo>
                      <a:pt x="4807" y="11307"/>
                    </a:lnTo>
                    <a:lnTo>
                      <a:pt x="4196" y="10775"/>
                    </a:lnTo>
                    <a:lnTo>
                      <a:pt x="3645" y="10243"/>
                    </a:lnTo>
                    <a:lnTo>
                      <a:pt x="3132" y="9711"/>
                    </a:lnTo>
                    <a:lnTo>
                      <a:pt x="2679" y="9199"/>
                    </a:lnTo>
                    <a:lnTo>
                      <a:pt x="2285" y="8687"/>
                    </a:lnTo>
                    <a:lnTo>
                      <a:pt x="1951" y="8175"/>
                    </a:lnTo>
                    <a:lnTo>
                      <a:pt x="1813" y="7939"/>
                    </a:lnTo>
                    <a:lnTo>
                      <a:pt x="1694" y="7683"/>
                    </a:lnTo>
                    <a:lnTo>
                      <a:pt x="1576" y="7446"/>
                    </a:lnTo>
                    <a:lnTo>
                      <a:pt x="1478" y="7210"/>
                    </a:lnTo>
                    <a:lnTo>
                      <a:pt x="1399" y="6973"/>
                    </a:lnTo>
                    <a:lnTo>
                      <a:pt x="1320" y="6757"/>
                    </a:lnTo>
                    <a:lnTo>
                      <a:pt x="1281" y="6520"/>
                    </a:lnTo>
                    <a:lnTo>
                      <a:pt x="1241" y="6304"/>
                    </a:lnTo>
                    <a:lnTo>
                      <a:pt x="1222" y="6087"/>
                    </a:lnTo>
                    <a:lnTo>
                      <a:pt x="1222" y="5890"/>
                    </a:lnTo>
                    <a:lnTo>
                      <a:pt x="1222" y="5693"/>
                    </a:lnTo>
                    <a:lnTo>
                      <a:pt x="1241" y="5516"/>
                    </a:lnTo>
                    <a:lnTo>
                      <a:pt x="1261" y="5338"/>
                    </a:lnTo>
                    <a:lnTo>
                      <a:pt x="1300" y="5161"/>
                    </a:lnTo>
                    <a:lnTo>
                      <a:pt x="1379" y="4944"/>
                    </a:lnTo>
                    <a:lnTo>
                      <a:pt x="1458" y="4728"/>
                    </a:lnTo>
                    <a:lnTo>
                      <a:pt x="1557" y="4531"/>
                    </a:lnTo>
                    <a:lnTo>
                      <a:pt x="1694" y="4314"/>
                    </a:lnTo>
                    <a:lnTo>
                      <a:pt x="1813" y="4157"/>
                    </a:lnTo>
                    <a:lnTo>
                      <a:pt x="1951" y="3979"/>
                    </a:lnTo>
                    <a:lnTo>
                      <a:pt x="2108" y="3802"/>
                    </a:lnTo>
                    <a:lnTo>
                      <a:pt x="2266" y="3644"/>
                    </a:lnTo>
                    <a:lnTo>
                      <a:pt x="2443" y="3487"/>
                    </a:lnTo>
                    <a:lnTo>
                      <a:pt x="2640" y="3329"/>
                    </a:lnTo>
                    <a:lnTo>
                      <a:pt x="2857" y="3191"/>
                    </a:lnTo>
                    <a:lnTo>
                      <a:pt x="3093" y="3034"/>
                    </a:lnTo>
                    <a:lnTo>
                      <a:pt x="3448" y="2817"/>
                    </a:lnTo>
                    <a:lnTo>
                      <a:pt x="3861" y="2620"/>
                    </a:lnTo>
                    <a:lnTo>
                      <a:pt x="4295" y="2443"/>
                    </a:lnTo>
                    <a:lnTo>
                      <a:pt x="4748" y="2266"/>
                    </a:lnTo>
                    <a:lnTo>
                      <a:pt x="5240" y="2088"/>
                    </a:lnTo>
                    <a:lnTo>
                      <a:pt x="5772" y="1950"/>
                    </a:lnTo>
                    <a:lnTo>
                      <a:pt x="6324" y="1812"/>
                    </a:lnTo>
                    <a:lnTo>
                      <a:pt x="6895" y="1675"/>
                    </a:lnTo>
                    <a:lnTo>
                      <a:pt x="7486" y="1576"/>
                    </a:lnTo>
                    <a:lnTo>
                      <a:pt x="8116" y="1478"/>
                    </a:lnTo>
                    <a:lnTo>
                      <a:pt x="8766" y="1399"/>
                    </a:lnTo>
                    <a:lnTo>
                      <a:pt x="9456" y="1320"/>
                    </a:lnTo>
                    <a:lnTo>
                      <a:pt x="10145" y="1281"/>
                    </a:lnTo>
                    <a:lnTo>
                      <a:pt x="10854" y="1241"/>
                    </a:lnTo>
                    <a:lnTo>
                      <a:pt x="11603" y="1222"/>
                    </a:lnTo>
                    <a:lnTo>
                      <a:pt x="12371" y="1202"/>
                    </a:lnTo>
                    <a:close/>
                    <a:moveTo>
                      <a:pt x="12371" y="0"/>
                    </a:moveTo>
                    <a:lnTo>
                      <a:pt x="11169" y="20"/>
                    </a:lnTo>
                    <a:lnTo>
                      <a:pt x="10027" y="79"/>
                    </a:lnTo>
                    <a:lnTo>
                      <a:pt x="8943" y="158"/>
                    </a:lnTo>
                    <a:lnTo>
                      <a:pt x="7899" y="296"/>
                    </a:lnTo>
                    <a:lnTo>
                      <a:pt x="7131" y="414"/>
                    </a:lnTo>
                    <a:lnTo>
                      <a:pt x="6422" y="552"/>
                    </a:lnTo>
                    <a:lnTo>
                      <a:pt x="5733" y="709"/>
                    </a:lnTo>
                    <a:lnTo>
                      <a:pt x="5063" y="887"/>
                    </a:lnTo>
                    <a:lnTo>
                      <a:pt x="4590" y="1044"/>
                    </a:lnTo>
                    <a:lnTo>
                      <a:pt x="4157" y="1202"/>
                    </a:lnTo>
                    <a:lnTo>
                      <a:pt x="3723" y="1359"/>
                    </a:lnTo>
                    <a:lnTo>
                      <a:pt x="3310" y="1556"/>
                    </a:lnTo>
                    <a:lnTo>
                      <a:pt x="2916" y="1753"/>
                    </a:lnTo>
                    <a:lnTo>
                      <a:pt x="2541" y="1970"/>
                    </a:lnTo>
                    <a:lnTo>
                      <a:pt x="2187" y="2187"/>
                    </a:lnTo>
                    <a:lnTo>
                      <a:pt x="1852" y="2423"/>
                    </a:lnTo>
                    <a:lnTo>
                      <a:pt x="1557" y="2679"/>
                    </a:lnTo>
                    <a:lnTo>
                      <a:pt x="1261" y="2935"/>
                    </a:lnTo>
                    <a:lnTo>
                      <a:pt x="1005" y="3231"/>
                    </a:lnTo>
                    <a:lnTo>
                      <a:pt x="769" y="3526"/>
                    </a:lnTo>
                    <a:lnTo>
                      <a:pt x="572" y="3822"/>
                    </a:lnTo>
                    <a:lnTo>
                      <a:pt x="394" y="4157"/>
                    </a:lnTo>
                    <a:lnTo>
                      <a:pt x="256" y="4491"/>
                    </a:lnTo>
                    <a:lnTo>
                      <a:pt x="138" y="4846"/>
                    </a:lnTo>
                    <a:lnTo>
                      <a:pt x="79" y="5102"/>
                    </a:lnTo>
                    <a:lnTo>
                      <a:pt x="40" y="5358"/>
                    </a:lnTo>
                    <a:lnTo>
                      <a:pt x="20" y="5614"/>
                    </a:lnTo>
                    <a:lnTo>
                      <a:pt x="0" y="5890"/>
                    </a:lnTo>
                    <a:lnTo>
                      <a:pt x="20" y="6146"/>
                    </a:lnTo>
                    <a:lnTo>
                      <a:pt x="40" y="6402"/>
                    </a:lnTo>
                    <a:lnTo>
                      <a:pt x="79" y="6658"/>
                    </a:lnTo>
                    <a:lnTo>
                      <a:pt x="138" y="6934"/>
                    </a:lnTo>
                    <a:lnTo>
                      <a:pt x="197" y="7190"/>
                    </a:lnTo>
                    <a:lnTo>
                      <a:pt x="276" y="7446"/>
                    </a:lnTo>
                    <a:lnTo>
                      <a:pt x="375" y="7702"/>
                    </a:lnTo>
                    <a:lnTo>
                      <a:pt x="493" y="7958"/>
                    </a:lnTo>
                    <a:lnTo>
                      <a:pt x="710" y="8411"/>
                    </a:lnTo>
                    <a:lnTo>
                      <a:pt x="966" y="8864"/>
                    </a:lnTo>
                    <a:lnTo>
                      <a:pt x="1261" y="9317"/>
                    </a:lnTo>
                    <a:lnTo>
                      <a:pt x="1596" y="9771"/>
                    </a:lnTo>
                    <a:lnTo>
                      <a:pt x="1911" y="10165"/>
                    </a:lnTo>
                    <a:lnTo>
                      <a:pt x="2246" y="10539"/>
                    </a:lnTo>
                    <a:lnTo>
                      <a:pt x="2620" y="10933"/>
                    </a:lnTo>
                    <a:lnTo>
                      <a:pt x="3014" y="11327"/>
                    </a:lnTo>
                    <a:lnTo>
                      <a:pt x="3428" y="11721"/>
                    </a:lnTo>
                    <a:lnTo>
                      <a:pt x="3881" y="12095"/>
                    </a:lnTo>
                    <a:lnTo>
                      <a:pt x="4354" y="12489"/>
                    </a:lnTo>
                    <a:lnTo>
                      <a:pt x="4826" y="12863"/>
                    </a:lnTo>
                    <a:lnTo>
                      <a:pt x="5614" y="13434"/>
                    </a:lnTo>
                    <a:lnTo>
                      <a:pt x="6442" y="14006"/>
                    </a:lnTo>
                    <a:lnTo>
                      <a:pt x="7308" y="14557"/>
                    </a:lnTo>
                    <a:lnTo>
                      <a:pt x="8234" y="15109"/>
                    </a:lnTo>
                    <a:lnTo>
                      <a:pt x="9180" y="15641"/>
                    </a:lnTo>
                    <a:lnTo>
                      <a:pt x="10184" y="16172"/>
                    </a:lnTo>
                    <a:lnTo>
                      <a:pt x="11228" y="16704"/>
                    </a:lnTo>
                    <a:lnTo>
                      <a:pt x="12331" y="17216"/>
                    </a:lnTo>
                    <a:lnTo>
                      <a:pt x="13454" y="17709"/>
                    </a:lnTo>
                    <a:lnTo>
                      <a:pt x="14597" y="18182"/>
                    </a:lnTo>
                    <a:lnTo>
                      <a:pt x="15798" y="18654"/>
                    </a:lnTo>
                    <a:lnTo>
                      <a:pt x="17020" y="19108"/>
                    </a:lnTo>
                    <a:lnTo>
                      <a:pt x="18280" y="19541"/>
                    </a:lnTo>
                    <a:lnTo>
                      <a:pt x="19561" y="19955"/>
                    </a:lnTo>
                    <a:lnTo>
                      <a:pt x="20880" y="20349"/>
                    </a:lnTo>
                    <a:lnTo>
                      <a:pt x="22220" y="20723"/>
                    </a:lnTo>
                    <a:lnTo>
                      <a:pt x="23225" y="20979"/>
                    </a:lnTo>
                    <a:lnTo>
                      <a:pt x="24229" y="21215"/>
                    </a:lnTo>
                    <a:lnTo>
                      <a:pt x="25214" y="21452"/>
                    </a:lnTo>
                    <a:lnTo>
                      <a:pt x="26199" y="21668"/>
                    </a:lnTo>
                    <a:lnTo>
                      <a:pt x="27164" y="21846"/>
                    </a:lnTo>
                    <a:lnTo>
                      <a:pt x="28129" y="22023"/>
                    </a:lnTo>
                    <a:lnTo>
                      <a:pt x="29095" y="22180"/>
                    </a:lnTo>
                    <a:lnTo>
                      <a:pt x="30040" y="22318"/>
                    </a:lnTo>
                    <a:lnTo>
                      <a:pt x="30966" y="22456"/>
                    </a:lnTo>
                    <a:lnTo>
                      <a:pt x="31872" y="22555"/>
                    </a:lnTo>
                    <a:lnTo>
                      <a:pt x="32778" y="22653"/>
                    </a:lnTo>
                    <a:lnTo>
                      <a:pt x="33665" y="22732"/>
                    </a:lnTo>
                    <a:lnTo>
                      <a:pt x="34551" y="22791"/>
                    </a:lnTo>
                    <a:lnTo>
                      <a:pt x="35398" y="22830"/>
                    </a:lnTo>
                    <a:lnTo>
                      <a:pt x="36245" y="22850"/>
                    </a:lnTo>
                    <a:lnTo>
                      <a:pt x="37053" y="22850"/>
                    </a:lnTo>
                    <a:lnTo>
                      <a:pt x="38254" y="22830"/>
                    </a:lnTo>
                    <a:lnTo>
                      <a:pt x="39397" y="22791"/>
                    </a:lnTo>
                    <a:lnTo>
                      <a:pt x="40480" y="22693"/>
                    </a:lnTo>
                    <a:lnTo>
                      <a:pt x="41524" y="22574"/>
                    </a:lnTo>
                    <a:lnTo>
                      <a:pt x="42273" y="22456"/>
                    </a:lnTo>
                    <a:lnTo>
                      <a:pt x="43002" y="22318"/>
                    </a:lnTo>
                    <a:lnTo>
                      <a:pt x="43691" y="22141"/>
                    </a:lnTo>
                    <a:lnTo>
                      <a:pt x="44341" y="21964"/>
                    </a:lnTo>
                    <a:lnTo>
                      <a:pt x="44814" y="21826"/>
                    </a:lnTo>
                    <a:lnTo>
                      <a:pt x="45267" y="21668"/>
                    </a:lnTo>
                    <a:lnTo>
                      <a:pt x="45700" y="21491"/>
                    </a:lnTo>
                    <a:lnTo>
                      <a:pt x="46114" y="21314"/>
                    </a:lnTo>
                    <a:lnTo>
                      <a:pt x="46508" y="21097"/>
                    </a:lnTo>
                    <a:lnTo>
                      <a:pt x="46882" y="20900"/>
                    </a:lnTo>
                    <a:lnTo>
                      <a:pt x="47237" y="20664"/>
                    </a:lnTo>
                    <a:lnTo>
                      <a:pt x="47572" y="20427"/>
                    </a:lnTo>
                    <a:lnTo>
                      <a:pt x="47867" y="20191"/>
                    </a:lnTo>
                    <a:lnTo>
                      <a:pt x="48163" y="19915"/>
                    </a:lnTo>
                    <a:lnTo>
                      <a:pt x="48419" y="19639"/>
                    </a:lnTo>
                    <a:lnTo>
                      <a:pt x="48635" y="19344"/>
                    </a:lnTo>
                    <a:lnTo>
                      <a:pt x="48852" y="19029"/>
                    </a:lnTo>
                    <a:lnTo>
                      <a:pt x="49029" y="18694"/>
                    </a:lnTo>
                    <a:lnTo>
                      <a:pt x="49167" y="18359"/>
                    </a:lnTo>
                    <a:lnTo>
                      <a:pt x="49285" y="18004"/>
                    </a:lnTo>
                    <a:lnTo>
                      <a:pt x="49344" y="17748"/>
                    </a:lnTo>
                    <a:lnTo>
                      <a:pt x="49384" y="17492"/>
                    </a:lnTo>
                    <a:lnTo>
                      <a:pt x="49404" y="17236"/>
                    </a:lnTo>
                    <a:lnTo>
                      <a:pt x="49404" y="16980"/>
                    </a:lnTo>
                    <a:lnTo>
                      <a:pt x="49404" y="16704"/>
                    </a:lnTo>
                    <a:lnTo>
                      <a:pt x="49384" y="16448"/>
                    </a:lnTo>
                    <a:lnTo>
                      <a:pt x="49344" y="16192"/>
                    </a:lnTo>
                    <a:lnTo>
                      <a:pt x="49285" y="15936"/>
                    </a:lnTo>
                    <a:lnTo>
                      <a:pt x="49226" y="15680"/>
                    </a:lnTo>
                    <a:lnTo>
                      <a:pt x="49147" y="15404"/>
                    </a:lnTo>
                    <a:lnTo>
                      <a:pt x="49049" y="15148"/>
                    </a:lnTo>
                    <a:lnTo>
                      <a:pt x="48931" y="14892"/>
                    </a:lnTo>
                    <a:lnTo>
                      <a:pt x="48714" y="14439"/>
                    </a:lnTo>
                    <a:lnTo>
                      <a:pt x="48458" y="13986"/>
                    </a:lnTo>
                    <a:lnTo>
                      <a:pt x="48163" y="13533"/>
                    </a:lnTo>
                    <a:lnTo>
                      <a:pt x="47828" y="13100"/>
                    </a:lnTo>
                    <a:lnTo>
                      <a:pt x="47512" y="12706"/>
                    </a:lnTo>
                    <a:lnTo>
                      <a:pt x="47178" y="12312"/>
                    </a:lnTo>
                    <a:lnTo>
                      <a:pt x="46803" y="11918"/>
                    </a:lnTo>
                    <a:lnTo>
                      <a:pt x="46409" y="11524"/>
                    </a:lnTo>
                    <a:lnTo>
                      <a:pt x="45976" y="11149"/>
                    </a:lnTo>
                    <a:lnTo>
                      <a:pt x="45543" y="10755"/>
                    </a:lnTo>
                    <a:lnTo>
                      <a:pt x="45070" y="10381"/>
                    </a:lnTo>
                    <a:lnTo>
                      <a:pt x="44577" y="9987"/>
                    </a:lnTo>
                    <a:lnTo>
                      <a:pt x="43809" y="9416"/>
                    </a:lnTo>
                    <a:lnTo>
                      <a:pt x="42982" y="8864"/>
                    </a:lnTo>
                    <a:lnTo>
                      <a:pt x="42115" y="8293"/>
                    </a:lnTo>
                    <a:lnTo>
                      <a:pt x="41189" y="7761"/>
                    </a:lnTo>
                    <a:lnTo>
                      <a:pt x="40224" y="7210"/>
                    </a:lnTo>
                    <a:lnTo>
                      <a:pt x="39220" y="6678"/>
                    </a:lnTo>
                    <a:lnTo>
                      <a:pt x="38176" y="6166"/>
                    </a:lnTo>
                    <a:lnTo>
                      <a:pt x="37092" y="5654"/>
                    </a:lnTo>
                    <a:lnTo>
                      <a:pt x="35969" y="5161"/>
                    </a:lnTo>
                    <a:lnTo>
                      <a:pt x="34807" y="4669"/>
                    </a:lnTo>
                    <a:lnTo>
                      <a:pt x="33625" y="4196"/>
                    </a:lnTo>
                    <a:lnTo>
                      <a:pt x="32404" y="3763"/>
                    </a:lnTo>
                    <a:lnTo>
                      <a:pt x="31143" y="3329"/>
                    </a:lnTo>
                    <a:lnTo>
                      <a:pt x="29863" y="2916"/>
                    </a:lnTo>
                    <a:lnTo>
                      <a:pt x="28543" y="2502"/>
                    </a:lnTo>
                    <a:lnTo>
                      <a:pt x="27204" y="2147"/>
                    </a:lnTo>
                    <a:lnTo>
                      <a:pt x="26199" y="1872"/>
                    </a:lnTo>
                    <a:lnTo>
                      <a:pt x="25194" y="1635"/>
                    </a:lnTo>
                    <a:lnTo>
                      <a:pt x="24209" y="1399"/>
                    </a:lnTo>
                    <a:lnTo>
                      <a:pt x="23225" y="1202"/>
                    </a:lnTo>
                    <a:lnTo>
                      <a:pt x="22240" y="1005"/>
                    </a:lnTo>
                    <a:lnTo>
                      <a:pt x="21294" y="828"/>
                    </a:lnTo>
                    <a:lnTo>
                      <a:pt x="20329" y="670"/>
                    </a:lnTo>
                    <a:lnTo>
                      <a:pt x="19383" y="532"/>
                    </a:lnTo>
                    <a:lnTo>
                      <a:pt x="18458" y="414"/>
                    </a:lnTo>
                    <a:lnTo>
                      <a:pt x="17551" y="296"/>
                    </a:lnTo>
                    <a:lnTo>
                      <a:pt x="16645" y="217"/>
                    </a:lnTo>
                    <a:lnTo>
                      <a:pt x="15759" y="138"/>
                    </a:lnTo>
                    <a:lnTo>
                      <a:pt x="14873" y="79"/>
                    </a:lnTo>
                    <a:lnTo>
                      <a:pt x="14026" y="40"/>
                    </a:lnTo>
                    <a:lnTo>
                      <a:pt x="13178" y="20"/>
                    </a:lnTo>
                    <a:lnTo>
                      <a:pt x="123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20"/>
              <p:cNvSpPr/>
              <p:nvPr/>
            </p:nvSpPr>
            <p:spPr>
              <a:xfrm>
                <a:off x="2675350" y="238125"/>
                <a:ext cx="763825" cy="1128725"/>
              </a:xfrm>
              <a:custGeom>
                <a:avLst/>
                <a:gdLst/>
                <a:ahLst/>
                <a:cxnLst/>
                <a:rect l="l" t="t" r="r" b="b"/>
                <a:pathLst>
                  <a:path w="30553" h="45149" extrusionOk="0">
                    <a:moveTo>
                      <a:pt x="4728" y="1202"/>
                    </a:moveTo>
                    <a:lnTo>
                      <a:pt x="5122" y="1221"/>
                    </a:lnTo>
                    <a:lnTo>
                      <a:pt x="5556" y="1280"/>
                    </a:lnTo>
                    <a:lnTo>
                      <a:pt x="5989" y="1379"/>
                    </a:lnTo>
                    <a:lnTo>
                      <a:pt x="6442" y="1497"/>
                    </a:lnTo>
                    <a:lnTo>
                      <a:pt x="6876" y="1655"/>
                    </a:lnTo>
                    <a:lnTo>
                      <a:pt x="7289" y="1812"/>
                    </a:lnTo>
                    <a:lnTo>
                      <a:pt x="7742" y="2029"/>
                    </a:lnTo>
                    <a:lnTo>
                      <a:pt x="8195" y="2246"/>
                    </a:lnTo>
                    <a:lnTo>
                      <a:pt x="8648" y="2521"/>
                    </a:lnTo>
                    <a:lnTo>
                      <a:pt x="9121" y="2797"/>
                    </a:lnTo>
                    <a:lnTo>
                      <a:pt x="9614" y="3112"/>
                    </a:lnTo>
                    <a:lnTo>
                      <a:pt x="10106" y="3447"/>
                    </a:lnTo>
                    <a:lnTo>
                      <a:pt x="10855" y="4018"/>
                    </a:lnTo>
                    <a:lnTo>
                      <a:pt x="11623" y="4629"/>
                    </a:lnTo>
                    <a:lnTo>
                      <a:pt x="12391" y="5299"/>
                    </a:lnTo>
                    <a:lnTo>
                      <a:pt x="13179" y="6028"/>
                    </a:lnTo>
                    <a:lnTo>
                      <a:pt x="13967" y="6816"/>
                    </a:lnTo>
                    <a:lnTo>
                      <a:pt x="14755" y="7643"/>
                    </a:lnTo>
                    <a:lnTo>
                      <a:pt x="15562" y="8529"/>
                    </a:lnTo>
                    <a:lnTo>
                      <a:pt x="16350" y="9455"/>
                    </a:lnTo>
                    <a:lnTo>
                      <a:pt x="17158" y="10420"/>
                    </a:lnTo>
                    <a:lnTo>
                      <a:pt x="17946" y="11445"/>
                    </a:lnTo>
                    <a:lnTo>
                      <a:pt x="18754" y="12489"/>
                    </a:lnTo>
                    <a:lnTo>
                      <a:pt x="19522" y="13592"/>
                    </a:lnTo>
                    <a:lnTo>
                      <a:pt x="20310" y="14734"/>
                    </a:lnTo>
                    <a:lnTo>
                      <a:pt x="21078" y="15916"/>
                    </a:lnTo>
                    <a:lnTo>
                      <a:pt x="21826" y="17118"/>
                    </a:lnTo>
                    <a:lnTo>
                      <a:pt x="22555" y="18378"/>
                    </a:lnTo>
                    <a:lnTo>
                      <a:pt x="23363" y="19797"/>
                    </a:lnTo>
                    <a:lnTo>
                      <a:pt x="24111" y="21215"/>
                    </a:lnTo>
                    <a:lnTo>
                      <a:pt x="24821" y="22633"/>
                    </a:lnTo>
                    <a:lnTo>
                      <a:pt x="25471" y="24012"/>
                    </a:lnTo>
                    <a:lnTo>
                      <a:pt x="26081" y="25391"/>
                    </a:lnTo>
                    <a:lnTo>
                      <a:pt x="26633" y="26750"/>
                    </a:lnTo>
                    <a:lnTo>
                      <a:pt x="27145" y="28090"/>
                    </a:lnTo>
                    <a:lnTo>
                      <a:pt x="27598" y="29409"/>
                    </a:lnTo>
                    <a:lnTo>
                      <a:pt x="28012" y="30670"/>
                    </a:lnTo>
                    <a:lnTo>
                      <a:pt x="28366" y="31911"/>
                    </a:lnTo>
                    <a:lnTo>
                      <a:pt x="28662" y="33113"/>
                    </a:lnTo>
                    <a:lnTo>
                      <a:pt x="28898" y="34275"/>
                    </a:lnTo>
                    <a:lnTo>
                      <a:pt x="29095" y="35378"/>
                    </a:lnTo>
                    <a:lnTo>
                      <a:pt x="29174" y="35930"/>
                    </a:lnTo>
                    <a:lnTo>
                      <a:pt x="29233" y="36442"/>
                    </a:lnTo>
                    <a:lnTo>
                      <a:pt x="29272" y="36954"/>
                    </a:lnTo>
                    <a:lnTo>
                      <a:pt x="29312" y="37446"/>
                    </a:lnTo>
                    <a:lnTo>
                      <a:pt x="29331" y="37939"/>
                    </a:lnTo>
                    <a:lnTo>
                      <a:pt x="29331" y="38392"/>
                    </a:lnTo>
                    <a:lnTo>
                      <a:pt x="29331" y="38884"/>
                    </a:lnTo>
                    <a:lnTo>
                      <a:pt x="29312" y="39357"/>
                    </a:lnTo>
                    <a:lnTo>
                      <a:pt x="29272" y="39810"/>
                    </a:lnTo>
                    <a:lnTo>
                      <a:pt x="29213" y="40244"/>
                    </a:lnTo>
                    <a:lnTo>
                      <a:pt x="29134" y="40657"/>
                    </a:lnTo>
                    <a:lnTo>
                      <a:pt x="29056" y="41031"/>
                    </a:lnTo>
                    <a:lnTo>
                      <a:pt x="28938" y="41406"/>
                    </a:lnTo>
                    <a:lnTo>
                      <a:pt x="28819" y="41741"/>
                    </a:lnTo>
                    <a:lnTo>
                      <a:pt x="28701" y="42056"/>
                    </a:lnTo>
                    <a:lnTo>
                      <a:pt x="28544" y="42332"/>
                    </a:lnTo>
                    <a:lnTo>
                      <a:pt x="28386" y="42607"/>
                    </a:lnTo>
                    <a:lnTo>
                      <a:pt x="28209" y="42844"/>
                    </a:lnTo>
                    <a:lnTo>
                      <a:pt x="28031" y="43060"/>
                    </a:lnTo>
                    <a:lnTo>
                      <a:pt x="27834" y="43238"/>
                    </a:lnTo>
                    <a:lnTo>
                      <a:pt x="27618" y="43415"/>
                    </a:lnTo>
                    <a:lnTo>
                      <a:pt x="27381" y="43553"/>
                    </a:lnTo>
                    <a:lnTo>
                      <a:pt x="27224" y="43651"/>
                    </a:lnTo>
                    <a:lnTo>
                      <a:pt x="27046" y="43730"/>
                    </a:lnTo>
                    <a:lnTo>
                      <a:pt x="26849" y="43789"/>
                    </a:lnTo>
                    <a:lnTo>
                      <a:pt x="26653" y="43848"/>
                    </a:lnTo>
                    <a:lnTo>
                      <a:pt x="26456" y="43888"/>
                    </a:lnTo>
                    <a:lnTo>
                      <a:pt x="26259" y="43927"/>
                    </a:lnTo>
                    <a:lnTo>
                      <a:pt x="26042" y="43947"/>
                    </a:lnTo>
                    <a:lnTo>
                      <a:pt x="25825" y="43947"/>
                    </a:lnTo>
                    <a:lnTo>
                      <a:pt x="25412" y="43927"/>
                    </a:lnTo>
                    <a:lnTo>
                      <a:pt x="24998" y="43888"/>
                    </a:lnTo>
                    <a:lnTo>
                      <a:pt x="24565" y="43789"/>
                    </a:lnTo>
                    <a:lnTo>
                      <a:pt x="24092" y="43651"/>
                    </a:lnTo>
                    <a:lnTo>
                      <a:pt x="23678" y="43513"/>
                    </a:lnTo>
                    <a:lnTo>
                      <a:pt x="23245" y="43336"/>
                    </a:lnTo>
                    <a:lnTo>
                      <a:pt x="22811" y="43139"/>
                    </a:lnTo>
                    <a:lnTo>
                      <a:pt x="22358" y="42903"/>
                    </a:lnTo>
                    <a:lnTo>
                      <a:pt x="21886" y="42647"/>
                    </a:lnTo>
                    <a:lnTo>
                      <a:pt x="21413" y="42351"/>
                    </a:lnTo>
                    <a:lnTo>
                      <a:pt x="20940" y="42036"/>
                    </a:lnTo>
                    <a:lnTo>
                      <a:pt x="20448" y="41701"/>
                    </a:lnTo>
                    <a:lnTo>
                      <a:pt x="19699" y="41150"/>
                    </a:lnTo>
                    <a:lnTo>
                      <a:pt x="18931" y="40519"/>
                    </a:lnTo>
                    <a:lnTo>
                      <a:pt x="18163" y="39850"/>
                    </a:lnTo>
                    <a:lnTo>
                      <a:pt x="17375" y="39121"/>
                    </a:lnTo>
                    <a:lnTo>
                      <a:pt x="16587" y="38352"/>
                    </a:lnTo>
                    <a:lnTo>
                      <a:pt x="15799" y="37505"/>
                    </a:lnTo>
                    <a:lnTo>
                      <a:pt x="14991" y="36639"/>
                    </a:lnTo>
                    <a:lnTo>
                      <a:pt x="14184" y="35713"/>
                    </a:lnTo>
                    <a:lnTo>
                      <a:pt x="13396" y="34728"/>
                    </a:lnTo>
                    <a:lnTo>
                      <a:pt x="12588" y="33723"/>
                    </a:lnTo>
                    <a:lnTo>
                      <a:pt x="11800" y="32660"/>
                    </a:lnTo>
                    <a:lnTo>
                      <a:pt x="11012" y="31557"/>
                    </a:lnTo>
                    <a:lnTo>
                      <a:pt x="10244" y="30414"/>
                    </a:lnTo>
                    <a:lnTo>
                      <a:pt x="9476" y="29252"/>
                    </a:lnTo>
                    <a:lnTo>
                      <a:pt x="8727" y="28031"/>
                    </a:lnTo>
                    <a:lnTo>
                      <a:pt x="7998" y="26790"/>
                    </a:lnTo>
                    <a:lnTo>
                      <a:pt x="7191" y="25352"/>
                    </a:lnTo>
                    <a:lnTo>
                      <a:pt x="6442" y="23933"/>
                    </a:lnTo>
                    <a:lnTo>
                      <a:pt x="5733" y="22535"/>
                    </a:lnTo>
                    <a:lnTo>
                      <a:pt x="5083" y="21136"/>
                    </a:lnTo>
                    <a:lnTo>
                      <a:pt x="4472" y="19757"/>
                    </a:lnTo>
                    <a:lnTo>
                      <a:pt x="3901" y="18398"/>
                    </a:lnTo>
                    <a:lnTo>
                      <a:pt x="3409" y="17059"/>
                    </a:lnTo>
                    <a:lnTo>
                      <a:pt x="2956" y="15759"/>
                    </a:lnTo>
                    <a:lnTo>
                      <a:pt x="2542" y="14478"/>
                    </a:lnTo>
                    <a:lnTo>
                      <a:pt x="2187" y="13237"/>
                    </a:lnTo>
                    <a:lnTo>
                      <a:pt x="1892" y="12036"/>
                    </a:lnTo>
                    <a:lnTo>
                      <a:pt x="1655" y="10873"/>
                    </a:lnTo>
                    <a:lnTo>
                      <a:pt x="1458" y="9770"/>
                    </a:lnTo>
                    <a:lnTo>
                      <a:pt x="1380" y="9238"/>
                    </a:lnTo>
                    <a:lnTo>
                      <a:pt x="1321" y="8707"/>
                    </a:lnTo>
                    <a:lnTo>
                      <a:pt x="1262" y="8194"/>
                    </a:lnTo>
                    <a:lnTo>
                      <a:pt x="1242" y="7702"/>
                    </a:lnTo>
                    <a:lnTo>
                      <a:pt x="1222" y="7229"/>
                    </a:lnTo>
                    <a:lnTo>
                      <a:pt x="1202" y="6757"/>
                    </a:lnTo>
                    <a:lnTo>
                      <a:pt x="1222" y="6264"/>
                    </a:lnTo>
                    <a:lnTo>
                      <a:pt x="1242" y="5791"/>
                    </a:lnTo>
                    <a:lnTo>
                      <a:pt x="1281" y="5338"/>
                    </a:lnTo>
                    <a:lnTo>
                      <a:pt x="1340" y="4905"/>
                    </a:lnTo>
                    <a:lnTo>
                      <a:pt x="1419" y="4511"/>
                    </a:lnTo>
                    <a:lnTo>
                      <a:pt x="1498" y="4117"/>
                    </a:lnTo>
                    <a:lnTo>
                      <a:pt x="1596" y="3762"/>
                    </a:lnTo>
                    <a:lnTo>
                      <a:pt x="1715" y="3427"/>
                    </a:lnTo>
                    <a:lnTo>
                      <a:pt x="1852" y="3112"/>
                    </a:lnTo>
                    <a:lnTo>
                      <a:pt x="2010" y="2817"/>
                    </a:lnTo>
                    <a:lnTo>
                      <a:pt x="2168" y="2561"/>
                    </a:lnTo>
                    <a:lnTo>
                      <a:pt x="2345" y="2324"/>
                    </a:lnTo>
                    <a:lnTo>
                      <a:pt x="2522" y="2108"/>
                    </a:lnTo>
                    <a:lnTo>
                      <a:pt x="2719" y="1911"/>
                    </a:lnTo>
                    <a:lnTo>
                      <a:pt x="2936" y="1733"/>
                    </a:lnTo>
                    <a:lnTo>
                      <a:pt x="3153" y="1596"/>
                    </a:lnTo>
                    <a:lnTo>
                      <a:pt x="3330" y="1497"/>
                    </a:lnTo>
                    <a:lnTo>
                      <a:pt x="3507" y="1418"/>
                    </a:lnTo>
                    <a:lnTo>
                      <a:pt x="3704" y="1359"/>
                    </a:lnTo>
                    <a:lnTo>
                      <a:pt x="3881" y="1300"/>
                    </a:lnTo>
                    <a:lnTo>
                      <a:pt x="4098" y="1261"/>
                    </a:lnTo>
                    <a:lnTo>
                      <a:pt x="4295" y="1221"/>
                    </a:lnTo>
                    <a:lnTo>
                      <a:pt x="4512" y="1202"/>
                    </a:lnTo>
                    <a:close/>
                    <a:moveTo>
                      <a:pt x="4453" y="0"/>
                    </a:moveTo>
                    <a:lnTo>
                      <a:pt x="4157" y="39"/>
                    </a:lnTo>
                    <a:lnTo>
                      <a:pt x="3881" y="79"/>
                    </a:lnTo>
                    <a:lnTo>
                      <a:pt x="3606" y="138"/>
                    </a:lnTo>
                    <a:lnTo>
                      <a:pt x="3330" y="217"/>
                    </a:lnTo>
                    <a:lnTo>
                      <a:pt x="3054" y="315"/>
                    </a:lnTo>
                    <a:lnTo>
                      <a:pt x="2798" y="414"/>
                    </a:lnTo>
                    <a:lnTo>
                      <a:pt x="2562" y="552"/>
                    </a:lnTo>
                    <a:lnTo>
                      <a:pt x="2227" y="768"/>
                    </a:lnTo>
                    <a:lnTo>
                      <a:pt x="1931" y="1005"/>
                    </a:lnTo>
                    <a:lnTo>
                      <a:pt x="1655" y="1280"/>
                    </a:lnTo>
                    <a:lnTo>
                      <a:pt x="1399" y="1576"/>
                    </a:lnTo>
                    <a:lnTo>
                      <a:pt x="1222" y="1812"/>
                    </a:lnTo>
                    <a:lnTo>
                      <a:pt x="1045" y="2068"/>
                    </a:lnTo>
                    <a:lnTo>
                      <a:pt x="907" y="2324"/>
                    </a:lnTo>
                    <a:lnTo>
                      <a:pt x="769" y="2600"/>
                    </a:lnTo>
                    <a:lnTo>
                      <a:pt x="631" y="2896"/>
                    </a:lnTo>
                    <a:lnTo>
                      <a:pt x="533" y="3191"/>
                    </a:lnTo>
                    <a:lnTo>
                      <a:pt x="414" y="3506"/>
                    </a:lnTo>
                    <a:lnTo>
                      <a:pt x="336" y="3821"/>
                    </a:lnTo>
                    <a:lnTo>
                      <a:pt x="257" y="4156"/>
                    </a:lnTo>
                    <a:lnTo>
                      <a:pt x="178" y="4491"/>
                    </a:lnTo>
                    <a:lnTo>
                      <a:pt x="139" y="4846"/>
                    </a:lnTo>
                    <a:lnTo>
                      <a:pt x="80" y="5220"/>
                    </a:lnTo>
                    <a:lnTo>
                      <a:pt x="21" y="5969"/>
                    </a:lnTo>
                    <a:lnTo>
                      <a:pt x="1" y="6757"/>
                    </a:lnTo>
                    <a:lnTo>
                      <a:pt x="21" y="7249"/>
                    </a:lnTo>
                    <a:lnTo>
                      <a:pt x="40" y="7781"/>
                    </a:lnTo>
                    <a:lnTo>
                      <a:pt x="80" y="8293"/>
                    </a:lnTo>
                    <a:lnTo>
                      <a:pt x="119" y="8845"/>
                    </a:lnTo>
                    <a:lnTo>
                      <a:pt x="178" y="9396"/>
                    </a:lnTo>
                    <a:lnTo>
                      <a:pt x="257" y="9948"/>
                    </a:lnTo>
                    <a:lnTo>
                      <a:pt x="454" y="11110"/>
                    </a:lnTo>
                    <a:lnTo>
                      <a:pt x="651" y="11996"/>
                    </a:lnTo>
                    <a:lnTo>
                      <a:pt x="868" y="12922"/>
                    </a:lnTo>
                    <a:lnTo>
                      <a:pt x="1104" y="13868"/>
                    </a:lnTo>
                    <a:lnTo>
                      <a:pt x="1380" y="14833"/>
                    </a:lnTo>
                    <a:lnTo>
                      <a:pt x="1695" y="15798"/>
                    </a:lnTo>
                    <a:lnTo>
                      <a:pt x="2030" y="16803"/>
                    </a:lnTo>
                    <a:lnTo>
                      <a:pt x="2404" y="17807"/>
                    </a:lnTo>
                    <a:lnTo>
                      <a:pt x="2798" y="18832"/>
                    </a:lnTo>
                    <a:lnTo>
                      <a:pt x="3212" y="19876"/>
                    </a:lnTo>
                    <a:lnTo>
                      <a:pt x="3665" y="20920"/>
                    </a:lnTo>
                    <a:lnTo>
                      <a:pt x="4137" y="21983"/>
                    </a:lnTo>
                    <a:lnTo>
                      <a:pt x="4650" y="23067"/>
                    </a:lnTo>
                    <a:lnTo>
                      <a:pt x="5181" y="24130"/>
                    </a:lnTo>
                    <a:lnTo>
                      <a:pt x="5733" y="25214"/>
                    </a:lnTo>
                    <a:lnTo>
                      <a:pt x="6324" y="26297"/>
                    </a:lnTo>
                    <a:lnTo>
                      <a:pt x="6954" y="27381"/>
                    </a:lnTo>
                    <a:lnTo>
                      <a:pt x="7526" y="28365"/>
                    </a:lnTo>
                    <a:lnTo>
                      <a:pt x="8097" y="29311"/>
                    </a:lnTo>
                    <a:lnTo>
                      <a:pt x="8688" y="30237"/>
                    </a:lnTo>
                    <a:lnTo>
                      <a:pt x="9279" y="31143"/>
                    </a:lnTo>
                    <a:lnTo>
                      <a:pt x="9870" y="32029"/>
                    </a:lnTo>
                    <a:lnTo>
                      <a:pt x="10480" y="32896"/>
                    </a:lnTo>
                    <a:lnTo>
                      <a:pt x="11091" y="33743"/>
                    </a:lnTo>
                    <a:lnTo>
                      <a:pt x="11721" y="34551"/>
                    </a:lnTo>
                    <a:lnTo>
                      <a:pt x="12332" y="35339"/>
                    </a:lnTo>
                    <a:lnTo>
                      <a:pt x="12962" y="36107"/>
                    </a:lnTo>
                    <a:lnTo>
                      <a:pt x="13573" y="36855"/>
                    </a:lnTo>
                    <a:lnTo>
                      <a:pt x="14203" y="37565"/>
                    </a:lnTo>
                    <a:lnTo>
                      <a:pt x="14834" y="38254"/>
                    </a:lnTo>
                    <a:lnTo>
                      <a:pt x="15464" y="38904"/>
                    </a:lnTo>
                    <a:lnTo>
                      <a:pt x="16075" y="39534"/>
                    </a:lnTo>
                    <a:lnTo>
                      <a:pt x="16705" y="40145"/>
                    </a:lnTo>
                    <a:lnTo>
                      <a:pt x="17316" y="40716"/>
                    </a:lnTo>
                    <a:lnTo>
                      <a:pt x="17926" y="41248"/>
                    </a:lnTo>
                    <a:lnTo>
                      <a:pt x="18537" y="41760"/>
                    </a:lnTo>
                    <a:lnTo>
                      <a:pt x="19147" y="42233"/>
                    </a:lnTo>
                    <a:lnTo>
                      <a:pt x="19738" y="42686"/>
                    </a:lnTo>
                    <a:lnTo>
                      <a:pt x="20349" y="43100"/>
                    </a:lnTo>
                    <a:lnTo>
                      <a:pt x="20920" y="43474"/>
                    </a:lnTo>
                    <a:lnTo>
                      <a:pt x="21511" y="43809"/>
                    </a:lnTo>
                    <a:lnTo>
                      <a:pt x="22083" y="44104"/>
                    </a:lnTo>
                    <a:lnTo>
                      <a:pt x="22634" y="44380"/>
                    </a:lnTo>
                    <a:lnTo>
                      <a:pt x="23186" y="44617"/>
                    </a:lnTo>
                    <a:lnTo>
                      <a:pt x="23737" y="44794"/>
                    </a:lnTo>
                    <a:lnTo>
                      <a:pt x="24269" y="44951"/>
                    </a:lnTo>
                    <a:lnTo>
                      <a:pt x="24801" y="45070"/>
                    </a:lnTo>
                    <a:lnTo>
                      <a:pt x="25313" y="45129"/>
                    </a:lnTo>
                    <a:lnTo>
                      <a:pt x="25825" y="45148"/>
                    </a:lnTo>
                    <a:lnTo>
                      <a:pt x="26101" y="45148"/>
                    </a:lnTo>
                    <a:lnTo>
                      <a:pt x="26396" y="45129"/>
                    </a:lnTo>
                    <a:lnTo>
                      <a:pt x="26672" y="45089"/>
                    </a:lnTo>
                    <a:lnTo>
                      <a:pt x="26948" y="45030"/>
                    </a:lnTo>
                    <a:lnTo>
                      <a:pt x="27224" y="44951"/>
                    </a:lnTo>
                    <a:lnTo>
                      <a:pt x="27480" y="44853"/>
                    </a:lnTo>
                    <a:lnTo>
                      <a:pt x="27736" y="44735"/>
                    </a:lnTo>
                    <a:lnTo>
                      <a:pt x="27992" y="44597"/>
                    </a:lnTo>
                    <a:lnTo>
                      <a:pt x="28327" y="44400"/>
                    </a:lnTo>
                    <a:lnTo>
                      <a:pt x="28622" y="44144"/>
                    </a:lnTo>
                    <a:lnTo>
                      <a:pt x="28898" y="43888"/>
                    </a:lnTo>
                    <a:lnTo>
                      <a:pt x="29154" y="43592"/>
                    </a:lnTo>
                    <a:lnTo>
                      <a:pt x="29331" y="43356"/>
                    </a:lnTo>
                    <a:lnTo>
                      <a:pt x="29489" y="43100"/>
                    </a:lnTo>
                    <a:lnTo>
                      <a:pt x="29647" y="42824"/>
                    </a:lnTo>
                    <a:lnTo>
                      <a:pt x="29785" y="42548"/>
                    </a:lnTo>
                    <a:lnTo>
                      <a:pt x="29903" y="42272"/>
                    </a:lnTo>
                    <a:lnTo>
                      <a:pt x="30021" y="41977"/>
                    </a:lnTo>
                    <a:lnTo>
                      <a:pt x="30119" y="41662"/>
                    </a:lnTo>
                    <a:lnTo>
                      <a:pt x="30218" y="41327"/>
                    </a:lnTo>
                    <a:lnTo>
                      <a:pt x="30297" y="41012"/>
                    </a:lnTo>
                    <a:lnTo>
                      <a:pt x="30356" y="40657"/>
                    </a:lnTo>
                    <a:lnTo>
                      <a:pt x="30415" y="40303"/>
                    </a:lnTo>
                    <a:lnTo>
                      <a:pt x="30474" y="39948"/>
                    </a:lnTo>
                    <a:lnTo>
                      <a:pt x="30533" y="39200"/>
                    </a:lnTo>
                    <a:lnTo>
                      <a:pt x="30553" y="38392"/>
                    </a:lnTo>
                    <a:lnTo>
                      <a:pt x="30533" y="37899"/>
                    </a:lnTo>
                    <a:lnTo>
                      <a:pt x="30513" y="37387"/>
                    </a:lnTo>
                    <a:lnTo>
                      <a:pt x="30474" y="36855"/>
                    </a:lnTo>
                    <a:lnTo>
                      <a:pt x="30435" y="36324"/>
                    </a:lnTo>
                    <a:lnTo>
                      <a:pt x="30356" y="35772"/>
                    </a:lnTo>
                    <a:lnTo>
                      <a:pt x="30277" y="35201"/>
                    </a:lnTo>
                    <a:lnTo>
                      <a:pt x="30080" y="34039"/>
                    </a:lnTo>
                    <a:lnTo>
                      <a:pt x="29903" y="33152"/>
                    </a:lnTo>
                    <a:lnTo>
                      <a:pt x="29686" y="32226"/>
                    </a:lnTo>
                    <a:lnTo>
                      <a:pt x="29430" y="31281"/>
                    </a:lnTo>
                    <a:lnTo>
                      <a:pt x="29154" y="30335"/>
                    </a:lnTo>
                    <a:lnTo>
                      <a:pt x="28859" y="29350"/>
                    </a:lnTo>
                    <a:lnTo>
                      <a:pt x="28524" y="28346"/>
                    </a:lnTo>
                    <a:lnTo>
                      <a:pt x="28150" y="27341"/>
                    </a:lnTo>
                    <a:lnTo>
                      <a:pt x="27756" y="26317"/>
                    </a:lnTo>
                    <a:lnTo>
                      <a:pt x="27342" y="25273"/>
                    </a:lnTo>
                    <a:lnTo>
                      <a:pt x="26889" y="24229"/>
                    </a:lnTo>
                    <a:lnTo>
                      <a:pt x="26416" y="23165"/>
                    </a:lnTo>
                    <a:lnTo>
                      <a:pt x="25904" y="22101"/>
                    </a:lnTo>
                    <a:lnTo>
                      <a:pt x="25372" y="21018"/>
                    </a:lnTo>
                    <a:lnTo>
                      <a:pt x="24801" y="19935"/>
                    </a:lnTo>
                    <a:lnTo>
                      <a:pt x="24230" y="18851"/>
                    </a:lnTo>
                    <a:lnTo>
                      <a:pt x="23599" y="17768"/>
                    </a:lnTo>
                    <a:lnTo>
                      <a:pt x="23028" y="16803"/>
                    </a:lnTo>
                    <a:lnTo>
                      <a:pt x="22457" y="15857"/>
                    </a:lnTo>
                    <a:lnTo>
                      <a:pt x="21866" y="14912"/>
                    </a:lnTo>
                    <a:lnTo>
                      <a:pt x="21275" y="14005"/>
                    </a:lnTo>
                    <a:lnTo>
                      <a:pt x="20664" y="13119"/>
                    </a:lnTo>
                    <a:lnTo>
                      <a:pt x="20073" y="12252"/>
                    </a:lnTo>
                    <a:lnTo>
                      <a:pt x="19443" y="11425"/>
                    </a:lnTo>
                    <a:lnTo>
                      <a:pt x="18832" y="10598"/>
                    </a:lnTo>
                    <a:lnTo>
                      <a:pt x="18222" y="9810"/>
                    </a:lnTo>
                    <a:lnTo>
                      <a:pt x="17591" y="9041"/>
                    </a:lnTo>
                    <a:lnTo>
                      <a:pt x="16961" y="8313"/>
                    </a:lnTo>
                    <a:lnTo>
                      <a:pt x="16350" y="7584"/>
                    </a:lnTo>
                    <a:lnTo>
                      <a:pt x="15720" y="6894"/>
                    </a:lnTo>
                    <a:lnTo>
                      <a:pt x="15090" y="6244"/>
                    </a:lnTo>
                    <a:lnTo>
                      <a:pt x="14479" y="5614"/>
                    </a:lnTo>
                    <a:lnTo>
                      <a:pt x="13849" y="5023"/>
                    </a:lnTo>
                    <a:lnTo>
                      <a:pt x="13238" y="4452"/>
                    </a:lnTo>
                    <a:lnTo>
                      <a:pt x="12627" y="3900"/>
                    </a:lnTo>
                    <a:lnTo>
                      <a:pt x="12017" y="3388"/>
                    </a:lnTo>
                    <a:lnTo>
                      <a:pt x="11406" y="2915"/>
                    </a:lnTo>
                    <a:lnTo>
                      <a:pt x="10795" y="2482"/>
                    </a:lnTo>
                    <a:lnTo>
                      <a:pt x="10205" y="2068"/>
                    </a:lnTo>
                    <a:lnTo>
                      <a:pt x="9633" y="1694"/>
                    </a:lnTo>
                    <a:lnTo>
                      <a:pt x="9042" y="1359"/>
                    </a:lnTo>
                    <a:lnTo>
                      <a:pt x="8471" y="1044"/>
                    </a:lnTo>
                    <a:lnTo>
                      <a:pt x="7920" y="768"/>
                    </a:lnTo>
                    <a:lnTo>
                      <a:pt x="7368" y="552"/>
                    </a:lnTo>
                    <a:lnTo>
                      <a:pt x="6816" y="355"/>
                    </a:lnTo>
                    <a:lnTo>
                      <a:pt x="6285" y="197"/>
                    </a:lnTo>
                    <a:lnTo>
                      <a:pt x="5753" y="98"/>
                    </a:lnTo>
                    <a:lnTo>
                      <a:pt x="5241" y="20"/>
                    </a:lnTo>
                    <a:lnTo>
                      <a:pt x="47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20"/>
              <p:cNvSpPr/>
              <p:nvPr/>
            </p:nvSpPr>
            <p:spPr>
              <a:xfrm>
                <a:off x="2492650" y="420825"/>
                <a:ext cx="1129225" cy="763325"/>
              </a:xfrm>
              <a:custGeom>
                <a:avLst/>
                <a:gdLst/>
                <a:ahLst/>
                <a:cxnLst/>
                <a:rect l="l" t="t" r="r" b="b"/>
                <a:pathLst>
                  <a:path w="45169" h="30533" extrusionOk="0">
                    <a:moveTo>
                      <a:pt x="38412" y="1202"/>
                    </a:moveTo>
                    <a:lnTo>
                      <a:pt x="38905" y="1221"/>
                    </a:lnTo>
                    <a:lnTo>
                      <a:pt x="39358" y="1241"/>
                    </a:lnTo>
                    <a:lnTo>
                      <a:pt x="39811" y="1280"/>
                    </a:lnTo>
                    <a:lnTo>
                      <a:pt x="40244" y="1340"/>
                    </a:lnTo>
                    <a:lnTo>
                      <a:pt x="40658" y="1399"/>
                    </a:lnTo>
                    <a:lnTo>
                      <a:pt x="41032" y="1497"/>
                    </a:lnTo>
                    <a:lnTo>
                      <a:pt x="41406" y="1596"/>
                    </a:lnTo>
                    <a:lnTo>
                      <a:pt x="41741" y="1714"/>
                    </a:lnTo>
                    <a:lnTo>
                      <a:pt x="42056" y="1852"/>
                    </a:lnTo>
                    <a:lnTo>
                      <a:pt x="42332" y="1990"/>
                    </a:lnTo>
                    <a:lnTo>
                      <a:pt x="42608" y="2167"/>
                    </a:lnTo>
                    <a:lnTo>
                      <a:pt x="42844" y="2324"/>
                    </a:lnTo>
                    <a:lnTo>
                      <a:pt x="43061" y="2521"/>
                    </a:lnTo>
                    <a:lnTo>
                      <a:pt x="43258" y="2718"/>
                    </a:lnTo>
                    <a:lnTo>
                      <a:pt x="43416" y="2935"/>
                    </a:lnTo>
                    <a:lnTo>
                      <a:pt x="43573" y="3152"/>
                    </a:lnTo>
                    <a:lnTo>
                      <a:pt x="43652" y="3329"/>
                    </a:lnTo>
                    <a:lnTo>
                      <a:pt x="43731" y="3506"/>
                    </a:lnTo>
                    <a:lnTo>
                      <a:pt x="43810" y="3684"/>
                    </a:lnTo>
                    <a:lnTo>
                      <a:pt x="43849" y="3881"/>
                    </a:lnTo>
                    <a:lnTo>
                      <a:pt x="43908" y="4078"/>
                    </a:lnTo>
                    <a:lnTo>
                      <a:pt x="43928" y="4294"/>
                    </a:lnTo>
                    <a:lnTo>
                      <a:pt x="43948" y="4511"/>
                    </a:lnTo>
                    <a:lnTo>
                      <a:pt x="43948" y="4728"/>
                    </a:lnTo>
                    <a:lnTo>
                      <a:pt x="43948" y="5122"/>
                    </a:lnTo>
                    <a:lnTo>
                      <a:pt x="43888" y="5535"/>
                    </a:lnTo>
                    <a:lnTo>
                      <a:pt x="43790" y="5988"/>
                    </a:lnTo>
                    <a:lnTo>
                      <a:pt x="43652" y="6441"/>
                    </a:lnTo>
                    <a:lnTo>
                      <a:pt x="43514" y="6855"/>
                    </a:lnTo>
                    <a:lnTo>
                      <a:pt x="43337" y="7288"/>
                    </a:lnTo>
                    <a:lnTo>
                      <a:pt x="43140" y="7741"/>
                    </a:lnTo>
                    <a:lnTo>
                      <a:pt x="42903" y="8195"/>
                    </a:lnTo>
                    <a:lnTo>
                      <a:pt x="42647" y="8648"/>
                    </a:lnTo>
                    <a:lnTo>
                      <a:pt x="42352" y="9120"/>
                    </a:lnTo>
                    <a:lnTo>
                      <a:pt x="42037" y="9613"/>
                    </a:lnTo>
                    <a:lnTo>
                      <a:pt x="41702" y="10105"/>
                    </a:lnTo>
                    <a:lnTo>
                      <a:pt x="41150" y="10854"/>
                    </a:lnTo>
                    <a:lnTo>
                      <a:pt x="40520" y="11602"/>
                    </a:lnTo>
                    <a:lnTo>
                      <a:pt x="39850" y="12390"/>
                    </a:lnTo>
                    <a:lnTo>
                      <a:pt x="39121" y="13158"/>
                    </a:lnTo>
                    <a:lnTo>
                      <a:pt x="38353" y="13966"/>
                    </a:lnTo>
                    <a:lnTo>
                      <a:pt x="37526" y="14754"/>
                    </a:lnTo>
                    <a:lnTo>
                      <a:pt x="36639" y="15562"/>
                    </a:lnTo>
                    <a:lnTo>
                      <a:pt x="35714" y="16350"/>
                    </a:lnTo>
                    <a:lnTo>
                      <a:pt x="34748" y="17157"/>
                    </a:lnTo>
                    <a:lnTo>
                      <a:pt x="33724" y="17945"/>
                    </a:lnTo>
                    <a:lnTo>
                      <a:pt x="32660" y="18733"/>
                    </a:lnTo>
                    <a:lnTo>
                      <a:pt x="31557" y="19521"/>
                    </a:lnTo>
                    <a:lnTo>
                      <a:pt x="30435" y="20309"/>
                    </a:lnTo>
                    <a:lnTo>
                      <a:pt x="29253" y="21057"/>
                    </a:lnTo>
                    <a:lnTo>
                      <a:pt x="28031" y="21826"/>
                    </a:lnTo>
                    <a:lnTo>
                      <a:pt x="26790" y="22555"/>
                    </a:lnTo>
                    <a:lnTo>
                      <a:pt x="25372" y="23362"/>
                    </a:lnTo>
                    <a:lnTo>
                      <a:pt x="23954" y="24111"/>
                    </a:lnTo>
                    <a:lnTo>
                      <a:pt x="22536" y="24820"/>
                    </a:lnTo>
                    <a:lnTo>
                      <a:pt x="21137" y="25470"/>
                    </a:lnTo>
                    <a:lnTo>
                      <a:pt x="19758" y="26081"/>
                    </a:lnTo>
                    <a:lnTo>
                      <a:pt x="18399" y="26632"/>
                    </a:lnTo>
                    <a:lnTo>
                      <a:pt x="17059" y="27144"/>
                    </a:lnTo>
                    <a:lnTo>
                      <a:pt x="15759" y="27597"/>
                    </a:lnTo>
                    <a:lnTo>
                      <a:pt x="14479" y="28011"/>
                    </a:lnTo>
                    <a:lnTo>
                      <a:pt x="13238" y="28346"/>
                    </a:lnTo>
                    <a:lnTo>
                      <a:pt x="12036" y="28661"/>
                    </a:lnTo>
                    <a:lnTo>
                      <a:pt x="10894" y="28897"/>
                    </a:lnTo>
                    <a:lnTo>
                      <a:pt x="9771" y="29094"/>
                    </a:lnTo>
                    <a:lnTo>
                      <a:pt x="9239" y="29173"/>
                    </a:lnTo>
                    <a:lnTo>
                      <a:pt x="8707" y="29232"/>
                    </a:lnTo>
                    <a:lnTo>
                      <a:pt x="8195" y="29272"/>
                    </a:lnTo>
                    <a:lnTo>
                      <a:pt x="7703" y="29311"/>
                    </a:lnTo>
                    <a:lnTo>
                      <a:pt x="7230" y="29331"/>
                    </a:lnTo>
                    <a:lnTo>
                      <a:pt x="6265" y="29331"/>
                    </a:lnTo>
                    <a:lnTo>
                      <a:pt x="5792" y="29311"/>
                    </a:lnTo>
                    <a:lnTo>
                      <a:pt x="5339" y="29272"/>
                    </a:lnTo>
                    <a:lnTo>
                      <a:pt x="4925" y="29213"/>
                    </a:lnTo>
                    <a:lnTo>
                      <a:pt x="4512" y="29134"/>
                    </a:lnTo>
                    <a:lnTo>
                      <a:pt x="4118" y="29035"/>
                    </a:lnTo>
                    <a:lnTo>
                      <a:pt x="3763" y="28937"/>
                    </a:lnTo>
                    <a:lnTo>
                      <a:pt x="3428" y="28819"/>
                    </a:lnTo>
                    <a:lnTo>
                      <a:pt x="3113" y="28681"/>
                    </a:lnTo>
                    <a:lnTo>
                      <a:pt x="2818" y="28543"/>
                    </a:lnTo>
                    <a:lnTo>
                      <a:pt x="2562" y="28385"/>
                    </a:lnTo>
                    <a:lnTo>
                      <a:pt x="2325" y="28208"/>
                    </a:lnTo>
                    <a:lnTo>
                      <a:pt x="2109" y="28031"/>
                    </a:lnTo>
                    <a:lnTo>
                      <a:pt x="1912" y="27814"/>
                    </a:lnTo>
                    <a:lnTo>
                      <a:pt x="1754" y="27617"/>
                    </a:lnTo>
                    <a:lnTo>
                      <a:pt x="1596" y="27381"/>
                    </a:lnTo>
                    <a:lnTo>
                      <a:pt x="1518" y="27203"/>
                    </a:lnTo>
                    <a:lnTo>
                      <a:pt x="1439" y="27026"/>
                    </a:lnTo>
                    <a:lnTo>
                      <a:pt x="1360" y="26849"/>
                    </a:lnTo>
                    <a:lnTo>
                      <a:pt x="1301" y="26652"/>
                    </a:lnTo>
                    <a:lnTo>
                      <a:pt x="1261" y="26455"/>
                    </a:lnTo>
                    <a:lnTo>
                      <a:pt x="1242" y="26258"/>
                    </a:lnTo>
                    <a:lnTo>
                      <a:pt x="1222" y="26041"/>
                    </a:lnTo>
                    <a:lnTo>
                      <a:pt x="1202" y="25805"/>
                    </a:lnTo>
                    <a:lnTo>
                      <a:pt x="1222" y="25411"/>
                    </a:lnTo>
                    <a:lnTo>
                      <a:pt x="1281" y="24997"/>
                    </a:lnTo>
                    <a:lnTo>
                      <a:pt x="1380" y="24564"/>
                    </a:lnTo>
                    <a:lnTo>
                      <a:pt x="1498" y="24091"/>
                    </a:lnTo>
                    <a:lnTo>
                      <a:pt x="1655" y="23677"/>
                    </a:lnTo>
                    <a:lnTo>
                      <a:pt x="1833" y="23244"/>
                    </a:lnTo>
                    <a:lnTo>
                      <a:pt x="2030" y="22811"/>
                    </a:lnTo>
                    <a:lnTo>
                      <a:pt x="2266" y="22358"/>
                    </a:lnTo>
                    <a:lnTo>
                      <a:pt x="2522" y="21885"/>
                    </a:lnTo>
                    <a:lnTo>
                      <a:pt x="2798" y="21412"/>
                    </a:lnTo>
                    <a:lnTo>
                      <a:pt x="3113" y="20939"/>
                    </a:lnTo>
                    <a:lnTo>
                      <a:pt x="3468" y="20447"/>
                    </a:lnTo>
                    <a:lnTo>
                      <a:pt x="4019" y="19698"/>
                    </a:lnTo>
                    <a:lnTo>
                      <a:pt x="4630" y="18930"/>
                    </a:lnTo>
                    <a:lnTo>
                      <a:pt x="5319" y="18162"/>
                    </a:lnTo>
                    <a:lnTo>
                      <a:pt x="6028" y="17374"/>
                    </a:lnTo>
                    <a:lnTo>
                      <a:pt x="6816" y="16586"/>
                    </a:lnTo>
                    <a:lnTo>
                      <a:pt x="7644" y="15778"/>
                    </a:lnTo>
                    <a:lnTo>
                      <a:pt x="8530" y="14990"/>
                    </a:lnTo>
                    <a:lnTo>
                      <a:pt x="9456" y="14183"/>
                    </a:lnTo>
                    <a:lnTo>
                      <a:pt x="10421" y="13395"/>
                    </a:lnTo>
                    <a:lnTo>
                      <a:pt x="11445" y="12587"/>
                    </a:lnTo>
                    <a:lnTo>
                      <a:pt x="12509" y="11799"/>
                    </a:lnTo>
                    <a:lnTo>
                      <a:pt x="13593" y="11011"/>
                    </a:lnTo>
                    <a:lnTo>
                      <a:pt x="14735" y="10243"/>
                    </a:lnTo>
                    <a:lnTo>
                      <a:pt x="15917" y="9475"/>
                    </a:lnTo>
                    <a:lnTo>
                      <a:pt x="17138" y="8726"/>
                    </a:lnTo>
                    <a:lnTo>
                      <a:pt x="18379" y="7978"/>
                    </a:lnTo>
                    <a:lnTo>
                      <a:pt x="19797" y="7190"/>
                    </a:lnTo>
                    <a:lnTo>
                      <a:pt x="21216" y="6422"/>
                    </a:lnTo>
                    <a:lnTo>
                      <a:pt x="22634" y="5732"/>
                    </a:lnTo>
                    <a:lnTo>
                      <a:pt x="24033" y="5063"/>
                    </a:lnTo>
                    <a:lnTo>
                      <a:pt x="25411" y="4452"/>
                    </a:lnTo>
                    <a:lnTo>
                      <a:pt x="26771" y="3900"/>
                    </a:lnTo>
                    <a:lnTo>
                      <a:pt x="28090" y="3388"/>
                    </a:lnTo>
                    <a:lnTo>
                      <a:pt x="29410" y="2935"/>
                    </a:lnTo>
                    <a:lnTo>
                      <a:pt x="30691" y="2541"/>
                    </a:lnTo>
                    <a:lnTo>
                      <a:pt x="31912" y="2187"/>
                    </a:lnTo>
                    <a:lnTo>
                      <a:pt x="33113" y="1891"/>
                    </a:lnTo>
                    <a:lnTo>
                      <a:pt x="34276" y="1635"/>
                    </a:lnTo>
                    <a:lnTo>
                      <a:pt x="35398" y="1458"/>
                    </a:lnTo>
                    <a:lnTo>
                      <a:pt x="35930" y="1379"/>
                    </a:lnTo>
                    <a:lnTo>
                      <a:pt x="36442" y="1320"/>
                    </a:lnTo>
                    <a:lnTo>
                      <a:pt x="36955" y="1261"/>
                    </a:lnTo>
                    <a:lnTo>
                      <a:pt x="37467" y="1221"/>
                    </a:lnTo>
                    <a:lnTo>
                      <a:pt x="37940" y="1202"/>
                    </a:lnTo>
                    <a:close/>
                    <a:moveTo>
                      <a:pt x="37900" y="0"/>
                    </a:moveTo>
                    <a:lnTo>
                      <a:pt x="37388" y="20"/>
                    </a:lnTo>
                    <a:lnTo>
                      <a:pt x="36856" y="59"/>
                    </a:lnTo>
                    <a:lnTo>
                      <a:pt x="36324" y="118"/>
                    </a:lnTo>
                    <a:lnTo>
                      <a:pt x="35773" y="177"/>
                    </a:lnTo>
                    <a:lnTo>
                      <a:pt x="35221" y="256"/>
                    </a:lnTo>
                    <a:lnTo>
                      <a:pt x="34059" y="453"/>
                    </a:lnTo>
                    <a:lnTo>
                      <a:pt x="33153" y="650"/>
                    </a:lnTo>
                    <a:lnTo>
                      <a:pt x="32227" y="867"/>
                    </a:lnTo>
                    <a:lnTo>
                      <a:pt x="31301" y="1103"/>
                    </a:lnTo>
                    <a:lnTo>
                      <a:pt x="30336" y="1379"/>
                    </a:lnTo>
                    <a:lnTo>
                      <a:pt x="29351" y="1694"/>
                    </a:lnTo>
                    <a:lnTo>
                      <a:pt x="28366" y="2029"/>
                    </a:lnTo>
                    <a:lnTo>
                      <a:pt x="27342" y="2384"/>
                    </a:lnTo>
                    <a:lnTo>
                      <a:pt x="26318" y="2778"/>
                    </a:lnTo>
                    <a:lnTo>
                      <a:pt x="25274" y="3211"/>
                    </a:lnTo>
                    <a:lnTo>
                      <a:pt x="24230" y="3664"/>
                    </a:lnTo>
                    <a:lnTo>
                      <a:pt x="23166" y="4137"/>
                    </a:lnTo>
                    <a:lnTo>
                      <a:pt x="22102" y="4649"/>
                    </a:lnTo>
                    <a:lnTo>
                      <a:pt x="21019" y="5181"/>
                    </a:lnTo>
                    <a:lnTo>
                      <a:pt x="19955" y="5732"/>
                    </a:lnTo>
                    <a:lnTo>
                      <a:pt x="18872" y="6323"/>
                    </a:lnTo>
                    <a:lnTo>
                      <a:pt x="17769" y="6934"/>
                    </a:lnTo>
                    <a:lnTo>
                      <a:pt x="16803" y="7505"/>
                    </a:lnTo>
                    <a:lnTo>
                      <a:pt x="15858" y="8096"/>
                    </a:lnTo>
                    <a:lnTo>
                      <a:pt x="14932" y="8687"/>
                    </a:lnTo>
                    <a:lnTo>
                      <a:pt x="14026" y="9278"/>
                    </a:lnTo>
                    <a:lnTo>
                      <a:pt x="13140" y="9869"/>
                    </a:lnTo>
                    <a:lnTo>
                      <a:pt x="12273" y="10480"/>
                    </a:lnTo>
                    <a:lnTo>
                      <a:pt x="11426" y="11090"/>
                    </a:lnTo>
                    <a:lnTo>
                      <a:pt x="10618" y="11701"/>
                    </a:lnTo>
                    <a:lnTo>
                      <a:pt x="9811" y="12331"/>
                    </a:lnTo>
                    <a:lnTo>
                      <a:pt x="9042" y="12962"/>
                    </a:lnTo>
                    <a:lnTo>
                      <a:pt x="8313" y="13572"/>
                    </a:lnTo>
                    <a:lnTo>
                      <a:pt x="7604" y="14202"/>
                    </a:lnTo>
                    <a:lnTo>
                      <a:pt x="6915" y="14833"/>
                    </a:lnTo>
                    <a:lnTo>
                      <a:pt x="6245" y="15443"/>
                    </a:lnTo>
                    <a:lnTo>
                      <a:pt x="5615" y="16074"/>
                    </a:lnTo>
                    <a:lnTo>
                      <a:pt x="5024" y="16704"/>
                    </a:lnTo>
                    <a:lnTo>
                      <a:pt x="4453" y="17315"/>
                    </a:lnTo>
                    <a:lnTo>
                      <a:pt x="3901" y="17925"/>
                    </a:lnTo>
                    <a:lnTo>
                      <a:pt x="3409" y="18536"/>
                    </a:lnTo>
                    <a:lnTo>
                      <a:pt x="2916" y="19147"/>
                    </a:lnTo>
                    <a:lnTo>
                      <a:pt x="2483" y="19738"/>
                    </a:lnTo>
                    <a:lnTo>
                      <a:pt x="2069" y="20329"/>
                    </a:lnTo>
                    <a:lnTo>
                      <a:pt x="1695" y="20920"/>
                    </a:lnTo>
                    <a:lnTo>
                      <a:pt x="1360" y="21491"/>
                    </a:lnTo>
                    <a:lnTo>
                      <a:pt x="1045" y="22062"/>
                    </a:lnTo>
                    <a:lnTo>
                      <a:pt x="789" y="22633"/>
                    </a:lnTo>
                    <a:lnTo>
                      <a:pt x="552" y="23185"/>
                    </a:lnTo>
                    <a:lnTo>
                      <a:pt x="355" y="23736"/>
                    </a:lnTo>
                    <a:lnTo>
                      <a:pt x="198" y="24268"/>
                    </a:lnTo>
                    <a:lnTo>
                      <a:pt x="99" y="24800"/>
                    </a:lnTo>
                    <a:lnTo>
                      <a:pt x="20" y="25312"/>
                    </a:lnTo>
                    <a:lnTo>
                      <a:pt x="1" y="25805"/>
                    </a:lnTo>
                    <a:lnTo>
                      <a:pt x="20" y="26100"/>
                    </a:lnTo>
                    <a:lnTo>
                      <a:pt x="40" y="26396"/>
                    </a:lnTo>
                    <a:lnTo>
                      <a:pt x="80" y="26671"/>
                    </a:lnTo>
                    <a:lnTo>
                      <a:pt x="139" y="26947"/>
                    </a:lnTo>
                    <a:lnTo>
                      <a:pt x="217" y="27223"/>
                    </a:lnTo>
                    <a:lnTo>
                      <a:pt x="316" y="27479"/>
                    </a:lnTo>
                    <a:lnTo>
                      <a:pt x="434" y="27735"/>
                    </a:lnTo>
                    <a:lnTo>
                      <a:pt x="552" y="27991"/>
                    </a:lnTo>
                    <a:lnTo>
                      <a:pt x="769" y="28306"/>
                    </a:lnTo>
                    <a:lnTo>
                      <a:pt x="1005" y="28622"/>
                    </a:lnTo>
                    <a:lnTo>
                      <a:pt x="1281" y="28897"/>
                    </a:lnTo>
                    <a:lnTo>
                      <a:pt x="1577" y="29153"/>
                    </a:lnTo>
                    <a:lnTo>
                      <a:pt x="1813" y="29331"/>
                    </a:lnTo>
                    <a:lnTo>
                      <a:pt x="2069" y="29488"/>
                    </a:lnTo>
                    <a:lnTo>
                      <a:pt x="2325" y="29646"/>
                    </a:lnTo>
                    <a:lnTo>
                      <a:pt x="2601" y="29784"/>
                    </a:lnTo>
                    <a:lnTo>
                      <a:pt x="2896" y="29902"/>
                    </a:lnTo>
                    <a:lnTo>
                      <a:pt x="3192" y="30020"/>
                    </a:lnTo>
                    <a:lnTo>
                      <a:pt x="3507" y="30119"/>
                    </a:lnTo>
                    <a:lnTo>
                      <a:pt x="3822" y="30217"/>
                    </a:lnTo>
                    <a:lnTo>
                      <a:pt x="4157" y="30296"/>
                    </a:lnTo>
                    <a:lnTo>
                      <a:pt x="4492" y="30355"/>
                    </a:lnTo>
                    <a:lnTo>
                      <a:pt x="4847" y="30414"/>
                    </a:lnTo>
                    <a:lnTo>
                      <a:pt x="5221" y="30454"/>
                    </a:lnTo>
                    <a:lnTo>
                      <a:pt x="5969" y="30513"/>
                    </a:lnTo>
                    <a:lnTo>
                      <a:pt x="6757" y="30532"/>
                    </a:lnTo>
                    <a:lnTo>
                      <a:pt x="7269" y="30532"/>
                    </a:lnTo>
                    <a:lnTo>
                      <a:pt x="7782" y="30513"/>
                    </a:lnTo>
                    <a:lnTo>
                      <a:pt x="8294" y="30473"/>
                    </a:lnTo>
                    <a:lnTo>
                      <a:pt x="8845" y="30434"/>
                    </a:lnTo>
                    <a:lnTo>
                      <a:pt x="9397" y="30355"/>
                    </a:lnTo>
                    <a:lnTo>
                      <a:pt x="9948" y="30276"/>
                    </a:lnTo>
                    <a:lnTo>
                      <a:pt x="11111" y="30079"/>
                    </a:lnTo>
                    <a:lnTo>
                      <a:pt x="12017" y="29902"/>
                    </a:lnTo>
                    <a:lnTo>
                      <a:pt x="12923" y="29685"/>
                    </a:lnTo>
                    <a:lnTo>
                      <a:pt x="13868" y="29429"/>
                    </a:lnTo>
                    <a:lnTo>
                      <a:pt x="14834" y="29153"/>
                    </a:lnTo>
                    <a:lnTo>
                      <a:pt x="15818" y="28858"/>
                    </a:lnTo>
                    <a:lnTo>
                      <a:pt x="16803" y="28523"/>
                    </a:lnTo>
                    <a:lnTo>
                      <a:pt x="17828" y="28149"/>
                    </a:lnTo>
                    <a:lnTo>
                      <a:pt x="18852" y="27755"/>
                    </a:lnTo>
                    <a:lnTo>
                      <a:pt x="19876" y="27341"/>
                    </a:lnTo>
                    <a:lnTo>
                      <a:pt x="20940" y="26888"/>
                    </a:lnTo>
                    <a:lnTo>
                      <a:pt x="22004" y="26396"/>
                    </a:lnTo>
                    <a:lnTo>
                      <a:pt x="23067" y="25903"/>
                    </a:lnTo>
                    <a:lnTo>
                      <a:pt x="24131" y="25371"/>
                    </a:lnTo>
                    <a:lnTo>
                      <a:pt x="25215" y="24800"/>
                    </a:lnTo>
                    <a:lnTo>
                      <a:pt x="26298" y="24209"/>
                    </a:lnTo>
                    <a:lnTo>
                      <a:pt x="27401" y="23599"/>
                    </a:lnTo>
                    <a:lnTo>
                      <a:pt x="28366" y="23027"/>
                    </a:lnTo>
                    <a:lnTo>
                      <a:pt x="29312" y="22456"/>
                    </a:lnTo>
                    <a:lnTo>
                      <a:pt x="30238" y="21865"/>
                    </a:lnTo>
                    <a:lnTo>
                      <a:pt x="31144" y="21274"/>
                    </a:lnTo>
                    <a:lnTo>
                      <a:pt x="32030" y="20664"/>
                    </a:lnTo>
                    <a:lnTo>
                      <a:pt x="32897" y="20053"/>
                    </a:lnTo>
                    <a:lnTo>
                      <a:pt x="33744" y="19442"/>
                    </a:lnTo>
                    <a:lnTo>
                      <a:pt x="34551" y="18832"/>
                    </a:lnTo>
                    <a:lnTo>
                      <a:pt x="35339" y="18201"/>
                    </a:lnTo>
                    <a:lnTo>
                      <a:pt x="36108" y="17591"/>
                    </a:lnTo>
                    <a:lnTo>
                      <a:pt x="36856" y="16960"/>
                    </a:lnTo>
                    <a:lnTo>
                      <a:pt x="37565" y="16330"/>
                    </a:lnTo>
                    <a:lnTo>
                      <a:pt x="38255" y="15719"/>
                    </a:lnTo>
                    <a:lnTo>
                      <a:pt x="38924" y="15089"/>
                    </a:lnTo>
                    <a:lnTo>
                      <a:pt x="39555" y="14459"/>
                    </a:lnTo>
                    <a:lnTo>
                      <a:pt x="40146" y="13848"/>
                    </a:lnTo>
                    <a:lnTo>
                      <a:pt x="40717" y="13218"/>
                    </a:lnTo>
                    <a:lnTo>
                      <a:pt x="41249" y="12607"/>
                    </a:lnTo>
                    <a:lnTo>
                      <a:pt x="41761" y="11996"/>
                    </a:lnTo>
                    <a:lnTo>
                      <a:pt x="42234" y="11405"/>
                    </a:lnTo>
                    <a:lnTo>
                      <a:pt x="42687" y="10795"/>
                    </a:lnTo>
                    <a:lnTo>
                      <a:pt x="43100" y="10204"/>
                    </a:lnTo>
                    <a:lnTo>
                      <a:pt x="43475" y="9613"/>
                    </a:lnTo>
                    <a:lnTo>
                      <a:pt x="43810" y="9042"/>
                    </a:lnTo>
                    <a:lnTo>
                      <a:pt x="44125" y="8470"/>
                    </a:lnTo>
                    <a:lnTo>
                      <a:pt x="44381" y="7899"/>
                    </a:lnTo>
                    <a:lnTo>
                      <a:pt x="44617" y="7348"/>
                    </a:lnTo>
                    <a:lnTo>
                      <a:pt x="44814" y="6816"/>
                    </a:lnTo>
                    <a:lnTo>
                      <a:pt x="44952" y="6284"/>
                    </a:lnTo>
                    <a:lnTo>
                      <a:pt x="45070" y="5752"/>
                    </a:lnTo>
                    <a:lnTo>
                      <a:pt x="45129" y="5240"/>
                    </a:lnTo>
                    <a:lnTo>
                      <a:pt x="45169" y="4728"/>
                    </a:lnTo>
                    <a:lnTo>
                      <a:pt x="45149" y="4432"/>
                    </a:lnTo>
                    <a:lnTo>
                      <a:pt x="45129" y="4156"/>
                    </a:lnTo>
                    <a:lnTo>
                      <a:pt x="45090" y="3861"/>
                    </a:lnTo>
                    <a:lnTo>
                      <a:pt x="45031" y="3585"/>
                    </a:lnTo>
                    <a:lnTo>
                      <a:pt x="44952" y="3329"/>
                    </a:lnTo>
                    <a:lnTo>
                      <a:pt x="44854" y="3053"/>
                    </a:lnTo>
                    <a:lnTo>
                      <a:pt x="44735" y="2797"/>
                    </a:lnTo>
                    <a:lnTo>
                      <a:pt x="44617" y="2561"/>
                    </a:lnTo>
                    <a:lnTo>
                      <a:pt x="44401" y="2226"/>
                    </a:lnTo>
                    <a:lnTo>
                      <a:pt x="44164" y="1930"/>
                    </a:lnTo>
                    <a:lnTo>
                      <a:pt x="43888" y="1635"/>
                    </a:lnTo>
                    <a:lnTo>
                      <a:pt x="43593" y="1379"/>
                    </a:lnTo>
                    <a:lnTo>
                      <a:pt x="43357" y="1202"/>
                    </a:lnTo>
                    <a:lnTo>
                      <a:pt x="43100" y="1044"/>
                    </a:lnTo>
                    <a:lnTo>
                      <a:pt x="42844" y="886"/>
                    </a:lnTo>
                    <a:lnTo>
                      <a:pt x="42569" y="749"/>
                    </a:lnTo>
                    <a:lnTo>
                      <a:pt x="42273" y="630"/>
                    </a:lnTo>
                    <a:lnTo>
                      <a:pt x="41978" y="512"/>
                    </a:lnTo>
                    <a:lnTo>
                      <a:pt x="41663" y="414"/>
                    </a:lnTo>
                    <a:lnTo>
                      <a:pt x="41347" y="335"/>
                    </a:lnTo>
                    <a:lnTo>
                      <a:pt x="41012" y="256"/>
                    </a:lnTo>
                    <a:lnTo>
                      <a:pt x="40658" y="177"/>
                    </a:lnTo>
                    <a:lnTo>
                      <a:pt x="40303" y="118"/>
                    </a:lnTo>
                    <a:lnTo>
                      <a:pt x="39949" y="79"/>
                    </a:lnTo>
                    <a:lnTo>
                      <a:pt x="39200" y="20"/>
                    </a:lnTo>
                    <a:lnTo>
                      <a:pt x="3841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20"/>
              <p:cNvSpPr/>
              <p:nvPr/>
            </p:nvSpPr>
            <p:spPr>
              <a:xfrm>
                <a:off x="2752175" y="478425"/>
                <a:ext cx="638750" cy="638750"/>
              </a:xfrm>
              <a:custGeom>
                <a:avLst/>
                <a:gdLst/>
                <a:ahLst/>
                <a:cxnLst/>
                <a:rect l="l" t="t" r="r" b="b"/>
                <a:pathLst>
                  <a:path w="25550" h="25550" extrusionOk="0">
                    <a:moveTo>
                      <a:pt x="12411" y="1"/>
                    </a:moveTo>
                    <a:lnTo>
                      <a:pt x="11800" y="20"/>
                    </a:lnTo>
                    <a:lnTo>
                      <a:pt x="11189" y="99"/>
                    </a:lnTo>
                    <a:lnTo>
                      <a:pt x="10579" y="178"/>
                    </a:lnTo>
                    <a:lnTo>
                      <a:pt x="9968" y="296"/>
                    </a:lnTo>
                    <a:lnTo>
                      <a:pt x="9377" y="454"/>
                    </a:lnTo>
                    <a:lnTo>
                      <a:pt x="8786" y="631"/>
                    </a:lnTo>
                    <a:lnTo>
                      <a:pt x="8215" y="828"/>
                    </a:lnTo>
                    <a:lnTo>
                      <a:pt x="7644" y="1064"/>
                    </a:lnTo>
                    <a:lnTo>
                      <a:pt x="7092" y="1321"/>
                    </a:lnTo>
                    <a:lnTo>
                      <a:pt x="6541" y="1616"/>
                    </a:lnTo>
                    <a:lnTo>
                      <a:pt x="6028" y="1911"/>
                    </a:lnTo>
                    <a:lnTo>
                      <a:pt x="5497" y="2266"/>
                    </a:lnTo>
                    <a:lnTo>
                      <a:pt x="5004" y="2621"/>
                    </a:lnTo>
                    <a:lnTo>
                      <a:pt x="4531" y="3015"/>
                    </a:lnTo>
                    <a:lnTo>
                      <a:pt x="4059" y="3428"/>
                    </a:lnTo>
                    <a:lnTo>
                      <a:pt x="3606" y="3862"/>
                    </a:lnTo>
                    <a:lnTo>
                      <a:pt x="3192" y="4315"/>
                    </a:lnTo>
                    <a:lnTo>
                      <a:pt x="2778" y="4807"/>
                    </a:lnTo>
                    <a:lnTo>
                      <a:pt x="2404" y="5300"/>
                    </a:lnTo>
                    <a:lnTo>
                      <a:pt x="2049" y="5831"/>
                    </a:lnTo>
                    <a:lnTo>
                      <a:pt x="1695" y="6383"/>
                    </a:lnTo>
                    <a:lnTo>
                      <a:pt x="1399" y="6954"/>
                    </a:lnTo>
                    <a:lnTo>
                      <a:pt x="1104" y="7545"/>
                    </a:lnTo>
                    <a:lnTo>
                      <a:pt x="848" y="8156"/>
                    </a:lnTo>
                    <a:lnTo>
                      <a:pt x="631" y="8766"/>
                    </a:lnTo>
                    <a:lnTo>
                      <a:pt x="454" y="9377"/>
                    </a:lnTo>
                    <a:lnTo>
                      <a:pt x="296" y="10007"/>
                    </a:lnTo>
                    <a:lnTo>
                      <a:pt x="178" y="10618"/>
                    </a:lnTo>
                    <a:lnTo>
                      <a:pt x="80" y="11248"/>
                    </a:lnTo>
                    <a:lnTo>
                      <a:pt x="20" y="11879"/>
                    </a:lnTo>
                    <a:lnTo>
                      <a:pt x="1" y="12489"/>
                    </a:lnTo>
                    <a:lnTo>
                      <a:pt x="1" y="13120"/>
                    </a:lnTo>
                    <a:lnTo>
                      <a:pt x="20" y="13730"/>
                    </a:lnTo>
                    <a:lnTo>
                      <a:pt x="99" y="14341"/>
                    </a:lnTo>
                    <a:lnTo>
                      <a:pt x="178" y="14952"/>
                    </a:lnTo>
                    <a:lnTo>
                      <a:pt x="296" y="15562"/>
                    </a:lnTo>
                    <a:lnTo>
                      <a:pt x="454" y="16153"/>
                    </a:lnTo>
                    <a:lnTo>
                      <a:pt x="631" y="16744"/>
                    </a:lnTo>
                    <a:lnTo>
                      <a:pt x="828" y="17316"/>
                    </a:lnTo>
                    <a:lnTo>
                      <a:pt x="1064" y="17887"/>
                    </a:lnTo>
                    <a:lnTo>
                      <a:pt x="1321" y="18438"/>
                    </a:lnTo>
                    <a:lnTo>
                      <a:pt x="1616" y="18990"/>
                    </a:lnTo>
                    <a:lnTo>
                      <a:pt x="1931" y="19522"/>
                    </a:lnTo>
                    <a:lnTo>
                      <a:pt x="2266" y="20034"/>
                    </a:lnTo>
                    <a:lnTo>
                      <a:pt x="2621" y="20526"/>
                    </a:lnTo>
                    <a:lnTo>
                      <a:pt x="3015" y="21019"/>
                    </a:lnTo>
                    <a:lnTo>
                      <a:pt x="3428" y="21472"/>
                    </a:lnTo>
                    <a:lnTo>
                      <a:pt x="3862" y="21925"/>
                    </a:lnTo>
                    <a:lnTo>
                      <a:pt x="4315" y="22339"/>
                    </a:lnTo>
                    <a:lnTo>
                      <a:pt x="4807" y="22752"/>
                    </a:lnTo>
                    <a:lnTo>
                      <a:pt x="5300" y="23126"/>
                    </a:lnTo>
                    <a:lnTo>
                      <a:pt x="5831" y="23501"/>
                    </a:lnTo>
                    <a:lnTo>
                      <a:pt x="6383" y="23836"/>
                    </a:lnTo>
                    <a:lnTo>
                      <a:pt x="6954" y="24131"/>
                    </a:lnTo>
                    <a:lnTo>
                      <a:pt x="7545" y="24427"/>
                    </a:lnTo>
                    <a:lnTo>
                      <a:pt x="8156" y="24683"/>
                    </a:lnTo>
                    <a:lnTo>
                      <a:pt x="8766" y="24899"/>
                    </a:lnTo>
                    <a:lnTo>
                      <a:pt x="9377" y="25077"/>
                    </a:lnTo>
                    <a:lnTo>
                      <a:pt x="10007" y="25234"/>
                    </a:lnTo>
                    <a:lnTo>
                      <a:pt x="10618" y="25352"/>
                    </a:lnTo>
                    <a:lnTo>
                      <a:pt x="11248" y="25451"/>
                    </a:lnTo>
                    <a:lnTo>
                      <a:pt x="11879" y="25510"/>
                    </a:lnTo>
                    <a:lnTo>
                      <a:pt x="12489" y="25549"/>
                    </a:lnTo>
                    <a:lnTo>
                      <a:pt x="13120" y="25530"/>
                    </a:lnTo>
                    <a:lnTo>
                      <a:pt x="13730" y="25510"/>
                    </a:lnTo>
                    <a:lnTo>
                      <a:pt x="14341" y="25451"/>
                    </a:lnTo>
                    <a:lnTo>
                      <a:pt x="14952" y="25352"/>
                    </a:lnTo>
                    <a:lnTo>
                      <a:pt x="15562" y="25234"/>
                    </a:lnTo>
                    <a:lnTo>
                      <a:pt x="16153" y="25077"/>
                    </a:lnTo>
                    <a:lnTo>
                      <a:pt x="16744" y="24899"/>
                    </a:lnTo>
                    <a:lnTo>
                      <a:pt x="17315" y="24702"/>
                    </a:lnTo>
                    <a:lnTo>
                      <a:pt x="17887" y="24466"/>
                    </a:lnTo>
                    <a:lnTo>
                      <a:pt x="18438" y="24210"/>
                    </a:lnTo>
                    <a:lnTo>
                      <a:pt x="18990" y="23934"/>
                    </a:lnTo>
                    <a:lnTo>
                      <a:pt x="19522" y="23619"/>
                    </a:lnTo>
                    <a:lnTo>
                      <a:pt x="20034" y="23284"/>
                    </a:lnTo>
                    <a:lnTo>
                      <a:pt x="20526" y="22910"/>
                    </a:lnTo>
                    <a:lnTo>
                      <a:pt x="21019" y="22536"/>
                    </a:lnTo>
                    <a:lnTo>
                      <a:pt x="21472" y="22122"/>
                    </a:lnTo>
                    <a:lnTo>
                      <a:pt x="21925" y="21669"/>
                    </a:lnTo>
                    <a:lnTo>
                      <a:pt x="22358" y="21216"/>
                    </a:lnTo>
                    <a:lnTo>
                      <a:pt x="22752" y="20743"/>
                    </a:lnTo>
                    <a:lnTo>
                      <a:pt x="23126" y="20231"/>
                    </a:lnTo>
                    <a:lnTo>
                      <a:pt x="23501" y="19699"/>
                    </a:lnTo>
                    <a:lnTo>
                      <a:pt x="23836" y="19147"/>
                    </a:lnTo>
                    <a:lnTo>
                      <a:pt x="24151" y="18576"/>
                    </a:lnTo>
                    <a:lnTo>
                      <a:pt x="24427" y="17985"/>
                    </a:lnTo>
                    <a:lnTo>
                      <a:pt x="24683" y="17375"/>
                    </a:lnTo>
                    <a:lnTo>
                      <a:pt x="24899" y="16764"/>
                    </a:lnTo>
                    <a:lnTo>
                      <a:pt x="25077" y="16153"/>
                    </a:lnTo>
                    <a:lnTo>
                      <a:pt x="25234" y="15523"/>
                    </a:lnTo>
                    <a:lnTo>
                      <a:pt x="25372" y="14912"/>
                    </a:lnTo>
                    <a:lnTo>
                      <a:pt x="25451" y="14282"/>
                    </a:lnTo>
                    <a:lnTo>
                      <a:pt x="25510" y="13671"/>
                    </a:lnTo>
                    <a:lnTo>
                      <a:pt x="25549" y="13041"/>
                    </a:lnTo>
                    <a:lnTo>
                      <a:pt x="25530" y="12411"/>
                    </a:lnTo>
                    <a:lnTo>
                      <a:pt x="25510" y="11800"/>
                    </a:lnTo>
                    <a:lnTo>
                      <a:pt x="25451" y="11189"/>
                    </a:lnTo>
                    <a:lnTo>
                      <a:pt x="25352" y="10579"/>
                    </a:lnTo>
                    <a:lnTo>
                      <a:pt x="25234" y="9968"/>
                    </a:lnTo>
                    <a:lnTo>
                      <a:pt x="25077" y="9377"/>
                    </a:lnTo>
                    <a:lnTo>
                      <a:pt x="24899" y="8786"/>
                    </a:lnTo>
                    <a:lnTo>
                      <a:pt x="24702" y="8215"/>
                    </a:lnTo>
                    <a:lnTo>
                      <a:pt x="24466" y="7644"/>
                    </a:lnTo>
                    <a:lnTo>
                      <a:pt x="24210" y="7092"/>
                    </a:lnTo>
                    <a:lnTo>
                      <a:pt x="23934" y="6541"/>
                    </a:lnTo>
                    <a:lnTo>
                      <a:pt x="23619" y="6028"/>
                    </a:lnTo>
                    <a:lnTo>
                      <a:pt x="23284" y="5497"/>
                    </a:lnTo>
                    <a:lnTo>
                      <a:pt x="22910" y="5004"/>
                    </a:lnTo>
                    <a:lnTo>
                      <a:pt x="22536" y="4531"/>
                    </a:lnTo>
                    <a:lnTo>
                      <a:pt x="22122" y="4059"/>
                    </a:lnTo>
                    <a:lnTo>
                      <a:pt x="21688" y="3606"/>
                    </a:lnTo>
                    <a:lnTo>
                      <a:pt x="21216" y="3192"/>
                    </a:lnTo>
                    <a:lnTo>
                      <a:pt x="20743" y="2778"/>
                    </a:lnTo>
                    <a:lnTo>
                      <a:pt x="20231" y="2404"/>
                    </a:lnTo>
                    <a:lnTo>
                      <a:pt x="19699" y="2030"/>
                    </a:lnTo>
                    <a:lnTo>
                      <a:pt x="19147" y="1695"/>
                    </a:lnTo>
                    <a:lnTo>
                      <a:pt x="18576" y="1399"/>
                    </a:lnTo>
                    <a:lnTo>
                      <a:pt x="17985" y="1104"/>
                    </a:lnTo>
                    <a:lnTo>
                      <a:pt x="17375" y="848"/>
                    </a:lnTo>
                    <a:lnTo>
                      <a:pt x="16764" y="631"/>
                    </a:lnTo>
                    <a:lnTo>
                      <a:pt x="16153" y="454"/>
                    </a:lnTo>
                    <a:lnTo>
                      <a:pt x="15523" y="296"/>
                    </a:lnTo>
                    <a:lnTo>
                      <a:pt x="14912" y="178"/>
                    </a:lnTo>
                    <a:lnTo>
                      <a:pt x="14282" y="80"/>
                    </a:lnTo>
                    <a:lnTo>
                      <a:pt x="13671" y="20"/>
                    </a:lnTo>
                    <a:lnTo>
                      <a:pt x="13041"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20"/>
              <p:cNvSpPr/>
              <p:nvPr/>
            </p:nvSpPr>
            <p:spPr>
              <a:xfrm>
                <a:off x="2709350" y="435575"/>
                <a:ext cx="723925" cy="723950"/>
              </a:xfrm>
              <a:custGeom>
                <a:avLst/>
                <a:gdLst/>
                <a:ahLst/>
                <a:cxnLst/>
                <a:rect l="l" t="t" r="r" b="b"/>
                <a:pathLst>
                  <a:path w="28957" h="28958" extrusionOk="0">
                    <a:moveTo>
                      <a:pt x="14754" y="1715"/>
                    </a:moveTo>
                    <a:lnTo>
                      <a:pt x="15384" y="1734"/>
                    </a:lnTo>
                    <a:lnTo>
                      <a:pt x="15995" y="1794"/>
                    </a:lnTo>
                    <a:lnTo>
                      <a:pt x="16625" y="1892"/>
                    </a:lnTo>
                    <a:lnTo>
                      <a:pt x="17236" y="2010"/>
                    </a:lnTo>
                    <a:lnTo>
                      <a:pt x="17866" y="2168"/>
                    </a:lnTo>
                    <a:lnTo>
                      <a:pt x="18477" y="2345"/>
                    </a:lnTo>
                    <a:lnTo>
                      <a:pt x="19088" y="2562"/>
                    </a:lnTo>
                    <a:lnTo>
                      <a:pt x="19698" y="2818"/>
                    </a:lnTo>
                    <a:lnTo>
                      <a:pt x="20289" y="3113"/>
                    </a:lnTo>
                    <a:lnTo>
                      <a:pt x="20860" y="3409"/>
                    </a:lnTo>
                    <a:lnTo>
                      <a:pt x="21412" y="3744"/>
                    </a:lnTo>
                    <a:lnTo>
                      <a:pt x="21944" y="4118"/>
                    </a:lnTo>
                    <a:lnTo>
                      <a:pt x="22456" y="4492"/>
                    </a:lnTo>
                    <a:lnTo>
                      <a:pt x="22929" y="4906"/>
                    </a:lnTo>
                    <a:lnTo>
                      <a:pt x="23401" y="5320"/>
                    </a:lnTo>
                    <a:lnTo>
                      <a:pt x="23835" y="5773"/>
                    </a:lnTo>
                    <a:lnTo>
                      <a:pt x="24249" y="6245"/>
                    </a:lnTo>
                    <a:lnTo>
                      <a:pt x="24623" y="6718"/>
                    </a:lnTo>
                    <a:lnTo>
                      <a:pt x="24997" y="7211"/>
                    </a:lnTo>
                    <a:lnTo>
                      <a:pt x="25332" y="7742"/>
                    </a:lnTo>
                    <a:lnTo>
                      <a:pt x="25647" y="8255"/>
                    </a:lnTo>
                    <a:lnTo>
                      <a:pt x="25923" y="8806"/>
                    </a:lnTo>
                    <a:lnTo>
                      <a:pt x="26179" y="9358"/>
                    </a:lnTo>
                    <a:lnTo>
                      <a:pt x="26415" y="9929"/>
                    </a:lnTo>
                    <a:lnTo>
                      <a:pt x="26612" y="10500"/>
                    </a:lnTo>
                    <a:lnTo>
                      <a:pt x="26790" y="11091"/>
                    </a:lnTo>
                    <a:lnTo>
                      <a:pt x="26947" y="11682"/>
                    </a:lnTo>
                    <a:lnTo>
                      <a:pt x="27065" y="12293"/>
                    </a:lnTo>
                    <a:lnTo>
                      <a:pt x="27164" y="12903"/>
                    </a:lnTo>
                    <a:lnTo>
                      <a:pt x="27223" y="13514"/>
                    </a:lnTo>
                    <a:lnTo>
                      <a:pt x="27243" y="14125"/>
                    </a:lnTo>
                    <a:lnTo>
                      <a:pt x="27262" y="14755"/>
                    </a:lnTo>
                    <a:lnTo>
                      <a:pt x="27223" y="15385"/>
                    </a:lnTo>
                    <a:lnTo>
                      <a:pt x="27164" y="15996"/>
                    </a:lnTo>
                    <a:lnTo>
                      <a:pt x="27085" y="16626"/>
                    </a:lnTo>
                    <a:lnTo>
                      <a:pt x="26947" y="17237"/>
                    </a:lnTo>
                    <a:lnTo>
                      <a:pt x="26790" y="17867"/>
                    </a:lnTo>
                    <a:lnTo>
                      <a:pt x="26612" y="18478"/>
                    </a:lnTo>
                    <a:lnTo>
                      <a:pt x="26396" y="19089"/>
                    </a:lnTo>
                    <a:lnTo>
                      <a:pt x="26140" y="19699"/>
                    </a:lnTo>
                    <a:lnTo>
                      <a:pt x="25864" y="20290"/>
                    </a:lnTo>
                    <a:lnTo>
                      <a:pt x="25549" y="20861"/>
                    </a:lnTo>
                    <a:lnTo>
                      <a:pt x="25214" y="21413"/>
                    </a:lnTo>
                    <a:lnTo>
                      <a:pt x="24839" y="21945"/>
                    </a:lnTo>
                    <a:lnTo>
                      <a:pt x="24465" y="22457"/>
                    </a:lnTo>
                    <a:lnTo>
                      <a:pt x="24071" y="22930"/>
                    </a:lnTo>
                    <a:lnTo>
                      <a:pt x="23638" y="23383"/>
                    </a:lnTo>
                    <a:lnTo>
                      <a:pt x="23185" y="23836"/>
                    </a:lnTo>
                    <a:lnTo>
                      <a:pt x="22732" y="24250"/>
                    </a:lnTo>
                    <a:lnTo>
                      <a:pt x="22239" y="24624"/>
                    </a:lnTo>
                    <a:lnTo>
                      <a:pt x="21747" y="24998"/>
                    </a:lnTo>
                    <a:lnTo>
                      <a:pt x="21235" y="25333"/>
                    </a:lnTo>
                    <a:lnTo>
                      <a:pt x="20703" y="25648"/>
                    </a:lnTo>
                    <a:lnTo>
                      <a:pt x="20151" y="25924"/>
                    </a:lnTo>
                    <a:lnTo>
                      <a:pt x="19600" y="26180"/>
                    </a:lnTo>
                    <a:lnTo>
                      <a:pt x="19028" y="26416"/>
                    </a:lnTo>
                    <a:lnTo>
                      <a:pt x="18457" y="26613"/>
                    </a:lnTo>
                    <a:lnTo>
                      <a:pt x="17866" y="26791"/>
                    </a:lnTo>
                    <a:lnTo>
                      <a:pt x="17275" y="26948"/>
                    </a:lnTo>
                    <a:lnTo>
                      <a:pt x="16665" y="27066"/>
                    </a:lnTo>
                    <a:lnTo>
                      <a:pt x="16054" y="27165"/>
                    </a:lnTo>
                    <a:lnTo>
                      <a:pt x="15443" y="27224"/>
                    </a:lnTo>
                    <a:lnTo>
                      <a:pt x="14833" y="27244"/>
                    </a:lnTo>
                    <a:lnTo>
                      <a:pt x="14202" y="27263"/>
                    </a:lnTo>
                    <a:lnTo>
                      <a:pt x="13592" y="27224"/>
                    </a:lnTo>
                    <a:lnTo>
                      <a:pt x="12961" y="27165"/>
                    </a:lnTo>
                    <a:lnTo>
                      <a:pt x="12331" y="27066"/>
                    </a:lnTo>
                    <a:lnTo>
                      <a:pt x="11720" y="26948"/>
                    </a:lnTo>
                    <a:lnTo>
                      <a:pt x="11090" y="26791"/>
                    </a:lnTo>
                    <a:lnTo>
                      <a:pt x="10479" y="26613"/>
                    </a:lnTo>
                    <a:lnTo>
                      <a:pt x="9869" y="26397"/>
                    </a:lnTo>
                    <a:lnTo>
                      <a:pt x="9258" y="26141"/>
                    </a:lnTo>
                    <a:lnTo>
                      <a:pt x="8667" y="25845"/>
                    </a:lnTo>
                    <a:lnTo>
                      <a:pt x="8096" y="25550"/>
                    </a:lnTo>
                    <a:lnTo>
                      <a:pt x="7544" y="25215"/>
                    </a:lnTo>
                    <a:lnTo>
                      <a:pt x="7013" y="24840"/>
                    </a:lnTo>
                    <a:lnTo>
                      <a:pt x="6520" y="24466"/>
                    </a:lnTo>
                    <a:lnTo>
                      <a:pt x="6028" y="24053"/>
                    </a:lnTo>
                    <a:lnTo>
                      <a:pt x="5575" y="23639"/>
                    </a:lnTo>
                    <a:lnTo>
                      <a:pt x="5141" y="23186"/>
                    </a:lnTo>
                    <a:lnTo>
                      <a:pt x="4728" y="22733"/>
                    </a:lnTo>
                    <a:lnTo>
                      <a:pt x="4334" y="22240"/>
                    </a:lnTo>
                    <a:lnTo>
                      <a:pt x="3979" y="21748"/>
                    </a:lnTo>
                    <a:lnTo>
                      <a:pt x="3644" y="21236"/>
                    </a:lnTo>
                    <a:lnTo>
                      <a:pt x="3329" y="20704"/>
                    </a:lnTo>
                    <a:lnTo>
                      <a:pt x="3034" y="20152"/>
                    </a:lnTo>
                    <a:lnTo>
                      <a:pt x="2777" y="19601"/>
                    </a:lnTo>
                    <a:lnTo>
                      <a:pt x="2541" y="19030"/>
                    </a:lnTo>
                    <a:lnTo>
                      <a:pt x="2344" y="18458"/>
                    </a:lnTo>
                    <a:lnTo>
                      <a:pt x="2167" y="17867"/>
                    </a:lnTo>
                    <a:lnTo>
                      <a:pt x="2009" y="17276"/>
                    </a:lnTo>
                    <a:lnTo>
                      <a:pt x="1891" y="16666"/>
                    </a:lnTo>
                    <a:lnTo>
                      <a:pt x="1812" y="16055"/>
                    </a:lnTo>
                    <a:lnTo>
                      <a:pt x="1733" y="15444"/>
                    </a:lnTo>
                    <a:lnTo>
                      <a:pt x="1714" y="14834"/>
                    </a:lnTo>
                    <a:lnTo>
                      <a:pt x="1714" y="14203"/>
                    </a:lnTo>
                    <a:lnTo>
                      <a:pt x="1733" y="13593"/>
                    </a:lnTo>
                    <a:lnTo>
                      <a:pt x="1793" y="12962"/>
                    </a:lnTo>
                    <a:lnTo>
                      <a:pt x="1891" y="12332"/>
                    </a:lnTo>
                    <a:lnTo>
                      <a:pt x="2009" y="11721"/>
                    </a:lnTo>
                    <a:lnTo>
                      <a:pt x="2167" y="11091"/>
                    </a:lnTo>
                    <a:lnTo>
                      <a:pt x="2344" y="10480"/>
                    </a:lnTo>
                    <a:lnTo>
                      <a:pt x="2561" y="9870"/>
                    </a:lnTo>
                    <a:lnTo>
                      <a:pt x="2817" y="9259"/>
                    </a:lnTo>
                    <a:lnTo>
                      <a:pt x="3112" y="8668"/>
                    </a:lnTo>
                    <a:lnTo>
                      <a:pt x="3408" y="8097"/>
                    </a:lnTo>
                    <a:lnTo>
                      <a:pt x="3762" y="7545"/>
                    </a:lnTo>
                    <a:lnTo>
                      <a:pt x="4117" y="7014"/>
                    </a:lnTo>
                    <a:lnTo>
                      <a:pt x="4491" y="6521"/>
                    </a:lnTo>
                    <a:lnTo>
                      <a:pt x="4905" y="6029"/>
                    </a:lnTo>
                    <a:lnTo>
                      <a:pt x="5319" y="5576"/>
                    </a:lnTo>
                    <a:lnTo>
                      <a:pt x="5772" y="5142"/>
                    </a:lnTo>
                    <a:lnTo>
                      <a:pt x="6244" y="4729"/>
                    </a:lnTo>
                    <a:lnTo>
                      <a:pt x="6717" y="4335"/>
                    </a:lnTo>
                    <a:lnTo>
                      <a:pt x="7210" y="3980"/>
                    </a:lnTo>
                    <a:lnTo>
                      <a:pt x="7741" y="3625"/>
                    </a:lnTo>
                    <a:lnTo>
                      <a:pt x="8254" y="3330"/>
                    </a:lnTo>
                    <a:lnTo>
                      <a:pt x="8805" y="3035"/>
                    </a:lnTo>
                    <a:lnTo>
                      <a:pt x="9357" y="2778"/>
                    </a:lnTo>
                    <a:lnTo>
                      <a:pt x="9928" y="2542"/>
                    </a:lnTo>
                    <a:lnTo>
                      <a:pt x="10499" y="2345"/>
                    </a:lnTo>
                    <a:lnTo>
                      <a:pt x="11090" y="2168"/>
                    </a:lnTo>
                    <a:lnTo>
                      <a:pt x="11681" y="2010"/>
                    </a:lnTo>
                    <a:lnTo>
                      <a:pt x="12292" y="1892"/>
                    </a:lnTo>
                    <a:lnTo>
                      <a:pt x="12902" y="1813"/>
                    </a:lnTo>
                    <a:lnTo>
                      <a:pt x="13513" y="1734"/>
                    </a:lnTo>
                    <a:lnTo>
                      <a:pt x="14124" y="1715"/>
                    </a:lnTo>
                    <a:close/>
                    <a:moveTo>
                      <a:pt x="14084" y="1"/>
                    </a:moveTo>
                    <a:lnTo>
                      <a:pt x="13375" y="40"/>
                    </a:lnTo>
                    <a:lnTo>
                      <a:pt x="12686" y="99"/>
                    </a:lnTo>
                    <a:lnTo>
                      <a:pt x="11996" y="218"/>
                    </a:lnTo>
                    <a:lnTo>
                      <a:pt x="11307" y="356"/>
                    </a:lnTo>
                    <a:lnTo>
                      <a:pt x="10637" y="513"/>
                    </a:lnTo>
                    <a:lnTo>
                      <a:pt x="9967" y="710"/>
                    </a:lnTo>
                    <a:lnTo>
                      <a:pt x="9317" y="947"/>
                    </a:lnTo>
                    <a:lnTo>
                      <a:pt x="8667" y="1222"/>
                    </a:lnTo>
                    <a:lnTo>
                      <a:pt x="8037" y="1498"/>
                    </a:lnTo>
                    <a:lnTo>
                      <a:pt x="7426" y="1833"/>
                    </a:lnTo>
                    <a:lnTo>
                      <a:pt x="6835" y="2188"/>
                    </a:lnTo>
                    <a:lnTo>
                      <a:pt x="6244" y="2562"/>
                    </a:lnTo>
                    <a:lnTo>
                      <a:pt x="5673" y="2975"/>
                    </a:lnTo>
                    <a:lnTo>
                      <a:pt x="5141" y="3409"/>
                    </a:lnTo>
                    <a:lnTo>
                      <a:pt x="4609" y="3882"/>
                    </a:lnTo>
                    <a:lnTo>
                      <a:pt x="4097" y="4374"/>
                    </a:lnTo>
                    <a:lnTo>
                      <a:pt x="3624" y="4906"/>
                    </a:lnTo>
                    <a:lnTo>
                      <a:pt x="3152" y="5438"/>
                    </a:lnTo>
                    <a:lnTo>
                      <a:pt x="2718" y="6009"/>
                    </a:lnTo>
                    <a:lnTo>
                      <a:pt x="2324" y="6620"/>
                    </a:lnTo>
                    <a:lnTo>
                      <a:pt x="1930" y="7250"/>
                    </a:lnTo>
                    <a:lnTo>
                      <a:pt x="1576" y="7880"/>
                    </a:lnTo>
                    <a:lnTo>
                      <a:pt x="1261" y="8570"/>
                    </a:lnTo>
                    <a:lnTo>
                      <a:pt x="985" y="9259"/>
                    </a:lnTo>
                    <a:lnTo>
                      <a:pt x="729" y="9949"/>
                    </a:lnTo>
                    <a:lnTo>
                      <a:pt x="512" y="10638"/>
                    </a:lnTo>
                    <a:lnTo>
                      <a:pt x="335" y="11347"/>
                    </a:lnTo>
                    <a:lnTo>
                      <a:pt x="197" y="12056"/>
                    </a:lnTo>
                    <a:lnTo>
                      <a:pt x="98" y="12765"/>
                    </a:lnTo>
                    <a:lnTo>
                      <a:pt x="39" y="13475"/>
                    </a:lnTo>
                    <a:lnTo>
                      <a:pt x="0" y="14164"/>
                    </a:lnTo>
                    <a:lnTo>
                      <a:pt x="0" y="14873"/>
                    </a:lnTo>
                    <a:lnTo>
                      <a:pt x="39" y="15582"/>
                    </a:lnTo>
                    <a:lnTo>
                      <a:pt x="98" y="16272"/>
                    </a:lnTo>
                    <a:lnTo>
                      <a:pt x="217" y="16961"/>
                    </a:lnTo>
                    <a:lnTo>
                      <a:pt x="355" y="17651"/>
                    </a:lnTo>
                    <a:lnTo>
                      <a:pt x="512" y="18320"/>
                    </a:lnTo>
                    <a:lnTo>
                      <a:pt x="709" y="18990"/>
                    </a:lnTo>
                    <a:lnTo>
                      <a:pt x="946" y="19640"/>
                    </a:lnTo>
                    <a:lnTo>
                      <a:pt x="1221" y="20290"/>
                    </a:lnTo>
                    <a:lnTo>
                      <a:pt x="1497" y="20921"/>
                    </a:lnTo>
                    <a:lnTo>
                      <a:pt x="1832" y="21531"/>
                    </a:lnTo>
                    <a:lnTo>
                      <a:pt x="2187" y="22142"/>
                    </a:lnTo>
                    <a:lnTo>
                      <a:pt x="2561" y="22713"/>
                    </a:lnTo>
                    <a:lnTo>
                      <a:pt x="2974" y="23284"/>
                    </a:lnTo>
                    <a:lnTo>
                      <a:pt x="3408" y="23836"/>
                    </a:lnTo>
                    <a:lnTo>
                      <a:pt x="3881" y="24348"/>
                    </a:lnTo>
                    <a:lnTo>
                      <a:pt x="4373" y="24860"/>
                    </a:lnTo>
                    <a:lnTo>
                      <a:pt x="4905" y="25353"/>
                    </a:lnTo>
                    <a:lnTo>
                      <a:pt x="5437" y="25806"/>
                    </a:lnTo>
                    <a:lnTo>
                      <a:pt x="6028" y="26239"/>
                    </a:lnTo>
                    <a:lnTo>
                      <a:pt x="6619" y="26653"/>
                    </a:lnTo>
                    <a:lnTo>
                      <a:pt x="7249" y="27027"/>
                    </a:lnTo>
                    <a:lnTo>
                      <a:pt x="7899" y="27382"/>
                    </a:lnTo>
                    <a:lnTo>
                      <a:pt x="8569" y="27697"/>
                    </a:lnTo>
                    <a:lnTo>
                      <a:pt x="9258" y="27992"/>
                    </a:lnTo>
                    <a:lnTo>
                      <a:pt x="9948" y="28229"/>
                    </a:lnTo>
                    <a:lnTo>
                      <a:pt x="10637" y="28445"/>
                    </a:lnTo>
                    <a:lnTo>
                      <a:pt x="11346" y="28623"/>
                    </a:lnTo>
                    <a:lnTo>
                      <a:pt x="12055" y="28760"/>
                    </a:lnTo>
                    <a:lnTo>
                      <a:pt x="12764" y="28859"/>
                    </a:lnTo>
                    <a:lnTo>
                      <a:pt x="13474" y="28938"/>
                    </a:lnTo>
                    <a:lnTo>
                      <a:pt x="14163" y="28957"/>
                    </a:lnTo>
                    <a:lnTo>
                      <a:pt x="14872" y="28957"/>
                    </a:lnTo>
                    <a:lnTo>
                      <a:pt x="15581" y="28918"/>
                    </a:lnTo>
                    <a:lnTo>
                      <a:pt x="16271" y="28859"/>
                    </a:lnTo>
                    <a:lnTo>
                      <a:pt x="16960" y="28760"/>
                    </a:lnTo>
                    <a:lnTo>
                      <a:pt x="17650" y="28623"/>
                    </a:lnTo>
                    <a:lnTo>
                      <a:pt x="18319" y="28445"/>
                    </a:lnTo>
                    <a:lnTo>
                      <a:pt x="18989" y="28248"/>
                    </a:lnTo>
                    <a:lnTo>
                      <a:pt x="19639" y="28012"/>
                    </a:lnTo>
                    <a:lnTo>
                      <a:pt x="20289" y="27756"/>
                    </a:lnTo>
                    <a:lnTo>
                      <a:pt x="20920" y="27460"/>
                    </a:lnTo>
                    <a:lnTo>
                      <a:pt x="21530" y="27125"/>
                    </a:lnTo>
                    <a:lnTo>
                      <a:pt x="22141" y="26771"/>
                    </a:lnTo>
                    <a:lnTo>
                      <a:pt x="22712" y="26397"/>
                    </a:lnTo>
                    <a:lnTo>
                      <a:pt x="23283" y="25983"/>
                    </a:lnTo>
                    <a:lnTo>
                      <a:pt x="23835" y="25550"/>
                    </a:lnTo>
                    <a:lnTo>
                      <a:pt x="24347" y="25077"/>
                    </a:lnTo>
                    <a:lnTo>
                      <a:pt x="24859" y="24584"/>
                    </a:lnTo>
                    <a:lnTo>
                      <a:pt x="25352" y="24072"/>
                    </a:lnTo>
                    <a:lnTo>
                      <a:pt x="25805" y="23521"/>
                    </a:lnTo>
                    <a:lnTo>
                      <a:pt x="26238" y="22949"/>
                    </a:lnTo>
                    <a:lnTo>
                      <a:pt x="26652" y="22339"/>
                    </a:lnTo>
                    <a:lnTo>
                      <a:pt x="27026" y="21728"/>
                    </a:lnTo>
                    <a:lnTo>
                      <a:pt x="27381" y="21078"/>
                    </a:lnTo>
                    <a:lnTo>
                      <a:pt x="27696" y="20408"/>
                    </a:lnTo>
                    <a:lnTo>
                      <a:pt x="27991" y="19719"/>
                    </a:lnTo>
                    <a:lnTo>
                      <a:pt x="28228" y="19010"/>
                    </a:lnTo>
                    <a:lnTo>
                      <a:pt x="28444" y="18320"/>
                    </a:lnTo>
                    <a:lnTo>
                      <a:pt x="28622" y="17611"/>
                    </a:lnTo>
                    <a:lnTo>
                      <a:pt x="28759" y="16902"/>
                    </a:lnTo>
                    <a:lnTo>
                      <a:pt x="28858" y="16213"/>
                    </a:lnTo>
                    <a:lnTo>
                      <a:pt x="28937" y="15504"/>
                    </a:lnTo>
                    <a:lnTo>
                      <a:pt x="28956" y="14794"/>
                    </a:lnTo>
                    <a:lnTo>
                      <a:pt x="28956" y="14085"/>
                    </a:lnTo>
                    <a:lnTo>
                      <a:pt x="28917" y="13376"/>
                    </a:lnTo>
                    <a:lnTo>
                      <a:pt x="28858" y="12687"/>
                    </a:lnTo>
                    <a:lnTo>
                      <a:pt x="28759" y="11997"/>
                    </a:lnTo>
                    <a:lnTo>
                      <a:pt x="28622" y="11308"/>
                    </a:lnTo>
                    <a:lnTo>
                      <a:pt x="28444" y="10638"/>
                    </a:lnTo>
                    <a:lnTo>
                      <a:pt x="28247" y="9968"/>
                    </a:lnTo>
                    <a:lnTo>
                      <a:pt x="28011" y="9318"/>
                    </a:lnTo>
                    <a:lnTo>
                      <a:pt x="27755" y="8668"/>
                    </a:lnTo>
                    <a:lnTo>
                      <a:pt x="27459" y="8038"/>
                    </a:lnTo>
                    <a:lnTo>
                      <a:pt x="27124" y="7427"/>
                    </a:lnTo>
                    <a:lnTo>
                      <a:pt x="26770" y="6836"/>
                    </a:lnTo>
                    <a:lnTo>
                      <a:pt x="26396" y="6245"/>
                    </a:lnTo>
                    <a:lnTo>
                      <a:pt x="25982" y="5674"/>
                    </a:lnTo>
                    <a:lnTo>
                      <a:pt x="25549" y="5142"/>
                    </a:lnTo>
                    <a:lnTo>
                      <a:pt x="25076" y="4610"/>
                    </a:lnTo>
                    <a:lnTo>
                      <a:pt x="24583" y="4098"/>
                    </a:lnTo>
                    <a:lnTo>
                      <a:pt x="24071" y="3625"/>
                    </a:lnTo>
                    <a:lnTo>
                      <a:pt x="23520" y="3153"/>
                    </a:lnTo>
                    <a:lnTo>
                      <a:pt x="22948" y="2719"/>
                    </a:lnTo>
                    <a:lnTo>
                      <a:pt x="22338" y="2325"/>
                    </a:lnTo>
                    <a:lnTo>
                      <a:pt x="21727" y="1931"/>
                    </a:lnTo>
                    <a:lnTo>
                      <a:pt x="21077" y="1577"/>
                    </a:lnTo>
                    <a:lnTo>
                      <a:pt x="20407" y="1262"/>
                    </a:lnTo>
                    <a:lnTo>
                      <a:pt x="19718" y="966"/>
                    </a:lnTo>
                    <a:lnTo>
                      <a:pt x="19009" y="730"/>
                    </a:lnTo>
                    <a:lnTo>
                      <a:pt x="18319" y="513"/>
                    </a:lnTo>
                    <a:lnTo>
                      <a:pt x="17610" y="336"/>
                    </a:lnTo>
                    <a:lnTo>
                      <a:pt x="16901" y="198"/>
                    </a:lnTo>
                    <a:lnTo>
                      <a:pt x="16212" y="99"/>
                    </a:lnTo>
                    <a:lnTo>
                      <a:pt x="15502" y="21"/>
                    </a:lnTo>
                    <a:lnTo>
                      <a:pt x="14793"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20"/>
              <p:cNvSpPr/>
              <p:nvPr/>
            </p:nvSpPr>
            <p:spPr>
              <a:xfrm>
                <a:off x="2506450" y="484825"/>
                <a:ext cx="1115425" cy="701775"/>
              </a:xfrm>
              <a:custGeom>
                <a:avLst/>
                <a:gdLst/>
                <a:ahLst/>
                <a:cxnLst/>
                <a:rect l="l" t="t" r="r" b="b"/>
                <a:pathLst>
                  <a:path w="44617" h="28071" extrusionOk="0">
                    <a:moveTo>
                      <a:pt x="44065" y="1"/>
                    </a:moveTo>
                    <a:lnTo>
                      <a:pt x="43021" y="592"/>
                    </a:lnTo>
                    <a:lnTo>
                      <a:pt x="43100" y="769"/>
                    </a:lnTo>
                    <a:lnTo>
                      <a:pt x="43179" y="946"/>
                    </a:lnTo>
                    <a:lnTo>
                      <a:pt x="43258" y="1124"/>
                    </a:lnTo>
                    <a:lnTo>
                      <a:pt x="43297" y="1321"/>
                    </a:lnTo>
                    <a:lnTo>
                      <a:pt x="43356" y="1518"/>
                    </a:lnTo>
                    <a:lnTo>
                      <a:pt x="43376" y="1734"/>
                    </a:lnTo>
                    <a:lnTo>
                      <a:pt x="43396" y="1951"/>
                    </a:lnTo>
                    <a:lnTo>
                      <a:pt x="43396" y="2168"/>
                    </a:lnTo>
                    <a:lnTo>
                      <a:pt x="43396" y="2562"/>
                    </a:lnTo>
                    <a:lnTo>
                      <a:pt x="43336" y="2975"/>
                    </a:lnTo>
                    <a:lnTo>
                      <a:pt x="43238" y="3428"/>
                    </a:lnTo>
                    <a:lnTo>
                      <a:pt x="43100" y="3881"/>
                    </a:lnTo>
                    <a:lnTo>
                      <a:pt x="42962" y="4295"/>
                    </a:lnTo>
                    <a:lnTo>
                      <a:pt x="42785" y="4728"/>
                    </a:lnTo>
                    <a:lnTo>
                      <a:pt x="42588" y="5181"/>
                    </a:lnTo>
                    <a:lnTo>
                      <a:pt x="42351" y="5635"/>
                    </a:lnTo>
                    <a:lnTo>
                      <a:pt x="42095" y="6088"/>
                    </a:lnTo>
                    <a:lnTo>
                      <a:pt x="41800" y="6560"/>
                    </a:lnTo>
                    <a:lnTo>
                      <a:pt x="41485" y="7053"/>
                    </a:lnTo>
                    <a:lnTo>
                      <a:pt x="41150" y="7545"/>
                    </a:lnTo>
                    <a:lnTo>
                      <a:pt x="40598" y="8294"/>
                    </a:lnTo>
                    <a:lnTo>
                      <a:pt x="39968" y="9042"/>
                    </a:lnTo>
                    <a:lnTo>
                      <a:pt x="39298" y="9830"/>
                    </a:lnTo>
                    <a:lnTo>
                      <a:pt x="38569" y="10598"/>
                    </a:lnTo>
                    <a:lnTo>
                      <a:pt x="37801" y="11406"/>
                    </a:lnTo>
                    <a:lnTo>
                      <a:pt x="36974" y="12194"/>
                    </a:lnTo>
                    <a:lnTo>
                      <a:pt x="36087" y="13002"/>
                    </a:lnTo>
                    <a:lnTo>
                      <a:pt x="35162" y="13790"/>
                    </a:lnTo>
                    <a:lnTo>
                      <a:pt x="34196" y="14597"/>
                    </a:lnTo>
                    <a:lnTo>
                      <a:pt x="33172" y="15385"/>
                    </a:lnTo>
                    <a:lnTo>
                      <a:pt x="32108" y="16173"/>
                    </a:lnTo>
                    <a:lnTo>
                      <a:pt x="31005" y="16961"/>
                    </a:lnTo>
                    <a:lnTo>
                      <a:pt x="29883" y="17749"/>
                    </a:lnTo>
                    <a:lnTo>
                      <a:pt x="28701" y="18497"/>
                    </a:lnTo>
                    <a:lnTo>
                      <a:pt x="27479" y="19266"/>
                    </a:lnTo>
                    <a:lnTo>
                      <a:pt x="26238" y="19995"/>
                    </a:lnTo>
                    <a:lnTo>
                      <a:pt x="24879" y="20763"/>
                    </a:lnTo>
                    <a:lnTo>
                      <a:pt x="23500" y="21492"/>
                    </a:lnTo>
                    <a:lnTo>
                      <a:pt x="22141" y="22181"/>
                    </a:lnTo>
                    <a:lnTo>
                      <a:pt x="20762" y="22831"/>
                    </a:lnTo>
                    <a:lnTo>
                      <a:pt x="19403" y="23442"/>
                    </a:lnTo>
                    <a:lnTo>
                      <a:pt x="18044" y="24013"/>
                    </a:lnTo>
                    <a:lnTo>
                      <a:pt x="16704" y="24545"/>
                    </a:lnTo>
                    <a:lnTo>
                      <a:pt x="15404" y="25018"/>
                    </a:lnTo>
                    <a:lnTo>
                      <a:pt x="14104" y="25431"/>
                    </a:lnTo>
                    <a:lnTo>
                      <a:pt x="12844" y="25806"/>
                    </a:lnTo>
                    <a:lnTo>
                      <a:pt x="11622" y="26121"/>
                    </a:lnTo>
                    <a:lnTo>
                      <a:pt x="10440" y="26396"/>
                    </a:lnTo>
                    <a:lnTo>
                      <a:pt x="9869" y="26495"/>
                    </a:lnTo>
                    <a:lnTo>
                      <a:pt x="9298" y="26593"/>
                    </a:lnTo>
                    <a:lnTo>
                      <a:pt x="8746" y="26692"/>
                    </a:lnTo>
                    <a:lnTo>
                      <a:pt x="8195" y="26751"/>
                    </a:lnTo>
                    <a:lnTo>
                      <a:pt x="7683" y="26810"/>
                    </a:lnTo>
                    <a:lnTo>
                      <a:pt x="7170" y="26850"/>
                    </a:lnTo>
                    <a:lnTo>
                      <a:pt x="6678" y="26869"/>
                    </a:lnTo>
                    <a:lnTo>
                      <a:pt x="5713" y="26869"/>
                    </a:lnTo>
                    <a:lnTo>
                      <a:pt x="5260" y="26850"/>
                    </a:lnTo>
                    <a:lnTo>
                      <a:pt x="4807" y="26790"/>
                    </a:lnTo>
                    <a:lnTo>
                      <a:pt x="4393" y="26751"/>
                    </a:lnTo>
                    <a:lnTo>
                      <a:pt x="3999" y="26672"/>
                    </a:lnTo>
                    <a:lnTo>
                      <a:pt x="3605" y="26574"/>
                    </a:lnTo>
                    <a:lnTo>
                      <a:pt x="3251" y="26475"/>
                    </a:lnTo>
                    <a:lnTo>
                      <a:pt x="2916" y="26357"/>
                    </a:lnTo>
                    <a:lnTo>
                      <a:pt x="2601" y="26219"/>
                    </a:lnTo>
                    <a:lnTo>
                      <a:pt x="2325" y="26062"/>
                    </a:lnTo>
                    <a:lnTo>
                      <a:pt x="2049" y="25884"/>
                    </a:lnTo>
                    <a:lnTo>
                      <a:pt x="1813" y="25707"/>
                    </a:lnTo>
                    <a:lnTo>
                      <a:pt x="1576" y="25510"/>
                    </a:lnTo>
                    <a:lnTo>
                      <a:pt x="1379" y="25293"/>
                    </a:lnTo>
                    <a:lnTo>
                      <a:pt x="1202" y="25077"/>
                    </a:lnTo>
                    <a:lnTo>
                      <a:pt x="1044" y="24821"/>
                    </a:lnTo>
                    <a:lnTo>
                      <a:pt x="0" y="25431"/>
                    </a:lnTo>
                    <a:lnTo>
                      <a:pt x="217" y="25766"/>
                    </a:lnTo>
                    <a:lnTo>
                      <a:pt x="473" y="26081"/>
                    </a:lnTo>
                    <a:lnTo>
                      <a:pt x="749" y="26377"/>
                    </a:lnTo>
                    <a:lnTo>
                      <a:pt x="1044" y="26653"/>
                    </a:lnTo>
                    <a:lnTo>
                      <a:pt x="1281" y="26830"/>
                    </a:lnTo>
                    <a:lnTo>
                      <a:pt x="1537" y="27007"/>
                    </a:lnTo>
                    <a:lnTo>
                      <a:pt x="1813" y="27165"/>
                    </a:lnTo>
                    <a:lnTo>
                      <a:pt x="2088" y="27303"/>
                    </a:lnTo>
                    <a:lnTo>
                      <a:pt x="2384" y="27421"/>
                    </a:lnTo>
                    <a:lnTo>
                      <a:pt x="2679" y="27539"/>
                    </a:lnTo>
                    <a:lnTo>
                      <a:pt x="2994" y="27657"/>
                    </a:lnTo>
                    <a:lnTo>
                      <a:pt x="3310" y="27736"/>
                    </a:lnTo>
                    <a:lnTo>
                      <a:pt x="3625" y="27815"/>
                    </a:lnTo>
                    <a:lnTo>
                      <a:pt x="3979" y="27894"/>
                    </a:lnTo>
                    <a:lnTo>
                      <a:pt x="4314" y="27953"/>
                    </a:lnTo>
                    <a:lnTo>
                      <a:pt x="4669" y="27992"/>
                    </a:lnTo>
                    <a:lnTo>
                      <a:pt x="5417" y="28051"/>
                    </a:lnTo>
                    <a:lnTo>
                      <a:pt x="6186" y="28071"/>
                    </a:lnTo>
                    <a:lnTo>
                      <a:pt x="6717" y="28071"/>
                    </a:lnTo>
                    <a:lnTo>
                      <a:pt x="7249" y="28051"/>
                    </a:lnTo>
                    <a:lnTo>
                      <a:pt x="7781" y="28012"/>
                    </a:lnTo>
                    <a:lnTo>
                      <a:pt x="8333" y="27953"/>
                    </a:lnTo>
                    <a:lnTo>
                      <a:pt x="8904" y="27874"/>
                    </a:lnTo>
                    <a:lnTo>
                      <a:pt x="9495" y="27795"/>
                    </a:lnTo>
                    <a:lnTo>
                      <a:pt x="10086" y="27697"/>
                    </a:lnTo>
                    <a:lnTo>
                      <a:pt x="10677" y="27578"/>
                    </a:lnTo>
                    <a:lnTo>
                      <a:pt x="11603" y="27362"/>
                    </a:lnTo>
                    <a:lnTo>
                      <a:pt x="12528" y="27145"/>
                    </a:lnTo>
                    <a:lnTo>
                      <a:pt x="13494" y="26869"/>
                    </a:lnTo>
                    <a:lnTo>
                      <a:pt x="14459" y="26574"/>
                    </a:lnTo>
                    <a:lnTo>
                      <a:pt x="15463" y="26259"/>
                    </a:lnTo>
                    <a:lnTo>
                      <a:pt x="16468" y="25904"/>
                    </a:lnTo>
                    <a:lnTo>
                      <a:pt x="17473" y="25530"/>
                    </a:lnTo>
                    <a:lnTo>
                      <a:pt x="18497" y="25136"/>
                    </a:lnTo>
                    <a:lnTo>
                      <a:pt x="19541" y="24702"/>
                    </a:lnTo>
                    <a:lnTo>
                      <a:pt x="20565" y="24249"/>
                    </a:lnTo>
                    <a:lnTo>
                      <a:pt x="21609" y="23777"/>
                    </a:lnTo>
                    <a:lnTo>
                      <a:pt x="22653" y="23264"/>
                    </a:lnTo>
                    <a:lnTo>
                      <a:pt x="23717" y="22752"/>
                    </a:lnTo>
                    <a:lnTo>
                      <a:pt x="24761" y="22201"/>
                    </a:lnTo>
                    <a:lnTo>
                      <a:pt x="25805" y="21630"/>
                    </a:lnTo>
                    <a:lnTo>
                      <a:pt x="26849" y="21039"/>
                    </a:lnTo>
                    <a:lnTo>
                      <a:pt x="27814" y="20467"/>
                    </a:lnTo>
                    <a:lnTo>
                      <a:pt x="28760" y="19896"/>
                    </a:lnTo>
                    <a:lnTo>
                      <a:pt x="29686" y="19305"/>
                    </a:lnTo>
                    <a:lnTo>
                      <a:pt x="30592" y="18714"/>
                    </a:lnTo>
                    <a:lnTo>
                      <a:pt x="31478" y="18104"/>
                    </a:lnTo>
                    <a:lnTo>
                      <a:pt x="32345" y="17493"/>
                    </a:lnTo>
                    <a:lnTo>
                      <a:pt x="33192" y="16882"/>
                    </a:lnTo>
                    <a:lnTo>
                      <a:pt x="33999" y="16272"/>
                    </a:lnTo>
                    <a:lnTo>
                      <a:pt x="34787" y="15641"/>
                    </a:lnTo>
                    <a:lnTo>
                      <a:pt x="35556" y="15031"/>
                    </a:lnTo>
                    <a:lnTo>
                      <a:pt x="36304" y="14400"/>
                    </a:lnTo>
                    <a:lnTo>
                      <a:pt x="37013" y="13770"/>
                    </a:lnTo>
                    <a:lnTo>
                      <a:pt x="37703" y="13159"/>
                    </a:lnTo>
                    <a:lnTo>
                      <a:pt x="38372" y="12529"/>
                    </a:lnTo>
                    <a:lnTo>
                      <a:pt x="39003" y="11899"/>
                    </a:lnTo>
                    <a:lnTo>
                      <a:pt x="39594" y="11288"/>
                    </a:lnTo>
                    <a:lnTo>
                      <a:pt x="40165" y="10658"/>
                    </a:lnTo>
                    <a:lnTo>
                      <a:pt x="40697" y="10047"/>
                    </a:lnTo>
                    <a:lnTo>
                      <a:pt x="41209" y="9436"/>
                    </a:lnTo>
                    <a:lnTo>
                      <a:pt x="41682" y="8845"/>
                    </a:lnTo>
                    <a:lnTo>
                      <a:pt x="42135" y="8235"/>
                    </a:lnTo>
                    <a:lnTo>
                      <a:pt x="42548" y="7644"/>
                    </a:lnTo>
                    <a:lnTo>
                      <a:pt x="42923" y="7053"/>
                    </a:lnTo>
                    <a:lnTo>
                      <a:pt x="43258" y="6482"/>
                    </a:lnTo>
                    <a:lnTo>
                      <a:pt x="43573" y="5910"/>
                    </a:lnTo>
                    <a:lnTo>
                      <a:pt x="43829" y="5339"/>
                    </a:lnTo>
                    <a:lnTo>
                      <a:pt x="44065" y="4788"/>
                    </a:lnTo>
                    <a:lnTo>
                      <a:pt x="44262" y="4256"/>
                    </a:lnTo>
                    <a:lnTo>
                      <a:pt x="44400" y="3724"/>
                    </a:lnTo>
                    <a:lnTo>
                      <a:pt x="44518" y="3192"/>
                    </a:lnTo>
                    <a:lnTo>
                      <a:pt x="44577" y="2680"/>
                    </a:lnTo>
                    <a:lnTo>
                      <a:pt x="44617" y="2168"/>
                    </a:lnTo>
                    <a:lnTo>
                      <a:pt x="44597" y="1872"/>
                    </a:lnTo>
                    <a:lnTo>
                      <a:pt x="44577" y="1596"/>
                    </a:lnTo>
                    <a:lnTo>
                      <a:pt x="44538" y="1301"/>
                    </a:lnTo>
                    <a:lnTo>
                      <a:pt x="44479" y="1025"/>
                    </a:lnTo>
                    <a:lnTo>
                      <a:pt x="44400" y="769"/>
                    </a:lnTo>
                    <a:lnTo>
                      <a:pt x="44302" y="493"/>
                    </a:lnTo>
                    <a:lnTo>
                      <a:pt x="44183" y="237"/>
                    </a:lnTo>
                    <a:lnTo>
                      <a:pt x="4406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20"/>
              <p:cNvSpPr/>
              <p:nvPr/>
            </p:nvSpPr>
            <p:spPr>
              <a:xfrm>
                <a:off x="2439975" y="637975"/>
                <a:ext cx="1231650" cy="450150"/>
              </a:xfrm>
              <a:custGeom>
                <a:avLst/>
                <a:gdLst/>
                <a:ahLst/>
                <a:cxnLst/>
                <a:rect l="l" t="t" r="r" b="b"/>
                <a:pathLst>
                  <a:path w="49266" h="18006" extrusionOk="0">
                    <a:moveTo>
                      <a:pt x="118" y="1"/>
                    </a:moveTo>
                    <a:lnTo>
                      <a:pt x="79" y="218"/>
                    </a:lnTo>
                    <a:lnTo>
                      <a:pt x="39" y="454"/>
                    </a:lnTo>
                    <a:lnTo>
                      <a:pt x="20" y="671"/>
                    </a:lnTo>
                    <a:lnTo>
                      <a:pt x="0" y="887"/>
                    </a:lnTo>
                    <a:lnTo>
                      <a:pt x="20" y="1143"/>
                    </a:lnTo>
                    <a:lnTo>
                      <a:pt x="39" y="1400"/>
                    </a:lnTo>
                    <a:lnTo>
                      <a:pt x="79" y="1675"/>
                    </a:lnTo>
                    <a:lnTo>
                      <a:pt x="138" y="1931"/>
                    </a:lnTo>
                    <a:lnTo>
                      <a:pt x="217" y="2187"/>
                    </a:lnTo>
                    <a:lnTo>
                      <a:pt x="296" y="2444"/>
                    </a:lnTo>
                    <a:lnTo>
                      <a:pt x="414" y="2700"/>
                    </a:lnTo>
                    <a:lnTo>
                      <a:pt x="532" y="2956"/>
                    </a:lnTo>
                    <a:lnTo>
                      <a:pt x="768" y="3409"/>
                    </a:lnTo>
                    <a:lnTo>
                      <a:pt x="1044" y="3862"/>
                    </a:lnTo>
                    <a:lnTo>
                      <a:pt x="1359" y="4315"/>
                    </a:lnTo>
                    <a:lnTo>
                      <a:pt x="1694" y="4768"/>
                    </a:lnTo>
                    <a:lnTo>
                      <a:pt x="2029" y="5162"/>
                    </a:lnTo>
                    <a:lnTo>
                      <a:pt x="2403" y="5556"/>
                    </a:lnTo>
                    <a:lnTo>
                      <a:pt x="2797" y="5950"/>
                    </a:lnTo>
                    <a:lnTo>
                      <a:pt x="3211" y="6344"/>
                    </a:lnTo>
                    <a:lnTo>
                      <a:pt x="3644" y="6757"/>
                    </a:lnTo>
                    <a:lnTo>
                      <a:pt x="4097" y="7151"/>
                    </a:lnTo>
                    <a:lnTo>
                      <a:pt x="4590" y="7545"/>
                    </a:lnTo>
                    <a:lnTo>
                      <a:pt x="5102" y="7939"/>
                    </a:lnTo>
                    <a:lnTo>
                      <a:pt x="5890" y="8511"/>
                    </a:lnTo>
                    <a:lnTo>
                      <a:pt x="6737" y="9102"/>
                    </a:lnTo>
                    <a:lnTo>
                      <a:pt x="7623" y="9673"/>
                    </a:lnTo>
                    <a:lnTo>
                      <a:pt x="8569" y="10244"/>
                    </a:lnTo>
                    <a:lnTo>
                      <a:pt x="9534" y="10796"/>
                    </a:lnTo>
                    <a:lnTo>
                      <a:pt x="10558" y="11347"/>
                    </a:lnTo>
                    <a:lnTo>
                      <a:pt x="11602" y="11879"/>
                    </a:lnTo>
                    <a:lnTo>
                      <a:pt x="12666" y="12411"/>
                    </a:lnTo>
                    <a:lnTo>
                      <a:pt x="13789" y="12903"/>
                    </a:lnTo>
                    <a:lnTo>
                      <a:pt x="14912" y="13396"/>
                    </a:lnTo>
                    <a:lnTo>
                      <a:pt x="16074" y="13869"/>
                    </a:lnTo>
                    <a:lnTo>
                      <a:pt x="17275" y="14322"/>
                    </a:lnTo>
                    <a:lnTo>
                      <a:pt x="18477" y="14735"/>
                    </a:lnTo>
                    <a:lnTo>
                      <a:pt x="19698" y="15149"/>
                    </a:lnTo>
                    <a:lnTo>
                      <a:pt x="20939" y="15523"/>
                    </a:lnTo>
                    <a:lnTo>
                      <a:pt x="22200" y="15878"/>
                    </a:lnTo>
                    <a:lnTo>
                      <a:pt x="23205" y="16134"/>
                    </a:lnTo>
                    <a:lnTo>
                      <a:pt x="24209" y="16370"/>
                    </a:lnTo>
                    <a:lnTo>
                      <a:pt x="25194" y="16607"/>
                    </a:lnTo>
                    <a:lnTo>
                      <a:pt x="26179" y="16823"/>
                    </a:lnTo>
                    <a:lnTo>
                      <a:pt x="27144" y="17001"/>
                    </a:lnTo>
                    <a:lnTo>
                      <a:pt x="28109" y="17178"/>
                    </a:lnTo>
                    <a:lnTo>
                      <a:pt x="29075" y="17335"/>
                    </a:lnTo>
                    <a:lnTo>
                      <a:pt x="30020" y="17473"/>
                    </a:lnTo>
                    <a:lnTo>
                      <a:pt x="30946" y="17611"/>
                    </a:lnTo>
                    <a:lnTo>
                      <a:pt x="31852" y="17710"/>
                    </a:lnTo>
                    <a:lnTo>
                      <a:pt x="32758" y="17808"/>
                    </a:lnTo>
                    <a:lnTo>
                      <a:pt x="33645" y="17887"/>
                    </a:lnTo>
                    <a:lnTo>
                      <a:pt x="34531" y="17946"/>
                    </a:lnTo>
                    <a:lnTo>
                      <a:pt x="35378" y="17985"/>
                    </a:lnTo>
                    <a:lnTo>
                      <a:pt x="36225" y="18005"/>
                    </a:lnTo>
                    <a:lnTo>
                      <a:pt x="37033" y="18005"/>
                    </a:lnTo>
                    <a:lnTo>
                      <a:pt x="38234" y="17985"/>
                    </a:lnTo>
                    <a:lnTo>
                      <a:pt x="39377" y="17946"/>
                    </a:lnTo>
                    <a:lnTo>
                      <a:pt x="40460" y="17848"/>
                    </a:lnTo>
                    <a:lnTo>
                      <a:pt x="41504" y="17729"/>
                    </a:lnTo>
                    <a:lnTo>
                      <a:pt x="42253" y="17611"/>
                    </a:lnTo>
                    <a:lnTo>
                      <a:pt x="42982" y="17473"/>
                    </a:lnTo>
                    <a:lnTo>
                      <a:pt x="43671" y="17296"/>
                    </a:lnTo>
                    <a:lnTo>
                      <a:pt x="44321" y="17119"/>
                    </a:lnTo>
                    <a:lnTo>
                      <a:pt x="44794" y="16981"/>
                    </a:lnTo>
                    <a:lnTo>
                      <a:pt x="45247" y="16823"/>
                    </a:lnTo>
                    <a:lnTo>
                      <a:pt x="45680" y="16646"/>
                    </a:lnTo>
                    <a:lnTo>
                      <a:pt x="46094" y="16469"/>
                    </a:lnTo>
                    <a:lnTo>
                      <a:pt x="46488" y="16252"/>
                    </a:lnTo>
                    <a:lnTo>
                      <a:pt x="46862" y="16055"/>
                    </a:lnTo>
                    <a:lnTo>
                      <a:pt x="47217" y="15819"/>
                    </a:lnTo>
                    <a:lnTo>
                      <a:pt x="47552" y="15582"/>
                    </a:lnTo>
                    <a:lnTo>
                      <a:pt x="47847" y="15346"/>
                    </a:lnTo>
                    <a:lnTo>
                      <a:pt x="48143" y="15070"/>
                    </a:lnTo>
                    <a:lnTo>
                      <a:pt x="48399" y="14794"/>
                    </a:lnTo>
                    <a:lnTo>
                      <a:pt x="48615" y="14499"/>
                    </a:lnTo>
                    <a:lnTo>
                      <a:pt x="48832" y="14184"/>
                    </a:lnTo>
                    <a:lnTo>
                      <a:pt x="49009" y="13849"/>
                    </a:lnTo>
                    <a:lnTo>
                      <a:pt x="49147" y="13514"/>
                    </a:lnTo>
                    <a:lnTo>
                      <a:pt x="49265" y="13159"/>
                    </a:lnTo>
                    <a:lnTo>
                      <a:pt x="48103" y="12864"/>
                    </a:lnTo>
                    <a:lnTo>
                      <a:pt x="48024" y="13081"/>
                    </a:lnTo>
                    <a:lnTo>
                      <a:pt x="47946" y="13278"/>
                    </a:lnTo>
                    <a:lnTo>
                      <a:pt x="47827" y="13494"/>
                    </a:lnTo>
                    <a:lnTo>
                      <a:pt x="47709" y="13691"/>
                    </a:lnTo>
                    <a:lnTo>
                      <a:pt x="47591" y="13869"/>
                    </a:lnTo>
                    <a:lnTo>
                      <a:pt x="47453" y="14026"/>
                    </a:lnTo>
                    <a:lnTo>
                      <a:pt x="47295" y="14203"/>
                    </a:lnTo>
                    <a:lnTo>
                      <a:pt x="47138" y="14361"/>
                    </a:lnTo>
                    <a:lnTo>
                      <a:pt x="46941" y="14519"/>
                    </a:lnTo>
                    <a:lnTo>
                      <a:pt x="46744" y="14676"/>
                    </a:lnTo>
                    <a:lnTo>
                      <a:pt x="46547" y="14834"/>
                    </a:lnTo>
                    <a:lnTo>
                      <a:pt x="46311" y="14972"/>
                    </a:lnTo>
                    <a:lnTo>
                      <a:pt x="45936" y="15188"/>
                    </a:lnTo>
                    <a:lnTo>
                      <a:pt x="45542" y="15385"/>
                    </a:lnTo>
                    <a:lnTo>
                      <a:pt x="45109" y="15582"/>
                    </a:lnTo>
                    <a:lnTo>
                      <a:pt x="44656" y="15760"/>
                    </a:lnTo>
                    <a:lnTo>
                      <a:pt x="44163" y="15917"/>
                    </a:lnTo>
                    <a:lnTo>
                      <a:pt x="43632" y="16075"/>
                    </a:lnTo>
                    <a:lnTo>
                      <a:pt x="43080" y="16213"/>
                    </a:lnTo>
                    <a:lnTo>
                      <a:pt x="42509" y="16331"/>
                    </a:lnTo>
                    <a:lnTo>
                      <a:pt x="41898" y="16449"/>
                    </a:lnTo>
                    <a:lnTo>
                      <a:pt x="41288" y="16528"/>
                    </a:lnTo>
                    <a:lnTo>
                      <a:pt x="40637" y="16626"/>
                    </a:lnTo>
                    <a:lnTo>
                      <a:pt x="39948" y="16685"/>
                    </a:lnTo>
                    <a:lnTo>
                      <a:pt x="39259" y="16744"/>
                    </a:lnTo>
                    <a:lnTo>
                      <a:pt x="38530" y="16784"/>
                    </a:lnTo>
                    <a:lnTo>
                      <a:pt x="37801" y="16804"/>
                    </a:lnTo>
                    <a:lnTo>
                      <a:pt x="36245" y="16804"/>
                    </a:lnTo>
                    <a:lnTo>
                      <a:pt x="35417" y="16764"/>
                    </a:lnTo>
                    <a:lnTo>
                      <a:pt x="34590" y="16725"/>
                    </a:lnTo>
                    <a:lnTo>
                      <a:pt x="33743" y="16685"/>
                    </a:lnTo>
                    <a:lnTo>
                      <a:pt x="32876" y="16607"/>
                    </a:lnTo>
                    <a:lnTo>
                      <a:pt x="31990" y="16508"/>
                    </a:lnTo>
                    <a:lnTo>
                      <a:pt x="31084" y="16410"/>
                    </a:lnTo>
                    <a:lnTo>
                      <a:pt x="30178" y="16291"/>
                    </a:lnTo>
                    <a:lnTo>
                      <a:pt x="29252" y="16154"/>
                    </a:lnTo>
                    <a:lnTo>
                      <a:pt x="28326" y="15996"/>
                    </a:lnTo>
                    <a:lnTo>
                      <a:pt x="27381" y="15819"/>
                    </a:lnTo>
                    <a:lnTo>
                      <a:pt x="26415" y="15641"/>
                    </a:lnTo>
                    <a:lnTo>
                      <a:pt x="25450" y="15425"/>
                    </a:lnTo>
                    <a:lnTo>
                      <a:pt x="24485" y="15208"/>
                    </a:lnTo>
                    <a:lnTo>
                      <a:pt x="23500" y="14972"/>
                    </a:lnTo>
                    <a:lnTo>
                      <a:pt x="22515" y="14716"/>
                    </a:lnTo>
                    <a:lnTo>
                      <a:pt x="21432" y="14420"/>
                    </a:lnTo>
                    <a:lnTo>
                      <a:pt x="20388" y="14085"/>
                    </a:lnTo>
                    <a:lnTo>
                      <a:pt x="19324" y="13750"/>
                    </a:lnTo>
                    <a:lnTo>
                      <a:pt x="18300" y="13396"/>
                    </a:lnTo>
                    <a:lnTo>
                      <a:pt x="17275" y="13022"/>
                    </a:lnTo>
                    <a:lnTo>
                      <a:pt x="16271" y="12647"/>
                    </a:lnTo>
                    <a:lnTo>
                      <a:pt x="15266" y="12234"/>
                    </a:lnTo>
                    <a:lnTo>
                      <a:pt x="14301" y="11820"/>
                    </a:lnTo>
                    <a:lnTo>
                      <a:pt x="12902" y="11170"/>
                    </a:lnTo>
                    <a:lnTo>
                      <a:pt x="11543" y="10500"/>
                    </a:lnTo>
                    <a:lnTo>
                      <a:pt x="10243" y="9811"/>
                    </a:lnTo>
                    <a:lnTo>
                      <a:pt x="9002" y="9102"/>
                    </a:lnTo>
                    <a:lnTo>
                      <a:pt x="8116" y="8570"/>
                    </a:lnTo>
                    <a:lnTo>
                      <a:pt x="7288" y="8018"/>
                    </a:lnTo>
                    <a:lnTo>
                      <a:pt x="6481" y="7467"/>
                    </a:lnTo>
                    <a:lnTo>
                      <a:pt x="5732" y="6915"/>
                    </a:lnTo>
                    <a:lnTo>
                      <a:pt x="5043" y="6364"/>
                    </a:lnTo>
                    <a:lnTo>
                      <a:pt x="4393" y="5812"/>
                    </a:lnTo>
                    <a:lnTo>
                      <a:pt x="3802" y="5260"/>
                    </a:lnTo>
                    <a:lnTo>
                      <a:pt x="3270" y="4709"/>
                    </a:lnTo>
                    <a:lnTo>
                      <a:pt x="2778" y="4177"/>
                    </a:lnTo>
                    <a:lnTo>
                      <a:pt x="2364" y="3665"/>
                    </a:lnTo>
                    <a:lnTo>
                      <a:pt x="2009" y="3153"/>
                    </a:lnTo>
                    <a:lnTo>
                      <a:pt x="1852" y="2897"/>
                    </a:lnTo>
                    <a:lnTo>
                      <a:pt x="1714" y="2641"/>
                    </a:lnTo>
                    <a:lnTo>
                      <a:pt x="1596" y="2404"/>
                    </a:lnTo>
                    <a:lnTo>
                      <a:pt x="1497" y="2168"/>
                    </a:lnTo>
                    <a:lnTo>
                      <a:pt x="1399" y="1951"/>
                    </a:lnTo>
                    <a:lnTo>
                      <a:pt x="1340" y="1715"/>
                    </a:lnTo>
                    <a:lnTo>
                      <a:pt x="1280" y="1498"/>
                    </a:lnTo>
                    <a:lnTo>
                      <a:pt x="1241" y="1301"/>
                    </a:lnTo>
                    <a:lnTo>
                      <a:pt x="1221" y="1084"/>
                    </a:lnTo>
                    <a:lnTo>
                      <a:pt x="1221" y="887"/>
                    </a:lnTo>
                    <a:lnTo>
                      <a:pt x="1221" y="592"/>
                    </a:lnTo>
                    <a:lnTo>
                      <a:pt x="1280" y="316"/>
                    </a:lnTo>
                    <a:lnTo>
                      <a:pt x="11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20"/>
              <p:cNvSpPr/>
              <p:nvPr/>
            </p:nvSpPr>
            <p:spPr>
              <a:xfrm>
                <a:off x="2675350" y="251900"/>
                <a:ext cx="699800" cy="1114950"/>
              </a:xfrm>
              <a:custGeom>
                <a:avLst/>
                <a:gdLst/>
                <a:ahLst/>
                <a:cxnLst/>
                <a:rect l="l" t="t" r="r" b="b"/>
                <a:pathLst>
                  <a:path w="27992" h="44598" extrusionOk="0">
                    <a:moveTo>
                      <a:pt x="2562" y="1"/>
                    </a:moveTo>
                    <a:lnTo>
                      <a:pt x="2227" y="217"/>
                    </a:lnTo>
                    <a:lnTo>
                      <a:pt x="1931" y="454"/>
                    </a:lnTo>
                    <a:lnTo>
                      <a:pt x="1655" y="729"/>
                    </a:lnTo>
                    <a:lnTo>
                      <a:pt x="1399" y="1025"/>
                    </a:lnTo>
                    <a:lnTo>
                      <a:pt x="1222" y="1261"/>
                    </a:lnTo>
                    <a:lnTo>
                      <a:pt x="1045" y="1517"/>
                    </a:lnTo>
                    <a:lnTo>
                      <a:pt x="907" y="1773"/>
                    </a:lnTo>
                    <a:lnTo>
                      <a:pt x="769" y="2049"/>
                    </a:lnTo>
                    <a:lnTo>
                      <a:pt x="631" y="2345"/>
                    </a:lnTo>
                    <a:lnTo>
                      <a:pt x="533" y="2640"/>
                    </a:lnTo>
                    <a:lnTo>
                      <a:pt x="414" y="2955"/>
                    </a:lnTo>
                    <a:lnTo>
                      <a:pt x="336" y="3270"/>
                    </a:lnTo>
                    <a:lnTo>
                      <a:pt x="257" y="3605"/>
                    </a:lnTo>
                    <a:lnTo>
                      <a:pt x="178" y="3940"/>
                    </a:lnTo>
                    <a:lnTo>
                      <a:pt x="139" y="4295"/>
                    </a:lnTo>
                    <a:lnTo>
                      <a:pt x="80" y="4669"/>
                    </a:lnTo>
                    <a:lnTo>
                      <a:pt x="21" y="5418"/>
                    </a:lnTo>
                    <a:lnTo>
                      <a:pt x="1" y="6206"/>
                    </a:lnTo>
                    <a:lnTo>
                      <a:pt x="21" y="6698"/>
                    </a:lnTo>
                    <a:lnTo>
                      <a:pt x="40" y="7230"/>
                    </a:lnTo>
                    <a:lnTo>
                      <a:pt x="80" y="7742"/>
                    </a:lnTo>
                    <a:lnTo>
                      <a:pt x="119" y="8294"/>
                    </a:lnTo>
                    <a:lnTo>
                      <a:pt x="178" y="8845"/>
                    </a:lnTo>
                    <a:lnTo>
                      <a:pt x="257" y="9397"/>
                    </a:lnTo>
                    <a:lnTo>
                      <a:pt x="454" y="10559"/>
                    </a:lnTo>
                    <a:lnTo>
                      <a:pt x="651" y="11445"/>
                    </a:lnTo>
                    <a:lnTo>
                      <a:pt x="868" y="12371"/>
                    </a:lnTo>
                    <a:lnTo>
                      <a:pt x="1104" y="13317"/>
                    </a:lnTo>
                    <a:lnTo>
                      <a:pt x="1380" y="14282"/>
                    </a:lnTo>
                    <a:lnTo>
                      <a:pt x="1695" y="15247"/>
                    </a:lnTo>
                    <a:lnTo>
                      <a:pt x="2030" y="16252"/>
                    </a:lnTo>
                    <a:lnTo>
                      <a:pt x="2404" y="17256"/>
                    </a:lnTo>
                    <a:lnTo>
                      <a:pt x="2798" y="18281"/>
                    </a:lnTo>
                    <a:lnTo>
                      <a:pt x="3212" y="19325"/>
                    </a:lnTo>
                    <a:lnTo>
                      <a:pt x="3665" y="20369"/>
                    </a:lnTo>
                    <a:lnTo>
                      <a:pt x="4137" y="21432"/>
                    </a:lnTo>
                    <a:lnTo>
                      <a:pt x="4650" y="22516"/>
                    </a:lnTo>
                    <a:lnTo>
                      <a:pt x="5181" y="23579"/>
                    </a:lnTo>
                    <a:lnTo>
                      <a:pt x="5733" y="24663"/>
                    </a:lnTo>
                    <a:lnTo>
                      <a:pt x="6324" y="25746"/>
                    </a:lnTo>
                    <a:lnTo>
                      <a:pt x="6954" y="26830"/>
                    </a:lnTo>
                    <a:lnTo>
                      <a:pt x="7526" y="27814"/>
                    </a:lnTo>
                    <a:lnTo>
                      <a:pt x="8097" y="28760"/>
                    </a:lnTo>
                    <a:lnTo>
                      <a:pt x="8688" y="29686"/>
                    </a:lnTo>
                    <a:lnTo>
                      <a:pt x="9279" y="30592"/>
                    </a:lnTo>
                    <a:lnTo>
                      <a:pt x="9870" y="31478"/>
                    </a:lnTo>
                    <a:lnTo>
                      <a:pt x="10480" y="32345"/>
                    </a:lnTo>
                    <a:lnTo>
                      <a:pt x="11091" y="33192"/>
                    </a:lnTo>
                    <a:lnTo>
                      <a:pt x="11721" y="34000"/>
                    </a:lnTo>
                    <a:lnTo>
                      <a:pt x="12332" y="34788"/>
                    </a:lnTo>
                    <a:lnTo>
                      <a:pt x="12962" y="35556"/>
                    </a:lnTo>
                    <a:lnTo>
                      <a:pt x="13573" y="36304"/>
                    </a:lnTo>
                    <a:lnTo>
                      <a:pt x="14203" y="37014"/>
                    </a:lnTo>
                    <a:lnTo>
                      <a:pt x="14834" y="37703"/>
                    </a:lnTo>
                    <a:lnTo>
                      <a:pt x="15464" y="38353"/>
                    </a:lnTo>
                    <a:lnTo>
                      <a:pt x="16075" y="38983"/>
                    </a:lnTo>
                    <a:lnTo>
                      <a:pt x="16705" y="39594"/>
                    </a:lnTo>
                    <a:lnTo>
                      <a:pt x="17316" y="40165"/>
                    </a:lnTo>
                    <a:lnTo>
                      <a:pt x="17926" y="40697"/>
                    </a:lnTo>
                    <a:lnTo>
                      <a:pt x="18537" y="41209"/>
                    </a:lnTo>
                    <a:lnTo>
                      <a:pt x="19147" y="41682"/>
                    </a:lnTo>
                    <a:lnTo>
                      <a:pt x="19738" y="42135"/>
                    </a:lnTo>
                    <a:lnTo>
                      <a:pt x="20349" y="42549"/>
                    </a:lnTo>
                    <a:lnTo>
                      <a:pt x="20920" y="42923"/>
                    </a:lnTo>
                    <a:lnTo>
                      <a:pt x="21511" y="43258"/>
                    </a:lnTo>
                    <a:lnTo>
                      <a:pt x="22083" y="43553"/>
                    </a:lnTo>
                    <a:lnTo>
                      <a:pt x="22634" y="43829"/>
                    </a:lnTo>
                    <a:lnTo>
                      <a:pt x="23186" y="44066"/>
                    </a:lnTo>
                    <a:lnTo>
                      <a:pt x="23737" y="44243"/>
                    </a:lnTo>
                    <a:lnTo>
                      <a:pt x="24269" y="44400"/>
                    </a:lnTo>
                    <a:lnTo>
                      <a:pt x="24801" y="44519"/>
                    </a:lnTo>
                    <a:lnTo>
                      <a:pt x="25313" y="44578"/>
                    </a:lnTo>
                    <a:lnTo>
                      <a:pt x="25825" y="44597"/>
                    </a:lnTo>
                    <a:lnTo>
                      <a:pt x="26101" y="44597"/>
                    </a:lnTo>
                    <a:lnTo>
                      <a:pt x="26396" y="44578"/>
                    </a:lnTo>
                    <a:lnTo>
                      <a:pt x="26672" y="44538"/>
                    </a:lnTo>
                    <a:lnTo>
                      <a:pt x="26948" y="44479"/>
                    </a:lnTo>
                    <a:lnTo>
                      <a:pt x="27224" y="44400"/>
                    </a:lnTo>
                    <a:lnTo>
                      <a:pt x="27480" y="44302"/>
                    </a:lnTo>
                    <a:lnTo>
                      <a:pt x="27736" y="44184"/>
                    </a:lnTo>
                    <a:lnTo>
                      <a:pt x="27992" y="44046"/>
                    </a:lnTo>
                    <a:lnTo>
                      <a:pt x="27381" y="43002"/>
                    </a:lnTo>
                    <a:lnTo>
                      <a:pt x="27224" y="43100"/>
                    </a:lnTo>
                    <a:lnTo>
                      <a:pt x="27046" y="43179"/>
                    </a:lnTo>
                    <a:lnTo>
                      <a:pt x="26849" y="43238"/>
                    </a:lnTo>
                    <a:lnTo>
                      <a:pt x="26653" y="43297"/>
                    </a:lnTo>
                    <a:lnTo>
                      <a:pt x="26456" y="43337"/>
                    </a:lnTo>
                    <a:lnTo>
                      <a:pt x="26259" y="43376"/>
                    </a:lnTo>
                    <a:lnTo>
                      <a:pt x="26042" y="43396"/>
                    </a:lnTo>
                    <a:lnTo>
                      <a:pt x="25825" y="43396"/>
                    </a:lnTo>
                    <a:lnTo>
                      <a:pt x="25412" y="43376"/>
                    </a:lnTo>
                    <a:lnTo>
                      <a:pt x="24998" y="43337"/>
                    </a:lnTo>
                    <a:lnTo>
                      <a:pt x="24565" y="43238"/>
                    </a:lnTo>
                    <a:lnTo>
                      <a:pt x="24092" y="43100"/>
                    </a:lnTo>
                    <a:lnTo>
                      <a:pt x="23678" y="42962"/>
                    </a:lnTo>
                    <a:lnTo>
                      <a:pt x="23245" y="42785"/>
                    </a:lnTo>
                    <a:lnTo>
                      <a:pt x="22811" y="42588"/>
                    </a:lnTo>
                    <a:lnTo>
                      <a:pt x="22358" y="42352"/>
                    </a:lnTo>
                    <a:lnTo>
                      <a:pt x="21886" y="42096"/>
                    </a:lnTo>
                    <a:lnTo>
                      <a:pt x="21413" y="41800"/>
                    </a:lnTo>
                    <a:lnTo>
                      <a:pt x="20940" y="41485"/>
                    </a:lnTo>
                    <a:lnTo>
                      <a:pt x="20448" y="41150"/>
                    </a:lnTo>
                    <a:lnTo>
                      <a:pt x="19699" y="40599"/>
                    </a:lnTo>
                    <a:lnTo>
                      <a:pt x="18931" y="39968"/>
                    </a:lnTo>
                    <a:lnTo>
                      <a:pt x="18163" y="39299"/>
                    </a:lnTo>
                    <a:lnTo>
                      <a:pt x="17375" y="38570"/>
                    </a:lnTo>
                    <a:lnTo>
                      <a:pt x="16587" y="37801"/>
                    </a:lnTo>
                    <a:lnTo>
                      <a:pt x="15799" y="36954"/>
                    </a:lnTo>
                    <a:lnTo>
                      <a:pt x="14991" y="36088"/>
                    </a:lnTo>
                    <a:lnTo>
                      <a:pt x="14184" y="35162"/>
                    </a:lnTo>
                    <a:lnTo>
                      <a:pt x="13396" y="34177"/>
                    </a:lnTo>
                    <a:lnTo>
                      <a:pt x="12588" y="33172"/>
                    </a:lnTo>
                    <a:lnTo>
                      <a:pt x="11800" y="32109"/>
                    </a:lnTo>
                    <a:lnTo>
                      <a:pt x="11012" y="31006"/>
                    </a:lnTo>
                    <a:lnTo>
                      <a:pt x="10244" y="29863"/>
                    </a:lnTo>
                    <a:lnTo>
                      <a:pt x="9476" y="28701"/>
                    </a:lnTo>
                    <a:lnTo>
                      <a:pt x="8727" y="27480"/>
                    </a:lnTo>
                    <a:lnTo>
                      <a:pt x="7998" y="26239"/>
                    </a:lnTo>
                    <a:lnTo>
                      <a:pt x="7191" y="24801"/>
                    </a:lnTo>
                    <a:lnTo>
                      <a:pt x="6442" y="23382"/>
                    </a:lnTo>
                    <a:lnTo>
                      <a:pt x="5733" y="21984"/>
                    </a:lnTo>
                    <a:lnTo>
                      <a:pt x="5083" y="20585"/>
                    </a:lnTo>
                    <a:lnTo>
                      <a:pt x="4472" y="19206"/>
                    </a:lnTo>
                    <a:lnTo>
                      <a:pt x="3901" y="17847"/>
                    </a:lnTo>
                    <a:lnTo>
                      <a:pt x="3409" y="16508"/>
                    </a:lnTo>
                    <a:lnTo>
                      <a:pt x="2956" y="15208"/>
                    </a:lnTo>
                    <a:lnTo>
                      <a:pt x="2542" y="13927"/>
                    </a:lnTo>
                    <a:lnTo>
                      <a:pt x="2187" y="12686"/>
                    </a:lnTo>
                    <a:lnTo>
                      <a:pt x="1892" y="11485"/>
                    </a:lnTo>
                    <a:lnTo>
                      <a:pt x="1655" y="10322"/>
                    </a:lnTo>
                    <a:lnTo>
                      <a:pt x="1458" y="9219"/>
                    </a:lnTo>
                    <a:lnTo>
                      <a:pt x="1380" y="8687"/>
                    </a:lnTo>
                    <a:lnTo>
                      <a:pt x="1321" y="8156"/>
                    </a:lnTo>
                    <a:lnTo>
                      <a:pt x="1262" y="7643"/>
                    </a:lnTo>
                    <a:lnTo>
                      <a:pt x="1242" y="7151"/>
                    </a:lnTo>
                    <a:lnTo>
                      <a:pt x="1222" y="6678"/>
                    </a:lnTo>
                    <a:lnTo>
                      <a:pt x="1202" y="6206"/>
                    </a:lnTo>
                    <a:lnTo>
                      <a:pt x="1222" y="5713"/>
                    </a:lnTo>
                    <a:lnTo>
                      <a:pt x="1242" y="5240"/>
                    </a:lnTo>
                    <a:lnTo>
                      <a:pt x="1281" y="4787"/>
                    </a:lnTo>
                    <a:lnTo>
                      <a:pt x="1340" y="4354"/>
                    </a:lnTo>
                    <a:lnTo>
                      <a:pt x="1419" y="3960"/>
                    </a:lnTo>
                    <a:lnTo>
                      <a:pt x="1498" y="3566"/>
                    </a:lnTo>
                    <a:lnTo>
                      <a:pt x="1596" y="3211"/>
                    </a:lnTo>
                    <a:lnTo>
                      <a:pt x="1715" y="2876"/>
                    </a:lnTo>
                    <a:lnTo>
                      <a:pt x="1852" y="2561"/>
                    </a:lnTo>
                    <a:lnTo>
                      <a:pt x="2010" y="2266"/>
                    </a:lnTo>
                    <a:lnTo>
                      <a:pt x="2168" y="2010"/>
                    </a:lnTo>
                    <a:lnTo>
                      <a:pt x="2345" y="1773"/>
                    </a:lnTo>
                    <a:lnTo>
                      <a:pt x="2522" y="1557"/>
                    </a:lnTo>
                    <a:lnTo>
                      <a:pt x="2719" y="1360"/>
                    </a:lnTo>
                    <a:lnTo>
                      <a:pt x="2936" y="1182"/>
                    </a:lnTo>
                    <a:lnTo>
                      <a:pt x="3153" y="1045"/>
                    </a:lnTo>
                    <a:lnTo>
                      <a:pt x="256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9427680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952"/>
        <p:cNvGrpSpPr/>
        <p:nvPr/>
      </p:nvGrpSpPr>
      <p:grpSpPr>
        <a:xfrm>
          <a:off x="0" y="0"/>
          <a:ext cx="0" cy="0"/>
          <a:chOff x="0" y="0"/>
          <a:chExt cx="0" cy="0"/>
        </a:xfrm>
      </p:grpSpPr>
      <p:grpSp>
        <p:nvGrpSpPr>
          <p:cNvPr id="1953" name="Google Shape;1953;p31"/>
          <p:cNvGrpSpPr/>
          <p:nvPr/>
        </p:nvGrpSpPr>
        <p:grpSpPr>
          <a:xfrm>
            <a:off x="0" y="0"/>
            <a:ext cx="9143998" cy="5135415"/>
            <a:chOff x="0" y="0"/>
            <a:chExt cx="9143998" cy="5135415"/>
          </a:xfrm>
        </p:grpSpPr>
        <p:sp>
          <p:nvSpPr>
            <p:cNvPr id="1954" name="Google Shape;1954;p31"/>
            <p:cNvSpPr/>
            <p:nvPr/>
          </p:nvSpPr>
          <p:spPr>
            <a:xfrm>
              <a:off x="0" y="0"/>
              <a:ext cx="9143968" cy="5135397"/>
            </a:xfrm>
            <a:custGeom>
              <a:avLst/>
              <a:gdLst/>
              <a:ahLst/>
              <a:cxnLst/>
              <a:rect l="l" t="t" r="r" b="b"/>
              <a:pathLst>
                <a:path w="144987" h="81427" extrusionOk="0">
                  <a:moveTo>
                    <a:pt x="24540" y="5483"/>
                  </a:moveTo>
                  <a:lnTo>
                    <a:pt x="36602" y="12459"/>
                  </a:lnTo>
                  <a:lnTo>
                    <a:pt x="30608" y="15938"/>
                  </a:lnTo>
                  <a:lnTo>
                    <a:pt x="24615" y="19417"/>
                  </a:lnTo>
                  <a:lnTo>
                    <a:pt x="12554" y="12459"/>
                  </a:lnTo>
                  <a:lnTo>
                    <a:pt x="24540" y="5483"/>
                  </a:lnTo>
                  <a:close/>
                  <a:moveTo>
                    <a:pt x="36753" y="12554"/>
                  </a:moveTo>
                  <a:lnTo>
                    <a:pt x="48833" y="19511"/>
                  </a:lnTo>
                  <a:lnTo>
                    <a:pt x="42840" y="22990"/>
                  </a:lnTo>
                  <a:lnTo>
                    <a:pt x="36847" y="26487"/>
                  </a:lnTo>
                  <a:lnTo>
                    <a:pt x="24767" y="19511"/>
                  </a:lnTo>
                  <a:lnTo>
                    <a:pt x="36753" y="12554"/>
                  </a:lnTo>
                  <a:close/>
                  <a:moveTo>
                    <a:pt x="48985" y="19606"/>
                  </a:moveTo>
                  <a:lnTo>
                    <a:pt x="61046" y="26563"/>
                  </a:lnTo>
                  <a:lnTo>
                    <a:pt x="60990" y="26601"/>
                  </a:lnTo>
                  <a:lnTo>
                    <a:pt x="49060" y="33539"/>
                  </a:lnTo>
                  <a:lnTo>
                    <a:pt x="36999" y="26563"/>
                  </a:lnTo>
                  <a:lnTo>
                    <a:pt x="48985" y="19606"/>
                  </a:lnTo>
                  <a:close/>
                  <a:moveTo>
                    <a:pt x="61198" y="26657"/>
                  </a:moveTo>
                  <a:lnTo>
                    <a:pt x="73259" y="33615"/>
                  </a:lnTo>
                  <a:lnTo>
                    <a:pt x="61273" y="40591"/>
                  </a:lnTo>
                  <a:lnTo>
                    <a:pt x="49212" y="33615"/>
                  </a:lnTo>
                  <a:lnTo>
                    <a:pt x="61198" y="26657"/>
                  </a:lnTo>
                  <a:close/>
                  <a:moveTo>
                    <a:pt x="73524" y="33766"/>
                  </a:moveTo>
                  <a:lnTo>
                    <a:pt x="85586" y="40742"/>
                  </a:lnTo>
                  <a:lnTo>
                    <a:pt x="79593" y="44221"/>
                  </a:lnTo>
                  <a:lnTo>
                    <a:pt x="73600" y="47699"/>
                  </a:lnTo>
                  <a:lnTo>
                    <a:pt x="61538" y="40742"/>
                  </a:lnTo>
                  <a:lnTo>
                    <a:pt x="73524" y="33766"/>
                  </a:lnTo>
                  <a:close/>
                  <a:moveTo>
                    <a:pt x="85737" y="40837"/>
                  </a:moveTo>
                  <a:lnTo>
                    <a:pt x="97818" y="47794"/>
                  </a:lnTo>
                  <a:lnTo>
                    <a:pt x="97761" y="47832"/>
                  </a:lnTo>
                  <a:lnTo>
                    <a:pt x="85832" y="54770"/>
                  </a:lnTo>
                  <a:lnTo>
                    <a:pt x="73751" y="47794"/>
                  </a:lnTo>
                  <a:lnTo>
                    <a:pt x="85737" y="40837"/>
                  </a:lnTo>
                  <a:close/>
                  <a:moveTo>
                    <a:pt x="97969" y="47888"/>
                  </a:moveTo>
                  <a:lnTo>
                    <a:pt x="110031" y="54846"/>
                  </a:lnTo>
                  <a:lnTo>
                    <a:pt x="98101" y="61784"/>
                  </a:lnTo>
                  <a:lnTo>
                    <a:pt x="98045" y="61822"/>
                  </a:lnTo>
                  <a:lnTo>
                    <a:pt x="85983" y="54846"/>
                  </a:lnTo>
                  <a:lnTo>
                    <a:pt x="97969" y="47888"/>
                  </a:lnTo>
                  <a:close/>
                  <a:moveTo>
                    <a:pt x="110182" y="54940"/>
                  </a:moveTo>
                  <a:lnTo>
                    <a:pt x="122244" y="61897"/>
                  </a:lnTo>
                  <a:lnTo>
                    <a:pt x="122187" y="61935"/>
                  </a:lnTo>
                  <a:lnTo>
                    <a:pt x="110258" y="68874"/>
                  </a:lnTo>
                  <a:lnTo>
                    <a:pt x="98196" y="61897"/>
                  </a:lnTo>
                  <a:lnTo>
                    <a:pt x="110182" y="54940"/>
                  </a:lnTo>
                  <a:close/>
                  <a:moveTo>
                    <a:pt x="122395" y="61992"/>
                  </a:moveTo>
                  <a:lnTo>
                    <a:pt x="134476" y="68949"/>
                  </a:lnTo>
                  <a:lnTo>
                    <a:pt x="128482" y="72447"/>
                  </a:lnTo>
                  <a:lnTo>
                    <a:pt x="122489" y="75925"/>
                  </a:lnTo>
                  <a:lnTo>
                    <a:pt x="110409" y="68949"/>
                  </a:lnTo>
                  <a:lnTo>
                    <a:pt x="122395" y="61992"/>
                  </a:lnTo>
                  <a:close/>
                  <a:moveTo>
                    <a:pt x="9321" y="0"/>
                  </a:moveTo>
                  <a:lnTo>
                    <a:pt x="6183" y="1834"/>
                  </a:lnTo>
                  <a:lnTo>
                    <a:pt x="189" y="5313"/>
                  </a:lnTo>
                  <a:lnTo>
                    <a:pt x="0" y="5218"/>
                  </a:lnTo>
                  <a:lnTo>
                    <a:pt x="0" y="5237"/>
                  </a:lnTo>
                  <a:lnTo>
                    <a:pt x="35732" y="25863"/>
                  </a:lnTo>
                  <a:lnTo>
                    <a:pt x="36809" y="26487"/>
                  </a:lnTo>
                  <a:lnTo>
                    <a:pt x="49022" y="33539"/>
                  </a:lnTo>
                  <a:lnTo>
                    <a:pt x="53068" y="35883"/>
                  </a:lnTo>
                  <a:lnTo>
                    <a:pt x="131942" y="81427"/>
                  </a:lnTo>
                  <a:lnTo>
                    <a:pt x="131999" y="81427"/>
                  </a:lnTo>
                  <a:lnTo>
                    <a:pt x="122641" y="76020"/>
                  </a:lnTo>
                  <a:lnTo>
                    <a:pt x="134627" y="69044"/>
                  </a:lnTo>
                  <a:lnTo>
                    <a:pt x="144987" y="75037"/>
                  </a:lnTo>
                  <a:lnTo>
                    <a:pt x="144987" y="74848"/>
                  </a:lnTo>
                  <a:lnTo>
                    <a:pt x="134778" y="68949"/>
                  </a:lnTo>
                  <a:lnTo>
                    <a:pt x="134627" y="68874"/>
                  </a:lnTo>
                  <a:lnTo>
                    <a:pt x="122546" y="61897"/>
                  </a:lnTo>
                  <a:lnTo>
                    <a:pt x="122395" y="61822"/>
                  </a:lnTo>
                  <a:lnTo>
                    <a:pt x="110333" y="54846"/>
                  </a:lnTo>
                  <a:lnTo>
                    <a:pt x="110182" y="54770"/>
                  </a:lnTo>
                  <a:lnTo>
                    <a:pt x="98120" y="47794"/>
                  </a:lnTo>
                  <a:lnTo>
                    <a:pt x="97969" y="47699"/>
                  </a:lnTo>
                  <a:lnTo>
                    <a:pt x="85907" y="40742"/>
                  </a:lnTo>
                  <a:lnTo>
                    <a:pt x="85737" y="40648"/>
                  </a:lnTo>
                  <a:lnTo>
                    <a:pt x="73675" y="33690"/>
                  </a:lnTo>
                  <a:lnTo>
                    <a:pt x="73524" y="33596"/>
                  </a:lnTo>
                  <a:lnTo>
                    <a:pt x="73411" y="33539"/>
                  </a:lnTo>
                  <a:lnTo>
                    <a:pt x="61349" y="26563"/>
                  </a:lnTo>
                  <a:lnTo>
                    <a:pt x="61198" y="26487"/>
                  </a:lnTo>
                  <a:lnTo>
                    <a:pt x="49136" y="19511"/>
                  </a:lnTo>
                  <a:lnTo>
                    <a:pt x="48985" y="19417"/>
                  </a:lnTo>
                  <a:lnTo>
                    <a:pt x="36904" y="12459"/>
                  </a:lnTo>
                  <a:lnTo>
                    <a:pt x="36753" y="12365"/>
                  </a:lnTo>
                  <a:lnTo>
                    <a:pt x="24691" y="5407"/>
                  </a:lnTo>
                  <a:lnTo>
                    <a:pt x="24540" y="5313"/>
                  </a:lnTo>
                  <a:lnTo>
                    <a:pt x="15352" y="0"/>
                  </a:lnTo>
                  <a:lnTo>
                    <a:pt x="15049" y="0"/>
                  </a:lnTo>
                  <a:lnTo>
                    <a:pt x="24389" y="5407"/>
                  </a:lnTo>
                  <a:lnTo>
                    <a:pt x="12402" y="12365"/>
                  </a:lnTo>
                  <a:lnTo>
                    <a:pt x="341" y="5407"/>
                  </a:lnTo>
                  <a:lnTo>
                    <a:pt x="9623"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31"/>
            <p:cNvSpPr/>
            <p:nvPr/>
          </p:nvSpPr>
          <p:spPr>
            <a:xfrm>
              <a:off x="1547619" y="0"/>
              <a:ext cx="595042" cy="341069"/>
            </a:xfrm>
            <a:custGeom>
              <a:avLst/>
              <a:gdLst/>
              <a:ahLst/>
              <a:cxnLst/>
              <a:rect l="l" t="t" r="r" b="b"/>
              <a:pathLst>
                <a:path w="9435" h="5408" extrusionOk="0">
                  <a:moveTo>
                    <a:pt x="9132" y="0"/>
                  </a:moveTo>
                  <a:lnTo>
                    <a:pt x="1" y="5313"/>
                  </a:lnTo>
                  <a:lnTo>
                    <a:pt x="152" y="5407"/>
                  </a:lnTo>
                  <a:lnTo>
                    <a:pt x="9435"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31"/>
            <p:cNvSpPr/>
            <p:nvPr/>
          </p:nvSpPr>
          <p:spPr>
            <a:xfrm>
              <a:off x="2317865" y="0"/>
              <a:ext cx="6826111" cy="3903752"/>
            </a:xfrm>
            <a:custGeom>
              <a:avLst/>
              <a:gdLst/>
              <a:ahLst/>
              <a:cxnLst/>
              <a:rect l="l" t="t" r="r" b="b"/>
              <a:pathLst>
                <a:path w="108235" h="61898" extrusionOk="0">
                  <a:moveTo>
                    <a:pt x="36507" y="5483"/>
                  </a:moveTo>
                  <a:lnTo>
                    <a:pt x="48569" y="12459"/>
                  </a:lnTo>
                  <a:lnTo>
                    <a:pt x="36583" y="19417"/>
                  </a:lnTo>
                  <a:lnTo>
                    <a:pt x="24521" y="12459"/>
                  </a:lnTo>
                  <a:lnTo>
                    <a:pt x="36507" y="5483"/>
                  </a:lnTo>
                  <a:close/>
                  <a:moveTo>
                    <a:pt x="60858" y="5483"/>
                  </a:moveTo>
                  <a:lnTo>
                    <a:pt x="72938" y="12459"/>
                  </a:lnTo>
                  <a:lnTo>
                    <a:pt x="60952" y="19417"/>
                  </a:lnTo>
                  <a:lnTo>
                    <a:pt x="48872" y="12459"/>
                  </a:lnTo>
                  <a:lnTo>
                    <a:pt x="60858" y="5483"/>
                  </a:lnTo>
                  <a:close/>
                  <a:moveTo>
                    <a:pt x="85340" y="5559"/>
                  </a:moveTo>
                  <a:lnTo>
                    <a:pt x="97402" y="12516"/>
                  </a:lnTo>
                  <a:lnTo>
                    <a:pt x="85416" y="19492"/>
                  </a:lnTo>
                  <a:lnTo>
                    <a:pt x="73335" y="12516"/>
                  </a:lnTo>
                  <a:lnTo>
                    <a:pt x="85340" y="5559"/>
                  </a:lnTo>
                  <a:close/>
                  <a:moveTo>
                    <a:pt x="48720" y="12554"/>
                  </a:moveTo>
                  <a:lnTo>
                    <a:pt x="60801" y="19511"/>
                  </a:lnTo>
                  <a:lnTo>
                    <a:pt x="48796" y="26487"/>
                  </a:lnTo>
                  <a:lnTo>
                    <a:pt x="36734" y="19511"/>
                  </a:lnTo>
                  <a:lnTo>
                    <a:pt x="48720" y="12554"/>
                  </a:lnTo>
                  <a:close/>
                  <a:moveTo>
                    <a:pt x="73184" y="12611"/>
                  </a:moveTo>
                  <a:lnTo>
                    <a:pt x="85265" y="19568"/>
                  </a:lnTo>
                  <a:lnTo>
                    <a:pt x="73279" y="26544"/>
                  </a:lnTo>
                  <a:lnTo>
                    <a:pt x="61198" y="19568"/>
                  </a:lnTo>
                  <a:lnTo>
                    <a:pt x="73184" y="12611"/>
                  </a:lnTo>
                  <a:close/>
                  <a:moveTo>
                    <a:pt x="61047" y="19662"/>
                  </a:moveTo>
                  <a:lnTo>
                    <a:pt x="73127" y="26638"/>
                  </a:lnTo>
                  <a:lnTo>
                    <a:pt x="61141" y="33596"/>
                  </a:lnTo>
                  <a:lnTo>
                    <a:pt x="49061" y="26638"/>
                  </a:lnTo>
                  <a:lnTo>
                    <a:pt x="61047" y="19662"/>
                  </a:lnTo>
                  <a:close/>
                  <a:moveTo>
                    <a:pt x="85416" y="19662"/>
                  </a:moveTo>
                  <a:lnTo>
                    <a:pt x="97478" y="26638"/>
                  </a:lnTo>
                  <a:lnTo>
                    <a:pt x="85492" y="33596"/>
                  </a:lnTo>
                  <a:lnTo>
                    <a:pt x="73430" y="26638"/>
                  </a:lnTo>
                  <a:lnTo>
                    <a:pt x="85416" y="19662"/>
                  </a:lnTo>
                  <a:close/>
                  <a:moveTo>
                    <a:pt x="73279" y="26714"/>
                  </a:moveTo>
                  <a:lnTo>
                    <a:pt x="85340" y="33690"/>
                  </a:lnTo>
                  <a:lnTo>
                    <a:pt x="73354" y="40648"/>
                  </a:lnTo>
                  <a:lnTo>
                    <a:pt x="61293" y="33690"/>
                  </a:lnTo>
                  <a:lnTo>
                    <a:pt x="73279" y="26714"/>
                  </a:lnTo>
                  <a:close/>
                  <a:moveTo>
                    <a:pt x="85492" y="33766"/>
                  </a:moveTo>
                  <a:lnTo>
                    <a:pt x="97553" y="40742"/>
                  </a:lnTo>
                  <a:lnTo>
                    <a:pt x="85567" y="47699"/>
                  </a:lnTo>
                  <a:lnTo>
                    <a:pt x="73506" y="40742"/>
                  </a:lnTo>
                  <a:lnTo>
                    <a:pt x="85492" y="33766"/>
                  </a:lnTo>
                  <a:close/>
                  <a:moveTo>
                    <a:pt x="2648" y="0"/>
                  </a:moveTo>
                  <a:lnTo>
                    <a:pt x="12006" y="5407"/>
                  </a:lnTo>
                  <a:lnTo>
                    <a:pt x="1" y="12365"/>
                  </a:lnTo>
                  <a:lnTo>
                    <a:pt x="152" y="12459"/>
                  </a:lnTo>
                  <a:lnTo>
                    <a:pt x="12157" y="5483"/>
                  </a:lnTo>
                  <a:lnTo>
                    <a:pt x="24219" y="12459"/>
                  </a:lnTo>
                  <a:lnTo>
                    <a:pt x="12233" y="19417"/>
                  </a:lnTo>
                  <a:lnTo>
                    <a:pt x="12384" y="19511"/>
                  </a:lnTo>
                  <a:lnTo>
                    <a:pt x="24370" y="12554"/>
                  </a:lnTo>
                  <a:lnTo>
                    <a:pt x="36432" y="19511"/>
                  </a:lnTo>
                  <a:lnTo>
                    <a:pt x="24446" y="26487"/>
                  </a:lnTo>
                  <a:lnTo>
                    <a:pt x="24597" y="26563"/>
                  </a:lnTo>
                  <a:lnTo>
                    <a:pt x="36583" y="19606"/>
                  </a:lnTo>
                  <a:lnTo>
                    <a:pt x="48645" y="26563"/>
                  </a:lnTo>
                  <a:lnTo>
                    <a:pt x="36659" y="33539"/>
                  </a:lnTo>
                  <a:lnTo>
                    <a:pt x="36772" y="33596"/>
                  </a:lnTo>
                  <a:lnTo>
                    <a:pt x="36923" y="33690"/>
                  </a:lnTo>
                  <a:lnTo>
                    <a:pt x="48909" y="26714"/>
                  </a:lnTo>
                  <a:lnTo>
                    <a:pt x="60990" y="33690"/>
                  </a:lnTo>
                  <a:lnTo>
                    <a:pt x="48985" y="40648"/>
                  </a:lnTo>
                  <a:lnTo>
                    <a:pt x="49155" y="40742"/>
                  </a:lnTo>
                  <a:lnTo>
                    <a:pt x="61141" y="33766"/>
                  </a:lnTo>
                  <a:lnTo>
                    <a:pt x="73203" y="40742"/>
                  </a:lnTo>
                  <a:lnTo>
                    <a:pt x="61217" y="47699"/>
                  </a:lnTo>
                  <a:lnTo>
                    <a:pt x="61368" y="47794"/>
                  </a:lnTo>
                  <a:lnTo>
                    <a:pt x="73354" y="40837"/>
                  </a:lnTo>
                  <a:lnTo>
                    <a:pt x="85416" y="47794"/>
                  </a:lnTo>
                  <a:lnTo>
                    <a:pt x="73430" y="54770"/>
                  </a:lnTo>
                  <a:lnTo>
                    <a:pt x="73581" y="54846"/>
                  </a:lnTo>
                  <a:lnTo>
                    <a:pt x="85567" y="47888"/>
                  </a:lnTo>
                  <a:lnTo>
                    <a:pt x="97648" y="54846"/>
                  </a:lnTo>
                  <a:lnTo>
                    <a:pt x="85643" y="61822"/>
                  </a:lnTo>
                  <a:lnTo>
                    <a:pt x="85794" y="61897"/>
                  </a:lnTo>
                  <a:lnTo>
                    <a:pt x="97799" y="54940"/>
                  </a:lnTo>
                  <a:lnTo>
                    <a:pt x="108235" y="60971"/>
                  </a:lnTo>
                  <a:lnTo>
                    <a:pt x="108235" y="60801"/>
                  </a:lnTo>
                  <a:lnTo>
                    <a:pt x="97950" y="54846"/>
                  </a:lnTo>
                  <a:lnTo>
                    <a:pt x="108235" y="48872"/>
                  </a:lnTo>
                  <a:lnTo>
                    <a:pt x="108235" y="48682"/>
                  </a:lnTo>
                  <a:lnTo>
                    <a:pt x="97799" y="54770"/>
                  </a:lnTo>
                  <a:lnTo>
                    <a:pt x="85719" y="47794"/>
                  </a:lnTo>
                  <a:lnTo>
                    <a:pt x="97705" y="40837"/>
                  </a:lnTo>
                  <a:lnTo>
                    <a:pt x="108235" y="46905"/>
                  </a:lnTo>
                  <a:lnTo>
                    <a:pt x="108235" y="46735"/>
                  </a:lnTo>
                  <a:lnTo>
                    <a:pt x="97856" y="40742"/>
                  </a:lnTo>
                  <a:lnTo>
                    <a:pt x="108235" y="34711"/>
                  </a:lnTo>
                  <a:lnTo>
                    <a:pt x="108235" y="34541"/>
                  </a:lnTo>
                  <a:lnTo>
                    <a:pt x="97705" y="40648"/>
                  </a:lnTo>
                  <a:lnTo>
                    <a:pt x="85643" y="33690"/>
                  </a:lnTo>
                  <a:lnTo>
                    <a:pt x="97629" y="26714"/>
                  </a:lnTo>
                  <a:lnTo>
                    <a:pt x="108235" y="32840"/>
                  </a:lnTo>
                  <a:lnTo>
                    <a:pt x="108235" y="32669"/>
                  </a:lnTo>
                  <a:lnTo>
                    <a:pt x="97780" y="26638"/>
                  </a:lnTo>
                  <a:lnTo>
                    <a:pt x="108235" y="20551"/>
                  </a:lnTo>
                  <a:lnTo>
                    <a:pt x="108235" y="20381"/>
                  </a:lnTo>
                  <a:lnTo>
                    <a:pt x="97629" y="26544"/>
                  </a:lnTo>
                  <a:lnTo>
                    <a:pt x="85567" y="19568"/>
                  </a:lnTo>
                  <a:lnTo>
                    <a:pt x="97553" y="12611"/>
                  </a:lnTo>
                  <a:lnTo>
                    <a:pt x="108235" y="18774"/>
                  </a:lnTo>
                  <a:lnTo>
                    <a:pt x="108235" y="18604"/>
                  </a:lnTo>
                  <a:lnTo>
                    <a:pt x="97705" y="12516"/>
                  </a:lnTo>
                  <a:lnTo>
                    <a:pt x="108235" y="6391"/>
                  </a:lnTo>
                  <a:lnTo>
                    <a:pt x="108235" y="6220"/>
                  </a:lnTo>
                  <a:lnTo>
                    <a:pt x="97553" y="12440"/>
                  </a:lnTo>
                  <a:lnTo>
                    <a:pt x="85492" y="5464"/>
                  </a:lnTo>
                  <a:lnTo>
                    <a:pt x="94869" y="0"/>
                  </a:lnTo>
                  <a:lnTo>
                    <a:pt x="94358" y="0"/>
                  </a:lnTo>
                  <a:lnTo>
                    <a:pt x="85227" y="5313"/>
                  </a:lnTo>
                  <a:lnTo>
                    <a:pt x="76020" y="0"/>
                  </a:lnTo>
                  <a:lnTo>
                    <a:pt x="75717" y="0"/>
                  </a:lnTo>
                  <a:lnTo>
                    <a:pt x="85076" y="5407"/>
                  </a:lnTo>
                  <a:lnTo>
                    <a:pt x="73090" y="12365"/>
                  </a:lnTo>
                  <a:lnTo>
                    <a:pt x="61009" y="5407"/>
                  </a:lnTo>
                  <a:lnTo>
                    <a:pt x="70310" y="0"/>
                  </a:lnTo>
                  <a:lnTo>
                    <a:pt x="70008" y="0"/>
                  </a:lnTo>
                  <a:lnTo>
                    <a:pt x="60858" y="5313"/>
                  </a:lnTo>
                  <a:lnTo>
                    <a:pt x="51670" y="0"/>
                  </a:lnTo>
                  <a:lnTo>
                    <a:pt x="51367" y="0"/>
                  </a:lnTo>
                  <a:lnTo>
                    <a:pt x="60706" y="5407"/>
                  </a:lnTo>
                  <a:lnTo>
                    <a:pt x="48720" y="12365"/>
                  </a:lnTo>
                  <a:lnTo>
                    <a:pt x="36659" y="5407"/>
                  </a:lnTo>
                  <a:lnTo>
                    <a:pt x="45941" y="0"/>
                  </a:lnTo>
                  <a:lnTo>
                    <a:pt x="45639" y="0"/>
                  </a:lnTo>
                  <a:lnTo>
                    <a:pt x="36507" y="5313"/>
                  </a:lnTo>
                  <a:lnTo>
                    <a:pt x="27319" y="0"/>
                  </a:lnTo>
                  <a:lnTo>
                    <a:pt x="26998" y="0"/>
                  </a:lnTo>
                  <a:lnTo>
                    <a:pt x="36356" y="5407"/>
                  </a:lnTo>
                  <a:lnTo>
                    <a:pt x="24370" y="12365"/>
                  </a:lnTo>
                  <a:lnTo>
                    <a:pt x="12308" y="5407"/>
                  </a:lnTo>
                  <a:lnTo>
                    <a:pt x="21591" y="0"/>
                  </a:lnTo>
                  <a:lnTo>
                    <a:pt x="21288" y="0"/>
                  </a:lnTo>
                  <a:lnTo>
                    <a:pt x="12157" y="5313"/>
                  </a:lnTo>
                  <a:lnTo>
                    <a:pt x="2950"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31"/>
            <p:cNvSpPr/>
            <p:nvPr/>
          </p:nvSpPr>
          <p:spPr>
            <a:xfrm>
              <a:off x="8630061" y="0"/>
              <a:ext cx="513937" cy="296922"/>
            </a:xfrm>
            <a:custGeom>
              <a:avLst/>
              <a:gdLst/>
              <a:ahLst/>
              <a:cxnLst/>
              <a:rect l="l" t="t" r="r" b="b"/>
              <a:pathLst>
                <a:path w="8149" h="4708" extrusionOk="0">
                  <a:moveTo>
                    <a:pt x="1" y="0"/>
                  </a:moveTo>
                  <a:lnTo>
                    <a:pt x="8149" y="4708"/>
                  </a:lnTo>
                  <a:lnTo>
                    <a:pt x="8149" y="4538"/>
                  </a:lnTo>
                  <a:lnTo>
                    <a:pt x="303"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31"/>
            <p:cNvSpPr/>
            <p:nvPr/>
          </p:nvSpPr>
          <p:spPr>
            <a:xfrm>
              <a:off x="0" y="330286"/>
              <a:ext cx="8321315" cy="4805113"/>
            </a:xfrm>
            <a:custGeom>
              <a:avLst/>
              <a:gdLst/>
              <a:ahLst/>
              <a:cxnLst/>
              <a:rect l="l" t="t" r="r" b="b"/>
              <a:pathLst>
                <a:path w="131943" h="76190" extrusionOk="0">
                  <a:moveTo>
                    <a:pt x="12365" y="7317"/>
                  </a:moveTo>
                  <a:lnTo>
                    <a:pt x="24445" y="14293"/>
                  </a:lnTo>
                  <a:lnTo>
                    <a:pt x="12440" y="21250"/>
                  </a:lnTo>
                  <a:lnTo>
                    <a:pt x="379" y="14293"/>
                  </a:lnTo>
                  <a:lnTo>
                    <a:pt x="12365" y="7317"/>
                  </a:lnTo>
                  <a:close/>
                  <a:moveTo>
                    <a:pt x="24597" y="14369"/>
                  </a:moveTo>
                  <a:lnTo>
                    <a:pt x="36658" y="21345"/>
                  </a:lnTo>
                  <a:lnTo>
                    <a:pt x="24672" y="28302"/>
                  </a:lnTo>
                  <a:lnTo>
                    <a:pt x="12591" y="21345"/>
                  </a:lnTo>
                  <a:lnTo>
                    <a:pt x="24597" y="14369"/>
                  </a:lnTo>
                  <a:close/>
                  <a:moveTo>
                    <a:pt x="12440" y="21420"/>
                  </a:moveTo>
                  <a:lnTo>
                    <a:pt x="24521" y="28397"/>
                  </a:lnTo>
                  <a:lnTo>
                    <a:pt x="12535" y="35354"/>
                  </a:lnTo>
                  <a:lnTo>
                    <a:pt x="454" y="28397"/>
                  </a:lnTo>
                  <a:lnTo>
                    <a:pt x="12440" y="21420"/>
                  </a:lnTo>
                  <a:close/>
                  <a:moveTo>
                    <a:pt x="36809" y="21420"/>
                  </a:moveTo>
                  <a:lnTo>
                    <a:pt x="48871" y="28397"/>
                  </a:lnTo>
                  <a:lnTo>
                    <a:pt x="36885" y="35354"/>
                  </a:lnTo>
                  <a:lnTo>
                    <a:pt x="24823" y="28397"/>
                  </a:lnTo>
                  <a:lnTo>
                    <a:pt x="36809" y="21420"/>
                  </a:lnTo>
                  <a:close/>
                  <a:moveTo>
                    <a:pt x="24672" y="28491"/>
                  </a:moveTo>
                  <a:lnTo>
                    <a:pt x="36734" y="35448"/>
                  </a:lnTo>
                  <a:lnTo>
                    <a:pt x="24748" y="42425"/>
                  </a:lnTo>
                  <a:lnTo>
                    <a:pt x="12686" y="35448"/>
                  </a:lnTo>
                  <a:lnTo>
                    <a:pt x="24672" y="28491"/>
                  </a:lnTo>
                  <a:close/>
                  <a:moveTo>
                    <a:pt x="49022" y="28491"/>
                  </a:moveTo>
                  <a:lnTo>
                    <a:pt x="61084" y="35448"/>
                  </a:lnTo>
                  <a:lnTo>
                    <a:pt x="49098" y="42425"/>
                  </a:lnTo>
                  <a:lnTo>
                    <a:pt x="37036" y="35448"/>
                  </a:lnTo>
                  <a:lnTo>
                    <a:pt x="49022" y="28491"/>
                  </a:lnTo>
                  <a:close/>
                  <a:moveTo>
                    <a:pt x="12535" y="35543"/>
                  </a:moveTo>
                  <a:lnTo>
                    <a:pt x="24597" y="42500"/>
                  </a:lnTo>
                  <a:lnTo>
                    <a:pt x="12610" y="49476"/>
                  </a:lnTo>
                  <a:lnTo>
                    <a:pt x="549" y="42500"/>
                  </a:lnTo>
                  <a:lnTo>
                    <a:pt x="12535" y="35543"/>
                  </a:lnTo>
                  <a:close/>
                  <a:moveTo>
                    <a:pt x="36885" y="35543"/>
                  </a:moveTo>
                  <a:lnTo>
                    <a:pt x="48947" y="42500"/>
                  </a:lnTo>
                  <a:lnTo>
                    <a:pt x="36961" y="49476"/>
                  </a:lnTo>
                  <a:lnTo>
                    <a:pt x="24899" y="42500"/>
                  </a:lnTo>
                  <a:lnTo>
                    <a:pt x="36885" y="35543"/>
                  </a:lnTo>
                  <a:close/>
                  <a:moveTo>
                    <a:pt x="61349" y="35600"/>
                  </a:moveTo>
                  <a:lnTo>
                    <a:pt x="73430" y="42576"/>
                  </a:lnTo>
                  <a:lnTo>
                    <a:pt x="61425" y="49533"/>
                  </a:lnTo>
                  <a:lnTo>
                    <a:pt x="49363" y="42576"/>
                  </a:lnTo>
                  <a:lnTo>
                    <a:pt x="61349" y="35600"/>
                  </a:lnTo>
                  <a:close/>
                  <a:moveTo>
                    <a:pt x="24748" y="42595"/>
                  </a:moveTo>
                  <a:lnTo>
                    <a:pt x="36809" y="49552"/>
                  </a:lnTo>
                  <a:lnTo>
                    <a:pt x="24823" y="56528"/>
                  </a:lnTo>
                  <a:lnTo>
                    <a:pt x="12762" y="49552"/>
                  </a:lnTo>
                  <a:lnTo>
                    <a:pt x="24748" y="42595"/>
                  </a:lnTo>
                  <a:close/>
                  <a:moveTo>
                    <a:pt x="49212" y="42651"/>
                  </a:moveTo>
                  <a:lnTo>
                    <a:pt x="61273" y="49628"/>
                  </a:lnTo>
                  <a:lnTo>
                    <a:pt x="49287" y="56585"/>
                  </a:lnTo>
                  <a:lnTo>
                    <a:pt x="37225" y="49628"/>
                  </a:lnTo>
                  <a:lnTo>
                    <a:pt x="49212" y="42651"/>
                  </a:lnTo>
                  <a:close/>
                  <a:moveTo>
                    <a:pt x="73581" y="42651"/>
                  </a:moveTo>
                  <a:lnTo>
                    <a:pt x="85643" y="49628"/>
                  </a:lnTo>
                  <a:lnTo>
                    <a:pt x="73656" y="56585"/>
                  </a:lnTo>
                  <a:lnTo>
                    <a:pt x="61595" y="49628"/>
                  </a:lnTo>
                  <a:lnTo>
                    <a:pt x="73581" y="42651"/>
                  </a:lnTo>
                  <a:close/>
                  <a:moveTo>
                    <a:pt x="12610" y="49647"/>
                  </a:moveTo>
                  <a:lnTo>
                    <a:pt x="24672" y="56623"/>
                  </a:lnTo>
                  <a:lnTo>
                    <a:pt x="12686" y="63580"/>
                  </a:lnTo>
                  <a:lnTo>
                    <a:pt x="624" y="56623"/>
                  </a:lnTo>
                  <a:lnTo>
                    <a:pt x="12610" y="49647"/>
                  </a:lnTo>
                  <a:close/>
                  <a:moveTo>
                    <a:pt x="37074" y="49703"/>
                  </a:moveTo>
                  <a:lnTo>
                    <a:pt x="49136" y="56679"/>
                  </a:lnTo>
                  <a:lnTo>
                    <a:pt x="37150" y="63637"/>
                  </a:lnTo>
                  <a:lnTo>
                    <a:pt x="25088" y="56679"/>
                  </a:lnTo>
                  <a:lnTo>
                    <a:pt x="37074" y="49703"/>
                  </a:lnTo>
                  <a:close/>
                  <a:moveTo>
                    <a:pt x="61443" y="49703"/>
                  </a:moveTo>
                  <a:lnTo>
                    <a:pt x="73505" y="56679"/>
                  </a:lnTo>
                  <a:lnTo>
                    <a:pt x="61519" y="63637"/>
                  </a:lnTo>
                  <a:lnTo>
                    <a:pt x="49438" y="56679"/>
                  </a:lnTo>
                  <a:lnTo>
                    <a:pt x="61443" y="49703"/>
                  </a:lnTo>
                  <a:close/>
                  <a:moveTo>
                    <a:pt x="85794" y="49703"/>
                  </a:moveTo>
                  <a:lnTo>
                    <a:pt x="97855" y="56679"/>
                  </a:lnTo>
                  <a:lnTo>
                    <a:pt x="85869" y="63637"/>
                  </a:lnTo>
                  <a:lnTo>
                    <a:pt x="73808" y="56679"/>
                  </a:lnTo>
                  <a:lnTo>
                    <a:pt x="85794" y="49703"/>
                  </a:lnTo>
                  <a:close/>
                  <a:moveTo>
                    <a:pt x="24937" y="56774"/>
                  </a:moveTo>
                  <a:lnTo>
                    <a:pt x="36999" y="63731"/>
                  </a:lnTo>
                  <a:lnTo>
                    <a:pt x="25012" y="70707"/>
                  </a:lnTo>
                  <a:lnTo>
                    <a:pt x="12951" y="63731"/>
                  </a:lnTo>
                  <a:lnTo>
                    <a:pt x="24937" y="56774"/>
                  </a:lnTo>
                  <a:close/>
                  <a:moveTo>
                    <a:pt x="49287" y="56774"/>
                  </a:moveTo>
                  <a:lnTo>
                    <a:pt x="61368" y="63731"/>
                  </a:lnTo>
                  <a:lnTo>
                    <a:pt x="49382" y="70707"/>
                  </a:lnTo>
                  <a:lnTo>
                    <a:pt x="37301" y="63731"/>
                  </a:lnTo>
                  <a:lnTo>
                    <a:pt x="49287" y="56774"/>
                  </a:lnTo>
                  <a:close/>
                  <a:moveTo>
                    <a:pt x="73656" y="56774"/>
                  </a:moveTo>
                  <a:lnTo>
                    <a:pt x="85718" y="63731"/>
                  </a:lnTo>
                  <a:lnTo>
                    <a:pt x="73732" y="70707"/>
                  </a:lnTo>
                  <a:lnTo>
                    <a:pt x="61670" y="63731"/>
                  </a:lnTo>
                  <a:lnTo>
                    <a:pt x="73656" y="56774"/>
                  </a:lnTo>
                  <a:close/>
                  <a:moveTo>
                    <a:pt x="98007" y="56774"/>
                  </a:moveTo>
                  <a:lnTo>
                    <a:pt x="110087" y="63731"/>
                  </a:lnTo>
                  <a:lnTo>
                    <a:pt x="98082" y="70707"/>
                  </a:lnTo>
                  <a:lnTo>
                    <a:pt x="86021" y="63731"/>
                  </a:lnTo>
                  <a:lnTo>
                    <a:pt x="98007" y="56774"/>
                  </a:lnTo>
                  <a:close/>
                  <a:moveTo>
                    <a:pt x="0" y="0"/>
                  </a:moveTo>
                  <a:lnTo>
                    <a:pt x="0" y="170"/>
                  </a:lnTo>
                  <a:lnTo>
                    <a:pt x="0" y="360"/>
                  </a:lnTo>
                  <a:lnTo>
                    <a:pt x="152" y="265"/>
                  </a:lnTo>
                  <a:lnTo>
                    <a:pt x="12213" y="7222"/>
                  </a:lnTo>
                  <a:lnTo>
                    <a:pt x="227" y="14198"/>
                  </a:lnTo>
                  <a:lnTo>
                    <a:pt x="0" y="14066"/>
                  </a:lnTo>
                  <a:lnTo>
                    <a:pt x="0" y="14236"/>
                  </a:lnTo>
                  <a:lnTo>
                    <a:pt x="76" y="14293"/>
                  </a:lnTo>
                  <a:lnTo>
                    <a:pt x="0" y="14331"/>
                  </a:lnTo>
                  <a:lnTo>
                    <a:pt x="0" y="14501"/>
                  </a:lnTo>
                  <a:lnTo>
                    <a:pt x="227" y="14369"/>
                  </a:lnTo>
                  <a:lnTo>
                    <a:pt x="12289" y="21345"/>
                  </a:lnTo>
                  <a:lnTo>
                    <a:pt x="303" y="28302"/>
                  </a:lnTo>
                  <a:lnTo>
                    <a:pt x="0" y="28132"/>
                  </a:lnTo>
                  <a:lnTo>
                    <a:pt x="0" y="28302"/>
                  </a:lnTo>
                  <a:lnTo>
                    <a:pt x="152" y="28397"/>
                  </a:lnTo>
                  <a:lnTo>
                    <a:pt x="0" y="28491"/>
                  </a:lnTo>
                  <a:lnTo>
                    <a:pt x="0" y="28661"/>
                  </a:lnTo>
                  <a:lnTo>
                    <a:pt x="303" y="28491"/>
                  </a:lnTo>
                  <a:lnTo>
                    <a:pt x="12384" y="35448"/>
                  </a:lnTo>
                  <a:lnTo>
                    <a:pt x="397" y="42425"/>
                  </a:lnTo>
                  <a:lnTo>
                    <a:pt x="0" y="42198"/>
                  </a:lnTo>
                  <a:lnTo>
                    <a:pt x="0" y="42368"/>
                  </a:lnTo>
                  <a:lnTo>
                    <a:pt x="227" y="42500"/>
                  </a:lnTo>
                  <a:lnTo>
                    <a:pt x="0" y="42651"/>
                  </a:lnTo>
                  <a:lnTo>
                    <a:pt x="0" y="42822"/>
                  </a:lnTo>
                  <a:lnTo>
                    <a:pt x="397" y="42595"/>
                  </a:lnTo>
                  <a:lnTo>
                    <a:pt x="12459" y="49552"/>
                  </a:lnTo>
                  <a:lnTo>
                    <a:pt x="473" y="56528"/>
                  </a:lnTo>
                  <a:lnTo>
                    <a:pt x="0" y="56263"/>
                  </a:lnTo>
                  <a:lnTo>
                    <a:pt x="0" y="56434"/>
                  </a:lnTo>
                  <a:lnTo>
                    <a:pt x="322" y="56623"/>
                  </a:lnTo>
                  <a:lnTo>
                    <a:pt x="0" y="56793"/>
                  </a:lnTo>
                  <a:lnTo>
                    <a:pt x="0" y="56982"/>
                  </a:lnTo>
                  <a:lnTo>
                    <a:pt x="473" y="56698"/>
                  </a:lnTo>
                  <a:lnTo>
                    <a:pt x="12535" y="63674"/>
                  </a:lnTo>
                  <a:lnTo>
                    <a:pt x="549" y="70632"/>
                  </a:lnTo>
                  <a:lnTo>
                    <a:pt x="0" y="70329"/>
                  </a:lnTo>
                  <a:lnTo>
                    <a:pt x="0" y="70499"/>
                  </a:lnTo>
                  <a:lnTo>
                    <a:pt x="397" y="70726"/>
                  </a:lnTo>
                  <a:lnTo>
                    <a:pt x="0" y="70953"/>
                  </a:lnTo>
                  <a:lnTo>
                    <a:pt x="0" y="71256"/>
                  </a:lnTo>
                  <a:lnTo>
                    <a:pt x="662" y="70878"/>
                  </a:lnTo>
                  <a:lnTo>
                    <a:pt x="9850" y="76190"/>
                  </a:lnTo>
                  <a:lnTo>
                    <a:pt x="10153" y="76190"/>
                  </a:lnTo>
                  <a:lnTo>
                    <a:pt x="813" y="70783"/>
                  </a:lnTo>
                  <a:lnTo>
                    <a:pt x="12799" y="63826"/>
                  </a:lnTo>
                  <a:lnTo>
                    <a:pt x="24861" y="70783"/>
                  </a:lnTo>
                  <a:lnTo>
                    <a:pt x="15579" y="76190"/>
                  </a:lnTo>
                  <a:lnTo>
                    <a:pt x="15881" y="76190"/>
                  </a:lnTo>
                  <a:lnTo>
                    <a:pt x="25012" y="70878"/>
                  </a:lnTo>
                  <a:lnTo>
                    <a:pt x="34201" y="76190"/>
                  </a:lnTo>
                  <a:lnTo>
                    <a:pt x="34522" y="76190"/>
                  </a:lnTo>
                  <a:lnTo>
                    <a:pt x="25164" y="70783"/>
                  </a:lnTo>
                  <a:lnTo>
                    <a:pt x="37150" y="63826"/>
                  </a:lnTo>
                  <a:lnTo>
                    <a:pt x="49230" y="70783"/>
                  </a:lnTo>
                  <a:lnTo>
                    <a:pt x="39929" y="76190"/>
                  </a:lnTo>
                  <a:lnTo>
                    <a:pt x="40231" y="76190"/>
                  </a:lnTo>
                  <a:lnTo>
                    <a:pt x="49382" y="70878"/>
                  </a:lnTo>
                  <a:lnTo>
                    <a:pt x="58570" y="76190"/>
                  </a:lnTo>
                  <a:lnTo>
                    <a:pt x="58872" y="76190"/>
                  </a:lnTo>
                  <a:lnTo>
                    <a:pt x="49533" y="70783"/>
                  </a:lnTo>
                  <a:lnTo>
                    <a:pt x="61519" y="63826"/>
                  </a:lnTo>
                  <a:lnTo>
                    <a:pt x="73581" y="70783"/>
                  </a:lnTo>
                  <a:lnTo>
                    <a:pt x="64298" y="76190"/>
                  </a:lnTo>
                  <a:lnTo>
                    <a:pt x="64601" y="76190"/>
                  </a:lnTo>
                  <a:lnTo>
                    <a:pt x="73732" y="70878"/>
                  </a:lnTo>
                  <a:lnTo>
                    <a:pt x="82920" y="76190"/>
                  </a:lnTo>
                  <a:lnTo>
                    <a:pt x="83223" y="76190"/>
                  </a:lnTo>
                  <a:lnTo>
                    <a:pt x="73883" y="70783"/>
                  </a:lnTo>
                  <a:lnTo>
                    <a:pt x="85869" y="63826"/>
                  </a:lnTo>
                  <a:lnTo>
                    <a:pt x="97931" y="70783"/>
                  </a:lnTo>
                  <a:lnTo>
                    <a:pt x="88648" y="76190"/>
                  </a:lnTo>
                  <a:lnTo>
                    <a:pt x="88951" y="76190"/>
                  </a:lnTo>
                  <a:lnTo>
                    <a:pt x="98082" y="70878"/>
                  </a:lnTo>
                  <a:lnTo>
                    <a:pt x="107289" y="76190"/>
                  </a:lnTo>
                  <a:lnTo>
                    <a:pt x="107592" y="76190"/>
                  </a:lnTo>
                  <a:lnTo>
                    <a:pt x="98234" y="70783"/>
                  </a:lnTo>
                  <a:lnTo>
                    <a:pt x="110239" y="63826"/>
                  </a:lnTo>
                  <a:lnTo>
                    <a:pt x="122300" y="70783"/>
                  </a:lnTo>
                  <a:lnTo>
                    <a:pt x="113018" y="76190"/>
                  </a:lnTo>
                  <a:lnTo>
                    <a:pt x="113320" y="76190"/>
                  </a:lnTo>
                  <a:lnTo>
                    <a:pt x="122452" y="70878"/>
                  </a:lnTo>
                  <a:lnTo>
                    <a:pt x="131640" y="76190"/>
                  </a:lnTo>
                  <a:lnTo>
                    <a:pt x="131942" y="76190"/>
                  </a:lnTo>
                  <a:lnTo>
                    <a:pt x="53068" y="30646"/>
                  </a:lnTo>
                  <a:lnTo>
                    <a:pt x="49022" y="28302"/>
                  </a:lnTo>
                  <a:lnTo>
                    <a:pt x="36809" y="21250"/>
                  </a:lnTo>
                  <a:lnTo>
                    <a:pt x="35732" y="20626"/>
                  </a:lnTo>
                  <a:lnTo>
                    <a:pt x="0"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31"/>
            <p:cNvSpPr/>
            <p:nvPr/>
          </p:nvSpPr>
          <p:spPr>
            <a:xfrm>
              <a:off x="8490555" y="3963302"/>
              <a:ext cx="653442" cy="385216"/>
            </a:xfrm>
            <a:custGeom>
              <a:avLst/>
              <a:gdLst/>
              <a:ahLst/>
              <a:cxnLst/>
              <a:rect l="l" t="t" r="r" b="b"/>
              <a:pathLst>
                <a:path w="10361" h="6108" extrusionOk="0">
                  <a:moveTo>
                    <a:pt x="10361" y="1"/>
                  </a:moveTo>
                  <a:lnTo>
                    <a:pt x="1" y="6032"/>
                  </a:lnTo>
                  <a:lnTo>
                    <a:pt x="152" y="6107"/>
                  </a:lnTo>
                  <a:lnTo>
                    <a:pt x="10361" y="171"/>
                  </a:lnTo>
                  <a:lnTo>
                    <a:pt x="10361" y="1"/>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31"/>
            <p:cNvSpPr/>
            <p:nvPr/>
          </p:nvSpPr>
          <p:spPr>
            <a:xfrm>
              <a:off x="8664622" y="4856404"/>
              <a:ext cx="479376" cy="279011"/>
            </a:xfrm>
            <a:custGeom>
              <a:avLst/>
              <a:gdLst/>
              <a:ahLst/>
              <a:cxnLst/>
              <a:rect l="l" t="t" r="r" b="b"/>
              <a:pathLst>
                <a:path w="7601" h="4424" extrusionOk="0">
                  <a:moveTo>
                    <a:pt x="7601" y="0"/>
                  </a:moveTo>
                  <a:lnTo>
                    <a:pt x="3309" y="2496"/>
                  </a:lnTo>
                  <a:lnTo>
                    <a:pt x="1" y="4424"/>
                  </a:lnTo>
                  <a:lnTo>
                    <a:pt x="303" y="4424"/>
                  </a:lnTo>
                  <a:lnTo>
                    <a:pt x="7601" y="170"/>
                  </a:lnTo>
                  <a:lnTo>
                    <a:pt x="7601"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61" name="Google Shape;1961;p31"/>
          <p:cNvSpPr txBox="1">
            <a:spLocks noGrp="1"/>
          </p:cNvSpPr>
          <p:nvPr>
            <p:ph type="title"/>
          </p:nvPr>
        </p:nvSpPr>
        <p:spPr>
          <a:xfrm>
            <a:off x="2737650" y="591606"/>
            <a:ext cx="3668700" cy="8730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7200">
                <a:latin typeface="Roboto Black" panose="02000000000000000000" pitchFamily="2"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1962" name="Google Shape;1962;p31"/>
          <p:cNvSpPr txBox="1">
            <a:spLocks noGrp="1"/>
          </p:cNvSpPr>
          <p:nvPr>
            <p:ph type="subTitle" idx="1"/>
          </p:nvPr>
        </p:nvSpPr>
        <p:spPr>
          <a:xfrm>
            <a:off x="2854650" y="1698531"/>
            <a:ext cx="3434700" cy="992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3" name="Google Shape;1963;p31"/>
          <p:cNvSpPr txBox="1"/>
          <p:nvPr/>
        </p:nvSpPr>
        <p:spPr>
          <a:xfrm>
            <a:off x="2212650" y="3600231"/>
            <a:ext cx="4718700" cy="5487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300"/>
              </a:spcBef>
              <a:spcAft>
                <a:spcPts val="0"/>
              </a:spcAft>
              <a:buNone/>
            </a:pPr>
            <a:r>
              <a:rPr lang="en" sz="1300">
                <a:solidFill>
                  <a:schemeClr val="lt2"/>
                </a:solidFill>
                <a:latin typeface="Assistant"/>
                <a:ea typeface="Assistant"/>
                <a:cs typeface="Assistant"/>
                <a:sym typeface="Assistant"/>
              </a:rPr>
              <a:t>CREDITS: This presentation template was created by </a:t>
            </a:r>
            <a:r>
              <a:rPr lang="en" sz="1300" b="1">
                <a:solidFill>
                  <a:schemeClr val="lt2"/>
                </a:solidFill>
                <a:uFill>
                  <a:noFill/>
                </a:uFill>
                <a:latin typeface="Assistant"/>
                <a:ea typeface="Assistant"/>
                <a:cs typeface="Assistant"/>
                <a:sym typeface="Assistant"/>
                <a:hlinkClick r:id="rId2">
                  <a:extLst>
                    <a:ext uri="{A12FA001-AC4F-418D-AE19-62706E023703}">
                      <ahyp:hlinkClr xmlns:ahyp="http://schemas.microsoft.com/office/drawing/2018/hyperlinkcolor" val="tx"/>
                    </a:ext>
                  </a:extLst>
                </a:hlinkClick>
              </a:rPr>
              <a:t>Slidesgo</a:t>
            </a:r>
            <a:r>
              <a:rPr lang="en" sz="1300">
                <a:solidFill>
                  <a:schemeClr val="lt2"/>
                </a:solidFill>
                <a:latin typeface="Assistant"/>
                <a:ea typeface="Assistant"/>
                <a:cs typeface="Assistant"/>
                <a:sym typeface="Assistant"/>
              </a:rPr>
              <a:t>, including icons by </a:t>
            </a:r>
            <a:r>
              <a:rPr lang="en" sz="1300" b="1">
                <a:solidFill>
                  <a:schemeClr val="lt2"/>
                </a:solidFill>
                <a:uFill>
                  <a:noFill/>
                </a:uFill>
                <a:latin typeface="Assistant"/>
                <a:ea typeface="Assistant"/>
                <a:cs typeface="Assistant"/>
                <a:sym typeface="Assistant"/>
                <a:hlinkClick r:id="rId3">
                  <a:extLst>
                    <a:ext uri="{A12FA001-AC4F-418D-AE19-62706E023703}">
                      <ahyp:hlinkClr xmlns:ahyp="http://schemas.microsoft.com/office/drawing/2018/hyperlinkcolor" val="tx"/>
                    </a:ext>
                  </a:extLst>
                </a:hlinkClick>
              </a:rPr>
              <a:t>Flaticon</a:t>
            </a:r>
            <a:r>
              <a:rPr lang="en" sz="1300">
                <a:solidFill>
                  <a:schemeClr val="lt2"/>
                </a:solidFill>
                <a:latin typeface="Assistant"/>
                <a:ea typeface="Assistant"/>
                <a:cs typeface="Assistant"/>
                <a:sym typeface="Assistant"/>
              </a:rPr>
              <a:t>, and infographics &amp; images by </a:t>
            </a:r>
            <a:r>
              <a:rPr lang="en" sz="1300" b="1">
                <a:solidFill>
                  <a:schemeClr val="lt2"/>
                </a:solidFill>
                <a:uFill>
                  <a:noFill/>
                </a:uFill>
                <a:latin typeface="Assistant"/>
                <a:ea typeface="Assistant"/>
                <a:cs typeface="Assistant"/>
                <a:sym typeface="Assistant"/>
                <a:hlinkClick r:id="rId4">
                  <a:extLst>
                    <a:ext uri="{A12FA001-AC4F-418D-AE19-62706E023703}">
                      <ahyp:hlinkClr xmlns:ahyp="http://schemas.microsoft.com/office/drawing/2018/hyperlinkcolor" val="tx"/>
                    </a:ext>
                  </a:extLst>
                </a:hlinkClick>
              </a:rPr>
              <a:t>Freepik</a:t>
            </a:r>
            <a:endParaRPr sz="1300" b="1">
              <a:solidFill>
                <a:schemeClr val="lt2"/>
              </a:solidFill>
              <a:latin typeface="Assistant"/>
              <a:ea typeface="Assistant"/>
              <a:cs typeface="Assistant"/>
              <a:sym typeface="Assistant"/>
            </a:endParaRPr>
          </a:p>
        </p:txBody>
      </p:sp>
    </p:spTree>
    <p:extLst>
      <p:ext uri="{BB962C8B-B14F-4D97-AF65-F5344CB8AC3E}">
        <p14:creationId xmlns:p14="http://schemas.microsoft.com/office/powerpoint/2010/main" val="34848914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964"/>
        <p:cNvGrpSpPr/>
        <p:nvPr/>
      </p:nvGrpSpPr>
      <p:grpSpPr>
        <a:xfrm>
          <a:off x="0" y="0"/>
          <a:ext cx="0" cy="0"/>
          <a:chOff x="0" y="0"/>
          <a:chExt cx="0" cy="0"/>
        </a:xfrm>
      </p:grpSpPr>
      <p:grpSp>
        <p:nvGrpSpPr>
          <p:cNvPr id="1965" name="Google Shape;1965;p32"/>
          <p:cNvGrpSpPr/>
          <p:nvPr/>
        </p:nvGrpSpPr>
        <p:grpSpPr>
          <a:xfrm>
            <a:off x="0" y="0"/>
            <a:ext cx="9143998" cy="5135415"/>
            <a:chOff x="0" y="0"/>
            <a:chExt cx="9143998" cy="5135415"/>
          </a:xfrm>
        </p:grpSpPr>
        <p:sp>
          <p:nvSpPr>
            <p:cNvPr id="1966" name="Google Shape;1966;p32"/>
            <p:cNvSpPr/>
            <p:nvPr/>
          </p:nvSpPr>
          <p:spPr>
            <a:xfrm>
              <a:off x="0" y="0"/>
              <a:ext cx="9143968" cy="5135397"/>
            </a:xfrm>
            <a:custGeom>
              <a:avLst/>
              <a:gdLst/>
              <a:ahLst/>
              <a:cxnLst/>
              <a:rect l="l" t="t" r="r" b="b"/>
              <a:pathLst>
                <a:path w="144987" h="81427" extrusionOk="0">
                  <a:moveTo>
                    <a:pt x="24540" y="5483"/>
                  </a:moveTo>
                  <a:lnTo>
                    <a:pt x="36602" y="12459"/>
                  </a:lnTo>
                  <a:lnTo>
                    <a:pt x="30608" y="15938"/>
                  </a:lnTo>
                  <a:lnTo>
                    <a:pt x="24615" y="19417"/>
                  </a:lnTo>
                  <a:lnTo>
                    <a:pt x="12554" y="12459"/>
                  </a:lnTo>
                  <a:lnTo>
                    <a:pt x="24540" y="5483"/>
                  </a:lnTo>
                  <a:close/>
                  <a:moveTo>
                    <a:pt x="36753" y="12554"/>
                  </a:moveTo>
                  <a:lnTo>
                    <a:pt x="48833" y="19511"/>
                  </a:lnTo>
                  <a:lnTo>
                    <a:pt x="42840" y="22990"/>
                  </a:lnTo>
                  <a:lnTo>
                    <a:pt x="36847" y="26487"/>
                  </a:lnTo>
                  <a:lnTo>
                    <a:pt x="24767" y="19511"/>
                  </a:lnTo>
                  <a:lnTo>
                    <a:pt x="36753" y="12554"/>
                  </a:lnTo>
                  <a:close/>
                  <a:moveTo>
                    <a:pt x="48985" y="19606"/>
                  </a:moveTo>
                  <a:lnTo>
                    <a:pt x="61046" y="26563"/>
                  </a:lnTo>
                  <a:lnTo>
                    <a:pt x="60990" y="26601"/>
                  </a:lnTo>
                  <a:lnTo>
                    <a:pt x="49060" y="33539"/>
                  </a:lnTo>
                  <a:lnTo>
                    <a:pt x="36999" y="26563"/>
                  </a:lnTo>
                  <a:lnTo>
                    <a:pt x="48985" y="19606"/>
                  </a:lnTo>
                  <a:close/>
                  <a:moveTo>
                    <a:pt x="61198" y="26657"/>
                  </a:moveTo>
                  <a:lnTo>
                    <a:pt x="73259" y="33615"/>
                  </a:lnTo>
                  <a:lnTo>
                    <a:pt x="61273" y="40591"/>
                  </a:lnTo>
                  <a:lnTo>
                    <a:pt x="49212" y="33615"/>
                  </a:lnTo>
                  <a:lnTo>
                    <a:pt x="61198" y="26657"/>
                  </a:lnTo>
                  <a:close/>
                  <a:moveTo>
                    <a:pt x="73524" y="33766"/>
                  </a:moveTo>
                  <a:lnTo>
                    <a:pt x="85586" y="40742"/>
                  </a:lnTo>
                  <a:lnTo>
                    <a:pt x="79593" y="44221"/>
                  </a:lnTo>
                  <a:lnTo>
                    <a:pt x="73600" y="47699"/>
                  </a:lnTo>
                  <a:lnTo>
                    <a:pt x="61538" y="40742"/>
                  </a:lnTo>
                  <a:lnTo>
                    <a:pt x="73524" y="33766"/>
                  </a:lnTo>
                  <a:close/>
                  <a:moveTo>
                    <a:pt x="85737" y="40837"/>
                  </a:moveTo>
                  <a:lnTo>
                    <a:pt x="97818" y="47794"/>
                  </a:lnTo>
                  <a:lnTo>
                    <a:pt x="97761" y="47832"/>
                  </a:lnTo>
                  <a:lnTo>
                    <a:pt x="85832" y="54770"/>
                  </a:lnTo>
                  <a:lnTo>
                    <a:pt x="73751" y="47794"/>
                  </a:lnTo>
                  <a:lnTo>
                    <a:pt x="85737" y="40837"/>
                  </a:lnTo>
                  <a:close/>
                  <a:moveTo>
                    <a:pt x="97969" y="47888"/>
                  </a:moveTo>
                  <a:lnTo>
                    <a:pt x="110031" y="54846"/>
                  </a:lnTo>
                  <a:lnTo>
                    <a:pt x="98101" y="61784"/>
                  </a:lnTo>
                  <a:lnTo>
                    <a:pt x="98045" y="61822"/>
                  </a:lnTo>
                  <a:lnTo>
                    <a:pt x="85983" y="54846"/>
                  </a:lnTo>
                  <a:lnTo>
                    <a:pt x="97969" y="47888"/>
                  </a:lnTo>
                  <a:close/>
                  <a:moveTo>
                    <a:pt x="110182" y="54940"/>
                  </a:moveTo>
                  <a:lnTo>
                    <a:pt x="122244" y="61897"/>
                  </a:lnTo>
                  <a:lnTo>
                    <a:pt x="122187" y="61935"/>
                  </a:lnTo>
                  <a:lnTo>
                    <a:pt x="110258" y="68874"/>
                  </a:lnTo>
                  <a:lnTo>
                    <a:pt x="98196" y="61897"/>
                  </a:lnTo>
                  <a:lnTo>
                    <a:pt x="110182" y="54940"/>
                  </a:lnTo>
                  <a:close/>
                  <a:moveTo>
                    <a:pt x="122395" y="61992"/>
                  </a:moveTo>
                  <a:lnTo>
                    <a:pt x="134476" y="68949"/>
                  </a:lnTo>
                  <a:lnTo>
                    <a:pt x="128482" y="72447"/>
                  </a:lnTo>
                  <a:lnTo>
                    <a:pt x="122489" y="75925"/>
                  </a:lnTo>
                  <a:lnTo>
                    <a:pt x="110409" y="68949"/>
                  </a:lnTo>
                  <a:lnTo>
                    <a:pt x="122395" y="61992"/>
                  </a:lnTo>
                  <a:close/>
                  <a:moveTo>
                    <a:pt x="9321" y="0"/>
                  </a:moveTo>
                  <a:lnTo>
                    <a:pt x="6183" y="1834"/>
                  </a:lnTo>
                  <a:lnTo>
                    <a:pt x="189" y="5313"/>
                  </a:lnTo>
                  <a:lnTo>
                    <a:pt x="0" y="5218"/>
                  </a:lnTo>
                  <a:lnTo>
                    <a:pt x="0" y="5237"/>
                  </a:lnTo>
                  <a:lnTo>
                    <a:pt x="35732" y="25863"/>
                  </a:lnTo>
                  <a:lnTo>
                    <a:pt x="36809" y="26487"/>
                  </a:lnTo>
                  <a:lnTo>
                    <a:pt x="49022" y="33539"/>
                  </a:lnTo>
                  <a:lnTo>
                    <a:pt x="53068" y="35883"/>
                  </a:lnTo>
                  <a:lnTo>
                    <a:pt x="131942" y="81427"/>
                  </a:lnTo>
                  <a:lnTo>
                    <a:pt x="131999" y="81427"/>
                  </a:lnTo>
                  <a:lnTo>
                    <a:pt x="122641" y="76020"/>
                  </a:lnTo>
                  <a:lnTo>
                    <a:pt x="134627" y="69044"/>
                  </a:lnTo>
                  <a:lnTo>
                    <a:pt x="144987" y="75037"/>
                  </a:lnTo>
                  <a:lnTo>
                    <a:pt x="144987" y="74848"/>
                  </a:lnTo>
                  <a:lnTo>
                    <a:pt x="134778" y="68949"/>
                  </a:lnTo>
                  <a:lnTo>
                    <a:pt x="134627" y="68874"/>
                  </a:lnTo>
                  <a:lnTo>
                    <a:pt x="122546" y="61897"/>
                  </a:lnTo>
                  <a:lnTo>
                    <a:pt x="122395" y="61822"/>
                  </a:lnTo>
                  <a:lnTo>
                    <a:pt x="110333" y="54846"/>
                  </a:lnTo>
                  <a:lnTo>
                    <a:pt x="110182" y="54770"/>
                  </a:lnTo>
                  <a:lnTo>
                    <a:pt x="98120" y="47794"/>
                  </a:lnTo>
                  <a:lnTo>
                    <a:pt x="97969" y="47699"/>
                  </a:lnTo>
                  <a:lnTo>
                    <a:pt x="85907" y="40742"/>
                  </a:lnTo>
                  <a:lnTo>
                    <a:pt x="85737" y="40648"/>
                  </a:lnTo>
                  <a:lnTo>
                    <a:pt x="73675" y="33690"/>
                  </a:lnTo>
                  <a:lnTo>
                    <a:pt x="73524" y="33596"/>
                  </a:lnTo>
                  <a:lnTo>
                    <a:pt x="73411" y="33539"/>
                  </a:lnTo>
                  <a:lnTo>
                    <a:pt x="61349" y="26563"/>
                  </a:lnTo>
                  <a:lnTo>
                    <a:pt x="61198" y="26487"/>
                  </a:lnTo>
                  <a:lnTo>
                    <a:pt x="49136" y="19511"/>
                  </a:lnTo>
                  <a:lnTo>
                    <a:pt x="48985" y="19417"/>
                  </a:lnTo>
                  <a:lnTo>
                    <a:pt x="36904" y="12459"/>
                  </a:lnTo>
                  <a:lnTo>
                    <a:pt x="36753" y="12365"/>
                  </a:lnTo>
                  <a:lnTo>
                    <a:pt x="24691" y="5407"/>
                  </a:lnTo>
                  <a:lnTo>
                    <a:pt x="24540" y="5313"/>
                  </a:lnTo>
                  <a:lnTo>
                    <a:pt x="15352" y="0"/>
                  </a:lnTo>
                  <a:lnTo>
                    <a:pt x="15049" y="0"/>
                  </a:lnTo>
                  <a:lnTo>
                    <a:pt x="24389" y="5407"/>
                  </a:lnTo>
                  <a:lnTo>
                    <a:pt x="12402" y="12365"/>
                  </a:lnTo>
                  <a:lnTo>
                    <a:pt x="341" y="5407"/>
                  </a:lnTo>
                  <a:lnTo>
                    <a:pt x="9623"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32"/>
            <p:cNvSpPr/>
            <p:nvPr/>
          </p:nvSpPr>
          <p:spPr>
            <a:xfrm>
              <a:off x="1547619" y="0"/>
              <a:ext cx="595042" cy="341069"/>
            </a:xfrm>
            <a:custGeom>
              <a:avLst/>
              <a:gdLst/>
              <a:ahLst/>
              <a:cxnLst/>
              <a:rect l="l" t="t" r="r" b="b"/>
              <a:pathLst>
                <a:path w="9435" h="5408" extrusionOk="0">
                  <a:moveTo>
                    <a:pt x="9132" y="0"/>
                  </a:moveTo>
                  <a:lnTo>
                    <a:pt x="1" y="5313"/>
                  </a:lnTo>
                  <a:lnTo>
                    <a:pt x="152" y="5407"/>
                  </a:lnTo>
                  <a:lnTo>
                    <a:pt x="9435"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32"/>
            <p:cNvSpPr/>
            <p:nvPr/>
          </p:nvSpPr>
          <p:spPr>
            <a:xfrm>
              <a:off x="2317865" y="0"/>
              <a:ext cx="6826111" cy="3903752"/>
            </a:xfrm>
            <a:custGeom>
              <a:avLst/>
              <a:gdLst/>
              <a:ahLst/>
              <a:cxnLst/>
              <a:rect l="l" t="t" r="r" b="b"/>
              <a:pathLst>
                <a:path w="108235" h="61898" extrusionOk="0">
                  <a:moveTo>
                    <a:pt x="36507" y="5483"/>
                  </a:moveTo>
                  <a:lnTo>
                    <a:pt x="48569" y="12459"/>
                  </a:lnTo>
                  <a:lnTo>
                    <a:pt x="36583" y="19417"/>
                  </a:lnTo>
                  <a:lnTo>
                    <a:pt x="24521" y="12459"/>
                  </a:lnTo>
                  <a:lnTo>
                    <a:pt x="36507" y="5483"/>
                  </a:lnTo>
                  <a:close/>
                  <a:moveTo>
                    <a:pt x="60858" y="5483"/>
                  </a:moveTo>
                  <a:lnTo>
                    <a:pt x="72938" y="12459"/>
                  </a:lnTo>
                  <a:lnTo>
                    <a:pt x="60952" y="19417"/>
                  </a:lnTo>
                  <a:lnTo>
                    <a:pt x="48872" y="12459"/>
                  </a:lnTo>
                  <a:lnTo>
                    <a:pt x="60858" y="5483"/>
                  </a:lnTo>
                  <a:close/>
                  <a:moveTo>
                    <a:pt x="85340" y="5559"/>
                  </a:moveTo>
                  <a:lnTo>
                    <a:pt x="97402" y="12516"/>
                  </a:lnTo>
                  <a:lnTo>
                    <a:pt x="85416" y="19492"/>
                  </a:lnTo>
                  <a:lnTo>
                    <a:pt x="73335" y="12516"/>
                  </a:lnTo>
                  <a:lnTo>
                    <a:pt x="85340" y="5559"/>
                  </a:lnTo>
                  <a:close/>
                  <a:moveTo>
                    <a:pt x="48720" y="12554"/>
                  </a:moveTo>
                  <a:lnTo>
                    <a:pt x="60801" y="19511"/>
                  </a:lnTo>
                  <a:lnTo>
                    <a:pt x="48796" y="26487"/>
                  </a:lnTo>
                  <a:lnTo>
                    <a:pt x="36734" y="19511"/>
                  </a:lnTo>
                  <a:lnTo>
                    <a:pt x="48720" y="12554"/>
                  </a:lnTo>
                  <a:close/>
                  <a:moveTo>
                    <a:pt x="73184" y="12611"/>
                  </a:moveTo>
                  <a:lnTo>
                    <a:pt x="85265" y="19568"/>
                  </a:lnTo>
                  <a:lnTo>
                    <a:pt x="73279" y="26544"/>
                  </a:lnTo>
                  <a:lnTo>
                    <a:pt x="61198" y="19568"/>
                  </a:lnTo>
                  <a:lnTo>
                    <a:pt x="73184" y="12611"/>
                  </a:lnTo>
                  <a:close/>
                  <a:moveTo>
                    <a:pt x="61047" y="19662"/>
                  </a:moveTo>
                  <a:lnTo>
                    <a:pt x="73127" y="26638"/>
                  </a:lnTo>
                  <a:lnTo>
                    <a:pt x="61141" y="33596"/>
                  </a:lnTo>
                  <a:lnTo>
                    <a:pt x="49061" y="26638"/>
                  </a:lnTo>
                  <a:lnTo>
                    <a:pt x="61047" y="19662"/>
                  </a:lnTo>
                  <a:close/>
                  <a:moveTo>
                    <a:pt x="85416" y="19662"/>
                  </a:moveTo>
                  <a:lnTo>
                    <a:pt x="97478" y="26638"/>
                  </a:lnTo>
                  <a:lnTo>
                    <a:pt x="85492" y="33596"/>
                  </a:lnTo>
                  <a:lnTo>
                    <a:pt x="73430" y="26638"/>
                  </a:lnTo>
                  <a:lnTo>
                    <a:pt x="85416" y="19662"/>
                  </a:lnTo>
                  <a:close/>
                  <a:moveTo>
                    <a:pt x="73279" y="26714"/>
                  </a:moveTo>
                  <a:lnTo>
                    <a:pt x="85340" y="33690"/>
                  </a:lnTo>
                  <a:lnTo>
                    <a:pt x="73354" y="40648"/>
                  </a:lnTo>
                  <a:lnTo>
                    <a:pt x="61293" y="33690"/>
                  </a:lnTo>
                  <a:lnTo>
                    <a:pt x="73279" y="26714"/>
                  </a:lnTo>
                  <a:close/>
                  <a:moveTo>
                    <a:pt x="85492" y="33766"/>
                  </a:moveTo>
                  <a:lnTo>
                    <a:pt x="97553" y="40742"/>
                  </a:lnTo>
                  <a:lnTo>
                    <a:pt x="85567" y="47699"/>
                  </a:lnTo>
                  <a:lnTo>
                    <a:pt x="73506" y="40742"/>
                  </a:lnTo>
                  <a:lnTo>
                    <a:pt x="85492" y="33766"/>
                  </a:lnTo>
                  <a:close/>
                  <a:moveTo>
                    <a:pt x="2648" y="0"/>
                  </a:moveTo>
                  <a:lnTo>
                    <a:pt x="12006" y="5407"/>
                  </a:lnTo>
                  <a:lnTo>
                    <a:pt x="1" y="12365"/>
                  </a:lnTo>
                  <a:lnTo>
                    <a:pt x="152" y="12459"/>
                  </a:lnTo>
                  <a:lnTo>
                    <a:pt x="12157" y="5483"/>
                  </a:lnTo>
                  <a:lnTo>
                    <a:pt x="24219" y="12459"/>
                  </a:lnTo>
                  <a:lnTo>
                    <a:pt x="12233" y="19417"/>
                  </a:lnTo>
                  <a:lnTo>
                    <a:pt x="12384" y="19511"/>
                  </a:lnTo>
                  <a:lnTo>
                    <a:pt x="24370" y="12554"/>
                  </a:lnTo>
                  <a:lnTo>
                    <a:pt x="36432" y="19511"/>
                  </a:lnTo>
                  <a:lnTo>
                    <a:pt x="24446" y="26487"/>
                  </a:lnTo>
                  <a:lnTo>
                    <a:pt x="24597" y="26563"/>
                  </a:lnTo>
                  <a:lnTo>
                    <a:pt x="36583" y="19606"/>
                  </a:lnTo>
                  <a:lnTo>
                    <a:pt x="48645" y="26563"/>
                  </a:lnTo>
                  <a:lnTo>
                    <a:pt x="36659" y="33539"/>
                  </a:lnTo>
                  <a:lnTo>
                    <a:pt x="36772" y="33596"/>
                  </a:lnTo>
                  <a:lnTo>
                    <a:pt x="36923" y="33690"/>
                  </a:lnTo>
                  <a:lnTo>
                    <a:pt x="48909" y="26714"/>
                  </a:lnTo>
                  <a:lnTo>
                    <a:pt x="60990" y="33690"/>
                  </a:lnTo>
                  <a:lnTo>
                    <a:pt x="48985" y="40648"/>
                  </a:lnTo>
                  <a:lnTo>
                    <a:pt x="49155" y="40742"/>
                  </a:lnTo>
                  <a:lnTo>
                    <a:pt x="61141" y="33766"/>
                  </a:lnTo>
                  <a:lnTo>
                    <a:pt x="73203" y="40742"/>
                  </a:lnTo>
                  <a:lnTo>
                    <a:pt x="61217" y="47699"/>
                  </a:lnTo>
                  <a:lnTo>
                    <a:pt x="61368" y="47794"/>
                  </a:lnTo>
                  <a:lnTo>
                    <a:pt x="73354" y="40837"/>
                  </a:lnTo>
                  <a:lnTo>
                    <a:pt x="85416" y="47794"/>
                  </a:lnTo>
                  <a:lnTo>
                    <a:pt x="73430" y="54770"/>
                  </a:lnTo>
                  <a:lnTo>
                    <a:pt x="73581" y="54846"/>
                  </a:lnTo>
                  <a:lnTo>
                    <a:pt x="85567" y="47888"/>
                  </a:lnTo>
                  <a:lnTo>
                    <a:pt x="97648" y="54846"/>
                  </a:lnTo>
                  <a:lnTo>
                    <a:pt x="85643" y="61822"/>
                  </a:lnTo>
                  <a:lnTo>
                    <a:pt x="85794" y="61897"/>
                  </a:lnTo>
                  <a:lnTo>
                    <a:pt x="97799" y="54940"/>
                  </a:lnTo>
                  <a:lnTo>
                    <a:pt x="108235" y="60971"/>
                  </a:lnTo>
                  <a:lnTo>
                    <a:pt x="108235" y="60801"/>
                  </a:lnTo>
                  <a:lnTo>
                    <a:pt x="97950" y="54846"/>
                  </a:lnTo>
                  <a:lnTo>
                    <a:pt x="108235" y="48872"/>
                  </a:lnTo>
                  <a:lnTo>
                    <a:pt x="108235" y="48682"/>
                  </a:lnTo>
                  <a:lnTo>
                    <a:pt x="97799" y="54770"/>
                  </a:lnTo>
                  <a:lnTo>
                    <a:pt x="85719" y="47794"/>
                  </a:lnTo>
                  <a:lnTo>
                    <a:pt x="97705" y="40837"/>
                  </a:lnTo>
                  <a:lnTo>
                    <a:pt x="108235" y="46905"/>
                  </a:lnTo>
                  <a:lnTo>
                    <a:pt x="108235" y="46735"/>
                  </a:lnTo>
                  <a:lnTo>
                    <a:pt x="97856" y="40742"/>
                  </a:lnTo>
                  <a:lnTo>
                    <a:pt x="108235" y="34711"/>
                  </a:lnTo>
                  <a:lnTo>
                    <a:pt x="108235" y="34541"/>
                  </a:lnTo>
                  <a:lnTo>
                    <a:pt x="97705" y="40648"/>
                  </a:lnTo>
                  <a:lnTo>
                    <a:pt x="85643" y="33690"/>
                  </a:lnTo>
                  <a:lnTo>
                    <a:pt x="97629" y="26714"/>
                  </a:lnTo>
                  <a:lnTo>
                    <a:pt x="108235" y="32840"/>
                  </a:lnTo>
                  <a:lnTo>
                    <a:pt x="108235" y="32669"/>
                  </a:lnTo>
                  <a:lnTo>
                    <a:pt x="97780" y="26638"/>
                  </a:lnTo>
                  <a:lnTo>
                    <a:pt x="108235" y="20551"/>
                  </a:lnTo>
                  <a:lnTo>
                    <a:pt x="108235" y="20381"/>
                  </a:lnTo>
                  <a:lnTo>
                    <a:pt x="97629" y="26544"/>
                  </a:lnTo>
                  <a:lnTo>
                    <a:pt x="85567" y="19568"/>
                  </a:lnTo>
                  <a:lnTo>
                    <a:pt x="97553" y="12611"/>
                  </a:lnTo>
                  <a:lnTo>
                    <a:pt x="108235" y="18774"/>
                  </a:lnTo>
                  <a:lnTo>
                    <a:pt x="108235" y="18604"/>
                  </a:lnTo>
                  <a:lnTo>
                    <a:pt x="97705" y="12516"/>
                  </a:lnTo>
                  <a:lnTo>
                    <a:pt x="108235" y="6391"/>
                  </a:lnTo>
                  <a:lnTo>
                    <a:pt x="108235" y="6220"/>
                  </a:lnTo>
                  <a:lnTo>
                    <a:pt x="97553" y="12440"/>
                  </a:lnTo>
                  <a:lnTo>
                    <a:pt x="85492" y="5464"/>
                  </a:lnTo>
                  <a:lnTo>
                    <a:pt x="94869" y="0"/>
                  </a:lnTo>
                  <a:lnTo>
                    <a:pt x="94358" y="0"/>
                  </a:lnTo>
                  <a:lnTo>
                    <a:pt x="85227" y="5313"/>
                  </a:lnTo>
                  <a:lnTo>
                    <a:pt x="76020" y="0"/>
                  </a:lnTo>
                  <a:lnTo>
                    <a:pt x="75717" y="0"/>
                  </a:lnTo>
                  <a:lnTo>
                    <a:pt x="85076" y="5407"/>
                  </a:lnTo>
                  <a:lnTo>
                    <a:pt x="73090" y="12365"/>
                  </a:lnTo>
                  <a:lnTo>
                    <a:pt x="61009" y="5407"/>
                  </a:lnTo>
                  <a:lnTo>
                    <a:pt x="70310" y="0"/>
                  </a:lnTo>
                  <a:lnTo>
                    <a:pt x="70008" y="0"/>
                  </a:lnTo>
                  <a:lnTo>
                    <a:pt x="60858" y="5313"/>
                  </a:lnTo>
                  <a:lnTo>
                    <a:pt x="51670" y="0"/>
                  </a:lnTo>
                  <a:lnTo>
                    <a:pt x="51367" y="0"/>
                  </a:lnTo>
                  <a:lnTo>
                    <a:pt x="60706" y="5407"/>
                  </a:lnTo>
                  <a:lnTo>
                    <a:pt x="48720" y="12365"/>
                  </a:lnTo>
                  <a:lnTo>
                    <a:pt x="36659" y="5407"/>
                  </a:lnTo>
                  <a:lnTo>
                    <a:pt x="45941" y="0"/>
                  </a:lnTo>
                  <a:lnTo>
                    <a:pt x="45639" y="0"/>
                  </a:lnTo>
                  <a:lnTo>
                    <a:pt x="36507" y="5313"/>
                  </a:lnTo>
                  <a:lnTo>
                    <a:pt x="27319" y="0"/>
                  </a:lnTo>
                  <a:lnTo>
                    <a:pt x="26998" y="0"/>
                  </a:lnTo>
                  <a:lnTo>
                    <a:pt x="36356" y="5407"/>
                  </a:lnTo>
                  <a:lnTo>
                    <a:pt x="24370" y="12365"/>
                  </a:lnTo>
                  <a:lnTo>
                    <a:pt x="12308" y="5407"/>
                  </a:lnTo>
                  <a:lnTo>
                    <a:pt x="21591" y="0"/>
                  </a:lnTo>
                  <a:lnTo>
                    <a:pt x="21288" y="0"/>
                  </a:lnTo>
                  <a:lnTo>
                    <a:pt x="12157" y="5313"/>
                  </a:lnTo>
                  <a:lnTo>
                    <a:pt x="2950"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32"/>
            <p:cNvSpPr/>
            <p:nvPr/>
          </p:nvSpPr>
          <p:spPr>
            <a:xfrm>
              <a:off x="8630061" y="0"/>
              <a:ext cx="513937" cy="296922"/>
            </a:xfrm>
            <a:custGeom>
              <a:avLst/>
              <a:gdLst/>
              <a:ahLst/>
              <a:cxnLst/>
              <a:rect l="l" t="t" r="r" b="b"/>
              <a:pathLst>
                <a:path w="8149" h="4708" extrusionOk="0">
                  <a:moveTo>
                    <a:pt x="1" y="0"/>
                  </a:moveTo>
                  <a:lnTo>
                    <a:pt x="8149" y="4708"/>
                  </a:lnTo>
                  <a:lnTo>
                    <a:pt x="8149" y="4538"/>
                  </a:lnTo>
                  <a:lnTo>
                    <a:pt x="303"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32"/>
            <p:cNvSpPr/>
            <p:nvPr/>
          </p:nvSpPr>
          <p:spPr>
            <a:xfrm>
              <a:off x="0" y="330286"/>
              <a:ext cx="8321315" cy="4805113"/>
            </a:xfrm>
            <a:custGeom>
              <a:avLst/>
              <a:gdLst/>
              <a:ahLst/>
              <a:cxnLst/>
              <a:rect l="l" t="t" r="r" b="b"/>
              <a:pathLst>
                <a:path w="131943" h="76190" extrusionOk="0">
                  <a:moveTo>
                    <a:pt x="12365" y="7317"/>
                  </a:moveTo>
                  <a:lnTo>
                    <a:pt x="24445" y="14293"/>
                  </a:lnTo>
                  <a:lnTo>
                    <a:pt x="12440" y="21250"/>
                  </a:lnTo>
                  <a:lnTo>
                    <a:pt x="379" y="14293"/>
                  </a:lnTo>
                  <a:lnTo>
                    <a:pt x="12365" y="7317"/>
                  </a:lnTo>
                  <a:close/>
                  <a:moveTo>
                    <a:pt x="24597" y="14369"/>
                  </a:moveTo>
                  <a:lnTo>
                    <a:pt x="36658" y="21345"/>
                  </a:lnTo>
                  <a:lnTo>
                    <a:pt x="24672" y="28302"/>
                  </a:lnTo>
                  <a:lnTo>
                    <a:pt x="12591" y="21345"/>
                  </a:lnTo>
                  <a:lnTo>
                    <a:pt x="24597" y="14369"/>
                  </a:lnTo>
                  <a:close/>
                  <a:moveTo>
                    <a:pt x="12440" y="21420"/>
                  </a:moveTo>
                  <a:lnTo>
                    <a:pt x="24521" y="28397"/>
                  </a:lnTo>
                  <a:lnTo>
                    <a:pt x="12535" y="35354"/>
                  </a:lnTo>
                  <a:lnTo>
                    <a:pt x="454" y="28397"/>
                  </a:lnTo>
                  <a:lnTo>
                    <a:pt x="12440" y="21420"/>
                  </a:lnTo>
                  <a:close/>
                  <a:moveTo>
                    <a:pt x="36809" y="21420"/>
                  </a:moveTo>
                  <a:lnTo>
                    <a:pt x="48871" y="28397"/>
                  </a:lnTo>
                  <a:lnTo>
                    <a:pt x="36885" y="35354"/>
                  </a:lnTo>
                  <a:lnTo>
                    <a:pt x="24823" y="28397"/>
                  </a:lnTo>
                  <a:lnTo>
                    <a:pt x="36809" y="21420"/>
                  </a:lnTo>
                  <a:close/>
                  <a:moveTo>
                    <a:pt x="24672" y="28491"/>
                  </a:moveTo>
                  <a:lnTo>
                    <a:pt x="36734" y="35448"/>
                  </a:lnTo>
                  <a:lnTo>
                    <a:pt x="24748" y="42425"/>
                  </a:lnTo>
                  <a:lnTo>
                    <a:pt x="12686" y="35448"/>
                  </a:lnTo>
                  <a:lnTo>
                    <a:pt x="24672" y="28491"/>
                  </a:lnTo>
                  <a:close/>
                  <a:moveTo>
                    <a:pt x="49022" y="28491"/>
                  </a:moveTo>
                  <a:lnTo>
                    <a:pt x="61084" y="35448"/>
                  </a:lnTo>
                  <a:lnTo>
                    <a:pt x="49098" y="42425"/>
                  </a:lnTo>
                  <a:lnTo>
                    <a:pt x="37036" y="35448"/>
                  </a:lnTo>
                  <a:lnTo>
                    <a:pt x="49022" y="28491"/>
                  </a:lnTo>
                  <a:close/>
                  <a:moveTo>
                    <a:pt x="12535" y="35543"/>
                  </a:moveTo>
                  <a:lnTo>
                    <a:pt x="24597" y="42500"/>
                  </a:lnTo>
                  <a:lnTo>
                    <a:pt x="12610" y="49476"/>
                  </a:lnTo>
                  <a:lnTo>
                    <a:pt x="549" y="42500"/>
                  </a:lnTo>
                  <a:lnTo>
                    <a:pt x="12535" y="35543"/>
                  </a:lnTo>
                  <a:close/>
                  <a:moveTo>
                    <a:pt x="36885" y="35543"/>
                  </a:moveTo>
                  <a:lnTo>
                    <a:pt x="48947" y="42500"/>
                  </a:lnTo>
                  <a:lnTo>
                    <a:pt x="36961" y="49476"/>
                  </a:lnTo>
                  <a:lnTo>
                    <a:pt x="24899" y="42500"/>
                  </a:lnTo>
                  <a:lnTo>
                    <a:pt x="36885" y="35543"/>
                  </a:lnTo>
                  <a:close/>
                  <a:moveTo>
                    <a:pt x="61349" y="35600"/>
                  </a:moveTo>
                  <a:lnTo>
                    <a:pt x="73430" y="42576"/>
                  </a:lnTo>
                  <a:lnTo>
                    <a:pt x="61425" y="49533"/>
                  </a:lnTo>
                  <a:lnTo>
                    <a:pt x="49363" y="42576"/>
                  </a:lnTo>
                  <a:lnTo>
                    <a:pt x="61349" y="35600"/>
                  </a:lnTo>
                  <a:close/>
                  <a:moveTo>
                    <a:pt x="24748" y="42595"/>
                  </a:moveTo>
                  <a:lnTo>
                    <a:pt x="36809" y="49552"/>
                  </a:lnTo>
                  <a:lnTo>
                    <a:pt x="24823" y="56528"/>
                  </a:lnTo>
                  <a:lnTo>
                    <a:pt x="12762" y="49552"/>
                  </a:lnTo>
                  <a:lnTo>
                    <a:pt x="24748" y="42595"/>
                  </a:lnTo>
                  <a:close/>
                  <a:moveTo>
                    <a:pt x="49212" y="42651"/>
                  </a:moveTo>
                  <a:lnTo>
                    <a:pt x="61273" y="49628"/>
                  </a:lnTo>
                  <a:lnTo>
                    <a:pt x="49287" y="56585"/>
                  </a:lnTo>
                  <a:lnTo>
                    <a:pt x="37225" y="49628"/>
                  </a:lnTo>
                  <a:lnTo>
                    <a:pt x="49212" y="42651"/>
                  </a:lnTo>
                  <a:close/>
                  <a:moveTo>
                    <a:pt x="73581" y="42651"/>
                  </a:moveTo>
                  <a:lnTo>
                    <a:pt x="85643" y="49628"/>
                  </a:lnTo>
                  <a:lnTo>
                    <a:pt x="73656" y="56585"/>
                  </a:lnTo>
                  <a:lnTo>
                    <a:pt x="61595" y="49628"/>
                  </a:lnTo>
                  <a:lnTo>
                    <a:pt x="73581" y="42651"/>
                  </a:lnTo>
                  <a:close/>
                  <a:moveTo>
                    <a:pt x="12610" y="49647"/>
                  </a:moveTo>
                  <a:lnTo>
                    <a:pt x="24672" y="56623"/>
                  </a:lnTo>
                  <a:lnTo>
                    <a:pt x="12686" y="63580"/>
                  </a:lnTo>
                  <a:lnTo>
                    <a:pt x="624" y="56623"/>
                  </a:lnTo>
                  <a:lnTo>
                    <a:pt x="12610" y="49647"/>
                  </a:lnTo>
                  <a:close/>
                  <a:moveTo>
                    <a:pt x="37074" y="49703"/>
                  </a:moveTo>
                  <a:lnTo>
                    <a:pt x="49136" y="56679"/>
                  </a:lnTo>
                  <a:lnTo>
                    <a:pt x="37150" y="63637"/>
                  </a:lnTo>
                  <a:lnTo>
                    <a:pt x="25088" y="56679"/>
                  </a:lnTo>
                  <a:lnTo>
                    <a:pt x="37074" y="49703"/>
                  </a:lnTo>
                  <a:close/>
                  <a:moveTo>
                    <a:pt x="61443" y="49703"/>
                  </a:moveTo>
                  <a:lnTo>
                    <a:pt x="73505" y="56679"/>
                  </a:lnTo>
                  <a:lnTo>
                    <a:pt x="61519" y="63637"/>
                  </a:lnTo>
                  <a:lnTo>
                    <a:pt x="49438" y="56679"/>
                  </a:lnTo>
                  <a:lnTo>
                    <a:pt x="61443" y="49703"/>
                  </a:lnTo>
                  <a:close/>
                  <a:moveTo>
                    <a:pt x="85794" y="49703"/>
                  </a:moveTo>
                  <a:lnTo>
                    <a:pt x="97855" y="56679"/>
                  </a:lnTo>
                  <a:lnTo>
                    <a:pt x="85869" y="63637"/>
                  </a:lnTo>
                  <a:lnTo>
                    <a:pt x="73808" y="56679"/>
                  </a:lnTo>
                  <a:lnTo>
                    <a:pt x="85794" y="49703"/>
                  </a:lnTo>
                  <a:close/>
                  <a:moveTo>
                    <a:pt x="24937" y="56774"/>
                  </a:moveTo>
                  <a:lnTo>
                    <a:pt x="36999" y="63731"/>
                  </a:lnTo>
                  <a:lnTo>
                    <a:pt x="25012" y="70707"/>
                  </a:lnTo>
                  <a:lnTo>
                    <a:pt x="12951" y="63731"/>
                  </a:lnTo>
                  <a:lnTo>
                    <a:pt x="24937" y="56774"/>
                  </a:lnTo>
                  <a:close/>
                  <a:moveTo>
                    <a:pt x="49287" y="56774"/>
                  </a:moveTo>
                  <a:lnTo>
                    <a:pt x="61368" y="63731"/>
                  </a:lnTo>
                  <a:lnTo>
                    <a:pt x="49382" y="70707"/>
                  </a:lnTo>
                  <a:lnTo>
                    <a:pt x="37301" y="63731"/>
                  </a:lnTo>
                  <a:lnTo>
                    <a:pt x="49287" y="56774"/>
                  </a:lnTo>
                  <a:close/>
                  <a:moveTo>
                    <a:pt x="73656" y="56774"/>
                  </a:moveTo>
                  <a:lnTo>
                    <a:pt x="85718" y="63731"/>
                  </a:lnTo>
                  <a:lnTo>
                    <a:pt x="73732" y="70707"/>
                  </a:lnTo>
                  <a:lnTo>
                    <a:pt x="61670" y="63731"/>
                  </a:lnTo>
                  <a:lnTo>
                    <a:pt x="73656" y="56774"/>
                  </a:lnTo>
                  <a:close/>
                  <a:moveTo>
                    <a:pt x="98007" y="56774"/>
                  </a:moveTo>
                  <a:lnTo>
                    <a:pt x="110087" y="63731"/>
                  </a:lnTo>
                  <a:lnTo>
                    <a:pt x="98082" y="70707"/>
                  </a:lnTo>
                  <a:lnTo>
                    <a:pt x="86021" y="63731"/>
                  </a:lnTo>
                  <a:lnTo>
                    <a:pt x="98007" y="56774"/>
                  </a:lnTo>
                  <a:close/>
                  <a:moveTo>
                    <a:pt x="0" y="0"/>
                  </a:moveTo>
                  <a:lnTo>
                    <a:pt x="0" y="170"/>
                  </a:lnTo>
                  <a:lnTo>
                    <a:pt x="0" y="360"/>
                  </a:lnTo>
                  <a:lnTo>
                    <a:pt x="152" y="265"/>
                  </a:lnTo>
                  <a:lnTo>
                    <a:pt x="12213" y="7222"/>
                  </a:lnTo>
                  <a:lnTo>
                    <a:pt x="227" y="14198"/>
                  </a:lnTo>
                  <a:lnTo>
                    <a:pt x="0" y="14066"/>
                  </a:lnTo>
                  <a:lnTo>
                    <a:pt x="0" y="14236"/>
                  </a:lnTo>
                  <a:lnTo>
                    <a:pt x="76" y="14293"/>
                  </a:lnTo>
                  <a:lnTo>
                    <a:pt x="0" y="14331"/>
                  </a:lnTo>
                  <a:lnTo>
                    <a:pt x="0" y="14501"/>
                  </a:lnTo>
                  <a:lnTo>
                    <a:pt x="227" y="14369"/>
                  </a:lnTo>
                  <a:lnTo>
                    <a:pt x="12289" y="21345"/>
                  </a:lnTo>
                  <a:lnTo>
                    <a:pt x="303" y="28302"/>
                  </a:lnTo>
                  <a:lnTo>
                    <a:pt x="0" y="28132"/>
                  </a:lnTo>
                  <a:lnTo>
                    <a:pt x="0" y="28302"/>
                  </a:lnTo>
                  <a:lnTo>
                    <a:pt x="152" y="28397"/>
                  </a:lnTo>
                  <a:lnTo>
                    <a:pt x="0" y="28491"/>
                  </a:lnTo>
                  <a:lnTo>
                    <a:pt x="0" y="28661"/>
                  </a:lnTo>
                  <a:lnTo>
                    <a:pt x="303" y="28491"/>
                  </a:lnTo>
                  <a:lnTo>
                    <a:pt x="12384" y="35448"/>
                  </a:lnTo>
                  <a:lnTo>
                    <a:pt x="397" y="42425"/>
                  </a:lnTo>
                  <a:lnTo>
                    <a:pt x="0" y="42198"/>
                  </a:lnTo>
                  <a:lnTo>
                    <a:pt x="0" y="42368"/>
                  </a:lnTo>
                  <a:lnTo>
                    <a:pt x="227" y="42500"/>
                  </a:lnTo>
                  <a:lnTo>
                    <a:pt x="0" y="42651"/>
                  </a:lnTo>
                  <a:lnTo>
                    <a:pt x="0" y="42822"/>
                  </a:lnTo>
                  <a:lnTo>
                    <a:pt x="397" y="42595"/>
                  </a:lnTo>
                  <a:lnTo>
                    <a:pt x="12459" y="49552"/>
                  </a:lnTo>
                  <a:lnTo>
                    <a:pt x="473" y="56528"/>
                  </a:lnTo>
                  <a:lnTo>
                    <a:pt x="0" y="56263"/>
                  </a:lnTo>
                  <a:lnTo>
                    <a:pt x="0" y="56434"/>
                  </a:lnTo>
                  <a:lnTo>
                    <a:pt x="322" y="56623"/>
                  </a:lnTo>
                  <a:lnTo>
                    <a:pt x="0" y="56793"/>
                  </a:lnTo>
                  <a:lnTo>
                    <a:pt x="0" y="56982"/>
                  </a:lnTo>
                  <a:lnTo>
                    <a:pt x="473" y="56698"/>
                  </a:lnTo>
                  <a:lnTo>
                    <a:pt x="12535" y="63674"/>
                  </a:lnTo>
                  <a:lnTo>
                    <a:pt x="549" y="70632"/>
                  </a:lnTo>
                  <a:lnTo>
                    <a:pt x="0" y="70329"/>
                  </a:lnTo>
                  <a:lnTo>
                    <a:pt x="0" y="70499"/>
                  </a:lnTo>
                  <a:lnTo>
                    <a:pt x="397" y="70726"/>
                  </a:lnTo>
                  <a:lnTo>
                    <a:pt x="0" y="70953"/>
                  </a:lnTo>
                  <a:lnTo>
                    <a:pt x="0" y="71256"/>
                  </a:lnTo>
                  <a:lnTo>
                    <a:pt x="662" y="70878"/>
                  </a:lnTo>
                  <a:lnTo>
                    <a:pt x="9850" y="76190"/>
                  </a:lnTo>
                  <a:lnTo>
                    <a:pt x="10153" y="76190"/>
                  </a:lnTo>
                  <a:lnTo>
                    <a:pt x="813" y="70783"/>
                  </a:lnTo>
                  <a:lnTo>
                    <a:pt x="12799" y="63826"/>
                  </a:lnTo>
                  <a:lnTo>
                    <a:pt x="24861" y="70783"/>
                  </a:lnTo>
                  <a:lnTo>
                    <a:pt x="15579" y="76190"/>
                  </a:lnTo>
                  <a:lnTo>
                    <a:pt x="15881" y="76190"/>
                  </a:lnTo>
                  <a:lnTo>
                    <a:pt x="25012" y="70878"/>
                  </a:lnTo>
                  <a:lnTo>
                    <a:pt x="34201" y="76190"/>
                  </a:lnTo>
                  <a:lnTo>
                    <a:pt x="34522" y="76190"/>
                  </a:lnTo>
                  <a:lnTo>
                    <a:pt x="25164" y="70783"/>
                  </a:lnTo>
                  <a:lnTo>
                    <a:pt x="37150" y="63826"/>
                  </a:lnTo>
                  <a:lnTo>
                    <a:pt x="49230" y="70783"/>
                  </a:lnTo>
                  <a:lnTo>
                    <a:pt x="39929" y="76190"/>
                  </a:lnTo>
                  <a:lnTo>
                    <a:pt x="40231" y="76190"/>
                  </a:lnTo>
                  <a:lnTo>
                    <a:pt x="49382" y="70878"/>
                  </a:lnTo>
                  <a:lnTo>
                    <a:pt x="58570" y="76190"/>
                  </a:lnTo>
                  <a:lnTo>
                    <a:pt x="58872" y="76190"/>
                  </a:lnTo>
                  <a:lnTo>
                    <a:pt x="49533" y="70783"/>
                  </a:lnTo>
                  <a:lnTo>
                    <a:pt x="61519" y="63826"/>
                  </a:lnTo>
                  <a:lnTo>
                    <a:pt x="73581" y="70783"/>
                  </a:lnTo>
                  <a:lnTo>
                    <a:pt x="64298" y="76190"/>
                  </a:lnTo>
                  <a:lnTo>
                    <a:pt x="64601" y="76190"/>
                  </a:lnTo>
                  <a:lnTo>
                    <a:pt x="73732" y="70878"/>
                  </a:lnTo>
                  <a:lnTo>
                    <a:pt x="82920" y="76190"/>
                  </a:lnTo>
                  <a:lnTo>
                    <a:pt x="83223" y="76190"/>
                  </a:lnTo>
                  <a:lnTo>
                    <a:pt x="73883" y="70783"/>
                  </a:lnTo>
                  <a:lnTo>
                    <a:pt x="85869" y="63826"/>
                  </a:lnTo>
                  <a:lnTo>
                    <a:pt x="97931" y="70783"/>
                  </a:lnTo>
                  <a:lnTo>
                    <a:pt x="88648" y="76190"/>
                  </a:lnTo>
                  <a:lnTo>
                    <a:pt x="88951" y="76190"/>
                  </a:lnTo>
                  <a:lnTo>
                    <a:pt x="98082" y="70878"/>
                  </a:lnTo>
                  <a:lnTo>
                    <a:pt x="107289" y="76190"/>
                  </a:lnTo>
                  <a:lnTo>
                    <a:pt x="107592" y="76190"/>
                  </a:lnTo>
                  <a:lnTo>
                    <a:pt x="98234" y="70783"/>
                  </a:lnTo>
                  <a:lnTo>
                    <a:pt x="110239" y="63826"/>
                  </a:lnTo>
                  <a:lnTo>
                    <a:pt x="122300" y="70783"/>
                  </a:lnTo>
                  <a:lnTo>
                    <a:pt x="113018" y="76190"/>
                  </a:lnTo>
                  <a:lnTo>
                    <a:pt x="113320" y="76190"/>
                  </a:lnTo>
                  <a:lnTo>
                    <a:pt x="122452" y="70878"/>
                  </a:lnTo>
                  <a:lnTo>
                    <a:pt x="131640" y="76190"/>
                  </a:lnTo>
                  <a:lnTo>
                    <a:pt x="131942" y="76190"/>
                  </a:lnTo>
                  <a:lnTo>
                    <a:pt x="53068" y="30646"/>
                  </a:lnTo>
                  <a:lnTo>
                    <a:pt x="49022" y="28302"/>
                  </a:lnTo>
                  <a:lnTo>
                    <a:pt x="36809" y="21250"/>
                  </a:lnTo>
                  <a:lnTo>
                    <a:pt x="35732" y="20626"/>
                  </a:lnTo>
                  <a:lnTo>
                    <a:pt x="0"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32"/>
            <p:cNvSpPr/>
            <p:nvPr/>
          </p:nvSpPr>
          <p:spPr>
            <a:xfrm>
              <a:off x="8490555" y="3963302"/>
              <a:ext cx="653442" cy="385216"/>
            </a:xfrm>
            <a:custGeom>
              <a:avLst/>
              <a:gdLst/>
              <a:ahLst/>
              <a:cxnLst/>
              <a:rect l="l" t="t" r="r" b="b"/>
              <a:pathLst>
                <a:path w="10361" h="6108" extrusionOk="0">
                  <a:moveTo>
                    <a:pt x="10361" y="1"/>
                  </a:moveTo>
                  <a:lnTo>
                    <a:pt x="1" y="6032"/>
                  </a:lnTo>
                  <a:lnTo>
                    <a:pt x="152" y="6107"/>
                  </a:lnTo>
                  <a:lnTo>
                    <a:pt x="10361" y="171"/>
                  </a:lnTo>
                  <a:lnTo>
                    <a:pt x="10361" y="1"/>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32"/>
            <p:cNvSpPr/>
            <p:nvPr/>
          </p:nvSpPr>
          <p:spPr>
            <a:xfrm>
              <a:off x="8664622" y="4856404"/>
              <a:ext cx="479376" cy="279011"/>
            </a:xfrm>
            <a:custGeom>
              <a:avLst/>
              <a:gdLst/>
              <a:ahLst/>
              <a:cxnLst/>
              <a:rect l="l" t="t" r="r" b="b"/>
              <a:pathLst>
                <a:path w="7601" h="4424" extrusionOk="0">
                  <a:moveTo>
                    <a:pt x="7601" y="0"/>
                  </a:moveTo>
                  <a:lnTo>
                    <a:pt x="3309" y="2496"/>
                  </a:lnTo>
                  <a:lnTo>
                    <a:pt x="1" y="4424"/>
                  </a:lnTo>
                  <a:lnTo>
                    <a:pt x="303" y="4424"/>
                  </a:lnTo>
                  <a:lnTo>
                    <a:pt x="7601" y="170"/>
                  </a:lnTo>
                  <a:lnTo>
                    <a:pt x="7601"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73" name="Google Shape;1973;p32"/>
          <p:cNvGrpSpPr/>
          <p:nvPr/>
        </p:nvGrpSpPr>
        <p:grpSpPr>
          <a:xfrm>
            <a:off x="172252" y="74727"/>
            <a:ext cx="1825029" cy="1452352"/>
            <a:chOff x="4189650" y="1358950"/>
            <a:chExt cx="1222800" cy="973100"/>
          </a:xfrm>
        </p:grpSpPr>
        <p:sp>
          <p:nvSpPr>
            <p:cNvPr id="1974" name="Google Shape;1974;p32"/>
            <p:cNvSpPr/>
            <p:nvPr/>
          </p:nvSpPr>
          <p:spPr>
            <a:xfrm>
              <a:off x="4189650" y="1455475"/>
              <a:ext cx="1222800" cy="723925"/>
            </a:xfrm>
            <a:custGeom>
              <a:avLst/>
              <a:gdLst/>
              <a:ahLst/>
              <a:cxnLst/>
              <a:rect l="l" t="t" r="r" b="b"/>
              <a:pathLst>
                <a:path w="48912" h="28957" extrusionOk="0">
                  <a:moveTo>
                    <a:pt x="28169" y="0"/>
                  </a:moveTo>
                  <a:lnTo>
                    <a:pt x="3822" y="13946"/>
                  </a:lnTo>
                  <a:lnTo>
                    <a:pt x="296" y="16034"/>
                  </a:lnTo>
                  <a:lnTo>
                    <a:pt x="158" y="16133"/>
                  </a:lnTo>
                  <a:lnTo>
                    <a:pt x="80" y="16271"/>
                  </a:lnTo>
                  <a:lnTo>
                    <a:pt x="21" y="16409"/>
                  </a:lnTo>
                  <a:lnTo>
                    <a:pt x="1" y="16566"/>
                  </a:lnTo>
                  <a:lnTo>
                    <a:pt x="21" y="16704"/>
                  </a:lnTo>
                  <a:lnTo>
                    <a:pt x="80" y="16842"/>
                  </a:lnTo>
                  <a:lnTo>
                    <a:pt x="158" y="16980"/>
                  </a:lnTo>
                  <a:lnTo>
                    <a:pt x="296" y="17078"/>
                  </a:lnTo>
                  <a:lnTo>
                    <a:pt x="20566" y="28858"/>
                  </a:lnTo>
                  <a:lnTo>
                    <a:pt x="20704" y="28917"/>
                  </a:lnTo>
                  <a:lnTo>
                    <a:pt x="20861" y="28957"/>
                  </a:lnTo>
                  <a:lnTo>
                    <a:pt x="21019" y="28917"/>
                  </a:lnTo>
                  <a:lnTo>
                    <a:pt x="21176" y="28858"/>
                  </a:lnTo>
                  <a:lnTo>
                    <a:pt x="48616" y="12765"/>
                  </a:lnTo>
                  <a:lnTo>
                    <a:pt x="48754" y="12666"/>
                  </a:lnTo>
                  <a:lnTo>
                    <a:pt x="48833" y="12548"/>
                  </a:lnTo>
                  <a:lnTo>
                    <a:pt x="48892" y="12390"/>
                  </a:lnTo>
                  <a:lnTo>
                    <a:pt x="48911" y="12252"/>
                  </a:lnTo>
                  <a:lnTo>
                    <a:pt x="48892" y="12095"/>
                  </a:lnTo>
                  <a:lnTo>
                    <a:pt x="48833" y="11957"/>
                  </a:lnTo>
                  <a:lnTo>
                    <a:pt x="48734" y="11819"/>
                  </a:lnTo>
                  <a:lnTo>
                    <a:pt x="48616" y="11721"/>
                  </a:lnTo>
                  <a:lnTo>
                    <a:pt x="28169" y="0"/>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32"/>
            <p:cNvSpPr/>
            <p:nvPr/>
          </p:nvSpPr>
          <p:spPr>
            <a:xfrm>
              <a:off x="4285200" y="1804625"/>
              <a:ext cx="33500" cy="11350"/>
            </a:xfrm>
            <a:custGeom>
              <a:avLst/>
              <a:gdLst/>
              <a:ahLst/>
              <a:cxnLst/>
              <a:rect l="l" t="t" r="r" b="b"/>
              <a:pathLst>
                <a:path w="1340" h="454" extrusionOk="0">
                  <a:moveTo>
                    <a:pt x="473" y="0"/>
                  </a:moveTo>
                  <a:lnTo>
                    <a:pt x="0" y="276"/>
                  </a:lnTo>
                  <a:lnTo>
                    <a:pt x="138" y="355"/>
                  </a:lnTo>
                  <a:lnTo>
                    <a:pt x="256" y="394"/>
                  </a:lnTo>
                  <a:lnTo>
                    <a:pt x="375" y="434"/>
                  </a:lnTo>
                  <a:lnTo>
                    <a:pt x="493" y="453"/>
                  </a:lnTo>
                  <a:lnTo>
                    <a:pt x="591" y="453"/>
                  </a:lnTo>
                  <a:lnTo>
                    <a:pt x="690" y="434"/>
                  </a:lnTo>
                  <a:lnTo>
                    <a:pt x="788" y="414"/>
                  </a:lnTo>
                  <a:lnTo>
                    <a:pt x="867" y="374"/>
                  </a:lnTo>
                  <a:lnTo>
                    <a:pt x="1340" y="99"/>
                  </a:lnTo>
                  <a:lnTo>
                    <a:pt x="1340" y="99"/>
                  </a:lnTo>
                  <a:lnTo>
                    <a:pt x="1261" y="138"/>
                  </a:lnTo>
                  <a:lnTo>
                    <a:pt x="1162" y="158"/>
                  </a:lnTo>
                  <a:lnTo>
                    <a:pt x="1064" y="177"/>
                  </a:lnTo>
                  <a:lnTo>
                    <a:pt x="946" y="177"/>
                  </a:lnTo>
                  <a:lnTo>
                    <a:pt x="847" y="158"/>
                  </a:lnTo>
                  <a:lnTo>
                    <a:pt x="729" y="118"/>
                  </a:lnTo>
                  <a:lnTo>
                    <a:pt x="611" y="79"/>
                  </a:lnTo>
                  <a:lnTo>
                    <a:pt x="473"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32"/>
            <p:cNvSpPr/>
            <p:nvPr/>
          </p:nvSpPr>
          <p:spPr>
            <a:xfrm>
              <a:off x="4254650" y="1732225"/>
              <a:ext cx="42400" cy="79300"/>
            </a:xfrm>
            <a:custGeom>
              <a:avLst/>
              <a:gdLst/>
              <a:ahLst/>
              <a:cxnLst/>
              <a:rect l="l" t="t" r="r" b="b"/>
              <a:pathLst>
                <a:path w="1696" h="3172" extrusionOk="0">
                  <a:moveTo>
                    <a:pt x="828" y="0"/>
                  </a:moveTo>
                  <a:lnTo>
                    <a:pt x="356" y="276"/>
                  </a:lnTo>
                  <a:lnTo>
                    <a:pt x="277" y="335"/>
                  </a:lnTo>
                  <a:lnTo>
                    <a:pt x="218" y="394"/>
                  </a:lnTo>
                  <a:lnTo>
                    <a:pt x="159" y="473"/>
                  </a:lnTo>
                  <a:lnTo>
                    <a:pt x="99" y="572"/>
                  </a:lnTo>
                  <a:lnTo>
                    <a:pt x="60" y="670"/>
                  </a:lnTo>
                  <a:lnTo>
                    <a:pt x="40" y="788"/>
                  </a:lnTo>
                  <a:lnTo>
                    <a:pt x="21" y="926"/>
                  </a:lnTo>
                  <a:lnTo>
                    <a:pt x="1" y="1064"/>
                  </a:lnTo>
                  <a:lnTo>
                    <a:pt x="21" y="1202"/>
                  </a:lnTo>
                  <a:lnTo>
                    <a:pt x="40" y="1360"/>
                  </a:lnTo>
                  <a:lnTo>
                    <a:pt x="99" y="1675"/>
                  </a:lnTo>
                  <a:lnTo>
                    <a:pt x="218" y="1970"/>
                  </a:lnTo>
                  <a:lnTo>
                    <a:pt x="356" y="2266"/>
                  </a:lnTo>
                  <a:lnTo>
                    <a:pt x="553" y="2542"/>
                  </a:lnTo>
                  <a:lnTo>
                    <a:pt x="750" y="2798"/>
                  </a:lnTo>
                  <a:lnTo>
                    <a:pt x="986" y="3014"/>
                  </a:lnTo>
                  <a:lnTo>
                    <a:pt x="1104" y="3093"/>
                  </a:lnTo>
                  <a:lnTo>
                    <a:pt x="1222" y="3172"/>
                  </a:lnTo>
                  <a:lnTo>
                    <a:pt x="1695" y="2896"/>
                  </a:lnTo>
                  <a:lnTo>
                    <a:pt x="1577" y="2817"/>
                  </a:lnTo>
                  <a:lnTo>
                    <a:pt x="1459" y="2739"/>
                  </a:lnTo>
                  <a:lnTo>
                    <a:pt x="1222" y="2522"/>
                  </a:lnTo>
                  <a:lnTo>
                    <a:pt x="1025" y="2266"/>
                  </a:lnTo>
                  <a:lnTo>
                    <a:pt x="828" y="1990"/>
                  </a:lnTo>
                  <a:lnTo>
                    <a:pt x="690" y="1695"/>
                  </a:lnTo>
                  <a:lnTo>
                    <a:pt x="572" y="1399"/>
                  </a:lnTo>
                  <a:lnTo>
                    <a:pt x="513" y="1084"/>
                  </a:lnTo>
                  <a:lnTo>
                    <a:pt x="493" y="946"/>
                  </a:lnTo>
                  <a:lnTo>
                    <a:pt x="474" y="788"/>
                  </a:lnTo>
                  <a:lnTo>
                    <a:pt x="493" y="651"/>
                  </a:lnTo>
                  <a:lnTo>
                    <a:pt x="513" y="513"/>
                  </a:lnTo>
                  <a:lnTo>
                    <a:pt x="533" y="394"/>
                  </a:lnTo>
                  <a:lnTo>
                    <a:pt x="572" y="296"/>
                  </a:lnTo>
                  <a:lnTo>
                    <a:pt x="631" y="197"/>
                  </a:lnTo>
                  <a:lnTo>
                    <a:pt x="690" y="119"/>
                  </a:lnTo>
                  <a:lnTo>
                    <a:pt x="750" y="60"/>
                  </a:lnTo>
                  <a:lnTo>
                    <a:pt x="828" y="0"/>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32"/>
            <p:cNvSpPr/>
            <p:nvPr/>
          </p:nvSpPr>
          <p:spPr>
            <a:xfrm>
              <a:off x="4257625" y="1719425"/>
              <a:ext cx="76850" cy="66000"/>
            </a:xfrm>
            <a:custGeom>
              <a:avLst/>
              <a:gdLst/>
              <a:ahLst/>
              <a:cxnLst/>
              <a:rect l="l" t="t" r="r" b="b"/>
              <a:pathLst>
                <a:path w="3074" h="2640" extrusionOk="0">
                  <a:moveTo>
                    <a:pt x="847" y="0"/>
                  </a:moveTo>
                  <a:lnTo>
                    <a:pt x="709" y="20"/>
                  </a:lnTo>
                  <a:lnTo>
                    <a:pt x="591" y="59"/>
                  </a:lnTo>
                  <a:lnTo>
                    <a:pt x="473" y="99"/>
                  </a:lnTo>
                  <a:lnTo>
                    <a:pt x="0" y="375"/>
                  </a:lnTo>
                  <a:lnTo>
                    <a:pt x="118" y="335"/>
                  </a:lnTo>
                  <a:lnTo>
                    <a:pt x="237" y="296"/>
                  </a:lnTo>
                  <a:lnTo>
                    <a:pt x="374" y="276"/>
                  </a:lnTo>
                  <a:lnTo>
                    <a:pt x="512" y="276"/>
                  </a:lnTo>
                  <a:lnTo>
                    <a:pt x="650" y="296"/>
                  </a:lnTo>
                  <a:lnTo>
                    <a:pt x="808" y="335"/>
                  </a:lnTo>
                  <a:lnTo>
                    <a:pt x="965" y="414"/>
                  </a:lnTo>
                  <a:lnTo>
                    <a:pt x="1123" y="493"/>
                  </a:lnTo>
                  <a:lnTo>
                    <a:pt x="1379" y="670"/>
                  </a:lnTo>
                  <a:lnTo>
                    <a:pt x="1615" y="887"/>
                  </a:lnTo>
                  <a:lnTo>
                    <a:pt x="1852" y="1123"/>
                  </a:lnTo>
                  <a:lnTo>
                    <a:pt x="2049" y="1399"/>
                  </a:lnTo>
                  <a:lnTo>
                    <a:pt x="2246" y="1694"/>
                  </a:lnTo>
                  <a:lnTo>
                    <a:pt x="2403" y="1990"/>
                  </a:lnTo>
                  <a:lnTo>
                    <a:pt x="2522" y="2305"/>
                  </a:lnTo>
                  <a:lnTo>
                    <a:pt x="2600" y="2640"/>
                  </a:lnTo>
                  <a:lnTo>
                    <a:pt x="3073" y="2364"/>
                  </a:lnTo>
                  <a:lnTo>
                    <a:pt x="2994" y="2049"/>
                  </a:lnTo>
                  <a:lnTo>
                    <a:pt x="2876" y="1714"/>
                  </a:lnTo>
                  <a:lnTo>
                    <a:pt x="2719" y="1419"/>
                  </a:lnTo>
                  <a:lnTo>
                    <a:pt x="2522" y="1123"/>
                  </a:lnTo>
                  <a:lnTo>
                    <a:pt x="2325" y="847"/>
                  </a:lnTo>
                  <a:lnTo>
                    <a:pt x="2088" y="611"/>
                  </a:lnTo>
                  <a:lnTo>
                    <a:pt x="1852" y="394"/>
                  </a:lnTo>
                  <a:lnTo>
                    <a:pt x="1596" y="217"/>
                  </a:lnTo>
                  <a:lnTo>
                    <a:pt x="1438" y="138"/>
                  </a:lnTo>
                  <a:lnTo>
                    <a:pt x="1281" y="79"/>
                  </a:lnTo>
                  <a:lnTo>
                    <a:pt x="1123" y="20"/>
                  </a:lnTo>
                  <a:lnTo>
                    <a:pt x="985"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32"/>
            <p:cNvSpPr/>
            <p:nvPr/>
          </p:nvSpPr>
          <p:spPr>
            <a:xfrm>
              <a:off x="4246300" y="1726325"/>
              <a:ext cx="76350" cy="100475"/>
            </a:xfrm>
            <a:custGeom>
              <a:avLst/>
              <a:gdLst/>
              <a:ahLst/>
              <a:cxnLst/>
              <a:rect l="l" t="t" r="r" b="b"/>
              <a:pathLst>
                <a:path w="3054" h="4019" extrusionOk="0">
                  <a:moveTo>
                    <a:pt x="827" y="0"/>
                  </a:moveTo>
                  <a:lnTo>
                    <a:pt x="690" y="20"/>
                  </a:lnTo>
                  <a:lnTo>
                    <a:pt x="571" y="59"/>
                  </a:lnTo>
                  <a:lnTo>
                    <a:pt x="473" y="99"/>
                  </a:lnTo>
                  <a:lnTo>
                    <a:pt x="374" y="177"/>
                  </a:lnTo>
                  <a:lnTo>
                    <a:pt x="276" y="256"/>
                  </a:lnTo>
                  <a:lnTo>
                    <a:pt x="197" y="355"/>
                  </a:lnTo>
                  <a:lnTo>
                    <a:pt x="138" y="473"/>
                  </a:lnTo>
                  <a:lnTo>
                    <a:pt x="79" y="611"/>
                  </a:lnTo>
                  <a:lnTo>
                    <a:pt x="40" y="768"/>
                  </a:lnTo>
                  <a:lnTo>
                    <a:pt x="20" y="926"/>
                  </a:lnTo>
                  <a:lnTo>
                    <a:pt x="0" y="1103"/>
                  </a:lnTo>
                  <a:lnTo>
                    <a:pt x="20" y="1300"/>
                  </a:lnTo>
                  <a:lnTo>
                    <a:pt x="40" y="1477"/>
                  </a:lnTo>
                  <a:lnTo>
                    <a:pt x="79" y="1674"/>
                  </a:lnTo>
                  <a:lnTo>
                    <a:pt x="118" y="1871"/>
                  </a:lnTo>
                  <a:lnTo>
                    <a:pt x="197" y="2068"/>
                  </a:lnTo>
                  <a:lnTo>
                    <a:pt x="276" y="2265"/>
                  </a:lnTo>
                  <a:lnTo>
                    <a:pt x="453" y="2640"/>
                  </a:lnTo>
                  <a:lnTo>
                    <a:pt x="690" y="2994"/>
                  </a:lnTo>
                  <a:lnTo>
                    <a:pt x="808" y="3152"/>
                  </a:lnTo>
                  <a:lnTo>
                    <a:pt x="946" y="3309"/>
                  </a:lnTo>
                  <a:lnTo>
                    <a:pt x="1103" y="3447"/>
                  </a:lnTo>
                  <a:lnTo>
                    <a:pt x="1241" y="3585"/>
                  </a:lnTo>
                  <a:lnTo>
                    <a:pt x="1399" y="3703"/>
                  </a:lnTo>
                  <a:lnTo>
                    <a:pt x="1556" y="3802"/>
                  </a:lnTo>
                  <a:lnTo>
                    <a:pt x="1793" y="3920"/>
                  </a:lnTo>
                  <a:lnTo>
                    <a:pt x="2029" y="3979"/>
                  </a:lnTo>
                  <a:lnTo>
                    <a:pt x="2226" y="4019"/>
                  </a:lnTo>
                  <a:lnTo>
                    <a:pt x="2423" y="3999"/>
                  </a:lnTo>
                  <a:lnTo>
                    <a:pt x="2600" y="3940"/>
                  </a:lnTo>
                  <a:lnTo>
                    <a:pt x="2758" y="3841"/>
                  </a:lnTo>
                  <a:lnTo>
                    <a:pt x="2896" y="3723"/>
                  </a:lnTo>
                  <a:lnTo>
                    <a:pt x="2994" y="3546"/>
                  </a:lnTo>
                  <a:lnTo>
                    <a:pt x="2620" y="3329"/>
                  </a:lnTo>
                  <a:lnTo>
                    <a:pt x="2521" y="3428"/>
                  </a:lnTo>
                  <a:lnTo>
                    <a:pt x="2423" y="3506"/>
                  </a:lnTo>
                  <a:lnTo>
                    <a:pt x="2305" y="3546"/>
                  </a:lnTo>
                  <a:lnTo>
                    <a:pt x="2167" y="3585"/>
                  </a:lnTo>
                  <a:lnTo>
                    <a:pt x="2029" y="3585"/>
                  </a:lnTo>
                  <a:lnTo>
                    <a:pt x="1891" y="3546"/>
                  </a:lnTo>
                  <a:lnTo>
                    <a:pt x="1734" y="3506"/>
                  </a:lnTo>
                  <a:lnTo>
                    <a:pt x="1556" y="3408"/>
                  </a:lnTo>
                  <a:lnTo>
                    <a:pt x="1438" y="3329"/>
                  </a:lnTo>
                  <a:lnTo>
                    <a:pt x="1320" y="3250"/>
                  </a:lnTo>
                  <a:lnTo>
                    <a:pt x="1084" y="3034"/>
                  </a:lnTo>
                  <a:lnTo>
                    <a:pt x="887" y="2778"/>
                  </a:lnTo>
                  <a:lnTo>
                    <a:pt x="690" y="2502"/>
                  </a:lnTo>
                  <a:lnTo>
                    <a:pt x="552" y="2206"/>
                  </a:lnTo>
                  <a:lnTo>
                    <a:pt x="433" y="1911"/>
                  </a:lnTo>
                  <a:lnTo>
                    <a:pt x="374" y="1596"/>
                  </a:lnTo>
                  <a:lnTo>
                    <a:pt x="355" y="1438"/>
                  </a:lnTo>
                  <a:lnTo>
                    <a:pt x="335" y="1300"/>
                  </a:lnTo>
                  <a:lnTo>
                    <a:pt x="355" y="1162"/>
                  </a:lnTo>
                  <a:lnTo>
                    <a:pt x="374" y="1024"/>
                  </a:lnTo>
                  <a:lnTo>
                    <a:pt x="394" y="906"/>
                  </a:lnTo>
                  <a:lnTo>
                    <a:pt x="433" y="808"/>
                  </a:lnTo>
                  <a:lnTo>
                    <a:pt x="493" y="709"/>
                  </a:lnTo>
                  <a:lnTo>
                    <a:pt x="552" y="630"/>
                  </a:lnTo>
                  <a:lnTo>
                    <a:pt x="630" y="571"/>
                  </a:lnTo>
                  <a:lnTo>
                    <a:pt x="709" y="512"/>
                  </a:lnTo>
                  <a:lnTo>
                    <a:pt x="788" y="473"/>
                  </a:lnTo>
                  <a:lnTo>
                    <a:pt x="887" y="433"/>
                  </a:lnTo>
                  <a:lnTo>
                    <a:pt x="1084" y="433"/>
                  </a:lnTo>
                  <a:lnTo>
                    <a:pt x="1202" y="453"/>
                  </a:lnTo>
                  <a:lnTo>
                    <a:pt x="1320" y="493"/>
                  </a:lnTo>
                  <a:lnTo>
                    <a:pt x="1438" y="532"/>
                  </a:lnTo>
                  <a:lnTo>
                    <a:pt x="1576" y="591"/>
                  </a:lnTo>
                  <a:lnTo>
                    <a:pt x="1753" y="729"/>
                  </a:lnTo>
                  <a:lnTo>
                    <a:pt x="1950" y="887"/>
                  </a:lnTo>
                  <a:lnTo>
                    <a:pt x="2108" y="1064"/>
                  </a:lnTo>
                  <a:lnTo>
                    <a:pt x="2265" y="1261"/>
                  </a:lnTo>
                  <a:lnTo>
                    <a:pt x="2403" y="1458"/>
                  </a:lnTo>
                  <a:lnTo>
                    <a:pt x="2521" y="1694"/>
                  </a:lnTo>
                  <a:lnTo>
                    <a:pt x="2620" y="1911"/>
                  </a:lnTo>
                  <a:lnTo>
                    <a:pt x="2699" y="2147"/>
                  </a:lnTo>
                  <a:lnTo>
                    <a:pt x="3053" y="2364"/>
                  </a:lnTo>
                  <a:lnTo>
                    <a:pt x="2975" y="2029"/>
                  </a:lnTo>
                  <a:lnTo>
                    <a:pt x="2856" y="1714"/>
                  </a:lnTo>
                  <a:lnTo>
                    <a:pt x="2699" y="1418"/>
                  </a:lnTo>
                  <a:lnTo>
                    <a:pt x="2502" y="1123"/>
                  </a:lnTo>
                  <a:lnTo>
                    <a:pt x="2305" y="847"/>
                  </a:lnTo>
                  <a:lnTo>
                    <a:pt x="2068" y="611"/>
                  </a:lnTo>
                  <a:lnTo>
                    <a:pt x="1832" y="394"/>
                  </a:lnTo>
                  <a:lnTo>
                    <a:pt x="1576" y="217"/>
                  </a:lnTo>
                  <a:lnTo>
                    <a:pt x="1418" y="138"/>
                  </a:lnTo>
                  <a:lnTo>
                    <a:pt x="1261" y="59"/>
                  </a:lnTo>
                  <a:lnTo>
                    <a:pt x="1103" y="20"/>
                  </a:lnTo>
                  <a:lnTo>
                    <a:pt x="96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32"/>
            <p:cNvSpPr/>
            <p:nvPr/>
          </p:nvSpPr>
          <p:spPr>
            <a:xfrm>
              <a:off x="4362025" y="1757350"/>
              <a:ext cx="33500" cy="10850"/>
            </a:xfrm>
            <a:custGeom>
              <a:avLst/>
              <a:gdLst/>
              <a:ahLst/>
              <a:cxnLst/>
              <a:rect l="l" t="t" r="r" b="b"/>
              <a:pathLst>
                <a:path w="1340" h="434" extrusionOk="0">
                  <a:moveTo>
                    <a:pt x="473" y="0"/>
                  </a:moveTo>
                  <a:lnTo>
                    <a:pt x="0" y="276"/>
                  </a:lnTo>
                  <a:lnTo>
                    <a:pt x="118" y="335"/>
                  </a:lnTo>
                  <a:lnTo>
                    <a:pt x="237" y="394"/>
                  </a:lnTo>
                  <a:lnTo>
                    <a:pt x="355" y="414"/>
                  </a:lnTo>
                  <a:lnTo>
                    <a:pt x="473" y="433"/>
                  </a:lnTo>
                  <a:lnTo>
                    <a:pt x="690" y="433"/>
                  </a:lnTo>
                  <a:lnTo>
                    <a:pt x="768" y="394"/>
                  </a:lnTo>
                  <a:lnTo>
                    <a:pt x="867" y="355"/>
                  </a:lnTo>
                  <a:lnTo>
                    <a:pt x="1340" y="79"/>
                  </a:lnTo>
                  <a:lnTo>
                    <a:pt x="1241" y="118"/>
                  </a:lnTo>
                  <a:lnTo>
                    <a:pt x="1162" y="158"/>
                  </a:lnTo>
                  <a:lnTo>
                    <a:pt x="828" y="158"/>
                  </a:lnTo>
                  <a:lnTo>
                    <a:pt x="709" y="118"/>
                  </a:lnTo>
                  <a:lnTo>
                    <a:pt x="591" y="59"/>
                  </a:lnTo>
                  <a:lnTo>
                    <a:pt x="473"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32"/>
            <p:cNvSpPr/>
            <p:nvPr/>
          </p:nvSpPr>
          <p:spPr>
            <a:xfrm>
              <a:off x="4331475" y="1684950"/>
              <a:ext cx="42375" cy="79300"/>
            </a:xfrm>
            <a:custGeom>
              <a:avLst/>
              <a:gdLst/>
              <a:ahLst/>
              <a:cxnLst/>
              <a:rect l="l" t="t" r="r" b="b"/>
              <a:pathLst>
                <a:path w="1695" h="3172" extrusionOk="0">
                  <a:moveTo>
                    <a:pt x="828" y="0"/>
                  </a:moveTo>
                  <a:lnTo>
                    <a:pt x="749" y="40"/>
                  </a:lnTo>
                  <a:lnTo>
                    <a:pt x="741" y="52"/>
                  </a:lnTo>
                  <a:lnTo>
                    <a:pt x="828" y="0"/>
                  </a:lnTo>
                  <a:close/>
                  <a:moveTo>
                    <a:pt x="741" y="52"/>
                  </a:moveTo>
                  <a:lnTo>
                    <a:pt x="355" y="276"/>
                  </a:lnTo>
                  <a:lnTo>
                    <a:pt x="277" y="316"/>
                  </a:lnTo>
                  <a:lnTo>
                    <a:pt x="218" y="394"/>
                  </a:lnTo>
                  <a:lnTo>
                    <a:pt x="139" y="473"/>
                  </a:lnTo>
                  <a:lnTo>
                    <a:pt x="99" y="572"/>
                  </a:lnTo>
                  <a:lnTo>
                    <a:pt x="60" y="670"/>
                  </a:lnTo>
                  <a:lnTo>
                    <a:pt x="21" y="788"/>
                  </a:lnTo>
                  <a:lnTo>
                    <a:pt x="1" y="926"/>
                  </a:lnTo>
                  <a:lnTo>
                    <a:pt x="1" y="1064"/>
                  </a:lnTo>
                  <a:lnTo>
                    <a:pt x="1" y="1202"/>
                  </a:lnTo>
                  <a:lnTo>
                    <a:pt x="21" y="1360"/>
                  </a:lnTo>
                  <a:lnTo>
                    <a:pt x="99" y="1655"/>
                  </a:lnTo>
                  <a:lnTo>
                    <a:pt x="198" y="1970"/>
                  </a:lnTo>
                  <a:lnTo>
                    <a:pt x="355" y="2266"/>
                  </a:lnTo>
                  <a:lnTo>
                    <a:pt x="533" y="2542"/>
                  </a:lnTo>
                  <a:lnTo>
                    <a:pt x="749" y="2778"/>
                  </a:lnTo>
                  <a:lnTo>
                    <a:pt x="966" y="2995"/>
                  </a:lnTo>
                  <a:lnTo>
                    <a:pt x="1084" y="3093"/>
                  </a:lnTo>
                  <a:lnTo>
                    <a:pt x="1222" y="3172"/>
                  </a:lnTo>
                  <a:lnTo>
                    <a:pt x="1695" y="2896"/>
                  </a:lnTo>
                  <a:lnTo>
                    <a:pt x="1557" y="2817"/>
                  </a:lnTo>
                  <a:lnTo>
                    <a:pt x="1439" y="2719"/>
                  </a:lnTo>
                  <a:lnTo>
                    <a:pt x="1222" y="2502"/>
                  </a:lnTo>
                  <a:lnTo>
                    <a:pt x="1006" y="2266"/>
                  </a:lnTo>
                  <a:lnTo>
                    <a:pt x="828" y="1990"/>
                  </a:lnTo>
                  <a:lnTo>
                    <a:pt x="671" y="1695"/>
                  </a:lnTo>
                  <a:lnTo>
                    <a:pt x="572" y="1379"/>
                  </a:lnTo>
                  <a:lnTo>
                    <a:pt x="493" y="1084"/>
                  </a:lnTo>
                  <a:lnTo>
                    <a:pt x="474" y="926"/>
                  </a:lnTo>
                  <a:lnTo>
                    <a:pt x="474" y="788"/>
                  </a:lnTo>
                  <a:lnTo>
                    <a:pt x="474" y="651"/>
                  </a:lnTo>
                  <a:lnTo>
                    <a:pt x="493" y="513"/>
                  </a:lnTo>
                  <a:lnTo>
                    <a:pt x="533" y="394"/>
                  </a:lnTo>
                  <a:lnTo>
                    <a:pt x="572" y="296"/>
                  </a:lnTo>
                  <a:lnTo>
                    <a:pt x="612" y="197"/>
                  </a:lnTo>
                  <a:lnTo>
                    <a:pt x="690" y="119"/>
                  </a:lnTo>
                  <a:lnTo>
                    <a:pt x="741" y="52"/>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32"/>
            <p:cNvSpPr/>
            <p:nvPr/>
          </p:nvSpPr>
          <p:spPr>
            <a:xfrm>
              <a:off x="4334450" y="1672150"/>
              <a:ext cx="76850" cy="65525"/>
            </a:xfrm>
            <a:custGeom>
              <a:avLst/>
              <a:gdLst/>
              <a:ahLst/>
              <a:cxnLst/>
              <a:rect l="l" t="t" r="r" b="b"/>
              <a:pathLst>
                <a:path w="3074" h="2621" extrusionOk="0">
                  <a:moveTo>
                    <a:pt x="827" y="0"/>
                  </a:moveTo>
                  <a:lnTo>
                    <a:pt x="709" y="20"/>
                  </a:lnTo>
                  <a:lnTo>
                    <a:pt x="591" y="40"/>
                  </a:lnTo>
                  <a:lnTo>
                    <a:pt x="473" y="99"/>
                  </a:lnTo>
                  <a:lnTo>
                    <a:pt x="0" y="375"/>
                  </a:lnTo>
                  <a:lnTo>
                    <a:pt x="0" y="375"/>
                  </a:lnTo>
                  <a:lnTo>
                    <a:pt x="118" y="315"/>
                  </a:lnTo>
                  <a:lnTo>
                    <a:pt x="236" y="296"/>
                  </a:lnTo>
                  <a:lnTo>
                    <a:pt x="355" y="276"/>
                  </a:lnTo>
                  <a:lnTo>
                    <a:pt x="493" y="276"/>
                  </a:lnTo>
                  <a:lnTo>
                    <a:pt x="650" y="296"/>
                  </a:lnTo>
                  <a:lnTo>
                    <a:pt x="788" y="335"/>
                  </a:lnTo>
                  <a:lnTo>
                    <a:pt x="946" y="394"/>
                  </a:lnTo>
                  <a:lnTo>
                    <a:pt x="1103" y="473"/>
                  </a:lnTo>
                  <a:lnTo>
                    <a:pt x="1359" y="650"/>
                  </a:lnTo>
                  <a:lnTo>
                    <a:pt x="1615" y="867"/>
                  </a:lnTo>
                  <a:lnTo>
                    <a:pt x="1852" y="1123"/>
                  </a:lnTo>
                  <a:lnTo>
                    <a:pt x="2049" y="1379"/>
                  </a:lnTo>
                  <a:lnTo>
                    <a:pt x="2226" y="1675"/>
                  </a:lnTo>
                  <a:lnTo>
                    <a:pt x="2384" y="1990"/>
                  </a:lnTo>
                  <a:lnTo>
                    <a:pt x="2521" y="2305"/>
                  </a:lnTo>
                  <a:lnTo>
                    <a:pt x="2600" y="2620"/>
                  </a:lnTo>
                  <a:lnTo>
                    <a:pt x="3073" y="2344"/>
                  </a:lnTo>
                  <a:lnTo>
                    <a:pt x="2994" y="2029"/>
                  </a:lnTo>
                  <a:lnTo>
                    <a:pt x="2856" y="1714"/>
                  </a:lnTo>
                  <a:lnTo>
                    <a:pt x="2699" y="1399"/>
                  </a:lnTo>
                  <a:lnTo>
                    <a:pt x="2521" y="1123"/>
                  </a:lnTo>
                  <a:lnTo>
                    <a:pt x="2324" y="847"/>
                  </a:lnTo>
                  <a:lnTo>
                    <a:pt x="2088" y="591"/>
                  </a:lnTo>
                  <a:lnTo>
                    <a:pt x="1832" y="375"/>
                  </a:lnTo>
                  <a:lnTo>
                    <a:pt x="1576" y="217"/>
                  </a:lnTo>
                  <a:lnTo>
                    <a:pt x="1418" y="119"/>
                  </a:lnTo>
                  <a:lnTo>
                    <a:pt x="1261" y="59"/>
                  </a:lnTo>
                  <a:lnTo>
                    <a:pt x="1123" y="20"/>
                  </a:lnTo>
                  <a:lnTo>
                    <a:pt x="965"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32"/>
            <p:cNvSpPr/>
            <p:nvPr/>
          </p:nvSpPr>
          <p:spPr>
            <a:xfrm>
              <a:off x="4323125" y="1679050"/>
              <a:ext cx="76350" cy="99975"/>
            </a:xfrm>
            <a:custGeom>
              <a:avLst/>
              <a:gdLst/>
              <a:ahLst/>
              <a:cxnLst/>
              <a:rect l="l" t="t" r="r" b="b"/>
              <a:pathLst>
                <a:path w="3054" h="3999" extrusionOk="0">
                  <a:moveTo>
                    <a:pt x="689" y="0"/>
                  </a:moveTo>
                  <a:lnTo>
                    <a:pt x="571" y="39"/>
                  </a:lnTo>
                  <a:lnTo>
                    <a:pt x="453" y="99"/>
                  </a:lnTo>
                  <a:lnTo>
                    <a:pt x="355" y="158"/>
                  </a:lnTo>
                  <a:lnTo>
                    <a:pt x="276" y="256"/>
                  </a:lnTo>
                  <a:lnTo>
                    <a:pt x="197" y="355"/>
                  </a:lnTo>
                  <a:lnTo>
                    <a:pt x="118" y="473"/>
                  </a:lnTo>
                  <a:lnTo>
                    <a:pt x="59" y="611"/>
                  </a:lnTo>
                  <a:lnTo>
                    <a:pt x="20" y="749"/>
                  </a:lnTo>
                  <a:lnTo>
                    <a:pt x="0" y="926"/>
                  </a:lnTo>
                  <a:lnTo>
                    <a:pt x="0" y="1103"/>
                  </a:lnTo>
                  <a:lnTo>
                    <a:pt x="0" y="1280"/>
                  </a:lnTo>
                  <a:lnTo>
                    <a:pt x="20" y="1477"/>
                  </a:lnTo>
                  <a:lnTo>
                    <a:pt x="59" y="1674"/>
                  </a:lnTo>
                  <a:lnTo>
                    <a:pt x="118" y="1871"/>
                  </a:lnTo>
                  <a:lnTo>
                    <a:pt x="177" y="2068"/>
                  </a:lnTo>
                  <a:lnTo>
                    <a:pt x="256" y="2246"/>
                  </a:lnTo>
                  <a:lnTo>
                    <a:pt x="453" y="2640"/>
                  </a:lnTo>
                  <a:lnTo>
                    <a:pt x="689" y="2975"/>
                  </a:lnTo>
                  <a:lnTo>
                    <a:pt x="808" y="3152"/>
                  </a:lnTo>
                  <a:lnTo>
                    <a:pt x="946" y="3309"/>
                  </a:lnTo>
                  <a:lnTo>
                    <a:pt x="1083" y="3447"/>
                  </a:lnTo>
                  <a:lnTo>
                    <a:pt x="1241" y="3565"/>
                  </a:lnTo>
                  <a:lnTo>
                    <a:pt x="1399" y="3684"/>
                  </a:lnTo>
                  <a:lnTo>
                    <a:pt x="1556" y="3802"/>
                  </a:lnTo>
                  <a:lnTo>
                    <a:pt x="1793" y="3900"/>
                  </a:lnTo>
                  <a:lnTo>
                    <a:pt x="2009" y="3979"/>
                  </a:lnTo>
                  <a:lnTo>
                    <a:pt x="2226" y="3999"/>
                  </a:lnTo>
                  <a:lnTo>
                    <a:pt x="2423" y="3999"/>
                  </a:lnTo>
                  <a:lnTo>
                    <a:pt x="2600" y="3940"/>
                  </a:lnTo>
                  <a:lnTo>
                    <a:pt x="2758" y="3841"/>
                  </a:lnTo>
                  <a:lnTo>
                    <a:pt x="2876" y="3703"/>
                  </a:lnTo>
                  <a:lnTo>
                    <a:pt x="2994" y="3546"/>
                  </a:lnTo>
                  <a:lnTo>
                    <a:pt x="2600" y="3329"/>
                  </a:lnTo>
                  <a:lnTo>
                    <a:pt x="2521" y="3428"/>
                  </a:lnTo>
                  <a:lnTo>
                    <a:pt x="2423" y="3487"/>
                  </a:lnTo>
                  <a:lnTo>
                    <a:pt x="2305" y="3546"/>
                  </a:lnTo>
                  <a:lnTo>
                    <a:pt x="2167" y="3565"/>
                  </a:lnTo>
                  <a:lnTo>
                    <a:pt x="2029" y="3565"/>
                  </a:lnTo>
                  <a:lnTo>
                    <a:pt x="1871" y="3546"/>
                  </a:lnTo>
                  <a:lnTo>
                    <a:pt x="1714" y="3487"/>
                  </a:lnTo>
                  <a:lnTo>
                    <a:pt x="1556" y="3408"/>
                  </a:lnTo>
                  <a:lnTo>
                    <a:pt x="1418" y="3329"/>
                  </a:lnTo>
                  <a:lnTo>
                    <a:pt x="1300" y="3231"/>
                  </a:lnTo>
                  <a:lnTo>
                    <a:pt x="1083" y="3014"/>
                  </a:lnTo>
                  <a:lnTo>
                    <a:pt x="867" y="2778"/>
                  </a:lnTo>
                  <a:lnTo>
                    <a:pt x="689" y="2502"/>
                  </a:lnTo>
                  <a:lnTo>
                    <a:pt x="532" y="2206"/>
                  </a:lnTo>
                  <a:lnTo>
                    <a:pt x="433" y="1891"/>
                  </a:lnTo>
                  <a:lnTo>
                    <a:pt x="355" y="1596"/>
                  </a:lnTo>
                  <a:lnTo>
                    <a:pt x="335" y="1438"/>
                  </a:lnTo>
                  <a:lnTo>
                    <a:pt x="335" y="1300"/>
                  </a:lnTo>
                  <a:lnTo>
                    <a:pt x="335" y="1143"/>
                  </a:lnTo>
                  <a:lnTo>
                    <a:pt x="355" y="1024"/>
                  </a:lnTo>
                  <a:lnTo>
                    <a:pt x="394" y="906"/>
                  </a:lnTo>
                  <a:lnTo>
                    <a:pt x="433" y="808"/>
                  </a:lnTo>
                  <a:lnTo>
                    <a:pt x="473" y="709"/>
                  </a:lnTo>
                  <a:lnTo>
                    <a:pt x="552" y="630"/>
                  </a:lnTo>
                  <a:lnTo>
                    <a:pt x="611" y="552"/>
                  </a:lnTo>
                  <a:lnTo>
                    <a:pt x="689" y="512"/>
                  </a:lnTo>
                  <a:lnTo>
                    <a:pt x="788" y="453"/>
                  </a:lnTo>
                  <a:lnTo>
                    <a:pt x="867" y="433"/>
                  </a:lnTo>
                  <a:lnTo>
                    <a:pt x="985" y="414"/>
                  </a:lnTo>
                  <a:lnTo>
                    <a:pt x="1083" y="433"/>
                  </a:lnTo>
                  <a:lnTo>
                    <a:pt x="1202" y="433"/>
                  </a:lnTo>
                  <a:lnTo>
                    <a:pt x="1320" y="473"/>
                  </a:lnTo>
                  <a:lnTo>
                    <a:pt x="1438" y="532"/>
                  </a:lnTo>
                  <a:lnTo>
                    <a:pt x="1556" y="591"/>
                  </a:lnTo>
                  <a:lnTo>
                    <a:pt x="1753" y="709"/>
                  </a:lnTo>
                  <a:lnTo>
                    <a:pt x="1930" y="867"/>
                  </a:lnTo>
                  <a:lnTo>
                    <a:pt x="2108" y="1044"/>
                  </a:lnTo>
                  <a:lnTo>
                    <a:pt x="2265" y="1241"/>
                  </a:lnTo>
                  <a:lnTo>
                    <a:pt x="2403" y="1458"/>
                  </a:lnTo>
                  <a:lnTo>
                    <a:pt x="2521" y="1674"/>
                  </a:lnTo>
                  <a:lnTo>
                    <a:pt x="2620" y="1911"/>
                  </a:lnTo>
                  <a:lnTo>
                    <a:pt x="2699" y="2147"/>
                  </a:lnTo>
                  <a:lnTo>
                    <a:pt x="3053" y="2344"/>
                  </a:lnTo>
                  <a:lnTo>
                    <a:pt x="2974" y="2029"/>
                  </a:lnTo>
                  <a:lnTo>
                    <a:pt x="2837" y="1714"/>
                  </a:lnTo>
                  <a:lnTo>
                    <a:pt x="2679" y="1399"/>
                  </a:lnTo>
                  <a:lnTo>
                    <a:pt x="2502" y="1103"/>
                  </a:lnTo>
                  <a:lnTo>
                    <a:pt x="2305" y="847"/>
                  </a:lnTo>
                  <a:lnTo>
                    <a:pt x="2068" y="591"/>
                  </a:lnTo>
                  <a:lnTo>
                    <a:pt x="1812" y="374"/>
                  </a:lnTo>
                  <a:lnTo>
                    <a:pt x="1556" y="197"/>
                  </a:lnTo>
                  <a:lnTo>
                    <a:pt x="1399" y="118"/>
                  </a:lnTo>
                  <a:lnTo>
                    <a:pt x="1241" y="59"/>
                  </a:lnTo>
                  <a:lnTo>
                    <a:pt x="1103" y="20"/>
                  </a:lnTo>
                  <a:lnTo>
                    <a:pt x="94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32"/>
            <p:cNvSpPr/>
            <p:nvPr/>
          </p:nvSpPr>
          <p:spPr>
            <a:xfrm>
              <a:off x="4438350" y="1710075"/>
              <a:ext cx="33500" cy="10850"/>
            </a:xfrm>
            <a:custGeom>
              <a:avLst/>
              <a:gdLst/>
              <a:ahLst/>
              <a:cxnLst/>
              <a:rect l="l" t="t" r="r" b="b"/>
              <a:pathLst>
                <a:path w="1340" h="434" extrusionOk="0">
                  <a:moveTo>
                    <a:pt x="473" y="0"/>
                  </a:moveTo>
                  <a:lnTo>
                    <a:pt x="0" y="276"/>
                  </a:lnTo>
                  <a:lnTo>
                    <a:pt x="138" y="335"/>
                  </a:lnTo>
                  <a:lnTo>
                    <a:pt x="256" y="374"/>
                  </a:lnTo>
                  <a:lnTo>
                    <a:pt x="375" y="414"/>
                  </a:lnTo>
                  <a:lnTo>
                    <a:pt x="493" y="433"/>
                  </a:lnTo>
                  <a:lnTo>
                    <a:pt x="591" y="433"/>
                  </a:lnTo>
                  <a:lnTo>
                    <a:pt x="690" y="414"/>
                  </a:lnTo>
                  <a:lnTo>
                    <a:pt x="788" y="394"/>
                  </a:lnTo>
                  <a:lnTo>
                    <a:pt x="867" y="355"/>
                  </a:lnTo>
                  <a:lnTo>
                    <a:pt x="1340" y="79"/>
                  </a:lnTo>
                  <a:lnTo>
                    <a:pt x="1340" y="79"/>
                  </a:lnTo>
                  <a:lnTo>
                    <a:pt x="1261" y="118"/>
                  </a:lnTo>
                  <a:lnTo>
                    <a:pt x="1163" y="138"/>
                  </a:lnTo>
                  <a:lnTo>
                    <a:pt x="1064" y="158"/>
                  </a:lnTo>
                  <a:lnTo>
                    <a:pt x="966" y="158"/>
                  </a:lnTo>
                  <a:lnTo>
                    <a:pt x="847" y="138"/>
                  </a:lnTo>
                  <a:lnTo>
                    <a:pt x="729" y="99"/>
                  </a:lnTo>
                  <a:lnTo>
                    <a:pt x="611" y="59"/>
                  </a:lnTo>
                  <a:lnTo>
                    <a:pt x="473"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32"/>
            <p:cNvSpPr/>
            <p:nvPr/>
          </p:nvSpPr>
          <p:spPr>
            <a:xfrm>
              <a:off x="4407825" y="1637175"/>
              <a:ext cx="42375" cy="79800"/>
            </a:xfrm>
            <a:custGeom>
              <a:avLst/>
              <a:gdLst/>
              <a:ahLst/>
              <a:cxnLst/>
              <a:rect l="l" t="t" r="r" b="b"/>
              <a:pathLst>
                <a:path w="1695" h="3192" extrusionOk="0">
                  <a:moveTo>
                    <a:pt x="847" y="1"/>
                  </a:moveTo>
                  <a:lnTo>
                    <a:pt x="374" y="277"/>
                  </a:lnTo>
                  <a:lnTo>
                    <a:pt x="296" y="336"/>
                  </a:lnTo>
                  <a:lnTo>
                    <a:pt x="217" y="395"/>
                  </a:lnTo>
                  <a:lnTo>
                    <a:pt x="158" y="493"/>
                  </a:lnTo>
                  <a:lnTo>
                    <a:pt x="99" y="572"/>
                  </a:lnTo>
                  <a:lnTo>
                    <a:pt x="59" y="690"/>
                  </a:lnTo>
                  <a:lnTo>
                    <a:pt x="40" y="808"/>
                  </a:lnTo>
                  <a:lnTo>
                    <a:pt x="20" y="927"/>
                  </a:lnTo>
                  <a:lnTo>
                    <a:pt x="0" y="1064"/>
                  </a:lnTo>
                  <a:lnTo>
                    <a:pt x="20" y="1222"/>
                  </a:lnTo>
                  <a:lnTo>
                    <a:pt x="40" y="1360"/>
                  </a:lnTo>
                  <a:lnTo>
                    <a:pt x="99" y="1675"/>
                  </a:lnTo>
                  <a:lnTo>
                    <a:pt x="217" y="1971"/>
                  </a:lnTo>
                  <a:lnTo>
                    <a:pt x="374" y="2266"/>
                  </a:lnTo>
                  <a:lnTo>
                    <a:pt x="552" y="2542"/>
                  </a:lnTo>
                  <a:lnTo>
                    <a:pt x="749" y="2798"/>
                  </a:lnTo>
                  <a:lnTo>
                    <a:pt x="985" y="3015"/>
                  </a:lnTo>
                  <a:lnTo>
                    <a:pt x="1103" y="3113"/>
                  </a:lnTo>
                  <a:lnTo>
                    <a:pt x="1221" y="3192"/>
                  </a:lnTo>
                  <a:lnTo>
                    <a:pt x="1694" y="2916"/>
                  </a:lnTo>
                  <a:lnTo>
                    <a:pt x="1576" y="2837"/>
                  </a:lnTo>
                  <a:lnTo>
                    <a:pt x="1458" y="2739"/>
                  </a:lnTo>
                  <a:lnTo>
                    <a:pt x="1221" y="2522"/>
                  </a:lnTo>
                  <a:lnTo>
                    <a:pt x="1024" y="2266"/>
                  </a:lnTo>
                  <a:lnTo>
                    <a:pt x="847" y="1990"/>
                  </a:lnTo>
                  <a:lnTo>
                    <a:pt x="690" y="1695"/>
                  </a:lnTo>
                  <a:lnTo>
                    <a:pt x="571" y="1399"/>
                  </a:lnTo>
                  <a:lnTo>
                    <a:pt x="512" y="1084"/>
                  </a:lnTo>
                  <a:lnTo>
                    <a:pt x="493" y="946"/>
                  </a:lnTo>
                  <a:lnTo>
                    <a:pt x="473" y="789"/>
                  </a:lnTo>
                  <a:lnTo>
                    <a:pt x="493" y="651"/>
                  </a:lnTo>
                  <a:lnTo>
                    <a:pt x="512" y="533"/>
                  </a:lnTo>
                  <a:lnTo>
                    <a:pt x="532" y="414"/>
                  </a:lnTo>
                  <a:lnTo>
                    <a:pt x="571" y="296"/>
                  </a:lnTo>
                  <a:lnTo>
                    <a:pt x="630" y="217"/>
                  </a:lnTo>
                  <a:lnTo>
                    <a:pt x="690" y="139"/>
                  </a:lnTo>
                  <a:lnTo>
                    <a:pt x="768" y="60"/>
                  </a:lnTo>
                  <a:lnTo>
                    <a:pt x="847" y="1"/>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32"/>
            <p:cNvSpPr/>
            <p:nvPr/>
          </p:nvSpPr>
          <p:spPr>
            <a:xfrm>
              <a:off x="4411275" y="1624375"/>
              <a:ext cx="76825" cy="66025"/>
            </a:xfrm>
            <a:custGeom>
              <a:avLst/>
              <a:gdLst/>
              <a:ahLst/>
              <a:cxnLst/>
              <a:rect l="l" t="t" r="r" b="b"/>
              <a:pathLst>
                <a:path w="3073" h="2641" extrusionOk="0">
                  <a:moveTo>
                    <a:pt x="105" y="333"/>
                  </a:moveTo>
                  <a:lnTo>
                    <a:pt x="99" y="335"/>
                  </a:lnTo>
                  <a:lnTo>
                    <a:pt x="0" y="395"/>
                  </a:lnTo>
                  <a:lnTo>
                    <a:pt x="105" y="333"/>
                  </a:lnTo>
                  <a:close/>
                  <a:moveTo>
                    <a:pt x="827" y="1"/>
                  </a:moveTo>
                  <a:lnTo>
                    <a:pt x="689" y="20"/>
                  </a:lnTo>
                  <a:lnTo>
                    <a:pt x="571" y="60"/>
                  </a:lnTo>
                  <a:lnTo>
                    <a:pt x="473" y="119"/>
                  </a:lnTo>
                  <a:lnTo>
                    <a:pt x="105" y="333"/>
                  </a:lnTo>
                  <a:lnTo>
                    <a:pt x="217" y="296"/>
                  </a:lnTo>
                  <a:lnTo>
                    <a:pt x="355" y="276"/>
                  </a:lnTo>
                  <a:lnTo>
                    <a:pt x="492" y="276"/>
                  </a:lnTo>
                  <a:lnTo>
                    <a:pt x="630" y="316"/>
                  </a:lnTo>
                  <a:lnTo>
                    <a:pt x="788" y="355"/>
                  </a:lnTo>
                  <a:lnTo>
                    <a:pt x="946" y="414"/>
                  </a:lnTo>
                  <a:lnTo>
                    <a:pt x="1103" y="493"/>
                  </a:lnTo>
                  <a:lnTo>
                    <a:pt x="1359" y="670"/>
                  </a:lnTo>
                  <a:lnTo>
                    <a:pt x="1615" y="887"/>
                  </a:lnTo>
                  <a:lnTo>
                    <a:pt x="1832" y="1123"/>
                  </a:lnTo>
                  <a:lnTo>
                    <a:pt x="2049" y="1399"/>
                  </a:lnTo>
                  <a:lnTo>
                    <a:pt x="2226" y="1695"/>
                  </a:lnTo>
                  <a:lnTo>
                    <a:pt x="2384" y="2010"/>
                  </a:lnTo>
                  <a:lnTo>
                    <a:pt x="2502" y="2325"/>
                  </a:lnTo>
                  <a:lnTo>
                    <a:pt x="2600" y="2640"/>
                  </a:lnTo>
                  <a:lnTo>
                    <a:pt x="3073" y="2364"/>
                  </a:lnTo>
                  <a:lnTo>
                    <a:pt x="2974" y="2049"/>
                  </a:lnTo>
                  <a:lnTo>
                    <a:pt x="2856" y="1734"/>
                  </a:lnTo>
                  <a:lnTo>
                    <a:pt x="2699" y="1419"/>
                  </a:lnTo>
                  <a:lnTo>
                    <a:pt x="2521" y="1123"/>
                  </a:lnTo>
                  <a:lnTo>
                    <a:pt x="2305" y="848"/>
                  </a:lnTo>
                  <a:lnTo>
                    <a:pt x="2088" y="611"/>
                  </a:lnTo>
                  <a:lnTo>
                    <a:pt x="1832" y="395"/>
                  </a:lnTo>
                  <a:lnTo>
                    <a:pt x="1576" y="217"/>
                  </a:lnTo>
                  <a:lnTo>
                    <a:pt x="1418" y="138"/>
                  </a:lnTo>
                  <a:lnTo>
                    <a:pt x="1261" y="79"/>
                  </a:lnTo>
                  <a:lnTo>
                    <a:pt x="1103" y="40"/>
                  </a:lnTo>
                  <a:lnTo>
                    <a:pt x="965"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32"/>
            <p:cNvSpPr/>
            <p:nvPr/>
          </p:nvSpPr>
          <p:spPr>
            <a:xfrm>
              <a:off x="4399450" y="1631275"/>
              <a:ext cx="76850" cy="100475"/>
            </a:xfrm>
            <a:custGeom>
              <a:avLst/>
              <a:gdLst/>
              <a:ahLst/>
              <a:cxnLst/>
              <a:rect l="l" t="t" r="r" b="b"/>
              <a:pathLst>
                <a:path w="3074" h="4019" extrusionOk="0">
                  <a:moveTo>
                    <a:pt x="828" y="0"/>
                  </a:moveTo>
                  <a:lnTo>
                    <a:pt x="709" y="20"/>
                  </a:lnTo>
                  <a:lnTo>
                    <a:pt x="572" y="59"/>
                  </a:lnTo>
                  <a:lnTo>
                    <a:pt x="473" y="99"/>
                  </a:lnTo>
                  <a:lnTo>
                    <a:pt x="375" y="178"/>
                  </a:lnTo>
                  <a:lnTo>
                    <a:pt x="276" y="256"/>
                  </a:lnTo>
                  <a:lnTo>
                    <a:pt x="197" y="355"/>
                  </a:lnTo>
                  <a:lnTo>
                    <a:pt x="138" y="493"/>
                  </a:lnTo>
                  <a:lnTo>
                    <a:pt x="79" y="611"/>
                  </a:lnTo>
                  <a:lnTo>
                    <a:pt x="40" y="769"/>
                  </a:lnTo>
                  <a:lnTo>
                    <a:pt x="20" y="926"/>
                  </a:lnTo>
                  <a:lnTo>
                    <a:pt x="0" y="1103"/>
                  </a:lnTo>
                  <a:lnTo>
                    <a:pt x="20" y="1300"/>
                  </a:lnTo>
                  <a:lnTo>
                    <a:pt x="40" y="1497"/>
                  </a:lnTo>
                  <a:lnTo>
                    <a:pt x="79" y="1694"/>
                  </a:lnTo>
                  <a:lnTo>
                    <a:pt x="138" y="1872"/>
                  </a:lnTo>
                  <a:lnTo>
                    <a:pt x="197" y="2069"/>
                  </a:lnTo>
                  <a:lnTo>
                    <a:pt x="276" y="2266"/>
                  </a:lnTo>
                  <a:lnTo>
                    <a:pt x="453" y="2640"/>
                  </a:lnTo>
                  <a:lnTo>
                    <a:pt x="690" y="2994"/>
                  </a:lnTo>
                  <a:lnTo>
                    <a:pt x="828" y="3152"/>
                  </a:lnTo>
                  <a:lnTo>
                    <a:pt x="965" y="3310"/>
                  </a:lnTo>
                  <a:lnTo>
                    <a:pt x="1103" y="3448"/>
                  </a:lnTo>
                  <a:lnTo>
                    <a:pt x="1241" y="3585"/>
                  </a:lnTo>
                  <a:lnTo>
                    <a:pt x="1399" y="3704"/>
                  </a:lnTo>
                  <a:lnTo>
                    <a:pt x="1556" y="3802"/>
                  </a:lnTo>
                  <a:lnTo>
                    <a:pt x="1793" y="3920"/>
                  </a:lnTo>
                  <a:lnTo>
                    <a:pt x="2029" y="3999"/>
                  </a:lnTo>
                  <a:lnTo>
                    <a:pt x="2226" y="4019"/>
                  </a:lnTo>
                  <a:lnTo>
                    <a:pt x="2423" y="3999"/>
                  </a:lnTo>
                  <a:lnTo>
                    <a:pt x="2600" y="3940"/>
                  </a:lnTo>
                  <a:lnTo>
                    <a:pt x="2758" y="3861"/>
                  </a:lnTo>
                  <a:lnTo>
                    <a:pt x="2896" y="3723"/>
                  </a:lnTo>
                  <a:lnTo>
                    <a:pt x="2994" y="3566"/>
                  </a:lnTo>
                  <a:lnTo>
                    <a:pt x="2620" y="3329"/>
                  </a:lnTo>
                  <a:lnTo>
                    <a:pt x="2522" y="3428"/>
                  </a:lnTo>
                  <a:lnTo>
                    <a:pt x="2423" y="3507"/>
                  </a:lnTo>
                  <a:lnTo>
                    <a:pt x="2305" y="3566"/>
                  </a:lnTo>
                  <a:lnTo>
                    <a:pt x="2187" y="3585"/>
                  </a:lnTo>
                  <a:lnTo>
                    <a:pt x="2049" y="3585"/>
                  </a:lnTo>
                  <a:lnTo>
                    <a:pt x="1891" y="3566"/>
                  </a:lnTo>
                  <a:lnTo>
                    <a:pt x="1734" y="3507"/>
                  </a:lnTo>
                  <a:lnTo>
                    <a:pt x="1556" y="3428"/>
                  </a:lnTo>
                  <a:lnTo>
                    <a:pt x="1438" y="3349"/>
                  </a:lnTo>
                  <a:lnTo>
                    <a:pt x="1320" y="3251"/>
                  </a:lnTo>
                  <a:lnTo>
                    <a:pt x="1084" y="3034"/>
                  </a:lnTo>
                  <a:lnTo>
                    <a:pt x="887" y="2778"/>
                  </a:lnTo>
                  <a:lnTo>
                    <a:pt x="709" y="2502"/>
                  </a:lnTo>
                  <a:lnTo>
                    <a:pt x="552" y="2207"/>
                  </a:lnTo>
                  <a:lnTo>
                    <a:pt x="434" y="1911"/>
                  </a:lnTo>
                  <a:lnTo>
                    <a:pt x="375" y="1596"/>
                  </a:lnTo>
                  <a:lnTo>
                    <a:pt x="355" y="1458"/>
                  </a:lnTo>
                  <a:lnTo>
                    <a:pt x="335" y="1300"/>
                  </a:lnTo>
                  <a:lnTo>
                    <a:pt x="355" y="1163"/>
                  </a:lnTo>
                  <a:lnTo>
                    <a:pt x="375" y="1044"/>
                  </a:lnTo>
                  <a:lnTo>
                    <a:pt x="394" y="926"/>
                  </a:lnTo>
                  <a:lnTo>
                    <a:pt x="434" y="808"/>
                  </a:lnTo>
                  <a:lnTo>
                    <a:pt x="493" y="709"/>
                  </a:lnTo>
                  <a:lnTo>
                    <a:pt x="552" y="631"/>
                  </a:lnTo>
                  <a:lnTo>
                    <a:pt x="631" y="572"/>
                  </a:lnTo>
                  <a:lnTo>
                    <a:pt x="709" y="513"/>
                  </a:lnTo>
                  <a:lnTo>
                    <a:pt x="788" y="473"/>
                  </a:lnTo>
                  <a:lnTo>
                    <a:pt x="887" y="453"/>
                  </a:lnTo>
                  <a:lnTo>
                    <a:pt x="985" y="434"/>
                  </a:lnTo>
                  <a:lnTo>
                    <a:pt x="1103" y="434"/>
                  </a:lnTo>
                  <a:lnTo>
                    <a:pt x="1202" y="453"/>
                  </a:lnTo>
                  <a:lnTo>
                    <a:pt x="1320" y="493"/>
                  </a:lnTo>
                  <a:lnTo>
                    <a:pt x="1438" y="532"/>
                  </a:lnTo>
                  <a:lnTo>
                    <a:pt x="1576" y="611"/>
                  </a:lnTo>
                  <a:lnTo>
                    <a:pt x="1773" y="729"/>
                  </a:lnTo>
                  <a:lnTo>
                    <a:pt x="1950" y="887"/>
                  </a:lnTo>
                  <a:lnTo>
                    <a:pt x="2108" y="1064"/>
                  </a:lnTo>
                  <a:lnTo>
                    <a:pt x="2266" y="1261"/>
                  </a:lnTo>
                  <a:lnTo>
                    <a:pt x="2403" y="1478"/>
                  </a:lnTo>
                  <a:lnTo>
                    <a:pt x="2541" y="1694"/>
                  </a:lnTo>
                  <a:lnTo>
                    <a:pt x="2640" y="1931"/>
                  </a:lnTo>
                  <a:lnTo>
                    <a:pt x="2719" y="2167"/>
                  </a:lnTo>
                  <a:lnTo>
                    <a:pt x="3073" y="2364"/>
                  </a:lnTo>
                  <a:lnTo>
                    <a:pt x="2975" y="2049"/>
                  </a:lnTo>
                  <a:lnTo>
                    <a:pt x="2857" y="1734"/>
                  </a:lnTo>
                  <a:lnTo>
                    <a:pt x="2699" y="1419"/>
                  </a:lnTo>
                  <a:lnTo>
                    <a:pt x="2522" y="1123"/>
                  </a:lnTo>
                  <a:lnTo>
                    <a:pt x="2305" y="847"/>
                  </a:lnTo>
                  <a:lnTo>
                    <a:pt x="2088" y="611"/>
                  </a:lnTo>
                  <a:lnTo>
                    <a:pt x="1832" y="394"/>
                  </a:lnTo>
                  <a:lnTo>
                    <a:pt x="1576" y="217"/>
                  </a:lnTo>
                  <a:lnTo>
                    <a:pt x="1419" y="138"/>
                  </a:lnTo>
                  <a:lnTo>
                    <a:pt x="1261" y="79"/>
                  </a:lnTo>
                  <a:lnTo>
                    <a:pt x="1103" y="40"/>
                  </a:lnTo>
                  <a:lnTo>
                    <a:pt x="96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32"/>
            <p:cNvSpPr/>
            <p:nvPr/>
          </p:nvSpPr>
          <p:spPr>
            <a:xfrm>
              <a:off x="4515175" y="1662300"/>
              <a:ext cx="33500" cy="11350"/>
            </a:xfrm>
            <a:custGeom>
              <a:avLst/>
              <a:gdLst/>
              <a:ahLst/>
              <a:cxnLst/>
              <a:rect l="l" t="t" r="r" b="b"/>
              <a:pathLst>
                <a:path w="1340" h="454" extrusionOk="0">
                  <a:moveTo>
                    <a:pt x="473" y="0"/>
                  </a:moveTo>
                  <a:lnTo>
                    <a:pt x="0" y="276"/>
                  </a:lnTo>
                  <a:lnTo>
                    <a:pt x="119" y="355"/>
                  </a:lnTo>
                  <a:lnTo>
                    <a:pt x="256" y="394"/>
                  </a:lnTo>
                  <a:lnTo>
                    <a:pt x="375" y="434"/>
                  </a:lnTo>
                  <a:lnTo>
                    <a:pt x="473" y="453"/>
                  </a:lnTo>
                  <a:lnTo>
                    <a:pt x="591" y="453"/>
                  </a:lnTo>
                  <a:lnTo>
                    <a:pt x="690" y="434"/>
                  </a:lnTo>
                  <a:lnTo>
                    <a:pt x="788" y="414"/>
                  </a:lnTo>
                  <a:lnTo>
                    <a:pt x="867" y="355"/>
                  </a:lnTo>
                  <a:lnTo>
                    <a:pt x="1340" y="99"/>
                  </a:lnTo>
                  <a:lnTo>
                    <a:pt x="1340" y="99"/>
                  </a:lnTo>
                  <a:lnTo>
                    <a:pt x="1261" y="138"/>
                  </a:lnTo>
                  <a:lnTo>
                    <a:pt x="1163" y="158"/>
                  </a:lnTo>
                  <a:lnTo>
                    <a:pt x="1064" y="178"/>
                  </a:lnTo>
                  <a:lnTo>
                    <a:pt x="946" y="178"/>
                  </a:lnTo>
                  <a:lnTo>
                    <a:pt x="847" y="158"/>
                  </a:lnTo>
                  <a:lnTo>
                    <a:pt x="729" y="119"/>
                  </a:lnTo>
                  <a:lnTo>
                    <a:pt x="591" y="79"/>
                  </a:lnTo>
                  <a:lnTo>
                    <a:pt x="473"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32"/>
            <p:cNvSpPr/>
            <p:nvPr/>
          </p:nvSpPr>
          <p:spPr>
            <a:xfrm>
              <a:off x="4484650" y="1589900"/>
              <a:ext cx="42375" cy="79325"/>
            </a:xfrm>
            <a:custGeom>
              <a:avLst/>
              <a:gdLst/>
              <a:ahLst/>
              <a:cxnLst/>
              <a:rect l="l" t="t" r="r" b="b"/>
              <a:pathLst>
                <a:path w="1695" h="3173" extrusionOk="0">
                  <a:moveTo>
                    <a:pt x="827" y="1"/>
                  </a:moveTo>
                  <a:lnTo>
                    <a:pt x="355" y="276"/>
                  </a:lnTo>
                  <a:lnTo>
                    <a:pt x="276" y="336"/>
                  </a:lnTo>
                  <a:lnTo>
                    <a:pt x="217" y="395"/>
                  </a:lnTo>
                  <a:lnTo>
                    <a:pt x="158" y="473"/>
                  </a:lnTo>
                  <a:lnTo>
                    <a:pt x="99" y="572"/>
                  </a:lnTo>
                  <a:lnTo>
                    <a:pt x="59" y="670"/>
                  </a:lnTo>
                  <a:lnTo>
                    <a:pt x="20" y="789"/>
                  </a:lnTo>
                  <a:lnTo>
                    <a:pt x="0" y="927"/>
                  </a:lnTo>
                  <a:lnTo>
                    <a:pt x="0" y="1064"/>
                  </a:lnTo>
                  <a:lnTo>
                    <a:pt x="0" y="1202"/>
                  </a:lnTo>
                  <a:lnTo>
                    <a:pt x="20" y="1360"/>
                  </a:lnTo>
                  <a:lnTo>
                    <a:pt x="99" y="1655"/>
                  </a:lnTo>
                  <a:lnTo>
                    <a:pt x="217" y="1971"/>
                  </a:lnTo>
                  <a:lnTo>
                    <a:pt x="355" y="2266"/>
                  </a:lnTo>
                  <a:lnTo>
                    <a:pt x="532" y="2542"/>
                  </a:lnTo>
                  <a:lnTo>
                    <a:pt x="749" y="2798"/>
                  </a:lnTo>
                  <a:lnTo>
                    <a:pt x="985" y="3015"/>
                  </a:lnTo>
                  <a:lnTo>
                    <a:pt x="1103" y="3093"/>
                  </a:lnTo>
                  <a:lnTo>
                    <a:pt x="1221" y="3172"/>
                  </a:lnTo>
                  <a:lnTo>
                    <a:pt x="1694" y="2896"/>
                  </a:lnTo>
                  <a:lnTo>
                    <a:pt x="1576" y="2818"/>
                  </a:lnTo>
                  <a:lnTo>
                    <a:pt x="1458" y="2739"/>
                  </a:lnTo>
                  <a:lnTo>
                    <a:pt x="1221" y="2522"/>
                  </a:lnTo>
                  <a:lnTo>
                    <a:pt x="1005" y="2266"/>
                  </a:lnTo>
                  <a:lnTo>
                    <a:pt x="827" y="1990"/>
                  </a:lnTo>
                  <a:lnTo>
                    <a:pt x="689" y="1695"/>
                  </a:lnTo>
                  <a:lnTo>
                    <a:pt x="571" y="1399"/>
                  </a:lnTo>
                  <a:lnTo>
                    <a:pt x="493" y="1084"/>
                  </a:lnTo>
                  <a:lnTo>
                    <a:pt x="473" y="927"/>
                  </a:lnTo>
                  <a:lnTo>
                    <a:pt x="473" y="789"/>
                  </a:lnTo>
                  <a:lnTo>
                    <a:pt x="473" y="651"/>
                  </a:lnTo>
                  <a:lnTo>
                    <a:pt x="493" y="513"/>
                  </a:lnTo>
                  <a:lnTo>
                    <a:pt x="532" y="395"/>
                  </a:lnTo>
                  <a:lnTo>
                    <a:pt x="571" y="296"/>
                  </a:lnTo>
                  <a:lnTo>
                    <a:pt x="630" y="198"/>
                  </a:lnTo>
                  <a:lnTo>
                    <a:pt x="689" y="119"/>
                  </a:lnTo>
                  <a:lnTo>
                    <a:pt x="749" y="60"/>
                  </a:lnTo>
                  <a:lnTo>
                    <a:pt x="827" y="1"/>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32"/>
            <p:cNvSpPr/>
            <p:nvPr/>
          </p:nvSpPr>
          <p:spPr>
            <a:xfrm>
              <a:off x="4487600" y="1577100"/>
              <a:ext cx="76850" cy="66025"/>
            </a:xfrm>
            <a:custGeom>
              <a:avLst/>
              <a:gdLst/>
              <a:ahLst/>
              <a:cxnLst/>
              <a:rect l="l" t="t" r="r" b="b"/>
              <a:pathLst>
                <a:path w="3074" h="2641" extrusionOk="0">
                  <a:moveTo>
                    <a:pt x="847" y="1"/>
                  </a:moveTo>
                  <a:lnTo>
                    <a:pt x="709" y="20"/>
                  </a:lnTo>
                  <a:lnTo>
                    <a:pt x="591" y="60"/>
                  </a:lnTo>
                  <a:lnTo>
                    <a:pt x="473" y="99"/>
                  </a:lnTo>
                  <a:lnTo>
                    <a:pt x="0" y="375"/>
                  </a:lnTo>
                  <a:lnTo>
                    <a:pt x="118" y="335"/>
                  </a:lnTo>
                  <a:lnTo>
                    <a:pt x="237" y="296"/>
                  </a:lnTo>
                  <a:lnTo>
                    <a:pt x="375" y="276"/>
                  </a:lnTo>
                  <a:lnTo>
                    <a:pt x="493" y="276"/>
                  </a:lnTo>
                  <a:lnTo>
                    <a:pt x="650" y="296"/>
                  </a:lnTo>
                  <a:lnTo>
                    <a:pt x="788" y="335"/>
                  </a:lnTo>
                  <a:lnTo>
                    <a:pt x="946" y="395"/>
                  </a:lnTo>
                  <a:lnTo>
                    <a:pt x="1123" y="493"/>
                  </a:lnTo>
                  <a:lnTo>
                    <a:pt x="1379" y="670"/>
                  </a:lnTo>
                  <a:lnTo>
                    <a:pt x="1615" y="867"/>
                  </a:lnTo>
                  <a:lnTo>
                    <a:pt x="1852" y="1123"/>
                  </a:lnTo>
                  <a:lnTo>
                    <a:pt x="2049" y="1399"/>
                  </a:lnTo>
                  <a:lnTo>
                    <a:pt x="2246" y="1695"/>
                  </a:lnTo>
                  <a:lnTo>
                    <a:pt x="2384" y="1990"/>
                  </a:lnTo>
                  <a:lnTo>
                    <a:pt x="2522" y="2305"/>
                  </a:lnTo>
                  <a:lnTo>
                    <a:pt x="2600" y="2640"/>
                  </a:lnTo>
                  <a:lnTo>
                    <a:pt x="3073" y="2364"/>
                  </a:lnTo>
                  <a:lnTo>
                    <a:pt x="2994" y="2029"/>
                  </a:lnTo>
                  <a:lnTo>
                    <a:pt x="2856" y="1714"/>
                  </a:lnTo>
                  <a:lnTo>
                    <a:pt x="2719" y="1419"/>
                  </a:lnTo>
                  <a:lnTo>
                    <a:pt x="2522" y="1123"/>
                  </a:lnTo>
                  <a:lnTo>
                    <a:pt x="2325" y="848"/>
                  </a:lnTo>
                  <a:lnTo>
                    <a:pt x="2088" y="591"/>
                  </a:lnTo>
                  <a:lnTo>
                    <a:pt x="1852" y="395"/>
                  </a:lnTo>
                  <a:lnTo>
                    <a:pt x="1576" y="217"/>
                  </a:lnTo>
                  <a:lnTo>
                    <a:pt x="1419" y="138"/>
                  </a:lnTo>
                  <a:lnTo>
                    <a:pt x="1261" y="60"/>
                  </a:lnTo>
                  <a:lnTo>
                    <a:pt x="1123" y="20"/>
                  </a:lnTo>
                  <a:lnTo>
                    <a:pt x="965"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32"/>
            <p:cNvSpPr/>
            <p:nvPr/>
          </p:nvSpPr>
          <p:spPr>
            <a:xfrm>
              <a:off x="4476275" y="1584000"/>
              <a:ext cx="76350" cy="100475"/>
            </a:xfrm>
            <a:custGeom>
              <a:avLst/>
              <a:gdLst/>
              <a:ahLst/>
              <a:cxnLst/>
              <a:rect l="l" t="t" r="r" b="b"/>
              <a:pathLst>
                <a:path w="3054" h="4019" extrusionOk="0">
                  <a:moveTo>
                    <a:pt x="828" y="0"/>
                  </a:moveTo>
                  <a:lnTo>
                    <a:pt x="690" y="20"/>
                  </a:lnTo>
                  <a:lnTo>
                    <a:pt x="571" y="40"/>
                  </a:lnTo>
                  <a:lnTo>
                    <a:pt x="453" y="99"/>
                  </a:lnTo>
                  <a:lnTo>
                    <a:pt x="355" y="178"/>
                  </a:lnTo>
                  <a:lnTo>
                    <a:pt x="276" y="256"/>
                  </a:lnTo>
                  <a:lnTo>
                    <a:pt x="197" y="355"/>
                  </a:lnTo>
                  <a:lnTo>
                    <a:pt x="118" y="473"/>
                  </a:lnTo>
                  <a:lnTo>
                    <a:pt x="79" y="611"/>
                  </a:lnTo>
                  <a:lnTo>
                    <a:pt x="40" y="769"/>
                  </a:lnTo>
                  <a:lnTo>
                    <a:pt x="0" y="926"/>
                  </a:lnTo>
                  <a:lnTo>
                    <a:pt x="0" y="1103"/>
                  </a:lnTo>
                  <a:lnTo>
                    <a:pt x="0" y="1300"/>
                  </a:lnTo>
                  <a:lnTo>
                    <a:pt x="40" y="1478"/>
                  </a:lnTo>
                  <a:lnTo>
                    <a:pt x="79" y="1675"/>
                  </a:lnTo>
                  <a:lnTo>
                    <a:pt x="118" y="1872"/>
                  </a:lnTo>
                  <a:lnTo>
                    <a:pt x="177" y="2069"/>
                  </a:lnTo>
                  <a:lnTo>
                    <a:pt x="256" y="2266"/>
                  </a:lnTo>
                  <a:lnTo>
                    <a:pt x="453" y="2640"/>
                  </a:lnTo>
                  <a:lnTo>
                    <a:pt x="690" y="2994"/>
                  </a:lnTo>
                  <a:lnTo>
                    <a:pt x="808" y="3152"/>
                  </a:lnTo>
                  <a:lnTo>
                    <a:pt x="946" y="3310"/>
                  </a:lnTo>
                  <a:lnTo>
                    <a:pt x="1084" y="3448"/>
                  </a:lnTo>
                  <a:lnTo>
                    <a:pt x="1241" y="3585"/>
                  </a:lnTo>
                  <a:lnTo>
                    <a:pt x="1399" y="3704"/>
                  </a:lnTo>
                  <a:lnTo>
                    <a:pt x="1556" y="3802"/>
                  </a:lnTo>
                  <a:lnTo>
                    <a:pt x="1793" y="3920"/>
                  </a:lnTo>
                  <a:lnTo>
                    <a:pt x="2009" y="3979"/>
                  </a:lnTo>
                  <a:lnTo>
                    <a:pt x="2226" y="4019"/>
                  </a:lnTo>
                  <a:lnTo>
                    <a:pt x="2423" y="3999"/>
                  </a:lnTo>
                  <a:lnTo>
                    <a:pt x="2600" y="3940"/>
                  </a:lnTo>
                  <a:lnTo>
                    <a:pt x="2758" y="3841"/>
                  </a:lnTo>
                  <a:lnTo>
                    <a:pt x="2876" y="3723"/>
                  </a:lnTo>
                  <a:lnTo>
                    <a:pt x="2994" y="3546"/>
                  </a:lnTo>
                  <a:lnTo>
                    <a:pt x="2600" y="3329"/>
                  </a:lnTo>
                  <a:lnTo>
                    <a:pt x="2522" y="3428"/>
                  </a:lnTo>
                  <a:lnTo>
                    <a:pt x="2423" y="3507"/>
                  </a:lnTo>
                  <a:lnTo>
                    <a:pt x="2305" y="3546"/>
                  </a:lnTo>
                  <a:lnTo>
                    <a:pt x="2167" y="3585"/>
                  </a:lnTo>
                  <a:lnTo>
                    <a:pt x="2029" y="3585"/>
                  </a:lnTo>
                  <a:lnTo>
                    <a:pt x="1872" y="3546"/>
                  </a:lnTo>
                  <a:lnTo>
                    <a:pt x="1714" y="3487"/>
                  </a:lnTo>
                  <a:lnTo>
                    <a:pt x="1556" y="3408"/>
                  </a:lnTo>
                  <a:lnTo>
                    <a:pt x="1438" y="3329"/>
                  </a:lnTo>
                  <a:lnTo>
                    <a:pt x="1320" y="3251"/>
                  </a:lnTo>
                  <a:lnTo>
                    <a:pt x="1084" y="3034"/>
                  </a:lnTo>
                  <a:lnTo>
                    <a:pt x="867" y="2778"/>
                  </a:lnTo>
                  <a:lnTo>
                    <a:pt x="690" y="2502"/>
                  </a:lnTo>
                  <a:lnTo>
                    <a:pt x="552" y="2207"/>
                  </a:lnTo>
                  <a:lnTo>
                    <a:pt x="434" y="1891"/>
                  </a:lnTo>
                  <a:lnTo>
                    <a:pt x="355" y="1596"/>
                  </a:lnTo>
                  <a:lnTo>
                    <a:pt x="335" y="1438"/>
                  </a:lnTo>
                  <a:lnTo>
                    <a:pt x="335" y="1300"/>
                  </a:lnTo>
                  <a:lnTo>
                    <a:pt x="335" y="1163"/>
                  </a:lnTo>
                  <a:lnTo>
                    <a:pt x="355" y="1025"/>
                  </a:lnTo>
                  <a:lnTo>
                    <a:pt x="394" y="906"/>
                  </a:lnTo>
                  <a:lnTo>
                    <a:pt x="434" y="808"/>
                  </a:lnTo>
                  <a:lnTo>
                    <a:pt x="493" y="709"/>
                  </a:lnTo>
                  <a:lnTo>
                    <a:pt x="552" y="631"/>
                  </a:lnTo>
                  <a:lnTo>
                    <a:pt x="611" y="572"/>
                  </a:lnTo>
                  <a:lnTo>
                    <a:pt x="690" y="512"/>
                  </a:lnTo>
                  <a:lnTo>
                    <a:pt x="788" y="473"/>
                  </a:lnTo>
                  <a:lnTo>
                    <a:pt x="887" y="434"/>
                  </a:lnTo>
                  <a:lnTo>
                    <a:pt x="1084" y="434"/>
                  </a:lnTo>
                  <a:lnTo>
                    <a:pt x="1202" y="453"/>
                  </a:lnTo>
                  <a:lnTo>
                    <a:pt x="1320" y="473"/>
                  </a:lnTo>
                  <a:lnTo>
                    <a:pt x="1438" y="532"/>
                  </a:lnTo>
                  <a:lnTo>
                    <a:pt x="1556" y="591"/>
                  </a:lnTo>
                  <a:lnTo>
                    <a:pt x="1753" y="729"/>
                  </a:lnTo>
                  <a:lnTo>
                    <a:pt x="1931" y="867"/>
                  </a:lnTo>
                  <a:lnTo>
                    <a:pt x="2108" y="1044"/>
                  </a:lnTo>
                  <a:lnTo>
                    <a:pt x="2265" y="1241"/>
                  </a:lnTo>
                  <a:lnTo>
                    <a:pt x="2403" y="1458"/>
                  </a:lnTo>
                  <a:lnTo>
                    <a:pt x="2522" y="1694"/>
                  </a:lnTo>
                  <a:lnTo>
                    <a:pt x="2620" y="1911"/>
                  </a:lnTo>
                  <a:lnTo>
                    <a:pt x="2699" y="2147"/>
                  </a:lnTo>
                  <a:lnTo>
                    <a:pt x="3053" y="2364"/>
                  </a:lnTo>
                  <a:lnTo>
                    <a:pt x="2975" y="2029"/>
                  </a:lnTo>
                  <a:lnTo>
                    <a:pt x="2837" y="1714"/>
                  </a:lnTo>
                  <a:lnTo>
                    <a:pt x="2699" y="1419"/>
                  </a:lnTo>
                  <a:lnTo>
                    <a:pt x="2502" y="1123"/>
                  </a:lnTo>
                  <a:lnTo>
                    <a:pt x="2305" y="847"/>
                  </a:lnTo>
                  <a:lnTo>
                    <a:pt x="2068" y="591"/>
                  </a:lnTo>
                  <a:lnTo>
                    <a:pt x="1832" y="394"/>
                  </a:lnTo>
                  <a:lnTo>
                    <a:pt x="1576" y="217"/>
                  </a:lnTo>
                  <a:lnTo>
                    <a:pt x="1399" y="138"/>
                  </a:lnTo>
                  <a:lnTo>
                    <a:pt x="1261" y="59"/>
                  </a:lnTo>
                  <a:lnTo>
                    <a:pt x="1103" y="20"/>
                  </a:lnTo>
                  <a:lnTo>
                    <a:pt x="96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32"/>
            <p:cNvSpPr/>
            <p:nvPr/>
          </p:nvSpPr>
          <p:spPr>
            <a:xfrm>
              <a:off x="4592000" y="1615025"/>
              <a:ext cx="33500" cy="10850"/>
            </a:xfrm>
            <a:custGeom>
              <a:avLst/>
              <a:gdLst/>
              <a:ahLst/>
              <a:cxnLst/>
              <a:rect l="l" t="t" r="r" b="b"/>
              <a:pathLst>
                <a:path w="1340" h="434" extrusionOk="0">
                  <a:moveTo>
                    <a:pt x="473" y="0"/>
                  </a:moveTo>
                  <a:lnTo>
                    <a:pt x="0" y="276"/>
                  </a:lnTo>
                  <a:lnTo>
                    <a:pt x="118" y="335"/>
                  </a:lnTo>
                  <a:lnTo>
                    <a:pt x="237" y="394"/>
                  </a:lnTo>
                  <a:lnTo>
                    <a:pt x="355" y="414"/>
                  </a:lnTo>
                  <a:lnTo>
                    <a:pt x="473" y="434"/>
                  </a:lnTo>
                  <a:lnTo>
                    <a:pt x="670" y="434"/>
                  </a:lnTo>
                  <a:lnTo>
                    <a:pt x="768" y="394"/>
                  </a:lnTo>
                  <a:lnTo>
                    <a:pt x="867" y="355"/>
                  </a:lnTo>
                  <a:lnTo>
                    <a:pt x="1340" y="79"/>
                  </a:lnTo>
                  <a:lnTo>
                    <a:pt x="1241" y="119"/>
                  </a:lnTo>
                  <a:lnTo>
                    <a:pt x="1143" y="158"/>
                  </a:lnTo>
                  <a:lnTo>
                    <a:pt x="946" y="158"/>
                  </a:lnTo>
                  <a:lnTo>
                    <a:pt x="828" y="138"/>
                  </a:lnTo>
                  <a:lnTo>
                    <a:pt x="709" y="119"/>
                  </a:lnTo>
                  <a:lnTo>
                    <a:pt x="591" y="59"/>
                  </a:lnTo>
                  <a:lnTo>
                    <a:pt x="473"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32"/>
            <p:cNvSpPr/>
            <p:nvPr/>
          </p:nvSpPr>
          <p:spPr>
            <a:xfrm>
              <a:off x="4561450" y="1542625"/>
              <a:ext cx="42400" cy="79325"/>
            </a:xfrm>
            <a:custGeom>
              <a:avLst/>
              <a:gdLst/>
              <a:ahLst/>
              <a:cxnLst/>
              <a:rect l="l" t="t" r="r" b="b"/>
              <a:pathLst>
                <a:path w="1696" h="3173" extrusionOk="0">
                  <a:moveTo>
                    <a:pt x="828" y="1"/>
                  </a:moveTo>
                  <a:lnTo>
                    <a:pt x="750" y="40"/>
                  </a:lnTo>
                  <a:lnTo>
                    <a:pt x="742" y="47"/>
                  </a:lnTo>
                  <a:lnTo>
                    <a:pt x="828" y="1"/>
                  </a:lnTo>
                  <a:close/>
                  <a:moveTo>
                    <a:pt x="742" y="47"/>
                  </a:moveTo>
                  <a:lnTo>
                    <a:pt x="356" y="257"/>
                  </a:lnTo>
                  <a:lnTo>
                    <a:pt x="277" y="316"/>
                  </a:lnTo>
                  <a:lnTo>
                    <a:pt x="198" y="395"/>
                  </a:lnTo>
                  <a:lnTo>
                    <a:pt x="139" y="473"/>
                  </a:lnTo>
                  <a:lnTo>
                    <a:pt x="99" y="572"/>
                  </a:lnTo>
                  <a:lnTo>
                    <a:pt x="60" y="670"/>
                  </a:lnTo>
                  <a:lnTo>
                    <a:pt x="21" y="789"/>
                  </a:lnTo>
                  <a:lnTo>
                    <a:pt x="1" y="907"/>
                  </a:lnTo>
                  <a:lnTo>
                    <a:pt x="1" y="1045"/>
                  </a:lnTo>
                  <a:lnTo>
                    <a:pt x="1" y="1202"/>
                  </a:lnTo>
                  <a:lnTo>
                    <a:pt x="21" y="1360"/>
                  </a:lnTo>
                  <a:lnTo>
                    <a:pt x="99" y="1655"/>
                  </a:lnTo>
                  <a:lnTo>
                    <a:pt x="198" y="1970"/>
                  </a:lnTo>
                  <a:lnTo>
                    <a:pt x="356" y="2266"/>
                  </a:lnTo>
                  <a:lnTo>
                    <a:pt x="533" y="2542"/>
                  </a:lnTo>
                  <a:lnTo>
                    <a:pt x="730" y="2778"/>
                  </a:lnTo>
                  <a:lnTo>
                    <a:pt x="966" y="2995"/>
                  </a:lnTo>
                  <a:lnTo>
                    <a:pt x="1084" y="3093"/>
                  </a:lnTo>
                  <a:lnTo>
                    <a:pt x="1222" y="3172"/>
                  </a:lnTo>
                  <a:lnTo>
                    <a:pt x="1695" y="2896"/>
                  </a:lnTo>
                  <a:lnTo>
                    <a:pt x="1557" y="2818"/>
                  </a:lnTo>
                  <a:lnTo>
                    <a:pt x="1439" y="2719"/>
                  </a:lnTo>
                  <a:lnTo>
                    <a:pt x="1203" y="2502"/>
                  </a:lnTo>
                  <a:lnTo>
                    <a:pt x="1006" y="2266"/>
                  </a:lnTo>
                  <a:lnTo>
                    <a:pt x="828" y="1990"/>
                  </a:lnTo>
                  <a:lnTo>
                    <a:pt x="671" y="1695"/>
                  </a:lnTo>
                  <a:lnTo>
                    <a:pt x="553" y="1380"/>
                  </a:lnTo>
                  <a:lnTo>
                    <a:pt x="493" y="1084"/>
                  </a:lnTo>
                  <a:lnTo>
                    <a:pt x="474" y="926"/>
                  </a:lnTo>
                  <a:lnTo>
                    <a:pt x="474" y="789"/>
                  </a:lnTo>
                  <a:lnTo>
                    <a:pt x="474" y="631"/>
                  </a:lnTo>
                  <a:lnTo>
                    <a:pt x="493" y="513"/>
                  </a:lnTo>
                  <a:lnTo>
                    <a:pt x="533" y="395"/>
                  </a:lnTo>
                  <a:lnTo>
                    <a:pt x="572" y="296"/>
                  </a:lnTo>
                  <a:lnTo>
                    <a:pt x="612" y="198"/>
                  </a:lnTo>
                  <a:lnTo>
                    <a:pt x="671" y="119"/>
                  </a:lnTo>
                  <a:lnTo>
                    <a:pt x="742" y="47"/>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32"/>
            <p:cNvSpPr/>
            <p:nvPr/>
          </p:nvSpPr>
          <p:spPr>
            <a:xfrm>
              <a:off x="4564425" y="1529825"/>
              <a:ext cx="76850" cy="65525"/>
            </a:xfrm>
            <a:custGeom>
              <a:avLst/>
              <a:gdLst/>
              <a:ahLst/>
              <a:cxnLst/>
              <a:rect l="l" t="t" r="r" b="b"/>
              <a:pathLst>
                <a:path w="3074" h="2621" extrusionOk="0">
                  <a:moveTo>
                    <a:pt x="104" y="314"/>
                  </a:moveTo>
                  <a:lnTo>
                    <a:pt x="99" y="316"/>
                  </a:lnTo>
                  <a:lnTo>
                    <a:pt x="0" y="375"/>
                  </a:lnTo>
                  <a:lnTo>
                    <a:pt x="104" y="314"/>
                  </a:lnTo>
                  <a:close/>
                  <a:moveTo>
                    <a:pt x="709" y="1"/>
                  </a:moveTo>
                  <a:lnTo>
                    <a:pt x="571" y="40"/>
                  </a:lnTo>
                  <a:lnTo>
                    <a:pt x="473" y="99"/>
                  </a:lnTo>
                  <a:lnTo>
                    <a:pt x="104" y="314"/>
                  </a:lnTo>
                  <a:lnTo>
                    <a:pt x="104" y="314"/>
                  </a:lnTo>
                  <a:lnTo>
                    <a:pt x="237" y="276"/>
                  </a:lnTo>
                  <a:lnTo>
                    <a:pt x="493" y="276"/>
                  </a:lnTo>
                  <a:lnTo>
                    <a:pt x="631" y="296"/>
                  </a:lnTo>
                  <a:lnTo>
                    <a:pt x="788" y="335"/>
                  </a:lnTo>
                  <a:lnTo>
                    <a:pt x="946" y="394"/>
                  </a:lnTo>
                  <a:lnTo>
                    <a:pt x="1103" y="473"/>
                  </a:lnTo>
                  <a:lnTo>
                    <a:pt x="1359" y="651"/>
                  </a:lnTo>
                  <a:lnTo>
                    <a:pt x="1615" y="867"/>
                  </a:lnTo>
                  <a:lnTo>
                    <a:pt x="1832" y="1104"/>
                  </a:lnTo>
                  <a:lnTo>
                    <a:pt x="2049" y="1379"/>
                  </a:lnTo>
                  <a:lnTo>
                    <a:pt x="2226" y="1675"/>
                  </a:lnTo>
                  <a:lnTo>
                    <a:pt x="2384" y="1990"/>
                  </a:lnTo>
                  <a:lnTo>
                    <a:pt x="2502" y="2305"/>
                  </a:lnTo>
                  <a:lnTo>
                    <a:pt x="2600" y="2620"/>
                  </a:lnTo>
                  <a:lnTo>
                    <a:pt x="3073" y="2345"/>
                  </a:lnTo>
                  <a:lnTo>
                    <a:pt x="2975" y="2029"/>
                  </a:lnTo>
                  <a:lnTo>
                    <a:pt x="2856" y="1714"/>
                  </a:lnTo>
                  <a:lnTo>
                    <a:pt x="2699" y="1399"/>
                  </a:lnTo>
                  <a:lnTo>
                    <a:pt x="2522" y="1104"/>
                  </a:lnTo>
                  <a:lnTo>
                    <a:pt x="2305" y="848"/>
                  </a:lnTo>
                  <a:lnTo>
                    <a:pt x="2088" y="591"/>
                  </a:lnTo>
                  <a:lnTo>
                    <a:pt x="1832" y="375"/>
                  </a:lnTo>
                  <a:lnTo>
                    <a:pt x="1576" y="197"/>
                  </a:lnTo>
                  <a:lnTo>
                    <a:pt x="1418" y="119"/>
                  </a:lnTo>
                  <a:lnTo>
                    <a:pt x="1261" y="60"/>
                  </a:lnTo>
                  <a:lnTo>
                    <a:pt x="1103" y="20"/>
                  </a:lnTo>
                  <a:lnTo>
                    <a:pt x="965"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32"/>
            <p:cNvSpPr/>
            <p:nvPr/>
          </p:nvSpPr>
          <p:spPr>
            <a:xfrm>
              <a:off x="4553100" y="1536725"/>
              <a:ext cx="76350" cy="100000"/>
            </a:xfrm>
            <a:custGeom>
              <a:avLst/>
              <a:gdLst/>
              <a:ahLst/>
              <a:cxnLst/>
              <a:rect l="l" t="t" r="r" b="b"/>
              <a:pathLst>
                <a:path w="3054" h="4000" extrusionOk="0">
                  <a:moveTo>
                    <a:pt x="690" y="0"/>
                  </a:moveTo>
                  <a:lnTo>
                    <a:pt x="571" y="40"/>
                  </a:lnTo>
                  <a:lnTo>
                    <a:pt x="453" y="99"/>
                  </a:lnTo>
                  <a:lnTo>
                    <a:pt x="355" y="158"/>
                  </a:lnTo>
                  <a:lnTo>
                    <a:pt x="256" y="256"/>
                  </a:lnTo>
                  <a:lnTo>
                    <a:pt x="177" y="355"/>
                  </a:lnTo>
                  <a:lnTo>
                    <a:pt x="118" y="473"/>
                  </a:lnTo>
                  <a:lnTo>
                    <a:pt x="59" y="611"/>
                  </a:lnTo>
                  <a:lnTo>
                    <a:pt x="20" y="749"/>
                  </a:lnTo>
                  <a:lnTo>
                    <a:pt x="0" y="926"/>
                  </a:lnTo>
                  <a:lnTo>
                    <a:pt x="0" y="1103"/>
                  </a:lnTo>
                  <a:lnTo>
                    <a:pt x="0" y="1281"/>
                  </a:lnTo>
                  <a:lnTo>
                    <a:pt x="20" y="1478"/>
                  </a:lnTo>
                  <a:lnTo>
                    <a:pt x="59" y="1675"/>
                  </a:lnTo>
                  <a:lnTo>
                    <a:pt x="118" y="1872"/>
                  </a:lnTo>
                  <a:lnTo>
                    <a:pt x="177" y="2069"/>
                  </a:lnTo>
                  <a:lnTo>
                    <a:pt x="256" y="2246"/>
                  </a:lnTo>
                  <a:lnTo>
                    <a:pt x="453" y="2620"/>
                  </a:lnTo>
                  <a:lnTo>
                    <a:pt x="670" y="2975"/>
                  </a:lnTo>
                  <a:lnTo>
                    <a:pt x="808" y="3152"/>
                  </a:lnTo>
                  <a:lnTo>
                    <a:pt x="946" y="3290"/>
                  </a:lnTo>
                  <a:lnTo>
                    <a:pt x="1084" y="3447"/>
                  </a:lnTo>
                  <a:lnTo>
                    <a:pt x="1241" y="3566"/>
                  </a:lnTo>
                  <a:lnTo>
                    <a:pt x="1399" y="3684"/>
                  </a:lnTo>
                  <a:lnTo>
                    <a:pt x="1556" y="3782"/>
                  </a:lnTo>
                  <a:lnTo>
                    <a:pt x="1793" y="3901"/>
                  </a:lnTo>
                  <a:lnTo>
                    <a:pt x="2009" y="3979"/>
                  </a:lnTo>
                  <a:lnTo>
                    <a:pt x="2226" y="3999"/>
                  </a:lnTo>
                  <a:lnTo>
                    <a:pt x="2423" y="3979"/>
                  </a:lnTo>
                  <a:lnTo>
                    <a:pt x="2600" y="3940"/>
                  </a:lnTo>
                  <a:lnTo>
                    <a:pt x="2738" y="3841"/>
                  </a:lnTo>
                  <a:lnTo>
                    <a:pt x="2876" y="3704"/>
                  </a:lnTo>
                  <a:lnTo>
                    <a:pt x="2975" y="3546"/>
                  </a:lnTo>
                  <a:lnTo>
                    <a:pt x="2600" y="3329"/>
                  </a:lnTo>
                  <a:lnTo>
                    <a:pt x="2521" y="3428"/>
                  </a:lnTo>
                  <a:lnTo>
                    <a:pt x="2403" y="3487"/>
                  </a:lnTo>
                  <a:lnTo>
                    <a:pt x="2285" y="3546"/>
                  </a:lnTo>
                  <a:lnTo>
                    <a:pt x="2167" y="3566"/>
                  </a:lnTo>
                  <a:lnTo>
                    <a:pt x="2029" y="3566"/>
                  </a:lnTo>
                  <a:lnTo>
                    <a:pt x="1871" y="3546"/>
                  </a:lnTo>
                  <a:lnTo>
                    <a:pt x="1714" y="3487"/>
                  </a:lnTo>
                  <a:lnTo>
                    <a:pt x="1556" y="3408"/>
                  </a:lnTo>
                  <a:lnTo>
                    <a:pt x="1418" y="3329"/>
                  </a:lnTo>
                  <a:lnTo>
                    <a:pt x="1300" y="3231"/>
                  </a:lnTo>
                  <a:lnTo>
                    <a:pt x="1064" y="3014"/>
                  </a:lnTo>
                  <a:lnTo>
                    <a:pt x="867" y="2778"/>
                  </a:lnTo>
                  <a:lnTo>
                    <a:pt x="690" y="2502"/>
                  </a:lnTo>
                  <a:lnTo>
                    <a:pt x="532" y="2206"/>
                  </a:lnTo>
                  <a:lnTo>
                    <a:pt x="433" y="1891"/>
                  </a:lnTo>
                  <a:lnTo>
                    <a:pt x="355" y="1596"/>
                  </a:lnTo>
                  <a:lnTo>
                    <a:pt x="335" y="1438"/>
                  </a:lnTo>
                  <a:lnTo>
                    <a:pt x="335" y="1281"/>
                  </a:lnTo>
                  <a:lnTo>
                    <a:pt x="335" y="1143"/>
                  </a:lnTo>
                  <a:lnTo>
                    <a:pt x="355" y="1025"/>
                  </a:lnTo>
                  <a:lnTo>
                    <a:pt x="394" y="906"/>
                  </a:lnTo>
                  <a:lnTo>
                    <a:pt x="433" y="788"/>
                  </a:lnTo>
                  <a:lnTo>
                    <a:pt x="473" y="709"/>
                  </a:lnTo>
                  <a:lnTo>
                    <a:pt x="532" y="631"/>
                  </a:lnTo>
                  <a:lnTo>
                    <a:pt x="611" y="552"/>
                  </a:lnTo>
                  <a:lnTo>
                    <a:pt x="690" y="493"/>
                  </a:lnTo>
                  <a:lnTo>
                    <a:pt x="768" y="453"/>
                  </a:lnTo>
                  <a:lnTo>
                    <a:pt x="867" y="434"/>
                  </a:lnTo>
                  <a:lnTo>
                    <a:pt x="965" y="414"/>
                  </a:lnTo>
                  <a:lnTo>
                    <a:pt x="1084" y="414"/>
                  </a:lnTo>
                  <a:lnTo>
                    <a:pt x="1202" y="434"/>
                  </a:lnTo>
                  <a:lnTo>
                    <a:pt x="1320" y="473"/>
                  </a:lnTo>
                  <a:lnTo>
                    <a:pt x="1438" y="532"/>
                  </a:lnTo>
                  <a:lnTo>
                    <a:pt x="1556" y="591"/>
                  </a:lnTo>
                  <a:lnTo>
                    <a:pt x="1753" y="709"/>
                  </a:lnTo>
                  <a:lnTo>
                    <a:pt x="1931" y="867"/>
                  </a:lnTo>
                  <a:lnTo>
                    <a:pt x="2108" y="1044"/>
                  </a:lnTo>
                  <a:lnTo>
                    <a:pt x="2246" y="1241"/>
                  </a:lnTo>
                  <a:lnTo>
                    <a:pt x="2403" y="1458"/>
                  </a:lnTo>
                  <a:lnTo>
                    <a:pt x="2521" y="1675"/>
                  </a:lnTo>
                  <a:lnTo>
                    <a:pt x="2620" y="1911"/>
                  </a:lnTo>
                  <a:lnTo>
                    <a:pt x="2699" y="2147"/>
                  </a:lnTo>
                  <a:lnTo>
                    <a:pt x="3053" y="2344"/>
                  </a:lnTo>
                  <a:lnTo>
                    <a:pt x="2955" y="2029"/>
                  </a:lnTo>
                  <a:lnTo>
                    <a:pt x="2837" y="1714"/>
                  </a:lnTo>
                  <a:lnTo>
                    <a:pt x="2679" y="1399"/>
                  </a:lnTo>
                  <a:lnTo>
                    <a:pt x="2502" y="1103"/>
                  </a:lnTo>
                  <a:lnTo>
                    <a:pt x="2285" y="828"/>
                  </a:lnTo>
                  <a:lnTo>
                    <a:pt x="2068" y="591"/>
                  </a:lnTo>
                  <a:lnTo>
                    <a:pt x="1812" y="375"/>
                  </a:lnTo>
                  <a:lnTo>
                    <a:pt x="1556" y="197"/>
                  </a:lnTo>
                  <a:lnTo>
                    <a:pt x="1399" y="118"/>
                  </a:lnTo>
                  <a:lnTo>
                    <a:pt x="1241" y="59"/>
                  </a:lnTo>
                  <a:lnTo>
                    <a:pt x="1103" y="20"/>
                  </a:lnTo>
                  <a:lnTo>
                    <a:pt x="94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32"/>
            <p:cNvSpPr/>
            <p:nvPr/>
          </p:nvSpPr>
          <p:spPr>
            <a:xfrm>
              <a:off x="4674225" y="1571200"/>
              <a:ext cx="33525" cy="10850"/>
            </a:xfrm>
            <a:custGeom>
              <a:avLst/>
              <a:gdLst/>
              <a:ahLst/>
              <a:cxnLst/>
              <a:rect l="l" t="t" r="r" b="b"/>
              <a:pathLst>
                <a:path w="1341" h="434" extrusionOk="0">
                  <a:moveTo>
                    <a:pt x="474" y="0"/>
                  </a:moveTo>
                  <a:lnTo>
                    <a:pt x="1" y="256"/>
                  </a:lnTo>
                  <a:lnTo>
                    <a:pt x="119" y="335"/>
                  </a:lnTo>
                  <a:lnTo>
                    <a:pt x="237" y="374"/>
                  </a:lnTo>
                  <a:lnTo>
                    <a:pt x="355" y="414"/>
                  </a:lnTo>
                  <a:lnTo>
                    <a:pt x="474" y="434"/>
                  </a:lnTo>
                  <a:lnTo>
                    <a:pt x="572" y="434"/>
                  </a:lnTo>
                  <a:lnTo>
                    <a:pt x="690" y="414"/>
                  </a:lnTo>
                  <a:lnTo>
                    <a:pt x="769" y="394"/>
                  </a:lnTo>
                  <a:lnTo>
                    <a:pt x="868" y="355"/>
                  </a:lnTo>
                  <a:lnTo>
                    <a:pt x="1340" y="79"/>
                  </a:lnTo>
                  <a:lnTo>
                    <a:pt x="1340" y="79"/>
                  </a:lnTo>
                  <a:lnTo>
                    <a:pt x="1242" y="118"/>
                  </a:lnTo>
                  <a:lnTo>
                    <a:pt x="1163" y="138"/>
                  </a:lnTo>
                  <a:lnTo>
                    <a:pt x="1045" y="158"/>
                  </a:lnTo>
                  <a:lnTo>
                    <a:pt x="946" y="158"/>
                  </a:lnTo>
                  <a:lnTo>
                    <a:pt x="828" y="138"/>
                  </a:lnTo>
                  <a:lnTo>
                    <a:pt x="710" y="99"/>
                  </a:lnTo>
                  <a:lnTo>
                    <a:pt x="592" y="59"/>
                  </a:lnTo>
                  <a:lnTo>
                    <a:pt x="474"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32"/>
            <p:cNvSpPr/>
            <p:nvPr/>
          </p:nvSpPr>
          <p:spPr>
            <a:xfrm>
              <a:off x="4635325" y="1492400"/>
              <a:ext cx="76350" cy="100475"/>
            </a:xfrm>
            <a:custGeom>
              <a:avLst/>
              <a:gdLst/>
              <a:ahLst/>
              <a:cxnLst/>
              <a:rect l="l" t="t" r="r" b="b"/>
              <a:pathLst>
                <a:path w="3054" h="4019" extrusionOk="0">
                  <a:moveTo>
                    <a:pt x="828" y="0"/>
                  </a:moveTo>
                  <a:lnTo>
                    <a:pt x="690" y="20"/>
                  </a:lnTo>
                  <a:lnTo>
                    <a:pt x="572" y="60"/>
                  </a:lnTo>
                  <a:lnTo>
                    <a:pt x="454" y="99"/>
                  </a:lnTo>
                  <a:lnTo>
                    <a:pt x="355" y="178"/>
                  </a:lnTo>
                  <a:lnTo>
                    <a:pt x="257" y="257"/>
                  </a:lnTo>
                  <a:lnTo>
                    <a:pt x="178" y="355"/>
                  </a:lnTo>
                  <a:lnTo>
                    <a:pt x="119" y="473"/>
                  </a:lnTo>
                  <a:lnTo>
                    <a:pt x="60" y="611"/>
                  </a:lnTo>
                  <a:lnTo>
                    <a:pt x="20" y="769"/>
                  </a:lnTo>
                  <a:lnTo>
                    <a:pt x="1" y="926"/>
                  </a:lnTo>
                  <a:lnTo>
                    <a:pt x="1" y="1104"/>
                  </a:lnTo>
                  <a:lnTo>
                    <a:pt x="1" y="1301"/>
                  </a:lnTo>
                  <a:lnTo>
                    <a:pt x="20" y="1478"/>
                  </a:lnTo>
                  <a:lnTo>
                    <a:pt x="60" y="1675"/>
                  </a:lnTo>
                  <a:lnTo>
                    <a:pt x="119" y="1872"/>
                  </a:lnTo>
                  <a:lnTo>
                    <a:pt x="178" y="2069"/>
                  </a:lnTo>
                  <a:lnTo>
                    <a:pt x="257" y="2266"/>
                  </a:lnTo>
                  <a:lnTo>
                    <a:pt x="454" y="2640"/>
                  </a:lnTo>
                  <a:lnTo>
                    <a:pt x="690" y="2995"/>
                  </a:lnTo>
                  <a:lnTo>
                    <a:pt x="808" y="3152"/>
                  </a:lnTo>
                  <a:lnTo>
                    <a:pt x="946" y="3310"/>
                  </a:lnTo>
                  <a:lnTo>
                    <a:pt x="1084" y="3448"/>
                  </a:lnTo>
                  <a:lnTo>
                    <a:pt x="1242" y="3586"/>
                  </a:lnTo>
                  <a:lnTo>
                    <a:pt x="1399" y="3704"/>
                  </a:lnTo>
                  <a:lnTo>
                    <a:pt x="1557" y="3802"/>
                  </a:lnTo>
                  <a:lnTo>
                    <a:pt x="1793" y="3920"/>
                  </a:lnTo>
                  <a:lnTo>
                    <a:pt x="2010" y="3979"/>
                  </a:lnTo>
                  <a:lnTo>
                    <a:pt x="2227" y="4019"/>
                  </a:lnTo>
                  <a:lnTo>
                    <a:pt x="2424" y="3999"/>
                  </a:lnTo>
                  <a:lnTo>
                    <a:pt x="2601" y="3940"/>
                  </a:lnTo>
                  <a:lnTo>
                    <a:pt x="2758" y="3861"/>
                  </a:lnTo>
                  <a:lnTo>
                    <a:pt x="2877" y="3723"/>
                  </a:lnTo>
                  <a:lnTo>
                    <a:pt x="2995" y="3546"/>
                  </a:lnTo>
                  <a:lnTo>
                    <a:pt x="2601" y="3329"/>
                  </a:lnTo>
                  <a:lnTo>
                    <a:pt x="2522" y="3428"/>
                  </a:lnTo>
                  <a:lnTo>
                    <a:pt x="2424" y="3507"/>
                  </a:lnTo>
                  <a:lnTo>
                    <a:pt x="2305" y="3546"/>
                  </a:lnTo>
                  <a:lnTo>
                    <a:pt x="2168" y="3586"/>
                  </a:lnTo>
                  <a:lnTo>
                    <a:pt x="2030" y="3586"/>
                  </a:lnTo>
                  <a:lnTo>
                    <a:pt x="1872" y="3546"/>
                  </a:lnTo>
                  <a:lnTo>
                    <a:pt x="1714" y="3507"/>
                  </a:lnTo>
                  <a:lnTo>
                    <a:pt x="1557" y="3408"/>
                  </a:lnTo>
                  <a:lnTo>
                    <a:pt x="1419" y="3329"/>
                  </a:lnTo>
                  <a:lnTo>
                    <a:pt x="1301" y="3251"/>
                  </a:lnTo>
                  <a:lnTo>
                    <a:pt x="1084" y="3034"/>
                  </a:lnTo>
                  <a:lnTo>
                    <a:pt x="867" y="2778"/>
                  </a:lnTo>
                  <a:lnTo>
                    <a:pt x="690" y="2502"/>
                  </a:lnTo>
                  <a:lnTo>
                    <a:pt x="533" y="2207"/>
                  </a:lnTo>
                  <a:lnTo>
                    <a:pt x="434" y="1911"/>
                  </a:lnTo>
                  <a:lnTo>
                    <a:pt x="355" y="1596"/>
                  </a:lnTo>
                  <a:lnTo>
                    <a:pt x="336" y="1458"/>
                  </a:lnTo>
                  <a:lnTo>
                    <a:pt x="336" y="1301"/>
                  </a:lnTo>
                  <a:lnTo>
                    <a:pt x="336" y="1163"/>
                  </a:lnTo>
                  <a:lnTo>
                    <a:pt x="355" y="1025"/>
                  </a:lnTo>
                  <a:lnTo>
                    <a:pt x="395" y="907"/>
                  </a:lnTo>
                  <a:lnTo>
                    <a:pt x="434" y="808"/>
                  </a:lnTo>
                  <a:lnTo>
                    <a:pt x="473" y="710"/>
                  </a:lnTo>
                  <a:lnTo>
                    <a:pt x="552" y="631"/>
                  </a:lnTo>
                  <a:lnTo>
                    <a:pt x="611" y="572"/>
                  </a:lnTo>
                  <a:lnTo>
                    <a:pt x="690" y="513"/>
                  </a:lnTo>
                  <a:lnTo>
                    <a:pt x="789" y="473"/>
                  </a:lnTo>
                  <a:lnTo>
                    <a:pt x="867" y="454"/>
                  </a:lnTo>
                  <a:lnTo>
                    <a:pt x="986" y="434"/>
                  </a:lnTo>
                  <a:lnTo>
                    <a:pt x="1084" y="434"/>
                  </a:lnTo>
                  <a:lnTo>
                    <a:pt x="1202" y="454"/>
                  </a:lnTo>
                  <a:lnTo>
                    <a:pt x="1320" y="493"/>
                  </a:lnTo>
                  <a:lnTo>
                    <a:pt x="1439" y="532"/>
                  </a:lnTo>
                  <a:lnTo>
                    <a:pt x="1557" y="591"/>
                  </a:lnTo>
                  <a:lnTo>
                    <a:pt x="1754" y="729"/>
                  </a:lnTo>
                  <a:lnTo>
                    <a:pt x="1931" y="887"/>
                  </a:lnTo>
                  <a:lnTo>
                    <a:pt x="2108" y="1064"/>
                  </a:lnTo>
                  <a:lnTo>
                    <a:pt x="2266" y="1261"/>
                  </a:lnTo>
                  <a:lnTo>
                    <a:pt x="2404" y="1458"/>
                  </a:lnTo>
                  <a:lnTo>
                    <a:pt x="2522" y="1694"/>
                  </a:lnTo>
                  <a:lnTo>
                    <a:pt x="2621" y="1911"/>
                  </a:lnTo>
                  <a:lnTo>
                    <a:pt x="2699" y="2148"/>
                  </a:lnTo>
                  <a:lnTo>
                    <a:pt x="3054" y="2364"/>
                  </a:lnTo>
                  <a:lnTo>
                    <a:pt x="2955" y="2049"/>
                  </a:lnTo>
                  <a:lnTo>
                    <a:pt x="2837" y="1714"/>
                  </a:lnTo>
                  <a:lnTo>
                    <a:pt x="2680" y="1419"/>
                  </a:lnTo>
                  <a:lnTo>
                    <a:pt x="2502" y="1123"/>
                  </a:lnTo>
                  <a:lnTo>
                    <a:pt x="2286" y="847"/>
                  </a:lnTo>
                  <a:lnTo>
                    <a:pt x="2069" y="611"/>
                  </a:lnTo>
                  <a:lnTo>
                    <a:pt x="1813" y="394"/>
                  </a:lnTo>
                  <a:lnTo>
                    <a:pt x="1557" y="217"/>
                  </a:lnTo>
                  <a:lnTo>
                    <a:pt x="1399" y="138"/>
                  </a:lnTo>
                  <a:lnTo>
                    <a:pt x="1242" y="79"/>
                  </a:lnTo>
                  <a:lnTo>
                    <a:pt x="1104" y="20"/>
                  </a:lnTo>
                  <a:lnTo>
                    <a:pt x="94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32"/>
            <p:cNvSpPr/>
            <p:nvPr/>
          </p:nvSpPr>
          <p:spPr>
            <a:xfrm>
              <a:off x="4748100" y="1523425"/>
              <a:ext cx="33525" cy="11350"/>
            </a:xfrm>
            <a:custGeom>
              <a:avLst/>
              <a:gdLst/>
              <a:ahLst/>
              <a:cxnLst/>
              <a:rect l="l" t="t" r="r" b="b"/>
              <a:pathLst>
                <a:path w="1341" h="454" extrusionOk="0">
                  <a:moveTo>
                    <a:pt x="1340" y="79"/>
                  </a:moveTo>
                  <a:lnTo>
                    <a:pt x="1237" y="139"/>
                  </a:lnTo>
                  <a:lnTo>
                    <a:pt x="1237" y="139"/>
                  </a:lnTo>
                  <a:lnTo>
                    <a:pt x="1242" y="138"/>
                  </a:lnTo>
                  <a:lnTo>
                    <a:pt x="1340" y="79"/>
                  </a:lnTo>
                  <a:close/>
                  <a:moveTo>
                    <a:pt x="473" y="0"/>
                  </a:moveTo>
                  <a:lnTo>
                    <a:pt x="1" y="276"/>
                  </a:lnTo>
                  <a:lnTo>
                    <a:pt x="119" y="335"/>
                  </a:lnTo>
                  <a:lnTo>
                    <a:pt x="237" y="394"/>
                  </a:lnTo>
                  <a:lnTo>
                    <a:pt x="355" y="434"/>
                  </a:lnTo>
                  <a:lnTo>
                    <a:pt x="473" y="434"/>
                  </a:lnTo>
                  <a:lnTo>
                    <a:pt x="572" y="453"/>
                  </a:lnTo>
                  <a:lnTo>
                    <a:pt x="670" y="434"/>
                  </a:lnTo>
                  <a:lnTo>
                    <a:pt x="769" y="394"/>
                  </a:lnTo>
                  <a:lnTo>
                    <a:pt x="867" y="355"/>
                  </a:lnTo>
                  <a:lnTo>
                    <a:pt x="1237" y="139"/>
                  </a:lnTo>
                  <a:lnTo>
                    <a:pt x="1237" y="139"/>
                  </a:lnTo>
                  <a:lnTo>
                    <a:pt x="1143" y="158"/>
                  </a:lnTo>
                  <a:lnTo>
                    <a:pt x="1045" y="178"/>
                  </a:lnTo>
                  <a:lnTo>
                    <a:pt x="946" y="158"/>
                  </a:lnTo>
                  <a:lnTo>
                    <a:pt x="828" y="158"/>
                  </a:lnTo>
                  <a:lnTo>
                    <a:pt x="710" y="119"/>
                  </a:lnTo>
                  <a:lnTo>
                    <a:pt x="592" y="79"/>
                  </a:lnTo>
                  <a:lnTo>
                    <a:pt x="473"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32"/>
            <p:cNvSpPr/>
            <p:nvPr/>
          </p:nvSpPr>
          <p:spPr>
            <a:xfrm>
              <a:off x="4709200" y="1445125"/>
              <a:ext cx="76350" cy="100000"/>
            </a:xfrm>
            <a:custGeom>
              <a:avLst/>
              <a:gdLst/>
              <a:ahLst/>
              <a:cxnLst/>
              <a:rect l="l" t="t" r="r" b="b"/>
              <a:pathLst>
                <a:path w="3054" h="4000" extrusionOk="0">
                  <a:moveTo>
                    <a:pt x="808" y="0"/>
                  </a:moveTo>
                  <a:lnTo>
                    <a:pt x="690" y="20"/>
                  </a:lnTo>
                  <a:lnTo>
                    <a:pt x="572" y="40"/>
                  </a:lnTo>
                  <a:lnTo>
                    <a:pt x="453" y="99"/>
                  </a:lnTo>
                  <a:lnTo>
                    <a:pt x="355" y="158"/>
                  </a:lnTo>
                  <a:lnTo>
                    <a:pt x="257" y="256"/>
                  </a:lnTo>
                  <a:lnTo>
                    <a:pt x="178" y="355"/>
                  </a:lnTo>
                  <a:lnTo>
                    <a:pt x="119" y="473"/>
                  </a:lnTo>
                  <a:lnTo>
                    <a:pt x="60" y="611"/>
                  </a:lnTo>
                  <a:lnTo>
                    <a:pt x="20" y="749"/>
                  </a:lnTo>
                  <a:lnTo>
                    <a:pt x="0" y="926"/>
                  </a:lnTo>
                  <a:lnTo>
                    <a:pt x="0" y="1104"/>
                  </a:lnTo>
                  <a:lnTo>
                    <a:pt x="0" y="1281"/>
                  </a:lnTo>
                  <a:lnTo>
                    <a:pt x="20" y="1478"/>
                  </a:lnTo>
                  <a:lnTo>
                    <a:pt x="60" y="1675"/>
                  </a:lnTo>
                  <a:lnTo>
                    <a:pt x="119" y="1872"/>
                  </a:lnTo>
                  <a:lnTo>
                    <a:pt x="178" y="2069"/>
                  </a:lnTo>
                  <a:lnTo>
                    <a:pt x="257" y="2266"/>
                  </a:lnTo>
                  <a:lnTo>
                    <a:pt x="453" y="2640"/>
                  </a:lnTo>
                  <a:lnTo>
                    <a:pt x="670" y="2995"/>
                  </a:lnTo>
                  <a:lnTo>
                    <a:pt x="808" y="3152"/>
                  </a:lnTo>
                  <a:lnTo>
                    <a:pt x="946" y="3310"/>
                  </a:lnTo>
                  <a:lnTo>
                    <a:pt x="1084" y="3448"/>
                  </a:lnTo>
                  <a:lnTo>
                    <a:pt x="1241" y="3585"/>
                  </a:lnTo>
                  <a:lnTo>
                    <a:pt x="1379" y="3684"/>
                  </a:lnTo>
                  <a:lnTo>
                    <a:pt x="1557" y="3802"/>
                  </a:lnTo>
                  <a:lnTo>
                    <a:pt x="1793" y="3901"/>
                  </a:lnTo>
                  <a:lnTo>
                    <a:pt x="2010" y="3979"/>
                  </a:lnTo>
                  <a:lnTo>
                    <a:pt x="2226" y="3999"/>
                  </a:lnTo>
                  <a:lnTo>
                    <a:pt x="2423" y="3999"/>
                  </a:lnTo>
                  <a:lnTo>
                    <a:pt x="2601" y="3940"/>
                  </a:lnTo>
                  <a:lnTo>
                    <a:pt x="2738" y="3842"/>
                  </a:lnTo>
                  <a:lnTo>
                    <a:pt x="2876" y="3723"/>
                  </a:lnTo>
                  <a:lnTo>
                    <a:pt x="2975" y="3546"/>
                  </a:lnTo>
                  <a:lnTo>
                    <a:pt x="2601" y="3329"/>
                  </a:lnTo>
                  <a:lnTo>
                    <a:pt x="2522" y="3428"/>
                  </a:lnTo>
                  <a:lnTo>
                    <a:pt x="2404" y="3507"/>
                  </a:lnTo>
                  <a:lnTo>
                    <a:pt x="2285" y="3546"/>
                  </a:lnTo>
                  <a:lnTo>
                    <a:pt x="2167" y="3566"/>
                  </a:lnTo>
                  <a:lnTo>
                    <a:pt x="2029" y="3566"/>
                  </a:lnTo>
                  <a:lnTo>
                    <a:pt x="1872" y="3546"/>
                  </a:lnTo>
                  <a:lnTo>
                    <a:pt x="1714" y="3487"/>
                  </a:lnTo>
                  <a:lnTo>
                    <a:pt x="1557" y="3408"/>
                  </a:lnTo>
                  <a:lnTo>
                    <a:pt x="1419" y="3329"/>
                  </a:lnTo>
                  <a:lnTo>
                    <a:pt x="1301" y="3231"/>
                  </a:lnTo>
                  <a:lnTo>
                    <a:pt x="1064" y="3034"/>
                  </a:lnTo>
                  <a:lnTo>
                    <a:pt x="867" y="2778"/>
                  </a:lnTo>
                  <a:lnTo>
                    <a:pt x="690" y="2502"/>
                  </a:lnTo>
                  <a:lnTo>
                    <a:pt x="532" y="2207"/>
                  </a:lnTo>
                  <a:lnTo>
                    <a:pt x="414" y="1891"/>
                  </a:lnTo>
                  <a:lnTo>
                    <a:pt x="355" y="1596"/>
                  </a:lnTo>
                  <a:lnTo>
                    <a:pt x="335" y="1438"/>
                  </a:lnTo>
                  <a:lnTo>
                    <a:pt x="335" y="1301"/>
                  </a:lnTo>
                  <a:lnTo>
                    <a:pt x="335" y="1163"/>
                  </a:lnTo>
                  <a:lnTo>
                    <a:pt x="355" y="1025"/>
                  </a:lnTo>
                  <a:lnTo>
                    <a:pt x="394" y="907"/>
                  </a:lnTo>
                  <a:lnTo>
                    <a:pt x="434" y="808"/>
                  </a:lnTo>
                  <a:lnTo>
                    <a:pt x="473" y="710"/>
                  </a:lnTo>
                  <a:lnTo>
                    <a:pt x="532" y="631"/>
                  </a:lnTo>
                  <a:lnTo>
                    <a:pt x="611" y="552"/>
                  </a:lnTo>
                  <a:lnTo>
                    <a:pt x="690" y="513"/>
                  </a:lnTo>
                  <a:lnTo>
                    <a:pt x="769" y="473"/>
                  </a:lnTo>
                  <a:lnTo>
                    <a:pt x="867" y="434"/>
                  </a:lnTo>
                  <a:lnTo>
                    <a:pt x="1084" y="434"/>
                  </a:lnTo>
                  <a:lnTo>
                    <a:pt x="1202" y="453"/>
                  </a:lnTo>
                  <a:lnTo>
                    <a:pt x="1320" y="473"/>
                  </a:lnTo>
                  <a:lnTo>
                    <a:pt x="1438" y="532"/>
                  </a:lnTo>
                  <a:lnTo>
                    <a:pt x="1557" y="591"/>
                  </a:lnTo>
                  <a:lnTo>
                    <a:pt x="1754" y="729"/>
                  </a:lnTo>
                  <a:lnTo>
                    <a:pt x="1931" y="867"/>
                  </a:lnTo>
                  <a:lnTo>
                    <a:pt x="2108" y="1044"/>
                  </a:lnTo>
                  <a:lnTo>
                    <a:pt x="2246" y="1241"/>
                  </a:lnTo>
                  <a:lnTo>
                    <a:pt x="2404" y="1458"/>
                  </a:lnTo>
                  <a:lnTo>
                    <a:pt x="2522" y="1675"/>
                  </a:lnTo>
                  <a:lnTo>
                    <a:pt x="2620" y="1911"/>
                  </a:lnTo>
                  <a:lnTo>
                    <a:pt x="2699" y="2148"/>
                  </a:lnTo>
                  <a:lnTo>
                    <a:pt x="3054" y="2345"/>
                  </a:lnTo>
                  <a:lnTo>
                    <a:pt x="3054" y="2345"/>
                  </a:lnTo>
                  <a:lnTo>
                    <a:pt x="2955" y="2029"/>
                  </a:lnTo>
                  <a:lnTo>
                    <a:pt x="2837" y="1714"/>
                  </a:lnTo>
                  <a:lnTo>
                    <a:pt x="2679" y="1399"/>
                  </a:lnTo>
                  <a:lnTo>
                    <a:pt x="2502" y="1123"/>
                  </a:lnTo>
                  <a:lnTo>
                    <a:pt x="2285" y="847"/>
                  </a:lnTo>
                  <a:lnTo>
                    <a:pt x="2069" y="591"/>
                  </a:lnTo>
                  <a:lnTo>
                    <a:pt x="1813" y="375"/>
                  </a:lnTo>
                  <a:lnTo>
                    <a:pt x="1557" y="217"/>
                  </a:lnTo>
                  <a:lnTo>
                    <a:pt x="1399" y="119"/>
                  </a:lnTo>
                  <a:lnTo>
                    <a:pt x="1241" y="60"/>
                  </a:lnTo>
                  <a:lnTo>
                    <a:pt x="1104" y="20"/>
                  </a:lnTo>
                  <a:lnTo>
                    <a:pt x="94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32"/>
            <p:cNvSpPr/>
            <p:nvPr/>
          </p:nvSpPr>
          <p:spPr>
            <a:xfrm>
              <a:off x="4827400" y="1480575"/>
              <a:ext cx="33500" cy="10875"/>
            </a:xfrm>
            <a:custGeom>
              <a:avLst/>
              <a:gdLst/>
              <a:ahLst/>
              <a:cxnLst/>
              <a:rect l="l" t="t" r="r" b="b"/>
              <a:pathLst>
                <a:path w="1340" h="435" extrusionOk="0">
                  <a:moveTo>
                    <a:pt x="473" y="1"/>
                  </a:moveTo>
                  <a:lnTo>
                    <a:pt x="0" y="276"/>
                  </a:lnTo>
                  <a:lnTo>
                    <a:pt x="118" y="336"/>
                  </a:lnTo>
                  <a:lnTo>
                    <a:pt x="256" y="375"/>
                  </a:lnTo>
                  <a:lnTo>
                    <a:pt x="374" y="414"/>
                  </a:lnTo>
                  <a:lnTo>
                    <a:pt x="473" y="434"/>
                  </a:lnTo>
                  <a:lnTo>
                    <a:pt x="591" y="434"/>
                  </a:lnTo>
                  <a:lnTo>
                    <a:pt x="689" y="414"/>
                  </a:lnTo>
                  <a:lnTo>
                    <a:pt x="788" y="395"/>
                  </a:lnTo>
                  <a:lnTo>
                    <a:pt x="867" y="355"/>
                  </a:lnTo>
                  <a:lnTo>
                    <a:pt x="1339" y="79"/>
                  </a:lnTo>
                  <a:lnTo>
                    <a:pt x="1339" y="79"/>
                  </a:lnTo>
                  <a:lnTo>
                    <a:pt x="1261" y="119"/>
                  </a:lnTo>
                  <a:lnTo>
                    <a:pt x="1162" y="139"/>
                  </a:lnTo>
                  <a:lnTo>
                    <a:pt x="1064" y="158"/>
                  </a:lnTo>
                  <a:lnTo>
                    <a:pt x="946" y="158"/>
                  </a:lnTo>
                  <a:lnTo>
                    <a:pt x="847" y="139"/>
                  </a:lnTo>
                  <a:lnTo>
                    <a:pt x="729" y="119"/>
                  </a:lnTo>
                  <a:lnTo>
                    <a:pt x="591" y="60"/>
                  </a:lnTo>
                  <a:lnTo>
                    <a:pt x="473" y="1"/>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32"/>
            <p:cNvSpPr/>
            <p:nvPr/>
          </p:nvSpPr>
          <p:spPr>
            <a:xfrm>
              <a:off x="4788475" y="1401775"/>
              <a:ext cx="76375" cy="100500"/>
            </a:xfrm>
            <a:custGeom>
              <a:avLst/>
              <a:gdLst/>
              <a:ahLst/>
              <a:cxnLst/>
              <a:rect l="l" t="t" r="r" b="b"/>
              <a:pathLst>
                <a:path w="3055" h="4020" extrusionOk="0">
                  <a:moveTo>
                    <a:pt x="828" y="1"/>
                  </a:moveTo>
                  <a:lnTo>
                    <a:pt x="690" y="21"/>
                  </a:lnTo>
                  <a:lnTo>
                    <a:pt x="572" y="60"/>
                  </a:lnTo>
                  <a:lnTo>
                    <a:pt x="454" y="99"/>
                  </a:lnTo>
                  <a:lnTo>
                    <a:pt x="355" y="178"/>
                  </a:lnTo>
                  <a:lnTo>
                    <a:pt x="277" y="257"/>
                  </a:lnTo>
                  <a:lnTo>
                    <a:pt x="198" y="375"/>
                  </a:lnTo>
                  <a:lnTo>
                    <a:pt x="119" y="493"/>
                  </a:lnTo>
                  <a:lnTo>
                    <a:pt x="80" y="612"/>
                  </a:lnTo>
                  <a:lnTo>
                    <a:pt x="40" y="769"/>
                  </a:lnTo>
                  <a:lnTo>
                    <a:pt x="1" y="927"/>
                  </a:lnTo>
                  <a:lnTo>
                    <a:pt x="1" y="1104"/>
                  </a:lnTo>
                  <a:lnTo>
                    <a:pt x="1" y="1301"/>
                  </a:lnTo>
                  <a:lnTo>
                    <a:pt x="40" y="1498"/>
                  </a:lnTo>
                  <a:lnTo>
                    <a:pt x="60" y="1695"/>
                  </a:lnTo>
                  <a:lnTo>
                    <a:pt x="119" y="1872"/>
                  </a:lnTo>
                  <a:lnTo>
                    <a:pt x="178" y="2069"/>
                  </a:lnTo>
                  <a:lnTo>
                    <a:pt x="257" y="2266"/>
                  </a:lnTo>
                  <a:lnTo>
                    <a:pt x="454" y="2641"/>
                  </a:lnTo>
                  <a:lnTo>
                    <a:pt x="690" y="2995"/>
                  </a:lnTo>
                  <a:lnTo>
                    <a:pt x="808" y="3153"/>
                  </a:lnTo>
                  <a:lnTo>
                    <a:pt x="946" y="3310"/>
                  </a:lnTo>
                  <a:lnTo>
                    <a:pt x="1084" y="3448"/>
                  </a:lnTo>
                  <a:lnTo>
                    <a:pt x="1242" y="3586"/>
                  </a:lnTo>
                  <a:lnTo>
                    <a:pt x="1399" y="3704"/>
                  </a:lnTo>
                  <a:lnTo>
                    <a:pt x="1557" y="3803"/>
                  </a:lnTo>
                  <a:lnTo>
                    <a:pt x="1793" y="3921"/>
                  </a:lnTo>
                  <a:lnTo>
                    <a:pt x="2010" y="4000"/>
                  </a:lnTo>
                  <a:lnTo>
                    <a:pt x="2227" y="4019"/>
                  </a:lnTo>
                  <a:lnTo>
                    <a:pt x="2424" y="4000"/>
                  </a:lnTo>
                  <a:lnTo>
                    <a:pt x="2601" y="3941"/>
                  </a:lnTo>
                  <a:lnTo>
                    <a:pt x="2759" y="3862"/>
                  </a:lnTo>
                  <a:lnTo>
                    <a:pt x="2877" y="3724"/>
                  </a:lnTo>
                  <a:lnTo>
                    <a:pt x="2995" y="3566"/>
                  </a:lnTo>
                  <a:lnTo>
                    <a:pt x="2601" y="3330"/>
                  </a:lnTo>
                  <a:lnTo>
                    <a:pt x="2522" y="3428"/>
                  </a:lnTo>
                  <a:lnTo>
                    <a:pt x="2424" y="3507"/>
                  </a:lnTo>
                  <a:lnTo>
                    <a:pt x="2306" y="3566"/>
                  </a:lnTo>
                  <a:lnTo>
                    <a:pt x="2168" y="3586"/>
                  </a:lnTo>
                  <a:lnTo>
                    <a:pt x="2030" y="3586"/>
                  </a:lnTo>
                  <a:lnTo>
                    <a:pt x="1872" y="3566"/>
                  </a:lnTo>
                  <a:lnTo>
                    <a:pt x="1715" y="3507"/>
                  </a:lnTo>
                  <a:lnTo>
                    <a:pt x="1557" y="3428"/>
                  </a:lnTo>
                  <a:lnTo>
                    <a:pt x="1439" y="3350"/>
                  </a:lnTo>
                  <a:lnTo>
                    <a:pt x="1301" y="3251"/>
                  </a:lnTo>
                  <a:lnTo>
                    <a:pt x="1084" y="3035"/>
                  </a:lnTo>
                  <a:lnTo>
                    <a:pt x="868" y="2778"/>
                  </a:lnTo>
                  <a:lnTo>
                    <a:pt x="690" y="2503"/>
                  </a:lnTo>
                  <a:lnTo>
                    <a:pt x="552" y="2207"/>
                  </a:lnTo>
                  <a:lnTo>
                    <a:pt x="434" y="1912"/>
                  </a:lnTo>
                  <a:lnTo>
                    <a:pt x="355" y="1597"/>
                  </a:lnTo>
                  <a:lnTo>
                    <a:pt x="336" y="1459"/>
                  </a:lnTo>
                  <a:lnTo>
                    <a:pt x="336" y="1301"/>
                  </a:lnTo>
                  <a:lnTo>
                    <a:pt x="336" y="1163"/>
                  </a:lnTo>
                  <a:lnTo>
                    <a:pt x="355" y="1045"/>
                  </a:lnTo>
                  <a:lnTo>
                    <a:pt x="395" y="927"/>
                  </a:lnTo>
                  <a:lnTo>
                    <a:pt x="434" y="809"/>
                  </a:lnTo>
                  <a:lnTo>
                    <a:pt x="493" y="710"/>
                  </a:lnTo>
                  <a:lnTo>
                    <a:pt x="552" y="631"/>
                  </a:lnTo>
                  <a:lnTo>
                    <a:pt x="611" y="572"/>
                  </a:lnTo>
                  <a:lnTo>
                    <a:pt x="690" y="513"/>
                  </a:lnTo>
                  <a:lnTo>
                    <a:pt x="789" y="474"/>
                  </a:lnTo>
                  <a:lnTo>
                    <a:pt x="887" y="454"/>
                  </a:lnTo>
                  <a:lnTo>
                    <a:pt x="986" y="434"/>
                  </a:lnTo>
                  <a:lnTo>
                    <a:pt x="1084" y="434"/>
                  </a:lnTo>
                  <a:lnTo>
                    <a:pt x="1202" y="454"/>
                  </a:lnTo>
                  <a:lnTo>
                    <a:pt x="1321" y="493"/>
                  </a:lnTo>
                  <a:lnTo>
                    <a:pt x="1439" y="533"/>
                  </a:lnTo>
                  <a:lnTo>
                    <a:pt x="1557" y="612"/>
                  </a:lnTo>
                  <a:lnTo>
                    <a:pt x="1754" y="730"/>
                  </a:lnTo>
                  <a:lnTo>
                    <a:pt x="1931" y="887"/>
                  </a:lnTo>
                  <a:lnTo>
                    <a:pt x="2109" y="1065"/>
                  </a:lnTo>
                  <a:lnTo>
                    <a:pt x="2266" y="1262"/>
                  </a:lnTo>
                  <a:lnTo>
                    <a:pt x="2404" y="1478"/>
                  </a:lnTo>
                  <a:lnTo>
                    <a:pt x="2522" y="1695"/>
                  </a:lnTo>
                  <a:lnTo>
                    <a:pt x="2621" y="1931"/>
                  </a:lnTo>
                  <a:lnTo>
                    <a:pt x="2700" y="2168"/>
                  </a:lnTo>
                  <a:lnTo>
                    <a:pt x="3054" y="2365"/>
                  </a:lnTo>
                  <a:lnTo>
                    <a:pt x="2975" y="2050"/>
                  </a:lnTo>
                  <a:lnTo>
                    <a:pt x="2837" y="1734"/>
                  </a:lnTo>
                  <a:lnTo>
                    <a:pt x="2680" y="1419"/>
                  </a:lnTo>
                  <a:lnTo>
                    <a:pt x="2503" y="1124"/>
                  </a:lnTo>
                  <a:lnTo>
                    <a:pt x="2306" y="848"/>
                  </a:lnTo>
                  <a:lnTo>
                    <a:pt x="2069" y="612"/>
                  </a:lnTo>
                  <a:lnTo>
                    <a:pt x="1833" y="395"/>
                  </a:lnTo>
                  <a:lnTo>
                    <a:pt x="1557" y="218"/>
                  </a:lnTo>
                  <a:lnTo>
                    <a:pt x="1399" y="139"/>
                  </a:lnTo>
                  <a:lnTo>
                    <a:pt x="1262" y="80"/>
                  </a:lnTo>
                  <a:lnTo>
                    <a:pt x="1104" y="40"/>
                  </a:lnTo>
                  <a:lnTo>
                    <a:pt x="96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2"/>
            <p:cNvSpPr/>
            <p:nvPr/>
          </p:nvSpPr>
          <p:spPr>
            <a:xfrm>
              <a:off x="4904200" y="1437250"/>
              <a:ext cx="33525" cy="11350"/>
            </a:xfrm>
            <a:custGeom>
              <a:avLst/>
              <a:gdLst/>
              <a:ahLst/>
              <a:cxnLst/>
              <a:rect l="l" t="t" r="r" b="b"/>
              <a:pathLst>
                <a:path w="1341" h="454" extrusionOk="0">
                  <a:moveTo>
                    <a:pt x="1340" y="79"/>
                  </a:moveTo>
                  <a:lnTo>
                    <a:pt x="1238" y="139"/>
                  </a:lnTo>
                  <a:lnTo>
                    <a:pt x="1238" y="139"/>
                  </a:lnTo>
                  <a:lnTo>
                    <a:pt x="1242" y="138"/>
                  </a:lnTo>
                  <a:lnTo>
                    <a:pt x="1340" y="79"/>
                  </a:lnTo>
                  <a:close/>
                  <a:moveTo>
                    <a:pt x="474" y="0"/>
                  </a:moveTo>
                  <a:lnTo>
                    <a:pt x="1" y="276"/>
                  </a:lnTo>
                  <a:lnTo>
                    <a:pt x="119" y="355"/>
                  </a:lnTo>
                  <a:lnTo>
                    <a:pt x="237" y="394"/>
                  </a:lnTo>
                  <a:lnTo>
                    <a:pt x="355" y="434"/>
                  </a:lnTo>
                  <a:lnTo>
                    <a:pt x="474" y="434"/>
                  </a:lnTo>
                  <a:lnTo>
                    <a:pt x="572" y="453"/>
                  </a:lnTo>
                  <a:lnTo>
                    <a:pt x="671" y="434"/>
                  </a:lnTo>
                  <a:lnTo>
                    <a:pt x="769" y="414"/>
                  </a:lnTo>
                  <a:lnTo>
                    <a:pt x="868" y="355"/>
                  </a:lnTo>
                  <a:lnTo>
                    <a:pt x="1238" y="139"/>
                  </a:lnTo>
                  <a:lnTo>
                    <a:pt x="1238" y="139"/>
                  </a:lnTo>
                  <a:lnTo>
                    <a:pt x="1143" y="158"/>
                  </a:lnTo>
                  <a:lnTo>
                    <a:pt x="1045" y="178"/>
                  </a:lnTo>
                  <a:lnTo>
                    <a:pt x="946" y="178"/>
                  </a:lnTo>
                  <a:lnTo>
                    <a:pt x="828" y="158"/>
                  </a:lnTo>
                  <a:lnTo>
                    <a:pt x="710" y="118"/>
                  </a:lnTo>
                  <a:lnTo>
                    <a:pt x="592" y="79"/>
                  </a:lnTo>
                  <a:lnTo>
                    <a:pt x="474"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2"/>
            <p:cNvSpPr/>
            <p:nvPr/>
          </p:nvSpPr>
          <p:spPr>
            <a:xfrm>
              <a:off x="4865300" y="1358950"/>
              <a:ext cx="76350" cy="100475"/>
            </a:xfrm>
            <a:custGeom>
              <a:avLst/>
              <a:gdLst/>
              <a:ahLst/>
              <a:cxnLst/>
              <a:rect l="l" t="t" r="r" b="b"/>
              <a:pathLst>
                <a:path w="3054" h="4019" extrusionOk="0">
                  <a:moveTo>
                    <a:pt x="808" y="0"/>
                  </a:moveTo>
                  <a:lnTo>
                    <a:pt x="690" y="20"/>
                  </a:lnTo>
                  <a:lnTo>
                    <a:pt x="572" y="40"/>
                  </a:lnTo>
                  <a:lnTo>
                    <a:pt x="454" y="99"/>
                  </a:lnTo>
                  <a:lnTo>
                    <a:pt x="355" y="158"/>
                  </a:lnTo>
                  <a:lnTo>
                    <a:pt x="257" y="256"/>
                  </a:lnTo>
                  <a:lnTo>
                    <a:pt x="178" y="355"/>
                  </a:lnTo>
                  <a:lnTo>
                    <a:pt x="119" y="473"/>
                  </a:lnTo>
                  <a:lnTo>
                    <a:pt x="60" y="611"/>
                  </a:lnTo>
                  <a:lnTo>
                    <a:pt x="20" y="749"/>
                  </a:lnTo>
                  <a:lnTo>
                    <a:pt x="1" y="926"/>
                  </a:lnTo>
                  <a:lnTo>
                    <a:pt x="1" y="1103"/>
                  </a:lnTo>
                  <a:lnTo>
                    <a:pt x="1" y="1281"/>
                  </a:lnTo>
                  <a:lnTo>
                    <a:pt x="20" y="1478"/>
                  </a:lnTo>
                  <a:lnTo>
                    <a:pt x="60" y="1675"/>
                  </a:lnTo>
                  <a:lnTo>
                    <a:pt x="119" y="1872"/>
                  </a:lnTo>
                  <a:lnTo>
                    <a:pt x="178" y="2069"/>
                  </a:lnTo>
                  <a:lnTo>
                    <a:pt x="257" y="2266"/>
                  </a:lnTo>
                  <a:lnTo>
                    <a:pt x="454" y="2640"/>
                  </a:lnTo>
                  <a:lnTo>
                    <a:pt x="671" y="2994"/>
                  </a:lnTo>
                  <a:lnTo>
                    <a:pt x="808" y="3152"/>
                  </a:lnTo>
                  <a:lnTo>
                    <a:pt x="946" y="3310"/>
                  </a:lnTo>
                  <a:lnTo>
                    <a:pt x="1084" y="3447"/>
                  </a:lnTo>
                  <a:lnTo>
                    <a:pt x="1242" y="3585"/>
                  </a:lnTo>
                  <a:lnTo>
                    <a:pt x="1380" y="3703"/>
                  </a:lnTo>
                  <a:lnTo>
                    <a:pt x="1557" y="3802"/>
                  </a:lnTo>
                  <a:lnTo>
                    <a:pt x="1793" y="3920"/>
                  </a:lnTo>
                  <a:lnTo>
                    <a:pt x="2010" y="3979"/>
                  </a:lnTo>
                  <a:lnTo>
                    <a:pt x="2227" y="4019"/>
                  </a:lnTo>
                  <a:lnTo>
                    <a:pt x="2424" y="3999"/>
                  </a:lnTo>
                  <a:lnTo>
                    <a:pt x="2581" y="3940"/>
                  </a:lnTo>
                  <a:lnTo>
                    <a:pt x="2739" y="3841"/>
                  </a:lnTo>
                  <a:lnTo>
                    <a:pt x="2877" y="3723"/>
                  </a:lnTo>
                  <a:lnTo>
                    <a:pt x="2975" y="3546"/>
                  </a:lnTo>
                  <a:lnTo>
                    <a:pt x="2601" y="3329"/>
                  </a:lnTo>
                  <a:lnTo>
                    <a:pt x="2522" y="3428"/>
                  </a:lnTo>
                  <a:lnTo>
                    <a:pt x="2404" y="3507"/>
                  </a:lnTo>
                  <a:lnTo>
                    <a:pt x="2286" y="3546"/>
                  </a:lnTo>
                  <a:lnTo>
                    <a:pt x="2168" y="3566"/>
                  </a:lnTo>
                  <a:lnTo>
                    <a:pt x="2030" y="3566"/>
                  </a:lnTo>
                  <a:lnTo>
                    <a:pt x="1872" y="3546"/>
                  </a:lnTo>
                  <a:lnTo>
                    <a:pt x="1715" y="3487"/>
                  </a:lnTo>
                  <a:lnTo>
                    <a:pt x="1557" y="3408"/>
                  </a:lnTo>
                  <a:lnTo>
                    <a:pt x="1419" y="3329"/>
                  </a:lnTo>
                  <a:lnTo>
                    <a:pt x="1301" y="3250"/>
                  </a:lnTo>
                  <a:lnTo>
                    <a:pt x="1064" y="3034"/>
                  </a:lnTo>
                  <a:lnTo>
                    <a:pt x="867" y="2778"/>
                  </a:lnTo>
                  <a:lnTo>
                    <a:pt x="690" y="2502"/>
                  </a:lnTo>
                  <a:lnTo>
                    <a:pt x="533" y="2206"/>
                  </a:lnTo>
                  <a:lnTo>
                    <a:pt x="414" y="1891"/>
                  </a:lnTo>
                  <a:lnTo>
                    <a:pt x="355" y="1596"/>
                  </a:lnTo>
                  <a:lnTo>
                    <a:pt x="336" y="1438"/>
                  </a:lnTo>
                  <a:lnTo>
                    <a:pt x="336" y="1300"/>
                  </a:lnTo>
                  <a:lnTo>
                    <a:pt x="336" y="1162"/>
                  </a:lnTo>
                  <a:lnTo>
                    <a:pt x="355" y="1025"/>
                  </a:lnTo>
                  <a:lnTo>
                    <a:pt x="395" y="906"/>
                  </a:lnTo>
                  <a:lnTo>
                    <a:pt x="434" y="808"/>
                  </a:lnTo>
                  <a:lnTo>
                    <a:pt x="474" y="709"/>
                  </a:lnTo>
                  <a:lnTo>
                    <a:pt x="533" y="631"/>
                  </a:lnTo>
                  <a:lnTo>
                    <a:pt x="611" y="552"/>
                  </a:lnTo>
                  <a:lnTo>
                    <a:pt x="690" y="512"/>
                  </a:lnTo>
                  <a:lnTo>
                    <a:pt x="769" y="473"/>
                  </a:lnTo>
                  <a:lnTo>
                    <a:pt x="867" y="434"/>
                  </a:lnTo>
                  <a:lnTo>
                    <a:pt x="1084" y="434"/>
                  </a:lnTo>
                  <a:lnTo>
                    <a:pt x="1202" y="453"/>
                  </a:lnTo>
                  <a:lnTo>
                    <a:pt x="1301" y="473"/>
                  </a:lnTo>
                  <a:lnTo>
                    <a:pt x="1439" y="532"/>
                  </a:lnTo>
                  <a:lnTo>
                    <a:pt x="1557" y="591"/>
                  </a:lnTo>
                  <a:lnTo>
                    <a:pt x="1754" y="729"/>
                  </a:lnTo>
                  <a:lnTo>
                    <a:pt x="1931" y="867"/>
                  </a:lnTo>
                  <a:lnTo>
                    <a:pt x="2108" y="1044"/>
                  </a:lnTo>
                  <a:lnTo>
                    <a:pt x="2246" y="1241"/>
                  </a:lnTo>
                  <a:lnTo>
                    <a:pt x="2384" y="1458"/>
                  </a:lnTo>
                  <a:lnTo>
                    <a:pt x="2522" y="1675"/>
                  </a:lnTo>
                  <a:lnTo>
                    <a:pt x="2621" y="1911"/>
                  </a:lnTo>
                  <a:lnTo>
                    <a:pt x="2699" y="2147"/>
                  </a:lnTo>
                  <a:lnTo>
                    <a:pt x="3054" y="2364"/>
                  </a:lnTo>
                  <a:lnTo>
                    <a:pt x="2956" y="2029"/>
                  </a:lnTo>
                  <a:lnTo>
                    <a:pt x="2837" y="1714"/>
                  </a:lnTo>
                  <a:lnTo>
                    <a:pt x="2680" y="1418"/>
                  </a:lnTo>
                  <a:lnTo>
                    <a:pt x="2502" y="1123"/>
                  </a:lnTo>
                  <a:lnTo>
                    <a:pt x="2286" y="847"/>
                  </a:lnTo>
                  <a:lnTo>
                    <a:pt x="2069" y="591"/>
                  </a:lnTo>
                  <a:lnTo>
                    <a:pt x="1813" y="374"/>
                  </a:lnTo>
                  <a:lnTo>
                    <a:pt x="1557" y="217"/>
                  </a:lnTo>
                  <a:lnTo>
                    <a:pt x="1399" y="118"/>
                  </a:lnTo>
                  <a:lnTo>
                    <a:pt x="1242" y="59"/>
                  </a:lnTo>
                  <a:lnTo>
                    <a:pt x="1104" y="20"/>
                  </a:lnTo>
                  <a:lnTo>
                    <a:pt x="94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2"/>
            <p:cNvSpPr/>
            <p:nvPr/>
          </p:nvSpPr>
          <p:spPr>
            <a:xfrm>
              <a:off x="4264025" y="1711050"/>
              <a:ext cx="1138075" cy="382175"/>
            </a:xfrm>
            <a:custGeom>
              <a:avLst/>
              <a:gdLst/>
              <a:ahLst/>
              <a:cxnLst/>
              <a:rect l="l" t="t" r="r" b="b"/>
              <a:pathLst>
                <a:path w="45523" h="15287" extrusionOk="0">
                  <a:moveTo>
                    <a:pt x="45464" y="0"/>
                  </a:moveTo>
                  <a:lnTo>
                    <a:pt x="45247" y="40"/>
                  </a:lnTo>
                  <a:lnTo>
                    <a:pt x="45089" y="79"/>
                  </a:lnTo>
                  <a:lnTo>
                    <a:pt x="44912" y="138"/>
                  </a:lnTo>
                  <a:lnTo>
                    <a:pt x="44676" y="257"/>
                  </a:lnTo>
                  <a:lnTo>
                    <a:pt x="44420" y="394"/>
                  </a:lnTo>
                  <a:lnTo>
                    <a:pt x="23264" y="12686"/>
                  </a:lnTo>
                  <a:lnTo>
                    <a:pt x="22968" y="12844"/>
                  </a:lnTo>
                  <a:lnTo>
                    <a:pt x="22673" y="12962"/>
                  </a:lnTo>
                  <a:lnTo>
                    <a:pt x="22338" y="13080"/>
                  </a:lnTo>
                  <a:lnTo>
                    <a:pt x="22003" y="13179"/>
                  </a:lnTo>
                  <a:lnTo>
                    <a:pt x="21649" y="13238"/>
                  </a:lnTo>
                  <a:lnTo>
                    <a:pt x="21294" y="13297"/>
                  </a:lnTo>
                  <a:lnTo>
                    <a:pt x="20939" y="13316"/>
                  </a:lnTo>
                  <a:lnTo>
                    <a:pt x="20565" y="13336"/>
                  </a:lnTo>
                  <a:lnTo>
                    <a:pt x="20211" y="13316"/>
                  </a:lnTo>
                  <a:lnTo>
                    <a:pt x="19836" y="13297"/>
                  </a:lnTo>
                  <a:lnTo>
                    <a:pt x="19482" y="13238"/>
                  </a:lnTo>
                  <a:lnTo>
                    <a:pt x="19127" y="13179"/>
                  </a:lnTo>
                  <a:lnTo>
                    <a:pt x="18792" y="13080"/>
                  </a:lnTo>
                  <a:lnTo>
                    <a:pt x="18477" y="12962"/>
                  </a:lnTo>
                  <a:lnTo>
                    <a:pt x="18162" y="12844"/>
                  </a:lnTo>
                  <a:lnTo>
                    <a:pt x="17867" y="12686"/>
                  </a:lnTo>
                  <a:lnTo>
                    <a:pt x="847" y="2975"/>
                  </a:lnTo>
                  <a:lnTo>
                    <a:pt x="0" y="3546"/>
                  </a:lnTo>
                  <a:lnTo>
                    <a:pt x="0" y="4314"/>
                  </a:lnTo>
                  <a:lnTo>
                    <a:pt x="17867" y="14636"/>
                  </a:lnTo>
                  <a:lnTo>
                    <a:pt x="18162" y="14794"/>
                  </a:lnTo>
                  <a:lnTo>
                    <a:pt x="18457" y="14912"/>
                  </a:lnTo>
                  <a:lnTo>
                    <a:pt x="18792" y="15030"/>
                  </a:lnTo>
                  <a:lnTo>
                    <a:pt x="19127" y="15129"/>
                  </a:lnTo>
                  <a:lnTo>
                    <a:pt x="19482" y="15188"/>
                  </a:lnTo>
                  <a:lnTo>
                    <a:pt x="19836" y="15247"/>
                  </a:lnTo>
                  <a:lnTo>
                    <a:pt x="20191" y="15267"/>
                  </a:lnTo>
                  <a:lnTo>
                    <a:pt x="20565" y="15286"/>
                  </a:lnTo>
                  <a:lnTo>
                    <a:pt x="20920" y="15267"/>
                  </a:lnTo>
                  <a:lnTo>
                    <a:pt x="21294" y="15247"/>
                  </a:lnTo>
                  <a:lnTo>
                    <a:pt x="21649" y="15188"/>
                  </a:lnTo>
                  <a:lnTo>
                    <a:pt x="22003" y="15129"/>
                  </a:lnTo>
                  <a:lnTo>
                    <a:pt x="22338" y="15030"/>
                  </a:lnTo>
                  <a:lnTo>
                    <a:pt x="22653" y="14912"/>
                  </a:lnTo>
                  <a:lnTo>
                    <a:pt x="22968" y="14794"/>
                  </a:lnTo>
                  <a:lnTo>
                    <a:pt x="23264" y="14636"/>
                  </a:lnTo>
                  <a:lnTo>
                    <a:pt x="44420" y="2345"/>
                  </a:lnTo>
                  <a:lnTo>
                    <a:pt x="44676" y="2167"/>
                  </a:lnTo>
                  <a:lnTo>
                    <a:pt x="44892" y="1990"/>
                  </a:lnTo>
                  <a:lnTo>
                    <a:pt x="45089" y="1813"/>
                  </a:lnTo>
                  <a:lnTo>
                    <a:pt x="45247" y="1616"/>
                  </a:lnTo>
                  <a:lnTo>
                    <a:pt x="45365" y="1419"/>
                  </a:lnTo>
                  <a:lnTo>
                    <a:pt x="45444" y="1202"/>
                  </a:lnTo>
                  <a:lnTo>
                    <a:pt x="45503" y="1005"/>
                  </a:lnTo>
                  <a:lnTo>
                    <a:pt x="45523" y="788"/>
                  </a:lnTo>
                  <a:lnTo>
                    <a:pt x="45523"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2"/>
            <p:cNvSpPr/>
            <p:nvPr/>
          </p:nvSpPr>
          <p:spPr>
            <a:xfrm>
              <a:off x="4264025" y="1414100"/>
              <a:ext cx="1138075" cy="659425"/>
            </a:xfrm>
            <a:custGeom>
              <a:avLst/>
              <a:gdLst/>
              <a:ahLst/>
              <a:cxnLst/>
              <a:rect l="l" t="t" r="r" b="b"/>
              <a:pathLst>
                <a:path w="45523" h="26377" extrusionOk="0">
                  <a:moveTo>
                    <a:pt x="26534" y="0"/>
                  </a:moveTo>
                  <a:lnTo>
                    <a:pt x="2206" y="13927"/>
                  </a:lnTo>
                  <a:lnTo>
                    <a:pt x="0" y="15424"/>
                  </a:lnTo>
                  <a:lnTo>
                    <a:pt x="17867" y="25726"/>
                  </a:lnTo>
                  <a:lnTo>
                    <a:pt x="18162" y="25884"/>
                  </a:lnTo>
                  <a:lnTo>
                    <a:pt x="18477" y="26022"/>
                  </a:lnTo>
                  <a:lnTo>
                    <a:pt x="18792" y="26120"/>
                  </a:lnTo>
                  <a:lnTo>
                    <a:pt x="19127" y="26219"/>
                  </a:lnTo>
                  <a:lnTo>
                    <a:pt x="19482" y="26278"/>
                  </a:lnTo>
                  <a:lnTo>
                    <a:pt x="19836" y="26337"/>
                  </a:lnTo>
                  <a:lnTo>
                    <a:pt x="20211" y="26376"/>
                  </a:lnTo>
                  <a:lnTo>
                    <a:pt x="20939" y="26376"/>
                  </a:lnTo>
                  <a:lnTo>
                    <a:pt x="21294" y="26337"/>
                  </a:lnTo>
                  <a:lnTo>
                    <a:pt x="21649" y="26278"/>
                  </a:lnTo>
                  <a:lnTo>
                    <a:pt x="22003" y="26219"/>
                  </a:lnTo>
                  <a:lnTo>
                    <a:pt x="22338" y="26120"/>
                  </a:lnTo>
                  <a:lnTo>
                    <a:pt x="22673" y="26022"/>
                  </a:lnTo>
                  <a:lnTo>
                    <a:pt x="22968" y="25884"/>
                  </a:lnTo>
                  <a:lnTo>
                    <a:pt x="23264" y="25726"/>
                  </a:lnTo>
                  <a:lnTo>
                    <a:pt x="44420" y="13435"/>
                  </a:lnTo>
                  <a:lnTo>
                    <a:pt x="44676" y="13257"/>
                  </a:lnTo>
                  <a:lnTo>
                    <a:pt x="44912" y="13080"/>
                  </a:lnTo>
                  <a:lnTo>
                    <a:pt x="45109" y="12903"/>
                  </a:lnTo>
                  <a:lnTo>
                    <a:pt x="45247" y="12706"/>
                  </a:lnTo>
                  <a:lnTo>
                    <a:pt x="45385" y="12509"/>
                  </a:lnTo>
                  <a:lnTo>
                    <a:pt x="45464" y="12292"/>
                  </a:lnTo>
                  <a:lnTo>
                    <a:pt x="45523" y="12075"/>
                  </a:lnTo>
                  <a:lnTo>
                    <a:pt x="45523" y="11878"/>
                  </a:lnTo>
                  <a:lnTo>
                    <a:pt x="45503" y="11662"/>
                  </a:lnTo>
                  <a:lnTo>
                    <a:pt x="45464" y="11445"/>
                  </a:lnTo>
                  <a:lnTo>
                    <a:pt x="45365" y="11248"/>
                  </a:lnTo>
                  <a:lnTo>
                    <a:pt x="45247" y="11051"/>
                  </a:lnTo>
                  <a:lnTo>
                    <a:pt x="45089" y="10854"/>
                  </a:lnTo>
                  <a:lnTo>
                    <a:pt x="44892" y="10657"/>
                  </a:lnTo>
                  <a:lnTo>
                    <a:pt x="44676" y="10480"/>
                  </a:lnTo>
                  <a:lnTo>
                    <a:pt x="44400" y="10303"/>
                  </a:lnTo>
                  <a:lnTo>
                    <a:pt x="26534" y="0"/>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32"/>
            <p:cNvSpPr/>
            <p:nvPr/>
          </p:nvSpPr>
          <p:spPr>
            <a:xfrm>
              <a:off x="4264025" y="1687400"/>
              <a:ext cx="1138075" cy="382175"/>
            </a:xfrm>
            <a:custGeom>
              <a:avLst/>
              <a:gdLst/>
              <a:ahLst/>
              <a:cxnLst/>
              <a:rect l="l" t="t" r="r" b="b"/>
              <a:pathLst>
                <a:path w="45523" h="15287" extrusionOk="0">
                  <a:moveTo>
                    <a:pt x="45464" y="1"/>
                  </a:moveTo>
                  <a:lnTo>
                    <a:pt x="45247" y="40"/>
                  </a:lnTo>
                  <a:lnTo>
                    <a:pt x="45089" y="80"/>
                  </a:lnTo>
                  <a:lnTo>
                    <a:pt x="44912" y="159"/>
                  </a:lnTo>
                  <a:lnTo>
                    <a:pt x="44676" y="257"/>
                  </a:lnTo>
                  <a:lnTo>
                    <a:pt x="44420" y="395"/>
                  </a:lnTo>
                  <a:lnTo>
                    <a:pt x="23264" y="12706"/>
                  </a:lnTo>
                  <a:lnTo>
                    <a:pt x="22968" y="12844"/>
                  </a:lnTo>
                  <a:lnTo>
                    <a:pt x="22673" y="12982"/>
                  </a:lnTo>
                  <a:lnTo>
                    <a:pt x="22338" y="13100"/>
                  </a:lnTo>
                  <a:lnTo>
                    <a:pt x="22003" y="13179"/>
                  </a:lnTo>
                  <a:lnTo>
                    <a:pt x="21649" y="13258"/>
                  </a:lnTo>
                  <a:lnTo>
                    <a:pt x="21294" y="13297"/>
                  </a:lnTo>
                  <a:lnTo>
                    <a:pt x="20939" y="13337"/>
                  </a:lnTo>
                  <a:lnTo>
                    <a:pt x="20211" y="13337"/>
                  </a:lnTo>
                  <a:lnTo>
                    <a:pt x="19836" y="13297"/>
                  </a:lnTo>
                  <a:lnTo>
                    <a:pt x="19482" y="13258"/>
                  </a:lnTo>
                  <a:lnTo>
                    <a:pt x="19127" y="13179"/>
                  </a:lnTo>
                  <a:lnTo>
                    <a:pt x="18792" y="13100"/>
                  </a:lnTo>
                  <a:lnTo>
                    <a:pt x="18477" y="12982"/>
                  </a:lnTo>
                  <a:lnTo>
                    <a:pt x="18162" y="12844"/>
                  </a:lnTo>
                  <a:lnTo>
                    <a:pt x="17867" y="12706"/>
                  </a:lnTo>
                  <a:lnTo>
                    <a:pt x="847" y="2995"/>
                  </a:lnTo>
                  <a:lnTo>
                    <a:pt x="0" y="3547"/>
                  </a:lnTo>
                  <a:lnTo>
                    <a:pt x="0" y="4335"/>
                  </a:lnTo>
                  <a:lnTo>
                    <a:pt x="17867" y="14656"/>
                  </a:lnTo>
                  <a:lnTo>
                    <a:pt x="18162" y="14794"/>
                  </a:lnTo>
                  <a:lnTo>
                    <a:pt x="18457" y="14932"/>
                  </a:lnTo>
                  <a:lnTo>
                    <a:pt x="18792" y="15050"/>
                  </a:lnTo>
                  <a:lnTo>
                    <a:pt x="19127" y="15129"/>
                  </a:lnTo>
                  <a:lnTo>
                    <a:pt x="19482" y="15208"/>
                  </a:lnTo>
                  <a:lnTo>
                    <a:pt x="19836" y="15247"/>
                  </a:lnTo>
                  <a:lnTo>
                    <a:pt x="20191" y="15287"/>
                  </a:lnTo>
                  <a:lnTo>
                    <a:pt x="20920" y="15287"/>
                  </a:lnTo>
                  <a:lnTo>
                    <a:pt x="21294" y="15247"/>
                  </a:lnTo>
                  <a:lnTo>
                    <a:pt x="21649" y="15208"/>
                  </a:lnTo>
                  <a:lnTo>
                    <a:pt x="22003" y="15129"/>
                  </a:lnTo>
                  <a:lnTo>
                    <a:pt x="22338" y="15050"/>
                  </a:lnTo>
                  <a:lnTo>
                    <a:pt x="22653" y="14932"/>
                  </a:lnTo>
                  <a:lnTo>
                    <a:pt x="22968" y="14794"/>
                  </a:lnTo>
                  <a:lnTo>
                    <a:pt x="23264" y="14656"/>
                  </a:lnTo>
                  <a:lnTo>
                    <a:pt x="44420" y="2345"/>
                  </a:lnTo>
                  <a:lnTo>
                    <a:pt x="44676" y="2187"/>
                  </a:lnTo>
                  <a:lnTo>
                    <a:pt x="44892" y="2010"/>
                  </a:lnTo>
                  <a:lnTo>
                    <a:pt x="45089" y="1813"/>
                  </a:lnTo>
                  <a:lnTo>
                    <a:pt x="45247" y="1616"/>
                  </a:lnTo>
                  <a:lnTo>
                    <a:pt x="45365" y="1419"/>
                  </a:lnTo>
                  <a:lnTo>
                    <a:pt x="45444" y="1222"/>
                  </a:lnTo>
                  <a:lnTo>
                    <a:pt x="45503" y="1006"/>
                  </a:lnTo>
                  <a:lnTo>
                    <a:pt x="45523" y="809"/>
                  </a:lnTo>
                  <a:lnTo>
                    <a:pt x="45523"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32"/>
            <p:cNvSpPr/>
            <p:nvPr/>
          </p:nvSpPr>
          <p:spPr>
            <a:xfrm>
              <a:off x="4264025" y="1390450"/>
              <a:ext cx="1138075" cy="659925"/>
            </a:xfrm>
            <a:custGeom>
              <a:avLst/>
              <a:gdLst/>
              <a:ahLst/>
              <a:cxnLst/>
              <a:rect l="l" t="t" r="r" b="b"/>
              <a:pathLst>
                <a:path w="45523" h="26397" extrusionOk="0">
                  <a:moveTo>
                    <a:pt x="26534" y="1"/>
                  </a:moveTo>
                  <a:lnTo>
                    <a:pt x="2206" y="13947"/>
                  </a:lnTo>
                  <a:lnTo>
                    <a:pt x="0" y="15425"/>
                  </a:lnTo>
                  <a:lnTo>
                    <a:pt x="17867" y="25747"/>
                  </a:lnTo>
                  <a:lnTo>
                    <a:pt x="18162" y="25904"/>
                  </a:lnTo>
                  <a:lnTo>
                    <a:pt x="18477" y="26022"/>
                  </a:lnTo>
                  <a:lnTo>
                    <a:pt x="18792" y="26140"/>
                  </a:lnTo>
                  <a:lnTo>
                    <a:pt x="19127" y="26219"/>
                  </a:lnTo>
                  <a:lnTo>
                    <a:pt x="19482" y="26298"/>
                  </a:lnTo>
                  <a:lnTo>
                    <a:pt x="19836" y="26357"/>
                  </a:lnTo>
                  <a:lnTo>
                    <a:pt x="20211" y="26377"/>
                  </a:lnTo>
                  <a:lnTo>
                    <a:pt x="20565" y="26397"/>
                  </a:lnTo>
                  <a:lnTo>
                    <a:pt x="20939" y="26377"/>
                  </a:lnTo>
                  <a:lnTo>
                    <a:pt x="21294" y="26357"/>
                  </a:lnTo>
                  <a:lnTo>
                    <a:pt x="21649" y="26298"/>
                  </a:lnTo>
                  <a:lnTo>
                    <a:pt x="22003" y="26219"/>
                  </a:lnTo>
                  <a:lnTo>
                    <a:pt x="22338" y="26140"/>
                  </a:lnTo>
                  <a:lnTo>
                    <a:pt x="22673" y="26022"/>
                  </a:lnTo>
                  <a:lnTo>
                    <a:pt x="22968" y="25904"/>
                  </a:lnTo>
                  <a:lnTo>
                    <a:pt x="23264" y="25747"/>
                  </a:lnTo>
                  <a:lnTo>
                    <a:pt x="44420" y="13455"/>
                  </a:lnTo>
                  <a:lnTo>
                    <a:pt x="44676" y="13278"/>
                  </a:lnTo>
                  <a:lnTo>
                    <a:pt x="44912" y="13100"/>
                  </a:lnTo>
                  <a:lnTo>
                    <a:pt x="45109" y="12903"/>
                  </a:lnTo>
                  <a:lnTo>
                    <a:pt x="45247" y="12706"/>
                  </a:lnTo>
                  <a:lnTo>
                    <a:pt x="45385" y="12509"/>
                  </a:lnTo>
                  <a:lnTo>
                    <a:pt x="45464" y="12312"/>
                  </a:lnTo>
                  <a:lnTo>
                    <a:pt x="45523" y="12096"/>
                  </a:lnTo>
                  <a:lnTo>
                    <a:pt x="45523" y="11879"/>
                  </a:lnTo>
                  <a:lnTo>
                    <a:pt x="45503" y="11682"/>
                  </a:lnTo>
                  <a:lnTo>
                    <a:pt x="45464" y="11465"/>
                  </a:lnTo>
                  <a:lnTo>
                    <a:pt x="45365" y="11249"/>
                  </a:lnTo>
                  <a:lnTo>
                    <a:pt x="45247" y="11052"/>
                  </a:lnTo>
                  <a:lnTo>
                    <a:pt x="45089" y="10855"/>
                  </a:lnTo>
                  <a:lnTo>
                    <a:pt x="44892" y="10677"/>
                  </a:lnTo>
                  <a:lnTo>
                    <a:pt x="44676" y="10500"/>
                  </a:lnTo>
                  <a:lnTo>
                    <a:pt x="44400" y="10323"/>
                  </a:lnTo>
                  <a:lnTo>
                    <a:pt x="2653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2"/>
            <p:cNvSpPr/>
            <p:nvPr/>
          </p:nvSpPr>
          <p:spPr>
            <a:xfrm>
              <a:off x="4308350" y="1371750"/>
              <a:ext cx="1061250" cy="616075"/>
            </a:xfrm>
            <a:custGeom>
              <a:avLst/>
              <a:gdLst/>
              <a:ahLst/>
              <a:cxnLst/>
              <a:rect l="l" t="t" r="r" b="b"/>
              <a:pathLst>
                <a:path w="42450" h="24643" extrusionOk="0">
                  <a:moveTo>
                    <a:pt x="25411" y="0"/>
                  </a:moveTo>
                  <a:lnTo>
                    <a:pt x="0" y="14715"/>
                  </a:lnTo>
                  <a:lnTo>
                    <a:pt x="16094" y="24013"/>
                  </a:lnTo>
                  <a:lnTo>
                    <a:pt x="16369" y="24170"/>
                  </a:lnTo>
                  <a:lnTo>
                    <a:pt x="16665" y="24288"/>
                  </a:lnTo>
                  <a:lnTo>
                    <a:pt x="16980" y="24387"/>
                  </a:lnTo>
                  <a:lnTo>
                    <a:pt x="17295" y="24485"/>
                  </a:lnTo>
                  <a:lnTo>
                    <a:pt x="17630" y="24544"/>
                  </a:lnTo>
                  <a:lnTo>
                    <a:pt x="17965" y="24603"/>
                  </a:lnTo>
                  <a:lnTo>
                    <a:pt x="18319" y="24623"/>
                  </a:lnTo>
                  <a:lnTo>
                    <a:pt x="18674" y="24643"/>
                  </a:lnTo>
                  <a:lnTo>
                    <a:pt x="19009" y="24623"/>
                  </a:lnTo>
                  <a:lnTo>
                    <a:pt x="19363" y="24603"/>
                  </a:lnTo>
                  <a:lnTo>
                    <a:pt x="19698" y="24544"/>
                  </a:lnTo>
                  <a:lnTo>
                    <a:pt x="20033" y="24485"/>
                  </a:lnTo>
                  <a:lnTo>
                    <a:pt x="20348" y="24387"/>
                  </a:lnTo>
                  <a:lnTo>
                    <a:pt x="20664" y="24288"/>
                  </a:lnTo>
                  <a:lnTo>
                    <a:pt x="20959" y="24170"/>
                  </a:lnTo>
                  <a:lnTo>
                    <a:pt x="21235" y="24013"/>
                  </a:lnTo>
                  <a:lnTo>
                    <a:pt x="41406" y="12292"/>
                  </a:lnTo>
                  <a:lnTo>
                    <a:pt x="41642" y="12135"/>
                  </a:lnTo>
                  <a:lnTo>
                    <a:pt x="41859" y="11977"/>
                  </a:lnTo>
                  <a:lnTo>
                    <a:pt x="42036" y="11780"/>
                  </a:lnTo>
                  <a:lnTo>
                    <a:pt x="42194" y="11603"/>
                  </a:lnTo>
                  <a:lnTo>
                    <a:pt x="42312" y="11406"/>
                  </a:lnTo>
                  <a:lnTo>
                    <a:pt x="42391" y="11209"/>
                  </a:lnTo>
                  <a:lnTo>
                    <a:pt x="42430" y="11012"/>
                  </a:lnTo>
                  <a:lnTo>
                    <a:pt x="42450" y="10815"/>
                  </a:lnTo>
                  <a:lnTo>
                    <a:pt x="42430" y="10618"/>
                  </a:lnTo>
                  <a:lnTo>
                    <a:pt x="42391" y="10401"/>
                  </a:lnTo>
                  <a:lnTo>
                    <a:pt x="42312" y="10204"/>
                  </a:lnTo>
                  <a:lnTo>
                    <a:pt x="42194" y="10027"/>
                  </a:lnTo>
                  <a:lnTo>
                    <a:pt x="42036" y="9830"/>
                  </a:lnTo>
                  <a:lnTo>
                    <a:pt x="41859" y="9653"/>
                  </a:lnTo>
                  <a:lnTo>
                    <a:pt x="41642" y="9475"/>
                  </a:lnTo>
                  <a:lnTo>
                    <a:pt x="41386" y="9318"/>
                  </a:lnTo>
                  <a:lnTo>
                    <a:pt x="2541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2"/>
            <p:cNvSpPr/>
            <p:nvPr/>
          </p:nvSpPr>
          <p:spPr>
            <a:xfrm>
              <a:off x="4308350" y="1642100"/>
              <a:ext cx="1061250" cy="392025"/>
            </a:xfrm>
            <a:custGeom>
              <a:avLst/>
              <a:gdLst/>
              <a:ahLst/>
              <a:cxnLst/>
              <a:rect l="l" t="t" r="r" b="b"/>
              <a:pathLst>
                <a:path w="42450" h="15681" extrusionOk="0">
                  <a:moveTo>
                    <a:pt x="42450" y="1"/>
                  </a:moveTo>
                  <a:lnTo>
                    <a:pt x="42430" y="198"/>
                  </a:lnTo>
                  <a:lnTo>
                    <a:pt x="42391" y="414"/>
                  </a:lnTo>
                  <a:lnTo>
                    <a:pt x="42312" y="592"/>
                  </a:lnTo>
                  <a:lnTo>
                    <a:pt x="42194" y="789"/>
                  </a:lnTo>
                  <a:lnTo>
                    <a:pt x="42036" y="986"/>
                  </a:lnTo>
                  <a:lnTo>
                    <a:pt x="41859" y="1163"/>
                  </a:lnTo>
                  <a:lnTo>
                    <a:pt x="41642" y="1321"/>
                  </a:lnTo>
                  <a:lnTo>
                    <a:pt x="41406" y="1478"/>
                  </a:lnTo>
                  <a:lnTo>
                    <a:pt x="21235" y="13199"/>
                  </a:lnTo>
                  <a:lnTo>
                    <a:pt x="20959" y="13356"/>
                  </a:lnTo>
                  <a:lnTo>
                    <a:pt x="20664" y="13474"/>
                  </a:lnTo>
                  <a:lnTo>
                    <a:pt x="20348" y="13573"/>
                  </a:lnTo>
                  <a:lnTo>
                    <a:pt x="20033" y="13671"/>
                  </a:lnTo>
                  <a:lnTo>
                    <a:pt x="19698" y="13730"/>
                  </a:lnTo>
                  <a:lnTo>
                    <a:pt x="19363" y="13789"/>
                  </a:lnTo>
                  <a:lnTo>
                    <a:pt x="19009" y="13809"/>
                  </a:lnTo>
                  <a:lnTo>
                    <a:pt x="18674" y="13829"/>
                  </a:lnTo>
                  <a:lnTo>
                    <a:pt x="18319" y="13809"/>
                  </a:lnTo>
                  <a:lnTo>
                    <a:pt x="17965" y="13789"/>
                  </a:lnTo>
                  <a:lnTo>
                    <a:pt x="17630" y="13730"/>
                  </a:lnTo>
                  <a:lnTo>
                    <a:pt x="17295" y="13671"/>
                  </a:lnTo>
                  <a:lnTo>
                    <a:pt x="16980" y="13573"/>
                  </a:lnTo>
                  <a:lnTo>
                    <a:pt x="16665" y="13474"/>
                  </a:lnTo>
                  <a:lnTo>
                    <a:pt x="16369" y="13356"/>
                  </a:lnTo>
                  <a:lnTo>
                    <a:pt x="16094" y="13199"/>
                  </a:lnTo>
                  <a:lnTo>
                    <a:pt x="0" y="3901"/>
                  </a:lnTo>
                  <a:lnTo>
                    <a:pt x="0" y="5753"/>
                  </a:lnTo>
                  <a:lnTo>
                    <a:pt x="16094" y="15070"/>
                  </a:lnTo>
                  <a:lnTo>
                    <a:pt x="16369" y="15208"/>
                  </a:lnTo>
                  <a:lnTo>
                    <a:pt x="16665" y="15326"/>
                  </a:lnTo>
                  <a:lnTo>
                    <a:pt x="16960" y="15444"/>
                  </a:lnTo>
                  <a:lnTo>
                    <a:pt x="17295" y="15523"/>
                  </a:lnTo>
                  <a:lnTo>
                    <a:pt x="17630" y="15582"/>
                  </a:lnTo>
                  <a:lnTo>
                    <a:pt x="17965" y="15641"/>
                  </a:lnTo>
                  <a:lnTo>
                    <a:pt x="18319" y="15661"/>
                  </a:lnTo>
                  <a:lnTo>
                    <a:pt x="18654" y="15681"/>
                  </a:lnTo>
                  <a:lnTo>
                    <a:pt x="19009" y="15661"/>
                  </a:lnTo>
                  <a:lnTo>
                    <a:pt x="19363" y="15641"/>
                  </a:lnTo>
                  <a:lnTo>
                    <a:pt x="19698" y="15582"/>
                  </a:lnTo>
                  <a:lnTo>
                    <a:pt x="20033" y="15523"/>
                  </a:lnTo>
                  <a:lnTo>
                    <a:pt x="20348" y="15444"/>
                  </a:lnTo>
                  <a:lnTo>
                    <a:pt x="20664" y="15326"/>
                  </a:lnTo>
                  <a:lnTo>
                    <a:pt x="20959" y="15208"/>
                  </a:lnTo>
                  <a:lnTo>
                    <a:pt x="21235" y="15070"/>
                  </a:lnTo>
                  <a:lnTo>
                    <a:pt x="41386" y="3349"/>
                  </a:lnTo>
                  <a:lnTo>
                    <a:pt x="41642" y="3172"/>
                  </a:lnTo>
                  <a:lnTo>
                    <a:pt x="41859" y="3015"/>
                  </a:lnTo>
                  <a:lnTo>
                    <a:pt x="42036" y="2837"/>
                  </a:lnTo>
                  <a:lnTo>
                    <a:pt x="42194" y="2640"/>
                  </a:lnTo>
                  <a:lnTo>
                    <a:pt x="42292" y="2463"/>
                  </a:lnTo>
                  <a:lnTo>
                    <a:pt x="42391" y="2266"/>
                  </a:lnTo>
                  <a:lnTo>
                    <a:pt x="42430" y="2069"/>
                  </a:lnTo>
                  <a:lnTo>
                    <a:pt x="42450" y="1872"/>
                  </a:lnTo>
                  <a:lnTo>
                    <a:pt x="42450"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2"/>
            <p:cNvSpPr/>
            <p:nvPr/>
          </p:nvSpPr>
          <p:spPr>
            <a:xfrm>
              <a:off x="4837225" y="1975500"/>
              <a:ext cx="425525" cy="294500"/>
            </a:xfrm>
            <a:custGeom>
              <a:avLst/>
              <a:gdLst/>
              <a:ahLst/>
              <a:cxnLst/>
              <a:rect l="l" t="t" r="r" b="b"/>
              <a:pathLst>
                <a:path w="17021" h="11780" extrusionOk="0">
                  <a:moveTo>
                    <a:pt x="17020" y="0"/>
                  </a:moveTo>
                  <a:lnTo>
                    <a:pt x="16213" y="60"/>
                  </a:lnTo>
                  <a:lnTo>
                    <a:pt x="14696" y="138"/>
                  </a:lnTo>
                  <a:lnTo>
                    <a:pt x="730" y="9495"/>
                  </a:lnTo>
                  <a:lnTo>
                    <a:pt x="671" y="9456"/>
                  </a:lnTo>
                  <a:lnTo>
                    <a:pt x="592" y="9436"/>
                  </a:lnTo>
                  <a:lnTo>
                    <a:pt x="513" y="9475"/>
                  </a:lnTo>
                  <a:lnTo>
                    <a:pt x="434" y="9515"/>
                  </a:lnTo>
                  <a:lnTo>
                    <a:pt x="395" y="9574"/>
                  </a:lnTo>
                  <a:lnTo>
                    <a:pt x="375" y="9653"/>
                  </a:lnTo>
                  <a:lnTo>
                    <a:pt x="395" y="9712"/>
                  </a:lnTo>
                  <a:lnTo>
                    <a:pt x="415" y="9731"/>
                  </a:lnTo>
                  <a:lnTo>
                    <a:pt x="237" y="9909"/>
                  </a:lnTo>
                  <a:lnTo>
                    <a:pt x="119" y="10086"/>
                  </a:lnTo>
                  <a:lnTo>
                    <a:pt x="40" y="10283"/>
                  </a:lnTo>
                  <a:lnTo>
                    <a:pt x="1" y="10480"/>
                  </a:lnTo>
                  <a:lnTo>
                    <a:pt x="21" y="10697"/>
                  </a:lnTo>
                  <a:lnTo>
                    <a:pt x="40" y="10874"/>
                  </a:lnTo>
                  <a:lnTo>
                    <a:pt x="119" y="11071"/>
                  </a:lnTo>
                  <a:lnTo>
                    <a:pt x="218" y="11248"/>
                  </a:lnTo>
                  <a:lnTo>
                    <a:pt x="336" y="11406"/>
                  </a:lnTo>
                  <a:lnTo>
                    <a:pt x="493" y="11544"/>
                  </a:lnTo>
                  <a:lnTo>
                    <a:pt x="651" y="11642"/>
                  </a:lnTo>
                  <a:lnTo>
                    <a:pt x="828" y="11721"/>
                  </a:lnTo>
                  <a:lnTo>
                    <a:pt x="1025" y="11780"/>
                  </a:lnTo>
                  <a:lnTo>
                    <a:pt x="1242" y="11780"/>
                  </a:lnTo>
                  <a:lnTo>
                    <a:pt x="1459" y="11741"/>
                  </a:lnTo>
                  <a:lnTo>
                    <a:pt x="1675" y="11662"/>
                  </a:lnTo>
                  <a:lnTo>
                    <a:pt x="1675" y="11681"/>
                  </a:lnTo>
                  <a:lnTo>
                    <a:pt x="3921" y="10184"/>
                  </a:lnTo>
                  <a:lnTo>
                    <a:pt x="8826" y="6895"/>
                  </a:lnTo>
                  <a:lnTo>
                    <a:pt x="15976" y="2088"/>
                  </a:lnTo>
                  <a:lnTo>
                    <a:pt x="16666" y="749"/>
                  </a:lnTo>
                  <a:lnTo>
                    <a:pt x="17020" y="0"/>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2"/>
            <p:cNvSpPr/>
            <p:nvPr/>
          </p:nvSpPr>
          <p:spPr>
            <a:xfrm>
              <a:off x="5209525" y="1946450"/>
              <a:ext cx="58150" cy="51725"/>
            </a:xfrm>
            <a:custGeom>
              <a:avLst/>
              <a:gdLst/>
              <a:ahLst/>
              <a:cxnLst/>
              <a:rect l="l" t="t" r="r" b="b"/>
              <a:pathLst>
                <a:path w="2326" h="2069" extrusionOk="0">
                  <a:moveTo>
                    <a:pt x="2325" y="0"/>
                  </a:moveTo>
                  <a:lnTo>
                    <a:pt x="1" y="118"/>
                  </a:lnTo>
                  <a:lnTo>
                    <a:pt x="1281" y="2069"/>
                  </a:lnTo>
                  <a:lnTo>
                    <a:pt x="2325" y="0"/>
                  </a:lnTo>
                  <a:close/>
                </a:path>
              </a:pathLst>
            </a:custGeom>
            <a:solidFill>
              <a:srgbClr val="FEC7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2"/>
            <p:cNvSpPr/>
            <p:nvPr/>
          </p:nvSpPr>
          <p:spPr>
            <a:xfrm>
              <a:off x="5247450" y="1946450"/>
              <a:ext cx="20225" cy="18250"/>
            </a:xfrm>
            <a:custGeom>
              <a:avLst/>
              <a:gdLst/>
              <a:ahLst/>
              <a:cxnLst/>
              <a:rect l="l" t="t" r="r" b="b"/>
              <a:pathLst>
                <a:path w="809" h="730" extrusionOk="0">
                  <a:moveTo>
                    <a:pt x="808" y="0"/>
                  </a:moveTo>
                  <a:lnTo>
                    <a:pt x="1" y="40"/>
                  </a:lnTo>
                  <a:lnTo>
                    <a:pt x="138" y="197"/>
                  </a:lnTo>
                  <a:lnTo>
                    <a:pt x="257" y="355"/>
                  </a:lnTo>
                  <a:lnTo>
                    <a:pt x="355" y="532"/>
                  </a:lnTo>
                  <a:lnTo>
                    <a:pt x="454" y="729"/>
                  </a:lnTo>
                  <a:lnTo>
                    <a:pt x="808" y="0"/>
                  </a:lnTo>
                  <a:close/>
                </a:path>
              </a:pathLst>
            </a:custGeom>
            <a:solidFill>
              <a:srgbClr val="3B3B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2"/>
            <p:cNvSpPr/>
            <p:nvPr/>
          </p:nvSpPr>
          <p:spPr>
            <a:xfrm>
              <a:off x="5247450" y="1946450"/>
              <a:ext cx="20225" cy="1000"/>
            </a:xfrm>
            <a:custGeom>
              <a:avLst/>
              <a:gdLst/>
              <a:ahLst/>
              <a:cxnLst/>
              <a:rect l="l" t="t" r="r" b="b"/>
              <a:pathLst>
                <a:path w="809" h="40" extrusionOk="0">
                  <a:moveTo>
                    <a:pt x="808" y="0"/>
                  </a:moveTo>
                  <a:lnTo>
                    <a:pt x="1" y="40"/>
                  </a:lnTo>
                  <a:lnTo>
                    <a:pt x="808" y="0"/>
                  </a:lnTo>
                  <a:close/>
                </a:path>
              </a:pathLst>
            </a:custGeom>
            <a:solidFill>
              <a:srgbClr val="3C3B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2"/>
            <p:cNvSpPr/>
            <p:nvPr/>
          </p:nvSpPr>
          <p:spPr>
            <a:xfrm>
              <a:off x="5247450" y="1946450"/>
              <a:ext cx="20225" cy="18250"/>
            </a:xfrm>
            <a:custGeom>
              <a:avLst/>
              <a:gdLst/>
              <a:ahLst/>
              <a:cxnLst/>
              <a:rect l="l" t="t" r="r" b="b"/>
              <a:pathLst>
                <a:path w="809" h="730" extrusionOk="0">
                  <a:moveTo>
                    <a:pt x="808" y="0"/>
                  </a:moveTo>
                  <a:lnTo>
                    <a:pt x="1" y="40"/>
                  </a:lnTo>
                  <a:lnTo>
                    <a:pt x="158" y="237"/>
                  </a:lnTo>
                  <a:lnTo>
                    <a:pt x="296" y="434"/>
                  </a:lnTo>
                  <a:lnTo>
                    <a:pt x="454" y="729"/>
                  </a:lnTo>
                  <a:lnTo>
                    <a:pt x="808"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2"/>
            <p:cNvSpPr/>
            <p:nvPr/>
          </p:nvSpPr>
          <p:spPr>
            <a:xfrm>
              <a:off x="4854975" y="1949400"/>
              <a:ext cx="386600" cy="286625"/>
            </a:xfrm>
            <a:custGeom>
              <a:avLst/>
              <a:gdLst/>
              <a:ahLst/>
              <a:cxnLst/>
              <a:rect l="l" t="t" r="r" b="b"/>
              <a:pathLst>
                <a:path w="15464" h="11465" extrusionOk="0">
                  <a:moveTo>
                    <a:pt x="14183" y="0"/>
                  </a:moveTo>
                  <a:lnTo>
                    <a:pt x="0" y="9515"/>
                  </a:lnTo>
                  <a:lnTo>
                    <a:pt x="276" y="9672"/>
                  </a:lnTo>
                  <a:lnTo>
                    <a:pt x="512" y="9850"/>
                  </a:lnTo>
                  <a:lnTo>
                    <a:pt x="729" y="10066"/>
                  </a:lnTo>
                  <a:lnTo>
                    <a:pt x="906" y="10322"/>
                  </a:lnTo>
                  <a:lnTo>
                    <a:pt x="1064" y="10578"/>
                  </a:lnTo>
                  <a:lnTo>
                    <a:pt x="1162" y="10854"/>
                  </a:lnTo>
                  <a:lnTo>
                    <a:pt x="1241" y="11150"/>
                  </a:lnTo>
                  <a:lnTo>
                    <a:pt x="1280" y="11465"/>
                  </a:lnTo>
                  <a:lnTo>
                    <a:pt x="15463" y="1951"/>
                  </a:lnTo>
                  <a:lnTo>
                    <a:pt x="15424" y="1655"/>
                  </a:lnTo>
                  <a:lnTo>
                    <a:pt x="15345" y="1360"/>
                  </a:lnTo>
                  <a:lnTo>
                    <a:pt x="15227" y="1084"/>
                  </a:lnTo>
                  <a:lnTo>
                    <a:pt x="15089" y="808"/>
                  </a:lnTo>
                  <a:lnTo>
                    <a:pt x="14912" y="572"/>
                  </a:lnTo>
                  <a:lnTo>
                    <a:pt x="14695" y="355"/>
                  </a:lnTo>
                  <a:lnTo>
                    <a:pt x="14439" y="158"/>
                  </a:lnTo>
                  <a:lnTo>
                    <a:pt x="14183"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2"/>
            <p:cNvSpPr/>
            <p:nvPr/>
          </p:nvSpPr>
          <p:spPr>
            <a:xfrm>
              <a:off x="4842150" y="2187250"/>
              <a:ext cx="44850" cy="53225"/>
            </a:xfrm>
            <a:custGeom>
              <a:avLst/>
              <a:gdLst/>
              <a:ahLst/>
              <a:cxnLst/>
              <a:rect l="l" t="t" r="r" b="b"/>
              <a:pathLst>
                <a:path w="1794" h="2129" extrusionOk="0">
                  <a:moveTo>
                    <a:pt x="513" y="1"/>
                  </a:moveTo>
                  <a:lnTo>
                    <a:pt x="415" y="60"/>
                  </a:lnTo>
                  <a:lnTo>
                    <a:pt x="336" y="158"/>
                  </a:lnTo>
                  <a:lnTo>
                    <a:pt x="257" y="237"/>
                  </a:lnTo>
                  <a:lnTo>
                    <a:pt x="178" y="336"/>
                  </a:lnTo>
                  <a:lnTo>
                    <a:pt x="119" y="434"/>
                  </a:lnTo>
                  <a:lnTo>
                    <a:pt x="40" y="651"/>
                  </a:lnTo>
                  <a:lnTo>
                    <a:pt x="1" y="848"/>
                  </a:lnTo>
                  <a:lnTo>
                    <a:pt x="1" y="1045"/>
                  </a:lnTo>
                  <a:lnTo>
                    <a:pt x="60" y="1261"/>
                  </a:lnTo>
                  <a:lnTo>
                    <a:pt x="119" y="1439"/>
                  </a:lnTo>
                  <a:lnTo>
                    <a:pt x="237" y="1616"/>
                  </a:lnTo>
                  <a:lnTo>
                    <a:pt x="356" y="1774"/>
                  </a:lnTo>
                  <a:lnTo>
                    <a:pt x="513" y="1911"/>
                  </a:lnTo>
                  <a:lnTo>
                    <a:pt x="690" y="2030"/>
                  </a:lnTo>
                  <a:lnTo>
                    <a:pt x="887" y="2089"/>
                  </a:lnTo>
                  <a:lnTo>
                    <a:pt x="1084" y="2128"/>
                  </a:lnTo>
                  <a:lnTo>
                    <a:pt x="1301" y="2128"/>
                  </a:lnTo>
                  <a:lnTo>
                    <a:pt x="1419" y="2108"/>
                  </a:lnTo>
                  <a:lnTo>
                    <a:pt x="1537" y="2069"/>
                  </a:lnTo>
                  <a:lnTo>
                    <a:pt x="1656" y="2030"/>
                  </a:lnTo>
                  <a:lnTo>
                    <a:pt x="1754" y="1971"/>
                  </a:lnTo>
                  <a:lnTo>
                    <a:pt x="1793" y="1951"/>
                  </a:lnTo>
                  <a:lnTo>
                    <a:pt x="1754" y="1636"/>
                  </a:lnTo>
                  <a:lnTo>
                    <a:pt x="1675" y="1340"/>
                  </a:lnTo>
                  <a:lnTo>
                    <a:pt x="1577" y="1064"/>
                  </a:lnTo>
                  <a:lnTo>
                    <a:pt x="1419" y="808"/>
                  </a:lnTo>
                  <a:lnTo>
                    <a:pt x="1242" y="552"/>
                  </a:lnTo>
                  <a:lnTo>
                    <a:pt x="1025" y="336"/>
                  </a:lnTo>
                  <a:lnTo>
                    <a:pt x="789" y="158"/>
                  </a:lnTo>
                  <a:lnTo>
                    <a:pt x="513" y="1"/>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2"/>
            <p:cNvSpPr/>
            <p:nvPr/>
          </p:nvSpPr>
          <p:spPr>
            <a:xfrm>
              <a:off x="4851525" y="2182325"/>
              <a:ext cx="41375" cy="57150"/>
            </a:xfrm>
            <a:custGeom>
              <a:avLst/>
              <a:gdLst/>
              <a:ahLst/>
              <a:cxnLst/>
              <a:rect l="l" t="t" r="r" b="b"/>
              <a:pathLst>
                <a:path w="1655" h="2286" extrusionOk="0">
                  <a:moveTo>
                    <a:pt x="217" y="1"/>
                  </a:moveTo>
                  <a:lnTo>
                    <a:pt x="138" y="20"/>
                  </a:lnTo>
                  <a:lnTo>
                    <a:pt x="59" y="79"/>
                  </a:lnTo>
                  <a:lnTo>
                    <a:pt x="20" y="119"/>
                  </a:lnTo>
                  <a:lnTo>
                    <a:pt x="0" y="198"/>
                  </a:lnTo>
                  <a:lnTo>
                    <a:pt x="20" y="276"/>
                  </a:lnTo>
                  <a:lnTo>
                    <a:pt x="79" y="316"/>
                  </a:lnTo>
                  <a:lnTo>
                    <a:pt x="315" y="473"/>
                  </a:lnTo>
                  <a:lnTo>
                    <a:pt x="552" y="651"/>
                  </a:lnTo>
                  <a:lnTo>
                    <a:pt x="749" y="848"/>
                  </a:lnTo>
                  <a:lnTo>
                    <a:pt x="926" y="1084"/>
                  </a:lnTo>
                  <a:lnTo>
                    <a:pt x="1064" y="1320"/>
                  </a:lnTo>
                  <a:lnTo>
                    <a:pt x="1162" y="1596"/>
                  </a:lnTo>
                  <a:lnTo>
                    <a:pt x="1241" y="1872"/>
                  </a:lnTo>
                  <a:lnTo>
                    <a:pt x="1281" y="2148"/>
                  </a:lnTo>
                  <a:lnTo>
                    <a:pt x="1300" y="2227"/>
                  </a:lnTo>
                  <a:lnTo>
                    <a:pt x="1359" y="2266"/>
                  </a:lnTo>
                  <a:lnTo>
                    <a:pt x="1438" y="2286"/>
                  </a:lnTo>
                  <a:lnTo>
                    <a:pt x="1497" y="2266"/>
                  </a:lnTo>
                  <a:lnTo>
                    <a:pt x="1576" y="2207"/>
                  </a:lnTo>
                  <a:lnTo>
                    <a:pt x="1635" y="2148"/>
                  </a:lnTo>
                  <a:lnTo>
                    <a:pt x="1655" y="2089"/>
                  </a:lnTo>
                  <a:lnTo>
                    <a:pt x="1615" y="1754"/>
                  </a:lnTo>
                  <a:lnTo>
                    <a:pt x="1517" y="1439"/>
                  </a:lnTo>
                  <a:lnTo>
                    <a:pt x="1399" y="1143"/>
                  </a:lnTo>
                  <a:lnTo>
                    <a:pt x="1241" y="867"/>
                  </a:lnTo>
                  <a:lnTo>
                    <a:pt x="1044" y="611"/>
                  </a:lnTo>
                  <a:lnTo>
                    <a:pt x="828" y="375"/>
                  </a:lnTo>
                  <a:lnTo>
                    <a:pt x="571" y="178"/>
                  </a:lnTo>
                  <a:lnTo>
                    <a:pt x="29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32"/>
            <p:cNvSpPr/>
            <p:nvPr/>
          </p:nvSpPr>
          <p:spPr>
            <a:xfrm>
              <a:off x="5030275" y="1975000"/>
              <a:ext cx="375775" cy="357050"/>
            </a:xfrm>
            <a:custGeom>
              <a:avLst/>
              <a:gdLst/>
              <a:ahLst/>
              <a:cxnLst/>
              <a:rect l="l" t="t" r="r" b="b"/>
              <a:pathLst>
                <a:path w="15031" h="14282" extrusionOk="0">
                  <a:moveTo>
                    <a:pt x="15030" y="1"/>
                  </a:moveTo>
                  <a:lnTo>
                    <a:pt x="14223" y="178"/>
                  </a:lnTo>
                  <a:lnTo>
                    <a:pt x="12745" y="513"/>
                  </a:lnTo>
                  <a:lnTo>
                    <a:pt x="552" y="12095"/>
                  </a:lnTo>
                  <a:lnTo>
                    <a:pt x="473" y="12056"/>
                  </a:lnTo>
                  <a:lnTo>
                    <a:pt x="414" y="12056"/>
                  </a:lnTo>
                  <a:lnTo>
                    <a:pt x="336" y="12095"/>
                  </a:lnTo>
                  <a:lnTo>
                    <a:pt x="276" y="12155"/>
                  </a:lnTo>
                  <a:lnTo>
                    <a:pt x="237" y="12214"/>
                  </a:lnTo>
                  <a:lnTo>
                    <a:pt x="217" y="12292"/>
                  </a:lnTo>
                  <a:lnTo>
                    <a:pt x="257" y="12371"/>
                  </a:lnTo>
                  <a:lnTo>
                    <a:pt x="276" y="12371"/>
                  </a:lnTo>
                  <a:lnTo>
                    <a:pt x="139" y="12568"/>
                  </a:lnTo>
                  <a:lnTo>
                    <a:pt x="60" y="12785"/>
                  </a:lnTo>
                  <a:lnTo>
                    <a:pt x="20" y="12982"/>
                  </a:lnTo>
                  <a:lnTo>
                    <a:pt x="1" y="13179"/>
                  </a:lnTo>
                  <a:lnTo>
                    <a:pt x="40" y="13376"/>
                  </a:lnTo>
                  <a:lnTo>
                    <a:pt x="119" y="13573"/>
                  </a:lnTo>
                  <a:lnTo>
                    <a:pt x="217" y="13750"/>
                  </a:lnTo>
                  <a:lnTo>
                    <a:pt x="336" y="13888"/>
                  </a:lnTo>
                  <a:lnTo>
                    <a:pt x="493" y="14026"/>
                  </a:lnTo>
                  <a:lnTo>
                    <a:pt x="651" y="14144"/>
                  </a:lnTo>
                  <a:lnTo>
                    <a:pt x="828" y="14223"/>
                  </a:lnTo>
                  <a:lnTo>
                    <a:pt x="1025" y="14262"/>
                  </a:lnTo>
                  <a:lnTo>
                    <a:pt x="1222" y="14282"/>
                  </a:lnTo>
                  <a:lnTo>
                    <a:pt x="1439" y="14262"/>
                  </a:lnTo>
                  <a:lnTo>
                    <a:pt x="1636" y="14183"/>
                  </a:lnTo>
                  <a:lnTo>
                    <a:pt x="1852" y="14065"/>
                  </a:lnTo>
                  <a:lnTo>
                    <a:pt x="3802" y="12233"/>
                  </a:lnTo>
                  <a:lnTo>
                    <a:pt x="8097" y="8156"/>
                  </a:lnTo>
                  <a:lnTo>
                    <a:pt x="14341" y="2227"/>
                  </a:lnTo>
                  <a:lnTo>
                    <a:pt x="14794" y="789"/>
                  </a:lnTo>
                  <a:lnTo>
                    <a:pt x="15030"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32"/>
            <p:cNvSpPr/>
            <p:nvPr/>
          </p:nvSpPr>
          <p:spPr>
            <a:xfrm>
              <a:off x="5339050" y="1948900"/>
              <a:ext cx="56650" cy="55675"/>
            </a:xfrm>
            <a:custGeom>
              <a:avLst/>
              <a:gdLst/>
              <a:ahLst/>
              <a:cxnLst/>
              <a:rect l="l" t="t" r="r" b="b"/>
              <a:pathLst>
                <a:path w="2266" h="2227" extrusionOk="0">
                  <a:moveTo>
                    <a:pt x="2266" y="1"/>
                  </a:moveTo>
                  <a:lnTo>
                    <a:pt x="0" y="533"/>
                  </a:lnTo>
                  <a:lnTo>
                    <a:pt x="1596" y="2227"/>
                  </a:lnTo>
                  <a:lnTo>
                    <a:pt x="2266" y="1"/>
                  </a:lnTo>
                  <a:close/>
                </a:path>
              </a:pathLst>
            </a:custGeom>
            <a:solidFill>
              <a:srgbClr val="FEC7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2"/>
            <p:cNvSpPr/>
            <p:nvPr/>
          </p:nvSpPr>
          <p:spPr>
            <a:xfrm>
              <a:off x="5375975" y="1948900"/>
              <a:ext cx="19725" cy="19725"/>
            </a:xfrm>
            <a:custGeom>
              <a:avLst/>
              <a:gdLst/>
              <a:ahLst/>
              <a:cxnLst/>
              <a:rect l="l" t="t" r="r" b="b"/>
              <a:pathLst>
                <a:path w="789" h="789" extrusionOk="0">
                  <a:moveTo>
                    <a:pt x="789" y="1"/>
                  </a:moveTo>
                  <a:lnTo>
                    <a:pt x="1" y="178"/>
                  </a:lnTo>
                  <a:lnTo>
                    <a:pt x="158" y="316"/>
                  </a:lnTo>
                  <a:lnTo>
                    <a:pt x="296" y="454"/>
                  </a:lnTo>
                  <a:lnTo>
                    <a:pt x="434" y="611"/>
                  </a:lnTo>
                  <a:lnTo>
                    <a:pt x="552" y="789"/>
                  </a:lnTo>
                  <a:lnTo>
                    <a:pt x="789" y="1"/>
                  </a:lnTo>
                  <a:close/>
                </a:path>
              </a:pathLst>
            </a:custGeom>
            <a:solidFill>
              <a:srgbClr val="3B3B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2"/>
            <p:cNvSpPr/>
            <p:nvPr/>
          </p:nvSpPr>
          <p:spPr>
            <a:xfrm>
              <a:off x="5375975" y="1948900"/>
              <a:ext cx="19725" cy="4475"/>
            </a:xfrm>
            <a:custGeom>
              <a:avLst/>
              <a:gdLst/>
              <a:ahLst/>
              <a:cxnLst/>
              <a:rect l="l" t="t" r="r" b="b"/>
              <a:pathLst>
                <a:path w="789" h="179" extrusionOk="0">
                  <a:moveTo>
                    <a:pt x="789" y="1"/>
                  </a:moveTo>
                  <a:lnTo>
                    <a:pt x="1" y="178"/>
                  </a:lnTo>
                  <a:lnTo>
                    <a:pt x="789" y="1"/>
                  </a:lnTo>
                  <a:close/>
                </a:path>
              </a:pathLst>
            </a:custGeom>
            <a:solidFill>
              <a:srgbClr val="3C3B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2"/>
            <p:cNvSpPr/>
            <p:nvPr/>
          </p:nvSpPr>
          <p:spPr>
            <a:xfrm>
              <a:off x="5375975" y="1948900"/>
              <a:ext cx="19725" cy="19725"/>
            </a:xfrm>
            <a:custGeom>
              <a:avLst/>
              <a:gdLst/>
              <a:ahLst/>
              <a:cxnLst/>
              <a:rect l="l" t="t" r="r" b="b"/>
              <a:pathLst>
                <a:path w="789" h="789" extrusionOk="0">
                  <a:moveTo>
                    <a:pt x="789" y="1"/>
                  </a:moveTo>
                  <a:lnTo>
                    <a:pt x="1" y="178"/>
                  </a:lnTo>
                  <a:lnTo>
                    <a:pt x="198" y="355"/>
                  </a:lnTo>
                  <a:lnTo>
                    <a:pt x="375" y="533"/>
                  </a:lnTo>
                  <a:lnTo>
                    <a:pt x="552" y="789"/>
                  </a:lnTo>
                  <a:lnTo>
                    <a:pt x="789"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2"/>
            <p:cNvSpPr/>
            <p:nvPr/>
          </p:nvSpPr>
          <p:spPr>
            <a:xfrm>
              <a:off x="5030275" y="1962200"/>
              <a:ext cx="348675" cy="336875"/>
            </a:xfrm>
            <a:custGeom>
              <a:avLst/>
              <a:gdLst/>
              <a:ahLst/>
              <a:cxnLst/>
              <a:rect l="l" t="t" r="r" b="b"/>
              <a:pathLst>
                <a:path w="13947" h="13475" extrusionOk="0">
                  <a:moveTo>
                    <a:pt x="12351" y="1"/>
                  </a:moveTo>
                  <a:lnTo>
                    <a:pt x="1" y="11780"/>
                  </a:lnTo>
                  <a:lnTo>
                    <a:pt x="276" y="11879"/>
                  </a:lnTo>
                  <a:lnTo>
                    <a:pt x="552" y="12036"/>
                  </a:lnTo>
                  <a:lnTo>
                    <a:pt x="808" y="12213"/>
                  </a:lnTo>
                  <a:lnTo>
                    <a:pt x="1025" y="12410"/>
                  </a:lnTo>
                  <a:lnTo>
                    <a:pt x="1202" y="12647"/>
                  </a:lnTo>
                  <a:lnTo>
                    <a:pt x="1380" y="12903"/>
                  </a:lnTo>
                  <a:lnTo>
                    <a:pt x="1498" y="13179"/>
                  </a:lnTo>
                  <a:lnTo>
                    <a:pt x="1596" y="13474"/>
                  </a:lnTo>
                  <a:lnTo>
                    <a:pt x="13947" y="1695"/>
                  </a:lnTo>
                  <a:lnTo>
                    <a:pt x="13849" y="1399"/>
                  </a:lnTo>
                  <a:lnTo>
                    <a:pt x="13730" y="1123"/>
                  </a:lnTo>
                  <a:lnTo>
                    <a:pt x="13573" y="867"/>
                  </a:lnTo>
                  <a:lnTo>
                    <a:pt x="13376" y="631"/>
                  </a:lnTo>
                  <a:lnTo>
                    <a:pt x="13159" y="434"/>
                  </a:lnTo>
                  <a:lnTo>
                    <a:pt x="12903" y="257"/>
                  </a:lnTo>
                  <a:lnTo>
                    <a:pt x="12647" y="99"/>
                  </a:lnTo>
                  <a:lnTo>
                    <a:pt x="12351"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32"/>
            <p:cNvSpPr/>
            <p:nvPr/>
          </p:nvSpPr>
          <p:spPr>
            <a:xfrm>
              <a:off x="5021425" y="2256700"/>
              <a:ext cx="48775" cy="50250"/>
            </a:xfrm>
            <a:custGeom>
              <a:avLst/>
              <a:gdLst/>
              <a:ahLst/>
              <a:cxnLst/>
              <a:rect l="l" t="t" r="r" b="b"/>
              <a:pathLst>
                <a:path w="1951" h="2010" extrusionOk="0">
                  <a:moveTo>
                    <a:pt x="355" y="0"/>
                  </a:moveTo>
                  <a:lnTo>
                    <a:pt x="276" y="79"/>
                  </a:lnTo>
                  <a:lnTo>
                    <a:pt x="197" y="177"/>
                  </a:lnTo>
                  <a:lnTo>
                    <a:pt x="118" y="296"/>
                  </a:lnTo>
                  <a:lnTo>
                    <a:pt x="79" y="394"/>
                  </a:lnTo>
                  <a:lnTo>
                    <a:pt x="39" y="493"/>
                  </a:lnTo>
                  <a:lnTo>
                    <a:pt x="0" y="709"/>
                  </a:lnTo>
                  <a:lnTo>
                    <a:pt x="0" y="926"/>
                  </a:lnTo>
                  <a:lnTo>
                    <a:pt x="20" y="1123"/>
                  </a:lnTo>
                  <a:lnTo>
                    <a:pt x="99" y="1320"/>
                  </a:lnTo>
                  <a:lnTo>
                    <a:pt x="217" y="1497"/>
                  </a:lnTo>
                  <a:lnTo>
                    <a:pt x="335" y="1655"/>
                  </a:lnTo>
                  <a:lnTo>
                    <a:pt x="493" y="1773"/>
                  </a:lnTo>
                  <a:lnTo>
                    <a:pt x="670" y="1891"/>
                  </a:lnTo>
                  <a:lnTo>
                    <a:pt x="867" y="1970"/>
                  </a:lnTo>
                  <a:lnTo>
                    <a:pt x="1064" y="2009"/>
                  </a:lnTo>
                  <a:lnTo>
                    <a:pt x="1280" y="2009"/>
                  </a:lnTo>
                  <a:lnTo>
                    <a:pt x="1497" y="1950"/>
                  </a:lnTo>
                  <a:lnTo>
                    <a:pt x="1596" y="1911"/>
                  </a:lnTo>
                  <a:lnTo>
                    <a:pt x="1694" y="1871"/>
                  </a:lnTo>
                  <a:lnTo>
                    <a:pt x="1812" y="1812"/>
                  </a:lnTo>
                  <a:lnTo>
                    <a:pt x="1911" y="1734"/>
                  </a:lnTo>
                  <a:lnTo>
                    <a:pt x="1950" y="1694"/>
                  </a:lnTo>
                  <a:lnTo>
                    <a:pt x="1852" y="1399"/>
                  </a:lnTo>
                  <a:lnTo>
                    <a:pt x="1734" y="1123"/>
                  </a:lnTo>
                  <a:lnTo>
                    <a:pt x="1556" y="867"/>
                  </a:lnTo>
                  <a:lnTo>
                    <a:pt x="1379" y="630"/>
                  </a:lnTo>
                  <a:lnTo>
                    <a:pt x="1162" y="433"/>
                  </a:lnTo>
                  <a:lnTo>
                    <a:pt x="906" y="256"/>
                  </a:lnTo>
                  <a:lnTo>
                    <a:pt x="630" y="99"/>
                  </a:lnTo>
                  <a:lnTo>
                    <a:pt x="355" y="0"/>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32"/>
            <p:cNvSpPr/>
            <p:nvPr/>
          </p:nvSpPr>
          <p:spPr>
            <a:xfrm>
              <a:off x="5026350" y="2251275"/>
              <a:ext cx="48775" cy="51250"/>
            </a:xfrm>
            <a:custGeom>
              <a:avLst/>
              <a:gdLst/>
              <a:ahLst/>
              <a:cxnLst/>
              <a:rect l="l" t="t" r="r" b="b"/>
              <a:pathLst>
                <a:path w="1951" h="2050" extrusionOk="0">
                  <a:moveTo>
                    <a:pt x="197" y="0"/>
                  </a:moveTo>
                  <a:lnTo>
                    <a:pt x="118" y="40"/>
                  </a:lnTo>
                  <a:lnTo>
                    <a:pt x="59" y="99"/>
                  </a:lnTo>
                  <a:lnTo>
                    <a:pt x="20" y="158"/>
                  </a:lnTo>
                  <a:lnTo>
                    <a:pt x="0" y="237"/>
                  </a:lnTo>
                  <a:lnTo>
                    <a:pt x="39" y="316"/>
                  </a:lnTo>
                  <a:lnTo>
                    <a:pt x="99" y="355"/>
                  </a:lnTo>
                  <a:lnTo>
                    <a:pt x="374" y="454"/>
                  </a:lnTo>
                  <a:lnTo>
                    <a:pt x="630" y="591"/>
                  </a:lnTo>
                  <a:lnTo>
                    <a:pt x="867" y="749"/>
                  </a:lnTo>
                  <a:lnTo>
                    <a:pt x="1064" y="946"/>
                  </a:lnTo>
                  <a:lnTo>
                    <a:pt x="1261" y="1163"/>
                  </a:lnTo>
                  <a:lnTo>
                    <a:pt x="1399" y="1419"/>
                  </a:lnTo>
                  <a:lnTo>
                    <a:pt x="1517" y="1675"/>
                  </a:lnTo>
                  <a:lnTo>
                    <a:pt x="1596" y="1951"/>
                  </a:lnTo>
                  <a:lnTo>
                    <a:pt x="1635" y="2010"/>
                  </a:lnTo>
                  <a:lnTo>
                    <a:pt x="1694" y="2049"/>
                  </a:lnTo>
                  <a:lnTo>
                    <a:pt x="1773" y="2049"/>
                  </a:lnTo>
                  <a:lnTo>
                    <a:pt x="1852" y="2029"/>
                  </a:lnTo>
                  <a:lnTo>
                    <a:pt x="1911" y="1951"/>
                  </a:lnTo>
                  <a:lnTo>
                    <a:pt x="1950" y="1891"/>
                  </a:lnTo>
                  <a:lnTo>
                    <a:pt x="1950" y="1813"/>
                  </a:lnTo>
                  <a:lnTo>
                    <a:pt x="1871" y="1498"/>
                  </a:lnTo>
                  <a:lnTo>
                    <a:pt x="1734" y="1202"/>
                  </a:lnTo>
                  <a:lnTo>
                    <a:pt x="1556" y="926"/>
                  </a:lnTo>
                  <a:lnTo>
                    <a:pt x="1359" y="690"/>
                  </a:lnTo>
                  <a:lnTo>
                    <a:pt x="1123" y="454"/>
                  </a:lnTo>
                  <a:lnTo>
                    <a:pt x="847" y="276"/>
                  </a:lnTo>
                  <a:lnTo>
                    <a:pt x="571" y="119"/>
                  </a:lnTo>
                  <a:lnTo>
                    <a:pt x="25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5" name="Google Shape;2025;p32"/>
          <p:cNvGrpSpPr/>
          <p:nvPr/>
        </p:nvGrpSpPr>
        <p:grpSpPr>
          <a:xfrm>
            <a:off x="7172153" y="3776199"/>
            <a:ext cx="1875861" cy="1182997"/>
            <a:chOff x="3950825" y="2616175"/>
            <a:chExt cx="1119850" cy="706225"/>
          </a:xfrm>
        </p:grpSpPr>
        <p:sp>
          <p:nvSpPr>
            <p:cNvPr id="2026" name="Google Shape;2026;p32"/>
            <p:cNvSpPr/>
            <p:nvPr/>
          </p:nvSpPr>
          <p:spPr>
            <a:xfrm>
              <a:off x="3950825" y="2721575"/>
              <a:ext cx="1119850" cy="600825"/>
            </a:xfrm>
            <a:custGeom>
              <a:avLst/>
              <a:gdLst/>
              <a:ahLst/>
              <a:cxnLst/>
              <a:rect l="l" t="t" r="r" b="b"/>
              <a:pathLst>
                <a:path w="44794" h="24033" extrusionOk="0">
                  <a:moveTo>
                    <a:pt x="19423" y="0"/>
                  </a:moveTo>
                  <a:lnTo>
                    <a:pt x="19147" y="20"/>
                  </a:lnTo>
                  <a:lnTo>
                    <a:pt x="18556" y="99"/>
                  </a:lnTo>
                  <a:lnTo>
                    <a:pt x="17906" y="217"/>
                  </a:lnTo>
                  <a:lnTo>
                    <a:pt x="17236" y="375"/>
                  </a:lnTo>
                  <a:lnTo>
                    <a:pt x="16527" y="572"/>
                  </a:lnTo>
                  <a:lnTo>
                    <a:pt x="15798" y="808"/>
                  </a:lnTo>
                  <a:lnTo>
                    <a:pt x="15030" y="1064"/>
                  </a:lnTo>
                  <a:lnTo>
                    <a:pt x="14262" y="1379"/>
                  </a:lnTo>
                  <a:lnTo>
                    <a:pt x="13454" y="1694"/>
                  </a:lnTo>
                  <a:lnTo>
                    <a:pt x="12646" y="2049"/>
                  </a:lnTo>
                  <a:lnTo>
                    <a:pt x="11819" y="2423"/>
                  </a:lnTo>
                  <a:lnTo>
                    <a:pt x="11011" y="2817"/>
                  </a:lnTo>
                  <a:lnTo>
                    <a:pt x="10184" y="3231"/>
                  </a:lnTo>
                  <a:lnTo>
                    <a:pt x="9357" y="3664"/>
                  </a:lnTo>
                  <a:lnTo>
                    <a:pt x="8549" y="4098"/>
                  </a:lnTo>
                  <a:lnTo>
                    <a:pt x="7742" y="4551"/>
                  </a:lnTo>
                  <a:lnTo>
                    <a:pt x="6973" y="4984"/>
                  </a:lnTo>
                  <a:lnTo>
                    <a:pt x="6205" y="5437"/>
                  </a:lnTo>
                  <a:lnTo>
                    <a:pt x="5476" y="5890"/>
                  </a:lnTo>
                  <a:lnTo>
                    <a:pt x="4767" y="6343"/>
                  </a:lnTo>
                  <a:lnTo>
                    <a:pt x="4078" y="6796"/>
                  </a:lnTo>
                  <a:lnTo>
                    <a:pt x="3447" y="7230"/>
                  </a:lnTo>
                  <a:lnTo>
                    <a:pt x="2837" y="7663"/>
                  </a:lnTo>
                  <a:lnTo>
                    <a:pt x="2285" y="8057"/>
                  </a:lnTo>
                  <a:lnTo>
                    <a:pt x="1793" y="8451"/>
                  </a:lnTo>
                  <a:lnTo>
                    <a:pt x="1340" y="8825"/>
                  </a:lnTo>
                  <a:lnTo>
                    <a:pt x="946" y="9180"/>
                  </a:lnTo>
                  <a:lnTo>
                    <a:pt x="611" y="9515"/>
                  </a:lnTo>
                  <a:lnTo>
                    <a:pt x="355" y="9810"/>
                  </a:lnTo>
                  <a:lnTo>
                    <a:pt x="158" y="10066"/>
                  </a:lnTo>
                  <a:lnTo>
                    <a:pt x="99" y="10184"/>
                  </a:lnTo>
                  <a:lnTo>
                    <a:pt x="40" y="10302"/>
                  </a:lnTo>
                  <a:lnTo>
                    <a:pt x="20" y="10401"/>
                  </a:lnTo>
                  <a:lnTo>
                    <a:pt x="0" y="10499"/>
                  </a:lnTo>
                  <a:lnTo>
                    <a:pt x="20" y="10598"/>
                  </a:lnTo>
                  <a:lnTo>
                    <a:pt x="59" y="10696"/>
                  </a:lnTo>
                  <a:lnTo>
                    <a:pt x="118" y="10834"/>
                  </a:lnTo>
                  <a:lnTo>
                    <a:pt x="217" y="10953"/>
                  </a:lnTo>
                  <a:lnTo>
                    <a:pt x="473" y="11268"/>
                  </a:lnTo>
                  <a:lnTo>
                    <a:pt x="828" y="11622"/>
                  </a:lnTo>
                  <a:lnTo>
                    <a:pt x="1261" y="12016"/>
                  </a:lnTo>
                  <a:lnTo>
                    <a:pt x="1793" y="12450"/>
                  </a:lnTo>
                  <a:lnTo>
                    <a:pt x="2384" y="12903"/>
                  </a:lnTo>
                  <a:lnTo>
                    <a:pt x="3053" y="13415"/>
                  </a:lnTo>
                  <a:lnTo>
                    <a:pt x="3782" y="13927"/>
                  </a:lnTo>
                  <a:lnTo>
                    <a:pt x="4570" y="14479"/>
                  </a:lnTo>
                  <a:lnTo>
                    <a:pt x="5417" y="15030"/>
                  </a:lnTo>
                  <a:lnTo>
                    <a:pt x="6304" y="15601"/>
                  </a:lnTo>
                  <a:lnTo>
                    <a:pt x="7229" y="16192"/>
                  </a:lnTo>
                  <a:lnTo>
                    <a:pt x="8175" y="16783"/>
                  </a:lnTo>
                  <a:lnTo>
                    <a:pt x="9180" y="17374"/>
                  </a:lnTo>
                  <a:lnTo>
                    <a:pt x="10184" y="17965"/>
                  </a:lnTo>
                  <a:lnTo>
                    <a:pt x="11208" y="18556"/>
                  </a:lnTo>
                  <a:lnTo>
                    <a:pt x="12252" y="19127"/>
                  </a:lnTo>
                  <a:lnTo>
                    <a:pt x="13296" y="19699"/>
                  </a:lnTo>
                  <a:lnTo>
                    <a:pt x="14321" y="20250"/>
                  </a:lnTo>
                  <a:lnTo>
                    <a:pt x="15365" y="20762"/>
                  </a:lnTo>
                  <a:lnTo>
                    <a:pt x="16389" y="21274"/>
                  </a:lnTo>
                  <a:lnTo>
                    <a:pt x="17374" y="21727"/>
                  </a:lnTo>
                  <a:lnTo>
                    <a:pt x="18359" y="22181"/>
                  </a:lnTo>
                  <a:lnTo>
                    <a:pt x="19304" y="22574"/>
                  </a:lnTo>
                  <a:lnTo>
                    <a:pt x="20211" y="22929"/>
                  </a:lnTo>
                  <a:lnTo>
                    <a:pt x="21077" y="23244"/>
                  </a:lnTo>
                  <a:lnTo>
                    <a:pt x="21885" y="23520"/>
                  </a:lnTo>
                  <a:lnTo>
                    <a:pt x="22653" y="23737"/>
                  </a:lnTo>
                  <a:lnTo>
                    <a:pt x="23362" y="23894"/>
                  </a:lnTo>
                  <a:lnTo>
                    <a:pt x="23677" y="23953"/>
                  </a:lnTo>
                  <a:lnTo>
                    <a:pt x="23993" y="23993"/>
                  </a:lnTo>
                  <a:lnTo>
                    <a:pt x="24288" y="24012"/>
                  </a:lnTo>
                  <a:lnTo>
                    <a:pt x="24544" y="24032"/>
                  </a:lnTo>
                  <a:lnTo>
                    <a:pt x="24781" y="24032"/>
                  </a:lnTo>
                  <a:lnTo>
                    <a:pt x="25096" y="23973"/>
                  </a:lnTo>
                  <a:lnTo>
                    <a:pt x="25509" y="23855"/>
                  </a:lnTo>
                  <a:lnTo>
                    <a:pt x="25982" y="23678"/>
                  </a:lnTo>
                  <a:lnTo>
                    <a:pt x="26534" y="23461"/>
                  </a:lnTo>
                  <a:lnTo>
                    <a:pt x="27144" y="23185"/>
                  </a:lnTo>
                  <a:lnTo>
                    <a:pt x="27834" y="22870"/>
                  </a:lnTo>
                  <a:lnTo>
                    <a:pt x="28543" y="22515"/>
                  </a:lnTo>
                  <a:lnTo>
                    <a:pt x="30119" y="21708"/>
                  </a:lnTo>
                  <a:lnTo>
                    <a:pt x="31833" y="20782"/>
                  </a:lnTo>
                  <a:lnTo>
                    <a:pt x="33625" y="19758"/>
                  </a:lnTo>
                  <a:lnTo>
                    <a:pt x="35437" y="18714"/>
                  </a:lnTo>
                  <a:lnTo>
                    <a:pt x="37230" y="17630"/>
                  </a:lnTo>
                  <a:lnTo>
                    <a:pt x="38944" y="16567"/>
                  </a:lnTo>
                  <a:lnTo>
                    <a:pt x="40539" y="15542"/>
                  </a:lnTo>
                  <a:lnTo>
                    <a:pt x="41938" y="14597"/>
                  </a:lnTo>
                  <a:lnTo>
                    <a:pt x="42568" y="14163"/>
                  </a:lnTo>
                  <a:lnTo>
                    <a:pt x="43120" y="13750"/>
                  </a:lnTo>
                  <a:lnTo>
                    <a:pt x="43612" y="13375"/>
                  </a:lnTo>
                  <a:lnTo>
                    <a:pt x="44026" y="13041"/>
                  </a:lnTo>
                  <a:lnTo>
                    <a:pt x="44361" y="12745"/>
                  </a:lnTo>
                  <a:lnTo>
                    <a:pt x="44597" y="12509"/>
                  </a:lnTo>
                  <a:lnTo>
                    <a:pt x="44676" y="12390"/>
                  </a:lnTo>
                  <a:lnTo>
                    <a:pt x="44755" y="12292"/>
                  </a:lnTo>
                  <a:lnTo>
                    <a:pt x="44774" y="12213"/>
                  </a:lnTo>
                  <a:lnTo>
                    <a:pt x="44794" y="12154"/>
                  </a:lnTo>
                  <a:lnTo>
                    <a:pt x="44774" y="12095"/>
                  </a:lnTo>
                  <a:lnTo>
                    <a:pt x="44735" y="12016"/>
                  </a:lnTo>
                  <a:lnTo>
                    <a:pt x="44577" y="11819"/>
                  </a:lnTo>
                  <a:lnTo>
                    <a:pt x="44301" y="11583"/>
                  </a:lnTo>
                  <a:lnTo>
                    <a:pt x="43947" y="11287"/>
                  </a:lnTo>
                  <a:lnTo>
                    <a:pt x="43494" y="10972"/>
                  </a:lnTo>
                  <a:lnTo>
                    <a:pt x="42942" y="10598"/>
                  </a:lnTo>
                  <a:lnTo>
                    <a:pt x="42332" y="10204"/>
                  </a:lnTo>
                  <a:lnTo>
                    <a:pt x="41662" y="9771"/>
                  </a:lnTo>
                  <a:lnTo>
                    <a:pt x="40086" y="8825"/>
                  </a:lnTo>
                  <a:lnTo>
                    <a:pt x="38313" y="7801"/>
                  </a:lnTo>
                  <a:lnTo>
                    <a:pt x="36383" y="6717"/>
                  </a:lnTo>
                  <a:lnTo>
                    <a:pt x="34334" y="5634"/>
                  </a:lnTo>
                  <a:lnTo>
                    <a:pt x="32226" y="4570"/>
                  </a:lnTo>
                  <a:lnTo>
                    <a:pt x="31143" y="4038"/>
                  </a:lnTo>
                  <a:lnTo>
                    <a:pt x="30079" y="3526"/>
                  </a:lnTo>
                  <a:lnTo>
                    <a:pt x="29035" y="3054"/>
                  </a:lnTo>
                  <a:lnTo>
                    <a:pt x="27991" y="2581"/>
                  </a:lnTo>
                  <a:lnTo>
                    <a:pt x="26967" y="2147"/>
                  </a:lnTo>
                  <a:lnTo>
                    <a:pt x="25962" y="1734"/>
                  </a:lnTo>
                  <a:lnTo>
                    <a:pt x="24997" y="1359"/>
                  </a:lnTo>
                  <a:lnTo>
                    <a:pt x="24071" y="1025"/>
                  </a:lnTo>
                  <a:lnTo>
                    <a:pt x="23205" y="709"/>
                  </a:lnTo>
                  <a:lnTo>
                    <a:pt x="22377" y="473"/>
                  </a:lnTo>
                  <a:lnTo>
                    <a:pt x="21609" y="256"/>
                  </a:lnTo>
                  <a:lnTo>
                    <a:pt x="20900" y="118"/>
                  </a:lnTo>
                  <a:lnTo>
                    <a:pt x="20565" y="59"/>
                  </a:lnTo>
                  <a:lnTo>
                    <a:pt x="20250" y="20"/>
                  </a:lnTo>
                  <a:lnTo>
                    <a:pt x="19954" y="0"/>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2"/>
            <p:cNvSpPr/>
            <p:nvPr/>
          </p:nvSpPr>
          <p:spPr>
            <a:xfrm>
              <a:off x="4503350" y="2652625"/>
              <a:ext cx="84225" cy="48775"/>
            </a:xfrm>
            <a:custGeom>
              <a:avLst/>
              <a:gdLst/>
              <a:ahLst/>
              <a:cxnLst/>
              <a:rect l="l" t="t" r="r" b="b"/>
              <a:pathLst>
                <a:path w="3369" h="1951" extrusionOk="0">
                  <a:moveTo>
                    <a:pt x="1" y="1"/>
                  </a:moveTo>
                  <a:lnTo>
                    <a:pt x="3369" y="1951"/>
                  </a:lnTo>
                  <a:lnTo>
                    <a:pt x="1"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2"/>
            <p:cNvSpPr/>
            <p:nvPr/>
          </p:nvSpPr>
          <p:spPr>
            <a:xfrm>
              <a:off x="4599375" y="2717625"/>
              <a:ext cx="25" cy="525"/>
            </a:xfrm>
            <a:custGeom>
              <a:avLst/>
              <a:gdLst/>
              <a:ahLst/>
              <a:cxnLst/>
              <a:rect l="l" t="t" r="r" b="b"/>
              <a:pathLst>
                <a:path w="1" h="21" extrusionOk="0">
                  <a:moveTo>
                    <a:pt x="1" y="20"/>
                  </a:moveTo>
                  <a:lnTo>
                    <a:pt x="1" y="1"/>
                  </a:lnTo>
                  <a:lnTo>
                    <a:pt x="1" y="2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2"/>
            <p:cNvSpPr/>
            <p:nvPr/>
          </p:nvSpPr>
          <p:spPr>
            <a:xfrm>
              <a:off x="4598400" y="2720575"/>
              <a:ext cx="525" cy="1500"/>
            </a:xfrm>
            <a:custGeom>
              <a:avLst/>
              <a:gdLst/>
              <a:ahLst/>
              <a:cxnLst/>
              <a:rect l="l" t="t" r="r" b="b"/>
              <a:pathLst>
                <a:path w="21" h="60" extrusionOk="0">
                  <a:moveTo>
                    <a:pt x="20" y="1"/>
                  </a:moveTo>
                  <a:lnTo>
                    <a:pt x="20" y="1"/>
                  </a:lnTo>
                  <a:lnTo>
                    <a:pt x="20" y="1"/>
                  </a:lnTo>
                  <a:lnTo>
                    <a:pt x="0" y="60"/>
                  </a:lnTo>
                  <a:lnTo>
                    <a:pt x="0" y="60"/>
                  </a:lnTo>
                  <a:lnTo>
                    <a:pt x="20" y="1"/>
                  </a:lnTo>
                  <a:lnTo>
                    <a:pt x="20"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2"/>
            <p:cNvSpPr/>
            <p:nvPr/>
          </p:nvSpPr>
          <p:spPr>
            <a:xfrm>
              <a:off x="4597400" y="2710725"/>
              <a:ext cx="1025" cy="2500"/>
            </a:xfrm>
            <a:custGeom>
              <a:avLst/>
              <a:gdLst/>
              <a:ahLst/>
              <a:cxnLst/>
              <a:rect l="l" t="t" r="r" b="b"/>
              <a:pathLst>
                <a:path w="41" h="100" extrusionOk="0">
                  <a:moveTo>
                    <a:pt x="1" y="1"/>
                  </a:moveTo>
                  <a:lnTo>
                    <a:pt x="1" y="1"/>
                  </a:lnTo>
                  <a:lnTo>
                    <a:pt x="1" y="1"/>
                  </a:lnTo>
                  <a:lnTo>
                    <a:pt x="40" y="99"/>
                  </a:lnTo>
                  <a:lnTo>
                    <a:pt x="40" y="99"/>
                  </a:lnTo>
                  <a:lnTo>
                    <a:pt x="40" y="99"/>
                  </a:lnTo>
                  <a:lnTo>
                    <a:pt x="1" y="1"/>
                  </a:lnTo>
                  <a:lnTo>
                    <a:pt x="1"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2"/>
            <p:cNvSpPr/>
            <p:nvPr/>
          </p:nvSpPr>
          <p:spPr>
            <a:xfrm>
              <a:off x="4587550" y="2701375"/>
              <a:ext cx="5450" cy="3975"/>
            </a:xfrm>
            <a:custGeom>
              <a:avLst/>
              <a:gdLst/>
              <a:ahLst/>
              <a:cxnLst/>
              <a:rect l="l" t="t" r="r" b="b"/>
              <a:pathLst>
                <a:path w="218" h="159" extrusionOk="0">
                  <a:moveTo>
                    <a:pt x="1" y="1"/>
                  </a:moveTo>
                  <a:lnTo>
                    <a:pt x="1" y="1"/>
                  </a:lnTo>
                  <a:lnTo>
                    <a:pt x="119" y="79"/>
                  </a:lnTo>
                  <a:lnTo>
                    <a:pt x="218" y="158"/>
                  </a:lnTo>
                  <a:lnTo>
                    <a:pt x="218" y="158"/>
                  </a:lnTo>
                  <a:lnTo>
                    <a:pt x="218" y="158"/>
                  </a:lnTo>
                  <a:lnTo>
                    <a:pt x="119" y="79"/>
                  </a:lnTo>
                  <a:lnTo>
                    <a:pt x="1" y="1"/>
                  </a:lnTo>
                  <a:lnTo>
                    <a:pt x="1"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2"/>
            <p:cNvSpPr/>
            <p:nvPr/>
          </p:nvSpPr>
          <p:spPr>
            <a:xfrm>
              <a:off x="4593975" y="2706300"/>
              <a:ext cx="2475" cy="2975"/>
            </a:xfrm>
            <a:custGeom>
              <a:avLst/>
              <a:gdLst/>
              <a:ahLst/>
              <a:cxnLst/>
              <a:rect l="l" t="t" r="r" b="b"/>
              <a:pathLst>
                <a:path w="99" h="119" extrusionOk="0">
                  <a:moveTo>
                    <a:pt x="0" y="1"/>
                  </a:moveTo>
                  <a:lnTo>
                    <a:pt x="0" y="20"/>
                  </a:lnTo>
                  <a:lnTo>
                    <a:pt x="99" y="119"/>
                  </a:lnTo>
                  <a:lnTo>
                    <a:pt x="0"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32"/>
            <p:cNvSpPr/>
            <p:nvPr/>
          </p:nvSpPr>
          <p:spPr>
            <a:xfrm>
              <a:off x="4598900" y="2715175"/>
              <a:ext cx="500" cy="2475"/>
            </a:xfrm>
            <a:custGeom>
              <a:avLst/>
              <a:gdLst/>
              <a:ahLst/>
              <a:cxnLst/>
              <a:rect l="l" t="t" r="r" b="b"/>
              <a:pathLst>
                <a:path w="20" h="99" extrusionOk="0">
                  <a:moveTo>
                    <a:pt x="0" y="0"/>
                  </a:moveTo>
                  <a:lnTo>
                    <a:pt x="0" y="20"/>
                  </a:lnTo>
                  <a:lnTo>
                    <a:pt x="20" y="99"/>
                  </a:lnTo>
                  <a:lnTo>
                    <a:pt x="0"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32"/>
            <p:cNvSpPr/>
            <p:nvPr/>
          </p:nvSpPr>
          <p:spPr>
            <a:xfrm>
              <a:off x="4032575" y="2645725"/>
              <a:ext cx="566825" cy="328000"/>
            </a:xfrm>
            <a:custGeom>
              <a:avLst/>
              <a:gdLst/>
              <a:ahLst/>
              <a:cxnLst/>
              <a:rect l="l" t="t" r="r" b="b"/>
              <a:pathLst>
                <a:path w="22673" h="13120" extrusionOk="0">
                  <a:moveTo>
                    <a:pt x="17630" y="1"/>
                  </a:moveTo>
                  <a:lnTo>
                    <a:pt x="17394" y="20"/>
                  </a:lnTo>
                  <a:lnTo>
                    <a:pt x="17157" y="40"/>
                  </a:lnTo>
                  <a:lnTo>
                    <a:pt x="16941" y="99"/>
                  </a:lnTo>
                  <a:lnTo>
                    <a:pt x="16744" y="178"/>
                  </a:lnTo>
                  <a:lnTo>
                    <a:pt x="16566" y="277"/>
                  </a:lnTo>
                  <a:lnTo>
                    <a:pt x="453" y="9574"/>
                  </a:lnTo>
                  <a:lnTo>
                    <a:pt x="355" y="9653"/>
                  </a:lnTo>
                  <a:lnTo>
                    <a:pt x="256" y="9712"/>
                  </a:lnTo>
                  <a:lnTo>
                    <a:pt x="197" y="9791"/>
                  </a:lnTo>
                  <a:lnTo>
                    <a:pt x="99" y="9889"/>
                  </a:lnTo>
                  <a:lnTo>
                    <a:pt x="79" y="9948"/>
                  </a:lnTo>
                  <a:lnTo>
                    <a:pt x="20" y="10047"/>
                  </a:lnTo>
                  <a:lnTo>
                    <a:pt x="0" y="10165"/>
                  </a:lnTo>
                  <a:lnTo>
                    <a:pt x="0" y="10283"/>
                  </a:lnTo>
                  <a:lnTo>
                    <a:pt x="20" y="10382"/>
                  </a:lnTo>
                  <a:lnTo>
                    <a:pt x="59" y="10500"/>
                  </a:lnTo>
                  <a:lnTo>
                    <a:pt x="118" y="10598"/>
                  </a:lnTo>
                  <a:lnTo>
                    <a:pt x="217" y="10697"/>
                  </a:lnTo>
                  <a:lnTo>
                    <a:pt x="315" y="10795"/>
                  </a:lnTo>
                  <a:lnTo>
                    <a:pt x="453" y="10894"/>
                  </a:lnTo>
                  <a:lnTo>
                    <a:pt x="3841" y="12844"/>
                  </a:lnTo>
                  <a:lnTo>
                    <a:pt x="4078" y="12962"/>
                  </a:lnTo>
                  <a:lnTo>
                    <a:pt x="4373" y="13061"/>
                  </a:lnTo>
                  <a:lnTo>
                    <a:pt x="4669" y="13100"/>
                  </a:lnTo>
                  <a:lnTo>
                    <a:pt x="4964" y="13120"/>
                  </a:lnTo>
                  <a:lnTo>
                    <a:pt x="5279" y="13100"/>
                  </a:lnTo>
                  <a:lnTo>
                    <a:pt x="5575" y="13061"/>
                  </a:lnTo>
                  <a:lnTo>
                    <a:pt x="5850" y="12962"/>
                  </a:lnTo>
                  <a:lnTo>
                    <a:pt x="6107" y="12844"/>
                  </a:lnTo>
                  <a:lnTo>
                    <a:pt x="22200" y="3546"/>
                  </a:lnTo>
                  <a:lnTo>
                    <a:pt x="22298" y="3468"/>
                  </a:lnTo>
                  <a:lnTo>
                    <a:pt x="22397" y="3389"/>
                  </a:lnTo>
                  <a:lnTo>
                    <a:pt x="22476" y="3310"/>
                  </a:lnTo>
                  <a:lnTo>
                    <a:pt x="22555" y="3231"/>
                  </a:lnTo>
                  <a:lnTo>
                    <a:pt x="22594" y="3152"/>
                  </a:lnTo>
                  <a:lnTo>
                    <a:pt x="22633" y="3074"/>
                  </a:lnTo>
                  <a:lnTo>
                    <a:pt x="22633" y="3054"/>
                  </a:lnTo>
                  <a:lnTo>
                    <a:pt x="22653" y="2995"/>
                  </a:lnTo>
                  <a:lnTo>
                    <a:pt x="22673" y="2896"/>
                  </a:lnTo>
                  <a:lnTo>
                    <a:pt x="22673" y="2877"/>
                  </a:lnTo>
                  <a:lnTo>
                    <a:pt x="22653" y="2778"/>
                  </a:lnTo>
                  <a:lnTo>
                    <a:pt x="22633" y="2699"/>
                  </a:lnTo>
                  <a:lnTo>
                    <a:pt x="22594" y="2601"/>
                  </a:lnTo>
                  <a:lnTo>
                    <a:pt x="22555" y="2542"/>
                  </a:lnTo>
                  <a:lnTo>
                    <a:pt x="22456" y="2424"/>
                  </a:lnTo>
                  <a:lnTo>
                    <a:pt x="22417" y="2384"/>
                  </a:lnTo>
                  <a:lnTo>
                    <a:pt x="22318" y="2305"/>
                  </a:lnTo>
                  <a:lnTo>
                    <a:pt x="22200" y="2227"/>
                  </a:lnTo>
                  <a:lnTo>
                    <a:pt x="18832" y="277"/>
                  </a:lnTo>
                  <a:lnTo>
                    <a:pt x="18753" y="237"/>
                  </a:lnTo>
                  <a:lnTo>
                    <a:pt x="18654" y="198"/>
                  </a:lnTo>
                  <a:lnTo>
                    <a:pt x="18477" y="119"/>
                  </a:lnTo>
                  <a:lnTo>
                    <a:pt x="18300" y="60"/>
                  </a:lnTo>
                  <a:lnTo>
                    <a:pt x="18083" y="20"/>
                  </a:lnTo>
                  <a:lnTo>
                    <a:pt x="17847"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2"/>
            <p:cNvSpPr/>
            <p:nvPr/>
          </p:nvSpPr>
          <p:spPr>
            <a:xfrm>
              <a:off x="4821475" y="2843700"/>
              <a:ext cx="1025" cy="2975"/>
            </a:xfrm>
            <a:custGeom>
              <a:avLst/>
              <a:gdLst/>
              <a:ahLst/>
              <a:cxnLst/>
              <a:rect l="l" t="t" r="r" b="b"/>
              <a:pathLst>
                <a:path w="41" h="119" extrusionOk="0">
                  <a:moveTo>
                    <a:pt x="1" y="0"/>
                  </a:moveTo>
                  <a:lnTo>
                    <a:pt x="1" y="0"/>
                  </a:lnTo>
                  <a:lnTo>
                    <a:pt x="1" y="0"/>
                  </a:lnTo>
                  <a:lnTo>
                    <a:pt x="40" y="60"/>
                  </a:lnTo>
                  <a:lnTo>
                    <a:pt x="40" y="119"/>
                  </a:lnTo>
                  <a:lnTo>
                    <a:pt x="40" y="119"/>
                  </a:lnTo>
                  <a:lnTo>
                    <a:pt x="40" y="60"/>
                  </a:lnTo>
                  <a:lnTo>
                    <a:pt x="1" y="0"/>
                  </a:lnTo>
                  <a:lnTo>
                    <a:pt x="1"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2"/>
            <p:cNvSpPr/>
            <p:nvPr/>
          </p:nvSpPr>
          <p:spPr>
            <a:xfrm>
              <a:off x="4450175" y="2850600"/>
              <a:ext cx="34000" cy="20200"/>
            </a:xfrm>
            <a:custGeom>
              <a:avLst/>
              <a:gdLst/>
              <a:ahLst/>
              <a:cxnLst/>
              <a:rect l="l" t="t" r="r" b="b"/>
              <a:pathLst>
                <a:path w="1360" h="808" extrusionOk="0">
                  <a:moveTo>
                    <a:pt x="0" y="808"/>
                  </a:moveTo>
                  <a:lnTo>
                    <a:pt x="0" y="808"/>
                  </a:lnTo>
                  <a:lnTo>
                    <a:pt x="40" y="768"/>
                  </a:lnTo>
                  <a:lnTo>
                    <a:pt x="1359" y="0"/>
                  </a:lnTo>
                  <a:lnTo>
                    <a:pt x="40" y="768"/>
                  </a:lnTo>
                  <a:lnTo>
                    <a:pt x="40" y="768"/>
                  </a:lnTo>
                  <a:lnTo>
                    <a:pt x="0" y="808"/>
                  </a:lnTo>
                  <a:lnTo>
                    <a:pt x="0" y="808"/>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2"/>
            <p:cNvSpPr/>
            <p:nvPr/>
          </p:nvSpPr>
          <p:spPr>
            <a:xfrm>
              <a:off x="4616625" y="2872750"/>
              <a:ext cx="500" cy="1025"/>
            </a:xfrm>
            <a:custGeom>
              <a:avLst/>
              <a:gdLst/>
              <a:ahLst/>
              <a:cxnLst/>
              <a:rect l="l" t="t" r="r" b="b"/>
              <a:pathLst>
                <a:path w="20" h="41" extrusionOk="0">
                  <a:moveTo>
                    <a:pt x="0" y="1"/>
                  </a:moveTo>
                  <a:lnTo>
                    <a:pt x="0" y="1"/>
                  </a:lnTo>
                  <a:lnTo>
                    <a:pt x="0" y="1"/>
                  </a:lnTo>
                  <a:lnTo>
                    <a:pt x="20" y="40"/>
                  </a:lnTo>
                  <a:lnTo>
                    <a:pt x="20" y="40"/>
                  </a:lnTo>
                  <a:lnTo>
                    <a:pt x="20" y="40"/>
                  </a:lnTo>
                  <a:lnTo>
                    <a:pt x="0" y="1"/>
                  </a:lnTo>
                  <a:lnTo>
                    <a:pt x="0" y="1"/>
                  </a:lnTo>
                  <a:close/>
                </a:path>
              </a:pathLst>
            </a:custGeom>
            <a:solidFill>
              <a:srgbClr val="C453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2"/>
            <p:cNvSpPr/>
            <p:nvPr/>
          </p:nvSpPr>
          <p:spPr>
            <a:xfrm>
              <a:off x="4446725" y="2876200"/>
              <a:ext cx="500" cy="2500"/>
            </a:xfrm>
            <a:custGeom>
              <a:avLst/>
              <a:gdLst/>
              <a:ahLst/>
              <a:cxnLst/>
              <a:rect l="l" t="t" r="r" b="b"/>
              <a:pathLst>
                <a:path w="20" h="100" extrusionOk="0">
                  <a:moveTo>
                    <a:pt x="20" y="99"/>
                  </a:moveTo>
                  <a:lnTo>
                    <a:pt x="20" y="99"/>
                  </a:lnTo>
                  <a:lnTo>
                    <a:pt x="20" y="99"/>
                  </a:lnTo>
                  <a:lnTo>
                    <a:pt x="0" y="40"/>
                  </a:lnTo>
                  <a:lnTo>
                    <a:pt x="0" y="1"/>
                  </a:lnTo>
                  <a:lnTo>
                    <a:pt x="0" y="1"/>
                  </a:lnTo>
                  <a:lnTo>
                    <a:pt x="0" y="40"/>
                  </a:lnTo>
                  <a:lnTo>
                    <a:pt x="20" y="99"/>
                  </a:lnTo>
                  <a:lnTo>
                    <a:pt x="20" y="9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2"/>
            <p:cNvSpPr/>
            <p:nvPr/>
          </p:nvSpPr>
          <p:spPr>
            <a:xfrm>
              <a:off x="4447700" y="2879650"/>
              <a:ext cx="3475" cy="2975"/>
            </a:xfrm>
            <a:custGeom>
              <a:avLst/>
              <a:gdLst/>
              <a:ahLst/>
              <a:cxnLst/>
              <a:rect l="l" t="t" r="r" b="b"/>
              <a:pathLst>
                <a:path w="139" h="119" extrusionOk="0">
                  <a:moveTo>
                    <a:pt x="1" y="0"/>
                  </a:moveTo>
                  <a:lnTo>
                    <a:pt x="40" y="60"/>
                  </a:lnTo>
                  <a:lnTo>
                    <a:pt x="99" y="89"/>
                  </a:lnTo>
                  <a:lnTo>
                    <a:pt x="99" y="89"/>
                  </a:lnTo>
                  <a:lnTo>
                    <a:pt x="60" y="60"/>
                  </a:lnTo>
                  <a:lnTo>
                    <a:pt x="1" y="0"/>
                  </a:lnTo>
                  <a:close/>
                  <a:moveTo>
                    <a:pt x="99" y="89"/>
                  </a:moveTo>
                  <a:lnTo>
                    <a:pt x="139" y="119"/>
                  </a:lnTo>
                  <a:lnTo>
                    <a:pt x="119" y="99"/>
                  </a:lnTo>
                  <a:lnTo>
                    <a:pt x="99" y="8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2"/>
            <p:cNvSpPr/>
            <p:nvPr/>
          </p:nvSpPr>
          <p:spPr>
            <a:xfrm>
              <a:off x="4617100" y="2873750"/>
              <a:ext cx="525" cy="2475"/>
            </a:xfrm>
            <a:custGeom>
              <a:avLst/>
              <a:gdLst/>
              <a:ahLst/>
              <a:cxnLst/>
              <a:rect l="l" t="t" r="r" b="b"/>
              <a:pathLst>
                <a:path w="21" h="99" extrusionOk="0">
                  <a:moveTo>
                    <a:pt x="1" y="0"/>
                  </a:moveTo>
                  <a:lnTo>
                    <a:pt x="1" y="0"/>
                  </a:lnTo>
                  <a:lnTo>
                    <a:pt x="1" y="0"/>
                  </a:lnTo>
                  <a:lnTo>
                    <a:pt x="21" y="59"/>
                  </a:lnTo>
                  <a:lnTo>
                    <a:pt x="21" y="99"/>
                  </a:lnTo>
                  <a:lnTo>
                    <a:pt x="21" y="99"/>
                  </a:lnTo>
                  <a:lnTo>
                    <a:pt x="21" y="59"/>
                  </a:lnTo>
                  <a:lnTo>
                    <a:pt x="1" y="0"/>
                  </a:lnTo>
                  <a:lnTo>
                    <a:pt x="1"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32"/>
            <p:cNvSpPr/>
            <p:nvPr/>
          </p:nvSpPr>
          <p:spPr>
            <a:xfrm>
              <a:off x="4613175" y="2869800"/>
              <a:ext cx="3475" cy="2975"/>
            </a:xfrm>
            <a:custGeom>
              <a:avLst/>
              <a:gdLst/>
              <a:ahLst/>
              <a:cxnLst/>
              <a:rect l="l" t="t" r="r" b="b"/>
              <a:pathLst>
                <a:path w="139" h="119" extrusionOk="0">
                  <a:moveTo>
                    <a:pt x="0" y="0"/>
                  </a:moveTo>
                  <a:lnTo>
                    <a:pt x="0" y="0"/>
                  </a:lnTo>
                  <a:lnTo>
                    <a:pt x="79" y="60"/>
                  </a:lnTo>
                  <a:lnTo>
                    <a:pt x="138" y="119"/>
                  </a:lnTo>
                  <a:lnTo>
                    <a:pt x="138" y="119"/>
                  </a:lnTo>
                  <a:lnTo>
                    <a:pt x="138" y="119"/>
                  </a:lnTo>
                  <a:lnTo>
                    <a:pt x="79" y="60"/>
                  </a:lnTo>
                  <a:lnTo>
                    <a:pt x="0" y="0"/>
                  </a:lnTo>
                  <a:lnTo>
                    <a:pt x="0"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32"/>
            <p:cNvSpPr/>
            <p:nvPr/>
          </p:nvSpPr>
          <p:spPr>
            <a:xfrm>
              <a:off x="4043900" y="2652625"/>
              <a:ext cx="402850" cy="232475"/>
            </a:xfrm>
            <a:custGeom>
              <a:avLst/>
              <a:gdLst/>
              <a:ahLst/>
              <a:cxnLst/>
              <a:rect l="l" t="t" r="r" b="b"/>
              <a:pathLst>
                <a:path w="16114" h="9299" extrusionOk="0">
                  <a:moveTo>
                    <a:pt x="0" y="9298"/>
                  </a:moveTo>
                  <a:lnTo>
                    <a:pt x="0" y="9298"/>
                  </a:lnTo>
                  <a:lnTo>
                    <a:pt x="0" y="9298"/>
                  </a:lnTo>
                  <a:lnTo>
                    <a:pt x="16113" y="1"/>
                  </a:lnTo>
                  <a:lnTo>
                    <a:pt x="16113" y="1"/>
                  </a:lnTo>
                  <a:lnTo>
                    <a:pt x="0" y="9298"/>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2"/>
            <p:cNvSpPr/>
            <p:nvPr/>
          </p:nvSpPr>
          <p:spPr>
            <a:xfrm>
              <a:off x="4333950" y="2894425"/>
              <a:ext cx="87175" cy="43350"/>
            </a:xfrm>
            <a:custGeom>
              <a:avLst/>
              <a:gdLst/>
              <a:ahLst/>
              <a:cxnLst/>
              <a:rect l="l" t="t" r="r" b="b"/>
              <a:pathLst>
                <a:path w="3487" h="1734" extrusionOk="0">
                  <a:moveTo>
                    <a:pt x="2817" y="99"/>
                  </a:moveTo>
                  <a:lnTo>
                    <a:pt x="0" y="1734"/>
                  </a:lnTo>
                  <a:lnTo>
                    <a:pt x="2817" y="99"/>
                  </a:lnTo>
                  <a:lnTo>
                    <a:pt x="2817" y="99"/>
                  </a:lnTo>
                  <a:lnTo>
                    <a:pt x="2955" y="40"/>
                  </a:lnTo>
                  <a:lnTo>
                    <a:pt x="3132" y="0"/>
                  </a:lnTo>
                  <a:lnTo>
                    <a:pt x="3310" y="0"/>
                  </a:lnTo>
                  <a:lnTo>
                    <a:pt x="3487" y="20"/>
                  </a:lnTo>
                  <a:lnTo>
                    <a:pt x="3487" y="20"/>
                  </a:lnTo>
                  <a:lnTo>
                    <a:pt x="3310" y="0"/>
                  </a:lnTo>
                  <a:lnTo>
                    <a:pt x="3132" y="0"/>
                  </a:lnTo>
                  <a:lnTo>
                    <a:pt x="2955" y="40"/>
                  </a:lnTo>
                  <a:lnTo>
                    <a:pt x="2817" y="99"/>
                  </a:lnTo>
                  <a:lnTo>
                    <a:pt x="2817" y="9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2"/>
            <p:cNvSpPr/>
            <p:nvPr/>
          </p:nvSpPr>
          <p:spPr>
            <a:xfrm>
              <a:off x="4037500" y="2888500"/>
              <a:ext cx="1500" cy="2000"/>
            </a:xfrm>
            <a:custGeom>
              <a:avLst/>
              <a:gdLst/>
              <a:ahLst/>
              <a:cxnLst/>
              <a:rect l="l" t="t" r="r" b="b"/>
              <a:pathLst>
                <a:path w="60" h="80" extrusionOk="0">
                  <a:moveTo>
                    <a:pt x="59" y="1"/>
                  </a:moveTo>
                  <a:lnTo>
                    <a:pt x="0" y="80"/>
                  </a:lnTo>
                  <a:lnTo>
                    <a:pt x="20" y="60"/>
                  </a:lnTo>
                  <a:lnTo>
                    <a:pt x="59"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2"/>
            <p:cNvSpPr/>
            <p:nvPr/>
          </p:nvSpPr>
          <p:spPr>
            <a:xfrm>
              <a:off x="4034525" y="2892950"/>
              <a:ext cx="525" cy="1500"/>
            </a:xfrm>
            <a:custGeom>
              <a:avLst/>
              <a:gdLst/>
              <a:ahLst/>
              <a:cxnLst/>
              <a:rect l="l" t="t" r="r" b="b"/>
              <a:pathLst>
                <a:path w="21" h="60" extrusionOk="0">
                  <a:moveTo>
                    <a:pt x="1" y="59"/>
                  </a:moveTo>
                  <a:lnTo>
                    <a:pt x="1" y="59"/>
                  </a:lnTo>
                  <a:lnTo>
                    <a:pt x="1" y="59"/>
                  </a:lnTo>
                  <a:lnTo>
                    <a:pt x="21" y="0"/>
                  </a:lnTo>
                  <a:lnTo>
                    <a:pt x="21" y="0"/>
                  </a:lnTo>
                  <a:lnTo>
                    <a:pt x="21" y="0"/>
                  </a:lnTo>
                  <a:lnTo>
                    <a:pt x="1" y="59"/>
                  </a:lnTo>
                  <a:lnTo>
                    <a:pt x="1" y="5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2"/>
            <p:cNvSpPr/>
            <p:nvPr/>
          </p:nvSpPr>
          <p:spPr>
            <a:xfrm>
              <a:off x="4568850" y="2754075"/>
              <a:ext cx="253650" cy="147275"/>
            </a:xfrm>
            <a:custGeom>
              <a:avLst/>
              <a:gdLst/>
              <a:ahLst/>
              <a:cxnLst/>
              <a:rect l="l" t="t" r="r" b="b"/>
              <a:pathLst>
                <a:path w="10146" h="5891" extrusionOk="0">
                  <a:moveTo>
                    <a:pt x="3783" y="0"/>
                  </a:moveTo>
                  <a:lnTo>
                    <a:pt x="3625" y="20"/>
                  </a:lnTo>
                  <a:lnTo>
                    <a:pt x="3487" y="40"/>
                  </a:lnTo>
                  <a:lnTo>
                    <a:pt x="3349" y="79"/>
                  </a:lnTo>
                  <a:lnTo>
                    <a:pt x="3211" y="138"/>
                  </a:lnTo>
                  <a:lnTo>
                    <a:pt x="237" y="1872"/>
                  </a:lnTo>
                  <a:lnTo>
                    <a:pt x="138" y="1931"/>
                  </a:lnTo>
                  <a:lnTo>
                    <a:pt x="60" y="2010"/>
                  </a:lnTo>
                  <a:lnTo>
                    <a:pt x="20" y="2088"/>
                  </a:lnTo>
                  <a:lnTo>
                    <a:pt x="0" y="2187"/>
                  </a:lnTo>
                  <a:lnTo>
                    <a:pt x="20" y="2266"/>
                  </a:lnTo>
                  <a:lnTo>
                    <a:pt x="60" y="2364"/>
                  </a:lnTo>
                  <a:lnTo>
                    <a:pt x="138" y="2443"/>
                  </a:lnTo>
                  <a:lnTo>
                    <a:pt x="237" y="2502"/>
                  </a:lnTo>
                  <a:lnTo>
                    <a:pt x="5831" y="5752"/>
                  </a:lnTo>
                  <a:lnTo>
                    <a:pt x="5949" y="5811"/>
                  </a:lnTo>
                  <a:lnTo>
                    <a:pt x="6087" y="5851"/>
                  </a:lnTo>
                  <a:lnTo>
                    <a:pt x="6225" y="5870"/>
                  </a:lnTo>
                  <a:lnTo>
                    <a:pt x="6383" y="5890"/>
                  </a:lnTo>
                  <a:lnTo>
                    <a:pt x="6521" y="5870"/>
                  </a:lnTo>
                  <a:lnTo>
                    <a:pt x="6678" y="5851"/>
                  </a:lnTo>
                  <a:lnTo>
                    <a:pt x="6816" y="5811"/>
                  </a:lnTo>
                  <a:lnTo>
                    <a:pt x="6934" y="5752"/>
                  </a:lnTo>
                  <a:lnTo>
                    <a:pt x="9909" y="4019"/>
                  </a:lnTo>
                  <a:lnTo>
                    <a:pt x="10027" y="3960"/>
                  </a:lnTo>
                  <a:lnTo>
                    <a:pt x="10086" y="3881"/>
                  </a:lnTo>
                  <a:lnTo>
                    <a:pt x="10145" y="3782"/>
                  </a:lnTo>
                  <a:lnTo>
                    <a:pt x="10145" y="3704"/>
                  </a:lnTo>
                  <a:lnTo>
                    <a:pt x="10145" y="3645"/>
                  </a:lnTo>
                  <a:lnTo>
                    <a:pt x="10106" y="3585"/>
                  </a:lnTo>
                  <a:lnTo>
                    <a:pt x="10086" y="3526"/>
                  </a:lnTo>
                  <a:lnTo>
                    <a:pt x="10027" y="3448"/>
                  </a:lnTo>
                  <a:lnTo>
                    <a:pt x="9909" y="3388"/>
                  </a:lnTo>
                  <a:lnTo>
                    <a:pt x="4334" y="138"/>
                  </a:lnTo>
                  <a:lnTo>
                    <a:pt x="4216" y="79"/>
                  </a:lnTo>
                  <a:lnTo>
                    <a:pt x="4078" y="40"/>
                  </a:lnTo>
                  <a:lnTo>
                    <a:pt x="3920" y="20"/>
                  </a:lnTo>
                  <a:lnTo>
                    <a:pt x="3783" y="0"/>
                  </a:lnTo>
                  <a:close/>
                </a:path>
              </a:pathLst>
            </a:custGeom>
            <a:solidFill>
              <a:srgbClr val="59D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32"/>
            <p:cNvSpPr/>
            <p:nvPr/>
          </p:nvSpPr>
          <p:spPr>
            <a:xfrm>
              <a:off x="3981350" y="2905250"/>
              <a:ext cx="1065700" cy="369375"/>
            </a:xfrm>
            <a:custGeom>
              <a:avLst/>
              <a:gdLst/>
              <a:ahLst/>
              <a:cxnLst/>
              <a:rect l="l" t="t" r="r" b="b"/>
              <a:pathLst>
                <a:path w="42628" h="14775" extrusionOk="0">
                  <a:moveTo>
                    <a:pt x="0" y="1"/>
                  </a:moveTo>
                  <a:lnTo>
                    <a:pt x="0" y="1557"/>
                  </a:lnTo>
                  <a:lnTo>
                    <a:pt x="20" y="1714"/>
                  </a:lnTo>
                  <a:lnTo>
                    <a:pt x="60" y="1872"/>
                  </a:lnTo>
                  <a:lnTo>
                    <a:pt x="119" y="2030"/>
                  </a:lnTo>
                  <a:lnTo>
                    <a:pt x="217" y="2168"/>
                  </a:lnTo>
                  <a:lnTo>
                    <a:pt x="335" y="2325"/>
                  </a:lnTo>
                  <a:lnTo>
                    <a:pt x="473" y="2463"/>
                  </a:lnTo>
                  <a:lnTo>
                    <a:pt x="631" y="2601"/>
                  </a:lnTo>
                  <a:lnTo>
                    <a:pt x="828" y="2719"/>
                  </a:lnTo>
                  <a:lnTo>
                    <a:pt x="20782" y="14282"/>
                  </a:lnTo>
                  <a:lnTo>
                    <a:pt x="20999" y="14400"/>
                  </a:lnTo>
                  <a:lnTo>
                    <a:pt x="21215" y="14499"/>
                  </a:lnTo>
                  <a:lnTo>
                    <a:pt x="21472" y="14577"/>
                  </a:lnTo>
                  <a:lnTo>
                    <a:pt x="21708" y="14656"/>
                  </a:lnTo>
                  <a:lnTo>
                    <a:pt x="21984" y="14696"/>
                  </a:lnTo>
                  <a:lnTo>
                    <a:pt x="22240" y="14735"/>
                  </a:lnTo>
                  <a:lnTo>
                    <a:pt x="22516" y="14755"/>
                  </a:lnTo>
                  <a:lnTo>
                    <a:pt x="22791" y="14774"/>
                  </a:lnTo>
                  <a:lnTo>
                    <a:pt x="23067" y="14755"/>
                  </a:lnTo>
                  <a:lnTo>
                    <a:pt x="23343" y="14735"/>
                  </a:lnTo>
                  <a:lnTo>
                    <a:pt x="23599" y="14696"/>
                  </a:lnTo>
                  <a:lnTo>
                    <a:pt x="23875" y="14656"/>
                  </a:lnTo>
                  <a:lnTo>
                    <a:pt x="24131" y="14577"/>
                  </a:lnTo>
                  <a:lnTo>
                    <a:pt x="24367" y="14499"/>
                  </a:lnTo>
                  <a:lnTo>
                    <a:pt x="24604" y="14400"/>
                  </a:lnTo>
                  <a:lnTo>
                    <a:pt x="24820" y="14282"/>
                  </a:lnTo>
                  <a:lnTo>
                    <a:pt x="41780" y="4472"/>
                  </a:lnTo>
                  <a:lnTo>
                    <a:pt x="41977" y="4354"/>
                  </a:lnTo>
                  <a:lnTo>
                    <a:pt x="42155" y="4216"/>
                  </a:lnTo>
                  <a:lnTo>
                    <a:pt x="42293" y="4078"/>
                  </a:lnTo>
                  <a:lnTo>
                    <a:pt x="42411" y="3921"/>
                  </a:lnTo>
                  <a:lnTo>
                    <a:pt x="42509" y="3763"/>
                  </a:lnTo>
                  <a:lnTo>
                    <a:pt x="42588" y="3606"/>
                  </a:lnTo>
                  <a:lnTo>
                    <a:pt x="42608" y="3448"/>
                  </a:lnTo>
                  <a:lnTo>
                    <a:pt x="42627" y="3290"/>
                  </a:lnTo>
                  <a:lnTo>
                    <a:pt x="42627" y="1655"/>
                  </a:lnTo>
                  <a:lnTo>
                    <a:pt x="42608" y="1754"/>
                  </a:lnTo>
                  <a:lnTo>
                    <a:pt x="42588" y="1833"/>
                  </a:lnTo>
                  <a:lnTo>
                    <a:pt x="42568" y="1971"/>
                  </a:lnTo>
                  <a:lnTo>
                    <a:pt x="42529" y="2069"/>
                  </a:lnTo>
                  <a:lnTo>
                    <a:pt x="42490" y="2148"/>
                  </a:lnTo>
                  <a:lnTo>
                    <a:pt x="42411" y="2286"/>
                  </a:lnTo>
                  <a:lnTo>
                    <a:pt x="42332" y="2384"/>
                  </a:lnTo>
                  <a:lnTo>
                    <a:pt x="42233" y="2483"/>
                  </a:lnTo>
                  <a:lnTo>
                    <a:pt x="42155" y="2562"/>
                  </a:lnTo>
                  <a:lnTo>
                    <a:pt x="41977" y="2699"/>
                  </a:lnTo>
                  <a:lnTo>
                    <a:pt x="41780" y="2837"/>
                  </a:lnTo>
                  <a:lnTo>
                    <a:pt x="24820" y="12647"/>
                  </a:lnTo>
                  <a:lnTo>
                    <a:pt x="24604" y="12765"/>
                  </a:lnTo>
                  <a:lnTo>
                    <a:pt x="24367" y="12864"/>
                  </a:lnTo>
                  <a:lnTo>
                    <a:pt x="24111" y="12942"/>
                  </a:lnTo>
                  <a:lnTo>
                    <a:pt x="23855" y="13002"/>
                  </a:lnTo>
                  <a:lnTo>
                    <a:pt x="23599" y="13061"/>
                  </a:lnTo>
                  <a:lnTo>
                    <a:pt x="23343" y="13100"/>
                  </a:lnTo>
                  <a:lnTo>
                    <a:pt x="23067" y="13120"/>
                  </a:lnTo>
                  <a:lnTo>
                    <a:pt x="22516" y="13120"/>
                  </a:lnTo>
                  <a:lnTo>
                    <a:pt x="22240" y="13100"/>
                  </a:lnTo>
                  <a:lnTo>
                    <a:pt x="21984" y="13061"/>
                  </a:lnTo>
                  <a:lnTo>
                    <a:pt x="21708" y="13002"/>
                  </a:lnTo>
                  <a:lnTo>
                    <a:pt x="21452" y="12942"/>
                  </a:lnTo>
                  <a:lnTo>
                    <a:pt x="21215" y="12864"/>
                  </a:lnTo>
                  <a:lnTo>
                    <a:pt x="20979" y="12765"/>
                  </a:lnTo>
                  <a:lnTo>
                    <a:pt x="20762" y="12647"/>
                  </a:lnTo>
                  <a:lnTo>
                    <a:pt x="828" y="1084"/>
                  </a:lnTo>
                  <a:lnTo>
                    <a:pt x="631" y="946"/>
                  </a:lnTo>
                  <a:lnTo>
                    <a:pt x="454" y="808"/>
                  </a:lnTo>
                  <a:lnTo>
                    <a:pt x="375" y="730"/>
                  </a:lnTo>
                  <a:lnTo>
                    <a:pt x="276" y="631"/>
                  </a:lnTo>
                  <a:lnTo>
                    <a:pt x="197" y="533"/>
                  </a:lnTo>
                  <a:lnTo>
                    <a:pt x="138" y="414"/>
                  </a:lnTo>
                  <a:lnTo>
                    <a:pt x="99" y="316"/>
                  </a:lnTo>
                  <a:lnTo>
                    <a:pt x="40" y="217"/>
                  </a:lnTo>
                  <a:lnTo>
                    <a:pt x="20" y="80"/>
                  </a:lnTo>
                  <a:lnTo>
                    <a:pt x="0"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32"/>
            <p:cNvSpPr/>
            <p:nvPr/>
          </p:nvSpPr>
          <p:spPr>
            <a:xfrm>
              <a:off x="4648625" y="2891475"/>
              <a:ext cx="75375" cy="42375"/>
            </a:xfrm>
            <a:custGeom>
              <a:avLst/>
              <a:gdLst/>
              <a:ahLst/>
              <a:cxnLst/>
              <a:rect l="l" t="t" r="r" b="b"/>
              <a:pathLst>
                <a:path w="3015" h="1695" extrusionOk="0">
                  <a:moveTo>
                    <a:pt x="198" y="79"/>
                  </a:moveTo>
                  <a:lnTo>
                    <a:pt x="198" y="79"/>
                  </a:lnTo>
                  <a:lnTo>
                    <a:pt x="119" y="40"/>
                  </a:lnTo>
                  <a:lnTo>
                    <a:pt x="1" y="0"/>
                  </a:lnTo>
                  <a:lnTo>
                    <a:pt x="1" y="0"/>
                  </a:lnTo>
                  <a:lnTo>
                    <a:pt x="119" y="40"/>
                  </a:lnTo>
                  <a:lnTo>
                    <a:pt x="198" y="79"/>
                  </a:lnTo>
                  <a:lnTo>
                    <a:pt x="3014" y="1694"/>
                  </a:lnTo>
                  <a:lnTo>
                    <a:pt x="198" y="7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32"/>
            <p:cNvSpPr/>
            <p:nvPr/>
          </p:nvSpPr>
          <p:spPr>
            <a:xfrm>
              <a:off x="4421100" y="2894925"/>
              <a:ext cx="74900" cy="42850"/>
            </a:xfrm>
            <a:custGeom>
              <a:avLst/>
              <a:gdLst/>
              <a:ahLst/>
              <a:cxnLst/>
              <a:rect l="l" t="t" r="r" b="b"/>
              <a:pathLst>
                <a:path w="2996" h="1714" extrusionOk="0">
                  <a:moveTo>
                    <a:pt x="198" y="79"/>
                  </a:moveTo>
                  <a:lnTo>
                    <a:pt x="198" y="79"/>
                  </a:lnTo>
                  <a:lnTo>
                    <a:pt x="99" y="39"/>
                  </a:lnTo>
                  <a:lnTo>
                    <a:pt x="1" y="0"/>
                  </a:lnTo>
                  <a:lnTo>
                    <a:pt x="1" y="0"/>
                  </a:lnTo>
                  <a:lnTo>
                    <a:pt x="99" y="39"/>
                  </a:lnTo>
                  <a:lnTo>
                    <a:pt x="198" y="79"/>
                  </a:lnTo>
                  <a:lnTo>
                    <a:pt x="2995" y="1714"/>
                  </a:lnTo>
                  <a:lnTo>
                    <a:pt x="198" y="7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32"/>
            <p:cNvSpPr/>
            <p:nvPr/>
          </p:nvSpPr>
          <p:spPr>
            <a:xfrm>
              <a:off x="4837725" y="3001275"/>
              <a:ext cx="525" cy="1025"/>
            </a:xfrm>
            <a:custGeom>
              <a:avLst/>
              <a:gdLst/>
              <a:ahLst/>
              <a:cxnLst/>
              <a:rect l="l" t="t" r="r" b="b"/>
              <a:pathLst>
                <a:path w="21" h="41" extrusionOk="0">
                  <a:moveTo>
                    <a:pt x="1" y="1"/>
                  </a:moveTo>
                  <a:lnTo>
                    <a:pt x="1" y="21"/>
                  </a:lnTo>
                  <a:lnTo>
                    <a:pt x="20" y="40"/>
                  </a:lnTo>
                  <a:lnTo>
                    <a:pt x="1" y="1"/>
                  </a:lnTo>
                  <a:close/>
                </a:path>
              </a:pathLst>
            </a:custGeom>
            <a:solidFill>
              <a:srgbClr val="E3B0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32"/>
            <p:cNvSpPr/>
            <p:nvPr/>
          </p:nvSpPr>
          <p:spPr>
            <a:xfrm>
              <a:off x="4292100" y="2962375"/>
              <a:ext cx="11825" cy="525"/>
            </a:xfrm>
            <a:custGeom>
              <a:avLst/>
              <a:gdLst/>
              <a:ahLst/>
              <a:cxnLst/>
              <a:rect l="l" t="t" r="r" b="b"/>
              <a:pathLst>
                <a:path w="473" h="21" extrusionOk="0">
                  <a:moveTo>
                    <a:pt x="0" y="20"/>
                  </a:moveTo>
                  <a:lnTo>
                    <a:pt x="0" y="20"/>
                  </a:lnTo>
                  <a:lnTo>
                    <a:pt x="118" y="1"/>
                  </a:lnTo>
                  <a:lnTo>
                    <a:pt x="236" y="1"/>
                  </a:lnTo>
                  <a:lnTo>
                    <a:pt x="355" y="1"/>
                  </a:lnTo>
                  <a:lnTo>
                    <a:pt x="473" y="20"/>
                  </a:lnTo>
                  <a:lnTo>
                    <a:pt x="473" y="20"/>
                  </a:lnTo>
                  <a:lnTo>
                    <a:pt x="355" y="1"/>
                  </a:lnTo>
                  <a:lnTo>
                    <a:pt x="236" y="1"/>
                  </a:lnTo>
                  <a:lnTo>
                    <a:pt x="118" y="1"/>
                  </a:lnTo>
                  <a:lnTo>
                    <a:pt x="0" y="20"/>
                  </a:lnTo>
                  <a:lnTo>
                    <a:pt x="0" y="2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32"/>
            <p:cNvSpPr/>
            <p:nvPr/>
          </p:nvSpPr>
          <p:spPr>
            <a:xfrm>
              <a:off x="4746625" y="2857000"/>
              <a:ext cx="219175" cy="127075"/>
            </a:xfrm>
            <a:custGeom>
              <a:avLst/>
              <a:gdLst/>
              <a:ahLst/>
              <a:cxnLst/>
              <a:rect l="l" t="t" r="r" b="b"/>
              <a:pathLst>
                <a:path w="8767" h="5083" extrusionOk="0">
                  <a:moveTo>
                    <a:pt x="3802" y="0"/>
                  </a:moveTo>
                  <a:lnTo>
                    <a:pt x="3664" y="20"/>
                  </a:lnTo>
                  <a:lnTo>
                    <a:pt x="3526" y="40"/>
                  </a:lnTo>
                  <a:lnTo>
                    <a:pt x="3408" y="79"/>
                  </a:lnTo>
                  <a:lnTo>
                    <a:pt x="3310" y="118"/>
                  </a:lnTo>
                  <a:lnTo>
                    <a:pt x="197" y="1911"/>
                  </a:lnTo>
                  <a:lnTo>
                    <a:pt x="99" y="1990"/>
                  </a:lnTo>
                  <a:lnTo>
                    <a:pt x="40" y="2049"/>
                  </a:lnTo>
                  <a:lnTo>
                    <a:pt x="1" y="2128"/>
                  </a:lnTo>
                  <a:lnTo>
                    <a:pt x="1" y="2207"/>
                  </a:lnTo>
                  <a:lnTo>
                    <a:pt x="1" y="2285"/>
                  </a:lnTo>
                  <a:lnTo>
                    <a:pt x="40" y="2364"/>
                  </a:lnTo>
                  <a:lnTo>
                    <a:pt x="99" y="2423"/>
                  </a:lnTo>
                  <a:lnTo>
                    <a:pt x="197" y="2482"/>
                  </a:lnTo>
                  <a:lnTo>
                    <a:pt x="4452" y="4964"/>
                  </a:lnTo>
                  <a:lnTo>
                    <a:pt x="4570" y="5023"/>
                  </a:lnTo>
                  <a:lnTo>
                    <a:pt x="4689" y="5063"/>
                  </a:lnTo>
                  <a:lnTo>
                    <a:pt x="4886" y="5082"/>
                  </a:lnTo>
                  <a:lnTo>
                    <a:pt x="5083" y="5082"/>
                  </a:lnTo>
                  <a:lnTo>
                    <a:pt x="5280" y="5043"/>
                  </a:lnTo>
                  <a:lnTo>
                    <a:pt x="5437" y="4964"/>
                  </a:lnTo>
                  <a:lnTo>
                    <a:pt x="8550" y="3172"/>
                  </a:lnTo>
                  <a:lnTo>
                    <a:pt x="8648" y="3113"/>
                  </a:lnTo>
                  <a:lnTo>
                    <a:pt x="8707" y="3034"/>
                  </a:lnTo>
                  <a:lnTo>
                    <a:pt x="8747" y="2955"/>
                  </a:lnTo>
                  <a:lnTo>
                    <a:pt x="8766" y="2876"/>
                  </a:lnTo>
                  <a:lnTo>
                    <a:pt x="8747" y="2817"/>
                  </a:lnTo>
                  <a:lnTo>
                    <a:pt x="8707" y="2738"/>
                  </a:lnTo>
                  <a:lnTo>
                    <a:pt x="8648" y="2660"/>
                  </a:lnTo>
                  <a:lnTo>
                    <a:pt x="8550" y="2600"/>
                  </a:lnTo>
                  <a:lnTo>
                    <a:pt x="4295" y="118"/>
                  </a:lnTo>
                  <a:lnTo>
                    <a:pt x="4177" y="79"/>
                  </a:lnTo>
                  <a:lnTo>
                    <a:pt x="4058" y="40"/>
                  </a:lnTo>
                  <a:lnTo>
                    <a:pt x="3920" y="20"/>
                  </a:lnTo>
                  <a:lnTo>
                    <a:pt x="3802" y="0"/>
                  </a:lnTo>
                  <a:close/>
                </a:path>
              </a:pathLst>
            </a:custGeom>
            <a:solidFill>
              <a:srgbClr val="26C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32"/>
            <p:cNvSpPr/>
            <p:nvPr/>
          </p:nvSpPr>
          <p:spPr>
            <a:xfrm>
              <a:off x="4531425" y="2959425"/>
              <a:ext cx="75375" cy="42375"/>
            </a:xfrm>
            <a:custGeom>
              <a:avLst/>
              <a:gdLst/>
              <a:ahLst/>
              <a:cxnLst/>
              <a:rect l="l" t="t" r="r" b="b"/>
              <a:pathLst>
                <a:path w="3015" h="1695" extrusionOk="0">
                  <a:moveTo>
                    <a:pt x="197" y="79"/>
                  </a:moveTo>
                  <a:lnTo>
                    <a:pt x="197" y="79"/>
                  </a:lnTo>
                  <a:lnTo>
                    <a:pt x="99" y="20"/>
                  </a:lnTo>
                  <a:lnTo>
                    <a:pt x="0" y="1"/>
                  </a:lnTo>
                  <a:lnTo>
                    <a:pt x="0" y="1"/>
                  </a:lnTo>
                  <a:lnTo>
                    <a:pt x="99" y="20"/>
                  </a:lnTo>
                  <a:lnTo>
                    <a:pt x="197" y="79"/>
                  </a:lnTo>
                  <a:lnTo>
                    <a:pt x="3014" y="1695"/>
                  </a:lnTo>
                  <a:lnTo>
                    <a:pt x="197" y="7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32"/>
            <p:cNvSpPr/>
            <p:nvPr/>
          </p:nvSpPr>
          <p:spPr>
            <a:xfrm>
              <a:off x="4837725" y="3001775"/>
              <a:ext cx="1025" cy="1500"/>
            </a:xfrm>
            <a:custGeom>
              <a:avLst/>
              <a:gdLst/>
              <a:ahLst/>
              <a:cxnLst/>
              <a:rect l="l" t="t" r="r" b="b"/>
              <a:pathLst>
                <a:path w="41" h="60" extrusionOk="0">
                  <a:moveTo>
                    <a:pt x="1" y="1"/>
                  </a:moveTo>
                  <a:lnTo>
                    <a:pt x="40" y="60"/>
                  </a:lnTo>
                  <a:lnTo>
                    <a:pt x="20" y="20"/>
                  </a:lnTo>
                  <a:lnTo>
                    <a:pt x="1"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32"/>
            <p:cNvSpPr/>
            <p:nvPr/>
          </p:nvSpPr>
          <p:spPr>
            <a:xfrm>
              <a:off x="4764350" y="2957450"/>
              <a:ext cx="73400" cy="43850"/>
            </a:xfrm>
            <a:custGeom>
              <a:avLst/>
              <a:gdLst/>
              <a:ahLst/>
              <a:cxnLst/>
              <a:rect l="l" t="t" r="r" b="b"/>
              <a:pathLst>
                <a:path w="2936" h="1754" extrusionOk="0">
                  <a:moveTo>
                    <a:pt x="2798" y="1636"/>
                  </a:moveTo>
                  <a:lnTo>
                    <a:pt x="1" y="1"/>
                  </a:lnTo>
                  <a:lnTo>
                    <a:pt x="2798" y="1636"/>
                  </a:lnTo>
                  <a:lnTo>
                    <a:pt x="2798" y="1636"/>
                  </a:lnTo>
                  <a:lnTo>
                    <a:pt x="2877" y="1675"/>
                  </a:lnTo>
                  <a:lnTo>
                    <a:pt x="2936" y="1754"/>
                  </a:lnTo>
                  <a:lnTo>
                    <a:pt x="2936" y="1754"/>
                  </a:lnTo>
                  <a:lnTo>
                    <a:pt x="2936" y="1754"/>
                  </a:lnTo>
                  <a:lnTo>
                    <a:pt x="2877" y="1675"/>
                  </a:lnTo>
                  <a:lnTo>
                    <a:pt x="2798" y="1636"/>
                  </a:lnTo>
                  <a:lnTo>
                    <a:pt x="2798" y="1636"/>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32"/>
            <p:cNvSpPr/>
            <p:nvPr/>
          </p:nvSpPr>
          <p:spPr>
            <a:xfrm>
              <a:off x="4440325" y="3004725"/>
              <a:ext cx="500" cy="1500"/>
            </a:xfrm>
            <a:custGeom>
              <a:avLst/>
              <a:gdLst/>
              <a:ahLst/>
              <a:cxnLst/>
              <a:rect l="l" t="t" r="r" b="b"/>
              <a:pathLst>
                <a:path w="20" h="60" extrusionOk="0">
                  <a:moveTo>
                    <a:pt x="20" y="1"/>
                  </a:moveTo>
                  <a:lnTo>
                    <a:pt x="0" y="60"/>
                  </a:lnTo>
                  <a:lnTo>
                    <a:pt x="20" y="40"/>
                  </a:lnTo>
                  <a:lnTo>
                    <a:pt x="20"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32"/>
            <p:cNvSpPr/>
            <p:nvPr/>
          </p:nvSpPr>
          <p:spPr>
            <a:xfrm>
              <a:off x="4440325" y="3009175"/>
              <a:ext cx="500" cy="1500"/>
            </a:xfrm>
            <a:custGeom>
              <a:avLst/>
              <a:gdLst/>
              <a:ahLst/>
              <a:cxnLst/>
              <a:rect l="l" t="t" r="r" b="b"/>
              <a:pathLst>
                <a:path w="20" h="60" extrusionOk="0">
                  <a:moveTo>
                    <a:pt x="0" y="0"/>
                  </a:moveTo>
                  <a:lnTo>
                    <a:pt x="0" y="39"/>
                  </a:lnTo>
                  <a:lnTo>
                    <a:pt x="20" y="59"/>
                  </a:lnTo>
                  <a:lnTo>
                    <a:pt x="0"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32"/>
            <p:cNvSpPr/>
            <p:nvPr/>
          </p:nvSpPr>
          <p:spPr>
            <a:xfrm>
              <a:off x="4303900" y="2962875"/>
              <a:ext cx="78325" cy="45325"/>
            </a:xfrm>
            <a:custGeom>
              <a:avLst/>
              <a:gdLst/>
              <a:ahLst/>
              <a:cxnLst/>
              <a:rect l="l" t="t" r="r" b="b"/>
              <a:pathLst>
                <a:path w="3133" h="1813" extrusionOk="0">
                  <a:moveTo>
                    <a:pt x="2995" y="1694"/>
                  </a:moveTo>
                  <a:lnTo>
                    <a:pt x="198" y="79"/>
                  </a:lnTo>
                  <a:lnTo>
                    <a:pt x="198" y="79"/>
                  </a:lnTo>
                  <a:lnTo>
                    <a:pt x="99" y="40"/>
                  </a:lnTo>
                  <a:lnTo>
                    <a:pt x="1" y="0"/>
                  </a:lnTo>
                  <a:lnTo>
                    <a:pt x="1" y="0"/>
                  </a:lnTo>
                  <a:lnTo>
                    <a:pt x="99" y="40"/>
                  </a:lnTo>
                  <a:lnTo>
                    <a:pt x="198" y="79"/>
                  </a:lnTo>
                  <a:lnTo>
                    <a:pt x="2995" y="1694"/>
                  </a:lnTo>
                  <a:lnTo>
                    <a:pt x="2995" y="1694"/>
                  </a:lnTo>
                  <a:lnTo>
                    <a:pt x="3074" y="1754"/>
                  </a:lnTo>
                  <a:lnTo>
                    <a:pt x="3133" y="1813"/>
                  </a:lnTo>
                  <a:lnTo>
                    <a:pt x="3133" y="1813"/>
                  </a:lnTo>
                  <a:lnTo>
                    <a:pt x="3074" y="1754"/>
                  </a:lnTo>
                  <a:lnTo>
                    <a:pt x="2995" y="1694"/>
                  </a:lnTo>
                  <a:lnTo>
                    <a:pt x="2995" y="1694"/>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32"/>
            <p:cNvSpPr/>
            <p:nvPr/>
          </p:nvSpPr>
          <p:spPr>
            <a:xfrm>
              <a:off x="4625475" y="3022450"/>
              <a:ext cx="10875" cy="3000"/>
            </a:xfrm>
            <a:custGeom>
              <a:avLst/>
              <a:gdLst/>
              <a:ahLst/>
              <a:cxnLst/>
              <a:rect l="l" t="t" r="r" b="b"/>
              <a:pathLst>
                <a:path w="435" h="120" extrusionOk="0">
                  <a:moveTo>
                    <a:pt x="1" y="119"/>
                  </a:moveTo>
                  <a:lnTo>
                    <a:pt x="1" y="119"/>
                  </a:lnTo>
                  <a:lnTo>
                    <a:pt x="80" y="60"/>
                  </a:lnTo>
                  <a:lnTo>
                    <a:pt x="198" y="40"/>
                  </a:lnTo>
                  <a:lnTo>
                    <a:pt x="316" y="21"/>
                  </a:lnTo>
                  <a:lnTo>
                    <a:pt x="434" y="1"/>
                  </a:lnTo>
                  <a:lnTo>
                    <a:pt x="434" y="1"/>
                  </a:lnTo>
                  <a:lnTo>
                    <a:pt x="316" y="21"/>
                  </a:lnTo>
                  <a:lnTo>
                    <a:pt x="198" y="40"/>
                  </a:lnTo>
                  <a:lnTo>
                    <a:pt x="80" y="60"/>
                  </a:lnTo>
                  <a:lnTo>
                    <a:pt x="1" y="119"/>
                  </a:lnTo>
                  <a:lnTo>
                    <a:pt x="1" y="11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32"/>
            <p:cNvSpPr/>
            <p:nvPr/>
          </p:nvSpPr>
          <p:spPr>
            <a:xfrm>
              <a:off x="4636325" y="3022450"/>
              <a:ext cx="10850" cy="3000"/>
            </a:xfrm>
            <a:custGeom>
              <a:avLst/>
              <a:gdLst/>
              <a:ahLst/>
              <a:cxnLst/>
              <a:rect l="l" t="t" r="r" b="b"/>
              <a:pathLst>
                <a:path w="434" h="120" extrusionOk="0">
                  <a:moveTo>
                    <a:pt x="433" y="119"/>
                  </a:moveTo>
                  <a:lnTo>
                    <a:pt x="433" y="119"/>
                  </a:lnTo>
                  <a:lnTo>
                    <a:pt x="335" y="60"/>
                  </a:lnTo>
                  <a:lnTo>
                    <a:pt x="217" y="40"/>
                  </a:lnTo>
                  <a:lnTo>
                    <a:pt x="118" y="21"/>
                  </a:lnTo>
                  <a:lnTo>
                    <a:pt x="0" y="1"/>
                  </a:lnTo>
                  <a:lnTo>
                    <a:pt x="0" y="1"/>
                  </a:lnTo>
                  <a:lnTo>
                    <a:pt x="118" y="21"/>
                  </a:lnTo>
                  <a:lnTo>
                    <a:pt x="217" y="40"/>
                  </a:lnTo>
                  <a:lnTo>
                    <a:pt x="335" y="60"/>
                  </a:lnTo>
                  <a:lnTo>
                    <a:pt x="433" y="119"/>
                  </a:lnTo>
                  <a:lnTo>
                    <a:pt x="433" y="11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32"/>
            <p:cNvSpPr/>
            <p:nvPr/>
          </p:nvSpPr>
          <p:spPr>
            <a:xfrm>
              <a:off x="4439825" y="2958450"/>
              <a:ext cx="171400" cy="99500"/>
            </a:xfrm>
            <a:custGeom>
              <a:avLst/>
              <a:gdLst/>
              <a:ahLst/>
              <a:cxnLst/>
              <a:rect l="l" t="t" r="r" b="b"/>
              <a:pathLst>
                <a:path w="6856" h="3980" extrusionOk="0">
                  <a:moveTo>
                    <a:pt x="3487" y="0"/>
                  </a:moveTo>
                  <a:lnTo>
                    <a:pt x="3310" y="20"/>
                  </a:lnTo>
                  <a:lnTo>
                    <a:pt x="3152" y="40"/>
                  </a:lnTo>
                  <a:lnTo>
                    <a:pt x="2995" y="118"/>
                  </a:lnTo>
                  <a:lnTo>
                    <a:pt x="178" y="1734"/>
                  </a:lnTo>
                  <a:lnTo>
                    <a:pt x="99" y="1793"/>
                  </a:lnTo>
                  <a:lnTo>
                    <a:pt x="40" y="1852"/>
                  </a:lnTo>
                  <a:lnTo>
                    <a:pt x="20" y="1911"/>
                  </a:lnTo>
                  <a:lnTo>
                    <a:pt x="40" y="1891"/>
                  </a:lnTo>
                  <a:lnTo>
                    <a:pt x="40" y="1891"/>
                  </a:lnTo>
                  <a:lnTo>
                    <a:pt x="20" y="1950"/>
                  </a:lnTo>
                  <a:lnTo>
                    <a:pt x="1" y="1990"/>
                  </a:lnTo>
                  <a:lnTo>
                    <a:pt x="20" y="2029"/>
                  </a:lnTo>
                  <a:lnTo>
                    <a:pt x="40" y="2088"/>
                  </a:lnTo>
                  <a:lnTo>
                    <a:pt x="20" y="2068"/>
                  </a:lnTo>
                  <a:lnTo>
                    <a:pt x="40" y="2128"/>
                  </a:lnTo>
                  <a:lnTo>
                    <a:pt x="99" y="2187"/>
                  </a:lnTo>
                  <a:lnTo>
                    <a:pt x="178" y="2246"/>
                  </a:lnTo>
                  <a:lnTo>
                    <a:pt x="2975" y="3861"/>
                  </a:lnTo>
                  <a:lnTo>
                    <a:pt x="3073" y="3920"/>
                  </a:lnTo>
                  <a:lnTo>
                    <a:pt x="3192" y="3940"/>
                  </a:lnTo>
                  <a:lnTo>
                    <a:pt x="3349" y="3979"/>
                  </a:lnTo>
                  <a:lnTo>
                    <a:pt x="3526" y="3959"/>
                  </a:lnTo>
                  <a:lnTo>
                    <a:pt x="3704" y="3940"/>
                  </a:lnTo>
                  <a:lnTo>
                    <a:pt x="3861" y="3861"/>
                  </a:lnTo>
                  <a:lnTo>
                    <a:pt x="6678" y="2246"/>
                  </a:lnTo>
                  <a:lnTo>
                    <a:pt x="6757" y="2187"/>
                  </a:lnTo>
                  <a:lnTo>
                    <a:pt x="6796" y="2128"/>
                  </a:lnTo>
                  <a:lnTo>
                    <a:pt x="6836" y="2049"/>
                  </a:lnTo>
                  <a:lnTo>
                    <a:pt x="6855" y="1990"/>
                  </a:lnTo>
                  <a:lnTo>
                    <a:pt x="6836" y="1911"/>
                  </a:lnTo>
                  <a:lnTo>
                    <a:pt x="6796" y="1852"/>
                  </a:lnTo>
                  <a:lnTo>
                    <a:pt x="6757" y="1793"/>
                  </a:lnTo>
                  <a:lnTo>
                    <a:pt x="6678" y="1734"/>
                  </a:lnTo>
                  <a:lnTo>
                    <a:pt x="3861" y="118"/>
                  </a:lnTo>
                  <a:lnTo>
                    <a:pt x="3763" y="59"/>
                  </a:lnTo>
                  <a:lnTo>
                    <a:pt x="3664" y="40"/>
                  </a:lnTo>
                  <a:lnTo>
                    <a:pt x="3487"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32"/>
            <p:cNvSpPr/>
            <p:nvPr/>
          </p:nvSpPr>
          <p:spPr>
            <a:xfrm>
              <a:off x="4212300" y="2962375"/>
              <a:ext cx="170925" cy="99025"/>
            </a:xfrm>
            <a:custGeom>
              <a:avLst/>
              <a:gdLst/>
              <a:ahLst/>
              <a:cxnLst/>
              <a:rect l="l" t="t" r="r" b="b"/>
              <a:pathLst>
                <a:path w="6837" h="3961" extrusionOk="0">
                  <a:moveTo>
                    <a:pt x="3310" y="1"/>
                  </a:moveTo>
                  <a:lnTo>
                    <a:pt x="3192" y="20"/>
                  </a:lnTo>
                  <a:lnTo>
                    <a:pt x="3094" y="60"/>
                  </a:lnTo>
                  <a:lnTo>
                    <a:pt x="2995" y="99"/>
                  </a:lnTo>
                  <a:lnTo>
                    <a:pt x="178" y="1734"/>
                  </a:lnTo>
                  <a:lnTo>
                    <a:pt x="99" y="1774"/>
                  </a:lnTo>
                  <a:lnTo>
                    <a:pt x="40" y="1852"/>
                  </a:lnTo>
                  <a:lnTo>
                    <a:pt x="1" y="1911"/>
                  </a:lnTo>
                  <a:lnTo>
                    <a:pt x="1" y="1971"/>
                  </a:lnTo>
                  <a:lnTo>
                    <a:pt x="1" y="2049"/>
                  </a:lnTo>
                  <a:lnTo>
                    <a:pt x="40" y="2108"/>
                  </a:lnTo>
                  <a:lnTo>
                    <a:pt x="99" y="2168"/>
                  </a:lnTo>
                  <a:lnTo>
                    <a:pt x="178" y="2227"/>
                  </a:lnTo>
                  <a:lnTo>
                    <a:pt x="2975" y="3862"/>
                  </a:lnTo>
                  <a:lnTo>
                    <a:pt x="3074" y="3901"/>
                  </a:lnTo>
                  <a:lnTo>
                    <a:pt x="3172" y="3940"/>
                  </a:lnTo>
                  <a:lnTo>
                    <a:pt x="3291" y="3960"/>
                  </a:lnTo>
                  <a:lnTo>
                    <a:pt x="3527" y="3960"/>
                  </a:lnTo>
                  <a:lnTo>
                    <a:pt x="3645" y="3940"/>
                  </a:lnTo>
                  <a:lnTo>
                    <a:pt x="3744" y="3901"/>
                  </a:lnTo>
                  <a:lnTo>
                    <a:pt x="3842" y="3862"/>
                  </a:lnTo>
                  <a:lnTo>
                    <a:pt x="6659" y="2227"/>
                  </a:lnTo>
                  <a:lnTo>
                    <a:pt x="6777" y="2148"/>
                  </a:lnTo>
                  <a:lnTo>
                    <a:pt x="6817" y="2089"/>
                  </a:lnTo>
                  <a:lnTo>
                    <a:pt x="6836" y="2049"/>
                  </a:lnTo>
                  <a:lnTo>
                    <a:pt x="6836" y="1990"/>
                  </a:lnTo>
                  <a:lnTo>
                    <a:pt x="6836" y="1931"/>
                  </a:lnTo>
                  <a:lnTo>
                    <a:pt x="6817" y="1892"/>
                  </a:lnTo>
                  <a:lnTo>
                    <a:pt x="6797" y="1833"/>
                  </a:lnTo>
                  <a:lnTo>
                    <a:pt x="6738" y="1774"/>
                  </a:lnTo>
                  <a:lnTo>
                    <a:pt x="6659" y="1714"/>
                  </a:lnTo>
                  <a:lnTo>
                    <a:pt x="3862" y="99"/>
                  </a:lnTo>
                  <a:lnTo>
                    <a:pt x="3763" y="60"/>
                  </a:lnTo>
                  <a:lnTo>
                    <a:pt x="3665" y="20"/>
                  </a:lnTo>
                  <a:lnTo>
                    <a:pt x="3547"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32"/>
            <p:cNvSpPr/>
            <p:nvPr/>
          </p:nvSpPr>
          <p:spPr>
            <a:xfrm>
              <a:off x="4551125" y="3068750"/>
              <a:ext cx="500" cy="1500"/>
            </a:xfrm>
            <a:custGeom>
              <a:avLst/>
              <a:gdLst/>
              <a:ahLst/>
              <a:cxnLst/>
              <a:rect l="l" t="t" r="r" b="b"/>
              <a:pathLst>
                <a:path w="20" h="60" extrusionOk="0">
                  <a:moveTo>
                    <a:pt x="0" y="60"/>
                  </a:moveTo>
                  <a:lnTo>
                    <a:pt x="0" y="60"/>
                  </a:lnTo>
                  <a:lnTo>
                    <a:pt x="0" y="60"/>
                  </a:lnTo>
                  <a:lnTo>
                    <a:pt x="20" y="1"/>
                  </a:lnTo>
                  <a:lnTo>
                    <a:pt x="20" y="1"/>
                  </a:lnTo>
                  <a:lnTo>
                    <a:pt x="20" y="1"/>
                  </a:lnTo>
                  <a:lnTo>
                    <a:pt x="0" y="60"/>
                  </a:lnTo>
                  <a:lnTo>
                    <a:pt x="0" y="6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2"/>
            <p:cNvSpPr/>
            <p:nvPr/>
          </p:nvSpPr>
          <p:spPr>
            <a:xfrm>
              <a:off x="4717075" y="3065800"/>
              <a:ext cx="3475" cy="2975"/>
            </a:xfrm>
            <a:custGeom>
              <a:avLst/>
              <a:gdLst/>
              <a:ahLst/>
              <a:cxnLst/>
              <a:rect l="l" t="t" r="r" b="b"/>
              <a:pathLst>
                <a:path w="139" h="119" extrusionOk="0">
                  <a:moveTo>
                    <a:pt x="1" y="0"/>
                  </a:moveTo>
                  <a:lnTo>
                    <a:pt x="1" y="0"/>
                  </a:lnTo>
                  <a:lnTo>
                    <a:pt x="79" y="59"/>
                  </a:lnTo>
                  <a:lnTo>
                    <a:pt x="138" y="119"/>
                  </a:lnTo>
                  <a:lnTo>
                    <a:pt x="138" y="119"/>
                  </a:lnTo>
                  <a:lnTo>
                    <a:pt x="138" y="119"/>
                  </a:lnTo>
                  <a:lnTo>
                    <a:pt x="79" y="59"/>
                  </a:lnTo>
                  <a:lnTo>
                    <a:pt x="1" y="0"/>
                  </a:lnTo>
                  <a:lnTo>
                    <a:pt x="1"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32"/>
            <p:cNvSpPr/>
            <p:nvPr/>
          </p:nvSpPr>
          <p:spPr>
            <a:xfrm>
              <a:off x="4721025" y="3070225"/>
              <a:ext cx="500" cy="2000"/>
            </a:xfrm>
            <a:custGeom>
              <a:avLst/>
              <a:gdLst/>
              <a:ahLst/>
              <a:cxnLst/>
              <a:rect l="l" t="t" r="r" b="b"/>
              <a:pathLst>
                <a:path w="20" h="80" extrusionOk="0">
                  <a:moveTo>
                    <a:pt x="0" y="1"/>
                  </a:moveTo>
                  <a:lnTo>
                    <a:pt x="0" y="1"/>
                  </a:lnTo>
                  <a:lnTo>
                    <a:pt x="0" y="1"/>
                  </a:lnTo>
                  <a:lnTo>
                    <a:pt x="20" y="40"/>
                  </a:lnTo>
                  <a:lnTo>
                    <a:pt x="20" y="79"/>
                  </a:lnTo>
                  <a:lnTo>
                    <a:pt x="20" y="79"/>
                  </a:lnTo>
                  <a:lnTo>
                    <a:pt x="20" y="40"/>
                  </a:lnTo>
                  <a:lnTo>
                    <a:pt x="0" y="1"/>
                  </a:lnTo>
                  <a:lnTo>
                    <a:pt x="0"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32"/>
            <p:cNvSpPr/>
            <p:nvPr/>
          </p:nvSpPr>
          <p:spPr>
            <a:xfrm>
              <a:off x="4550625" y="3022450"/>
              <a:ext cx="170900" cy="99500"/>
            </a:xfrm>
            <a:custGeom>
              <a:avLst/>
              <a:gdLst/>
              <a:ahLst/>
              <a:cxnLst/>
              <a:rect l="l" t="t" r="r" b="b"/>
              <a:pathLst>
                <a:path w="6836" h="3980" extrusionOk="0">
                  <a:moveTo>
                    <a:pt x="3428" y="1"/>
                  </a:moveTo>
                  <a:lnTo>
                    <a:pt x="3310" y="21"/>
                  </a:lnTo>
                  <a:lnTo>
                    <a:pt x="3192" y="40"/>
                  </a:lnTo>
                  <a:lnTo>
                    <a:pt x="3074" y="60"/>
                  </a:lnTo>
                  <a:lnTo>
                    <a:pt x="2995" y="119"/>
                  </a:lnTo>
                  <a:lnTo>
                    <a:pt x="178" y="1734"/>
                  </a:lnTo>
                  <a:lnTo>
                    <a:pt x="99" y="1793"/>
                  </a:lnTo>
                  <a:lnTo>
                    <a:pt x="40" y="1853"/>
                  </a:lnTo>
                  <a:lnTo>
                    <a:pt x="20" y="1912"/>
                  </a:lnTo>
                  <a:lnTo>
                    <a:pt x="1" y="1990"/>
                  </a:lnTo>
                  <a:lnTo>
                    <a:pt x="20" y="2089"/>
                  </a:lnTo>
                  <a:lnTo>
                    <a:pt x="79" y="2168"/>
                  </a:lnTo>
                  <a:lnTo>
                    <a:pt x="178" y="2247"/>
                  </a:lnTo>
                  <a:lnTo>
                    <a:pt x="2975" y="3881"/>
                  </a:lnTo>
                  <a:lnTo>
                    <a:pt x="3074" y="3921"/>
                  </a:lnTo>
                  <a:lnTo>
                    <a:pt x="3172" y="3960"/>
                  </a:lnTo>
                  <a:lnTo>
                    <a:pt x="3290" y="3980"/>
                  </a:lnTo>
                  <a:lnTo>
                    <a:pt x="3408" y="3980"/>
                  </a:lnTo>
                  <a:lnTo>
                    <a:pt x="3527" y="3960"/>
                  </a:lnTo>
                  <a:lnTo>
                    <a:pt x="3645" y="3941"/>
                  </a:lnTo>
                  <a:lnTo>
                    <a:pt x="3743" y="3921"/>
                  </a:lnTo>
                  <a:lnTo>
                    <a:pt x="3842" y="3862"/>
                  </a:lnTo>
                  <a:lnTo>
                    <a:pt x="6659" y="2247"/>
                  </a:lnTo>
                  <a:lnTo>
                    <a:pt x="6737" y="2187"/>
                  </a:lnTo>
                  <a:lnTo>
                    <a:pt x="6796" y="2128"/>
                  </a:lnTo>
                  <a:lnTo>
                    <a:pt x="6836" y="2069"/>
                  </a:lnTo>
                  <a:lnTo>
                    <a:pt x="6836" y="1990"/>
                  </a:lnTo>
                  <a:lnTo>
                    <a:pt x="6836" y="1951"/>
                  </a:lnTo>
                  <a:lnTo>
                    <a:pt x="6816" y="1912"/>
                  </a:lnTo>
                  <a:lnTo>
                    <a:pt x="6796" y="1853"/>
                  </a:lnTo>
                  <a:lnTo>
                    <a:pt x="6737" y="1793"/>
                  </a:lnTo>
                  <a:lnTo>
                    <a:pt x="6659" y="1734"/>
                  </a:lnTo>
                  <a:lnTo>
                    <a:pt x="3861" y="119"/>
                  </a:lnTo>
                  <a:lnTo>
                    <a:pt x="3763" y="60"/>
                  </a:lnTo>
                  <a:lnTo>
                    <a:pt x="3645" y="40"/>
                  </a:lnTo>
                  <a:lnTo>
                    <a:pt x="3546" y="21"/>
                  </a:lnTo>
                  <a:lnTo>
                    <a:pt x="3428"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32"/>
            <p:cNvSpPr/>
            <p:nvPr/>
          </p:nvSpPr>
          <p:spPr>
            <a:xfrm>
              <a:off x="4322625" y="3026400"/>
              <a:ext cx="171400" cy="99000"/>
            </a:xfrm>
            <a:custGeom>
              <a:avLst/>
              <a:gdLst/>
              <a:ahLst/>
              <a:cxnLst/>
              <a:rect l="l" t="t" r="r" b="b"/>
              <a:pathLst>
                <a:path w="6856" h="3960" extrusionOk="0">
                  <a:moveTo>
                    <a:pt x="3329" y="1"/>
                  </a:moveTo>
                  <a:lnTo>
                    <a:pt x="3211" y="20"/>
                  </a:lnTo>
                  <a:lnTo>
                    <a:pt x="3093" y="60"/>
                  </a:lnTo>
                  <a:lnTo>
                    <a:pt x="2994" y="99"/>
                  </a:lnTo>
                  <a:lnTo>
                    <a:pt x="178" y="1734"/>
                  </a:lnTo>
                  <a:lnTo>
                    <a:pt x="99" y="1793"/>
                  </a:lnTo>
                  <a:lnTo>
                    <a:pt x="40" y="1852"/>
                  </a:lnTo>
                  <a:lnTo>
                    <a:pt x="20" y="1911"/>
                  </a:lnTo>
                  <a:lnTo>
                    <a:pt x="0" y="1990"/>
                  </a:lnTo>
                  <a:lnTo>
                    <a:pt x="0" y="2049"/>
                  </a:lnTo>
                  <a:lnTo>
                    <a:pt x="40" y="2108"/>
                  </a:lnTo>
                  <a:lnTo>
                    <a:pt x="99" y="2187"/>
                  </a:lnTo>
                  <a:lnTo>
                    <a:pt x="178" y="2226"/>
                  </a:lnTo>
                  <a:lnTo>
                    <a:pt x="2975" y="3861"/>
                  </a:lnTo>
                  <a:lnTo>
                    <a:pt x="3073" y="3901"/>
                  </a:lnTo>
                  <a:lnTo>
                    <a:pt x="3191" y="3940"/>
                  </a:lnTo>
                  <a:lnTo>
                    <a:pt x="3290" y="3960"/>
                  </a:lnTo>
                  <a:lnTo>
                    <a:pt x="3526" y="3960"/>
                  </a:lnTo>
                  <a:lnTo>
                    <a:pt x="3645" y="3940"/>
                  </a:lnTo>
                  <a:lnTo>
                    <a:pt x="3763" y="3901"/>
                  </a:lnTo>
                  <a:lnTo>
                    <a:pt x="3841" y="3861"/>
                  </a:lnTo>
                  <a:lnTo>
                    <a:pt x="6658" y="2226"/>
                  </a:lnTo>
                  <a:lnTo>
                    <a:pt x="6757" y="2167"/>
                  </a:lnTo>
                  <a:lnTo>
                    <a:pt x="6796" y="2108"/>
                  </a:lnTo>
                  <a:lnTo>
                    <a:pt x="6836" y="2049"/>
                  </a:lnTo>
                  <a:lnTo>
                    <a:pt x="6855" y="1970"/>
                  </a:lnTo>
                  <a:lnTo>
                    <a:pt x="6836" y="1911"/>
                  </a:lnTo>
                  <a:lnTo>
                    <a:pt x="6796" y="1852"/>
                  </a:lnTo>
                  <a:lnTo>
                    <a:pt x="6757" y="1793"/>
                  </a:lnTo>
                  <a:lnTo>
                    <a:pt x="6678" y="1734"/>
                  </a:lnTo>
                  <a:lnTo>
                    <a:pt x="3881" y="99"/>
                  </a:lnTo>
                  <a:lnTo>
                    <a:pt x="3782" y="60"/>
                  </a:lnTo>
                  <a:lnTo>
                    <a:pt x="3664" y="20"/>
                  </a:lnTo>
                  <a:lnTo>
                    <a:pt x="3546"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32"/>
            <p:cNvSpPr/>
            <p:nvPr/>
          </p:nvSpPr>
          <p:spPr>
            <a:xfrm>
              <a:off x="4436875" y="3092875"/>
              <a:ext cx="70925" cy="41900"/>
            </a:xfrm>
            <a:custGeom>
              <a:avLst/>
              <a:gdLst/>
              <a:ahLst/>
              <a:cxnLst/>
              <a:rect l="l" t="t" r="r" b="b"/>
              <a:pathLst>
                <a:path w="2837" h="1676" extrusionOk="0">
                  <a:moveTo>
                    <a:pt x="40" y="1636"/>
                  </a:moveTo>
                  <a:lnTo>
                    <a:pt x="40" y="1636"/>
                  </a:lnTo>
                  <a:lnTo>
                    <a:pt x="0" y="1675"/>
                  </a:lnTo>
                  <a:lnTo>
                    <a:pt x="0" y="1675"/>
                  </a:lnTo>
                  <a:lnTo>
                    <a:pt x="40" y="1636"/>
                  </a:lnTo>
                  <a:lnTo>
                    <a:pt x="2837" y="1"/>
                  </a:lnTo>
                  <a:lnTo>
                    <a:pt x="40" y="1636"/>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32"/>
            <p:cNvSpPr/>
            <p:nvPr/>
          </p:nvSpPr>
          <p:spPr>
            <a:xfrm>
              <a:off x="4513200" y="3090425"/>
              <a:ext cx="86700" cy="43350"/>
            </a:xfrm>
            <a:custGeom>
              <a:avLst/>
              <a:gdLst/>
              <a:ahLst/>
              <a:cxnLst/>
              <a:rect l="l" t="t" r="r" b="b"/>
              <a:pathLst>
                <a:path w="3468" h="1734" extrusionOk="0">
                  <a:moveTo>
                    <a:pt x="670" y="99"/>
                  </a:moveTo>
                  <a:lnTo>
                    <a:pt x="670" y="99"/>
                  </a:lnTo>
                  <a:lnTo>
                    <a:pt x="513" y="40"/>
                  </a:lnTo>
                  <a:lnTo>
                    <a:pt x="355" y="0"/>
                  </a:lnTo>
                  <a:lnTo>
                    <a:pt x="178" y="0"/>
                  </a:lnTo>
                  <a:lnTo>
                    <a:pt x="1" y="20"/>
                  </a:lnTo>
                  <a:lnTo>
                    <a:pt x="1" y="20"/>
                  </a:lnTo>
                  <a:lnTo>
                    <a:pt x="178" y="0"/>
                  </a:lnTo>
                  <a:lnTo>
                    <a:pt x="355" y="0"/>
                  </a:lnTo>
                  <a:lnTo>
                    <a:pt x="513" y="40"/>
                  </a:lnTo>
                  <a:lnTo>
                    <a:pt x="670" y="99"/>
                  </a:lnTo>
                  <a:lnTo>
                    <a:pt x="3467" y="1734"/>
                  </a:lnTo>
                  <a:lnTo>
                    <a:pt x="670" y="9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32"/>
            <p:cNvSpPr/>
            <p:nvPr/>
          </p:nvSpPr>
          <p:spPr>
            <a:xfrm>
              <a:off x="4433925" y="3136700"/>
              <a:ext cx="500" cy="1025"/>
            </a:xfrm>
            <a:custGeom>
              <a:avLst/>
              <a:gdLst/>
              <a:ahLst/>
              <a:cxnLst/>
              <a:rect l="l" t="t" r="r" b="b"/>
              <a:pathLst>
                <a:path w="20" h="41" extrusionOk="0">
                  <a:moveTo>
                    <a:pt x="0" y="40"/>
                  </a:moveTo>
                  <a:lnTo>
                    <a:pt x="0" y="40"/>
                  </a:lnTo>
                  <a:lnTo>
                    <a:pt x="0" y="40"/>
                  </a:lnTo>
                  <a:lnTo>
                    <a:pt x="20" y="1"/>
                  </a:lnTo>
                  <a:lnTo>
                    <a:pt x="20" y="1"/>
                  </a:lnTo>
                  <a:lnTo>
                    <a:pt x="0" y="40"/>
                  </a:lnTo>
                  <a:lnTo>
                    <a:pt x="0" y="4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32"/>
            <p:cNvSpPr/>
            <p:nvPr/>
          </p:nvSpPr>
          <p:spPr>
            <a:xfrm>
              <a:off x="4432925" y="3090425"/>
              <a:ext cx="171400" cy="99000"/>
            </a:xfrm>
            <a:custGeom>
              <a:avLst/>
              <a:gdLst/>
              <a:ahLst/>
              <a:cxnLst/>
              <a:rect l="l" t="t" r="r" b="b"/>
              <a:pathLst>
                <a:path w="6856" h="3960" extrusionOk="0">
                  <a:moveTo>
                    <a:pt x="3389" y="0"/>
                  </a:moveTo>
                  <a:lnTo>
                    <a:pt x="3212" y="20"/>
                  </a:lnTo>
                  <a:lnTo>
                    <a:pt x="3093" y="59"/>
                  </a:lnTo>
                  <a:lnTo>
                    <a:pt x="2995" y="99"/>
                  </a:lnTo>
                  <a:lnTo>
                    <a:pt x="198" y="1734"/>
                  </a:lnTo>
                  <a:lnTo>
                    <a:pt x="119" y="1793"/>
                  </a:lnTo>
                  <a:lnTo>
                    <a:pt x="60" y="1852"/>
                  </a:lnTo>
                  <a:lnTo>
                    <a:pt x="40" y="1891"/>
                  </a:lnTo>
                  <a:lnTo>
                    <a:pt x="20" y="1931"/>
                  </a:lnTo>
                  <a:lnTo>
                    <a:pt x="1" y="1990"/>
                  </a:lnTo>
                  <a:lnTo>
                    <a:pt x="20" y="2049"/>
                  </a:lnTo>
                  <a:lnTo>
                    <a:pt x="60" y="2128"/>
                  </a:lnTo>
                  <a:lnTo>
                    <a:pt x="119" y="2187"/>
                  </a:lnTo>
                  <a:lnTo>
                    <a:pt x="198" y="2246"/>
                  </a:lnTo>
                  <a:lnTo>
                    <a:pt x="2995" y="3861"/>
                  </a:lnTo>
                  <a:lnTo>
                    <a:pt x="3093" y="3901"/>
                  </a:lnTo>
                  <a:lnTo>
                    <a:pt x="3192" y="3940"/>
                  </a:lnTo>
                  <a:lnTo>
                    <a:pt x="3310" y="3960"/>
                  </a:lnTo>
                  <a:lnTo>
                    <a:pt x="3546" y="3960"/>
                  </a:lnTo>
                  <a:lnTo>
                    <a:pt x="3665" y="3940"/>
                  </a:lnTo>
                  <a:lnTo>
                    <a:pt x="3763" y="3901"/>
                  </a:lnTo>
                  <a:lnTo>
                    <a:pt x="3862" y="3861"/>
                  </a:lnTo>
                  <a:lnTo>
                    <a:pt x="6678" y="2226"/>
                  </a:lnTo>
                  <a:lnTo>
                    <a:pt x="6757" y="2187"/>
                  </a:lnTo>
                  <a:lnTo>
                    <a:pt x="6816" y="2108"/>
                  </a:lnTo>
                  <a:lnTo>
                    <a:pt x="6856" y="2049"/>
                  </a:lnTo>
                  <a:lnTo>
                    <a:pt x="6856" y="1990"/>
                  </a:lnTo>
                  <a:lnTo>
                    <a:pt x="6856" y="1911"/>
                  </a:lnTo>
                  <a:lnTo>
                    <a:pt x="6816" y="1852"/>
                  </a:lnTo>
                  <a:lnTo>
                    <a:pt x="6757" y="1793"/>
                  </a:lnTo>
                  <a:lnTo>
                    <a:pt x="6678" y="1734"/>
                  </a:lnTo>
                  <a:lnTo>
                    <a:pt x="3881" y="99"/>
                  </a:lnTo>
                  <a:lnTo>
                    <a:pt x="3724" y="40"/>
                  </a:lnTo>
                  <a:lnTo>
                    <a:pt x="3566"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32"/>
            <p:cNvSpPr/>
            <p:nvPr/>
          </p:nvSpPr>
          <p:spPr>
            <a:xfrm>
              <a:off x="3981350" y="2616175"/>
              <a:ext cx="1065700" cy="617075"/>
            </a:xfrm>
            <a:custGeom>
              <a:avLst/>
              <a:gdLst/>
              <a:ahLst/>
              <a:cxnLst/>
              <a:rect l="l" t="t" r="r" b="b"/>
              <a:pathLst>
                <a:path w="42628" h="24683" extrusionOk="0">
                  <a:moveTo>
                    <a:pt x="27283" y="5516"/>
                  </a:moveTo>
                  <a:lnTo>
                    <a:pt x="27420" y="5536"/>
                  </a:lnTo>
                  <a:lnTo>
                    <a:pt x="27578" y="5556"/>
                  </a:lnTo>
                  <a:lnTo>
                    <a:pt x="27716" y="5595"/>
                  </a:lnTo>
                  <a:lnTo>
                    <a:pt x="27834" y="5654"/>
                  </a:lnTo>
                  <a:lnTo>
                    <a:pt x="33409" y="8904"/>
                  </a:lnTo>
                  <a:lnTo>
                    <a:pt x="33527" y="8964"/>
                  </a:lnTo>
                  <a:lnTo>
                    <a:pt x="33586" y="9042"/>
                  </a:lnTo>
                  <a:lnTo>
                    <a:pt x="33606" y="9101"/>
                  </a:lnTo>
                  <a:lnTo>
                    <a:pt x="33645" y="9161"/>
                  </a:lnTo>
                  <a:lnTo>
                    <a:pt x="33645" y="9220"/>
                  </a:lnTo>
                  <a:lnTo>
                    <a:pt x="33645" y="9298"/>
                  </a:lnTo>
                  <a:lnTo>
                    <a:pt x="33586" y="9397"/>
                  </a:lnTo>
                  <a:lnTo>
                    <a:pt x="33527" y="9476"/>
                  </a:lnTo>
                  <a:lnTo>
                    <a:pt x="33409" y="9535"/>
                  </a:lnTo>
                  <a:lnTo>
                    <a:pt x="30434" y="11268"/>
                  </a:lnTo>
                  <a:lnTo>
                    <a:pt x="30316" y="11327"/>
                  </a:lnTo>
                  <a:lnTo>
                    <a:pt x="30178" y="11367"/>
                  </a:lnTo>
                  <a:lnTo>
                    <a:pt x="30021" y="11386"/>
                  </a:lnTo>
                  <a:lnTo>
                    <a:pt x="29883" y="11406"/>
                  </a:lnTo>
                  <a:lnTo>
                    <a:pt x="29725" y="11386"/>
                  </a:lnTo>
                  <a:lnTo>
                    <a:pt x="29587" y="11367"/>
                  </a:lnTo>
                  <a:lnTo>
                    <a:pt x="29449" y="11327"/>
                  </a:lnTo>
                  <a:lnTo>
                    <a:pt x="29331" y="11268"/>
                  </a:lnTo>
                  <a:lnTo>
                    <a:pt x="23737" y="8018"/>
                  </a:lnTo>
                  <a:lnTo>
                    <a:pt x="23638" y="7959"/>
                  </a:lnTo>
                  <a:lnTo>
                    <a:pt x="23560" y="7880"/>
                  </a:lnTo>
                  <a:lnTo>
                    <a:pt x="23520" y="7782"/>
                  </a:lnTo>
                  <a:lnTo>
                    <a:pt x="23500" y="7703"/>
                  </a:lnTo>
                  <a:lnTo>
                    <a:pt x="23520" y="7604"/>
                  </a:lnTo>
                  <a:lnTo>
                    <a:pt x="23560" y="7526"/>
                  </a:lnTo>
                  <a:lnTo>
                    <a:pt x="23638" y="7447"/>
                  </a:lnTo>
                  <a:lnTo>
                    <a:pt x="23737" y="7388"/>
                  </a:lnTo>
                  <a:lnTo>
                    <a:pt x="26711" y="5654"/>
                  </a:lnTo>
                  <a:lnTo>
                    <a:pt x="26849" y="5595"/>
                  </a:lnTo>
                  <a:lnTo>
                    <a:pt x="26987" y="5556"/>
                  </a:lnTo>
                  <a:lnTo>
                    <a:pt x="27125" y="5536"/>
                  </a:lnTo>
                  <a:lnTo>
                    <a:pt x="27283" y="5516"/>
                  </a:lnTo>
                  <a:close/>
                  <a:moveTo>
                    <a:pt x="22043" y="8412"/>
                  </a:moveTo>
                  <a:lnTo>
                    <a:pt x="22161" y="8432"/>
                  </a:lnTo>
                  <a:lnTo>
                    <a:pt x="22279" y="8451"/>
                  </a:lnTo>
                  <a:lnTo>
                    <a:pt x="22378" y="8471"/>
                  </a:lnTo>
                  <a:lnTo>
                    <a:pt x="22476" y="8530"/>
                  </a:lnTo>
                  <a:lnTo>
                    <a:pt x="25273" y="10145"/>
                  </a:lnTo>
                  <a:lnTo>
                    <a:pt x="25352" y="10205"/>
                  </a:lnTo>
                  <a:lnTo>
                    <a:pt x="25411" y="10264"/>
                  </a:lnTo>
                  <a:lnTo>
                    <a:pt x="25431" y="10303"/>
                  </a:lnTo>
                  <a:lnTo>
                    <a:pt x="25451" y="10362"/>
                  </a:lnTo>
                  <a:lnTo>
                    <a:pt x="25451" y="10402"/>
                  </a:lnTo>
                  <a:lnTo>
                    <a:pt x="25451" y="10461"/>
                  </a:lnTo>
                  <a:lnTo>
                    <a:pt x="25411" y="10539"/>
                  </a:lnTo>
                  <a:lnTo>
                    <a:pt x="25352" y="10599"/>
                  </a:lnTo>
                  <a:lnTo>
                    <a:pt x="25273" y="10658"/>
                  </a:lnTo>
                  <a:lnTo>
                    <a:pt x="22456" y="12293"/>
                  </a:lnTo>
                  <a:lnTo>
                    <a:pt x="22358" y="12332"/>
                  </a:lnTo>
                  <a:lnTo>
                    <a:pt x="22240" y="12352"/>
                  </a:lnTo>
                  <a:lnTo>
                    <a:pt x="22141" y="12371"/>
                  </a:lnTo>
                  <a:lnTo>
                    <a:pt x="22023" y="12391"/>
                  </a:lnTo>
                  <a:lnTo>
                    <a:pt x="21905" y="12371"/>
                  </a:lnTo>
                  <a:lnTo>
                    <a:pt x="21787" y="12352"/>
                  </a:lnTo>
                  <a:lnTo>
                    <a:pt x="21688" y="12332"/>
                  </a:lnTo>
                  <a:lnTo>
                    <a:pt x="21590" y="12273"/>
                  </a:lnTo>
                  <a:lnTo>
                    <a:pt x="18793" y="10658"/>
                  </a:lnTo>
                  <a:lnTo>
                    <a:pt x="18773" y="10638"/>
                  </a:lnTo>
                  <a:lnTo>
                    <a:pt x="18694" y="10599"/>
                  </a:lnTo>
                  <a:lnTo>
                    <a:pt x="18655" y="10539"/>
                  </a:lnTo>
                  <a:lnTo>
                    <a:pt x="18635" y="10500"/>
                  </a:lnTo>
                  <a:lnTo>
                    <a:pt x="18615" y="10441"/>
                  </a:lnTo>
                  <a:lnTo>
                    <a:pt x="18615" y="10402"/>
                  </a:lnTo>
                  <a:lnTo>
                    <a:pt x="18615" y="10342"/>
                  </a:lnTo>
                  <a:lnTo>
                    <a:pt x="18655" y="10264"/>
                  </a:lnTo>
                  <a:lnTo>
                    <a:pt x="18714" y="10205"/>
                  </a:lnTo>
                  <a:lnTo>
                    <a:pt x="18793" y="10145"/>
                  </a:lnTo>
                  <a:lnTo>
                    <a:pt x="20112" y="9377"/>
                  </a:lnTo>
                  <a:lnTo>
                    <a:pt x="21609" y="8511"/>
                  </a:lnTo>
                  <a:lnTo>
                    <a:pt x="21708" y="8471"/>
                  </a:lnTo>
                  <a:lnTo>
                    <a:pt x="21806" y="8451"/>
                  </a:lnTo>
                  <a:lnTo>
                    <a:pt x="21925" y="8432"/>
                  </a:lnTo>
                  <a:lnTo>
                    <a:pt x="22043" y="8412"/>
                  </a:lnTo>
                  <a:close/>
                  <a:moveTo>
                    <a:pt x="19896" y="1183"/>
                  </a:moveTo>
                  <a:lnTo>
                    <a:pt x="20132" y="1202"/>
                  </a:lnTo>
                  <a:lnTo>
                    <a:pt x="20349" y="1242"/>
                  </a:lnTo>
                  <a:lnTo>
                    <a:pt x="20526" y="1301"/>
                  </a:lnTo>
                  <a:lnTo>
                    <a:pt x="20703" y="1380"/>
                  </a:lnTo>
                  <a:lnTo>
                    <a:pt x="20802" y="1419"/>
                  </a:lnTo>
                  <a:lnTo>
                    <a:pt x="20881" y="1459"/>
                  </a:lnTo>
                  <a:lnTo>
                    <a:pt x="24249" y="3409"/>
                  </a:lnTo>
                  <a:lnTo>
                    <a:pt x="24367" y="3487"/>
                  </a:lnTo>
                  <a:lnTo>
                    <a:pt x="24466" y="3566"/>
                  </a:lnTo>
                  <a:lnTo>
                    <a:pt x="24505" y="3625"/>
                  </a:lnTo>
                  <a:lnTo>
                    <a:pt x="24604" y="3724"/>
                  </a:lnTo>
                  <a:lnTo>
                    <a:pt x="24643" y="3783"/>
                  </a:lnTo>
                  <a:lnTo>
                    <a:pt x="24682" y="3881"/>
                  </a:lnTo>
                  <a:lnTo>
                    <a:pt x="24702" y="3980"/>
                  </a:lnTo>
                  <a:lnTo>
                    <a:pt x="24722" y="4059"/>
                  </a:lnTo>
                  <a:lnTo>
                    <a:pt x="24722" y="4078"/>
                  </a:lnTo>
                  <a:lnTo>
                    <a:pt x="24702" y="4177"/>
                  </a:lnTo>
                  <a:lnTo>
                    <a:pt x="24682" y="4236"/>
                  </a:lnTo>
                  <a:lnTo>
                    <a:pt x="24682" y="4256"/>
                  </a:lnTo>
                  <a:lnTo>
                    <a:pt x="24643" y="4334"/>
                  </a:lnTo>
                  <a:lnTo>
                    <a:pt x="24604" y="4413"/>
                  </a:lnTo>
                  <a:lnTo>
                    <a:pt x="24525" y="4492"/>
                  </a:lnTo>
                  <a:lnTo>
                    <a:pt x="24446" y="4571"/>
                  </a:lnTo>
                  <a:lnTo>
                    <a:pt x="24347" y="4650"/>
                  </a:lnTo>
                  <a:lnTo>
                    <a:pt x="24249" y="4728"/>
                  </a:lnTo>
                  <a:lnTo>
                    <a:pt x="8156" y="14026"/>
                  </a:lnTo>
                  <a:lnTo>
                    <a:pt x="7899" y="14144"/>
                  </a:lnTo>
                  <a:lnTo>
                    <a:pt x="7624" y="14243"/>
                  </a:lnTo>
                  <a:lnTo>
                    <a:pt x="7328" y="14282"/>
                  </a:lnTo>
                  <a:lnTo>
                    <a:pt x="7013" y="14302"/>
                  </a:lnTo>
                  <a:lnTo>
                    <a:pt x="6718" y="14282"/>
                  </a:lnTo>
                  <a:lnTo>
                    <a:pt x="6422" y="14243"/>
                  </a:lnTo>
                  <a:lnTo>
                    <a:pt x="6127" y="14144"/>
                  </a:lnTo>
                  <a:lnTo>
                    <a:pt x="5890" y="14026"/>
                  </a:lnTo>
                  <a:lnTo>
                    <a:pt x="2502" y="12076"/>
                  </a:lnTo>
                  <a:lnTo>
                    <a:pt x="2364" y="11977"/>
                  </a:lnTo>
                  <a:lnTo>
                    <a:pt x="2266" y="11879"/>
                  </a:lnTo>
                  <a:lnTo>
                    <a:pt x="2167" y="11780"/>
                  </a:lnTo>
                  <a:lnTo>
                    <a:pt x="2108" y="11682"/>
                  </a:lnTo>
                  <a:lnTo>
                    <a:pt x="2069" y="11564"/>
                  </a:lnTo>
                  <a:lnTo>
                    <a:pt x="2049" y="11465"/>
                  </a:lnTo>
                  <a:lnTo>
                    <a:pt x="2049" y="11347"/>
                  </a:lnTo>
                  <a:lnTo>
                    <a:pt x="2069" y="11229"/>
                  </a:lnTo>
                  <a:lnTo>
                    <a:pt x="2128" y="11130"/>
                  </a:lnTo>
                  <a:lnTo>
                    <a:pt x="2148" y="11071"/>
                  </a:lnTo>
                  <a:lnTo>
                    <a:pt x="2266" y="10953"/>
                  </a:lnTo>
                  <a:lnTo>
                    <a:pt x="2305" y="10894"/>
                  </a:lnTo>
                  <a:lnTo>
                    <a:pt x="2404" y="10835"/>
                  </a:lnTo>
                  <a:lnTo>
                    <a:pt x="2502" y="10756"/>
                  </a:lnTo>
                  <a:lnTo>
                    <a:pt x="18615" y="1459"/>
                  </a:lnTo>
                  <a:lnTo>
                    <a:pt x="18793" y="1360"/>
                  </a:lnTo>
                  <a:lnTo>
                    <a:pt x="18990" y="1281"/>
                  </a:lnTo>
                  <a:lnTo>
                    <a:pt x="19206" y="1222"/>
                  </a:lnTo>
                  <a:lnTo>
                    <a:pt x="19443" y="1202"/>
                  </a:lnTo>
                  <a:lnTo>
                    <a:pt x="19679" y="1183"/>
                  </a:lnTo>
                  <a:close/>
                  <a:moveTo>
                    <a:pt x="34413" y="9633"/>
                  </a:moveTo>
                  <a:lnTo>
                    <a:pt x="34531" y="9653"/>
                  </a:lnTo>
                  <a:lnTo>
                    <a:pt x="34669" y="9673"/>
                  </a:lnTo>
                  <a:lnTo>
                    <a:pt x="34788" y="9712"/>
                  </a:lnTo>
                  <a:lnTo>
                    <a:pt x="34906" y="9751"/>
                  </a:lnTo>
                  <a:lnTo>
                    <a:pt x="39161" y="12233"/>
                  </a:lnTo>
                  <a:lnTo>
                    <a:pt x="39259" y="12293"/>
                  </a:lnTo>
                  <a:lnTo>
                    <a:pt x="39318" y="12371"/>
                  </a:lnTo>
                  <a:lnTo>
                    <a:pt x="39358" y="12450"/>
                  </a:lnTo>
                  <a:lnTo>
                    <a:pt x="39377" y="12509"/>
                  </a:lnTo>
                  <a:lnTo>
                    <a:pt x="39358" y="12588"/>
                  </a:lnTo>
                  <a:lnTo>
                    <a:pt x="39318" y="12667"/>
                  </a:lnTo>
                  <a:lnTo>
                    <a:pt x="39259" y="12746"/>
                  </a:lnTo>
                  <a:lnTo>
                    <a:pt x="39161" y="12805"/>
                  </a:lnTo>
                  <a:lnTo>
                    <a:pt x="36048" y="14597"/>
                  </a:lnTo>
                  <a:lnTo>
                    <a:pt x="35891" y="14676"/>
                  </a:lnTo>
                  <a:lnTo>
                    <a:pt x="35694" y="14715"/>
                  </a:lnTo>
                  <a:lnTo>
                    <a:pt x="35497" y="14715"/>
                  </a:lnTo>
                  <a:lnTo>
                    <a:pt x="35300" y="14696"/>
                  </a:lnTo>
                  <a:lnTo>
                    <a:pt x="35181" y="14656"/>
                  </a:lnTo>
                  <a:lnTo>
                    <a:pt x="35063" y="14597"/>
                  </a:lnTo>
                  <a:lnTo>
                    <a:pt x="30808" y="12115"/>
                  </a:lnTo>
                  <a:lnTo>
                    <a:pt x="30710" y="12056"/>
                  </a:lnTo>
                  <a:lnTo>
                    <a:pt x="30651" y="11997"/>
                  </a:lnTo>
                  <a:lnTo>
                    <a:pt x="30612" y="11918"/>
                  </a:lnTo>
                  <a:lnTo>
                    <a:pt x="30612" y="11840"/>
                  </a:lnTo>
                  <a:lnTo>
                    <a:pt x="30612" y="11761"/>
                  </a:lnTo>
                  <a:lnTo>
                    <a:pt x="30651" y="11682"/>
                  </a:lnTo>
                  <a:lnTo>
                    <a:pt x="30710" y="11623"/>
                  </a:lnTo>
                  <a:lnTo>
                    <a:pt x="30808" y="11544"/>
                  </a:lnTo>
                  <a:lnTo>
                    <a:pt x="33921" y="9751"/>
                  </a:lnTo>
                  <a:lnTo>
                    <a:pt x="34019" y="9712"/>
                  </a:lnTo>
                  <a:lnTo>
                    <a:pt x="34137" y="9673"/>
                  </a:lnTo>
                  <a:lnTo>
                    <a:pt x="34275" y="9653"/>
                  </a:lnTo>
                  <a:lnTo>
                    <a:pt x="34413" y="9633"/>
                  </a:lnTo>
                  <a:close/>
                  <a:moveTo>
                    <a:pt x="26514" y="10992"/>
                  </a:moveTo>
                  <a:lnTo>
                    <a:pt x="26692" y="11012"/>
                  </a:lnTo>
                  <a:lnTo>
                    <a:pt x="26810" y="11052"/>
                  </a:lnTo>
                  <a:lnTo>
                    <a:pt x="26889" y="11091"/>
                  </a:lnTo>
                  <a:lnTo>
                    <a:pt x="29705" y="12706"/>
                  </a:lnTo>
                  <a:lnTo>
                    <a:pt x="29784" y="12765"/>
                  </a:lnTo>
                  <a:lnTo>
                    <a:pt x="29843" y="12824"/>
                  </a:lnTo>
                  <a:lnTo>
                    <a:pt x="29863" y="12903"/>
                  </a:lnTo>
                  <a:lnTo>
                    <a:pt x="29883" y="12962"/>
                  </a:lnTo>
                  <a:lnTo>
                    <a:pt x="29863" y="13041"/>
                  </a:lnTo>
                  <a:lnTo>
                    <a:pt x="29824" y="13100"/>
                  </a:lnTo>
                  <a:lnTo>
                    <a:pt x="29764" y="13159"/>
                  </a:lnTo>
                  <a:lnTo>
                    <a:pt x="29686" y="13218"/>
                  </a:lnTo>
                  <a:lnTo>
                    <a:pt x="26889" y="14853"/>
                  </a:lnTo>
                  <a:lnTo>
                    <a:pt x="26790" y="14893"/>
                  </a:lnTo>
                  <a:lnTo>
                    <a:pt x="26672" y="14932"/>
                  </a:lnTo>
                  <a:lnTo>
                    <a:pt x="26554" y="14952"/>
                  </a:lnTo>
                  <a:lnTo>
                    <a:pt x="26317" y="14952"/>
                  </a:lnTo>
                  <a:lnTo>
                    <a:pt x="26219" y="14932"/>
                  </a:lnTo>
                  <a:lnTo>
                    <a:pt x="26101" y="14893"/>
                  </a:lnTo>
                  <a:lnTo>
                    <a:pt x="26002" y="14853"/>
                  </a:lnTo>
                  <a:lnTo>
                    <a:pt x="23205" y="13218"/>
                  </a:lnTo>
                  <a:lnTo>
                    <a:pt x="23126" y="13159"/>
                  </a:lnTo>
                  <a:lnTo>
                    <a:pt x="23067" y="13100"/>
                  </a:lnTo>
                  <a:lnTo>
                    <a:pt x="23047" y="13041"/>
                  </a:lnTo>
                  <a:lnTo>
                    <a:pt x="23028" y="12962"/>
                  </a:lnTo>
                  <a:lnTo>
                    <a:pt x="23047" y="12903"/>
                  </a:lnTo>
                  <a:lnTo>
                    <a:pt x="23067" y="12824"/>
                  </a:lnTo>
                  <a:lnTo>
                    <a:pt x="23126" y="12765"/>
                  </a:lnTo>
                  <a:lnTo>
                    <a:pt x="23205" y="12706"/>
                  </a:lnTo>
                  <a:lnTo>
                    <a:pt x="26022" y="11091"/>
                  </a:lnTo>
                  <a:lnTo>
                    <a:pt x="26179" y="11032"/>
                  </a:lnTo>
                  <a:lnTo>
                    <a:pt x="26337" y="10992"/>
                  </a:lnTo>
                  <a:close/>
                  <a:moveTo>
                    <a:pt x="17414" y="11130"/>
                  </a:moveTo>
                  <a:lnTo>
                    <a:pt x="17591" y="11150"/>
                  </a:lnTo>
                  <a:lnTo>
                    <a:pt x="17689" y="11189"/>
                  </a:lnTo>
                  <a:lnTo>
                    <a:pt x="17788" y="11229"/>
                  </a:lnTo>
                  <a:lnTo>
                    <a:pt x="20585" y="12864"/>
                  </a:lnTo>
                  <a:lnTo>
                    <a:pt x="20664" y="12923"/>
                  </a:lnTo>
                  <a:lnTo>
                    <a:pt x="20723" y="12982"/>
                  </a:lnTo>
                  <a:lnTo>
                    <a:pt x="20762" y="13041"/>
                  </a:lnTo>
                  <a:lnTo>
                    <a:pt x="20762" y="13120"/>
                  </a:lnTo>
                  <a:lnTo>
                    <a:pt x="20762" y="13179"/>
                  </a:lnTo>
                  <a:lnTo>
                    <a:pt x="20723" y="13238"/>
                  </a:lnTo>
                  <a:lnTo>
                    <a:pt x="20664" y="13317"/>
                  </a:lnTo>
                  <a:lnTo>
                    <a:pt x="20585" y="13356"/>
                  </a:lnTo>
                  <a:lnTo>
                    <a:pt x="17768" y="14991"/>
                  </a:lnTo>
                  <a:lnTo>
                    <a:pt x="17670" y="15031"/>
                  </a:lnTo>
                  <a:lnTo>
                    <a:pt x="17571" y="15070"/>
                  </a:lnTo>
                  <a:lnTo>
                    <a:pt x="17453" y="15090"/>
                  </a:lnTo>
                  <a:lnTo>
                    <a:pt x="17217" y="15090"/>
                  </a:lnTo>
                  <a:lnTo>
                    <a:pt x="17099" y="15070"/>
                  </a:lnTo>
                  <a:lnTo>
                    <a:pt x="17000" y="15031"/>
                  </a:lnTo>
                  <a:lnTo>
                    <a:pt x="16902" y="14991"/>
                  </a:lnTo>
                  <a:lnTo>
                    <a:pt x="14104" y="13376"/>
                  </a:lnTo>
                  <a:lnTo>
                    <a:pt x="14026" y="13317"/>
                  </a:lnTo>
                  <a:lnTo>
                    <a:pt x="13967" y="13258"/>
                  </a:lnTo>
                  <a:lnTo>
                    <a:pt x="13927" y="13179"/>
                  </a:lnTo>
                  <a:lnTo>
                    <a:pt x="13927" y="13120"/>
                  </a:lnTo>
                  <a:lnTo>
                    <a:pt x="13927" y="13041"/>
                  </a:lnTo>
                  <a:lnTo>
                    <a:pt x="13967" y="12982"/>
                  </a:lnTo>
                  <a:lnTo>
                    <a:pt x="14026" y="12923"/>
                  </a:lnTo>
                  <a:lnTo>
                    <a:pt x="14104" y="12864"/>
                  </a:lnTo>
                  <a:lnTo>
                    <a:pt x="16921" y="11229"/>
                  </a:lnTo>
                  <a:lnTo>
                    <a:pt x="17059" y="11170"/>
                  </a:lnTo>
                  <a:lnTo>
                    <a:pt x="17236" y="11130"/>
                  </a:lnTo>
                  <a:close/>
                  <a:moveTo>
                    <a:pt x="31005" y="13553"/>
                  </a:moveTo>
                  <a:lnTo>
                    <a:pt x="31124" y="13573"/>
                  </a:lnTo>
                  <a:lnTo>
                    <a:pt x="31222" y="13612"/>
                  </a:lnTo>
                  <a:lnTo>
                    <a:pt x="31321" y="13652"/>
                  </a:lnTo>
                  <a:lnTo>
                    <a:pt x="34118" y="15287"/>
                  </a:lnTo>
                  <a:lnTo>
                    <a:pt x="34197" y="15326"/>
                  </a:lnTo>
                  <a:lnTo>
                    <a:pt x="34256" y="15405"/>
                  </a:lnTo>
                  <a:lnTo>
                    <a:pt x="34275" y="15444"/>
                  </a:lnTo>
                  <a:lnTo>
                    <a:pt x="34295" y="15484"/>
                  </a:lnTo>
                  <a:lnTo>
                    <a:pt x="34295" y="15523"/>
                  </a:lnTo>
                  <a:lnTo>
                    <a:pt x="34295" y="15602"/>
                  </a:lnTo>
                  <a:lnTo>
                    <a:pt x="34256" y="15661"/>
                  </a:lnTo>
                  <a:lnTo>
                    <a:pt x="34197" y="15720"/>
                  </a:lnTo>
                  <a:lnTo>
                    <a:pt x="34118" y="15779"/>
                  </a:lnTo>
                  <a:lnTo>
                    <a:pt x="31301" y="17414"/>
                  </a:lnTo>
                  <a:lnTo>
                    <a:pt x="31202" y="17454"/>
                  </a:lnTo>
                  <a:lnTo>
                    <a:pt x="31104" y="17493"/>
                  </a:lnTo>
                  <a:lnTo>
                    <a:pt x="30986" y="17513"/>
                  </a:lnTo>
                  <a:lnTo>
                    <a:pt x="30749" y="17513"/>
                  </a:lnTo>
                  <a:lnTo>
                    <a:pt x="30631" y="17493"/>
                  </a:lnTo>
                  <a:lnTo>
                    <a:pt x="30533" y="17454"/>
                  </a:lnTo>
                  <a:lnTo>
                    <a:pt x="30434" y="17414"/>
                  </a:lnTo>
                  <a:lnTo>
                    <a:pt x="27637" y="15779"/>
                  </a:lnTo>
                  <a:lnTo>
                    <a:pt x="27558" y="15740"/>
                  </a:lnTo>
                  <a:lnTo>
                    <a:pt x="27499" y="15661"/>
                  </a:lnTo>
                  <a:lnTo>
                    <a:pt x="27460" y="15602"/>
                  </a:lnTo>
                  <a:lnTo>
                    <a:pt x="27440" y="15543"/>
                  </a:lnTo>
                  <a:lnTo>
                    <a:pt x="27460" y="15464"/>
                  </a:lnTo>
                  <a:lnTo>
                    <a:pt x="27499" y="15405"/>
                  </a:lnTo>
                  <a:lnTo>
                    <a:pt x="27558" y="15346"/>
                  </a:lnTo>
                  <a:lnTo>
                    <a:pt x="27637" y="15287"/>
                  </a:lnTo>
                  <a:lnTo>
                    <a:pt x="30434" y="13652"/>
                  </a:lnTo>
                  <a:lnTo>
                    <a:pt x="30533" y="13612"/>
                  </a:lnTo>
                  <a:lnTo>
                    <a:pt x="30651" y="13573"/>
                  </a:lnTo>
                  <a:lnTo>
                    <a:pt x="30769" y="13553"/>
                  </a:lnTo>
                  <a:close/>
                  <a:moveTo>
                    <a:pt x="21826" y="13691"/>
                  </a:moveTo>
                  <a:lnTo>
                    <a:pt x="22003" y="13731"/>
                  </a:lnTo>
                  <a:lnTo>
                    <a:pt x="22102" y="13750"/>
                  </a:lnTo>
                  <a:lnTo>
                    <a:pt x="22200" y="13809"/>
                  </a:lnTo>
                  <a:lnTo>
                    <a:pt x="25017" y="15425"/>
                  </a:lnTo>
                  <a:lnTo>
                    <a:pt x="25096" y="15484"/>
                  </a:lnTo>
                  <a:lnTo>
                    <a:pt x="25135" y="15543"/>
                  </a:lnTo>
                  <a:lnTo>
                    <a:pt x="25175" y="15602"/>
                  </a:lnTo>
                  <a:lnTo>
                    <a:pt x="25194" y="15681"/>
                  </a:lnTo>
                  <a:lnTo>
                    <a:pt x="25175" y="15740"/>
                  </a:lnTo>
                  <a:lnTo>
                    <a:pt x="25135" y="15819"/>
                  </a:lnTo>
                  <a:lnTo>
                    <a:pt x="25096" y="15878"/>
                  </a:lnTo>
                  <a:lnTo>
                    <a:pt x="25017" y="15937"/>
                  </a:lnTo>
                  <a:lnTo>
                    <a:pt x="22200" y="17552"/>
                  </a:lnTo>
                  <a:lnTo>
                    <a:pt x="22043" y="17631"/>
                  </a:lnTo>
                  <a:lnTo>
                    <a:pt x="21865" y="17650"/>
                  </a:lnTo>
                  <a:lnTo>
                    <a:pt x="21688" y="17670"/>
                  </a:lnTo>
                  <a:lnTo>
                    <a:pt x="21531" y="17631"/>
                  </a:lnTo>
                  <a:lnTo>
                    <a:pt x="21412" y="17611"/>
                  </a:lnTo>
                  <a:lnTo>
                    <a:pt x="21314" y="17552"/>
                  </a:lnTo>
                  <a:lnTo>
                    <a:pt x="18517" y="15937"/>
                  </a:lnTo>
                  <a:lnTo>
                    <a:pt x="18438" y="15878"/>
                  </a:lnTo>
                  <a:lnTo>
                    <a:pt x="18379" y="15819"/>
                  </a:lnTo>
                  <a:lnTo>
                    <a:pt x="18359" y="15759"/>
                  </a:lnTo>
                  <a:lnTo>
                    <a:pt x="18359" y="15720"/>
                  </a:lnTo>
                  <a:lnTo>
                    <a:pt x="18340" y="15681"/>
                  </a:lnTo>
                  <a:lnTo>
                    <a:pt x="18359" y="15641"/>
                  </a:lnTo>
                  <a:lnTo>
                    <a:pt x="18379" y="15582"/>
                  </a:lnTo>
                  <a:lnTo>
                    <a:pt x="18379" y="15543"/>
                  </a:lnTo>
                  <a:lnTo>
                    <a:pt x="18438" y="15484"/>
                  </a:lnTo>
                  <a:lnTo>
                    <a:pt x="18517" y="15425"/>
                  </a:lnTo>
                  <a:lnTo>
                    <a:pt x="21334" y="13809"/>
                  </a:lnTo>
                  <a:lnTo>
                    <a:pt x="21491" y="13731"/>
                  </a:lnTo>
                  <a:lnTo>
                    <a:pt x="21649" y="13711"/>
                  </a:lnTo>
                  <a:lnTo>
                    <a:pt x="21826" y="13691"/>
                  </a:lnTo>
                  <a:close/>
                  <a:moveTo>
                    <a:pt x="12785" y="13849"/>
                  </a:moveTo>
                  <a:lnTo>
                    <a:pt x="12903" y="13868"/>
                  </a:lnTo>
                  <a:lnTo>
                    <a:pt x="13001" y="13908"/>
                  </a:lnTo>
                  <a:lnTo>
                    <a:pt x="13100" y="13947"/>
                  </a:lnTo>
                  <a:lnTo>
                    <a:pt x="15897" y="15562"/>
                  </a:lnTo>
                  <a:lnTo>
                    <a:pt x="15976" y="15622"/>
                  </a:lnTo>
                  <a:lnTo>
                    <a:pt x="16035" y="15681"/>
                  </a:lnTo>
                  <a:lnTo>
                    <a:pt x="16074" y="15740"/>
                  </a:lnTo>
                  <a:lnTo>
                    <a:pt x="16074" y="15779"/>
                  </a:lnTo>
                  <a:lnTo>
                    <a:pt x="16074" y="15838"/>
                  </a:lnTo>
                  <a:lnTo>
                    <a:pt x="16074" y="15897"/>
                  </a:lnTo>
                  <a:lnTo>
                    <a:pt x="16055" y="15937"/>
                  </a:lnTo>
                  <a:lnTo>
                    <a:pt x="16015" y="15996"/>
                  </a:lnTo>
                  <a:lnTo>
                    <a:pt x="15897" y="16075"/>
                  </a:lnTo>
                  <a:lnTo>
                    <a:pt x="13080" y="17710"/>
                  </a:lnTo>
                  <a:lnTo>
                    <a:pt x="12982" y="17749"/>
                  </a:lnTo>
                  <a:lnTo>
                    <a:pt x="12883" y="17788"/>
                  </a:lnTo>
                  <a:lnTo>
                    <a:pt x="12765" y="17808"/>
                  </a:lnTo>
                  <a:lnTo>
                    <a:pt x="12529" y="17808"/>
                  </a:lnTo>
                  <a:lnTo>
                    <a:pt x="12410" y="17788"/>
                  </a:lnTo>
                  <a:lnTo>
                    <a:pt x="12312" y="17749"/>
                  </a:lnTo>
                  <a:lnTo>
                    <a:pt x="12213" y="17710"/>
                  </a:lnTo>
                  <a:lnTo>
                    <a:pt x="9416" y="16075"/>
                  </a:lnTo>
                  <a:lnTo>
                    <a:pt x="9337" y="16016"/>
                  </a:lnTo>
                  <a:lnTo>
                    <a:pt x="9278" y="15956"/>
                  </a:lnTo>
                  <a:lnTo>
                    <a:pt x="9239" y="15897"/>
                  </a:lnTo>
                  <a:lnTo>
                    <a:pt x="9239" y="15819"/>
                  </a:lnTo>
                  <a:lnTo>
                    <a:pt x="9239" y="15759"/>
                  </a:lnTo>
                  <a:lnTo>
                    <a:pt x="9278" y="15700"/>
                  </a:lnTo>
                  <a:lnTo>
                    <a:pt x="9337" y="15622"/>
                  </a:lnTo>
                  <a:lnTo>
                    <a:pt x="9416" y="15582"/>
                  </a:lnTo>
                  <a:lnTo>
                    <a:pt x="12233" y="13947"/>
                  </a:lnTo>
                  <a:lnTo>
                    <a:pt x="12332" y="13908"/>
                  </a:lnTo>
                  <a:lnTo>
                    <a:pt x="12430" y="13868"/>
                  </a:lnTo>
                  <a:lnTo>
                    <a:pt x="12548" y="13849"/>
                  </a:lnTo>
                  <a:close/>
                  <a:moveTo>
                    <a:pt x="26199" y="16252"/>
                  </a:moveTo>
                  <a:lnTo>
                    <a:pt x="26317" y="16272"/>
                  </a:lnTo>
                  <a:lnTo>
                    <a:pt x="26416" y="16291"/>
                  </a:lnTo>
                  <a:lnTo>
                    <a:pt x="26534" y="16311"/>
                  </a:lnTo>
                  <a:lnTo>
                    <a:pt x="26632" y="16370"/>
                  </a:lnTo>
                  <a:lnTo>
                    <a:pt x="29430" y="17985"/>
                  </a:lnTo>
                  <a:lnTo>
                    <a:pt x="29508" y="18044"/>
                  </a:lnTo>
                  <a:lnTo>
                    <a:pt x="29567" y="18104"/>
                  </a:lnTo>
                  <a:lnTo>
                    <a:pt x="29587" y="18163"/>
                  </a:lnTo>
                  <a:lnTo>
                    <a:pt x="29607" y="18202"/>
                  </a:lnTo>
                  <a:lnTo>
                    <a:pt x="29607" y="18241"/>
                  </a:lnTo>
                  <a:lnTo>
                    <a:pt x="29607" y="18320"/>
                  </a:lnTo>
                  <a:lnTo>
                    <a:pt x="29567" y="18379"/>
                  </a:lnTo>
                  <a:lnTo>
                    <a:pt x="29508" y="18438"/>
                  </a:lnTo>
                  <a:lnTo>
                    <a:pt x="29430" y="18498"/>
                  </a:lnTo>
                  <a:lnTo>
                    <a:pt x="26613" y="20113"/>
                  </a:lnTo>
                  <a:lnTo>
                    <a:pt x="26514" y="20172"/>
                  </a:lnTo>
                  <a:lnTo>
                    <a:pt x="26416" y="20192"/>
                  </a:lnTo>
                  <a:lnTo>
                    <a:pt x="26298" y="20211"/>
                  </a:lnTo>
                  <a:lnTo>
                    <a:pt x="26179" y="20231"/>
                  </a:lnTo>
                  <a:lnTo>
                    <a:pt x="26061" y="20231"/>
                  </a:lnTo>
                  <a:lnTo>
                    <a:pt x="25943" y="20211"/>
                  </a:lnTo>
                  <a:lnTo>
                    <a:pt x="25845" y="20172"/>
                  </a:lnTo>
                  <a:lnTo>
                    <a:pt x="25746" y="20132"/>
                  </a:lnTo>
                  <a:lnTo>
                    <a:pt x="22949" y="18498"/>
                  </a:lnTo>
                  <a:lnTo>
                    <a:pt x="22850" y="18419"/>
                  </a:lnTo>
                  <a:lnTo>
                    <a:pt x="22791" y="18340"/>
                  </a:lnTo>
                  <a:lnTo>
                    <a:pt x="22772" y="18241"/>
                  </a:lnTo>
                  <a:lnTo>
                    <a:pt x="22791" y="18163"/>
                  </a:lnTo>
                  <a:lnTo>
                    <a:pt x="22811" y="18104"/>
                  </a:lnTo>
                  <a:lnTo>
                    <a:pt x="22870" y="18044"/>
                  </a:lnTo>
                  <a:lnTo>
                    <a:pt x="22949" y="17985"/>
                  </a:lnTo>
                  <a:lnTo>
                    <a:pt x="25766" y="16370"/>
                  </a:lnTo>
                  <a:lnTo>
                    <a:pt x="25845" y="16311"/>
                  </a:lnTo>
                  <a:lnTo>
                    <a:pt x="25963" y="16291"/>
                  </a:lnTo>
                  <a:lnTo>
                    <a:pt x="26081" y="16272"/>
                  </a:lnTo>
                  <a:lnTo>
                    <a:pt x="26199" y="16252"/>
                  </a:lnTo>
                  <a:close/>
                  <a:moveTo>
                    <a:pt x="17197" y="16410"/>
                  </a:moveTo>
                  <a:lnTo>
                    <a:pt x="17315" y="16429"/>
                  </a:lnTo>
                  <a:lnTo>
                    <a:pt x="17433" y="16469"/>
                  </a:lnTo>
                  <a:lnTo>
                    <a:pt x="17532" y="16508"/>
                  </a:lnTo>
                  <a:lnTo>
                    <a:pt x="20329" y="18143"/>
                  </a:lnTo>
                  <a:lnTo>
                    <a:pt x="20408" y="18202"/>
                  </a:lnTo>
                  <a:lnTo>
                    <a:pt x="20447" y="18261"/>
                  </a:lnTo>
                  <a:lnTo>
                    <a:pt x="20487" y="18320"/>
                  </a:lnTo>
                  <a:lnTo>
                    <a:pt x="20506" y="18379"/>
                  </a:lnTo>
                  <a:lnTo>
                    <a:pt x="20487" y="18458"/>
                  </a:lnTo>
                  <a:lnTo>
                    <a:pt x="20447" y="18517"/>
                  </a:lnTo>
                  <a:lnTo>
                    <a:pt x="20408" y="18576"/>
                  </a:lnTo>
                  <a:lnTo>
                    <a:pt x="20309" y="18635"/>
                  </a:lnTo>
                  <a:lnTo>
                    <a:pt x="17492" y="20270"/>
                  </a:lnTo>
                  <a:lnTo>
                    <a:pt x="17414" y="20310"/>
                  </a:lnTo>
                  <a:lnTo>
                    <a:pt x="17296" y="20349"/>
                  </a:lnTo>
                  <a:lnTo>
                    <a:pt x="17177" y="20369"/>
                  </a:lnTo>
                  <a:lnTo>
                    <a:pt x="16941" y="20369"/>
                  </a:lnTo>
                  <a:lnTo>
                    <a:pt x="16842" y="20349"/>
                  </a:lnTo>
                  <a:lnTo>
                    <a:pt x="16724" y="20310"/>
                  </a:lnTo>
                  <a:lnTo>
                    <a:pt x="16626" y="20270"/>
                  </a:lnTo>
                  <a:lnTo>
                    <a:pt x="13829" y="18635"/>
                  </a:lnTo>
                  <a:lnTo>
                    <a:pt x="13750" y="18596"/>
                  </a:lnTo>
                  <a:lnTo>
                    <a:pt x="13691" y="18517"/>
                  </a:lnTo>
                  <a:lnTo>
                    <a:pt x="13651" y="18458"/>
                  </a:lnTo>
                  <a:lnTo>
                    <a:pt x="13651" y="18399"/>
                  </a:lnTo>
                  <a:lnTo>
                    <a:pt x="13671" y="18320"/>
                  </a:lnTo>
                  <a:lnTo>
                    <a:pt x="13691" y="18261"/>
                  </a:lnTo>
                  <a:lnTo>
                    <a:pt x="13750" y="18202"/>
                  </a:lnTo>
                  <a:lnTo>
                    <a:pt x="13829" y="18143"/>
                  </a:lnTo>
                  <a:lnTo>
                    <a:pt x="16645" y="16508"/>
                  </a:lnTo>
                  <a:lnTo>
                    <a:pt x="16744" y="16469"/>
                  </a:lnTo>
                  <a:lnTo>
                    <a:pt x="16862" y="16429"/>
                  </a:lnTo>
                  <a:lnTo>
                    <a:pt x="16980" y="16410"/>
                  </a:lnTo>
                  <a:close/>
                  <a:moveTo>
                    <a:pt x="21629" y="18970"/>
                  </a:moveTo>
                  <a:lnTo>
                    <a:pt x="21787" y="19010"/>
                  </a:lnTo>
                  <a:lnTo>
                    <a:pt x="21944" y="19069"/>
                  </a:lnTo>
                  <a:lnTo>
                    <a:pt x="24741" y="20704"/>
                  </a:lnTo>
                  <a:lnTo>
                    <a:pt x="24820" y="20763"/>
                  </a:lnTo>
                  <a:lnTo>
                    <a:pt x="24879" y="20822"/>
                  </a:lnTo>
                  <a:lnTo>
                    <a:pt x="24919" y="20881"/>
                  </a:lnTo>
                  <a:lnTo>
                    <a:pt x="24919" y="20960"/>
                  </a:lnTo>
                  <a:lnTo>
                    <a:pt x="24919" y="21019"/>
                  </a:lnTo>
                  <a:lnTo>
                    <a:pt x="24879" y="21078"/>
                  </a:lnTo>
                  <a:lnTo>
                    <a:pt x="24820" y="21157"/>
                  </a:lnTo>
                  <a:lnTo>
                    <a:pt x="24741" y="21196"/>
                  </a:lnTo>
                  <a:lnTo>
                    <a:pt x="21925" y="22831"/>
                  </a:lnTo>
                  <a:lnTo>
                    <a:pt x="21826" y="22871"/>
                  </a:lnTo>
                  <a:lnTo>
                    <a:pt x="21728" y="22910"/>
                  </a:lnTo>
                  <a:lnTo>
                    <a:pt x="21609" y="22930"/>
                  </a:lnTo>
                  <a:lnTo>
                    <a:pt x="21373" y="22930"/>
                  </a:lnTo>
                  <a:lnTo>
                    <a:pt x="21255" y="22910"/>
                  </a:lnTo>
                  <a:lnTo>
                    <a:pt x="21156" y="22871"/>
                  </a:lnTo>
                  <a:lnTo>
                    <a:pt x="21058" y="22831"/>
                  </a:lnTo>
                  <a:lnTo>
                    <a:pt x="18261" y="21216"/>
                  </a:lnTo>
                  <a:lnTo>
                    <a:pt x="18182" y="21157"/>
                  </a:lnTo>
                  <a:lnTo>
                    <a:pt x="18123" y="21098"/>
                  </a:lnTo>
                  <a:lnTo>
                    <a:pt x="18083" y="21019"/>
                  </a:lnTo>
                  <a:lnTo>
                    <a:pt x="18064" y="20960"/>
                  </a:lnTo>
                  <a:lnTo>
                    <a:pt x="18083" y="20901"/>
                  </a:lnTo>
                  <a:lnTo>
                    <a:pt x="18103" y="20861"/>
                  </a:lnTo>
                  <a:lnTo>
                    <a:pt x="18123" y="20822"/>
                  </a:lnTo>
                  <a:lnTo>
                    <a:pt x="18182" y="20763"/>
                  </a:lnTo>
                  <a:lnTo>
                    <a:pt x="18261" y="20704"/>
                  </a:lnTo>
                  <a:lnTo>
                    <a:pt x="21058" y="19069"/>
                  </a:lnTo>
                  <a:lnTo>
                    <a:pt x="21156" y="19029"/>
                  </a:lnTo>
                  <a:lnTo>
                    <a:pt x="21275" y="18990"/>
                  </a:lnTo>
                  <a:lnTo>
                    <a:pt x="21452" y="18970"/>
                  </a:lnTo>
                  <a:close/>
                  <a:moveTo>
                    <a:pt x="19561" y="1"/>
                  </a:moveTo>
                  <a:lnTo>
                    <a:pt x="19285" y="21"/>
                  </a:lnTo>
                  <a:lnTo>
                    <a:pt x="19029" y="60"/>
                  </a:lnTo>
                  <a:lnTo>
                    <a:pt x="18753" y="119"/>
                  </a:lnTo>
                  <a:lnTo>
                    <a:pt x="18497" y="178"/>
                  </a:lnTo>
                  <a:lnTo>
                    <a:pt x="18261" y="277"/>
                  </a:lnTo>
                  <a:lnTo>
                    <a:pt x="18024" y="375"/>
                  </a:lnTo>
                  <a:lnTo>
                    <a:pt x="17808" y="493"/>
                  </a:lnTo>
                  <a:lnTo>
                    <a:pt x="848" y="10303"/>
                  </a:lnTo>
                  <a:lnTo>
                    <a:pt x="611" y="10441"/>
                  </a:lnTo>
                  <a:lnTo>
                    <a:pt x="434" y="10599"/>
                  </a:lnTo>
                  <a:lnTo>
                    <a:pt x="276" y="10756"/>
                  </a:lnTo>
                  <a:lnTo>
                    <a:pt x="158" y="10933"/>
                  </a:lnTo>
                  <a:lnTo>
                    <a:pt x="79" y="11111"/>
                  </a:lnTo>
                  <a:lnTo>
                    <a:pt x="20" y="11288"/>
                  </a:lnTo>
                  <a:lnTo>
                    <a:pt x="0" y="11465"/>
                  </a:lnTo>
                  <a:lnTo>
                    <a:pt x="20" y="11643"/>
                  </a:lnTo>
                  <a:lnTo>
                    <a:pt x="40" y="11780"/>
                  </a:lnTo>
                  <a:lnTo>
                    <a:pt x="99" y="11879"/>
                  </a:lnTo>
                  <a:lnTo>
                    <a:pt x="138" y="11977"/>
                  </a:lnTo>
                  <a:lnTo>
                    <a:pt x="197" y="12096"/>
                  </a:lnTo>
                  <a:lnTo>
                    <a:pt x="276" y="12194"/>
                  </a:lnTo>
                  <a:lnTo>
                    <a:pt x="375" y="12293"/>
                  </a:lnTo>
                  <a:lnTo>
                    <a:pt x="454" y="12371"/>
                  </a:lnTo>
                  <a:lnTo>
                    <a:pt x="631" y="12509"/>
                  </a:lnTo>
                  <a:lnTo>
                    <a:pt x="828" y="12647"/>
                  </a:lnTo>
                  <a:lnTo>
                    <a:pt x="20762" y="24210"/>
                  </a:lnTo>
                  <a:lnTo>
                    <a:pt x="20979" y="24328"/>
                  </a:lnTo>
                  <a:lnTo>
                    <a:pt x="21215" y="24427"/>
                  </a:lnTo>
                  <a:lnTo>
                    <a:pt x="21452" y="24505"/>
                  </a:lnTo>
                  <a:lnTo>
                    <a:pt x="21708" y="24565"/>
                  </a:lnTo>
                  <a:lnTo>
                    <a:pt x="21984" y="24624"/>
                  </a:lnTo>
                  <a:lnTo>
                    <a:pt x="22240" y="24663"/>
                  </a:lnTo>
                  <a:lnTo>
                    <a:pt x="22516" y="24683"/>
                  </a:lnTo>
                  <a:lnTo>
                    <a:pt x="23067" y="24683"/>
                  </a:lnTo>
                  <a:lnTo>
                    <a:pt x="23343" y="24663"/>
                  </a:lnTo>
                  <a:lnTo>
                    <a:pt x="23599" y="24624"/>
                  </a:lnTo>
                  <a:lnTo>
                    <a:pt x="23855" y="24565"/>
                  </a:lnTo>
                  <a:lnTo>
                    <a:pt x="24111" y="24505"/>
                  </a:lnTo>
                  <a:lnTo>
                    <a:pt x="24367" y="24427"/>
                  </a:lnTo>
                  <a:lnTo>
                    <a:pt x="24604" y="24328"/>
                  </a:lnTo>
                  <a:lnTo>
                    <a:pt x="24820" y="24210"/>
                  </a:lnTo>
                  <a:lnTo>
                    <a:pt x="41780" y="14400"/>
                  </a:lnTo>
                  <a:lnTo>
                    <a:pt x="41977" y="14262"/>
                  </a:lnTo>
                  <a:lnTo>
                    <a:pt x="42155" y="14125"/>
                  </a:lnTo>
                  <a:lnTo>
                    <a:pt x="42233" y="14046"/>
                  </a:lnTo>
                  <a:lnTo>
                    <a:pt x="42332" y="13947"/>
                  </a:lnTo>
                  <a:lnTo>
                    <a:pt x="42411" y="13849"/>
                  </a:lnTo>
                  <a:lnTo>
                    <a:pt x="42490" y="13711"/>
                  </a:lnTo>
                  <a:lnTo>
                    <a:pt x="42529" y="13632"/>
                  </a:lnTo>
                  <a:lnTo>
                    <a:pt x="42568" y="13534"/>
                  </a:lnTo>
                  <a:lnTo>
                    <a:pt x="42588" y="13396"/>
                  </a:lnTo>
                  <a:lnTo>
                    <a:pt x="42608" y="13317"/>
                  </a:lnTo>
                  <a:lnTo>
                    <a:pt x="42627" y="13218"/>
                  </a:lnTo>
                  <a:lnTo>
                    <a:pt x="42608" y="13061"/>
                  </a:lnTo>
                  <a:lnTo>
                    <a:pt x="42568" y="12903"/>
                  </a:lnTo>
                  <a:lnTo>
                    <a:pt x="42509" y="12746"/>
                  </a:lnTo>
                  <a:lnTo>
                    <a:pt x="42411" y="12608"/>
                  </a:lnTo>
                  <a:lnTo>
                    <a:pt x="42293" y="12450"/>
                  </a:lnTo>
                  <a:lnTo>
                    <a:pt x="42155" y="12312"/>
                  </a:lnTo>
                  <a:lnTo>
                    <a:pt x="41977" y="12174"/>
                  </a:lnTo>
                  <a:lnTo>
                    <a:pt x="41800" y="12056"/>
                  </a:lnTo>
                  <a:lnTo>
                    <a:pt x="21865" y="474"/>
                  </a:lnTo>
                  <a:lnTo>
                    <a:pt x="21649" y="375"/>
                  </a:lnTo>
                  <a:lnTo>
                    <a:pt x="21412" y="277"/>
                  </a:lnTo>
                  <a:lnTo>
                    <a:pt x="21156" y="178"/>
                  </a:lnTo>
                  <a:lnTo>
                    <a:pt x="20920" y="119"/>
                  </a:lnTo>
                  <a:lnTo>
                    <a:pt x="20644" y="60"/>
                  </a:lnTo>
                  <a:lnTo>
                    <a:pt x="20388" y="21"/>
                  </a:lnTo>
                  <a:lnTo>
                    <a:pt x="2011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32"/>
            <p:cNvSpPr/>
            <p:nvPr/>
          </p:nvSpPr>
          <p:spPr>
            <a:xfrm>
              <a:off x="4446725" y="2826475"/>
              <a:ext cx="170900" cy="99500"/>
            </a:xfrm>
            <a:custGeom>
              <a:avLst/>
              <a:gdLst/>
              <a:ahLst/>
              <a:cxnLst/>
              <a:rect l="l" t="t" r="r" b="b"/>
              <a:pathLst>
                <a:path w="6836" h="3980" extrusionOk="0">
                  <a:moveTo>
                    <a:pt x="3428" y="0"/>
                  </a:moveTo>
                  <a:lnTo>
                    <a:pt x="3310" y="20"/>
                  </a:lnTo>
                  <a:lnTo>
                    <a:pt x="3191" y="39"/>
                  </a:lnTo>
                  <a:lnTo>
                    <a:pt x="3093" y="59"/>
                  </a:lnTo>
                  <a:lnTo>
                    <a:pt x="2994" y="99"/>
                  </a:lnTo>
                  <a:lnTo>
                    <a:pt x="1497" y="965"/>
                  </a:lnTo>
                  <a:lnTo>
                    <a:pt x="178" y="1733"/>
                  </a:lnTo>
                  <a:lnTo>
                    <a:pt x="138" y="1773"/>
                  </a:lnTo>
                  <a:lnTo>
                    <a:pt x="79" y="1812"/>
                  </a:lnTo>
                  <a:lnTo>
                    <a:pt x="40" y="1852"/>
                  </a:lnTo>
                  <a:lnTo>
                    <a:pt x="0" y="1930"/>
                  </a:lnTo>
                  <a:lnTo>
                    <a:pt x="0" y="1990"/>
                  </a:lnTo>
                  <a:lnTo>
                    <a:pt x="0" y="2029"/>
                  </a:lnTo>
                  <a:lnTo>
                    <a:pt x="20" y="2088"/>
                  </a:lnTo>
                  <a:lnTo>
                    <a:pt x="40" y="2127"/>
                  </a:lnTo>
                  <a:lnTo>
                    <a:pt x="99" y="2187"/>
                  </a:lnTo>
                  <a:lnTo>
                    <a:pt x="178" y="2246"/>
                  </a:lnTo>
                  <a:lnTo>
                    <a:pt x="2975" y="3861"/>
                  </a:lnTo>
                  <a:lnTo>
                    <a:pt x="3073" y="3920"/>
                  </a:lnTo>
                  <a:lnTo>
                    <a:pt x="3172" y="3940"/>
                  </a:lnTo>
                  <a:lnTo>
                    <a:pt x="3290" y="3959"/>
                  </a:lnTo>
                  <a:lnTo>
                    <a:pt x="3408" y="3979"/>
                  </a:lnTo>
                  <a:lnTo>
                    <a:pt x="3526" y="3959"/>
                  </a:lnTo>
                  <a:lnTo>
                    <a:pt x="3625" y="3940"/>
                  </a:lnTo>
                  <a:lnTo>
                    <a:pt x="3743" y="3920"/>
                  </a:lnTo>
                  <a:lnTo>
                    <a:pt x="3841" y="3881"/>
                  </a:lnTo>
                  <a:lnTo>
                    <a:pt x="6658" y="2246"/>
                  </a:lnTo>
                  <a:lnTo>
                    <a:pt x="6737" y="2187"/>
                  </a:lnTo>
                  <a:lnTo>
                    <a:pt x="6796" y="2127"/>
                  </a:lnTo>
                  <a:lnTo>
                    <a:pt x="6836" y="2049"/>
                  </a:lnTo>
                  <a:lnTo>
                    <a:pt x="6836" y="1990"/>
                  </a:lnTo>
                  <a:lnTo>
                    <a:pt x="6836" y="1950"/>
                  </a:lnTo>
                  <a:lnTo>
                    <a:pt x="6816" y="1891"/>
                  </a:lnTo>
                  <a:lnTo>
                    <a:pt x="6796" y="1852"/>
                  </a:lnTo>
                  <a:lnTo>
                    <a:pt x="6737" y="1793"/>
                  </a:lnTo>
                  <a:lnTo>
                    <a:pt x="6658" y="1733"/>
                  </a:lnTo>
                  <a:lnTo>
                    <a:pt x="3861" y="118"/>
                  </a:lnTo>
                  <a:lnTo>
                    <a:pt x="3763" y="59"/>
                  </a:lnTo>
                  <a:lnTo>
                    <a:pt x="3664" y="39"/>
                  </a:lnTo>
                  <a:lnTo>
                    <a:pt x="3546" y="20"/>
                  </a:lnTo>
                  <a:lnTo>
                    <a:pt x="3428"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32"/>
            <p:cNvSpPr/>
            <p:nvPr/>
          </p:nvSpPr>
          <p:spPr>
            <a:xfrm>
              <a:off x="4557025" y="2890975"/>
              <a:ext cx="171400" cy="99000"/>
            </a:xfrm>
            <a:custGeom>
              <a:avLst/>
              <a:gdLst/>
              <a:ahLst/>
              <a:cxnLst/>
              <a:rect l="l" t="t" r="r" b="b"/>
              <a:pathLst>
                <a:path w="6856" h="3960" extrusionOk="0">
                  <a:moveTo>
                    <a:pt x="3310" y="0"/>
                  </a:moveTo>
                  <a:lnTo>
                    <a:pt x="3152" y="40"/>
                  </a:lnTo>
                  <a:lnTo>
                    <a:pt x="2995" y="99"/>
                  </a:lnTo>
                  <a:lnTo>
                    <a:pt x="178" y="1714"/>
                  </a:lnTo>
                  <a:lnTo>
                    <a:pt x="99" y="1773"/>
                  </a:lnTo>
                  <a:lnTo>
                    <a:pt x="40" y="1832"/>
                  </a:lnTo>
                  <a:lnTo>
                    <a:pt x="20" y="1911"/>
                  </a:lnTo>
                  <a:lnTo>
                    <a:pt x="1" y="1970"/>
                  </a:lnTo>
                  <a:lnTo>
                    <a:pt x="20" y="2049"/>
                  </a:lnTo>
                  <a:lnTo>
                    <a:pt x="40" y="2108"/>
                  </a:lnTo>
                  <a:lnTo>
                    <a:pt x="99" y="2167"/>
                  </a:lnTo>
                  <a:lnTo>
                    <a:pt x="178" y="2226"/>
                  </a:lnTo>
                  <a:lnTo>
                    <a:pt x="2975" y="3861"/>
                  </a:lnTo>
                  <a:lnTo>
                    <a:pt x="3074" y="3901"/>
                  </a:lnTo>
                  <a:lnTo>
                    <a:pt x="3192" y="3940"/>
                  </a:lnTo>
                  <a:lnTo>
                    <a:pt x="3290" y="3960"/>
                  </a:lnTo>
                  <a:lnTo>
                    <a:pt x="3527" y="3960"/>
                  </a:lnTo>
                  <a:lnTo>
                    <a:pt x="3645" y="3940"/>
                  </a:lnTo>
                  <a:lnTo>
                    <a:pt x="3763" y="3901"/>
                  </a:lnTo>
                  <a:lnTo>
                    <a:pt x="3862" y="3861"/>
                  </a:lnTo>
                  <a:lnTo>
                    <a:pt x="6659" y="2226"/>
                  </a:lnTo>
                  <a:lnTo>
                    <a:pt x="6737" y="2167"/>
                  </a:lnTo>
                  <a:lnTo>
                    <a:pt x="6797" y="2108"/>
                  </a:lnTo>
                  <a:lnTo>
                    <a:pt x="6836" y="2049"/>
                  </a:lnTo>
                  <a:lnTo>
                    <a:pt x="6856" y="1970"/>
                  </a:lnTo>
                  <a:lnTo>
                    <a:pt x="6836" y="1911"/>
                  </a:lnTo>
                  <a:lnTo>
                    <a:pt x="6816" y="1832"/>
                  </a:lnTo>
                  <a:lnTo>
                    <a:pt x="6757" y="1773"/>
                  </a:lnTo>
                  <a:lnTo>
                    <a:pt x="6678" y="1714"/>
                  </a:lnTo>
                  <a:lnTo>
                    <a:pt x="3862" y="99"/>
                  </a:lnTo>
                  <a:lnTo>
                    <a:pt x="3783" y="60"/>
                  </a:lnTo>
                  <a:lnTo>
                    <a:pt x="3665" y="20"/>
                  </a:lnTo>
                  <a:lnTo>
                    <a:pt x="3487"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32"/>
            <p:cNvSpPr/>
            <p:nvPr/>
          </p:nvSpPr>
          <p:spPr>
            <a:xfrm>
              <a:off x="4329525" y="2894425"/>
              <a:ext cx="170900" cy="99000"/>
            </a:xfrm>
            <a:custGeom>
              <a:avLst/>
              <a:gdLst/>
              <a:ahLst/>
              <a:cxnLst/>
              <a:rect l="l" t="t" r="r" b="b"/>
              <a:pathLst>
                <a:path w="6836" h="3960" extrusionOk="0">
                  <a:moveTo>
                    <a:pt x="3309" y="0"/>
                  </a:moveTo>
                  <a:lnTo>
                    <a:pt x="3132" y="40"/>
                  </a:lnTo>
                  <a:lnTo>
                    <a:pt x="2994" y="99"/>
                  </a:lnTo>
                  <a:lnTo>
                    <a:pt x="177" y="1734"/>
                  </a:lnTo>
                  <a:lnTo>
                    <a:pt x="99" y="1793"/>
                  </a:lnTo>
                  <a:lnTo>
                    <a:pt x="40" y="1852"/>
                  </a:lnTo>
                  <a:lnTo>
                    <a:pt x="0" y="1911"/>
                  </a:lnTo>
                  <a:lnTo>
                    <a:pt x="0" y="1990"/>
                  </a:lnTo>
                  <a:lnTo>
                    <a:pt x="0" y="2049"/>
                  </a:lnTo>
                  <a:lnTo>
                    <a:pt x="40" y="2128"/>
                  </a:lnTo>
                  <a:lnTo>
                    <a:pt x="99" y="2187"/>
                  </a:lnTo>
                  <a:lnTo>
                    <a:pt x="177" y="2246"/>
                  </a:lnTo>
                  <a:lnTo>
                    <a:pt x="2975" y="3861"/>
                  </a:lnTo>
                  <a:lnTo>
                    <a:pt x="3073" y="3901"/>
                  </a:lnTo>
                  <a:lnTo>
                    <a:pt x="3172" y="3940"/>
                  </a:lnTo>
                  <a:lnTo>
                    <a:pt x="3290" y="3960"/>
                  </a:lnTo>
                  <a:lnTo>
                    <a:pt x="3526" y="3960"/>
                  </a:lnTo>
                  <a:lnTo>
                    <a:pt x="3644" y="3940"/>
                  </a:lnTo>
                  <a:lnTo>
                    <a:pt x="3743" y="3901"/>
                  </a:lnTo>
                  <a:lnTo>
                    <a:pt x="3841" y="3861"/>
                  </a:lnTo>
                  <a:lnTo>
                    <a:pt x="6658" y="2226"/>
                  </a:lnTo>
                  <a:lnTo>
                    <a:pt x="6737" y="2187"/>
                  </a:lnTo>
                  <a:lnTo>
                    <a:pt x="6796" y="2108"/>
                  </a:lnTo>
                  <a:lnTo>
                    <a:pt x="6835" y="2049"/>
                  </a:lnTo>
                  <a:lnTo>
                    <a:pt x="6835" y="1990"/>
                  </a:lnTo>
                  <a:lnTo>
                    <a:pt x="6835" y="1911"/>
                  </a:lnTo>
                  <a:lnTo>
                    <a:pt x="6796" y="1852"/>
                  </a:lnTo>
                  <a:lnTo>
                    <a:pt x="6737" y="1793"/>
                  </a:lnTo>
                  <a:lnTo>
                    <a:pt x="6658" y="1734"/>
                  </a:lnTo>
                  <a:lnTo>
                    <a:pt x="3861" y="99"/>
                  </a:lnTo>
                  <a:lnTo>
                    <a:pt x="3762" y="59"/>
                  </a:lnTo>
                  <a:lnTo>
                    <a:pt x="3664" y="20"/>
                  </a:lnTo>
                  <a:lnTo>
                    <a:pt x="3487"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32"/>
            <p:cNvSpPr/>
            <p:nvPr/>
          </p:nvSpPr>
          <p:spPr>
            <a:xfrm>
              <a:off x="4667350" y="2955000"/>
              <a:ext cx="171400" cy="99000"/>
            </a:xfrm>
            <a:custGeom>
              <a:avLst/>
              <a:gdLst/>
              <a:ahLst/>
              <a:cxnLst/>
              <a:rect l="l" t="t" r="r" b="b"/>
              <a:pathLst>
                <a:path w="6856" h="3960" extrusionOk="0">
                  <a:moveTo>
                    <a:pt x="3329" y="0"/>
                  </a:moveTo>
                  <a:lnTo>
                    <a:pt x="3211" y="20"/>
                  </a:lnTo>
                  <a:lnTo>
                    <a:pt x="3093" y="59"/>
                  </a:lnTo>
                  <a:lnTo>
                    <a:pt x="2994" y="99"/>
                  </a:lnTo>
                  <a:lnTo>
                    <a:pt x="197" y="1734"/>
                  </a:lnTo>
                  <a:lnTo>
                    <a:pt x="118" y="1793"/>
                  </a:lnTo>
                  <a:lnTo>
                    <a:pt x="59" y="1852"/>
                  </a:lnTo>
                  <a:lnTo>
                    <a:pt x="20" y="1911"/>
                  </a:lnTo>
                  <a:lnTo>
                    <a:pt x="0" y="1990"/>
                  </a:lnTo>
                  <a:lnTo>
                    <a:pt x="20" y="2049"/>
                  </a:lnTo>
                  <a:lnTo>
                    <a:pt x="59" y="2108"/>
                  </a:lnTo>
                  <a:lnTo>
                    <a:pt x="118" y="2187"/>
                  </a:lnTo>
                  <a:lnTo>
                    <a:pt x="197" y="2226"/>
                  </a:lnTo>
                  <a:lnTo>
                    <a:pt x="2994" y="3861"/>
                  </a:lnTo>
                  <a:lnTo>
                    <a:pt x="3093" y="3901"/>
                  </a:lnTo>
                  <a:lnTo>
                    <a:pt x="3191" y="3940"/>
                  </a:lnTo>
                  <a:lnTo>
                    <a:pt x="3309" y="3960"/>
                  </a:lnTo>
                  <a:lnTo>
                    <a:pt x="3546" y="3960"/>
                  </a:lnTo>
                  <a:lnTo>
                    <a:pt x="3664" y="3940"/>
                  </a:lnTo>
                  <a:lnTo>
                    <a:pt x="3762" y="3901"/>
                  </a:lnTo>
                  <a:lnTo>
                    <a:pt x="3861" y="3861"/>
                  </a:lnTo>
                  <a:lnTo>
                    <a:pt x="6678" y="2226"/>
                  </a:lnTo>
                  <a:lnTo>
                    <a:pt x="6757" y="2167"/>
                  </a:lnTo>
                  <a:lnTo>
                    <a:pt x="6816" y="2108"/>
                  </a:lnTo>
                  <a:lnTo>
                    <a:pt x="6855" y="2049"/>
                  </a:lnTo>
                  <a:lnTo>
                    <a:pt x="6855" y="1970"/>
                  </a:lnTo>
                  <a:lnTo>
                    <a:pt x="6855" y="1931"/>
                  </a:lnTo>
                  <a:lnTo>
                    <a:pt x="6816" y="1872"/>
                  </a:lnTo>
                  <a:lnTo>
                    <a:pt x="6816" y="1852"/>
                  </a:lnTo>
                  <a:lnTo>
                    <a:pt x="6757" y="1773"/>
                  </a:lnTo>
                  <a:lnTo>
                    <a:pt x="6678" y="1734"/>
                  </a:lnTo>
                  <a:lnTo>
                    <a:pt x="3881" y="99"/>
                  </a:lnTo>
                  <a:lnTo>
                    <a:pt x="3782" y="59"/>
                  </a:lnTo>
                  <a:lnTo>
                    <a:pt x="3684" y="20"/>
                  </a:lnTo>
                  <a:lnTo>
                    <a:pt x="3565"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77" name="Google Shape;2077;p32"/>
          <p:cNvGrpSpPr/>
          <p:nvPr/>
        </p:nvGrpSpPr>
        <p:grpSpPr>
          <a:xfrm>
            <a:off x="6174703" y="4090492"/>
            <a:ext cx="1142615" cy="785586"/>
            <a:chOff x="3057000" y="3451875"/>
            <a:chExt cx="652550" cy="448650"/>
          </a:xfrm>
        </p:grpSpPr>
        <p:sp>
          <p:nvSpPr>
            <p:cNvPr id="2078" name="Google Shape;2078;p32"/>
            <p:cNvSpPr/>
            <p:nvPr/>
          </p:nvSpPr>
          <p:spPr>
            <a:xfrm>
              <a:off x="3057000" y="3506050"/>
              <a:ext cx="641200" cy="394475"/>
            </a:xfrm>
            <a:custGeom>
              <a:avLst/>
              <a:gdLst/>
              <a:ahLst/>
              <a:cxnLst/>
              <a:rect l="l" t="t" r="r" b="b"/>
              <a:pathLst>
                <a:path w="25648" h="15779" extrusionOk="0">
                  <a:moveTo>
                    <a:pt x="12706" y="1"/>
                  </a:moveTo>
                  <a:lnTo>
                    <a:pt x="1636" y="6974"/>
                  </a:lnTo>
                  <a:lnTo>
                    <a:pt x="1400" y="7131"/>
                  </a:lnTo>
                  <a:lnTo>
                    <a:pt x="1183" y="7269"/>
                  </a:lnTo>
                  <a:lnTo>
                    <a:pt x="986" y="7427"/>
                  </a:lnTo>
                  <a:lnTo>
                    <a:pt x="809" y="7565"/>
                  </a:lnTo>
                  <a:lnTo>
                    <a:pt x="671" y="7722"/>
                  </a:lnTo>
                  <a:lnTo>
                    <a:pt x="533" y="7860"/>
                  </a:lnTo>
                  <a:lnTo>
                    <a:pt x="415" y="8018"/>
                  </a:lnTo>
                  <a:lnTo>
                    <a:pt x="316" y="8156"/>
                  </a:lnTo>
                  <a:lnTo>
                    <a:pt x="237" y="8313"/>
                  </a:lnTo>
                  <a:lnTo>
                    <a:pt x="178" y="8471"/>
                  </a:lnTo>
                  <a:lnTo>
                    <a:pt x="119" y="8609"/>
                  </a:lnTo>
                  <a:lnTo>
                    <a:pt x="80" y="8766"/>
                  </a:lnTo>
                  <a:lnTo>
                    <a:pt x="21" y="9062"/>
                  </a:lnTo>
                  <a:lnTo>
                    <a:pt x="1" y="9377"/>
                  </a:lnTo>
                  <a:lnTo>
                    <a:pt x="21" y="9633"/>
                  </a:lnTo>
                  <a:lnTo>
                    <a:pt x="99" y="9869"/>
                  </a:lnTo>
                  <a:lnTo>
                    <a:pt x="198" y="10086"/>
                  </a:lnTo>
                  <a:lnTo>
                    <a:pt x="336" y="10303"/>
                  </a:lnTo>
                  <a:lnTo>
                    <a:pt x="493" y="10519"/>
                  </a:lnTo>
                  <a:lnTo>
                    <a:pt x="710" y="10716"/>
                  </a:lnTo>
                  <a:lnTo>
                    <a:pt x="946" y="10894"/>
                  </a:lnTo>
                  <a:lnTo>
                    <a:pt x="1203" y="11071"/>
                  </a:lnTo>
                  <a:lnTo>
                    <a:pt x="1498" y="11229"/>
                  </a:lnTo>
                  <a:lnTo>
                    <a:pt x="1793" y="11366"/>
                  </a:lnTo>
                  <a:lnTo>
                    <a:pt x="2128" y="11485"/>
                  </a:lnTo>
                  <a:lnTo>
                    <a:pt x="2483" y="11583"/>
                  </a:lnTo>
                  <a:lnTo>
                    <a:pt x="2857" y="11662"/>
                  </a:lnTo>
                  <a:lnTo>
                    <a:pt x="3251" y="11721"/>
                  </a:lnTo>
                  <a:lnTo>
                    <a:pt x="3665" y="11760"/>
                  </a:lnTo>
                  <a:lnTo>
                    <a:pt x="4472" y="11760"/>
                  </a:lnTo>
                  <a:lnTo>
                    <a:pt x="4866" y="11721"/>
                  </a:lnTo>
                  <a:lnTo>
                    <a:pt x="5241" y="11662"/>
                  </a:lnTo>
                  <a:lnTo>
                    <a:pt x="5595" y="11603"/>
                  </a:lnTo>
                  <a:lnTo>
                    <a:pt x="5950" y="11504"/>
                  </a:lnTo>
                  <a:lnTo>
                    <a:pt x="6265" y="11386"/>
                  </a:lnTo>
                  <a:lnTo>
                    <a:pt x="6580" y="11268"/>
                  </a:lnTo>
                  <a:lnTo>
                    <a:pt x="6856" y="11110"/>
                  </a:lnTo>
                  <a:lnTo>
                    <a:pt x="6915" y="11150"/>
                  </a:lnTo>
                  <a:lnTo>
                    <a:pt x="7270" y="11366"/>
                  </a:lnTo>
                  <a:lnTo>
                    <a:pt x="7585" y="11583"/>
                  </a:lnTo>
                  <a:lnTo>
                    <a:pt x="7900" y="11839"/>
                  </a:lnTo>
                  <a:lnTo>
                    <a:pt x="8176" y="12135"/>
                  </a:lnTo>
                  <a:lnTo>
                    <a:pt x="8038" y="12273"/>
                  </a:lnTo>
                  <a:lnTo>
                    <a:pt x="7920" y="12411"/>
                  </a:lnTo>
                  <a:lnTo>
                    <a:pt x="7821" y="12568"/>
                  </a:lnTo>
                  <a:lnTo>
                    <a:pt x="7723" y="12726"/>
                  </a:lnTo>
                  <a:lnTo>
                    <a:pt x="7664" y="12883"/>
                  </a:lnTo>
                  <a:lnTo>
                    <a:pt x="7604" y="13041"/>
                  </a:lnTo>
                  <a:lnTo>
                    <a:pt x="7565" y="13218"/>
                  </a:lnTo>
                  <a:lnTo>
                    <a:pt x="7565" y="13395"/>
                  </a:lnTo>
                  <a:lnTo>
                    <a:pt x="7585" y="13632"/>
                  </a:lnTo>
                  <a:lnTo>
                    <a:pt x="7644" y="13868"/>
                  </a:lnTo>
                  <a:lnTo>
                    <a:pt x="7742" y="14105"/>
                  </a:lnTo>
                  <a:lnTo>
                    <a:pt x="7880" y="14321"/>
                  </a:lnTo>
                  <a:lnTo>
                    <a:pt x="8058" y="14538"/>
                  </a:lnTo>
                  <a:lnTo>
                    <a:pt x="8254" y="14735"/>
                  </a:lnTo>
                  <a:lnTo>
                    <a:pt x="8491" y="14912"/>
                  </a:lnTo>
                  <a:lnTo>
                    <a:pt x="8747" y="15070"/>
                  </a:lnTo>
                  <a:lnTo>
                    <a:pt x="9042" y="15227"/>
                  </a:lnTo>
                  <a:lnTo>
                    <a:pt x="9358" y="15365"/>
                  </a:lnTo>
                  <a:lnTo>
                    <a:pt x="9692" y="15483"/>
                  </a:lnTo>
                  <a:lnTo>
                    <a:pt x="10047" y="15582"/>
                  </a:lnTo>
                  <a:lnTo>
                    <a:pt x="10421" y="15680"/>
                  </a:lnTo>
                  <a:lnTo>
                    <a:pt x="10815" y="15740"/>
                  </a:lnTo>
                  <a:lnTo>
                    <a:pt x="11209" y="15759"/>
                  </a:lnTo>
                  <a:lnTo>
                    <a:pt x="11623" y="15779"/>
                  </a:lnTo>
                  <a:lnTo>
                    <a:pt x="12115" y="15759"/>
                  </a:lnTo>
                  <a:lnTo>
                    <a:pt x="12608" y="15740"/>
                  </a:lnTo>
                  <a:lnTo>
                    <a:pt x="13061" y="15680"/>
                  </a:lnTo>
                  <a:lnTo>
                    <a:pt x="13514" y="15602"/>
                  </a:lnTo>
                  <a:lnTo>
                    <a:pt x="13928" y="15503"/>
                  </a:lnTo>
                  <a:lnTo>
                    <a:pt x="14322" y="15365"/>
                  </a:lnTo>
                  <a:lnTo>
                    <a:pt x="14656" y="15208"/>
                  </a:lnTo>
                  <a:lnTo>
                    <a:pt x="14814" y="15109"/>
                  </a:lnTo>
                  <a:lnTo>
                    <a:pt x="14972" y="15011"/>
                  </a:lnTo>
                  <a:lnTo>
                    <a:pt x="25648" y="9239"/>
                  </a:lnTo>
                  <a:lnTo>
                    <a:pt x="24151" y="8609"/>
                  </a:lnTo>
                  <a:lnTo>
                    <a:pt x="23225" y="9081"/>
                  </a:lnTo>
                  <a:lnTo>
                    <a:pt x="20980" y="10263"/>
                  </a:lnTo>
                  <a:lnTo>
                    <a:pt x="19601" y="10992"/>
                  </a:lnTo>
                  <a:lnTo>
                    <a:pt x="18202" y="11760"/>
                  </a:lnTo>
                  <a:lnTo>
                    <a:pt x="16863" y="12509"/>
                  </a:lnTo>
                  <a:lnTo>
                    <a:pt x="15681" y="13198"/>
                  </a:lnTo>
                  <a:lnTo>
                    <a:pt x="15622" y="12962"/>
                  </a:lnTo>
                  <a:lnTo>
                    <a:pt x="15543" y="12745"/>
                  </a:lnTo>
                  <a:lnTo>
                    <a:pt x="15425" y="12529"/>
                  </a:lnTo>
                  <a:lnTo>
                    <a:pt x="15267" y="12332"/>
                  </a:lnTo>
                  <a:lnTo>
                    <a:pt x="15090" y="12135"/>
                  </a:lnTo>
                  <a:lnTo>
                    <a:pt x="14893" y="11957"/>
                  </a:lnTo>
                  <a:lnTo>
                    <a:pt x="14656" y="11800"/>
                  </a:lnTo>
                  <a:lnTo>
                    <a:pt x="14381" y="11642"/>
                  </a:lnTo>
                  <a:lnTo>
                    <a:pt x="14105" y="11504"/>
                  </a:lnTo>
                  <a:lnTo>
                    <a:pt x="13809" y="11366"/>
                  </a:lnTo>
                  <a:lnTo>
                    <a:pt x="13475" y="11268"/>
                  </a:lnTo>
                  <a:lnTo>
                    <a:pt x="13140" y="11170"/>
                  </a:lnTo>
                  <a:lnTo>
                    <a:pt x="12785" y="11110"/>
                  </a:lnTo>
                  <a:lnTo>
                    <a:pt x="12411" y="11051"/>
                  </a:lnTo>
                  <a:lnTo>
                    <a:pt x="12017" y="11012"/>
                  </a:lnTo>
                  <a:lnTo>
                    <a:pt x="11268" y="11012"/>
                  </a:lnTo>
                  <a:lnTo>
                    <a:pt x="10894" y="11051"/>
                  </a:lnTo>
                  <a:lnTo>
                    <a:pt x="10539" y="11091"/>
                  </a:lnTo>
                  <a:lnTo>
                    <a:pt x="10205" y="11150"/>
                  </a:lnTo>
                  <a:lnTo>
                    <a:pt x="9889" y="11229"/>
                  </a:lnTo>
                  <a:lnTo>
                    <a:pt x="9574" y="11327"/>
                  </a:lnTo>
                  <a:lnTo>
                    <a:pt x="9279" y="11445"/>
                  </a:lnTo>
                  <a:lnTo>
                    <a:pt x="9003" y="11563"/>
                  </a:lnTo>
                  <a:lnTo>
                    <a:pt x="8727" y="11248"/>
                  </a:lnTo>
                  <a:lnTo>
                    <a:pt x="8392" y="10953"/>
                  </a:lnTo>
                  <a:lnTo>
                    <a:pt x="8058" y="10697"/>
                  </a:lnTo>
                  <a:lnTo>
                    <a:pt x="7703" y="10460"/>
                  </a:lnTo>
                  <a:lnTo>
                    <a:pt x="7880" y="10204"/>
                  </a:lnTo>
                  <a:lnTo>
                    <a:pt x="7959" y="10086"/>
                  </a:lnTo>
                  <a:lnTo>
                    <a:pt x="8018" y="9948"/>
                  </a:lnTo>
                  <a:lnTo>
                    <a:pt x="8077" y="9810"/>
                  </a:lnTo>
                  <a:lnTo>
                    <a:pt x="8117" y="9672"/>
                  </a:lnTo>
                  <a:lnTo>
                    <a:pt x="8136" y="9535"/>
                  </a:lnTo>
                  <a:lnTo>
                    <a:pt x="8136" y="9377"/>
                  </a:lnTo>
                  <a:lnTo>
                    <a:pt x="8117" y="9141"/>
                  </a:lnTo>
                  <a:lnTo>
                    <a:pt x="8058" y="8904"/>
                  </a:lnTo>
                  <a:lnTo>
                    <a:pt x="7959" y="8668"/>
                  </a:lnTo>
                  <a:lnTo>
                    <a:pt x="7821" y="8451"/>
                  </a:lnTo>
                  <a:lnTo>
                    <a:pt x="7644" y="8234"/>
                  </a:lnTo>
                  <a:lnTo>
                    <a:pt x="7447" y="8037"/>
                  </a:lnTo>
                  <a:lnTo>
                    <a:pt x="7210" y="7860"/>
                  </a:lnTo>
                  <a:lnTo>
                    <a:pt x="6954" y="7703"/>
                  </a:lnTo>
                  <a:lnTo>
                    <a:pt x="6659" y="7545"/>
                  </a:lnTo>
                  <a:lnTo>
                    <a:pt x="6344" y="7407"/>
                  </a:lnTo>
                  <a:lnTo>
                    <a:pt x="6009" y="7289"/>
                  </a:lnTo>
                  <a:lnTo>
                    <a:pt x="5654" y="7190"/>
                  </a:lnTo>
                  <a:lnTo>
                    <a:pt x="5280" y="7092"/>
                  </a:lnTo>
                  <a:lnTo>
                    <a:pt x="4886" y="7033"/>
                  </a:lnTo>
                  <a:lnTo>
                    <a:pt x="4492" y="7013"/>
                  </a:lnTo>
                  <a:lnTo>
                    <a:pt x="4078" y="6993"/>
                  </a:lnTo>
                  <a:lnTo>
                    <a:pt x="14006" y="670"/>
                  </a:lnTo>
                  <a:lnTo>
                    <a:pt x="12706"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32"/>
            <p:cNvSpPr/>
            <p:nvPr/>
          </p:nvSpPr>
          <p:spPr>
            <a:xfrm>
              <a:off x="3432250" y="3663650"/>
              <a:ext cx="253150" cy="132000"/>
            </a:xfrm>
            <a:custGeom>
              <a:avLst/>
              <a:gdLst/>
              <a:ahLst/>
              <a:cxnLst/>
              <a:rect l="l" t="t" r="r" b="b"/>
              <a:pathLst>
                <a:path w="10126" h="5280" extrusionOk="0">
                  <a:moveTo>
                    <a:pt x="9983" y="941"/>
                  </a:moveTo>
                  <a:lnTo>
                    <a:pt x="10126" y="1024"/>
                  </a:lnTo>
                  <a:lnTo>
                    <a:pt x="10086" y="985"/>
                  </a:lnTo>
                  <a:lnTo>
                    <a:pt x="9983" y="941"/>
                  </a:lnTo>
                  <a:close/>
                  <a:moveTo>
                    <a:pt x="7545" y="0"/>
                  </a:moveTo>
                  <a:lnTo>
                    <a:pt x="7309" y="20"/>
                  </a:lnTo>
                  <a:lnTo>
                    <a:pt x="7073" y="39"/>
                  </a:lnTo>
                  <a:lnTo>
                    <a:pt x="6836" y="99"/>
                  </a:lnTo>
                  <a:lnTo>
                    <a:pt x="6600" y="158"/>
                  </a:lnTo>
                  <a:lnTo>
                    <a:pt x="6344" y="236"/>
                  </a:lnTo>
                  <a:lnTo>
                    <a:pt x="6088" y="335"/>
                  </a:lnTo>
                  <a:lnTo>
                    <a:pt x="5832" y="433"/>
                  </a:lnTo>
                  <a:lnTo>
                    <a:pt x="5576" y="571"/>
                  </a:lnTo>
                  <a:lnTo>
                    <a:pt x="5319" y="709"/>
                  </a:lnTo>
                  <a:lnTo>
                    <a:pt x="474" y="3506"/>
                  </a:lnTo>
                  <a:lnTo>
                    <a:pt x="375" y="3565"/>
                  </a:lnTo>
                  <a:lnTo>
                    <a:pt x="277" y="3664"/>
                  </a:lnTo>
                  <a:lnTo>
                    <a:pt x="198" y="3743"/>
                  </a:lnTo>
                  <a:lnTo>
                    <a:pt x="139" y="3861"/>
                  </a:lnTo>
                  <a:lnTo>
                    <a:pt x="80" y="3959"/>
                  </a:lnTo>
                  <a:lnTo>
                    <a:pt x="40" y="4078"/>
                  </a:lnTo>
                  <a:lnTo>
                    <a:pt x="21" y="4196"/>
                  </a:lnTo>
                  <a:lnTo>
                    <a:pt x="1" y="4314"/>
                  </a:lnTo>
                  <a:lnTo>
                    <a:pt x="21" y="4412"/>
                  </a:lnTo>
                  <a:lnTo>
                    <a:pt x="40" y="4491"/>
                  </a:lnTo>
                  <a:lnTo>
                    <a:pt x="80" y="4570"/>
                  </a:lnTo>
                  <a:lnTo>
                    <a:pt x="139" y="4609"/>
                  </a:lnTo>
                  <a:lnTo>
                    <a:pt x="1281" y="5279"/>
                  </a:lnTo>
                  <a:lnTo>
                    <a:pt x="1262" y="5259"/>
                  </a:lnTo>
                  <a:lnTo>
                    <a:pt x="1242" y="5240"/>
                  </a:lnTo>
                  <a:lnTo>
                    <a:pt x="1203" y="5200"/>
                  </a:lnTo>
                  <a:lnTo>
                    <a:pt x="1183" y="5161"/>
                  </a:lnTo>
                  <a:lnTo>
                    <a:pt x="1183" y="5102"/>
                  </a:lnTo>
                  <a:lnTo>
                    <a:pt x="1163" y="5082"/>
                  </a:lnTo>
                  <a:lnTo>
                    <a:pt x="1163" y="4984"/>
                  </a:lnTo>
                  <a:lnTo>
                    <a:pt x="1163" y="4866"/>
                  </a:lnTo>
                  <a:lnTo>
                    <a:pt x="1183" y="4747"/>
                  </a:lnTo>
                  <a:lnTo>
                    <a:pt x="1242" y="4629"/>
                  </a:lnTo>
                  <a:lnTo>
                    <a:pt x="1281" y="4531"/>
                  </a:lnTo>
                  <a:lnTo>
                    <a:pt x="1360" y="4412"/>
                  </a:lnTo>
                  <a:lnTo>
                    <a:pt x="1439" y="4334"/>
                  </a:lnTo>
                  <a:lnTo>
                    <a:pt x="1518" y="4235"/>
                  </a:lnTo>
                  <a:lnTo>
                    <a:pt x="1616" y="4176"/>
                  </a:lnTo>
                  <a:lnTo>
                    <a:pt x="6462" y="1379"/>
                  </a:lnTo>
                  <a:lnTo>
                    <a:pt x="6698" y="1261"/>
                  </a:lnTo>
                  <a:lnTo>
                    <a:pt x="6935" y="1143"/>
                  </a:lnTo>
                  <a:lnTo>
                    <a:pt x="7053" y="1083"/>
                  </a:lnTo>
                  <a:lnTo>
                    <a:pt x="7447" y="926"/>
                  </a:lnTo>
                  <a:lnTo>
                    <a:pt x="7506" y="906"/>
                  </a:lnTo>
                  <a:lnTo>
                    <a:pt x="7723" y="827"/>
                  </a:lnTo>
                  <a:lnTo>
                    <a:pt x="7939" y="768"/>
                  </a:lnTo>
                  <a:lnTo>
                    <a:pt x="8058" y="749"/>
                  </a:lnTo>
                  <a:lnTo>
                    <a:pt x="8412" y="689"/>
                  </a:lnTo>
                  <a:lnTo>
                    <a:pt x="8491" y="689"/>
                  </a:lnTo>
                  <a:lnTo>
                    <a:pt x="8688" y="670"/>
                  </a:lnTo>
                  <a:lnTo>
                    <a:pt x="8885" y="670"/>
                  </a:lnTo>
                  <a:lnTo>
                    <a:pt x="8983" y="689"/>
                  </a:lnTo>
                  <a:lnTo>
                    <a:pt x="9299" y="709"/>
                  </a:lnTo>
                  <a:lnTo>
                    <a:pt x="9377" y="729"/>
                  </a:lnTo>
                  <a:lnTo>
                    <a:pt x="9555" y="768"/>
                  </a:lnTo>
                  <a:lnTo>
                    <a:pt x="9732" y="827"/>
                  </a:lnTo>
                  <a:lnTo>
                    <a:pt x="9811" y="867"/>
                  </a:lnTo>
                  <a:lnTo>
                    <a:pt x="9983" y="941"/>
                  </a:lnTo>
                  <a:lnTo>
                    <a:pt x="9983" y="941"/>
                  </a:lnTo>
                  <a:lnTo>
                    <a:pt x="8983" y="355"/>
                  </a:lnTo>
                  <a:lnTo>
                    <a:pt x="8786" y="256"/>
                  </a:lnTo>
                  <a:lnTo>
                    <a:pt x="8609" y="177"/>
                  </a:lnTo>
                  <a:lnTo>
                    <a:pt x="8412" y="99"/>
                  </a:lnTo>
                  <a:lnTo>
                    <a:pt x="8195" y="59"/>
                  </a:lnTo>
                  <a:lnTo>
                    <a:pt x="7979" y="20"/>
                  </a:lnTo>
                  <a:lnTo>
                    <a:pt x="776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32"/>
            <p:cNvSpPr/>
            <p:nvPr/>
          </p:nvSpPr>
          <p:spPr>
            <a:xfrm>
              <a:off x="3461325" y="3680375"/>
              <a:ext cx="248225" cy="115750"/>
            </a:xfrm>
            <a:custGeom>
              <a:avLst/>
              <a:gdLst/>
              <a:ahLst/>
              <a:cxnLst/>
              <a:rect l="l" t="t" r="r" b="b"/>
              <a:pathLst>
                <a:path w="9929" h="4630" extrusionOk="0">
                  <a:moveTo>
                    <a:pt x="7525" y="1"/>
                  </a:moveTo>
                  <a:lnTo>
                    <a:pt x="7328" y="20"/>
                  </a:lnTo>
                  <a:lnTo>
                    <a:pt x="7249" y="20"/>
                  </a:lnTo>
                  <a:lnTo>
                    <a:pt x="6895" y="80"/>
                  </a:lnTo>
                  <a:lnTo>
                    <a:pt x="6776" y="99"/>
                  </a:lnTo>
                  <a:lnTo>
                    <a:pt x="6560" y="158"/>
                  </a:lnTo>
                  <a:lnTo>
                    <a:pt x="6343" y="237"/>
                  </a:lnTo>
                  <a:lnTo>
                    <a:pt x="6284" y="257"/>
                  </a:lnTo>
                  <a:lnTo>
                    <a:pt x="5890" y="414"/>
                  </a:lnTo>
                  <a:lnTo>
                    <a:pt x="5772" y="474"/>
                  </a:lnTo>
                  <a:lnTo>
                    <a:pt x="5535" y="592"/>
                  </a:lnTo>
                  <a:lnTo>
                    <a:pt x="5299" y="710"/>
                  </a:lnTo>
                  <a:lnTo>
                    <a:pt x="453" y="3507"/>
                  </a:lnTo>
                  <a:lnTo>
                    <a:pt x="355" y="3566"/>
                  </a:lnTo>
                  <a:lnTo>
                    <a:pt x="276" y="3665"/>
                  </a:lnTo>
                  <a:lnTo>
                    <a:pt x="197" y="3743"/>
                  </a:lnTo>
                  <a:lnTo>
                    <a:pt x="118" y="3862"/>
                  </a:lnTo>
                  <a:lnTo>
                    <a:pt x="79" y="3960"/>
                  </a:lnTo>
                  <a:lnTo>
                    <a:pt x="20" y="4078"/>
                  </a:lnTo>
                  <a:lnTo>
                    <a:pt x="0" y="4197"/>
                  </a:lnTo>
                  <a:lnTo>
                    <a:pt x="0" y="4315"/>
                  </a:lnTo>
                  <a:lnTo>
                    <a:pt x="0" y="4413"/>
                  </a:lnTo>
                  <a:lnTo>
                    <a:pt x="20" y="4433"/>
                  </a:lnTo>
                  <a:lnTo>
                    <a:pt x="20" y="4492"/>
                  </a:lnTo>
                  <a:lnTo>
                    <a:pt x="40" y="4531"/>
                  </a:lnTo>
                  <a:lnTo>
                    <a:pt x="79" y="4571"/>
                  </a:lnTo>
                  <a:lnTo>
                    <a:pt x="99" y="4590"/>
                  </a:lnTo>
                  <a:lnTo>
                    <a:pt x="177" y="4630"/>
                  </a:lnTo>
                  <a:lnTo>
                    <a:pt x="355" y="4630"/>
                  </a:lnTo>
                  <a:lnTo>
                    <a:pt x="453" y="4571"/>
                  </a:lnTo>
                  <a:lnTo>
                    <a:pt x="5319" y="1774"/>
                  </a:lnTo>
                  <a:lnTo>
                    <a:pt x="5634" y="1596"/>
                  </a:lnTo>
                  <a:lnTo>
                    <a:pt x="5949" y="1458"/>
                  </a:lnTo>
                  <a:lnTo>
                    <a:pt x="6245" y="1360"/>
                  </a:lnTo>
                  <a:lnTo>
                    <a:pt x="6560" y="1281"/>
                  </a:lnTo>
                  <a:lnTo>
                    <a:pt x="6855" y="1222"/>
                  </a:lnTo>
                  <a:lnTo>
                    <a:pt x="7131" y="1202"/>
                  </a:lnTo>
                  <a:lnTo>
                    <a:pt x="7407" y="1202"/>
                  </a:lnTo>
                  <a:lnTo>
                    <a:pt x="7663" y="1242"/>
                  </a:lnTo>
                  <a:lnTo>
                    <a:pt x="7840" y="1281"/>
                  </a:lnTo>
                  <a:lnTo>
                    <a:pt x="8017" y="1340"/>
                  </a:lnTo>
                  <a:lnTo>
                    <a:pt x="8175" y="1419"/>
                  </a:lnTo>
                  <a:lnTo>
                    <a:pt x="8333" y="1498"/>
                  </a:lnTo>
                  <a:lnTo>
                    <a:pt x="8451" y="1577"/>
                  </a:lnTo>
                  <a:lnTo>
                    <a:pt x="8549" y="1636"/>
                  </a:lnTo>
                  <a:lnTo>
                    <a:pt x="8648" y="1734"/>
                  </a:lnTo>
                  <a:lnTo>
                    <a:pt x="8726" y="1813"/>
                  </a:lnTo>
                  <a:lnTo>
                    <a:pt x="8845" y="1931"/>
                  </a:lnTo>
                  <a:lnTo>
                    <a:pt x="8904" y="1990"/>
                  </a:lnTo>
                  <a:lnTo>
                    <a:pt x="9061" y="2227"/>
                  </a:lnTo>
                  <a:lnTo>
                    <a:pt x="9101" y="2266"/>
                  </a:lnTo>
                  <a:lnTo>
                    <a:pt x="9140" y="2305"/>
                  </a:lnTo>
                  <a:lnTo>
                    <a:pt x="9199" y="2325"/>
                  </a:lnTo>
                  <a:lnTo>
                    <a:pt x="9278" y="2325"/>
                  </a:lnTo>
                  <a:lnTo>
                    <a:pt x="9377" y="2305"/>
                  </a:lnTo>
                  <a:lnTo>
                    <a:pt x="9475" y="2266"/>
                  </a:lnTo>
                  <a:lnTo>
                    <a:pt x="9574" y="2187"/>
                  </a:lnTo>
                  <a:lnTo>
                    <a:pt x="9672" y="2089"/>
                  </a:lnTo>
                  <a:lnTo>
                    <a:pt x="9751" y="1971"/>
                  </a:lnTo>
                  <a:lnTo>
                    <a:pt x="9830" y="1872"/>
                  </a:lnTo>
                  <a:lnTo>
                    <a:pt x="9869" y="1754"/>
                  </a:lnTo>
                  <a:lnTo>
                    <a:pt x="9908" y="1636"/>
                  </a:lnTo>
                  <a:lnTo>
                    <a:pt x="9928" y="1518"/>
                  </a:lnTo>
                  <a:lnTo>
                    <a:pt x="9928" y="1419"/>
                  </a:lnTo>
                  <a:lnTo>
                    <a:pt x="9908" y="1321"/>
                  </a:lnTo>
                  <a:lnTo>
                    <a:pt x="9869" y="1242"/>
                  </a:lnTo>
                  <a:lnTo>
                    <a:pt x="9672" y="966"/>
                  </a:lnTo>
                  <a:lnTo>
                    <a:pt x="9436" y="710"/>
                  </a:lnTo>
                  <a:lnTo>
                    <a:pt x="9180" y="493"/>
                  </a:lnTo>
                  <a:lnTo>
                    <a:pt x="8923" y="316"/>
                  </a:lnTo>
                  <a:lnTo>
                    <a:pt x="8648" y="198"/>
                  </a:lnTo>
                  <a:lnTo>
                    <a:pt x="8569" y="158"/>
                  </a:lnTo>
                  <a:lnTo>
                    <a:pt x="8392" y="99"/>
                  </a:lnTo>
                  <a:lnTo>
                    <a:pt x="8214" y="60"/>
                  </a:lnTo>
                  <a:lnTo>
                    <a:pt x="8136" y="40"/>
                  </a:lnTo>
                  <a:lnTo>
                    <a:pt x="7820" y="20"/>
                  </a:lnTo>
                  <a:lnTo>
                    <a:pt x="7722" y="1"/>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32"/>
            <p:cNvSpPr/>
            <p:nvPr/>
          </p:nvSpPr>
          <p:spPr>
            <a:xfrm>
              <a:off x="3141225" y="3451875"/>
              <a:ext cx="253150" cy="132000"/>
            </a:xfrm>
            <a:custGeom>
              <a:avLst/>
              <a:gdLst/>
              <a:ahLst/>
              <a:cxnLst/>
              <a:rect l="l" t="t" r="r" b="b"/>
              <a:pathLst>
                <a:path w="10126" h="5280" extrusionOk="0">
                  <a:moveTo>
                    <a:pt x="10030" y="970"/>
                  </a:moveTo>
                  <a:lnTo>
                    <a:pt x="10125" y="1025"/>
                  </a:lnTo>
                  <a:lnTo>
                    <a:pt x="10066" y="986"/>
                  </a:lnTo>
                  <a:lnTo>
                    <a:pt x="10030" y="970"/>
                  </a:lnTo>
                  <a:close/>
                  <a:moveTo>
                    <a:pt x="7545" y="1"/>
                  </a:moveTo>
                  <a:lnTo>
                    <a:pt x="7308" y="20"/>
                  </a:lnTo>
                  <a:lnTo>
                    <a:pt x="7072" y="40"/>
                  </a:lnTo>
                  <a:lnTo>
                    <a:pt x="6836" y="99"/>
                  </a:lnTo>
                  <a:lnTo>
                    <a:pt x="6580" y="158"/>
                  </a:lnTo>
                  <a:lnTo>
                    <a:pt x="6343" y="237"/>
                  </a:lnTo>
                  <a:lnTo>
                    <a:pt x="6087" y="336"/>
                  </a:lnTo>
                  <a:lnTo>
                    <a:pt x="5831" y="434"/>
                  </a:lnTo>
                  <a:lnTo>
                    <a:pt x="5575" y="572"/>
                  </a:lnTo>
                  <a:lnTo>
                    <a:pt x="5319" y="710"/>
                  </a:lnTo>
                  <a:lnTo>
                    <a:pt x="473" y="3507"/>
                  </a:lnTo>
                  <a:lnTo>
                    <a:pt x="375" y="3586"/>
                  </a:lnTo>
                  <a:lnTo>
                    <a:pt x="276" y="3665"/>
                  </a:lnTo>
                  <a:lnTo>
                    <a:pt x="197" y="3743"/>
                  </a:lnTo>
                  <a:lnTo>
                    <a:pt x="138" y="3862"/>
                  </a:lnTo>
                  <a:lnTo>
                    <a:pt x="79" y="3960"/>
                  </a:lnTo>
                  <a:lnTo>
                    <a:pt x="40" y="4078"/>
                  </a:lnTo>
                  <a:lnTo>
                    <a:pt x="0" y="4197"/>
                  </a:lnTo>
                  <a:lnTo>
                    <a:pt x="0" y="4315"/>
                  </a:lnTo>
                  <a:lnTo>
                    <a:pt x="0" y="4413"/>
                  </a:lnTo>
                  <a:lnTo>
                    <a:pt x="40" y="4492"/>
                  </a:lnTo>
                  <a:lnTo>
                    <a:pt x="79" y="4571"/>
                  </a:lnTo>
                  <a:lnTo>
                    <a:pt x="138" y="4610"/>
                  </a:lnTo>
                  <a:lnTo>
                    <a:pt x="1281" y="5280"/>
                  </a:lnTo>
                  <a:lnTo>
                    <a:pt x="1261" y="5260"/>
                  </a:lnTo>
                  <a:lnTo>
                    <a:pt x="1241" y="5241"/>
                  </a:lnTo>
                  <a:lnTo>
                    <a:pt x="1202" y="5201"/>
                  </a:lnTo>
                  <a:lnTo>
                    <a:pt x="1182" y="5162"/>
                  </a:lnTo>
                  <a:lnTo>
                    <a:pt x="1163" y="5122"/>
                  </a:lnTo>
                  <a:lnTo>
                    <a:pt x="1163" y="5083"/>
                  </a:lnTo>
                  <a:lnTo>
                    <a:pt x="1143" y="4984"/>
                  </a:lnTo>
                  <a:lnTo>
                    <a:pt x="1163" y="4866"/>
                  </a:lnTo>
                  <a:lnTo>
                    <a:pt x="1182" y="4748"/>
                  </a:lnTo>
                  <a:lnTo>
                    <a:pt x="1222" y="4630"/>
                  </a:lnTo>
                  <a:lnTo>
                    <a:pt x="1281" y="4531"/>
                  </a:lnTo>
                  <a:lnTo>
                    <a:pt x="1360" y="4413"/>
                  </a:lnTo>
                  <a:lnTo>
                    <a:pt x="1438" y="4334"/>
                  </a:lnTo>
                  <a:lnTo>
                    <a:pt x="1517" y="4256"/>
                  </a:lnTo>
                  <a:lnTo>
                    <a:pt x="1616" y="4177"/>
                  </a:lnTo>
                  <a:lnTo>
                    <a:pt x="6461" y="1380"/>
                  </a:lnTo>
                  <a:lnTo>
                    <a:pt x="6698" y="1261"/>
                  </a:lnTo>
                  <a:lnTo>
                    <a:pt x="6934" y="1143"/>
                  </a:lnTo>
                  <a:lnTo>
                    <a:pt x="7052" y="1084"/>
                  </a:lnTo>
                  <a:lnTo>
                    <a:pt x="7446" y="927"/>
                  </a:lnTo>
                  <a:lnTo>
                    <a:pt x="7505" y="907"/>
                  </a:lnTo>
                  <a:lnTo>
                    <a:pt x="7722" y="828"/>
                  </a:lnTo>
                  <a:lnTo>
                    <a:pt x="7939" y="769"/>
                  </a:lnTo>
                  <a:lnTo>
                    <a:pt x="8057" y="749"/>
                  </a:lnTo>
                  <a:lnTo>
                    <a:pt x="8411" y="690"/>
                  </a:lnTo>
                  <a:lnTo>
                    <a:pt x="8490" y="690"/>
                  </a:lnTo>
                  <a:lnTo>
                    <a:pt x="8687" y="671"/>
                  </a:lnTo>
                  <a:lnTo>
                    <a:pt x="8884" y="671"/>
                  </a:lnTo>
                  <a:lnTo>
                    <a:pt x="8983" y="690"/>
                  </a:lnTo>
                  <a:lnTo>
                    <a:pt x="9298" y="730"/>
                  </a:lnTo>
                  <a:lnTo>
                    <a:pt x="9377" y="730"/>
                  </a:lnTo>
                  <a:lnTo>
                    <a:pt x="9554" y="789"/>
                  </a:lnTo>
                  <a:lnTo>
                    <a:pt x="9731" y="828"/>
                  </a:lnTo>
                  <a:lnTo>
                    <a:pt x="9790" y="868"/>
                  </a:lnTo>
                  <a:lnTo>
                    <a:pt x="10030" y="970"/>
                  </a:lnTo>
                  <a:lnTo>
                    <a:pt x="8963" y="355"/>
                  </a:lnTo>
                  <a:lnTo>
                    <a:pt x="8786" y="257"/>
                  </a:lnTo>
                  <a:lnTo>
                    <a:pt x="8608" y="178"/>
                  </a:lnTo>
                  <a:lnTo>
                    <a:pt x="8392" y="99"/>
                  </a:lnTo>
                  <a:lnTo>
                    <a:pt x="8195" y="60"/>
                  </a:lnTo>
                  <a:lnTo>
                    <a:pt x="7978" y="20"/>
                  </a:lnTo>
                  <a:lnTo>
                    <a:pt x="776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32"/>
            <p:cNvSpPr/>
            <p:nvPr/>
          </p:nvSpPr>
          <p:spPr>
            <a:xfrm>
              <a:off x="3169775" y="3468625"/>
              <a:ext cx="248725" cy="115750"/>
            </a:xfrm>
            <a:custGeom>
              <a:avLst/>
              <a:gdLst/>
              <a:ahLst/>
              <a:cxnLst/>
              <a:rect l="l" t="t" r="r" b="b"/>
              <a:pathLst>
                <a:path w="9949" h="4630" extrusionOk="0">
                  <a:moveTo>
                    <a:pt x="7545" y="1"/>
                  </a:moveTo>
                  <a:lnTo>
                    <a:pt x="7348" y="20"/>
                  </a:lnTo>
                  <a:lnTo>
                    <a:pt x="7269" y="20"/>
                  </a:lnTo>
                  <a:lnTo>
                    <a:pt x="6915" y="79"/>
                  </a:lnTo>
                  <a:lnTo>
                    <a:pt x="6797" y="99"/>
                  </a:lnTo>
                  <a:lnTo>
                    <a:pt x="6580" y="158"/>
                  </a:lnTo>
                  <a:lnTo>
                    <a:pt x="6363" y="237"/>
                  </a:lnTo>
                  <a:lnTo>
                    <a:pt x="6304" y="257"/>
                  </a:lnTo>
                  <a:lnTo>
                    <a:pt x="5910" y="414"/>
                  </a:lnTo>
                  <a:lnTo>
                    <a:pt x="5792" y="473"/>
                  </a:lnTo>
                  <a:lnTo>
                    <a:pt x="5556" y="591"/>
                  </a:lnTo>
                  <a:lnTo>
                    <a:pt x="5319" y="710"/>
                  </a:lnTo>
                  <a:lnTo>
                    <a:pt x="474" y="3507"/>
                  </a:lnTo>
                  <a:lnTo>
                    <a:pt x="375" y="3586"/>
                  </a:lnTo>
                  <a:lnTo>
                    <a:pt x="296" y="3664"/>
                  </a:lnTo>
                  <a:lnTo>
                    <a:pt x="218" y="3743"/>
                  </a:lnTo>
                  <a:lnTo>
                    <a:pt x="139" y="3861"/>
                  </a:lnTo>
                  <a:lnTo>
                    <a:pt x="80" y="3960"/>
                  </a:lnTo>
                  <a:lnTo>
                    <a:pt x="40" y="4078"/>
                  </a:lnTo>
                  <a:lnTo>
                    <a:pt x="21" y="4196"/>
                  </a:lnTo>
                  <a:lnTo>
                    <a:pt x="1" y="4314"/>
                  </a:lnTo>
                  <a:lnTo>
                    <a:pt x="21" y="4413"/>
                  </a:lnTo>
                  <a:lnTo>
                    <a:pt x="21" y="4452"/>
                  </a:lnTo>
                  <a:lnTo>
                    <a:pt x="40" y="4492"/>
                  </a:lnTo>
                  <a:lnTo>
                    <a:pt x="60" y="4531"/>
                  </a:lnTo>
                  <a:lnTo>
                    <a:pt x="99" y="4571"/>
                  </a:lnTo>
                  <a:lnTo>
                    <a:pt x="119" y="4590"/>
                  </a:lnTo>
                  <a:lnTo>
                    <a:pt x="178" y="4630"/>
                  </a:lnTo>
                  <a:lnTo>
                    <a:pt x="375" y="4630"/>
                  </a:lnTo>
                  <a:lnTo>
                    <a:pt x="474" y="4571"/>
                  </a:lnTo>
                  <a:lnTo>
                    <a:pt x="5319" y="1773"/>
                  </a:lnTo>
                  <a:lnTo>
                    <a:pt x="5654" y="1596"/>
                  </a:lnTo>
                  <a:lnTo>
                    <a:pt x="5969" y="1458"/>
                  </a:lnTo>
                  <a:lnTo>
                    <a:pt x="6265" y="1360"/>
                  </a:lnTo>
                  <a:lnTo>
                    <a:pt x="6580" y="1281"/>
                  </a:lnTo>
                  <a:lnTo>
                    <a:pt x="6876" y="1222"/>
                  </a:lnTo>
                  <a:lnTo>
                    <a:pt x="7151" y="1202"/>
                  </a:lnTo>
                  <a:lnTo>
                    <a:pt x="7427" y="1202"/>
                  </a:lnTo>
                  <a:lnTo>
                    <a:pt x="7683" y="1242"/>
                  </a:lnTo>
                  <a:lnTo>
                    <a:pt x="7860" y="1281"/>
                  </a:lnTo>
                  <a:lnTo>
                    <a:pt x="8038" y="1340"/>
                  </a:lnTo>
                  <a:lnTo>
                    <a:pt x="8195" y="1419"/>
                  </a:lnTo>
                  <a:lnTo>
                    <a:pt x="8353" y="1498"/>
                  </a:lnTo>
                  <a:lnTo>
                    <a:pt x="8471" y="1576"/>
                  </a:lnTo>
                  <a:lnTo>
                    <a:pt x="8570" y="1635"/>
                  </a:lnTo>
                  <a:lnTo>
                    <a:pt x="8668" y="1734"/>
                  </a:lnTo>
                  <a:lnTo>
                    <a:pt x="8747" y="1813"/>
                  </a:lnTo>
                  <a:lnTo>
                    <a:pt x="8865" y="1931"/>
                  </a:lnTo>
                  <a:lnTo>
                    <a:pt x="8924" y="2010"/>
                  </a:lnTo>
                  <a:lnTo>
                    <a:pt x="9082" y="2226"/>
                  </a:lnTo>
                  <a:lnTo>
                    <a:pt x="9101" y="2266"/>
                  </a:lnTo>
                  <a:lnTo>
                    <a:pt x="9161" y="2305"/>
                  </a:lnTo>
                  <a:lnTo>
                    <a:pt x="9220" y="2325"/>
                  </a:lnTo>
                  <a:lnTo>
                    <a:pt x="9298" y="2325"/>
                  </a:lnTo>
                  <a:lnTo>
                    <a:pt x="9397" y="2305"/>
                  </a:lnTo>
                  <a:lnTo>
                    <a:pt x="9476" y="2266"/>
                  </a:lnTo>
                  <a:lnTo>
                    <a:pt x="9594" y="2187"/>
                  </a:lnTo>
                  <a:lnTo>
                    <a:pt x="9692" y="2089"/>
                  </a:lnTo>
                  <a:lnTo>
                    <a:pt x="9771" y="1970"/>
                  </a:lnTo>
                  <a:lnTo>
                    <a:pt x="9850" y="1872"/>
                  </a:lnTo>
                  <a:lnTo>
                    <a:pt x="9889" y="1754"/>
                  </a:lnTo>
                  <a:lnTo>
                    <a:pt x="9929" y="1635"/>
                  </a:lnTo>
                  <a:lnTo>
                    <a:pt x="9948" y="1517"/>
                  </a:lnTo>
                  <a:lnTo>
                    <a:pt x="9948" y="1419"/>
                  </a:lnTo>
                  <a:lnTo>
                    <a:pt x="9929" y="1320"/>
                  </a:lnTo>
                  <a:lnTo>
                    <a:pt x="9889" y="1242"/>
                  </a:lnTo>
                  <a:lnTo>
                    <a:pt x="9692" y="966"/>
                  </a:lnTo>
                  <a:lnTo>
                    <a:pt x="9456" y="710"/>
                  </a:lnTo>
                  <a:lnTo>
                    <a:pt x="9200" y="493"/>
                  </a:lnTo>
                  <a:lnTo>
                    <a:pt x="8924" y="316"/>
                  </a:lnTo>
                  <a:lnTo>
                    <a:pt x="8648" y="198"/>
                  </a:lnTo>
                  <a:lnTo>
                    <a:pt x="8589" y="158"/>
                  </a:lnTo>
                  <a:lnTo>
                    <a:pt x="8412" y="119"/>
                  </a:lnTo>
                  <a:lnTo>
                    <a:pt x="8235" y="60"/>
                  </a:lnTo>
                  <a:lnTo>
                    <a:pt x="8156" y="60"/>
                  </a:lnTo>
                  <a:lnTo>
                    <a:pt x="7841" y="20"/>
                  </a:lnTo>
                  <a:lnTo>
                    <a:pt x="7742" y="1"/>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32"/>
            <p:cNvSpPr/>
            <p:nvPr/>
          </p:nvSpPr>
          <p:spPr>
            <a:xfrm>
              <a:off x="3094450" y="3594700"/>
              <a:ext cx="500" cy="4450"/>
            </a:xfrm>
            <a:custGeom>
              <a:avLst/>
              <a:gdLst/>
              <a:ahLst/>
              <a:cxnLst/>
              <a:rect l="l" t="t" r="r" b="b"/>
              <a:pathLst>
                <a:path w="20" h="178" extrusionOk="0">
                  <a:moveTo>
                    <a:pt x="20" y="0"/>
                  </a:moveTo>
                  <a:lnTo>
                    <a:pt x="20" y="0"/>
                  </a:lnTo>
                  <a:lnTo>
                    <a:pt x="20" y="0"/>
                  </a:lnTo>
                  <a:lnTo>
                    <a:pt x="0" y="178"/>
                  </a:lnTo>
                  <a:lnTo>
                    <a:pt x="0" y="178"/>
                  </a:lnTo>
                  <a:lnTo>
                    <a:pt x="0" y="178"/>
                  </a:lnTo>
                  <a:lnTo>
                    <a:pt x="20" y="0"/>
                  </a:lnTo>
                  <a:lnTo>
                    <a:pt x="2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32"/>
            <p:cNvSpPr/>
            <p:nvPr/>
          </p:nvSpPr>
          <p:spPr>
            <a:xfrm>
              <a:off x="3099850" y="3578925"/>
              <a:ext cx="1500" cy="2500"/>
            </a:xfrm>
            <a:custGeom>
              <a:avLst/>
              <a:gdLst/>
              <a:ahLst/>
              <a:cxnLst/>
              <a:rect l="l" t="t" r="r" b="b"/>
              <a:pathLst>
                <a:path w="60" h="100" extrusionOk="0">
                  <a:moveTo>
                    <a:pt x="60" y="1"/>
                  </a:moveTo>
                  <a:lnTo>
                    <a:pt x="60" y="1"/>
                  </a:lnTo>
                  <a:lnTo>
                    <a:pt x="60" y="1"/>
                  </a:lnTo>
                  <a:lnTo>
                    <a:pt x="1" y="99"/>
                  </a:lnTo>
                  <a:lnTo>
                    <a:pt x="1" y="99"/>
                  </a:lnTo>
                  <a:lnTo>
                    <a:pt x="1" y="99"/>
                  </a:lnTo>
                  <a:lnTo>
                    <a:pt x="60" y="1"/>
                  </a:lnTo>
                  <a:lnTo>
                    <a:pt x="6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2"/>
            <p:cNvSpPr/>
            <p:nvPr/>
          </p:nvSpPr>
          <p:spPr>
            <a:xfrm>
              <a:off x="3102325" y="3574500"/>
              <a:ext cx="1975" cy="2500"/>
            </a:xfrm>
            <a:custGeom>
              <a:avLst/>
              <a:gdLst/>
              <a:ahLst/>
              <a:cxnLst/>
              <a:rect l="l" t="t" r="r" b="b"/>
              <a:pathLst>
                <a:path w="79" h="100" extrusionOk="0">
                  <a:moveTo>
                    <a:pt x="79" y="1"/>
                  </a:moveTo>
                  <a:lnTo>
                    <a:pt x="0" y="99"/>
                  </a:lnTo>
                  <a:lnTo>
                    <a:pt x="20" y="99"/>
                  </a:lnTo>
                  <a:lnTo>
                    <a:pt x="7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32"/>
            <p:cNvSpPr/>
            <p:nvPr/>
          </p:nvSpPr>
          <p:spPr>
            <a:xfrm>
              <a:off x="3095425" y="3588775"/>
              <a:ext cx="1000" cy="3475"/>
            </a:xfrm>
            <a:custGeom>
              <a:avLst/>
              <a:gdLst/>
              <a:ahLst/>
              <a:cxnLst/>
              <a:rect l="l" t="t" r="r" b="b"/>
              <a:pathLst>
                <a:path w="40" h="139" extrusionOk="0">
                  <a:moveTo>
                    <a:pt x="40" y="1"/>
                  </a:moveTo>
                  <a:lnTo>
                    <a:pt x="40" y="1"/>
                  </a:lnTo>
                  <a:lnTo>
                    <a:pt x="40" y="1"/>
                  </a:lnTo>
                  <a:lnTo>
                    <a:pt x="0" y="139"/>
                  </a:lnTo>
                  <a:lnTo>
                    <a:pt x="0" y="139"/>
                  </a:lnTo>
                  <a:lnTo>
                    <a:pt x="0" y="139"/>
                  </a:lnTo>
                  <a:lnTo>
                    <a:pt x="40" y="1"/>
                  </a:lnTo>
                  <a:lnTo>
                    <a:pt x="4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32"/>
            <p:cNvSpPr/>
            <p:nvPr/>
          </p:nvSpPr>
          <p:spPr>
            <a:xfrm>
              <a:off x="3097400" y="3583375"/>
              <a:ext cx="1000" cy="2975"/>
            </a:xfrm>
            <a:custGeom>
              <a:avLst/>
              <a:gdLst/>
              <a:ahLst/>
              <a:cxnLst/>
              <a:rect l="l" t="t" r="r" b="b"/>
              <a:pathLst>
                <a:path w="40" h="119" extrusionOk="0">
                  <a:moveTo>
                    <a:pt x="40" y="0"/>
                  </a:moveTo>
                  <a:lnTo>
                    <a:pt x="40" y="0"/>
                  </a:lnTo>
                  <a:lnTo>
                    <a:pt x="40" y="0"/>
                  </a:lnTo>
                  <a:lnTo>
                    <a:pt x="0" y="118"/>
                  </a:lnTo>
                  <a:lnTo>
                    <a:pt x="0" y="118"/>
                  </a:lnTo>
                  <a:lnTo>
                    <a:pt x="0" y="118"/>
                  </a:lnTo>
                  <a:lnTo>
                    <a:pt x="40" y="0"/>
                  </a:lnTo>
                  <a:lnTo>
                    <a:pt x="4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32"/>
            <p:cNvSpPr/>
            <p:nvPr/>
          </p:nvSpPr>
          <p:spPr>
            <a:xfrm>
              <a:off x="3105775" y="3571050"/>
              <a:ext cx="1975" cy="2000"/>
            </a:xfrm>
            <a:custGeom>
              <a:avLst/>
              <a:gdLst/>
              <a:ahLst/>
              <a:cxnLst/>
              <a:rect l="l" t="t" r="r" b="b"/>
              <a:pathLst>
                <a:path w="79" h="80" extrusionOk="0">
                  <a:moveTo>
                    <a:pt x="79" y="1"/>
                  </a:moveTo>
                  <a:lnTo>
                    <a:pt x="79" y="1"/>
                  </a:lnTo>
                  <a:lnTo>
                    <a:pt x="79" y="1"/>
                  </a:lnTo>
                  <a:lnTo>
                    <a:pt x="0" y="80"/>
                  </a:lnTo>
                  <a:lnTo>
                    <a:pt x="0" y="80"/>
                  </a:lnTo>
                  <a:lnTo>
                    <a:pt x="0" y="80"/>
                  </a:lnTo>
                  <a:lnTo>
                    <a:pt x="79" y="1"/>
                  </a:lnTo>
                  <a:lnTo>
                    <a:pt x="7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32"/>
            <p:cNvSpPr/>
            <p:nvPr/>
          </p:nvSpPr>
          <p:spPr>
            <a:xfrm>
              <a:off x="3093950" y="3601100"/>
              <a:ext cx="25" cy="6925"/>
            </a:xfrm>
            <a:custGeom>
              <a:avLst/>
              <a:gdLst/>
              <a:ahLst/>
              <a:cxnLst/>
              <a:rect l="l" t="t" r="r" b="b"/>
              <a:pathLst>
                <a:path w="1" h="277" extrusionOk="0">
                  <a:moveTo>
                    <a:pt x="0" y="0"/>
                  </a:moveTo>
                  <a:lnTo>
                    <a:pt x="0" y="0"/>
                  </a:lnTo>
                  <a:lnTo>
                    <a:pt x="0" y="276"/>
                  </a:lnTo>
                  <a:lnTo>
                    <a:pt x="0" y="276"/>
                  </a:lnTo>
                  <a:lnTo>
                    <a:pt x="0" y="276"/>
                  </a:lnTo>
                  <a:lnTo>
                    <a:pt x="0" y="0"/>
                  </a:lnTo>
                  <a:lnTo>
                    <a:pt x="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32"/>
            <p:cNvSpPr/>
            <p:nvPr/>
          </p:nvSpPr>
          <p:spPr>
            <a:xfrm>
              <a:off x="3118575" y="3565150"/>
              <a:ext cx="2475" cy="525"/>
            </a:xfrm>
            <a:custGeom>
              <a:avLst/>
              <a:gdLst/>
              <a:ahLst/>
              <a:cxnLst/>
              <a:rect l="l" t="t" r="r" b="b"/>
              <a:pathLst>
                <a:path w="99" h="21" extrusionOk="0">
                  <a:moveTo>
                    <a:pt x="99" y="0"/>
                  </a:moveTo>
                  <a:lnTo>
                    <a:pt x="99" y="0"/>
                  </a:lnTo>
                  <a:lnTo>
                    <a:pt x="99" y="0"/>
                  </a:lnTo>
                  <a:lnTo>
                    <a:pt x="0" y="20"/>
                  </a:lnTo>
                  <a:lnTo>
                    <a:pt x="0" y="20"/>
                  </a:lnTo>
                  <a:lnTo>
                    <a:pt x="0" y="20"/>
                  </a:lnTo>
                  <a:lnTo>
                    <a:pt x="99" y="0"/>
                  </a:lnTo>
                  <a:lnTo>
                    <a:pt x="99"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32"/>
            <p:cNvSpPr/>
            <p:nvPr/>
          </p:nvSpPr>
          <p:spPr>
            <a:xfrm>
              <a:off x="3123500" y="3564650"/>
              <a:ext cx="2475" cy="25"/>
            </a:xfrm>
            <a:custGeom>
              <a:avLst/>
              <a:gdLst/>
              <a:ahLst/>
              <a:cxnLst/>
              <a:rect l="l" t="t" r="r" b="b"/>
              <a:pathLst>
                <a:path w="99" h="1" extrusionOk="0">
                  <a:moveTo>
                    <a:pt x="99" y="1"/>
                  </a:moveTo>
                  <a:lnTo>
                    <a:pt x="99" y="1"/>
                  </a:lnTo>
                  <a:lnTo>
                    <a:pt x="99" y="1"/>
                  </a:lnTo>
                  <a:lnTo>
                    <a:pt x="0" y="1"/>
                  </a:lnTo>
                  <a:lnTo>
                    <a:pt x="0" y="1"/>
                  </a:lnTo>
                  <a:lnTo>
                    <a:pt x="0" y="1"/>
                  </a:lnTo>
                  <a:lnTo>
                    <a:pt x="99" y="1"/>
                  </a:lnTo>
                  <a:lnTo>
                    <a:pt x="9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32"/>
            <p:cNvSpPr/>
            <p:nvPr/>
          </p:nvSpPr>
          <p:spPr>
            <a:xfrm>
              <a:off x="3114125" y="3566625"/>
              <a:ext cx="2000" cy="1000"/>
            </a:xfrm>
            <a:custGeom>
              <a:avLst/>
              <a:gdLst/>
              <a:ahLst/>
              <a:cxnLst/>
              <a:rect l="l" t="t" r="r" b="b"/>
              <a:pathLst>
                <a:path w="80" h="40" extrusionOk="0">
                  <a:moveTo>
                    <a:pt x="80" y="0"/>
                  </a:moveTo>
                  <a:lnTo>
                    <a:pt x="80" y="0"/>
                  </a:lnTo>
                  <a:lnTo>
                    <a:pt x="80" y="0"/>
                  </a:lnTo>
                  <a:lnTo>
                    <a:pt x="1" y="40"/>
                  </a:lnTo>
                  <a:lnTo>
                    <a:pt x="1" y="40"/>
                  </a:lnTo>
                  <a:lnTo>
                    <a:pt x="1" y="40"/>
                  </a:lnTo>
                  <a:lnTo>
                    <a:pt x="80" y="0"/>
                  </a:lnTo>
                  <a:lnTo>
                    <a:pt x="8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32"/>
            <p:cNvSpPr/>
            <p:nvPr/>
          </p:nvSpPr>
          <p:spPr>
            <a:xfrm>
              <a:off x="3109700" y="3568600"/>
              <a:ext cx="2000" cy="1500"/>
            </a:xfrm>
            <a:custGeom>
              <a:avLst/>
              <a:gdLst/>
              <a:ahLst/>
              <a:cxnLst/>
              <a:rect l="l" t="t" r="r" b="b"/>
              <a:pathLst>
                <a:path w="80" h="60" extrusionOk="0">
                  <a:moveTo>
                    <a:pt x="79" y="0"/>
                  </a:moveTo>
                  <a:lnTo>
                    <a:pt x="79" y="0"/>
                  </a:lnTo>
                  <a:lnTo>
                    <a:pt x="79" y="0"/>
                  </a:lnTo>
                  <a:lnTo>
                    <a:pt x="1" y="59"/>
                  </a:lnTo>
                  <a:lnTo>
                    <a:pt x="1" y="59"/>
                  </a:lnTo>
                  <a:lnTo>
                    <a:pt x="1" y="59"/>
                  </a:lnTo>
                  <a:lnTo>
                    <a:pt x="79" y="0"/>
                  </a:lnTo>
                  <a:lnTo>
                    <a:pt x="79"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32"/>
            <p:cNvSpPr/>
            <p:nvPr/>
          </p:nvSpPr>
          <p:spPr>
            <a:xfrm>
              <a:off x="3095425" y="3517875"/>
              <a:ext cx="191575" cy="182725"/>
            </a:xfrm>
            <a:custGeom>
              <a:avLst/>
              <a:gdLst/>
              <a:ahLst/>
              <a:cxnLst/>
              <a:rect l="l" t="t" r="r" b="b"/>
              <a:pathLst>
                <a:path w="7663" h="7309" extrusionOk="0">
                  <a:moveTo>
                    <a:pt x="156" y="815"/>
                  </a:moveTo>
                  <a:lnTo>
                    <a:pt x="119" y="828"/>
                  </a:lnTo>
                  <a:lnTo>
                    <a:pt x="0" y="906"/>
                  </a:lnTo>
                  <a:lnTo>
                    <a:pt x="0" y="906"/>
                  </a:lnTo>
                  <a:lnTo>
                    <a:pt x="156" y="815"/>
                  </a:lnTo>
                  <a:close/>
                  <a:moveTo>
                    <a:pt x="1931" y="0"/>
                  </a:moveTo>
                  <a:lnTo>
                    <a:pt x="1655" y="40"/>
                  </a:lnTo>
                  <a:lnTo>
                    <a:pt x="1379" y="119"/>
                  </a:lnTo>
                  <a:lnTo>
                    <a:pt x="1143" y="237"/>
                  </a:lnTo>
                  <a:lnTo>
                    <a:pt x="156" y="815"/>
                  </a:lnTo>
                  <a:lnTo>
                    <a:pt x="237" y="788"/>
                  </a:lnTo>
                  <a:lnTo>
                    <a:pt x="375" y="749"/>
                  </a:lnTo>
                  <a:lnTo>
                    <a:pt x="493" y="710"/>
                  </a:lnTo>
                  <a:lnTo>
                    <a:pt x="650" y="690"/>
                  </a:lnTo>
                  <a:lnTo>
                    <a:pt x="788" y="670"/>
                  </a:lnTo>
                  <a:lnTo>
                    <a:pt x="1084" y="670"/>
                  </a:lnTo>
                  <a:lnTo>
                    <a:pt x="1261" y="710"/>
                  </a:lnTo>
                  <a:lnTo>
                    <a:pt x="1399" y="729"/>
                  </a:lnTo>
                  <a:lnTo>
                    <a:pt x="1596" y="788"/>
                  </a:lnTo>
                  <a:lnTo>
                    <a:pt x="1714" y="828"/>
                  </a:lnTo>
                  <a:lnTo>
                    <a:pt x="1951" y="906"/>
                  </a:lnTo>
                  <a:lnTo>
                    <a:pt x="2049" y="946"/>
                  </a:lnTo>
                  <a:lnTo>
                    <a:pt x="2404" y="1143"/>
                  </a:lnTo>
                  <a:lnTo>
                    <a:pt x="2719" y="1340"/>
                  </a:lnTo>
                  <a:lnTo>
                    <a:pt x="3014" y="1557"/>
                  </a:lnTo>
                  <a:lnTo>
                    <a:pt x="3329" y="1813"/>
                  </a:lnTo>
                  <a:lnTo>
                    <a:pt x="3605" y="2088"/>
                  </a:lnTo>
                  <a:lnTo>
                    <a:pt x="3881" y="2384"/>
                  </a:lnTo>
                  <a:lnTo>
                    <a:pt x="4157" y="2699"/>
                  </a:lnTo>
                  <a:lnTo>
                    <a:pt x="4393" y="3034"/>
                  </a:lnTo>
                  <a:lnTo>
                    <a:pt x="4629" y="3388"/>
                  </a:lnTo>
                  <a:lnTo>
                    <a:pt x="4846" y="3743"/>
                  </a:lnTo>
                  <a:lnTo>
                    <a:pt x="5043" y="4117"/>
                  </a:lnTo>
                  <a:lnTo>
                    <a:pt x="5201" y="4492"/>
                  </a:lnTo>
                  <a:lnTo>
                    <a:pt x="5358" y="4886"/>
                  </a:lnTo>
                  <a:lnTo>
                    <a:pt x="5496" y="5260"/>
                  </a:lnTo>
                  <a:lnTo>
                    <a:pt x="5595" y="5654"/>
                  </a:lnTo>
                  <a:lnTo>
                    <a:pt x="5673" y="6048"/>
                  </a:lnTo>
                  <a:lnTo>
                    <a:pt x="5733" y="6422"/>
                  </a:lnTo>
                  <a:lnTo>
                    <a:pt x="7289" y="7308"/>
                  </a:lnTo>
                  <a:lnTo>
                    <a:pt x="7348" y="6993"/>
                  </a:lnTo>
                  <a:lnTo>
                    <a:pt x="7427" y="6698"/>
                  </a:lnTo>
                  <a:lnTo>
                    <a:pt x="7525" y="6442"/>
                  </a:lnTo>
                  <a:lnTo>
                    <a:pt x="7663" y="6205"/>
                  </a:lnTo>
                  <a:lnTo>
                    <a:pt x="6895" y="5752"/>
                  </a:lnTo>
                  <a:lnTo>
                    <a:pt x="6836" y="5378"/>
                  </a:lnTo>
                  <a:lnTo>
                    <a:pt x="6757" y="4984"/>
                  </a:lnTo>
                  <a:lnTo>
                    <a:pt x="6639" y="4590"/>
                  </a:lnTo>
                  <a:lnTo>
                    <a:pt x="6521" y="4216"/>
                  </a:lnTo>
                  <a:lnTo>
                    <a:pt x="6363" y="3822"/>
                  </a:lnTo>
                  <a:lnTo>
                    <a:pt x="6186" y="3448"/>
                  </a:lnTo>
                  <a:lnTo>
                    <a:pt x="5989" y="3073"/>
                  </a:lnTo>
                  <a:lnTo>
                    <a:pt x="5772" y="2719"/>
                  </a:lnTo>
                  <a:lnTo>
                    <a:pt x="5555" y="2364"/>
                  </a:lnTo>
                  <a:lnTo>
                    <a:pt x="5299" y="2029"/>
                  </a:lnTo>
                  <a:lnTo>
                    <a:pt x="5043" y="1714"/>
                  </a:lnTo>
                  <a:lnTo>
                    <a:pt x="4767" y="1419"/>
                  </a:lnTo>
                  <a:lnTo>
                    <a:pt x="4472" y="1143"/>
                  </a:lnTo>
                  <a:lnTo>
                    <a:pt x="4176" y="887"/>
                  </a:lnTo>
                  <a:lnTo>
                    <a:pt x="3861" y="670"/>
                  </a:lnTo>
                  <a:lnTo>
                    <a:pt x="3546" y="473"/>
                  </a:lnTo>
                  <a:lnTo>
                    <a:pt x="3211" y="276"/>
                  </a:lnTo>
                  <a:lnTo>
                    <a:pt x="2857" y="158"/>
                  </a:lnTo>
                  <a:lnTo>
                    <a:pt x="2541" y="59"/>
                  </a:lnTo>
                  <a:lnTo>
                    <a:pt x="2226"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32"/>
            <p:cNvSpPr/>
            <p:nvPr/>
          </p:nvSpPr>
          <p:spPr>
            <a:xfrm>
              <a:off x="3299800" y="3719775"/>
              <a:ext cx="25" cy="7425"/>
            </a:xfrm>
            <a:custGeom>
              <a:avLst/>
              <a:gdLst/>
              <a:ahLst/>
              <a:cxnLst/>
              <a:rect l="l" t="t" r="r" b="b"/>
              <a:pathLst>
                <a:path w="1" h="297" extrusionOk="0">
                  <a:moveTo>
                    <a:pt x="0" y="1"/>
                  </a:moveTo>
                  <a:lnTo>
                    <a:pt x="0" y="1"/>
                  </a:lnTo>
                  <a:lnTo>
                    <a:pt x="0" y="296"/>
                  </a:lnTo>
                  <a:lnTo>
                    <a:pt x="0" y="296"/>
                  </a:lnTo>
                  <a:lnTo>
                    <a:pt x="0" y="296"/>
                  </a:lnTo>
                  <a:lnTo>
                    <a:pt x="0" y="1"/>
                  </a:lnTo>
                  <a:lnTo>
                    <a:pt x="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32"/>
            <p:cNvSpPr/>
            <p:nvPr/>
          </p:nvSpPr>
          <p:spPr>
            <a:xfrm>
              <a:off x="3303250" y="3702550"/>
              <a:ext cx="1500" cy="2975"/>
            </a:xfrm>
            <a:custGeom>
              <a:avLst/>
              <a:gdLst/>
              <a:ahLst/>
              <a:cxnLst/>
              <a:rect l="l" t="t" r="r" b="b"/>
              <a:pathLst>
                <a:path w="60" h="119" extrusionOk="0">
                  <a:moveTo>
                    <a:pt x="59" y="0"/>
                  </a:moveTo>
                  <a:lnTo>
                    <a:pt x="59" y="0"/>
                  </a:lnTo>
                  <a:lnTo>
                    <a:pt x="59" y="0"/>
                  </a:lnTo>
                  <a:lnTo>
                    <a:pt x="0" y="118"/>
                  </a:lnTo>
                  <a:lnTo>
                    <a:pt x="0" y="118"/>
                  </a:lnTo>
                  <a:lnTo>
                    <a:pt x="0" y="118"/>
                  </a:lnTo>
                  <a:lnTo>
                    <a:pt x="59" y="0"/>
                  </a:lnTo>
                  <a:lnTo>
                    <a:pt x="59"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32"/>
            <p:cNvSpPr/>
            <p:nvPr/>
          </p:nvSpPr>
          <p:spPr>
            <a:xfrm>
              <a:off x="3329825" y="3683325"/>
              <a:ext cx="2000" cy="525"/>
            </a:xfrm>
            <a:custGeom>
              <a:avLst/>
              <a:gdLst/>
              <a:ahLst/>
              <a:cxnLst/>
              <a:rect l="l" t="t" r="r" b="b"/>
              <a:pathLst>
                <a:path w="80" h="21" extrusionOk="0">
                  <a:moveTo>
                    <a:pt x="80" y="1"/>
                  </a:moveTo>
                  <a:lnTo>
                    <a:pt x="80" y="1"/>
                  </a:lnTo>
                  <a:lnTo>
                    <a:pt x="80" y="1"/>
                  </a:lnTo>
                  <a:lnTo>
                    <a:pt x="1" y="21"/>
                  </a:lnTo>
                  <a:lnTo>
                    <a:pt x="1" y="21"/>
                  </a:lnTo>
                  <a:lnTo>
                    <a:pt x="1" y="21"/>
                  </a:lnTo>
                  <a:lnTo>
                    <a:pt x="80" y="1"/>
                  </a:lnTo>
                  <a:lnTo>
                    <a:pt x="8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32"/>
            <p:cNvSpPr/>
            <p:nvPr/>
          </p:nvSpPr>
          <p:spPr>
            <a:xfrm>
              <a:off x="3315550" y="3687275"/>
              <a:ext cx="2000" cy="1500"/>
            </a:xfrm>
            <a:custGeom>
              <a:avLst/>
              <a:gdLst/>
              <a:ahLst/>
              <a:cxnLst/>
              <a:rect l="l" t="t" r="r" b="b"/>
              <a:pathLst>
                <a:path w="80" h="60" extrusionOk="0">
                  <a:moveTo>
                    <a:pt x="79" y="1"/>
                  </a:moveTo>
                  <a:lnTo>
                    <a:pt x="79" y="1"/>
                  </a:lnTo>
                  <a:lnTo>
                    <a:pt x="79" y="1"/>
                  </a:lnTo>
                  <a:lnTo>
                    <a:pt x="1" y="60"/>
                  </a:lnTo>
                  <a:lnTo>
                    <a:pt x="1" y="60"/>
                  </a:lnTo>
                  <a:lnTo>
                    <a:pt x="1" y="60"/>
                  </a:lnTo>
                  <a:lnTo>
                    <a:pt x="79" y="1"/>
                  </a:lnTo>
                  <a:lnTo>
                    <a:pt x="7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32"/>
            <p:cNvSpPr/>
            <p:nvPr/>
          </p:nvSpPr>
          <p:spPr>
            <a:xfrm>
              <a:off x="3319975" y="3685300"/>
              <a:ext cx="2000" cy="1025"/>
            </a:xfrm>
            <a:custGeom>
              <a:avLst/>
              <a:gdLst/>
              <a:ahLst/>
              <a:cxnLst/>
              <a:rect l="l" t="t" r="r" b="b"/>
              <a:pathLst>
                <a:path w="80" h="41" extrusionOk="0">
                  <a:moveTo>
                    <a:pt x="80" y="1"/>
                  </a:moveTo>
                  <a:lnTo>
                    <a:pt x="80" y="1"/>
                  </a:lnTo>
                  <a:lnTo>
                    <a:pt x="80" y="1"/>
                  </a:lnTo>
                  <a:lnTo>
                    <a:pt x="1" y="40"/>
                  </a:lnTo>
                  <a:lnTo>
                    <a:pt x="1" y="40"/>
                  </a:lnTo>
                  <a:lnTo>
                    <a:pt x="1" y="40"/>
                  </a:lnTo>
                  <a:lnTo>
                    <a:pt x="80" y="1"/>
                  </a:lnTo>
                  <a:lnTo>
                    <a:pt x="8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32"/>
            <p:cNvSpPr/>
            <p:nvPr/>
          </p:nvSpPr>
          <p:spPr>
            <a:xfrm>
              <a:off x="3305700" y="3697625"/>
              <a:ext cx="1500" cy="2475"/>
            </a:xfrm>
            <a:custGeom>
              <a:avLst/>
              <a:gdLst/>
              <a:ahLst/>
              <a:cxnLst/>
              <a:rect l="l" t="t" r="r" b="b"/>
              <a:pathLst>
                <a:path w="60" h="99" extrusionOk="0">
                  <a:moveTo>
                    <a:pt x="60" y="0"/>
                  </a:moveTo>
                  <a:lnTo>
                    <a:pt x="60" y="0"/>
                  </a:lnTo>
                  <a:lnTo>
                    <a:pt x="60" y="0"/>
                  </a:lnTo>
                  <a:lnTo>
                    <a:pt x="1" y="99"/>
                  </a:lnTo>
                  <a:lnTo>
                    <a:pt x="1" y="99"/>
                  </a:lnTo>
                  <a:lnTo>
                    <a:pt x="1" y="99"/>
                  </a:lnTo>
                  <a:lnTo>
                    <a:pt x="60" y="0"/>
                  </a:lnTo>
                  <a:lnTo>
                    <a:pt x="6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32"/>
            <p:cNvSpPr/>
            <p:nvPr/>
          </p:nvSpPr>
          <p:spPr>
            <a:xfrm>
              <a:off x="3311600" y="3690225"/>
              <a:ext cx="2000" cy="2000"/>
            </a:xfrm>
            <a:custGeom>
              <a:avLst/>
              <a:gdLst/>
              <a:ahLst/>
              <a:cxnLst/>
              <a:rect l="l" t="t" r="r" b="b"/>
              <a:pathLst>
                <a:path w="80" h="80" extrusionOk="0">
                  <a:moveTo>
                    <a:pt x="80" y="1"/>
                  </a:moveTo>
                  <a:lnTo>
                    <a:pt x="1" y="80"/>
                  </a:lnTo>
                  <a:lnTo>
                    <a:pt x="21" y="80"/>
                  </a:lnTo>
                  <a:lnTo>
                    <a:pt x="8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32"/>
            <p:cNvSpPr/>
            <p:nvPr/>
          </p:nvSpPr>
          <p:spPr>
            <a:xfrm>
              <a:off x="3302250" y="3749325"/>
              <a:ext cx="3975" cy="12825"/>
            </a:xfrm>
            <a:custGeom>
              <a:avLst/>
              <a:gdLst/>
              <a:ahLst/>
              <a:cxnLst/>
              <a:rect l="l" t="t" r="r" b="b"/>
              <a:pathLst>
                <a:path w="159" h="513" extrusionOk="0">
                  <a:moveTo>
                    <a:pt x="158" y="513"/>
                  </a:moveTo>
                  <a:lnTo>
                    <a:pt x="158" y="513"/>
                  </a:lnTo>
                  <a:lnTo>
                    <a:pt x="79" y="257"/>
                  </a:lnTo>
                  <a:lnTo>
                    <a:pt x="1" y="1"/>
                  </a:lnTo>
                  <a:lnTo>
                    <a:pt x="1" y="1"/>
                  </a:lnTo>
                  <a:lnTo>
                    <a:pt x="79" y="257"/>
                  </a:lnTo>
                  <a:lnTo>
                    <a:pt x="158" y="513"/>
                  </a:lnTo>
                  <a:lnTo>
                    <a:pt x="158" y="513"/>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32"/>
            <p:cNvSpPr/>
            <p:nvPr/>
          </p:nvSpPr>
          <p:spPr>
            <a:xfrm>
              <a:off x="3331800" y="3807425"/>
              <a:ext cx="10850" cy="11850"/>
            </a:xfrm>
            <a:custGeom>
              <a:avLst/>
              <a:gdLst/>
              <a:ahLst/>
              <a:cxnLst/>
              <a:rect l="l" t="t" r="r" b="b"/>
              <a:pathLst>
                <a:path w="434" h="474" extrusionOk="0">
                  <a:moveTo>
                    <a:pt x="434" y="474"/>
                  </a:moveTo>
                  <a:lnTo>
                    <a:pt x="434" y="474"/>
                  </a:lnTo>
                  <a:lnTo>
                    <a:pt x="217" y="237"/>
                  </a:lnTo>
                  <a:lnTo>
                    <a:pt x="1" y="1"/>
                  </a:lnTo>
                  <a:lnTo>
                    <a:pt x="1" y="1"/>
                  </a:lnTo>
                  <a:lnTo>
                    <a:pt x="217" y="237"/>
                  </a:lnTo>
                  <a:lnTo>
                    <a:pt x="434" y="474"/>
                  </a:lnTo>
                  <a:lnTo>
                    <a:pt x="434" y="474"/>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32"/>
            <p:cNvSpPr/>
            <p:nvPr/>
          </p:nvSpPr>
          <p:spPr>
            <a:xfrm>
              <a:off x="3308650" y="3693675"/>
              <a:ext cx="1500" cy="2000"/>
            </a:xfrm>
            <a:custGeom>
              <a:avLst/>
              <a:gdLst/>
              <a:ahLst/>
              <a:cxnLst/>
              <a:rect l="l" t="t" r="r" b="b"/>
              <a:pathLst>
                <a:path w="60" h="80" extrusionOk="0">
                  <a:moveTo>
                    <a:pt x="60" y="1"/>
                  </a:moveTo>
                  <a:lnTo>
                    <a:pt x="60" y="1"/>
                  </a:lnTo>
                  <a:lnTo>
                    <a:pt x="60" y="1"/>
                  </a:lnTo>
                  <a:lnTo>
                    <a:pt x="1" y="79"/>
                  </a:lnTo>
                  <a:lnTo>
                    <a:pt x="1" y="79"/>
                  </a:lnTo>
                  <a:lnTo>
                    <a:pt x="1" y="79"/>
                  </a:lnTo>
                  <a:lnTo>
                    <a:pt x="60" y="1"/>
                  </a:lnTo>
                  <a:lnTo>
                    <a:pt x="6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32"/>
            <p:cNvSpPr/>
            <p:nvPr/>
          </p:nvSpPr>
          <p:spPr>
            <a:xfrm>
              <a:off x="3300275" y="3713375"/>
              <a:ext cx="525" cy="4450"/>
            </a:xfrm>
            <a:custGeom>
              <a:avLst/>
              <a:gdLst/>
              <a:ahLst/>
              <a:cxnLst/>
              <a:rect l="l" t="t" r="r" b="b"/>
              <a:pathLst>
                <a:path w="21" h="178" extrusionOk="0">
                  <a:moveTo>
                    <a:pt x="21" y="1"/>
                  </a:moveTo>
                  <a:lnTo>
                    <a:pt x="21" y="1"/>
                  </a:lnTo>
                  <a:lnTo>
                    <a:pt x="21" y="1"/>
                  </a:lnTo>
                  <a:lnTo>
                    <a:pt x="1" y="178"/>
                  </a:lnTo>
                  <a:lnTo>
                    <a:pt x="1" y="178"/>
                  </a:lnTo>
                  <a:lnTo>
                    <a:pt x="1" y="178"/>
                  </a:lnTo>
                  <a:lnTo>
                    <a:pt x="21" y="1"/>
                  </a:lnTo>
                  <a:lnTo>
                    <a:pt x="21"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32"/>
            <p:cNvSpPr/>
            <p:nvPr/>
          </p:nvSpPr>
          <p:spPr>
            <a:xfrm>
              <a:off x="3301750" y="3707475"/>
              <a:ext cx="525" cy="3950"/>
            </a:xfrm>
            <a:custGeom>
              <a:avLst/>
              <a:gdLst/>
              <a:ahLst/>
              <a:cxnLst/>
              <a:rect l="l" t="t" r="r" b="b"/>
              <a:pathLst>
                <a:path w="21" h="158" extrusionOk="0">
                  <a:moveTo>
                    <a:pt x="21" y="0"/>
                  </a:moveTo>
                  <a:lnTo>
                    <a:pt x="1" y="138"/>
                  </a:lnTo>
                  <a:lnTo>
                    <a:pt x="1" y="158"/>
                  </a:lnTo>
                  <a:lnTo>
                    <a:pt x="21"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32"/>
            <p:cNvSpPr/>
            <p:nvPr/>
          </p:nvSpPr>
          <p:spPr>
            <a:xfrm>
              <a:off x="3307675" y="3767050"/>
              <a:ext cx="7900" cy="16275"/>
            </a:xfrm>
            <a:custGeom>
              <a:avLst/>
              <a:gdLst/>
              <a:ahLst/>
              <a:cxnLst/>
              <a:rect l="l" t="t" r="r" b="b"/>
              <a:pathLst>
                <a:path w="316" h="651" extrusionOk="0">
                  <a:moveTo>
                    <a:pt x="316" y="651"/>
                  </a:moveTo>
                  <a:lnTo>
                    <a:pt x="316" y="651"/>
                  </a:lnTo>
                  <a:lnTo>
                    <a:pt x="158" y="336"/>
                  </a:lnTo>
                  <a:lnTo>
                    <a:pt x="0" y="1"/>
                  </a:lnTo>
                  <a:lnTo>
                    <a:pt x="0" y="1"/>
                  </a:lnTo>
                  <a:lnTo>
                    <a:pt x="158" y="336"/>
                  </a:lnTo>
                  <a:lnTo>
                    <a:pt x="316" y="651"/>
                  </a:lnTo>
                  <a:lnTo>
                    <a:pt x="316" y="65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32"/>
            <p:cNvSpPr/>
            <p:nvPr/>
          </p:nvSpPr>
          <p:spPr>
            <a:xfrm>
              <a:off x="3324425" y="3683825"/>
              <a:ext cx="2475" cy="1025"/>
            </a:xfrm>
            <a:custGeom>
              <a:avLst/>
              <a:gdLst/>
              <a:ahLst/>
              <a:cxnLst/>
              <a:rect l="l" t="t" r="r" b="b"/>
              <a:pathLst>
                <a:path w="99" h="41" extrusionOk="0">
                  <a:moveTo>
                    <a:pt x="99" y="1"/>
                  </a:moveTo>
                  <a:lnTo>
                    <a:pt x="0" y="40"/>
                  </a:lnTo>
                  <a:lnTo>
                    <a:pt x="20" y="40"/>
                  </a:lnTo>
                  <a:lnTo>
                    <a:pt x="9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32"/>
            <p:cNvSpPr/>
            <p:nvPr/>
          </p:nvSpPr>
          <p:spPr>
            <a:xfrm>
              <a:off x="3299800" y="3683325"/>
              <a:ext cx="122650" cy="158125"/>
            </a:xfrm>
            <a:custGeom>
              <a:avLst/>
              <a:gdLst/>
              <a:ahLst/>
              <a:cxnLst/>
              <a:rect l="l" t="t" r="r" b="b"/>
              <a:pathLst>
                <a:path w="4906" h="6325" extrusionOk="0">
                  <a:moveTo>
                    <a:pt x="1281" y="1"/>
                  </a:moveTo>
                  <a:lnTo>
                    <a:pt x="1202" y="21"/>
                  </a:lnTo>
                  <a:lnTo>
                    <a:pt x="1084" y="21"/>
                  </a:lnTo>
                  <a:lnTo>
                    <a:pt x="985" y="60"/>
                  </a:lnTo>
                  <a:lnTo>
                    <a:pt x="1005" y="60"/>
                  </a:lnTo>
                  <a:lnTo>
                    <a:pt x="887" y="80"/>
                  </a:lnTo>
                  <a:lnTo>
                    <a:pt x="808" y="119"/>
                  </a:lnTo>
                  <a:lnTo>
                    <a:pt x="709" y="159"/>
                  </a:lnTo>
                  <a:lnTo>
                    <a:pt x="631" y="218"/>
                  </a:lnTo>
                  <a:lnTo>
                    <a:pt x="552" y="277"/>
                  </a:lnTo>
                  <a:lnTo>
                    <a:pt x="473" y="356"/>
                  </a:lnTo>
                  <a:lnTo>
                    <a:pt x="414" y="415"/>
                  </a:lnTo>
                  <a:lnTo>
                    <a:pt x="355" y="493"/>
                  </a:lnTo>
                  <a:lnTo>
                    <a:pt x="296" y="572"/>
                  </a:lnTo>
                  <a:lnTo>
                    <a:pt x="237" y="671"/>
                  </a:lnTo>
                  <a:lnTo>
                    <a:pt x="197" y="769"/>
                  </a:lnTo>
                  <a:lnTo>
                    <a:pt x="138" y="887"/>
                  </a:lnTo>
                  <a:lnTo>
                    <a:pt x="99" y="966"/>
                  </a:lnTo>
                  <a:lnTo>
                    <a:pt x="79" y="1124"/>
                  </a:lnTo>
                  <a:lnTo>
                    <a:pt x="40" y="1203"/>
                  </a:lnTo>
                  <a:lnTo>
                    <a:pt x="20" y="1380"/>
                  </a:lnTo>
                  <a:lnTo>
                    <a:pt x="0" y="1459"/>
                  </a:lnTo>
                  <a:lnTo>
                    <a:pt x="0" y="1754"/>
                  </a:lnTo>
                  <a:lnTo>
                    <a:pt x="0" y="2030"/>
                  </a:lnTo>
                  <a:lnTo>
                    <a:pt x="40" y="2345"/>
                  </a:lnTo>
                  <a:lnTo>
                    <a:pt x="99" y="2641"/>
                  </a:lnTo>
                  <a:lnTo>
                    <a:pt x="177" y="2897"/>
                  </a:lnTo>
                  <a:lnTo>
                    <a:pt x="256" y="3153"/>
                  </a:lnTo>
                  <a:lnTo>
                    <a:pt x="315" y="3350"/>
                  </a:lnTo>
                  <a:lnTo>
                    <a:pt x="473" y="3685"/>
                  </a:lnTo>
                  <a:lnTo>
                    <a:pt x="631" y="4000"/>
                  </a:lnTo>
                  <a:lnTo>
                    <a:pt x="827" y="4354"/>
                  </a:lnTo>
                  <a:lnTo>
                    <a:pt x="1064" y="4709"/>
                  </a:lnTo>
                  <a:lnTo>
                    <a:pt x="1281" y="4965"/>
                  </a:lnTo>
                  <a:lnTo>
                    <a:pt x="1497" y="5201"/>
                  </a:lnTo>
                  <a:lnTo>
                    <a:pt x="1714" y="5438"/>
                  </a:lnTo>
                  <a:lnTo>
                    <a:pt x="1891" y="5595"/>
                  </a:lnTo>
                  <a:lnTo>
                    <a:pt x="2068" y="5733"/>
                  </a:lnTo>
                  <a:lnTo>
                    <a:pt x="2246" y="5871"/>
                  </a:lnTo>
                  <a:lnTo>
                    <a:pt x="2443" y="5989"/>
                  </a:lnTo>
                  <a:lnTo>
                    <a:pt x="2699" y="6107"/>
                  </a:lnTo>
                  <a:lnTo>
                    <a:pt x="2935" y="6206"/>
                  </a:lnTo>
                  <a:lnTo>
                    <a:pt x="3172" y="6285"/>
                  </a:lnTo>
                  <a:lnTo>
                    <a:pt x="3408" y="6304"/>
                  </a:lnTo>
                  <a:lnTo>
                    <a:pt x="3605" y="6324"/>
                  </a:lnTo>
                  <a:lnTo>
                    <a:pt x="3822" y="6285"/>
                  </a:lnTo>
                  <a:lnTo>
                    <a:pt x="3999" y="6245"/>
                  </a:lnTo>
                  <a:lnTo>
                    <a:pt x="4176" y="6167"/>
                  </a:lnTo>
                  <a:lnTo>
                    <a:pt x="4334" y="6048"/>
                  </a:lnTo>
                  <a:lnTo>
                    <a:pt x="4491" y="5910"/>
                  </a:lnTo>
                  <a:lnTo>
                    <a:pt x="4610" y="5753"/>
                  </a:lnTo>
                  <a:lnTo>
                    <a:pt x="4708" y="5556"/>
                  </a:lnTo>
                  <a:lnTo>
                    <a:pt x="4787" y="5359"/>
                  </a:lnTo>
                  <a:lnTo>
                    <a:pt x="4866" y="5123"/>
                  </a:lnTo>
                  <a:lnTo>
                    <a:pt x="4885" y="4866"/>
                  </a:lnTo>
                  <a:lnTo>
                    <a:pt x="4905" y="4571"/>
                  </a:lnTo>
                  <a:lnTo>
                    <a:pt x="4905" y="4275"/>
                  </a:lnTo>
                  <a:lnTo>
                    <a:pt x="4866" y="3980"/>
                  </a:lnTo>
                  <a:lnTo>
                    <a:pt x="4807" y="3685"/>
                  </a:lnTo>
                  <a:lnTo>
                    <a:pt x="4708" y="3369"/>
                  </a:lnTo>
                  <a:lnTo>
                    <a:pt x="4610" y="3054"/>
                  </a:lnTo>
                  <a:lnTo>
                    <a:pt x="4491" y="2759"/>
                  </a:lnTo>
                  <a:lnTo>
                    <a:pt x="4353" y="2463"/>
                  </a:lnTo>
                  <a:lnTo>
                    <a:pt x="4196" y="2168"/>
                  </a:lnTo>
                  <a:lnTo>
                    <a:pt x="4019" y="1892"/>
                  </a:lnTo>
                  <a:lnTo>
                    <a:pt x="3822" y="1616"/>
                  </a:lnTo>
                  <a:lnTo>
                    <a:pt x="3625" y="1360"/>
                  </a:lnTo>
                  <a:lnTo>
                    <a:pt x="3408" y="1104"/>
                  </a:lnTo>
                  <a:lnTo>
                    <a:pt x="3191" y="887"/>
                  </a:lnTo>
                  <a:lnTo>
                    <a:pt x="2955" y="690"/>
                  </a:lnTo>
                  <a:lnTo>
                    <a:pt x="2719" y="493"/>
                  </a:lnTo>
                  <a:lnTo>
                    <a:pt x="2462" y="336"/>
                  </a:lnTo>
                  <a:lnTo>
                    <a:pt x="2206" y="198"/>
                  </a:lnTo>
                  <a:lnTo>
                    <a:pt x="2128" y="178"/>
                  </a:lnTo>
                  <a:lnTo>
                    <a:pt x="2147" y="178"/>
                  </a:lnTo>
                  <a:lnTo>
                    <a:pt x="1970" y="119"/>
                  </a:lnTo>
                  <a:lnTo>
                    <a:pt x="1871" y="80"/>
                  </a:lnTo>
                  <a:lnTo>
                    <a:pt x="1734" y="40"/>
                  </a:lnTo>
                  <a:lnTo>
                    <a:pt x="1635" y="21"/>
                  </a:lnTo>
                  <a:lnTo>
                    <a:pt x="1497"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32"/>
            <p:cNvSpPr/>
            <p:nvPr/>
          </p:nvSpPr>
          <p:spPr>
            <a:xfrm>
              <a:off x="3301275" y="3637050"/>
              <a:ext cx="173375" cy="228525"/>
            </a:xfrm>
            <a:custGeom>
              <a:avLst/>
              <a:gdLst/>
              <a:ahLst/>
              <a:cxnLst/>
              <a:rect l="l" t="t" r="r" b="b"/>
              <a:pathLst>
                <a:path w="6935" h="9141" extrusionOk="0">
                  <a:moveTo>
                    <a:pt x="1931" y="0"/>
                  </a:moveTo>
                  <a:lnTo>
                    <a:pt x="1655" y="40"/>
                  </a:lnTo>
                  <a:lnTo>
                    <a:pt x="1399" y="99"/>
                  </a:lnTo>
                  <a:lnTo>
                    <a:pt x="1162" y="217"/>
                  </a:lnTo>
                  <a:lnTo>
                    <a:pt x="0" y="887"/>
                  </a:lnTo>
                  <a:lnTo>
                    <a:pt x="79" y="847"/>
                  </a:lnTo>
                  <a:lnTo>
                    <a:pt x="217" y="788"/>
                  </a:lnTo>
                  <a:lnTo>
                    <a:pt x="315" y="749"/>
                  </a:lnTo>
                  <a:lnTo>
                    <a:pt x="453" y="709"/>
                  </a:lnTo>
                  <a:lnTo>
                    <a:pt x="572" y="690"/>
                  </a:lnTo>
                  <a:lnTo>
                    <a:pt x="729" y="670"/>
                  </a:lnTo>
                  <a:lnTo>
                    <a:pt x="1123" y="670"/>
                  </a:lnTo>
                  <a:lnTo>
                    <a:pt x="1300" y="709"/>
                  </a:lnTo>
                  <a:lnTo>
                    <a:pt x="1438" y="729"/>
                  </a:lnTo>
                  <a:lnTo>
                    <a:pt x="1616" y="788"/>
                  </a:lnTo>
                  <a:lnTo>
                    <a:pt x="1753" y="828"/>
                  </a:lnTo>
                  <a:lnTo>
                    <a:pt x="1970" y="906"/>
                  </a:lnTo>
                  <a:lnTo>
                    <a:pt x="2069" y="946"/>
                  </a:lnTo>
                  <a:lnTo>
                    <a:pt x="2403" y="1123"/>
                  </a:lnTo>
                  <a:lnTo>
                    <a:pt x="2758" y="1340"/>
                  </a:lnTo>
                  <a:lnTo>
                    <a:pt x="3093" y="1596"/>
                  </a:lnTo>
                  <a:lnTo>
                    <a:pt x="3408" y="1872"/>
                  </a:lnTo>
                  <a:lnTo>
                    <a:pt x="3723" y="2187"/>
                  </a:lnTo>
                  <a:lnTo>
                    <a:pt x="4019" y="2522"/>
                  </a:lnTo>
                  <a:lnTo>
                    <a:pt x="4294" y="2876"/>
                  </a:lnTo>
                  <a:lnTo>
                    <a:pt x="4551" y="3251"/>
                  </a:lnTo>
                  <a:lnTo>
                    <a:pt x="4787" y="3645"/>
                  </a:lnTo>
                  <a:lnTo>
                    <a:pt x="5004" y="4038"/>
                  </a:lnTo>
                  <a:lnTo>
                    <a:pt x="5201" y="4452"/>
                  </a:lnTo>
                  <a:lnTo>
                    <a:pt x="5378" y="4886"/>
                  </a:lnTo>
                  <a:lnTo>
                    <a:pt x="5516" y="5299"/>
                  </a:lnTo>
                  <a:lnTo>
                    <a:pt x="5634" y="5733"/>
                  </a:lnTo>
                  <a:lnTo>
                    <a:pt x="5713" y="6146"/>
                  </a:lnTo>
                  <a:lnTo>
                    <a:pt x="5752" y="6560"/>
                  </a:lnTo>
                  <a:lnTo>
                    <a:pt x="5772" y="6974"/>
                  </a:lnTo>
                  <a:lnTo>
                    <a:pt x="5752" y="7348"/>
                  </a:lnTo>
                  <a:lnTo>
                    <a:pt x="5752" y="7466"/>
                  </a:lnTo>
                  <a:lnTo>
                    <a:pt x="5713" y="7702"/>
                  </a:lnTo>
                  <a:lnTo>
                    <a:pt x="5673" y="7840"/>
                  </a:lnTo>
                  <a:lnTo>
                    <a:pt x="5614" y="8037"/>
                  </a:lnTo>
                  <a:lnTo>
                    <a:pt x="5575" y="8155"/>
                  </a:lnTo>
                  <a:lnTo>
                    <a:pt x="5516" y="8313"/>
                  </a:lnTo>
                  <a:lnTo>
                    <a:pt x="5437" y="8431"/>
                  </a:lnTo>
                  <a:lnTo>
                    <a:pt x="5358" y="8569"/>
                  </a:lnTo>
                  <a:lnTo>
                    <a:pt x="5279" y="8687"/>
                  </a:lnTo>
                  <a:lnTo>
                    <a:pt x="5201" y="8805"/>
                  </a:lnTo>
                  <a:lnTo>
                    <a:pt x="5102" y="8884"/>
                  </a:lnTo>
                  <a:lnTo>
                    <a:pt x="5004" y="8983"/>
                  </a:lnTo>
                  <a:lnTo>
                    <a:pt x="4905" y="9062"/>
                  </a:lnTo>
                  <a:lnTo>
                    <a:pt x="4787" y="9140"/>
                  </a:lnTo>
                  <a:lnTo>
                    <a:pt x="4787" y="9140"/>
                  </a:lnTo>
                  <a:lnTo>
                    <a:pt x="5949" y="8471"/>
                  </a:lnTo>
                  <a:lnTo>
                    <a:pt x="6166" y="8313"/>
                  </a:lnTo>
                  <a:lnTo>
                    <a:pt x="6343" y="8136"/>
                  </a:lnTo>
                  <a:lnTo>
                    <a:pt x="6520" y="7899"/>
                  </a:lnTo>
                  <a:lnTo>
                    <a:pt x="6658" y="7643"/>
                  </a:lnTo>
                  <a:lnTo>
                    <a:pt x="6776" y="7367"/>
                  </a:lnTo>
                  <a:lnTo>
                    <a:pt x="6855" y="7033"/>
                  </a:lnTo>
                  <a:lnTo>
                    <a:pt x="6914" y="6678"/>
                  </a:lnTo>
                  <a:lnTo>
                    <a:pt x="6934" y="6304"/>
                  </a:lnTo>
                  <a:lnTo>
                    <a:pt x="6914" y="5890"/>
                  </a:lnTo>
                  <a:lnTo>
                    <a:pt x="6855" y="5476"/>
                  </a:lnTo>
                  <a:lnTo>
                    <a:pt x="6776" y="5063"/>
                  </a:lnTo>
                  <a:lnTo>
                    <a:pt x="6678" y="4629"/>
                  </a:lnTo>
                  <a:lnTo>
                    <a:pt x="6520" y="4216"/>
                  </a:lnTo>
                  <a:lnTo>
                    <a:pt x="6363" y="3782"/>
                  </a:lnTo>
                  <a:lnTo>
                    <a:pt x="6166" y="3369"/>
                  </a:lnTo>
                  <a:lnTo>
                    <a:pt x="5949" y="2975"/>
                  </a:lnTo>
                  <a:lnTo>
                    <a:pt x="5713" y="2581"/>
                  </a:lnTo>
                  <a:lnTo>
                    <a:pt x="5437" y="2207"/>
                  </a:lnTo>
                  <a:lnTo>
                    <a:pt x="5161" y="1852"/>
                  </a:lnTo>
                  <a:lnTo>
                    <a:pt x="4866" y="1517"/>
                  </a:lnTo>
                  <a:lnTo>
                    <a:pt x="4570" y="1202"/>
                  </a:lnTo>
                  <a:lnTo>
                    <a:pt x="4235" y="926"/>
                  </a:lnTo>
                  <a:lnTo>
                    <a:pt x="3901" y="670"/>
                  </a:lnTo>
                  <a:lnTo>
                    <a:pt x="3566" y="453"/>
                  </a:lnTo>
                  <a:lnTo>
                    <a:pt x="3211" y="276"/>
                  </a:lnTo>
                  <a:lnTo>
                    <a:pt x="2876" y="138"/>
                  </a:lnTo>
                  <a:lnTo>
                    <a:pt x="2541" y="40"/>
                  </a:lnTo>
                  <a:lnTo>
                    <a:pt x="2226"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32"/>
            <p:cNvSpPr/>
            <p:nvPr/>
          </p:nvSpPr>
          <p:spPr>
            <a:xfrm>
              <a:off x="3070300" y="3534625"/>
              <a:ext cx="375275" cy="336350"/>
            </a:xfrm>
            <a:custGeom>
              <a:avLst/>
              <a:gdLst/>
              <a:ahLst/>
              <a:cxnLst/>
              <a:rect l="l" t="t" r="r" b="b"/>
              <a:pathLst>
                <a:path w="15011" h="13454" extrusionOk="0">
                  <a:moveTo>
                    <a:pt x="2443" y="1202"/>
                  </a:moveTo>
                  <a:lnTo>
                    <a:pt x="2581" y="1221"/>
                  </a:lnTo>
                  <a:lnTo>
                    <a:pt x="2640" y="1221"/>
                  </a:lnTo>
                  <a:lnTo>
                    <a:pt x="2818" y="1280"/>
                  </a:lnTo>
                  <a:lnTo>
                    <a:pt x="3015" y="1340"/>
                  </a:lnTo>
                  <a:lnTo>
                    <a:pt x="3212" y="1418"/>
                  </a:lnTo>
                  <a:lnTo>
                    <a:pt x="3409" y="1537"/>
                  </a:lnTo>
                  <a:lnTo>
                    <a:pt x="3645" y="1694"/>
                  </a:lnTo>
                  <a:lnTo>
                    <a:pt x="3901" y="1871"/>
                  </a:lnTo>
                  <a:lnTo>
                    <a:pt x="4137" y="2068"/>
                  </a:lnTo>
                  <a:lnTo>
                    <a:pt x="4354" y="2305"/>
                  </a:lnTo>
                  <a:lnTo>
                    <a:pt x="4571" y="2541"/>
                  </a:lnTo>
                  <a:lnTo>
                    <a:pt x="4768" y="2797"/>
                  </a:lnTo>
                  <a:lnTo>
                    <a:pt x="4965" y="3073"/>
                  </a:lnTo>
                  <a:lnTo>
                    <a:pt x="5142" y="3369"/>
                  </a:lnTo>
                  <a:lnTo>
                    <a:pt x="5300" y="3644"/>
                  </a:lnTo>
                  <a:lnTo>
                    <a:pt x="5437" y="3959"/>
                  </a:lnTo>
                  <a:lnTo>
                    <a:pt x="5556" y="4255"/>
                  </a:lnTo>
                  <a:lnTo>
                    <a:pt x="5654" y="4570"/>
                  </a:lnTo>
                  <a:lnTo>
                    <a:pt x="5733" y="4866"/>
                  </a:lnTo>
                  <a:lnTo>
                    <a:pt x="5792" y="5181"/>
                  </a:lnTo>
                  <a:lnTo>
                    <a:pt x="5831" y="5476"/>
                  </a:lnTo>
                  <a:lnTo>
                    <a:pt x="5851" y="5772"/>
                  </a:lnTo>
                  <a:lnTo>
                    <a:pt x="5831" y="6047"/>
                  </a:lnTo>
                  <a:lnTo>
                    <a:pt x="5792" y="6304"/>
                  </a:lnTo>
                  <a:lnTo>
                    <a:pt x="5733" y="6540"/>
                  </a:lnTo>
                  <a:lnTo>
                    <a:pt x="5654" y="6757"/>
                  </a:lnTo>
                  <a:lnTo>
                    <a:pt x="5556" y="6934"/>
                  </a:lnTo>
                  <a:lnTo>
                    <a:pt x="5418" y="7111"/>
                  </a:lnTo>
                  <a:lnTo>
                    <a:pt x="5280" y="7249"/>
                  </a:lnTo>
                  <a:lnTo>
                    <a:pt x="5122" y="7348"/>
                  </a:lnTo>
                  <a:lnTo>
                    <a:pt x="4945" y="7426"/>
                  </a:lnTo>
                  <a:lnTo>
                    <a:pt x="4768" y="7485"/>
                  </a:lnTo>
                  <a:lnTo>
                    <a:pt x="4551" y="7505"/>
                  </a:lnTo>
                  <a:lnTo>
                    <a:pt x="4334" y="7505"/>
                  </a:lnTo>
                  <a:lnTo>
                    <a:pt x="4118" y="7466"/>
                  </a:lnTo>
                  <a:lnTo>
                    <a:pt x="3881" y="7407"/>
                  </a:lnTo>
                  <a:lnTo>
                    <a:pt x="3645" y="7308"/>
                  </a:lnTo>
                  <a:lnTo>
                    <a:pt x="3389" y="7170"/>
                  </a:lnTo>
                  <a:lnTo>
                    <a:pt x="3133" y="7013"/>
                  </a:lnTo>
                  <a:lnTo>
                    <a:pt x="2896" y="6835"/>
                  </a:lnTo>
                  <a:lnTo>
                    <a:pt x="2719" y="6678"/>
                  </a:lnTo>
                  <a:lnTo>
                    <a:pt x="2542" y="6520"/>
                  </a:lnTo>
                  <a:lnTo>
                    <a:pt x="2207" y="6166"/>
                  </a:lnTo>
                  <a:lnTo>
                    <a:pt x="1912" y="5772"/>
                  </a:lnTo>
                  <a:lnTo>
                    <a:pt x="1655" y="5338"/>
                  </a:lnTo>
                  <a:lnTo>
                    <a:pt x="1498" y="5063"/>
                  </a:lnTo>
                  <a:lnTo>
                    <a:pt x="1360" y="4747"/>
                  </a:lnTo>
                  <a:lnTo>
                    <a:pt x="1222" y="4452"/>
                  </a:lnTo>
                  <a:lnTo>
                    <a:pt x="1124" y="4137"/>
                  </a:lnTo>
                  <a:lnTo>
                    <a:pt x="1045" y="3841"/>
                  </a:lnTo>
                  <a:lnTo>
                    <a:pt x="1005" y="3605"/>
                  </a:lnTo>
                  <a:lnTo>
                    <a:pt x="966" y="3388"/>
                  </a:lnTo>
                  <a:lnTo>
                    <a:pt x="946" y="3152"/>
                  </a:lnTo>
                  <a:lnTo>
                    <a:pt x="946" y="2935"/>
                  </a:lnTo>
                  <a:lnTo>
                    <a:pt x="946" y="2659"/>
                  </a:lnTo>
                  <a:lnTo>
                    <a:pt x="966" y="2581"/>
                  </a:lnTo>
                  <a:lnTo>
                    <a:pt x="986" y="2403"/>
                  </a:lnTo>
                  <a:lnTo>
                    <a:pt x="1005" y="2305"/>
                  </a:lnTo>
                  <a:lnTo>
                    <a:pt x="1045" y="2167"/>
                  </a:lnTo>
                  <a:lnTo>
                    <a:pt x="1084" y="2068"/>
                  </a:lnTo>
                  <a:lnTo>
                    <a:pt x="1124" y="1950"/>
                  </a:lnTo>
                  <a:lnTo>
                    <a:pt x="1183" y="1871"/>
                  </a:lnTo>
                  <a:lnTo>
                    <a:pt x="1242" y="1773"/>
                  </a:lnTo>
                  <a:lnTo>
                    <a:pt x="1301" y="1694"/>
                  </a:lnTo>
                  <a:lnTo>
                    <a:pt x="1360" y="1596"/>
                  </a:lnTo>
                  <a:lnTo>
                    <a:pt x="1419" y="1537"/>
                  </a:lnTo>
                  <a:lnTo>
                    <a:pt x="1498" y="1458"/>
                  </a:lnTo>
                  <a:lnTo>
                    <a:pt x="1577" y="1418"/>
                  </a:lnTo>
                  <a:lnTo>
                    <a:pt x="1655" y="1359"/>
                  </a:lnTo>
                  <a:lnTo>
                    <a:pt x="1754" y="1320"/>
                  </a:lnTo>
                  <a:lnTo>
                    <a:pt x="1833" y="1280"/>
                  </a:lnTo>
                  <a:lnTo>
                    <a:pt x="1931" y="1241"/>
                  </a:lnTo>
                  <a:lnTo>
                    <a:pt x="2030" y="1221"/>
                  </a:lnTo>
                  <a:lnTo>
                    <a:pt x="2128" y="1202"/>
                  </a:lnTo>
                  <a:close/>
                  <a:moveTo>
                    <a:pt x="10677" y="5949"/>
                  </a:moveTo>
                  <a:lnTo>
                    <a:pt x="10815" y="5969"/>
                  </a:lnTo>
                  <a:lnTo>
                    <a:pt x="10914" y="5988"/>
                  </a:lnTo>
                  <a:lnTo>
                    <a:pt x="11051" y="6028"/>
                  </a:lnTo>
                  <a:lnTo>
                    <a:pt x="11150" y="6067"/>
                  </a:lnTo>
                  <a:lnTo>
                    <a:pt x="11327" y="6126"/>
                  </a:lnTo>
                  <a:lnTo>
                    <a:pt x="11386" y="6146"/>
                  </a:lnTo>
                  <a:lnTo>
                    <a:pt x="11642" y="6284"/>
                  </a:lnTo>
                  <a:lnTo>
                    <a:pt x="11899" y="6441"/>
                  </a:lnTo>
                  <a:lnTo>
                    <a:pt x="12135" y="6638"/>
                  </a:lnTo>
                  <a:lnTo>
                    <a:pt x="12371" y="6835"/>
                  </a:lnTo>
                  <a:lnTo>
                    <a:pt x="12588" y="7052"/>
                  </a:lnTo>
                  <a:lnTo>
                    <a:pt x="12805" y="7308"/>
                  </a:lnTo>
                  <a:lnTo>
                    <a:pt x="13002" y="7564"/>
                  </a:lnTo>
                  <a:lnTo>
                    <a:pt x="13199" y="7840"/>
                  </a:lnTo>
                  <a:lnTo>
                    <a:pt x="13376" y="8116"/>
                  </a:lnTo>
                  <a:lnTo>
                    <a:pt x="13533" y="8411"/>
                  </a:lnTo>
                  <a:lnTo>
                    <a:pt x="13671" y="8707"/>
                  </a:lnTo>
                  <a:lnTo>
                    <a:pt x="13790" y="9002"/>
                  </a:lnTo>
                  <a:lnTo>
                    <a:pt x="13888" y="9317"/>
                  </a:lnTo>
                  <a:lnTo>
                    <a:pt x="13987" y="9633"/>
                  </a:lnTo>
                  <a:lnTo>
                    <a:pt x="14046" y="9928"/>
                  </a:lnTo>
                  <a:lnTo>
                    <a:pt x="14085" y="10223"/>
                  </a:lnTo>
                  <a:lnTo>
                    <a:pt x="14085" y="10519"/>
                  </a:lnTo>
                  <a:lnTo>
                    <a:pt x="14065" y="10814"/>
                  </a:lnTo>
                  <a:lnTo>
                    <a:pt x="14046" y="11071"/>
                  </a:lnTo>
                  <a:lnTo>
                    <a:pt x="13967" y="11307"/>
                  </a:lnTo>
                  <a:lnTo>
                    <a:pt x="13888" y="11504"/>
                  </a:lnTo>
                  <a:lnTo>
                    <a:pt x="13790" y="11701"/>
                  </a:lnTo>
                  <a:lnTo>
                    <a:pt x="13671" y="11858"/>
                  </a:lnTo>
                  <a:lnTo>
                    <a:pt x="13514" y="11996"/>
                  </a:lnTo>
                  <a:lnTo>
                    <a:pt x="13356" y="12115"/>
                  </a:lnTo>
                  <a:lnTo>
                    <a:pt x="13179" y="12193"/>
                  </a:lnTo>
                  <a:lnTo>
                    <a:pt x="13002" y="12233"/>
                  </a:lnTo>
                  <a:lnTo>
                    <a:pt x="12785" y="12272"/>
                  </a:lnTo>
                  <a:lnTo>
                    <a:pt x="12588" y="12252"/>
                  </a:lnTo>
                  <a:lnTo>
                    <a:pt x="12352" y="12233"/>
                  </a:lnTo>
                  <a:lnTo>
                    <a:pt x="12115" y="12154"/>
                  </a:lnTo>
                  <a:lnTo>
                    <a:pt x="11879" y="12055"/>
                  </a:lnTo>
                  <a:lnTo>
                    <a:pt x="11623" y="11937"/>
                  </a:lnTo>
                  <a:lnTo>
                    <a:pt x="11426" y="11819"/>
                  </a:lnTo>
                  <a:lnTo>
                    <a:pt x="11248" y="11681"/>
                  </a:lnTo>
                  <a:lnTo>
                    <a:pt x="11071" y="11543"/>
                  </a:lnTo>
                  <a:lnTo>
                    <a:pt x="10894" y="11386"/>
                  </a:lnTo>
                  <a:lnTo>
                    <a:pt x="10677" y="11149"/>
                  </a:lnTo>
                  <a:lnTo>
                    <a:pt x="10461" y="10913"/>
                  </a:lnTo>
                  <a:lnTo>
                    <a:pt x="10244" y="10657"/>
                  </a:lnTo>
                  <a:lnTo>
                    <a:pt x="10007" y="10302"/>
                  </a:lnTo>
                  <a:lnTo>
                    <a:pt x="9811" y="9948"/>
                  </a:lnTo>
                  <a:lnTo>
                    <a:pt x="9653" y="9633"/>
                  </a:lnTo>
                  <a:lnTo>
                    <a:pt x="9495" y="9298"/>
                  </a:lnTo>
                  <a:lnTo>
                    <a:pt x="9436" y="9101"/>
                  </a:lnTo>
                  <a:lnTo>
                    <a:pt x="9357" y="8845"/>
                  </a:lnTo>
                  <a:lnTo>
                    <a:pt x="9279" y="8589"/>
                  </a:lnTo>
                  <a:lnTo>
                    <a:pt x="9220" y="8293"/>
                  </a:lnTo>
                  <a:lnTo>
                    <a:pt x="9180" y="7978"/>
                  </a:lnTo>
                  <a:lnTo>
                    <a:pt x="9180" y="7702"/>
                  </a:lnTo>
                  <a:lnTo>
                    <a:pt x="9180" y="7407"/>
                  </a:lnTo>
                  <a:lnTo>
                    <a:pt x="9200" y="7328"/>
                  </a:lnTo>
                  <a:lnTo>
                    <a:pt x="9220" y="7151"/>
                  </a:lnTo>
                  <a:lnTo>
                    <a:pt x="9259" y="7052"/>
                  </a:lnTo>
                  <a:lnTo>
                    <a:pt x="9279" y="6914"/>
                  </a:lnTo>
                  <a:lnTo>
                    <a:pt x="9318" y="6835"/>
                  </a:lnTo>
                  <a:lnTo>
                    <a:pt x="9377" y="6717"/>
                  </a:lnTo>
                  <a:lnTo>
                    <a:pt x="9417" y="6619"/>
                  </a:lnTo>
                  <a:lnTo>
                    <a:pt x="9476" y="6520"/>
                  </a:lnTo>
                  <a:lnTo>
                    <a:pt x="9535" y="6441"/>
                  </a:lnTo>
                  <a:lnTo>
                    <a:pt x="9594" y="6363"/>
                  </a:lnTo>
                  <a:lnTo>
                    <a:pt x="9673" y="6304"/>
                  </a:lnTo>
                  <a:lnTo>
                    <a:pt x="9732" y="6225"/>
                  </a:lnTo>
                  <a:lnTo>
                    <a:pt x="9811" y="6166"/>
                  </a:lnTo>
                  <a:lnTo>
                    <a:pt x="9889" y="6107"/>
                  </a:lnTo>
                  <a:lnTo>
                    <a:pt x="9988" y="6067"/>
                  </a:lnTo>
                  <a:lnTo>
                    <a:pt x="10067" y="6028"/>
                  </a:lnTo>
                  <a:lnTo>
                    <a:pt x="10185" y="6008"/>
                  </a:lnTo>
                  <a:lnTo>
                    <a:pt x="10264" y="5969"/>
                  </a:lnTo>
                  <a:lnTo>
                    <a:pt x="10382" y="5969"/>
                  </a:lnTo>
                  <a:lnTo>
                    <a:pt x="10461" y="5949"/>
                  </a:lnTo>
                  <a:close/>
                  <a:moveTo>
                    <a:pt x="1793" y="0"/>
                  </a:moveTo>
                  <a:lnTo>
                    <a:pt x="1655" y="20"/>
                  </a:lnTo>
                  <a:lnTo>
                    <a:pt x="1498" y="40"/>
                  </a:lnTo>
                  <a:lnTo>
                    <a:pt x="1380" y="79"/>
                  </a:lnTo>
                  <a:lnTo>
                    <a:pt x="1242" y="118"/>
                  </a:lnTo>
                  <a:lnTo>
                    <a:pt x="1124" y="158"/>
                  </a:lnTo>
                  <a:lnTo>
                    <a:pt x="1005" y="236"/>
                  </a:lnTo>
                  <a:lnTo>
                    <a:pt x="789" y="374"/>
                  </a:lnTo>
                  <a:lnTo>
                    <a:pt x="592" y="571"/>
                  </a:lnTo>
                  <a:lnTo>
                    <a:pt x="414" y="788"/>
                  </a:lnTo>
                  <a:lnTo>
                    <a:pt x="277" y="1044"/>
                  </a:lnTo>
                  <a:lnTo>
                    <a:pt x="158" y="1340"/>
                  </a:lnTo>
                  <a:lnTo>
                    <a:pt x="80" y="1655"/>
                  </a:lnTo>
                  <a:lnTo>
                    <a:pt x="20" y="2009"/>
                  </a:lnTo>
                  <a:lnTo>
                    <a:pt x="1" y="2403"/>
                  </a:lnTo>
                  <a:lnTo>
                    <a:pt x="20" y="2797"/>
                  </a:lnTo>
                  <a:lnTo>
                    <a:pt x="80" y="3231"/>
                  </a:lnTo>
                  <a:lnTo>
                    <a:pt x="158" y="3644"/>
                  </a:lnTo>
                  <a:lnTo>
                    <a:pt x="277" y="4058"/>
                  </a:lnTo>
                  <a:lnTo>
                    <a:pt x="414" y="4491"/>
                  </a:lnTo>
                  <a:lnTo>
                    <a:pt x="572" y="4905"/>
                  </a:lnTo>
                  <a:lnTo>
                    <a:pt x="769" y="5319"/>
                  </a:lnTo>
                  <a:lnTo>
                    <a:pt x="986" y="5713"/>
                  </a:lnTo>
                  <a:lnTo>
                    <a:pt x="1242" y="6107"/>
                  </a:lnTo>
                  <a:lnTo>
                    <a:pt x="1498" y="6481"/>
                  </a:lnTo>
                  <a:lnTo>
                    <a:pt x="1774" y="6835"/>
                  </a:lnTo>
                  <a:lnTo>
                    <a:pt x="2069" y="7170"/>
                  </a:lnTo>
                  <a:lnTo>
                    <a:pt x="2384" y="7485"/>
                  </a:lnTo>
                  <a:lnTo>
                    <a:pt x="2699" y="7761"/>
                  </a:lnTo>
                  <a:lnTo>
                    <a:pt x="3034" y="8017"/>
                  </a:lnTo>
                  <a:lnTo>
                    <a:pt x="3389" y="8234"/>
                  </a:lnTo>
                  <a:lnTo>
                    <a:pt x="3743" y="8431"/>
                  </a:lnTo>
                  <a:lnTo>
                    <a:pt x="4078" y="8549"/>
                  </a:lnTo>
                  <a:lnTo>
                    <a:pt x="4413" y="8648"/>
                  </a:lnTo>
                  <a:lnTo>
                    <a:pt x="4728" y="8687"/>
                  </a:lnTo>
                  <a:lnTo>
                    <a:pt x="5024" y="8707"/>
                  </a:lnTo>
                  <a:lnTo>
                    <a:pt x="5300" y="8667"/>
                  </a:lnTo>
                  <a:lnTo>
                    <a:pt x="5556" y="8569"/>
                  </a:lnTo>
                  <a:lnTo>
                    <a:pt x="5812" y="8451"/>
                  </a:lnTo>
                  <a:lnTo>
                    <a:pt x="5891" y="8411"/>
                  </a:lnTo>
                  <a:lnTo>
                    <a:pt x="5989" y="8332"/>
                  </a:lnTo>
                  <a:lnTo>
                    <a:pt x="6068" y="8254"/>
                  </a:lnTo>
                  <a:lnTo>
                    <a:pt x="6166" y="8155"/>
                  </a:lnTo>
                  <a:lnTo>
                    <a:pt x="6225" y="8076"/>
                  </a:lnTo>
                  <a:lnTo>
                    <a:pt x="6324" y="7978"/>
                  </a:lnTo>
                  <a:lnTo>
                    <a:pt x="6383" y="7879"/>
                  </a:lnTo>
                  <a:lnTo>
                    <a:pt x="6462" y="7742"/>
                  </a:lnTo>
                  <a:lnTo>
                    <a:pt x="6501" y="7663"/>
                  </a:lnTo>
                  <a:lnTo>
                    <a:pt x="6560" y="7505"/>
                  </a:lnTo>
                  <a:lnTo>
                    <a:pt x="6600" y="7407"/>
                  </a:lnTo>
                  <a:lnTo>
                    <a:pt x="6659" y="7210"/>
                  </a:lnTo>
                  <a:lnTo>
                    <a:pt x="6678" y="7131"/>
                  </a:lnTo>
                  <a:lnTo>
                    <a:pt x="6738" y="6816"/>
                  </a:lnTo>
                  <a:lnTo>
                    <a:pt x="7506" y="7249"/>
                  </a:lnTo>
                  <a:lnTo>
                    <a:pt x="8274" y="7702"/>
                  </a:lnTo>
                  <a:lnTo>
                    <a:pt x="8333" y="8096"/>
                  </a:lnTo>
                  <a:lnTo>
                    <a:pt x="8412" y="8470"/>
                  </a:lnTo>
                  <a:lnTo>
                    <a:pt x="8530" y="8864"/>
                  </a:lnTo>
                  <a:lnTo>
                    <a:pt x="8648" y="9258"/>
                  </a:lnTo>
                  <a:lnTo>
                    <a:pt x="8806" y="9633"/>
                  </a:lnTo>
                  <a:lnTo>
                    <a:pt x="8983" y="10007"/>
                  </a:lnTo>
                  <a:lnTo>
                    <a:pt x="9180" y="10381"/>
                  </a:lnTo>
                  <a:lnTo>
                    <a:pt x="9397" y="10736"/>
                  </a:lnTo>
                  <a:lnTo>
                    <a:pt x="9633" y="11090"/>
                  </a:lnTo>
                  <a:lnTo>
                    <a:pt x="9870" y="11425"/>
                  </a:lnTo>
                  <a:lnTo>
                    <a:pt x="10126" y="11740"/>
                  </a:lnTo>
                  <a:lnTo>
                    <a:pt x="10401" y="12036"/>
                  </a:lnTo>
                  <a:lnTo>
                    <a:pt x="10697" y="12312"/>
                  </a:lnTo>
                  <a:lnTo>
                    <a:pt x="10992" y="12568"/>
                  </a:lnTo>
                  <a:lnTo>
                    <a:pt x="11308" y="12804"/>
                  </a:lnTo>
                  <a:lnTo>
                    <a:pt x="11623" y="13001"/>
                  </a:lnTo>
                  <a:lnTo>
                    <a:pt x="11997" y="13178"/>
                  </a:lnTo>
                  <a:lnTo>
                    <a:pt x="12352" y="13336"/>
                  </a:lnTo>
                  <a:lnTo>
                    <a:pt x="12686" y="13415"/>
                  </a:lnTo>
                  <a:lnTo>
                    <a:pt x="13021" y="13454"/>
                  </a:lnTo>
                  <a:lnTo>
                    <a:pt x="13336" y="13454"/>
                  </a:lnTo>
                  <a:lnTo>
                    <a:pt x="13474" y="13434"/>
                  </a:lnTo>
                  <a:lnTo>
                    <a:pt x="13632" y="13395"/>
                  </a:lnTo>
                  <a:lnTo>
                    <a:pt x="13770" y="13356"/>
                  </a:lnTo>
                  <a:lnTo>
                    <a:pt x="13888" y="13296"/>
                  </a:lnTo>
                  <a:lnTo>
                    <a:pt x="14026" y="13237"/>
                  </a:lnTo>
                  <a:lnTo>
                    <a:pt x="14144" y="13159"/>
                  </a:lnTo>
                  <a:lnTo>
                    <a:pt x="14243" y="13080"/>
                  </a:lnTo>
                  <a:lnTo>
                    <a:pt x="14341" y="12981"/>
                  </a:lnTo>
                  <a:lnTo>
                    <a:pt x="14440" y="12902"/>
                  </a:lnTo>
                  <a:lnTo>
                    <a:pt x="14518" y="12784"/>
                  </a:lnTo>
                  <a:lnTo>
                    <a:pt x="14597" y="12666"/>
                  </a:lnTo>
                  <a:lnTo>
                    <a:pt x="14676" y="12528"/>
                  </a:lnTo>
                  <a:lnTo>
                    <a:pt x="14755" y="12410"/>
                  </a:lnTo>
                  <a:lnTo>
                    <a:pt x="14814" y="12252"/>
                  </a:lnTo>
                  <a:lnTo>
                    <a:pt x="14853" y="12134"/>
                  </a:lnTo>
                  <a:lnTo>
                    <a:pt x="14912" y="11937"/>
                  </a:lnTo>
                  <a:lnTo>
                    <a:pt x="14952" y="11799"/>
                  </a:lnTo>
                  <a:lnTo>
                    <a:pt x="14991" y="11563"/>
                  </a:lnTo>
                  <a:lnTo>
                    <a:pt x="14991" y="11445"/>
                  </a:lnTo>
                  <a:lnTo>
                    <a:pt x="15011" y="11071"/>
                  </a:lnTo>
                  <a:lnTo>
                    <a:pt x="14991" y="10657"/>
                  </a:lnTo>
                  <a:lnTo>
                    <a:pt x="14952" y="10243"/>
                  </a:lnTo>
                  <a:lnTo>
                    <a:pt x="14873" y="9830"/>
                  </a:lnTo>
                  <a:lnTo>
                    <a:pt x="14755" y="9396"/>
                  </a:lnTo>
                  <a:lnTo>
                    <a:pt x="14617" y="8983"/>
                  </a:lnTo>
                  <a:lnTo>
                    <a:pt x="14440" y="8549"/>
                  </a:lnTo>
                  <a:lnTo>
                    <a:pt x="14243" y="8135"/>
                  </a:lnTo>
                  <a:lnTo>
                    <a:pt x="14026" y="7742"/>
                  </a:lnTo>
                  <a:lnTo>
                    <a:pt x="13790" y="7348"/>
                  </a:lnTo>
                  <a:lnTo>
                    <a:pt x="13533" y="6973"/>
                  </a:lnTo>
                  <a:lnTo>
                    <a:pt x="13258" y="6619"/>
                  </a:lnTo>
                  <a:lnTo>
                    <a:pt x="12962" y="6284"/>
                  </a:lnTo>
                  <a:lnTo>
                    <a:pt x="12647" y="5969"/>
                  </a:lnTo>
                  <a:lnTo>
                    <a:pt x="12332" y="5693"/>
                  </a:lnTo>
                  <a:lnTo>
                    <a:pt x="11997" y="5437"/>
                  </a:lnTo>
                  <a:lnTo>
                    <a:pt x="11642" y="5220"/>
                  </a:lnTo>
                  <a:lnTo>
                    <a:pt x="11308" y="5043"/>
                  </a:lnTo>
                  <a:lnTo>
                    <a:pt x="11209" y="5003"/>
                  </a:lnTo>
                  <a:lnTo>
                    <a:pt x="10992" y="4925"/>
                  </a:lnTo>
                  <a:lnTo>
                    <a:pt x="10855" y="4885"/>
                  </a:lnTo>
                  <a:lnTo>
                    <a:pt x="10677" y="4826"/>
                  </a:lnTo>
                  <a:lnTo>
                    <a:pt x="10539" y="4806"/>
                  </a:lnTo>
                  <a:lnTo>
                    <a:pt x="10362" y="4767"/>
                  </a:lnTo>
                  <a:lnTo>
                    <a:pt x="9968" y="4767"/>
                  </a:lnTo>
                  <a:lnTo>
                    <a:pt x="9811" y="4787"/>
                  </a:lnTo>
                  <a:lnTo>
                    <a:pt x="9692" y="4806"/>
                  </a:lnTo>
                  <a:lnTo>
                    <a:pt x="9554" y="4846"/>
                  </a:lnTo>
                  <a:lnTo>
                    <a:pt x="9456" y="4885"/>
                  </a:lnTo>
                  <a:lnTo>
                    <a:pt x="9318" y="4944"/>
                  </a:lnTo>
                  <a:lnTo>
                    <a:pt x="9121" y="5063"/>
                  </a:lnTo>
                  <a:lnTo>
                    <a:pt x="8963" y="5200"/>
                  </a:lnTo>
                  <a:lnTo>
                    <a:pt x="8806" y="5358"/>
                  </a:lnTo>
                  <a:lnTo>
                    <a:pt x="8668" y="5535"/>
                  </a:lnTo>
                  <a:lnTo>
                    <a:pt x="8530" y="5772"/>
                  </a:lnTo>
                  <a:lnTo>
                    <a:pt x="8432" y="6028"/>
                  </a:lnTo>
                  <a:lnTo>
                    <a:pt x="8353" y="6323"/>
                  </a:lnTo>
                  <a:lnTo>
                    <a:pt x="8294" y="6638"/>
                  </a:lnTo>
                  <a:lnTo>
                    <a:pt x="6738" y="5752"/>
                  </a:lnTo>
                  <a:lnTo>
                    <a:pt x="6678" y="5378"/>
                  </a:lnTo>
                  <a:lnTo>
                    <a:pt x="6600" y="4984"/>
                  </a:lnTo>
                  <a:lnTo>
                    <a:pt x="6501" y="4590"/>
                  </a:lnTo>
                  <a:lnTo>
                    <a:pt x="6363" y="4216"/>
                  </a:lnTo>
                  <a:lnTo>
                    <a:pt x="6206" y="3822"/>
                  </a:lnTo>
                  <a:lnTo>
                    <a:pt x="6048" y="3447"/>
                  </a:lnTo>
                  <a:lnTo>
                    <a:pt x="5851" y="3073"/>
                  </a:lnTo>
                  <a:lnTo>
                    <a:pt x="5634" y="2718"/>
                  </a:lnTo>
                  <a:lnTo>
                    <a:pt x="5398" y="2364"/>
                  </a:lnTo>
                  <a:lnTo>
                    <a:pt x="5162" y="2029"/>
                  </a:lnTo>
                  <a:lnTo>
                    <a:pt x="4886" y="1714"/>
                  </a:lnTo>
                  <a:lnTo>
                    <a:pt x="4610" y="1418"/>
                  </a:lnTo>
                  <a:lnTo>
                    <a:pt x="4334" y="1143"/>
                  </a:lnTo>
                  <a:lnTo>
                    <a:pt x="4019" y="887"/>
                  </a:lnTo>
                  <a:lnTo>
                    <a:pt x="3724" y="670"/>
                  </a:lnTo>
                  <a:lnTo>
                    <a:pt x="3409" y="473"/>
                  </a:lnTo>
                  <a:lnTo>
                    <a:pt x="3054" y="276"/>
                  </a:lnTo>
                  <a:lnTo>
                    <a:pt x="2956" y="236"/>
                  </a:lnTo>
                  <a:lnTo>
                    <a:pt x="2719" y="158"/>
                  </a:lnTo>
                  <a:lnTo>
                    <a:pt x="2601" y="118"/>
                  </a:lnTo>
                  <a:lnTo>
                    <a:pt x="2404" y="59"/>
                  </a:lnTo>
                  <a:lnTo>
                    <a:pt x="2266" y="40"/>
                  </a:lnTo>
                  <a:lnTo>
                    <a:pt x="20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32"/>
            <p:cNvSpPr/>
            <p:nvPr/>
          </p:nvSpPr>
          <p:spPr>
            <a:xfrm>
              <a:off x="3093950" y="3564650"/>
              <a:ext cx="122650" cy="157625"/>
            </a:xfrm>
            <a:custGeom>
              <a:avLst/>
              <a:gdLst/>
              <a:ahLst/>
              <a:cxnLst/>
              <a:rect l="l" t="t" r="r" b="b"/>
              <a:pathLst>
                <a:path w="4906" h="6305" extrusionOk="0">
                  <a:moveTo>
                    <a:pt x="1182" y="1"/>
                  </a:moveTo>
                  <a:lnTo>
                    <a:pt x="1084" y="20"/>
                  </a:lnTo>
                  <a:lnTo>
                    <a:pt x="985" y="40"/>
                  </a:lnTo>
                  <a:lnTo>
                    <a:pt x="887" y="79"/>
                  </a:lnTo>
                  <a:lnTo>
                    <a:pt x="808" y="119"/>
                  </a:lnTo>
                  <a:lnTo>
                    <a:pt x="709" y="158"/>
                  </a:lnTo>
                  <a:lnTo>
                    <a:pt x="631" y="217"/>
                  </a:lnTo>
                  <a:lnTo>
                    <a:pt x="552" y="257"/>
                  </a:lnTo>
                  <a:lnTo>
                    <a:pt x="473" y="336"/>
                  </a:lnTo>
                  <a:lnTo>
                    <a:pt x="414" y="395"/>
                  </a:lnTo>
                  <a:lnTo>
                    <a:pt x="335" y="493"/>
                  </a:lnTo>
                  <a:lnTo>
                    <a:pt x="296" y="572"/>
                  </a:lnTo>
                  <a:lnTo>
                    <a:pt x="237" y="670"/>
                  </a:lnTo>
                  <a:lnTo>
                    <a:pt x="178" y="749"/>
                  </a:lnTo>
                  <a:lnTo>
                    <a:pt x="138" y="867"/>
                  </a:lnTo>
                  <a:lnTo>
                    <a:pt x="99" y="966"/>
                  </a:lnTo>
                  <a:lnTo>
                    <a:pt x="59" y="1104"/>
                  </a:lnTo>
                  <a:lnTo>
                    <a:pt x="40" y="1202"/>
                  </a:lnTo>
                  <a:lnTo>
                    <a:pt x="20" y="1380"/>
                  </a:lnTo>
                  <a:lnTo>
                    <a:pt x="0" y="1458"/>
                  </a:lnTo>
                  <a:lnTo>
                    <a:pt x="0" y="1734"/>
                  </a:lnTo>
                  <a:lnTo>
                    <a:pt x="0" y="1951"/>
                  </a:lnTo>
                  <a:lnTo>
                    <a:pt x="20" y="2187"/>
                  </a:lnTo>
                  <a:lnTo>
                    <a:pt x="59" y="2404"/>
                  </a:lnTo>
                  <a:lnTo>
                    <a:pt x="99" y="2640"/>
                  </a:lnTo>
                  <a:lnTo>
                    <a:pt x="178" y="2936"/>
                  </a:lnTo>
                  <a:lnTo>
                    <a:pt x="276" y="3251"/>
                  </a:lnTo>
                  <a:lnTo>
                    <a:pt x="414" y="3546"/>
                  </a:lnTo>
                  <a:lnTo>
                    <a:pt x="552" y="3862"/>
                  </a:lnTo>
                  <a:lnTo>
                    <a:pt x="709" y="4137"/>
                  </a:lnTo>
                  <a:lnTo>
                    <a:pt x="966" y="4571"/>
                  </a:lnTo>
                  <a:lnTo>
                    <a:pt x="1261" y="4965"/>
                  </a:lnTo>
                  <a:lnTo>
                    <a:pt x="1596" y="5319"/>
                  </a:lnTo>
                  <a:lnTo>
                    <a:pt x="1773" y="5477"/>
                  </a:lnTo>
                  <a:lnTo>
                    <a:pt x="1950" y="5634"/>
                  </a:lnTo>
                  <a:lnTo>
                    <a:pt x="2187" y="5812"/>
                  </a:lnTo>
                  <a:lnTo>
                    <a:pt x="2443" y="5969"/>
                  </a:lnTo>
                  <a:lnTo>
                    <a:pt x="2699" y="6107"/>
                  </a:lnTo>
                  <a:lnTo>
                    <a:pt x="2935" y="6206"/>
                  </a:lnTo>
                  <a:lnTo>
                    <a:pt x="3172" y="6265"/>
                  </a:lnTo>
                  <a:lnTo>
                    <a:pt x="3388" y="6304"/>
                  </a:lnTo>
                  <a:lnTo>
                    <a:pt x="3605" y="6304"/>
                  </a:lnTo>
                  <a:lnTo>
                    <a:pt x="3822" y="6284"/>
                  </a:lnTo>
                  <a:lnTo>
                    <a:pt x="3999" y="6225"/>
                  </a:lnTo>
                  <a:lnTo>
                    <a:pt x="4176" y="6147"/>
                  </a:lnTo>
                  <a:lnTo>
                    <a:pt x="4334" y="6048"/>
                  </a:lnTo>
                  <a:lnTo>
                    <a:pt x="4472" y="5910"/>
                  </a:lnTo>
                  <a:lnTo>
                    <a:pt x="4610" y="5733"/>
                  </a:lnTo>
                  <a:lnTo>
                    <a:pt x="4708" y="5556"/>
                  </a:lnTo>
                  <a:lnTo>
                    <a:pt x="4787" y="5339"/>
                  </a:lnTo>
                  <a:lnTo>
                    <a:pt x="4846" y="5103"/>
                  </a:lnTo>
                  <a:lnTo>
                    <a:pt x="4885" y="4846"/>
                  </a:lnTo>
                  <a:lnTo>
                    <a:pt x="4905" y="4571"/>
                  </a:lnTo>
                  <a:lnTo>
                    <a:pt x="4885" y="4275"/>
                  </a:lnTo>
                  <a:lnTo>
                    <a:pt x="4846" y="3980"/>
                  </a:lnTo>
                  <a:lnTo>
                    <a:pt x="4787" y="3665"/>
                  </a:lnTo>
                  <a:lnTo>
                    <a:pt x="4708" y="3369"/>
                  </a:lnTo>
                  <a:lnTo>
                    <a:pt x="4610" y="3054"/>
                  </a:lnTo>
                  <a:lnTo>
                    <a:pt x="4491" y="2758"/>
                  </a:lnTo>
                  <a:lnTo>
                    <a:pt x="4354" y="2443"/>
                  </a:lnTo>
                  <a:lnTo>
                    <a:pt x="4196" y="2168"/>
                  </a:lnTo>
                  <a:lnTo>
                    <a:pt x="4019" y="1872"/>
                  </a:lnTo>
                  <a:lnTo>
                    <a:pt x="3822" y="1596"/>
                  </a:lnTo>
                  <a:lnTo>
                    <a:pt x="3625" y="1340"/>
                  </a:lnTo>
                  <a:lnTo>
                    <a:pt x="3408" y="1104"/>
                  </a:lnTo>
                  <a:lnTo>
                    <a:pt x="3191" y="867"/>
                  </a:lnTo>
                  <a:lnTo>
                    <a:pt x="2955" y="670"/>
                  </a:lnTo>
                  <a:lnTo>
                    <a:pt x="2699" y="493"/>
                  </a:lnTo>
                  <a:lnTo>
                    <a:pt x="2463" y="336"/>
                  </a:lnTo>
                  <a:lnTo>
                    <a:pt x="2266" y="217"/>
                  </a:lnTo>
                  <a:lnTo>
                    <a:pt x="2069" y="139"/>
                  </a:lnTo>
                  <a:lnTo>
                    <a:pt x="1872" y="79"/>
                  </a:lnTo>
                  <a:lnTo>
                    <a:pt x="1694" y="20"/>
                  </a:lnTo>
                  <a:lnTo>
                    <a:pt x="1635" y="20"/>
                  </a:lnTo>
                  <a:lnTo>
                    <a:pt x="1497"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13" name="Google Shape;2113;p32"/>
          <p:cNvGrpSpPr/>
          <p:nvPr/>
        </p:nvGrpSpPr>
        <p:grpSpPr>
          <a:xfrm>
            <a:off x="2268570" y="200026"/>
            <a:ext cx="959426" cy="929600"/>
            <a:chOff x="10401025" y="944500"/>
            <a:chExt cx="1235100" cy="1196704"/>
          </a:xfrm>
        </p:grpSpPr>
        <p:sp>
          <p:nvSpPr>
            <p:cNvPr id="2114" name="Google Shape;2114;p32"/>
            <p:cNvSpPr/>
            <p:nvPr/>
          </p:nvSpPr>
          <p:spPr>
            <a:xfrm>
              <a:off x="10463150" y="1980704"/>
              <a:ext cx="1091400" cy="160500"/>
            </a:xfrm>
            <a:prstGeom prst="ellipse">
              <a:avLst/>
            </a:pr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15" name="Google Shape;2115;p32"/>
            <p:cNvGrpSpPr/>
            <p:nvPr/>
          </p:nvGrpSpPr>
          <p:grpSpPr>
            <a:xfrm>
              <a:off x="10401025" y="944500"/>
              <a:ext cx="1235100" cy="1128725"/>
              <a:chOff x="2439475" y="238125"/>
              <a:chExt cx="1235100" cy="1128725"/>
            </a:xfrm>
          </p:grpSpPr>
          <p:sp>
            <p:nvSpPr>
              <p:cNvPr id="2116" name="Google Shape;2116;p32"/>
              <p:cNvSpPr/>
              <p:nvPr/>
            </p:nvSpPr>
            <p:spPr>
              <a:xfrm>
                <a:off x="2439475" y="516850"/>
                <a:ext cx="1235100" cy="571275"/>
              </a:xfrm>
              <a:custGeom>
                <a:avLst/>
                <a:gdLst/>
                <a:ahLst/>
                <a:cxnLst/>
                <a:rect l="l" t="t" r="r" b="b"/>
                <a:pathLst>
                  <a:path w="49404" h="22851" extrusionOk="0">
                    <a:moveTo>
                      <a:pt x="12371" y="1202"/>
                    </a:moveTo>
                    <a:lnTo>
                      <a:pt x="13159" y="1222"/>
                    </a:lnTo>
                    <a:lnTo>
                      <a:pt x="13966" y="1241"/>
                    </a:lnTo>
                    <a:lnTo>
                      <a:pt x="14813" y="1281"/>
                    </a:lnTo>
                    <a:lnTo>
                      <a:pt x="15660" y="1340"/>
                    </a:lnTo>
                    <a:lnTo>
                      <a:pt x="16527" y="1399"/>
                    </a:lnTo>
                    <a:lnTo>
                      <a:pt x="17414" y="1497"/>
                    </a:lnTo>
                    <a:lnTo>
                      <a:pt x="18300" y="1596"/>
                    </a:lnTo>
                    <a:lnTo>
                      <a:pt x="19226" y="1734"/>
                    </a:lnTo>
                    <a:lnTo>
                      <a:pt x="20152" y="1872"/>
                    </a:lnTo>
                    <a:lnTo>
                      <a:pt x="21077" y="2009"/>
                    </a:lnTo>
                    <a:lnTo>
                      <a:pt x="22023" y="2187"/>
                    </a:lnTo>
                    <a:lnTo>
                      <a:pt x="22988" y="2384"/>
                    </a:lnTo>
                    <a:lnTo>
                      <a:pt x="23953" y="2581"/>
                    </a:lnTo>
                    <a:lnTo>
                      <a:pt x="24919" y="2797"/>
                    </a:lnTo>
                    <a:lnTo>
                      <a:pt x="25904" y="3053"/>
                    </a:lnTo>
                    <a:lnTo>
                      <a:pt x="26888" y="3310"/>
                    </a:lnTo>
                    <a:lnTo>
                      <a:pt x="28031" y="3625"/>
                    </a:lnTo>
                    <a:lnTo>
                      <a:pt x="29173" y="3960"/>
                    </a:lnTo>
                    <a:lnTo>
                      <a:pt x="30277" y="4294"/>
                    </a:lnTo>
                    <a:lnTo>
                      <a:pt x="31360" y="4669"/>
                    </a:lnTo>
                    <a:lnTo>
                      <a:pt x="32424" y="5043"/>
                    </a:lnTo>
                    <a:lnTo>
                      <a:pt x="33468" y="5437"/>
                    </a:lnTo>
                    <a:lnTo>
                      <a:pt x="34472" y="5831"/>
                    </a:lnTo>
                    <a:lnTo>
                      <a:pt x="35457" y="6245"/>
                    </a:lnTo>
                    <a:lnTo>
                      <a:pt x="36895" y="6875"/>
                    </a:lnTo>
                    <a:lnTo>
                      <a:pt x="38254" y="7545"/>
                    </a:lnTo>
                    <a:lnTo>
                      <a:pt x="39554" y="8214"/>
                    </a:lnTo>
                    <a:lnTo>
                      <a:pt x="40165" y="8549"/>
                    </a:lnTo>
                    <a:lnTo>
                      <a:pt x="40756" y="8904"/>
                    </a:lnTo>
                    <a:lnTo>
                      <a:pt x="41623" y="9416"/>
                    </a:lnTo>
                    <a:lnTo>
                      <a:pt x="42450" y="9948"/>
                    </a:lnTo>
                    <a:lnTo>
                      <a:pt x="43218" y="10480"/>
                    </a:lnTo>
                    <a:lnTo>
                      <a:pt x="43927" y="11012"/>
                    </a:lnTo>
                    <a:lnTo>
                      <a:pt x="44597" y="11543"/>
                    </a:lnTo>
                    <a:lnTo>
                      <a:pt x="45227" y="12075"/>
                    </a:lnTo>
                    <a:lnTo>
                      <a:pt x="45779" y="12607"/>
                    </a:lnTo>
                    <a:lnTo>
                      <a:pt x="46291" y="13139"/>
                    </a:lnTo>
                    <a:lnTo>
                      <a:pt x="46744" y="13671"/>
                    </a:lnTo>
                    <a:lnTo>
                      <a:pt x="47138" y="14183"/>
                    </a:lnTo>
                    <a:lnTo>
                      <a:pt x="47473" y="14675"/>
                    </a:lnTo>
                    <a:lnTo>
                      <a:pt x="47611" y="14931"/>
                    </a:lnTo>
                    <a:lnTo>
                      <a:pt x="47729" y="15168"/>
                    </a:lnTo>
                    <a:lnTo>
                      <a:pt x="47847" y="15404"/>
                    </a:lnTo>
                    <a:lnTo>
                      <a:pt x="47946" y="15641"/>
                    </a:lnTo>
                    <a:lnTo>
                      <a:pt x="48025" y="15877"/>
                    </a:lnTo>
                    <a:lnTo>
                      <a:pt x="48084" y="16113"/>
                    </a:lnTo>
                    <a:lnTo>
                      <a:pt x="48143" y="16330"/>
                    </a:lnTo>
                    <a:lnTo>
                      <a:pt x="48182" y="16547"/>
                    </a:lnTo>
                    <a:lnTo>
                      <a:pt x="48202" y="16763"/>
                    </a:lnTo>
                    <a:lnTo>
                      <a:pt x="48202" y="16980"/>
                    </a:lnTo>
                    <a:lnTo>
                      <a:pt x="48202" y="17157"/>
                    </a:lnTo>
                    <a:lnTo>
                      <a:pt x="48182" y="17335"/>
                    </a:lnTo>
                    <a:lnTo>
                      <a:pt x="48163" y="17512"/>
                    </a:lnTo>
                    <a:lnTo>
                      <a:pt x="48123" y="17709"/>
                    </a:lnTo>
                    <a:lnTo>
                      <a:pt x="48044" y="17926"/>
                    </a:lnTo>
                    <a:lnTo>
                      <a:pt x="47966" y="18123"/>
                    </a:lnTo>
                    <a:lnTo>
                      <a:pt x="47847" y="18339"/>
                    </a:lnTo>
                    <a:lnTo>
                      <a:pt x="47729" y="18536"/>
                    </a:lnTo>
                    <a:lnTo>
                      <a:pt x="47611" y="18714"/>
                    </a:lnTo>
                    <a:lnTo>
                      <a:pt x="47473" y="18871"/>
                    </a:lnTo>
                    <a:lnTo>
                      <a:pt x="47315" y="19048"/>
                    </a:lnTo>
                    <a:lnTo>
                      <a:pt x="47158" y="19206"/>
                    </a:lnTo>
                    <a:lnTo>
                      <a:pt x="46961" y="19364"/>
                    </a:lnTo>
                    <a:lnTo>
                      <a:pt x="46764" y="19521"/>
                    </a:lnTo>
                    <a:lnTo>
                      <a:pt x="46567" y="19679"/>
                    </a:lnTo>
                    <a:lnTo>
                      <a:pt x="46331" y="19817"/>
                    </a:lnTo>
                    <a:lnTo>
                      <a:pt x="45956" y="20033"/>
                    </a:lnTo>
                    <a:lnTo>
                      <a:pt x="45562" y="20230"/>
                    </a:lnTo>
                    <a:lnTo>
                      <a:pt x="45129" y="20427"/>
                    </a:lnTo>
                    <a:lnTo>
                      <a:pt x="44676" y="20605"/>
                    </a:lnTo>
                    <a:lnTo>
                      <a:pt x="44183" y="20762"/>
                    </a:lnTo>
                    <a:lnTo>
                      <a:pt x="43652" y="20920"/>
                    </a:lnTo>
                    <a:lnTo>
                      <a:pt x="43100" y="21058"/>
                    </a:lnTo>
                    <a:lnTo>
                      <a:pt x="42529" y="21176"/>
                    </a:lnTo>
                    <a:lnTo>
                      <a:pt x="41918" y="21294"/>
                    </a:lnTo>
                    <a:lnTo>
                      <a:pt x="41308" y="21373"/>
                    </a:lnTo>
                    <a:lnTo>
                      <a:pt x="40657" y="21471"/>
                    </a:lnTo>
                    <a:lnTo>
                      <a:pt x="39968" y="21530"/>
                    </a:lnTo>
                    <a:lnTo>
                      <a:pt x="39279" y="21589"/>
                    </a:lnTo>
                    <a:lnTo>
                      <a:pt x="38550" y="21629"/>
                    </a:lnTo>
                    <a:lnTo>
                      <a:pt x="37821" y="21649"/>
                    </a:lnTo>
                    <a:lnTo>
                      <a:pt x="36265" y="21649"/>
                    </a:lnTo>
                    <a:lnTo>
                      <a:pt x="35437" y="21609"/>
                    </a:lnTo>
                    <a:lnTo>
                      <a:pt x="34610" y="21570"/>
                    </a:lnTo>
                    <a:lnTo>
                      <a:pt x="33763" y="21530"/>
                    </a:lnTo>
                    <a:lnTo>
                      <a:pt x="32896" y="21452"/>
                    </a:lnTo>
                    <a:lnTo>
                      <a:pt x="32010" y="21353"/>
                    </a:lnTo>
                    <a:lnTo>
                      <a:pt x="31104" y="21255"/>
                    </a:lnTo>
                    <a:lnTo>
                      <a:pt x="30198" y="21136"/>
                    </a:lnTo>
                    <a:lnTo>
                      <a:pt x="29272" y="20999"/>
                    </a:lnTo>
                    <a:lnTo>
                      <a:pt x="28346" y="20841"/>
                    </a:lnTo>
                    <a:lnTo>
                      <a:pt x="27401" y="20664"/>
                    </a:lnTo>
                    <a:lnTo>
                      <a:pt x="26435" y="20486"/>
                    </a:lnTo>
                    <a:lnTo>
                      <a:pt x="25470" y="20270"/>
                    </a:lnTo>
                    <a:lnTo>
                      <a:pt x="24505" y="20053"/>
                    </a:lnTo>
                    <a:lnTo>
                      <a:pt x="23520" y="19817"/>
                    </a:lnTo>
                    <a:lnTo>
                      <a:pt x="22535" y="19561"/>
                    </a:lnTo>
                    <a:lnTo>
                      <a:pt x="21393" y="19245"/>
                    </a:lnTo>
                    <a:lnTo>
                      <a:pt x="20250" y="18911"/>
                    </a:lnTo>
                    <a:lnTo>
                      <a:pt x="19147" y="18556"/>
                    </a:lnTo>
                    <a:lnTo>
                      <a:pt x="18064" y="18182"/>
                    </a:lnTo>
                    <a:lnTo>
                      <a:pt x="17000" y="17807"/>
                    </a:lnTo>
                    <a:lnTo>
                      <a:pt x="15956" y="17433"/>
                    </a:lnTo>
                    <a:lnTo>
                      <a:pt x="14951" y="17020"/>
                    </a:lnTo>
                    <a:lnTo>
                      <a:pt x="13966" y="16606"/>
                    </a:lnTo>
                    <a:lnTo>
                      <a:pt x="12528" y="15975"/>
                    </a:lnTo>
                    <a:lnTo>
                      <a:pt x="11169" y="15325"/>
                    </a:lnTo>
                    <a:lnTo>
                      <a:pt x="9869" y="14656"/>
                    </a:lnTo>
                    <a:lnTo>
                      <a:pt x="9259" y="14301"/>
                    </a:lnTo>
                    <a:lnTo>
                      <a:pt x="8648" y="13966"/>
                    </a:lnTo>
                    <a:lnTo>
                      <a:pt x="7801" y="13434"/>
                    </a:lnTo>
                    <a:lnTo>
                      <a:pt x="6974" y="12903"/>
                    </a:lnTo>
                    <a:lnTo>
                      <a:pt x="6205" y="12371"/>
                    </a:lnTo>
                    <a:lnTo>
                      <a:pt x="5476" y="11839"/>
                    </a:lnTo>
                    <a:lnTo>
                      <a:pt x="4807" y="11307"/>
                    </a:lnTo>
                    <a:lnTo>
                      <a:pt x="4196" y="10775"/>
                    </a:lnTo>
                    <a:lnTo>
                      <a:pt x="3645" y="10243"/>
                    </a:lnTo>
                    <a:lnTo>
                      <a:pt x="3132" y="9711"/>
                    </a:lnTo>
                    <a:lnTo>
                      <a:pt x="2679" y="9199"/>
                    </a:lnTo>
                    <a:lnTo>
                      <a:pt x="2285" y="8687"/>
                    </a:lnTo>
                    <a:lnTo>
                      <a:pt x="1951" y="8175"/>
                    </a:lnTo>
                    <a:lnTo>
                      <a:pt x="1813" y="7939"/>
                    </a:lnTo>
                    <a:lnTo>
                      <a:pt x="1694" y="7683"/>
                    </a:lnTo>
                    <a:lnTo>
                      <a:pt x="1576" y="7446"/>
                    </a:lnTo>
                    <a:lnTo>
                      <a:pt x="1478" y="7210"/>
                    </a:lnTo>
                    <a:lnTo>
                      <a:pt x="1399" y="6973"/>
                    </a:lnTo>
                    <a:lnTo>
                      <a:pt x="1320" y="6757"/>
                    </a:lnTo>
                    <a:lnTo>
                      <a:pt x="1281" y="6520"/>
                    </a:lnTo>
                    <a:lnTo>
                      <a:pt x="1241" y="6304"/>
                    </a:lnTo>
                    <a:lnTo>
                      <a:pt x="1222" y="6087"/>
                    </a:lnTo>
                    <a:lnTo>
                      <a:pt x="1222" y="5890"/>
                    </a:lnTo>
                    <a:lnTo>
                      <a:pt x="1222" y="5693"/>
                    </a:lnTo>
                    <a:lnTo>
                      <a:pt x="1241" y="5516"/>
                    </a:lnTo>
                    <a:lnTo>
                      <a:pt x="1261" y="5338"/>
                    </a:lnTo>
                    <a:lnTo>
                      <a:pt x="1300" y="5161"/>
                    </a:lnTo>
                    <a:lnTo>
                      <a:pt x="1379" y="4944"/>
                    </a:lnTo>
                    <a:lnTo>
                      <a:pt x="1458" y="4728"/>
                    </a:lnTo>
                    <a:lnTo>
                      <a:pt x="1557" y="4531"/>
                    </a:lnTo>
                    <a:lnTo>
                      <a:pt x="1694" y="4314"/>
                    </a:lnTo>
                    <a:lnTo>
                      <a:pt x="1813" y="4157"/>
                    </a:lnTo>
                    <a:lnTo>
                      <a:pt x="1951" y="3979"/>
                    </a:lnTo>
                    <a:lnTo>
                      <a:pt x="2108" y="3802"/>
                    </a:lnTo>
                    <a:lnTo>
                      <a:pt x="2266" y="3644"/>
                    </a:lnTo>
                    <a:lnTo>
                      <a:pt x="2443" y="3487"/>
                    </a:lnTo>
                    <a:lnTo>
                      <a:pt x="2640" y="3329"/>
                    </a:lnTo>
                    <a:lnTo>
                      <a:pt x="2857" y="3191"/>
                    </a:lnTo>
                    <a:lnTo>
                      <a:pt x="3093" y="3034"/>
                    </a:lnTo>
                    <a:lnTo>
                      <a:pt x="3448" y="2817"/>
                    </a:lnTo>
                    <a:lnTo>
                      <a:pt x="3861" y="2620"/>
                    </a:lnTo>
                    <a:lnTo>
                      <a:pt x="4295" y="2443"/>
                    </a:lnTo>
                    <a:lnTo>
                      <a:pt x="4748" y="2266"/>
                    </a:lnTo>
                    <a:lnTo>
                      <a:pt x="5240" y="2088"/>
                    </a:lnTo>
                    <a:lnTo>
                      <a:pt x="5772" y="1950"/>
                    </a:lnTo>
                    <a:lnTo>
                      <a:pt x="6324" y="1812"/>
                    </a:lnTo>
                    <a:lnTo>
                      <a:pt x="6895" y="1675"/>
                    </a:lnTo>
                    <a:lnTo>
                      <a:pt x="7486" y="1576"/>
                    </a:lnTo>
                    <a:lnTo>
                      <a:pt x="8116" y="1478"/>
                    </a:lnTo>
                    <a:lnTo>
                      <a:pt x="8766" y="1399"/>
                    </a:lnTo>
                    <a:lnTo>
                      <a:pt x="9456" y="1320"/>
                    </a:lnTo>
                    <a:lnTo>
                      <a:pt x="10145" y="1281"/>
                    </a:lnTo>
                    <a:lnTo>
                      <a:pt x="10854" y="1241"/>
                    </a:lnTo>
                    <a:lnTo>
                      <a:pt x="11603" y="1222"/>
                    </a:lnTo>
                    <a:lnTo>
                      <a:pt x="12371" y="1202"/>
                    </a:lnTo>
                    <a:close/>
                    <a:moveTo>
                      <a:pt x="12371" y="0"/>
                    </a:moveTo>
                    <a:lnTo>
                      <a:pt x="11169" y="20"/>
                    </a:lnTo>
                    <a:lnTo>
                      <a:pt x="10027" y="79"/>
                    </a:lnTo>
                    <a:lnTo>
                      <a:pt x="8943" y="158"/>
                    </a:lnTo>
                    <a:lnTo>
                      <a:pt x="7899" y="296"/>
                    </a:lnTo>
                    <a:lnTo>
                      <a:pt x="7131" y="414"/>
                    </a:lnTo>
                    <a:lnTo>
                      <a:pt x="6422" y="552"/>
                    </a:lnTo>
                    <a:lnTo>
                      <a:pt x="5733" y="709"/>
                    </a:lnTo>
                    <a:lnTo>
                      <a:pt x="5063" y="887"/>
                    </a:lnTo>
                    <a:lnTo>
                      <a:pt x="4590" y="1044"/>
                    </a:lnTo>
                    <a:lnTo>
                      <a:pt x="4157" y="1202"/>
                    </a:lnTo>
                    <a:lnTo>
                      <a:pt x="3723" y="1359"/>
                    </a:lnTo>
                    <a:lnTo>
                      <a:pt x="3310" y="1556"/>
                    </a:lnTo>
                    <a:lnTo>
                      <a:pt x="2916" y="1753"/>
                    </a:lnTo>
                    <a:lnTo>
                      <a:pt x="2541" y="1970"/>
                    </a:lnTo>
                    <a:lnTo>
                      <a:pt x="2187" y="2187"/>
                    </a:lnTo>
                    <a:lnTo>
                      <a:pt x="1852" y="2423"/>
                    </a:lnTo>
                    <a:lnTo>
                      <a:pt x="1557" y="2679"/>
                    </a:lnTo>
                    <a:lnTo>
                      <a:pt x="1261" y="2935"/>
                    </a:lnTo>
                    <a:lnTo>
                      <a:pt x="1005" y="3231"/>
                    </a:lnTo>
                    <a:lnTo>
                      <a:pt x="769" y="3526"/>
                    </a:lnTo>
                    <a:lnTo>
                      <a:pt x="572" y="3822"/>
                    </a:lnTo>
                    <a:lnTo>
                      <a:pt x="394" y="4157"/>
                    </a:lnTo>
                    <a:lnTo>
                      <a:pt x="256" y="4491"/>
                    </a:lnTo>
                    <a:lnTo>
                      <a:pt x="138" y="4846"/>
                    </a:lnTo>
                    <a:lnTo>
                      <a:pt x="79" y="5102"/>
                    </a:lnTo>
                    <a:lnTo>
                      <a:pt x="40" y="5358"/>
                    </a:lnTo>
                    <a:lnTo>
                      <a:pt x="20" y="5614"/>
                    </a:lnTo>
                    <a:lnTo>
                      <a:pt x="0" y="5890"/>
                    </a:lnTo>
                    <a:lnTo>
                      <a:pt x="20" y="6146"/>
                    </a:lnTo>
                    <a:lnTo>
                      <a:pt x="40" y="6402"/>
                    </a:lnTo>
                    <a:lnTo>
                      <a:pt x="79" y="6658"/>
                    </a:lnTo>
                    <a:lnTo>
                      <a:pt x="138" y="6934"/>
                    </a:lnTo>
                    <a:lnTo>
                      <a:pt x="197" y="7190"/>
                    </a:lnTo>
                    <a:lnTo>
                      <a:pt x="276" y="7446"/>
                    </a:lnTo>
                    <a:lnTo>
                      <a:pt x="375" y="7702"/>
                    </a:lnTo>
                    <a:lnTo>
                      <a:pt x="493" y="7958"/>
                    </a:lnTo>
                    <a:lnTo>
                      <a:pt x="710" y="8411"/>
                    </a:lnTo>
                    <a:lnTo>
                      <a:pt x="966" y="8864"/>
                    </a:lnTo>
                    <a:lnTo>
                      <a:pt x="1261" y="9317"/>
                    </a:lnTo>
                    <a:lnTo>
                      <a:pt x="1596" y="9771"/>
                    </a:lnTo>
                    <a:lnTo>
                      <a:pt x="1911" y="10165"/>
                    </a:lnTo>
                    <a:lnTo>
                      <a:pt x="2246" y="10539"/>
                    </a:lnTo>
                    <a:lnTo>
                      <a:pt x="2620" y="10933"/>
                    </a:lnTo>
                    <a:lnTo>
                      <a:pt x="3014" y="11327"/>
                    </a:lnTo>
                    <a:lnTo>
                      <a:pt x="3428" y="11721"/>
                    </a:lnTo>
                    <a:lnTo>
                      <a:pt x="3881" y="12095"/>
                    </a:lnTo>
                    <a:lnTo>
                      <a:pt x="4354" y="12489"/>
                    </a:lnTo>
                    <a:lnTo>
                      <a:pt x="4826" y="12863"/>
                    </a:lnTo>
                    <a:lnTo>
                      <a:pt x="5614" y="13434"/>
                    </a:lnTo>
                    <a:lnTo>
                      <a:pt x="6442" y="14006"/>
                    </a:lnTo>
                    <a:lnTo>
                      <a:pt x="7308" y="14557"/>
                    </a:lnTo>
                    <a:lnTo>
                      <a:pt x="8234" y="15109"/>
                    </a:lnTo>
                    <a:lnTo>
                      <a:pt x="9180" y="15641"/>
                    </a:lnTo>
                    <a:lnTo>
                      <a:pt x="10184" y="16172"/>
                    </a:lnTo>
                    <a:lnTo>
                      <a:pt x="11228" y="16704"/>
                    </a:lnTo>
                    <a:lnTo>
                      <a:pt x="12331" y="17216"/>
                    </a:lnTo>
                    <a:lnTo>
                      <a:pt x="13454" y="17709"/>
                    </a:lnTo>
                    <a:lnTo>
                      <a:pt x="14597" y="18182"/>
                    </a:lnTo>
                    <a:lnTo>
                      <a:pt x="15798" y="18654"/>
                    </a:lnTo>
                    <a:lnTo>
                      <a:pt x="17020" y="19108"/>
                    </a:lnTo>
                    <a:lnTo>
                      <a:pt x="18280" y="19541"/>
                    </a:lnTo>
                    <a:lnTo>
                      <a:pt x="19561" y="19955"/>
                    </a:lnTo>
                    <a:lnTo>
                      <a:pt x="20880" y="20349"/>
                    </a:lnTo>
                    <a:lnTo>
                      <a:pt x="22220" y="20723"/>
                    </a:lnTo>
                    <a:lnTo>
                      <a:pt x="23225" y="20979"/>
                    </a:lnTo>
                    <a:lnTo>
                      <a:pt x="24229" y="21215"/>
                    </a:lnTo>
                    <a:lnTo>
                      <a:pt x="25214" y="21452"/>
                    </a:lnTo>
                    <a:lnTo>
                      <a:pt x="26199" y="21668"/>
                    </a:lnTo>
                    <a:lnTo>
                      <a:pt x="27164" y="21846"/>
                    </a:lnTo>
                    <a:lnTo>
                      <a:pt x="28129" y="22023"/>
                    </a:lnTo>
                    <a:lnTo>
                      <a:pt x="29095" y="22180"/>
                    </a:lnTo>
                    <a:lnTo>
                      <a:pt x="30040" y="22318"/>
                    </a:lnTo>
                    <a:lnTo>
                      <a:pt x="30966" y="22456"/>
                    </a:lnTo>
                    <a:lnTo>
                      <a:pt x="31872" y="22555"/>
                    </a:lnTo>
                    <a:lnTo>
                      <a:pt x="32778" y="22653"/>
                    </a:lnTo>
                    <a:lnTo>
                      <a:pt x="33665" y="22732"/>
                    </a:lnTo>
                    <a:lnTo>
                      <a:pt x="34551" y="22791"/>
                    </a:lnTo>
                    <a:lnTo>
                      <a:pt x="35398" y="22830"/>
                    </a:lnTo>
                    <a:lnTo>
                      <a:pt x="36245" y="22850"/>
                    </a:lnTo>
                    <a:lnTo>
                      <a:pt x="37053" y="22850"/>
                    </a:lnTo>
                    <a:lnTo>
                      <a:pt x="38254" y="22830"/>
                    </a:lnTo>
                    <a:lnTo>
                      <a:pt x="39397" y="22791"/>
                    </a:lnTo>
                    <a:lnTo>
                      <a:pt x="40480" y="22693"/>
                    </a:lnTo>
                    <a:lnTo>
                      <a:pt x="41524" y="22574"/>
                    </a:lnTo>
                    <a:lnTo>
                      <a:pt x="42273" y="22456"/>
                    </a:lnTo>
                    <a:lnTo>
                      <a:pt x="43002" y="22318"/>
                    </a:lnTo>
                    <a:lnTo>
                      <a:pt x="43691" y="22141"/>
                    </a:lnTo>
                    <a:lnTo>
                      <a:pt x="44341" y="21964"/>
                    </a:lnTo>
                    <a:lnTo>
                      <a:pt x="44814" y="21826"/>
                    </a:lnTo>
                    <a:lnTo>
                      <a:pt x="45267" y="21668"/>
                    </a:lnTo>
                    <a:lnTo>
                      <a:pt x="45700" y="21491"/>
                    </a:lnTo>
                    <a:lnTo>
                      <a:pt x="46114" y="21314"/>
                    </a:lnTo>
                    <a:lnTo>
                      <a:pt x="46508" y="21097"/>
                    </a:lnTo>
                    <a:lnTo>
                      <a:pt x="46882" y="20900"/>
                    </a:lnTo>
                    <a:lnTo>
                      <a:pt x="47237" y="20664"/>
                    </a:lnTo>
                    <a:lnTo>
                      <a:pt x="47572" y="20427"/>
                    </a:lnTo>
                    <a:lnTo>
                      <a:pt x="47867" y="20191"/>
                    </a:lnTo>
                    <a:lnTo>
                      <a:pt x="48163" y="19915"/>
                    </a:lnTo>
                    <a:lnTo>
                      <a:pt x="48419" y="19639"/>
                    </a:lnTo>
                    <a:lnTo>
                      <a:pt x="48635" y="19344"/>
                    </a:lnTo>
                    <a:lnTo>
                      <a:pt x="48852" y="19029"/>
                    </a:lnTo>
                    <a:lnTo>
                      <a:pt x="49029" y="18694"/>
                    </a:lnTo>
                    <a:lnTo>
                      <a:pt x="49167" y="18359"/>
                    </a:lnTo>
                    <a:lnTo>
                      <a:pt x="49285" y="18004"/>
                    </a:lnTo>
                    <a:lnTo>
                      <a:pt x="49344" y="17748"/>
                    </a:lnTo>
                    <a:lnTo>
                      <a:pt x="49384" y="17492"/>
                    </a:lnTo>
                    <a:lnTo>
                      <a:pt x="49404" y="17236"/>
                    </a:lnTo>
                    <a:lnTo>
                      <a:pt x="49404" y="16980"/>
                    </a:lnTo>
                    <a:lnTo>
                      <a:pt x="49404" y="16704"/>
                    </a:lnTo>
                    <a:lnTo>
                      <a:pt x="49384" y="16448"/>
                    </a:lnTo>
                    <a:lnTo>
                      <a:pt x="49344" y="16192"/>
                    </a:lnTo>
                    <a:lnTo>
                      <a:pt x="49285" y="15936"/>
                    </a:lnTo>
                    <a:lnTo>
                      <a:pt x="49226" y="15680"/>
                    </a:lnTo>
                    <a:lnTo>
                      <a:pt x="49147" y="15404"/>
                    </a:lnTo>
                    <a:lnTo>
                      <a:pt x="49049" y="15148"/>
                    </a:lnTo>
                    <a:lnTo>
                      <a:pt x="48931" y="14892"/>
                    </a:lnTo>
                    <a:lnTo>
                      <a:pt x="48714" y="14439"/>
                    </a:lnTo>
                    <a:lnTo>
                      <a:pt x="48458" y="13986"/>
                    </a:lnTo>
                    <a:lnTo>
                      <a:pt x="48163" y="13533"/>
                    </a:lnTo>
                    <a:lnTo>
                      <a:pt x="47828" y="13100"/>
                    </a:lnTo>
                    <a:lnTo>
                      <a:pt x="47512" y="12706"/>
                    </a:lnTo>
                    <a:lnTo>
                      <a:pt x="47178" y="12312"/>
                    </a:lnTo>
                    <a:lnTo>
                      <a:pt x="46803" y="11918"/>
                    </a:lnTo>
                    <a:lnTo>
                      <a:pt x="46409" y="11524"/>
                    </a:lnTo>
                    <a:lnTo>
                      <a:pt x="45976" y="11149"/>
                    </a:lnTo>
                    <a:lnTo>
                      <a:pt x="45543" y="10755"/>
                    </a:lnTo>
                    <a:lnTo>
                      <a:pt x="45070" y="10381"/>
                    </a:lnTo>
                    <a:lnTo>
                      <a:pt x="44577" y="9987"/>
                    </a:lnTo>
                    <a:lnTo>
                      <a:pt x="43809" y="9416"/>
                    </a:lnTo>
                    <a:lnTo>
                      <a:pt x="42982" y="8864"/>
                    </a:lnTo>
                    <a:lnTo>
                      <a:pt x="42115" y="8293"/>
                    </a:lnTo>
                    <a:lnTo>
                      <a:pt x="41189" y="7761"/>
                    </a:lnTo>
                    <a:lnTo>
                      <a:pt x="40224" y="7210"/>
                    </a:lnTo>
                    <a:lnTo>
                      <a:pt x="39220" y="6678"/>
                    </a:lnTo>
                    <a:lnTo>
                      <a:pt x="38176" y="6166"/>
                    </a:lnTo>
                    <a:lnTo>
                      <a:pt x="37092" y="5654"/>
                    </a:lnTo>
                    <a:lnTo>
                      <a:pt x="35969" y="5161"/>
                    </a:lnTo>
                    <a:lnTo>
                      <a:pt x="34807" y="4669"/>
                    </a:lnTo>
                    <a:lnTo>
                      <a:pt x="33625" y="4196"/>
                    </a:lnTo>
                    <a:lnTo>
                      <a:pt x="32404" y="3763"/>
                    </a:lnTo>
                    <a:lnTo>
                      <a:pt x="31143" y="3329"/>
                    </a:lnTo>
                    <a:lnTo>
                      <a:pt x="29863" y="2916"/>
                    </a:lnTo>
                    <a:lnTo>
                      <a:pt x="28543" y="2502"/>
                    </a:lnTo>
                    <a:lnTo>
                      <a:pt x="27204" y="2147"/>
                    </a:lnTo>
                    <a:lnTo>
                      <a:pt x="26199" y="1872"/>
                    </a:lnTo>
                    <a:lnTo>
                      <a:pt x="25194" y="1635"/>
                    </a:lnTo>
                    <a:lnTo>
                      <a:pt x="24209" y="1399"/>
                    </a:lnTo>
                    <a:lnTo>
                      <a:pt x="23225" y="1202"/>
                    </a:lnTo>
                    <a:lnTo>
                      <a:pt x="22240" y="1005"/>
                    </a:lnTo>
                    <a:lnTo>
                      <a:pt x="21294" y="828"/>
                    </a:lnTo>
                    <a:lnTo>
                      <a:pt x="20329" y="670"/>
                    </a:lnTo>
                    <a:lnTo>
                      <a:pt x="19383" y="532"/>
                    </a:lnTo>
                    <a:lnTo>
                      <a:pt x="18458" y="414"/>
                    </a:lnTo>
                    <a:lnTo>
                      <a:pt x="17551" y="296"/>
                    </a:lnTo>
                    <a:lnTo>
                      <a:pt x="16645" y="217"/>
                    </a:lnTo>
                    <a:lnTo>
                      <a:pt x="15759" y="138"/>
                    </a:lnTo>
                    <a:lnTo>
                      <a:pt x="14873" y="79"/>
                    </a:lnTo>
                    <a:lnTo>
                      <a:pt x="14026" y="40"/>
                    </a:lnTo>
                    <a:lnTo>
                      <a:pt x="13178" y="20"/>
                    </a:lnTo>
                    <a:lnTo>
                      <a:pt x="123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32"/>
              <p:cNvSpPr/>
              <p:nvPr/>
            </p:nvSpPr>
            <p:spPr>
              <a:xfrm>
                <a:off x="2675350" y="238125"/>
                <a:ext cx="763825" cy="1128725"/>
              </a:xfrm>
              <a:custGeom>
                <a:avLst/>
                <a:gdLst/>
                <a:ahLst/>
                <a:cxnLst/>
                <a:rect l="l" t="t" r="r" b="b"/>
                <a:pathLst>
                  <a:path w="30553" h="45149" extrusionOk="0">
                    <a:moveTo>
                      <a:pt x="4728" y="1202"/>
                    </a:moveTo>
                    <a:lnTo>
                      <a:pt x="5122" y="1221"/>
                    </a:lnTo>
                    <a:lnTo>
                      <a:pt x="5556" y="1280"/>
                    </a:lnTo>
                    <a:lnTo>
                      <a:pt x="5989" y="1379"/>
                    </a:lnTo>
                    <a:lnTo>
                      <a:pt x="6442" y="1497"/>
                    </a:lnTo>
                    <a:lnTo>
                      <a:pt x="6876" y="1655"/>
                    </a:lnTo>
                    <a:lnTo>
                      <a:pt x="7289" y="1812"/>
                    </a:lnTo>
                    <a:lnTo>
                      <a:pt x="7742" y="2029"/>
                    </a:lnTo>
                    <a:lnTo>
                      <a:pt x="8195" y="2246"/>
                    </a:lnTo>
                    <a:lnTo>
                      <a:pt x="8648" y="2521"/>
                    </a:lnTo>
                    <a:lnTo>
                      <a:pt x="9121" y="2797"/>
                    </a:lnTo>
                    <a:lnTo>
                      <a:pt x="9614" y="3112"/>
                    </a:lnTo>
                    <a:lnTo>
                      <a:pt x="10106" y="3447"/>
                    </a:lnTo>
                    <a:lnTo>
                      <a:pt x="10855" y="4018"/>
                    </a:lnTo>
                    <a:lnTo>
                      <a:pt x="11623" y="4629"/>
                    </a:lnTo>
                    <a:lnTo>
                      <a:pt x="12391" y="5299"/>
                    </a:lnTo>
                    <a:lnTo>
                      <a:pt x="13179" y="6028"/>
                    </a:lnTo>
                    <a:lnTo>
                      <a:pt x="13967" y="6816"/>
                    </a:lnTo>
                    <a:lnTo>
                      <a:pt x="14755" y="7643"/>
                    </a:lnTo>
                    <a:lnTo>
                      <a:pt x="15562" y="8529"/>
                    </a:lnTo>
                    <a:lnTo>
                      <a:pt x="16350" y="9455"/>
                    </a:lnTo>
                    <a:lnTo>
                      <a:pt x="17158" y="10420"/>
                    </a:lnTo>
                    <a:lnTo>
                      <a:pt x="17946" y="11445"/>
                    </a:lnTo>
                    <a:lnTo>
                      <a:pt x="18754" y="12489"/>
                    </a:lnTo>
                    <a:lnTo>
                      <a:pt x="19522" y="13592"/>
                    </a:lnTo>
                    <a:lnTo>
                      <a:pt x="20310" y="14734"/>
                    </a:lnTo>
                    <a:lnTo>
                      <a:pt x="21078" y="15916"/>
                    </a:lnTo>
                    <a:lnTo>
                      <a:pt x="21826" y="17118"/>
                    </a:lnTo>
                    <a:lnTo>
                      <a:pt x="22555" y="18378"/>
                    </a:lnTo>
                    <a:lnTo>
                      <a:pt x="23363" y="19797"/>
                    </a:lnTo>
                    <a:lnTo>
                      <a:pt x="24111" y="21215"/>
                    </a:lnTo>
                    <a:lnTo>
                      <a:pt x="24821" y="22633"/>
                    </a:lnTo>
                    <a:lnTo>
                      <a:pt x="25471" y="24012"/>
                    </a:lnTo>
                    <a:lnTo>
                      <a:pt x="26081" y="25391"/>
                    </a:lnTo>
                    <a:lnTo>
                      <a:pt x="26633" y="26750"/>
                    </a:lnTo>
                    <a:lnTo>
                      <a:pt x="27145" y="28090"/>
                    </a:lnTo>
                    <a:lnTo>
                      <a:pt x="27598" y="29409"/>
                    </a:lnTo>
                    <a:lnTo>
                      <a:pt x="28012" y="30670"/>
                    </a:lnTo>
                    <a:lnTo>
                      <a:pt x="28366" y="31911"/>
                    </a:lnTo>
                    <a:lnTo>
                      <a:pt x="28662" y="33113"/>
                    </a:lnTo>
                    <a:lnTo>
                      <a:pt x="28898" y="34275"/>
                    </a:lnTo>
                    <a:lnTo>
                      <a:pt x="29095" y="35378"/>
                    </a:lnTo>
                    <a:lnTo>
                      <a:pt x="29174" y="35930"/>
                    </a:lnTo>
                    <a:lnTo>
                      <a:pt x="29233" y="36442"/>
                    </a:lnTo>
                    <a:lnTo>
                      <a:pt x="29272" y="36954"/>
                    </a:lnTo>
                    <a:lnTo>
                      <a:pt x="29312" y="37446"/>
                    </a:lnTo>
                    <a:lnTo>
                      <a:pt x="29331" y="37939"/>
                    </a:lnTo>
                    <a:lnTo>
                      <a:pt x="29331" y="38392"/>
                    </a:lnTo>
                    <a:lnTo>
                      <a:pt x="29331" y="38884"/>
                    </a:lnTo>
                    <a:lnTo>
                      <a:pt x="29312" y="39357"/>
                    </a:lnTo>
                    <a:lnTo>
                      <a:pt x="29272" y="39810"/>
                    </a:lnTo>
                    <a:lnTo>
                      <a:pt x="29213" y="40244"/>
                    </a:lnTo>
                    <a:lnTo>
                      <a:pt x="29134" y="40657"/>
                    </a:lnTo>
                    <a:lnTo>
                      <a:pt x="29056" y="41031"/>
                    </a:lnTo>
                    <a:lnTo>
                      <a:pt x="28938" y="41406"/>
                    </a:lnTo>
                    <a:lnTo>
                      <a:pt x="28819" y="41741"/>
                    </a:lnTo>
                    <a:lnTo>
                      <a:pt x="28701" y="42056"/>
                    </a:lnTo>
                    <a:lnTo>
                      <a:pt x="28544" y="42332"/>
                    </a:lnTo>
                    <a:lnTo>
                      <a:pt x="28386" y="42607"/>
                    </a:lnTo>
                    <a:lnTo>
                      <a:pt x="28209" y="42844"/>
                    </a:lnTo>
                    <a:lnTo>
                      <a:pt x="28031" y="43060"/>
                    </a:lnTo>
                    <a:lnTo>
                      <a:pt x="27834" y="43238"/>
                    </a:lnTo>
                    <a:lnTo>
                      <a:pt x="27618" y="43415"/>
                    </a:lnTo>
                    <a:lnTo>
                      <a:pt x="27381" y="43553"/>
                    </a:lnTo>
                    <a:lnTo>
                      <a:pt x="27224" y="43651"/>
                    </a:lnTo>
                    <a:lnTo>
                      <a:pt x="27046" y="43730"/>
                    </a:lnTo>
                    <a:lnTo>
                      <a:pt x="26849" y="43789"/>
                    </a:lnTo>
                    <a:lnTo>
                      <a:pt x="26653" y="43848"/>
                    </a:lnTo>
                    <a:lnTo>
                      <a:pt x="26456" y="43888"/>
                    </a:lnTo>
                    <a:lnTo>
                      <a:pt x="26259" y="43927"/>
                    </a:lnTo>
                    <a:lnTo>
                      <a:pt x="26042" y="43947"/>
                    </a:lnTo>
                    <a:lnTo>
                      <a:pt x="25825" y="43947"/>
                    </a:lnTo>
                    <a:lnTo>
                      <a:pt x="25412" y="43927"/>
                    </a:lnTo>
                    <a:lnTo>
                      <a:pt x="24998" y="43888"/>
                    </a:lnTo>
                    <a:lnTo>
                      <a:pt x="24565" y="43789"/>
                    </a:lnTo>
                    <a:lnTo>
                      <a:pt x="24092" y="43651"/>
                    </a:lnTo>
                    <a:lnTo>
                      <a:pt x="23678" y="43513"/>
                    </a:lnTo>
                    <a:lnTo>
                      <a:pt x="23245" y="43336"/>
                    </a:lnTo>
                    <a:lnTo>
                      <a:pt x="22811" y="43139"/>
                    </a:lnTo>
                    <a:lnTo>
                      <a:pt x="22358" y="42903"/>
                    </a:lnTo>
                    <a:lnTo>
                      <a:pt x="21886" y="42647"/>
                    </a:lnTo>
                    <a:lnTo>
                      <a:pt x="21413" y="42351"/>
                    </a:lnTo>
                    <a:lnTo>
                      <a:pt x="20940" y="42036"/>
                    </a:lnTo>
                    <a:lnTo>
                      <a:pt x="20448" y="41701"/>
                    </a:lnTo>
                    <a:lnTo>
                      <a:pt x="19699" y="41150"/>
                    </a:lnTo>
                    <a:lnTo>
                      <a:pt x="18931" y="40519"/>
                    </a:lnTo>
                    <a:lnTo>
                      <a:pt x="18163" y="39850"/>
                    </a:lnTo>
                    <a:lnTo>
                      <a:pt x="17375" y="39121"/>
                    </a:lnTo>
                    <a:lnTo>
                      <a:pt x="16587" y="38352"/>
                    </a:lnTo>
                    <a:lnTo>
                      <a:pt x="15799" y="37505"/>
                    </a:lnTo>
                    <a:lnTo>
                      <a:pt x="14991" y="36639"/>
                    </a:lnTo>
                    <a:lnTo>
                      <a:pt x="14184" y="35713"/>
                    </a:lnTo>
                    <a:lnTo>
                      <a:pt x="13396" y="34728"/>
                    </a:lnTo>
                    <a:lnTo>
                      <a:pt x="12588" y="33723"/>
                    </a:lnTo>
                    <a:lnTo>
                      <a:pt x="11800" y="32660"/>
                    </a:lnTo>
                    <a:lnTo>
                      <a:pt x="11012" y="31557"/>
                    </a:lnTo>
                    <a:lnTo>
                      <a:pt x="10244" y="30414"/>
                    </a:lnTo>
                    <a:lnTo>
                      <a:pt x="9476" y="29252"/>
                    </a:lnTo>
                    <a:lnTo>
                      <a:pt x="8727" y="28031"/>
                    </a:lnTo>
                    <a:lnTo>
                      <a:pt x="7998" y="26790"/>
                    </a:lnTo>
                    <a:lnTo>
                      <a:pt x="7191" y="25352"/>
                    </a:lnTo>
                    <a:lnTo>
                      <a:pt x="6442" y="23933"/>
                    </a:lnTo>
                    <a:lnTo>
                      <a:pt x="5733" y="22535"/>
                    </a:lnTo>
                    <a:lnTo>
                      <a:pt x="5083" y="21136"/>
                    </a:lnTo>
                    <a:lnTo>
                      <a:pt x="4472" y="19757"/>
                    </a:lnTo>
                    <a:lnTo>
                      <a:pt x="3901" y="18398"/>
                    </a:lnTo>
                    <a:lnTo>
                      <a:pt x="3409" y="17059"/>
                    </a:lnTo>
                    <a:lnTo>
                      <a:pt x="2956" y="15759"/>
                    </a:lnTo>
                    <a:lnTo>
                      <a:pt x="2542" y="14478"/>
                    </a:lnTo>
                    <a:lnTo>
                      <a:pt x="2187" y="13237"/>
                    </a:lnTo>
                    <a:lnTo>
                      <a:pt x="1892" y="12036"/>
                    </a:lnTo>
                    <a:lnTo>
                      <a:pt x="1655" y="10873"/>
                    </a:lnTo>
                    <a:lnTo>
                      <a:pt x="1458" y="9770"/>
                    </a:lnTo>
                    <a:lnTo>
                      <a:pt x="1380" y="9238"/>
                    </a:lnTo>
                    <a:lnTo>
                      <a:pt x="1321" y="8707"/>
                    </a:lnTo>
                    <a:lnTo>
                      <a:pt x="1262" y="8194"/>
                    </a:lnTo>
                    <a:lnTo>
                      <a:pt x="1242" y="7702"/>
                    </a:lnTo>
                    <a:lnTo>
                      <a:pt x="1222" y="7229"/>
                    </a:lnTo>
                    <a:lnTo>
                      <a:pt x="1202" y="6757"/>
                    </a:lnTo>
                    <a:lnTo>
                      <a:pt x="1222" y="6264"/>
                    </a:lnTo>
                    <a:lnTo>
                      <a:pt x="1242" y="5791"/>
                    </a:lnTo>
                    <a:lnTo>
                      <a:pt x="1281" y="5338"/>
                    </a:lnTo>
                    <a:lnTo>
                      <a:pt x="1340" y="4905"/>
                    </a:lnTo>
                    <a:lnTo>
                      <a:pt x="1419" y="4511"/>
                    </a:lnTo>
                    <a:lnTo>
                      <a:pt x="1498" y="4117"/>
                    </a:lnTo>
                    <a:lnTo>
                      <a:pt x="1596" y="3762"/>
                    </a:lnTo>
                    <a:lnTo>
                      <a:pt x="1715" y="3427"/>
                    </a:lnTo>
                    <a:lnTo>
                      <a:pt x="1852" y="3112"/>
                    </a:lnTo>
                    <a:lnTo>
                      <a:pt x="2010" y="2817"/>
                    </a:lnTo>
                    <a:lnTo>
                      <a:pt x="2168" y="2561"/>
                    </a:lnTo>
                    <a:lnTo>
                      <a:pt x="2345" y="2324"/>
                    </a:lnTo>
                    <a:lnTo>
                      <a:pt x="2522" y="2108"/>
                    </a:lnTo>
                    <a:lnTo>
                      <a:pt x="2719" y="1911"/>
                    </a:lnTo>
                    <a:lnTo>
                      <a:pt x="2936" y="1733"/>
                    </a:lnTo>
                    <a:lnTo>
                      <a:pt x="3153" y="1596"/>
                    </a:lnTo>
                    <a:lnTo>
                      <a:pt x="3330" y="1497"/>
                    </a:lnTo>
                    <a:lnTo>
                      <a:pt x="3507" y="1418"/>
                    </a:lnTo>
                    <a:lnTo>
                      <a:pt x="3704" y="1359"/>
                    </a:lnTo>
                    <a:lnTo>
                      <a:pt x="3881" y="1300"/>
                    </a:lnTo>
                    <a:lnTo>
                      <a:pt x="4098" y="1261"/>
                    </a:lnTo>
                    <a:lnTo>
                      <a:pt x="4295" y="1221"/>
                    </a:lnTo>
                    <a:lnTo>
                      <a:pt x="4512" y="1202"/>
                    </a:lnTo>
                    <a:close/>
                    <a:moveTo>
                      <a:pt x="4453" y="0"/>
                    </a:moveTo>
                    <a:lnTo>
                      <a:pt x="4157" y="39"/>
                    </a:lnTo>
                    <a:lnTo>
                      <a:pt x="3881" y="79"/>
                    </a:lnTo>
                    <a:lnTo>
                      <a:pt x="3606" y="138"/>
                    </a:lnTo>
                    <a:lnTo>
                      <a:pt x="3330" y="217"/>
                    </a:lnTo>
                    <a:lnTo>
                      <a:pt x="3054" y="315"/>
                    </a:lnTo>
                    <a:lnTo>
                      <a:pt x="2798" y="414"/>
                    </a:lnTo>
                    <a:lnTo>
                      <a:pt x="2562" y="552"/>
                    </a:lnTo>
                    <a:lnTo>
                      <a:pt x="2227" y="768"/>
                    </a:lnTo>
                    <a:lnTo>
                      <a:pt x="1931" y="1005"/>
                    </a:lnTo>
                    <a:lnTo>
                      <a:pt x="1655" y="1280"/>
                    </a:lnTo>
                    <a:lnTo>
                      <a:pt x="1399" y="1576"/>
                    </a:lnTo>
                    <a:lnTo>
                      <a:pt x="1222" y="1812"/>
                    </a:lnTo>
                    <a:lnTo>
                      <a:pt x="1045" y="2068"/>
                    </a:lnTo>
                    <a:lnTo>
                      <a:pt x="907" y="2324"/>
                    </a:lnTo>
                    <a:lnTo>
                      <a:pt x="769" y="2600"/>
                    </a:lnTo>
                    <a:lnTo>
                      <a:pt x="631" y="2896"/>
                    </a:lnTo>
                    <a:lnTo>
                      <a:pt x="533" y="3191"/>
                    </a:lnTo>
                    <a:lnTo>
                      <a:pt x="414" y="3506"/>
                    </a:lnTo>
                    <a:lnTo>
                      <a:pt x="336" y="3821"/>
                    </a:lnTo>
                    <a:lnTo>
                      <a:pt x="257" y="4156"/>
                    </a:lnTo>
                    <a:lnTo>
                      <a:pt x="178" y="4491"/>
                    </a:lnTo>
                    <a:lnTo>
                      <a:pt x="139" y="4846"/>
                    </a:lnTo>
                    <a:lnTo>
                      <a:pt x="80" y="5220"/>
                    </a:lnTo>
                    <a:lnTo>
                      <a:pt x="21" y="5969"/>
                    </a:lnTo>
                    <a:lnTo>
                      <a:pt x="1" y="6757"/>
                    </a:lnTo>
                    <a:lnTo>
                      <a:pt x="21" y="7249"/>
                    </a:lnTo>
                    <a:lnTo>
                      <a:pt x="40" y="7781"/>
                    </a:lnTo>
                    <a:lnTo>
                      <a:pt x="80" y="8293"/>
                    </a:lnTo>
                    <a:lnTo>
                      <a:pt x="119" y="8845"/>
                    </a:lnTo>
                    <a:lnTo>
                      <a:pt x="178" y="9396"/>
                    </a:lnTo>
                    <a:lnTo>
                      <a:pt x="257" y="9948"/>
                    </a:lnTo>
                    <a:lnTo>
                      <a:pt x="454" y="11110"/>
                    </a:lnTo>
                    <a:lnTo>
                      <a:pt x="651" y="11996"/>
                    </a:lnTo>
                    <a:lnTo>
                      <a:pt x="868" y="12922"/>
                    </a:lnTo>
                    <a:lnTo>
                      <a:pt x="1104" y="13868"/>
                    </a:lnTo>
                    <a:lnTo>
                      <a:pt x="1380" y="14833"/>
                    </a:lnTo>
                    <a:lnTo>
                      <a:pt x="1695" y="15798"/>
                    </a:lnTo>
                    <a:lnTo>
                      <a:pt x="2030" y="16803"/>
                    </a:lnTo>
                    <a:lnTo>
                      <a:pt x="2404" y="17807"/>
                    </a:lnTo>
                    <a:lnTo>
                      <a:pt x="2798" y="18832"/>
                    </a:lnTo>
                    <a:lnTo>
                      <a:pt x="3212" y="19876"/>
                    </a:lnTo>
                    <a:lnTo>
                      <a:pt x="3665" y="20920"/>
                    </a:lnTo>
                    <a:lnTo>
                      <a:pt x="4137" y="21983"/>
                    </a:lnTo>
                    <a:lnTo>
                      <a:pt x="4650" y="23067"/>
                    </a:lnTo>
                    <a:lnTo>
                      <a:pt x="5181" y="24130"/>
                    </a:lnTo>
                    <a:lnTo>
                      <a:pt x="5733" y="25214"/>
                    </a:lnTo>
                    <a:lnTo>
                      <a:pt x="6324" y="26297"/>
                    </a:lnTo>
                    <a:lnTo>
                      <a:pt x="6954" y="27381"/>
                    </a:lnTo>
                    <a:lnTo>
                      <a:pt x="7526" y="28365"/>
                    </a:lnTo>
                    <a:lnTo>
                      <a:pt x="8097" y="29311"/>
                    </a:lnTo>
                    <a:lnTo>
                      <a:pt x="8688" y="30237"/>
                    </a:lnTo>
                    <a:lnTo>
                      <a:pt x="9279" y="31143"/>
                    </a:lnTo>
                    <a:lnTo>
                      <a:pt x="9870" y="32029"/>
                    </a:lnTo>
                    <a:lnTo>
                      <a:pt x="10480" y="32896"/>
                    </a:lnTo>
                    <a:lnTo>
                      <a:pt x="11091" y="33743"/>
                    </a:lnTo>
                    <a:lnTo>
                      <a:pt x="11721" y="34551"/>
                    </a:lnTo>
                    <a:lnTo>
                      <a:pt x="12332" y="35339"/>
                    </a:lnTo>
                    <a:lnTo>
                      <a:pt x="12962" y="36107"/>
                    </a:lnTo>
                    <a:lnTo>
                      <a:pt x="13573" y="36855"/>
                    </a:lnTo>
                    <a:lnTo>
                      <a:pt x="14203" y="37565"/>
                    </a:lnTo>
                    <a:lnTo>
                      <a:pt x="14834" y="38254"/>
                    </a:lnTo>
                    <a:lnTo>
                      <a:pt x="15464" y="38904"/>
                    </a:lnTo>
                    <a:lnTo>
                      <a:pt x="16075" y="39534"/>
                    </a:lnTo>
                    <a:lnTo>
                      <a:pt x="16705" y="40145"/>
                    </a:lnTo>
                    <a:lnTo>
                      <a:pt x="17316" y="40716"/>
                    </a:lnTo>
                    <a:lnTo>
                      <a:pt x="17926" y="41248"/>
                    </a:lnTo>
                    <a:lnTo>
                      <a:pt x="18537" y="41760"/>
                    </a:lnTo>
                    <a:lnTo>
                      <a:pt x="19147" y="42233"/>
                    </a:lnTo>
                    <a:lnTo>
                      <a:pt x="19738" y="42686"/>
                    </a:lnTo>
                    <a:lnTo>
                      <a:pt x="20349" y="43100"/>
                    </a:lnTo>
                    <a:lnTo>
                      <a:pt x="20920" y="43474"/>
                    </a:lnTo>
                    <a:lnTo>
                      <a:pt x="21511" y="43809"/>
                    </a:lnTo>
                    <a:lnTo>
                      <a:pt x="22083" y="44104"/>
                    </a:lnTo>
                    <a:lnTo>
                      <a:pt x="22634" y="44380"/>
                    </a:lnTo>
                    <a:lnTo>
                      <a:pt x="23186" y="44617"/>
                    </a:lnTo>
                    <a:lnTo>
                      <a:pt x="23737" y="44794"/>
                    </a:lnTo>
                    <a:lnTo>
                      <a:pt x="24269" y="44951"/>
                    </a:lnTo>
                    <a:lnTo>
                      <a:pt x="24801" y="45070"/>
                    </a:lnTo>
                    <a:lnTo>
                      <a:pt x="25313" y="45129"/>
                    </a:lnTo>
                    <a:lnTo>
                      <a:pt x="25825" y="45148"/>
                    </a:lnTo>
                    <a:lnTo>
                      <a:pt x="26101" y="45148"/>
                    </a:lnTo>
                    <a:lnTo>
                      <a:pt x="26396" y="45129"/>
                    </a:lnTo>
                    <a:lnTo>
                      <a:pt x="26672" y="45089"/>
                    </a:lnTo>
                    <a:lnTo>
                      <a:pt x="26948" y="45030"/>
                    </a:lnTo>
                    <a:lnTo>
                      <a:pt x="27224" y="44951"/>
                    </a:lnTo>
                    <a:lnTo>
                      <a:pt x="27480" y="44853"/>
                    </a:lnTo>
                    <a:lnTo>
                      <a:pt x="27736" y="44735"/>
                    </a:lnTo>
                    <a:lnTo>
                      <a:pt x="27992" y="44597"/>
                    </a:lnTo>
                    <a:lnTo>
                      <a:pt x="28327" y="44400"/>
                    </a:lnTo>
                    <a:lnTo>
                      <a:pt x="28622" y="44144"/>
                    </a:lnTo>
                    <a:lnTo>
                      <a:pt x="28898" y="43888"/>
                    </a:lnTo>
                    <a:lnTo>
                      <a:pt x="29154" y="43592"/>
                    </a:lnTo>
                    <a:lnTo>
                      <a:pt x="29331" y="43356"/>
                    </a:lnTo>
                    <a:lnTo>
                      <a:pt x="29489" y="43100"/>
                    </a:lnTo>
                    <a:lnTo>
                      <a:pt x="29647" y="42824"/>
                    </a:lnTo>
                    <a:lnTo>
                      <a:pt x="29785" y="42548"/>
                    </a:lnTo>
                    <a:lnTo>
                      <a:pt x="29903" y="42272"/>
                    </a:lnTo>
                    <a:lnTo>
                      <a:pt x="30021" y="41977"/>
                    </a:lnTo>
                    <a:lnTo>
                      <a:pt x="30119" y="41662"/>
                    </a:lnTo>
                    <a:lnTo>
                      <a:pt x="30218" y="41327"/>
                    </a:lnTo>
                    <a:lnTo>
                      <a:pt x="30297" y="41012"/>
                    </a:lnTo>
                    <a:lnTo>
                      <a:pt x="30356" y="40657"/>
                    </a:lnTo>
                    <a:lnTo>
                      <a:pt x="30415" y="40303"/>
                    </a:lnTo>
                    <a:lnTo>
                      <a:pt x="30474" y="39948"/>
                    </a:lnTo>
                    <a:lnTo>
                      <a:pt x="30533" y="39200"/>
                    </a:lnTo>
                    <a:lnTo>
                      <a:pt x="30553" y="38392"/>
                    </a:lnTo>
                    <a:lnTo>
                      <a:pt x="30533" y="37899"/>
                    </a:lnTo>
                    <a:lnTo>
                      <a:pt x="30513" y="37387"/>
                    </a:lnTo>
                    <a:lnTo>
                      <a:pt x="30474" y="36855"/>
                    </a:lnTo>
                    <a:lnTo>
                      <a:pt x="30435" y="36324"/>
                    </a:lnTo>
                    <a:lnTo>
                      <a:pt x="30356" y="35772"/>
                    </a:lnTo>
                    <a:lnTo>
                      <a:pt x="30277" y="35201"/>
                    </a:lnTo>
                    <a:lnTo>
                      <a:pt x="30080" y="34039"/>
                    </a:lnTo>
                    <a:lnTo>
                      <a:pt x="29903" y="33152"/>
                    </a:lnTo>
                    <a:lnTo>
                      <a:pt x="29686" y="32226"/>
                    </a:lnTo>
                    <a:lnTo>
                      <a:pt x="29430" y="31281"/>
                    </a:lnTo>
                    <a:lnTo>
                      <a:pt x="29154" y="30335"/>
                    </a:lnTo>
                    <a:lnTo>
                      <a:pt x="28859" y="29350"/>
                    </a:lnTo>
                    <a:lnTo>
                      <a:pt x="28524" y="28346"/>
                    </a:lnTo>
                    <a:lnTo>
                      <a:pt x="28150" y="27341"/>
                    </a:lnTo>
                    <a:lnTo>
                      <a:pt x="27756" y="26317"/>
                    </a:lnTo>
                    <a:lnTo>
                      <a:pt x="27342" y="25273"/>
                    </a:lnTo>
                    <a:lnTo>
                      <a:pt x="26889" y="24229"/>
                    </a:lnTo>
                    <a:lnTo>
                      <a:pt x="26416" y="23165"/>
                    </a:lnTo>
                    <a:lnTo>
                      <a:pt x="25904" y="22101"/>
                    </a:lnTo>
                    <a:lnTo>
                      <a:pt x="25372" y="21018"/>
                    </a:lnTo>
                    <a:lnTo>
                      <a:pt x="24801" y="19935"/>
                    </a:lnTo>
                    <a:lnTo>
                      <a:pt x="24230" y="18851"/>
                    </a:lnTo>
                    <a:lnTo>
                      <a:pt x="23599" y="17768"/>
                    </a:lnTo>
                    <a:lnTo>
                      <a:pt x="23028" y="16803"/>
                    </a:lnTo>
                    <a:lnTo>
                      <a:pt x="22457" y="15857"/>
                    </a:lnTo>
                    <a:lnTo>
                      <a:pt x="21866" y="14912"/>
                    </a:lnTo>
                    <a:lnTo>
                      <a:pt x="21275" y="14005"/>
                    </a:lnTo>
                    <a:lnTo>
                      <a:pt x="20664" y="13119"/>
                    </a:lnTo>
                    <a:lnTo>
                      <a:pt x="20073" y="12252"/>
                    </a:lnTo>
                    <a:lnTo>
                      <a:pt x="19443" y="11425"/>
                    </a:lnTo>
                    <a:lnTo>
                      <a:pt x="18832" y="10598"/>
                    </a:lnTo>
                    <a:lnTo>
                      <a:pt x="18222" y="9810"/>
                    </a:lnTo>
                    <a:lnTo>
                      <a:pt x="17591" y="9041"/>
                    </a:lnTo>
                    <a:lnTo>
                      <a:pt x="16961" y="8313"/>
                    </a:lnTo>
                    <a:lnTo>
                      <a:pt x="16350" y="7584"/>
                    </a:lnTo>
                    <a:lnTo>
                      <a:pt x="15720" y="6894"/>
                    </a:lnTo>
                    <a:lnTo>
                      <a:pt x="15090" y="6244"/>
                    </a:lnTo>
                    <a:lnTo>
                      <a:pt x="14479" y="5614"/>
                    </a:lnTo>
                    <a:lnTo>
                      <a:pt x="13849" y="5023"/>
                    </a:lnTo>
                    <a:lnTo>
                      <a:pt x="13238" y="4452"/>
                    </a:lnTo>
                    <a:lnTo>
                      <a:pt x="12627" y="3900"/>
                    </a:lnTo>
                    <a:lnTo>
                      <a:pt x="12017" y="3388"/>
                    </a:lnTo>
                    <a:lnTo>
                      <a:pt x="11406" y="2915"/>
                    </a:lnTo>
                    <a:lnTo>
                      <a:pt x="10795" y="2482"/>
                    </a:lnTo>
                    <a:lnTo>
                      <a:pt x="10205" y="2068"/>
                    </a:lnTo>
                    <a:lnTo>
                      <a:pt x="9633" y="1694"/>
                    </a:lnTo>
                    <a:lnTo>
                      <a:pt x="9042" y="1359"/>
                    </a:lnTo>
                    <a:lnTo>
                      <a:pt x="8471" y="1044"/>
                    </a:lnTo>
                    <a:lnTo>
                      <a:pt x="7920" y="768"/>
                    </a:lnTo>
                    <a:lnTo>
                      <a:pt x="7368" y="552"/>
                    </a:lnTo>
                    <a:lnTo>
                      <a:pt x="6816" y="355"/>
                    </a:lnTo>
                    <a:lnTo>
                      <a:pt x="6285" y="197"/>
                    </a:lnTo>
                    <a:lnTo>
                      <a:pt x="5753" y="98"/>
                    </a:lnTo>
                    <a:lnTo>
                      <a:pt x="5241" y="20"/>
                    </a:lnTo>
                    <a:lnTo>
                      <a:pt x="47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32"/>
              <p:cNvSpPr/>
              <p:nvPr/>
            </p:nvSpPr>
            <p:spPr>
              <a:xfrm>
                <a:off x="2492650" y="420825"/>
                <a:ext cx="1129225" cy="763325"/>
              </a:xfrm>
              <a:custGeom>
                <a:avLst/>
                <a:gdLst/>
                <a:ahLst/>
                <a:cxnLst/>
                <a:rect l="l" t="t" r="r" b="b"/>
                <a:pathLst>
                  <a:path w="45169" h="30533" extrusionOk="0">
                    <a:moveTo>
                      <a:pt x="38412" y="1202"/>
                    </a:moveTo>
                    <a:lnTo>
                      <a:pt x="38905" y="1221"/>
                    </a:lnTo>
                    <a:lnTo>
                      <a:pt x="39358" y="1241"/>
                    </a:lnTo>
                    <a:lnTo>
                      <a:pt x="39811" y="1280"/>
                    </a:lnTo>
                    <a:lnTo>
                      <a:pt x="40244" y="1340"/>
                    </a:lnTo>
                    <a:lnTo>
                      <a:pt x="40658" y="1399"/>
                    </a:lnTo>
                    <a:lnTo>
                      <a:pt x="41032" y="1497"/>
                    </a:lnTo>
                    <a:lnTo>
                      <a:pt x="41406" y="1596"/>
                    </a:lnTo>
                    <a:lnTo>
                      <a:pt x="41741" y="1714"/>
                    </a:lnTo>
                    <a:lnTo>
                      <a:pt x="42056" y="1852"/>
                    </a:lnTo>
                    <a:lnTo>
                      <a:pt x="42332" y="1990"/>
                    </a:lnTo>
                    <a:lnTo>
                      <a:pt x="42608" y="2167"/>
                    </a:lnTo>
                    <a:lnTo>
                      <a:pt x="42844" y="2324"/>
                    </a:lnTo>
                    <a:lnTo>
                      <a:pt x="43061" y="2521"/>
                    </a:lnTo>
                    <a:lnTo>
                      <a:pt x="43258" y="2718"/>
                    </a:lnTo>
                    <a:lnTo>
                      <a:pt x="43416" y="2935"/>
                    </a:lnTo>
                    <a:lnTo>
                      <a:pt x="43573" y="3152"/>
                    </a:lnTo>
                    <a:lnTo>
                      <a:pt x="43652" y="3329"/>
                    </a:lnTo>
                    <a:lnTo>
                      <a:pt x="43731" y="3506"/>
                    </a:lnTo>
                    <a:lnTo>
                      <a:pt x="43810" y="3684"/>
                    </a:lnTo>
                    <a:lnTo>
                      <a:pt x="43849" y="3881"/>
                    </a:lnTo>
                    <a:lnTo>
                      <a:pt x="43908" y="4078"/>
                    </a:lnTo>
                    <a:lnTo>
                      <a:pt x="43928" y="4294"/>
                    </a:lnTo>
                    <a:lnTo>
                      <a:pt x="43948" y="4511"/>
                    </a:lnTo>
                    <a:lnTo>
                      <a:pt x="43948" y="4728"/>
                    </a:lnTo>
                    <a:lnTo>
                      <a:pt x="43948" y="5122"/>
                    </a:lnTo>
                    <a:lnTo>
                      <a:pt x="43888" y="5535"/>
                    </a:lnTo>
                    <a:lnTo>
                      <a:pt x="43790" y="5988"/>
                    </a:lnTo>
                    <a:lnTo>
                      <a:pt x="43652" y="6441"/>
                    </a:lnTo>
                    <a:lnTo>
                      <a:pt x="43514" y="6855"/>
                    </a:lnTo>
                    <a:lnTo>
                      <a:pt x="43337" y="7288"/>
                    </a:lnTo>
                    <a:lnTo>
                      <a:pt x="43140" y="7741"/>
                    </a:lnTo>
                    <a:lnTo>
                      <a:pt x="42903" y="8195"/>
                    </a:lnTo>
                    <a:lnTo>
                      <a:pt x="42647" y="8648"/>
                    </a:lnTo>
                    <a:lnTo>
                      <a:pt x="42352" y="9120"/>
                    </a:lnTo>
                    <a:lnTo>
                      <a:pt x="42037" y="9613"/>
                    </a:lnTo>
                    <a:lnTo>
                      <a:pt x="41702" y="10105"/>
                    </a:lnTo>
                    <a:lnTo>
                      <a:pt x="41150" y="10854"/>
                    </a:lnTo>
                    <a:lnTo>
                      <a:pt x="40520" y="11602"/>
                    </a:lnTo>
                    <a:lnTo>
                      <a:pt x="39850" y="12390"/>
                    </a:lnTo>
                    <a:lnTo>
                      <a:pt x="39121" y="13158"/>
                    </a:lnTo>
                    <a:lnTo>
                      <a:pt x="38353" y="13966"/>
                    </a:lnTo>
                    <a:lnTo>
                      <a:pt x="37526" y="14754"/>
                    </a:lnTo>
                    <a:lnTo>
                      <a:pt x="36639" y="15562"/>
                    </a:lnTo>
                    <a:lnTo>
                      <a:pt x="35714" y="16350"/>
                    </a:lnTo>
                    <a:lnTo>
                      <a:pt x="34748" y="17157"/>
                    </a:lnTo>
                    <a:lnTo>
                      <a:pt x="33724" y="17945"/>
                    </a:lnTo>
                    <a:lnTo>
                      <a:pt x="32660" y="18733"/>
                    </a:lnTo>
                    <a:lnTo>
                      <a:pt x="31557" y="19521"/>
                    </a:lnTo>
                    <a:lnTo>
                      <a:pt x="30435" y="20309"/>
                    </a:lnTo>
                    <a:lnTo>
                      <a:pt x="29253" y="21057"/>
                    </a:lnTo>
                    <a:lnTo>
                      <a:pt x="28031" y="21826"/>
                    </a:lnTo>
                    <a:lnTo>
                      <a:pt x="26790" y="22555"/>
                    </a:lnTo>
                    <a:lnTo>
                      <a:pt x="25372" y="23362"/>
                    </a:lnTo>
                    <a:lnTo>
                      <a:pt x="23954" y="24111"/>
                    </a:lnTo>
                    <a:lnTo>
                      <a:pt x="22536" y="24820"/>
                    </a:lnTo>
                    <a:lnTo>
                      <a:pt x="21137" y="25470"/>
                    </a:lnTo>
                    <a:lnTo>
                      <a:pt x="19758" y="26081"/>
                    </a:lnTo>
                    <a:lnTo>
                      <a:pt x="18399" y="26632"/>
                    </a:lnTo>
                    <a:lnTo>
                      <a:pt x="17059" y="27144"/>
                    </a:lnTo>
                    <a:lnTo>
                      <a:pt x="15759" y="27597"/>
                    </a:lnTo>
                    <a:lnTo>
                      <a:pt x="14479" y="28011"/>
                    </a:lnTo>
                    <a:lnTo>
                      <a:pt x="13238" y="28346"/>
                    </a:lnTo>
                    <a:lnTo>
                      <a:pt x="12036" y="28661"/>
                    </a:lnTo>
                    <a:lnTo>
                      <a:pt x="10894" y="28897"/>
                    </a:lnTo>
                    <a:lnTo>
                      <a:pt x="9771" y="29094"/>
                    </a:lnTo>
                    <a:lnTo>
                      <a:pt x="9239" y="29173"/>
                    </a:lnTo>
                    <a:lnTo>
                      <a:pt x="8707" y="29232"/>
                    </a:lnTo>
                    <a:lnTo>
                      <a:pt x="8195" y="29272"/>
                    </a:lnTo>
                    <a:lnTo>
                      <a:pt x="7703" y="29311"/>
                    </a:lnTo>
                    <a:lnTo>
                      <a:pt x="7230" y="29331"/>
                    </a:lnTo>
                    <a:lnTo>
                      <a:pt x="6265" y="29331"/>
                    </a:lnTo>
                    <a:lnTo>
                      <a:pt x="5792" y="29311"/>
                    </a:lnTo>
                    <a:lnTo>
                      <a:pt x="5339" y="29272"/>
                    </a:lnTo>
                    <a:lnTo>
                      <a:pt x="4925" y="29213"/>
                    </a:lnTo>
                    <a:lnTo>
                      <a:pt x="4512" y="29134"/>
                    </a:lnTo>
                    <a:lnTo>
                      <a:pt x="4118" y="29035"/>
                    </a:lnTo>
                    <a:lnTo>
                      <a:pt x="3763" y="28937"/>
                    </a:lnTo>
                    <a:lnTo>
                      <a:pt x="3428" y="28819"/>
                    </a:lnTo>
                    <a:lnTo>
                      <a:pt x="3113" y="28681"/>
                    </a:lnTo>
                    <a:lnTo>
                      <a:pt x="2818" y="28543"/>
                    </a:lnTo>
                    <a:lnTo>
                      <a:pt x="2562" y="28385"/>
                    </a:lnTo>
                    <a:lnTo>
                      <a:pt x="2325" y="28208"/>
                    </a:lnTo>
                    <a:lnTo>
                      <a:pt x="2109" y="28031"/>
                    </a:lnTo>
                    <a:lnTo>
                      <a:pt x="1912" y="27814"/>
                    </a:lnTo>
                    <a:lnTo>
                      <a:pt x="1754" y="27617"/>
                    </a:lnTo>
                    <a:lnTo>
                      <a:pt x="1596" y="27381"/>
                    </a:lnTo>
                    <a:lnTo>
                      <a:pt x="1518" y="27203"/>
                    </a:lnTo>
                    <a:lnTo>
                      <a:pt x="1439" y="27026"/>
                    </a:lnTo>
                    <a:lnTo>
                      <a:pt x="1360" y="26849"/>
                    </a:lnTo>
                    <a:lnTo>
                      <a:pt x="1301" y="26652"/>
                    </a:lnTo>
                    <a:lnTo>
                      <a:pt x="1261" y="26455"/>
                    </a:lnTo>
                    <a:lnTo>
                      <a:pt x="1242" y="26258"/>
                    </a:lnTo>
                    <a:lnTo>
                      <a:pt x="1222" y="26041"/>
                    </a:lnTo>
                    <a:lnTo>
                      <a:pt x="1202" y="25805"/>
                    </a:lnTo>
                    <a:lnTo>
                      <a:pt x="1222" y="25411"/>
                    </a:lnTo>
                    <a:lnTo>
                      <a:pt x="1281" y="24997"/>
                    </a:lnTo>
                    <a:lnTo>
                      <a:pt x="1380" y="24564"/>
                    </a:lnTo>
                    <a:lnTo>
                      <a:pt x="1498" y="24091"/>
                    </a:lnTo>
                    <a:lnTo>
                      <a:pt x="1655" y="23677"/>
                    </a:lnTo>
                    <a:lnTo>
                      <a:pt x="1833" y="23244"/>
                    </a:lnTo>
                    <a:lnTo>
                      <a:pt x="2030" y="22811"/>
                    </a:lnTo>
                    <a:lnTo>
                      <a:pt x="2266" y="22358"/>
                    </a:lnTo>
                    <a:lnTo>
                      <a:pt x="2522" y="21885"/>
                    </a:lnTo>
                    <a:lnTo>
                      <a:pt x="2798" y="21412"/>
                    </a:lnTo>
                    <a:lnTo>
                      <a:pt x="3113" y="20939"/>
                    </a:lnTo>
                    <a:lnTo>
                      <a:pt x="3468" y="20447"/>
                    </a:lnTo>
                    <a:lnTo>
                      <a:pt x="4019" y="19698"/>
                    </a:lnTo>
                    <a:lnTo>
                      <a:pt x="4630" y="18930"/>
                    </a:lnTo>
                    <a:lnTo>
                      <a:pt x="5319" y="18162"/>
                    </a:lnTo>
                    <a:lnTo>
                      <a:pt x="6028" y="17374"/>
                    </a:lnTo>
                    <a:lnTo>
                      <a:pt x="6816" y="16586"/>
                    </a:lnTo>
                    <a:lnTo>
                      <a:pt x="7644" y="15778"/>
                    </a:lnTo>
                    <a:lnTo>
                      <a:pt x="8530" y="14990"/>
                    </a:lnTo>
                    <a:lnTo>
                      <a:pt x="9456" y="14183"/>
                    </a:lnTo>
                    <a:lnTo>
                      <a:pt x="10421" y="13395"/>
                    </a:lnTo>
                    <a:lnTo>
                      <a:pt x="11445" y="12587"/>
                    </a:lnTo>
                    <a:lnTo>
                      <a:pt x="12509" y="11799"/>
                    </a:lnTo>
                    <a:lnTo>
                      <a:pt x="13593" y="11011"/>
                    </a:lnTo>
                    <a:lnTo>
                      <a:pt x="14735" y="10243"/>
                    </a:lnTo>
                    <a:lnTo>
                      <a:pt x="15917" y="9475"/>
                    </a:lnTo>
                    <a:lnTo>
                      <a:pt x="17138" y="8726"/>
                    </a:lnTo>
                    <a:lnTo>
                      <a:pt x="18379" y="7978"/>
                    </a:lnTo>
                    <a:lnTo>
                      <a:pt x="19797" y="7190"/>
                    </a:lnTo>
                    <a:lnTo>
                      <a:pt x="21216" y="6422"/>
                    </a:lnTo>
                    <a:lnTo>
                      <a:pt x="22634" y="5732"/>
                    </a:lnTo>
                    <a:lnTo>
                      <a:pt x="24033" y="5063"/>
                    </a:lnTo>
                    <a:lnTo>
                      <a:pt x="25411" y="4452"/>
                    </a:lnTo>
                    <a:lnTo>
                      <a:pt x="26771" y="3900"/>
                    </a:lnTo>
                    <a:lnTo>
                      <a:pt x="28090" y="3388"/>
                    </a:lnTo>
                    <a:lnTo>
                      <a:pt x="29410" y="2935"/>
                    </a:lnTo>
                    <a:lnTo>
                      <a:pt x="30691" y="2541"/>
                    </a:lnTo>
                    <a:lnTo>
                      <a:pt x="31912" y="2187"/>
                    </a:lnTo>
                    <a:lnTo>
                      <a:pt x="33113" y="1891"/>
                    </a:lnTo>
                    <a:lnTo>
                      <a:pt x="34276" y="1635"/>
                    </a:lnTo>
                    <a:lnTo>
                      <a:pt x="35398" y="1458"/>
                    </a:lnTo>
                    <a:lnTo>
                      <a:pt x="35930" y="1379"/>
                    </a:lnTo>
                    <a:lnTo>
                      <a:pt x="36442" y="1320"/>
                    </a:lnTo>
                    <a:lnTo>
                      <a:pt x="36955" y="1261"/>
                    </a:lnTo>
                    <a:lnTo>
                      <a:pt x="37467" y="1221"/>
                    </a:lnTo>
                    <a:lnTo>
                      <a:pt x="37940" y="1202"/>
                    </a:lnTo>
                    <a:close/>
                    <a:moveTo>
                      <a:pt x="37900" y="0"/>
                    </a:moveTo>
                    <a:lnTo>
                      <a:pt x="37388" y="20"/>
                    </a:lnTo>
                    <a:lnTo>
                      <a:pt x="36856" y="59"/>
                    </a:lnTo>
                    <a:lnTo>
                      <a:pt x="36324" y="118"/>
                    </a:lnTo>
                    <a:lnTo>
                      <a:pt x="35773" y="177"/>
                    </a:lnTo>
                    <a:lnTo>
                      <a:pt x="35221" y="256"/>
                    </a:lnTo>
                    <a:lnTo>
                      <a:pt x="34059" y="453"/>
                    </a:lnTo>
                    <a:lnTo>
                      <a:pt x="33153" y="650"/>
                    </a:lnTo>
                    <a:lnTo>
                      <a:pt x="32227" y="867"/>
                    </a:lnTo>
                    <a:lnTo>
                      <a:pt x="31301" y="1103"/>
                    </a:lnTo>
                    <a:lnTo>
                      <a:pt x="30336" y="1379"/>
                    </a:lnTo>
                    <a:lnTo>
                      <a:pt x="29351" y="1694"/>
                    </a:lnTo>
                    <a:lnTo>
                      <a:pt x="28366" y="2029"/>
                    </a:lnTo>
                    <a:lnTo>
                      <a:pt x="27342" y="2384"/>
                    </a:lnTo>
                    <a:lnTo>
                      <a:pt x="26318" y="2778"/>
                    </a:lnTo>
                    <a:lnTo>
                      <a:pt x="25274" y="3211"/>
                    </a:lnTo>
                    <a:lnTo>
                      <a:pt x="24230" y="3664"/>
                    </a:lnTo>
                    <a:lnTo>
                      <a:pt x="23166" y="4137"/>
                    </a:lnTo>
                    <a:lnTo>
                      <a:pt x="22102" y="4649"/>
                    </a:lnTo>
                    <a:lnTo>
                      <a:pt x="21019" y="5181"/>
                    </a:lnTo>
                    <a:lnTo>
                      <a:pt x="19955" y="5732"/>
                    </a:lnTo>
                    <a:lnTo>
                      <a:pt x="18872" y="6323"/>
                    </a:lnTo>
                    <a:lnTo>
                      <a:pt x="17769" y="6934"/>
                    </a:lnTo>
                    <a:lnTo>
                      <a:pt x="16803" y="7505"/>
                    </a:lnTo>
                    <a:lnTo>
                      <a:pt x="15858" y="8096"/>
                    </a:lnTo>
                    <a:lnTo>
                      <a:pt x="14932" y="8687"/>
                    </a:lnTo>
                    <a:lnTo>
                      <a:pt x="14026" y="9278"/>
                    </a:lnTo>
                    <a:lnTo>
                      <a:pt x="13140" y="9869"/>
                    </a:lnTo>
                    <a:lnTo>
                      <a:pt x="12273" y="10480"/>
                    </a:lnTo>
                    <a:lnTo>
                      <a:pt x="11426" y="11090"/>
                    </a:lnTo>
                    <a:lnTo>
                      <a:pt x="10618" y="11701"/>
                    </a:lnTo>
                    <a:lnTo>
                      <a:pt x="9811" y="12331"/>
                    </a:lnTo>
                    <a:lnTo>
                      <a:pt x="9042" y="12962"/>
                    </a:lnTo>
                    <a:lnTo>
                      <a:pt x="8313" y="13572"/>
                    </a:lnTo>
                    <a:lnTo>
                      <a:pt x="7604" y="14202"/>
                    </a:lnTo>
                    <a:lnTo>
                      <a:pt x="6915" y="14833"/>
                    </a:lnTo>
                    <a:lnTo>
                      <a:pt x="6245" y="15443"/>
                    </a:lnTo>
                    <a:lnTo>
                      <a:pt x="5615" y="16074"/>
                    </a:lnTo>
                    <a:lnTo>
                      <a:pt x="5024" y="16704"/>
                    </a:lnTo>
                    <a:lnTo>
                      <a:pt x="4453" y="17315"/>
                    </a:lnTo>
                    <a:lnTo>
                      <a:pt x="3901" y="17925"/>
                    </a:lnTo>
                    <a:lnTo>
                      <a:pt x="3409" y="18536"/>
                    </a:lnTo>
                    <a:lnTo>
                      <a:pt x="2916" y="19147"/>
                    </a:lnTo>
                    <a:lnTo>
                      <a:pt x="2483" y="19738"/>
                    </a:lnTo>
                    <a:lnTo>
                      <a:pt x="2069" y="20329"/>
                    </a:lnTo>
                    <a:lnTo>
                      <a:pt x="1695" y="20920"/>
                    </a:lnTo>
                    <a:lnTo>
                      <a:pt x="1360" y="21491"/>
                    </a:lnTo>
                    <a:lnTo>
                      <a:pt x="1045" y="22062"/>
                    </a:lnTo>
                    <a:lnTo>
                      <a:pt x="789" y="22633"/>
                    </a:lnTo>
                    <a:lnTo>
                      <a:pt x="552" y="23185"/>
                    </a:lnTo>
                    <a:lnTo>
                      <a:pt x="355" y="23736"/>
                    </a:lnTo>
                    <a:lnTo>
                      <a:pt x="198" y="24268"/>
                    </a:lnTo>
                    <a:lnTo>
                      <a:pt x="99" y="24800"/>
                    </a:lnTo>
                    <a:lnTo>
                      <a:pt x="20" y="25312"/>
                    </a:lnTo>
                    <a:lnTo>
                      <a:pt x="1" y="25805"/>
                    </a:lnTo>
                    <a:lnTo>
                      <a:pt x="20" y="26100"/>
                    </a:lnTo>
                    <a:lnTo>
                      <a:pt x="40" y="26396"/>
                    </a:lnTo>
                    <a:lnTo>
                      <a:pt x="80" y="26671"/>
                    </a:lnTo>
                    <a:lnTo>
                      <a:pt x="139" y="26947"/>
                    </a:lnTo>
                    <a:lnTo>
                      <a:pt x="217" y="27223"/>
                    </a:lnTo>
                    <a:lnTo>
                      <a:pt x="316" y="27479"/>
                    </a:lnTo>
                    <a:lnTo>
                      <a:pt x="434" y="27735"/>
                    </a:lnTo>
                    <a:lnTo>
                      <a:pt x="552" y="27991"/>
                    </a:lnTo>
                    <a:lnTo>
                      <a:pt x="769" y="28306"/>
                    </a:lnTo>
                    <a:lnTo>
                      <a:pt x="1005" y="28622"/>
                    </a:lnTo>
                    <a:lnTo>
                      <a:pt x="1281" y="28897"/>
                    </a:lnTo>
                    <a:lnTo>
                      <a:pt x="1577" y="29153"/>
                    </a:lnTo>
                    <a:lnTo>
                      <a:pt x="1813" y="29331"/>
                    </a:lnTo>
                    <a:lnTo>
                      <a:pt x="2069" y="29488"/>
                    </a:lnTo>
                    <a:lnTo>
                      <a:pt x="2325" y="29646"/>
                    </a:lnTo>
                    <a:lnTo>
                      <a:pt x="2601" y="29784"/>
                    </a:lnTo>
                    <a:lnTo>
                      <a:pt x="2896" y="29902"/>
                    </a:lnTo>
                    <a:lnTo>
                      <a:pt x="3192" y="30020"/>
                    </a:lnTo>
                    <a:lnTo>
                      <a:pt x="3507" y="30119"/>
                    </a:lnTo>
                    <a:lnTo>
                      <a:pt x="3822" y="30217"/>
                    </a:lnTo>
                    <a:lnTo>
                      <a:pt x="4157" y="30296"/>
                    </a:lnTo>
                    <a:lnTo>
                      <a:pt x="4492" y="30355"/>
                    </a:lnTo>
                    <a:lnTo>
                      <a:pt x="4847" y="30414"/>
                    </a:lnTo>
                    <a:lnTo>
                      <a:pt x="5221" y="30454"/>
                    </a:lnTo>
                    <a:lnTo>
                      <a:pt x="5969" y="30513"/>
                    </a:lnTo>
                    <a:lnTo>
                      <a:pt x="6757" y="30532"/>
                    </a:lnTo>
                    <a:lnTo>
                      <a:pt x="7269" y="30532"/>
                    </a:lnTo>
                    <a:lnTo>
                      <a:pt x="7782" y="30513"/>
                    </a:lnTo>
                    <a:lnTo>
                      <a:pt x="8294" y="30473"/>
                    </a:lnTo>
                    <a:lnTo>
                      <a:pt x="8845" y="30434"/>
                    </a:lnTo>
                    <a:lnTo>
                      <a:pt x="9397" y="30355"/>
                    </a:lnTo>
                    <a:lnTo>
                      <a:pt x="9948" y="30276"/>
                    </a:lnTo>
                    <a:lnTo>
                      <a:pt x="11111" y="30079"/>
                    </a:lnTo>
                    <a:lnTo>
                      <a:pt x="12017" y="29902"/>
                    </a:lnTo>
                    <a:lnTo>
                      <a:pt x="12923" y="29685"/>
                    </a:lnTo>
                    <a:lnTo>
                      <a:pt x="13868" y="29429"/>
                    </a:lnTo>
                    <a:lnTo>
                      <a:pt x="14834" y="29153"/>
                    </a:lnTo>
                    <a:lnTo>
                      <a:pt x="15818" y="28858"/>
                    </a:lnTo>
                    <a:lnTo>
                      <a:pt x="16803" y="28523"/>
                    </a:lnTo>
                    <a:lnTo>
                      <a:pt x="17828" y="28149"/>
                    </a:lnTo>
                    <a:lnTo>
                      <a:pt x="18852" y="27755"/>
                    </a:lnTo>
                    <a:lnTo>
                      <a:pt x="19876" y="27341"/>
                    </a:lnTo>
                    <a:lnTo>
                      <a:pt x="20940" y="26888"/>
                    </a:lnTo>
                    <a:lnTo>
                      <a:pt x="22004" y="26396"/>
                    </a:lnTo>
                    <a:lnTo>
                      <a:pt x="23067" y="25903"/>
                    </a:lnTo>
                    <a:lnTo>
                      <a:pt x="24131" y="25371"/>
                    </a:lnTo>
                    <a:lnTo>
                      <a:pt x="25215" y="24800"/>
                    </a:lnTo>
                    <a:lnTo>
                      <a:pt x="26298" y="24209"/>
                    </a:lnTo>
                    <a:lnTo>
                      <a:pt x="27401" y="23599"/>
                    </a:lnTo>
                    <a:lnTo>
                      <a:pt x="28366" y="23027"/>
                    </a:lnTo>
                    <a:lnTo>
                      <a:pt x="29312" y="22456"/>
                    </a:lnTo>
                    <a:lnTo>
                      <a:pt x="30238" y="21865"/>
                    </a:lnTo>
                    <a:lnTo>
                      <a:pt x="31144" y="21274"/>
                    </a:lnTo>
                    <a:lnTo>
                      <a:pt x="32030" y="20664"/>
                    </a:lnTo>
                    <a:lnTo>
                      <a:pt x="32897" y="20053"/>
                    </a:lnTo>
                    <a:lnTo>
                      <a:pt x="33744" y="19442"/>
                    </a:lnTo>
                    <a:lnTo>
                      <a:pt x="34551" y="18832"/>
                    </a:lnTo>
                    <a:lnTo>
                      <a:pt x="35339" y="18201"/>
                    </a:lnTo>
                    <a:lnTo>
                      <a:pt x="36108" y="17591"/>
                    </a:lnTo>
                    <a:lnTo>
                      <a:pt x="36856" y="16960"/>
                    </a:lnTo>
                    <a:lnTo>
                      <a:pt x="37565" y="16330"/>
                    </a:lnTo>
                    <a:lnTo>
                      <a:pt x="38255" y="15719"/>
                    </a:lnTo>
                    <a:lnTo>
                      <a:pt x="38924" y="15089"/>
                    </a:lnTo>
                    <a:lnTo>
                      <a:pt x="39555" y="14459"/>
                    </a:lnTo>
                    <a:lnTo>
                      <a:pt x="40146" y="13848"/>
                    </a:lnTo>
                    <a:lnTo>
                      <a:pt x="40717" y="13218"/>
                    </a:lnTo>
                    <a:lnTo>
                      <a:pt x="41249" y="12607"/>
                    </a:lnTo>
                    <a:lnTo>
                      <a:pt x="41761" y="11996"/>
                    </a:lnTo>
                    <a:lnTo>
                      <a:pt x="42234" y="11405"/>
                    </a:lnTo>
                    <a:lnTo>
                      <a:pt x="42687" y="10795"/>
                    </a:lnTo>
                    <a:lnTo>
                      <a:pt x="43100" y="10204"/>
                    </a:lnTo>
                    <a:lnTo>
                      <a:pt x="43475" y="9613"/>
                    </a:lnTo>
                    <a:lnTo>
                      <a:pt x="43810" y="9042"/>
                    </a:lnTo>
                    <a:lnTo>
                      <a:pt x="44125" y="8470"/>
                    </a:lnTo>
                    <a:lnTo>
                      <a:pt x="44381" y="7899"/>
                    </a:lnTo>
                    <a:lnTo>
                      <a:pt x="44617" y="7348"/>
                    </a:lnTo>
                    <a:lnTo>
                      <a:pt x="44814" y="6816"/>
                    </a:lnTo>
                    <a:lnTo>
                      <a:pt x="44952" y="6284"/>
                    </a:lnTo>
                    <a:lnTo>
                      <a:pt x="45070" y="5752"/>
                    </a:lnTo>
                    <a:lnTo>
                      <a:pt x="45129" y="5240"/>
                    </a:lnTo>
                    <a:lnTo>
                      <a:pt x="45169" y="4728"/>
                    </a:lnTo>
                    <a:lnTo>
                      <a:pt x="45149" y="4432"/>
                    </a:lnTo>
                    <a:lnTo>
                      <a:pt x="45129" y="4156"/>
                    </a:lnTo>
                    <a:lnTo>
                      <a:pt x="45090" y="3861"/>
                    </a:lnTo>
                    <a:lnTo>
                      <a:pt x="45031" y="3585"/>
                    </a:lnTo>
                    <a:lnTo>
                      <a:pt x="44952" y="3329"/>
                    </a:lnTo>
                    <a:lnTo>
                      <a:pt x="44854" y="3053"/>
                    </a:lnTo>
                    <a:lnTo>
                      <a:pt x="44735" y="2797"/>
                    </a:lnTo>
                    <a:lnTo>
                      <a:pt x="44617" y="2561"/>
                    </a:lnTo>
                    <a:lnTo>
                      <a:pt x="44401" y="2226"/>
                    </a:lnTo>
                    <a:lnTo>
                      <a:pt x="44164" y="1930"/>
                    </a:lnTo>
                    <a:lnTo>
                      <a:pt x="43888" y="1635"/>
                    </a:lnTo>
                    <a:lnTo>
                      <a:pt x="43593" y="1379"/>
                    </a:lnTo>
                    <a:lnTo>
                      <a:pt x="43357" y="1202"/>
                    </a:lnTo>
                    <a:lnTo>
                      <a:pt x="43100" y="1044"/>
                    </a:lnTo>
                    <a:lnTo>
                      <a:pt x="42844" y="886"/>
                    </a:lnTo>
                    <a:lnTo>
                      <a:pt x="42569" y="749"/>
                    </a:lnTo>
                    <a:lnTo>
                      <a:pt x="42273" y="630"/>
                    </a:lnTo>
                    <a:lnTo>
                      <a:pt x="41978" y="512"/>
                    </a:lnTo>
                    <a:lnTo>
                      <a:pt x="41663" y="414"/>
                    </a:lnTo>
                    <a:lnTo>
                      <a:pt x="41347" y="335"/>
                    </a:lnTo>
                    <a:lnTo>
                      <a:pt x="41012" y="256"/>
                    </a:lnTo>
                    <a:lnTo>
                      <a:pt x="40658" y="177"/>
                    </a:lnTo>
                    <a:lnTo>
                      <a:pt x="40303" y="118"/>
                    </a:lnTo>
                    <a:lnTo>
                      <a:pt x="39949" y="79"/>
                    </a:lnTo>
                    <a:lnTo>
                      <a:pt x="39200" y="20"/>
                    </a:lnTo>
                    <a:lnTo>
                      <a:pt x="3841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32"/>
              <p:cNvSpPr/>
              <p:nvPr/>
            </p:nvSpPr>
            <p:spPr>
              <a:xfrm>
                <a:off x="2752175" y="478425"/>
                <a:ext cx="638750" cy="638750"/>
              </a:xfrm>
              <a:custGeom>
                <a:avLst/>
                <a:gdLst/>
                <a:ahLst/>
                <a:cxnLst/>
                <a:rect l="l" t="t" r="r" b="b"/>
                <a:pathLst>
                  <a:path w="25550" h="25550" extrusionOk="0">
                    <a:moveTo>
                      <a:pt x="12411" y="1"/>
                    </a:moveTo>
                    <a:lnTo>
                      <a:pt x="11800" y="20"/>
                    </a:lnTo>
                    <a:lnTo>
                      <a:pt x="11189" y="99"/>
                    </a:lnTo>
                    <a:lnTo>
                      <a:pt x="10579" y="178"/>
                    </a:lnTo>
                    <a:lnTo>
                      <a:pt x="9968" y="296"/>
                    </a:lnTo>
                    <a:lnTo>
                      <a:pt x="9377" y="454"/>
                    </a:lnTo>
                    <a:lnTo>
                      <a:pt x="8786" y="631"/>
                    </a:lnTo>
                    <a:lnTo>
                      <a:pt x="8215" y="828"/>
                    </a:lnTo>
                    <a:lnTo>
                      <a:pt x="7644" y="1064"/>
                    </a:lnTo>
                    <a:lnTo>
                      <a:pt x="7092" y="1321"/>
                    </a:lnTo>
                    <a:lnTo>
                      <a:pt x="6541" y="1616"/>
                    </a:lnTo>
                    <a:lnTo>
                      <a:pt x="6028" y="1911"/>
                    </a:lnTo>
                    <a:lnTo>
                      <a:pt x="5497" y="2266"/>
                    </a:lnTo>
                    <a:lnTo>
                      <a:pt x="5004" y="2621"/>
                    </a:lnTo>
                    <a:lnTo>
                      <a:pt x="4531" y="3015"/>
                    </a:lnTo>
                    <a:lnTo>
                      <a:pt x="4059" y="3428"/>
                    </a:lnTo>
                    <a:lnTo>
                      <a:pt x="3606" y="3862"/>
                    </a:lnTo>
                    <a:lnTo>
                      <a:pt x="3192" y="4315"/>
                    </a:lnTo>
                    <a:lnTo>
                      <a:pt x="2778" y="4807"/>
                    </a:lnTo>
                    <a:lnTo>
                      <a:pt x="2404" y="5300"/>
                    </a:lnTo>
                    <a:lnTo>
                      <a:pt x="2049" y="5831"/>
                    </a:lnTo>
                    <a:lnTo>
                      <a:pt x="1695" y="6383"/>
                    </a:lnTo>
                    <a:lnTo>
                      <a:pt x="1399" y="6954"/>
                    </a:lnTo>
                    <a:lnTo>
                      <a:pt x="1104" y="7545"/>
                    </a:lnTo>
                    <a:lnTo>
                      <a:pt x="848" y="8156"/>
                    </a:lnTo>
                    <a:lnTo>
                      <a:pt x="631" y="8766"/>
                    </a:lnTo>
                    <a:lnTo>
                      <a:pt x="454" y="9377"/>
                    </a:lnTo>
                    <a:lnTo>
                      <a:pt x="296" y="10007"/>
                    </a:lnTo>
                    <a:lnTo>
                      <a:pt x="178" y="10618"/>
                    </a:lnTo>
                    <a:lnTo>
                      <a:pt x="80" y="11248"/>
                    </a:lnTo>
                    <a:lnTo>
                      <a:pt x="20" y="11879"/>
                    </a:lnTo>
                    <a:lnTo>
                      <a:pt x="1" y="12489"/>
                    </a:lnTo>
                    <a:lnTo>
                      <a:pt x="1" y="13120"/>
                    </a:lnTo>
                    <a:lnTo>
                      <a:pt x="20" y="13730"/>
                    </a:lnTo>
                    <a:lnTo>
                      <a:pt x="99" y="14341"/>
                    </a:lnTo>
                    <a:lnTo>
                      <a:pt x="178" y="14952"/>
                    </a:lnTo>
                    <a:lnTo>
                      <a:pt x="296" y="15562"/>
                    </a:lnTo>
                    <a:lnTo>
                      <a:pt x="454" y="16153"/>
                    </a:lnTo>
                    <a:lnTo>
                      <a:pt x="631" y="16744"/>
                    </a:lnTo>
                    <a:lnTo>
                      <a:pt x="828" y="17316"/>
                    </a:lnTo>
                    <a:lnTo>
                      <a:pt x="1064" y="17887"/>
                    </a:lnTo>
                    <a:lnTo>
                      <a:pt x="1321" y="18438"/>
                    </a:lnTo>
                    <a:lnTo>
                      <a:pt x="1616" y="18990"/>
                    </a:lnTo>
                    <a:lnTo>
                      <a:pt x="1931" y="19522"/>
                    </a:lnTo>
                    <a:lnTo>
                      <a:pt x="2266" y="20034"/>
                    </a:lnTo>
                    <a:lnTo>
                      <a:pt x="2621" y="20526"/>
                    </a:lnTo>
                    <a:lnTo>
                      <a:pt x="3015" y="21019"/>
                    </a:lnTo>
                    <a:lnTo>
                      <a:pt x="3428" y="21472"/>
                    </a:lnTo>
                    <a:lnTo>
                      <a:pt x="3862" y="21925"/>
                    </a:lnTo>
                    <a:lnTo>
                      <a:pt x="4315" y="22339"/>
                    </a:lnTo>
                    <a:lnTo>
                      <a:pt x="4807" y="22752"/>
                    </a:lnTo>
                    <a:lnTo>
                      <a:pt x="5300" y="23126"/>
                    </a:lnTo>
                    <a:lnTo>
                      <a:pt x="5831" y="23501"/>
                    </a:lnTo>
                    <a:lnTo>
                      <a:pt x="6383" y="23836"/>
                    </a:lnTo>
                    <a:lnTo>
                      <a:pt x="6954" y="24131"/>
                    </a:lnTo>
                    <a:lnTo>
                      <a:pt x="7545" y="24427"/>
                    </a:lnTo>
                    <a:lnTo>
                      <a:pt x="8156" y="24683"/>
                    </a:lnTo>
                    <a:lnTo>
                      <a:pt x="8766" y="24899"/>
                    </a:lnTo>
                    <a:lnTo>
                      <a:pt x="9377" y="25077"/>
                    </a:lnTo>
                    <a:lnTo>
                      <a:pt x="10007" y="25234"/>
                    </a:lnTo>
                    <a:lnTo>
                      <a:pt x="10618" y="25352"/>
                    </a:lnTo>
                    <a:lnTo>
                      <a:pt x="11248" y="25451"/>
                    </a:lnTo>
                    <a:lnTo>
                      <a:pt x="11879" y="25510"/>
                    </a:lnTo>
                    <a:lnTo>
                      <a:pt x="12489" y="25549"/>
                    </a:lnTo>
                    <a:lnTo>
                      <a:pt x="13120" y="25530"/>
                    </a:lnTo>
                    <a:lnTo>
                      <a:pt x="13730" y="25510"/>
                    </a:lnTo>
                    <a:lnTo>
                      <a:pt x="14341" y="25451"/>
                    </a:lnTo>
                    <a:lnTo>
                      <a:pt x="14952" y="25352"/>
                    </a:lnTo>
                    <a:lnTo>
                      <a:pt x="15562" y="25234"/>
                    </a:lnTo>
                    <a:lnTo>
                      <a:pt x="16153" y="25077"/>
                    </a:lnTo>
                    <a:lnTo>
                      <a:pt x="16744" y="24899"/>
                    </a:lnTo>
                    <a:lnTo>
                      <a:pt x="17315" y="24702"/>
                    </a:lnTo>
                    <a:lnTo>
                      <a:pt x="17887" y="24466"/>
                    </a:lnTo>
                    <a:lnTo>
                      <a:pt x="18438" y="24210"/>
                    </a:lnTo>
                    <a:lnTo>
                      <a:pt x="18990" y="23934"/>
                    </a:lnTo>
                    <a:lnTo>
                      <a:pt x="19522" y="23619"/>
                    </a:lnTo>
                    <a:lnTo>
                      <a:pt x="20034" y="23284"/>
                    </a:lnTo>
                    <a:lnTo>
                      <a:pt x="20526" y="22910"/>
                    </a:lnTo>
                    <a:lnTo>
                      <a:pt x="21019" y="22536"/>
                    </a:lnTo>
                    <a:lnTo>
                      <a:pt x="21472" y="22122"/>
                    </a:lnTo>
                    <a:lnTo>
                      <a:pt x="21925" y="21669"/>
                    </a:lnTo>
                    <a:lnTo>
                      <a:pt x="22358" y="21216"/>
                    </a:lnTo>
                    <a:lnTo>
                      <a:pt x="22752" y="20743"/>
                    </a:lnTo>
                    <a:lnTo>
                      <a:pt x="23126" y="20231"/>
                    </a:lnTo>
                    <a:lnTo>
                      <a:pt x="23501" y="19699"/>
                    </a:lnTo>
                    <a:lnTo>
                      <a:pt x="23836" y="19147"/>
                    </a:lnTo>
                    <a:lnTo>
                      <a:pt x="24151" y="18576"/>
                    </a:lnTo>
                    <a:lnTo>
                      <a:pt x="24427" y="17985"/>
                    </a:lnTo>
                    <a:lnTo>
                      <a:pt x="24683" y="17375"/>
                    </a:lnTo>
                    <a:lnTo>
                      <a:pt x="24899" y="16764"/>
                    </a:lnTo>
                    <a:lnTo>
                      <a:pt x="25077" y="16153"/>
                    </a:lnTo>
                    <a:lnTo>
                      <a:pt x="25234" y="15523"/>
                    </a:lnTo>
                    <a:lnTo>
                      <a:pt x="25372" y="14912"/>
                    </a:lnTo>
                    <a:lnTo>
                      <a:pt x="25451" y="14282"/>
                    </a:lnTo>
                    <a:lnTo>
                      <a:pt x="25510" y="13671"/>
                    </a:lnTo>
                    <a:lnTo>
                      <a:pt x="25549" y="13041"/>
                    </a:lnTo>
                    <a:lnTo>
                      <a:pt x="25530" y="12411"/>
                    </a:lnTo>
                    <a:lnTo>
                      <a:pt x="25510" y="11800"/>
                    </a:lnTo>
                    <a:lnTo>
                      <a:pt x="25451" y="11189"/>
                    </a:lnTo>
                    <a:lnTo>
                      <a:pt x="25352" y="10579"/>
                    </a:lnTo>
                    <a:lnTo>
                      <a:pt x="25234" y="9968"/>
                    </a:lnTo>
                    <a:lnTo>
                      <a:pt x="25077" y="9377"/>
                    </a:lnTo>
                    <a:lnTo>
                      <a:pt x="24899" y="8786"/>
                    </a:lnTo>
                    <a:lnTo>
                      <a:pt x="24702" y="8215"/>
                    </a:lnTo>
                    <a:lnTo>
                      <a:pt x="24466" y="7644"/>
                    </a:lnTo>
                    <a:lnTo>
                      <a:pt x="24210" y="7092"/>
                    </a:lnTo>
                    <a:lnTo>
                      <a:pt x="23934" y="6541"/>
                    </a:lnTo>
                    <a:lnTo>
                      <a:pt x="23619" y="6028"/>
                    </a:lnTo>
                    <a:lnTo>
                      <a:pt x="23284" y="5497"/>
                    </a:lnTo>
                    <a:lnTo>
                      <a:pt x="22910" y="5004"/>
                    </a:lnTo>
                    <a:lnTo>
                      <a:pt x="22536" y="4531"/>
                    </a:lnTo>
                    <a:lnTo>
                      <a:pt x="22122" y="4059"/>
                    </a:lnTo>
                    <a:lnTo>
                      <a:pt x="21688" y="3606"/>
                    </a:lnTo>
                    <a:lnTo>
                      <a:pt x="21216" y="3192"/>
                    </a:lnTo>
                    <a:lnTo>
                      <a:pt x="20743" y="2778"/>
                    </a:lnTo>
                    <a:lnTo>
                      <a:pt x="20231" y="2404"/>
                    </a:lnTo>
                    <a:lnTo>
                      <a:pt x="19699" y="2030"/>
                    </a:lnTo>
                    <a:lnTo>
                      <a:pt x="19147" y="1695"/>
                    </a:lnTo>
                    <a:lnTo>
                      <a:pt x="18576" y="1399"/>
                    </a:lnTo>
                    <a:lnTo>
                      <a:pt x="17985" y="1104"/>
                    </a:lnTo>
                    <a:lnTo>
                      <a:pt x="17375" y="848"/>
                    </a:lnTo>
                    <a:lnTo>
                      <a:pt x="16764" y="631"/>
                    </a:lnTo>
                    <a:lnTo>
                      <a:pt x="16153" y="454"/>
                    </a:lnTo>
                    <a:lnTo>
                      <a:pt x="15523" y="296"/>
                    </a:lnTo>
                    <a:lnTo>
                      <a:pt x="14912" y="178"/>
                    </a:lnTo>
                    <a:lnTo>
                      <a:pt x="14282" y="80"/>
                    </a:lnTo>
                    <a:lnTo>
                      <a:pt x="13671" y="20"/>
                    </a:lnTo>
                    <a:lnTo>
                      <a:pt x="13041"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32"/>
              <p:cNvSpPr/>
              <p:nvPr/>
            </p:nvSpPr>
            <p:spPr>
              <a:xfrm>
                <a:off x="2709350" y="435575"/>
                <a:ext cx="723925" cy="723950"/>
              </a:xfrm>
              <a:custGeom>
                <a:avLst/>
                <a:gdLst/>
                <a:ahLst/>
                <a:cxnLst/>
                <a:rect l="l" t="t" r="r" b="b"/>
                <a:pathLst>
                  <a:path w="28957" h="28958" extrusionOk="0">
                    <a:moveTo>
                      <a:pt x="14754" y="1715"/>
                    </a:moveTo>
                    <a:lnTo>
                      <a:pt x="15384" y="1734"/>
                    </a:lnTo>
                    <a:lnTo>
                      <a:pt x="15995" y="1794"/>
                    </a:lnTo>
                    <a:lnTo>
                      <a:pt x="16625" y="1892"/>
                    </a:lnTo>
                    <a:lnTo>
                      <a:pt x="17236" y="2010"/>
                    </a:lnTo>
                    <a:lnTo>
                      <a:pt x="17866" y="2168"/>
                    </a:lnTo>
                    <a:lnTo>
                      <a:pt x="18477" y="2345"/>
                    </a:lnTo>
                    <a:lnTo>
                      <a:pt x="19088" y="2562"/>
                    </a:lnTo>
                    <a:lnTo>
                      <a:pt x="19698" y="2818"/>
                    </a:lnTo>
                    <a:lnTo>
                      <a:pt x="20289" y="3113"/>
                    </a:lnTo>
                    <a:lnTo>
                      <a:pt x="20860" y="3409"/>
                    </a:lnTo>
                    <a:lnTo>
                      <a:pt x="21412" y="3744"/>
                    </a:lnTo>
                    <a:lnTo>
                      <a:pt x="21944" y="4118"/>
                    </a:lnTo>
                    <a:lnTo>
                      <a:pt x="22456" y="4492"/>
                    </a:lnTo>
                    <a:lnTo>
                      <a:pt x="22929" y="4906"/>
                    </a:lnTo>
                    <a:lnTo>
                      <a:pt x="23401" y="5320"/>
                    </a:lnTo>
                    <a:lnTo>
                      <a:pt x="23835" y="5773"/>
                    </a:lnTo>
                    <a:lnTo>
                      <a:pt x="24249" y="6245"/>
                    </a:lnTo>
                    <a:lnTo>
                      <a:pt x="24623" y="6718"/>
                    </a:lnTo>
                    <a:lnTo>
                      <a:pt x="24997" y="7211"/>
                    </a:lnTo>
                    <a:lnTo>
                      <a:pt x="25332" y="7742"/>
                    </a:lnTo>
                    <a:lnTo>
                      <a:pt x="25647" y="8255"/>
                    </a:lnTo>
                    <a:lnTo>
                      <a:pt x="25923" y="8806"/>
                    </a:lnTo>
                    <a:lnTo>
                      <a:pt x="26179" y="9358"/>
                    </a:lnTo>
                    <a:lnTo>
                      <a:pt x="26415" y="9929"/>
                    </a:lnTo>
                    <a:lnTo>
                      <a:pt x="26612" y="10500"/>
                    </a:lnTo>
                    <a:lnTo>
                      <a:pt x="26790" y="11091"/>
                    </a:lnTo>
                    <a:lnTo>
                      <a:pt x="26947" y="11682"/>
                    </a:lnTo>
                    <a:lnTo>
                      <a:pt x="27065" y="12293"/>
                    </a:lnTo>
                    <a:lnTo>
                      <a:pt x="27164" y="12903"/>
                    </a:lnTo>
                    <a:lnTo>
                      <a:pt x="27223" y="13514"/>
                    </a:lnTo>
                    <a:lnTo>
                      <a:pt x="27243" y="14125"/>
                    </a:lnTo>
                    <a:lnTo>
                      <a:pt x="27262" y="14755"/>
                    </a:lnTo>
                    <a:lnTo>
                      <a:pt x="27223" y="15385"/>
                    </a:lnTo>
                    <a:lnTo>
                      <a:pt x="27164" y="15996"/>
                    </a:lnTo>
                    <a:lnTo>
                      <a:pt x="27085" y="16626"/>
                    </a:lnTo>
                    <a:lnTo>
                      <a:pt x="26947" y="17237"/>
                    </a:lnTo>
                    <a:lnTo>
                      <a:pt x="26790" y="17867"/>
                    </a:lnTo>
                    <a:lnTo>
                      <a:pt x="26612" y="18478"/>
                    </a:lnTo>
                    <a:lnTo>
                      <a:pt x="26396" y="19089"/>
                    </a:lnTo>
                    <a:lnTo>
                      <a:pt x="26140" y="19699"/>
                    </a:lnTo>
                    <a:lnTo>
                      <a:pt x="25864" y="20290"/>
                    </a:lnTo>
                    <a:lnTo>
                      <a:pt x="25549" y="20861"/>
                    </a:lnTo>
                    <a:lnTo>
                      <a:pt x="25214" y="21413"/>
                    </a:lnTo>
                    <a:lnTo>
                      <a:pt x="24839" y="21945"/>
                    </a:lnTo>
                    <a:lnTo>
                      <a:pt x="24465" y="22457"/>
                    </a:lnTo>
                    <a:lnTo>
                      <a:pt x="24071" y="22930"/>
                    </a:lnTo>
                    <a:lnTo>
                      <a:pt x="23638" y="23383"/>
                    </a:lnTo>
                    <a:lnTo>
                      <a:pt x="23185" y="23836"/>
                    </a:lnTo>
                    <a:lnTo>
                      <a:pt x="22732" y="24250"/>
                    </a:lnTo>
                    <a:lnTo>
                      <a:pt x="22239" y="24624"/>
                    </a:lnTo>
                    <a:lnTo>
                      <a:pt x="21747" y="24998"/>
                    </a:lnTo>
                    <a:lnTo>
                      <a:pt x="21235" y="25333"/>
                    </a:lnTo>
                    <a:lnTo>
                      <a:pt x="20703" y="25648"/>
                    </a:lnTo>
                    <a:lnTo>
                      <a:pt x="20151" y="25924"/>
                    </a:lnTo>
                    <a:lnTo>
                      <a:pt x="19600" y="26180"/>
                    </a:lnTo>
                    <a:lnTo>
                      <a:pt x="19028" y="26416"/>
                    </a:lnTo>
                    <a:lnTo>
                      <a:pt x="18457" y="26613"/>
                    </a:lnTo>
                    <a:lnTo>
                      <a:pt x="17866" y="26791"/>
                    </a:lnTo>
                    <a:lnTo>
                      <a:pt x="17275" y="26948"/>
                    </a:lnTo>
                    <a:lnTo>
                      <a:pt x="16665" y="27066"/>
                    </a:lnTo>
                    <a:lnTo>
                      <a:pt x="16054" y="27165"/>
                    </a:lnTo>
                    <a:lnTo>
                      <a:pt x="15443" y="27224"/>
                    </a:lnTo>
                    <a:lnTo>
                      <a:pt x="14833" y="27244"/>
                    </a:lnTo>
                    <a:lnTo>
                      <a:pt x="14202" y="27263"/>
                    </a:lnTo>
                    <a:lnTo>
                      <a:pt x="13592" y="27224"/>
                    </a:lnTo>
                    <a:lnTo>
                      <a:pt x="12961" y="27165"/>
                    </a:lnTo>
                    <a:lnTo>
                      <a:pt x="12331" y="27066"/>
                    </a:lnTo>
                    <a:lnTo>
                      <a:pt x="11720" y="26948"/>
                    </a:lnTo>
                    <a:lnTo>
                      <a:pt x="11090" y="26791"/>
                    </a:lnTo>
                    <a:lnTo>
                      <a:pt x="10479" y="26613"/>
                    </a:lnTo>
                    <a:lnTo>
                      <a:pt x="9869" y="26397"/>
                    </a:lnTo>
                    <a:lnTo>
                      <a:pt x="9258" y="26141"/>
                    </a:lnTo>
                    <a:lnTo>
                      <a:pt x="8667" y="25845"/>
                    </a:lnTo>
                    <a:lnTo>
                      <a:pt x="8096" y="25550"/>
                    </a:lnTo>
                    <a:lnTo>
                      <a:pt x="7544" y="25215"/>
                    </a:lnTo>
                    <a:lnTo>
                      <a:pt x="7013" y="24840"/>
                    </a:lnTo>
                    <a:lnTo>
                      <a:pt x="6520" y="24466"/>
                    </a:lnTo>
                    <a:lnTo>
                      <a:pt x="6028" y="24053"/>
                    </a:lnTo>
                    <a:lnTo>
                      <a:pt x="5575" y="23639"/>
                    </a:lnTo>
                    <a:lnTo>
                      <a:pt x="5141" y="23186"/>
                    </a:lnTo>
                    <a:lnTo>
                      <a:pt x="4728" y="22733"/>
                    </a:lnTo>
                    <a:lnTo>
                      <a:pt x="4334" y="22240"/>
                    </a:lnTo>
                    <a:lnTo>
                      <a:pt x="3979" y="21748"/>
                    </a:lnTo>
                    <a:lnTo>
                      <a:pt x="3644" y="21236"/>
                    </a:lnTo>
                    <a:lnTo>
                      <a:pt x="3329" y="20704"/>
                    </a:lnTo>
                    <a:lnTo>
                      <a:pt x="3034" y="20152"/>
                    </a:lnTo>
                    <a:lnTo>
                      <a:pt x="2777" y="19601"/>
                    </a:lnTo>
                    <a:lnTo>
                      <a:pt x="2541" y="19030"/>
                    </a:lnTo>
                    <a:lnTo>
                      <a:pt x="2344" y="18458"/>
                    </a:lnTo>
                    <a:lnTo>
                      <a:pt x="2167" y="17867"/>
                    </a:lnTo>
                    <a:lnTo>
                      <a:pt x="2009" y="17276"/>
                    </a:lnTo>
                    <a:lnTo>
                      <a:pt x="1891" y="16666"/>
                    </a:lnTo>
                    <a:lnTo>
                      <a:pt x="1812" y="16055"/>
                    </a:lnTo>
                    <a:lnTo>
                      <a:pt x="1733" y="15444"/>
                    </a:lnTo>
                    <a:lnTo>
                      <a:pt x="1714" y="14834"/>
                    </a:lnTo>
                    <a:lnTo>
                      <a:pt x="1714" y="14203"/>
                    </a:lnTo>
                    <a:lnTo>
                      <a:pt x="1733" y="13593"/>
                    </a:lnTo>
                    <a:lnTo>
                      <a:pt x="1793" y="12962"/>
                    </a:lnTo>
                    <a:lnTo>
                      <a:pt x="1891" y="12332"/>
                    </a:lnTo>
                    <a:lnTo>
                      <a:pt x="2009" y="11721"/>
                    </a:lnTo>
                    <a:lnTo>
                      <a:pt x="2167" y="11091"/>
                    </a:lnTo>
                    <a:lnTo>
                      <a:pt x="2344" y="10480"/>
                    </a:lnTo>
                    <a:lnTo>
                      <a:pt x="2561" y="9870"/>
                    </a:lnTo>
                    <a:lnTo>
                      <a:pt x="2817" y="9259"/>
                    </a:lnTo>
                    <a:lnTo>
                      <a:pt x="3112" y="8668"/>
                    </a:lnTo>
                    <a:lnTo>
                      <a:pt x="3408" y="8097"/>
                    </a:lnTo>
                    <a:lnTo>
                      <a:pt x="3762" y="7545"/>
                    </a:lnTo>
                    <a:lnTo>
                      <a:pt x="4117" y="7014"/>
                    </a:lnTo>
                    <a:lnTo>
                      <a:pt x="4491" y="6521"/>
                    </a:lnTo>
                    <a:lnTo>
                      <a:pt x="4905" y="6029"/>
                    </a:lnTo>
                    <a:lnTo>
                      <a:pt x="5319" y="5576"/>
                    </a:lnTo>
                    <a:lnTo>
                      <a:pt x="5772" y="5142"/>
                    </a:lnTo>
                    <a:lnTo>
                      <a:pt x="6244" y="4729"/>
                    </a:lnTo>
                    <a:lnTo>
                      <a:pt x="6717" y="4335"/>
                    </a:lnTo>
                    <a:lnTo>
                      <a:pt x="7210" y="3980"/>
                    </a:lnTo>
                    <a:lnTo>
                      <a:pt x="7741" y="3625"/>
                    </a:lnTo>
                    <a:lnTo>
                      <a:pt x="8254" y="3330"/>
                    </a:lnTo>
                    <a:lnTo>
                      <a:pt x="8805" y="3035"/>
                    </a:lnTo>
                    <a:lnTo>
                      <a:pt x="9357" y="2778"/>
                    </a:lnTo>
                    <a:lnTo>
                      <a:pt x="9928" y="2542"/>
                    </a:lnTo>
                    <a:lnTo>
                      <a:pt x="10499" y="2345"/>
                    </a:lnTo>
                    <a:lnTo>
                      <a:pt x="11090" y="2168"/>
                    </a:lnTo>
                    <a:lnTo>
                      <a:pt x="11681" y="2010"/>
                    </a:lnTo>
                    <a:lnTo>
                      <a:pt x="12292" y="1892"/>
                    </a:lnTo>
                    <a:lnTo>
                      <a:pt x="12902" y="1813"/>
                    </a:lnTo>
                    <a:lnTo>
                      <a:pt x="13513" y="1734"/>
                    </a:lnTo>
                    <a:lnTo>
                      <a:pt x="14124" y="1715"/>
                    </a:lnTo>
                    <a:close/>
                    <a:moveTo>
                      <a:pt x="14084" y="1"/>
                    </a:moveTo>
                    <a:lnTo>
                      <a:pt x="13375" y="40"/>
                    </a:lnTo>
                    <a:lnTo>
                      <a:pt x="12686" y="99"/>
                    </a:lnTo>
                    <a:lnTo>
                      <a:pt x="11996" y="218"/>
                    </a:lnTo>
                    <a:lnTo>
                      <a:pt x="11307" y="356"/>
                    </a:lnTo>
                    <a:lnTo>
                      <a:pt x="10637" y="513"/>
                    </a:lnTo>
                    <a:lnTo>
                      <a:pt x="9967" y="710"/>
                    </a:lnTo>
                    <a:lnTo>
                      <a:pt x="9317" y="947"/>
                    </a:lnTo>
                    <a:lnTo>
                      <a:pt x="8667" y="1222"/>
                    </a:lnTo>
                    <a:lnTo>
                      <a:pt x="8037" y="1498"/>
                    </a:lnTo>
                    <a:lnTo>
                      <a:pt x="7426" y="1833"/>
                    </a:lnTo>
                    <a:lnTo>
                      <a:pt x="6835" y="2188"/>
                    </a:lnTo>
                    <a:lnTo>
                      <a:pt x="6244" y="2562"/>
                    </a:lnTo>
                    <a:lnTo>
                      <a:pt x="5673" y="2975"/>
                    </a:lnTo>
                    <a:lnTo>
                      <a:pt x="5141" y="3409"/>
                    </a:lnTo>
                    <a:lnTo>
                      <a:pt x="4609" y="3882"/>
                    </a:lnTo>
                    <a:lnTo>
                      <a:pt x="4097" y="4374"/>
                    </a:lnTo>
                    <a:lnTo>
                      <a:pt x="3624" y="4906"/>
                    </a:lnTo>
                    <a:lnTo>
                      <a:pt x="3152" y="5438"/>
                    </a:lnTo>
                    <a:lnTo>
                      <a:pt x="2718" y="6009"/>
                    </a:lnTo>
                    <a:lnTo>
                      <a:pt x="2324" y="6620"/>
                    </a:lnTo>
                    <a:lnTo>
                      <a:pt x="1930" y="7250"/>
                    </a:lnTo>
                    <a:lnTo>
                      <a:pt x="1576" y="7880"/>
                    </a:lnTo>
                    <a:lnTo>
                      <a:pt x="1261" y="8570"/>
                    </a:lnTo>
                    <a:lnTo>
                      <a:pt x="985" y="9259"/>
                    </a:lnTo>
                    <a:lnTo>
                      <a:pt x="729" y="9949"/>
                    </a:lnTo>
                    <a:lnTo>
                      <a:pt x="512" y="10638"/>
                    </a:lnTo>
                    <a:lnTo>
                      <a:pt x="335" y="11347"/>
                    </a:lnTo>
                    <a:lnTo>
                      <a:pt x="197" y="12056"/>
                    </a:lnTo>
                    <a:lnTo>
                      <a:pt x="98" y="12765"/>
                    </a:lnTo>
                    <a:lnTo>
                      <a:pt x="39" y="13475"/>
                    </a:lnTo>
                    <a:lnTo>
                      <a:pt x="0" y="14164"/>
                    </a:lnTo>
                    <a:lnTo>
                      <a:pt x="0" y="14873"/>
                    </a:lnTo>
                    <a:lnTo>
                      <a:pt x="39" y="15582"/>
                    </a:lnTo>
                    <a:lnTo>
                      <a:pt x="98" y="16272"/>
                    </a:lnTo>
                    <a:lnTo>
                      <a:pt x="217" y="16961"/>
                    </a:lnTo>
                    <a:lnTo>
                      <a:pt x="355" y="17651"/>
                    </a:lnTo>
                    <a:lnTo>
                      <a:pt x="512" y="18320"/>
                    </a:lnTo>
                    <a:lnTo>
                      <a:pt x="709" y="18990"/>
                    </a:lnTo>
                    <a:lnTo>
                      <a:pt x="946" y="19640"/>
                    </a:lnTo>
                    <a:lnTo>
                      <a:pt x="1221" y="20290"/>
                    </a:lnTo>
                    <a:lnTo>
                      <a:pt x="1497" y="20921"/>
                    </a:lnTo>
                    <a:lnTo>
                      <a:pt x="1832" y="21531"/>
                    </a:lnTo>
                    <a:lnTo>
                      <a:pt x="2187" y="22142"/>
                    </a:lnTo>
                    <a:lnTo>
                      <a:pt x="2561" y="22713"/>
                    </a:lnTo>
                    <a:lnTo>
                      <a:pt x="2974" y="23284"/>
                    </a:lnTo>
                    <a:lnTo>
                      <a:pt x="3408" y="23836"/>
                    </a:lnTo>
                    <a:lnTo>
                      <a:pt x="3881" y="24348"/>
                    </a:lnTo>
                    <a:lnTo>
                      <a:pt x="4373" y="24860"/>
                    </a:lnTo>
                    <a:lnTo>
                      <a:pt x="4905" y="25353"/>
                    </a:lnTo>
                    <a:lnTo>
                      <a:pt x="5437" y="25806"/>
                    </a:lnTo>
                    <a:lnTo>
                      <a:pt x="6028" y="26239"/>
                    </a:lnTo>
                    <a:lnTo>
                      <a:pt x="6619" y="26653"/>
                    </a:lnTo>
                    <a:lnTo>
                      <a:pt x="7249" y="27027"/>
                    </a:lnTo>
                    <a:lnTo>
                      <a:pt x="7899" y="27382"/>
                    </a:lnTo>
                    <a:lnTo>
                      <a:pt x="8569" y="27697"/>
                    </a:lnTo>
                    <a:lnTo>
                      <a:pt x="9258" y="27992"/>
                    </a:lnTo>
                    <a:lnTo>
                      <a:pt x="9948" y="28229"/>
                    </a:lnTo>
                    <a:lnTo>
                      <a:pt x="10637" y="28445"/>
                    </a:lnTo>
                    <a:lnTo>
                      <a:pt x="11346" y="28623"/>
                    </a:lnTo>
                    <a:lnTo>
                      <a:pt x="12055" y="28760"/>
                    </a:lnTo>
                    <a:lnTo>
                      <a:pt x="12764" y="28859"/>
                    </a:lnTo>
                    <a:lnTo>
                      <a:pt x="13474" y="28938"/>
                    </a:lnTo>
                    <a:lnTo>
                      <a:pt x="14163" y="28957"/>
                    </a:lnTo>
                    <a:lnTo>
                      <a:pt x="14872" y="28957"/>
                    </a:lnTo>
                    <a:lnTo>
                      <a:pt x="15581" y="28918"/>
                    </a:lnTo>
                    <a:lnTo>
                      <a:pt x="16271" y="28859"/>
                    </a:lnTo>
                    <a:lnTo>
                      <a:pt x="16960" y="28760"/>
                    </a:lnTo>
                    <a:lnTo>
                      <a:pt x="17650" y="28623"/>
                    </a:lnTo>
                    <a:lnTo>
                      <a:pt x="18319" y="28445"/>
                    </a:lnTo>
                    <a:lnTo>
                      <a:pt x="18989" y="28248"/>
                    </a:lnTo>
                    <a:lnTo>
                      <a:pt x="19639" y="28012"/>
                    </a:lnTo>
                    <a:lnTo>
                      <a:pt x="20289" y="27756"/>
                    </a:lnTo>
                    <a:lnTo>
                      <a:pt x="20920" y="27460"/>
                    </a:lnTo>
                    <a:lnTo>
                      <a:pt x="21530" y="27125"/>
                    </a:lnTo>
                    <a:lnTo>
                      <a:pt x="22141" y="26771"/>
                    </a:lnTo>
                    <a:lnTo>
                      <a:pt x="22712" y="26397"/>
                    </a:lnTo>
                    <a:lnTo>
                      <a:pt x="23283" y="25983"/>
                    </a:lnTo>
                    <a:lnTo>
                      <a:pt x="23835" y="25550"/>
                    </a:lnTo>
                    <a:lnTo>
                      <a:pt x="24347" y="25077"/>
                    </a:lnTo>
                    <a:lnTo>
                      <a:pt x="24859" y="24584"/>
                    </a:lnTo>
                    <a:lnTo>
                      <a:pt x="25352" y="24072"/>
                    </a:lnTo>
                    <a:lnTo>
                      <a:pt x="25805" y="23521"/>
                    </a:lnTo>
                    <a:lnTo>
                      <a:pt x="26238" y="22949"/>
                    </a:lnTo>
                    <a:lnTo>
                      <a:pt x="26652" y="22339"/>
                    </a:lnTo>
                    <a:lnTo>
                      <a:pt x="27026" y="21728"/>
                    </a:lnTo>
                    <a:lnTo>
                      <a:pt x="27381" y="21078"/>
                    </a:lnTo>
                    <a:lnTo>
                      <a:pt x="27696" y="20408"/>
                    </a:lnTo>
                    <a:lnTo>
                      <a:pt x="27991" y="19719"/>
                    </a:lnTo>
                    <a:lnTo>
                      <a:pt x="28228" y="19010"/>
                    </a:lnTo>
                    <a:lnTo>
                      <a:pt x="28444" y="18320"/>
                    </a:lnTo>
                    <a:lnTo>
                      <a:pt x="28622" y="17611"/>
                    </a:lnTo>
                    <a:lnTo>
                      <a:pt x="28759" y="16902"/>
                    </a:lnTo>
                    <a:lnTo>
                      <a:pt x="28858" y="16213"/>
                    </a:lnTo>
                    <a:lnTo>
                      <a:pt x="28937" y="15504"/>
                    </a:lnTo>
                    <a:lnTo>
                      <a:pt x="28956" y="14794"/>
                    </a:lnTo>
                    <a:lnTo>
                      <a:pt x="28956" y="14085"/>
                    </a:lnTo>
                    <a:lnTo>
                      <a:pt x="28917" y="13376"/>
                    </a:lnTo>
                    <a:lnTo>
                      <a:pt x="28858" y="12687"/>
                    </a:lnTo>
                    <a:lnTo>
                      <a:pt x="28759" y="11997"/>
                    </a:lnTo>
                    <a:lnTo>
                      <a:pt x="28622" y="11308"/>
                    </a:lnTo>
                    <a:lnTo>
                      <a:pt x="28444" y="10638"/>
                    </a:lnTo>
                    <a:lnTo>
                      <a:pt x="28247" y="9968"/>
                    </a:lnTo>
                    <a:lnTo>
                      <a:pt x="28011" y="9318"/>
                    </a:lnTo>
                    <a:lnTo>
                      <a:pt x="27755" y="8668"/>
                    </a:lnTo>
                    <a:lnTo>
                      <a:pt x="27459" y="8038"/>
                    </a:lnTo>
                    <a:lnTo>
                      <a:pt x="27124" y="7427"/>
                    </a:lnTo>
                    <a:lnTo>
                      <a:pt x="26770" y="6836"/>
                    </a:lnTo>
                    <a:lnTo>
                      <a:pt x="26396" y="6245"/>
                    </a:lnTo>
                    <a:lnTo>
                      <a:pt x="25982" y="5674"/>
                    </a:lnTo>
                    <a:lnTo>
                      <a:pt x="25549" y="5142"/>
                    </a:lnTo>
                    <a:lnTo>
                      <a:pt x="25076" y="4610"/>
                    </a:lnTo>
                    <a:lnTo>
                      <a:pt x="24583" y="4098"/>
                    </a:lnTo>
                    <a:lnTo>
                      <a:pt x="24071" y="3625"/>
                    </a:lnTo>
                    <a:lnTo>
                      <a:pt x="23520" y="3153"/>
                    </a:lnTo>
                    <a:lnTo>
                      <a:pt x="22948" y="2719"/>
                    </a:lnTo>
                    <a:lnTo>
                      <a:pt x="22338" y="2325"/>
                    </a:lnTo>
                    <a:lnTo>
                      <a:pt x="21727" y="1931"/>
                    </a:lnTo>
                    <a:lnTo>
                      <a:pt x="21077" y="1577"/>
                    </a:lnTo>
                    <a:lnTo>
                      <a:pt x="20407" y="1262"/>
                    </a:lnTo>
                    <a:lnTo>
                      <a:pt x="19718" y="966"/>
                    </a:lnTo>
                    <a:lnTo>
                      <a:pt x="19009" y="730"/>
                    </a:lnTo>
                    <a:lnTo>
                      <a:pt x="18319" y="513"/>
                    </a:lnTo>
                    <a:lnTo>
                      <a:pt x="17610" y="336"/>
                    </a:lnTo>
                    <a:lnTo>
                      <a:pt x="16901" y="198"/>
                    </a:lnTo>
                    <a:lnTo>
                      <a:pt x="16212" y="99"/>
                    </a:lnTo>
                    <a:lnTo>
                      <a:pt x="15502" y="21"/>
                    </a:lnTo>
                    <a:lnTo>
                      <a:pt x="14793"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32"/>
              <p:cNvSpPr/>
              <p:nvPr/>
            </p:nvSpPr>
            <p:spPr>
              <a:xfrm>
                <a:off x="2506450" y="484825"/>
                <a:ext cx="1115425" cy="701775"/>
              </a:xfrm>
              <a:custGeom>
                <a:avLst/>
                <a:gdLst/>
                <a:ahLst/>
                <a:cxnLst/>
                <a:rect l="l" t="t" r="r" b="b"/>
                <a:pathLst>
                  <a:path w="44617" h="28071" extrusionOk="0">
                    <a:moveTo>
                      <a:pt x="44065" y="1"/>
                    </a:moveTo>
                    <a:lnTo>
                      <a:pt x="43021" y="592"/>
                    </a:lnTo>
                    <a:lnTo>
                      <a:pt x="43100" y="769"/>
                    </a:lnTo>
                    <a:lnTo>
                      <a:pt x="43179" y="946"/>
                    </a:lnTo>
                    <a:lnTo>
                      <a:pt x="43258" y="1124"/>
                    </a:lnTo>
                    <a:lnTo>
                      <a:pt x="43297" y="1321"/>
                    </a:lnTo>
                    <a:lnTo>
                      <a:pt x="43356" y="1518"/>
                    </a:lnTo>
                    <a:lnTo>
                      <a:pt x="43376" y="1734"/>
                    </a:lnTo>
                    <a:lnTo>
                      <a:pt x="43396" y="1951"/>
                    </a:lnTo>
                    <a:lnTo>
                      <a:pt x="43396" y="2168"/>
                    </a:lnTo>
                    <a:lnTo>
                      <a:pt x="43396" y="2562"/>
                    </a:lnTo>
                    <a:lnTo>
                      <a:pt x="43336" y="2975"/>
                    </a:lnTo>
                    <a:lnTo>
                      <a:pt x="43238" y="3428"/>
                    </a:lnTo>
                    <a:lnTo>
                      <a:pt x="43100" y="3881"/>
                    </a:lnTo>
                    <a:lnTo>
                      <a:pt x="42962" y="4295"/>
                    </a:lnTo>
                    <a:lnTo>
                      <a:pt x="42785" y="4728"/>
                    </a:lnTo>
                    <a:lnTo>
                      <a:pt x="42588" y="5181"/>
                    </a:lnTo>
                    <a:lnTo>
                      <a:pt x="42351" y="5635"/>
                    </a:lnTo>
                    <a:lnTo>
                      <a:pt x="42095" y="6088"/>
                    </a:lnTo>
                    <a:lnTo>
                      <a:pt x="41800" y="6560"/>
                    </a:lnTo>
                    <a:lnTo>
                      <a:pt x="41485" y="7053"/>
                    </a:lnTo>
                    <a:lnTo>
                      <a:pt x="41150" y="7545"/>
                    </a:lnTo>
                    <a:lnTo>
                      <a:pt x="40598" y="8294"/>
                    </a:lnTo>
                    <a:lnTo>
                      <a:pt x="39968" y="9042"/>
                    </a:lnTo>
                    <a:lnTo>
                      <a:pt x="39298" y="9830"/>
                    </a:lnTo>
                    <a:lnTo>
                      <a:pt x="38569" y="10598"/>
                    </a:lnTo>
                    <a:lnTo>
                      <a:pt x="37801" y="11406"/>
                    </a:lnTo>
                    <a:lnTo>
                      <a:pt x="36974" y="12194"/>
                    </a:lnTo>
                    <a:lnTo>
                      <a:pt x="36087" y="13002"/>
                    </a:lnTo>
                    <a:lnTo>
                      <a:pt x="35162" y="13790"/>
                    </a:lnTo>
                    <a:lnTo>
                      <a:pt x="34196" y="14597"/>
                    </a:lnTo>
                    <a:lnTo>
                      <a:pt x="33172" y="15385"/>
                    </a:lnTo>
                    <a:lnTo>
                      <a:pt x="32108" y="16173"/>
                    </a:lnTo>
                    <a:lnTo>
                      <a:pt x="31005" y="16961"/>
                    </a:lnTo>
                    <a:lnTo>
                      <a:pt x="29883" y="17749"/>
                    </a:lnTo>
                    <a:lnTo>
                      <a:pt x="28701" y="18497"/>
                    </a:lnTo>
                    <a:lnTo>
                      <a:pt x="27479" y="19266"/>
                    </a:lnTo>
                    <a:lnTo>
                      <a:pt x="26238" y="19995"/>
                    </a:lnTo>
                    <a:lnTo>
                      <a:pt x="24879" y="20763"/>
                    </a:lnTo>
                    <a:lnTo>
                      <a:pt x="23500" y="21492"/>
                    </a:lnTo>
                    <a:lnTo>
                      <a:pt x="22141" y="22181"/>
                    </a:lnTo>
                    <a:lnTo>
                      <a:pt x="20762" y="22831"/>
                    </a:lnTo>
                    <a:lnTo>
                      <a:pt x="19403" y="23442"/>
                    </a:lnTo>
                    <a:lnTo>
                      <a:pt x="18044" y="24013"/>
                    </a:lnTo>
                    <a:lnTo>
                      <a:pt x="16704" y="24545"/>
                    </a:lnTo>
                    <a:lnTo>
                      <a:pt x="15404" y="25018"/>
                    </a:lnTo>
                    <a:lnTo>
                      <a:pt x="14104" y="25431"/>
                    </a:lnTo>
                    <a:lnTo>
                      <a:pt x="12844" y="25806"/>
                    </a:lnTo>
                    <a:lnTo>
                      <a:pt x="11622" y="26121"/>
                    </a:lnTo>
                    <a:lnTo>
                      <a:pt x="10440" y="26396"/>
                    </a:lnTo>
                    <a:lnTo>
                      <a:pt x="9869" y="26495"/>
                    </a:lnTo>
                    <a:lnTo>
                      <a:pt x="9298" y="26593"/>
                    </a:lnTo>
                    <a:lnTo>
                      <a:pt x="8746" y="26692"/>
                    </a:lnTo>
                    <a:lnTo>
                      <a:pt x="8195" y="26751"/>
                    </a:lnTo>
                    <a:lnTo>
                      <a:pt x="7683" y="26810"/>
                    </a:lnTo>
                    <a:lnTo>
                      <a:pt x="7170" y="26850"/>
                    </a:lnTo>
                    <a:lnTo>
                      <a:pt x="6678" y="26869"/>
                    </a:lnTo>
                    <a:lnTo>
                      <a:pt x="5713" y="26869"/>
                    </a:lnTo>
                    <a:lnTo>
                      <a:pt x="5260" y="26850"/>
                    </a:lnTo>
                    <a:lnTo>
                      <a:pt x="4807" y="26790"/>
                    </a:lnTo>
                    <a:lnTo>
                      <a:pt x="4393" y="26751"/>
                    </a:lnTo>
                    <a:lnTo>
                      <a:pt x="3999" y="26672"/>
                    </a:lnTo>
                    <a:lnTo>
                      <a:pt x="3605" y="26574"/>
                    </a:lnTo>
                    <a:lnTo>
                      <a:pt x="3251" y="26475"/>
                    </a:lnTo>
                    <a:lnTo>
                      <a:pt x="2916" y="26357"/>
                    </a:lnTo>
                    <a:lnTo>
                      <a:pt x="2601" y="26219"/>
                    </a:lnTo>
                    <a:lnTo>
                      <a:pt x="2325" y="26062"/>
                    </a:lnTo>
                    <a:lnTo>
                      <a:pt x="2049" y="25884"/>
                    </a:lnTo>
                    <a:lnTo>
                      <a:pt x="1813" y="25707"/>
                    </a:lnTo>
                    <a:lnTo>
                      <a:pt x="1576" y="25510"/>
                    </a:lnTo>
                    <a:lnTo>
                      <a:pt x="1379" y="25293"/>
                    </a:lnTo>
                    <a:lnTo>
                      <a:pt x="1202" y="25077"/>
                    </a:lnTo>
                    <a:lnTo>
                      <a:pt x="1044" y="24821"/>
                    </a:lnTo>
                    <a:lnTo>
                      <a:pt x="0" y="25431"/>
                    </a:lnTo>
                    <a:lnTo>
                      <a:pt x="217" y="25766"/>
                    </a:lnTo>
                    <a:lnTo>
                      <a:pt x="473" y="26081"/>
                    </a:lnTo>
                    <a:lnTo>
                      <a:pt x="749" y="26377"/>
                    </a:lnTo>
                    <a:lnTo>
                      <a:pt x="1044" y="26653"/>
                    </a:lnTo>
                    <a:lnTo>
                      <a:pt x="1281" y="26830"/>
                    </a:lnTo>
                    <a:lnTo>
                      <a:pt x="1537" y="27007"/>
                    </a:lnTo>
                    <a:lnTo>
                      <a:pt x="1813" y="27165"/>
                    </a:lnTo>
                    <a:lnTo>
                      <a:pt x="2088" y="27303"/>
                    </a:lnTo>
                    <a:lnTo>
                      <a:pt x="2384" y="27421"/>
                    </a:lnTo>
                    <a:lnTo>
                      <a:pt x="2679" y="27539"/>
                    </a:lnTo>
                    <a:lnTo>
                      <a:pt x="2994" y="27657"/>
                    </a:lnTo>
                    <a:lnTo>
                      <a:pt x="3310" y="27736"/>
                    </a:lnTo>
                    <a:lnTo>
                      <a:pt x="3625" y="27815"/>
                    </a:lnTo>
                    <a:lnTo>
                      <a:pt x="3979" y="27894"/>
                    </a:lnTo>
                    <a:lnTo>
                      <a:pt x="4314" y="27953"/>
                    </a:lnTo>
                    <a:lnTo>
                      <a:pt x="4669" y="27992"/>
                    </a:lnTo>
                    <a:lnTo>
                      <a:pt x="5417" y="28051"/>
                    </a:lnTo>
                    <a:lnTo>
                      <a:pt x="6186" y="28071"/>
                    </a:lnTo>
                    <a:lnTo>
                      <a:pt x="6717" y="28071"/>
                    </a:lnTo>
                    <a:lnTo>
                      <a:pt x="7249" y="28051"/>
                    </a:lnTo>
                    <a:lnTo>
                      <a:pt x="7781" y="28012"/>
                    </a:lnTo>
                    <a:lnTo>
                      <a:pt x="8333" y="27953"/>
                    </a:lnTo>
                    <a:lnTo>
                      <a:pt x="8904" y="27874"/>
                    </a:lnTo>
                    <a:lnTo>
                      <a:pt x="9495" y="27795"/>
                    </a:lnTo>
                    <a:lnTo>
                      <a:pt x="10086" y="27697"/>
                    </a:lnTo>
                    <a:lnTo>
                      <a:pt x="10677" y="27578"/>
                    </a:lnTo>
                    <a:lnTo>
                      <a:pt x="11603" y="27362"/>
                    </a:lnTo>
                    <a:lnTo>
                      <a:pt x="12528" y="27145"/>
                    </a:lnTo>
                    <a:lnTo>
                      <a:pt x="13494" y="26869"/>
                    </a:lnTo>
                    <a:lnTo>
                      <a:pt x="14459" y="26574"/>
                    </a:lnTo>
                    <a:lnTo>
                      <a:pt x="15463" y="26259"/>
                    </a:lnTo>
                    <a:lnTo>
                      <a:pt x="16468" y="25904"/>
                    </a:lnTo>
                    <a:lnTo>
                      <a:pt x="17473" y="25530"/>
                    </a:lnTo>
                    <a:lnTo>
                      <a:pt x="18497" y="25136"/>
                    </a:lnTo>
                    <a:lnTo>
                      <a:pt x="19541" y="24702"/>
                    </a:lnTo>
                    <a:lnTo>
                      <a:pt x="20565" y="24249"/>
                    </a:lnTo>
                    <a:lnTo>
                      <a:pt x="21609" y="23777"/>
                    </a:lnTo>
                    <a:lnTo>
                      <a:pt x="22653" y="23264"/>
                    </a:lnTo>
                    <a:lnTo>
                      <a:pt x="23717" y="22752"/>
                    </a:lnTo>
                    <a:lnTo>
                      <a:pt x="24761" y="22201"/>
                    </a:lnTo>
                    <a:lnTo>
                      <a:pt x="25805" y="21630"/>
                    </a:lnTo>
                    <a:lnTo>
                      <a:pt x="26849" y="21039"/>
                    </a:lnTo>
                    <a:lnTo>
                      <a:pt x="27814" y="20467"/>
                    </a:lnTo>
                    <a:lnTo>
                      <a:pt x="28760" y="19896"/>
                    </a:lnTo>
                    <a:lnTo>
                      <a:pt x="29686" y="19305"/>
                    </a:lnTo>
                    <a:lnTo>
                      <a:pt x="30592" y="18714"/>
                    </a:lnTo>
                    <a:lnTo>
                      <a:pt x="31478" y="18104"/>
                    </a:lnTo>
                    <a:lnTo>
                      <a:pt x="32345" y="17493"/>
                    </a:lnTo>
                    <a:lnTo>
                      <a:pt x="33192" y="16882"/>
                    </a:lnTo>
                    <a:lnTo>
                      <a:pt x="33999" y="16272"/>
                    </a:lnTo>
                    <a:lnTo>
                      <a:pt x="34787" y="15641"/>
                    </a:lnTo>
                    <a:lnTo>
                      <a:pt x="35556" y="15031"/>
                    </a:lnTo>
                    <a:lnTo>
                      <a:pt x="36304" y="14400"/>
                    </a:lnTo>
                    <a:lnTo>
                      <a:pt x="37013" y="13770"/>
                    </a:lnTo>
                    <a:lnTo>
                      <a:pt x="37703" y="13159"/>
                    </a:lnTo>
                    <a:lnTo>
                      <a:pt x="38372" y="12529"/>
                    </a:lnTo>
                    <a:lnTo>
                      <a:pt x="39003" y="11899"/>
                    </a:lnTo>
                    <a:lnTo>
                      <a:pt x="39594" y="11288"/>
                    </a:lnTo>
                    <a:lnTo>
                      <a:pt x="40165" y="10658"/>
                    </a:lnTo>
                    <a:lnTo>
                      <a:pt x="40697" y="10047"/>
                    </a:lnTo>
                    <a:lnTo>
                      <a:pt x="41209" y="9436"/>
                    </a:lnTo>
                    <a:lnTo>
                      <a:pt x="41682" y="8845"/>
                    </a:lnTo>
                    <a:lnTo>
                      <a:pt x="42135" y="8235"/>
                    </a:lnTo>
                    <a:lnTo>
                      <a:pt x="42548" y="7644"/>
                    </a:lnTo>
                    <a:lnTo>
                      <a:pt x="42923" y="7053"/>
                    </a:lnTo>
                    <a:lnTo>
                      <a:pt x="43258" y="6482"/>
                    </a:lnTo>
                    <a:lnTo>
                      <a:pt x="43573" y="5910"/>
                    </a:lnTo>
                    <a:lnTo>
                      <a:pt x="43829" y="5339"/>
                    </a:lnTo>
                    <a:lnTo>
                      <a:pt x="44065" y="4788"/>
                    </a:lnTo>
                    <a:lnTo>
                      <a:pt x="44262" y="4256"/>
                    </a:lnTo>
                    <a:lnTo>
                      <a:pt x="44400" y="3724"/>
                    </a:lnTo>
                    <a:lnTo>
                      <a:pt x="44518" y="3192"/>
                    </a:lnTo>
                    <a:lnTo>
                      <a:pt x="44577" y="2680"/>
                    </a:lnTo>
                    <a:lnTo>
                      <a:pt x="44617" y="2168"/>
                    </a:lnTo>
                    <a:lnTo>
                      <a:pt x="44597" y="1872"/>
                    </a:lnTo>
                    <a:lnTo>
                      <a:pt x="44577" y="1596"/>
                    </a:lnTo>
                    <a:lnTo>
                      <a:pt x="44538" y="1301"/>
                    </a:lnTo>
                    <a:lnTo>
                      <a:pt x="44479" y="1025"/>
                    </a:lnTo>
                    <a:lnTo>
                      <a:pt x="44400" y="769"/>
                    </a:lnTo>
                    <a:lnTo>
                      <a:pt x="44302" y="493"/>
                    </a:lnTo>
                    <a:lnTo>
                      <a:pt x="44183" y="237"/>
                    </a:lnTo>
                    <a:lnTo>
                      <a:pt x="4406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32"/>
              <p:cNvSpPr/>
              <p:nvPr/>
            </p:nvSpPr>
            <p:spPr>
              <a:xfrm>
                <a:off x="2439975" y="637975"/>
                <a:ext cx="1231650" cy="450150"/>
              </a:xfrm>
              <a:custGeom>
                <a:avLst/>
                <a:gdLst/>
                <a:ahLst/>
                <a:cxnLst/>
                <a:rect l="l" t="t" r="r" b="b"/>
                <a:pathLst>
                  <a:path w="49266" h="18006" extrusionOk="0">
                    <a:moveTo>
                      <a:pt x="118" y="1"/>
                    </a:moveTo>
                    <a:lnTo>
                      <a:pt x="79" y="218"/>
                    </a:lnTo>
                    <a:lnTo>
                      <a:pt x="39" y="454"/>
                    </a:lnTo>
                    <a:lnTo>
                      <a:pt x="20" y="671"/>
                    </a:lnTo>
                    <a:lnTo>
                      <a:pt x="0" y="887"/>
                    </a:lnTo>
                    <a:lnTo>
                      <a:pt x="20" y="1143"/>
                    </a:lnTo>
                    <a:lnTo>
                      <a:pt x="39" y="1400"/>
                    </a:lnTo>
                    <a:lnTo>
                      <a:pt x="79" y="1675"/>
                    </a:lnTo>
                    <a:lnTo>
                      <a:pt x="138" y="1931"/>
                    </a:lnTo>
                    <a:lnTo>
                      <a:pt x="217" y="2187"/>
                    </a:lnTo>
                    <a:lnTo>
                      <a:pt x="296" y="2444"/>
                    </a:lnTo>
                    <a:lnTo>
                      <a:pt x="414" y="2700"/>
                    </a:lnTo>
                    <a:lnTo>
                      <a:pt x="532" y="2956"/>
                    </a:lnTo>
                    <a:lnTo>
                      <a:pt x="768" y="3409"/>
                    </a:lnTo>
                    <a:lnTo>
                      <a:pt x="1044" y="3862"/>
                    </a:lnTo>
                    <a:lnTo>
                      <a:pt x="1359" y="4315"/>
                    </a:lnTo>
                    <a:lnTo>
                      <a:pt x="1694" y="4768"/>
                    </a:lnTo>
                    <a:lnTo>
                      <a:pt x="2029" y="5162"/>
                    </a:lnTo>
                    <a:lnTo>
                      <a:pt x="2403" y="5556"/>
                    </a:lnTo>
                    <a:lnTo>
                      <a:pt x="2797" y="5950"/>
                    </a:lnTo>
                    <a:lnTo>
                      <a:pt x="3211" y="6344"/>
                    </a:lnTo>
                    <a:lnTo>
                      <a:pt x="3644" y="6757"/>
                    </a:lnTo>
                    <a:lnTo>
                      <a:pt x="4097" y="7151"/>
                    </a:lnTo>
                    <a:lnTo>
                      <a:pt x="4590" y="7545"/>
                    </a:lnTo>
                    <a:lnTo>
                      <a:pt x="5102" y="7939"/>
                    </a:lnTo>
                    <a:lnTo>
                      <a:pt x="5890" y="8511"/>
                    </a:lnTo>
                    <a:lnTo>
                      <a:pt x="6737" y="9102"/>
                    </a:lnTo>
                    <a:lnTo>
                      <a:pt x="7623" y="9673"/>
                    </a:lnTo>
                    <a:lnTo>
                      <a:pt x="8569" y="10244"/>
                    </a:lnTo>
                    <a:lnTo>
                      <a:pt x="9534" y="10796"/>
                    </a:lnTo>
                    <a:lnTo>
                      <a:pt x="10558" y="11347"/>
                    </a:lnTo>
                    <a:lnTo>
                      <a:pt x="11602" y="11879"/>
                    </a:lnTo>
                    <a:lnTo>
                      <a:pt x="12666" y="12411"/>
                    </a:lnTo>
                    <a:lnTo>
                      <a:pt x="13789" y="12903"/>
                    </a:lnTo>
                    <a:lnTo>
                      <a:pt x="14912" y="13396"/>
                    </a:lnTo>
                    <a:lnTo>
                      <a:pt x="16074" y="13869"/>
                    </a:lnTo>
                    <a:lnTo>
                      <a:pt x="17275" y="14322"/>
                    </a:lnTo>
                    <a:lnTo>
                      <a:pt x="18477" y="14735"/>
                    </a:lnTo>
                    <a:lnTo>
                      <a:pt x="19698" y="15149"/>
                    </a:lnTo>
                    <a:lnTo>
                      <a:pt x="20939" y="15523"/>
                    </a:lnTo>
                    <a:lnTo>
                      <a:pt x="22200" y="15878"/>
                    </a:lnTo>
                    <a:lnTo>
                      <a:pt x="23205" y="16134"/>
                    </a:lnTo>
                    <a:lnTo>
                      <a:pt x="24209" y="16370"/>
                    </a:lnTo>
                    <a:lnTo>
                      <a:pt x="25194" y="16607"/>
                    </a:lnTo>
                    <a:lnTo>
                      <a:pt x="26179" y="16823"/>
                    </a:lnTo>
                    <a:lnTo>
                      <a:pt x="27144" y="17001"/>
                    </a:lnTo>
                    <a:lnTo>
                      <a:pt x="28109" y="17178"/>
                    </a:lnTo>
                    <a:lnTo>
                      <a:pt x="29075" y="17335"/>
                    </a:lnTo>
                    <a:lnTo>
                      <a:pt x="30020" y="17473"/>
                    </a:lnTo>
                    <a:lnTo>
                      <a:pt x="30946" y="17611"/>
                    </a:lnTo>
                    <a:lnTo>
                      <a:pt x="31852" y="17710"/>
                    </a:lnTo>
                    <a:lnTo>
                      <a:pt x="32758" y="17808"/>
                    </a:lnTo>
                    <a:lnTo>
                      <a:pt x="33645" y="17887"/>
                    </a:lnTo>
                    <a:lnTo>
                      <a:pt x="34531" y="17946"/>
                    </a:lnTo>
                    <a:lnTo>
                      <a:pt x="35378" y="17985"/>
                    </a:lnTo>
                    <a:lnTo>
                      <a:pt x="36225" y="18005"/>
                    </a:lnTo>
                    <a:lnTo>
                      <a:pt x="37033" y="18005"/>
                    </a:lnTo>
                    <a:lnTo>
                      <a:pt x="38234" y="17985"/>
                    </a:lnTo>
                    <a:lnTo>
                      <a:pt x="39377" y="17946"/>
                    </a:lnTo>
                    <a:lnTo>
                      <a:pt x="40460" y="17848"/>
                    </a:lnTo>
                    <a:lnTo>
                      <a:pt x="41504" y="17729"/>
                    </a:lnTo>
                    <a:lnTo>
                      <a:pt x="42253" y="17611"/>
                    </a:lnTo>
                    <a:lnTo>
                      <a:pt x="42982" y="17473"/>
                    </a:lnTo>
                    <a:lnTo>
                      <a:pt x="43671" y="17296"/>
                    </a:lnTo>
                    <a:lnTo>
                      <a:pt x="44321" y="17119"/>
                    </a:lnTo>
                    <a:lnTo>
                      <a:pt x="44794" y="16981"/>
                    </a:lnTo>
                    <a:lnTo>
                      <a:pt x="45247" y="16823"/>
                    </a:lnTo>
                    <a:lnTo>
                      <a:pt x="45680" y="16646"/>
                    </a:lnTo>
                    <a:lnTo>
                      <a:pt x="46094" y="16469"/>
                    </a:lnTo>
                    <a:lnTo>
                      <a:pt x="46488" y="16252"/>
                    </a:lnTo>
                    <a:lnTo>
                      <a:pt x="46862" y="16055"/>
                    </a:lnTo>
                    <a:lnTo>
                      <a:pt x="47217" y="15819"/>
                    </a:lnTo>
                    <a:lnTo>
                      <a:pt x="47552" y="15582"/>
                    </a:lnTo>
                    <a:lnTo>
                      <a:pt x="47847" y="15346"/>
                    </a:lnTo>
                    <a:lnTo>
                      <a:pt x="48143" y="15070"/>
                    </a:lnTo>
                    <a:lnTo>
                      <a:pt x="48399" y="14794"/>
                    </a:lnTo>
                    <a:lnTo>
                      <a:pt x="48615" y="14499"/>
                    </a:lnTo>
                    <a:lnTo>
                      <a:pt x="48832" y="14184"/>
                    </a:lnTo>
                    <a:lnTo>
                      <a:pt x="49009" y="13849"/>
                    </a:lnTo>
                    <a:lnTo>
                      <a:pt x="49147" y="13514"/>
                    </a:lnTo>
                    <a:lnTo>
                      <a:pt x="49265" y="13159"/>
                    </a:lnTo>
                    <a:lnTo>
                      <a:pt x="48103" y="12864"/>
                    </a:lnTo>
                    <a:lnTo>
                      <a:pt x="48024" y="13081"/>
                    </a:lnTo>
                    <a:lnTo>
                      <a:pt x="47946" y="13278"/>
                    </a:lnTo>
                    <a:lnTo>
                      <a:pt x="47827" y="13494"/>
                    </a:lnTo>
                    <a:lnTo>
                      <a:pt x="47709" y="13691"/>
                    </a:lnTo>
                    <a:lnTo>
                      <a:pt x="47591" y="13869"/>
                    </a:lnTo>
                    <a:lnTo>
                      <a:pt x="47453" y="14026"/>
                    </a:lnTo>
                    <a:lnTo>
                      <a:pt x="47295" y="14203"/>
                    </a:lnTo>
                    <a:lnTo>
                      <a:pt x="47138" y="14361"/>
                    </a:lnTo>
                    <a:lnTo>
                      <a:pt x="46941" y="14519"/>
                    </a:lnTo>
                    <a:lnTo>
                      <a:pt x="46744" y="14676"/>
                    </a:lnTo>
                    <a:lnTo>
                      <a:pt x="46547" y="14834"/>
                    </a:lnTo>
                    <a:lnTo>
                      <a:pt x="46311" y="14972"/>
                    </a:lnTo>
                    <a:lnTo>
                      <a:pt x="45936" y="15188"/>
                    </a:lnTo>
                    <a:lnTo>
                      <a:pt x="45542" y="15385"/>
                    </a:lnTo>
                    <a:lnTo>
                      <a:pt x="45109" y="15582"/>
                    </a:lnTo>
                    <a:lnTo>
                      <a:pt x="44656" y="15760"/>
                    </a:lnTo>
                    <a:lnTo>
                      <a:pt x="44163" y="15917"/>
                    </a:lnTo>
                    <a:lnTo>
                      <a:pt x="43632" y="16075"/>
                    </a:lnTo>
                    <a:lnTo>
                      <a:pt x="43080" y="16213"/>
                    </a:lnTo>
                    <a:lnTo>
                      <a:pt x="42509" y="16331"/>
                    </a:lnTo>
                    <a:lnTo>
                      <a:pt x="41898" y="16449"/>
                    </a:lnTo>
                    <a:lnTo>
                      <a:pt x="41288" y="16528"/>
                    </a:lnTo>
                    <a:lnTo>
                      <a:pt x="40637" y="16626"/>
                    </a:lnTo>
                    <a:lnTo>
                      <a:pt x="39948" y="16685"/>
                    </a:lnTo>
                    <a:lnTo>
                      <a:pt x="39259" y="16744"/>
                    </a:lnTo>
                    <a:lnTo>
                      <a:pt x="38530" y="16784"/>
                    </a:lnTo>
                    <a:lnTo>
                      <a:pt x="37801" y="16804"/>
                    </a:lnTo>
                    <a:lnTo>
                      <a:pt x="36245" y="16804"/>
                    </a:lnTo>
                    <a:lnTo>
                      <a:pt x="35417" y="16764"/>
                    </a:lnTo>
                    <a:lnTo>
                      <a:pt x="34590" y="16725"/>
                    </a:lnTo>
                    <a:lnTo>
                      <a:pt x="33743" y="16685"/>
                    </a:lnTo>
                    <a:lnTo>
                      <a:pt x="32876" y="16607"/>
                    </a:lnTo>
                    <a:lnTo>
                      <a:pt x="31990" y="16508"/>
                    </a:lnTo>
                    <a:lnTo>
                      <a:pt x="31084" y="16410"/>
                    </a:lnTo>
                    <a:lnTo>
                      <a:pt x="30178" y="16291"/>
                    </a:lnTo>
                    <a:lnTo>
                      <a:pt x="29252" y="16154"/>
                    </a:lnTo>
                    <a:lnTo>
                      <a:pt x="28326" y="15996"/>
                    </a:lnTo>
                    <a:lnTo>
                      <a:pt x="27381" y="15819"/>
                    </a:lnTo>
                    <a:lnTo>
                      <a:pt x="26415" y="15641"/>
                    </a:lnTo>
                    <a:lnTo>
                      <a:pt x="25450" y="15425"/>
                    </a:lnTo>
                    <a:lnTo>
                      <a:pt x="24485" y="15208"/>
                    </a:lnTo>
                    <a:lnTo>
                      <a:pt x="23500" y="14972"/>
                    </a:lnTo>
                    <a:lnTo>
                      <a:pt x="22515" y="14716"/>
                    </a:lnTo>
                    <a:lnTo>
                      <a:pt x="21432" y="14420"/>
                    </a:lnTo>
                    <a:lnTo>
                      <a:pt x="20388" y="14085"/>
                    </a:lnTo>
                    <a:lnTo>
                      <a:pt x="19324" y="13750"/>
                    </a:lnTo>
                    <a:lnTo>
                      <a:pt x="18300" y="13396"/>
                    </a:lnTo>
                    <a:lnTo>
                      <a:pt x="17275" y="13022"/>
                    </a:lnTo>
                    <a:lnTo>
                      <a:pt x="16271" y="12647"/>
                    </a:lnTo>
                    <a:lnTo>
                      <a:pt x="15266" y="12234"/>
                    </a:lnTo>
                    <a:lnTo>
                      <a:pt x="14301" y="11820"/>
                    </a:lnTo>
                    <a:lnTo>
                      <a:pt x="12902" y="11170"/>
                    </a:lnTo>
                    <a:lnTo>
                      <a:pt x="11543" y="10500"/>
                    </a:lnTo>
                    <a:lnTo>
                      <a:pt x="10243" y="9811"/>
                    </a:lnTo>
                    <a:lnTo>
                      <a:pt x="9002" y="9102"/>
                    </a:lnTo>
                    <a:lnTo>
                      <a:pt x="8116" y="8570"/>
                    </a:lnTo>
                    <a:lnTo>
                      <a:pt x="7288" y="8018"/>
                    </a:lnTo>
                    <a:lnTo>
                      <a:pt x="6481" y="7467"/>
                    </a:lnTo>
                    <a:lnTo>
                      <a:pt x="5732" y="6915"/>
                    </a:lnTo>
                    <a:lnTo>
                      <a:pt x="5043" y="6364"/>
                    </a:lnTo>
                    <a:lnTo>
                      <a:pt x="4393" y="5812"/>
                    </a:lnTo>
                    <a:lnTo>
                      <a:pt x="3802" y="5260"/>
                    </a:lnTo>
                    <a:lnTo>
                      <a:pt x="3270" y="4709"/>
                    </a:lnTo>
                    <a:lnTo>
                      <a:pt x="2778" y="4177"/>
                    </a:lnTo>
                    <a:lnTo>
                      <a:pt x="2364" y="3665"/>
                    </a:lnTo>
                    <a:lnTo>
                      <a:pt x="2009" y="3153"/>
                    </a:lnTo>
                    <a:lnTo>
                      <a:pt x="1852" y="2897"/>
                    </a:lnTo>
                    <a:lnTo>
                      <a:pt x="1714" y="2641"/>
                    </a:lnTo>
                    <a:lnTo>
                      <a:pt x="1596" y="2404"/>
                    </a:lnTo>
                    <a:lnTo>
                      <a:pt x="1497" y="2168"/>
                    </a:lnTo>
                    <a:lnTo>
                      <a:pt x="1399" y="1951"/>
                    </a:lnTo>
                    <a:lnTo>
                      <a:pt x="1340" y="1715"/>
                    </a:lnTo>
                    <a:lnTo>
                      <a:pt x="1280" y="1498"/>
                    </a:lnTo>
                    <a:lnTo>
                      <a:pt x="1241" y="1301"/>
                    </a:lnTo>
                    <a:lnTo>
                      <a:pt x="1221" y="1084"/>
                    </a:lnTo>
                    <a:lnTo>
                      <a:pt x="1221" y="887"/>
                    </a:lnTo>
                    <a:lnTo>
                      <a:pt x="1221" y="592"/>
                    </a:lnTo>
                    <a:lnTo>
                      <a:pt x="1280" y="316"/>
                    </a:lnTo>
                    <a:lnTo>
                      <a:pt x="11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32"/>
              <p:cNvSpPr/>
              <p:nvPr/>
            </p:nvSpPr>
            <p:spPr>
              <a:xfrm>
                <a:off x="2675350" y="251900"/>
                <a:ext cx="699800" cy="1114950"/>
              </a:xfrm>
              <a:custGeom>
                <a:avLst/>
                <a:gdLst/>
                <a:ahLst/>
                <a:cxnLst/>
                <a:rect l="l" t="t" r="r" b="b"/>
                <a:pathLst>
                  <a:path w="27992" h="44598" extrusionOk="0">
                    <a:moveTo>
                      <a:pt x="2562" y="1"/>
                    </a:moveTo>
                    <a:lnTo>
                      <a:pt x="2227" y="217"/>
                    </a:lnTo>
                    <a:lnTo>
                      <a:pt x="1931" y="454"/>
                    </a:lnTo>
                    <a:lnTo>
                      <a:pt x="1655" y="729"/>
                    </a:lnTo>
                    <a:lnTo>
                      <a:pt x="1399" y="1025"/>
                    </a:lnTo>
                    <a:lnTo>
                      <a:pt x="1222" y="1261"/>
                    </a:lnTo>
                    <a:lnTo>
                      <a:pt x="1045" y="1517"/>
                    </a:lnTo>
                    <a:lnTo>
                      <a:pt x="907" y="1773"/>
                    </a:lnTo>
                    <a:lnTo>
                      <a:pt x="769" y="2049"/>
                    </a:lnTo>
                    <a:lnTo>
                      <a:pt x="631" y="2345"/>
                    </a:lnTo>
                    <a:lnTo>
                      <a:pt x="533" y="2640"/>
                    </a:lnTo>
                    <a:lnTo>
                      <a:pt x="414" y="2955"/>
                    </a:lnTo>
                    <a:lnTo>
                      <a:pt x="336" y="3270"/>
                    </a:lnTo>
                    <a:lnTo>
                      <a:pt x="257" y="3605"/>
                    </a:lnTo>
                    <a:lnTo>
                      <a:pt x="178" y="3940"/>
                    </a:lnTo>
                    <a:lnTo>
                      <a:pt x="139" y="4295"/>
                    </a:lnTo>
                    <a:lnTo>
                      <a:pt x="80" y="4669"/>
                    </a:lnTo>
                    <a:lnTo>
                      <a:pt x="21" y="5418"/>
                    </a:lnTo>
                    <a:lnTo>
                      <a:pt x="1" y="6206"/>
                    </a:lnTo>
                    <a:lnTo>
                      <a:pt x="21" y="6698"/>
                    </a:lnTo>
                    <a:lnTo>
                      <a:pt x="40" y="7230"/>
                    </a:lnTo>
                    <a:lnTo>
                      <a:pt x="80" y="7742"/>
                    </a:lnTo>
                    <a:lnTo>
                      <a:pt x="119" y="8294"/>
                    </a:lnTo>
                    <a:lnTo>
                      <a:pt x="178" y="8845"/>
                    </a:lnTo>
                    <a:lnTo>
                      <a:pt x="257" y="9397"/>
                    </a:lnTo>
                    <a:lnTo>
                      <a:pt x="454" y="10559"/>
                    </a:lnTo>
                    <a:lnTo>
                      <a:pt x="651" y="11445"/>
                    </a:lnTo>
                    <a:lnTo>
                      <a:pt x="868" y="12371"/>
                    </a:lnTo>
                    <a:lnTo>
                      <a:pt x="1104" y="13317"/>
                    </a:lnTo>
                    <a:lnTo>
                      <a:pt x="1380" y="14282"/>
                    </a:lnTo>
                    <a:lnTo>
                      <a:pt x="1695" y="15247"/>
                    </a:lnTo>
                    <a:lnTo>
                      <a:pt x="2030" y="16252"/>
                    </a:lnTo>
                    <a:lnTo>
                      <a:pt x="2404" y="17256"/>
                    </a:lnTo>
                    <a:lnTo>
                      <a:pt x="2798" y="18281"/>
                    </a:lnTo>
                    <a:lnTo>
                      <a:pt x="3212" y="19325"/>
                    </a:lnTo>
                    <a:lnTo>
                      <a:pt x="3665" y="20369"/>
                    </a:lnTo>
                    <a:lnTo>
                      <a:pt x="4137" y="21432"/>
                    </a:lnTo>
                    <a:lnTo>
                      <a:pt x="4650" y="22516"/>
                    </a:lnTo>
                    <a:lnTo>
                      <a:pt x="5181" y="23579"/>
                    </a:lnTo>
                    <a:lnTo>
                      <a:pt x="5733" y="24663"/>
                    </a:lnTo>
                    <a:lnTo>
                      <a:pt x="6324" y="25746"/>
                    </a:lnTo>
                    <a:lnTo>
                      <a:pt x="6954" y="26830"/>
                    </a:lnTo>
                    <a:lnTo>
                      <a:pt x="7526" y="27814"/>
                    </a:lnTo>
                    <a:lnTo>
                      <a:pt x="8097" y="28760"/>
                    </a:lnTo>
                    <a:lnTo>
                      <a:pt x="8688" y="29686"/>
                    </a:lnTo>
                    <a:lnTo>
                      <a:pt x="9279" y="30592"/>
                    </a:lnTo>
                    <a:lnTo>
                      <a:pt x="9870" y="31478"/>
                    </a:lnTo>
                    <a:lnTo>
                      <a:pt x="10480" y="32345"/>
                    </a:lnTo>
                    <a:lnTo>
                      <a:pt x="11091" y="33192"/>
                    </a:lnTo>
                    <a:lnTo>
                      <a:pt x="11721" y="34000"/>
                    </a:lnTo>
                    <a:lnTo>
                      <a:pt x="12332" y="34788"/>
                    </a:lnTo>
                    <a:lnTo>
                      <a:pt x="12962" y="35556"/>
                    </a:lnTo>
                    <a:lnTo>
                      <a:pt x="13573" y="36304"/>
                    </a:lnTo>
                    <a:lnTo>
                      <a:pt x="14203" y="37014"/>
                    </a:lnTo>
                    <a:lnTo>
                      <a:pt x="14834" y="37703"/>
                    </a:lnTo>
                    <a:lnTo>
                      <a:pt x="15464" y="38353"/>
                    </a:lnTo>
                    <a:lnTo>
                      <a:pt x="16075" y="38983"/>
                    </a:lnTo>
                    <a:lnTo>
                      <a:pt x="16705" y="39594"/>
                    </a:lnTo>
                    <a:lnTo>
                      <a:pt x="17316" y="40165"/>
                    </a:lnTo>
                    <a:lnTo>
                      <a:pt x="17926" y="40697"/>
                    </a:lnTo>
                    <a:lnTo>
                      <a:pt x="18537" y="41209"/>
                    </a:lnTo>
                    <a:lnTo>
                      <a:pt x="19147" y="41682"/>
                    </a:lnTo>
                    <a:lnTo>
                      <a:pt x="19738" y="42135"/>
                    </a:lnTo>
                    <a:lnTo>
                      <a:pt x="20349" y="42549"/>
                    </a:lnTo>
                    <a:lnTo>
                      <a:pt x="20920" y="42923"/>
                    </a:lnTo>
                    <a:lnTo>
                      <a:pt x="21511" y="43258"/>
                    </a:lnTo>
                    <a:lnTo>
                      <a:pt x="22083" y="43553"/>
                    </a:lnTo>
                    <a:lnTo>
                      <a:pt x="22634" y="43829"/>
                    </a:lnTo>
                    <a:lnTo>
                      <a:pt x="23186" y="44066"/>
                    </a:lnTo>
                    <a:lnTo>
                      <a:pt x="23737" y="44243"/>
                    </a:lnTo>
                    <a:lnTo>
                      <a:pt x="24269" y="44400"/>
                    </a:lnTo>
                    <a:lnTo>
                      <a:pt x="24801" y="44519"/>
                    </a:lnTo>
                    <a:lnTo>
                      <a:pt x="25313" y="44578"/>
                    </a:lnTo>
                    <a:lnTo>
                      <a:pt x="25825" y="44597"/>
                    </a:lnTo>
                    <a:lnTo>
                      <a:pt x="26101" y="44597"/>
                    </a:lnTo>
                    <a:lnTo>
                      <a:pt x="26396" y="44578"/>
                    </a:lnTo>
                    <a:lnTo>
                      <a:pt x="26672" y="44538"/>
                    </a:lnTo>
                    <a:lnTo>
                      <a:pt x="26948" y="44479"/>
                    </a:lnTo>
                    <a:lnTo>
                      <a:pt x="27224" y="44400"/>
                    </a:lnTo>
                    <a:lnTo>
                      <a:pt x="27480" y="44302"/>
                    </a:lnTo>
                    <a:lnTo>
                      <a:pt x="27736" y="44184"/>
                    </a:lnTo>
                    <a:lnTo>
                      <a:pt x="27992" y="44046"/>
                    </a:lnTo>
                    <a:lnTo>
                      <a:pt x="27381" y="43002"/>
                    </a:lnTo>
                    <a:lnTo>
                      <a:pt x="27224" y="43100"/>
                    </a:lnTo>
                    <a:lnTo>
                      <a:pt x="27046" y="43179"/>
                    </a:lnTo>
                    <a:lnTo>
                      <a:pt x="26849" y="43238"/>
                    </a:lnTo>
                    <a:lnTo>
                      <a:pt x="26653" y="43297"/>
                    </a:lnTo>
                    <a:lnTo>
                      <a:pt x="26456" y="43337"/>
                    </a:lnTo>
                    <a:lnTo>
                      <a:pt x="26259" y="43376"/>
                    </a:lnTo>
                    <a:lnTo>
                      <a:pt x="26042" y="43396"/>
                    </a:lnTo>
                    <a:lnTo>
                      <a:pt x="25825" y="43396"/>
                    </a:lnTo>
                    <a:lnTo>
                      <a:pt x="25412" y="43376"/>
                    </a:lnTo>
                    <a:lnTo>
                      <a:pt x="24998" y="43337"/>
                    </a:lnTo>
                    <a:lnTo>
                      <a:pt x="24565" y="43238"/>
                    </a:lnTo>
                    <a:lnTo>
                      <a:pt x="24092" y="43100"/>
                    </a:lnTo>
                    <a:lnTo>
                      <a:pt x="23678" y="42962"/>
                    </a:lnTo>
                    <a:lnTo>
                      <a:pt x="23245" y="42785"/>
                    </a:lnTo>
                    <a:lnTo>
                      <a:pt x="22811" y="42588"/>
                    </a:lnTo>
                    <a:lnTo>
                      <a:pt x="22358" y="42352"/>
                    </a:lnTo>
                    <a:lnTo>
                      <a:pt x="21886" y="42096"/>
                    </a:lnTo>
                    <a:lnTo>
                      <a:pt x="21413" y="41800"/>
                    </a:lnTo>
                    <a:lnTo>
                      <a:pt x="20940" y="41485"/>
                    </a:lnTo>
                    <a:lnTo>
                      <a:pt x="20448" y="41150"/>
                    </a:lnTo>
                    <a:lnTo>
                      <a:pt x="19699" y="40599"/>
                    </a:lnTo>
                    <a:lnTo>
                      <a:pt x="18931" y="39968"/>
                    </a:lnTo>
                    <a:lnTo>
                      <a:pt x="18163" y="39299"/>
                    </a:lnTo>
                    <a:lnTo>
                      <a:pt x="17375" y="38570"/>
                    </a:lnTo>
                    <a:lnTo>
                      <a:pt x="16587" y="37801"/>
                    </a:lnTo>
                    <a:lnTo>
                      <a:pt x="15799" y="36954"/>
                    </a:lnTo>
                    <a:lnTo>
                      <a:pt x="14991" y="36088"/>
                    </a:lnTo>
                    <a:lnTo>
                      <a:pt x="14184" y="35162"/>
                    </a:lnTo>
                    <a:lnTo>
                      <a:pt x="13396" y="34177"/>
                    </a:lnTo>
                    <a:lnTo>
                      <a:pt x="12588" y="33172"/>
                    </a:lnTo>
                    <a:lnTo>
                      <a:pt x="11800" y="32109"/>
                    </a:lnTo>
                    <a:lnTo>
                      <a:pt x="11012" y="31006"/>
                    </a:lnTo>
                    <a:lnTo>
                      <a:pt x="10244" y="29863"/>
                    </a:lnTo>
                    <a:lnTo>
                      <a:pt x="9476" y="28701"/>
                    </a:lnTo>
                    <a:lnTo>
                      <a:pt x="8727" y="27480"/>
                    </a:lnTo>
                    <a:lnTo>
                      <a:pt x="7998" y="26239"/>
                    </a:lnTo>
                    <a:lnTo>
                      <a:pt x="7191" y="24801"/>
                    </a:lnTo>
                    <a:lnTo>
                      <a:pt x="6442" y="23382"/>
                    </a:lnTo>
                    <a:lnTo>
                      <a:pt x="5733" y="21984"/>
                    </a:lnTo>
                    <a:lnTo>
                      <a:pt x="5083" y="20585"/>
                    </a:lnTo>
                    <a:lnTo>
                      <a:pt x="4472" y="19206"/>
                    </a:lnTo>
                    <a:lnTo>
                      <a:pt x="3901" y="17847"/>
                    </a:lnTo>
                    <a:lnTo>
                      <a:pt x="3409" y="16508"/>
                    </a:lnTo>
                    <a:lnTo>
                      <a:pt x="2956" y="15208"/>
                    </a:lnTo>
                    <a:lnTo>
                      <a:pt x="2542" y="13927"/>
                    </a:lnTo>
                    <a:lnTo>
                      <a:pt x="2187" y="12686"/>
                    </a:lnTo>
                    <a:lnTo>
                      <a:pt x="1892" y="11485"/>
                    </a:lnTo>
                    <a:lnTo>
                      <a:pt x="1655" y="10322"/>
                    </a:lnTo>
                    <a:lnTo>
                      <a:pt x="1458" y="9219"/>
                    </a:lnTo>
                    <a:lnTo>
                      <a:pt x="1380" y="8687"/>
                    </a:lnTo>
                    <a:lnTo>
                      <a:pt x="1321" y="8156"/>
                    </a:lnTo>
                    <a:lnTo>
                      <a:pt x="1262" y="7643"/>
                    </a:lnTo>
                    <a:lnTo>
                      <a:pt x="1242" y="7151"/>
                    </a:lnTo>
                    <a:lnTo>
                      <a:pt x="1222" y="6678"/>
                    </a:lnTo>
                    <a:lnTo>
                      <a:pt x="1202" y="6206"/>
                    </a:lnTo>
                    <a:lnTo>
                      <a:pt x="1222" y="5713"/>
                    </a:lnTo>
                    <a:lnTo>
                      <a:pt x="1242" y="5240"/>
                    </a:lnTo>
                    <a:lnTo>
                      <a:pt x="1281" y="4787"/>
                    </a:lnTo>
                    <a:lnTo>
                      <a:pt x="1340" y="4354"/>
                    </a:lnTo>
                    <a:lnTo>
                      <a:pt x="1419" y="3960"/>
                    </a:lnTo>
                    <a:lnTo>
                      <a:pt x="1498" y="3566"/>
                    </a:lnTo>
                    <a:lnTo>
                      <a:pt x="1596" y="3211"/>
                    </a:lnTo>
                    <a:lnTo>
                      <a:pt x="1715" y="2876"/>
                    </a:lnTo>
                    <a:lnTo>
                      <a:pt x="1852" y="2561"/>
                    </a:lnTo>
                    <a:lnTo>
                      <a:pt x="2010" y="2266"/>
                    </a:lnTo>
                    <a:lnTo>
                      <a:pt x="2168" y="2010"/>
                    </a:lnTo>
                    <a:lnTo>
                      <a:pt x="2345" y="1773"/>
                    </a:lnTo>
                    <a:lnTo>
                      <a:pt x="2522" y="1557"/>
                    </a:lnTo>
                    <a:lnTo>
                      <a:pt x="2719" y="1360"/>
                    </a:lnTo>
                    <a:lnTo>
                      <a:pt x="2936" y="1182"/>
                    </a:lnTo>
                    <a:lnTo>
                      <a:pt x="3153" y="1045"/>
                    </a:lnTo>
                    <a:lnTo>
                      <a:pt x="256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124" name="Google Shape;2124;p32"/>
          <p:cNvGrpSpPr/>
          <p:nvPr/>
        </p:nvGrpSpPr>
        <p:grpSpPr>
          <a:xfrm>
            <a:off x="5683625" y="4405905"/>
            <a:ext cx="491063" cy="553299"/>
            <a:chOff x="2625625" y="2522625"/>
            <a:chExt cx="431400" cy="486075"/>
          </a:xfrm>
        </p:grpSpPr>
        <p:sp>
          <p:nvSpPr>
            <p:cNvPr id="2125" name="Google Shape;2125;p32"/>
            <p:cNvSpPr/>
            <p:nvPr/>
          </p:nvSpPr>
          <p:spPr>
            <a:xfrm>
              <a:off x="2625625" y="2746675"/>
              <a:ext cx="431400" cy="262025"/>
            </a:xfrm>
            <a:custGeom>
              <a:avLst/>
              <a:gdLst/>
              <a:ahLst/>
              <a:cxnLst/>
              <a:rect l="l" t="t" r="r" b="b"/>
              <a:pathLst>
                <a:path w="17256" h="10481" extrusionOk="0">
                  <a:moveTo>
                    <a:pt x="8569" y="1"/>
                  </a:moveTo>
                  <a:lnTo>
                    <a:pt x="1320" y="4019"/>
                  </a:lnTo>
                  <a:lnTo>
                    <a:pt x="0" y="4788"/>
                  </a:lnTo>
                  <a:lnTo>
                    <a:pt x="8490" y="10480"/>
                  </a:lnTo>
                  <a:lnTo>
                    <a:pt x="17256" y="4669"/>
                  </a:lnTo>
                  <a:lnTo>
                    <a:pt x="8569"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32"/>
            <p:cNvSpPr/>
            <p:nvPr/>
          </p:nvSpPr>
          <p:spPr>
            <a:xfrm>
              <a:off x="2677825" y="2633900"/>
              <a:ext cx="164500" cy="314725"/>
            </a:xfrm>
            <a:custGeom>
              <a:avLst/>
              <a:gdLst/>
              <a:ahLst/>
              <a:cxnLst/>
              <a:rect l="l" t="t" r="r" b="b"/>
              <a:pathLst>
                <a:path w="6580" h="12589" extrusionOk="0">
                  <a:moveTo>
                    <a:pt x="0" y="1"/>
                  </a:moveTo>
                  <a:lnTo>
                    <a:pt x="0" y="8038"/>
                  </a:lnTo>
                  <a:lnTo>
                    <a:pt x="6580" y="12588"/>
                  </a:lnTo>
                  <a:lnTo>
                    <a:pt x="6580" y="457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32"/>
            <p:cNvSpPr/>
            <p:nvPr/>
          </p:nvSpPr>
          <p:spPr>
            <a:xfrm>
              <a:off x="2838350" y="2634900"/>
              <a:ext cx="168450" cy="313725"/>
            </a:xfrm>
            <a:custGeom>
              <a:avLst/>
              <a:gdLst/>
              <a:ahLst/>
              <a:cxnLst/>
              <a:rect l="l" t="t" r="r" b="b"/>
              <a:pathLst>
                <a:path w="6738" h="12549" extrusionOk="0">
                  <a:moveTo>
                    <a:pt x="6738" y="0"/>
                  </a:moveTo>
                  <a:lnTo>
                    <a:pt x="1" y="4413"/>
                  </a:lnTo>
                  <a:lnTo>
                    <a:pt x="159" y="12548"/>
                  </a:lnTo>
                  <a:lnTo>
                    <a:pt x="6738" y="7840"/>
                  </a:lnTo>
                  <a:lnTo>
                    <a:pt x="67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32"/>
            <p:cNvSpPr/>
            <p:nvPr/>
          </p:nvSpPr>
          <p:spPr>
            <a:xfrm>
              <a:off x="2677825" y="2522625"/>
              <a:ext cx="328975" cy="224075"/>
            </a:xfrm>
            <a:custGeom>
              <a:avLst/>
              <a:gdLst/>
              <a:ahLst/>
              <a:cxnLst/>
              <a:rect l="l" t="t" r="r" b="b"/>
              <a:pathLst>
                <a:path w="13159" h="8963" extrusionOk="0">
                  <a:moveTo>
                    <a:pt x="6422" y="0"/>
                  </a:moveTo>
                  <a:lnTo>
                    <a:pt x="0" y="4511"/>
                  </a:lnTo>
                  <a:lnTo>
                    <a:pt x="6422" y="8963"/>
                  </a:lnTo>
                  <a:lnTo>
                    <a:pt x="13159" y="4550"/>
                  </a:lnTo>
                  <a:lnTo>
                    <a:pt x="64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9" name="Google Shape;2129;p32"/>
          <p:cNvGrpSpPr/>
          <p:nvPr/>
        </p:nvGrpSpPr>
        <p:grpSpPr>
          <a:xfrm>
            <a:off x="248445" y="1547190"/>
            <a:ext cx="749859" cy="844847"/>
            <a:chOff x="2625625" y="2522625"/>
            <a:chExt cx="431400" cy="486075"/>
          </a:xfrm>
        </p:grpSpPr>
        <p:sp>
          <p:nvSpPr>
            <p:cNvPr id="2130" name="Google Shape;2130;p32"/>
            <p:cNvSpPr/>
            <p:nvPr/>
          </p:nvSpPr>
          <p:spPr>
            <a:xfrm>
              <a:off x="2625625" y="2746675"/>
              <a:ext cx="431400" cy="262025"/>
            </a:xfrm>
            <a:custGeom>
              <a:avLst/>
              <a:gdLst/>
              <a:ahLst/>
              <a:cxnLst/>
              <a:rect l="l" t="t" r="r" b="b"/>
              <a:pathLst>
                <a:path w="17256" h="10481" extrusionOk="0">
                  <a:moveTo>
                    <a:pt x="8569" y="1"/>
                  </a:moveTo>
                  <a:lnTo>
                    <a:pt x="1320" y="4019"/>
                  </a:lnTo>
                  <a:lnTo>
                    <a:pt x="0" y="4788"/>
                  </a:lnTo>
                  <a:lnTo>
                    <a:pt x="8490" y="10480"/>
                  </a:lnTo>
                  <a:lnTo>
                    <a:pt x="17256" y="4669"/>
                  </a:lnTo>
                  <a:lnTo>
                    <a:pt x="8569"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32"/>
            <p:cNvSpPr/>
            <p:nvPr/>
          </p:nvSpPr>
          <p:spPr>
            <a:xfrm>
              <a:off x="2677825" y="2633900"/>
              <a:ext cx="164500" cy="314725"/>
            </a:xfrm>
            <a:custGeom>
              <a:avLst/>
              <a:gdLst/>
              <a:ahLst/>
              <a:cxnLst/>
              <a:rect l="l" t="t" r="r" b="b"/>
              <a:pathLst>
                <a:path w="6580" h="12589" extrusionOk="0">
                  <a:moveTo>
                    <a:pt x="0" y="1"/>
                  </a:moveTo>
                  <a:lnTo>
                    <a:pt x="0" y="8038"/>
                  </a:lnTo>
                  <a:lnTo>
                    <a:pt x="6580" y="12588"/>
                  </a:lnTo>
                  <a:lnTo>
                    <a:pt x="6580" y="457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32"/>
            <p:cNvSpPr/>
            <p:nvPr/>
          </p:nvSpPr>
          <p:spPr>
            <a:xfrm>
              <a:off x="2838350" y="2634900"/>
              <a:ext cx="168450" cy="313725"/>
            </a:xfrm>
            <a:custGeom>
              <a:avLst/>
              <a:gdLst/>
              <a:ahLst/>
              <a:cxnLst/>
              <a:rect l="l" t="t" r="r" b="b"/>
              <a:pathLst>
                <a:path w="6738" h="12549" extrusionOk="0">
                  <a:moveTo>
                    <a:pt x="6738" y="0"/>
                  </a:moveTo>
                  <a:lnTo>
                    <a:pt x="1" y="4413"/>
                  </a:lnTo>
                  <a:lnTo>
                    <a:pt x="159" y="12548"/>
                  </a:lnTo>
                  <a:lnTo>
                    <a:pt x="6738" y="7840"/>
                  </a:lnTo>
                  <a:lnTo>
                    <a:pt x="67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32"/>
            <p:cNvSpPr/>
            <p:nvPr/>
          </p:nvSpPr>
          <p:spPr>
            <a:xfrm>
              <a:off x="2677825" y="2522625"/>
              <a:ext cx="328975" cy="224075"/>
            </a:xfrm>
            <a:custGeom>
              <a:avLst/>
              <a:gdLst/>
              <a:ahLst/>
              <a:cxnLst/>
              <a:rect l="l" t="t" r="r" b="b"/>
              <a:pathLst>
                <a:path w="13159" h="8963" extrusionOk="0">
                  <a:moveTo>
                    <a:pt x="6422" y="0"/>
                  </a:moveTo>
                  <a:lnTo>
                    <a:pt x="0" y="4511"/>
                  </a:lnTo>
                  <a:lnTo>
                    <a:pt x="6422" y="8963"/>
                  </a:lnTo>
                  <a:lnTo>
                    <a:pt x="13159" y="4550"/>
                  </a:lnTo>
                  <a:lnTo>
                    <a:pt x="64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34" name="Google Shape;2134;p32"/>
          <p:cNvGrpSpPr/>
          <p:nvPr/>
        </p:nvGrpSpPr>
        <p:grpSpPr>
          <a:xfrm>
            <a:off x="6988550" y="3586755"/>
            <a:ext cx="491063" cy="553299"/>
            <a:chOff x="2625625" y="2522625"/>
            <a:chExt cx="431400" cy="486075"/>
          </a:xfrm>
        </p:grpSpPr>
        <p:sp>
          <p:nvSpPr>
            <p:cNvPr id="2135" name="Google Shape;2135;p32"/>
            <p:cNvSpPr/>
            <p:nvPr/>
          </p:nvSpPr>
          <p:spPr>
            <a:xfrm>
              <a:off x="2625625" y="2746675"/>
              <a:ext cx="431400" cy="262025"/>
            </a:xfrm>
            <a:custGeom>
              <a:avLst/>
              <a:gdLst/>
              <a:ahLst/>
              <a:cxnLst/>
              <a:rect l="l" t="t" r="r" b="b"/>
              <a:pathLst>
                <a:path w="17256" h="10481" extrusionOk="0">
                  <a:moveTo>
                    <a:pt x="8569" y="1"/>
                  </a:moveTo>
                  <a:lnTo>
                    <a:pt x="1320" y="4019"/>
                  </a:lnTo>
                  <a:lnTo>
                    <a:pt x="0" y="4788"/>
                  </a:lnTo>
                  <a:lnTo>
                    <a:pt x="8490" y="10480"/>
                  </a:lnTo>
                  <a:lnTo>
                    <a:pt x="17256" y="4669"/>
                  </a:lnTo>
                  <a:lnTo>
                    <a:pt x="8569"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32"/>
            <p:cNvSpPr/>
            <p:nvPr/>
          </p:nvSpPr>
          <p:spPr>
            <a:xfrm>
              <a:off x="2677825" y="2633900"/>
              <a:ext cx="164500" cy="314725"/>
            </a:xfrm>
            <a:custGeom>
              <a:avLst/>
              <a:gdLst/>
              <a:ahLst/>
              <a:cxnLst/>
              <a:rect l="l" t="t" r="r" b="b"/>
              <a:pathLst>
                <a:path w="6580" h="12589" extrusionOk="0">
                  <a:moveTo>
                    <a:pt x="0" y="1"/>
                  </a:moveTo>
                  <a:lnTo>
                    <a:pt x="0" y="8038"/>
                  </a:lnTo>
                  <a:lnTo>
                    <a:pt x="6580" y="12588"/>
                  </a:lnTo>
                  <a:lnTo>
                    <a:pt x="6580" y="457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32"/>
            <p:cNvSpPr/>
            <p:nvPr/>
          </p:nvSpPr>
          <p:spPr>
            <a:xfrm>
              <a:off x="2838350" y="2634900"/>
              <a:ext cx="168450" cy="313725"/>
            </a:xfrm>
            <a:custGeom>
              <a:avLst/>
              <a:gdLst/>
              <a:ahLst/>
              <a:cxnLst/>
              <a:rect l="l" t="t" r="r" b="b"/>
              <a:pathLst>
                <a:path w="6738" h="12549" extrusionOk="0">
                  <a:moveTo>
                    <a:pt x="6738" y="0"/>
                  </a:moveTo>
                  <a:lnTo>
                    <a:pt x="1" y="4413"/>
                  </a:lnTo>
                  <a:lnTo>
                    <a:pt x="159" y="12548"/>
                  </a:lnTo>
                  <a:lnTo>
                    <a:pt x="6738" y="7840"/>
                  </a:lnTo>
                  <a:lnTo>
                    <a:pt x="67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32"/>
            <p:cNvSpPr/>
            <p:nvPr/>
          </p:nvSpPr>
          <p:spPr>
            <a:xfrm>
              <a:off x="2677825" y="2522625"/>
              <a:ext cx="328975" cy="224075"/>
            </a:xfrm>
            <a:custGeom>
              <a:avLst/>
              <a:gdLst/>
              <a:ahLst/>
              <a:cxnLst/>
              <a:rect l="l" t="t" r="r" b="b"/>
              <a:pathLst>
                <a:path w="13159" h="8963" extrusionOk="0">
                  <a:moveTo>
                    <a:pt x="6422" y="0"/>
                  </a:moveTo>
                  <a:lnTo>
                    <a:pt x="0" y="4511"/>
                  </a:lnTo>
                  <a:lnTo>
                    <a:pt x="6422" y="8963"/>
                  </a:lnTo>
                  <a:lnTo>
                    <a:pt x="13159" y="4550"/>
                  </a:lnTo>
                  <a:lnTo>
                    <a:pt x="64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7480556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70"/>
        <p:cNvGrpSpPr/>
        <p:nvPr/>
      </p:nvGrpSpPr>
      <p:grpSpPr>
        <a:xfrm>
          <a:off x="0" y="0"/>
          <a:ext cx="0" cy="0"/>
          <a:chOff x="0" y="0"/>
          <a:chExt cx="0" cy="0"/>
        </a:xfrm>
      </p:grpSpPr>
      <p:grpSp>
        <p:nvGrpSpPr>
          <p:cNvPr id="271" name="Google Shape;271;p4"/>
          <p:cNvGrpSpPr/>
          <p:nvPr/>
        </p:nvGrpSpPr>
        <p:grpSpPr>
          <a:xfrm>
            <a:off x="0" y="0"/>
            <a:ext cx="9143998" cy="5135415"/>
            <a:chOff x="0" y="0"/>
            <a:chExt cx="9143998" cy="5135415"/>
          </a:xfrm>
        </p:grpSpPr>
        <p:sp>
          <p:nvSpPr>
            <p:cNvPr id="272" name="Google Shape;272;p4"/>
            <p:cNvSpPr/>
            <p:nvPr/>
          </p:nvSpPr>
          <p:spPr>
            <a:xfrm>
              <a:off x="0" y="0"/>
              <a:ext cx="9143968" cy="5135397"/>
            </a:xfrm>
            <a:custGeom>
              <a:avLst/>
              <a:gdLst/>
              <a:ahLst/>
              <a:cxnLst/>
              <a:rect l="l" t="t" r="r" b="b"/>
              <a:pathLst>
                <a:path w="144987" h="81427" extrusionOk="0">
                  <a:moveTo>
                    <a:pt x="24540" y="5483"/>
                  </a:moveTo>
                  <a:lnTo>
                    <a:pt x="36602" y="12459"/>
                  </a:lnTo>
                  <a:lnTo>
                    <a:pt x="30608" y="15938"/>
                  </a:lnTo>
                  <a:lnTo>
                    <a:pt x="24615" y="19417"/>
                  </a:lnTo>
                  <a:lnTo>
                    <a:pt x="12554" y="12459"/>
                  </a:lnTo>
                  <a:lnTo>
                    <a:pt x="24540" y="5483"/>
                  </a:lnTo>
                  <a:close/>
                  <a:moveTo>
                    <a:pt x="36753" y="12554"/>
                  </a:moveTo>
                  <a:lnTo>
                    <a:pt x="48833" y="19511"/>
                  </a:lnTo>
                  <a:lnTo>
                    <a:pt x="42840" y="22990"/>
                  </a:lnTo>
                  <a:lnTo>
                    <a:pt x="36847" y="26487"/>
                  </a:lnTo>
                  <a:lnTo>
                    <a:pt x="24767" y="19511"/>
                  </a:lnTo>
                  <a:lnTo>
                    <a:pt x="36753" y="12554"/>
                  </a:lnTo>
                  <a:close/>
                  <a:moveTo>
                    <a:pt x="48985" y="19606"/>
                  </a:moveTo>
                  <a:lnTo>
                    <a:pt x="61046" y="26563"/>
                  </a:lnTo>
                  <a:lnTo>
                    <a:pt x="60990" y="26601"/>
                  </a:lnTo>
                  <a:lnTo>
                    <a:pt x="49060" y="33539"/>
                  </a:lnTo>
                  <a:lnTo>
                    <a:pt x="36999" y="26563"/>
                  </a:lnTo>
                  <a:lnTo>
                    <a:pt x="48985" y="19606"/>
                  </a:lnTo>
                  <a:close/>
                  <a:moveTo>
                    <a:pt x="61198" y="26657"/>
                  </a:moveTo>
                  <a:lnTo>
                    <a:pt x="73259" y="33615"/>
                  </a:lnTo>
                  <a:lnTo>
                    <a:pt x="61273" y="40591"/>
                  </a:lnTo>
                  <a:lnTo>
                    <a:pt x="49212" y="33615"/>
                  </a:lnTo>
                  <a:lnTo>
                    <a:pt x="61198" y="26657"/>
                  </a:lnTo>
                  <a:close/>
                  <a:moveTo>
                    <a:pt x="73524" y="33766"/>
                  </a:moveTo>
                  <a:lnTo>
                    <a:pt x="85586" y="40742"/>
                  </a:lnTo>
                  <a:lnTo>
                    <a:pt x="79593" y="44221"/>
                  </a:lnTo>
                  <a:lnTo>
                    <a:pt x="73600" y="47699"/>
                  </a:lnTo>
                  <a:lnTo>
                    <a:pt x="61538" y="40742"/>
                  </a:lnTo>
                  <a:lnTo>
                    <a:pt x="73524" y="33766"/>
                  </a:lnTo>
                  <a:close/>
                  <a:moveTo>
                    <a:pt x="85737" y="40837"/>
                  </a:moveTo>
                  <a:lnTo>
                    <a:pt x="97818" y="47794"/>
                  </a:lnTo>
                  <a:lnTo>
                    <a:pt x="97761" y="47832"/>
                  </a:lnTo>
                  <a:lnTo>
                    <a:pt x="85832" y="54770"/>
                  </a:lnTo>
                  <a:lnTo>
                    <a:pt x="73751" y="47794"/>
                  </a:lnTo>
                  <a:lnTo>
                    <a:pt x="85737" y="40837"/>
                  </a:lnTo>
                  <a:close/>
                  <a:moveTo>
                    <a:pt x="97969" y="47888"/>
                  </a:moveTo>
                  <a:lnTo>
                    <a:pt x="110031" y="54846"/>
                  </a:lnTo>
                  <a:lnTo>
                    <a:pt x="98101" y="61784"/>
                  </a:lnTo>
                  <a:lnTo>
                    <a:pt x="98045" y="61822"/>
                  </a:lnTo>
                  <a:lnTo>
                    <a:pt x="85983" y="54846"/>
                  </a:lnTo>
                  <a:lnTo>
                    <a:pt x="97969" y="47888"/>
                  </a:lnTo>
                  <a:close/>
                  <a:moveTo>
                    <a:pt x="110182" y="54940"/>
                  </a:moveTo>
                  <a:lnTo>
                    <a:pt x="122244" y="61897"/>
                  </a:lnTo>
                  <a:lnTo>
                    <a:pt x="122187" y="61935"/>
                  </a:lnTo>
                  <a:lnTo>
                    <a:pt x="110258" y="68874"/>
                  </a:lnTo>
                  <a:lnTo>
                    <a:pt x="98196" y="61897"/>
                  </a:lnTo>
                  <a:lnTo>
                    <a:pt x="110182" y="54940"/>
                  </a:lnTo>
                  <a:close/>
                  <a:moveTo>
                    <a:pt x="122395" y="61992"/>
                  </a:moveTo>
                  <a:lnTo>
                    <a:pt x="134476" y="68949"/>
                  </a:lnTo>
                  <a:lnTo>
                    <a:pt x="128482" y="72447"/>
                  </a:lnTo>
                  <a:lnTo>
                    <a:pt x="122489" y="75925"/>
                  </a:lnTo>
                  <a:lnTo>
                    <a:pt x="110409" y="68949"/>
                  </a:lnTo>
                  <a:lnTo>
                    <a:pt x="122395" y="61992"/>
                  </a:lnTo>
                  <a:close/>
                  <a:moveTo>
                    <a:pt x="9321" y="0"/>
                  </a:moveTo>
                  <a:lnTo>
                    <a:pt x="6183" y="1834"/>
                  </a:lnTo>
                  <a:lnTo>
                    <a:pt x="189" y="5313"/>
                  </a:lnTo>
                  <a:lnTo>
                    <a:pt x="0" y="5218"/>
                  </a:lnTo>
                  <a:lnTo>
                    <a:pt x="0" y="5237"/>
                  </a:lnTo>
                  <a:lnTo>
                    <a:pt x="35732" y="25863"/>
                  </a:lnTo>
                  <a:lnTo>
                    <a:pt x="36809" y="26487"/>
                  </a:lnTo>
                  <a:lnTo>
                    <a:pt x="49022" y="33539"/>
                  </a:lnTo>
                  <a:lnTo>
                    <a:pt x="53068" y="35883"/>
                  </a:lnTo>
                  <a:lnTo>
                    <a:pt x="131942" y="81427"/>
                  </a:lnTo>
                  <a:lnTo>
                    <a:pt x="131999" y="81427"/>
                  </a:lnTo>
                  <a:lnTo>
                    <a:pt x="122641" y="76020"/>
                  </a:lnTo>
                  <a:lnTo>
                    <a:pt x="134627" y="69044"/>
                  </a:lnTo>
                  <a:lnTo>
                    <a:pt x="144987" y="75037"/>
                  </a:lnTo>
                  <a:lnTo>
                    <a:pt x="144987" y="74848"/>
                  </a:lnTo>
                  <a:lnTo>
                    <a:pt x="134778" y="68949"/>
                  </a:lnTo>
                  <a:lnTo>
                    <a:pt x="134627" y="68874"/>
                  </a:lnTo>
                  <a:lnTo>
                    <a:pt x="122546" y="61897"/>
                  </a:lnTo>
                  <a:lnTo>
                    <a:pt x="122395" y="61822"/>
                  </a:lnTo>
                  <a:lnTo>
                    <a:pt x="110333" y="54846"/>
                  </a:lnTo>
                  <a:lnTo>
                    <a:pt x="110182" y="54770"/>
                  </a:lnTo>
                  <a:lnTo>
                    <a:pt x="98120" y="47794"/>
                  </a:lnTo>
                  <a:lnTo>
                    <a:pt x="97969" y="47699"/>
                  </a:lnTo>
                  <a:lnTo>
                    <a:pt x="85907" y="40742"/>
                  </a:lnTo>
                  <a:lnTo>
                    <a:pt x="85737" y="40648"/>
                  </a:lnTo>
                  <a:lnTo>
                    <a:pt x="73675" y="33690"/>
                  </a:lnTo>
                  <a:lnTo>
                    <a:pt x="73524" y="33596"/>
                  </a:lnTo>
                  <a:lnTo>
                    <a:pt x="73411" y="33539"/>
                  </a:lnTo>
                  <a:lnTo>
                    <a:pt x="61349" y="26563"/>
                  </a:lnTo>
                  <a:lnTo>
                    <a:pt x="61198" y="26487"/>
                  </a:lnTo>
                  <a:lnTo>
                    <a:pt x="49136" y="19511"/>
                  </a:lnTo>
                  <a:lnTo>
                    <a:pt x="48985" y="19417"/>
                  </a:lnTo>
                  <a:lnTo>
                    <a:pt x="36904" y="12459"/>
                  </a:lnTo>
                  <a:lnTo>
                    <a:pt x="36753" y="12365"/>
                  </a:lnTo>
                  <a:lnTo>
                    <a:pt x="24691" y="5407"/>
                  </a:lnTo>
                  <a:lnTo>
                    <a:pt x="24540" y="5313"/>
                  </a:lnTo>
                  <a:lnTo>
                    <a:pt x="15352" y="0"/>
                  </a:lnTo>
                  <a:lnTo>
                    <a:pt x="15049" y="0"/>
                  </a:lnTo>
                  <a:lnTo>
                    <a:pt x="24389" y="5407"/>
                  </a:lnTo>
                  <a:lnTo>
                    <a:pt x="12402" y="12365"/>
                  </a:lnTo>
                  <a:lnTo>
                    <a:pt x="341" y="5407"/>
                  </a:lnTo>
                  <a:lnTo>
                    <a:pt x="9623"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4"/>
            <p:cNvSpPr/>
            <p:nvPr/>
          </p:nvSpPr>
          <p:spPr>
            <a:xfrm>
              <a:off x="1547619" y="0"/>
              <a:ext cx="595042" cy="341069"/>
            </a:xfrm>
            <a:custGeom>
              <a:avLst/>
              <a:gdLst/>
              <a:ahLst/>
              <a:cxnLst/>
              <a:rect l="l" t="t" r="r" b="b"/>
              <a:pathLst>
                <a:path w="9435" h="5408" extrusionOk="0">
                  <a:moveTo>
                    <a:pt x="9132" y="0"/>
                  </a:moveTo>
                  <a:lnTo>
                    <a:pt x="1" y="5313"/>
                  </a:lnTo>
                  <a:lnTo>
                    <a:pt x="152" y="5407"/>
                  </a:lnTo>
                  <a:lnTo>
                    <a:pt x="9435"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4"/>
            <p:cNvSpPr/>
            <p:nvPr/>
          </p:nvSpPr>
          <p:spPr>
            <a:xfrm>
              <a:off x="2317865" y="0"/>
              <a:ext cx="6826111" cy="3903752"/>
            </a:xfrm>
            <a:custGeom>
              <a:avLst/>
              <a:gdLst/>
              <a:ahLst/>
              <a:cxnLst/>
              <a:rect l="l" t="t" r="r" b="b"/>
              <a:pathLst>
                <a:path w="108235" h="61898" extrusionOk="0">
                  <a:moveTo>
                    <a:pt x="36507" y="5483"/>
                  </a:moveTo>
                  <a:lnTo>
                    <a:pt x="48569" y="12459"/>
                  </a:lnTo>
                  <a:lnTo>
                    <a:pt x="36583" y="19417"/>
                  </a:lnTo>
                  <a:lnTo>
                    <a:pt x="24521" y="12459"/>
                  </a:lnTo>
                  <a:lnTo>
                    <a:pt x="36507" y="5483"/>
                  </a:lnTo>
                  <a:close/>
                  <a:moveTo>
                    <a:pt x="60858" y="5483"/>
                  </a:moveTo>
                  <a:lnTo>
                    <a:pt x="72938" y="12459"/>
                  </a:lnTo>
                  <a:lnTo>
                    <a:pt x="60952" y="19417"/>
                  </a:lnTo>
                  <a:lnTo>
                    <a:pt x="48872" y="12459"/>
                  </a:lnTo>
                  <a:lnTo>
                    <a:pt x="60858" y="5483"/>
                  </a:lnTo>
                  <a:close/>
                  <a:moveTo>
                    <a:pt x="85340" y="5559"/>
                  </a:moveTo>
                  <a:lnTo>
                    <a:pt x="97402" y="12516"/>
                  </a:lnTo>
                  <a:lnTo>
                    <a:pt x="85416" y="19492"/>
                  </a:lnTo>
                  <a:lnTo>
                    <a:pt x="73335" y="12516"/>
                  </a:lnTo>
                  <a:lnTo>
                    <a:pt x="85340" y="5559"/>
                  </a:lnTo>
                  <a:close/>
                  <a:moveTo>
                    <a:pt x="48720" y="12554"/>
                  </a:moveTo>
                  <a:lnTo>
                    <a:pt x="60801" y="19511"/>
                  </a:lnTo>
                  <a:lnTo>
                    <a:pt x="48796" y="26487"/>
                  </a:lnTo>
                  <a:lnTo>
                    <a:pt x="36734" y="19511"/>
                  </a:lnTo>
                  <a:lnTo>
                    <a:pt x="48720" y="12554"/>
                  </a:lnTo>
                  <a:close/>
                  <a:moveTo>
                    <a:pt x="73184" y="12611"/>
                  </a:moveTo>
                  <a:lnTo>
                    <a:pt x="85265" y="19568"/>
                  </a:lnTo>
                  <a:lnTo>
                    <a:pt x="73279" y="26544"/>
                  </a:lnTo>
                  <a:lnTo>
                    <a:pt x="61198" y="19568"/>
                  </a:lnTo>
                  <a:lnTo>
                    <a:pt x="73184" y="12611"/>
                  </a:lnTo>
                  <a:close/>
                  <a:moveTo>
                    <a:pt x="61047" y="19662"/>
                  </a:moveTo>
                  <a:lnTo>
                    <a:pt x="73127" y="26638"/>
                  </a:lnTo>
                  <a:lnTo>
                    <a:pt x="61141" y="33596"/>
                  </a:lnTo>
                  <a:lnTo>
                    <a:pt x="49061" y="26638"/>
                  </a:lnTo>
                  <a:lnTo>
                    <a:pt x="61047" y="19662"/>
                  </a:lnTo>
                  <a:close/>
                  <a:moveTo>
                    <a:pt x="85416" y="19662"/>
                  </a:moveTo>
                  <a:lnTo>
                    <a:pt x="97478" y="26638"/>
                  </a:lnTo>
                  <a:lnTo>
                    <a:pt x="85492" y="33596"/>
                  </a:lnTo>
                  <a:lnTo>
                    <a:pt x="73430" y="26638"/>
                  </a:lnTo>
                  <a:lnTo>
                    <a:pt x="85416" y="19662"/>
                  </a:lnTo>
                  <a:close/>
                  <a:moveTo>
                    <a:pt x="73279" y="26714"/>
                  </a:moveTo>
                  <a:lnTo>
                    <a:pt x="85340" y="33690"/>
                  </a:lnTo>
                  <a:lnTo>
                    <a:pt x="73354" y="40648"/>
                  </a:lnTo>
                  <a:lnTo>
                    <a:pt x="61293" y="33690"/>
                  </a:lnTo>
                  <a:lnTo>
                    <a:pt x="73279" y="26714"/>
                  </a:lnTo>
                  <a:close/>
                  <a:moveTo>
                    <a:pt x="85492" y="33766"/>
                  </a:moveTo>
                  <a:lnTo>
                    <a:pt x="97553" y="40742"/>
                  </a:lnTo>
                  <a:lnTo>
                    <a:pt x="85567" y="47699"/>
                  </a:lnTo>
                  <a:lnTo>
                    <a:pt x="73506" y="40742"/>
                  </a:lnTo>
                  <a:lnTo>
                    <a:pt x="85492" y="33766"/>
                  </a:lnTo>
                  <a:close/>
                  <a:moveTo>
                    <a:pt x="2648" y="0"/>
                  </a:moveTo>
                  <a:lnTo>
                    <a:pt x="12006" y="5407"/>
                  </a:lnTo>
                  <a:lnTo>
                    <a:pt x="1" y="12365"/>
                  </a:lnTo>
                  <a:lnTo>
                    <a:pt x="152" y="12459"/>
                  </a:lnTo>
                  <a:lnTo>
                    <a:pt x="12157" y="5483"/>
                  </a:lnTo>
                  <a:lnTo>
                    <a:pt x="24219" y="12459"/>
                  </a:lnTo>
                  <a:lnTo>
                    <a:pt x="12233" y="19417"/>
                  </a:lnTo>
                  <a:lnTo>
                    <a:pt x="12384" y="19511"/>
                  </a:lnTo>
                  <a:lnTo>
                    <a:pt x="24370" y="12554"/>
                  </a:lnTo>
                  <a:lnTo>
                    <a:pt x="36432" y="19511"/>
                  </a:lnTo>
                  <a:lnTo>
                    <a:pt x="24446" y="26487"/>
                  </a:lnTo>
                  <a:lnTo>
                    <a:pt x="24597" y="26563"/>
                  </a:lnTo>
                  <a:lnTo>
                    <a:pt x="36583" y="19606"/>
                  </a:lnTo>
                  <a:lnTo>
                    <a:pt x="48645" y="26563"/>
                  </a:lnTo>
                  <a:lnTo>
                    <a:pt x="36659" y="33539"/>
                  </a:lnTo>
                  <a:lnTo>
                    <a:pt x="36772" y="33596"/>
                  </a:lnTo>
                  <a:lnTo>
                    <a:pt x="36923" y="33690"/>
                  </a:lnTo>
                  <a:lnTo>
                    <a:pt x="48909" y="26714"/>
                  </a:lnTo>
                  <a:lnTo>
                    <a:pt x="60990" y="33690"/>
                  </a:lnTo>
                  <a:lnTo>
                    <a:pt x="48985" y="40648"/>
                  </a:lnTo>
                  <a:lnTo>
                    <a:pt x="49155" y="40742"/>
                  </a:lnTo>
                  <a:lnTo>
                    <a:pt x="61141" y="33766"/>
                  </a:lnTo>
                  <a:lnTo>
                    <a:pt x="73203" y="40742"/>
                  </a:lnTo>
                  <a:lnTo>
                    <a:pt x="61217" y="47699"/>
                  </a:lnTo>
                  <a:lnTo>
                    <a:pt x="61368" y="47794"/>
                  </a:lnTo>
                  <a:lnTo>
                    <a:pt x="73354" y="40837"/>
                  </a:lnTo>
                  <a:lnTo>
                    <a:pt x="85416" y="47794"/>
                  </a:lnTo>
                  <a:lnTo>
                    <a:pt x="73430" y="54770"/>
                  </a:lnTo>
                  <a:lnTo>
                    <a:pt x="73581" y="54846"/>
                  </a:lnTo>
                  <a:lnTo>
                    <a:pt x="85567" y="47888"/>
                  </a:lnTo>
                  <a:lnTo>
                    <a:pt x="97648" y="54846"/>
                  </a:lnTo>
                  <a:lnTo>
                    <a:pt x="85643" y="61822"/>
                  </a:lnTo>
                  <a:lnTo>
                    <a:pt x="85794" y="61897"/>
                  </a:lnTo>
                  <a:lnTo>
                    <a:pt x="97799" y="54940"/>
                  </a:lnTo>
                  <a:lnTo>
                    <a:pt x="108235" y="60971"/>
                  </a:lnTo>
                  <a:lnTo>
                    <a:pt x="108235" y="60801"/>
                  </a:lnTo>
                  <a:lnTo>
                    <a:pt x="97950" y="54846"/>
                  </a:lnTo>
                  <a:lnTo>
                    <a:pt x="108235" y="48872"/>
                  </a:lnTo>
                  <a:lnTo>
                    <a:pt x="108235" y="48682"/>
                  </a:lnTo>
                  <a:lnTo>
                    <a:pt x="97799" y="54770"/>
                  </a:lnTo>
                  <a:lnTo>
                    <a:pt x="85719" y="47794"/>
                  </a:lnTo>
                  <a:lnTo>
                    <a:pt x="97705" y="40837"/>
                  </a:lnTo>
                  <a:lnTo>
                    <a:pt x="108235" y="46905"/>
                  </a:lnTo>
                  <a:lnTo>
                    <a:pt x="108235" y="46735"/>
                  </a:lnTo>
                  <a:lnTo>
                    <a:pt x="97856" y="40742"/>
                  </a:lnTo>
                  <a:lnTo>
                    <a:pt x="108235" y="34711"/>
                  </a:lnTo>
                  <a:lnTo>
                    <a:pt x="108235" y="34541"/>
                  </a:lnTo>
                  <a:lnTo>
                    <a:pt x="97705" y="40648"/>
                  </a:lnTo>
                  <a:lnTo>
                    <a:pt x="85643" y="33690"/>
                  </a:lnTo>
                  <a:lnTo>
                    <a:pt x="97629" y="26714"/>
                  </a:lnTo>
                  <a:lnTo>
                    <a:pt x="108235" y="32840"/>
                  </a:lnTo>
                  <a:lnTo>
                    <a:pt x="108235" y="32669"/>
                  </a:lnTo>
                  <a:lnTo>
                    <a:pt x="97780" y="26638"/>
                  </a:lnTo>
                  <a:lnTo>
                    <a:pt x="108235" y="20551"/>
                  </a:lnTo>
                  <a:lnTo>
                    <a:pt x="108235" y="20381"/>
                  </a:lnTo>
                  <a:lnTo>
                    <a:pt x="97629" y="26544"/>
                  </a:lnTo>
                  <a:lnTo>
                    <a:pt x="85567" y="19568"/>
                  </a:lnTo>
                  <a:lnTo>
                    <a:pt x="97553" y="12611"/>
                  </a:lnTo>
                  <a:lnTo>
                    <a:pt x="108235" y="18774"/>
                  </a:lnTo>
                  <a:lnTo>
                    <a:pt x="108235" y="18604"/>
                  </a:lnTo>
                  <a:lnTo>
                    <a:pt x="97705" y="12516"/>
                  </a:lnTo>
                  <a:lnTo>
                    <a:pt x="108235" y="6391"/>
                  </a:lnTo>
                  <a:lnTo>
                    <a:pt x="108235" y="6220"/>
                  </a:lnTo>
                  <a:lnTo>
                    <a:pt x="97553" y="12440"/>
                  </a:lnTo>
                  <a:lnTo>
                    <a:pt x="85492" y="5464"/>
                  </a:lnTo>
                  <a:lnTo>
                    <a:pt x="94869" y="0"/>
                  </a:lnTo>
                  <a:lnTo>
                    <a:pt x="94358" y="0"/>
                  </a:lnTo>
                  <a:lnTo>
                    <a:pt x="85227" y="5313"/>
                  </a:lnTo>
                  <a:lnTo>
                    <a:pt x="76020" y="0"/>
                  </a:lnTo>
                  <a:lnTo>
                    <a:pt x="75717" y="0"/>
                  </a:lnTo>
                  <a:lnTo>
                    <a:pt x="85076" y="5407"/>
                  </a:lnTo>
                  <a:lnTo>
                    <a:pt x="73090" y="12365"/>
                  </a:lnTo>
                  <a:lnTo>
                    <a:pt x="61009" y="5407"/>
                  </a:lnTo>
                  <a:lnTo>
                    <a:pt x="70310" y="0"/>
                  </a:lnTo>
                  <a:lnTo>
                    <a:pt x="70008" y="0"/>
                  </a:lnTo>
                  <a:lnTo>
                    <a:pt x="60858" y="5313"/>
                  </a:lnTo>
                  <a:lnTo>
                    <a:pt x="51670" y="0"/>
                  </a:lnTo>
                  <a:lnTo>
                    <a:pt x="51367" y="0"/>
                  </a:lnTo>
                  <a:lnTo>
                    <a:pt x="60706" y="5407"/>
                  </a:lnTo>
                  <a:lnTo>
                    <a:pt x="48720" y="12365"/>
                  </a:lnTo>
                  <a:lnTo>
                    <a:pt x="36659" y="5407"/>
                  </a:lnTo>
                  <a:lnTo>
                    <a:pt x="45941" y="0"/>
                  </a:lnTo>
                  <a:lnTo>
                    <a:pt x="45639" y="0"/>
                  </a:lnTo>
                  <a:lnTo>
                    <a:pt x="36507" y="5313"/>
                  </a:lnTo>
                  <a:lnTo>
                    <a:pt x="27319" y="0"/>
                  </a:lnTo>
                  <a:lnTo>
                    <a:pt x="26998" y="0"/>
                  </a:lnTo>
                  <a:lnTo>
                    <a:pt x="36356" y="5407"/>
                  </a:lnTo>
                  <a:lnTo>
                    <a:pt x="24370" y="12365"/>
                  </a:lnTo>
                  <a:lnTo>
                    <a:pt x="12308" y="5407"/>
                  </a:lnTo>
                  <a:lnTo>
                    <a:pt x="21591" y="0"/>
                  </a:lnTo>
                  <a:lnTo>
                    <a:pt x="21288" y="0"/>
                  </a:lnTo>
                  <a:lnTo>
                    <a:pt x="12157" y="5313"/>
                  </a:lnTo>
                  <a:lnTo>
                    <a:pt x="2950"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4"/>
            <p:cNvSpPr/>
            <p:nvPr/>
          </p:nvSpPr>
          <p:spPr>
            <a:xfrm>
              <a:off x="8630061" y="0"/>
              <a:ext cx="513937" cy="296922"/>
            </a:xfrm>
            <a:custGeom>
              <a:avLst/>
              <a:gdLst/>
              <a:ahLst/>
              <a:cxnLst/>
              <a:rect l="l" t="t" r="r" b="b"/>
              <a:pathLst>
                <a:path w="8149" h="4708" extrusionOk="0">
                  <a:moveTo>
                    <a:pt x="1" y="0"/>
                  </a:moveTo>
                  <a:lnTo>
                    <a:pt x="8149" y="4708"/>
                  </a:lnTo>
                  <a:lnTo>
                    <a:pt x="8149" y="4538"/>
                  </a:lnTo>
                  <a:lnTo>
                    <a:pt x="303"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4"/>
            <p:cNvSpPr/>
            <p:nvPr/>
          </p:nvSpPr>
          <p:spPr>
            <a:xfrm>
              <a:off x="0" y="330286"/>
              <a:ext cx="8321315" cy="4805113"/>
            </a:xfrm>
            <a:custGeom>
              <a:avLst/>
              <a:gdLst/>
              <a:ahLst/>
              <a:cxnLst/>
              <a:rect l="l" t="t" r="r" b="b"/>
              <a:pathLst>
                <a:path w="131943" h="76190" extrusionOk="0">
                  <a:moveTo>
                    <a:pt x="12365" y="7317"/>
                  </a:moveTo>
                  <a:lnTo>
                    <a:pt x="24445" y="14293"/>
                  </a:lnTo>
                  <a:lnTo>
                    <a:pt x="12440" y="21250"/>
                  </a:lnTo>
                  <a:lnTo>
                    <a:pt x="379" y="14293"/>
                  </a:lnTo>
                  <a:lnTo>
                    <a:pt x="12365" y="7317"/>
                  </a:lnTo>
                  <a:close/>
                  <a:moveTo>
                    <a:pt x="24597" y="14369"/>
                  </a:moveTo>
                  <a:lnTo>
                    <a:pt x="36658" y="21345"/>
                  </a:lnTo>
                  <a:lnTo>
                    <a:pt x="24672" y="28302"/>
                  </a:lnTo>
                  <a:lnTo>
                    <a:pt x="12591" y="21345"/>
                  </a:lnTo>
                  <a:lnTo>
                    <a:pt x="24597" y="14369"/>
                  </a:lnTo>
                  <a:close/>
                  <a:moveTo>
                    <a:pt x="12440" y="21420"/>
                  </a:moveTo>
                  <a:lnTo>
                    <a:pt x="24521" y="28397"/>
                  </a:lnTo>
                  <a:lnTo>
                    <a:pt x="12535" y="35354"/>
                  </a:lnTo>
                  <a:lnTo>
                    <a:pt x="454" y="28397"/>
                  </a:lnTo>
                  <a:lnTo>
                    <a:pt x="12440" y="21420"/>
                  </a:lnTo>
                  <a:close/>
                  <a:moveTo>
                    <a:pt x="36809" y="21420"/>
                  </a:moveTo>
                  <a:lnTo>
                    <a:pt x="48871" y="28397"/>
                  </a:lnTo>
                  <a:lnTo>
                    <a:pt x="36885" y="35354"/>
                  </a:lnTo>
                  <a:lnTo>
                    <a:pt x="24823" y="28397"/>
                  </a:lnTo>
                  <a:lnTo>
                    <a:pt x="36809" y="21420"/>
                  </a:lnTo>
                  <a:close/>
                  <a:moveTo>
                    <a:pt x="24672" y="28491"/>
                  </a:moveTo>
                  <a:lnTo>
                    <a:pt x="36734" y="35448"/>
                  </a:lnTo>
                  <a:lnTo>
                    <a:pt x="24748" y="42425"/>
                  </a:lnTo>
                  <a:lnTo>
                    <a:pt x="12686" y="35448"/>
                  </a:lnTo>
                  <a:lnTo>
                    <a:pt x="24672" y="28491"/>
                  </a:lnTo>
                  <a:close/>
                  <a:moveTo>
                    <a:pt x="49022" y="28491"/>
                  </a:moveTo>
                  <a:lnTo>
                    <a:pt x="61084" y="35448"/>
                  </a:lnTo>
                  <a:lnTo>
                    <a:pt x="49098" y="42425"/>
                  </a:lnTo>
                  <a:lnTo>
                    <a:pt x="37036" y="35448"/>
                  </a:lnTo>
                  <a:lnTo>
                    <a:pt x="49022" y="28491"/>
                  </a:lnTo>
                  <a:close/>
                  <a:moveTo>
                    <a:pt x="12535" y="35543"/>
                  </a:moveTo>
                  <a:lnTo>
                    <a:pt x="24597" y="42500"/>
                  </a:lnTo>
                  <a:lnTo>
                    <a:pt x="12610" y="49476"/>
                  </a:lnTo>
                  <a:lnTo>
                    <a:pt x="549" y="42500"/>
                  </a:lnTo>
                  <a:lnTo>
                    <a:pt x="12535" y="35543"/>
                  </a:lnTo>
                  <a:close/>
                  <a:moveTo>
                    <a:pt x="36885" y="35543"/>
                  </a:moveTo>
                  <a:lnTo>
                    <a:pt x="48947" y="42500"/>
                  </a:lnTo>
                  <a:lnTo>
                    <a:pt x="36961" y="49476"/>
                  </a:lnTo>
                  <a:lnTo>
                    <a:pt x="24899" y="42500"/>
                  </a:lnTo>
                  <a:lnTo>
                    <a:pt x="36885" y="35543"/>
                  </a:lnTo>
                  <a:close/>
                  <a:moveTo>
                    <a:pt x="61349" y="35600"/>
                  </a:moveTo>
                  <a:lnTo>
                    <a:pt x="73430" y="42576"/>
                  </a:lnTo>
                  <a:lnTo>
                    <a:pt x="61425" y="49533"/>
                  </a:lnTo>
                  <a:lnTo>
                    <a:pt x="49363" y="42576"/>
                  </a:lnTo>
                  <a:lnTo>
                    <a:pt x="61349" y="35600"/>
                  </a:lnTo>
                  <a:close/>
                  <a:moveTo>
                    <a:pt x="24748" y="42595"/>
                  </a:moveTo>
                  <a:lnTo>
                    <a:pt x="36809" y="49552"/>
                  </a:lnTo>
                  <a:lnTo>
                    <a:pt x="24823" y="56528"/>
                  </a:lnTo>
                  <a:lnTo>
                    <a:pt x="12762" y="49552"/>
                  </a:lnTo>
                  <a:lnTo>
                    <a:pt x="24748" y="42595"/>
                  </a:lnTo>
                  <a:close/>
                  <a:moveTo>
                    <a:pt x="49212" y="42651"/>
                  </a:moveTo>
                  <a:lnTo>
                    <a:pt x="61273" y="49628"/>
                  </a:lnTo>
                  <a:lnTo>
                    <a:pt x="49287" y="56585"/>
                  </a:lnTo>
                  <a:lnTo>
                    <a:pt x="37225" y="49628"/>
                  </a:lnTo>
                  <a:lnTo>
                    <a:pt x="49212" y="42651"/>
                  </a:lnTo>
                  <a:close/>
                  <a:moveTo>
                    <a:pt x="73581" y="42651"/>
                  </a:moveTo>
                  <a:lnTo>
                    <a:pt x="85643" y="49628"/>
                  </a:lnTo>
                  <a:lnTo>
                    <a:pt x="73656" y="56585"/>
                  </a:lnTo>
                  <a:lnTo>
                    <a:pt x="61595" y="49628"/>
                  </a:lnTo>
                  <a:lnTo>
                    <a:pt x="73581" y="42651"/>
                  </a:lnTo>
                  <a:close/>
                  <a:moveTo>
                    <a:pt x="12610" y="49647"/>
                  </a:moveTo>
                  <a:lnTo>
                    <a:pt x="24672" y="56623"/>
                  </a:lnTo>
                  <a:lnTo>
                    <a:pt x="12686" y="63580"/>
                  </a:lnTo>
                  <a:lnTo>
                    <a:pt x="624" y="56623"/>
                  </a:lnTo>
                  <a:lnTo>
                    <a:pt x="12610" y="49647"/>
                  </a:lnTo>
                  <a:close/>
                  <a:moveTo>
                    <a:pt x="37074" y="49703"/>
                  </a:moveTo>
                  <a:lnTo>
                    <a:pt x="49136" y="56679"/>
                  </a:lnTo>
                  <a:lnTo>
                    <a:pt x="37150" y="63637"/>
                  </a:lnTo>
                  <a:lnTo>
                    <a:pt x="25088" y="56679"/>
                  </a:lnTo>
                  <a:lnTo>
                    <a:pt x="37074" y="49703"/>
                  </a:lnTo>
                  <a:close/>
                  <a:moveTo>
                    <a:pt x="61443" y="49703"/>
                  </a:moveTo>
                  <a:lnTo>
                    <a:pt x="73505" y="56679"/>
                  </a:lnTo>
                  <a:lnTo>
                    <a:pt x="61519" y="63637"/>
                  </a:lnTo>
                  <a:lnTo>
                    <a:pt x="49438" y="56679"/>
                  </a:lnTo>
                  <a:lnTo>
                    <a:pt x="61443" y="49703"/>
                  </a:lnTo>
                  <a:close/>
                  <a:moveTo>
                    <a:pt x="85794" y="49703"/>
                  </a:moveTo>
                  <a:lnTo>
                    <a:pt x="97855" y="56679"/>
                  </a:lnTo>
                  <a:lnTo>
                    <a:pt x="85869" y="63637"/>
                  </a:lnTo>
                  <a:lnTo>
                    <a:pt x="73808" y="56679"/>
                  </a:lnTo>
                  <a:lnTo>
                    <a:pt x="85794" y="49703"/>
                  </a:lnTo>
                  <a:close/>
                  <a:moveTo>
                    <a:pt x="24937" y="56774"/>
                  </a:moveTo>
                  <a:lnTo>
                    <a:pt x="36999" y="63731"/>
                  </a:lnTo>
                  <a:lnTo>
                    <a:pt x="25012" y="70707"/>
                  </a:lnTo>
                  <a:lnTo>
                    <a:pt x="12951" y="63731"/>
                  </a:lnTo>
                  <a:lnTo>
                    <a:pt x="24937" y="56774"/>
                  </a:lnTo>
                  <a:close/>
                  <a:moveTo>
                    <a:pt x="49287" y="56774"/>
                  </a:moveTo>
                  <a:lnTo>
                    <a:pt x="61368" y="63731"/>
                  </a:lnTo>
                  <a:lnTo>
                    <a:pt x="49382" y="70707"/>
                  </a:lnTo>
                  <a:lnTo>
                    <a:pt x="37301" y="63731"/>
                  </a:lnTo>
                  <a:lnTo>
                    <a:pt x="49287" y="56774"/>
                  </a:lnTo>
                  <a:close/>
                  <a:moveTo>
                    <a:pt x="73656" y="56774"/>
                  </a:moveTo>
                  <a:lnTo>
                    <a:pt x="85718" y="63731"/>
                  </a:lnTo>
                  <a:lnTo>
                    <a:pt x="73732" y="70707"/>
                  </a:lnTo>
                  <a:lnTo>
                    <a:pt x="61670" y="63731"/>
                  </a:lnTo>
                  <a:lnTo>
                    <a:pt x="73656" y="56774"/>
                  </a:lnTo>
                  <a:close/>
                  <a:moveTo>
                    <a:pt x="98007" y="56774"/>
                  </a:moveTo>
                  <a:lnTo>
                    <a:pt x="110087" y="63731"/>
                  </a:lnTo>
                  <a:lnTo>
                    <a:pt x="98082" y="70707"/>
                  </a:lnTo>
                  <a:lnTo>
                    <a:pt x="86021" y="63731"/>
                  </a:lnTo>
                  <a:lnTo>
                    <a:pt x="98007" y="56774"/>
                  </a:lnTo>
                  <a:close/>
                  <a:moveTo>
                    <a:pt x="0" y="0"/>
                  </a:moveTo>
                  <a:lnTo>
                    <a:pt x="0" y="170"/>
                  </a:lnTo>
                  <a:lnTo>
                    <a:pt x="0" y="360"/>
                  </a:lnTo>
                  <a:lnTo>
                    <a:pt x="152" y="265"/>
                  </a:lnTo>
                  <a:lnTo>
                    <a:pt x="12213" y="7222"/>
                  </a:lnTo>
                  <a:lnTo>
                    <a:pt x="227" y="14198"/>
                  </a:lnTo>
                  <a:lnTo>
                    <a:pt x="0" y="14066"/>
                  </a:lnTo>
                  <a:lnTo>
                    <a:pt x="0" y="14236"/>
                  </a:lnTo>
                  <a:lnTo>
                    <a:pt x="76" y="14293"/>
                  </a:lnTo>
                  <a:lnTo>
                    <a:pt x="0" y="14331"/>
                  </a:lnTo>
                  <a:lnTo>
                    <a:pt x="0" y="14501"/>
                  </a:lnTo>
                  <a:lnTo>
                    <a:pt x="227" y="14369"/>
                  </a:lnTo>
                  <a:lnTo>
                    <a:pt x="12289" y="21345"/>
                  </a:lnTo>
                  <a:lnTo>
                    <a:pt x="303" y="28302"/>
                  </a:lnTo>
                  <a:lnTo>
                    <a:pt x="0" y="28132"/>
                  </a:lnTo>
                  <a:lnTo>
                    <a:pt x="0" y="28302"/>
                  </a:lnTo>
                  <a:lnTo>
                    <a:pt x="152" y="28397"/>
                  </a:lnTo>
                  <a:lnTo>
                    <a:pt x="0" y="28491"/>
                  </a:lnTo>
                  <a:lnTo>
                    <a:pt x="0" y="28661"/>
                  </a:lnTo>
                  <a:lnTo>
                    <a:pt x="303" y="28491"/>
                  </a:lnTo>
                  <a:lnTo>
                    <a:pt x="12384" y="35448"/>
                  </a:lnTo>
                  <a:lnTo>
                    <a:pt x="397" y="42425"/>
                  </a:lnTo>
                  <a:lnTo>
                    <a:pt x="0" y="42198"/>
                  </a:lnTo>
                  <a:lnTo>
                    <a:pt x="0" y="42368"/>
                  </a:lnTo>
                  <a:lnTo>
                    <a:pt x="227" y="42500"/>
                  </a:lnTo>
                  <a:lnTo>
                    <a:pt x="0" y="42651"/>
                  </a:lnTo>
                  <a:lnTo>
                    <a:pt x="0" y="42822"/>
                  </a:lnTo>
                  <a:lnTo>
                    <a:pt x="397" y="42595"/>
                  </a:lnTo>
                  <a:lnTo>
                    <a:pt x="12459" y="49552"/>
                  </a:lnTo>
                  <a:lnTo>
                    <a:pt x="473" y="56528"/>
                  </a:lnTo>
                  <a:lnTo>
                    <a:pt x="0" y="56263"/>
                  </a:lnTo>
                  <a:lnTo>
                    <a:pt x="0" y="56434"/>
                  </a:lnTo>
                  <a:lnTo>
                    <a:pt x="322" y="56623"/>
                  </a:lnTo>
                  <a:lnTo>
                    <a:pt x="0" y="56793"/>
                  </a:lnTo>
                  <a:lnTo>
                    <a:pt x="0" y="56982"/>
                  </a:lnTo>
                  <a:lnTo>
                    <a:pt x="473" y="56698"/>
                  </a:lnTo>
                  <a:lnTo>
                    <a:pt x="12535" y="63674"/>
                  </a:lnTo>
                  <a:lnTo>
                    <a:pt x="549" y="70632"/>
                  </a:lnTo>
                  <a:lnTo>
                    <a:pt x="0" y="70329"/>
                  </a:lnTo>
                  <a:lnTo>
                    <a:pt x="0" y="70499"/>
                  </a:lnTo>
                  <a:lnTo>
                    <a:pt x="397" y="70726"/>
                  </a:lnTo>
                  <a:lnTo>
                    <a:pt x="0" y="70953"/>
                  </a:lnTo>
                  <a:lnTo>
                    <a:pt x="0" y="71256"/>
                  </a:lnTo>
                  <a:lnTo>
                    <a:pt x="662" y="70878"/>
                  </a:lnTo>
                  <a:lnTo>
                    <a:pt x="9850" y="76190"/>
                  </a:lnTo>
                  <a:lnTo>
                    <a:pt x="10153" y="76190"/>
                  </a:lnTo>
                  <a:lnTo>
                    <a:pt x="813" y="70783"/>
                  </a:lnTo>
                  <a:lnTo>
                    <a:pt x="12799" y="63826"/>
                  </a:lnTo>
                  <a:lnTo>
                    <a:pt x="24861" y="70783"/>
                  </a:lnTo>
                  <a:lnTo>
                    <a:pt x="15579" y="76190"/>
                  </a:lnTo>
                  <a:lnTo>
                    <a:pt x="15881" y="76190"/>
                  </a:lnTo>
                  <a:lnTo>
                    <a:pt x="25012" y="70878"/>
                  </a:lnTo>
                  <a:lnTo>
                    <a:pt x="34201" y="76190"/>
                  </a:lnTo>
                  <a:lnTo>
                    <a:pt x="34522" y="76190"/>
                  </a:lnTo>
                  <a:lnTo>
                    <a:pt x="25164" y="70783"/>
                  </a:lnTo>
                  <a:lnTo>
                    <a:pt x="37150" y="63826"/>
                  </a:lnTo>
                  <a:lnTo>
                    <a:pt x="49230" y="70783"/>
                  </a:lnTo>
                  <a:lnTo>
                    <a:pt x="39929" y="76190"/>
                  </a:lnTo>
                  <a:lnTo>
                    <a:pt x="40231" y="76190"/>
                  </a:lnTo>
                  <a:lnTo>
                    <a:pt x="49382" y="70878"/>
                  </a:lnTo>
                  <a:lnTo>
                    <a:pt x="58570" y="76190"/>
                  </a:lnTo>
                  <a:lnTo>
                    <a:pt x="58872" y="76190"/>
                  </a:lnTo>
                  <a:lnTo>
                    <a:pt x="49533" y="70783"/>
                  </a:lnTo>
                  <a:lnTo>
                    <a:pt x="61519" y="63826"/>
                  </a:lnTo>
                  <a:lnTo>
                    <a:pt x="73581" y="70783"/>
                  </a:lnTo>
                  <a:lnTo>
                    <a:pt x="64298" y="76190"/>
                  </a:lnTo>
                  <a:lnTo>
                    <a:pt x="64601" y="76190"/>
                  </a:lnTo>
                  <a:lnTo>
                    <a:pt x="73732" y="70878"/>
                  </a:lnTo>
                  <a:lnTo>
                    <a:pt x="82920" y="76190"/>
                  </a:lnTo>
                  <a:lnTo>
                    <a:pt x="83223" y="76190"/>
                  </a:lnTo>
                  <a:lnTo>
                    <a:pt x="73883" y="70783"/>
                  </a:lnTo>
                  <a:lnTo>
                    <a:pt x="85869" y="63826"/>
                  </a:lnTo>
                  <a:lnTo>
                    <a:pt x="97931" y="70783"/>
                  </a:lnTo>
                  <a:lnTo>
                    <a:pt x="88648" y="76190"/>
                  </a:lnTo>
                  <a:lnTo>
                    <a:pt x="88951" y="76190"/>
                  </a:lnTo>
                  <a:lnTo>
                    <a:pt x="98082" y="70878"/>
                  </a:lnTo>
                  <a:lnTo>
                    <a:pt x="107289" y="76190"/>
                  </a:lnTo>
                  <a:lnTo>
                    <a:pt x="107592" y="76190"/>
                  </a:lnTo>
                  <a:lnTo>
                    <a:pt x="98234" y="70783"/>
                  </a:lnTo>
                  <a:lnTo>
                    <a:pt x="110239" y="63826"/>
                  </a:lnTo>
                  <a:lnTo>
                    <a:pt x="122300" y="70783"/>
                  </a:lnTo>
                  <a:lnTo>
                    <a:pt x="113018" y="76190"/>
                  </a:lnTo>
                  <a:lnTo>
                    <a:pt x="113320" y="76190"/>
                  </a:lnTo>
                  <a:lnTo>
                    <a:pt x="122452" y="70878"/>
                  </a:lnTo>
                  <a:lnTo>
                    <a:pt x="131640" y="76190"/>
                  </a:lnTo>
                  <a:lnTo>
                    <a:pt x="131942" y="76190"/>
                  </a:lnTo>
                  <a:lnTo>
                    <a:pt x="53068" y="30646"/>
                  </a:lnTo>
                  <a:lnTo>
                    <a:pt x="49022" y="28302"/>
                  </a:lnTo>
                  <a:lnTo>
                    <a:pt x="36809" y="21250"/>
                  </a:lnTo>
                  <a:lnTo>
                    <a:pt x="35732" y="20626"/>
                  </a:lnTo>
                  <a:lnTo>
                    <a:pt x="0"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4"/>
            <p:cNvSpPr/>
            <p:nvPr/>
          </p:nvSpPr>
          <p:spPr>
            <a:xfrm>
              <a:off x="8490555" y="3963302"/>
              <a:ext cx="653442" cy="385216"/>
            </a:xfrm>
            <a:custGeom>
              <a:avLst/>
              <a:gdLst/>
              <a:ahLst/>
              <a:cxnLst/>
              <a:rect l="l" t="t" r="r" b="b"/>
              <a:pathLst>
                <a:path w="10361" h="6108" extrusionOk="0">
                  <a:moveTo>
                    <a:pt x="10361" y="1"/>
                  </a:moveTo>
                  <a:lnTo>
                    <a:pt x="1" y="6032"/>
                  </a:lnTo>
                  <a:lnTo>
                    <a:pt x="152" y="6107"/>
                  </a:lnTo>
                  <a:lnTo>
                    <a:pt x="10361" y="171"/>
                  </a:lnTo>
                  <a:lnTo>
                    <a:pt x="10361" y="1"/>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4"/>
            <p:cNvSpPr/>
            <p:nvPr/>
          </p:nvSpPr>
          <p:spPr>
            <a:xfrm>
              <a:off x="8664622" y="4856404"/>
              <a:ext cx="479376" cy="279011"/>
            </a:xfrm>
            <a:custGeom>
              <a:avLst/>
              <a:gdLst/>
              <a:ahLst/>
              <a:cxnLst/>
              <a:rect l="l" t="t" r="r" b="b"/>
              <a:pathLst>
                <a:path w="7601" h="4424" extrusionOk="0">
                  <a:moveTo>
                    <a:pt x="7601" y="0"/>
                  </a:moveTo>
                  <a:lnTo>
                    <a:pt x="3309" y="2496"/>
                  </a:lnTo>
                  <a:lnTo>
                    <a:pt x="1" y="4424"/>
                  </a:lnTo>
                  <a:lnTo>
                    <a:pt x="303" y="4424"/>
                  </a:lnTo>
                  <a:lnTo>
                    <a:pt x="7601" y="170"/>
                  </a:lnTo>
                  <a:lnTo>
                    <a:pt x="7601"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9" name="Google Shape;279;p4"/>
          <p:cNvSpPr txBox="1">
            <a:spLocks noGrp="1"/>
          </p:cNvSpPr>
          <p:nvPr>
            <p:ph type="title"/>
          </p:nvPr>
        </p:nvSpPr>
        <p:spPr>
          <a:xfrm>
            <a:off x="720000" y="539500"/>
            <a:ext cx="7704000" cy="45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2800">
                <a:latin typeface="Roboto Black" panose="02000000000000000000" pitchFamily="2" charset="0"/>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dirty="0"/>
          </a:p>
        </p:txBody>
      </p:sp>
      <p:sp>
        <p:nvSpPr>
          <p:cNvPr id="280" name="Google Shape;280;p4"/>
          <p:cNvSpPr txBox="1">
            <a:spLocks noGrp="1"/>
          </p:cNvSpPr>
          <p:nvPr>
            <p:ph type="body" idx="1"/>
          </p:nvPr>
        </p:nvSpPr>
        <p:spPr>
          <a:xfrm>
            <a:off x="720000" y="1047654"/>
            <a:ext cx="7704000" cy="3416400"/>
          </a:xfrm>
          <a:prstGeom prst="rect">
            <a:avLst/>
          </a:prstGeom>
        </p:spPr>
        <p:txBody>
          <a:bodyPr spcFirstLastPara="1" wrap="square" lIns="91425" tIns="91425" rIns="91425" bIns="91425" anchor="ctr" anchorCtr="0">
            <a:noAutofit/>
          </a:bodyPr>
          <a:lstStyle>
            <a:lvl1pPr marL="457200" lvl="0" indent="-330200" rtl="0">
              <a:lnSpc>
                <a:spcPct val="100000"/>
              </a:lnSpc>
              <a:spcBef>
                <a:spcPts val="0"/>
              </a:spcBef>
              <a:spcAft>
                <a:spcPts val="0"/>
              </a:spcAft>
              <a:buClr>
                <a:srgbClr val="434343"/>
              </a:buClr>
              <a:buSzPts val="1600"/>
              <a:buAutoNum type="arabicPeriod"/>
              <a:defRPr sz="1300">
                <a:solidFill>
                  <a:srgbClr val="434343"/>
                </a:solidFill>
              </a:defRPr>
            </a:lvl1pPr>
            <a:lvl2pPr marL="914400" lvl="1" indent="-330200" rtl="0">
              <a:lnSpc>
                <a:spcPct val="100000"/>
              </a:lnSpc>
              <a:spcBef>
                <a:spcPts val="0"/>
              </a:spcBef>
              <a:spcAft>
                <a:spcPts val="0"/>
              </a:spcAft>
              <a:buClr>
                <a:srgbClr val="434343"/>
              </a:buClr>
              <a:buSzPts val="1600"/>
              <a:buFont typeface="Roboto Condensed Light"/>
              <a:buAutoNum type="alphaLcPeriod"/>
              <a:defRPr sz="1600">
                <a:solidFill>
                  <a:srgbClr val="434343"/>
                </a:solidFill>
              </a:defRPr>
            </a:lvl2pPr>
            <a:lvl3pPr marL="1371600" lvl="2" indent="-330200" rtl="0">
              <a:lnSpc>
                <a:spcPct val="100000"/>
              </a:lnSpc>
              <a:spcBef>
                <a:spcPts val="0"/>
              </a:spcBef>
              <a:spcAft>
                <a:spcPts val="0"/>
              </a:spcAft>
              <a:buClr>
                <a:srgbClr val="434343"/>
              </a:buClr>
              <a:buSzPts val="1600"/>
              <a:buFont typeface="Roboto Condensed Light"/>
              <a:buAutoNum type="romanLcPeriod"/>
              <a:defRPr sz="1600">
                <a:solidFill>
                  <a:srgbClr val="434343"/>
                </a:solidFill>
              </a:defRPr>
            </a:lvl3pPr>
            <a:lvl4pPr marL="1828800" lvl="3" indent="-330200" rtl="0">
              <a:lnSpc>
                <a:spcPct val="100000"/>
              </a:lnSpc>
              <a:spcBef>
                <a:spcPts val="0"/>
              </a:spcBef>
              <a:spcAft>
                <a:spcPts val="0"/>
              </a:spcAft>
              <a:buClr>
                <a:srgbClr val="434343"/>
              </a:buClr>
              <a:buSzPts val="1600"/>
              <a:buFont typeface="Roboto Condensed Light"/>
              <a:buAutoNum type="arabicPeriod"/>
              <a:defRPr sz="1600">
                <a:solidFill>
                  <a:srgbClr val="434343"/>
                </a:solidFill>
              </a:defRPr>
            </a:lvl4pPr>
            <a:lvl5pPr marL="2286000" lvl="4" indent="-330200" rtl="0">
              <a:lnSpc>
                <a:spcPct val="100000"/>
              </a:lnSpc>
              <a:spcBef>
                <a:spcPts val="0"/>
              </a:spcBef>
              <a:spcAft>
                <a:spcPts val="0"/>
              </a:spcAft>
              <a:buClr>
                <a:srgbClr val="434343"/>
              </a:buClr>
              <a:buSzPts val="1600"/>
              <a:buFont typeface="Roboto Condensed Light"/>
              <a:buAutoNum type="alphaLcPeriod"/>
              <a:defRPr sz="1600">
                <a:solidFill>
                  <a:srgbClr val="434343"/>
                </a:solidFill>
              </a:defRPr>
            </a:lvl5pPr>
            <a:lvl6pPr marL="2743200" lvl="5" indent="-330200" rtl="0">
              <a:lnSpc>
                <a:spcPct val="100000"/>
              </a:lnSpc>
              <a:spcBef>
                <a:spcPts val="0"/>
              </a:spcBef>
              <a:spcAft>
                <a:spcPts val="0"/>
              </a:spcAft>
              <a:buClr>
                <a:srgbClr val="434343"/>
              </a:buClr>
              <a:buSzPts val="1600"/>
              <a:buFont typeface="Roboto Condensed Light"/>
              <a:buAutoNum type="romanLcPeriod"/>
              <a:defRPr sz="1600">
                <a:solidFill>
                  <a:srgbClr val="434343"/>
                </a:solidFill>
              </a:defRPr>
            </a:lvl6pPr>
            <a:lvl7pPr marL="3200400" lvl="6" indent="-330200" rtl="0">
              <a:lnSpc>
                <a:spcPct val="100000"/>
              </a:lnSpc>
              <a:spcBef>
                <a:spcPts val="0"/>
              </a:spcBef>
              <a:spcAft>
                <a:spcPts val="0"/>
              </a:spcAft>
              <a:buClr>
                <a:srgbClr val="434343"/>
              </a:buClr>
              <a:buSzPts val="1600"/>
              <a:buFont typeface="Roboto Condensed Light"/>
              <a:buAutoNum type="arabicPeriod"/>
              <a:defRPr sz="1600">
                <a:solidFill>
                  <a:srgbClr val="434343"/>
                </a:solidFill>
              </a:defRPr>
            </a:lvl7pPr>
            <a:lvl8pPr marL="3657600" lvl="7" indent="-330200" rtl="0">
              <a:lnSpc>
                <a:spcPct val="100000"/>
              </a:lnSpc>
              <a:spcBef>
                <a:spcPts val="0"/>
              </a:spcBef>
              <a:spcAft>
                <a:spcPts val="0"/>
              </a:spcAft>
              <a:buClr>
                <a:srgbClr val="434343"/>
              </a:buClr>
              <a:buSzPts val="1600"/>
              <a:buFont typeface="Roboto Condensed Light"/>
              <a:buAutoNum type="alphaLcPeriod"/>
              <a:defRPr sz="1600">
                <a:solidFill>
                  <a:srgbClr val="434343"/>
                </a:solidFill>
              </a:defRPr>
            </a:lvl8pPr>
            <a:lvl9pPr marL="4114800" lvl="8" indent="-330200" rtl="0">
              <a:lnSpc>
                <a:spcPct val="100000"/>
              </a:lnSpc>
              <a:spcBef>
                <a:spcPts val="0"/>
              </a:spcBef>
              <a:spcAft>
                <a:spcPts val="0"/>
              </a:spcAft>
              <a:buClr>
                <a:srgbClr val="434343"/>
              </a:buClr>
              <a:buSzPts val="1600"/>
              <a:buFont typeface="Roboto Condensed Light"/>
              <a:buAutoNum type="romanLcPeriod"/>
              <a:defRPr sz="1600">
                <a:solidFill>
                  <a:srgbClr val="434343"/>
                </a:solidFill>
              </a:defRPr>
            </a:lvl9pPr>
          </a:lstStyle>
          <a:p>
            <a:endParaRPr/>
          </a:p>
        </p:txBody>
      </p:sp>
      <p:grpSp>
        <p:nvGrpSpPr>
          <p:cNvPr id="281" name="Google Shape;281;p4"/>
          <p:cNvGrpSpPr/>
          <p:nvPr/>
        </p:nvGrpSpPr>
        <p:grpSpPr>
          <a:xfrm>
            <a:off x="8268328" y="3905054"/>
            <a:ext cx="749848" cy="1182972"/>
            <a:chOff x="1527950" y="2052325"/>
            <a:chExt cx="440750" cy="695375"/>
          </a:xfrm>
        </p:grpSpPr>
        <p:sp>
          <p:nvSpPr>
            <p:cNvPr id="282" name="Google Shape;282;p4"/>
            <p:cNvSpPr/>
            <p:nvPr/>
          </p:nvSpPr>
          <p:spPr>
            <a:xfrm>
              <a:off x="1542225" y="2609300"/>
              <a:ext cx="411700" cy="138400"/>
            </a:xfrm>
            <a:custGeom>
              <a:avLst/>
              <a:gdLst/>
              <a:ahLst/>
              <a:cxnLst/>
              <a:rect l="l" t="t" r="r" b="b"/>
              <a:pathLst>
                <a:path w="16468" h="5536" extrusionOk="0">
                  <a:moveTo>
                    <a:pt x="7407" y="0"/>
                  </a:moveTo>
                  <a:lnTo>
                    <a:pt x="6579" y="39"/>
                  </a:lnTo>
                  <a:lnTo>
                    <a:pt x="5792" y="118"/>
                  </a:lnTo>
                  <a:lnTo>
                    <a:pt x="5043" y="217"/>
                  </a:lnTo>
                  <a:lnTo>
                    <a:pt x="4314" y="315"/>
                  </a:lnTo>
                  <a:lnTo>
                    <a:pt x="3644" y="473"/>
                  </a:lnTo>
                  <a:lnTo>
                    <a:pt x="2994" y="630"/>
                  </a:lnTo>
                  <a:lnTo>
                    <a:pt x="2423" y="808"/>
                  </a:lnTo>
                  <a:lnTo>
                    <a:pt x="1891" y="1005"/>
                  </a:lnTo>
                  <a:lnTo>
                    <a:pt x="1419" y="1221"/>
                  </a:lnTo>
                  <a:lnTo>
                    <a:pt x="1005" y="1438"/>
                  </a:lnTo>
                  <a:lnTo>
                    <a:pt x="828" y="1556"/>
                  </a:lnTo>
                  <a:lnTo>
                    <a:pt x="650" y="1674"/>
                  </a:lnTo>
                  <a:lnTo>
                    <a:pt x="512" y="1812"/>
                  </a:lnTo>
                  <a:lnTo>
                    <a:pt x="375" y="1931"/>
                  </a:lnTo>
                  <a:lnTo>
                    <a:pt x="276" y="2068"/>
                  </a:lnTo>
                  <a:lnTo>
                    <a:pt x="178" y="2206"/>
                  </a:lnTo>
                  <a:lnTo>
                    <a:pt x="99" y="2344"/>
                  </a:lnTo>
                  <a:lnTo>
                    <a:pt x="59" y="2482"/>
                  </a:lnTo>
                  <a:lnTo>
                    <a:pt x="20" y="2620"/>
                  </a:lnTo>
                  <a:lnTo>
                    <a:pt x="0" y="2758"/>
                  </a:lnTo>
                  <a:lnTo>
                    <a:pt x="20" y="2896"/>
                  </a:lnTo>
                  <a:lnTo>
                    <a:pt x="59" y="3053"/>
                  </a:lnTo>
                  <a:lnTo>
                    <a:pt x="99" y="3191"/>
                  </a:lnTo>
                  <a:lnTo>
                    <a:pt x="178" y="3329"/>
                  </a:lnTo>
                  <a:lnTo>
                    <a:pt x="276" y="3447"/>
                  </a:lnTo>
                  <a:lnTo>
                    <a:pt x="375" y="3585"/>
                  </a:lnTo>
                  <a:lnTo>
                    <a:pt x="512" y="3723"/>
                  </a:lnTo>
                  <a:lnTo>
                    <a:pt x="650" y="3841"/>
                  </a:lnTo>
                  <a:lnTo>
                    <a:pt x="828" y="3959"/>
                  </a:lnTo>
                  <a:lnTo>
                    <a:pt x="1005" y="4078"/>
                  </a:lnTo>
                  <a:lnTo>
                    <a:pt x="1419" y="4314"/>
                  </a:lnTo>
                  <a:lnTo>
                    <a:pt x="1891" y="4531"/>
                  </a:lnTo>
                  <a:lnTo>
                    <a:pt x="2423" y="4728"/>
                  </a:lnTo>
                  <a:lnTo>
                    <a:pt x="2994" y="4905"/>
                  </a:lnTo>
                  <a:lnTo>
                    <a:pt x="3644" y="5063"/>
                  </a:lnTo>
                  <a:lnTo>
                    <a:pt x="4314" y="5200"/>
                  </a:lnTo>
                  <a:lnTo>
                    <a:pt x="5043" y="5319"/>
                  </a:lnTo>
                  <a:lnTo>
                    <a:pt x="5792" y="5417"/>
                  </a:lnTo>
                  <a:lnTo>
                    <a:pt x="6579" y="5476"/>
                  </a:lnTo>
                  <a:lnTo>
                    <a:pt x="7407" y="5516"/>
                  </a:lnTo>
                  <a:lnTo>
                    <a:pt x="8234" y="5535"/>
                  </a:lnTo>
                  <a:lnTo>
                    <a:pt x="9081" y="5516"/>
                  </a:lnTo>
                  <a:lnTo>
                    <a:pt x="9908" y="5476"/>
                  </a:lnTo>
                  <a:lnTo>
                    <a:pt x="10696" y="5417"/>
                  </a:lnTo>
                  <a:lnTo>
                    <a:pt x="11445" y="5319"/>
                  </a:lnTo>
                  <a:lnTo>
                    <a:pt x="12174" y="5200"/>
                  </a:lnTo>
                  <a:lnTo>
                    <a:pt x="12843" y="5063"/>
                  </a:lnTo>
                  <a:lnTo>
                    <a:pt x="13474" y="4905"/>
                  </a:lnTo>
                  <a:lnTo>
                    <a:pt x="14065" y="4728"/>
                  </a:lnTo>
                  <a:lnTo>
                    <a:pt x="14597" y="4531"/>
                  </a:lnTo>
                  <a:lnTo>
                    <a:pt x="15069" y="4314"/>
                  </a:lnTo>
                  <a:lnTo>
                    <a:pt x="15483" y="4078"/>
                  </a:lnTo>
                  <a:lnTo>
                    <a:pt x="15660" y="3959"/>
                  </a:lnTo>
                  <a:lnTo>
                    <a:pt x="15818" y="3841"/>
                  </a:lnTo>
                  <a:lnTo>
                    <a:pt x="15975" y="3723"/>
                  </a:lnTo>
                  <a:lnTo>
                    <a:pt x="16094" y="3585"/>
                  </a:lnTo>
                  <a:lnTo>
                    <a:pt x="16212" y="3447"/>
                  </a:lnTo>
                  <a:lnTo>
                    <a:pt x="16310" y="3329"/>
                  </a:lnTo>
                  <a:lnTo>
                    <a:pt x="16369" y="3191"/>
                  </a:lnTo>
                  <a:lnTo>
                    <a:pt x="16429" y="3053"/>
                  </a:lnTo>
                  <a:lnTo>
                    <a:pt x="16468" y="2896"/>
                  </a:lnTo>
                  <a:lnTo>
                    <a:pt x="16468" y="2758"/>
                  </a:lnTo>
                  <a:lnTo>
                    <a:pt x="16468" y="2620"/>
                  </a:lnTo>
                  <a:lnTo>
                    <a:pt x="16429" y="2482"/>
                  </a:lnTo>
                  <a:lnTo>
                    <a:pt x="16369" y="2344"/>
                  </a:lnTo>
                  <a:lnTo>
                    <a:pt x="16310" y="2206"/>
                  </a:lnTo>
                  <a:lnTo>
                    <a:pt x="16212" y="2068"/>
                  </a:lnTo>
                  <a:lnTo>
                    <a:pt x="16094" y="1931"/>
                  </a:lnTo>
                  <a:lnTo>
                    <a:pt x="15975" y="1812"/>
                  </a:lnTo>
                  <a:lnTo>
                    <a:pt x="15818" y="1674"/>
                  </a:lnTo>
                  <a:lnTo>
                    <a:pt x="15660" y="1556"/>
                  </a:lnTo>
                  <a:lnTo>
                    <a:pt x="15483" y="1438"/>
                  </a:lnTo>
                  <a:lnTo>
                    <a:pt x="15069" y="1221"/>
                  </a:lnTo>
                  <a:lnTo>
                    <a:pt x="14597" y="1005"/>
                  </a:lnTo>
                  <a:lnTo>
                    <a:pt x="14065" y="808"/>
                  </a:lnTo>
                  <a:lnTo>
                    <a:pt x="13474" y="630"/>
                  </a:lnTo>
                  <a:lnTo>
                    <a:pt x="12843" y="473"/>
                  </a:lnTo>
                  <a:lnTo>
                    <a:pt x="12174" y="315"/>
                  </a:lnTo>
                  <a:lnTo>
                    <a:pt x="11445" y="217"/>
                  </a:lnTo>
                  <a:lnTo>
                    <a:pt x="10696" y="118"/>
                  </a:lnTo>
                  <a:lnTo>
                    <a:pt x="9908" y="39"/>
                  </a:lnTo>
                  <a:lnTo>
                    <a:pt x="9081" y="0"/>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4"/>
            <p:cNvSpPr/>
            <p:nvPr/>
          </p:nvSpPr>
          <p:spPr>
            <a:xfrm>
              <a:off x="1660400" y="2478300"/>
              <a:ext cx="72425" cy="72400"/>
            </a:xfrm>
            <a:custGeom>
              <a:avLst/>
              <a:gdLst/>
              <a:ahLst/>
              <a:cxnLst/>
              <a:rect l="l" t="t" r="r" b="b"/>
              <a:pathLst>
                <a:path w="2897" h="2896" extrusionOk="0">
                  <a:moveTo>
                    <a:pt x="1025" y="0"/>
                  </a:moveTo>
                  <a:lnTo>
                    <a:pt x="946" y="20"/>
                  </a:lnTo>
                  <a:lnTo>
                    <a:pt x="868" y="59"/>
                  </a:lnTo>
                  <a:lnTo>
                    <a:pt x="730" y="138"/>
                  </a:lnTo>
                  <a:lnTo>
                    <a:pt x="454" y="355"/>
                  </a:lnTo>
                  <a:lnTo>
                    <a:pt x="316" y="493"/>
                  </a:lnTo>
                  <a:lnTo>
                    <a:pt x="198" y="650"/>
                  </a:lnTo>
                  <a:lnTo>
                    <a:pt x="119" y="808"/>
                  </a:lnTo>
                  <a:lnTo>
                    <a:pt x="80" y="966"/>
                  </a:lnTo>
                  <a:lnTo>
                    <a:pt x="40" y="1103"/>
                  </a:lnTo>
                  <a:lnTo>
                    <a:pt x="21" y="1222"/>
                  </a:lnTo>
                  <a:lnTo>
                    <a:pt x="1" y="1340"/>
                  </a:lnTo>
                  <a:lnTo>
                    <a:pt x="80" y="1734"/>
                  </a:lnTo>
                  <a:lnTo>
                    <a:pt x="139" y="1931"/>
                  </a:lnTo>
                  <a:lnTo>
                    <a:pt x="218" y="2108"/>
                  </a:lnTo>
                  <a:lnTo>
                    <a:pt x="355" y="2266"/>
                  </a:lnTo>
                  <a:lnTo>
                    <a:pt x="513" y="2423"/>
                  </a:lnTo>
                  <a:lnTo>
                    <a:pt x="671" y="2581"/>
                  </a:lnTo>
                  <a:lnTo>
                    <a:pt x="848" y="2719"/>
                  </a:lnTo>
                  <a:lnTo>
                    <a:pt x="946" y="2758"/>
                  </a:lnTo>
                  <a:lnTo>
                    <a:pt x="1084" y="2817"/>
                  </a:lnTo>
                  <a:lnTo>
                    <a:pt x="1399" y="2857"/>
                  </a:lnTo>
                  <a:lnTo>
                    <a:pt x="1655" y="2876"/>
                  </a:lnTo>
                  <a:lnTo>
                    <a:pt x="1774" y="2896"/>
                  </a:lnTo>
                  <a:lnTo>
                    <a:pt x="1912" y="2857"/>
                  </a:lnTo>
                  <a:lnTo>
                    <a:pt x="2089" y="2798"/>
                  </a:lnTo>
                  <a:lnTo>
                    <a:pt x="2384" y="2620"/>
                  </a:lnTo>
                  <a:lnTo>
                    <a:pt x="2443" y="2581"/>
                  </a:lnTo>
                  <a:lnTo>
                    <a:pt x="2522" y="2502"/>
                  </a:lnTo>
                  <a:lnTo>
                    <a:pt x="2621" y="2344"/>
                  </a:lnTo>
                  <a:lnTo>
                    <a:pt x="2798" y="1950"/>
                  </a:lnTo>
                  <a:lnTo>
                    <a:pt x="2857" y="1753"/>
                  </a:lnTo>
                  <a:lnTo>
                    <a:pt x="2896" y="1557"/>
                  </a:lnTo>
                  <a:lnTo>
                    <a:pt x="2877" y="1360"/>
                  </a:lnTo>
                  <a:lnTo>
                    <a:pt x="2837" y="1143"/>
                  </a:lnTo>
                  <a:lnTo>
                    <a:pt x="2778" y="946"/>
                  </a:lnTo>
                  <a:lnTo>
                    <a:pt x="2680" y="788"/>
                  </a:lnTo>
                  <a:lnTo>
                    <a:pt x="2542" y="591"/>
                  </a:lnTo>
                  <a:lnTo>
                    <a:pt x="2365" y="394"/>
                  </a:lnTo>
                  <a:lnTo>
                    <a:pt x="2168" y="237"/>
                  </a:lnTo>
                  <a:lnTo>
                    <a:pt x="1971" y="99"/>
                  </a:lnTo>
                  <a:lnTo>
                    <a:pt x="1912" y="79"/>
                  </a:lnTo>
                  <a:lnTo>
                    <a:pt x="1774" y="59"/>
                  </a:lnTo>
                  <a:lnTo>
                    <a:pt x="1458" y="40"/>
                  </a:lnTo>
                  <a:lnTo>
                    <a:pt x="1025" y="0"/>
                  </a:lnTo>
                  <a:close/>
                </a:path>
              </a:pathLst>
            </a:custGeom>
            <a:solidFill>
              <a:srgbClr val="A3C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4"/>
            <p:cNvSpPr/>
            <p:nvPr/>
          </p:nvSpPr>
          <p:spPr>
            <a:xfrm>
              <a:off x="1660400" y="2478300"/>
              <a:ext cx="72425" cy="72400"/>
            </a:xfrm>
            <a:custGeom>
              <a:avLst/>
              <a:gdLst/>
              <a:ahLst/>
              <a:cxnLst/>
              <a:rect l="l" t="t" r="r" b="b"/>
              <a:pathLst>
                <a:path w="2897" h="2896" fill="none" extrusionOk="0">
                  <a:moveTo>
                    <a:pt x="848" y="2719"/>
                  </a:moveTo>
                  <a:lnTo>
                    <a:pt x="848" y="2719"/>
                  </a:lnTo>
                  <a:lnTo>
                    <a:pt x="946" y="2758"/>
                  </a:lnTo>
                  <a:lnTo>
                    <a:pt x="1084" y="2817"/>
                  </a:lnTo>
                  <a:lnTo>
                    <a:pt x="1399" y="2857"/>
                  </a:lnTo>
                  <a:lnTo>
                    <a:pt x="1655" y="2876"/>
                  </a:lnTo>
                  <a:lnTo>
                    <a:pt x="1774" y="2896"/>
                  </a:lnTo>
                  <a:lnTo>
                    <a:pt x="1774" y="2896"/>
                  </a:lnTo>
                  <a:lnTo>
                    <a:pt x="1912" y="2857"/>
                  </a:lnTo>
                  <a:lnTo>
                    <a:pt x="2089" y="2798"/>
                  </a:lnTo>
                  <a:lnTo>
                    <a:pt x="2384" y="2620"/>
                  </a:lnTo>
                  <a:lnTo>
                    <a:pt x="2384" y="2620"/>
                  </a:lnTo>
                  <a:lnTo>
                    <a:pt x="2443" y="2581"/>
                  </a:lnTo>
                  <a:lnTo>
                    <a:pt x="2522" y="2502"/>
                  </a:lnTo>
                  <a:lnTo>
                    <a:pt x="2621" y="2344"/>
                  </a:lnTo>
                  <a:lnTo>
                    <a:pt x="2621" y="2344"/>
                  </a:lnTo>
                  <a:lnTo>
                    <a:pt x="2798" y="1950"/>
                  </a:lnTo>
                  <a:lnTo>
                    <a:pt x="2857" y="1753"/>
                  </a:lnTo>
                  <a:lnTo>
                    <a:pt x="2896" y="1557"/>
                  </a:lnTo>
                  <a:lnTo>
                    <a:pt x="2896" y="1557"/>
                  </a:lnTo>
                  <a:lnTo>
                    <a:pt x="2877" y="1360"/>
                  </a:lnTo>
                  <a:lnTo>
                    <a:pt x="2837" y="1143"/>
                  </a:lnTo>
                  <a:lnTo>
                    <a:pt x="2778" y="946"/>
                  </a:lnTo>
                  <a:lnTo>
                    <a:pt x="2680" y="788"/>
                  </a:lnTo>
                  <a:lnTo>
                    <a:pt x="2680" y="788"/>
                  </a:lnTo>
                  <a:lnTo>
                    <a:pt x="2542" y="591"/>
                  </a:lnTo>
                  <a:lnTo>
                    <a:pt x="2365" y="394"/>
                  </a:lnTo>
                  <a:lnTo>
                    <a:pt x="2168" y="237"/>
                  </a:lnTo>
                  <a:lnTo>
                    <a:pt x="1971" y="99"/>
                  </a:lnTo>
                  <a:lnTo>
                    <a:pt x="1971" y="99"/>
                  </a:lnTo>
                  <a:lnTo>
                    <a:pt x="1912" y="79"/>
                  </a:lnTo>
                  <a:lnTo>
                    <a:pt x="1774" y="59"/>
                  </a:lnTo>
                  <a:lnTo>
                    <a:pt x="1458" y="40"/>
                  </a:lnTo>
                  <a:lnTo>
                    <a:pt x="1025" y="0"/>
                  </a:lnTo>
                  <a:lnTo>
                    <a:pt x="1025" y="0"/>
                  </a:lnTo>
                  <a:lnTo>
                    <a:pt x="946" y="20"/>
                  </a:lnTo>
                  <a:lnTo>
                    <a:pt x="868" y="59"/>
                  </a:lnTo>
                  <a:lnTo>
                    <a:pt x="730" y="138"/>
                  </a:lnTo>
                  <a:lnTo>
                    <a:pt x="454" y="355"/>
                  </a:lnTo>
                  <a:lnTo>
                    <a:pt x="454" y="355"/>
                  </a:lnTo>
                  <a:lnTo>
                    <a:pt x="316" y="493"/>
                  </a:lnTo>
                  <a:lnTo>
                    <a:pt x="198" y="650"/>
                  </a:lnTo>
                  <a:lnTo>
                    <a:pt x="119" y="808"/>
                  </a:lnTo>
                  <a:lnTo>
                    <a:pt x="80" y="966"/>
                  </a:lnTo>
                  <a:lnTo>
                    <a:pt x="40" y="1103"/>
                  </a:lnTo>
                  <a:lnTo>
                    <a:pt x="21" y="1222"/>
                  </a:lnTo>
                  <a:lnTo>
                    <a:pt x="1" y="1340"/>
                  </a:lnTo>
                  <a:lnTo>
                    <a:pt x="1" y="1340"/>
                  </a:lnTo>
                  <a:lnTo>
                    <a:pt x="80" y="1734"/>
                  </a:lnTo>
                  <a:lnTo>
                    <a:pt x="139" y="1931"/>
                  </a:lnTo>
                  <a:lnTo>
                    <a:pt x="218" y="2108"/>
                  </a:lnTo>
                  <a:lnTo>
                    <a:pt x="218" y="2108"/>
                  </a:lnTo>
                  <a:lnTo>
                    <a:pt x="355" y="2266"/>
                  </a:lnTo>
                  <a:lnTo>
                    <a:pt x="513" y="2423"/>
                  </a:lnTo>
                  <a:lnTo>
                    <a:pt x="671" y="2581"/>
                  </a:lnTo>
                  <a:lnTo>
                    <a:pt x="848" y="27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4"/>
            <p:cNvSpPr/>
            <p:nvPr/>
          </p:nvSpPr>
          <p:spPr>
            <a:xfrm>
              <a:off x="1527950" y="2249800"/>
              <a:ext cx="440750" cy="440775"/>
            </a:xfrm>
            <a:custGeom>
              <a:avLst/>
              <a:gdLst/>
              <a:ahLst/>
              <a:cxnLst/>
              <a:rect l="l" t="t" r="r" b="b"/>
              <a:pathLst>
                <a:path w="17630" h="17631" extrusionOk="0">
                  <a:moveTo>
                    <a:pt x="92" y="10053"/>
                  </a:moveTo>
                  <a:lnTo>
                    <a:pt x="98" y="10125"/>
                  </a:lnTo>
                  <a:lnTo>
                    <a:pt x="98" y="10106"/>
                  </a:lnTo>
                  <a:lnTo>
                    <a:pt x="92" y="10053"/>
                  </a:lnTo>
                  <a:close/>
                  <a:moveTo>
                    <a:pt x="1536" y="13809"/>
                  </a:moveTo>
                  <a:lnTo>
                    <a:pt x="1674" y="14006"/>
                  </a:lnTo>
                  <a:lnTo>
                    <a:pt x="1623" y="13915"/>
                  </a:lnTo>
                  <a:lnTo>
                    <a:pt x="1623" y="13915"/>
                  </a:lnTo>
                  <a:lnTo>
                    <a:pt x="1536" y="13809"/>
                  </a:lnTo>
                  <a:close/>
                  <a:moveTo>
                    <a:pt x="1674" y="14006"/>
                  </a:moveTo>
                  <a:lnTo>
                    <a:pt x="1891" y="14282"/>
                  </a:lnTo>
                  <a:lnTo>
                    <a:pt x="1891" y="14282"/>
                  </a:lnTo>
                  <a:lnTo>
                    <a:pt x="1832" y="14203"/>
                  </a:lnTo>
                  <a:lnTo>
                    <a:pt x="1812" y="14163"/>
                  </a:lnTo>
                  <a:lnTo>
                    <a:pt x="1773" y="14124"/>
                  </a:lnTo>
                  <a:lnTo>
                    <a:pt x="1674" y="14006"/>
                  </a:lnTo>
                  <a:close/>
                  <a:moveTo>
                    <a:pt x="8510" y="0"/>
                  </a:moveTo>
                  <a:lnTo>
                    <a:pt x="8116" y="20"/>
                  </a:lnTo>
                  <a:lnTo>
                    <a:pt x="8096" y="20"/>
                  </a:lnTo>
                  <a:lnTo>
                    <a:pt x="7741" y="59"/>
                  </a:lnTo>
                  <a:lnTo>
                    <a:pt x="7288" y="138"/>
                  </a:lnTo>
                  <a:lnTo>
                    <a:pt x="7210" y="138"/>
                  </a:lnTo>
                  <a:lnTo>
                    <a:pt x="7150" y="158"/>
                  </a:lnTo>
                  <a:lnTo>
                    <a:pt x="7013" y="178"/>
                  </a:lnTo>
                  <a:lnTo>
                    <a:pt x="7013" y="197"/>
                  </a:lnTo>
                  <a:lnTo>
                    <a:pt x="6776" y="237"/>
                  </a:lnTo>
                  <a:lnTo>
                    <a:pt x="6737" y="256"/>
                  </a:lnTo>
                  <a:lnTo>
                    <a:pt x="6579" y="296"/>
                  </a:lnTo>
                  <a:lnTo>
                    <a:pt x="6441" y="316"/>
                  </a:lnTo>
                  <a:lnTo>
                    <a:pt x="6402" y="335"/>
                  </a:lnTo>
                  <a:lnTo>
                    <a:pt x="6363" y="355"/>
                  </a:lnTo>
                  <a:lnTo>
                    <a:pt x="6106" y="434"/>
                  </a:lnTo>
                  <a:lnTo>
                    <a:pt x="6087" y="434"/>
                  </a:lnTo>
                  <a:lnTo>
                    <a:pt x="6047" y="453"/>
                  </a:lnTo>
                  <a:lnTo>
                    <a:pt x="6028" y="453"/>
                  </a:lnTo>
                  <a:lnTo>
                    <a:pt x="5890" y="493"/>
                  </a:lnTo>
                  <a:lnTo>
                    <a:pt x="5870" y="513"/>
                  </a:lnTo>
                  <a:lnTo>
                    <a:pt x="5594" y="611"/>
                  </a:lnTo>
                  <a:lnTo>
                    <a:pt x="5378" y="709"/>
                  </a:lnTo>
                  <a:lnTo>
                    <a:pt x="5240" y="769"/>
                  </a:lnTo>
                  <a:lnTo>
                    <a:pt x="5043" y="847"/>
                  </a:lnTo>
                  <a:lnTo>
                    <a:pt x="4885" y="926"/>
                  </a:lnTo>
                  <a:lnTo>
                    <a:pt x="4747" y="1005"/>
                  </a:lnTo>
                  <a:lnTo>
                    <a:pt x="4491" y="1123"/>
                  </a:lnTo>
                  <a:lnTo>
                    <a:pt x="4452" y="1163"/>
                  </a:lnTo>
                  <a:lnTo>
                    <a:pt x="4393" y="1182"/>
                  </a:lnTo>
                  <a:lnTo>
                    <a:pt x="4334" y="1222"/>
                  </a:lnTo>
                  <a:lnTo>
                    <a:pt x="4294" y="1241"/>
                  </a:lnTo>
                  <a:lnTo>
                    <a:pt x="3979" y="1458"/>
                  </a:lnTo>
                  <a:lnTo>
                    <a:pt x="3920" y="1497"/>
                  </a:lnTo>
                  <a:lnTo>
                    <a:pt x="3762" y="1596"/>
                  </a:lnTo>
                  <a:lnTo>
                    <a:pt x="3743" y="1596"/>
                  </a:lnTo>
                  <a:lnTo>
                    <a:pt x="3329" y="1911"/>
                  </a:lnTo>
                  <a:lnTo>
                    <a:pt x="2994" y="2187"/>
                  </a:lnTo>
                  <a:lnTo>
                    <a:pt x="2856" y="2325"/>
                  </a:lnTo>
                  <a:lnTo>
                    <a:pt x="2797" y="2364"/>
                  </a:lnTo>
                  <a:lnTo>
                    <a:pt x="2738" y="2423"/>
                  </a:lnTo>
                  <a:lnTo>
                    <a:pt x="2561" y="2601"/>
                  </a:lnTo>
                  <a:lnTo>
                    <a:pt x="2423" y="2738"/>
                  </a:lnTo>
                  <a:lnTo>
                    <a:pt x="2423" y="2758"/>
                  </a:lnTo>
                  <a:lnTo>
                    <a:pt x="2305" y="2857"/>
                  </a:lnTo>
                  <a:lnTo>
                    <a:pt x="2305" y="2876"/>
                  </a:lnTo>
                  <a:lnTo>
                    <a:pt x="2285" y="2896"/>
                  </a:lnTo>
                  <a:lnTo>
                    <a:pt x="1950" y="3270"/>
                  </a:lnTo>
                  <a:lnTo>
                    <a:pt x="1930" y="3310"/>
                  </a:lnTo>
                  <a:lnTo>
                    <a:pt x="1871" y="3369"/>
                  </a:lnTo>
                  <a:lnTo>
                    <a:pt x="1852" y="3388"/>
                  </a:lnTo>
                  <a:lnTo>
                    <a:pt x="1812" y="3448"/>
                  </a:lnTo>
                  <a:lnTo>
                    <a:pt x="1694" y="3625"/>
                  </a:lnTo>
                  <a:lnTo>
                    <a:pt x="1635" y="3684"/>
                  </a:lnTo>
                  <a:lnTo>
                    <a:pt x="1477" y="3901"/>
                  </a:lnTo>
                  <a:lnTo>
                    <a:pt x="1477" y="3920"/>
                  </a:lnTo>
                  <a:lnTo>
                    <a:pt x="1477" y="3940"/>
                  </a:lnTo>
                  <a:lnTo>
                    <a:pt x="1458" y="3940"/>
                  </a:lnTo>
                  <a:lnTo>
                    <a:pt x="1339" y="4137"/>
                  </a:lnTo>
                  <a:lnTo>
                    <a:pt x="1123" y="4511"/>
                  </a:lnTo>
                  <a:lnTo>
                    <a:pt x="1103" y="4531"/>
                  </a:lnTo>
                  <a:lnTo>
                    <a:pt x="1083" y="4570"/>
                  </a:lnTo>
                  <a:lnTo>
                    <a:pt x="906" y="4905"/>
                  </a:lnTo>
                  <a:lnTo>
                    <a:pt x="709" y="5319"/>
                  </a:lnTo>
                  <a:lnTo>
                    <a:pt x="532" y="5772"/>
                  </a:lnTo>
                  <a:lnTo>
                    <a:pt x="374" y="6245"/>
                  </a:lnTo>
                  <a:lnTo>
                    <a:pt x="236" y="6757"/>
                  </a:lnTo>
                  <a:lnTo>
                    <a:pt x="276" y="6619"/>
                  </a:lnTo>
                  <a:lnTo>
                    <a:pt x="276" y="6619"/>
                  </a:lnTo>
                  <a:lnTo>
                    <a:pt x="197" y="6934"/>
                  </a:lnTo>
                  <a:lnTo>
                    <a:pt x="197" y="6954"/>
                  </a:lnTo>
                  <a:lnTo>
                    <a:pt x="177" y="7052"/>
                  </a:lnTo>
                  <a:lnTo>
                    <a:pt x="138" y="7210"/>
                  </a:lnTo>
                  <a:lnTo>
                    <a:pt x="98" y="7486"/>
                  </a:lnTo>
                  <a:lnTo>
                    <a:pt x="138" y="7269"/>
                  </a:lnTo>
                  <a:lnTo>
                    <a:pt x="98" y="7505"/>
                  </a:lnTo>
                  <a:lnTo>
                    <a:pt x="79" y="7564"/>
                  </a:lnTo>
                  <a:lnTo>
                    <a:pt x="39" y="7919"/>
                  </a:lnTo>
                  <a:lnTo>
                    <a:pt x="20" y="8215"/>
                  </a:lnTo>
                  <a:lnTo>
                    <a:pt x="20" y="8274"/>
                  </a:lnTo>
                  <a:lnTo>
                    <a:pt x="0" y="8510"/>
                  </a:lnTo>
                  <a:lnTo>
                    <a:pt x="0" y="8628"/>
                  </a:lnTo>
                  <a:lnTo>
                    <a:pt x="0" y="8707"/>
                  </a:lnTo>
                  <a:lnTo>
                    <a:pt x="0" y="8786"/>
                  </a:lnTo>
                  <a:lnTo>
                    <a:pt x="0" y="8943"/>
                  </a:lnTo>
                  <a:lnTo>
                    <a:pt x="0" y="9042"/>
                  </a:lnTo>
                  <a:lnTo>
                    <a:pt x="0" y="9101"/>
                  </a:lnTo>
                  <a:lnTo>
                    <a:pt x="6" y="9137"/>
                  </a:lnTo>
                  <a:lnTo>
                    <a:pt x="6" y="9137"/>
                  </a:lnTo>
                  <a:lnTo>
                    <a:pt x="39" y="9554"/>
                  </a:lnTo>
                  <a:lnTo>
                    <a:pt x="20" y="9377"/>
                  </a:lnTo>
                  <a:lnTo>
                    <a:pt x="39" y="9593"/>
                  </a:lnTo>
                  <a:lnTo>
                    <a:pt x="39" y="9613"/>
                  </a:lnTo>
                  <a:lnTo>
                    <a:pt x="39" y="9633"/>
                  </a:lnTo>
                  <a:lnTo>
                    <a:pt x="39" y="9712"/>
                  </a:lnTo>
                  <a:lnTo>
                    <a:pt x="59" y="9790"/>
                  </a:lnTo>
                  <a:lnTo>
                    <a:pt x="92" y="10053"/>
                  </a:lnTo>
                  <a:lnTo>
                    <a:pt x="92" y="10053"/>
                  </a:lnTo>
                  <a:lnTo>
                    <a:pt x="79" y="9909"/>
                  </a:lnTo>
                  <a:lnTo>
                    <a:pt x="138" y="10362"/>
                  </a:lnTo>
                  <a:lnTo>
                    <a:pt x="138" y="10322"/>
                  </a:lnTo>
                  <a:lnTo>
                    <a:pt x="158" y="10440"/>
                  </a:lnTo>
                  <a:lnTo>
                    <a:pt x="158" y="10480"/>
                  </a:lnTo>
                  <a:lnTo>
                    <a:pt x="276" y="10992"/>
                  </a:lnTo>
                  <a:lnTo>
                    <a:pt x="414" y="11484"/>
                  </a:lnTo>
                  <a:lnTo>
                    <a:pt x="611" y="12075"/>
                  </a:lnTo>
                  <a:lnTo>
                    <a:pt x="630" y="12095"/>
                  </a:lnTo>
                  <a:lnTo>
                    <a:pt x="630" y="12115"/>
                  </a:lnTo>
                  <a:lnTo>
                    <a:pt x="650" y="12174"/>
                  </a:lnTo>
                  <a:lnTo>
                    <a:pt x="886" y="12647"/>
                  </a:lnTo>
                  <a:lnTo>
                    <a:pt x="1103" y="13100"/>
                  </a:lnTo>
                  <a:lnTo>
                    <a:pt x="1123" y="13119"/>
                  </a:lnTo>
                  <a:lnTo>
                    <a:pt x="1182" y="13238"/>
                  </a:lnTo>
                  <a:lnTo>
                    <a:pt x="1221" y="13277"/>
                  </a:lnTo>
                  <a:lnTo>
                    <a:pt x="1261" y="13375"/>
                  </a:lnTo>
                  <a:lnTo>
                    <a:pt x="1300" y="13435"/>
                  </a:lnTo>
                  <a:lnTo>
                    <a:pt x="1300" y="13435"/>
                  </a:lnTo>
                  <a:lnTo>
                    <a:pt x="1241" y="13316"/>
                  </a:lnTo>
                  <a:lnTo>
                    <a:pt x="1241" y="13316"/>
                  </a:lnTo>
                  <a:lnTo>
                    <a:pt x="1438" y="13651"/>
                  </a:lnTo>
                  <a:lnTo>
                    <a:pt x="1458" y="13691"/>
                  </a:lnTo>
                  <a:lnTo>
                    <a:pt x="1596" y="13868"/>
                  </a:lnTo>
                  <a:lnTo>
                    <a:pt x="1623" y="13915"/>
                  </a:lnTo>
                  <a:lnTo>
                    <a:pt x="1623" y="13915"/>
                  </a:lnTo>
                  <a:lnTo>
                    <a:pt x="1871" y="14222"/>
                  </a:lnTo>
                  <a:lnTo>
                    <a:pt x="2187" y="14636"/>
                  </a:lnTo>
                  <a:lnTo>
                    <a:pt x="2226" y="14676"/>
                  </a:lnTo>
                  <a:lnTo>
                    <a:pt x="2600" y="15070"/>
                  </a:lnTo>
                  <a:lnTo>
                    <a:pt x="2620" y="15089"/>
                  </a:lnTo>
                  <a:lnTo>
                    <a:pt x="2640" y="15109"/>
                  </a:lnTo>
                  <a:lnTo>
                    <a:pt x="2679" y="15148"/>
                  </a:lnTo>
                  <a:lnTo>
                    <a:pt x="2856" y="15306"/>
                  </a:lnTo>
                  <a:lnTo>
                    <a:pt x="2777" y="15247"/>
                  </a:lnTo>
                  <a:lnTo>
                    <a:pt x="2777" y="15247"/>
                  </a:lnTo>
                  <a:lnTo>
                    <a:pt x="2837" y="15306"/>
                  </a:lnTo>
                  <a:lnTo>
                    <a:pt x="2876" y="15345"/>
                  </a:lnTo>
                  <a:lnTo>
                    <a:pt x="2974" y="15424"/>
                  </a:lnTo>
                  <a:lnTo>
                    <a:pt x="2994" y="15444"/>
                  </a:lnTo>
                  <a:lnTo>
                    <a:pt x="3034" y="15483"/>
                  </a:lnTo>
                  <a:lnTo>
                    <a:pt x="3073" y="15523"/>
                  </a:lnTo>
                  <a:lnTo>
                    <a:pt x="3171" y="15582"/>
                  </a:lnTo>
                  <a:lnTo>
                    <a:pt x="3231" y="15641"/>
                  </a:lnTo>
                  <a:lnTo>
                    <a:pt x="3782" y="16054"/>
                  </a:lnTo>
                  <a:lnTo>
                    <a:pt x="3821" y="16094"/>
                  </a:lnTo>
                  <a:lnTo>
                    <a:pt x="4294" y="16389"/>
                  </a:lnTo>
                  <a:lnTo>
                    <a:pt x="4865" y="16704"/>
                  </a:lnTo>
                  <a:lnTo>
                    <a:pt x="5338" y="16921"/>
                  </a:lnTo>
                  <a:lnTo>
                    <a:pt x="5772" y="17079"/>
                  </a:lnTo>
                  <a:lnTo>
                    <a:pt x="5693" y="17059"/>
                  </a:lnTo>
                  <a:lnTo>
                    <a:pt x="5772" y="17098"/>
                  </a:lnTo>
                  <a:lnTo>
                    <a:pt x="5791" y="17098"/>
                  </a:lnTo>
                  <a:lnTo>
                    <a:pt x="5831" y="17118"/>
                  </a:lnTo>
                  <a:lnTo>
                    <a:pt x="5850" y="17118"/>
                  </a:lnTo>
                  <a:lnTo>
                    <a:pt x="6264" y="17256"/>
                  </a:lnTo>
                  <a:lnTo>
                    <a:pt x="6717" y="17374"/>
                  </a:lnTo>
                  <a:lnTo>
                    <a:pt x="7111" y="17473"/>
                  </a:lnTo>
                  <a:lnTo>
                    <a:pt x="7190" y="17492"/>
                  </a:lnTo>
                  <a:lnTo>
                    <a:pt x="7446" y="17532"/>
                  </a:lnTo>
                  <a:lnTo>
                    <a:pt x="7525" y="17532"/>
                  </a:lnTo>
                  <a:lnTo>
                    <a:pt x="7584" y="17552"/>
                  </a:lnTo>
                  <a:lnTo>
                    <a:pt x="7938" y="17591"/>
                  </a:lnTo>
                  <a:lnTo>
                    <a:pt x="8391" y="17630"/>
                  </a:lnTo>
                  <a:lnTo>
                    <a:pt x="9199" y="17630"/>
                  </a:lnTo>
                  <a:lnTo>
                    <a:pt x="9278" y="17611"/>
                  </a:lnTo>
                  <a:lnTo>
                    <a:pt x="9514" y="17611"/>
                  </a:lnTo>
                  <a:lnTo>
                    <a:pt x="9711" y="17591"/>
                  </a:lnTo>
                  <a:lnTo>
                    <a:pt x="9908" y="17571"/>
                  </a:lnTo>
                  <a:lnTo>
                    <a:pt x="9987" y="17552"/>
                  </a:lnTo>
                  <a:lnTo>
                    <a:pt x="10125" y="17532"/>
                  </a:lnTo>
                  <a:lnTo>
                    <a:pt x="10243" y="17512"/>
                  </a:lnTo>
                  <a:lnTo>
                    <a:pt x="10282" y="17512"/>
                  </a:lnTo>
                  <a:lnTo>
                    <a:pt x="10342" y="17492"/>
                  </a:lnTo>
                  <a:lnTo>
                    <a:pt x="10479" y="17473"/>
                  </a:lnTo>
                  <a:lnTo>
                    <a:pt x="10736" y="17414"/>
                  </a:lnTo>
                  <a:lnTo>
                    <a:pt x="10755" y="17414"/>
                  </a:lnTo>
                  <a:lnTo>
                    <a:pt x="11031" y="17355"/>
                  </a:lnTo>
                  <a:lnTo>
                    <a:pt x="11346" y="17256"/>
                  </a:lnTo>
                  <a:lnTo>
                    <a:pt x="11701" y="17158"/>
                  </a:lnTo>
                  <a:lnTo>
                    <a:pt x="12095" y="17000"/>
                  </a:lnTo>
                  <a:lnTo>
                    <a:pt x="12173" y="16961"/>
                  </a:lnTo>
                  <a:lnTo>
                    <a:pt x="12508" y="16823"/>
                  </a:lnTo>
                  <a:lnTo>
                    <a:pt x="12607" y="16764"/>
                  </a:lnTo>
                  <a:lnTo>
                    <a:pt x="12705" y="16724"/>
                  </a:lnTo>
                  <a:lnTo>
                    <a:pt x="13119" y="16507"/>
                  </a:lnTo>
                  <a:lnTo>
                    <a:pt x="13493" y="16271"/>
                  </a:lnTo>
                  <a:lnTo>
                    <a:pt x="13671" y="16173"/>
                  </a:lnTo>
                  <a:lnTo>
                    <a:pt x="13769" y="16094"/>
                  </a:lnTo>
                  <a:lnTo>
                    <a:pt x="13848" y="16054"/>
                  </a:lnTo>
                  <a:lnTo>
                    <a:pt x="13966" y="15956"/>
                  </a:lnTo>
                  <a:lnTo>
                    <a:pt x="14242" y="15759"/>
                  </a:lnTo>
                  <a:lnTo>
                    <a:pt x="14262" y="15739"/>
                  </a:lnTo>
                  <a:lnTo>
                    <a:pt x="14439" y="15601"/>
                  </a:lnTo>
                  <a:lnTo>
                    <a:pt x="14695" y="15385"/>
                  </a:lnTo>
                  <a:lnTo>
                    <a:pt x="14813" y="15267"/>
                  </a:lnTo>
                  <a:lnTo>
                    <a:pt x="14852" y="15227"/>
                  </a:lnTo>
                  <a:lnTo>
                    <a:pt x="15049" y="15050"/>
                  </a:lnTo>
                  <a:lnTo>
                    <a:pt x="15246" y="14833"/>
                  </a:lnTo>
                  <a:lnTo>
                    <a:pt x="15306" y="14774"/>
                  </a:lnTo>
                  <a:lnTo>
                    <a:pt x="15542" y="14498"/>
                  </a:lnTo>
                  <a:lnTo>
                    <a:pt x="15798" y="14203"/>
                  </a:lnTo>
                  <a:lnTo>
                    <a:pt x="15857" y="14124"/>
                  </a:lnTo>
                  <a:lnTo>
                    <a:pt x="16192" y="13651"/>
                  </a:lnTo>
                  <a:lnTo>
                    <a:pt x="16448" y="13218"/>
                  </a:lnTo>
                  <a:lnTo>
                    <a:pt x="16468" y="13198"/>
                  </a:lnTo>
                  <a:lnTo>
                    <a:pt x="16527" y="13100"/>
                  </a:lnTo>
                  <a:lnTo>
                    <a:pt x="16684" y="12785"/>
                  </a:lnTo>
                  <a:lnTo>
                    <a:pt x="16704" y="12745"/>
                  </a:lnTo>
                  <a:lnTo>
                    <a:pt x="16743" y="12686"/>
                  </a:lnTo>
                  <a:lnTo>
                    <a:pt x="16803" y="12528"/>
                  </a:lnTo>
                  <a:lnTo>
                    <a:pt x="17019" y="12036"/>
                  </a:lnTo>
                  <a:lnTo>
                    <a:pt x="17059" y="11957"/>
                  </a:lnTo>
                  <a:lnTo>
                    <a:pt x="17059" y="11918"/>
                  </a:lnTo>
                  <a:lnTo>
                    <a:pt x="17078" y="11898"/>
                  </a:lnTo>
                  <a:lnTo>
                    <a:pt x="17177" y="11603"/>
                  </a:lnTo>
                  <a:lnTo>
                    <a:pt x="17275" y="11287"/>
                  </a:lnTo>
                  <a:lnTo>
                    <a:pt x="17394" y="10795"/>
                  </a:lnTo>
                  <a:lnTo>
                    <a:pt x="17413" y="10736"/>
                  </a:lnTo>
                  <a:lnTo>
                    <a:pt x="17433" y="10637"/>
                  </a:lnTo>
                  <a:lnTo>
                    <a:pt x="17433" y="10618"/>
                  </a:lnTo>
                  <a:lnTo>
                    <a:pt x="17512" y="10263"/>
                  </a:lnTo>
                  <a:lnTo>
                    <a:pt x="17551" y="9909"/>
                  </a:lnTo>
                  <a:lnTo>
                    <a:pt x="17591" y="9574"/>
                  </a:lnTo>
                  <a:lnTo>
                    <a:pt x="17630" y="8963"/>
                  </a:lnTo>
                  <a:lnTo>
                    <a:pt x="17630" y="8845"/>
                  </a:lnTo>
                  <a:lnTo>
                    <a:pt x="17591" y="8096"/>
                  </a:lnTo>
                  <a:lnTo>
                    <a:pt x="17531" y="7584"/>
                  </a:lnTo>
                  <a:lnTo>
                    <a:pt x="17551" y="7584"/>
                  </a:lnTo>
                  <a:lnTo>
                    <a:pt x="17531" y="7545"/>
                  </a:lnTo>
                  <a:lnTo>
                    <a:pt x="17531" y="7505"/>
                  </a:lnTo>
                  <a:lnTo>
                    <a:pt x="17413" y="6836"/>
                  </a:lnTo>
                  <a:lnTo>
                    <a:pt x="17354" y="6678"/>
                  </a:lnTo>
                  <a:lnTo>
                    <a:pt x="17315" y="6520"/>
                  </a:lnTo>
                  <a:lnTo>
                    <a:pt x="17275" y="6343"/>
                  </a:lnTo>
                  <a:lnTo>
                    <a:pt x="17256" y="6245"/>
                  </a:lnTo>
                  <a:lnTo>
                    <a:pt x="17216" y="6127"/>
                  </a:lnTo>
                  <a:lnTo>
                    <a:pt x="17039" y="5654"/>
                  </a:lnTo>
                  <a:lnTo>
                    <a:pt x="17039" y="5614"/>
                  </a:lnTo>
                  <a:lnTo>
                    <a:pt x="17000" y="5555"/>
                  </a:lnTo>
                  <a:lnTo>
                    <a:pt x="16842" y="5181"/>
                  </a:lnTo>
                  <a:lnTo>
                    <a:pt x="16842" y="5201"/>
                  </a:lnTo>
                  <a:lnTo>
                    <a:pt x="16822" y="5142"/>
                  </a:lnTo>
                  <a:lnTo>
                    <a:pt x="16822" y="5122"/>
                  </a:lnTo>
                  <a:lnTo>
                    <a:pt x="16783" y="5063"/>
                  </a:lnTo>
                  <a:lnTo>
                    <a:pt x="16783" y="5043"/>
                  </a:lnTo>
                  <a:lnTo>
                    <a:pt x="16665" y="4807"/>
                  </a:lnTo>
                  <a:lnTo>
                    <a:pt x="16665" y="4826"/>
                  </a:lnTo>
                  <a:lnTo>
                    <a:pt x="16566" y="4610"/>
                  </a:lnTo>
                  <a:lnTo>
                    <a:pt x="16507" y="4511"/>
                  </a:lnTo>
                  <a:lnTo>
                    <a:pt x="16369" y="4255"/>
                  </a:lnTo>
                  <a:lnTo>
                    <a:pt x="16330" y="4216"/>
                  </a:lnTo>
                  <a:lnTo>
                    <a:pt x="16251" y="4078"/>
                  </a:lnTo>
                  <a:lnTo>
                    <a:pt x="16231" y="4058"/>
                  </a:lnTo>
                  <a:lnTo>
                    <a:pt x="16212" y="4039"/>
                  </a:lnTo>
                  <a:lnTo>
                    <a:pt x="16172" y="3960"/>
                  </a:lnTo>
                  <a:lnTo>
                    <a:pt x="16153" y="3920"/>
                  </a:lnTo>
                  <a:lnTo>
                    <a:pt x="15896" y="3566"/>
                  </a:lnTo>
                  <a:lnTo>
                    <a:pt x="15857" y="3526"/>
                  </a:lnTo>
                  <a:lnTo>
                    <a:pt x="15778" y="3408"/>
                  </a:lnTo>
                  <a:lnTo>
                    <a:pt x="15719" y="3349"/>
                  </a:lnTo>
                  <a:lnTo>
                    <a:pt x="15699" y="3290"/>
                  </a:lnTo>
                  <a:lnTo>
                    <a:pt x="15522" y="3093"/>
                  </a:lnTo>
                  <a:lnTo>
                    <a:pt x="15384" y="2935"/>
                  </a:lnTo>
                  <a:lnTo>
                    <a:pt x="15345" y="2896"/>
                  </a:lnTo>
                  <a:lnTo>
                    <a:pt x="14990" y="2522"/>
                  </a:lnTo>
                  <a:lnTo>
                    <a:pt x="14852" y="2404"/>
                  </a:lnTo>
                  <a:lnTo>
                    <a:pt x="14734" y="2285"/>
                  </a:lnTo>
                  <a:lnTo>
                    <a:pt x="14478" y="2069"/>
                  </a:lnTo>
                  <a:lnTo>
                    <a:pt x="14458" y="2049"/>
                  </a:lnTo>
                  <a:lnTo>
                    <a:pt x="14321" y="1931"/>
                  </a:lnTo>
                  <a:lnTo>
                    <a:pt x="14281" y="1911"/>
                  </a:lnTo>
                  <a:lnTo>
                    <a:pt x="13966" y="1655"/>
                  </a:lnTo>
                  <a:lnTo>
                    <a:pt x="13848" y="1576"/>
                  </a:lnTo>
                  <a:lnTo>
                    <a:pt x="13828" y="1576"/>
                  </a:lnTo>
                  <a:lnTo>
                    <a:pt x="13808" y="1557"/>
                  </a:lnTo>
                  <a:lnTo>
                    <a:pt x="13710" y="1478"/>
                  </a:lnTo>
                  <a:lnTo>
                    <a:pt x="13690" y="1478"/>
                  </a:lnTo>
                  <a:lnTo>
                    <a:pt x="13671" y="1458"/>
                  </a:lnTo>
                  <a:lnTo>
                    <a:pt x="13454" y="1320"/>
                  </a:lnTo>
                  <a:lnTo>
                    <a:pt x="13434" y="1320"/>
                  </a:lnTo>
                  <a:lnTo>
                    <a:pt x="13414" y="1300"/>
                  </a:lnTo>
                  <a:lnTo>
                    <a:pt x="13395" y="1281"/>
                  </a:lnTo>
                  <a:lnTo>
                    <a:pt x="13316" y="1241"/>
                  </a:lnTo>
                  <a:lnTo>
                    <a:pt x="13277" y="1202"/>
                  </a:lnTo>
                  <a:lnTo>
                    <a:pt x="13237" y="1202"/>
                  </a:lnTo>
                  <a:lnTo>
                    <a:pt x="13218" y="1182"/>
                  </a:lnTo>
                  <a:lnTo>
                    <a:pt x="13080" y="1103"/>
                  </a:lnTo>
                  <a:lnTo>
                    <a:pt x="13099" y="1123"/>
                  </a:lnTo>
                  <a:lnTo>
                    <a:pt x="12902" y="1005"/>
                  </a:lnTo>
                  <a:lnTo>
                    <a:pt x="12843" y="985"/>
                  </a:lnTo>
                  <a:lnTo>
                    <a:pt x="12764" y="946"/>
                  </a:lnTo>
                  <a:lnTo>
                    <a:pt x="12508" y="808"/>
                  </a:lnTo>
                  <a:lnTo>
                    <a:pt x="12489" y="808"/>
                  </a:lnTo>
                  <a:lnTo>
                    <a:pt x="12430" y="788"/>
                  </a:lnTo>
                  <a:lnTo>
                    <a:pt x="12410" y="769"/>
                  </a:lnTo>
                  <a:lnTo>
                    <a:pt x="12390" y="769"/>
                  </a:lnTo>
                  <a:lnTo>
                    <a:pt x="12292" y="709"/>
                  </a:lnTo>
                  <a:lnTo>
                    <a:pt x="12233" y="690"/>
                  </a:lnTo>
                  <a:lnTo>
                    <a:pt x="12193" y="670"/>
                  </a:lnTo>
                  <a:lnTo>
                    <a:pt x="11898" y="552"/>
                  </a:lnTo>
                  <a:lnTo>
                    <a:pt x="11799" y="532"/>
                  </a:lnTo>
                  <a:lnTo>
                    <a:pt x="11760" y="513"/>
                  </a:lnTo>
                  <a:lnTo>
                    <a:pt x="11740" y="493"/>
                  </a:lnTo>
                  <a:lnTo>
                    <a:pt x="11661" y="473"/>
                  </a:lnTo>
                  <a:lnTo>
                    <a:pt x="11622" y="453"/>
                  </a:lnTo>
                  <a:lnTo>
                    <a:pt x="11602" y="453"/>
                  </a:lnTo>
                  <a:lnTo>
                    <a:pt x="11149" y="316"/>
                  </a:lnTo>
                  <a:lnTo>
                    <a:pt x="11090" y="296"/>
                  </a:lnTo>
                  <a:lnTo>
                    <a:pt x="10972" y="276"/>
                  </a:lnTo>
                  <a:lnTo>
                    <a:pt x="10578" y="178"/>
                  </a:lnTo>
                  <a:lnTo>
                    <a:pt x="10519" y="158"/>
                  </a:lnTo>
                  <a:lnTo>
                    <a:pt x="10440" y="158"/>
                  </a:lnTo>
                  <a:lnTo>
                    <a:pt x="10420" y="138"/>
                  </a:lnTo>
                  <a:lnTo>
                    <a:pt x="10302" y="119"/>
                  </a:lnTo>
                  <a:lnTo>
                    <a:pt x="10263" y="119"/>
                  </a:lnTo>
                  <a:lnTo>
                    <a:pt x="10105" y="99"/>
                  </a:lnTo>
                  <a:lnTo>
                    <a:pt x="9928" y="79"/>
                  </a:lnTo>
                  <a:lnTo>
                    <a:pt x="9711" y="40"/>
                  </a:lnTo>
                  <a:lnTo>
                    <a:pt x="9692" y="40"/>
                  </a:lnTo>
                  <a:lnTo>
                    <a:pt x="9337" y="20"/>
                  </a:lnTo>
                  <a:lnTo>
                    <a:pt x="9278" y="20"/>
                  </a:lnTo>
                  <a:lnTo>
                    <a:pt x="8904" y="0"/>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4"/>
            <p:cNvSpPr/>
            <p:nvPr/>
          </p:nvSpPr>
          <p:spPr>
            <a:xfrm>
              <a:off x="1527950" y="2249800"/>
              <a:ext cx="440750" cy="440775"/>
            </a:xfrm>
            <a:custGeom>
              <a:avLst/>
              <a:gdLst/>
              <a:ahLst/>
              <a:cxnLst/>
              <a:rect l="l" t="t" r="r" b="b"/>
              <a:pathLst>
                <a:path w="17630" h="17631" fill="none" extrusionOk="0">
                  <a:moveTo>
                    <a:pt x="17591" y="8096"/>
                  </a:moveTo>
                  <a:lnTo>
                    <a:pt x="17531" y="7584"/>
                  </a:lnTo>
                  <a:lnTo>
                    <a:pt x="17551" y="7584"/>
                  </a:lnTo>
                  <a:lnTo>
                    <a:pt x="17551" y="7584"/>
                  </a:lnTo>
                  <a:lnTo>
                    <a:pt x="17531" y="7545"/>
                  </a:lnTo>
                  <a:lnTo>
                    <a:pt x="17531" y="7545"/>
                  </a:lnTo>
                  <a:lnTo>
                    <a:pt x="17531" y="7545"/>
                  </a:lnTo>
                  <a:lnTo>
                    <a:pt x="17531" y="7545"/>
                  </a:lnTo>
                  <a:lnTo>
                    <a:pt x="17531" y="7505"/>
                  </a:lnTo>
                  <a:lnTo>
                    <a:pt x="17531" y="7505"/>
                  </a:lnTo>
                  <a:lnTo>
                    <a:pt x="17413" y="6836"/>
                  </a:lnTo>
                  <a:lnTo>
                    <a:pt x="17413" y="6836"/>
                  </a:lnTo>
                  <a:lnTo>
                    <a:pt x="17354" y="6678"/>
                  </a:lnTo>
                  <a:lnTo>
                    <a:pt x="17354" y="6678"/>
                  </a:lnTo>
                  <a:lnTo>
                    <a:pt x="17315" y="6520"/>
                  </a:lnTo>
                  <a:lnTo>
                    <a:pt x="17315" y="6520"/>
                  </a:lnTo>
                  <a:lnTo>
                    <a:pt x="17275" y="6343"/>
                  </a:lnTo>
                  <a:lnTo>
                    <a:pt x="17275" y="6343"/>
                  </a:lnTo>
                  <a:lnTo>
                    <a:pt x="17256" y="6245"/>
                  </a:lnTo>
                  <a:lnTo>
                    <a:pt x="17256" y="6245"/>
                  </a:lnTo>
                  <a:lnTo>
                    <a:pt x="17216" y="6127"/>
                  </a:lnTo>
                  <a:lnTo>
                    <a:pt x="17216" y="6127"/>
                  </a:lnTo>
                  <a:lnTo>
                    <a:pt x="17216" y="6127"/>
                  </a:lnTo>
                  <a:lnTo>
                    <a:pt x="17216" y="6127"/>
                  </a:lnTo>
                  <a:lnTo>
                    <a:pt x="17039" y="5654"/>
                  </a:lnTo>
                  <a:lnTo>
                    <a:pt x="17039" y="5654"/>
                  </a:lnTo>
                  <a:lnTo>
                    <a:pt x="17039" y="5614"/>
                  </a:lnTo>
                  <a:lnTo>
                    <a:pt x="17039" y="5614"/>
                  </a:lnTo>
                  <a:lnTo>
                    <a:pt x="17000" y="5555"/>
                  </a:lnTo>
                  <a:lnTo>
                    <a:pt x="17000" y="5555"/>
                  </a:lnTo>
                  <a:lnTo>
                    <a:pt x="16842" y="5181"/>
                  </a:lnTo>
                  <a:lnTo>
                    <a:pt x="16842" y="5201"/>
                  </a:lnTo>
                  <a:lnTo>
                    <a:pt x="16842" y="5201"/>
                  </a:lnTo>
                  <a:lnTo>
                    <a:pt x="16822" y="5142"/>
                  </a:lnTo>
                  <a:lnTo>
                    <a:pt x="16822" y="5122"/>
                  </a:lnTo>
                  <a:lnTo>
                    <a:pt x="16822" y="5122"/>
                  </a:lnTo>
                  <a:lnTo>
                    <a:pt x="16783" y="5063"/>
                  </a:lnTo>
                  <a:lnTo>
                    <a:pt x="16783" y="5063"/>
                  </a:lnTo>
                  <a:lnTo>
                    <a:pt x="16783" y="5043"/>
                  </a:lnTo>
                  <a:lnTo>
                    <a:pt x="16783" y="5023"/>
                  </a:lnTo>
                  <a:lnTo>
                    <a:pt x="16783" y="5023"/>
                  </a:lnTo>
                  <a:lnTo>
                    <a:pt x="16783" y="5043"/>
                  </a:lnTo>
                  <a:lnTo>
                    <a:pt x="16783" y="5043"/>
                  </a:lnTo>
                  <a:lnTo>
                    <a:pt x="16665" y="4807"/>
                  </a:lnTo>
                  <a:lnTo>
                    <a:pt x="16665" y="4826"/>
                  </a:lnTo>
                  <a:lnTo>
                    <a:pt x="16566" y="4610"/>
                  </a:lnTo>
                  <a:lnTo>
                    <a:pt x="16566" y="4610"/>
                  </a:lnTo>
                  <a:lnTo>
                    <a:pt x="16507" y="4511"/>
                  </a:lnTo>
                  <a:lnTo>
                    <a:pt x="16507" y="4511"/>
                  </a:lnTo>
                  <a:lnTo>
                    <a:pt x="16507" y="4511"/>
                  </a:lnTo>
                  <a:lnTo>
                    <a:pt x="16369" y="4255"/>
                  </a:lnTo>
                  <a:lnTo>
                    <a:pt x="16330" y="4216"/>
                  </a:lnTo>
                  <a:lnTo>
                    <a:pt x="16330" y="4216"/>
                  </a:lnTo>
                  <a:lnTo>
                    <a:pt x="16251" y="4078"/>
                  </a:lnTo>
                  <a:lnTo>
                    <a:pt x="16251" y="4078"/>
                  </a:lnTo>
                  <a:lnTo>
                    <a:pt x="16231" y="4058"/>
                  </a:lnTo>
                  <a:lnTo>
                    <a:pt x="16212" y="4039"/>
                  </a:lnTo>
                  <a:lnTo>
                    <a:pt x="16212" y="4039"/>
                  </a:lnTo>
                  <a:lnTo>
                    <a:pt x="16172" y="3960"/>
                  </a:lnTo>
                  <a:lnTo>
                    <a:pt x="16172" y="3960"/>
                  </a:lnTo>
                  <a:lnTo>
                    <a:pt x="16153" y="3920"/>
                  </a:lnTo>
                  <a:lnTo>
                    <a:pt x="15896" y="3566"/>
                  </a:lnTo>
                  <a:lnTo>
                    <a:pt x="15896" y="3566"/>
                  </a:lnTo>
                  <a:lnTo>
                    <a:pt x="15857" y="3526"/>
                  </a:lnTo>
                  <a:lnTo>
                    <a:pt x="15857" y="3526"/>
                  </a:lnTo>
                  <a:lnTo>
                    <a:pt x="15778" y="3408"/>
                  </a:lnTo>
                  <a:lnTo>
                    <a:pt x="15778" y="3408"/>
                  </a:lnTo>
                  <a:lnTo>
                    <a:pt x="15719" y="3349"/>
                  </a:lnTo>
                  <a:lnTo>
                    <a:pt x="15719" y="3349"/>
                  </a:lnTo>
                  <a:lnTo>
                    <a:pt x="15699" y="3290"/>
                  </a:lnTo>
                  <a:lnTo>
                    <a:pt x="15522" y="3093"/>
                  </a:lnTo>
                  <a:lnTo>
                    <a:pt x="15522" y="3093"/>
                  </a:lnTo>
                  <a:lnTo>
                    <a:pt x="15384" y="2935"/>
                  </a:lnTo>
                  <a:lnTo>
                    <a:pt x="15384" y="2935"/>
                  </a:lnTo>
                  <a:lnTo>
                    <a:pt x="15345" y="2896"/>
                  </a:lnTo>
                  <a:lnTo>
                    <a:pt x="14990" y="2522"/>
                  </a:lnTo>
                  <a:lnTo>
                    <a:pt x="14990" y="2522"/>
                  </a:lnTo>
                  <a:lnTo>
                    <a:pt x="14852" y="2404"/>
                  </a:lnTo>
                  <a:lnTo>
                    <a:pt x="14852" y="2404"/>
                  </a:lnTo>
                  <a:lnTo>
                    <a:pt x="14734" y="2285"/>
                  </a:lnTo>
                  <a:lnTo>
                    <a:pt x="14478" y="2069"/>
                  </a:lnTo>
                  <a:lnTo>
                    <a:pt x="14478" y="2069"/>
                  </a:lnTo>
                  <a:lnTo>
                    <a:pt x="14458" y="2049"/>
                  </a:lnTo>
                  <a:lnTo>
                    <a:pt x="14321" y="1931"/>
                  </a:lnTo>
                  <a:lnTo>
                    <a:pt x="14321" y="1931"/>
                  </a:lnTo>
                  <a:lnTo>
                    <a:pt x="14281" y="1911"/>
                  </a:lnTo>
                  <a:lnTo>
                    <a:pt x="14281" y="1911"/>
                  </a:lnTo>
                  <a:lnTo>
                    <a:pt x="13966" y="1655"/>
                  </a:lnTo>
                  <a:lnTo>
                    <a:pt x="13966" y="1655"/>
                  </a:lnTo>
                  <a:lnTo>
                    <a:pt x="13848" y="1576"/>
                  </a:lnTo>
                  <a:lnTo>
                    <a:pt x="13828" y="1576"/>
                  </a:lnTo>
                  <a:lnTo>
                    <a:pt x="13828" y="1576"/>
                  </a:lnTo>
                  <a:lnTo>
                    <a:pt x="13808" y="1557"/>
                  </a:lnTo>
                  <a:lnTo>
                    <a:pt x="13808" y="1557"/>
                  </a:lnTo>
                  <a:lnTo>
                    <a:pt x="13710" y="1478"/>
                  </a:lnTo>
                  <a:lnTo>
                    <a:pt x="13690" y="1478"/>
                  </a:lnTo>
                  <a:lnTo>
                    <a:pt x="13671" y="1458"/>
                  </a:lnTo>
                  <a:lnTo>
                    <a:pt x="13454" y="1320"/>
                  </a:lnTo>
                  <a:lnTo>
                    <a:pt x="13434" y="1320"/>
                  </a:lnTo>
                  <a:lnTo>
                    <a:pt x="13434" y="1320"/>
                  </a:lnTo>
                  <a:lnTo>
                    <a:pt x="13414" y="1300"/>
                  </a:lnTo>
                  <a:lnTo>
                    <a:pt x="13414" y="1300"/>
                  </a:lnTo>
                  <a:lnTo>
                    <a:pt x="13395" y="1281"/>
                  </a:lnTo>
                  <a:lnTo>
                    <a:pt x="13395" y="1281"/>
                  </a:lnTo>
                  <a:lnTo>
                    <a:pt x="13316" y="1241"/>
                  </a:lnTo>
                  <a:lnTo>
                    <a:pt x="13316" y="1241"/>
                  </a:lnTo>
                  <a:lnTo>
                    <a:pt x="13277" y="1202"/>
                  </a:lnTo>
                  <a:lnTo>
                    <a:pt x="13277" y="1202"/>
                  </a:lnTo>
                  <a:lnTo>
                    <a:pt x="13237" y="1202"/>
                  </a:lnTo>
                  <a:lnTo>
                    <a:pt x="13237" y="1202"/>
                  </a:lnTo>
                  <a:lnTo>
                    <a:pt x="13218" y="1182"/>
                  </a:lnTo>
                  <a:lnTo>
                    <a:pt x="13218" y="1182"/>
                  </a:lnTo>
                  <a:lnTo>
                    <a:pt x="13218" y="1182"/>
                  </a:lnTo>
                  <a:lnTo>
                    <a:pt x="13080" y="1103"/>
                  </a:lnTo>
                  <a:lnTo>
                    <a:pt x="13099" y="1123"/>
                  </a:lnTo>
                  <a:lnTo>
                    <a:pt x="12902" y="1005"/>
                  </a:lnTo>
                  <a:lnTo>
                    <a:pt x="12902" y="1005"/>
                  </a:lnTo>
                  <a:lnTo>
                    <a:pt x="12843" y="985"/>
                  </a:lnTo>
                  <a:lnTo>
                    <a:pt x="12843" y="985"/>
                  </a:lnTo>
                  <a:lnTo>
                    <a:pt x="12764" y="946"/>
                  </a:lnTo>
                  <a:lnTo>
                    <a:pt x="12764" y="946"/>
                  </a:lnTo>
                  <a:lnTo>
                    <a:pt x="12508" y="808"/>
                  </a:lnTo>
                  <a:lnTo>
                    <a:pt x="12489" y="808"/>
                  </a:lnTo>
                  <a:lnTo>
                    <a:pt x="12430" y="788"/>
                  </a:lnTo>
                  <a:lnTo>
                    <a:pt x="12410" y="769"/>
                  </a:lnTo>
                  <a:lnTo>
                    <a:pt x="12390" y="769"/>
                  </a:lnTo>
                  <a:lnTo>
                    <a:pt x="12390" y="769"/>
                  </a:lnTo>
                  <a:lnTo>
                    <a:pt x="12292" y="709"/>
                  </a:lnTo>
                  <a:lnTo>
                    <a:pt x="12233" y="690"/>
                  </a:lnTo>
                  <a:lnTo>
                    <a:pt x="12233" y="690"/>
                  </a:lnTo>
                  <a:lnTo>
                    <a:pt x="12193" y="670"/>
                  </a:lnTo>
                  <a:lnTo>
                    <a:pt x="11898" y="552"/>
                  </a:lnTo>
                  <a:lnTo>
                    <a:pt x="11898" y="552"/>
                  </a:lnTo>
                  <a:lnTo>
                    <a:pt x="11799" y="532"/>
                  </a:lnTo>
                  <a:lnTo>
                    <a:pt x="11799" y="532"/>
                  </a:lnTo>
                  <a:lnTo>
                    <a:pt x="11760" y="513"/>
                  </a:lnTo>
                  <a:lnTo>
                    <a:pt x="11740" y="493"/>
                  </a:lnTo>
                  <a:lnTo>
                    <a:pt x="11661" y="473"/>
                  </a:lnTo>
                  <a:lnTo>
                    <a:pt x="11661" y="473"/>
                  </a:lnTo>
                  <a:lnTo>
                    <a:pt x="11661" y="473"/>
                  </a:lnTo>
                  <a:lnTo>
                    <a:pt x="11622" y="453"/>
                  </a:lnTo>
                  <a:lnTo>
                    <a:pt x="11602" y="453"/>
                  </a:lnTo>
                  <a:lnTo>
                    <a:pt x="11602" y="453"/>
                  </a:lnTo>
                  <a:lnTo>
                    <a:pt x="11149" y="316"/>
                  </a:lnTo>
                  <a:lnTo>
                    <a:pt x="11149" y="316"/>
                  </a:lnTo>
                  <a:lnTo>
                    <a:pt x="11090" y="296"/>
                  </a:lnTo>
                  <a:lnTo>
                    <a:pt x="11090" y="296"/>
                  </a:lnTo>
                  <a:lnTo>
                    <a:pt x="10972" y="276"/>
                  </a:lnTo>
                  <a:lnTo>
                    <a:pt x="10972" y="276"/>
                  </a:lnTo>
                  <a:lnTo>
                    <a:pt x="10972" y="276"/>
                  </a:lnTo>
                  <a:lnTo>
                    <a:pt x="10578" y="178"/>
                  </a:lnTo>
                  <a:lnTo>
                    <a:pt x="10578" y="178"/>
                  </a:lnTo>
                  <a:lnTo>
                    <a:pt x="10519" y="158"/>
                  </a:lnTo>
                  <a:lnTo>
                    <a:pt x="10519" y="158"/>
                  </a:lnTo>
                  <a:lnTo>
                    <a:pt x="10440" y="158"/>
                  </a:lnTo>
                  <a:lnTo>
                    <a:pt x="10420" y="138"/>
                  </a:lnTo>
                  <a:lnTo>
                    <a:pt x="10420" y="138"/>
                  </a:lnTo>
                  <a:lnTo>
                    <a:pt x="10302" y="119"/>
                  </a:lnTo>
                  <a:lnTo>
                    <a:pt x="10302" y="119"/>
                  </a:lnTo>
                  <a:lnTo>
                    <a:pt x="10263" y="119"/>
                  </a:lnTo>
                  <a:lnTo>
                    <a:pt x="10105" y="99"/>
                  </a:lnTo>
                  <a:lnTo>
                    <a:pt x="10105" y="99"/>
                  </a:lnTo>
                  <a:lnTo>
                    <a:pt x="9928" y="79"/>
                  </a:lnTo>
                  <a:lnTo>
                    <a:pt x="9928" y="79"/>
                  </a:lnTo>
                  <a:lnTo>
                    <a:pt x="9711" y="40"/>
                  </a:lnTo>
                  <a:lnTo>
                    <a:pt x="9692" y="40"/>
                  </a:lnTo>
                  <a:lnTo>
                    <a:pt x="9692" y="40"/>
                  </a:lnTo>
                  <a:lnTo>
                    <a:pt x="9692" y="40"/>
                  </a:lnTo>
                  <a:lnTo>
                    <a:pt x="9337" y="20"/>
                  </a:lnTo>
                  <a:lnTo>
                    <a:pt x="9337" y="20"/>
                  </a:lnTo>
                  <a:lnTo>
                    <a:pt x="9278" y="20"/>
                  </a:lnTo>
                  <a:lnTo>
                    <a:pt x="9278" y="20"/>
                  </a:lnTo>
                  <a:lnTo>
                    <a:pt x="8904" y="0"/>
                  </a:lnTo>
                  <a:lnTo>
                    <a:pt x="8746" y="0"/>
                  </a:lnTo>
                  <a:lnTo>
                    <a:pt x="8746" y="0"/>
                  </a:lnTo>
                  <a:lnTo>
                    <a:pt x="8726" y="0"/>
                  </a:lnTo>
                  <a:lnTo>
                    <a:pt x="8726" y="0"/>
                  </a:lnTo>
                  <a:lnTo>
                    <a:pt x="8667" y="0"/>
                  </a:lnTo>
                  <a:lnTo>
                    <a:pt x="8667" y="0"/>
                  </a:lnTo>
                  <a:lnTo>
                    <a:pt x="8667" y="0"/>
                  </a:lnTo>
                  <a:lnTo>
                    <a:pt x="8549" y="0"/>
                  </a:lnTo>
                  <a:lnTo>
                    <a:pt x="8549" y="0"/>
                  </a:lnTo>
                  <a:lnTo>
                    <a:pt x="8510" y="0"/>
                  </a:lnTo>
                  <a:lnTo>
                    <a:pt x="8510" y="0"/>
                  </a:lnTo>
                  <a:lnTo>
                    <a:pt x="8116" y="20"/>
                  </a:lnTo>
                  <a:lnTo>
                    <a:pt x="8116" y="20"/>
                  </a:lnTo>
                  <a:lnTo>
                    <a:pt x="8116" y="20"/>
                  </a:lnTo>
                  <a:lnTo>
                    <a:pt x="8116" y="20"/>
                  </a:lnTo>
                  <a:lnTo>
                    <a:pt x="8096" y="20"/>
                  </a:lnTo>
                  <a:lnTo>
                    <a:pt x="8096" y="20"/>
                  </a:lnTo>
                  <a:lnTo>
                    <a:pt x="8096" y="20"/>
                  </a:lnTo>
                  <a:lnTo>
                    <a:pt x="7741" y="59"/>
                  </a:lnTo>
                  <a:lnTo>
                    <a:pt x="7288" y="138"/>
                  </a:lnTo>
                  <a:lnTo>
                    <a:pt x="7288" y="138"/>
                  </a:lnTo>
                  <a:lnTo>
                    <a:pt x="7210" y="138"/>
                  </a:lnTo>
                  <a:lnTo>
                    <a:pt x="7210" y="138"/>
                  </a:lnTo>
                  <a:lnTo>
                    <a:pt x="7150" y="158"/>
                  </a:lnTo>
                  <a:lnTo>
                    <a:pt x="7013" y="178"/>
                  </a:lnTo>
                  <a:lnTo>
                    <a:pt x="7013" y="197"/>
                  </a:lnTo>
                  <a:lnTo>
                    <a:pt x="7013" y="197"/>
                  </a:lnTo>
                  <a:lnTo>
                    <a:pt x="6776" y="237"/>
                  </a:lnTo>
                  <a:lnTo>
                    <a:pt x="6776" y="237"/>
                  </a:lnTo>
                  <a:lnTo>
                    <a:pt x="6737" y="256"/>
                  </a:lnTo>
                  <a:lnTo>
                    <a:pt x="6737" y="256"/>
                  </a:lnTo>
                  <a:lnTo>
                    <a:pt x="6579" y="296"/>
                  </a:lnTo>
                  <a:lnTo>
                    <a:pt x="6579" y="296"/>
                  </a:lnTo>
                  <a:lnTo>
                    <a:pt x="6441" y="316"/>
                  </a:lnTo>
                  <a:lnTo>
                    <a:pt x="6402" y="335"/>
                  </a:lnTo>
                  <a:lnTo>
                    <a:pt x="6402" y="335"/>
                  </a:lnTo>
                  <a:lnTo>
                    <a:pt x="6363" y="355"/>
                  </a:lnTo>
                  <a:lnTo>
                    <a:pt x="6363" y="355"/>
                  </a:lnTo>
                  <a:lnTo>
                    <a:pt x="6106" y="434"/>
                  </a:lnTo>
                  <a:lnTo>
                    <a:pt x="6087" y="434"/>
                  </a:lnTo>
                  <a:lnTo>
                    <a:pt x="6047" y="453"/>
                  </a:lnTo>
                  <a:lnTo>
                    <a:pt x="6028" y="453"/>
                  </a:lnTo>
                  <a:lnTo>
                    <a:pt x="6028" y="453"/>
                  </a:lnTo>
                  <a:lnTo>
                    <a:pt x="5890" y="493"/>
                  </a:lnTo>
                  <a:lnTo>
                    <a:pt x="5870" y="513"/>
                  </a:lnTo>
                  <a:lnTo>
                    <a:pt x="5870" y="513"/>
                  </a:lnTo>
                  <a:lnTo>
                    <a:pt x="5594" y="611"/>
                  </a:lnTo>
                  <a:lnTo>
                    <a:pt x="5594" y="611"/>
                  </a:lnTo>
                  <a:lnTo>
                    <a:pt x="5378" y="709"/>
                  </a:lnTo>
                  <a:lnTo>
                    <a:pt x="5378" y="709"/>
                  </a:lnTo>
                  <a:lnTo>
                    <a:pt x="5240" y="769"/>
                  </a:lnTo>
                  <a:lnTo>
                    <a:pt x="5240" y="769"/>
                  </a:lnTo>
                  <a:lnTo>
                    <a:pt x="5043" y="847"/>
                  </a:lnTo>
                  <a:lnTo>
                    <a:pt x="5043" y="847"/>
                  </a:lnTo>
                  <a:lnTo>
                    <a:pt x="4885" y="926"/>
                  </a:lnTo>
                  <a:lnTo>
                    <a:pt x="4885" y="926"/>
                  </a:lnTo>
                  <a:lnTo>
                    <a:pt x="4747" y="1005"/>
                  </a:lnTo>
                  <a:lnTo>
                    <a:pt x="4491" y="1123"/>
                  </a:lnTo>
                  <a:lnTo>
                    <a:pt x="4491" y="1123"/>
                  </a:lnTo>
                  <a:lnTo>
                    <a:pt x="4491" y="1123"/>
                  </a:lnTo>
                  <a:lnTo>
                    <a:pt x="4452" y="1163"/>
                  </a:lnTo>
                  <a:lnTo>
                    <a:pt x="4452" y="1163"/>
                  </a:lnTo>
                  <a:lnTo>
                    <a:pt x="4393" y="1182"/>
                  </a:lnTo>
                  <a:lnTo>
                    <a:pt x="4393" y="1182"/>
                  </a:lnTo>
                  <a:lnTo>
                    <a:pt x="4334" y="1222"/>
                  </a:lnTo>
                  <a:lnTo>
                    <a:pt x="4294" y="1241"/>
                  </a:lnTo>
                  <a:lnTo>
                    <a:pt x="4294" y="1241"/>
                  </a:lnTo>
                  <a:lnTo>
                    <a:pt x="3979" y="1458"/>
                  </a:lnTo>
                  <a:lnTo>
                    <a:pt x="3979" y="1458"/>
                  </a:lnTo>
                  <a:lnTo>
                    <a:pt x="3920" y="1497"/>
                  </a:lnTo>
                  <a:lnTo>
                    <a:pt x="3920" y="1497"/>
                  </a:lnTo>
                  <a:lnTo>
                    <a:pt x="3762" y="1596"/>
                  </a:lnTo>
                  <a:lnTo>
                    <a:pt x="3743" y="1596"/>
                  </a:lnTo>
                  <a:lnTo>
                    <a:pt x="3329" y="1911"/>
                  </a:lnTo>
                  <a:lnTo>
                    <a:pt x="2994" y="2187"/>
                  </a:lnTo>
                  <a:lnTo>
                    <a:pt x="2994" y="2187"/>
                  </a:lnTo>
                  <a:lnTo>
                    <a:pt x="2856" y="2325"/>
                  </a:lnTo>
                  <a:lnTo>
                    <a:pt x="2856" y="2325"/>
                  </a:lnTo>
                  <a:lnTo>
                    <a:pt x="2797" y="2364"/>
                  </a:lnTo>
                  <a:lnTo>
                    <a:pt x="2797" y="2364"/>
                  </a:lnTo>
                  <a:lnTo>
                    <a:pt x="2738" y="2423"/>
                  </a:lnTo>
                  <a:lnTo>
                    <a:pt x="2738" y="2423"/>
                  </a:lnTo>
                  <a:lnTo>
                    <a:pt x="2561" y="2601"/>
                  </a:lnTo>
                  <a:lnTo>
                    <a:pt x="2561" y="2601"/>
                  </a:lnTo>
                  <a:lnTo>
                    <a:pt x="2423" y="2738"/>
                  </a:lnTo>
                  <a:lnTo>
                    <a:pt x="2423" y="2758"/>
                  </a:lnTo>
                  <a:lnTo>
                    <a:pt x="2305" y="2857"/>
                  </a:lnTo>
                  <a:lnTo>
                    <a:pt x="2305" y="2876"/>
                  </a:lnTo>
                  <a:lnTo>
                    <a:pt x="2305" y="2876"/>
                  </a:lnTo>
                  <a:lnTo>
                    <a:pt x="2285" y="2896"/>
                  </a:lnTo>
                  <a:lnTo>
                    <a:pt x="1950" y="3270"/>
                  </a:lnTo>
                  <a:lnTo>
                    <a:pt x="1950" y="3270"/>
                  </a:lnTo>
                  <a:lnTo>
                    <a:pt x="1930" y="3310"/>
                  </a:lnTo>
                  <a:lnTo>
                    <a:pt x="1930" y="3310"/>
                  </a:lnTo>
                  <a:lnTo>
                    <a:pt x="1871" y="3369"/>
                  </a:lnTo>
                  <a:lnTo>
                    <a:pt x="1852" y="3388"/>
                  </a:lnTo>
                  <a:lnTo>
                    <a:pt x="1852" y="3388"/>
                  </a:lnTo>
                  <a:lnTo>
                    <a:pt x="1812" y="3448"/>
                  </a:lnTo>
                  <a:lnTo>
                    <a:pt x="1812" y="3448"/>
                  </a:lnTo>
                  <a:lnTo>
                    <a:pt x="1694" y="3625"/>
                  </a:lnTo>
                  <a:lnTo>
                    <a:pt x="1694" y="3625"/>
                  </a:lnTo>
                  <a:lnTo>
                    <a:pt x="1635" y="3684"/>
                  </a:lnTo>
                  <a:lnTo>
                    <a:pt x="1635" y="3684"/>
                  </a:lnTo>
                  <a:lnTo>
                    <a:pt x="1477" y="3901"/>
                  </a:lnTo>
                  <a:lnTo>
                    <a:pt x="1477" y="3920"/>
                  </a:lnTo>
                  <a:lnTo>
                    <a:pt x="1477" y="3920"/>
                  </a:lnTo>
                  <a:lnTo>
                    <a:pt x="1477" y="3940"/>
                  </a:lnTo>
                  <a:lnTo>
                    <a:pt x="1458" y="3940"/>
                  </a:lnTo>
                  <a:lnTo>
                    <a:pt x="1458" y="3940"/>
                  </a:lnTo>
                  <a:lnTo>
                    <a:pt x="1339" y="4137"/>
                  </a:lnTo>
                  <a:lnTo>
                    <a:pt x="1123" y="4511"/>
                  </a:lnTo>
                  <a:lnTo>
                    <a:pt x="1103" y="4531"/>
                  </a:lnTo>
                  <a:lnTo>
                    <a:pt x="1103" y="4531"/>
                  </a:lnTo>
                  <a:lnTo>
                    <a:pt x="1083" y="4570"/>
                  </a:lnTo>
                  <a:lnTo>
                    <a:pt x="1083" y="4570"/>
                  </a:lnTo>
                  <a:lnTo>
                    <a:pt x="906" y="4905"/>
                  </a:lnTo>
                  <a:lnTo>
                    <a:pt x="709" y="5319"/>
                  </a:lnTo>
                  <a:lnTo>
                    <a:pt x="532" y="5772"/>
                  </a:lnTo>
                  <a:lnTo>
                    <a:pt x="374" y="6245"/>
                  </a:lnTo>
                  <a:lnTo>
                    <a:pt x="374" y="6245"/>
                  </a:lnTo>
                  <a:lnTo>
                    <a:pt x="236" y="6757"/>
                  </a:lnTo>
                  <a:lnTo>
                    <a:pt x="236" y="6757"/>
                  </a:lnTo>
                  <a:lnTo>
                    <a:pt x="276" y="6619"/>
                  </a:lnTo>
                  <a:lnTo>
                    <a:pt x="276" y="6619"/>
                  </a:lnTo>
                  <a:lnTo>
                    <a:pt x="197" y="6934"/>
                  </a:lnTo>
                  <a:lnTo>
                    <a:pt x="197" y="6934"/>
                  </a:lnTo>
                  <a:lnTo>
                    <a:pt x="197" y="6954"/>
                  </a:lnTo>
                  <a:lnTo>
                    <a:pt x="197" y="6954"/>
                  </a:lnTo>
                  <a:lnTo>
                    <a:pt x="177" y="7052"/>
                  </a:lnTo>
                  <a:lnTo>
                    <a:pt x="177" y="7052"/>
                  </a:lnTo>
                  <a:lnTo>
                    <a:pt x="138" y="7210"/>
                  </a:lnTo>
                  <a:lnTo>
                    <a:pt x="138" y="7210"/>
                  </a:lnTo>
                  <a:lnTo>
                    <a:pt x="98" y="7486"/>
                  </a:lnTo>
                  <a:lnTo>
                    <a:pt x="98" y="7486"/>
                  </a:lnTo>
                  <a:lnTo>
                    <a:pt x="138" y="7269"/>
                  </a:lnTo>
                  <a:lnTo>
                    <a:pt x="98" y="7505"/>
                  </a:lnTo>
                  <a:lnTo>
                    <a:pt x="98" y="7505"/>
                  </a:lnTo>
                  <a:lnTo>
                    <a:pt x="79" y="7564"/>
                  </a:lnTo>
                  <a:lnTo>
                    <a:pt x="79" y="7564"/>
                  </a:lnTo>
                  <a:lnTo>
                    <a:pt x="79" y="7545"/>
                  </a:lnTo>
                  <a:lnTo>
                    <a:pt x="79" y="7564"/>
                  </a:lnTo>
                  <a:lnTo>
                    <a:pt x="79" y="7564"/>
                  </a:lnTo>
                  <a:lnTo>
                    <a:pt x="39" y="7919"/>
                  </a:lnTo>
                  <a:lnTo>
                    <a:pt x="39" y="7919"/>
                  </a:lnTo>
                  <a:lnTo>
                    <a:pt x="20" y="8096"/>
                  </a:lnTo>
                  <a:lnTo>
                    <a:pt x="20" y="8096"/>
                  </a:lnTo>
                  <a:lnTo>
                    <a:pt x="39" y="7919"/>
                  </a:lnTo>
                  <a:lnTo>
                    <a:pt x="39" y="7919"/>
                  </a:lnTo>
                  <a:lnTo>
                    <a:pt x="20" y="8215"/>
                  </a:lnTo>
                  <a:lnTo>
                    <a:pt x="20" y="8215"/>
                  </a:lnTo>
                  <a:lnTo>
                    <a:pt x="20" y="8274"/>
                  </a:lnTo>
                  <a:lnTo>
                    <a:pt x="20" y="8274"/>
                  </a:lnTo>
                  <a:lnTo>
                    <a:pt x="0" y="8510"/>
                  </a:lnTo>
                  <a:lnTo>
                    <a:pt x="0" y="8510"/>
                  </a:lnTo>
                  <a:lnTo>
                    <a:pt x="0" y="8628"/>
                  </a:lnTo>
                  <a:lnTo>
                    <a:pt x="0" y="8628"/>
                  </a:lnTo>
                  <a:lnTo>
                    <a:pt x="0" y="8707"/>
                  </a:lnTo>
                  <a:lnTo>
                    <a:pt x="0" y="8707"/>
                  </a:lnTo>
                  <a:lnTo>
                    <a:pt x="0" y="8786"/>
                  </a:lnTo>
                  <a:lnTo>
                    <a:pt x="0" y="8786"/>
                  </a:lnTo>
                  <a:lnTo>
                    <a:pt x="0" y="8943"/>
                  </a:lnTo>
                  <a:lnTo>
                    <a:pt x="0" y="8943"/>
                  </a:lnTo>
                  <a:lnTo>
                    <a:pt x="0" y="9042"/>
                  </a:lnTo>
                  <a:lnTo>
                    <a:pt x="0" y="9042"/>
                  </a:lnTo>
                  <a:lnTo>
                    <a:pt x="0" y="9101"/>
                  </a:lnTo>
                  <a:lnTo>
                    <a:pt x="0" y="9101"/>
                  </a:lnTo>
                  <a:lnTo>
                    <a:pt x="20" y="9219"/>
                  </a:lnTo>
                  <a:lnTo>
                    <a:pt x="20" y="9219"/>
                  </a:lnTo>
                  <a:lnTo>
                    <a:pt x="0" y="9062"/>
                  </a:lnTo>
                  <a:lnTo>
                    <a:pt x="0" y="9062"/>
                  </a:lnTo>
                  <a:lnTo>
                    <a:pt x="39" y="9554"/>
                  </a:lnTo>
                  <a:lnTo>
                    <a:pt x="39" y="9554"/>
                  </a:lnTo>
                  <a:lnTo>
                    <a:pt x="20" y="9377"/>
                  </a:lnTo>
                  <a:lnTo>
                    <a:pt x="20" y="9377"/>
                  </a:lnTo>
                  <a:lnTo>
                    <a:pt x="39" y="9593"/>
                  </a:lnTo>
                  <a:lnTo>
                    <a:pt x="39" y="9613"/>
                  </a:lnTo>
                  <a:lnTo>
                    <a:pt x="39" y="9613"/>
                  </a:lnTo>
                  <a:lnTo>
                    <a:pt x="39" y="9633"/>
                  </a:lnTo>
                  <a:lnTo>
                    <a:pt x="39" y="9633"/>
                  </a:lnTo>
                  <a:lnTo>
                    <a:pt x="39" y="9712"/>
                  </a:lnTo>
                  <a:lnTo>
                    <a:pt x="39" y="9712"/>
                  </a:lnTo>
                  <a:lnTo>
                    <a:pt x="59" y="9790"/>
                  </a:lnTo>
                  <a:lnTo>
                    <a:pt x="59" y="9790"/>
                  </a:lnTo>
                  <a:lnTo>
                    <a:pt x="98" y="10106"/>
                  </a:lnTo>
                  <a:lnTo>
                    <a:pt x="98" y="10106"/>
                  </a:lnTo>
                  <a:lnTo>
                    <a:pt x="98" y="10125"/>
                  </a:lnTo>
                  <a:lnTo>
                    <a:pt x="98" y="10125"/>
                  </a:lnTo>
                  <a:lnTo>
                    <a:pt x="79" y="9909"/>
                  </a:lnTo>
                  <a:lnTo>
                    <a:pt x="138" y="10362"/>
                  </a:lnTo>
                  <a:lnTo>
                    <a:pt x="138" y="10362"/>
                  </a:lnTo>
                  <a:lnTo>
                    <a:pt x="138" y="10322"/>
                  </a:lnTo>
                  <a:lnTo>
                    <a:pt x="138" y="10322"/>
                  </a:lnTo>
                  <a:lnTo>
                    <a:pt x="158" y="10440"/>
                  </a:lnTo>
                  <a:lnTo>
                    <a:pt x="158" y="10440"/>
                  </a:lnTo>
                  <a:lnTo>
                    <a:pt x="158" y="10480"/>
                  </a:lnTo>
                  <a:lnTo>
                    <a:pt x="158" y="10480"/>
                  </a:lnTo>
                  <a:lnTo>
                    <a:pt x="158" y="10480"/>
                  </a:lnTo>
                  <a:lnTo>
                    <a:pt x="276" y="10992"/>
                  </a:lnTo>
                  <a:lnTo>
                    <a:pt x="414" y="11484"/>
                  </a:lnTo>
                  <a:lnTo>
                    <a:pt x="611" y="12075"/>
                  </a:lnTo>
                  <a:lnTo>
                    <a:pt x="611" y="12075"/>
                  </a:lnTo>
                  <a:lnTo>
                    <a:pt x="630" y="12095"/>
                  </a:lnTo>
                  <a:lnTo>
                    <a:pt x="630" y="12095"/>
                  </a:lnTo>
                  <a:lnTo>
                    <a:pt x="630" y="12115"/>
                  </a:lnTo>
                  <a:lnTo>
                    <a:pt x="630" y="12115"/>
                  </a:lnTo>
                  <a:lnTo>
                    <a:pt x="650" y="12174"/>
                  </a:lnTo>
                  <a:lnTo>
                    <a:pt x="650" y="12174"/>
                  </a:lnTo>
                  <a:lnTo>
                    <a:pt x="886" y="12647"/>
                  </a:lnTo>
                  <a:lnTo>
                    <a:pt x="1103" y="13100"/>
                  </a:lnTo>
                  <a:lnTo>
                    <a:pt x="1123" y="13119"/>
                  </a:lnTo>
                  <a:lnTo>
                    <a:pt x="1123" y="13119"/>
                  </a:lnTo>
                  <a:lnTo>
                    <a:pt x="1182" y="13238"/>
                  </a:lnTo>
                  <a:lnTo>
                    <a:pt x="1182" y="13238"/>
                  </a:lnTo>
                  <a:lnTo>
                    <a:pt x="1221" y="13277"/>
                  </a:lnTo>
                  <a:lnTo>
                    <a:pt x="1221" y="13277"/>
                  </a:lnTo>
                  <a:lnTo>
                    <a:pt x="1261" y="13375"/>
                  </a:lnTo>
                  <a:lnTo>
                    <a:pt x="1261" y="13375"/>
                  </a:lnTo>
                  <a:lnTo>
                    <a:pt x="1300" y="13435"/>
                  </a:lnTo>
                  <a:lnTo>
                    <a:pt x="1300" y="13435"/>
                  </a:lnTo>
                  <a:lnTo>
                    <a:pt x="1241" y="13316"/>
                  </a:lnTo>
                  <a:lnTo>
                    <a:pt x="1438" y="13651"/>
                  </a:lnTo>
                  <a:lnTo>
                    <a:pt x="1458" y="13691"/>
                  </a:lnTo>
                  <a:lnTo>
                    <a:pt x="1596" y="13868"/>
                  </a:lnTo>
                  <a:lnTo>
                    <a:pt x="1596" y="13868"/>
                  </a:lnTo>
                  <a:lnTo>
                    <a:pt x="1674" y="14006"/>
                  </a:lnTo>
                  <a:lnTo>
                    <a:pt x="1674" y="14006"/>
                  </a:lnTo>
                  <a:lnTo>
                    <a:pt x="1773" y="14124"/>
                  </a:lnTo>
                  <a:lnTo>
                    <a:pt x="1773" y="14124"/>
                  </a:lnTo>
                  <a:lnTo>
                    <a:pt x="1812" y="14163"/>
                  </a:lnTo>
                  <a:lnTo>
                    <a:pt x="1832" y="14203"/>
                  </a:lnTo>
                  <a:lnTo>
                    <a:pt x="1832" y="14203"/>
                  </a:lnTo>
                  <a:lnTo>
                    <a:pt x="1891" y="14282"/>
                  </a:lnTo>
                  <a:lnTo>
                    <a:pt x="1891" y="14282"/>
                  </a:lnTo>
                  <a:lnTo>
                    <a:pt x="1674" y="14006"/>
                  </a:lnTo>
                  <a:lnTo>
                    <a:pt x="1674" y="14006"/>
                  </a:lnTo>
                  <a:lnTo>
                    <a:pt x="1536" y="13809"/>
                  </a:lnTo>
                  <a:lnTo>
                    <a:pt x="1536" y="13809"/>
                  </a:lnTo>
                  <a:lnTo>
                    <a:pt x="1871" y="14222"/>
                  </a:lnTo>
                  <a:lnTo>
                    <a:pt x="2187" y="14636"/>
                  </a:lnTo>
                  <a:lnTo>
                    <a:pt x="2187" y="14636"/>
                  </a:lnTo>
                  <a:lnTo>
                    <a:pt x="2226" y="14676"/>
                  </a:lnTo>
                  <a:lnTo>
                    <a:pt x="2600" y="15070"/>
                  </a:lnTo>
                  <a:lnTo>
                    <a:pt x="2620" y="15089"/>
                  </a:lnTo>
                  <a:lnTo>
                    <a:pt x="2620" y="15089"/>
                  </a:lnTo>
                  <a:lnTo>
                    <a:pt x="2640" y="15109"/>
                  </a:lnTo>
                  <a:lnTo>
                    <a:pt x="2679" y="15148"/>
                  </a:lnTo>
                  <a:lnTo>
                    <a:pt x="2679" y="15148"/>
                  </a:lnTo>
                  <a:lnTo>
                    <a:pt x="2679" y="15148"/>
                  </a:lnTo>
                  <a:lnTo>
                    <a:pt x="2856" y="15306"/>
                  </a:lnTo>
                  <a:lnTo>
                    <a:pt x="2856" y="15306"/>
                  </a:lnTo>
                  <a:lnTo>
                    <a:pt x="2777" y="15247"/>
                  </a:lnTo>
                  <a:lnTo>
                    <a:pt x="2777" y="15247"/>
                  </a:lnTo>
                  <a:lnTo>
                    <a:pt x="2837" y="15306"/>
                  </a:lnTo>
                  <a:lnTo>
                    <a:pt x="2837" y="15306"/>
                  </a:lnTo>
                  <a:lnTo>
                    <a:pt x="2876" y="15345"/>
                  </a:lnTo>
                  <a:lnTo>
                    <a:pt x="2876" y="15345"/>
                  </a:lnTo>
                  <a:lnTo>
                    <a:pt x="2974" y="15424"/>
                  </a:lnTo>
                  <a:lnTo>
                    <a:pt x="2994" y="15444"/>
                  </a:lnTo>
                  <a:lnTo>
                    <a:pt x="2994" y="15444"/>
                  </a:lnTo>
                  <a:lnTo>
                    <a:pt x="3034" y="15483"/>
                  </a:lnTo>
                  <a:lnTo>
                    <a:pt x="3034" y="15483"/>
                  </a:lnTo>
                  <a:lnTo>
                    <a:pt x="3073" y="15523"/>
                  </a:lnTo>
                  <a:lnTo>
                    <a:pt x="3073" y="15523"/>
                  </a:lnTo>
                  <a:lnTo>
                    <a:pt x="3171" y="15582"/>
                  </a:lnTo>
                  <a:lnTo>
                    <a:pt x="3171" y="15582"/>
                  </a:lnTo>
                  <a:lnTo>
                    <a:pt x="3231" y="15641"/>
                  </a:lnTo>
                  <a:lnTo>
                    <a:pt x="3231" y="15641"/>
                  </a:lnTo>
                  <a:lnTo>
                    <a:pt x="3782" y="16054"/>
                  </a:lnTo>
                  <a:lnTo>
                    <a:pt x="3782" y="16054"/>
                  </a:lnTo>
                  <a:lnTo>
                    <a:pt x="3821" y="16094"/>
                  </a:lnTo>
                  <a:lnTo>
                    <a:pt x="4294" y="16389"/>
                  </a:lnTo>
                  <a:lnTo>
                    <a:pt x="4294" y="16389"/>
                  </a:lnTo>
                  <a:lnTo>
                    <a:pt x="4865" y="16704"/>
                  </a:lnTo>
                  <a:lnTo>
                    <a:pt x="5338" y="16921"/>
                  </a:lnTo>
                  <a:lnTo>
                    <a:pt x="5338" y="16921"/>
                  </a:lnTo>
                  <a:lnTo>
                    <a:pt x="5772" y="17079"/>
                  </a:lnTo>
                  <a:lnTo>
                    <a:pt x="5772" y="17079"/>
                  </a:lnTo>
                  <a:lnTo>
                    <a:pt x="5693" y="17059"/>
                  </a:lnTo>
                  <a:lnTo>
                    <a:pt x="5772" y="17098"/>
                  </a:lnTo>
                  <a:lnTo>
                    <a:pt x="5772" y="17098"/>
                  </a:lnTo>
                  <a:lnTo>
                    <a:pt x="5791" y="17098"/>
                  </a:lnTo>
                  <a:lnTo>
                    <a:pt x="5791" y="17098"/>
                  </a:lnTo>
                  <a:lnTo>
                    <a:pt x="5831" y="17118"/>
                  </a:lnTo>
                  <a:lnTo>
                    <a:pt x="5831" y="17118"/>
                  </a:lnTo>
                  <a:lnTo>
                    <a:pt x="5850" y="17118"/>
                  </a:lnTo>
                  <a:lnTo>
                    <a:pt x="6264" y="17256"/>
                  </a:lnTo>
                  <a:lnTo>
                    <a:pt x="6264" y="17256"/>
                  </a:lnTo>
                  <a:lnTo>
                    <a:pt x="6717" y="17374"/>
                  </a:lnTo>
                  <a:lnTo>
                    <a:pt x="7111" y="17473"/>
                  </a:lnTo>
                  <a:lnTo>
                    <a:pt x="7111" y="17473"/>
                  </a:lnTo>
                  <a:lnTo>
                    <a:pt x="7190" y="17492"/>
                  </a:lnTo>
                  <a:lnTo>
                    <a:pt x="7190" y="17492"/>
                  </a:lnTo>
                  <a:lnTo>
                    <a:pt x="7446" y="17532"/>
                  </a:lnTo>
                  <a:lnTo>
                    <a:pt x="7466" y="17532"/>
                  </a:lnTo>
                  <a:lnTo>
                    <a:pt x="7485" y="17532"/>
                  </a:lnTo>
                  <a:lnTo>
                    <a:pt x="7485" y="17532"/>
                  </a:lnTo>
                  <a:lnTo>
                    <a:pt x="7525" y="17532"/>
                  </a:lnTo>
                  <a:lnTo>
                    <a:pt x="7525" y="17532"/>
                  </a:lnTo>
                  <a:lnTo>
                    <a:pt x="7584" y="17552"/>
                  </a:lnTo>
                  <a:lnTo>
                    <a:pt x="7938" y="17591"/>
                  </a:lnTo>
                  <a:lnTo>
                    <a:pt x="7938" y="17591"/>
                  </a:lnTo>
                  <a:lnTo>
                    <a:pt x="7938" y="17591"/>
                  </a:lnTo>
                  <a:lnTo>
                    <a:pt x="8391" y="17630"/>
                  </a:lnTo>
                  <a:lnTo>
                    <a:pt x="8726" y="17630"/>
                  </a:lnTo>
                  <a:lnTo>
                    <a:pt x="8726" y="17630"/>
                  </a:lnTo>
                  <a:lnTo>
                    <a:pt x="9041" y="17630"/>
                  </a:lnTo>
                  <a:lnTo>
                    <a:pt x="9041" y="17630"/>
                  </a:lnTo>
                  <a:lnTo>
                    <a:pt x="9199" y="17630"/>
                  </a:lnTo>
                  <a:lnTo>
                    <a:pt x="9199" y="17630"/>
                  </a:lnTo>
                  <a:lnTo>
                    <a:pt x="9278" y="17611"/>
                  </a:lnTo>
                  <a:lnTo>
                    <a:pt x="9298" y="17611"/>
                  </a:lnTo>
                  <a:lnTo>
                    <a:pt x="9298" y="17611"/>
                  </a:lnTo>
                  <a:lnTo>
                    <a:pt x="9337" y="17611"/>
                  </a:lnTo>
                  <a:lnTo>
                    <a:pt x="9337" y="17611"/>
                  </a:lnTo>
                  <a:lnTo>
                    <a:pt x="9376" y="17611"/>
                  </a:lnTo>
                  <a:lnTo>
                    <a:pt x="9376" y="17611"/>
                  </a:lnTo>
                  <a:lnTo>
                    <a:pt x="9258" y="17611"/>
                  </a:lnTo>
                  <a:lnTo>
                    <a:pt x="9514" y="17611"/>
                  </a:lnTo>
                  <a:lnTo>
                    <a:pt x="9514" y="17611"/>
                  </a:lnTo>
                  <a:lnTo>
                    <a:pt x="9711" y="17591"/>
                  </a:lnTo>
                  <a:lnTo>
                    <a:pt x="9692" y="17591"/>
                  </a:lnTo>
                  <a:lnTo>
                    <a:pt x="9711" y="17591"/>
                  </a:lnTo>
                  <a:lnTo>
                    <a:pt x="9711" y="17591"/>
                  </a:lnTo>
                  <a:lnTo>
                    <a:pt x="9908" y="17571"/>
                  </a:lnTo>
                  <a:lnTo>
                    <a:pt x="9987" y="17552"/>
                  </a:lnTo>
                  <a:lnTo>
                    <a:pt x="9987" y="17552"/>
                  </a:lnTo>
                  <a:lnTo>
                    <a:pt x="10125" y="17532"/>
                  </a:lnTo>
                  <a:lnTo>
                    <a:pt x="10243" y="17512"/>
                  </a:lnTo>
                  <a:lnTo>
                    <a:pt x="10243" y="17512"/>
                  </a:lnTo>
                  <a:lnTo>
                    <a:pt x="10282" y="17512"/>
                  </a:lnTo>
                  <a:lnTo>
                    <a:pt x="10282" y="17512"/>
                  </a:lnTo>
                  <a:lnTo>
                    <a:pt x="10342" y="17492"/>
                  </a:lnTo>
                  <a:lnTo>
                    <a:pt x="10342" y="17492"/>
                  </a:lnTo>
                  <a:lnTo>
                    <a:pt x="10479" y="17473"/>
                  </a:lnTo>
                  <a:lnTo>
                    <a:pt x="10479" y="17473"/>
                  </a:lnTo>
                  <a:lnTo>
                    <a:pt x="10736" y="17414"/>
                  </a:lnTo>
                  <a:lnTo>
                    <a:pt x="10736" y="17414"/>
                  </a:lnTo>
                  <a:lnTo>
                    <a:pt x="10755" y="17414"/>
                  </a:lnTo>
                  <a:lnTo>
                    <a:pt x="10755" y="17414"/>
                  </a:lnTo>
                  <a:lnTo>
                    <a:pt x="10755" y="17414"/>
                  </a:lnTo>
                  <a:lnTo>
                    <a:pt x="11031" y="17355"/>
                  </a:lnTo>
                  <a:lnTo>
                    <a:pt x="11346" y="17256"/>
                  </a:lnTo>
                  <a:lnTo>
                    <a:pt x="11701" y="17158"/>
                  </a:lnTo>
                  <a:lnTo>
                    <a:pt x="12095" y="17000"/>
                  </a:lnTo>
                  <a:lnTo>
                    <a:pt x="12095" y="17000"/>
                  </a:lnTo>
                  <a:lnTo>
                    <a:pt x="12095" y="17000"/>
                  </a:lnTo>
                  <a:lnTo>
                    <a:pt x="12173" y="16961"/>
                  </a:lnTo>
                  <a:lnTo>
                    <a:pt x="12173" y="16961"/>
                  </a:lnTo>
                  <a:lnTo>
                    <a:pt x="12508" y="16823"/>
                  </a:lnTo>
                  <a:lnTo>
                    <a:pt x="12508" y="16823"/>
                  </a:lnTo>
                  <a:lnTo>
                    <a:pt x="12607" y="16764"/>
                  </a:lnTo>
                  <a:lnTo>
                    <a:pt x="12607" y="16764"/>
                  </a:lnTo>
                  <a:lnTo>
                    <a:pt x="12705" y="16724"/>
                  </a:lnTo>
                  <a:lnTo>
                    <a:pt x="12705" y="16724"/>
                  </a:lnTo>
                  <a:lnTo>
                    <a:pt x="13119" y="16507"/>
                  </a:lnTo>
                  <a:lnTo>
                    <a:pt x="13119" y="16507"/>
                  </a:lnTo>
                  <a:lnTo>
                    <a:pt x="13493" y="16271"/>
                  </a:lnTo>
                  <a:lnTo>
                    <a:pt x="13493" y="16271"/>
                  </a:lnTo>
                  <a:lnTo>
                    <a:pt x="13671" y="16173"/>
                  </a:lnTo>
                  <a:lnTo>
                    <a:pt x="13671" y="16173"/>
                  </a:lnTo>
                  <a:lnTo>
                    <a:pt x="13769" y="16094"/>
                  </a:lnTo>
                  <a:lnTo>
                    <a:pt x="13769" y="16094"/>
                  </a:lnTo>
                  <a:lnTo>
                    <a:pt x="13848" y="16054"/>
                  </a:lnTo>
                  <a:lnTo>
                    <a:pt x="13966" y="15956"/>
                  </a:lnTo>
                  <a:lnTo>
                    <a:pt x="13966" y="15956"/>
                  </a:lnTo>
                  <a:lnTo>
                    <a:pt x="14242" y="15759"/>
                  </a:lnTo>
                  <a:lnTo>
                    <a:pt x="14262" y="15739"/>
                  </a:lnTo>
                  <a:lnTo>
                    <a:pt x="14262" y="15739"/>
                  </a:lnTo>
                  <a:lnTo>
                    <a:pt x="14262" y="15739"/>
                  </a:lnTo>
                  <a:lnTo>
                    <a:pt x="14439" y="15601"/>
                  </a:lnTo>
                  <a:lnTo>
                    <a:pt x="14695" y="15385"/>
                  </a:lnTo>
                  <a:lnTo>
                    <a:pt x="14695" y="15385"/>
                  </a:lnTo>
                  <a:lnTo>
                    <a:pt x="14813" y="15267"/>
                  </a:lnTo>
                  <a:lnTo>
                    <a:pt x="14813" y="15267"/>
                  </a:lnTo>
                  <a:lnTo>
                    <a:pt x="14852" y="15227"/>
                  </a:lnTo>
                  <a:lnTo>
                    <a:pt x="14852" y="15227"/>
                  </a:lnTo>
                  <a:lnTo>
                    <a:pt x="15049" y="15050"/>
                  </a:lnTo>
                  <a:lnTo>
                    <a:pt x="15246" y="14833"/>
                  </a:lnTo>
                  <a:lnTo>
                    <a:pt x="15246" y="14833"/>
                  </a:lnTo>
                  <a:lnTo>
                    <a:pt x="15306" y="14774"/>
                  </a:lnTo>
                  <a:lnTo>
                    <a:pt x="15306" y="14774"/>
                  </a:lnTo>
                  <a:lnTo>
                    <a:pt x="15542" y="14498"/>
                  </a:lnTo>
                  <a:lnTo>
                    <a:pt x="15798" y="14203"/>
                  </a:lnTo>
                  <a:lnTo>
                    <a:pt x="15798" y="14203"/>
                  </a:lnTo>
                  <a:lnTo>
                    <a:pt x="15857" y="14124"/>
                  </a:lnTo>
                  <a:lnTo>
                    <a:pt x="15857" y="14124"/>
                  </a:lnTo>
                  <a:lnTo>
                    <a:pt x="16192" y="13651"/>
                  </a:lnTo>
                  <a:lnTo>
                    <a:pt x="16192" y="13651"/>
                  </a:lnTo>
                  <a:lnTo>
                    <a:pt x="16448" y="13218"/>
                  </a:lnTo>
                  <a:lnTo>
                    <a:pt x="16448" y="13218"/>
                  </a:lnTo>
                  <a:lnTo>
                    <a:pt x="16468" y="13198"/>
                  </a:lnTo>
                  <a:lnTo>
                    <a:pt x="16468" y="13198"/>
                  </a:lnTo>
                  <a:lnTo>
                    <a:pt x="16527" y="13100"/>
                  </a:lnTo>
                  <a:lnTo>
                    <a:pt x="16527" y="13100"/>
                  </a:lnTo>
                  <a:lnTo>
                    <a:pt x="16684" y="12785"/>
                  </a:lnTo>
                  <a:lnTo>
                    <a:pt x="16684" y="12785"/>
                  </a:lnTo>
                  <a:lnTo>
                    <a:pt x="16704" y="12745"/>
                  </a:lnTo>
                  <a:lnTo>
                    <a:pt x="16704" y="12745"/>
                  </a:lnTo>
                  <a:lnTo>
                    <a:pt x="16743" y="12686"/>
                  </a:lnTo>
                  <a:lnTo>
                    <a:pt x="16743" y="12686"/>
                  </a:lnTo>
                  <a:lnTo>
                    <a:pt x="16803" y="12528"/>
                  </a:lnTo>
                  <a:lnTo>
                    <a:pt x="16803" y="12528"/>
                  </a:lnTo>
                  <a:lnTo>
                    <a:pt x="17019" y="12036"/>
                  </a:lnTo>
                  <a:lnTo>
                    <a:pt x="17019" y="12036"/>
                  </a:lnTo>
                  <a:lnTo>
                    <a:pt x="17059" y="11957"/>
                  </a:lnTo>
                  <a:lnTo>
                    <a:pt x="17059" y="11957"/>
                  </a:lnTo>
                  <a:lnTo>
                    <a:pt x="17059" y="11918"/>
                  </a:lnTo>
                  <a:lnTo>
                    <a:pt x="17078" y="11898"/>
                  </a:lnTo>
                  <a:lnTo>
                    <a:pt x="17078" y="11898"/>
                  </a:lnTo>
                  <a:lnTo>
                    <a:pt x="17177" y="11603"/>
                  </a:lnTo>
                  <a:lnTo>
                    <a:pt x="17275" y="11287"/>
                  </a:lnTo>
                  <a:lnTo>
                    <a:pt x="17275" y="11287"/>
                  </a:lnTo>
                  <a:lnTo>
                    <a:pt x="17394" y="10795"/>
                  </a:lnTo>
                  <a:lnTo>
                    <a:pt x="17394" y="10795"/>
                  </a:lnTo>
                  <a:lnTo>
                    <a:pt x="17413" y="10736"/>
                  </a:lnTo>
                  <a:lnTo>
                    <a:pt x="17413" y="10736"/>
                  </a:lnTo>
                  <a:lnTo>
                    <a:pt x="17433" y="10637"/>
                  </a:lnTo>
                  <a:lnTo>
                    <a:pt x="17433" y="10618"/>
                  </a:lnTo>
                  <a:lnTo>
                    <a:pt x="17433" y="10618"/>
                  </a:lnTo>
                  <a:lnTo>
                    <a:pt x="17512" y="10263"/>
                  </a:lnTo>
                  <a:lnTo>
                    <a:pt x="17512" y="10263"/>
                  </a:lnTo>
                  <a:lnTo>
                    <a:pt x="17551" y="9909"/>
                  </a:lnTo>
                  <a:lnTo>
                    <a:pt x="17591" y="9574"/>
                  </a:lnTo>
                  <a:lnTo>
                    <a:pt x="17630" y="8963"/>
                  </a:lnTo>
                  <a:lnTo>
                    <a:pt x="17630" y="8845"/>
                  </a:lnTo>
                  <a:lnTo>
                    <a:pt x="17630" y="8845"/>
                  </a:lnTo>
                  <a:lnTo>
                    <a:pt x="17591" y="809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4"/>
            <p:cNvSpPr/>
            <p:nvPr/>
          </p:nvSpPr>
          <p:spPr>
            <a:xfrm>
              <a:off x="1547625" y="2427075"/>
              <a:ext cx="400400" cy="243800"/>
            </a:xfrm>
            <a:custGeom>
              <a:avLst/>
              <a:gdLst/>
              <a:ahLst/>
              <a:cxnLst/>
              <a:rect l="l" t="t" r="r" b="b"/>
              <a:pathLst>
                <a:path w="16016" h="9752" extrusionOk="0">
                  <a:moveTo>
                    <a:pt x="72" y="2837"/>
                  </a:moveTo>
                  <a:lnTo>
                    <a:pt x="80" y="2916"/>
                  </a:lnTo>
                  <a:lnTo>
                    <a:pt x="80" y="2896"/>
                  </a:lnTo>
                  <a:lnTo>
                    <a:pt x="72" y="2837"/>
                  </a:lnTo>
                  <a:close/>
                  <a:moveTo>
                    <a:pt x="1439" y="6324"/>
                  </a:moveTo>
                  <a:lnTo>
                    <a:pt x="1518" y="6442"/>
                  </a:lnTo>
                  <a:lnTo>
                    <a:pt x="1554" y="6489"/>
                  </a:lnTo>
                  <a:lnTo>
                    <a:pt x="1554" y="6489"/>
                  </a:lnTo>
                  <a:lnTo>
                    <a:pt x="1537" y="6462"/>
                  </a:lnTo>
                  <a:lnTo>
                    <a:pt x="1439" y="6324"/>
                  </a:lnTo>
                  <a:lnTo>
                    <a:pt x="1439" y="6324"/>
                  </a:lnTo>
                  <a:close/>
                  <a:moveTo>
                    <a:pt x="1554" y="6489"/>
                  </a:moveTo>
                  <a:lnTo>
                    <a:pt x="1596" y="6560"/>
                  </a:lnTo>
                  <a:lnTo>
                    <a:pt x="1636" y="6600"/>
                  </a:lnTo>
                  <a:lnTo>
                    <a:pt x="1649" y="6613"/>
                  </a:lnTo>
                  <a:lnTo>
                    <a:pt x="1649" y="6613"/>
                  </a:lnTo>
                  <a:lnTo>
                    <a:pt x="1554" y="6489"/>
                  </a:lnTo>
                  <a:close/>
                  <a:moveTo>
                    <a:pt x="1649" y="6613"/>
                  </a:moveTo>
                  <a:lnTo>
                    <a:pt x="1715" y="6698"/>
                  </a:lnTo>
                  <a:lnTo>
                    <a:pt x="1675" y="6639"/>
                  </a:lnTo>
                  <a:lnTo>
                    <a:pt x="1649" y="6613"/>
                  </a:lnTo>
                  <a:close/>
                  <a:moveTo>
                    <a:pt x="5182" y="9239"/>
                  </a:moveTo>
                  <a:lnTo>
                    <a:pt x="5241" y="9259"/>
                  </a:lnTo>
                  <a:lnTo>
                    <a:pt x="5208" y="9246"/>
                  </a:lnTo>
                  <a:lnTo>
                    <a:pt x="5208" y="9246"/>
                  </a:lnTo>
                  <a:lnTo>
                    <a:pt x="5182" y="9239"/>
                  </a:lnTo>
                  <a:close/>
                  <a:moveTo>
                    <a:pt x="8767" y="1"/>
                  </a:moveTo>
                  <a:lnTo>
                    <a:pt x="8097" y="20"/>
                  </a:lnTo>
                  <a:lnTo>
                    <a:pt x="7407" y="60"/>
                  </a:lnTo>
                  <a:lnTo>
                    <a:pt x="6738" y="119"/>
                  </a:lnTo>
                  <a:lnTo>
                    <a:pt x="6068" y="178"/>
                  </a:lnTo>
                  <a:lnTo>
                    <a:pt x="5418" y="257"/>
                  </a:lnTo>
                  <a:lnTo>
                    <a:pt x="4177" y="454"/>
                  </a:lnTo>
                  <a:lnTo>
                    <a:pt x="3054" y="651"/>
                  </a:lnTo>
                  <a:lnTo>
                    <a:pt x="2050" y="867"/>
                  </a:lnTo>
                  <a:lnTo>
                    <a:pt x="1203" y="1045"/>
                  </a:lnTo>
                  <a:lnTo>
                    <a:pt x="572" y="1202"/>
                  </a:lnTo>
                  <a:lnTo>
                    <a:pt x="1" y="1360"/>
                  </a:lnTo>
                  <a:lnTo>
                    <a:pt x="1" y="1439"/>
                  </a:lnTo>
                  <a:lnTo>
                    <a:pt x="1" y="1557"/>
                  </a:lnTo>
                  <a:lnTo>
                    <a:pt x="1" y="1636"/>
                  </a:lnTo>
                  <a:lnTo>
                    <a:pt x="1" y="1695"/>
                  </a:lnTo>
                  <a:lnTo>
                    <a:pt x="1" y="1852"/>
                  </a:lnTo>
                  <a:lnTo>
                    <a:pt x="1" y="1931"/>
                  </a:lnTo>
                  <a:lnTo>
                    <a:pt x="1" y="1951"/>
                  </a:lnTo>
                  <a:lnTo>
                    <a:pt x="21" y="2384"/>
                  </a:lnTo>
                  <a:lnTo>
                    <a:pt x="21" y="2443"/>
                  </a:lnTo>
                  <a:lnTo>
                    <a:pt x="21" y="2463"/>
                  </a:lnTo>
                  <a:lnTo>
                    <a:pt x="40" y="2542"/>
                  </a:lnTo>
                  <a:lnTo>
                    <a:pt x="40" y="2601"/>
                  </a:lnTo>
                  <a:lnTo>
                    <a:pt x="72" y="2837"/>
                  </a:lnTo>
                  <a:lnTo>
                    <a:pt x="60" y="2719"/>
                  </a:lnTo>
                  <a:lnTo>
                    <a:pt x="119" y="3133"/>
                  </a:lnTo>
                  <a:lnTo>
                    <a:pt x="119" y="3093"/>
                  </a:lnTo>
                  <a:lnTo>
                    <a:pt x="139" y="3212"/>
                  </a:lnTo>
                  <a:lnTo>
                    <a:pt x="139" y="3251"/>
                  </a:lnTo>
                  <a:lnTo>
                    <a:pt x="257" y="3704"/>
                  </a:lnTo>
                  <a:lnTo>
                    <a:pt x="375" y="4157"/>
                  </a:lnTo>
                  <a:lnTo>
                    <a:pt x="552" y="4689"/>
                  </a:lnTo>
                  <a:lnTo>
                    <a:pt x="572" y="4709"/>
                  </a:lnTo>
                  <a:lnTo>
                    <a:pt x="572" y="4728"/>
                  </a:lnTo>
                  <a:lnTo>
                    <a:pt x="592" y="4787"/>
                  </a:lnTo>
                  <a:lnTo>
                    <a:pt x="789" y="5221"/>
                  </a:lnTo>
                  <a:lnTo>
                    <a:pt x="1006" y="5634"/>
                  </a:lnTo>
                  <a:lnTo>
                    <a:pt x="1006" y="5654"/>
                  </a:lnTo>
                  <a:lnTo>
                    <a:pt x="1025" y="5654"/>
                  </a:lnTo>
                  <a:lnTo>
                    <a:pt x="1084" y="5753"/>
                  </a:lnTo>
                  <a:lnTo>
                    <a:pt x="1104" y="5792"/>
                  </a:lnTo>
                  <a:lnTo>
                    <a:pt x="1143" y="5871"/>
                  </a:lnTo>
                  <a:lnTo>
                    <a:pt x="1183" y="5930"/>
                  </a:lnTo>
                  <a:lnTo>
                    <a:pt x="1301" y="6127"/>
                  </a:lnTo>
                  <a:lnTo>
                    <a:pt x="1321" y="6166"/>
                  </a:lnTo>
                  <a:lnTo>
                    <a:pt x="1439" y="6324"/>
                  </a:lnTo>
                  <a:lnTo>
                    <a:pt x="1439" y="6324"/>
                  </a:lnTo>
                  <a:lnTo>
                    <a:pt x="1400" y="6265"/>
                  </a:lnTo>
                  <a:lnTo>
                    <a:pt x="1695" y="6659"/>
                  </a:lnTo>
                  <a:lnTo>
                    <a:pt x="1990" y="7033"/>
                  </a:lnTo>
                  <a:lnTo>
                    <a:pt x="2010" y="7053"/>
                  </a:lnTo>
                  <a:lnTo>
                    <a:pt x="2365" y="7427"/>
                  </a:lnTo>
                  <a:lnTo>
                    <a:pt x="2384" y="7447"/>
                  </a:lnTo>
                  <a:lnTo>
                    <a:pt x="2404" y="7466"/>
                  </a:lnTo>
                  <a:lnTo>
                    <a:pt x="2424" y="7486"/>
                  </a:lnTo>
                  <a:lnTo>
                    <a:pt x="2444" y="7506"/>
                  </a:lnTo>
                  <a:lnTo>
                    <a:pt x="2601" y="7644"/>
                  </a:lnTo>
                  <a:lnTo>
                    <a:pt x="2522" y="7585"/>
                  </a:lnTo>
                  <a:lnTo>
                    <a:pt x="2522" y="7585"/>
                  </a:lnTo>
                  <a:lnTo>
                    <a:pt x="2581" y="7644"/>
                  </a:lnTo>
                  <a:lnTo>
                    <a:pt x="2621" y="7683"/>
                  </a:lnTo>
                  <a:lnTo>
                    <a:pt x="2700" y="7742"/>
                  </a:lnTo>
                  <a:lnTo>
                    <a:pt x="2719" y="7762"/>
                  </a:lnTo>
                  <a:lnTo>
                    <a:pt x="2759" y="7801"/>
                  </a:lnTo>
                  <a:lnTo>
                    <a:pt x="2798" y="7821"/>
                  </a:lnTo>
                  <a:lnTo>
                    <a:pt x="2877" y="7880"/>
                  </a:lnTo>
                  <a:lnTo>
                    <a:pt x="2936" y="7939"/>
                  </a:lnTo>
                  <a:lnTo>
                    <a:pt x="3448" y="8333"/>
                  </a:lnTo>
                  <a:lnTo>
                    <a:pt x="3488" y="8353"/>
                  </a:lnTo>
                  <a:lnTo>
                    <a:pt x="3901" y="8629"/>
                  </a:lnTo>
                  <a:lnTo>
                    <a:pt x="4433" y="8904"/>
                  </a:lnTo>
                  <a:lnTo>
                    <a:pt x="4847" y="9101"/>
                  </a:lnTo>
                  <a:lnTo>
                    <a:pt x="5208" y="9246"/>
                  </a:lnTo>
                  <a:lnTo>
                    <a:pt x="5208" y="9246"/>
                  </a:lnTo>
                  <a:lnTo>
                    <a:pt x="5260" y="9259"/>
                  </a:lnTo>
                  <a:lnTo>
                    <a:pt x="5280" y="9279"/>
                  </a:lnTo>
                  <a:lnTo>
                    <a:pt x="5319" y="9279"/>
                  </a:lnTo>
                  <a:lnTo>
                    <a:pt x="5339" y="9298"/>
                  </a:lnTo>
                  <a:lnTo>
                    <a:pt x="5713" y="9416"/>
                  </a:lnTo>
                  <a:lnTo>
                    <a:pt x="6107" y="9535"/>
                  </a:lnTo>
                  <a:lnTo>
                    <a:pt x="6462" y="9613"/>
                  </a:lnTo>
                  <a:lnTo>
                    <a:pt x="6560" y="9613"/>
                  </a:lnTo>
                  <a:lnTo>
                    <a:pt x="6797" y="9673"/>
                  </a:lnTo>
                  <a:lnTo>
                    <a:pt x="6895" y="9673"/>
                  </a:lnTo>
                  <a:lnTo>
                    <a:pt x="7230" y="9712"/>
                  </a:lnTo>
                  <a:lnTo>
                    <a:pt x="7644" y="9751"/>
                  </a:lnTo>
                  <a:lnTo>
                    <a:pt x="8511" y="9751"/>
                  </a:lnTo>
                  <a:lnTo>
                    <a:pt x="8550" y="9732"/>
                  </a:lnTo>
                  <a:lnTo>
                    <a:pt x="8668" y="9732"/>
                  </a:lnTo>
                  <a:lnTo>
                    <a:pt x="8845" y="9712"/>
                  </a:lnTo>
                  <a:lnTo>
                    <a:pt x="9023" y="9692"/>
                  </a:lnTo>
                  <a:lnTo>
                    <a:pt x="9102" y="9692"/>
                  </a:lnTo>
                  <a:lnTo>
                    <a:pt x="9220" y="9673"/>
                  </a:lnTo>
                  <a:lnTo>
                    <a:pt x="9338" y="9653"/>
                  </a:lnTo>
                  <a:lnTo>
                    <a:pt x="9377" y="9653"/>
                  </a:lnTo>
                  <a:lnTo>
                    <a:pt x="9417" y="9633"/>
                  </a:lnTo>
                  <a:lnTo>
                    <a:pt x="9535" y="9613"/>
                  </a:lnTo>
                  <a:lnTo>
                    <a:pt x="9771" y="9574"/>
                  </a:lnTo>
                  <a:lnTo>
                    <a:pt x="9791" y="9554"/>
                  </a:lnTo>
                  <a:lnTo>
                    <a:pt x="10047" y="9495"/>
                  </a:lnTo>
                  <a:lnTo>
                    <a:pt x="10323" y="9416"/>
                  </a:lnTo>
                  <a:lnTo>
                    <a:pt x="10658" y="9318"/>
                  </a:lnTo>
                  <a:lnTo>
                    <a:pt x="11012" y="9180"/>
                  </a:lnTo>
                  <a:lnTo>
                    <a:pt x="11091" y="9160"/>
                  </a:lnTo>
                  <a:lnTo>
                    <a:pt x="11386" y="9023"/>
                  </a:lnTo>
                  <a:lnTo>
                    <a:pt x="11485" y="8983"/>
                  </a:lnTo>
                  <a:lnTo>
                    <a:pt x="11564" y="8924"/>
                  </a:lnTo>
                  <a:lnTo>
                    <a:pt x="11958" y="8727"/>
                  </a:lnTo>
                  <a:lnTo>
                    <a:pt x="12293" y="8530"/>
                  </a:lnTo>
                  <a:lnTo>
                    <a:pt x="12450" y="8432"/>
                  </a:lnTo>
                  <a:lnTo>
                    <a:pt x="12529" y="8372"/>
                  </a:lnTo>
                  <a:lnTo>
                    <a:pt x="12608" y="8313"/>
                  </a:lnTo>
                  <a:lnTo>
                    <a:pt x="12726" y="8235"/>
                  </a:lnTo>
                  <a:lnTo>
                    <a:pt x="12962" y="8057"/>
                  </a:lnTo>
                  <a:lnTo>
                    <a:pt x="12982" y="8038"/>
                  </a:lnTo>
                  <a:lnTo>
                    <a:pt x="13002" y="8038"/>
                  </a:lnTo>
                  <a:lnTo>
                    <a:pt x="13140" y="7900"/>
                  </a:lnTo>
                  <a:lnTo>
                    <a:pt x="13396" y="7703"/>
                  </a:lnTo>
                  <a:lnTo>
                    <a:pt x="13494" y="7604"/>
                  </a:lnTo>
                  <a:lnTo>
                    <a:pt x="13534" y="7565"/>
                  </a:lnTo>
                  <a:lnTo>
                    <a:pt x="13711" y="7407"/>
                  </a:lnTo>
                  <a:lnTo>
                    <a:pt x="13888" y="7210"/>
                  </a:lnTo>
                  <a:lnTo>
                    <a:pt x="13947" y="7151"/>
                  </a:lnTo>
                  <a:lnTo>
                    <a:pt x="14164" y="6915"/>
                  </a:lnTo>
                  <a:lnTo>
                    <a:pt x="14381" y="6639"/>
                  </a:lnTo>
                  <a:lnTo>
                    <a:pt x="14440" y="6560"/>
                  </a:lnTo>
                  <a:lnTo>
                    <a:pt x="14735" y="6127"/>
                  </a:lnTo>
                  <a:lnTo>
                    <a:pt x="14991" y="5733"/>
                  </a:lnTo>
                  <a:lnTo>
                    <a:pt x="15050" y="5634"/>
                  </a:lnTo>
                  <a:lnTo>
                    <a:pt x="15188" y="5339"/>
                  </a:lnTo>
                  <a:lnTo>
                    <a:pt x="15208" y="5319"/>
                  </a:lnTo>
                  <a:lnTo>
                    <a:pt x="15247" y="5260"/>
                  </a:lnTo>
                  <a:lnTo>
                    <a:pt x="15306" y="5103"/>
                  </a:lnTo>
                  <a:lnTo>
                    <a:pt x="15503" y="4669"/>
                  </a:lnTo>
                  <a:lnTo>
                    <a:pt x="15543" y="4590"/>
                  </a:lnTo>
                  <a:lnTo>
                    <a:pt x="15543" y="4551"/>
                  </a:lnTo>
                  <a:lnTo>
                    <a:pt x="15543" y="4531"/>
                  </a:lnTo>
                  <a:lnTo>
                    <a:pt x="15641" y="4256"/>
                  </a:lnTo>
                  <a:lnTo>
                    <a:pt x="15740" y="3980"/>
                  </a:lnTo>
                  <a:lnTo>
                    <a:pt x="15858" y="3527"/>
                  </a:lnTo>
                  <a:lnTo>
                    <a:pt x="15858" y="3487"/>
                  </a:lnTo>
                  <a:lnTo>
                    <a:pt x="15878" y="3389"/>
                  </a:lnTo>
                  <a:lnTo>
                    <a:pt x="15878" y="3369"/>
                  </a:lnTo>
                  <a:lnTo>
                    <a:pt x="15937" y="3034"/>
                  </a:lnTo>
                  <a:lnTo>
                    <a:pt x="15996" y="2719"/>
                  </a:lnTo>
                  <a:lnTo>
                    <a:pt x="16016" y="2404"/>
                  </a:lnTo>
                  <a:lnTo>
                    <a:pt x="15858" y="2187"/>
                  </a:lnTo>
                  <a:lnTo>
                    <a:pt x="15681" y="1990"/>
                  </a:lnTo>
                  <a:lnTo>
                    <a:pt x="15484" y="1793"/>
                  </a:lnTo>
                  <a:lnTo>
                    <a:pt x="15287" y="1616"/>
                  </a:lnTo>
                  <a:lnTo>
                    <a:pt x="15070" y="1458"/>
                  </a:lnTo>
                  <a:lnTo>
                    <a:pt x="14834" y="1301"/>
                  </a:lnTo>
                  <a:lnTo>
                    <a:pt x="14597" y="1143"/>
                  </a:lnTo>
                  <a:lnTo>
                    <a:pt x="14341" y="1005"/>
                  </a:lnTo>
                  <a:lnTo>
                    <a:pt x="14085" y="887"/>
                  </a:lnTo>
                  <a:lnTo>
                    <a:pt x="13829" y="769"/>
                  </a:lnTo>
                  <a:lnTo>
                    <a:pt x="13278" y="572"/>
                  </a:lnTo>
                  <a:lnTo>
                    <a:pt x="12687" y="395"/>
                  </a:lnTo>
                  <a:lnTo>
                    <a:pt x="12076" y="257"/>
                  </a:lnTo>
                  <a:lnTo>
                    <a:pt x="11446" y="158"/>
                  </a:lnTo>
                  <a:lnTo>
                    <a:pt x="10796" y="80"/>
                  </a:lnTo>
                  <a:lnTo>
                    <a:pt x="10126" y="40"/>
                  </a:lnTo>
                  <a:lnTo>
                    <a:pt x="9456"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4"/>
            <p:cNvSpPr/>
            <p:nvPr/>
          </p:nvSpPr>
          <p:spPr>
            <a:xfrm>
              <a:off x="1548625" y="2398525"/>
              <a:ext cx="399400" cy="136425"/>
            </a:xfrm>
            <a:custGeom>
              <a:avLst/>
              <a:gdLst/>
              <a:ahLst/>
              <a:cxnLst/>
              <a:rect l="l" t="t" r="r" b="b"/>
              <a:pathLst>
                <a:path w="15976" h="5457" extrusionOk="0">
                  <a:moveTo>
                    <a:pt x="6461" y="0"/>
                  </a:moveTo>
                  <a:lnTo>
                    <a:pt x="5870" y="40"/>
                  </a:lnTo>
                  <a:lnTo>
                    <a:pt x="5279" y="99"/>
                  </a:lnTo>
                  <a:lnTo>
                    <a:pt x="4708" y="178"/>
                  </a:lnTo>
                  <a:lnTo>
                    <a:pt x="4157" y="276"/>
                  </a:lnTo>
                  <a:lnTo>
                    <a:pt x="3625" y="394"/>
                  </a:lnTo>
                  <a:lnTo>
                    <a:pt x="3093" y="552"/>
                  </a:lnTo>
                  <a:lnTo>
                    <a:pt x="2600" y="709"/>
                  </a:lnTo>
                  <a:lnTo>
                    <a:pt x="2147" y="887"/>
                  </a:lnTo>
                  <a:lnTo>
                    <a:pt x="1694" y="1084"/>
                  </a:lnTo>
                  <a:lnTo>
                    <a:pt x="1300" y="1320"/>
                  </a:lnTo>
                  <a:lnTo>
                    <a:pt x="926" y="1556"/>
                  </a:lnTo>
                  <a:lnTo>
                    <a:pt x="572" y="1812"/>
                  </a:lnTo>
                  <a:lnTo>
                    <a:pt x="276" y="2088"/>
                  </a:lnTo>
                  <a:lnTo>
                    <a:pt x="20" y="2384"/>
                  </a:lnTo>
                  <a:lnTo>
                    <a:pt x="0" y="2403"/>
                  </a:lnTo>
                  <a:lnTo>
                    <a:pt x="20" y="2443"/>
                  </a:lnTo>
                  <a:lnTo>
                    <a:pt x="20" y="2482"/>
                  </a:lnTo>
                  <a:lnTo>
                    <a:pt x="0" y="2482"/>
                  </a:lnTo>
                  <a:lnTo>
                    <a:pt x="394" y="2758"/>
                  </a:lnTo>
                  <a:lnTo>
                    <a:pt x="769" y="3014"/>
                  </a:lnTo>
                  <a:lnTo>
                    <a:pt x="1163" y="3250"/>
                  </a:lnTo>
                  <a:lnTo>
                    <a:pt x="1537" y="3487"/>
                  </a:lnTo>
                  <a:lnTo>
                    <a:pt x="2305" y="3881"/>
                  </a:lnTo>
                  <a:lnTo>
                    <a:pt x="3073" y="4235"/>
                  </a:lnTo>
                  <a:lnTo>
                    <a:pt x="3822" y="4551"/>
                  </a:lnTo>
                  <a:lnTo>
                    <a:pt x="4551" y="4807"/>
                  </a:lnTo>
                  <a:lnTo>
                    <a:pt x="5279" y="5004"/>
                  </a:lnTo>
                  <a:lnTo>
                    <a:pt x="5989" y="5181"/>
                  </a:lnTo>
                  <a:lnTo>
                    <a:pt x="6698" y="5299"/>
                  </a:lnTo>
                  <a:lnTo>
                    <a:pt x="7387" y="5378"/>
                  </a:lnTo>
                  <a:lnTo>
                    <a:pt x="8057" y="5437"/>
                  </a:lnTo>
                  <a:lnTo>
                    <a:pt x="8707" y="5457"/>
                  </a:lnTo>
                  <a:lnTo>
                    <a:pt x="9337" y="5437"/>
                  </a:lnTo>
                  <a:lnTo>
                    <a:pt x="9948" y="5417"/>
                  </a:lnTo>
                  <a:lnTo>
                    <a:pt x="10539" y="5358"/>
                  </a:lnTo>
                  <a:lnTo>
                    <a:pt x="11090" y="5279"/>
                  </a:lnTo>
                  <a:lnTo>
                    <a:pt x="11642" y="5181"/>
                  </a:lnTo>
                  <a:lnTo>
                    <a:pt x="12154" y="5063"/>
                  </a:lnTo>
                  <a:lnTo>
                    <a:pt x="12647" y="4944"/>
                  </a:lnTo>
                  <a:lnTo>
                    <a:pt x="13119" y="4807"/>
                  </a:lnTo>
                  <a:lnTo>
                    <a:pt x="13533" y="4669"/>
                  </a:lnTo>
                  <a:lnTo>
                    <a:pt x="13947" y="4531"/>
                  </a:lnTo>
                  <a:lnTo>
                    <a:pt x="14656" y="4255"/>
                  </a:lnTo>
                  <a:lnTo>
                    <a:pt x="15227" y="3999"/>
                  </a:lnTo>
                  <a:lnTo>
                    <a:pt x="15641" y="3763"/>
                  </a:lnTo>
                  <a:lnTo>
                    <a:pt x="15897" y="3625"/>
                  </a:lnTo>
                  <a:lnTo>
                    <a:pt x="15976" y="3546"/>
                  </a:lnTo>
                  <a:lnTo>
                    <a:pt x="15818" y="3329"/>
                  </a:lnTo>
                  <a:lnTo>
                    <a:pt x="15641" y="3132"/>
                  </a:lnTo>
                  <a:lnTo>
                    <a:pt x="15266" y="2719"/>
                  </a:lnTo>
                  <a:lnTo>
                    <a:pt x="14853" y="2364"/>
                  </a:lnTo>
                  <a:lnTo>
                    <a:pt x="14419" y="2009"/>
                  </a:lnTo>
                  <a:lnTo>
                    <a:pt x="13947" y="1714"/>
                  </a:lnTo>
                  <a:lnTo>
                    <a:pt x="13454" y="1419"/>
                  </a:lnTo>
                  <a:lnTo>
                    <a:pt x="12942" y="1162"/>
                  </a:lnTo>
                  <a:lnTo>
                    <a:pt x="12391" y="926"/>
                  </a:lnTo>
                  <a:lnTo>
                    <a:pt x="11839" y="729"/>
                  </a:lnTo>
                  <a:lnTo>
                    <a:pt x="11268" y="552"/>
                  </a:lnTo>
                  <a:lnTo>
                    <a:pt x="10677" y="394"/>
                  </a:lnTo>
                  <a:lnTo>
                    <a:pt x="10086" y="276"/>
                  </a:lnTo>
                  <a:lnTo>
                    <a:pt x="9495" y="158"/>
                  </a:lnTo>
                  <a:lnTo>
                    <a:pt x="8884" y="79"/>
                  </a:lnTo>
                  <a:lnTo>
                    <a:pt x="8274" y="40"/>
                  </a:lnTo>
                  <a:lnTo>
                    <a:pt x="7663" y="0"/>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4"/>
            <p:cNvSpPr/>
            <p:nvPr/>
          </p:nvSpPr>
          <p:spPr>
            <a:xfrm>
              <a:off x="1627900" y="2052325"/>
              <a:ext cx="242325" cy="287625"/>
            </a:xfrm>
            <a:custGeom>
              <a:avLst/>
              <a:gdLst/>
              <a:ahLst/>
              <a:cxnLst/>
              <a:rect l="l" t="t" r="r" b="b"/>
              <a:pathLst>
                <a:path w="9693" h="11505" extrusionOk="0">
                  <a:moveTo>
                    <a:pt x="4925" y="0"/>
                  </a:moveTo>
                  <a:lnTo>
                    <a:pt x="4453" y="20"/>
                  </a:lnTo>
                  <a:lnTo>
                    <a:pt x="3999" y="59"/>
                  </a:lnTo>
                  <a:lnTo>
                    <a:pt x="3546" y="119"/>
                  </a:lnTo>
                  <a:lnTo>
                    <a:pt x="3093" y="197"/>
                  </a:lnTo>
                  <a:lnTo>
                    <a:pt x="2660" y="316"/>
                  </a:lnTo>
                  <a:lnTo>
                    <a:pt x="2246" y="453"/>
                  </a:lnTo>
                  <a:lnTo>
                    <a:pt x="1852" y="611"/>
                  </a:lnTo>
                  <a:lnTo>
                    <a:pt x="1478" y="788"/>
                  </a:lnTo>
                  <a:lnTo>
                    <a:pt x="1124" y="1005"/>
                  </a:lnTo>
                  <a:lnTo>
                    <a:pt x="828" y="1241"/>
                  </a:lnTo>
                  <a:lnTo>
                    <a:pt x="572" y="1478"/>
                  </a:lnTo>
                  <a:lnTo>
                    <a:pt x="375" y="1734"/>
                  </a:lnTo>
                  <a:lnTo>
                    <a:pt x="217" y="1990"/>
                  </a:lnTo>
                  <a:lnTo>
                    <a:pt x="99" y="2266"/>
                  </a:lnTo>
                  <a:lnTo>
                    <a:pt x="20" y="2522"/>
                  </a:lnTo>
                  <a:lnTo>
                    <a:pt x="1" y="2798"/>
                  </a:lnTo>
                  <a:lnTo>
                    <a:pt x="1" y="5023"/>
                  </a:lnTo>
                  <a:lnTo>
                    <a:pt x="20" y="5260"/>
                  </a:lnTo>
                  <a:lnTo>
                    <a:pt x="60" y="5516"/>
                  </a:lnTo>
                  <a:lnTo>
                    <a:pt x="158" y="5752"/>
                  </a:lnTo>
                  <a:lnTo>
                    <a:pt x="277" y="5989"/>
                  </a:lnTo>
                  <a:lnTo>
                    <a:pt x="454" y="6225"/>
                  </a:lnTo>
                  <a:lnTo>
                    <a:pt x="651" y="6442"/>
                  </a:lnTo>
                  <a:lnTo>
                    <a:pt x="887" y="6658"/>
                  </a:lnTo>
                  <a:lnTo>
                    <a:pt x="1163" y="6875"/>
                  </a:lnTo>
                  <a:lnTo>
                    <a:pt x="1163" y="9357"/>
                  </a:lnTo>
                  <a:lnTo>
                    <a:pt x="1183" y="9554"/>
                  </a:lnTo>
                  <a:lnTo>
                    <a:pt x="1222" y="9751"/>
                  </a:lnTo>
                  <a:lnTo>
                    <a:pt x="1301" y="9948"/>
                  </a:lnTo>
                  <a:lnTo>
                    <a:pt x="1419" y="10145"/>
                  </a:lnTo>
                  <a:lnTo>
                    <a:pt x="1557" y="10342"/>
                  </a:lnTo>
                  <a:lnTo>
                    <a:pt x="1734" y="10519"/>
                  </a:lnTo>
                  <a:lnTo>
                    <a:pt x="1951" y="10677"/>
                  </a:lnTo>
                  <a:lnTo>
                    <a:pt x="2207" y="10854"/>
                  </a:lnTo>
                  <a:lnTo>
                    <a:pt x="2483" y="10992"/>
                  </a:lnTo>
                  <a:lnTo>
                    <a:pt x="2758" y="11130"/>
                  </a:lnTo>
                  <a:lnTo>
                    <a:pt x="3074" y="11228"/>
                  </a:lnTo>
                  <a:lnTo>
                    <a:pt x="3409" y="11327"/>
                  </a:lnTo>
                  <a:lnTo>
                    <a:pt x="3743" y="11406"/>
                  </a:lnTo>
                  <a:lnTo>
                    <a:pt x="4078" y="11445"/>
                  </a:lnTo>
                  <a:lnTo>
                    <a:pt x="4433" y="11484"/>
                  </a:lnTo>
                  <a:lnTo>
                    <a:pt x="4787" y="11504"/>
                  </a:lnTo>
                  <a:lnTo>
                    <a:pt x="5142" y="11484"/>
                  </a:lnTo>
                  <a:lnTo>
                    <a:pt x="5477" y="11465"/>
                  </a:lnTo>
                  <a:lnTo>
                    <a:pt x="5831" y="11425"/>
                  </a:lnTo>
                  <a:lnTo>
                    <a:pt x="6166" y="11347"/>
                  </a:lnTo>
                  <a:lnTo>
                    <a:pt x="6501" y="11268"/>
                  </a:lnTo>
                  <a:lnTo>
                    <a:pt x="6816" y="11169"/>
                  </a:lnTo>
                  <a:lnTo>
                    <a:pt x="7112" y="11051"/>
                  </a:lnTo>
                  <a:lnTo>
                    <a:pt x="7388" y="10893"/>
                  </a:lnTo>
                  <a:lnTo>
                    <a:pt x="7644" y="10736"/>
                  </a:lnTo>
                  <a:lnTo>
                    <a:pt x="7880" y="10559"/>
                  </a:lnTo>
                  <a:lnTo>
                    <a:pt x="8077" y="10381"/>
                  </a:lnTo>
                  <a:lnTo>
                    <a:pt x="8235" y="10184"/>
                  </a:lnTo>
                  <a:lnTo>
                    <a:pt x="8353" y="9987"/>
                  </a:lnTo>
                  <a:lnTo>
                    <a:pt x="8432" y="9790"/>
                  </a:lnTo>
                  <a:lnTo>
                    <a:pt x="8491" y="9593"/>
                  </a:lnTo>
                  <a:lnTo>
                    <a:pt x="8510" y="9377"/>
                  </a:lnTo>
                  <a:lnTo>
                    <a:pt x="8510" y="6895"/>
                  </a:lnTo>
                  <a:lnTo>
                    <a:pt x="8806" y="6678"/>
                  </a:lnTo>
                  <a:lnTo>
                    <a:pt x="9062" y="6442"/>
                  </a:lnTo>
                  <a:lnTo>
                    <a:pt x="9259" y="6205"/>
                  </a:lnTo>
                  <a:lnTo>
                    <a:pt x="9436" y="5969"/>
                  </a:lnTo>
                  <a:lnTo>
                    <a:pt x="9554" y="5713"/>
                  </a:lnTo>
                  <a:lnTo>
                    <a:pt x="9633" y="5457"/>
                  </a:lnTo>
                  <a:lnTo>
                    <a:pt x="9673" y="5201"/>
                  </a:lnTo>
                  <a:lnTo>
                    <a:pt x="9692" y="4945"/>
                  </a:lnTo>
                  <a:lnTo>
                    <a:pt x="9692" y="2837"/>
                  </a:lnTo>
                  <a:lnTo>
                    <a:pt x="9673" y="2561"/>
                  </a:lnTo>
                  <a:lnTo>
                    <a:pt x="9613" y="2305"/>
                  </a:lnTo>
                  <a:lnTo>
                    <a:pt x="9515" y="2049"/>
                  </a:lnTo>
                  <a:lnTo>
                    <a:pt x="9357" y="1793"/>
                  </a:lnTo>
                  <a:lnTo>
                    <a:pt x="9160" y="1537"/>
                  </a:lnTo>
                  <a:lnTo>
                    <a:pt x="8924" y="1300"/>
                  </a:lnTo>
                  <a:lnTo>
                    <a:pt x="8648" y="1084"/>
                  </a:lnTo>
                  <a:lnTo>
                    <a:pt x="8333" y="867"/>
                  </a:lnTo>
                  <a:lnTo>
                    <a:pt x="7959" y="670"/>
                  </a:lnTo>
                  <a:lnTo>
                    <a:pt x="7585" y="493"/>
                  </a:lnTo>
                  <a:lnTo>
                    <a:pt x="7171" y="355"/>
                  </a:lnTo>
                  <a:lnTo>
                    <a:pt x="6738" y="237"/>
                  </a:lnTo>
                  <a:lnTo>
                    <a:pt x="6304" y="138"/>
                  </a:lnTo>
                  <a:lnTo>
                    <a:pt x="5851" y="59"/>
                  </a:lnTo>
                  <a:lnTo>
                    <a:pt x="5378" y="20"/>
                  </a:lnTo>
                  <a:lnTo>
                    <a:pt x="4925" y="0"/>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4"/>
            <p:cNvSpPr/>
            <p:nvPr/>
          </p:nvSpPr>
          <p:spPr>
            <a:xfrm>
              <a:off x="1627900" y="2052325"/>
              <a:ext cx="242325" cy="287625"/>
            </a:xfrm>
            <a:custGeom>
              <a:avLst/>
              <a:gdLst/>
              <a:ahLst/>
              <a:cxnLst/>
              <a:rect l="l" t="t" r="r" b="b"/>
              <a:pathLst>
                <a:path w="9693" h="11505" fill="none" extrusionOk="0">
                  <a:moveTo>
                    <a:pt x="8333" y="867"/>
                  </a:moveTo>
                  <a:lnTo>
                    <a:pt x="8333" y="867"/>
                  </a:lnTo>
                  <a:lnTo>
                    <a:pt x="7959" y="670"/>
                  </a:lnTo>
                  <a:lnTo>
                    <a:pt x="7585" y="493"/>
                  </a:lnTo>
                  <a:lnTo>
                    <a:pt x="7171" y="355"/>
                  </a:lnTo>
                  <a:lnTo>
                    <a:pt x="6738" y="237"/>
                  </a:lnTo>
                  <a:lnTo>
                    <a:pt x="6304" y="138"/>
                  </a:lnTo>
                  <a:lnTo>
                    <a:pt x="5851" y="59"/>
                  </a:lnTo>
                  <a:lnTo>
                    <a:pt x="5378" y="20"/>
                  </a:lnTo>
                  <a:lnTo>
                    <a:pt x="4925" y="0"/>
                  </a:lnTo>
                  <a:lnTo>
                    <a:pt x="4453" y="20"/>
                  </a:lnTo>
                  <a:lnTo>
                    <a:pt x="3999" y="59"/>
                  </a:lnTo>
                  <a:lnTo>
                    <a:pt x="3546" y="119"/>
                  </a:lnTo>
                  <a:lnTo>
                    <a:pt x="3093" y="197"/>
                  </a:lnTo>
                  <a:lnTo>
                    <a:pt x="2660" y="316"/>
                  </a:lnTo>
                  <a:lnTo>
                    <a:pt x="2246" y="453"/>
                  </a:lnTo>
                  <a:lnTo>
                    <a:pt x="1852" y="611"/>
                  </a:lnTo>
                  <a:lnTo>
                    <a:pt x="1478" y="788"/>
                  </a:lnTo>
                  <a:lnTo>
                    <a:pt x="1478" y="788"/>
                  </a:lnTo>
                  <a:lnTo>
                    <a:pt x="1124" y="1005"/>
                  </a:lnTo>
                  <a:lnTo>
                    <a:pt x="828" y="1241"/>
                  </a:lnTo>
                  <a:lnTo>
                    <a:pt x="572" y="1478"/>
                  </a:lnTo>
                  <a:lnTo>
                    <a:pt x="375" y="1734"/>
                  </a:lnTo>
                  <a:lnTo>
                    <a:pt x="217" y="1990"/>
                  </a:lnTo>
                  <a:lnTo>
                    <a:pt x="99" y="2266"/>
                  </a:lnTo>
                  <a:lnTo>
                    <a:pt x="20" y="2522"/>
                  </a:lnTo>
                  <a:lnTo>
                    <a:pt x="1" y="2798"/>
                  </a:lnTo>
                  <a:lnTo>
                    <a:pt x="1" y="5043"/>
                  </a:lnTo>
                  <a:lnTo>
                    <a:pt x="1" y="5023"/>
                  </a:lnTo>
                  <a:lnTo>
                    <a:pt x="1" y="5023"/>
                  </a:lnTo>
                  <a:lnTo>
                    <a:pt x="20" y="5260"/>
                  </a:lnTo>
                  <a:lnTo>
                    <a:pt x="60" y="5516"/>
                  </a:lnTo>
                  <a:lnTo>
                    <a:pt x="158" y="5752"/>
                  </a:lnTo>
                  <a:lnTo>
                    <a:pt x="277" y="5989"/>
                  </a:lnTo>
                  <a:lnTo>
                    <a:pt x="454" y="6225"/>
                  </a:lnTo>
                  <a:lnTo>
                    <a:pt x="651" y="6442"/>
                  </a:lnTo>
                  <a:lnTo>
                    <a:pt x="887" y="6658"/>
                  </a:lnTo>
                  <a:lnTo>
                    <a:pt x="1163" y="6875"/>
                  </a:lnTo>
                  <a:lnTo>
                    <a:pt x="1163" y="9357"/>
                  </a:lnTo>
                  <a:lnTo>
                    <a:pt x="1163" y="9357"/>
                  </a:lnTo>
                  <a:lnTo>
                    <a:pt x="1183" y="9554"/>
                  </a:lnTo>
                  <a:lnTo>
                    <a:pt x="1222" y="9751"/>
                  </a:lnTo>
                  <a:lnTo>
                    <a:pt x="1301" y="9948"/>
                  </a:lnTo>
                  <a:lnTo>
                    <a:pt x="1419" y="10145"/>
                  </a:lnTo>
                  <a:lnTo>
                    <a:pt x="1557" y="10342"/>
                  </a:lnTo>
                  <a:lnTo>
                    <a:pt x="1734" y="10519"/>
                  </a:lnTo>
                  <a:lnTo>
                    <a:pt x="1951" y="10677"/>
                  </a:lnTo>
                  <a:lnTo>
                    <a:pt x="2207" y="10854"/>
                  </a:lnTo>
                  <a:lnTo>
                    <a:pt x="2207" y="10854"/>
                  </a:lnTo>
                  <a:lnTo>
                    <a:pt x="2483" y="10992"/>
                  </a:lnTo>
                  <a:lnTo>
                    <a:pt x="2758" y="11130"/>
                  </a:lnTo>
                  <a:lnTo>
                    <a:pt x="3074" y="11228"/>
                  </a:lnTo>
                  <a:lnTo>
                    <a:pt x="3409" y="11327"/>
                  </a:lnTo>
                  <a:lnTo>
                    <a:pt x="3743" y="11406"/>
                  </a:lnTo>
                  <a:lnTo>
                    <a:pt x="4078" y="11445"/>
                  </a:lnTo>
                  <a:lnTo>
                    <a:pt x="4433" y="11484"/>
                  </a:lnTo>
                  <a:lnTo>
                    <a:pt x="4787" y="11504"/>
                  </a:lnTo>
                  <a:lnTo>
                    <a:pt x="5142" y="11484"/>
                  </a:lnTo>
                  <a:lnTo>
                    <a:pt x="5477" y="11465"/>
                  </a:lnTo>
                  <a:lnTo>
                    <a:pt x="5831" y="11425"/>
                  </a:lnTo>
                  <a:lnTo>
                    <a:pt x="6166" y="11347"/>
                  </a:lnTo>
                  <a:lnTo>
                    <a:pt x="6501" y="11268"/>
                  </a:lnTo>
                  <a:lnTo>
                    <a:pt x="6816" y="11169"/>
                  </a:lnTo>
                  <a:lnTo>
                    <a:pt x="7112" y="11051"/>
                  </a:lnTo>
                  <a:lnTo>
                    <a:pt x="7388" y="10893"/>
                  </a:lnTo>
                  <a:lnTo>
                    <a:pt x="7388" y="10893"/>
                  </a:lnTo>
                  <a:lnTo>
                    <a:pt x="7644" y="10736"/>
                  </a:lnTo>
                  <a:lnTo>
                    <a:pt x="7880" y="10559"/>
                  </a:lnTo>
                  <a:lnTo>
                    <a:pt x="8077" y="10381"/>
                  </a:lnTo>
                  <a:lnTo>
                    <a:pt x="8235" y="10184"/>
                  </a:lnTo>
                  <a:lnTo>
                    <a:pt x="8353" y="9987"/>
                  </a:lnTo>
                  <a:lnTo>
                    <a:pt x="8432" y="9790"/>
                  </a:lnTo>
                  <a:lnTo>
                    <a:pt x="8491" y="9593"/>
                  </a:lnTo>
                  <a:lnTo>
                    <a:pt x="8510" y="9377"/>
                  </a:lnTo>
                  <a:lnTo>
                    <a:pt x="8510" y="6895"/>
                  </a:lnTo>
                  <a:lnTo>
                    <a:pt x="8510" y="6895"/>
                  </a:lnTo>
                  <a:lnTo>
                    <a:pt x="8806" y="6678"/>
                  </a:lnTo>
                  <a:lnTo>
                    <a:pt x="9062" y="6442"/>
                  </a:lnTo>
                  <a:lnTo>
                    <a:pt x="9259" y="6205"/>
                  </a:lnTo>
                  <a:lnTo>
                    <a:pt x="9436" y="5969"/>
                  </a:lnTo>
                  <a:lnTo>
                    <a:pt x="9554" y="5713"/>
                  </a:lnTo>
                  <a:lnTo>
                    <a:pt x="9633" y="5457"/>
                  </a:lnTo>
                  <a:lnTo>
                    <a:pt x="9673" y="5201"/>
                  </a:lnTo>
                  <a:lnTo>
                    <a:pt x="9692" y="4945"/>
                  </a:lnTo>
                  <a:lnTo>
                    <a:pt x="9692" y="4945"/>
                  </a:lnTo>
                  <a:lnTo>
                    <a:pt x="9692" y="2837"/>
                  </a:lnTo>
                  <a:lnTo>
                    <a:pt x="9692" y="2837"/>
                  </a:lnTo>
                  <a:lnTo>
                    <a:pt x="9673" y="2561"/>
                  </a:lnTo>
                  <a:lnTo>
                    <a:pt x="9613" y="2305"/>
                  </a:lnTo>
                  <a:lnTo>
                    <a:pt x="9515" y="2049"/>
                  </a:lnTo>
                  <a:lnTo>
                    <a:pt x="9357" y="1793"/>
                  </a:lnTo>
                  <a:lnTo>
                    <a:pt x="9160" y="1537"/>
                  </a:lnTo>
                  <a:lnTo>
                    <a:pt x="8924" y="1300"/>
                  </a:lnTo>
                  <a:lnTo>
                    <a:pt x="8648" y="1084"/>
                  </a:lnTo>
                  <a:lnTo>
                    <a:pt x="8333" y="86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4"/>
            <p:cNvSpPr/>
            <p:nvPr/>
          </p:nvSpPr>
          <p:spPr>
            <a:xfrm>
              <a:off x="1655475" y="2074475"/>
              <a:ext cx="187650" cy="108875"/>
            </a:xfrm>
            <a:custGeom>
              <a:avLst/>
              <a:gdLst/>
              <a:ahLst/>
              <a:cxnLst/>
              <a:rect l="l" t="t" r="r" b="b"/>
              <a:pathLst>
                <a:path w="7506" h="4355" extrusionOk="0">
                  <a:moveTo>
                    <a:pt x="3803" y="1"/>
                  </a:moveTo>
                  <a:lnTo>
                    <a:pt x="3448" y="20"/>
                  </a:lnTo>
                  <a:lnTo>
                    <a:pt x="3074" y="40"/>
                  </a:lnTo>
                  <a:lnTo>
                    <a:pt x="2739" y="80"/>
                  </a:lnTo>
                  <a:lnTo>
                    <a:pt x="2384" y="158"/>
                  </a:lnTo>
                  <a:lnTo>
                    <a:pt x="2049" y="237"/>
                  </a:lnTo>
                  <a:lnTo>
                    <a:pt x="1734" y="336"/>
                  </a:lnTo>
                  <a:lnTo>
                    <a:pt x="1419" y="474"/>
                  </a:lnTo>
                  <a:lnTo>
                    <a:pt x="1124" y="611"/>
                  </a:lnTo>
                  <a:lnTo>
                    <a:pt x="946" y="730"/>
                  </a:lnTo>
                  <a:lnTo>
                    <a:pt x="789" y="848"/>
                  </a:lnTo>
                  <a:lnTo>
                    <a:pt x="631" y="966"/>
                  </a:lnTo>
                  <a:lnTo>
                    <a:pt x="493" y="1084"/>
                  </a:lnTo>
                  <a:lnTo>
                    <a:pt x="375" y="1202"/>
                  </a:lnTo>
                  <a:lnTo>
                    <a:pt x="277" y="1340"/>
                  </a:lnTo>
                  <a:lnTo>
                    <a:pt x="198" y="1478"/>
                  </a:lnTo>
                  <a:lnTo>
                    <a:pt x="119" y="1616"/>
                  </a:lnTo>
                  <a:lnTo>
                    <a:pt x="60" y="1754"/>
                  </a:lnTo>
                  <a:lnTo>
                    <a:pt x="21" y="1892"/>
                  </a:lnTo>
                  <a:lnTo>
                    <a:pt x="1" y="2030"/>
                  </a:lnTo>
                  <a:lnTo>
                    <a:pt x="1" y="2168"/>
                  </a:lnTo>
                  <a:lnTo>
                    <a:pt x="1" y="2305"/>
                  </a:lnTo>
                  <a:lnTo>
                    <a:pt x="21" y="2443"/>
                  </a:lnTo>
                  <a:lnTo>
                    <a:pt x="60" y="2581"/>
                  </a:lnTo>
                  <a:lnTo>
                    <a:pt x="119" y="2719"/>
                  </a:lnTo>
                  <a:lnTo>
                    <a:pt x="218" y="2916"/>
                  </a:lnTo>
                  <a:lnTo>
                    <a:pt x="336" y="3093"/>
                  </a:lnTo>
                  <a:lnTo>
                    <a:pt x="493" y="3271"/>
                  </a:lnTo>
                  <a:lnTo>
                    <a:pt x="690" y="3428"/>
                  </a:lnTo>
                  <a:lnTo>
                    <a:pt x="868" y="3566"/>
                  </a:lnTo>
                  <a:lnTo>
                    <a:pt x="1065" y="3684"/>
                  </a:lnTo>
                  <a:lnTo>
                    <a:pt x="1340" y="3842"/>
                  </a:lnTo>
                  <a:lnTo>
                    <a:pt x="1636" y="3980"/>
                  </a:lnTo>
                  <a:lnTo>
                    <a:pt x="1951" y="4098"/>
                  </a:lnTo>
                  <a:lnTo>
                    <a:pt x="2286" y="4177"/>
                  </a:lnTo>
                  <a:lnTo>
                    <a:pt x="2621" y="4256"/>
                  </a:lnTo>
                  <a:lnTo>
                    <a:pt x="2975" y="4315"/>
                  </a:lnTo>
                  <a:lnTo>
                    <a:pt x="3330" y="4334"/>
                  </a:lnTo>
                  <a:lnTo>
                    <a:pt x="3684" y="4354"/>
                  </a:lnTo>
                  <a:lnTo>
                    <a:pt x="4059" y="4354"/>
                  </a:lnTo>
                  <a:lnTo>
                    <a:pt x="4413" y="4315"/>
                  </a:lnTo>
                  <a:lnTo>
                    <a:pt x="4768" y="4275"/>
                  </a:lnTo>
                  <a:lnTo>
                    <a:pt x="5103" y="4216"/>
                  </a:lnTo>
                  <a:lnTo>
                    <a:pt x="5438" y="4118"/>
                  </a:lnTo>
                  <a:lnTo>
                    <a:pt x="5772" y="4019"/>
                  </a:lnTo>
                  <a:lnTo>
                    <a:pt x="6068" y="3901"/>
                  </a:lnTo>
                  <a:lnTo>
                    <a:pt x="6363" y="3743"/>
                  </a:lnTo>
                  <a:lnTo>
                    <a:pt x="6600" y="3606"/>
                  </a:lnTo>
                  <a:lnTo>
                    <a:pt x="6797" y="3448"/>
                  </a:lnTo>
                  <a:lnTo>
                    <a:pt x="6994" y="3290"/>
                  </a:lnTo>
                  <a:lnTo>
                    <a:pt x="7151" y="3113"/>
                  </a:lnTo>
                  <a:lnTo>
                    <a:pt x="7269" y="2936"/>
                  </a:lnTo>
                  <a:lnTo>
                    <a:pt x="7368" y="2739"/>
                  </a:lnTo>
                  <a:lnTo>
                    <a:pt x="7427" y="2601"/>
                  </a:lnTo>
                  <a:lnTo>
                    <a:pt x="7466" y="2483"/>
                  </a:lnTo>
                  <a:lnTo>
                    <a:pt x="7486" y="2345"/>
                  </a:lnTo>
                  <a:lnTo>
                    <a:pt x="7506" y="2207"/>
                  </a:lnTo>
                  <a:lnTo>
                    <a:pt x="7486" y="2069"/>
                  </a:lnTo>
                  <a:lnTo>
                    <a:pt x="7466" y="1931"/>
                  </a:lnTo>
                  <a:lnTo>
                    <a:pt x="7427" y="1793"/>
                  </a:lnTo>
                  <a:lnTo>
                    <a:pt x="7388" y="1655"/>
                  </a:lnTo>
                  <a:lnTo>
                    <a:pt x="7329" y="1518"/>
                  </a:lnTo>
                  <a:lnTo>
                    <a:pt x="7230" y="1380"/>
                  </a:lnTo>
                  <a:lnTo>
                    <a:pt x="7151" y="1261"/>
                  </a:lnTo>
                  <a:lnTo>
                    <a:pt x="7033" y="1143"/>
                  </a:lnTo>
                  <a:lnTo>
                    <a:pt x="6915" y="1005"/>
                  </a:lnTo>
                  <a:lnTo>
                    <a:pt x="6757" y="887"/>
                  </a:lnTo>
                  <a:lnTo>
                    <a:pt x="6619" y="789"/>
                  </a:lnTo>
                  <a:lnTo>
                    <a:pt x="6442" y="671"/>
                  </a:lnTo>
                  <a:lnTo>
                    <a:pt x="6166" y="513"/>
                  </a:lnTo>
                  <a:lnTo>
                    <a:pt x="5851" y="395"/>
                  </a:lnTo>
                  <a:lnTo>
                    <a:pt x="5536" y="277"/>
                  </a:lnTo>
                  <a:lnTo>
                    <a:pt x="5201" y="178"/>
                  </a:lnTo>
                  <a:lnTo>
                    <a:pt x="4866" y="99"/>
                  </a:lnTo>
                  <a:lnTo>
                    <a:pt x="4512" y="60"/>
                  </a:lnTo>
                  <a:lnTo>
                    <a:pt x="4157" y="20"/>
                  </a:lnTo>
                  <a:lnTo>
                    <a:pt x="380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04"/>
        <p:cNvGrpSpPr/>
        <p:nvPr/>
      </p:nvGrpSpPr>
      <p:grpSpPr>
        <a:xfrm>
          <a:off x="0" y="0"/>
          <a:ext cx="0" cy="0"/>
          <a:chOff x="0" y="0"/>
          <a:chExt cx="0" cy="0"/>
        </a:xfrm>
      </p:grpSpPr>
      <p:grpSp>
        <p:nvGrpSpPr>
          <p:cNvPr id="505" name="Google Shape;505;p8"/>
          <p:cNvGrpSpPr/>
          <p:nvPr/>
        </p:nvGrpSpPr>
        <p:grpSpPr>
          <a:xfrm>
            <a:off x="0" y="0"/>
            <a:ext cx="9143998" cy="5135415"/>
            <a:chOff x="0" y="0"/>
            <a:chExt cx="9143998" cy="5135415"/>
          </a:xfrm>
        </p:grpSpPr>
        <p:sp>
          <p:nvSpPr>
            <p:cNvPr id="506" name="Google Shape;506;p8"/>
            <p:cNvSpPr/>
            <p:nvPr/>
          </p:nvSpPr>
          <p:spPr>
            <a:xfrm>
              <a:off x="0" y="0"/>
              <a:ext cx="9143968" cy="5135397"/>
            </a:xfrm>
            <a:custGeom>
              <a:avLst/>
              <a:gdLst/>
              <a:ahLst/>
              <a:cxnLst/>
              <a:rect l="l" t="t" r="r" b="b"/>
              <a:pathLst>
                <a:path w="144987" h="81427" extrusionOk="0">
                  <a:moveTo>
                    <a:pt x="24540" y="5483"/>
                  </a:moveTo>
                  <a:lnTo>
                    <a:pt x="36602" y="12459"/>
                  </a:lnTo>
                  <a:lnTo>
                    <a:pt x="30608" y="15938"/>
                  </a:lnTo>
                  <a:lnTo>
                    <a:pt x="24615" y="19417"/>
                  </a:lnTo>
                  <a:lnTo>
                    <a:pt x="12554" y="12459"/>
                  </a:lnTo>
                  <a:lnTo>
                    <a:pt x="24540" y="5483"/>
                  </a:lnTo>
                  <a:close/>
                  <a:moveTo>
                    <a:pt x="36753" y="12554"/>
                  </a:moveTo>
                  <a:lnTo>
                    <a:pt x="48833" y="19511"/>
                  </a:lnTo>
                  <a:lnTo>
                    <a:pt x="42840" y="22990"/>
                  </a:lnTo>
                  <a:lnTo>
                    <a:pt x="36847" y="26487"/>
                  </a:lnTo>
                  <a:lnTo>
                    <a:pt x="24767" y="19511"/>
                  </a:lnTo>
                  <a:lnTo>
                    <a:pt x="36753" y="12554"/>
                  </a:lnTo>
                  <a:close/>
                  <a:moveTo>
                    <a:pt x="48985" y="19606"/>
                  </a:moveTo>
                  <a:lnTo>
                    <a:pt x="61046" y="26563"/>
                  </a:lnTo>
                  <a:lnTo>
                    <a:pt x="60990" y="26601"/>
                  </a:lnTo>
                  <a:lnTo>
                    <a:pt x="49060" y="33539"/>
                  </a:lnTo>
                  <a:lnTo>
                    <a:pt x="36999" y="26563"/>
                  </a:lnTo>
                  <a:lnTo>
                    <a:pt x="48985" y="19606"/>
                  </a:lnTo>
                  <a:close/>
                  <a:moveTo>
                    <a:pt x="61198" y="26657"/>
                  </a:moveTo>
                  <a:lnTo>
                    <a:pt x="73259" y="33615"/>
                  </a:lnTo>
                  <a:lnTo>
                    <a:pt x="61273" y="40591"/>
                  </a:lnTo>
                  <a:lnTo>
                    <a:pt x="49212" y="33615"/>
                  </a:lnTo>
                  <a:lnTo>
                    <a:pt x="61198" y="26657"/>
                  </a:lnTo>
                  <a:close/>
                  <a:moveTo>
                    <a:pt x="73524" y="33766"/>
                  </a:moveTo>
                  <a:lnTo>
                    <a:pt x="85586" y="40742"/>
                  </a:lnTo>
                  <a:lnTo>
                    <a:pt x="79593" y="44221"/>
                  </a:lnTo>
                  <a:lnTo>
                    <a:pt x="73600" y="47699"/>
                  </a:lnTo>
                  <a:lnTo>
                    <a:pt x="61538" y="40742"/>
                  </a:lnTo>
                  <a:lnTo>
                    <a:pt x="73524" y="33766"/>
                  </a:lnTo>
                  <a:close/>
                  <a:moveTo>
                    <a:pt x="85737" y="40837"/>
                  </a:moveTo>
                  <a:lnTo>
                    <a:pt x="97818" y="47794"/>
                  </a:lnTo>
                  <a:lnTo>
                    <a:pt x="97761" y="47832"/>
                  </a:lnTo>
                  <a:lnTo>
                    <a:pt x="85832" y="54770"/>
                  </a:lnTo>
                  <a:lnTo>
                    <a:pt x="73751" y="47794"/>
                  </a:lnTo>
                  <a:lnTo>
                    <a:pt x="85737" y="40837"/>
                  </a:lnTo>
                  <a:close/>
                  <a:moveTo>
                    <a:pt x="97969" y="47888"/>
                  </a:moveTo>
                  <a:lnTo>
                    <a:pt x="110031" y="54846"/>
                  </a:lnTo>
                  <a:lnTo>
                    <a:pt x="98101" y="61784"/>
                  </a:lnTo>
                  <a:lnTo>
                    <a:pt x="98045" y="61822"/>
                  </a:lnTo>
                  <a:lnTo>
                    <a:pt x="85983" y="54846"/>
                  </a:lnTo>
                  <a:lnTo>
                    <a:pt x="97969" y="47888"/>
                  </a:lnTo>
                  <a:close/>
                  <a:moveTo>
                    <a:pt x="110182" y="54940"/>
                  </a:moveTo>
                  <a:lnTo>
                    <a:pt x="122244" y="61897"/>
                  </a:lnTo>
                  <a:lnTo>
                    <a:pt x="122187" y="61935"/>
                  </a:lnTo>
                  <a:lnTo>
                    <a:pt x="110258" y="68874"/>
                  </a:lnTo>
                  <a:lnTo>
                    <a:pt x="98196" y="61897"/>
                  </a:lnTo>
                  <a:lnTo>
                    <a:pt x="110182" y="54940"/>
                  </a:lnTo>
                  <a:close/>
                  <a:moveTo>
                    <a:pt x="122395" y="61992"/>
                  </a:moveTo>
                  <a:lnTo>
                    <a:pt x="134476" y="68949"/>
                  </a:lnTo>
                  <a:lnTo>
                    <a:pt x="128482" y="72447"/>
                  </a:lnTo>
                  <a:lnTo>
                    <a:pt x="122489" y="75925"/>
                  </a:lnTo>
                  <a:lnTo>
                    <a:pt x="110409" y="68949"/>
                  </a:lnTo>
                  <a:lnTo>
                    <a:pt x="122395" y="61992"/>
                  </a:lnTo>
                  <a:close/>
                  <a:moveTo>
                    <a:pt x="9321" y="0"/>
                  </a:moveTo>
                  <a:lnTo>
                    <a:pt x="6183" y="1834"/>
                  </a:lnTo>
                  <a:lnTo>
                    <a:pt x="189" y="5313"/>
                  </a:lnTo>
                  <a:lnTo>
                    <a:pt x="0" y="5218"/>
                  </a:lnTo>
                  <a:lnTo>
                    <a:pt x="0" y="5237"/>
                  </a:lnTo>
                  <a:lnTo>
                    <a:pt x="35732" y="25863"/>
                  </a:lnTo>
                  <a:lnTo>
                    <a:pt x="36809" y="26487"/>
                  </a:lnTo>
                  <a:lnTo>
                    <a:pt x="49022" y="33539"/>
                  </a:lnTo>
                  <a:lnTo>
                    <a:pt x="53068" y="35883"/>
                  </a:lnTo>
                  <a:lnTo>
                    <a:pt x="131942" y="81427"/>
                  </a:lnTo>
                  <a:lnTo>
                    <a:pt x="131999" y="81427"/>
                  </a:lnTo>
                  <a:lnTo>
                    <a:pt x="122641" y="76020"/>
                  </a:lnTo>
                  <a:lnTo>
                    <a:pt x="134627" y="69044"/>
                  </a:lnTo>
                  <a:lnTo>
                    <a:pt x="144987" y="75037"/>
                  </a:lnTo>
                  <a:lnTo>
                    <a:pt x="144987" y="74848"/>
                  </a:lnTo>
                  <a:lnTo>
                    <a:pt x="134778" y="68949"/>
                  </a:lnTo>
                  <a:lnTo>
                    <a:pt x="134627" y="68874"/>
                  </a:lnTo>
                  <a:lnTo>
                    <a:pt x="122546" y="61897"/>
                  </a:lnTo>
                  <a:lnTo>
                    <a:pt x="122395" y="61822"/>
                  </a:lnTo>
                  <a:lnTo>
                    <a:pt x="110333" y="54846"/>
                  </a:lnTo>
                  <a:lnTo>
                    <a:pt x="110182" y="54770"/>
                  </a:lnTo>
                  <a:lnTo>
                    <a:pt x="98120" y="47794"/>
                  </a:lnTo>
                  <a:lnTo>
                    <a:pt x="97969" y="47699"/>
                  </a:lnTo>
                  <a:lnTo>
                    <a:pt x="85907" y="40742"/>
                  </a:lnTo>
                  <a:lnTo>
                    <a:pt x="85737" y="40648"/>
                  </a:lnTo>
                  <a:lnTo>
                    <a:pt x="73675" y="33690"/>
                  </a:lnTo>
                  <a:lnTo>
                    <a:pt x="73524" y="33596"/>
                  </a:lnTo>
                  <a:lnTo>
                    <a:pt x="73411" y="33539"/>
                  </a:lnTo>
                  <a:lnTo>
                    <a:pt x="61349" y="26563"/>
                  </a:lnTo>
                  <a:lnTo>
                    <a:pt x="61198" y="26487"/>
                  </a:lnTo>
                  <a:lnTo>
                    <a:pt x="49136" y="19511"/>
                  </a:lnTo>
                  <a:lnTo>
                    <a:pt x="48985" y="19417"/>
                  </a:lnTo>
                  <a:lnTo>
                    <a:pt x="36904" y="12459"/>
                  </a:lnTo>
                  <a:lnTo>
                    <a:pt x="36753" y="12365"/>
                  </a:lnTo>
                  <a:lnTo>
                    <a:pt x="24691" y="5407"/>
                  </a:lnTo>
                  <a:lnTo>
                    <a:pt x="24540" y="5313"/>
                  </a:lnTo>
                  <a:lnTo>
                    <a:pt x="15352" y="0"/>
                  </a:lnTo>
                  <a:lnTo>
                    <a:pt x="15049" y="0"/>
                  </a:lnTo>
                  <a:lnTo>
                    <a:pt x="24389" y="5407"/>
                  </a:lnTo>
                  <a:lnTo>
                    <a:pt x="12402" y="12365"/>
                  </a:lnTo>
                  <a:lnTo>
                    <a:pt x="341" y="5407"/>
                  </a:lnTo>
                  <a:lnTo>
                    <a:pt x="9623"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8"/>
            <p:cNvSpPr/>
            <p:nvPr/>
          </p:nvSpPr>
          <p:spPr>
            <a:xfrm>
              <a:off x="1547619" y="0"/>
              <a:ext cx="595042" cy="341069"/>
            </a:xfrm>
            <a:custGeom>
              <a:avLst/>
              <a:gdLst/>
              <a:ahLst/>
              <a:cxnLst/>
              <a:rect l="l" t="t" r="r" b="b"/>
              <a:pathLst>
                <a:path w="9435" h="5408" extrusionOk="0">
                  <a:moveTo>
                    <a:pt x="9132" y="0"/>
                  </a:moveTo>
                  <a:lnTo>
                    <a:pt x="1" y="5313"/>
                  </a:lnTo>
                  <a:lnTo>
                    <a:pt x="152" y="5407"/>
                  </a:lnTo>
                  <a:lnTo>
                    <a:pt x="9435"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8"/>
            <p:cNvSpPr/>
            <p:nvPr/>
          </p:nvSpPr>
          <p:spPr>
            <a:xfrm>
              <a:off x="2317865" y="0"/>
              <a:ext cx="6826111" cy="3903752"/>
            </a:xfrm>
            <a:custGeom>
              <a:avLst/>
              <a:gdLst/>
              <a:ahLst/>
              <a:cxnLst/>
              <a:rect l="l" t="t" r="r" b="b"/>
              <a:pathLst>
                <a:path w="108235" h="61898" extrusionOk="0">
                  <a:moveTo>
                    <a:pt x="36507" y="5483"/>
                  </a:moveTo>
                  <a:lnTo>
                    <a:pt x="48569" y="12459"/>
                  </a:lnTo>
                  <a:lnTo>
                    <a:pt x="36583" y="19417"/>
                  </a:lnTo>
                  <a:lnTo>
                    <a:pt x="24521" y="12459"/>
                  </a:lnTo>
                  <a:lnTo>
                    <a:pt x="36507" y="5483"/>
                  </a:lnTo>
                  <a:close/>
                  <a:moveTo>
                    <a:pt x="60858" y="5483"/>
                  </a:moveTo>
                  <a:lnTo>
                    <a:pt x="72938" y="12459"/>
                  </a:lnTo>
                  <a:lnTo>
                    <a:pt x="60952" y="19417"/>
                  </a:lnTo>
                  <a:lnTo>
                    <a:pt x="48872" y="12459"/>
                  </a:lnTo>
                  <a:lnTo>
                    <a:pt x="60858" y="5483"/>
                  </a:lnTo>
                  <a:close/>
                  <a:moveTo>
                    <a:pt x="85340" y="5559"/>
                  </a:moveTo>
                  <a:lnTo>
                    <a:pt x="97402" y="12516"/>
                  </a:lnTo>
                  <a:lnTo>
                    <a:pt x="85416" y="19492"/>
                  </a:lnTo>
                  <a:lnTo>
                    <a:pt x="73335" y="12516"/>
                  </a:lnTo>
                  <a:lnTo>
                    <a:pt x="85340" y="5559"/>
                  </a:lnTo>
                  <a:close/>
                  <a:moveTo>
                    <a:pt x="48720" y="12554"/>
                  </a:moveTo>
                  <a:lnTo>
                    <a:pt x="60801" y="19511"/>
                  </a:lnTo>
                  <a:lnTo>
                    <a:pt x="48796" y="26487"/>
                  </a:lnTo>
                  <a:lnTo>
                    <a:pt x="36734" y="19511"/>
                  </a:lnTo>
                  <a:lnTo>
                    <a:pt x="48720" y="12554"/>
                  </a:lnTo>
                  <a:close/>
                  <a:moveTo>
                    <a:pt x="73184" y="12611"/>
                  </a:moveTo>
                  <a:lnTo>
                    <a:pt x="85265" y="19568"/>
                  </a:lnTo>
                  <a:lnTo>
                    <a:pt x="73279" y="26544"/>
                  </a:lnTo>
                  <a:lnTo>
                    <a:pt x="61198" y="19568"/>
                  </a:lnTo>
                  <a:lnTo>
                    <a:pt x="73184" y="12611"/>
                  </a:lnTo>
                  <a:close/>
                  <a:moveTo>
                    <a:pt x="61047" y="19662"/>
                  </a:moveTo>
                  <a:lnTo>
                    <a:pt x="73127" y="26638"/>
                  </a:lnTo>
                  <a:lnTo>
                    <a:pt x="61141" y="33596"/>
                  </a:lnTo>
                  <a:lnTo>
                    <a:pt x="49061" y="26638"/>
                  </a:lnTo>
                  <a:lnTo>
                    <a:pt x="61047" y="19662"/>
                  </a:lnTo>
                  <a:close/>
                  <a:moveTo>
                    <a:pt x="85416" y="19662"/>
                  </a:moveTo>
                  <a:lnTo>
                    <a:pt x="97478" y="26638"/>
                  </a:lnTo>
                  <a:lnTo>
                    <a:pt x="85492" y="33596"/>
                  </a:lnTo>
                  <a:lnTo>
                    <a:pt x="73430" y="26638"/>
                  </a:lnTo>
                  <a:lnTo>
                    <a:pt x="85416" y="19662"/>
                  </a:lnTo>
                  <a:close/>
                  <a:moveTo>
                    <a:pt x="73279" y="26714"/>
                  </a:moveTo>
                  <a:lnTo>
                    <a:pt x="85340" y="33690"/>
                  </a:lnTo>
                  <a:lnTo>
                    <a:pt x="73354" y="40648"/>
                  </a:lnTo>
                  <a:lnTo>
                    <a:pt x="61293" y="33690"/>
                  </a:lnTo>
                  <a:lnTo>
                    <a:pt x="73279" y="26714"/>
                  </a:lnTo>
                  <a:close/>
                  <a:moveTo>
                    <a:pt x="85492" y="33766"/>
                  </a:moveTo>
                  <a:lnTo>
                    <a:pt x="97553" y="40742"/>
                  </a:lnTo>
                  <a:lnTo>
                    <a:pt x="85567" y="47699"/>
                  </a:lnTo>
                  <a:lnTo>
                    <a:pt x="73506" y="40742"/>
                  </a:lnTo>
                  <a:lnTo>
                    <a:pt x="85492" y="33766"/>
                  </a:lnTo>
                  <a:close/>
                  <a:moveTo>
                    <a:pt x="2648" y="0"/>
                  </a:moveTo>
                  <a:lnTo>
                    <a:pt x="12006" y="5407"/>
                  </a:lnTo>
                  <a:lnTo>
                    <a:pt x="1" y="12365"/>
                  </a:lnTo>
                  <a:lnTo>
                    <a:pt x="152" y="12459"/>
                  </a:lnTo>
                  <a:lnTo>
                    <a:pt x="12157" y="5483"/>
                  </a:lnTo>
                  <a:lnTo>
                    <a:pt x="24219" y="12459"/>
                  </a:lnTo>
                  <a:lnTo>
                    <a:pt x="12233" y="19417"/>
                  </a:lnTo>
                  <a:lnTo>
                    <a:pt x="12384" y="19511"/>
                  </a:lnTo>
                  <a:lnTo>
                    <a:pt x="24370" y="12554"/>
                  </a:lnTo>
                  <a:lnTo>
                    <a:pt x="36432" y="19511"/>
                  </a:lnTo>
                  <a:lnTo>
                    <a:pt x="24446" y="26487"/>
                  </a:lnTo>
                  <a:lnTo>
                    <a:pt x="24597" y="26563"/>
                  </a:lnTo>
                  <a:lnTo>
                    <a:pt x="36583" y="19606"/>
                  </a:lnTo>
                  <a:lnTo>
                    <a:pt x="48645" y="26563"/>
                  </a:lnTo>
                  <a:lnTo>
                    <a:pt x="36659" y="33539"/>
                  </a:lnTo>
                  <a:lnTo>
                    <a:pt x="36772" y="33596"/>
                  </a:lnTo>
                  <a:lnTo>
                    <a:pt x="36923" y="33690"/>
                  </a:lnTo>
                  <a:lnTo>
                    <a:pt x="48909" y="26714"/>
                  </a:lnTo>
                  <a:lnTo>
                    <a:pt x="60990" y="33690"/>
                  </a:lnTo>
                  <a:lnTo>
                    <a:pt x="48985" y="40648"/>
                  </a:lnTo>
                  <a:lnTo>
                    <a:pt x="49155" y="40742"/>
                  </a:lnTo>
                  <a:lnTo>
                    <a:pt x="61141" y="33766"/>
                  </a:lnTo>
                  <a:lnTo>
                    <a:pt x="73203" y="40742"/>
                  </a:lnTo>
                  <a:lnTo>
                    <a:pt x="61217" y="47699"/>
                  </a:lnTo>
                  <a:lnTo>
                    <a:pt x="61368" y="47794"/>
                  </a:lnTo>
                  <a:lnTo>
                    <a:pt x="73354" y="40837"/>
                  </a:lnTo>
                  <a:lnTo>
                    <a:pt x="85416" y="47794"/>
                  </a:lnTo>
                  <a:lnTo>
                    <a:pt x="73430" y="54770"/>
                  </a:lnTo>
                  <a:lnTo>
                    <a:pt x="73581" y="54846"/>
                  </a:lnTo>
                  <a:lnTo>
                    <a:pt x="85567" y="47888"/>
                  </a:lnTo>
                  <a:lnTo>
                    <a:pt x="97648" y="54846"/>
                  </a:lnTo>
                  <a:lnTo>
                    <a:pt x="85643" y="61822"/>
                  </a:lnTo>
                  <a:lnTo>
                    <a:pt x="85794" y="61897"/>
                  </a:lnTo>
                  <a:lnTo>
                    <a:pt x="97799" y="54940"/>
                  </a:lnTo>
                  <a:lnTo>
                    <a:pt x="108235" y="60971"/>
                  </a:lnTo>
                  <a:lnTo>
                    <a:pt x="108235" y="60801"/>
                  </a:lnTo>
                  <a:lnTo>
                    <a:pt x="97950" y="54846"/>
                  </a:lnTo>
                  <a:lnTo>
                    <a:pt x="108235" y="48872"/>
                  </a:lnTo>
                  <a:lnTo>
                    <a:pt x="108235" y="48682"/>
                  </a:lnTo>
                  <a:lnTo>
                    <a:pt x="97799" y="54770"/>
                  </a:lnTo>
                  <a:lnTo>
                    <a:pt x="85719" y="47794"/>
                  </a:lnTo>
                  <a:lnTo>
                    <a:pt x="97705" y="40837"/>
                  </a:lnTo>
                  <a:lnTo>
                    <a:pt x="108235" y="46905"/>
                  </a:lnTo>
                  <a:lnTo>
                    <a:pt x="108235" y="46735"/>
                  </a:lnTo>
                  <a:lnTo>
                    <a:pt x="97856" y="40742"/>
                  </a:lnTo>
                  <a:lnTo>
                    <a:pt x="108235" y="34711"/>
                  </a:lnTo>
                  <a:lnTo>
                    <a:pt x="108235" y="34541"/>
                  </a:lnTo>
                  <a:lnTo>
                    <a:pt x="97705" y="40648"/>
                  </a:lnTo>
                  <a:lnTo>
                    <a:pt x="85643" y="33690"/>
                  </a:lnTo>
                  <a:lnTo>
                    <a:pt x="97629" y="26714"/>
                  </a:lnTo>
                  <a:lnTo>
                    <a:pt x="108235" y="32840"/>
                  </a:lnTo>
                  <a:lnTo>
                    <a:pt x="108235" y="32669"/>
                  </a:lnTo>
                  <a:lnTo>
                    <a:pt x="97780" y="26638"/>
                  </a:lnTo>
                  <a:lnTo>
                    <a:pt x="108235" y="20551"/>
                  </a:lnTo>
                  <a:lnTo>
                    <a:pt x="108235" y="20381"/>
                  </a:lnTo>
                  <a:lnTo>
                    <a:pt x="97629" y="26544"/>
                  </a:lnTo>
                  <a:lnTo>
                    <a:pt x="85567" y="19568"/>
                  </a:lnTo>
                  <a:lnTo>
                    <a:pt x="97553" y="12611"/>
                  </a:lnTo>
                  <a:lnTo>
                    <a:pt x="108235" y="18774"/>
                  </a:lnTo>
                  <a:lnTo>
                    <a:pt x="108235" y="18604"/>
                  </a:lnTo>
                  <a:lnTo>
                    <a:pt x="97705" y="12516"/>
                  </a:lnTo>
                  <a:lnTo>
                    <a:pt x="108235" y="6391"/>
                  </a:lnTo>
                  <a:lnTo>
                    <a:pt x="108235" y="6220"/>
                  </a:lnTo>
                  <a:lnTo>
                    <a:pt x="97553" y="12440"/>
                  </a:lnTo>
                  <a:lnTo>
                    <a:pt x="85492" y="5464"/>
                  </a:lnTo>
                  <a:lnTo>
                    <a:pt x="94869" y="0"/>
                  </a:lnTo>
                  <a:lnTo>
                    <a:pt x="94358" y="0"/>
                  </a:lnTo>
                  <a:lnTo>
                    <a:pt x="85227" y="5313"/>
                  </a:lnTo>
                  <a:lnTo>
                    <a:pt x="76020" y="0"/>
                  </a:lnTo>
                  <a:lnTo>
                    <a:pt x="75717" y="0"/>
                  </a:lnTo>
                  <a:lnTo>
                    <a:pt x="85076" y="5407"/>
                  </a:lnTo>
                  <a:lnTo>
                    <a:pt x="73090" y="12365"/>
                  </a:lnTo>
                  <a:lnTo>
                    <a:pt x="61009" y="5407"/>
                  </a:lnTo>
                  <a:lnTo>
                    <a:pt x="70310" y="0"/>
                  </a:lnTo>
                  <a:lnTo>
                    <a:pt x="70008" y="0"/>
                  </a:lnTo>
                  <a:lnTo>
                    <a:pt x="60858" y="5313"/>
                  </a:lnTo>
                  <a:lnTo>
                    <a:pt x="51670" y="0"/>
                  </a:lnTo>
                  <a:lnTo>
                    <a:pt x="51367" y="0"/>
                  </a:lnTo>
                  <a:lnTo>
                    <a:pt x="60706" y="5407"/>
                  </a:lnTo>
                  <a:lnTo>
                    <a:pt x="48720" y="12365"/>
                  </a:lnTo>
                  <a:lnTo>
                    <a:pt x="36659" y="5407"/>
                  </a:lnTo>
                  <a:lnTo>
                    <a:pt x="45941" y="0"/>
                  </a:lnTo>
                  <a:lnTo>
                    <a:pt x="45639" y="0"/>
                  </a:lnTo>
                  <a:lnTo>
                    <a:pt x="36507" y="5313"/>
                  </a:lnTo>
                  <a:lnTo>
                    <a:pt x="27319" y="0"/>
                  </a:lnTo>
                  <a:lnTo>
                    <a:pt x="26998" y="0"/>
                  </a:lnTo>
                  <a:lnTo>
                    <a:pt x="36356" y="5407"/>
                  </a:lnTo>
                  <a:lnTo>
                    <a:pt x="24370" y="12365"/>
                  </a:lnTo>
                  <a:lnTo>
                    <a:pt x="12308" y="5407"/>
                  </a:lnTo>
                  <a:lnTo>
                    <a:pt x="21591" y="0"/>
                  </a:lnTo>
                  <a:lnTo>
                    <a:pt x="21288" y="0"/>
                  </a:lnTo>
                  <a:lnTo>
                    <a:pt x="12157" y="5313"/>
                  </a:lnTo>
                  <a:lnTo>
                    <a:pt x="2950"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8"/>
            <p:cNvSpPr/>
            <p:nvPr/>
          </p:nvSpPr>
          <p:spPr>
            <a:xfrm>
              <a:off x="8630061" y="0"/>
              <a:ext cx="513937" cy="296922"/>
            </a:xfrm>
            <a:custGeom>
              <a:avLst/>
              <a:gdLst/>
              <a:ahLst/>
              <a:cxnLst/>
              <a:rect l="l" t="t" r="r" b="b"/>
              <a:pathLst>
                <a:path w="8149" h="4708" extrusionOk="0">
                  <a:moveTo>
                    <a:pt x="1" y="0"/>
                  </a:moveTo>
                  <a:lnTo>
                    <a:pt x="8149" y="4708"/>
                  </a:lnTo>
                  <a:lnTo>
                    <a:pt x="8149" y="4538"/>
                  </a:lnTo>
                  <a:lnTo>
                    <a:pt x="303"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8"/>
            <p:cNvSpPr/>
            <p:nvPr/>
          </p:nvSpPr>
          <p:spPr>
            <a:xfrm>
              <a:off x="0" y="330286"/>
              <a:ext cx="8321315" cy="4805113"/>
            </a:xfrm>
            <a:custGeom>
              <a:avLst/>
              <a:gdLst/>
              <a:ahLst/>
              <a:cxnLst/>
              <a:rect l="l" t="t" r="r" b="b"/>
              <a:pathLst>
                <a:path w="131943" h="76190" extrusionOk="0">
                  <a:moveTo>
                    <a:pt x="12365" y="7317"/>
                  </a:moveTo>
                  <a:lnTo>
                    <a:pt x="24445" y="14293"/>
                  </a:lnTo>
                  <a:lnTo>
                    <a:pt x="12440" y="21250"/>
                  </a:lnTo>
                  <a:lnTo>
                    <a:pt x="379" y="14293"/>
                  </a:lnTo>
                  <a:lnTo>
                    <a:pt x="12365" y="7317"/>
                  </a:lnTo>
                  <a:close/>
                  <a:moveTo>
                    <a:pt x="24597" y="14369"/>
                  </a:moveTo>
                  <a:lnTo>
                    <a:pt x="36658" y="21345"/>
                  </a:lnTo>
                  <a:lnTo>
                    <a:pt x="24672" y="28302"/>
                  </a:lnTo>
                  <a:lnTo>
                    <a:pt x="12591" y="21345"/>
                  </a:lnTo>
                  <a:lnTo>
                    <a:pt x="24597" y="14369"/>
                  </a:lnTo>
                  <a:close/>
                  <a:moveTo>
                    <a:pt x="12440" y="21420"/>
                  </a:moveTo>
                  <a:lnTo>
                    <a:pt x="24521" y="28397"/>
                  </a:lnTo>
                  <a:lnTo>
                    <a:pt x="12535" y="35354"/>
                  </a:lnTo>
                  <a:lnTo>
                    <a:pt x="454" y="28397"/>
                  </a:lnTo>
                  <a:lnTo>
                    <a:pt x="12440" y="21420"/>
                  </a:lnTo>
                  <a:close/>
                  <a:moveTo>
                    <a:pt x="36809" y="21420"/>
                  </a:moveTo>
                  <a:lnTo>
                    <a:pt x="48871" y="28397"/>
                  </a:lnTo>
                  <a:lnTo>
                    <a:pt x="36885" y="35354"/>
                  </a:lnTo>
                  <a:lnTo>
                    <a:pt x="24823" y="28397"/>
                  </a:lnTo>
                  <a:lnTo>
                    <a:pt x="36809" y="21420"/>
                  </a:lnTo>
                  <a:close/>
                  <a:moveTo>
                    <a:pt x="24672" y="28491"/>
                  </a:moveTo>
                  <a:lnTo>
                    <a:pt x="36734" y="35448"/>
                  </a:lnTo>
                  <a:lnTo>
                    <a:pt x="24748" y="42425"/>
                  </a:lnTo>
                  <a:lnTo>
                    <a:pt x="12686" y="35448"/>
                  </a:lnTo>
                  <a:lnTo>
                    <a:pt x="24672" y="28491"/>
                  </a:lnTo>
                  <a:close/>
                  <a:moveTo>
                    <a:pt x="49022" y="28491"/>
                  </a:moveTo>
                  <a:lnTo>
                    <a:pt x="61084" y="35448"/>
                  </a:lnTo>
                  <a:lnTo>
                    <a:pt x="49098" y="42425"/>
                  </a:lnTo>
                  <a:lnTo>
                    <a:pt x="37036" y="35448"/>
                  </a:lnTo>
                  <a:lnTo>
                    <a:pt x="49022" y="28491"/>
                  </a:lnTo>
                  <a:close/>
                  <a:moveTo>
                    <a:pt x="12535" y="35543"/>
                  </a:moveTo>
                  <a:lnTo>
                    <a:pt x="24597" y="42500"/>
                  </a:lnTo>
                  <a:lnTo>
                    <a:pt x="12610" y="49476"/>
                  </a:lnTo>
                  <a:lnTo>
                    <a:pt x="549" y="42500"/>
                  </a:lnTo>
                  <a:lnTo>
                    <a:pt x="12535" y="35543"/>
                  </a:lnTo>
                  <a:close/>
                  <a:moveTo>
                    <a:pt x="36885" y="35543"/>
                  </a:moveTo>
                  <a:lnTo>
                    <a:pt x="48947" y="42500"/>
                  </a:lnTo>
                  <a:lnTo>
                    <a:pt x="36961" y="49476"/>
                  </a:lnTo>
                  <a:lnTo>
                    <a:pt x="24899" y="42500"/>
                  </a:lnTo>
                  <a:lnTo>
                    <a:pt x="36885" y="35543"/>
                  </a:lnTo>
                  <a:close/>
                  <a:moveTo>
                    <a:pt x="61349" y="35600"/>
                  </a:moveTo>
                  <a:lnTo>
                    <a:pt x="73430" y="42576"/>
                  </a:lnTo>
                  <a:lnTo>
                    <a:pt x="61425" y="49533"/>
                  </a:lnTo>
                  <a:lnTo>
                    <a:pt x="49363" y="42576"/>
                  </a:lnTo>
                  <a:lnTo>
                    <a:pt x="61349" y="35600"/>
                  </a:lnTo>
                  <a:close/>
                  <a:moveTo>
                    <a:pt x="24748" y="42595"/>
                  </a:moveTo>
                  <a:lnTo>
                    <a:pt x="36809" y="49552"/>
                  </a:lnTo>
                  <a:lnTo>
                    <a:pt x="24823" y="56528"/>
                  </a:lnTo>
                  <a:lnTo>
                    <a:pt x="12762" y="49552"/>
                  </a:lnTo>
                  <a:lnTo>
                    <a:pt x="24748" y="42595"/>
                  </a:lnTo>
                  <a:close/>
                  <a:moveTo>
                    <a:pt x="49212" y="42651"/>
                  </a:moveTo>
                  <a:lnTo>
                    <a:pt x="61273" y="49628"/>
                  </a:lnTo>
                  <a:lnTo>
                    <a:pt x="49287" y="56585"/>
                  </a:lnTo>
                  <a:lnTo>
                    <a:pt x="37225" y="49628"/>
                  </a:lnTo>
                  <a:lnTo>
                    <a:pt x="49212" y="42651"/>
                  </a:lnTo>
                  <a:close/>
                  <a:moveTo>
                    <a:pt x="73581" y="42651"/>
                  </a:moveTo>
                  <a:lnTo>
                    <a:pt x="85643" y="49628"/>
                  </a:lnTo>
                  <a:lnTo>
                    <a:pt x="73656" y="56585"/>
                  </a:lnTo>
                  <a:lnTo>
                    <a:pt x="61595" y="49628"/>
                  </a:lnTo>
                  <a:lnTo>
                    <a:pt x="73581" y="42651"/>
                  </a:lnTo>
                  <a:close/>
                  <a:moveTo>
                    <a:pt x="12610" y="49647"/>
                  </a:moveTo>
                  <a:lnTo>
                    <a:pt x="24672" y="56623"/>
                  </a:lnTo>
                  <a:lnTo>
                    <a:pt x="12686" y="63580"/>
                  </a:lnTo>
                  <a:lnTo>
                    <a:pt x="624" y="56623"/>
                  </a:lnTo>
                  <a:lnTo>
                    <a:pt x="12610" y="49647"/>
                  </a:lnTo>
                  <a:close/>
                  <a:moveTo>
                    <a:pt x="37074" y="49703"/>
                  </a:moveTo>
                  <a:lnTo>
                    <a:pt x="49136" y="56679"/>
                  </a:lnTo>
                  <a:lnTo>
                    <a:pt x="37150" y="63637"/>
                  </a:lnTo>
                  <a:lnTo>
                    <a:pt x="25088" y="56679"/>
                  </a:lnTo>
                  <a:lnTo>
                    <a:pt x="37074" y="49703"/>
                  </a:lnTo>
                  <a:close/>
                  <a:moveTo>
                    <a:pt x="61443" y="49703"/>
                  </a:moveTo>
                  <a:lnTo>
                    <a:pt x="73505" y="56679"/>
                  </a:lnTo>
                  <a:lnTo>
                    <a:pt x="61519" y="63637"/>
                  </a:lnTo>
                  <a:lnTo>
                    <a:pt x="49438" y="56679"/>
                  </a:lnTo>
                  <a:lnTo>
                    <a:pt x="61443" y="49703"/>
                  </a:lnTo>
                  <a:close/>
                  <a:moveTo>
                    <a:pt x="85794" y="49703"/>
                  </a:moveTo>
                  <a:lnTo>
                    <a:pt x="97855" y="56679"/>
                  </a:lnTo>
                  <a:lnTo>
                    <a:pt x="85869" y="63637"/>
                  </a:lnTo>
                  <a:lnTo>
                    <a:pt x="73808" y="56679"/>
                  </a:lnTo>
                  <a:lnTo>
                    <a:pt x="85794" y="49703"/>
                  </a:lnTo>
                  <a:close/>
                  <a:moveTo>
                    <a:pt x="24937" y="56774"/>
                  </a:moveTo>
                  <a:lnTo>
                    <a:pt x="36999" y="63731"/>
                  </a:lnTo>
                  <a:lnTo>
                    <a:pt x="25012" y="70707"/>
                  </a:lnTo>
                  <a:lnTo>
                    <a:pt x="12951" y="63731"/>
                  </a:lnTo>
                  <a:lnTo>
                    <a:pt x="24937" y="56774"/>
                  </a:lnTo>
                  <a:close/>
                  <a:moveTo>
                    <a:pt x="49287" y="56774"/>
                  </a:moveTo>
                  <a:lnTo>
                    <a:pt x="61368" y="63731"/>
                  </a:lnTo>
                  <a:lnTo>
                    <a:pt x="49382" y="70707"/>
                  </a:lnTo>
                  <a:lnTo>
                    <a:pt x="37301" y="63731"/>
                  </a:lnTo>
                  <a:lnTo>
                    <a:pt x="49287" y="56774"/>
                  </a:lnTo>
                  <a:close/>
                  <a:moveTo>
                    <a:pt x="73656" y="56774"/>
                  </a:moveTo>
                  <a:lnTo>
                    <a:pt x="85718" y="63731"/>
                  </a:lnTo>
                  <a:lnTo>
                    <a:pt x="73732" y="70707"/>
                  </a:lnTo>
                  <a:lnTo>
                    <a:pt x="61670" y="63731"/>
                  </a:lnTo>
                  <a:lnTo>
                    <a:pt x="73656" y="56774"/>
                  </a:lnTo>
                  <a:close/>
                  <a:moveTo>
                    <a:pt x="98007" y="56774"/>
                  </a:moveTo>
                  <a:lnTo>
                    <a:pt x="110087" y="63731"/>
                  </a:lnTo>
                  <a:lnTo>
                    <a:pt x="98082" y="70707"/>
                  </a:lnTo>
                  <a:lnTo>
                    <a:pt x="86021" y="63731"/>
                  </a:lnTo>
                  <a:lnTo>
                    <a:pt x="98007" y="56774"/>
                  </a:lnTo>
                  <a:close/>
                  <a:moveTo>
                    <a:pt x="0" y="0"/>
                  </a:moveTo>
                  <a:lnTo>
                    <a:pt x="0" y="170"/>
                  </a:lnTo>
                  <a:lnTo>
                    <a:pt x="0" y="360"/>
                  </a:lnTo>
                  <a:lnTo>
                    <a:pt x="152" y="265"/>
                  </a:lnTo>
                  <a:lnTo>
                    <a:pt x="12213" y="7222"/>
                  </a:lnTo>
                  <a:lnTo>
                    <a:pt x="227" y="14198"/>
                  </a:lnTo>
                  <a:lnTo>
                    <a:pt x="0" y="14066"/>
                  </a:lnTo>
                  <a:lnTo>
                    <a:pt x="0" y="14236"/>
                  </a:lnTo>
                  <a:lnTo>
                    <a:pt x="76" y="14293"/>
                  </a:lnTo>
                  <a:lnTo>
                    <a:pt x="0" y="14331"/>
                  </a:lnTo>
                  <a:lnTo>
                    <a:pt x="0" y="14501"/>
                  </a:lnTo>
                  <a:lnTo>
                    <a:pt x="227" y="14369"/>
                  </a:lnTo>
                  <a:lnTo>
                    <a:pt x="12289" y="21345"/>
                  </a:lnTo>
                  <a:lnTo>
                    <a:pt x="303" y="28302"/>
                  </a:lnTo>
                  <a:lnTo>
                    <a:pt x="0" y="28132"/>
                  </a:lnTo>
                  <a:lnTo>
                    <a:pt x="0" y="28302"/>
                  </a:lnTo>
                  <a:lnTo>
                    <a:pt x="152" y="28397"/>
                  </a:lnTo>
                  <a:lnTo>
                    <a:pt x="0" y="28491"/>
                  </a:lnTo>
                  <a:lnTo>
                    <a:pt x="0" y="28661"/>
                  </a:lnTo>
                  <a:lnTo>
                    <a:pt x="303" y="28491"/>
                  </a:lnTo>
                  <a:lnTo>
                    <a:pt x="12384" y="35448"/>
                  </a:lnTo>
                  <a:lnTo>
                    <a:pt x="397" y="42425"/>
                  </a:lnTo>
                  <a:lnTo>
                    <a:pt x="0" y="42198"/>
                  </a:lnTo>
                  <a:lnTo>
                    <a:pt x="0" y="42368"/>
                  </a:lnTo>
                  <a:lnTo>
                    <a:pt x="227" y="42500"/>
                  </a:lnTo>
                  <a:lnTo>
                    <a:pt x="0" y="42651"/>
                  </a:lnTo>
                  <a:lnTo>
                    <a:pt x="0" y="42822"/>
                  </a:lnTo>
                  <a:lnTo>
                    <a:pt x="397" y="42595"/>
                  </a:lnTo>
                  <a:lnTo>
                    <a:pt x="12459" y="49552"/>
                  </a:lnTo>
                  <a:lnTo>
                    <a:pt x="473" y="56528"/>
                  </a:lnTo>
                  <a:lnTo>
                    <a:pt x="0" y="56263"/>
                  </a:lnTo>
                  <a:lnTo>
                    <a:pt x="0" y="56434"/>
                  </a:lnTo>
                  <a:lnTo>
                    <a:pt x="322" y="56623"/>
                  </a:lnTo>
                  <a:lnTo>
                    <a:pt x="0" y="56793"/>
                  </a:lnTo>
                  <a:lnTo>
                    <a:pt x="0" y="56982"/>
                  </a:lnTo>
                  <a:lnTo>
                    <a:pt x="473" y="56698"/>
                  </a:lnTo>
                  <a:lnTo>
                    <a:pt x="12535" y="63674"/>
                  </a:lnTo>
                  <a:lnTo>
                    <a:pt x="549" y="70632"/>
                  </a:lnTo>
                  <a:lnTo>
                    <a:pt x="0" y="70329"/>
                  </a:lnTo>
                  <a:lnTo>
                    <a:pt x="0" y="70499"/>
                  </a:lnTo>
                  <a:lnTo>
                    <a:pt x="397" y="70726"/>
                  </a:lnTo>
                  <a:lnTo>
                    <a:pt x="0" y="70953"/>
                  </a:lnTo>
                  <a:lnTo>
                    <a:pt x="0" y="71256"/>
                  </a:lnTo>
                  <a:lnTo>
                    <a:pt x="662" y="70878"/>
                  </a:lnTo>
                  <a:lnTo>
                    <a:pt x="9850" y="76190"/>
                  </a:lnTo>
                  <a:lnTo>
                    <a:pt x="10153" y="76190"/>
                  </a:lnTo>
                  <a:lnTo>
                    <a:pt x="813" y="70783"/>
                  </a:lnTo>
                  <a:lnTo>
                    <a:pt x="12799" y="63826"/>
                  </a:lnTo>
                  <a:lnTo>
                    <a:pt x="24861" y="70783"/>
                  </a:lnTo>
                  <a:lnTo>
                    <a:pt x="15579" y="76190"/>
                  </a:lnTo>
                  <a:lnTo>
                    <a:pt x="15881" y="76190"/>
                  </a:lnTo>
                  <a:lnTo>
                    <a:pt x="25012" y="70878"/>
                  </a:lnTo>
                  <a:lnTo>
                    <a:pt x="34201" y="76190"/>
                  </a:lnTo>
                  <a:lnTo>
                    <a:pt x="34522" y="76190"/>
                  </a:lnTo>
                  <a:lnTo>
                    <a:pt x="25164" y="70783"/>
                  </a:lnTo>
                  <a:lnTo>
                    <a:pt x="37150" y="63826"/>
                  </a:lnTo>
                  <a:lnTo>
                    <a:pt x="49230" y="70783"/>
                  </a:lnTo>
                  <a:lnTo>
                    <a:pt x="39929" y="76190"/>
                  </a:lnTo>
                  <a:lnTo>
                    <a:pt x="40231" y="76190"/>
                  </a:lnTo>
                  <a:lnTo>
                    <a:pt x="49382" y="70878"/>
                  </a:lnTo>
                  <a:lnTo>
                    <a:pt x="58570" y="76190"/>
                  </a:lnTo>
                  <a:lnTo>
                    <a:pt x="58872" y="76190"/>
                  </a:lnTo>
                  <a:lnTo>
                    <a:pt x="49533" y="70783"/>
                  </a:lnTo>
                  <a:lnTo>
                    <a:pt x="61519" y="63826"/>
                  </a:lnTo>
                  <a:lnTo>
                    <a:pt x="73581" y="70783"/>
                  </a:lnTo>
                  <a:lnTo>
                    <a:pt x="64298" y="76190"/>
                  </a:lnTo>
                  <a:lnTo>
                    <a:pt x="64601" y="76190"/>
                  </a:lnTo>
                  <a:lnTo>
                    <a:pt x="73732" y="70878"/>
                  </a:lnTo>
                  <a:lnTo>
                    <a:pt x="82920" y="76190"/>
                  </a:lnTo>
                  <a:lnTo>
                    <a:pt x="83223" y="76190"/>
                  </a:lnTo>
                  <a:lnTo>
                    <a:pt x="73883" y="70783"/>
                  </a:lnTo>
                  <a:lnTo>
                    <a:pt x="85869" y="63826"/>
                  </a:lnTo>
                  <a:lnTo>
                    <a:pt x="97931" y="70783"/>
                  </a:lnTo>
                  <a:lnTo>
                    <a:pt x="88648" y="76190"/>
                  </a:lnTo>
                  <a:lnTo>
                    <a:pt x="88951" y="76190"/>
                  </a:lnTo>
                  <a:lnTo>
                    <a:pt x="98082" y="70878"/>
                  </a:lnTo>
                  <a:lnTo>
                    <a:pt x="107289" y="76190"/>
                  </a:lnTo>
                  <a:lnTo>
                    <a:pt x="107592" y="76190"/>
                  </a:lnTo>
                  <a:lnTo>
                    <a:pt x="98234" y="70783"/>
                  </a:lnTo>
                  <a:lnTo>
                    <a:pt x="110239" y="63826"/>
                  </a:lnTo>
                  <a:lnTo>
                    <a:pt x="122300" y="70783"/>
                  </a:lnTo>
                  <a:lnTo>
                    <a:pt x="113018" y="76190"/>
                  </a:lnTo>
                  <a:lnTo>
                    <a:pt x="113320" y="76190"/>
                  </a:lnTo>
                  <a:lnTo>
                    <a:pt x="122452" y="70878"/>
                  </a:lnTo>
                  <a:lnTo>
                    <a:pt x="131640" y="76190"/>
                  </a:lnTo>
                  <a:lnTo>
                    <a:pt x="131942" y="76190"/>
                  </a:lnTo>
                  <a:lnTo>
                    <a:pt x="53068" y="30646"/>
                  </a:lnTo>
                  <a:lnTo>
                    <a:pt x="49022" y="28302"/>
                  </a:lnTo>
                  <a:lnTo>
                    <a:pt x="36809" y="21250"/>
                  </a:lnTo>
                  <a:lnTo>
                    <a:pt x="35732" y="20626"/>
                  </a:lnTo>
                  <a:lnTo>
                    <a:pt x="0"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8"/>
            <p:cNvSpPr/>
            <p:nvPr/>
          </p:nvSpPr>
          <p:spPr>
            <a:xfrm>
              <a:off x="8490555" y="3963302"/>
              <a:ext cx="653442" cy="385216"/>
            </a:xfrm>
            <a:custGeom>
              <a:avLst/>
              <a:gdLst/>
              <a:ahLst/>
              <a:cxnLst/>
              <a:rect l="l" t="t" r="r" b="b"/>
              <a:pathLst>
                <a:path w="10361" h="6108" extrusionOk="0">
                  <a:moveTo>
                    <a:pt x="10361" y="1"/>
                  </a:moveTo>
                  <a:lnTo>
                    <a:pt x="1" y="6032"/>
                  </a:lnTo>
                  <a:lnTo>
                    <a:pt x="152" y="6107"/>
                  </a:lnTo>
                  <a:lnTo>
                    <a:pt x="10361" y="171"/>
                  </a:lnTo>
                  <a:lnTo>
                    <a:pt x="10361" y="1"/>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8"/>
            <p:cNvSpPr/>
            <p:nvPr/>
          </p:nvSpPr>
          <p:spPr>
            <a:xfrm>
              <a:off x="8664622" y="4856404"/>
              <a:ext cx="479376" cy="279011"/>
            </a:xfrm>
            <a:custGeom>
              <a:avLst/>
              <a:gdLst/>
              <a:ahLst/>
              <a:cxnLst/>
              <a:rect l="l" t="t" r="r" b="b"/>
              <a:pathLst>
                <a:path w="7601" h="4424" extrusionOk="0">
                  <a:moveTo>
                    <a:pt x="7601" y="0"/>
                  </a:moveTo>
                  <a:lnTo>
                    <a:pt x="3309" y="2496"/>
                  </a:lnTo>
                  <a:lnTo>
                    <a:pt x="1" y="4424"/>
                  </a:lnTo>
                  <a:lnTo>
                    <a:pt x="303" y="4424"/>
                  </a:lnTo>
                  <a:lnTo>
                    <a:pt x="7601" y="170"/>
                  </a:lnTo>
                  <a:lnTo>
                    <a:pt x="7601"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3" name="Google Shape;513;p8"/>
          <p:cNvSpPr txBox="1">
            <a:spLocks noGrp="1"/>
          </p:cNvSpPr>
          <p:nvPr>
            <p:ph type="title"/>
          </p:nvPr>
        </p:nvSpPr>
        <p:spPr>
          <a:xfrm>
            <a:off x="1515600" y="1307100"/>
            <a:ext cx="61128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0000">
                <a:latin typeface="Roboto Black" panose="02000000000000000000" pitchFamily="2" charset="0"/>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dirty="0"/>
          </a:p>
        </p:txBody>
      </p:sp>
      <p:grpSp>
        <p:nvGrpSpPr>
          <p:cNvPr id="514" name="Google Shape;514;p8"/>
          <p:cNvGrpSpPr/>
          <p:nvPr/>
        </p:nvGrpSpPr>
        <p:grpSpPr>
          <a:xfrm>
            <a:off x="8163728" y="215579"/>
            <a:ext cx="749848" cy="1182972"/>
            <a:chOff x="1527950" y="2052325"/>
            <a:chExt cx="440750" cy="695375"/>
          </a:xfrm>
        </p:grpSpPr>
        <p:sp>
          <p:nvSpPr>
            <p:cNvPr id="515" name="Google Shape;515;p8"/>
            <p:cNvSpPr/>
            <p:nvPr/>
          </p:nvSpPr>
          <p:spPr>
            <a:xfrm>
              <a:off x="1542225" y="2609300"/>
              <a:ext cx="411700" cy="138400"/>
            </a:xfrm>
            <a:custGeom>
              <a:avLst/>
              <a:gdLst/>
              <a:ahLst/>
              <a:cxnLst/>
              <a:rect l="l" t="t" r="r" b="b"/>
              <a:pathLst>
                <a:path w="16468" h="5536" extrusionOk="0">
                  <a:moveTo>
                    <a:pt x="7407" y="0"/>
                  </a:moveTo>
                  <a:lnTo>
                    <a:pt x="6579" y="39"/>
                  </a:lnTo>
                  <a:lnTo>
                    <a:pt x="5792" y="118"/>
                  </a:lnTo>
                  <a:lnTo>
                    <a:pt x="5043" y="217"/>
                  </a:lnTo>
                  <a:lnTo>
                    <a:pt x="4314" y="315"/>
                  </a:lnTo>
                  <a:lnTo>
                    <a:pt x="3644" y="473"/>
                  </a:lnTo>
                  <a:lnTo>
                    <a:pt x="2994" y="630"/>
                  </a:lnTo>
                  <a:lnTo>
                    <a:pt x="2423" y="808"/>
                  </a:lnTo>
                  <a:lnTo>
                    <a:pt x="1891" y="1005"/>
                  </a:lnTo>
                  <a:lnTo>
                    <a:pt x="1419" y="1221"/>
                  </a:lnTo>
                  <a:lnTo>
                    <a:pt x="1005" y="1438"/>
                  </a:lnTo>
                  <a:lnTo>
                    <a:pt x="828" y="1556"/>
                  </a:lnTo>
                  <a:lnTo>
                    <a:pt x="650" y="1674"/>
                  </a:lnTo>
                  <a:lnTo>
                    <a:pt x="512" y="1812"/>
                  </a:lnTo>
                  <a:lnTo>
                    <a:pt x="375" y="1931"/>
                  </a:lnTo>
                  <a:lnTo>
                    <a:pt x="276" y="2068"/>
                  </a:lnTo>
                  <a:lnTo>
                    <a:pt x="178" y="2206"/>
                  </a:lnTo>
                  <a:lnTo>
                    <a:pt x="99" y="2344"/>
                  </a:lnTo>
                  <a:lnTo>
                    <a:pt x="59" y="2482"/>
                  </a:lnTo>
                  <a:lnTo>
                    <a:pt x="20" y="2620"/>
                  </a:lnTo>
                  <a:lnTo>
                    <a:pt x="0" y="2758"/>
                  </a:lnTo>
                  <a:lnTo>
                    <a:pt x="20" y="2896"/>
                  </a:lnTo>
                  <a:lnTo>
                    <a:pt x="59" y="3053"/>
                  </a:lnTo>
                  <a:lnTo>
                    <a:pt x="99" y="3191"/>
                  </a:lnTo>
                  <a:lnTo>
                    <a:pt x="178" y="3329"/>
                  </a:lnTo>
                  <a:lnTo>
                    <a:pt x="276" y="3447"/>
                  </a:lnTo>
                  <a:lnTo>
                    <a:pt x="375" y="3585"/>
                  </a:lnTo>
                  <a:lnTo>
                    <a:pt x="512" y="3723"/>
                  </a:lnTo>
                  <a:lnTo>
                    <a:pt x="650" y="3841"/>
                  </a:lnTo>
                  <a:lnTo>
                    <a:pt x="828" y="3959"/>
                  </a:lnTo>
                  <a:lnTo>
                    <a:pt x="1005" y="4078"/>
                  </a:lnTo>
                  <a:lnTo>
                    <a:pt x="1419" y="4314"/>
                  </a:lnTo>
                  <a:lnTo>
                    <a:pt x="1891" y="4531"/>
                  </a:lnTo>
                  <a:lnTo>
                    <a:pt x="2423" y="4728"/>
                  </a:lnTo>
                  <a:lnTo>
                    <a:pt x="2994" y="4905"/>
                  </a:lnTo>
                  <a:lnTo>
                    <a:pt x="3644" y="5063"/>
                  </a:lnTo>
                  <a:lnTo>
                    <a:pt x="4314" y="5200"/>
                  </a:lnTo>
                  <a:lnTo>
                    <a:pt x="5043" y="5319"/>
                  </a:lnTo>
                  <a:lnTo>
                    <a:pt x="5792" y="5417"/>
                  </a:lnTo>
                  <a:lnTo>
                    <a:pt x="6579" y="5476"/>
                  </a:lnTo>
                  <a:lnTo>
                    <a:pt x="7407" y="5516"/>
                  </a:lnTo>
                  <a:lnTo>
                    <a:pt x="8234" y="5535"/>
                  </a:lnTo>
                  <a:lnTo>
                    <a:pt x="9081" y="5516"/>
                  </a:lnTo>
                  <a:lnTo>
                    <a:pt x="9908" y="5476"/>
                  </a:lnTo>
                  <a:lnTo>
                    <a:pt x="10696" y="5417"/>
                  </a:lnTo>
                  <a:lnTo>
                    <a:pt x="11445" y="5319"/>
                  </a:lnTo>
                  <a:lnTo>
                    <a:pt x="12174" y="5200"/>
                  </a:lnTo>
                  <a:lnTo>
                    <a:pt x="12843" y="5063"/>
                  </a:lnTo>
                  <a:lnTo>
                    <a:pt x="13474" y="4905"/>
                  </a:lnTo>
                  <a:lnTo>
                    <a:pt x="14065" y="4728"/>
                  </a:lnTo>
                  <a:lnTo>
                    <a:pt x="14597" y="4531"/>
                  </a:lnTo>
                  <a:lnTo>
                    <a:pt x="15069" y="4314"/>
                  </a:lnTo>
                  <a:lnTo>
                    <a:pt x="15483" y="4078"/>
                  </a:lnTo>
                  <a:lnTo>
                    <a:pt x="15660" y="3959"/>
                  </a:lnTo>
                  <a:lnTo>
                    <a:pt x="15818" y="3841"/>
                  </a:lnTo>
                  <a:lnTo>
                    <a:pt x="15975" y="3723"/>
                  </a:lnTo>
                  <a:lnTo>
                    <a:pt x="16094" y="3585"/>
                  </a:lnTo>
                  <a:lnTo>
                    <a:pt x="16212" y="3447"/>
                  </a:lnTo>
                  <a:lnTo>
                    <a:pt x="16310" y="3329"/>
                  </a:lnTo>
                  <a:lnTo>
                    <a:pt x="16369" y="3191"/>
                  </a:lnTo>
                  <a:lnTo>
                    <a:pt x="16429" y="3053"/>
                  </a:lnTo>
                  <a:lnTo>
                    <a:pt x="16468" y="2896"/>
                  </a:lnTo>
                  <a:lnTo>
                    <a:pt x="16468" y="2758"/>
                  </a:lnTo>
                  <a:lnTo>
                    <a:pt x="16468" y="2620"/>
                  </a:lnTo>
                  <a:lnTo>
                    <a:pt x="16429" y="2482"/>
                  </a:lnTo>
                  <a:lnTo>
                    <a:pt x="16369" y="2344"/>
                  </a:lnTo>
                  <a:lnTo>
                    <a:pt x="16310" y="2206"/>
                  </a:lnTo>
                  <a:lnTo>
                    <a:pt x="16212" y="2068"/>
                  </a:lnTo>
                  <a:lnTo>
                    <a:pt x="16094" y="1931"/>
                  </a:lnTo>
                  <a:lnTo>
                    <a:pt x="15975" y="1812"/>
                  </a:lnTo>
                  <a:lnTo>
                    <a:pt x="15818" y="1674"/>
                  </a:lnTo>
                  <a:lnTo>
                    <a:pt x="15660" y="1556"/>
                  </a:lnTo>
                  <a:lnTo>
                    <a:pt x="15483" y="1438"/>
                  </a:lnTo>
                  <a:lnTo>
                    <a:pt x="15069" y="1221"/>
                  </a:lnTo>
                  <a:lnTo>
                    <a:pt x="14597" y="1005"/>
                  </a:lnTo>
                  <a:lnTo>
                    <a:pt x="14065" y="808"/>
                  </a:lnTo>
                  <a:lnTo>
                    <a:pt x="13474" y="630"/>
                  </a:lnTo>
                  <a:lnTo>
                    <a:pt x="12843" y="473"/>
                  </a:lnTo>
                  <a:lnTo>
                    <a:pt x="12174" y="315"/>
                  </a:lnTo>
                  <a:lnTo>
                    <a:pt x="11445" y="217"/>
                  </a:lnTo>
                  <a:lnTo>
                    <a:pt x="10696" y="118"/>
                  </a:lnTo>
                  <a:lnTo>
                    <a:pt x="9908" y="39"/>
                  </a:lnTo>
                  <a:lnTo>
                    <a:pt x="9081" y="0"/>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8"/>
            <p:cNvSpPr/>
            <p:nvPr/>
          </p:nvSpPr>
          <p:spPr>
            <a:xfrm>
              <a:off x="1660400" y="2478300"/>
              <a:ext cx="72425" cy="72400"/>
            </a:xfrm>
            <a:custGeom>
              <a:avLst/>
              <a:gdLst/>
              <a:ahLst/>
              <a:cxnLst/>
              <a:rect l="l" t="t" r="r" b="b"/>
              <a:pathLst>
                <a:path w="2897" h="2896" extrusionOk="0">
                  <a:moveTo>
                    <a:pt x="1025" y="0"/>
                  </a:moveTo>
                  <a:lnTo>
                    <a:pt x="946" y="20"/>
                  </a:lnTo>
                  <a:lnTo>
                    <a:pt x="868" y="59"/>
                  </a:lnTo>
                  <a:lnTo>
                    <a:pt x="730" y="138"/>
                  </a:lnTo>
                  <a:lnTo>
                    <a:pt x="454" y="355"/>
                  </a:lnTo>
                  <a:lnTo>
                    <a:pt x="316" y="493"/>
                  </a:lnTo>
                  <a:lnTo>
                    <a:pt x="198" y="650"/>
                  </a:lnTo>
                  <a:lnTo>
                    <a:pt x="119" y="808"/>
                  </a:lnTo>
                  <a:lnTo>
                    <a:pt x="80" y="966"/>
                  </a:lnTo>
                  <a:lnTo>
                    <a:pt x="40" y="1103"/>
                  </a:lnTo>
                  <a:lnTo>
                    <a:pt x="21" y="1222"/>
                  </a:lnTo>
                  <a:lnTo>
                    <a:pt x="1" y="1340"/>
                  </a:lnTo>
                  <a:lnTo>
                    <a:pt x="80" y="1734"/>
                  </a:lnTo>
                  <a:lnTo>
                    <a:pt x="139" y="1931"/>
                  </a:lnTo>
                  <a:lnTo>
                    <a:pt x="218" y="2108"/>
                  </a:lnTo>
                  <a:lnTo>
                    <a:pt x="355" y="2266"/>
                  </a:lnTo>
                  <a:lnTo>
                    <a:pt x="513" y="2423"/>
                  </a:lnTo>
                  <a:lnTo>
                    <a:pt x="671" y="2581"/>
                  </a:lnTo>
                  <a:lnTo>
                    <a:pt x="848" y="2719"/>
                  </a:lnTo>
                  <a:lnTo>
                    <a:pt x="946" y="2758"/>
                  </a:lnTo>
                  <a:lnTo>
                    <a:pt x="1084" y="2817"/>
                  </a:lnTo>
                  <a:lnTo>
                    <a:pt x="1399" y="2857"/>
                  </a:lnTo>
                  <a:lnTo>
                    <a:pt x="1655" y="2876"/>
                  </a:lnTo>
                  <a:lnTo>
                    <a:pt x="1774" y="2896"/>
                  </a:lnTo>
                  <a:lnTo>
                    <a:pt x="1912" y="2857"/>
                  </a:lnTo>
                  <a:lnTo>
                    <a:pt x="2089" y="2798"/>
                  </a:lnTo>
                  <a:lnTo>
                    <a:pt x="2384" y="2620"/>
                  </a:lnTo>
                  <a:lnTo>
                    <a:pt x="2443" y="2581"/>
                  </a:lnTo>
                  <a:lnTo>
                    <a:pt x="2522" y="2502"/>
                  </a:lnTo>
                  <a:lnTo>
                    <a:pt x="2621" y="2344"/>
                  </a:lnTo>
                  <a:lnTo>
                    <a:pt x="2798" y="1950"/>
                  </a:lnTo>
                  <a:lnTo>
                    <a:pt x="2857" y="1753"/>
                  </a:lnTo>
                  <a:lnTo>
                    <a:pt x="2896" y="1557"/>
                  </a:lnTo>
                  <a:lnTo>
                    <a:pt x="2877" y="1360"/>
                  </a:lnTo>
                  <a:lnTo>
                    <a:pt x="2837" y="1143"/>
                  </a:lnTo>
                  <a:lnTo>
                    <a:pt x="2778" y="946"/>
                  </a:lnTo>
                  <a:lnTo>
                    <a:pt x="2680" y="788"/>
                  </a:lnTo>
                  <a:lnTo>
                    <a:pt x="2542" y="591"/>
                  </a:lnTo>
                  <a:lnTo>
                    <a:pt x="2365" y="394"/>
                  </a:lnTo>
                  <a:lnTo>
                    <a:pt x="2168" y="237"/>
                  </a:lnTo>
                  <a:lnTo>
                    <a:pt x="1971" y="99"/>
                  </a:lnTo>
                  <a:lnTo>
                    <a:pt x="1912" y="79"/>
                  </a:lnTo>
                  <a:lnTo>
                    <a:pt x="1774" y="59"/>
                  </a:lnTo>
                  <a:lnTo>
                    <a:pt x="1458" y="40"/>
                  </a:lnTo>
                  <a:lnTo>
                    <a:pt x="1025" y="0"/>
                  </a:lnTo>
                  <a:close/>
                </a:path>
              </a:pathLst>
            </a:custGeom>
            <a:solidFill>
              <a:srgbClr val="A3C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8"/>
            <p:cNvSpPr/>
            <p:nvPr/>
          </p:nvSpPr>
          <p:spPr>
            <a:xfrm>
              <a:off x="1660400" y="2478300"/>
              <a:ext cx="72425" cy="72400"/>
            </a:xfrm>
            <a:custGeom>
              <a:avLst/>
              <a:gdLst/>
              <a:ahLst/>
              <a:cxnLst/>
              <a:rect l="l" t="t" r="r" b="b"/>
              <a:pathLst>
                <a:path w="2897" h="2896" fill="none" extrusionOk="0">
                  <a:moveTo>
                    <a:pt x="848" y="2719"/>
                  </a:moveTo>
                  <a:lnTo>
                    <a:pt x="848" y="2719"/>
                  </a:lnTo>
                  <a:lnTo>
                    <a:pt x="946" y="2758"/>
                  </a:lnTo>
                  <a:lnTo>
                    <a:pt x="1084" y="2817"/>
                  </a:lnTo>
                  <a:lnTo>
                    <a:pt x="1399" y="2857"/>
                  </a:lnTo>
                  <a:lnTo>
                    <a:pt x="1655" y="2876"/>
                  </a:lnTo>
                  <a:lnTo>
                    <a:pt x="1774" y="2896"/>
                  </a:lnTo>
                  <a:lnTo>
                    <a:pt x="1774" y="2896"/>
                  </a:lnTo>
                  <a:lnTo>
                    <a:pt x="1912" y="2857"/>
                  </a:lnTo>
                  <a:lnTo>
                    <a:pt x="2089" y="2798"/>
                  </a:lnTo>
                  <a:lnTo>
                    <a:pt x="2384" y="2620"/>
                  </a:lnTo>
                  <a:lnTo>
                    <a:pt x="2384" y="2620"/>
                  </a:lnTo>
                  <a:lnTo>
                    <a:pt x="2443" y="2581"/>
                  </a:lnTo>
                  <a:lnTo>
                    <a:pt x="2522" y="2502"/>
                  </a:lnTo>
                  <a:lnTo>
                    <a:pt x="2621" y="2344"/>
                  </a:lnTo>
                  <a:lnTo>
                    <a:pt x="2621" y="2344"/>
                  </a:lnTo>
                  <a:lnTo>
                    <a:pt x="2798" y="1950"/>
                  </a:lnTo>
                  <a:lnTo>
                    <a:pt x="2857" y="1753"/>
                  </a:lnTo>
                  <a:lnTo>
                    <a:pt x="2896" y="1557"/>
                  </a:lnTo>
                  <a:lnTo>
                    <a:pt x="2896" y="1557"/>
                  </a:lnTo>
                  <a:lnTo>
                    <a:pt x="2877" y="1360"/>
                  </a:lnTo>
                  <a:lnTo>
                    <a:pt x="2837" y="1143"/>
                  </a:lnTo>
                  <a:lnTo>
                    <a:pt x="2778" y="946"/>
                  </a:lnTo>
                  <a:lnTo>
                    <a:pt x="2680" y="788"/>
                  </a:lnTo>
                  <a:lnTo>
                    <a:pt x="2680" y="788"/>
                  </a:lnTo>
                  <a:lnTo>
                    <a:pt x="2542" y="591"/>
                  </a:lnTo>
                  <a:lnTo>
                    <a:pt x="2365" y="394"/>
                  </a:lnTo>
                  <a:lnTo>
                    <a:pt x="2168" y="237"/>
                  </a:lnTo>
                  <a:lnTo>
                    <a:pt x="1971" y="99"/>
                  </a:lnTo>
                  <a:lnTo>
                    <a:pt x="1971" y="99"/>
                  </a:lnTo>
                  <a:lnTo>
                    <a:pt x="1912" y="79"/>
                  </a:lnTo>
                  <a:lnTo>
                    <a:pt x="1774" y="59"/>
                  </a:lnTo>
                  <a:lnTo>
                    <a:pt x="1458" y="40"/>
                  </a:lnTo>
                  <a:lnTo>
                    <a:pt x="1025" y="0"/>
                  </a:lnTo>
                  <a:lnTo>
                    <a:pt x="1025" y="0"/>
                  </a:lnTo>
                  <a:lnTo>
                    <a:pt x="946" y="20"/>
                  </a:lnTo>
                  <a:lnTo>
                    <a:pt x="868" y="59"/>
                  </a:lnTo>
                  <a:lnTo>
                    <a:pt x="730" y="138"/>
                  </a:lnTo>
                  <a:lnTo>
                    <a:pt x="454" y="355"/>
                  </a:lnTo>
                  <a:lnTo>
                    <a:pt x="454" y="355"/>
                  </a:lnTo>
                  <a:lnTo>
                    <a:pt x="316" y="493"/>
                  </a:lnTo>
                  <a:lnTo>
                    <a:pt x="198" y="650"/>
                  </a:lnTo>
                  <a:lnTo>
                    <a:pt x="119" y="808"/>
                  </a:lnTo>
                  <a:lnTo>
                    <a:pt x="80" y="966"/>
                  </a:lnTo>
                  <a:lnTo>
                    <a:pt x="40" y="1103"/>
                  </a:lnTo>
                  <a:lnTo>
                    <a:pt x="21" y="1222"/>
                  </a:lnTo>
                  <a:lnTo>
                    <a:pt x="1" y="1340"/>
                  </a:lnTo>
                  <a:lnTo>
                    <a:pt x="1" y="1340"/>
                  </a:lnTo>
                  <a:lnTo>
                    <a:pt x="80" y="1734"/>
                  </a:lnTo>
                  <a:lnTo>
                    <a:pt x="139" y="1931"/>
                  </a:lnTo>
                  <a:lnTo>
                    <a:pt x="218" y="2108"/>
                  </a:lnTo>
                  <a:lnTo>
                    <a:pt x="218" y="2108"/>
                  </a:lnTo>
                  <a:lnTo>
                    <a:pt x="355" y="2266"/>
                  </a:lnTo>
                  <a:lnTo>
                    <a:pt x="513" y="2423"/>
                  </a:lnTo>
                  <a:lnTo>
                    <a:pt x="671" y="2581"/>
                  </a:lnTo>
                  <a:lnTo>
                    <a:pt x="848" y="27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8"/>
            <p:cNvSpPr/>
            <p:nvPr/>
          </p:nvSpPr>
          <p:spPr>
            <a:xfrm>
              <a:off x="1527950" y="2249800"/>
              <a:ext cx="440750" cy="440775"/>
            </a:xfrm>
            <a:custGeom>
              <a:avLst/>
              <a:gdLst/>
              <a:ahLst/>
              <a:cxnLst/>
              <a:rect l="l" t="t" r="r" b="b"/>
              <a:pathLst>
                <a:path w="17630" h="17631" extrusionOk="0">
                  <a:moveTo>
                    <a:pt x="92" y="10053"/>
                  </a:moveTo>
                  <a:lnTo>
                    <a:pt x="98" y="10125"/>
                  </a:lnTo>
                  <a:lnTo>
                    <a:pt x="98" y="10106"/>
                  </a:lnTo>
                  <a:lnTo>
                    <a:pt x="92" y="10053"/>
                  </a:lnTo>
                  <a:close/>
                  <a:moveTo>
                    <a:pt x="1536" y="13809"/>
                  </a:moveTo>
                  <a:lnTo>
                    <a:pt x="1674" y="14006"/>
                  </a:lnTo>
                  <a:lnTo>
                    <a:pt x="1623" y="13915"/>
                  </a:lnTo>
                  <a:lnTo>
                    <a:pt x="1623" y="13915"/>
                  </a:lnTo>
                  <a:lnTo>
                    <a:pt x="1536" y="13809"/>
                  </a:lnTo>
                  <a:close/>
                  <a:moveTo>
                    <a:pt x="1674" y="14006"/>
                  </a:moveTo>
                  <a:lnTo>
                    <a:pt x="1891" y="14282"/>
                  </a:lnTo>
                  <a:lnTo>
                    <a:pt x="1891" y="14282"/>
                  </a:lnTo>
                  <a:lnTo>
                    <a:pt x="1832" y="14203"/>
                  </a:lnTo>
                  <a:lnTo>
                    <a:pt x="1812" y="14163"/>
                  </a:lnTo>
                  <a:lnTo>
                    <a:pt x="1773" y="14124"/>
                  </a:lnTo>
                  <a:lnTo>
                    <a:pt x="1674" y="14006"/>
                  </a:lnTo>
                  <a:close/>
                  <a:moveTo>
                    <a:pt x="8510" y="0"/>
                  </a:moveTo>
                  <a:lnTo>
                    <a:pt x="8116" y="20"/>
                  </a:lnTo>
                  <a:lnTo>
                    <a:pt x="8096" y="20"/>
                  </a:lnTo>
                  <a:lnTo>
                    <a:pt x="7741" y="59"/>
                  </a:lnTo>
                  <a:lnTo>
                    <a:pt x="7288" y="138"/>
                  </a:lnTo>
                  <a:lnTo>
                    <a:pt x="7210" y="138"/>
                  </a:lnTo>
                  <a:lnTo>
                    <a:pt x="7150" y="158"/>
                  </a:lnTo>
                  <a:lnTo>
                    <a:pt x="7013" y="178"/>
                  </a:lnTo>
                  <a:lnTo>
                    <a:pt x="7013" y="197"/>
                  </a:lnTo>
                  <a:lnTo>
                    <a:pt x="6776" y="237"/>
                  </a:lnTo>
                  <a:lnTo>
                    <a:pt x="6737" y="256"/>
                  </a:lnTo>
                  <a:lnTo>
                    <a:pt x="6579" y="296"/>
                  </a:lnTo>
                  <a:lnTo>
                    <a:pt x="6441" y="316"/>
                  </a:lnTo>
                  <a:lnTo>
                    <a:pt x="6402" y="335"/>
                  </a:lnTo>
                  <a:lnTo>
                    <a:pt x="6363" y="355"/>
                  </a:lnTo>
                  <a:lnTo>
                    <a:pt x="6106" y="434"/>
                  </a:lnTo>
                  <a:lnTo>
                    <a:pt x="6087" y="434"/>
                  </a:lnTo>
                  <a:lnTo>
                    <a:pt x="6047" y="453"/>
                  </a:lnTo>
                  <a:lnTo>
                    <a:pt x="6028" y="453"/>
                  </a:lnTo>
                  <a:lnTo>
                    <a:pt x="5890" y="493"/>
                  </a:lnTo>
                  <a:lnTo>
                    <a:pt x="5870" y="513"/>
                  </a:lnTo>
                  <a:lnTo>
                    <a:pt x="5594" y="611"/>
                  </a:lnTo>
                  <a:lnTo>
                    <a:pt x="5378" y="709"/>
                  </a:lnTo>
                  <a:lnTo>
                    <a:pt x="5240" y="769"/>
                  </a:lnTo>
                  <a:lnTo>
                    <a:pt x="5043" y="847"/>
                  </a:lnTo>
                  <a:lnTo>
                    <a:pt x="4885" y="926"/>
                  </a:lnTo>
                  <a:lnTo>
                    <a:pt x="4747" y="1005"/>
                  </a:lnTo>
                  <a:lnTo>
                    <a:pt x="4491" y="1123"/>
                  </a:lnTo>
                  <a:lnTo>
                    <a:pt x="4452" y="1163"/>
                  </a:lnTo>
                  <a:lnTo>
                    <a:pt x="4393" y="1182"/>
                  </a:lnTo>
                  <a:lnTo>
                    <a:pt x="4334" y="1222"/>
                  </a:lnTo>
                  <a:lnTo>
                    <a:pt x="4294" y="1241"/>
                  </a:lnTo>
                  <a:lnTo>
                    <a:pt x="3979" y="1458"/>
                  </a:lnTo>
                  <a:lnTo>
                    <a:pt x="3920" y="1497"/>
                  </a:lnTo>
                  <a:lnTo>
                    <a:pt x="3762" y="1596"/>
                  </a:lnTo>
                  <a:lnTo>
                    <a:pt x="3743" y="1596"/>
                  </a:lnTo>
                  <a:lnTo>
                    <a:pt x="3329" y="1911"/>
                  </a:lnTo>
                  <a:lnTo>
                    <a:pt x="2994" y="2187"/>
                  </a:lnTo>
                  <a:lnTo>
                    <a:pt x="2856" y="2325"/>
                  </a:lnTo>
                  <a:lnTo>
                    <a:pt x="2797" y="2364"/>
                  </a:lnTo>
                  <a:lnTo>
                    <a:pt x="2738" y="2423"/>
                  </a:lnTo>
                  <a:lnTo>
                    <a:pt x="2561" y="2601"/>
                  </a:lnTo>
                  <a:lnTo>
                    <a:pt x="2423" y="2738"/>
                  </a:lnTo>
                  <a:lnTo>
                    <a:pt x="2423" y="2758"/>
                  </a:lnTo>
                  <a:lnTo>
                    <a:pt x="2305" y="2857"/>
                  </a:lnTo>
                  <a:lnTo>
                    <a:pt x="2305" y="2876"/>
                  </a:lnTo>
                  <a:lnTo>
                    <a:pt x="2285" y="2896"/>
                  </a:lnTo>
                  <a:lnTo>
                    <a:pt x="1950" y="3270"/>
                  </a:lnTo>
                  <a:lnTo>
                    <a:pt x="1930" y="3310"/>
                  </a:lnTo>
                  <a:lnTo>
                    <a:pt x="1871" y="3369"/>
                  </a:lnTo>
                  <a:lnTo>
                    <a:pt x="1852" y="3388"/>
                  </a:lnTo>
                  <a:lnTo>
                    <a:pt x="1812" y="3448"/>
                  </a:lnTo>
                  <a:lnTo>
                    <a:pt x="1694" y="3625"/>
                  </a:lnTo>
                  <a:lnTo>
                    <a:pt x="1635" y="3684"/>
                  </a:lnTo>
                  <a:lnTo>
                    <a:pt x="1477" y="3901"/>
                  </a:lnTo>
                  <a:lnTo>
                    <a:pt x="1477" y="3920"/>
                  </a:lnTo>
                  <a:lnTo>
                    <a:pt x="1477" y="3940"/>
                  </a:lnTo>
                  <a:lnTo>
                    <a:pt x="1458" y="3940"/>
                  </a:lnTo>
                  <a:lnTo>
                    <a:pt x="1339" y="4137"/>
                  </a:lnTo>
                  <a:lnTo>
                    <a:pt x="1123" y="4511"/>
                  </a:lnTo>
                  <a:lnTo>
                    <a:pt x="1103" y="4531"/>
                  </a:lnTo>
                  <a:lnTo>
                    <a:pt x="1083" y="4570"/>
                  </a:lnTo>
                  <a:lnTo>
                    <a:pt x="906" y="4905"/>
                  </a:lnTo>
                  <a:lnTo>
                    <a:pt x="709" y="5319"/>
                  </a:lnTo>
                  <a:lnTo>
                    <a:pt x="532" y="5772"/>
                  </a:lnTo>
                  <a:lnTo>
                    <a:pt x="374" y="6245"/>
                  </a:lnTo>
                  <a:lnTo>
                    <a:pt x="236" y="6757"/>
                  </a:lnTo>
                  <a:lnTo>
                    <a:pt x="276" y="6619"/>
                  </a:lnTo>
                  <a:lnTo>
                    <a:pt x="276" y="6619"/>
                  </a:lnTo>
                  <a:lnTo>
                    <a:pt x="197" y="6934"/>
                  </a:lnTo>
                  <a:lnTo>
                    <a:pt x="197" y="6954"/>
                  </a:lnTo>
                  <a:lnTo>
                    <a:pt x="177" y="7052"/>
                  </a:lnTo>
                  <a:lnTo>
                    <a:pt x="138" y="7210"/>
                  </a:lnTo>
                  <a:lnTo>
                    <a:pt x="98" y="7486"/>
                  </a:lnTo>
                  <a:lnTo>
                    <a:pt x="138" y="7269"/>
                  </a:lnTo>
                  <a:lnTo>
                    <a:pt x="98" y="7505"/>
                  </a:lnTo>
                  <a:lnTo>
                    <a:pt x="79" y="7564"/>
                  </a:lnTo>
                  <a:lnTo>
                    <a:pt x="39" y="7919"/>
                  </a:lnTo>
                  <a:lnTo>
                    <a:pt x="20" y="8215"/>
                  </a:lnTo>
                  <a:lnTo>
                    <a:pt x="20" y="8274"/>
                  </a:lnTo>
                  <a:lnTo>
                    <a:pt x="0" y="8510"/>
                  </a:lnTo>
                  <a:lnTo>
                    <a:pt x="0" y="8628"/>
                  </a:lnTo>
                  <a:lnTo>
                    <a:pt x="0" y="8707"/>
                  </a:lnTo>
                  <a:lnTo>
                    <a:pt x="0" y="8786"/>
                  </a:lnTo>
                  <a:lnTo>
                    <a:pt x="0" y="8943"/>
                  </a:lnTo>
                  <a:lnTo>
                    <a:pt x="0" y="9042"/>
                  </a:lnTo>
                  <a:lnTo>
                    <a:pt x="0" y="9101"/>
                  </a:lnTo>
                  <a:lnTo>
                    <a:pt x="6" y="9137"/>
                  </a:lnTo>
                  <a:lnTo>
                    <a:pt x="6" y="9137"/>
                  </a:lnTo>
                  <a:lnTo>
                    <a:pt x="39" y="9554"/>
                  </a:lnTo>
                  <a:lnTo>
                    <a:pt x="20" y="9377"/>
                  </a:lnTo>
                  <a:lnTo>
                    <a:pt x="39" y="9593"/>
                  </a:lnTo>
                  <a:lnTo>
                    <a:pt x="39" y="9613"/>
                  </a:lnTo>
                  <a:lnTo>
                    <a:pt x="39" y="9633"/>
                  </a:lnTo>
                  <a:lnTo>
                    <a:pt x="39" y="9712"/>
                  </a:lnTo>
                  <a:lnTo>
                    <a:pt x="59" y="9790"/>
                  </a:lnTo>
                  <a:lnTo>
                    <a:pt x="92" y="10053"/>
                  </a:lnTo>
                  <a:lnTo>
                    <a:pt x="92" y="10053"/>
                  </a:lnTo>
                  <a:lnTo>
                    <a:pt x="79" y="9909"/>
                  </a:lnTo>
                  <a:lnTo>
                    <a:pt x="138" y="10362"/>
                  </a:lnTo>
                  <a:lnTo>
                    <a:pt x="138" y="10322"/>
                  </a:lnTo>
                  <a:lnTo>
                    <a:pt x="158" y="10440"/>
                  </a:lnTo>
                  <a:lnTo>
                    <a:pt x="158" y="10480"/>
                  </a:lnTo>
                  <a:lnTo>
                    <a:pt x="276" y="10992"/>
                  </a:lnTo>
                  <a:lnTo>
                    <a:pt x="414" y="11484"/>
                  </a:lnTo>
                  <a:lnTo>
                    <a:pt x="611" y="12075"/>
                  </a:lnTo>
                  <a:lnTo>
                    <a:pt x="630" y="12095"/>
                  </a:lnTo>
                  <a:lnTo>
                    <a:pt x="630" y="12115"/>
                  </a:lnTo>
                  <a:lnTo>
                    <a:pt x="650" y="12174"/>
                  </a:lnTo>
                  <a:lnTo>
                    <a:pt x="886" y="12647"/>
                  </a:lnTo>
                  <a:lnTo>
                    <a:pt x="1103" y="13100"/>
                  </a:lnTo>
                  <a:lnTo>
                    <a:pt x="1123" y="13119"/>
                  </a:lnTo>
                  <a:lnTo>
                    <a:pt x="1182" y="13238"/>
                  </a:lnTo>
                  <a:lnTo>
                    <a:pt x="1221" y="13277"/>
                  </a:lnTo>
                  <a:lnTo>
                    <a:pt x="1261" y="13375"/>
                  </a:lnTo>
                  <a:lnTo>
                    <a:pt x="1300" y="13435"/>
                  </a:lnTo>
                  <a:lnTo>
                    <a:pt x="1300" y="13435"/>
                  </a:lnTo>
                  <a:lnTo>
                    <a:pt x="1241" y="13316"/>
                  </a:lnTo>
                  <a:lnTo>
                    <a:pt x="1241" y="13316"/>
                  </a:lnTo>
                  <a:lnTo>
                    <a:pt x="1438" y="13651"/>
                  </a:lnTo>
                  <a:lnTo>
                    <a:pt x="1458" y="13691"/>
                  </a:lnTo>
                  <a:lnTo>
                    <a:pt x="1596" y="13868"/>
                  </a:lnTo>
                  <a:lnTo>
                    <a:pt x="1623" y="13915"/>
                  </a:lnTo>
                  <a:lnTo>
                    <a:pt x="1623" y="13915"/>
                  </a:lnTo>
                  <a:lnTo>
                    <a:pt x="1871" y="14222"/>
                  </a:lnTo>
                  <a:lnTo>
                    <a:pt x="2187" y="14636"/>
                  </a:lnTo>
                  <a:lnTo>
                    <a:pt x="2226" y="14676"/>
                  </a:lnTo>
                  <a:lnTo>
                    <a:pt x="2600" y="15070"/>
                  </a:lnTo>
                  <a:lnTo>
                    <a:pt x="2620" y="15089"/>
                  </a:lnTo>
                  <a:lnTo>
                    <a:pt x="2640" y="15109"/>
                  </a:lnTo>
                  <a:lnTo>
                    <a:pt x="2679" y="15148"/>
                  </a:lnTo>
                  <a:lnTo>
                    <a:pt x="2856" y="15306"/>
                  </a:lnTo>
                  <a:lnTo>
                    <a:pt x="2777" y="15247"/>
                  </a:lnTo>
                  <a:lnTo>
                    <a:pt x="2777" y="15247"/>
                  </a:lnTo>
                  <a:lnTo>
                    <a:pt x="2837" y="15306"/>
                  </a:lnTo>
                  <a:lnTo>
                    <a:pt x="2876" y="15345"/>
                  </a:lnTo>
                  <a:lnTo>
                    <a:pt x="2974" y="15424"/>
                  </a:lnTo>
                  <a:lnTo>
                    <a:pt x="2994" y="15444"/>
                  </a:lnTo>
                  <a:lnTo>
                    <a:pt x="3034" y="15483"/>
                  </a:lnTo>
                  <a:lnTo>
                    <a:pt x="3073" y="15523"/>
                  </a:lnTo>
                  <a:lnTo>
                    <a:pt x="3171" y="15582"/>
                  </a:lnTo>
                  <a:lnTo>
                    <a:pt x="3231" y="15641"/>
                  </a:lnTo>
                  <a:lnTo>
                    <a:pt x="3782" y="16054"/>
                  </a:lnTo>
                  <a:lnTo>
                    <a:pt x="3821" y="16094"/>
                  </a:lnTo>
                  <a:lnTo>
                    <a:pt x="4294" y="16389"/>
                  </a:lnTo>
                  <a:lnTo>
                    <a:pt x="4865" y="16704"/>
                  </a:lnTo>
                  <a:lnTo>
                    <a:pt x="5338" y="16921"/>
                  </a:lnTo>
                  <a:lnTo>
                    <a:pt x="5772" y="17079"/>
                  </a:lnTo>
                  <a:lnTo>
                    <a:pt x="5693" y="17059"/>
                  </a:lnTo>
                  <a:lnTo>
                    <a:pt x="5772" y="17098"/>
                  </a:lnTo>
                  <a:lnTo>
                    <a:pt x="5791" y="17098"/>
                  </a:lnTo>
                  <a:lnTo>
                    <a:pt x="5831" y="17118"/>
                  </a:lnTo>
                  <a:lnTo>
                    <a:pt x="5850" y="17118"/>
                  </a:lnTo>
                  <a:lnTo>
                    <a:pt x="6264" y="17256"/>
                  </a:lnTo>
                  <a:lnTo>
                    <a:pt x="6717" y="17374"/>
                  </a:lnTo>
                  <a:lnTo>
                    <a:pt x="7111" y="17473"/>
                  </a:lnTo>
                  <a:lnTo>
                    <a:pt x="7190" y="17492"/>
                  </a:lnTo>
                  <a:lnTo>
                    <a:pt x="7446" y="17532"/>
                  </a:lnTo>
                  <a:lnTo>
                    <a:pt x="7525" y="17532"/>
                  </a:lnTo>
                  <a:lnTo>
                    <a:pt x="7584" y="17552"/>
                  </a:lnTo>
                  <a:lnTo>
                    <a:pt x="7938" y="17591"/>
                  </a:lnTo>
                  <a:lnTo>
                    <a:pt x="8391" y="17630"/>
                  </a:lnTo>
                  <a:lnTo>
                    <a:pt x="9199" y="17630"/>
                  </a:lnTo>
                  <a:lnTo>
                    <a:pt x="9278" y="17611"/>
                  </a:lnTo>
                  <a:lnTo>
                    <a:pt x="9514" y="17611"/>
                  </a:lnTo>
                  <a:lnTo>
                    <a:pt x="9711" y="17591"/>
                  </a:lnTo>
                  <a:lnTo>
                    <a:pt x="9908" y="17571"/>
                  </a:lnTo>
                  <a:lnTo>
                    <a:pt x="9987" y="17552"/>
                  </a:lnTo>
                  <a:lnTo>
                    <a:pt x="10125" y="17532"/>
                  </a:lnTo>
                  <a:lnTo>
                    <a:pt x="10243" y="17512"/>
                  </a:lnTo>
                  <a:lnTo>
                    <a:pt x="10282" y="17512"/>
                  </a:lnTo>
                  <a:lnTo>
                    <a:pt x="10342" y="17492"/>
                  </a:lnTo>
                  <a:lnTo>
                    <a:pt x="10479" y="17473"/>
                  </a:lnTo>
                  <a:lnTo>
                    <a:pt x="10736" y="17414"/>
                  </a:lnTo>
                  <a:lnTo>
                    <a:pt x="10755" y="17414"/>
                  </a:lnTo>
                  <a:lnTo>
                    <a:pt x="11031" y="17355"/>
                  </a:lnTo>
                  <a:lnTo>
                    <a:pt x="11346" y="17256"/>
                  </a:lnTo>
                  <a:lnTo>
                    <a:pt x="11701" y="17158"/>
                  </a:lnTo>
                  <a:lnTo>
                    <a:pt x="12095" y="17000"/>
                  </a:lnTo>
                  <a:lnTo>
                    <a:pt x="12173" y="16961"/>
                  </a:lnTo>
                  <a:lnTo>
                    <a:pt x="12508" y="16823"/>
                  </a:lnTo>
                  <a:lnTo>
                    <a:pt x="12607" y="16764"/>
                  </a:lnTo>
                  <a:lnTo>
                    <a:pt x="12705" y="16724"/>
                  </a:lnTo>
                  <a:lnTo>
                    <a:pt x="13119" y="16507"/>
                  </a:lnTo>
                  <a:lnTo>
                    <a:pt x="13493" y="16271"/>
                  </a:lnTo>
                  <a:lnTo>
                    <a:pt x="13671" y="16173"/>
                  </a:lnTo>
                  <a:lnTo>
                    <a:pt x="13769" y="16094"/>
                  </a:lnTo>
                  <a:lnTo>
                    <a:pt x="13848" y="16054"/>
                  </a:lnTo>
                  <a:lnTo>
                    <a:pt x="13966" y="15956"/>
                  </a:lnTo>
                  <a:lnTo>
                    <a:pt x="14242" y="15759"/>
                  </a:lnTo>
                  <a:lnTo>
                    <a:pt x="14262" y="15739"/>
                  </a:lnTo>
                  <a:lnTo>
                    <a:pt x="14439" y="15601"/>
                  </a:lnTo>
                  <a:lnTo>
                    <a:pt x="14695" y="15385"/>
                  </a:lnTo>
                  <a:lnTo>
                    <a:pt x="14813" y="15267"/>
                  </a:lnTo>
                  <a:lnTo>
                    <a:pt x="14852" y="15227"/>
                  </a:lnTo>
                  <a:lnTo>
                    <a:pt x="15049" y="15050"/>
                  </a:lnTo>
                  <a:lnTo>
                    <a:pt x="15246" y="14833"/>
                  </a:lnTo>
                  <a:lnTo>
                    <a:pt x="15306" y="14774"/>
                  </a:lnTo>
                  <a:lnTo>
                    <a:pt x="15542" y="14498"/>
                  </a:lnTo>
                  <a:lnTo>
                    <a:pt x="15798" y="14203"/>
                  </a:lnTo>
                  <a:lnTo>
                    <a:pt x="15857" y="14124"/>
                  </a:lnTo>
                  <a:lnTo>
                    <a:pt x="16192" y="13651"/>
                  </a:lnTo>
                  <a:lnTo>
                    <a:pt x="16448" y="13218"/>
                  </a:lnTo>
                  <a:lnTo>
                    <a:pt x="16468" y="13198"/>
                  </a:lnTo>
                  <a:lnTo>
                    <a:pt x="16527" y="13100"/>
                  </a:lnTo>
                  <a:lnTo>
                    <a:pt x="16684" y="12785"/>
                  </a:lnTo>
                  <a:lnTo>
                    <a:pt x="16704" y="12745"/>
                  </a:lnTo>
                  <a:lnTo>
                    <a:pt x="16743" y="12686"/>
                  </a:lnTo>
                  <a:lnTo>
                    <a:pt x="16803" y="12528"/>
                  </a:lnTo>
                  <a:lnTo>
                    <a:pt x="17019" y="12036"/>
                  </a:lnTo>
                  <a:lnTo>
                    <a:pt x="17059" y="11957"/>
                  </a:lnTo>
                  <a:lnTo>
                    <a:pt x="17059" y="11918"/>
                  </a:lnTo>
                  <a:lnTo>
                    <a:pt x="17078" y="11898"/>
                  </a:lnTo>
                  <a:lnTo>
                    <a:pt x="17177" y="11603"/>
                  </a:lnTo>
                  <a:lnTo>
                    <a:pt x="17275" y="11287"/>
                  </a:lnTo>
                  <a:lnTo>
                    <a:pt x="17394" y="10795"/>
                  </a:lnTo>
                  <a:lnTo>
                    <a:pt x="17413" y="10736"/>
                  </a:lnTo>
                  <a:lnTo>
                    <a:pt x="17433" y="10637"/>
                  </a:lnTo>
                  <a:lnTo>
                    <a:pt x="17433" y="10618"/>
                  </a:lnTo>
                  <a:lnTo>
                    <a:pt x="17512" y="10263"/>
                  </a:lnTo>
                  <a:lnTo>
                    <a:pt x="17551" y="9909"/>
                  </a:lnTo>
                  <a:lnTo>
                    <a:pt x="17591" y="9574"/>
                  </a:lnTo>
                  <a:lnTo>
                    <a:pt x="17630" y="8963"/>
                  </a:lnTo>
                  <a:lnTo>
                    <a:pt x="17630" y="8845"/>
                  </a:lnTo>
                  <a:lnTo>
                    <a:pt x="17591" y="8096"/>
                  </a:lnTo>
                  <a:lnTo>
                    <a:pt x="17531" y="7584"/>
                  </a:lnTo>
                  <a:lnTo>
                    <a:pt x="17551" y="7584"/>
                  </a:lnTo>
                  <a:lnTo>
                    <a:pt x="17531" y="7545"/>
                  </a:lnTo>
                  <a:lnTo>
                    <a:pt x="17531" y="7505"/>
                  </a:lnTo>
                  <a:lnTo>
                    <a:pt x="17413" y="6836"/>
                  </a:lnTo>
                  <a:lnTo>
                    <a:pt x="17354" y="6678"/>
                  </a:lnTo>
                  <a:lnTo>
                    <a:pt x="17315" y="6520"/>
                  </a:lnTo>
                  <a:lnTo>
                    <a:pt x="17275" y="6343"/>
                  </a:lnTo>
                  <a:lnTo>
                    <a:pt x="17256" y="6245"/>
                  </a:lnTo>
                  <a:lnTo>
                    <a:pt x="17216" y="6127"/>
                  </a:lnTo>
                  <a:lnTo>
                    <a:pt x="17039" y="5654"/>
                  </a:lnTo>
                  <a:lnTo>
                    <a:pt x="17039" y="5614"/>
                  </a:lnTo>
                  <a:lnTo>
                    <a:pt x="17000" y="5555"/>
                  </a:lnTo>
                  <a:lnTo>
                    <a:pt x="16842" y="5181"/>
                  </a:lnTo>
                  <a:lnTo>
                    <a:pt x="16842" y="5201"/>
                  </a:lnTo>
                  <a:lnTo>
                    <a:pt x="16822" y="5142"/>
                  </a:lnTo>
                  <a:lnTo>
                    <a:pt x="16822" y="5122"/>
                  </a:lnTo>
                  <a:lnTo>
                    <a:pt x="16783" y="5063"/>
                  </a:lnTo>
                  <a:lnTo>
                    <a:pt x="16783" y="5043"/>
                  </a:lnTo>
                  <a:lnTo>
                    <a:pt x="16665" y="4807"/>
                  </a:lnTo>
                  <a:lnTo>
                    <a:pt x="16665" y="4826"/>
                  </a:lnTo>
                  <a:lnTo>
                    <a:pt x="16566" y="4610"/>
                  </a:lnTo>
                  <a:lnTo>
                    <a:pt x="16507" y="4511"/>
                  </a:lnTo>
                  <a:lnTo>
                    <a:pt x="16369" y="4255"/>
                  </a:lnTo>
                  <a:lnTo>
                    <a:pt x="16330" y="4216"/>
                  </a:lnTo>
                  <a:lnTo>
                    <a:pt x="16251" y="4078"/>
                  </a:lnTo>
                  <a:lnTo>
                    <a:pt x="16231" y="4058"/>
                  </a:lnTo>
                  <a:lnTo>
                    <a:pt x="16212" y="4039"/>
                  </a:lnTo>
                  <a:lnTo>
                    <a:pt x="16172" y="3960"/>
                  </a:lnTo>
                  <a:lnTo>
                    <a:pt x="16153" y="3920"/>
                  </a:lnTo>
                  <a:lnTo>
                    <a:pt x="15896" y="3566"/>
                  </a:lnTo>
                  <a:lnTo>
                    <a:pt x="15857" y="3526"/>
                  </a:lnTo>
                  <a:lnTo>
                    <a:pt x="15778" y="3408"/>
                  </a:lnTo>
                  <a:lnTo>
                    <a:pt x="15719" y="3349"/>
                  </a:lnTo>
                  <a:lnTo>
                    <a:pt x="15699" y="3290"/>
                  </a:lnTo>
                  <a:lnTo>
                    <a:pt x="15522" y="3093"/>
                  </a:lnTo>
                  <a:lnTo>
                    <a:pt x="15384" y="2935"/>
                  </a:lnTo>
                  <a:lnTo>
                    <a:pt x="15345" y="2896"/>
                  </a:lnTo>
                  <a:lnTo>
                    <a:pt x="14990" y="2522"/>
                  </a:lnTo>
                  <a:lnTo>
                    <a:pt x="14852" y="2404"/>
                  </a:lnTo>
                  <a:lnTo>
                    <a:pt x="14734" y="2285"/>
                  </a:lnTo>
                  <a:lnTo>
                    <a:pt x="14478" y="2069"/>
                  </a:lnTo>
                  <a:lnTo>
                    <a:pt x="14458" y="2049"/>
                  </a:lnTo>
                  <a:lnTo>
                    <a:pt x="14321" y="1931"/>
                  </a:lnTo>
                  <a:lnTo>
                    <a:pt x="14281" y="1911"/>
                  </a:lnTo>
                  <a:lnTo>
                    <a:pt x="13966" y="1655"/>
                  </a:lnTo>
                  <a:lnTo>
                    <a:pt x="13848" y="1576"/>
                  </a:lnTo>
                  <a:lnTo>
                    <a:pt x="13828" y="1576"/>
                  </a:lnTo>
                  <a:lnTo>
                    <a:pt x="13808" y="1557"/>
                  </a:lnTo>
                  <a:lnTo>
                    <a:pt x="13710" y="1478"/>
                  </a:lnTo>
                  <a:lnTo>
                    <a:pt x="13690" y="1478"/>
                  </a:lnTo>
                  <a:lnTo>
                    <a:pt x="13671" y="1458"/>
                  </a:lnTo>
                  <a:lnTo>
                    <a:pt x="13454" y="1320"/>
                  </a:lnTo>
                  <a:lnTo>
                    <a:pt x="13434" y="1320"/>
                  </a:lnTo>
                  <a:lnTo>
                    <a:pt x="13414" y="1300"/>
                  </a:lnTo>
                  <a:lnTo>
                    <a:pt x="13395" y="1281"/>
                  </a:lnTo>
                  <a:lnTo>
                    <a:pt x="13316" y="1241"/>
                  </a:lnTo>
                  <a:lnTo>
                    <a:pt x="13277" y="1202"/>
                  </a:lnTo>
                  <a:lnTo>
                    <a:pt x="13237" y="1202"/>
                  </a:lnTo>
                  <a:lnTo>
                    <a:pt x="13218" y="1182"/>
                  </a:lnTo>
                  <a:lnTo>
                    <a:pt x="13080" y="1103"/>
                  </a:lnTo>
                  <a:lnTo>
                    <a:pt x="13099" y="1123"/>
                  </a:lnTo>
                  <a:lnTo>
                    <a:pt x="12902" y="1005"/>
                  </a:lnTo>
                  <a:lnTo>
                    <a:pt x="12843" y="985"/>
                  </a:lnTo>
                  <a:lnTo>
                    <a:pt x="12764" y="946"/>
                  </a:lnTo>
                  <a:lnTo>
                    <a:pt x="12508" y="808"/>
                  </a:lnTo>
                  <a:lnTo>
                    <a:pt x="12489" y="808"/>
                  </a:lnTo>
                  <a:lnTo>
                    <a:pt x="12430" y="788"/>
                  </a:lnTo>
                  <a:lnTo>
                    <a:pt x="12410" y="769"/>
                  </a:lnTo>
                  <a:lnTo>
                    <a:pt x="12390" y="769"/>
                  </a:lnTo>
                  <a:lnTo>
                    <a:pt x="12292" y="709"/>
                  </a:lnTo>
                  <a:lnTo>
                    <a:pt x="12233" y="690"/>
                  </a:lnTo>
                  <a:lnTo>
                    <a:pt x="12193" y="670"/>
                  </a:lnTo>
                  <a:lnTo>
                    <a:pt x="11898" y="552"/>
                  </a:lnTo>
                  <a:lnTo>
                    <a:pt x="11799" y="532"/>
                  </a:lnTo>
                  <a:lnTo>
                    <a:pt x="11760" y="513"/>
                  </a:lnTo>
                  <a:lnTo>
                    <a:pt x="11740" y="493"/>
                  </a:lnTo>
                  <a:lnTo>
                    <a:pt x="11661" y="473"/>
                  </a:lnTo>
                  <a:lnTo>
                    <a:pt x="11622" y="453"/>
                  </a:lnTo>
                  <a:lnTo>
                    <a:pt x="11602" y="453"/>
                  </a:lnTo>
                  <a:lnTo>
                    <a:pt x="11149" y="316"/>
                  </a:lnTo>
                  <a:lnTo>
                    <a:pt x="11090" y="296"/>
                  </a:lnTo>
                  <a:lnTo>
                    <a:pt x="10972" y="276"/>
                  </a:lnTo>
                  <a:lnTo>
                    <a:pt x="10578" y="178"/>
                  </a:lnTo>
                  <a:lnTo>
                    <a:pt x="10519" y="158"/>
                  </a:lnTo>
                  <a:lnTo>
                    <a:pt x="10440" y="158"/>
                  </a:lnTo>
                  <a:lnTo>
                    <a:pt x="10420" y="138"/>
                  </a:lnTo>
                  <a:lnTo>
                    <a:pt x="10302" y="119"/>
                  </a:lnTo>
                  <a:lnTo>
                    <a:pt x="10263" y="119"/>
                  </a:lnTo>
                  <a:lnTo>
                    <a:pt x="10105" y="99"/>
                  </a:lnTo>
                  <a:lnTo>
                    <a:pt x="9928" y="79"/>
                  </a:lnTo>
                  <a:lnTo>
                    <a:pt x="9711" y="40"/>
                  </a:lnTo>
                  <a:lnTo>
                    <a:pt x="9692" y="40"/>
                  </a:lnTo>
                  <a:lnTo>
                    <a:pt x="9337" y="20"/>
                  </a:lnTo>
                  <a:lnTo>
                    <a:pt x="9278" y="20"/>
                  </a:lnTo>
                  <a:lnTo>
                    <a:pt x="8904" y="0"/>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8"/>
            <p:cNvSpPr/>
            <p:nvPr/>
          </p:nvSpPr>
          <p:spPr>
            <a:xfrm>
              <a:off x="1527950" y="2249800"/>
              <a:ext cx="440750" cy="440775"/>
            </a:xfrm>
            <a:custGeom>
              <a:avLst/>
              <a:gdLst/>
              <a:ahLst/>
              <a:cxnLst/>
              <a:rect l="l" t="t" r="r" b="b"/>
              <a:pathLst>
                <a:path w="17630" h="17631" fill="none" extrusionOk="0">
                  <a:moveTo>
                    <a:pt x="17591" y="8096"/>
                  </a:moveTo>
                  <a:lnTo>
                    <a:pt x="17531" y="7584"/>
                  </a:lnTo>
                  <a:lnTo>
                    <a:pt x="17551" y="7584"/>
                  </a:lnTo>
                  <a:lnTo>
                    <a:pt x="17551" y="7584"/>
                  </a:lnTo>
                  <a:lnTo>
                    <a:pt x="17531" y="7545"/>
                  </a:lnTo>
                  <a:lnTo>
                    <a:pt x="17531" y="7545"/>
                  </a:lnTo>
                  <a:lnTo>
                    <a:pt x="17531" y="7545"/>
                  </a:lnTo>
                  <a:lnTo>
                    <a:pt x="17531" y="7545"/>
                  </a:lnTo>
                  <a:lnTo>
                    <a:pt x="17531" y="7505"/>
                  </a:lnTo>
                  <a:lnTo>
                    <a:pt x="17531" y="7505"/>
                  </a:lnTo>
                  <a:lnTo>
                    <a:pt x="17413" y="6836"/>
                  </a:lnTo>
                  <a:lnTo>
                    <a:pt x="17413" y="6836"/>
                  </a:lnTo>
                  <a:lnTo>
                    <a:pt x="17354" y="6678"/>
                  </a:lnTo>
                  <a:lnTo>
                    <a:pt x="17354" y="6678"/>
                  </a:lnTo>
                  <a:lnTo>
                    <a:pt x="17315" y="6520"/>
                  </a:lnTo>
                  <a:lnTo>
                    <a:pt x="17315" y="6520"/>
                  </a:lnTo>
                  <a:lnTo>
                    <a:pt x="17275" y="6343"/>
                  </a:lnTo>
                  <a:lnTo>
                    <a:pt x="17275" y="6343"/>
                  </a:lnTo>
                  <a:lnTo>
                    <a:pt x="17256" y="6245"/>
                  </a:lnTo>
                  <a:lnTo>
                    <a:pt x="17256" y="6245"/>
                  </a:lnTo>
                  <a:lnTo>
                    <a:pt x="17216" y="6127"/>
                  </a:lnTo>
                  <a:lnTo>
                    <a:pt x="17216" y="6127"/>
                  </a:lnTo>
                  <a:lnTo>
                    <a:pt x="17216" y="6127"/>
                  </a:lnTo>
                  <a:lnTo>
                    <a:pt x="17216" y="6127"/>
                  </a:lnTo>
                  <a:lnTo>
                    <a:pt x="17039" y="5654"/>
                  </a:lnTo>
                  <a:lnTo>
                    <a:pt x="17039" y="5654"/>
                  </a:lnTo>
                  <a:lnTo>
                    <a:pt x="17039" y="5614"/>
                  </a:lnTo>
                  <a:lnTo>
                    <a:pt x="17039" y="5614"/>
                  </a:lnTo>
                  <a:lnTo>
                    <a:pt x="17000" y="5555"/>
                  </a:lnTo>
                  <a:lnTo>
                    <a:pt x="17000" y="5555"/>
                  </a:lnTo>
                  <a:lnTo>
                    <a:pt x="16842" y="5181"/>
                  </a:lnTo>
                  <a:lnTo>
                    <a:pt x="16842" y="5201"/>
                  </a:lnTo>
                  <a:lnTo>
                    <a:pt x="16842" y="5201"/>
                  </a:lnTo>
                  <a:lnTo>
                    <a:pt x="16822" y="5142"/>
                  </a:lnTo>
                  <a:lnTo>
                    <a:pt x="16822" y="5122"/>
                  </a:lnTo>
                  <a:lnTo>
                    <a:pt x="16822" y="5122"/>
                  </a:lnTo>
                  <a:lnTo>
                    <a:pt x="16783" y="5063"/>
                  </a:lnTo>
                  <a:lnTo>
                    <a:pt x="16783" y="5063"/>
                  </a:lnTo>
                  <a:lnTo>
                    <a:pt x="16783" y="5043"/>
                  </a:lnTo>
                  <a:lnTo>
                    <a:pt x="16783" y="5023"/>
                  </a:lnTo>
                  <a:lnTo>
                    <a:pt x="16783" y="5023"/>
                  </a:lnTo>
                  <a:lnTo>
                    <a:pt x="16783" y="5043"/>
                  </a:lnTo>
                  <a:lnTo>
                    <a:pt x="16783" y="5043"/>
                  </a:lnTo>
                  <a:lnTo>
                    <a:pt x="16665" y="4807"/>
                  </a:lnTo>
                  <a:lnTo>
                    <a:pt x="16665" y="4826"/>
                  </a:lnTo>
                  <a:lnTo>
                    <a:pt x="16566" y="4610"/>
                  </a:lnTo>
                  <a:lnTo>
                    <a:pt x="16566" y="4610"/>
                  </a:lnTo>
                  <a:lnTo>
                    <a:pt x="16507" y="4511"/>
                  </a:lnTo>
                  <a:lnTo>
                    <a:pt x="16507" y="4511"/>
                  </a:lnTo>
                  <a:lnTo>
                    <a:pt x="16507" y="4511"/>
                  </a:lnTo>
                  <a:lnTo>
                    <a:pt x="16369" y="4255"/>
                  </a:lnTo>
                  <a:lnTo>
                    <a:pt x="16330" y="4216"/>
                  </a:lnTo>
                  <a:lnTo>
                    <a:pt x="16330" y="4216"/>
                  </a:lnTo>
                  <a:lnTo>
                    <a:pt x="16251" y="4078"/>
                  </a:lnTo>
                  <a:lnTo>
                    <a:pt x="16251" y="4078"/>
                  </a:lnTo>
                  <a:lnTo>
                    <a:pt x="16231" y="4058"/>
                  </a:lnTo>
                  <a:lnTo>
                    <a:pt x="16212" y="4039"/>
                  </a:lnTo>
                  <a:lnTo>
                    <a:pt x="16212" y="4039"/>
                  </a:lnTo>
                  <a:lnTo>
                    <a:pt x="16172" y="3960"/>
                  </a:lnTo>
                  <a:lnTo>
                    <a:pt x="16172" y="3960"/>
                  </a:lnTo>
                  <a:lnTo>
                    <a:pt x="16153" y="3920"/>
                  </a:lnTo>
                  <a:lnTo>
                    <a:pt x="15896" y="3566"/>
                  </a:lnTo>
                  <a:lnTo>
                    <a:pt x="15896" y="3566"/>
                  </a:lnTo>
                  <a:lnTo>
                    <a:pt x="15857" y="3526"/>
                  </a:lnTo>
                  <a:lnTo>
                    <a:pt x="15857" y="3526"/>
                  </a:lnTo>
                  <a:lnTo>
                    <a:pt x="15778" y="3408"/>
                  </a:lnTo>
                  <a:lnTo>
                    <a:pt x="15778" y="3408"/>
                  </a:lnTo>
                  <a:lnTo>
                    <a:pt x="15719" y="3349"/>
                  </a:lnTo>
                  <a:lnTo>
                    <a:pt x="15719" y="3349"/>
                  </a:lnTo>
                  <a:lnTo>
                    <a:pt x="15699" y="3290"/>
                  </a:lnTo>
                  <a:lnTo>
                    <a:pt x="15522" y="3093"/>
                  </a:lnTo>
                  <a:lnTo>
                    <a:pt x="15522" y="3093"/>
                  </a:lnTo>
                  <a:lnTo>
                    <a:pt x="15384" y="2935"/>
                  </a:lnTo>
                  <a:lnTo>
                    <a:pt x="15384" y="2935"/>
                  </a:lnTo>
                  <a:lnTo>
                    <a:pt x="15345" y="2896"/>
                  </a:lnTo>
                  <a:lnTo>
                    <a:pt x="14990" y="2522"/>
                  </a:lnTo>
                  <a:lnTo>
                    <a:pt x="14990" y="2522"/>
                  </a:lnTo>
                  <a:lnTo>
                    <a:pt x="14852" y="2404"/>
                  </a:lnTo>
                  <a:lnTo>
                    <a:pt x="14852" y="2404"/>
                  </a:lnTo>
                  <a:lnTo>
                    <a:pt x="14734" y="2285"/>
                  </a:lnTo>
                  <a:lnTo>
                    <a:pt x="14478" y="2069"/>
                  </a:lnTo>
                  <a:lnTo>
                    <a:pt x="14478" y="2069"/>
                  </a:lnTo>
                  <a:lnTo>
                    <a:pt x="14458" y="2049"/>
                  </a:lnTo>
                  <a:lnTo>
                    <a:pt x="14321" y="1931"/>
                  </a:lnTo>
                  <a:lnTo>
                    <a:pt x="14321" y="1931"/>
                  </a:lnTo>
                  <a:lnTo>
                    <a:pt x="14281" y="1911"/>
                  </a:lnTo>
                  <a:lnTo>
                    <a:pt x="14281" y="1911"/>
                  </a:lnTo>
                  <a:lnTo>
                    <a:pt x="13966" y="1655"/>
                  </a:lnTo>
                  <a:lnTo>
                    <a:pt x="13966" y="1655"/>
                  </a:lnTo>
                  <a:lnTo>
                    <a:pt x="13848" y="1576"/>
                  </a:lnTo>
                  <a:lnTo>
                    <a:pt x="13828" y="1576"/>
                  </a:lnTo>
                  <a:lnTo>
                    <a:pt x="13828" y="1576"/>
                  </a:lnTo>
                  <a:lnTo>
                    <a:pt x="13808" y="1557"/>
                  </a:lnTo>
                  <a:lnTo>
                    <a:pt x="13808" y="1557"/>
                  </a:lnTo>
                  <a:lnTo>
                    <a:pt x="13710" y="1478"/>
                  </a:lnTo>
                  <a:lnTo>
                    <a:pt x="13690" y="1478"/>
                  </a:lnTo>
                  <a:lnTo>
                    <a:pt x="13671" y="1458"/>
                  </a:lnTo>
                  <a:lnTo>
                    <a:pt x="13454" y="1320"/>
                  </a:lnTo>
                  <a:lnTo>
                    <a:pt x="13434" y="1320"/>
                  </a:lnTo>
                  <a:lnTo>
                    <a:pt x="13434" y="1320"/>
                  </a:lnTo>
                  <a:lnTo>
                    <a:pt x="13414" y="1300"/>
                  </a:lnTo>
                  <a:lnTo>
                    <a:pt x="13414" y="1300"/>
                  </a:lnTo>
                  <a:lnTo>
                    <a:pt x="13395" y="1281"/>
                  </a:lnTo>
                  <a:lnTo>
                    <a:pt x="13395" y="1281"/>
                  </a:lnTo>
                  <a:lnTo>
                    <a:pt x="13316" y="1241"/>
                  </a:lnTo>
                  <a:lnTo>
                    <a:pt x="13316" y="1241"/>
                  </a:lnTo>
                  <a:lnTo>
                    <a:pt x="13277" y="1202"/>
                  </a:lnTo>
                  <a:lnTo>
                    <a:pt x="13277" y="1202"/>
                  </a:lnTo>
                  <a:lnTo>
                    <a:pt x="13237" y="1202"/>
                  </a:lnTo>
                  <a:lnTo>
                    <a:pt x="13237" y="1202"/>
                  </a:lnTo>
                  <a:lnTo>
                    <a:pt x="13218" y="1182"/>
                  </a:lnTo>
                  <a:lnTo>
                    <a:pt x="13218" y="1182"/>
                  </a:lnTo>
                  <a:lnTo>
                    <a:pt x="13218" y="1182"/>
                  </a:lnTo>
                  <a:lnTo>
                    <a:pt x="13080" y="1103"/>
                  </a:lnTo>
                  <a:lnTo>
                    <a:pt x="13099" y="1123"/>
                  </a:lnTo>
                  <a:lnTo>
                    <a:pt x="12902" y="1005"/>
                  </a:lnTo>
                  <a:lnTo>
                    <a:pt x="12902" y="1005"/>
                  </a:lnTo>
                  <a:lnTo>
                    <a:pt x="12843" y="985"/>
                  </a:lnTo>
                  <a:lnTo>
                    <a:pt x="12843" y="985"/>
                  </a:lnTo>
                  <a:lnTo>
                    <a:pt x="12764" y="946"/>
                  </a:lnTo>
                  <a:lnTo>
                    <a:pt x="12764" y="946"/>
                  </a:lnTo>
                  <a:lnTo>
                    <a:pt x="12508" y="808"/>
                  </a:lnTo>
                  <a:lnTo>
                    <a:pt x="12489" y="808"/>
                  </a:lnTo>
                  <a:lnTo>
                    <a:pt x="12430" y="788"/>
                  </a:lnTo>
                  <a:lnTo>
                    <a:pt x="12410" y="769"/>
                  </a:lnTo>
                  <a:lnTo>
                    <a:pt x="12390" y="769"/>
                  </a:lnTo>
                  <a:lnTo>
                    <a:pt x="12390" y="769"/>
                  </a:lnTo>
                  <a:lnTo>
                    <a:pt x="12292" y="709"/>
                  </a:lnTo>
                  <a:lnTo>
                    <a:pt x="12233" y="690"/>
                  </a:lnTo>
                  <a:lnTo>
                    <a:pt x="12233" y="690"/>
                  </a:lnTo>
                  <a:lnTo>
                    <a:pt x="12193" y="670"/>
                  </a:lnTo>
                  <a:lnTo>
                    <a:pt x="11898" y="552"/>
                  </a:lnTo>
                  <a:lnTo>
                    <a:pt x="11898" y="552"/>
                  </a:lnTo>
                  <a:lnTo>
                    <a:pt x="11799" y="532"/>
                  </a:lnTo>
                  <a:lnTo>
                    <a:pt x="11799" y="532"/>
                  </a:lnTo>
                  <a:lnTo>
                    <a:pt x="11760" y="513"/>
                  </a:lnTo>
                  <a:lnTo>
                    <a:pt x="11740" y="493"/>
                  </a:lnTo>
                  <a:lnTo>
                    <a:pt x="11661" y="473"/>
                  </a:lnTo>
                  <a:lnTo>
                    <a:pt x="11661" y="473"/>
                  </a:lnTo>
                  <a:lnTo>
                    <a:pt x="11661" y="473"/>
                  </a:lnTo>
                  <a:lnTo>
                    <a:pt x="11622" y="453"/>
                  </a:lnTo>
                  <a:lnTo>
                    <a:pt x="11602" y="453"/>
                  </a:lnTo>
                  <a:lnTo>
                    <a:pt x="11602" y="453"/>
                  </a:lnTo>
                  <a:lnTo>
                    <a:pt x="11149" y="316"/>
                  </a:lnTo>
                  <a:lnTo>
                    <a:pt x="11149" y="316"/>
                  </a:lnTo>
                  <a:lnTo>
                    <a:pt x="11090" y="296"/>
                  </a:lnTo>
                  <a:lnTo>
                    <a:pt x="11090" y="296"/>
                  </a:lnTo>
                  <a:lnTo>
                    <a:pt x="10972" y="276"/>
                  </a:lnTo>
                  <a:lnTo>
                    <a:pt x="10972" y="276"/>
                  </a:lnTo>
                  <a:lnTo>
                    <a:pt x="10972" y="276"/>
                  </a:lnTo>
                  <a:lnTo>
                    <a:pt x="10578" y="178"/>
                  </a:lnTo>
                  <a:lnTo>
                    <a:pt x="10578" y="178"/>
                  </a:lnTo>
                  <a:lnTo>
                    <a:pt x="10519" y="158"/>
                  </a:lnTo>
                  <a:lnTo>
                    <a:pt x="10519" y="158"/>
                  </a:lnTo>
                  <a:lnTo>
                    <a:pt x="10440" y="158"/>
                  </a:lnTo>
                  <a:lnTo>
                    <a:pt x="10420" y="138"/>
                  </a:lnTo>
                  <a:lnTo>
                    <a:pt x="10420" y="138"/>
                  </a:lnTo>
                  <a:lnTo>
                    <a:pt x="10302" y="119"/>
                  </a:lnTo>
                  <a:lnTo>
                    <a:pt x="10302" y="119"/>
                  </a:lnTo>
                  <a:lnTo>
                    <a:pt x="10263" y="119"/>
                  </a:lnTo>
                  <a:lnTo>
                    <a:pt x="10105" y="99"/>
                  </a:lnTo>
                  <a:lnTo>
                    <a:pt x="10105" y="99"/>
                  </a:lnTo>
                  <a:lnTo>
                    <a:pt x="9928" y="79"/>
                  </a:lnTo>
                  <a:lnTo>
                    <a:pt x="9928" y="79"/>
                  </a:lnTo>
                  <a:lnTo>
                    <a:pt x="9711" y="40"/>
                  </a:lnTo>
                  <a:lnTo>
                    <a:pt x="9692" y="40"/>
                  </a:lnTo>
                  <a:lnTo>
                    <a:pt x="9692" y="40"/>
                  </a:lnTo>
                  <a:lnTo>
                    <a:pt x="9692" y="40"/>
                  </a:lnTo>
                  <a:lnTo>
                    <a:pt x="9337" y="20"/>
                  </a:lnTo>
                  <a:lnTo>
                    <a:pt x="9337" y="20"/>
                  </a:lnTo>
                  <a:lnTo>
                    <a:pt x="9278" y="20"/>
                  </a:lnTo>
                  <a:lnTo>
                    <a:pt x="9278" y="20"/>
                  </a:lnTo>
                  <a:lnTo>
                    <a:pt x="8904" y="0"/>
                  </a:lnTo>
                  <a:lnTo>
                    <a:pt x="8746" y="0"/>
                  </a:lnTo>
                  <a:lnTo>
                    <a:pt x="8746" y="0"/>
                  </a:lnTo>
                  <a:lnTo>
                    <a:pt x="8726" y="0"/>
                  </a:lnTo>
                  <a:lnTo>
                    <a:pt x="8726" y="0"/>
                  </a:lnTo>
                  <a:lnTo>
                    <a:pt x="8667" y="0"/>
                  </a:lnTo>
                  <a:lnTo>
                    <a:pt x="8667" y="0"/>
                  </a:lnTo>
                  <a:lnTo>
                    <a:pt x="8667" y="0"/>
                  </a:lnTo>
                  <a:lnTo>
                    <a:pt x="8549" y="0"/>
                  </a:lnTo>
                  <a:lnTo>
                    <a:pt x="8549" y="0"/>
                  </a:lnTo>
                  <a:lnTo>
                    <a:pt x="8510" y="0"/>
                  </a:lnTo>
                  <a:lnTo>
                    <a:pt x="8510" y="0"/>
                  </a:lnTo>
                  <a:lnTo>
                    <a:pt x="8116" y="20"/>
                  </a:lnTo>
                  <a:lnTo>
                    <a:pt x="8116" y="20"/>
                  </a:lnTo>
                  <a:lnTo>
                    <a:pt x="8116" y="20"/>
                  </a:lnTo>
                  <a:lnTo>
                    <a:pt x="8116" y="20"/>
                  </a:lnTo>
                  <a:lnTo>
                    <a:pt x="8096" y="20"/>
                  </a:lnTo>
                  <a:lnTo>
                    <a:pt x="8096" y="20"/>
                  </a:lnTo>
                  <a:lnTo>
                    <a:pt x="8096" y="20"/>
                  </a:lnTo>
                  <a:lnTo>
                    <a:pt x="7741" y="59"/>
                  </a:lnTo>
                  <a:lnTo>
                    <a:pt x="7288" y="138"/>
                  </a:lnTo>
                  <a:lnTo>
                    <a:pt x="7288" y="138"/>
                  </a:lnTo>
                  <a:lnTo>
                    <a:pt x="7210" y="138"/>
                  </a:lnTo>
                  <a:lnTo>
                    <a:pt x="7210" y="138"/>
                  </a:lnTo>
                  <a:lnTo>
                    <a:pt x="7150" y="158"/>
                  </a:lnTo>
                  <a:lnTo>
                    <a:pt x="7013" y="178"/>
                  </a:lnTo>
                  <a:lnTo>
                    <a:pt x="7013" y="197"/>
                  </a:lnTo>
                  <a:lnTo>
                    <a:pt x="7013" y="197"/>
                  </a:lnTo>
                  <a:lnTo>
                    <a:pt x="6776" y="237"/>
                  </a:lnTo>
                  <a:lnTo>
                    <a:pt x="6776" y="237"/>
                  </a:lnTo>
                  <a:lnTo>
                    <a:pt x="6737" y="256"/>
                  </a:lnTo>
                  <a:lnTo>
                    <a:pt x="6737" y="256"/>
                  </a:lnTo>
                  <a:lnTo>
                    <a:pt x="6579" y="296"/>
                  </a:lnTo>
                  <a:lnTo>
                    <a:pt x="6579" y="296"/>
                  </a:lnTo>
                  <a:lnTo>
                    <a:pt x="6441" y="316"/>
                  </a:lnTo>
                  <a:lnTo>
                    <a:pt x="6402" y="335"/>
                  </a:lnTo>
                  <a:lnTo>
                    <a:pt x="6402" y="335"/>
                  </a:lnTo>
                  <a:lnTo>
                    <a:pt x="6363" y="355"/>
                  </a:lnTo>
                  <a:lnTo>
                    <a:pt x="6363" y="355"/>
                  </a:lnTo>
                  <a:lnTo>
                    <a:pt x="6106" y="434"/>
                  </a:lnTo>
                  <a:lnTo>
                    <a:pt x="6087" y="434"/>
                  </a:lnTo>
                  <a:lnTo>
                    <a:pt x="6047" y="453"/>
                  </a:lnTo>
                  <a:lnTo>
                    <a:pt x="6028" y="453"/>
                  </a:lnTo>
                  <a:lnTo>
                    <a:pt x="6028" y="453"/>
                  </a:lnTo>
                  <a:lnTo>
                    <a:pt x="5890" y="493"/>
                  </a:lnTo>
                  <a:lnTo>
                    <a:pt x="5870" y="513"/>
                  </a:lnTo>
                  <a:lnTo>
                    <a:pt x="5870" y="513"/>
                  </a:lnTo>
                  <a:lnTo>
                    <a:pt x="5594" y="611"/>
                  </a:lnTo>
                  <a:lnTo>
                    <a:pt x="5594" y="611"/>
                  </a:lnTo>
                  <a:lnTo>
                    <a:pt x="5378" y="709"/>
                  </a:lnTo>
                  <a:lnTo>
                    <a:pt x="5378" y="709"/>
                  </a:lnTo>
                  <a:lnTo>
                    <a:pt x="5240" y="769"/>
                  </a:lnTo>
                  <a:lnTo>
                    <a:pt x="5240" y="769"/>
                  </a:lnTo>
                  <a:lnTo>
                    <a:pt x="5043" y="847"/>
                  </a:lnTo>
                  <a:lnTo>
                    <a:pt x="5043" y="847"/>
                  </a:lnTo>
                  <a:lnTo>
                    <a:pt x="4885" y="926"/>
                  </a:lnTo>
                  <a:lnTo>
                    <a:pt x="4885" y="926"/>
                  </a:lnTo>
                  <a:lnTo>
                    <a:pt x="4747" y="1005"/>
                  </a:lnTo>
                  <a:lnTo>
                    <a:pt x="4491" y="1123"/>
                  </a:lnTo>
                  <a:lnTo>
                    <a:pt x="4491" y="1123"/>
                  </a:lnTo>
                  <a:lnTo>
                    <a:pt x="4491" y="1123"/>
                  </a:lnTo>
                  <a:lnTo>
                    <a:pt x="4452" y="1163"/>
                  </a:lnTo>
                  <a:lnTo>
                    <a:pt x="4452" y="1163"/>
                  </a:lnTo>
                  <a:lnTo>
                    <a:pt x="4393" y="1182"/>
                  </a:lnTo>
                  <a:lnTo>
                    <a:pt x="4393" y="1182"/>
                  </a:lnTo>
                  <a:lnTo>
                    <a:pt x="4334" y="1222"/>
                  </a:lnTo>
                  <a:lnTo>
                    <a:pt x="4294" y="1241"/>
                  </a:lnTo>
                  <a:lnTo>
                    <a:pt x="4294" y="1241"/>
                  </a:lnTo>
                  <a:lnTo>
                    <a:pt x="3979" y="1458"/>
                  </a:lnTo>
                  <a:lnTo>
                    <a:pt x="3979" y="1458"/>
                  </a:lnTo>
                  <a:lnTo>
                    <a:pt x="3920" y="1497"/>
                  </a:lnTo>
                  <a:lnTo>
                    <a:pt x="3920" y="1497"/>
                  </a:lnTo>
                  <a:lnTo>
                    <a:pt x="3762" y="1596"/>
                  </a:lnTo>
                  <a:lnTo>
                    <a:pt x="3743" y="1596"/>
                  </a:lnTo>
                  <a:lnTo>
                    <a:pt x="3329" y="1911"/>
                  </a:lnTo>
                  <a:lnTo>
                    <a:pt x="2994" y="2187"/>
                  </a:lnTo>
                  <a:lnTo>
                    <a:pt x="2994" y="2187"/>
                  </a:lnTo>
                  <a:lnTo>
                    <a:pt x="2856" y="2325"/>
                  </a:lnTo>
                  <a:lnTo>
                    <a:pt x="2856" y="2325"/>
                  </a:lnTo>
                  <a:lnTo>
                    <a:pt x="2797" y="2364"/>
                  </a:lnTo>
                  <a:lnTo>
                    <a:pt x="2797" y="2364"/>
                  </a:lnTo>
                  <a:lnTo>
                    <a:pt x="2738" y="2423"/>
                  </a:lnTo>
                  <a:lnTo>
                    <a:pt x="2738" y="2423"/>
                  </a:lnTo>
                  <a:lnTo>
                    <a:pt x="2561" y="2601"/>
                  </a:lnTo>
                  <a:lnTo>
                    <a:pt x="2561" y="2601"/>
                  </a:lnTo>
                  <a:lnTo>
                    <a:pt x="2423" y="2738"/>
                  </a:lnTo>
                  <a:lnTo>
                    <a:pt x="2423" y="2758"/>
                  </a:lnTo>
                  <a:lnTo>
                    <a:pt x="2305" y="2857"/>
                  </a:lnTo>
                  <a:lnTo>
                    <a:pt x="2305" y="2876"/>
                  </a:lnTo>
                  <a:lnTo>
                    <a:pt x="2305" y="2876"/>
                  </a:lnTo>
                  <a:lnTo>
                    <a:pt x="2285" y="2896"/>
                  </a:lnTo>
                  <a:lnTo>
                    <a:pt x="1950" y="3270"/>
                  </a:lnTo>
                  <a:lnTo>
                    <a:pt x="1950" y="3270"/>
                  </a:lnTo>
                  <a:lnTo>
                    <a:pt x="1930" y="3310"/>
                  </a:lnTo>
                  <a:lnTo>
                    <a:pt x="1930" y="3310"/>
                  </a:lnTo>
                  <a:lnTo>
                    <a:pt x="1871" y="3369"/>
                  </a:lnTo>
                  <a:lnTo>
                    <a:pt x="1852" y="3388"/>
                  </a:lnTo>
                  <a:lnTo>
                    <a:pt x="1852" y="3388"/>
                  </a:lnTo>
                  <a:lnTo>
                    <a:pt x="1812" y="3448"/>
                  </a:lnTo>
                  <a:lnTo>
                    <a:pt x="1812" y="3448"/>
                  </a:lnTo>
                  <a:lnTo>
                    <a:pt x="1694" y="3625"/>
                  </a:lnTo>
                  <a:lnTo>
                    <a:pt x="1694" y="3625"/>
                  </a:lnTo>
                  <a:lnTo>
                    <a:pt x="1635" y="3684"/>
                  </a:lnTo>
                  <a:lnTo>
                    <a:pt x="1635" y="3684"/>
                  </a:lnTo>
                  <a:lnTo>
                    <a:pt x="1477" y="3901"/>
                  </a:lnTo>
                  <a:lnTo>
                    <a:pt x="1477" y="3920"/>
                  </a:lnTo>
                  <a:lnTo>
                    <a:pt x="1477" y="3920"/>
                  </a:lnTo>
                  <a:lnTo>
                    <a:pt x="1477" y="3940"/>
                  </a:lnTo>
                  <a:lnTo>
                    <a:pt x="1458" y="3940"/>
                  </a:lnTo>
                  <a:lnTo>
                    <a:pt x="1458" y="3940"/>
                  </a:lnTo>
                  <a:lnTo>
                    <a:pt x="1339" y="4137"/>
                  </a:lnTo>
                  <a:lnTo>
                    <a:pt x="1123" y="4511"/>
                  </a:lnTo>
                  <a:lnTo>
                    <a:pt x="1103" y="4531"/>
                  </a:lnTo>
                  <a:lnTo>
                    <a:pt x="1103" y="4531"/>
                  </a:lnTo>
                  <a:lnTo>
                    <a:pt x="1083" y="4570"/>
                  </a:lnTo>
                  <a:lnTo>
                    <a:pt x="1083" y="4570"/>
                  </a:lnTo>
                  <a:lnTo>
                    <a:pt x="906" y="4905"/>
                  </a:lnTo>
                  <a:lnTo>
                    <a:pt x="709" y="5319"/>
                  </a:lnTo>
                  <a:lnTo>
                    <a:pt x="532" y="5772"/>
                  </a:lnTo>
                  <a:lnTo>
                    <a:pt x="374" y="6245"/>
                  </a:lnTo>
                  <a:lnTo>
                    <a:pt x="374" y="6245"/>
                  </a:lnTo>
                  <a:lnTo>
                    <a:pt x="236" y="6757"/>
                  </a:lnTo>
                  <a:lnTo>
                    <a:pt x="236" y="6757"/>
                  </a:lnTo>
                  <a:lnTo>
                    <a:pt x="276" y="6619"/>
                  </a:lnTo>
                  <a:lnTo>
                    <a:pt x="276" y="6619"/>
                  </a:lnTo>
                  <a:lnTo>
                    <a:pt x="197" y="6934"/>
                  </a:lnTo>
                  <a:lnTo>
                    <a:pt x="197" y="6934"/>
                  </a:lnTo>
                  <a:lnTo>
                    <a:pt x="197" y="6954"/>
                  </a:lnTo>
                  <a:lnTo>
                    <a:pt x="197" y="6954"/>
                  </a:lnTo>
                  <a:lnTo>
                    <a:pt x="177" y="7052"/>
                  </a:lnTo>
                  <a:lnTo>
                    <a:pt x="177" y="7052"/>
                  </a:lnTo>
                  <a:lnTo>
                    <a:pt x="138" y="7210"/>
                  </a:lnTo>
                  <a:lnTo>
                    <a:pt x="138" y="7210"/>
                  </a:lnTo>
                  <a:lnTo>
                    <a:pt x="98" y="7486"/>
                  </a:lnTo>
                  <a:lnTo>
                    <a:pt x="98" y="7486"/>
                  </a:lnTo>
                  <a:lnTo>
                    <a:pt x="138" y="7269"/>
                  </a:lnTo>
                  <a:lnTo>
                    <a:pt x="98" y="7505"/>
                  </a:lnTo>
                  <a:lnTo>
                    <a:pt x="98" y="7505"/>
                  </a:lnTo>
                  <a:lnTo>
                    <a:pt x="79" y="7564"/>
                  </a:lnTo>
                  <a:lnTo>
                    <a:pt x="79" y="7564"/>
                  </a:lnTo>
                  <a:lnTo>
                    <a:pt x="79" y="7545"/>
                  </a:lnTo>
                  <a:lnTo>
                    <a:pt x="79" y="7564"/>
                  </a:lnTo>
                  <a:lnTo>
                    <a:pt x="79" y="7564"/>
                  </a:lnTo>
                  <a:lnTo>
                    <a:pt x="39" y="7919"/>
                  </a:lnTo>
                  <a:lnTo>
                    <a:pt x="39" y="7919"/>
                  </a:lnTo>
                  <a:lnTo>
                    <a:pt x="20" y="8096"/>
                  </a:lnTo>
                  <a:lnTo>
                    <a:pt x="20" y="8096"/>
                  </a:lnTo>
                  <a:lnTo>
                    <a:pt x="39" y="7919"/>
                  </a:lnTo>
                  <a:lnTo>
                    <a:pt x="39" y="7919"/>
                  </a:lnTo>
                  <a:lnTo>
                    <a:pt x="20" y="8215"/>
                  </a:lnTo>
                  <a:lnTo>
                    <a:pt x="20" y="8215"/>
                  </a:lnTo>
                  <a:lnTo>
                    <a:pt x="20" y="8274"/>
                  </a:lnTo>
                  <a:lnTo>
                    <a:pt x="20" y="8274"/>
                  </a:lnTo>
                  <a:lnTo>
                    <a:pt x="0" y="8510"/>
                  </a:lnTo>
                  <a:lnTo>
                    <a:pt x="0" y="8510"/>
                  </a:lnTo>
                  <a:lnTo>
                    <a:pt x="0" y="8628"/>
                  </a:lnTo>
                  <a:lnTo>
                    <a:pt x="0" y="8628"/>
                  </a:lnTo>
                  <a:lnTo>
                    <a:pt x="0" y="8707"/>
                  </a:lnTo>
                  <a:lnTo>
                    <a:pt x="0" y="8707"/>
                  </a:lnTo>
                  <a:lnTo>
                    <a:pt x="0" y="8786"/>
                  </a:lnTo>
                  <a:lnTo>
                    <a:pt x="0" y="8786"/>
                  </a:lnTo>
                  <a:lnTo>
                    <a:pt x="0" y="8943"/>
                  </a:lnTo>
                  <a:lnTo>
                    <a:pt x="0" y="8943"/>
                  </a:lnTo>
                  <a:lnTo>
                    <a:pt x="0" y="9042"/>
                  </a:lnTo>
                  <a:lnTo>
                    <a:pt x="0" y="9042"/>
                  </a:lnTo>
                  <a:lnTo>
                    <a:pt x="0" y="9101"/>
                  </a:lnTo>
                  <a:lnTo>
                    <a:pt x="0" y="9101"/>
                  </a:lnTo>
                  <a:lnTo>
                    <a:pt x="20" y="9219"/>
                  </a:lnTo>
                  <a:lnTo>
                    <a:pt x="20" y="9219"/>
                  </a:lnTo>
                  <a:lnTo>
                    <a:pt x="0" y="9062"/>
                  </a:lnTo>
                  <a:lnTo>
                    <a:pt x="0" y="9062"/>
                  </a:lnTo>
                  <a:lnTo>
                    <a:pt x="39" y="9554"/>
                  </a:lnTo>
                  <a:lnTo>
                    <a:pt x="39" y="9554"/>
                  </a:lnTo>
                  <a:lnTo>
                    <a:pt x="20" y="9377"/>
                  </a:lnTo>
                  <a:lnTo>
                    <a:pt x="20" y="9377"/>
                  </a:lnTo>
                  <a:lnTo>
                    <a:pt x="39" y="9593"/>
                  </a:lnTo>
                  <a:lnTo>
                    <a:pt x="39" y="9613"/>
                  </a:lnTo>
                  <a:lnTo>
                    <a:pt x="39" y="9613"/>
                  </a:lnTo>
                  <a:lnTo>
                    <a:pt x="39" y="9633"/>
                  </a:lnTo>
                  <a:lnTo>
                    <a:pt x="39" y="9633"/>
                  </a:lnTo>
                  <a:lnTo>
                    <a:pt x="39" y="9712"/>
                  </a:lnTo>
                  <a:lnTo>
                    <a:pt x="39" y="9712"/>
                  </a:lnTo>
                  <a:lnTo>
                    <a:pt x="59" y="9790"/>
                  </a:lnTo>
                  <a:lnTo>
                    <a:pt x="59" y="9790"/>
                  </a:lnTo>
                  <a:lnTo>
                    <a:pt x="98" y="10106"/>
                  </a:lnTo>
                  <a:lnTo>
                    <a:pt x="98" y="10106"/>
                  </a:lnTo>
                  <a:lnTo>
                    <a:pt x="98" y="10125"/>
                  </a:lnTo>
                  <a:lnTo>
                    <a:pt x="98" y="10125"/>
                  </a:lnTo>
                  <a:lnTo>
                    <a:pt x="79" y="9909"/>
                  </a:lnTo>
                  <a:lnTo>
                    <a:pt x="138" y="10362"/>
                  </a:lnTo>
                  <a:lnTo>
                    <a:pt x="138" y="10362"/>
                  </a:lnTo>
                  <a:lnTo>
                    <a:pt x="138" y="10322"/>
                  </a:lnTo>
                  <a:lnTo>
                    <a:pt x="138" y="10322"/>
                  </a:lnTo>
                  <a:lnTo>
                    <a:pt x="158" y="10440"/>
                  </a:lnTo>
                  <a:lnTo>
                    <a:pt x="158" y="10440"/>
                  </a:lnTo>
                  <a:lnTo>
                    <a:pt x="158" y="10480"/>
                  </a:lnTo>
                  <a:lnTo>
                    <a:pt x="158" y="10480"/>
                  </a:lnTo>
                  <a:lnTo>
                    <a:pt x="158" y="10480"/>
                  </a:lnTo>
                  <a:lnTo>
                    <a:pt x="276" y="10992"/>
                  </a:lnTo>
                  <a:lnTo>
                    <a:pt x="414" y="11484"/>
                  </a:lnTo>
                  <a:lnTo>
                    <a:pt x="611" y="12075"/>
                  </a:lnTo>
                  <a:lnTo>
                    <a:pt x="611" y="12075"/>
                  </a:lnTo>
                  <a:lnTo>
                    <a:pt x="630" y="12095"/>
                  </a:lnTo>
                  <a:lnTo>
                    <a:pt x="630" y="12095"/>
                  </a:lnTo>
                  <a:lnTo>
                    <a:pt x="630" y="12115"/>
                  </a:lnTo>
                  <a:lnTo>
                    <a:pt x="630" y="12115"/>
                  </a:lnTo>
                  <a:lnTo>
                    <a:pt x="650" y="12174"/>
                  </a:lnTo>
                  <a:lnTo>
                    <a:pt x="650" y="12174"/>
                  </a:lnTo>
                  <a:lnTo>
                    <a:pt x="886" y="12647"/>
                  </a:lnTo>
                  <a:lnTo>
                    <a:pt x="1103" y="13100"/>
                  </a:lnTo>
                  <a:lnTo>
                    <a:pt x="1123" y="13119"/>
                  </a:lnTo>
                  <a:lnTo>
                    <a:pt x="1123" y="13119"/>
                  </a:lnTo>
                  <a:lnTo>
                    <a:pt x="1182" y="13238"/>
                  </a:lnTo>
                  <a:lnTo>
                    <a:pt x="1182" y="13238"/>
                  </a:lnTo>
                  <a:lnTo>
                    <a:pt x="1221" y="13277"/>
                  </a:lnTo>
                  <a:lnTo>
                    <a:pt x="1221" y="13277"/>
                  </a:lnTo>
                  <a:lnTo>
                    <a:pt x="1261" y="13375"/>
                  </a:lnTo>
                  <a:lnTo>
                    <a:pt x="1261" y="13375"/>
                  </a:lnTo>
                  <a:lnTo>
                    <a:pt x="1300" y="13435"/>
                  </a:lnTo>
                  <a:lnTo>
                    <a:pt x="1300" y="13435"/>
                  </a:lnTo>
                  <a:lnTo>
                    <a:pt x="1241" y="13316"/>
                  </a:lnTo>
                  <a:lnTo>
                    <a:pt x="1438" y="13651"/>
                  </a:lnTo>
                  <a:lnTo>
                    <a:pt x="1458" y="13691"/>
                  </a:lnTo>
                  <a:lnTo>
                    <a:pt x="1596" y="13868"/>
                  </a:lnTo>
                  <a:lnTo>
                    <a:pt x="1596" y="13868"/>
                  </a:lnTo>
                  <a:lnTo>
                    <a:pt x="1674" y="14006"/>
                  </a:lnTo>
                  <a:lnTo>
                    <a:pt x="1674" y="14006"/>
                  </a:lnTo>
                  <a:lnTo>
                    <a:pt x="1773" y="14124"/>
                  </a:lnTo>
                  <a:lnTo>
                    <a:pt x="1773" y="14124"/>
                  </a:lnTo>
                  <a:lnTo>
                    <a:pt x="1812" y="14163"/>
                  </a:lnTo>
                  <a:lnTo>
                    <a:pt x="1832" y="14203"/>
                  </a:lnTo>
                  <a:lnTo>
                    <a:pt x="1832" y="14203"/>
                  </a:lnTo>
                  <a:lnTo>
                    <a:pt x="1891" y="14282"/>
                  </a:lnTo>
                  <a:lnTo>
                    <a:pt x="1891" y="14282"/>
                  </a:lnTo>
                  <a:lnTo>
                    <a:pt x="1674" y="14006"/>
                  </a:lnTo>
                  <a:lnTo>
                    <a:pt x="1674" y="14006"/>
                  </a:lnTo>
                  <a:lnTo>
                    <a:pt x="1536" y="13809"/>
                  </a:lnTo>
                  <a:lnTo>
                    <a:pt x="1536" y="13809"/>
                  </a:lnTo>
                  <a:lnTo>
                    <a:pt x="1871" y="14222"/>
                  </a:lnTo>
                  <a:lnTo>
                    <a:pt x="2187" y="14636"/>
                  </a:lnTo>
                  <a:lnTo>
                    <a:pt x="2187" y="14636"/>
                  </a:lnTo>
                  <a:lnTo>
                    <a:pt x="2226" y="14676"/>
                  </a:lnTo>
                  <a:lnTo>
                    <a:pt x="2600" y="15070"/>
                  </a:lnTo>
                  <a:lnTo>
                    <a:pt x="2620" y="15089"/>
                  </a:lnTo>
                  <a:lnTo>
                    <a:pt x="2620" y="15089"/>
                  </a:lnTo>
                  <a:lnTo>
                    <a:pt x="2640" y="15109"/>
                  </a:lnTo>
                  <a:lnTo>
                    <a:pt x="2679" y="15148"/>
                  </a:lnTo>
                  <a:lnTo>
                    <a:pt x="2679" y="15148"/>
                  </a:lnTo>
                  <a:lnTo>
                    <a:pt x="2679" y="15148"/>
                  </a:lnTo>
                  <a:lnTo>
                    <a:pt x="2856" y="15306"/>
                  </a:lnTo>
                  <a:lnTo>
                    <a:pt x="2856" y="15306"/>
                  </a:lnTo>
                  <a:lnTo>
                    <a:pt x="2777" y="15247"/>
                  </a:lnTo>
                  <a:lnTo>
                    <a:pt x="2777" y="15247"/>
                  </a:lnTo>
                  <a:lnTo>
                    <a:pt x="2837" y="15306"/>
                  </a:lnTo>
                  <a:lnTo>
                    <a:pt x="2837" y="15306"/>
                  </a:lnTo>
                  <a:lnTo>
                    <a:pt x="2876" y="15345"/>
                  </a:lnTo>
                  <a:lnTo>
                    <a:pt x="2876" y="15345"/>
                  </a:lnTo>
                  <a:lnTo>
                    <a:pt x="2974" y="15424"/>
                  </a:lnTo>
                  <a:lnTo>
                    <a:pt x="2994" y="15444"/>
                  </a:lnTo>
                  <a:lnTo>
                    <a:pt x="2994" y="15444"/>
                  </a:lnTo>
                  <a:lnTo>
                    <a:pt x="3034" y="15483"/>
                  </a:lnTo>
                  <a:lnTo>
                    <a:pt x="3034" y="15483"/>
                  </a:lnTo>
                  <a:lnTo>
                    <a:pt x="3073" y="15523"/>
                  </a:lnTo>
                  <a:lnTo>
                    <a:pt x="3073" y="15523"/>
                  </a:lnTo>
                  <a:lnTo>
                    <a:pt x="3171" y="15582"/>
                  </a:lnTo>
                  <a:lnTo>
                    <a:pt x="3171" y="15582"/>
                  </a:lnTo>
                  <a:lnTo>
                    <a:pt x="3231" y="15641"/>
                  </a:lnTo>
                  <a:lnTo>
                    <a:pt x="3231" y="15641"/>
                  </a:lnTo>
                  <a:lnTo>
                    <a:pt x="3782" y="16054"/>
                  </a:lnTo>
                  <a:lnTo>
                    <a:pt x="3782" y="16054"/>
                  </a:lnTo>
                  <a:lnTo>
                    <a:pt x="3821" y="16094"/>
                  </a:lnTo>
                  <a:lnTo>
                    <a:pt x="4294" y="16389"/>
                  </a:lnTo>
                  <a:lnTo>
                    <a:pt x="4294" y="16389"/>
                  </a:lnTo>
                  <a:lnTo>
                    <a:pt x="4865" y="16704"/>
                  </a:lnTo>
                  <a:lnTo>
                    <a:pt x="5338" y="16921"/>
                  </a:lnTo>
                  <a:lnTo>
                    <a:pt x="5338" y="16921"/>
                  </a:lnTo>
                  <a:lnTo>
                    <a:pt x="5772" y="17079"/>
                  </a:lnTo>
                  <a:lnTo>
                    <a:pt x="5772" y="17079"/>
                  </a:lnTo>
                  <a:lnTo>
                    <a:pt x="5693" y="17059"/>
                  </a:lnTo>
                  <a:lnTo>
                    <a:pt x="5772" y="17098"/>
                  </a:lnTo>
                  <a:lnTo>
                    <a:pt x="5772" y="17098"/>
                  </a:lnTo>
                  <a:lnTo>
                    <a:pt x="5791" y="17098"/>
                  </a:lnTo>
                  <a:lnTo>
                    <a:pt x="5791" y="17098"/>
                  </a:lnTo>
                  <a:lnTo>
                    <a:pt x="5831" y="17118"/>
                  </a:lnTo>
                  <a:lnTo>
                    <a:pt x="5831" y="17118"/>
                  </a:lnTo>
                  <a:lnTo>
                    <a:pt x="5850" y="17118"/>
                  </a:lnTo>
                  <a:lnTo>
                    <a:pt x="6264" y="17256"/>
                  </a:lnTo>
                  <a:lnTo>
                    <a:pt x="6264" y="17256"/>
                  </a:lnTo>
                  <a:lnTo>
                    <a:pt x="6717" y="17374"/>
                  </a:lnTo>
                  <a:lnTo>
                    <a:pt x="7111" y="17473"/>
                  </a:lnTo>
                  <a:lnTo>
                    <a:pt x="7111" y="17473"/>
                  </a:lnTo>
                  <a:lnTo>
                    <a:pt x="7190" y="17492"/>
                  </a:lnTo>
                  <a:lnTo>
                    <a:pt x="7190" y="17492"/>
                  </a:lnTo>
                  <a:lnTo>
                    <a:pt x="7446" y="17532"/>
                  </a:lnTo>
                  <a:lnTo>
                    <a:pt x="7466" y="17532"/>
                  </a:lnTo>
                  <a:lnTo>
                    <a:pt x="7485" y="17532"/>
                  </a:lnTo>
                  <a:lnTo>
                    <a:pt x="7485" y="17532"/>
                  </a:lnTo>
                  <a:lnTo>
                    <a:pt x="7525" y="17532"/>
                  </a:lnTo>
                  <a:lnTo>
                    <a:pt x="7525" y="17532"/>
                  </a:lnTo>
                  <a:lnTo>
                    <a:pt x="7584" y="17552"/>
                  </a:lnTo>
                  <a:lnTo>
                    <a:pt x="7938" y="17591"/>
                  </a:lnTo>
                  <a:lnTo>
                    <a:pt x="7938" y="17591"/>
                  </a:lnTo>
                  <a:lnTo>
                    <a:pt x="7938" y="17591"/>
                  </a:lnTo>
                  <a:lnTo>
                    <a:pt x="8391" y="17630"/>
                  </a:lnTo>
                  <a:lnTo>
                    <a:pt x="8726" y="17630"/>
                  </a:lnTo>
                  <a:lnTo>
                    <a:pt x="8726" y="17630"/>
                  </a:lnTo>
                  <a:lnTo>
                    <a:pt x="9041" y="17630"/>
                  </a:lnTo>
                  <a:lnTo>
                    <a:pt x="9041" y="17630"/>
                  </a:lnTo>
                  <a:lnTo>
                    <a:pt x="9199" y="17630"/>
                  </a:lnTo>
                  <a:lnTo>
                    <a:pt x="9199" y="17630"/>
                  </a:lnTo>
                  <a:lnTo>
                    <a:pt x="9278" y="17611"/>
                  </a:lnTo>
                  <a:lnTo>
                    <a:pt x="9298" y="17611"/>
                  </a:lnTo>
                  <a:lnTo>
                    <a:pt x="9298" y="17611"/>
                  </a:lnTo>
                  <a:lnTo>
                    <a:pt x="9337" y="17611"/>
                  </a:lnTo>
                  <a:lnTo>
                    <a:pt x="9337" y="17611"/>
                  </a:lnTo>
                  <a:lnTo>
                    <a:pt x="9376" y="17611"/>
                  </a:lnTo>
                  <a:lnTo>
                    <a:pt x="9376" y="17611"/>
                  </a:lnTo>
                  <a:lnTo>
                    <a:pt x="9258" y="17611"/>
                  </a:lnTo>
                  <a:lnTo>
                    <a:pt x="9514" y="17611"/>
                  </a:lnTo>
                  <a:lnTo>
                    <a:pt x="9514" y="17611"/>
                  </a:lnTo>
                  <a:lnTo>
                    <a:pt x="9711" y="17591"/>
                  </a:lnTo>
                  <a:lnTo>
                    <a:pt x="9692" y="17591"/>
                  </a:lnTo>
                  <a:lnTo>
                    <a:pt x="9711" y="17591"/>
                  </a:lnTo>
                  <a:lnTo>
                    <a:pt x="9711" y="17591"/>
                  </a:lnTo>
                  <a:lnTo>
                    <a:pt x="9908" y="17571"/>
                  </a:lnTo>
                  <a:lnTo>
                    <a:pt x="9987" y="17552"/>
                  </a:lnTo>
                  <a:lnTo>
                    <a:pt x="9987" y="17552"/>
                  </a:lnTo>
                  <a:lnTo>
                    <a:pt x="10125" y="17532"/>
                  </a:lnTo>
                  <a:lnTo>
                    <a:pt x="10243" y="17512"/>
                  </a:lnTo>
                  <a:lnTo>
                    <a:pt x="10243" y="17512"/>
                  </a:lnTo>
                  <a:lnTo>
                    <a:pt x="10282" y="17512"/>
                  </a:lnTo>
                  <a:lnTo>
                    <a:pt x="10282" y="17512"/>
                  </a:lnTo>
                  <a:lnTo>
                    <a:pt x="10342" y="17492"/>
                  </a:lnTo>
                  <a:lnTo>
                    <a:pt x="10342" y="17492"/>
                  </a:lnTo>
                  <a:lnTo>
                    <a:pt x="10479" y="17473"/>
                  </a:lnTo>
                  <a:lnTo>
                    <a:pt x="10479" y="17473"/>
                  </a:lnTo>
                  <a:lnTo>
                    <a:pt x="10736" y="17414"/>
                  </a:lnTo>
                  <a:lnTo>
                    <a:pt x="10736" y="17414"/>
                  </a:lnTo>
                  <a:lnTo>
                    <a:pt x="10755" y="17414"/>
                  </a:lnTo>
                  <a:lnTo>
                    <a:pt x="10755" y="17414"/>
                  </a:lnTo>
                  <a:lnTo>
                    <a:pt x="10755" y="17414"/>
                  </a:lnTo>
                  <a:lnTo>
                    <a:pt x="11031" y="17355"/>
                  </a:lnTo>
                  <a:lnTo>
                    <a:pt x="11346" y="17256"/>
                  </a:lnTo>
                  <a:lnTo>
                    <a:pt x="11701" y="17158"/>
                  </a:lnTo>
                  <a:lnTo>
                    <a:pt x="12095" y="17000"/>
                  </a:lnTo>
                  <a:lnTo>
                    <a:pt x="12095" y="17000"/>
                  </a:lnTo>
                  <a:lnTo>
                    <a:pt x="12095" y="17000"/>
                  </a:lnTo>
                  <a:lnTo>
                    <a:pt x="12173" y="16961"/>
                  </a:lnTo>
                  <a:lnTo>
                    <a:pt x="12173" y="16961"/>
                  </a:lnTo>
                  <a:lnTo>
                    <a:pt x="12508" y="16823"/>
                  </a:lnTo>
                  <a:lnTo>
                    <a:pt x="12508" y="16823"/>
                  </a:lnTo>
                  <a:lnTo>
                    <a:pt x="12607" y="16764"/>
                  </a:lnTo>
                  <a:lnTo>
                    <a:pt x="12607" y="16764"/>
                  </a:lnTo>
                  <a:lnTo>
                    <a:pt x="12705" y="16724"/>
                  </a:lnTo>
                  <a:lnTo>
                    <a:pt x="12705" y="16724"/>
                  </a:lnTo>
                  <a:lnTo>
                    <a:pt x="13119" y="16507"/>
                  </a:lnTo>
                  <a:lnTo>
                    <a:pt x="13119" y="16507"/>
                  </a:lnTo>
                  <a:lnTo>
                    <a:pt x="13493" y="16271"/>
                  </a:lnTo>
                  <a:lnTo>
                    <a:pt x="13493" y="16271"/>
                  </a:lnTo>
                  <a:lnTo>
                    <a:pt x="13671" y="16173"/>
                  </a:lnTo>
                  <a:lnTo>
                    <a:pt x="13671" y="16173"/>
                  </a:lnTo>
                  <a:lnTo>
                    <a:pt x="13769" y="16094"/>
                  </a:lnTo>
                  <a:lnTo>
                    <a:pt x="13769" y="16094"/>
                  </a:lnTo>
                  <a:lnTo>
                    <a:pt x="13848" y="16054"/>
                  </a:lnTo>
                  <a:lnTo>
                    <a:pt x="13966" y="15956"/>
                  </a:lnTo>
                  <a:lnTo>
                    <a:pt x="13966" y="15956"/>
                  </a:lnTo>
                  <a:lnTo>
                    <a:pt x="14242" y="15759"/>
                  </a:lnTo>
                  <a:lnTo>
                    <a:pt x="14262" y="15739"/>
                  </a:lnTo>
                  <a:lnTo>
                    <a:pt x="14262" y="15739"/>
                  </a:lnTo>
                  <a:lnTo>
                    <a:pt x="14262" y="15739"/>
                  </a:lnTo>
                  <a:lnTo>
                    <a:pt x="14439" y="15601"/>
                  </a:lnTo>
                  <a:lnTo>
                    <a:pt x="14695" y="15385"/>
                  </a:lnTo>
                  <a:lnTo>
                    <a:pt x="14695" y="15385"/>
                  </a:lnTo>
                  <a:lnTo>
                    <a:pt x="14813" y="15267"/>
                  </a:lnTo>
                  <a:lnTo>
                    <a:pt x="14813" y="15267"/>
                  </a:lnTo>
                  <a:lnTo>
                    <a:pt x="14852" y="15227"/>
                  </a:lnTo>
                  <a:lnTo>
                    <a:pt x="14852" y="15227"/>
                  </a:lnTo>
                  <a:lnTo>
                    <a:pt x="15049" y="15050"/>
                  </a:lnTo>
                  <a:lnTo>
                    <a:pt x="15246" y="14833"/>
                  </a:lnTo>
                  <a:lnTo>
                    <a:pt x="15246" y="14833"/>
                  </a:lnTo>
                  <a:lnTo>
                    <a:pt x="15306" y="14774"/>
                  </a:lnTo>
                  <a:lnTo>
                    <a:pt x="15306" y="14774"/>
                  </a:lnTo>
                  <a:lnTo>
                    <a:pt x="15542" y="14498"/>
                  </a:lnTo>
                  <a:lnTo>
                    <a:pt x="15798" y="14203"/>
                  </a:lnTo>
                  <a:lnTo>
                    <a:pt x="15798" y="14203"/>
                  </a:lnTo>
                  <a:lnTo>
                    <a:pt x="15857" y="14124"/>
                  </a:lnTo>
                  <a:lnTo>
                    <a:pt x="15857" y="14124"/>
                  </a:lnTo>
                  <a:lnTo>
                    <a:pt x="16192" y="13651"/>
                  </a:lnTo>
                  <a:lnTo>
                    <a:pt x="16192" y="13651"/>
                  </a:lnTo>
                  <a:lnTo>
                    <a:pt x="16448" y="13218"/>
                  </a:lnTo>
                  <a:lnTo>
                    <a:pt x="16448" y="13218"/>
                  </a:lnTo>
                  <a:lnTo>
                    <a:pt x="16468" y="13198"/>
                  </a:lnTo>
                  <a:lnTo>
                    <a:pt x="16468" y="13198"/>
                  </a:lnTo>
                  <a:lnTo>
                    <a:pt x="16527" y="13100"/>
                  </a:lnTo>
                  <a:lnTo>
                    <a:pt x="16527" y="13100"/>
                  </a:lnTo>
                  <a:lnTo>
                    <a:pt x="16684" y="12785"/>
                  </a:lnTo>
                  <a:lnTo>
                    <a:pt x="16684" y="12785"/>
                  </a:lnTo>
                  <a:lnTo>
                    <a:pt x="16704" y="12745"/>
                  </a:lnTo>
                  <a:lnTo>
                    <a:pt x="16704" y="12745"/>
                  </a:lnTo>
                  <a:lnTo>
                    <a:pt x="16743" y="12686"/>
                  </a:lnTo>
                  <a:lnTo>
                    <a:pt x="16743" y="12686"/>
                  </a:lnTo>
                  <a:lnTo>
                    <a:pt x="16803" y="12528"/>
                  </a:lnTo>
                  <a:lnTo>
                    <a:pt x="16803" y="12528"/>
                  </a:lnTo>
                  <a:lnTo>
                    <a:pt x="17019" y="12036"/>
                  </a:lnTo>
                  <a:lnTo>
                    <a:pt x="17019" y="12036"/>
                  </a:lnTo>
                  <a:lnTo>
                    <a:pt x="17059" y="11957"/>
                  </a:lnTo>
                  <a:lnTo>
                    <a:pt x="17059" y="11957"/>
                  </a:lnTo>
                  <a:lnTo>
                    <a:pt x="17059" y="11918"/>
                  </a:lnTo>
                  <a:lnTo>
                    <a:pt x="17078" y="11898"/>
                  </a:lnTo>
                  <a:lnTo>
                    <a:pt x="17078" y="11898"/>
                  </a:lnTo>
                  <a:lnTo>
                    <a:pt x="17177" y="11603"/>
                  </a:lnTo>
                  <a:lnTo>
                    <a:pt x="17275" y="11287"/>
                  </a:lnTo>
                  <a:lnTo>
                    <a:pt x="17275" y="11287"/>
                  </a:lnTo>
                  <a:lnTo>
                    <a:pt x="17394" y="10795"/>
                  </a:lnTo>
                  <a:lnTo>
                    <a:pt x="17394" y="10795"/>
                  </a:lnTo>
                  <a:lnTo>
                    <a:pt x="17413" y="10736"/>
                  </a:lnTo>
                  <a:lnTo>
                    <a:pt x="17413" y="10736"/>
                  </a:lnTo>
                  <a:lnTo>
                    <a:pt x="17433" y="10637"/>
                  </a:lnTo>
                  <a:lnTo>
                    <a:pt x="17433" y="10618"/>
                  </a:lnTo>
                  <a:lnTo>
                    <a:pt x="17433" y="10618"/>
                  </a:lnTo>
                  <a:lnTo>
                    <a:pt x="17512" y="10263"/>
                  </a:lnTo>
                  <a:lnTo>
                    <a:pt x="17512" y="10263"/>
                  </a:lnTo>
                  <a:lnTo>
                    <a:pt x="17551" y="9909"/>
                  </a:lnTo>
                  <a:lnTo>
                    <a:pt x="17591" y="9574"/>
                  </a:lnTo>
                  <a:lnTo>
                    <a:pt x="17630" y="8963"/>
                  </a:lnTo>
                  <a:lnTo>
                    <a:pt x="17630" y="8845"/>
                  </a:lnTo>
                  <a:lnTo>
                    <a:pt x="17630" y="8845"/>
                  </a:lnTo>
                  <a:lnTo>
                    <a:pt x="17591" y="809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8"/>
            <p:cNvSpPr/>
            <p:nvPr/>
          </p:nvSpPr>
          <p:spPr>
            <a:xfrm>
              <a:off x="1547625" y="2427075"/>
              <a:ext cx="400400" cy="243800"/>
            </a:xfrm>
            <a:custGeom>
              <a:avLst/>
              <a:gdLst/>
              <a:ahLst/>
              <a:cxnLst/>
              <a:rect l="l" t="t" r="r" b="b"/>
              <a:pathLst>
                <a:path w="16016" h="9752" extrusionOk="0">
                  <a:moveTo>
                    <a:pt x="72" y="2837"/>
                  </a:moveTo>
                  <a:lnTo>
                    <a:pt x="80" y="2916"/>
                  </a:lnTo>
                  <a:lnTo>
                    <a:pt x="80" y="2896"/>
                  </a:lnTo>
                  <a:lnTo>
                    <a:pt x="72" y="2837"/>
                  </a:lnTo>
                  <a:close/>
                  <a:moveTo>
                    <a:pt x="1439" y="6324"/>
                  </a:moveTo>
                  <a:lnTo>
                    <a:pt x="1518" y="6442"/>
                  </a:lnTo>
                  <a:lnTo>
                    <a:pt x="1554" y="6489"/>
                  </a:lnTo>
                  <a:lnTo>
                    <a:pt x="1554" y="6489"/>
                  </a:lnTo>
                  <a:lnTo>
                    <a:pt x="1537" y="6462"/>
                  </a:lnTo>
                  <a:lnTo>
                    <a:pt x="1439" y="6324"/>
                  </a:lnTo>
                  <a:lnTo>
                    <a:pt x="1439" y="6324"/>
                  </a:lnTo>
                  <a:close/>
                  <a:moveTo>
                    <a:pt x="1554" y="6489"/>
                  </a:moveTo>
                  <a:lnTo>
                    <a:pt x="1596" y="6560"/>
                  </a:lnTo>
                  <a:lnTo>
                    <a:pt x="1636" y="6600"/>
                  </a:lnTo>
                  <a:lnTo>
                    <a:pt x="1649" y="6613"/>
                  </a:lnTo>
                  <a:lnTo>
                    <a:pt x="1649" y="6613"/>
                  </a:lnTo>
                  <a:lnTo>
                    <a:pt x="1554" y="6489"/>
                  </a:lnTo>
                  <a:close/>
                  <a:moveTo>
                    <a:pt x="1649" y="6613"/>
                  </a:moveTo>
                  <a:lnTo>
                    <a:pt x="1715" y="6698"/>
                  </a:lnTo>
                  <a:lnTo>
                    <a:pt x="1675" y="6639"/>
                  </a:lnTo>
                  <a:lnTo>
                    <a:pt x="1649" y="6613"/>
                  </a:lnTo>
                  <a:close/>
                  <a:moveTo>
                    <a:pt x="5182" y="9239"/>
                  </a:moveTo>
                  <a:lnTo>
                    <a:pt x="5241" y="9259"/>
                  </a:lnTo>
                  <a:lnTo>
                    <a:pt x="5208" y="9246"/>
                  </a:lnTo>
                  <a:lnTo>
                    <a:pt x="5208" y="9246"/>
                  </a:lnTo>
                  <a:lnTo>
                    <a:pt x="5182" y="9239"/>
                  </a:lnTo>
                  <a:close/>
                  <a:moveTo>
                    <a:pt x="8767" y="1"/>
                  </a:moveTo>
                  <a:lnTo>
                    <a:pt x="8097" y="20"/>
                  </a:lnTo>
                  <a:lnTo>
                    <a:pt x="7407" y="60"/>
                  </a:lnTo>
                  <a:lnTo>
                    <a:pt x="6738" y="119"/>
                  </a:lnTo>
                  <a:lnTo>
                    <a:pt x="6068" y="178"/>
                  </a:lnTo>
                  <a:lnTo>
                    <a:pt x="5418" y="257"/>
                  </a:lnTo>
                  <a:lnTo>
                    <a:pt x="4177" y="454"/>
                  </a:lnTo>
                  <a:lnTo>
                    <a:pt x="3054" y="651"/>
                  </a:lnTo>
                  <a:lnTo>
                    <a:pt x="2050" y="867"/>
                  </a:lnTo>
                  <a:lnTo>
                    <a:pt x="1203" y="1045"/>
                  </a:lnTo>
                  <a:lnTo>
                    <a:pt x="572" y="1202"/>
                  </a:lnTo>
                  <a:lnTo>
                    <a:pt x="1" y="1360"/>
                  </a:lnTo>
                  <a:lnTo>
                    <a:pt x="1" y="1439"/>
                  </a:lnTo>
                  <a:lnTo>
                    <a:pt x="1" y="1557"/>
                  </a:lnTo>
                  <a:lnTo>
                    <a:pt x="1" y="1636"/>
                  </a:lnTo>
                  <a:lnTo>
                    <a:pt x="1" y="1695"/>
                  </a:lnTo>
                  <a:lnTo>
                    <a:pt x="1" y="1852"/>
                  </a:lnTo>
                  <a:lnTo>
                    <a:pt x="1" y="1931"/>
                  </a:lnTo>
                  <a:lnTo>
                    <a:pt x="1" y="1951"/>
                  </a:lnTo>
                  <a:lnTo>
                    <a:pt x="21" y="2384"/>
                  </a:lnTo>
                  <a:lnTo>
                    <a:pt x="21" y="2443"/>
                  </a:lnTo>
                  <a:lnTo>
                    <a:pt x="21" y="2463"/>
                  </a:lnTo>
                  <a:lnTo>
                    <a:pt x="40" y="2542"/>
                  </a:lnTo>
                  <a:lnTo>
                    <a:pt x="40" y="2601"/>
                  </a:lnTo>
                  <a:lnTo>
                    <a:pt x="72" y="2837"/>
                  </a:lnTo>
                  <a:lnTo>
                    <a:pt x="60" y="2719"/>
                  </a:lnTo>
                  <a:lnTo>
                    <a:pt x="119" y="3133"/>
                  </a:lnTo>
                  <a:lnTo>
                    <a:pt x="119" y="3093"/>
                  </a:lnTo>
                  <a:lnTo>
                    <a:pt x="139" y="3212"/>
                  </a:lnTo>
                  <a:lnTo>
                    <a:pt x="139" y="3251"/>
                  </a:lnTo>
                  <a:lnTo>
                    <a:pt x="257" y="3704"/>
                  </a:lnTo>
                  <a:lnTo>
                    <a:pt x="375" y="4157"/>
                  </a:lnTo>
                  <a:lnTo>
                    <a:pt x="552" y="4689"/>
                  </a:lnTo>
                  <a:lnTo>
                    <a:pt x="572" y="4709"/>
                  </a:lnTo>
                  <a:lnTo>
                    <a:pt x="572" y="4728"/>
                  </a:lnTo>
                  <a:lnTo>
                    <a:pt x="592" y="4787"/>
                  </a:lnTo>
                  <a:lnTo>
                    <a:pt x="789" y="5221"/>
                  </a:lnTo>
                  <a:lnTo>
                    <a:pt x="1006" y="5634"/>
                  </a:lnTo>
                  <a:lnTo>
                    <a:pt x="1006" y="5654"/>
                  </a:lnTo>
                  <a:lnTo>
                    <a:pt x="1025" y="5654"/>
                  </a:lnTo>
                  <a:lnTo>
                    <a:pt x="1084" y="5753"/>
                  </a:lnTo>
                  <a:lnTo>
                    <a:pt x="1104" y="5792"/>
                  </a:lnTo>
                  <a:lnTo>
                    <a:pt x="1143" y="5871"/>
                  </a:lnTo>
                  <a:lnTo>
                    <a:pt x="1183" y="5930"/>
                  </a:lnTo>
                  <a:lnTo>
                    <a:pt x="1301" y="6127"/>
                  </a:lnTo>
                  <a:lnTo>
                    <a:pt x="1321" y="6166"/>
                  </a:lnTo>
                  <a:lnTo>
                    <a:pt x="1439" y="6324"/>
                  </a:lnTo>
                  <a:lnTo>
                    <a:pt x="1439" y="6324"/>
                  </a:lnTo>
                  <a:lnTo>
                    <a:pt x="1400" y="6265"/>
                  </a:lnTo>
                  <a:lnTo>
                    <a:pt x="1695" y="6659"/>
                  </a:lnTo>
                  <a:lnTo>
                    <a:pt x="1990" y="7033"/>
                  </a:lnTo>
                  <a:lnTo>
                    <a:pt x="2010" y="7053"/>
                  </a:lnTo>
                  <a:lnTo>
                    <a:pt x="2365" y="7427"/>
                  </a:lnTo>
                  <a:lnTo>
                    <a:pt x="2384" y="7447"/>
                  </a:lnTo>
                  <a:lnTo>
                    <a:pt x="2404" y="7466"/>
                  </a:lnTo>
                  <a:lnTo>
                    <a:pt x="2424" y="7486"/>
                  </a:lnTo>
                  <a:lnTo>
                    <a:pt x="2444" y="7506"/>
                  </a:lnTo>
                  <a:lnTo>
                    <a:pt x="2601" y="7644"/>
                  </a:lnTo>
                  <a:lnTo>
                    <a:pt x="2522" y="7585"/>
                  </a:lnTo>
                  <a:lnTo>
                    <a:pt x="2522" y="7585"/>
                  </a:lnTo>
                  <a:lnTo>
                    <a:pt x="2581" y="7644"/>
                  </a:lnTo>
                  <a:lnTo>
                    <a:pt x="2621" y="7683"/>
                  </a:lnTo>
                  <a:lnTo>
                    <a:pt x="2700" y="7742"/>
                  </a:lnTo>
                  <a:lnTo>
                    <a:pt x="2719" y="7762"/>
                  </a:lnTo>
                  <a:lnTo>
                    <a:pt x="2759" y="7801"/>
                  </a:lnTo>
                  <a:lnTo>
                    <a:pt x="2798" y="7821"/>
                  </a:lnTo>
                  <a:lnTo>
                    <a:pt x="2877" y="7880"/>
                  </a:lnTo>
                  <a:lnTo>
                    <a:pt x="2936" y="7939"/>
                  </a:lnTo>
                  <a:lnTo>
                    <a:pt x="3448" y="8333"/>
                  </a:lnTo>
                  <a:lnTo>
                    <a:pt x="3488" y="8353"/>
                  </a:lnTo>
                  <a:lnTo>
                    <a:pt x="3901" y="8629"/>
                  </a:lnTo>
                  <a:lnTo>
                    <a:pt x="4433" y="8904"/>
                  </a:lnTo>
                  <a:lnTo>
                    <a:pt x="4847" y="9101"/>
                  </a:lnTo>
                  <a:lnTo>
                    <a:pt x="5208" y="9246"/>
                  </a:lnTo>
                  <a:lnTo>
                    <a:pt x="5208" y="9246"/>
                  </a:lnTo>
                  <a:lnTo>
                    <a:pt x="5260" y="9259"/>
                  </a:lnTo>
                  <a:lnTo>
                    <a:pt x="5280" y="9279"/>
                  </a:lnTo>
                  <a:lnTo>
                    <a:pt x="5319" y="9279"/>
                  </a:lnTo>
                  <a:lnTo>
                    <a:pt x="5339" y="9298"/>
                  </a:lnTo>
                  <a:lnTo>
                    <a:pt x="5713" y="9416"/>
                  </a:lnTo>
                  <a:lnTo>
                    <a:pt x="6107" y="9535"/>
                  </a:lnTo>
                  <a:lnTo>
                    <a:pt x="6462" y="9613"/>
                  </a:lnTo>
                  <a:lnTo>
                    <a:pt x="6560" y="9613"/>
                  </a:lnTo>
                  <a:lnTo>
                    <a:pt x="6797" y="9673"/>
                  </a:lnTo>
                  <a:lnTo>
                    <a:pt x="6895" y="9673"/>
                  </a:lnTo>
                  <a:lnTo>
                    <a:pt x="7230" y="9712"/>
                  </a:lnTo>
                  <a:lnTo>
                    <a:pt x="7644" y="9751"/>
                  </a:lnTo>
                  <a:lnTo>
                    <a:pt x="8511" y="9751"/>
                  </a:lnTo>
                  <a:lnTo>
                    <a:pt x="8550" y="9732"/>
                  </a:lnTo>
                  <a:lnTo>
                    <a:pt x="8668" y="9732"/>
                  </a:lnTo>
                  <a:lnTo>
                    <a:pt x="8845" y="9712"/>
                  </a:lnTo>
                  <a:lnTo>
                    <a:pt x="9023" y="9692"/>
                  </a:lnTo>
                  <a:lnTo>
                    <a:pt x="9102" y="9692"/>
                  </a:lnTo>
                  <a:lnTo>
                    <a:pt x="9220" y="9673"/>
                  </a:lnTo>
                  <a:lnTo>
                    <a:pt x="9338" y="9653"/>
                  </a:lnTo>
                  <a:lnTo>
                    <a:pt x="9377" y="9653"/>
                  </a:lnTo>
                  <a:lnTo>
                    <a:pt x="9417" y="9633"/>
                  </a:lnTo>
                  <a:lnTo>
                    <a:pt x="9535" y="9613"/>
                  </a:lnTo>
                  <a:lnTo>
                    <a:pt x="9771" y="9574"/>
                  </a:lnTo>
                  <a:lnTo>
                    <a:pt x="9791" y="9554"/>
                  </a:lnTo>
                  <a:lnTo>
                    <a:pt x="10047" y="9495"/>
                  </a:lnTo>
                  <a:lnTo>
                    <a:pt x="10323" y="9416"/>
                  </a:lnTo>
                  <a:lnTo>
                    <a:pt x="10658" y="9318"/>
                  </a:lnTo>
                  <a:lnTo>
                    <a:pt x="11012" y="9180"/>
                  </a:lnTo>
                  <a:lnTo>
                    <a:pt x="11091" y="9160"/>
                  </a:lnTo>
                  <a:lnTo>
                    <a:pt x="11386" y="9023"/>
                  </a:lnTo>
                  <a:lnTo>
                    <a:pt x="11485" y="8983"/>
                  </a:lnTo>
                  <a:lnTo>
                    <a:pt x="11564" y="8924"/>
                  </a:lnTo>
                  <a:lnTo>
                    <a:pt x="11958" y="8727"/>
                  </a:lnTo>
                  <a:lnTo>
                    <a:pt x="12293" y="8530"/>
                  </a:lnTo>
                  <a:lnTo>
                    <a:pt x="12450" y="8432"/>
                  </a:lnTo>
                  <a:lnTo>
                    <a:pt x="12529" y="8372"/>
                  </a:lnTo>
                  <a:lnTo>
                    <a:pt x="12608" y="8313"/>
                  </a:lnTo>
                  <a:lnTo>
                    <a:pt x="12726" y="8235"/>
                  </a:lnTo>
                  <a:lnTo>
                    <a:pt x="12962" y="8057"/>
                  </a:lnTo>
                  <a:lnTo>
                    <a:pt x="12982" y="8038"/>
                  </a:lnTo>
                  <a:lnTo>
                    <a:pt x="13002" y="8038"/>
                  </a:lnTo>
                  <a:lnTo>
                    <a:pt x="13140" y="7900"/>
                  </a:lnTo>
                  <a:lnTo>
                    <a:pt x="13396" y="7703"/>
                  </a:lnTo>
                  <a:lnTo>
                    <a:pt x="13494" y="7604"/>
                  </a:lnTo>
                  <a:lnTo>
                    <a:pt x="13534" y="7565"/>
                  </a:lnTo>
                  <a:lnTo>
                    <a:pt x="13711" y="7407"/>
                  </a:lnTo>
                  <a:lnTo>
                    <a:pt x="13888" y="7210"/>
                  </a:lnTo>
                  <a:lnTo>
                    <a:pt x="13947" y="7151"/>
                  </a:lnTo>
                  <a:lnTo>
                    <a:pt x="14164" y="6915"/>
                  </a:lnTo>
                  <a:lnTo>
                    <a:pt x="14381" y="6639"/>
                  </a:lnTo>
                  <a:lnTo>
                    <a:pt x="14440" y="6560"/>
                  </a:lnTo>
                  <a:lnTo>
                    <a:pt x="14735" y="6127"/>
                  </a:lnTo>
                  <a:lnTo>
                    <a:pt x="14991" y="5733"/>
                  </a:lnTo>
                  <a:lnTo>
                    <a:pt x="15050" y="5634"/>
                  </a:lnTo>
                  <a:lnTo>
                    <a:pt x="15188" y="5339"/>
                  </a:lnTo>
                  <a:lnTo>
                    <a:pt x="15208" y="5319"/>
                  </a:lnTo>
                  <a:lnTo>
                    <a:pt x="15247" y="5260"/>
                  </a:lnTo>
                  <a:lnTo>
                    <a:pt x="15306" y="5103"/>
                  </a:lnTo>
                  <a:lnTo>
                    <a:pt x="15503" y="4669"/>
                  </a:lnTo>
                  <a:lnTo>
                    <a:pt x="15543" y="4590"/>
                  </a:lnTo>
                  <a:lnTo>
                    <a:pt x="15543" y="4551"/>
                  </a:lnTo>
                  <a:lnTo>
                    <a:pt x="15543" y="4531"/>
                  </a:lnTo>
                  <a:lnTo>
                    <a:pt x="15641" y="4256"/>
                  </a:lnTo>
                  <a:lnTo>
                    <a:pt x="15740" y="3980"/>
                  </a:lnTo>
                  <a:lnTo>
                    <a:pt x="15858" y="3527"/>
                  </a:lnTo>
                  <a:lnTo>
                    <a:pt x="15858" y="3487"/>
                  </a:lnTo>
                  <a:lnTo>
                    <a:pt x="15878" y="3389"/>
                  </a:lnTo>
                  <a:lnTo>
                    <a:pt x="15878" y="3369"/>
                  </a:lnTo>
                  <a:lnTo>
                    <a:pt x="15937" y="3034"/>
                  </a:lnTo>
                  <a:lnTo>
                    <a:pt x="15996" y="2719"/>
                  </a:lnTo>
                  <a:lnTo>
                    <a:pt x="16016" y="2404"/>
                  </a:lnTo>
                  <a:lnTo>
                    <a:pt x="15858" y="2187"/>
                  </a:lnTo>
                  <a:lnTo>
                    <a:pt x="15681" y="1990"/>
                  </a:lnTo>
                  <a:lnTo>
                    <a:pt x="15484" y="1793"/>
                  </a:lnTo>
                  <a:lnTo>
                    <a:pt x="15287" y="1616"/>
                  </a:lnTo>
                  <a:lnTo>
                    <a:pt x="15070" y="1458"/>
                  </a:lnTo>
                  <a:lnTo>
                    <a:pt x="14834" y="1301"/>
                  </a:lnTo>
                  <a:lnTo>
                    <a:pt x="14597" y="1143"/>
                  </a:lnTo>
                  <a:lnTo>
                    <a:pt x="14341" y="1005"/>
                  </a:lnTo>
                  <a:lnTo>
                    <a:pt x="14085" y="887"/>
                  </a:lnTo>
                  <a:lnTo>
                    <a:pt x="13829" y="769"/>
                  </a:lnTo>
                  <a:lnTo>
                    <a:pt x="13278" y="572"/>
                  </a:lnTo>
                  <a:lnTo>
                    <a:pt x="12687" y="395"/>
                  </a:lnTo>
                  <a:lnTo>
                    <a:pt x="12076" y="257"/>
                  </a:lnTo>
                  <a:lnTo>
                    <a:pt x="11446" y="158"/>
                  </a:lnTo>
                  <a:lnTo>
                    <a:pt x="10796" y="80"/>
                  </a:lnTo>
                  <a:lnTo>
                    <a:pt x="10126" y="40"/>
                  </a:lnTo>
                  <a:lnTo>
                    <a:pt x="9456"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8"/>
            <p:cNvSpPr/>
            <p:nvPr/>
          </p:nvSpPr>
          <p:spPr>
            <a:xfrm>
              <a:off x="1548625" y="2398525"/>
              <a:ext cx="399400" cy="136425"/>
            </a:xfrm>
            <a:custGeom>
              <a:avLst/>
              <a:gdLst/>
              <a:ahLst/>
              <a:cxnLst/>
              <a:rect l="l" t="t" r="r" b="b"/>
              <a:pathLst>
                <a:path w="15976" h="5457" extrusionOk="0">
                  <a:moveTo>
                    <a:pt x="6461" y="0"/>
                  </a:moveTo>
                  <a:lnTo>
                    <a:pt x="5870" y="40"/>
                  </a:lnTo>
                  <a:lnTo>
                    <a:pt x="5279" y="99"/>
                  </a:lnTo>
                  <a:lnTo>
                    <a:pt x="4708" y="178"/>
                  </a:lnTo>
                  <a:lnTo>
                    <a:pt x="4157" y="276"/>
                  </a:lnTo>
                  <a:lnTo>
                    <a:pt x="3625" y="394"/>
                  </a:lnTo>
                  <a:lnTo>
                    <a:pt x="3093" y="552"/>
                  </a:lnTo>
                  <a:lnTo>
                    <a:pt x="2600" y="709"/>
                  </a:lnTo>
                  <a:lnTo>
                    <a:pt x="2147" y="887"/>
                  </a:lnTo>
                  <a:lnTo>
                    <a:pt x="1694" y="1084"/>
                  </a:lnTo>
                  <a:lnTo>
                    <a:pt x="1300" y="1320"/>
                  </a:lnTo>
                  <a:lnTo>
                    <a:pt x="926" y="1556"/>
                  </a:lnTo>
                  <a:lnTo>
                    <a:pt x="572" y="1812"/>
                  </a:lnTo>
                  <a:lnTo>
                    <a:pt x="276" y="2088"/>
                  </a:lnTo>
                  <a:lnTo>
                    <a:pt x="20" y="2384"/>
                  </a:lnTo>
                  <a:lnTo>
                    <a:pt x="0" y="2403"/>
                  </a:lnTo>
                  <a:lnTo>
                    <a:pt x="20" y="2443"/>
                  </a:lnTo>
                  <a:lnTo>
                    <a:pt x="20" y="2482"/>
                  </a:lnTo>
                  <a:lnTo>
                    <a:pt x="0" y="2482"/>
                  </a:lnTo>
                  <a:lnTo>
                    <a:pt x="394" y="2758"/>
                  </a:lnTo>
                  <a:lnTo>
                    <a:pt x="769" y="3014"/>
                  </a:lnTo>
                  <a:lnTo>
                    <a:pt x="1163" y="3250"/>
                  </a:lnTo>
                  <a:lnTo>
                    <a:pt x="1537" y="3487"/>
                  </a:lnTo>
                  <a:lnTo>
                    <a:pt x="2305" y="3881"/>
                  </a:lnTo>
                  <a:lnTo>
                    <a:pt x="3073" y="4235"/>
                  </a:lnTo>
                  <a:lnTo>
                    <a:pt x="3822" y="4551"/>
                  </a:lnTo>
                  <a:lnTo>
                    <a:pt x="4551" y="4807"/>
                  </a:lnTo>
                  <a:lnTo>
                    <a:pt x="5279" y="5004"/>
                  </a:lnTo>
                  <a:lnTo>
                    <a:pt x="5989" y="5181"/>
                  </a:lnTo>
                  <a:lnTo>
                    <a:pt x="6698" y="5299"/>
                  </a:lnTo>
                  <a:lnTo>
                    <a:pt x="7387" y="5378"/>
                  </a:lnTo>
                  <a:lnTo>
                    <a:pt x="8057" y="5437"/>
                  </a:lnTo>
                  <a:lnTo>
                    <a:pt x="8707" y="5457"/>
                  </a:lnTo>
                  <a:lnTo>
                    <a:pt x="9337" y="5437"/>
                  </a:lnTo>
                  <a:lnTo>
                    <a:pt x="9948" y="5417"/>
                  </a:lnTo>
                  <a:lnTo>
                    <a:pt x="10539" y="5358"/>
                  </a:lnTo>
                  <a:lnTo>
                    <a:pt x="11090" y="5279"/>
                  </a:lnTo>
                  <a:lnTo>
                    <a:pt x="11642" y="5181"/>
                  </a:lnTo>
                  <a:lnTo>
                    <a:pt x="12154" y="5063"/>
                  </a:lnTo>
                  <a:lnTo>
                    <a:pt x="12647" y="4944"/>
                  </a:lnTo>
                  <a:lnTo>
                    <a:pt x="13119" y="4807"/>
                  </a:lnTo>
                  <a:lnTo>
                    <a:pt x="13533" y="4669"/>
                  </a:lnTo>
                  <a:lnTo>
                    <a:pt x="13947" y="4531"/>
                  </a:lnTo>
                  <a:lnTo>
                    <a:pt x="14656" y="4255"/>
                  </a:lnTo>
                  <a:lnTo>
                    <a:pt x="15227" y="3999"/>
                  </a:lnTo>
                  <a:lnTo>
                    <a:pt x="15641" y="3763"/>
                  </a:lnTo>
                  <a:lnTo>
                    <a:pt x="15897" y="3625"/>
                  </a:lnTo>
                  <a:lnTo>
                    <a:pt x="15976" y="3546"/>
                  </a:lnTo>
                  <a:lnTo>
                    <a:pt x="15818" y="3329"/>
                  </a:lnTo>
                  <a:lnTo>
                    <a:pt x="15641" y="3132"/>
                  </a:lnTo>
                  <a:lnTo>
                    <a:pt x="15266" y="2719"/>
                  </a:lnTo>
                  <a:lnTo>
                    <a:pt x="14853" y="2364"/>
                  </a:lnTo>
                  <a:lnTo>
                    <a:pt x="14419" y="2009"/>
                  </a:lnTo>
                  <a:lnTo>
                    <a:pt x="13947" y="1714"/>
                  </a:lnTo>
                  <a:lnTo>
                    <a:pt x="13454" y="1419"/>
                  </a:lnTo>
                  <a:lnTo>
                    <a:pt x="12942" y="1162"/>
                  </a:lnTo>
                  <a:lnTo>
                    <a:pt x="12391" y="926"/>
                  </a:lnTo>
                  <a:lnTo>
                    <a:pt x="11839" y="729"/>
                  </a:lnTo>
                  <a:lnTo>
                    <a:pt x="11268" y="552"/>
                  </a:lnTo>
                  <a:lnTo>
                    <a:pt x="10677" y="394"/>
                  </a:lnTo>
                  <a:lnTo>
                    <a:pt x="10086" y="276"/>
                  </a:lnTo>
                  <a:lnTo>
                    <a:pt x="9495" y="158"/>
                  </a:lnTo>
                  <a:lnTo>
                    <a:pt x="8884" y="79"/>
                  </a:lnTo>
                  <a:lnTo>
                    <a:pt x="8274" y="40"/>
                  </a:lnTo>
                  <a:lnTo>
                    <a:pt x="7663" y="0"/>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8"/>
            <p:cNvSpPr/>
            <p:nvPr/>
          </p:nvSpPr>
          <p:spPr>
            <a:xfrm>
              <a:off x="1627900" y="2052325"/>
              <a:ext cx="242325" cy="287625"/>
            </a:xfrm>
            <a:custGeom>
              <a:avLst/>
              <a:gdLst/>
              <a:ahLst/>
              <a:cxnLst/>
              <a:rect l="l" t="t" r="r" b="b"/>
              <a:pathLst>
                <a:path w="9693" h="11505" extrusionOk="0">
                  <a:moveTo>
                    <a:pt x="4925" y="0"/>
                  </a:moveTo>
                  <a:lnTo>
                    <a:pt x="4453" y="20"/>
                  </a:lnTo>
                  <a:lnTo>
                    <a:pt x="3999" y="59"/>
                  </a:lnTo>
                  <a:lnTo>
                    <a:pt x="3546" y="119"/>
                  </a:lnTo>
                  <a:lnTo>
                    <a:pt x="3093" y="197"/>
                  </a:lnTo>
                  <a:lnTo>
                    <a:pt x="2660" y="316"/>
                  </a:lnTo>
                  <a:lnTo>
                    <a:pt x="2246" y="453"/>
                  </a:lnTo>
                  <a:lnTo>
                    <a:pt x="1852" y="611"/>
                  </a:lnTo>
                  <a:lnTo>
                    <a:pt x="1478" y="788"/>
                  </a:lnTo>
                  <a:lnTo>
                    <a:pt x="1124" y="1005"/>
                  </a:lnTo>
                  <a:lnTo>
                    <a:pt x="828" y="1241"/>
                  </a:lnTo>
                  <a:lnTo>
                    <a:pt x="572" y="1478"/>
                  </a:lnTo>
                  <a:lnTo>
                    <a:pt x="375" y="1734"/>
                  </a:lnTo>
                  <a:lnTo>
                    <a:pt x="217" y="1990"/>
                  </a:lnTo>
                  <a:lnTo>
                    <a:pt x="99" y="2266"/>
                  </a:lnTo>
                  <a:lnTo>
                    <a:pt x="20" y="2522"/>
                  </a:lnTo>
                  <a:lnTo>
                    <a:pt x="1" y="2798"/>
                  </a:lnTo>
                  <a:lnTo>
                    <a:pt x="1" y="5023"/>
                  </a:lnTo>
                  <a:lnTo>
                    <a:pt x="20" y="5260"/>
                  </a:lnTo>
                  <a:lnTo>
                    <a:pt x="60" y="5516"/>
                  </a:lnTo>
                  <a:lnTo>
                    <a:pt x="158" y="5752"/>
                  </a:lnTo>
                  <a:lnTo>
                    <a:pt x="277" y="5989"/>
                  </a:lnTo>
                  <a:lnTo>
                    <a:pt x="454" y="6225"/>
                  </a:lnTo>
                  <a:lnTo>
                    <a:pt x="651" y="6442"/>
                  </a:lnTo>
                  <a:lnTo>
                    <a:pt x="887" y="6658"/>
                  </a:lnTo>
                  <a:lnTo>
                    <a:pt x="1163" y="6875"/>
                  </a:lnTo>
                  <a:lnTo>
                    <a:pt x="1163" y="9357"/>
                  </a:lnTo>
                  <a:lnTo>
                    <a:pt x="1183" y="9554"/>
                  </a:lnTo>
                  <a:lnTo>
                    <a:pt x="1222" y="9751"/>
                  </a:lnTo>
                  <a:lnTo>
                    <a:pt x="1301" y="9948"/>
                  </a:lnTo>
                  <a:lnTo>
                    <a:pt x="1419" y="10145"/>
                  </a:lnTo>
                  <a:lnTo>
                    <a:pt x="1557" y="10342"/>
                  </a:lnTo>
                  <a:lnTo>
                    <a:pt x="1734" y="10519"/>
                  </a:lnTo>
                  <a:lnTo>
                    <a:pt x="1951" y="10677"/>
                  </a:lnTo>
                  <a:lnTo>
                    <a:pt x="2207" y="10854"/>
                  </a:lnTo>
                  <a:lnTo>
                    <a:pt x="2483" y="10992"/>
                  </a:lnTo>
                  <a:lnTo>
                    <a:pt x="2758" y="11130"/>
                  </a:lnTo>
                  <a:lnTo>
                    <a:pt x="3074" y="11228"/>
                  </a:lnTo>
                  <a:lnTo>
                    <a:pt x="3409" y="11327"/>
                  </a:lnTo>
                  <a:lnTo>
                    <a:pt x="3743" y="11406"/>
                  </a:lnTo>
                  <a:lnTo>
                    <a:pt x="4078" y="11445"/>
                  </a:lnTo>
                  <a:lnTo>
                    <a:pt x="4433" y="11484"/>
                  </a:lnTo>
                  <a:lnTo>
                    <a:pt x="4787" y="11504"/>
                  </a:lnTo>
                  <a:lnTo>
                    <a:pt x="5142" y="11484"/>
                  </a:lnTo>
                  <a:lnTo>
                    <a:pt x="5477" y="11465"/>
                  </a:lnTo>
                  <a:lnTo>
                    <a:pt x="5831" y="11425"/>
                  </a:lnTo>
                  <a:lnTo>
                    <a:pt x="6166" y="11347"/>
                  </a:lnTo>
                  <a:lnTo>
                    <a:pt x="6501" y="11268"/>
                  </a:lnTo>
                  <a:lnTo>
                    <a:pt x="6816" y="11169"/>
                  </a:lnTo>
                  <a:lnTo>
                    <a:pt x="7112" y="11051"/>
                  </a:lnTo>
                  <a:lnTo>
                    <a:pt x="7388" y="10893"/>
                  </a:lnTo>
                  <a:lnTo>
                    <a:pt x="7644" y="10736"/>
                  </a:lnTo>
                  <a:lnTo>
                    <a:pt x="7880" y="10559"/>
                  </a:lnTo>
                  <a:lnTo>
                    <a:pt x="8077" y="10381"/>
                  </a:lnTo>
                  <a:lnTo>
                    <a:pt x="8235" y="10184"/>
                  </a:lnTo>
                  <a:lnTo>
                    <a:pt x="8353" y="9987"/>
                  </a:lnTo>
                  <a:lnTo>
                    <a:pt x="8432" y="9790"/>
                  </a:lnTo>
                  <a:lnTo>
                    <a:pt x="8491" y="9593"/>
                  </a:lnTo>
                  <a:lnTo>
                    <a:pt x="8510" y="9377"/>
                  </a:lnTo>
                  <a:lnTo>
                    <a:pt x="8510" y="6895"/>
                  </a:lnTo>
                  <a:lnTo>
                    <a:pt x="8806" y="6678"/>
                  </a:lnTo>
                  <a:lnTo>
                    <a:pt x="9062" y="6442"/>
                  </a:lnTo>
                  <a:lnTo>
                    <a:pt x="9259" y="6205"/>
                  </a:lnTo>
                  <a:lnTo>
                    <a:pt x="9436" y="5969"/>
                  </a:lnTo>
                  <a:lnTo>
                    <a:pt x="9554" y="5713"/>
                  </a:lnTo>
                  <a:lnTo>
                    <a:pt x="9633" y="5457"/>
                  </a:lnTo>
                  <a:lnTo>
                    <a:pt x="9673" y="5201"/>
                  </a:lnTo>
                  <a:lnTo>
                    <a:pt x="9692" y="4945"/>
                  </a:lnTo>
                  <a:lnTo>
                    <a:pt x="9692" y="2837"/>
                  </a:lnTo>
                  <a:lnTo>
                    <a:pt x="9673" y="2561"/>
                  </a:lnTo>
                  <a:lnTo>
                    <a:pt x="9613" y="2305"/>
                  </a:lnTo>
                  <a:lnTo>
                    <a:pt x="9515" y="2049"/>
                  </a:lnTo>
                  <a:lnTo>
                    <a:pt x="9357" y="1793"/>
                  </a:lnTo>
                  <a:lnTo>
                    <a:pt x="9160" y="1537"/>
                  </a:lnTo>
                  <a:lnTo>
                    <a:pt x="8924" y="1300"/>
                  </a:lnTo>
                  <a:lnTo>
                    <a:pt x="8648" y="1084"/>
                  </a:lnTo>
                  <a:lnTo>
                    <a:pt x="8333" y="867"/>
                  </a:lnTo>
                  <a:lnTo>
                    <a:pt x="7959" y="670"/>
                  </a:lnTo>
                  <a:lnTo>
                    <a:pt x="7585" y="493"/>
                  </a:lnTo>
                  <a:lnTo>
                    <a:pt x="7171" y="355"/>
                  </a:lnTo>
                  <a:lnTo>
                    <a:pt x="6738" y="237"/>
                  </a:lnTo>
                  <a:lnTo>
                    <a:pt x="6304" y="138"/>
                  </a:lnTo>
                  <a:lnTo>
                    <a:pt x="5851" y="59"/>
                  </a:lnTo>
                  <a:lnTo>
                    <a:pt x="5378" y="20"/>
                  </a:lnTo>
                  <a:lnTo>
                    <a:pt x="4925" y="0"/>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8"/>
            <p:cNvSpPr/>
            <p:nvPr/>
          </p:nvSpPr>
          <p:spPr>
            <a:xfrm>
              <a:off x="1627900" y="2052325"/>
              <a:ext cx="242325" cy="287625"/>
            </a:xfrm>
            <a:custGeom>
              <a:avLst/>
              <a:gdLst/>
              <a:ahLst/>
              <a:cxnLst/>
              <a:rect l="l" t="t" r="r" b="b"/>
              <a:pathLst>
                <a:path w="9693" h="11505" fill="none" extrusionOk="0">
                  <a:moveTo>
                    <a:pt x="8333" y="867"/>
                  </a:moveTo>
                  <a:lnTo>
                    <a:pt x="8333" y="867"/>
                  </a:lnTo>
                  <a:lnTo>
                    <a:pt x="7959" y="670"/>
                  </a:lnTo>
                  <a:lnTo>
                    <a:pt x="7585" y="493"/>
                  </a:lnTo>
                  <a:lnTo>
                    <a:pt x="7171" y="355"/>
                  </a:lnTo>
                  <a:lnTo>
                    <a:pt x="6738" y="237"/>
                  </a:lnTo>
                  <a:lnTo>
                    <a:pt x="6304" y="138"/>
                  </a:lnTo>
                  <a:lnTo>
                    <a:pt x="5851" y="59"/>
                  </a:lnTo>
                  <a:lnTo>
                    <a:pt x="5378" y="20"/>
                  </a:lnTo>
                  <a:lnTo>
                    <a:pt x="4925" y="0"/>
                  </a:lnTo>
                  <a:lnTo>
                    <a:pt x="4453" y="20"/>
                  </a:lnTo>
                  <a:lnTo>
                    <a:pt x="3999" y="59"/>
                  </a:lnTo>
                  <a:lnTo>
                    <a:pt x="3546" y="119"/>
                  </a:lnTo>
                  <a:lnTo>
                    <a:pt x="3093" y="197"/>
                  </a:lnTo>
                  <a:lnTo>
                    <a:pt x="2660" y="316"/>
                  </a:lnTo>
                  <a:lnTo>
                    <a:pt x="2246" y="453"/>
                  </a:lnTo>
                  <a:lnTo>
                    <a:pt x="1852" y="611"/>
                  </a:lnTo>
                  <a:lnTo>
                    <a:pt x="1478" y="788"/>
                  </a:lnTo>
                  <a:lnTo>
                    <a:pt x="1478" y="788"/>
                  </a:lnTo>
                  <a:lnTo>
                    <a:pt x="1124" y="1005"/>
                  </a:lnTo>
                  <a:lnTo>
                    <a:pt x="828" y="1241"/>
                  </a:lnTo>
                  <a:lnTo>
                    <a:pt x="572" y="1478"/>
                  </a:lnTo>
                  <a:lnTo>
                    <a:pt x="375" y="1734"/>
                  </a:lnTo>
                  <a:lnTo>
                    <a:pt x="217" y="1990"/>
                  </a:lnTo>
                  <a:lnTo>
                    <a:pt x="99" y="2266"/>
                  </a:lnTo>
                  <a:lnTo>
                    <a:pt x="20" y="2522"/>
                  </a:lnTo>
                  <a:lnTo>
                    <a:pt x="1" y="2798"/>
                  </a:lnTo>
                  <a:lnTo>
                    <a:pt x="1" y="5043"/>
                  </a:lnTo>
                  <a:lnTo>
                    <a:pt x="1" y="5023"/>
                  </a:lnTo>
                  <a:lnTo>
                    <a:pt x="1" y="5023"/>
                  </a:lnTo>
                  <a:lnTo>
                    <a:pt x="20" y="5260"/>
                  </a:lnTo>
                  <a:lnTo>
                    <a:pt x="60" y="5516"/>
                  </a:lnTo>
                  <a:lnTo>
                    <a:pt x="158" y="5752"/>
                  </a:lnTo>
                  <a:lnTo>
                    <a:pt x="277" y="5989"/>
                  </a:lnTo>
                  <a:lnTo>
                    <a:pt x="454" y="6225"/>
                  </a:lnTo>
                  <a:lnTo>
                    <a:pt x="651" y="6442"/>
                  </a:lnTo>
                  <a:lnTo>
                    <a:pt x="887" y="6658"/>
                  </a:lnTo>
                  <a:lnTo>
                    <a:pt x="1163" y="6875"/>
                  </a:lnTo>
                  <a:lnTo>
                    <a:pt x="1163" y="9357"/>
                  </a:lnTo>
                  <a:lnTo>
                    <a:pt x="1163" y="9357"/>
                  </a:lnTo>
                  <a:lnTo>
                    <a:pt x="1183" y="9554"/>
                  </a:lnTo>
                  <a:lnTo>
                    <a:pt x="1222" y="9751"/>
                  </a:lnTo>
                  <a:lnTo>
                    <a:pt x="1301" y="9948"/>
                  </a:lnTo>
                  <a:lnTo>
                    <a:pt x="1419" y="10145"/>
                  </a:lnTo>
                  <a:lnTo>
                    <a:pt x="1557" y="10342"/>
                  </a:lnTo>
                  <a:lnTo>
                    <a:pt x="1734" y="10519"/>
                  </a:lnTo>
                  <a:lnTo>
                    <a:pt x="1951" y="10677"/>
                  </a:lnTo>
                  <a:lnTo>
                    <a:pt x="2207" y="10854"/>
                  </a:lnTo>
                  <a:lnTo>
                    <a:pt x="2207" y="10854"/>
                  </a:lnTo>
                  <a:lnTo>
                    <a:pt x="2483" y="10992"/>
                  </a:lnTo>
                  <a:lnTo>
                    <a:pt x="2758" y="11130"/>
                  </a:lnTo>
                  <a:lnTo>
                    <a:pt x="3074" y="11228"/>
                  </a:lnTo>
                  <a:lnTo>
                    <a:pt x="3409" y="11327"/>
                  </a:lnTo>
                  <a:lnTo>
                    <a:pt x="3743" y="11406"/>
                  </a:lnTo>
                  <a:lnTo>
                    <a:pt x="4078" y="11445"/>
                  </a:lnTo>
                  <a:lnTo>
                    <a:pt x="4433" y="11484"/>
                  </a:lnTo>
                  <a:lnTo>
                    <a:pt x="4787" y="11504"/>
                  </a:lnTo>
                  <a:lnTo>
                    <a:pt x="5142" y="11484"/>
                  </a:lnTo>
                  <a:lnTo>
                    <a:pt x="5477" y="11465"/>
                  </a:lnTo>
                  <a:lnTo>
                    <a:pt x="5831" y="11425"/>
                  </a:lnTo>
                  <a:lnTo>
                    <a:pt x="6166" y="11347"/>
                  </a:lnTo>
                  <a:lnTo>
                    <a:pt x="6501" y="11268"/>
                  </a:lnTo>
                  <a:lnTo>
                    <a:pt x="6816" y="11169"/>
                  </a:lnTo>
                  <a:lnTo>
                    <a:pt x="7112" y="11051"/>
                  </a:lnTo>
                  <a:lnTo>
                    <a:pt x="7388" y="10893"/>
                  </a:lnTo>
                  <a:lnTo>
                    <a:pt x="7388" y="10893"/>
                  </a:lnTo>
                  <a:lnTo>
                    <a:pt x="7644" y="10736"/>
                  </a:lnTo>
                  <a:lnTo>
                    <a:pt x="7880" y="10559"/>
                  </a:lnTo>
                  <a:lnTo>
                    <a:pt x="8077" y="10381"/>
                  </a:lnTo>
                  <a:lnTo>
                    <a:pt x="8235" y="10184"/>
                  </a:lnTo>
                  <a:lnTo>
                    <a:pt x="8353" y="9987"/>
                  </a:lnTo>
                  <a:lnTo>
                    <a:pt x="8432" y="9790"/>
                  </a:lnTo>
                  <a:lnTo>
                    <a:pt x="8491" y="9593"/>
                  </a:lnTo>
                  <a:lnTo>
                    <a:pt x="8510" y="9377"/>
                  </a:lnTo>
                  <a:lnTo>
                    <a:pt x="8510" y="6895"/>
                  </a:lnTo>
                  <a:lnTo>
                    <a:pt x="8510" y="6895"/>
                  </a:lnTo>
                  <a:lnTo>
                    <a:pt x="8806" y="6678"/>
                  </a:lnTo>
                  <a:lnTo>
                    <a:pt x="9062" y="6442"/>
                  </a:lnTo>
                  <a:lnTo>
                    <a:pt x="9259" y="6205"/>
                  </a:lnTo>
                  <a:lnTo>
                    <a:pt x="9436" y="5969"/>
                  </a:lnTo>
                  <a:lnTo>
                    <a:pt x="9554" y="5713"/>
                  </a:lnTo>
                  <a:lnTo>
                    <a:pt x="9633" y="5457"/>
                  </a:lnTo>
                  <a:lnTo>
                    <a:pt x="9673" y="5201"/>
                  </a:lnTo>
                  <a:lnTo>
                    <a:pt x="9692" y="4945"/>
                  </a:lnTo>
                  <a:lnTo>
                    <a:pt x="9692" y="4945"/>
                  </a:lnTo>
                  <a:lnTo>
                    <a:pt x="9692" y="2837"/>
                  </a:lnTo>
                  <a:lnTo>
                    <a:pt x="9692" y="2837"/>
                  </a:lnTo>
                  <a:lnTo>
                    <a:pt x="9673" y="2561"/>
                  </a:lnTo>
                  <a:lnTo>
                    <a:pt x="9613" y="2305"/>
                  </a:lnTo>
                  <a:lnTo>
                    <a:pt x="9515" y="2049"/>
                  </a:lnTo>
                  <a:lnTo>
                    <a:pt x="9357" y="1793"/>
                  </a:lnTo>
                  <a:lnTo>
                    <a:pt x="9160" y="1537"/>
                  </a:lnTo>
                  <a:lnTo>
                    <a:pt x="8924" y="1300"/>
                  </a:lnTo>
                  <a:lnTo>
                    <a:pt x="8648" y="1084"/>
                  </a:lnTo>
                  <a:lnTo>
                    <a:pt x="8333" y="86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8"/>
            <p:cNvSpPr/>
            <p:nvPr/>
          </p:nvSpPr>
          <p:spPr>
            <a:xfrm>
              <a:off x="1655475" y="2074475"/>
              <a:ext cx="187650" cy="108875"/>
            </a:xfrm>
            <a:custGeom>
              <a:avLst/>
              <a:gdLst/>
              <a:ahLst/>
              <a:cxnLst/>
              <a:rect l="l" t="t" r="r" b="b"/>
              <a:pathLst>
                <a:path w="7506" h="4355" extrusionOk="0">
                  <a:moveTo>
                    <a:pt x="3803" y="1"/>
                  </a:moveTo>
                  <a:lnTo>
                    <a:pt x="3448" y="20"/>
                  </a:lnTo>
                  <a:lnTo>
                    <a:pt x="3074" y="40"/>
                  </a:lnTo>
                  <a:lnTo>
                    <a:pt x="2739" y="80"/>
                  </a:lnTo>
                  <a:lnTo>
                    <a:pt x="2384" y="158"/>
                  </a:lnTo>
                  <a:lnTo>
                    <a:pt x="2049" y="237"/>
                  </a:lnTo>
                  <a:lnTo>
                    <a:pt x="1734" y="336"/>
                  </a:lnTo>
                  <a:lnTo>
                    <a:pt x="1419" y="474"/>
                  </a:lnTo>
                  <a:lnTo>
                    <a:pt x="1124" y="611"/>
                  </a:lnTo>
                  <a:lnTo>
                    <a:pt x="946" y="730"/>
                  </a:lnTo>
                  <a:lnTo>
                    <a:pt x="789" y="848"/>
                  </a:lnTo>
                  <a:lnTo>
                    <a:pt x="631" y="966"/>
                  </a:lnTo>
                  <a:lnTo>
                    <a:pt x="493" y="1084"/>
                  </a:lnTo>
                  <a:lnTo>
                    <a:pt x="375" y="1202"/>
                  </a:lnTo>
                  <a:lnTo>
                    <a:pt x="277" y="1340"/>
                  </a:lnTo>
                  <a:lnTo>
                    <a:pt x="198" y="1478"/>
                  </a:lnTo>
                  <a:lnTo>
                    <a:pt x="119" y="1616"/>
                  </a:lnTo>
                  <a:lnTo>
                    <a:pt x="60" y="1754"/>
                  </a:lnTo>
                  <a:lnTo>
                    <a:pt x="21" y="1892"/>
                  </a:lnTo>
                  <a:lnTo>
                    <a:pt x="1" y="2030"/>
                  </a:lnTo>
                  <a:lnTo>
                    <a:pt x="1" y="2168"/>
                  </a:lnTo>
                  <a:lnTo>
                    <a:pt x="1" y="2305"/>
                  </a:lnTo>
                  <a:lnTo>
                    <a:pt x="21" y="2443"/>
                  </a:lnTo>
                  <a:lnTo>
                    <a:pt x="60" y="2581"/>
                  </a:lnTo>
                  <a:lnTo>
                    <a:pt x="119" y="2719"/>
                  </a:lnTo>
                  <a:lnTo>
                    <a:pt x="218" y="2916"/>
                  </a:lnTo>
                  <a:lnTo>
                    <a:pt x="336" y="3093"/>
                  </a:lnTo>
                  <a:lnTo>
                    <a:pt x="493" y="3271"/>
                  </a:lnTo>
                  <a:lnTo>
                    <a:pt x="690" y="3428"/>
                  </a:lnTo>
                  <a:lnTo>
                    <a:pt x="868" y="3566"/>
                  </a:lnTo>
                  <a:lnTo>
                    <a:pt x="1065" y="3684"/>
                  </a:lnTo>
                  <a:lnTo>
                    <a:pt x="1340" y="3842"/>
                  </a:lnTo>
                  <a:lnTo>
                    <a:pt x="1636" y="3980"/>
                  </a:lnTo>
                  <a:lnTo>
                    <a:pt x="1951" y="4098"/>
                  </a:lnTo>
                  <a:lnTo>
                    <a:pt x="2286" y="4177"/>
                  </a:lnTo>
                  <a:lnTo>
                    <a:pt x="2621" y="4256"/>
                  </a:lnTo>
                  <a:lnTo>
                    <a:pt x="2975" y="4315"/>
                  </a:lnTo>
                  <a:lnTo>
                    <a:pt x="3330" y="4334"/>
                  </a:lnTo>
                  <a:lnTo>
                    <a:pt x="3684" y="4354"/>
                  </a:lnTo>
                  <a:lnTo>
                    <a:pt x="4059" y="4354"/>
                  </a:lnTo>
                  <a:lnTo>
                    <a:pt x="4413" y="4315"/>
                  </a:lnTo>
                  <a:lnTo>
                    <a:pt x="4768" y="4275"/>
                  </a:lnTo>
                  <a:lnTo>
                    <a:pt x="5103" y="4216"/>
                  </a:lnTo>
                  <a:lnTo>
                    <a:pt x="5438" y="4118"/>
                  </a:lnTo>
                  <a:lnTo>
                    <a:pt x="5772" y="4019"/>
                  </a:lnTo>
                  <a:lnTo>
                    <a:pt x="6068" y="3901"/>
                  </a:lnTo>
                  <a:lnTo>
                    <a:pt x="6363" y="3743"/>
                  </a:lnTo>
                  <a:lnTo>
                    <a:pt x="6600" y="3606"/>
                  </a:lnTo>
                  <a:lnTo>
                    <a:pt x="6797" y="3448"/>
                  </a:lnTo>
                  <a:lnTo>
                    <a:pt x="6994" y="3290"/>
                  </a:lnTo>
                  <a:lnTo>
                    <a:pt x="7151" y="3113"/>
                  </a:lnTo>
                  <a:lnTo>
                    <a:pt x="7269" y="2936"/>
                  </a:lnTo>
                  <a:lnTo>
                    <a:pt x="7368" y="2739"/>
                  </a:lnTo>
                  <a:lnTo>
                    <a:pt x="7427" y="2601"/>
                  </a:lnTo>
                  <a:lnTo>
                    <a:pt x="7466" y="2483"/>
                  </a:lnTo>
                  <a:lnTo>
                    <a:pt x="7486" y="2345"/>
                  </a:lnTo>
                  <a:lnTo>
                    <a:pt x="7506" y="2207"/>
                  </a:lnTo>
                  <a:lnTo>
                    <a:pt x="7486" y="2069"/>
                  </a:lnTo>
                  <a:lnTo>
                    <a:pt x="7466" y="1931"/>
                  </a:lnTo>
                  <a:lnTo>
                    <a:pt x="7427" y="1793"/>
                  </a:lnTo>
                  <a:lnTo>
                    <a:pt x="7388" y="1655"/>
                  </a:lnTo>
                  <a:lnTo>
                    <a:pt x="7329" y="1518"/>
                  </a:lnTo>
                  <a:lnTo>
                    <a:pt x="7230" y="1380"/>
                  </a:lnTo>
                  <a:lnTo>
                    <a:pt x="7151" y="1261"/>
                  </a:lnTo>
                  <a:lnTo>
                    <a:pt x="7033" y="1143"/>
                  </a:lnTo>
                  <a:lnTo>
                    <a:pt x="6915" y="1005"/>
                  </a:lnTo>
                  <a:lnTo>
                    <a:pt x="6757" y="887"/>
                  </a:lnTo>
                  <a:lnTo>
                    <a:pt x="6619" y="789"/>
                  </a:lnTo>
                  <a:lnTo>
                    <a:pt x="6442" y="671"/>
                  </a:lnTo>
                  <a:lnTo>
                    <a:pt x="6166" y="513"/>
                  </a:lnTo>
                  <a:lnTo>
                    <a:pt x="5851" y="395"/>
                  </a:lnTo>
                  <a:lnTo>
                    <a:pt x="5536" y="277"/>
                  </a:lnTo>
                  <a:lnTo>
                    <a:pt x="5201" y="178"/>
                  </a:lnTo>
                  <a:lnTo>
                    <a:pt x="4866" y="99"/>
                  </a:lnTo>
                  <a:lnTo>
                    <a:pt x="4512" y="60"/>
                  </a:lnTo>
                  <a:lnTo>
                    <a:pt x="4157" y="20"/>
                  </a:lnTo>
                  <a:lnTo>
                    <a:pt x="38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5" name="Google Shape;525;p8"/>
          <p:cNvGrpSpPr/>
          <p:nvPr/>
        </p:nvGrpSpPr>
        <p:grpSpPr>
          <a:xfrm>
            <a:off x="7989700" y="1120630"/>
            <a:ext cx="491063" cy="553299"/>
            <a:chOff x="2625625" y="2522625"/>
            <a:chExt cx="431400" cy="486075"/>
          </a:xfrm>
        </p:grpSpPr>
        <p:sp>
          <p:nvSpPr>
            <p:cNvPr id="526" name="Google Shape;526;p8"/>
            <p:cNvSpPr/>
            <p:nvPr/>
          </p:nvSpPr>
          <p:spPr>
            <a:xfrm>
              <a:off x="2625625" y="2746675"/>
              <a:ext cx="431400" cy="262025"/>
            </a:xfrm>
            <a:custGeom>
              <a:avLst/>
              <a:gdLst/>
              <a:ahLst/>
              <a:cxnLst/>
              <a:rect l="l" t="t" r="r" b="b"/>
              <a:pathLst>
                <a:path w="17256" h="10481" extrusionOk="0">
                  <a:moveTo>
                    <a:pt x="8569" y="1"/>
                  </a:moveTo>
                  <a:lnTo>
                    <a:pt x="1320" y="4019"/>
                  </a:lnTo>
                  <a:lnTo>
                    <a:pt x="0" y="4788"/>
                  </a:lnTo>
                  <a:lnTo>
                    <a:pt x="8490" y="10480"/>
                  </a:lnTo>
                  <a:lnTo>
                    <a:pt x="17256" y="4669"/>
                  </a:lnTo>
                  <a:lnTo>
                    <a:pt x="8569"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8"/>
            <p:cNvSpPr/>
            <p:nvPr/>
          </p:nvSpPr>
          <p:spPr>
            <a:xfrm>
              <a:off x="2677825" y="2633900"/>
              <a:ext cx="164500" cy="314725"/>
            </a:xfrm>
            <a:custGeom>
              <a:avLst/>
              <a:gdLst/>
              <a:ahLst/>
              <a:cxnLst/>
              <a:rect l="l" t="t" r="r" b="b"/>
              <a:pathLst>
                <a:path w="6580" h="12589" extrusionOk="0">
                  <a:moveTo>
                    <a:pt x="0" y="1"/>
                  </a:moveTo>
                  <a:lnTo>
                    <a:pt x="0" y="8038"/>
                  </a:lnTo>
                  <a:lnTo>
                    <a:pt x="6580" y="12588"/>
                  </a:lnTo>
                  <a:lnTo>
                    <a:pt x="6580" y="457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8"/>
            <p:cNvSpPr/>
            <p:nvPr/>
          </p:nvSpPr>
          <p:spPr>
            <a:xfrm>
              <a:off x="2838350" y="2634900"/>
              <a:ext cx="168450" cy="313725"/>
            </a:xfrm>
            <a:custGeom>
              <a:avLst/>
              <a:gdLst/>
              <a:ahLst/>
              <a:cxnLst/>
              <a:rect l="l" t="t" r="r" b="b"/>
              <a:pathLst>
                <a:path w="6738" h="12549" extrusionOk="0">
                  <a:moveTo>
                    <a:pt x="6738" y="0"/>
                  </a:moveTo>
                  <a:lnTo>
                    <a:pt x="1" y="4413"/>
                  </a:lnTo>
                  <a:lnTo>
                    <a:pt x="159" y="12548"/>
                  </a:lnTo>
                  <a:lnTo>
                    <a:pt x="6738" y="7840"/>
                  </a:lnTo>
                  <a:lnTo>
                    <a:pt x="67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8"/>
            <p:cNvSpPr/>
            <p:nvPr/>
          </p:nvSpPr>
          <p:spPr>
            <a:xfrm>
              <a:off x="2677825" y="2522625"/>
              <a:ext cx="328975" cy="224075"/>
            </a:xfrm>
            <a:custGeom>
              <a:avLst/>
              <a:gdLst/>
              <a:ahLst/>
              <a:cxnLst/>
              <a:rect l="l" t="t" r="r" b="b"/>
              <a:pathLst>
                <a:path w="13159" h="8963" extrusionOk="0">
                  <a:moveTo>
                    <a:pt x="6422" y="0"/>
                  </a:moveTo>
                  <a:lnTo>
                    <a:pt x="0" y="4511"/>
                  </a:lnTo>
                  <a:lnTo>
                    <a:pt x="6422" y="8963"/>
                  </a:lnTo>
                  <a:lnTo>
                    <a:pt x="13159" y="4550"/>
                  </a:lnTo>
                  <a:lnTo>
                    <a:pt x="64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0" name="Google Shape;530;p8"/>
          <p:cNvGrpSpPr/>
          <p:nvPr/>
        </p:nvGrpSpPr>
        <p:grpSpPr>
          <a:xfrm>
            <a:off x="8480775" y="1120630"/>
            <a:ext cx="491063" cy="553299"/>
            <a:chOff x="2625625" y="2522625"/>
            <a:chExt cx="431400" cy="486075"/>
          </a:xfrm>
        </p:grpSpPr>
        <p:sp>
          <p:nvSpPr>
            <p:cNvPr id="531" name="Google Shape;531;p8"/>
            <p:cNvSpPr/>
            <p:nvPr/>
          </p:nvSpPr>
          <p:spPr>
            <a:xfrm>
              <a:off x="2625625" y="2746675"/>
              <a:ext cx="431400" cy="262025"/>
            </a:xfrm>
            <a:custGeom>
              <a:avLst/>
              <a:gdLst/>
              <a:ahLst/>
              <a:cxnLst/>
              <a:rect l="l" t="t" r="r" b="b"/>
              <a:pathLst>
                <a:path w="17256" h="10481" extrusionOk="0">
                  <a:moveTo>
                    <a:pt x="8569" y="1"/>
                  </a:moveTo>
                  <a:lnTo>
                    <a:pt x="1320" y="4019"/>
                  </a:lnTo>
                  <a:lnTo>
                    <a:pt x="0" y="4788"/>
                  </a:lnTo>
                  <a:lnTo>
                    <a:pt x="8490" y="10480"/>
                  </a:lnTo>
                  <a:lnTo>
                    <a:pt x="17256" y="4669"/>
                  </a:lnTo>
                  <a:lnTo>
                    <a:pt x="8569"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8"/>
            <p:cNvSpPr/>
            <p:nvPr/>
          </p:nvSpPr>
          <p:spPr>
            <a:xfrm>
              <a:off x="2677825" y="2633900"/>
              <a:ext cx="164500" cy="314725"/>
            </a:xfrm>
            <a:custGeom>
              <a:avLst/>
              <a:gdLst/>
              <a:ahLst/>
              <a:cxnLst/>
              <a:rect l="l" t="t" r="r" b="b"/>
              <a:pathLst>
                <a:path w="6580" h="12589" extrusionOk="0">
                  <a:moveTo>
                    <a:pt x="0" y="1"/>
                  </a:moveTo>
                  <a:lnTo>
                    <a:pt x="0" y="8038"/>
                  </a:lnTo>
                  <a:lnTo>
                    <a:pt x="6580" y="12588"/>
                  </a:lnTo>
                  <a:lnTo>
                    <a:pt x="6580" y="457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8"/>
            <p:cNvSpPr/>
            <p:nvPr/>
          </p:nvSpPr>
          <p:spPr>
            <a:xfrm>
              <a:off x="2838350" y="2634900"/>
              <a:ext cx="168450" cy="313725"/>
            </a:xfrm>
            <a:custGeom>
              <a:avLst/>
              <a:gdLst/>
              <a:ahLst/>
              <a:cxnLst/>
              <a:rect l="l" t="t" r="r" b="b"/>
              <a:pathLst>
                <a:path w="6738" h="12549" extrusionOk="0">
                  <a:moveTo>
                    <a:pt x="6738" y="0"/>
                  </a:moveTo>
                  <a:lnTo>
                    <a:pt x="1" y="4413"/>
                  </a:lnTo>
                  <a:lnTo>
                    <a:pt x="159" y="12548"/>
                  </a:lnTo>
                  <a:lnTo>
                    <a:pt x="6738" y="7840"/>
                  </a:lnTo>
                  <a:lnTo>
                    <a:pt x="67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8"/>
            <p:cNvSpPr/>
            <p:nvPr/>
          </p:nvSpPr>
          <p:spPr>
            <a:xfrm>
              <a:off x="2677825" y="2522625"/>
              <a:ext cx="328975" cy="224075"/>
            </a:xfrm>
            <a:custGeom>
              <a:avLst/>
              <a:gdLst/>
              <a:ahLst/>
              <a:cxnLst/>
              <a:rect l="l" t="t" r="r" b="b"/>
              <a:pathLst>
                <a:path w="13159" h="8963" extrusionOk="0">
                  <a:moveTo>
                    <a:pt x="6422" y="0"/>
                  </a:moveTo>
                  <a:lnTo>
                    <a:pt x="0" y="4511"/>
                  </a:lnTo>
                  <a:lnTo>
                    <a:pt x="6422" y="8963"/>
                  </a:lnTo>
                  <a:lnTo>
                    <a:pt x="13159" y="4550"/>
                  </a:lnTo>
                  <a:lnTo>
                    <a:pt x="64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5" name="Google Shape;535;p8"/>
          <p:cNvGrpSpPr/>
          <p:nvPr/>
        </p:nvGrpSpPr>
        <p:grpSpPr>
          <a:xfrm>
            <a:off x="240628" y="335042"/>
            <a:ext cx="1142615" cy="785586"/>
            <a:chOff x="3057000" y="3451875"/>
            <a:chExt cx="652550" cy="448650"/>
          </a:xfrm>
        </p:grpSpPr>
        <p:sp>
          <p:nvSpPr>
            <p:cNvPr id="536" name="Google Shape;536;p8"/>
            <p:cNvSpPr/>
            <p:nvPr/>
          </p:nvSpPr>
          <p:spPr>
            <a:xfrm>
              <a:off x="3057000" y="3506050"/>
              <a:ext cx="641200" cy="394475"/>
            </a:xfrm>
            <a:custGeom>
              <a:avLst/>
              <a:gdLst/>
              <a:ahLst/>
              <a:cxnLst/>
              <a:rect l="l" t="t" r="r" b="b"/>
              <a:pathLst>
                <a:path w="25648" h="15779" extrusionOk="0">
                  <a:moveTo>
                    <a:pt x="12706" y="1"/>
                  </a:moveTo>
                  <a:lnTo>
                    <a:pt x="1636" y="6974"/>
                  </a:lnTo>
                  <a:lnTo>
                    <a:pt x="1400" y="7131"/>
                  </a:lnTo>
                  <a:lnTo>
                    <a:pt x="1183" y="7269"/>
                  </a:lnTo>
                  <a:lnTo>
                    <a:pt x="986" y="7427"/>
                  </a:lnTo>
                  <a:lnTo>
                    <a:pt x="809" y="7565"/>
                  </a:lnTo>
                  <a:lnTo>
                    <a:pt x="671" y="7722"/>
                  </a:lnTo>
                  <a:lnTo>
                    <a:pt x="533" y="7860"/>
                  </a:lnTo>
                  <a:lnTo>
                    <a:pt x="415" y="8018"/>
                  </a:lnTo>
                  <a:lnTo>
                    <a:pt x="316" y="8156"/>
                  </a:lnTo>
                  <a:lnTo>
                    <a:pt x="237" y="8313"/>
                  </a:lnTo>
                  <a:lnTo>
                    <a:pt x="178" y="8471"/>
                  </a:lnTo>
                  <a:lnTo>
                    <a:pt x="119" y="8609"/>
                  </a:lnTo>
                  <a:lnTo>
                    <a:pt x="80" y="8766"/>
                  </a:lnTo>
                  <a:lnTo>
                    <a:pt x="21" y="9062"/>
                  </a:lnTo>
                  <a:lnTo>
                    <a:pt x="1" y="9377"/>
                  </a:lnTo>
                  <a:lnTo>
                    <a:pt x="21" y="9633"/>
                  </a:lnTo>
                  <a:lnTo>
                    <a:pt x="99" y="9869"/>
                  </a:lnTo>
                  <a:lnTo>
                    <a:pt x="198" y="10086"/>
                  </a:lnTo>
                  <a:lnTo>
                    <a:pt x="336" y="10303"/>
                  </a:lnTo>
                  <a:lnTo>
                    <a:pt x="493" y="10519"/>
                  </a:lnTo>
                  <a:lnTo>
                    <a:pt x="710" y="10716"/>
                  </a:lnTo>
                  <a:lnTo>
                    <a:pt x="946" y="10894"/>
                  </a:lnTo>
                  <a:lnTo>
                    <a:pt x="1203" y="11071"/>
                  </a:lnTo>
                  <a:lnTo>
                    <a:pt x="1498" y="11229"/>
                  </a:lnTo>
                  <a:lnTo>
                    <a:pt x="1793" y="11366"/>
                  </a:lnTo>
                  <a:lnTo>
                    <a:pt x="2128" y="11485"/>
                  </a:lnTo>
                  <a:lnTo>
                    <a:pt x="2483" y="11583"/>
                  </a:lnTo>
                  <a:lnTo>
                    <a:pt x="2857" y="11662"/>
                  </a:lnTo>
                  <a:lnTo>
                    <a:pt x="3251" y="11721"/>
                  </a:lnTo>
                  <a:lnTo>
                    <a:pt x="3665" y="11760"/>
                  </a:lnTo>
                  <a:lnTo>
                    <a:pt x="4472" y="11760"/>
                  </a:lnTo>
                  <a:lnTo>
                    <a:pt x="4866" y="11721"/>
                  </a:lnTo>
                  <a:lnTo>
                    <a:pt x="5241" y="11662"/>
                  </a:lnTo>
                  <a:lnTo>
                    <a:pt x="5595" y="11603"/>
                  </a:lnTo>
                  <a:lnTo>
                    <a:pt x="5950" y="11504"/>
                  </a:lnTo>
                  <a:lnTo>
                    <a:pt x="6265" y="11386"/>
                  </a:lnTo>
                  <a:lnTo>
                    <a:pt x="6580" y="11268"/>
                  </a:lnTo>
                  <a:lnTo>
                    <a:pt x="6856" y="11110"/>
                  </a:lnTo>
                  <a:lnTo>
                    <a:pt x="6915" y="11150"/>
                  </a:lnTo>
                  <a:lnTo>
                    <a:pt x="7270" y="11366"/>
                  </a:lnTo>
                  <a:lnTo>
                    <a:pt x="7585" y="11583"/>
                  </a:lnTo>
                  <a:lnTo>
                    <a:pt x="7900" y="11839"/>
                  </a:lnTo>
                  <a:lnTo>
                    <a:pt x="8176" y="12135"/>
                  </a:lnTo>
                  <a:lnTo>
                    <a:pt x="8038" y="12273"/>
                  </a:lnTo>
                  <a:lnTo>
                    <a:pt x="7920" y="12411"/>
                  </a:lnTo>
                  <a:lnTo>
                    <a:pt x="7821" y="12568"/>
                  </a:lnTo>
                  <a:lnTo>
                    <a:pt x="7723" y="12726"/>
                  </a:lnTo>
                  <a:lnTo>
                    <a:pt x="7664" y="12883"/>
                  </a:lnTo>
                  <a:lnTo>
                    <a:pt x="7604" y="13041"/>
                  </a:lnTo>
                  <a:lnTo>
                    <a:pt x="7565" y="13218"/>
                  </a:lnTo>
                  <a:lnTo>
                    <a:pt x="7565" y="13395"/>
                  </a:lnTo>
                  <a:lnTo>
                    <a:pt x="7585" y="13632"/>
                  </a:lnTo>
                  <a:lnTo>
                    <a:pt x="7644" y="13868"/>
                  </a:lnTo>
                  <a:lnTo>
                    <a:pt x="7742" y="14105"/>
                  </a:lnTo>
                  <a:lnTo>
                    <a:pt x="7880" y="14321"/>
                  </a:lnTo>
                  <a:lnTo>
                    <a:pt x="8058" y="14538"/>
                  </a:lnTo>
                  <a:lnTo>
                    <a:pt x="8254" y="14735"/>
                  </a:lnTo>
                  <a:lnTo>
                    <a:pt x="8491" y="14912"/>
                  </a:lnTo>
                  <a:lnTo>
                    <a:pt x="8747" y="15070"/>
                  </a:lnTo>
                  <a:lnTo>
                    <a:pt x="9042" y="15227"/>
                  </a:lnTo>
                  <a:lnTo>
                    <a:pt x="9358" y="15365"/>
                  </a:lnTo>
                  <a:lnTo>
                    <a:pt x="9692" y="15483"/>
                  </a:lnTo>
                  <a:lnTo>
                    <a:pt x="10047" y="15582"/>
                  </a:lnTo>
                  <a:lnTo>
                    <a:pt x="10421" y="15680"/>
                  </a:lnTo>
                  <a:lnTo>
                    <a:pt x="10815" y="15740"/>
                  </a:lnTo>
                  <a:lnTo>
                    <a:pt x="11209" y="15759"/>
                  </a:lnTo>
                  <a:lnTo>
                    <a:pt x="11623" y="15779"/>
                  </a:lnTo>
                  <a:lnTo>
                    <a:pt x="12115" y="15759"/>
                  </a:lnTo>
                  <a:lnTo>
                    <a:pt x="12608" y="15740"/>
                  </a:lnTo>
                  <a:lnTo>
                    <a:pt x="13061" y="15680"/>
                  </a:lnTo>
                  <a:lnTo>
                    <a:pt x="13514" y="15602"/>
                  </a:lnTo>
                  <a:lnTo>
                    <a:pt x="13928" y="15503"/>
                  </a:lnTo>
                  <a:lnTo>
                    <a:pt x="14322" y="15365"/>
                  </a:lnTo>
                  <a:lnTo>
                    <a:pt x="14656" y="15208"/>
                  </a:lnTo>
                  <a:lnTo>
                    <a:pt x="14814" y="15109"/>
                  </a:lnTo>
                  <a:lnTo>
                    <a:pt x="14972" y="15011"/>
                  </a:lnTo>
                  <a:lnTo>
                    <a:pt x="25648" y="9239"/>
                  </a:lnTo>
                  <a:lnTo>
                    <a:pt x="24151" y="8609"/>
                  </a:lnTo>
                  <a:lnTo>
                    <a:pt x="23225" y="9081"/>
                  </a:lnTo>
                  <a:lnTo>
                    <a:pt x="20980" y="10263"/>
                  </a:lnTo>
                  <a:lnTo>
                    <a:pt x="19601" y="10992"/>
                  </a:lnTo>
                  <a:lnTo>
                    <a:pt x="18202" y="11760"/>
                  </a:lnTo>
                  <a:lnTo>
                    <a:pt x="16863" y="12509"/>
                  </a:lnTo>
                  <a:lnTo>
                    <a:pt x="15681" y="13198"/>
                  </a:lnTo>
                  <a:lnTo>
                    <a:pt x="15622" y="12962"/>
                  </a:lnTo>
                  <a:lnTo>
                    <a:pt x="15543" y="12745"/>
                  </a:lnTo>
                  <a:lnTo>
                    <a:pt x="15425" y="12529"/>
                  </a:lnTo>
                  <a:lnTo>
                    <a:pt x="15267" y="12332"/>
                  </a:lnTo>
                  <a:lnTo>
                    <a:pt x="15090" y="12135"/>
                  </a:lnTo>
                  <a:lnTo>
                    <a:pt x="14893" y="11957"/>
                  </a:lnTo>
                  <a:lnTo>
                    <a:pt x="14656" y="11800"/>
                  </a:lnTo>
                  <a:lnTo>
                    <a:pt x="14381" y="11642"/>
                  </a:lnTo>
                  <a:lnTo>
                    <a:pt x="14105" y="11504"/>
                  </a:lnTo>
                  <a:lnTo>
                    <a:pt x="13809" y="11366"/>
                  </a:lnTo>
                  <a:lnTo>
                    <a:pt x="13475" y="11268"/>
                  </a:lnTo>
                  <a:lnTo>
                    <a:pt x="13140" y="11170"/>
                  </a:lnTo>
                  <a:lnTo>
                    <a:pt x="12785" y="11110"/>
                  </a:lnTo>
                  <a:lnTo>
                    <a:pt x="12411" y="11051"/>
                  </a:lnTo>
                  <a:lnTo>
                    <a:pt x="12017" y="11012"/>
                  </a:lnTo>
                  <a:lnTo>
                    <a:pt x="11268" y="11012"/>
                  </a:lnTo>
                  <a:lnTo>
                    <a:pt x="10894" y="11051"/>
                  </a:lnTo>
                  <a:lnTo>
                    <a:pt x="10539" y="11091"/>
                  </a:lnTo>
                  <a:lnTo>
                    <a:pt x="10205" y="11150"/>
                  </a:lnTo>
                  <a:lnTo>
                    <a:pt x="9889" y="11229"/>
                  </a:lnTo>
                  <a:lnTo>
                    <a:pt x="9574" y="11327"/>
                  </a:lnTo>
                  <a:lnTo>
                    <a:pt x="9279" y="11445"/>
                  </a:lnTo>
                  <a:lnTo>
                    <a:pt x="9003" y="11563"/>
                  </a:lnTo>
                  <a:lnTo>
                    <a:pt x="8727" y="11248"/>
                  </a:lnTo>
                  <a:lnTo>
                    <a:pt x="8392" y="10953"/>
                  </a:lnTo>
                  <a:lnTo>
                    <a:pt x="8058" y="10697"/>
                  </a:lnTo>
                  <a:lnTo>
                    <a:pt x="7703" y="10460"/>
                  </a:lnTo>
                  <a:lnTo>
                    <a:pt x="7880" y="10204"/>
                  </a:lnTo>
                  <a:lnTo>
                    <a:pt x="7959" y="10086"/>
                  </a:lnTo>
                  <a:lnTo>
                    <a:pt x="8018" y="9948"/>
                  </a:lnTo>
                  <a:lnTo>
                    <a:pt x="8077" y="9810"/>
                  </a:lnTo>
                  <a:lnTo>
                    <a:pt x="8117" y="9672"/>
                  </a:lnTo>
                  <a:lnTo>
                    <a:pt x="8136" y="9535"/>
                  </a:lnTo>
                  <a:lnTo>
                    <a:pt x="8136" y="9377"/>
                  </a:lnTo>
                  <a:lnTo>
                    <a:pt x="8117" y="9141"/>
                  </a:lnTo>
                  <a:lnTo>
                    <a:pt x="8058" y="8904"/>
                  </a:lnTo>
                  <a:lnTo>
                    <a:pt x="7959" y="8668"/>
                  </a:lnTo>
                  <a:lnTo>
                    <a:pt x="7821" y="8451"/>
                  </a:lnTo>
                  <a:lnTo>
                    <a:pt x="7644" y="8234"/>
                  </a:lnTo>
                  <a:lnTo>
                    <a:pt x="7447" y="8037"/>
                  </a:lnTo>
                  <a:lnTo>
                    <a:pt x="7210" y="7860"/>
                  </a:lnTo>
                  <a:lnTo>
                    <a:pt x="6954" y="7703"/>
                  </a:lnTo>
                  <a:lnTo>
                    <a:pt x="6659" y="7545"/>
                  </a:lnTo>
                  <a:lnTo>
                    <a:pt x="6344" y="7407"/>
                  </a:lnTo>
                  <a:lnTo>
                    <a:pt x="6009" y="7289"/>
                  </a:lnTo>
                  <a:lnTo>
                    <a:pt x="5654" y="7190"/>
                  </a:lnTo>
                  <a:lnTo>
                    <a:pt x="5280" y="7092"/>
                  </a:lnTo>
                  <a:lnTo>
                    <a:pt x="4886" y="7033"/>
                  </a:lnTo>
                  <a:lnTo>
                    <a:pt x="4492" y="7013"/>
                  </a:lnTo>
                  <a:lnTo>
                    <a:pt x="4078" y="6993"/>
                  </a:lnTo>
                  <a:lnTo>
                    <a:pt x="14006" y="670"/>
                  </a:lnTo>
                  <a:lnTo>
                    <a:pt x="12706"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8"/>
            <p:cNvSpPr/>
            <p:nvPr/>
          </p:nvSpPr>
          <p:spPr>
            <a:xfrm>
              <a:off x="3432250" y="3663650"/>
              <a:ext cx="253150" cy="132000"/>
            </a:xfrm>
            <a:custGeom>
              <a:avLst/>
              <a:gdLst/>
              <a:ahLst/>
              <a:cxnLst/>
              <a:rect l="l" t="t" r="r" b="b"/>
              <a:pathLst>
                <a:path w="10126" h="5280" extrusionOk="0">
                  <a:moveTo>
                    <a:pt x="9983" y="941"/>
                  </a:moveTo>
                  <a:lnTo>
                    <a:pt x="10126" y="1024"/>
                  </a:lnTo>
                  <a:lnTo>
                    <a:pt x="10086" y="985"/>
                  </a:lnTo>
                  <a:lnTo>
                    <a:pt x="9983" y="941"/>
                  </a:lnTo>
                  <a:close/>
                  <a:moveTo>
                    <a:pt x="7545" y="0"/>
                  </a:moveTo>
                  <a:lnTo>
                    <a:pt x="7309" y="20"/>
                  </a:lnTo>
                  <a:lnTo>
                    <a:pt x="7073" y="39"/>
                  </a:lnTo>
                  <a:lnTo>
                    <a:pt x="6836" y="99"/>
                  </a:lnTo>
                  <a:lnTo>
                    <a:pt x="6600" y="158"/>
                  </a:lnTo>
                  <a:lnTo>
                    <a:pt x="6344" y="236"/>
                  </a:lnTo>
                  <a:lnTo>
                    <a:pt x="6088" y="335"/>
                  </a:lnTo>
                  <a:lnTo>
                    <a:pt x="5832" y="433"/>
                  </a:lnTo>
                  <a:lnTo>
                    <a:pt x="5576" y="571"/>
                  </a:lnTo>
                  <a:lnTo>
                    <a:pt x="5319" y="709"/>
                  </a:lnTo>
                  <a:lnTo>
                    <a:pt x="474" y="3506"/>
                  </a:lnTo>
                  <a:lnTo>
                    <a:pt x="375" y="3565"/>
                  </a:lnTo>
                  <a:lnTo>
                    <a:pt x="277" y="3664"/>
                  </a:lnTo>
                  <a:lnTo>
                    <a:pt x="198" y="3743"/>
                  </a:lnTo>
                  <a:lnTo>
                    <a:pt x="139" y="3861"/>
                  </a:lnTo>
                  <a:lnTo>
                    <a:pt x="80" y="3959"/>
                  </a:lnTo>
                  <a:lnTo>
                    <a:pt x="40" y="4078"/>
                  </a:lnTo>
                  <a:lnTo>
                    <a:pt x="21" y="4196"/>
                  </a:lnTo>
                  <a:lnTo>
                    <a:pt x="1" y="4314"/>
                  </a:lnTo>
                  <a:lnTo>
                    <a:pt x="21" y="4412"/>
                  </a:lnTo>
                  <a:lnTo>
                    <a:pt x="40" y="4491"/>
                  </a:lnTo>
                  <a:lnTo>
                    <a:pt x="80" y="4570"/>
                  </a:lnTo>
                  <a:lnTo>
                    <a:pt x="139" y="4609"/>
                  </a:lnTo>
                  <a:lnTo>
                    <a:pt x="1281" y="5279"/>
                  </a:lnTo>
                  <a:lnTo>
                    <a:pt x="1262" y="5259"/>
                  </a:lnTo>
                  <a:lnTo>
                    <a:pt x="1242" y="5240"/>
                  </a:lnTo>
                  <a:lnTo>
                    <a:pt x="1203" y="5200"/>
                  </a:lnTo>
                  <a:lnTo>
                    <a:pt x="1183" y="5161"/>
                  </a:lnTo>
                  <a:lnTo>
                    <a:pt x="1183" y="5102"/>
                  </a:lnTo>
                  <a:lnTo>
                    <a:pt x="1163" y="5082"/>
                  </a:lnTo>
                  <a:lnTo>
                    <a:pt x="1163" y="4984"/>
                  </a:lnTo>
                  <a:lnTo>
                    <a:pt x="1163" y="4866"/>
                  </a:lnTo>
                  <a:lnTo>
                    <a:pt x="1183" y="4747"/>
                  </a:lnTo>
                  <a:lnTo>
                    <a:pt x="1242" y="4629"/>
                  </a:lnTo>
                  <a:lnTo>
                    <a:pt x="1281" y="4531"/>
                  </a:lnTo>
                  <a:lnTo>
                    <a:pt x="1360" y="4412"/>
                  </a:lnTo>
                  <a:lnTo>
                    <a:pt x="1439" y="4334"/>
                  </a:lnTo>
                  <a:lnTo>
                    <a:pt x="1518" y="4235"/>
                  </a:lnTo>
                  <a:lnTo>
                    <a:pt x="1616" y="4176"/>
                  </a:lnTo>
                  <a:lnTo>
                    <a:pt x="6462" y="1379"/>
                  </a:lnTo>
                  <a:lnTo>
                    <a:pt x="6698" y="1261"/>
                  </a:lnTo>
                  <a:lnTo>
                    <a:pt x="6935" y="1143"/>
                  </a:lnTo>
                  <a:lnTo>
                    <a:pt x="7053" y="1083"/>
                  </a:lnTo>
                  <a:lnTo>
                    <a:pt x="7447" y="926"/>
                  </a:lnTo>
                  <a:lnTo>
                    <a:pt x="7506" y="906"/>
                  </a:lnTo>
                  <a:lnTo>
                    <a:pt x="7723" y="827"/>
                  </a:lnTo>
                  <a:lnTo>
                    <a:pt x="7939" y="768"/>
                  </a:lnTo>
                  <a:lnTo>
                    <a:pt x="8058" y="749"/>
                  </a:lnTo>
                  <a:lnTo>
                    <a:pt x="8412" y="689"/>
                  </a:lnTo>
                  <a:lnTo>
                    <a:pt x="8491" y="689"/>
                  </a:lnTo>
                  <a:lnTo>
                    <a:pt x="8688" y="670"/>
                  </a:lnTo>
                  <a:lnTo>
                    <a:pt x="8885" y="670"/>
                  </a:lnTo>
                  <a:lnTo>
                    <a:pt x="8983" y="689"/>
                  </a:lnTo>
                  <a:lnTo>
                    <a:pt x="9299" y="709"/>
                  </a:lnTo>
                  <a:lnTo>
                    <a:pt x="9377" y="729"/>
                  </a:lnTo>
                  <a:lnTo>
                    <a:pt x="9555" y="768"/>
                  </a:lnTo>
                  <a:lnTo>
                    <a:pt x="9732" y="827"/>
                  </a:lnTo>
                  <a:lnTo>
                    <a:pt x="9811" y="867"/>
                  </a:lnTo>
                  <a:lnTo>
                    <a:pt x="9983" y="941"/>
                  </a:lnTo>
                  <a:lnTo>
                    <a:pt x="9983" y="941"/>
                  </a:lnTo>
                  <a:lnTo>
                    <a:pt x="8983" y="355"/>
                  </a:lnTo>
                  <a:lnTo>
                    <a:pt x="8786" y="256"/>
                  </a:lnTo>
                  <a:lnTo>
                    <a:pt x="8609" y="177"/>
                  </a:lnTo>
                  <a:lnTo>
                    <a:pt x="8412" y="99"/>
                  </a:lnTo>
                  <a:lnTo>
                    <a:pt x="8195" y="59"/>
                  </a:lnTo>
                  <a:lnTo>
                    <a:pt x="7979" y="20"/>
                  </a:lnTo>
                  <a:lnTo>
                    <a:pt x="776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8"/>
            <p:cNvSpPr/>
            <p:nvPr/>
          </p:nvSpPr>
          <p:spPr>
            <a:xfrm>
              <a:off x="3461325" y="3680375"/>
              <a:ext cx="248225" cy="115750"/>
            </a:xfrm>
            <a:custGeom>
              <a:avLst/>
              <a:gdLst/>
              <a:ahLst/>
              <a:cxnLst/>
              <a:rect l="l" t="t" r="r" b="b"/>
              <a:pathLst>
                <a:path w="9929" h="4630" extrusionOk="0">
                  <a:moveTo>
                    <a:pt x="7525" y="1"/>
                  </a:moveTo>
                  <a:lnTo>
                    <a:pt x="7328" y="20"/>
                  </a:lnTo>
                  <a:lnTo>
                    <a:pt x="7249" y="20"/>
                  </a:lnTo>
                  <a:lnTo>
                    <a:pt x="6895" y="80"/>
                  </a:lnTo>
                  <a:lnTo>
                    <a:pt x="6776" y="99"/>
                  </a:lnTo>
                  <a:lnTo>
                    <a:pt x="6560" y="158"/>
                  </a:lnTo>
                  <a:lnTo>
                    <a:pt x="6343" y="237"/>
                  </a:lnTo>
                  <a:lnTo>
                    <a:pt x="6284" y="257"/>
                  </a:lnTo>
                  <a:lnTo>
                    <a:pt x="5890" y="414"/>
                  </a:lnTo>
                  <a:lnTo>
                    <a:pt x="5772" y="474"/>
                  </a:lnTo>
                  <a:lnTo>
                    <a:pt x="5535" y="592"/>
                  </a:lnTo>
                  <a:lnTo>
                    <a:pt x="5299" y="710"/>
                  </a:lnTo>
                  <a:lnTo>
                    <a:pt x="453" y="3507"/>
                  </a:lnTo>
                  <a:lnTo>
                    <a:pt x="355" y="3566"/>
                  </a:lnTo>
                  <a:lnTo>
                    <a:pt x="276" y="3665"/>
                  </a:lnTo>
                  <a:lnTo>
                    <a:pt x="197" y="3743"/>
                  </a:lnTo>
                  <a:lnTo>
                    <a:pt x="118" y="3862"/>
                  </a:lnTo>
                  <a:lnTo>
                    <a:pt x="79" y="3960"/>
                  </a:lnTo>
                  <a:lnTo>
                    <a:pt x="20" y="4078"/>
                  </a:lnTo>
                  <a:lnTo>
                    <a:pt x="0" y="4197"/>
                  </a:lnTo>
                  <a:lnTo>
                    <a:pt x="0" y="4315"/>
                  </a:lnTo>
                  <a:lnTo>
                    <a:pt x="0" y="4413"/>
                  </a:lnTo>
                  <a:lnTo>
                    <a:pt x="20" y="4433"/>
                  </a:lnTo>
                  <a:lnTo>
                    <a:pt x="20" y="4492"/>
                  </a:lnTo>
                  <a:lnTo>
                    <a:pt x="40" y="4531"/>
                  </a:lnTo>
                  <a:lnTo>
                    <a:pt x="79" y="4571"/>
                  </a:lnTo>
                  <a:lnTo>
                    <a:pt x="99" y="4590"/>
                  </a:lnTo>
                  <a:lnTo>
                    <a:pt x="177" y="4630"/>
                  </a:lnTo>
                  <a:lnTo>
                    <a:pt x="355" y="4630"/>
                  </a:lnTo>
                  <a:lnTo>
                    <a:pt x="453" y="4571"/>
                  </a:lnTo>
                  <a:lnTo>
                    <a:pt x="5319" y="1774"/>
                  </a:lnTo>
                  <a:lnTo>
                    <a:pt x="5634" y="1596"/>
                  </a:lnTo>
                  <a:lnTo>
                    <a:pt x="5949" y="1458"/>
                  </a:lnTo>
                  <a:lnTo>
                    <a:pt x="6245" y="1360"/>
                  </a:lnTo>
                  <a:lnTo>
                    <a:pt x="6560" y="1281"/>
                  </a:lnTo>
                  <a:lnTo>
                    <a:pt x="6855" y="1222"/>
                  </a:lnTo>
                  <a:lnTo>
                    <a:pt x="7131" y="1202"/>
                  </a:lnTo>
                  <a:lnTo>
                    <a:pt x="7407" y="1202"/>
                  </a:lnTo>
                  <a:lnTo>
                    <a:pt x="7663" y="1242"/>
                  </a:lnTo>
                  <a:lnTo>
                    <a:pt x="7840" y="1281"/>
                  </a:lnTo>
                  <a:lnTo>
                    <a:pt x="8017" y="1340"/>
                  </a:lnTo>
                  <a:lnTo>
                    <a:pt x="8175" y="1419"/>
                  </a:lnTo>
                  <a:lnTo>
                    <a:pt x="8333" y="1498"/>
                  </a:lnTo>
                  <a:lnTo>
                    <a:pt x="8451" y="1577"/>
                  </a:lnTo>
                  <a:lnTo>
                    <a:pt x="8549" y="1636"/>
                  </a:lnTo>
                  <a:lnTo>
                    <a:pt x="8648" y="1734"/>
                  </a:lnTo>
                  <a:lnTo>
                    <a:pt x="8726" y="1813"/>
                  </a:lnTo>
                  <a:lnTo>
                    <a:pt x="8845" y="1931"/>
                  </a:lnTo>
                  <a:lnTo>
                    <a:pt x="8904" y="1990"/>
                  </a:lnTo>
                  <a:lnTo>
                    <a:pt x="9061" y="2227"/>
                  </a:lnTo>
                  <a:lnTo>
                    <a:pt x="9101" y="2266"/>
                  </a:lnTo>
                  <a:lnTo>
                    <a:pt x="9140" y="2305"/>
                  </a:lnTo>
                  <a:lnTo>
                    <a:pt x="9199" y="2325"/>
                  </a:lnTo>
                  <a:lnTo>
                    <a:pt x="9278" y="2325"/>
                  </a:lnTo>
                  <a:lnTo>
                    <a:pt x="9377" y="2305"/>
                  </a:lnTo>
                  <a:lnTo>
                    <a:pt x="9475" y="2266"/>
                  </a:lnTo>
                  <a:lnTo>
                    <a:pt x="9574" y="2187"/>
                  </a:lnTo>
                  <a:lnTo>
                    <a:pt x="9672" y="2089"/>
                  </a:lnTo>
                  <a:lnTo>
                    <a:pt x="9751" y="1971"/>
                  </a:lnTo>
                  <a:lnTo>
                    <a:pt x="9830" y="1872"/>
                  </a:lnTo>
                  <a:lnTo>
                    <a:pt x="9869" y="1754"/>
                  </a:lnTo>
                  <a:lnTo>
                    <a:pt x="9908" y="1636"/>
                  </a:lnTo>
                  <a:lnTo>
                    <a:pt x="9928" y="1518"/>
                  </a:lnTo>
                  <a:lnTo>
                    <a:pt x="9928" y="1419"/>
                  </a:lnTo>
                  <a:lnTo>
                    <a:pt x="9908" y="1321"/>
                  </a:lnTo>
                  <a:lnTo>
                    <a:pt x="9869" y="1242"/>
                  </a:lnTo>
                  <a:lnTo>
                    <a:pt x="9672" y="966"/>
                  </a:lnTo>
                  <a:lnTo>
                    <a:pt x="9436" y="710"/>
                  </a:lnTo>
                  <a:lnTo>
                    <a:pt x="9180" y="493"/>
                  </a:lnTo>
                  <a:lnTo>
                    <a:pt x="8923" y="316"/>
                  </a:lnTo>
                  <a:lnTo>
                    <a:pt x="8648" y="198"/>
                  </a:lnTo>
                  <a:lnTo>
                    <a:pt x="8569" y="158"/>
                  </a:lnTo>
                  <a:lnTo>
                    <a:pt x="8392" y="99"/>
                  </a:lnTo>
                  <a:lnTo>
                    <a:pt x="8214" y="60"/>
                  </a:lnTo>
                  <a:lnTo>
                    <a:pt x="8136" y="40"/>
                  </a:lnTo>
                  <a:lnTo>
                    <a:pt x="7820" y="20"/>
                  </a:lnTo>
                  <a:lnTo>
                    <a:pt x="7722" y="1"/>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8"/>
            <p:cNvSpPr/>
            <p:nvPr/>
          </p:nvSpPr>
          <p:spPr>
            <a:xfrm>
              <a:off x="3141225" y="3451875"/>
              <a:ext cx="253150" cy="132000"/>
            </a:xfrm>
            <a:custGeom>
              <a:avLst/>
              <a:gdLst/>
              <a:ahLst/>
              <a:cxnLst/>
              <a:rect l="l" t="t" r="r" b="b"/>
              <a:pathLst>
                <a:path w="10126" h="5280" extrusionOk="0">
                  <a:moveTo>
                    <a:pt x="10030" y="970"/>
                  </a:moveTo>
                  <a:lnTo>
                    <a:pt x="10125" y="1025"/>
                  </a:lnTo>
                  <a:lnTo>
                    <a:pt x="10066" y="986"/>
                  </a:lnTo>
                  <a:lnTo>
                    <a:pt x="10030" y="970"/>
                  </a:lnTo>
                  <a:close/>
                  <a:moveTo>
                    <a:pt x="7545" y="1"/>
                  </a:moveTo>
                  <a:lnTo>
                    <a:pt x="7308" y="20"/>
                  </a:lnTo>
                  <a:lnTo>
                    <a:pt x="7072" y="40"/>
                  </a:lnTo>
                  <a:lnTo>
                    <a:pt x="6836" y="99"/>
                  </a:lnTo>
                  <a:lnTo>
                    <a:pt x="6580" y="158"/>
                  </a:lnTo>
                  <a:lnTo>
                    <a:pt x="6343" y="237"/>
                  </a:lnTo>
                  <a:lnTo>
                    <a:pt x="6087" y="336"/>
                  </a:lnTo>
                  <a:lnTo>
                    <a:pt x="5831" y="434"/>
                  </a:lnTo>
                  <a:lnTo>
                    <a:pt x="5575" y="572"/>
                  </a:lnTo>
                  <a:lnTo>
                    <a:pt x="5319" y="710"/>
                  </a:lnTo>
                  <a:lnTo>
                    <a:pt x="473" y="3507"/>
                  </a:lnTo>
                  <a:lnTo>
                    <a:pt x="375" y="3586"/>
                  </a:lnTo>
                  <a:lnTo>
                    <a:pt x="276" y="3665"/>
                  </a:lnTo>
                  <a:lnTo>
                    <a:pt x="197" y="3743"/>
                  </a:lnTo>
                  <a:lnTo>
                    <a:pt x="138" y="3862"/>
                  </a:lnTo>
                  <a:lnTo>
                    <a:pt x="79" y="3960"/>
                  </a:lnTo>
                  <a:lnTo>
                    <a:pt x="40" y="4078"/>
                  </a:lnTo>
                  <a:lnTo>
                    <a:pt x="0" y="4197"/>
                  </a:lnTo>
                  <a:lnTo>
                    <a:pt x="0" y="4315"/>
                  </a:lnTo>
                  <a:lnTo>
                    <a:pt x="0" y="4413"/>
                  </a:lnTo>
                  <a:lnTo>
                    <a:pt x="40" y="4492"/>
                  </a:lnTo>
                  <a:lnTo>
                    <a:pt x="79" y="4571"/>
                  </a:lnTo>
                  <a:lnTo>
                    <a:pt x="138" y="4610"/>
                  </a:lnTo>
                  <a:lnTo>
                    <a:pt x="1281" y="5280"/>
                  </a:lnTo>
                  <a:lnTo>
                    <a:pt x="1261" y="5260"/>
                  </a:lnTo>
                  <a:lnTo>
                    <a:pt x="1241" y="5241"/>
                  </a:lnTo>
                  <a:lnTo>
                    <a:pt x="1202" y="5201"/>
                  </a:lnTo>
                  <a:lnTo>
                    <a:pt x="1182" y="5162"/>
                  </a:lnTo>
                  <a:lnTo>
                    <a:pt x="1163" y="5122"/>
                  </a:lnTo>
                  <a:lnTo>
                    <a:pt x="1163" y="5083"/>
                  </a:lnTo>
                  <a:lnTo>
                    <a:pt x="1143" y="4984"/>
                  </a:lnTo>
                  <a:lnTo>
                    <a:pt x="1163" y="4866"/>
                  </a:lnTo>
                  <a:lnTo>
                    <a:pt x="1182" y="4748"/>
                  </a:lnTo>
                  <a:lnTo>
                    <a:pt x="1222" y="4630"/>
                  </a:lnTo>
                  <a:lnTo>
                    <a:pt x="1281" y="4531"/>
                  </a:lnTo>
                  <a:lnTo>
                    <a:pt x="1360" y="4413"/>
                  </a:lnTo>
                  <a:lnTo>
                    <a:pt x="1438" y="4334"/>
                  </a:lnTo>
                  <a:lnTo>
                    <a:pt x="1517" y="4256"/>
                  </a:lnTo>
                  <a:lnTo>
                    <a:pt x="1616" y="4177"/>
                  </a:lnTo>
                  <a:lnTo>
                    <a:pt x="6461" y="1380"/>
                  </a:lnTo>
                  <a:lnTo>
                    <a:pt x="6698" y="1261"/>
                  </a:lnTo>
                  <a:lnTo>
                    <a:pt x="6934" y="1143"/>
                  </a:lnTo>
                  <a:lnTo>
                    <a:pt x="7052" y="1084"/>
                  </a:lnTo>
                  <a:lnTo>
                    <a:pt x="7446" y="927"/>
                  </a:lnTo>
                  <a:lnTo>
                    <a:pt x="7505" y="907"/>
                  </a:lnTo>
                  <a:lnTo>
                    <a:pt x="7722" y="828"/>
                  </a:lnTo>
                  <a:lnTo>
                    <a:pt x="7939" y="769"/>
                  </a:lnTo>
                  <a:lnTo>
                    <a:pt x="8057" y="749"/>
                  </a:lnTo>
                  <a:lnTo>
                    <a:pt x="8411" y="690"/>
                  </a:lnTo>
                  <a:lnTo>
                    <a:pt x="8490" y="690"/>
                  </a:lnTo>
                  <a:lnTo>
                    <a:pt x="8687" y="671"/>
                  </a:lnTo>
                  <a:lnTo>
                    <a:pt x="8884" y="671"/>
                  </a:lnTo>
                  <a:lnTo>
                    <a:pt x="8983" y="690"/>
                  </a:lnTo>
                  <a:lnTo>
                    <a:pt x="9298" y="730"/>
                  </a:lnTo>
                  <a:lnTo>
                    <a:pt x="9377" y="730"/>
                  </a:lnTo>
                  <a:lnTo>
                    <a:pt x="9554" y="789"/>
                  </a:lnTo>
                  <a:lnTo>
                    <a:pt x="9731" y="828"/>
                  </a:lnTo>
                  <a:lnTo>
                    <a:pt x="9790" y="868"/>
                  </a:lnTo>
                  <a:lnTo>
                    <a:pt x="10030" y="970"/>
                  </a:lnTo>
                  <a:lnTo>
                    <a:pt x="8963" y="355"/>
                  </a:lnTo>
                  <a:lnTo>
                    <a:pt x="8786" y="257"/>
                  </a:lnTo>
                  <a:lnTo>
                    <a:pt x="8608" y="178"/>
                  </a:lnTo>
                  <a:lnTo>
                    <a:pt x="8392" y="99"/>
                  </a:lnTo>
                  <a:lnTo>
                    <a:pt x="8195" y="60"/>
                  </a:lnTo>
                  <a:lnTo>
                    <a:pt x="7978" y="20"/>
                  </a:lnTo>
                  <a:lnTo>
                    <a:pt x="776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8"/>
            <p:cNvSpPr/>
            <p:nvPr/>
          </p:nvSpPr>
          <p:spPr>
            <a:xfrm>
              <a:off x="3169775" y="3468625"/>
              <a:ext cx="248725" cy="115750"/>
            </a:xfrm>
            <a:custGeom>
              <a:avLst/>
              <a:gdLst/>
              <a:ahLst/>
              <a:cxnLst/>
              <a:rect l="l" t="t" r="r" b="b"/>
              <a:pathLst>
                <a:path w="9949" h="4630" extrusionOk="0">
                  <a:moveTo>
                    <a:pt x="7545" y="1"/>
                  </a:moveTo>
                  <a:lnTo>
                    <a:pt x="7348" y="20"/>
                  </a:lnTo>
                  <a:lnTo>
                    <a:pt x="7269" y="20"/>
                  </a:lnTo>
                  <a:lnTo>
                    <a:pt x="6915" y="79"/>
                  </a:lnTo>
                  <a:lnTo>
                    <a:pt x="6797" y="99"/>
                  </a:lnTo>
                  <a:lnTo>
                    <a:pt x="6580" y="158"/>
                  </a:lnTo>
                  <a:lnTo>
                    <a:pt x="6363" y="237"/>
                  </a:lnTo>
                  <a:lnTo>
                    <a:pt x="6304" y="257"/>
                  </a:lnTo>
                  <a:lnTo>
                    <a:pt x="5910" y="414"/>
                  </a:lnTo>
                  <a:lnTo>
                    <a:pt x="5792" y="473"/>
                  </a:lnTo>
                  <a:lnTo>
                    <a:pt x="5556" y="591"/>
                  </a:lnTo>
                  <a:lnTo>
                    <a:pt x="5319" y="710"/>
                  </a:lnTo>
                  <a:lnTo>
                    <a:pt x="474" y="3507"/>
                  </a:lnTo>
                  <a:lnTo>
                    <a:pt x="375" y="3586"/>
                  </a:lnTo>
                  <a:lnTo>
                    <a:pt x="296" y="3664"/>
                  </a:lnTo>
                  <a:lnTo>
                    <a:pt x="218" y="3743"/>
                  </a:lnTo>
                  <a:lnTo>
                    <a:pt x="139" y="3861"/>
                  </a:lnTo>
                  <a:lnTo>
                    <a:pt x="80" y="3960"/>
                  </a:lnTo>
                  <a:lnTo>
                    <a:pt x="40" y="4078"/>
                  </a:lnTo>
                  <a:lnTo>
                    <a:pt x="21" y="4196"/>
                  </a:lnTo>
                  <a:lnTo>
                    <a:pt x="1" y="4314"/>
                  </a:lnTo>
                  <a:lnTo>
                    <a:pt x="21" y="4413"/>
                  </a:lnTo>
                  <a:lnTo>
                    <a:pt x="21" y="4452"/>
                  </a:lnTo>
                  <a:lnTo>
                    <a:pt x="40" y="4492"/>
                  </a:lnTo>
                  <a:lnTo>
                    <a:pt x="60" y="4531"/>
                  </a:lnTo>
                  <a:lnTo>
                    <a:pt x="99" y="4571"/>
                  </a:lnTo>
                  <a:lnTo>
                    <a:pt x="119" y="4590"/>
                  </a:lnTo>
                  <a:lnTo>
                    <a:pt x="178" y="4630"/>
                  </a:lnTo>
                  <a:lnTo>
                    <a:pt x="375" y="4630"/>
                  </a:lnTo>
                  <a:lnTo>
                    <a:pt x="474" y="4571"/>
                  </a:lnTo>
                  <a:lnTo>
                    <a:pt x="5319" y="1773"/>
                  </a:lnTo>
                  <a:lnTo>
                    <a:pt x="5654" y="1596"/>
                  </a:lnTo>
                  <a:lnTo>
                    <a:pt x="5969" y="1458"/>
                  </a:lnTo>
                  <a:lnTo>
                    <a:pt x="6265" y="1360"/>
                  </a:lnTo>
                  <a:lnTo>
                    <a:pt x="6580" y="1281"/>
                  </a:lnTo>
                  <a:lnTo>
                    <a:pt x="6876" y="1222"/>
                  </a:lnTo>
                  <a:lnTo>
                    <a:pt x="7151" y="1202"/>
                  </a:lnTo>
                  <a:lnTo>
                    <a:pt x="7427" y="1202"/>
                  </a:lnTo>
                  <a:lnTo>
                    <a:pt x="7683" y="1242"/>
                  </a:lnTo>
                  <a:lnTo>
                    <a:pt x="7860" y="1281"/>
                  </a:lnTo>
                  <a:lnTo>
                    <a:pt x="8038" y="1340"/>
                  </a:lnTo>
                  <a:lnTo>
                    <a:pt x="8195" y="1419"/>
                  </a:lnTo>
                  <a:lnTo>
                    <a:pt x="8353" y="1498"/>
                  </a:lnTo>
                  <a:lnTo>
                    <a:pt x="8471" y="1576"/>
                  </a:lnTo>
                  <a:lnTo>
                    <a:pt x="8570" y="1635"/>
                  </a:lnTo>
                  <a:lnTo>
                    <a:pt x="8668" y="1734"/>
                  </a:lnTo>
                  <a:lnTo>
                    <a:pt x="8747" y="1813"/>
                  </a:lnTo>
                  <a:lnTo>
                    <a:pt x="8865" y="1931"/>
                  </a:lnTo>
                  <a:lnTo>
                    <a:pt x="8924" y="2010"/>
                  </a:lnTo>
                  <a:lnTo>
                    <a:pt x="9082" y="2226"/>
                  </a:lnTo>
                  <a:lnTo>
                    <a:pt x="9101" y="2266"/>
                  </a:lnTo>
                  <a:lnTo>
                    <a:pt x="9161" y="2305"/>
                  </a:lnTo>
                  <a:lnTo>
                    <a:pt x="9220" y="2325"/>
                  </a:lnTo>
                  <a:lnTo>
                    <a:pt x="9298" y="2325"/>
                  </a:lnTo>
                  <a:lnTo>
                    <a:pt x="9397" y="2305"/>
                  </a:lnTo>
                  <a:lnTo>
                    <a:pt x="9476" y="2266"/>
                  </a:lnTo>
                  <a:lnTo>
                    <a:pt x="9594" y="2187"/>
                  </a:lnTo>
                  <a:lnTo>
                    <a:pt x="9692" y="2089"/>
                  </a:lnTo>
                  <a:lnTo>
                    <a:pt x="9771" y="1970"/>
                  </a:lnTo>
                  <a:lnTo>
                    <a:pt x="9850" y="1872"/>
                  </a:lnTo>
                  <a:lnTo>
                    <a:pt x="9889" y="1754"/>
                  </a:lnTo>
                  <a:lnTo>
                    <a:pt x="9929" y="1635"/>
                  </a:lnTo>
                  <a:lnTo>
                    <a:pt x="9948" y="1517"/>
                  </a:lnTo>
                  <a:lnTo>
                    <a:pt x="9948" y="1419"/>
                  </a:lnTo>
                  <a:lnTo>
                    <a:pt x="9929" y="1320"/>
                  </a:lnTo>
                  <a:lnTo>
                    <a:pt x="9889" y="1242"/>
                  </a:lnTo>
                  <a:lnTo>
                    <a:pt x="9692" y="966"/>
                  </a:lnTo>
                  <a:lnTo>
                    <a:pt x="9456" y="710"/>
                  </a:lnTo>
                  <a:lnTo>
                    <a:pt x="9200" y="493"/>
                  </a:lnTo>
                  <a:lnTo>
                    <a:pt x="8924" y="316"/>
                  </a:lnTo>
                  <a:lnTo>
                    <a:pt x="8648" y="198"/>
                  </a:lnTo>
                  <a:lnTo>
                    <a:pt x="8589" y="158"/>
                  </a:lnTo>
                  <a:lnTo>
                    <a:pt x="8412" y="119"/>
                  </a:lnTo>
                  <a:lnTo>
                    <a:pt x="8235" y="60"/>
                  </a:lnTo>
                  <a:lnTo>
                    <a:pt x="8156" y="60"/>
                  </a:lnTo>
                  <a:lnTo>
                    <a:pt x="7841" y="20"/>
                  </a:lnTo>
                  <a:lnTo>
                    <a:pt x="7742" y="1"/>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8"/>
            <p:cNvSpPr/>
            <p:nvPr/>
          </p:nvSpPr>
          <p:spPr>
            <a:xfrm>
              <a:off x="3094450" y="3594700"/>
              <a:ext cx="500" cy="4450"/>
            </a:xfrm>
            <a:custGeom>
              <a:avLst/>
              <a:gdLst/>
              <a:ahLst/>
              <a:cxnLst/>
              <a:rect l="l" t="t" r="r" b="b"/>
              <a:pathLst>
                <a:path w="20" h="178" extrusionOk="0">
                  <a:moveTo>
                    <a:pt x="20" y="0"/>
                  </a:moveTo>
                  <a:lnTo>
                    <a:pt x="20" y="0"/>
                  </a:lnTo>
                  <a:lnTo>
                    <a:pt x="20" y="0"/>
                  </a:lnTo>
                  <a:lnTo>
                    <a:pt x="0" y="178"/>
                  </a:lnTo>
                  <a:lnTo>
                    <a:pt x="0" y="178"/>
                  </a:lnTo>
                  <a:lnTo>
                    <a:pt x="0" y="178"/>
                  </a:lnTo>
                  <a:lnTo>
                    <a:pt x="20" y="0"/>
                  </a:lnTo>
                  <a:lnTo>
                    <a:pt x="2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8"/>
            <p:cNvSpPr/>
            <p:nvPr/>
          </p:nvSpPr>
          <p:spPr>
            <a:xfrm>
              <a:off x="3099850" y="3578925"/>
              <a:ext cx="1500" cy="2500"/>
            </a:xfrm>
            <a:custGeom>
              <a:avLst/>
              <a:gdLst/>
              <a:ahLst/>
              <a:cxnLst/>
              <a:rect l="l" t="t" r="r" b="b"/>
              <a:pathLst>
                <a:path w="60" h="100" extrusionOk="0">
                  <a:moveTo>
                    <a:pt x="60" y="1"/>
                  </a:moveTo>
                  <a:lnTo>
                    <a:pt x="60" y="1"/>
                  </a:lnTo>
                  <a:lnTo>
                    <a:pt x="60" y="1"/>
                  </a:lnTo>
                  <a:lnTo>
                    <a:pt x="1" y="99"/>
                  </a:lnTo>
                  <a:lnTo>
                    <a:pt x="1" y="99"/>
                  </a:lnTo>
                  <a:lnTo>
                    <a:pt x="1" y="99"/>
                  </a:lnTo>
                  <a:lnTo>
                    <a:pt x="60" y="1"/>
                  </a:lnTo>
                  <a:lnTo>
                    <a:pt x="6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8"/>
            <p:cNvSpPr/>
            <p:nvPr/>
          </p:nvSpPr>
          <p:spPr>
            <a:xfrm>
              <a:off x="3102325" y="3574500"/>
              <a:ext cx="1975" cy="2500"/>
            </a:xfrm>
            <a:custGeom>
              <a:avLst/>
              <a:gdLst/>
              <a:ahLst/>
              <a:cxnLst/>
              <a:rect l="l" t="t" r="r" b="b"/>
              <a:pathLst>
                <a:path w="79" h="100" extrusionOk="0">
                  <a:moveTo>
                    <a:pt x="79" y="1"/>
                  </a:moveTo>
                  <a:lnTo>
                    <a:pt x="0" y="99"/>
                  </a:lnTo>
                  <a:lnTo>
                    <a:pt x="20" y="99"/>
                  </a:lnTo>
                  <a:lnTo>
                    <a:pt x="7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8"/>
            <p:cNvSpPr/>
            <p:nvPr/>
          </p:nvSpPr>
          <p:spPr>
            <a:xfrm>
              <a:off x="3095425" y="3588775"/>
              <a:ext cx="1000" cy="3475"/>
            </a:xfrm>
            <a:custGeom>
              <a:avLst/>
              <a:gdLst/>
              <a:ahLst/>
              <a:cxnLst/>
              <a:rect l="l" t="t" r="r" b="b"/>
              <a:pathLst>
                <a:path w="40" h="139" extrusionOk="0">
                  <a:moveTo>
                    <a:pt x="40" y="1"/>
                  </a:moveTo>
                  <a:lnTo>
                    <a:pt x="40" y="1"/>
                  </a:lnTo>
                  <a:lnTo>
                    <a:pt x="40" y="1"/>
                  </a:lnTo>
                  <a:lnTo>
                    <a:pt x="0" y="139"/>
                  </a:lnTo>
                  <a:lnTo>
                    <a:pt x="0" y="139"/>
                  </a:lnTo>
                  <a:lnTo>
                    <a:pt x="0" y="139"/>
                  </a:lnTo>
                  <a:lnTo>
                    <a:pt x="40" y="1"/>
                  </a:lnTo>
                  <a:lnTo>
                    <a:pt x="4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8"/>
            <p:cNvSpPr/>
            <p:nvPr/>
          </p:nvSpPr>
          <p:spPr>
            <a:xfrm>
              <a:off x="3097400" y="3583375"/>
              <a:ext cx="1000" cy="2975"/>
            </a:xfrm>
            <a:custGeom>
              <a:avLst/>
              <a:gdLst/>
              <a:ahLst/>
              <a:cxnLst/>
              <a:rect l="l" t="t" r="r" b="b"/>
              <a:pathLst>
                <a:path w="40" h="119" extrusionOk="0">
                  <a:moveTo>
                    <a:pt x="40" y="0"/>
                  </a:moveTo>
                  <a:lnTo>
                    <a:pt x="40" y="0"/>
                  </a:lnTo>
                  <a:lnTo>
                    <a:pt x="40" y="0"/>
                  </a:lnTo>
                  <a:lnTo>
                    <a:pt x="0" y="118"/>
                  </a:lnTo>
                  <a:lnTo>
                    <a:pt x="0" y="118"/>
                  </a:lnTo>
                  <a:lnTo>
                    <a:pt x="0" y="118"/>
                  </a:lnTo>
                  <a:lnTo>
                    <a:pt x="40" y="0"/>
                  </a:lnTo>
                  <a:lnTo>
                    <a:pt x="4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8"/>
            <p:cNvSpPr/>
            <p:nvPr/>
          </p:nvSpPr>
          <p:spPr>
            <a:xfrm>
              <a:off x="3105775" y="3571050"/>
              <a:ext cx="1975" cy="2000"/>
            </a:xfrm>
            <a:custGeom>
              <a:avLst/>
              <a:gdLst/>
              <a:ahLst/>
              <a:cxnLst/>
              <a:rect l="l" t="t" r="r" b="b"/>
              <a:pathLst>
                <a:path w="79" h="80" extrusionOk="0">
                  <a:moveTo>
                    <a:pt x="79" y="1"/>
                  </a:moveTo>
                  <a:lnTo>
                    <a:pt x="79" y="1"/>
                  </a:lnTo>
                  <a:lnTo>
                    <a:pt x="79" y="1"/>
                  </a:lnTo>
                  <a:lnTo>
                    <a:pt x="0" y="80"/>
                  </a:lnTo>
                  <a:lnTo>
                    <a:pt x="0" y="80"/>
                  </a:lnTo>
                  <a:lnTo>
                    <a:pt x="0" y="80"/>
                  </a:lnTo>
                  <a:lnTo>
                    <a:pt x="79" y="1"/>
                  </a:lnTo>
                  <a:lnTo>
                    <a:pt x="7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8"/>
            <p:cNvSpPr/>
            <p:nvPr/>
          </p:nvSpPr>
          <p:spPr>
            <a:xfrm>
              <a:off x="3093950" y="3601100"/>
              <a:ext cx="25" cy="6925"/>
            </a:xfrm>
            <a:custGeom>
              <a:avLst/>
              <a:gdLst/>
              <a:ahLst/>
              <a:cxnLst/>
              <a:rect l="l" t="t" r="r" b="b"/>
              <a:pathLst>
                <a:path w="1" h="277" extrusionOk="0">
                  <a:moveTo>
                    <a:pt x="0" y="0"/>
                  </a:moveTo>
                  <a:lnTo>
                    <a:pt x="0" y="0"/>
                  </a:lnTo>
                  <a:lnTo>
                    <a:pt x="0" y="276"/>
                  </a:lnTo>
                  <a:lnTo>
                    <a:pt x="0" y="276"/>
                  </a:lnTo>
                  <a:lnTo>
                    <a:pt x="0" y="276"/>
                  </a:lnTo>
                  <a:lnTo>
                    <a:pt x="0" y="0"/>
                  </a:lnTo>
                  <a:lnTo>
                    <a:pt x="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8"/>
            <p:cNvSpPr/>
            <p:nvPr/>
          </p:nvSpPr>
          <p:spPr>
            <a:xfrm>
              <a:off x="3118575" y="3565150"/>
              <a:ext cx="2475" cy="525"/>
            </a:xfrm>
            <a:custGeom>
              <a:avLst/>
              <a:gdLst/>
              <a:ahLst/>
              <a:cxnLst/>
              <a:rect l="l" t="t" r="r" b="b"/>
              <a:pathLst>
                <a:path w="99" h="21" extrusionOk="0">
                  <a:moveTo>
                    <a:pt x="99" y="0"/>
                  </a:moveTo>
                  <a:lnTo>
                    <a:pt x="99" y="0"/>
                  </a:lnTo>
                  <a:lnTo>
                    <a:pt x="99" y="0"/>
                  </a:lnTo>
                  <a:lnTo>
                    <a:pt x="0" y="20"/>
                  </a:lnTo>
                  <a:lnTo>
                    <a:pt x="0" y="20"/>
                  </a:lnTo>
                  <a:lnTo>
                    <a:pt x="0" y="20"/>
                  </a:lnTo>
                  <a:lnTo>
                    <a:pt x="99" y="0"/>
                  </a:lnTo>
                  <a:lnTo>
                    <a:pt x="99"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8"/>
            <p:cNvSpPr/>
            <p:nvPr/>
          </p:nvSpPr>
          <p:spPr>
            <a:xfrm>
              <a:off x="3123500" y="3564650"/>
              <a:ext cx="2475" cy="25"/>
            </a:xfrm>
            <a:custGeom>
              <a:avLst/>
              <a:gdLst/>
              <a:ahLst/>
              <a:cxnLst/>
              <a:rect l="l" t="t" r="r" b="b"/>
              <a:pathLst>
                <a:path w="99" h="1" extrusionOk="0">
                  <a:moveTo>
                    <a:pt x="99" y="1"/>
                  </a:moveTo>
                  <a:lnTo>
                    <a:pt x="99" y="1"/>
                  </a:lnTo>
                  <a:lnTo>
                    <a:pt x="99" y="1"/>
                  </a:lnTo>
                  <a:lnTo>
                    <a:pt x="0" y="1"/>
                  </a:lnTo>
                  <a:lnTo>
                    <a:pt x="0" y="1"/>
                  </a:lnTo>
                  <a:lnTo>
                    <a:pt x="0" y="1"/>
                  </a:lnTo>
                  <a:lnTo>
                    <a:pt x="99" y="1"/>
                  </a:lnTo>
                  <a:lnTo>
                    <a:pt x="9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8"/>
            <p:cNvSpPr/>
            <p:nvPr/>
          </p:nvSpPr>
          <p:spPr>
            <a:xfrm>
              <a:off x="3114125" y="3566625"/>
              <a:ext cx="2000" cy="1000"/>
            </a:xfrm>
            <a:custGeom>
              <a:avLst/>
              <a:gdLst/>
              <a:ahLst/>
              <a:cxnLst/>
              <a:rect l="l" t="t" r="r" b="b"/>
              <a:pathLst>
                <a:path w="80" h="40" extrusionOk="0">
                  <a:moveTo>
                    <a:pt x="80" y="0"/>
                  </a:moveTo>
                  <a:lnTo>
                    <a:pt x="80" y="0"/>
                  </a:lnTo>
                  <a:lnTo>
                    <a:pt x="80" y="0"/>
                  </a:lnTo>
                  <a:lnTo>
                    <a:pt x="1" y="40"/>
                  </a:lnTo>
                  <a:lnTo>
                    <a:pt x="1" y="40"/>
                  </a:lnTo>
                  <a:lnTo>
                    <a:pt x="1" y="40"/>
                  </a:lnTo>
                  <a:lnTo>
                    <a:pt x="80" y="0"/>
                  </a:lnTo>
                  <a:lnTo>
                    <a:pt x="8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8"/>
            <p:cNvSpPr/>
            <p:nvPr/>
          </p:nvSpPr>
          <p:spPr>
            <a:xfrm>
              <a:off x="3109700" y="3568600"/>
              <a:ext cx="2000" cy="1500"/>
            </a:xfrm>
            <a:custGeom>
              <a:avLst/>
              <a:gdLst/>
              <a:ahLst/>
              <a:cxnLst/>
              <a:rect l="l" t="t" r="r" b="b"/>
              <a:pathLst>
                <a:path w="80" h="60" extrusionOk="0">
                  <a:moveTo>
                    <a:pt x="79" y="0"/>
                  </a:moveTo>
                  <a:lnTo>
                    <a:pt x="79" y="0"/>
                  </a:lnTo>
                  <a:lnTo>
                    <a:pt x="79" y="0"/>
                  </a:lnTo>
                  <a:lnTo>
                    <a:pt x="1" y="59"/>
                  </a:lnTo>
                  <a:lnTo>
                    <a:pt x="1" y="59"/>
                  </a:lnTo>
                  <a:lnTo>
                    <a:pt x="1" y="59"/>
                  </a:lnTo>
                  <a:lnTo>
                    <a:pt x="79" y="0"/>
                  </a:lnTo>
                  <a:lnTo>
                    <a:pt x="79"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8"/>
            <p:cNvSpPr/>
            <p:nvPr/>
          </p:nvSpPr>
          <p:spPr>
            <a:xfrm>
              <a:off x="3095425" y="3517875"/>
              <a:ext cx="191575" cy="182725"/>
            </a:xfrm>
            <a:custGeom>
              <a:avLst/>
              <a:gdLst/>
              <a:ahLst/>
              <a:cxnLst/>
              <a:rect l="l" t="t" r="r" b="b"/>
              <a:pathLst>
                <a:path w="7663" h="7309" extrusionOk="0">
                  <a:moveTo>
                    <a:pt x="156" y="815"/>
                  </a:moveTo>
                  <a:lnTo>
                    <a:pt x="119" y="828"/>
                  </a:lnTo>
                  <a:lnTo>
                    <a:pt x="0" y="906"/>
                  </a:lnTo>
                  <a:lnTo>
                    <a:pt x="0" y="906"/>
                  </a:lnTo>
                  <a:lnTo>
                    <a:pt x="156" y="815"/>
                  </a:lnTo>
                  <a:close/>
                  <a:moveTo>
                    <a:pt x="1931" y="0"/>
                  </a:moveTo>
                  <a:lnTo>
                    <a:pt x="1655" y="40"/>
                  </a:lnTo>
                  <a:lnTo>
                    <a:pt x="1379" y="119"/>
                  </a:lnTo>
                  <a:lnTo>
                    <a:pt x="1143" y="237"/>
                  </a:lnTo>
                  <a:lnTo>
                    <a:pt x="156" y="815"/>
                  </a:lnTo>
                  <a:lnTo>
                    <a:pt x="237" y="788"/>
                  </a:lnTo>
                  <a:lnTo>
                    <a:pt x="375" y="749"/>
                  </a:lnTo>
                  <a:lnTo>
                    <a:pt x="493" y="710"/>
                  </a:lnTo>
                  <a:lnTo>
                    <a:pt x="650" y="690"/>
                  </a:lnTo>
                  <a:lnTo>
                    <a:pt x="788" y="670"/>
                  </a:lnTo>
                  <a:lnTo>
                    <a:pt x="1084" y="670"/>
                  </a:lnTo>
                  <a:lnTo>
                    <a:pt x="1261" y="710"/>
                  </a:lnTo>
                  <a:lnTo>
                    <a:pt x="1399" y="729"/>
                  </a:lnTo>
                  <a:lnTo>
                    <a:pt x="1596" y="788"/>
                  </a:lnTo>
                  <a:lnTo>
                    <a:pt x="1714" y="828"/>
                  </a:lnTo>
                  <a:lnTo>
                    <a:pt x="1951" y="906"/>
                  </a:lnTo>
                  <a:lnTo>
                    <a:pt x="2049" y="946"/>
                  </a:lnTo>
                  <a:lnTo>
                    <a:pt x="2404" y="1143"/>
                  </a:lnTo>
                  <a:lnTo>
                    <a:pt x="2719" y="1340"/>
                  </a:lnTo>
                  <a:lnTo>
                    <a:pt x="3014" y="1557"/>
                  </a:lnTo>
                  <a:lnTo>
                    <a:pt x="3329" y="1813"/>
                  </a:lnTo>
                  <a:lnTo>
                    <a:pt x="3605" y="2088"/>
                  </a:lnTo>
                  <a:lnTo>
                    <a:pt x="3881" y="2384"/>
                  </a:lnTo>
                  <a:lnTo>
                    <a:pt x="4157" y="2699"/>
                  </a:lnTo>
                  <a:lnTo>
                    <a:pt x="4393" y="3034"/>
                  </a:lnTo>
                  <a:lnTo>
                    <a:pt x="4629" y="3388"/>
                  </a:lnTo>
                  <a:lnTo>
                    <a:pt x="4846" y="3743"/>
                  </a:lnTo>
                  <a:lnTo>
                    <a:pt x="5043" y="4117"/>
                  </a:lnTo>
                  <a:lnTo>
                    <a:pt x="5201" y="4492"/>
                  </a:lnTo>
                  <a:lnTo>
                    <a:pt x="5358" y="4886"/>
                  </a:lnTo>
                  <a:lnTo>
                    <a:pt x="5496" y="5260"/>
                  </a:lnTo>
                  <a:lnTo>
                    <a:pt x="5595" y="5654"/>
                  </a:lnTo>
                  <a:lnTo>
                    <a:pt x="5673" y="6048"/>
                  </a:lnTo>
                  <a:lnTo>
                    <a:pt x="5733" y="6422"/>
                  </a:lnTo>
                  <a:lnTo>
                    <a:pt x="7289" y="7308"/>
                  </a:lnTo>
                  <a:lnTo>
                    <a:pt x="7348" y="6993"/>
                  </a:lnTo>
                  <a:lnTo>
                    <a:pt x="7427" y="6698"/>
                  </a:lnTo>
                  <a:lnTo>
                    <a:pt x="7525" y="6442"/>
                  </a:lnTo>
                  <a:lnTo>
                    <a:pt x="7663" y="6205"/>
                  </a:lnTo>
                  <a:lnTo>
                    <a:pt x="6895" y="5752"/>
                  </a:lnTo>
                  <a:lnTo>
                    <a:pt x="6836" y="5378"/>
                  </a:lnTo>
                  <a:lnTo>
                    <a:pt x="6757" y="4984"/>
                  </a:lnTo>
                  <a:lnTo>
                    <a:pt x="6639" y="4590"/>
                  </a:lnTo>
                  <a:lnTo>
                    <a:pt x="6521" y="4216"/>
                  </a:lnTo>
                  <a:lnTo>
                    <a:pt x="6363" y="3822"/>
                  </a:lnTo>
                  <a:lnTo>
                    <a:pt x="6186" y="3448"/>
                  </a:lnTo>
                  <a:lnTo>
                    <a:pt x="5989" y="3073"/>
                  </a:lnTo>
                  <a:lnTo>
                    <a:pt x="5772" y="2719"/>
                  </a:lnTo>
                  <a:lnTo>
                    <a:pt x="5555" y="2364"/>
                  </a:lnTo>
                  <a:lnTo>
                    <a:pt x="5299" y="2029"/>
                  </a:lnTo>
                  <a:lnTo>
                    <a:pt x="5043" y="1714"/>
                  </a:lnTo>
                  <a:lnTo>
                    <a:pt x="4767" y="1419"/>
                  </a:lnTo>
                  <a:lnTo>
                    <a:pt x="4472" y="1143"/>
                  </a:lnTo>
                  <a:lnTo>
                    <a:pt x="4176" y="887"/>
                  </a:lnTo>
                  <a:lnTo>
                    <a:pt x="3861" y="670"/>
                  </a:lnTo>
                  <a:lnTo>
                    <a:pt x="3546" y="473"/>
                  </a:lnTo>
                  <a:lnTo>
                    <a:pt x="3211" y="276"/>
                  </a:lnTo>
                  <a:lnTo>
                    <a:pt x="2857" y="158"/>
                  </a:lnTo>
                  <a:lnTo>
                    <a:pt x="2541" y="59"/>
                  </a:lnTo>
                  <a:lnTo>
                    <a:pt x="2226"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8"/>
            <p:cNvSpPr/>
            <p:nvPr/>
          </p:nvSpPr>
          <p:spPr>
            <a:xfrm>
              <a:off x="3299800" y="3719775"/>
              <a:ext cx="25" cy="7425"/>
            </a:xfrm>
            <a:custGeom>
              <a:avLst/>
              <a:gdLst/>
              <a:ahLst/>
              <a:cxnLst/>
              <a:rect l="l" t="t" r="r" b="b"/>
              <a:pathLst>
                <a:path w="1" h="297" extrusionOk="0">
                  <a:moveTo>
                    <a:pt x="0" y="1"/>
                  </a:moveTo>
                  <a:lnTo>
                    <a:pt x="0" y="1"/>
                  </a:lnTo>
                  <a:lnTo>
                    <a:pt x="0" y="296"/>
                  </a:lnTo>
                  <a:lnTo>
                    <a:pt x="0" y="296"/>
                  </a:lnTo>
                  <a:lnTo>
                    <a:pt x="0" y="296"/>
                  </a:lnTo>
                  <a:lnTo>
                    <a:pt x="0" y="1"/>
                  </a:lnTo>
                  <a:lnTo>
                    <a:pt x="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8"/>
            <p:cNvSpPr/>
            <p:nvPr/>
          </p:nvSpPr>
          <p:spPr>
            <a:xfrm>
              <a:off x="3303250" y="3702550"/>
              <a:ext cx="1500" cy="2975"/>
            </a:xfrm>
            <a:custGeom>
              <a:avLst/>
              <a:gdLst/>
              <a:ahLst/>
              <a:cxnLst/>
              <a:rect l="l" t="t" r="r" b="b"/>
              <a:pathLst>
                <a:path w="60" h="119" extrusionOk="0">
                  <a:moveTo>
                    <a:pt x="59" y="0"/>
                  </a:moveTo>
                  <a:lnTo>
                    <a:pt x="59" y="0"/>
                  </a:lnTo>
                  <a:lnTo>
                    <a:pt x="59" y="0"/>
                  </a:lnTo>
                  <a:lnTo>
                    <a:pt x="0" y="118"/>
                  </a:lnTo>
                  <a:lnTo>
                    <a:pt x="0" y="118"/>
                  </a:lnTo>
                  <a:lnTo>
                    <a:pt x="0" y="118"/>
                  </a:lnTo>
                  <a:lnTo>
                    <a:pt x="59" y="0"/>
                  </a:lnTo>
                  <a:lnTo>
                    <a:pt x="59"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8"/>
            <p:cNvSpPr/>
            <p:nvPr/>
          </p:nvSpPr>
          <p:spPr>
            <a:xfrm>
              <a:off x="3329825" y="3683325"/>
              <a:ext cx="2000" cy="525"/>
            </a:xfrm>
            <a:custGeom>
              <a:avLst/>
              <a:gdLst/>
              <a:ahLst/>
              <a:cxnLst/>
              <a:rect l="l" t="t" r="r" b="b"/>
              <a:pathLst>
                <a:path w="80" h="21" extrusionOk="0">
                  <a:moveTo>
                    <a:pt x="80" y="1"/>
                  </a:moveTo>
                  <a:lnTo>
                    <a:pt x="80" y="1"/>
                  </a:lnTo>
                  <a:lnTo>
                    <a:pt x="80" y="1"/>
                  </a:lnTo>
                  <a:lnTo>
                    <a:pt x="1" y="21"/>
                  </a:lnTo>
                  <a:lnTo>
                    <a:pt x="1" y="21"/>
                  </a:lnTo>
                  <a:lnTo>
                    <a:pt x="1" y="21"/>
                  </a:lnTo>
                  <a:lnTo>
                    <a:pt x="80" y="1"/>
                  </a:lnTo>
                  <a:lnTo>
                    <a:pt x="8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8"/>
            <p:cNvSpPr/>
            <p:nvPr/>
          </p:nvSpPr>
          <p:spPr>
            <a:xfrm>
              <a:off x="3315550" y="3687275"/>
              <a:ext cx="2000" cy="1500"/>
            </a:xfrm>
            <a:custGeom>
              <a:avLst/>
              <a:gdLst/>
              <a:ahLst/>
              <a:cxnLst/>
              <a:rect l="l" t="t" r="r" b="b"/>
              <a:pathLst>
                <a:path w="80" h="60" extrusionOk="0">
                  <a:moveTo>
                    <a:pt x="79" y="1"/>
                  </a:moveTo>
                  <a:lnTo>
                    <a:pt x="79" y="1"/>
                  </a:lnTo>
                  <a:lnTo>
                    <a:pt x="79" y="1"/>
                  </a:lnTo>
                  <a:lnTo>
                    <a:pt x="1" y="60"/>
                  </a:lnTo>
                  <a:lnTo>
                    <a:pt x="1" y="60"/>
                  </a:lnTo>
                  <a:lnTo>
                    <a:pt x="1" y="60"/>
                  </a:lnTo>
                  <a:lnTo>
                    <a:pt x="79" y="1"/>
                  </a:lnTo>
                  <a:lnTo>
                    <a:pt x="7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8"/>
            <p:cNvSpPr/>
            <p:nvPr/>
          </p:nvSpPr>
          <p:spPr>
            <a:xfrm>
              <a:off x="3319975" y="3685300"/>
              <a:ext cx="2000" cy="1025"/>
            </a:xfrm>
            <a:custGeom>
              <a:avLst/>
              <a:gdLst/>
              <a:ahLst/>
              <a:cxnLst/>
              <a:rect l="l" t="t" r="r" b="b"/>
              <a:pathLst>
                <a:path w="80" h="41" extrusionOk="0">
                  <a:moveTo>
                    <a:pt x="80" y="1"/>
                  </a:moveTo>
                  <a:lnTo>
                    <a:pt x="80" y="1"/>
                  </a:lnTo>
                  <a:lnTo>
                    <a:pt x="80" y="1"/>
                  </a:lnTo>
                  <a:lnTo>
                    <a:pt x="1" y="40"/>
                  </a:lnTo>
                  <a:lnTo>
                    <a:pt x="1" y="40"/>
                  </a:lnTo>
                  <a:lnTo>
                    <a:pt x="1" y="40"/>
                  </a:lnTo>
                  <a:lnTo>
                    <a:pt x="80" y="1"/>
                  </a:lnTo>
                  <a:lnTo>
                    <a:pt x="8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8"/>
            <p:cNvSpPr/>
            <p:nvPr/>
          </p:nvSpPr>
          <p:spPr>
            <a:xfrm>
              <a:off x="3305700" y="3697625"/>
              <a:ext cx="1500" cy="2475"/>
            </a:xfrm>
            <a:custGeom>
              <a:avLst/>
              <a:gdLst/>
              <a:ahLst/>
              <a:cxnLst/>
              <a:rect l="l" t="t" r="r" b="b"/>
              <a:pathLst>
                <a:path w="60" h="99" extrusionOk="0">
                  <a:moveTo>
                    <a:pt x="60" y="0"/>
                  </a:moveTo>
                  <a:lnTo>
                    <a:pt x="60" y="0"/>
                  </a:lnTo>
                  <a:lnTo>
                    <a:pt x="60" y="0"/>
                  </a:lnTo>
                  <a:lnTo>
                    <a:pt x="1" y="99"/>
                  </a:lnTo>
                  <a:lnTo>
                    <a:pt x="1" y="99"/>
                  </a:lnTo>
                  <a:lnTo>
                    <a:pt x="1" y="99"/>
                  </a:lnTo>
                  <a:lnTo>
                    <a:pt x="60" y="0"/>
                  </a:lnTo>
                  <a:lnTo>
                    <a:pt x="6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8"/>
            <p:cNvSpPr/>
            <p:nvPr/>
          </p:nvSpPr>
          <p:spPr>
            <a:xfrm>
              <a:off x="3311600" y="3690225"/>
              <a:ext cx="2000" cy="2000"/>
            </a:xfrm>
            <a:custGeom>
              <a:avLst/>
              <a:gdLst/>
              <a:ahLst/>
              <a:cxnLst/>
              <a:rect l="l" t="t" r="r" b="b"/>
              <a:pathLst>
                <a:path w="80" h="80" extrusionOk="0">
                  <a:moveTo>
                    <a:pt x="80" y="1"/>
                  </a:moveTo>
                  <a:lnTo>
                    <a:pt x="1" y="80"/>
                  </a:lnTo>
                  <a:lnTo>
                    <a:pt x="21" y="80"/>
                  </a:lnTo>
                  <a:lnTo>
                    <a:pt x="8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8"/>
            <p:cNvSpPr/>
            <p:nvPr/>
          </p:nvSpPr>
          <p:spPr>
            <a:xfrm>
              <a:off x="3302250" y="3749325"/>
              <a:ext cx="3975" cy="12825"/>
            </a:xfrm>
            <a:custGeom>
              <a:avLst/>
              <a:gdLst/>
              <a:ahLst/>
              <a:cxnLst/>
              <a:rect l="l" t="t" r="r" b="b"/>
              <a:pathLst>
                <a:path w="159" h="513" extrusionOk="0">
                  <a:moveTo>
                    <a:pt x="158" y="513"/>
                  </a:moveTo>
                  <a:lnTo>
                    <a:pt x="158" y="513"/>
                  </a:lnTo>
                  <a:lnTo>
                    <a:pt x="79" y="257"/>
                  </a:lnTo>
                  <a:lnTo>
                    <a:pt x="1" y="1"/>
                  </a:lnTo>
                  <a:lnTo>
                    <a:pt x="1" y="1"/>
                  </a:lnTo>
                  <a:lnTo>
                    <a:pt x="79" y="257"/>
                  </a:lnTo>
                  <a:lnTo>
                    <a:pt x="158" y="513"/>
                  </a:lnTo>
                  <a:lnTo>
                    <a:pt x="158" y="513"/>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8"/>
            <p:cNvSpPr/>
            <p:nvPr/>
          </p:nvSpPr>
          <p:spPr>
            <a:xfrm>
              <a:off x="3331800" y="3807425"/>
              <a:ext cx="10850" cy="11850"/>
            </a:xfrm>
            <a:custGeom>
              <a:avLst/>
              <a:gdLst/>
              <a:ahLst/>
              <a:cxnLst/>
              <a:rect l="l" t="t" r="r" b="b"/>
              <a:pathLst>
                <a:path w="434" h="474" extrusionOk="0">
                  <a:moveTo>
                    <a:pt x="434" y="474"/>
                  </a:moveTo>
                  <a:lnTo>
                    <a:pt x="434" y="474"/>
                  </a:lnTo>
                  <a:lnTo>
                    <a:pt x="217" y="237"/>
                  </a:lnTo>
                  <a:lnTo>
                    <a:pt x="1" y="1"/>
                  </a:lnTo>
                  <a:lnTo>
                    <a:pt x="1" y="1"/>
                  </a:lnTo>
                  <a:lnTo>
                    <a:pt x="217" y="237"/>
                  </a:lnTo>
                  <a:lnTo>
                    <a:pt x="434" y="474"/>
                  </a:lnTo>
                  <a:lnTo>
                    <a:pt x="434" y="474"/>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8"/>
            <p:cNvSpPr/>
            <p:nvPr/>
          </p:nvSpPr>
          <p:spPr>
            <a:xfrm>
              <a:off x="3308650" y="3693675"/>
              <a:ext cx="1500" cy="2000"/>
            </a:xfrm>
            <a:custGeom>
              <a:avLst/>
              <a:gdLst/>
              <a:ahLst/>
              <a:cxnLst/>
              <a:rect l="l" t="t" r="r" b="b"/>
              <a:pathLst>
                <a:path w="60" h="80" extrusionOk="0">
                  <a:moveTo>
                    <a:pt x="60" y="1"/>
                  </a:moveTo>
                  <a:lnTo>
                    <a:pt x="60" y="1"/>
                  </a:lnTo>
                  <a:lnTo>
                    <a:pt x="60" y="1"/>
                  </a:lnTo>
                  <a:lnTo>
                    <a:pt x="1" y="79"/>
                  </a:lnTo>
                  <a:lnTo>
                    <a:pt x="1" y="79"/>
                  </a:lnTo>
                  <a:lnTo>
                    <a:pt x="1" y="79"/>
                  </a:lnTo>
                  <a:lnTo>
                    <a:pt x="60" y="1"/>
                  </a:lnTo>
                  <a:lnTo>
                    <a:pt x="6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8"/>
            <p:cNvSpPr/>
            <p:nvPr/>
          </p:nvSpPr>
          <p:spPr>
            <a:xfrm>
              <a:off x="3300275" y="3713375"/>
              <a:ext cx="525" cy="4450"/>
            </a:xfrm>
            <a:custGeom>
              <a:avLst/>
              <a:gdLst/>
              <a:ahLst/>
              <a:cxnLst/>
              <a:rect l="l" t="t" r="r" b="b"/>
              <a:pathLst>
                <a:path w="21" h="178" extrusionOk="0">
                  <a:moveTo>
                    <a:pt x="21" y="1"/>
                  </a:moveTo>
                  <a:lnTo>
                    <a:pt x="21" y="1"/>
                  </a:lnTo>
                  <a:lnTo>
                    <a:pt x="21" y="1"/>
                  </a:lnTo>
                  <a:lnTo>
                    <a:pt x="1" y="178"/>
                  </a:lnTo>
                  <a:lnTo>
                    <a:pt x="1" y="178"/>
                  </a:lnTo>
                  <a:lnTo>
                    <a:pt x="1" y="178"/>
                  </a:lnTo>
                  <a:lnTo>
                    <a:pt x="21" y="1"/>
                  </a:lnTo>
                  <a:lnTo>
                    <a:pt x="21"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8"/>
            <p:cNvSpPr/>
            <p:nvPr/>
          </p:nvSpPr>
          <p:spPr>
            <a:xfrm>
              <a:off x="3301750" y="3707475"/>
              <a:ext cx="525" cy="3950"/>
            </a:xfrm>
            <a:custGeom>
              <a:avLst/>
              <a:gdLst/>
              <a:ahLst/>
              <a:cxnLst/>
              <a:rect l="l" t="t" r="r" b="b"/>
              <a:pathLst>
                <a:path w="21" h="158" extrusionOk="0">
                  <a:moveTo>
                    <a:pt x="21" y="0"/>
                  </a:moveTo>
                  <a:lnTo>
                    <a:pt x="1" y="138"/>
                  </a:lnTo>
                  <a:lnTo>
                    <a:pt x="1" y="158"/>
                  </a:lnTo>
                  <a:lnTo>
                    <a:pt x="21"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8"/>
            <p:cNvSpPr/>
            <p:nvPr/>
          </p:nvSpPr>
          <p:spPr>
            <a:xfrm>
              <a:off x="3307675" y="3767050"/>
              <a:ext cx="7900" cy="16275"/>
            </a:xfrm>
            <a:custGeom>
              <a:avLst/>
              <a:gdLst/>
              <a:ahLst/>
              <a:cxnLst/>
              <a:rect l="l" t="t" r="r" b="b"/>
              <a:pathLst>
                <a:path w="316" h="651" extrusionOk="0">
                  <a:moveTo>
                    <a:pt x="316" y="651"/>
                  </a:moveTo>
                  <a:lnTo>
                    <a:pt x="316" y="651"/>
                  </a:lnTo>
                  <a:lnTo>
                    <a:pt x="158" y="336"/>
                  </a:lnTo>
                  <a:lnTo>
                    <a:pt x="0" y="1"/>
                  </a:lnTo>
                  <a:lnTo>
                    <a:pt x="0" y="1"/>
                  </a:lnTo>
                  <a:lnTo>
                    <a:pt x="158" y="336"/>
                  </a:lnTo>
                  <a:lnTo>
                    <a:pt x="316" y="651"/>
                  </a:lnTo>
                  <a:lnTo>
                    <a:pt x="316" y="65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8"/>
            <p:cNvSpPr/>
            <p:nvPr/>
          </p:nvSpPr>
          <p:spPr>
            <a:xfrm>
              <a:off x="3324425" y="3683825"/>
              <a:ext cx="2475" cy="1025"/>
            </a:xfrm>
            <a:custGeom>
              <a:avLst/>
              <a:gdLst/>
              <a:ahLst/>
              <a:cxnLst/>
              <a:rect l="l" t="t" r="r" b="b"/>
              <a:pathLst>
                <a:path w="99" h="41" extrusionOk="0">
                  <a:moveTo>
                    <a:pt x="99" y="1"/>
                  </a:moveTo>
                  <a:lnTo>
                    <a:pt x="0" y="40"/>
                  </a:lnTo>
                  <a:lnTo>
                    <a:pt x="20" y="40"/>
                  </a:lnTo>
                  <a:lnTo>
                    <a:pt x="9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8"/>
            <p:cNvSpPr/>
            <p:nvPr/>
          </p:nvSpPr>
          <p:spPr>
            <a:xfrm>
              <a:off x="3299800" y="3683325"/>
              <a:ext cx="122650" cy="158125"/>
            </a:xfrm>
            <a:custGeom>
              <a:avLst/>
              <a:gdLst/>
              <a:ahLst/>
              <a:cxnLst/>
              <a:rect l="l" t="t" r="r" b="b"/>
              <a:pathLst>
                <a:path w="4906" h="6325" extrusionOk="0">
                  <a:moveTo>
                    <a:pt x="1281" y="1"/>
                  </a:moveTo>
                  <a:lnTo>
                    <a:pt x="1202" y="21"/>
                  </a:lnTo>
                  <a:lnTo>
                    <a:pt x="1084" y="21"/>
                  </a:lnTo>
                  <a:lnTo>
                    <a:pt x="985" y="60"/>
                  </a:lnTo>
                  <a:lnTo>
                    <a:pt x="1005" y="60"/>
                  </a:lnTo>
                  <a:lnTo>
                    <a:pt x="887" y="80"/>
                  </a:lnTo>
                  <a:lnTo>
                    <a:pt x="808" y="119"/>
                  </a:lnTo>
                  <a:lnTo>
                    <a:pt x="709" y="159"/>
                  </a:lnTo>
                  <a:lnTo>
                    <a:pt x="631" y="218"/>
                  </a:lnTo>
                  <a:lnTo>
                    <a:pt x="552" y="277"/>
                  </a:lnTo>
                  <a:lnTo>
                    <a:pt x="473" y="356"/>
                  </a:lnTo>
                  <a:lnTo>
                    <a:pt x="414" y="415"/>
                  </a:lnTo>
                  <a:lnTo>
                    <a:pt x="355" y="493"/>
                  </a:lnTo>
                  <a:lnTo>
                    <a:pt x="296" y="572"/>
                  </a:lnTo>
                  <a:lnTo>
                    <a:pt x="237" y="671"/>
                  </a:lnTo>
                  <a:lnTo>
                    <a:pt x="197" y="769"/>
                  </a:lnTo>
                  <a:lnTo>
                    <a:pt x="138" y="887"/>
                  </a:lnTo>
                  <a:lnTo>
                    <a:pt x="99" y="966"/>
                  </a:lnTo>
                  <a:lnTo>
                    <a:pt x="79" y="1124"/>
                  </a:lnTo>
                  <a:lnTo>
                    <a:pt x="40" y="1203"/>
                  </a:lnTo>
                  <a:lnTo>
                    <a:pt x="20" y="1380"/>
                  </a:lnTo>
                  <a:lnTo>
                    <a:pt x="0" y="1459"/>
                  </a:lnTo>
                  <a:lnTo>
                    <a:pt x="0" y="1754"/>
                  </a:lnTo>
                  <a:lnTo>
                    <a:pt x="0" y="2030"/>
                  </a:lnTo>
                  <a:lnTo>
                    <a:pt x="40" y="2345"/>
                  </a:lnTo>
                  <a:lnTo>
                    <a:pt x="99" y="2641"/>
                  </a:lnTo>
                  <a:lnTo>
                    <a:pt x="177" y="2897"/>
                  </a:lnTo>
                  <a:lnTo>
                    <a:pt x="256" y="3153"/>
                  </a:lnTo>
                  <a:lnTo>
                    <a:pt x="315" y="3350"/>
                  </a:lnTo>
                  <a:lnTo>
                    <a:pt x="473" y="3685"/>
                  </a:lnTo>
                  <a:lnTo>
                    <a:pt x="631" y="4000"/>
                  </a:lnTo>
                  <a:lnTo>
                    <a:pt x="827" y="4354"/>
                  </a:lnTo>
                  <a:lnTo>
                    <a:pt x="1064" y="4709"/>
                  </a:lnTo>
                  <a:lnTo>
                    <a:pt x="1281" y="4965"/>
                  </a:lnTo>
                  <a:lnTo>
                    <a:pt x="1497" y="5201"/>
                  </a:lnTo>
                  <a:lnTo>
                    <a:pt x="1714" y="5438"/>
                  </a:lnTo>
                  <a:lnTo>
                    <a:pt x="1891" y="5595"/>
                  </a:lnTo>
                  <a:lnTo>
                    <a:pt x="2068" y="5733"/>
                  </a:lnTo>
                  <a:lnTo>
                    <a:pt x="2246" y="5871"/>
                  </a:lnTo>
                  <a:lnTo>
                    <a:pt x="2443" y="5989"/>
                  </a:lnTo>
                  <a:lnTo>
                    <a:pt x="2699" y="6107"/>
                  </a:lnTo>
                  <a:lnTo>
                    <a:pt x="2935" y="6206"/>
                  </a:lnTo>
                  <a:lnTo>
                    <a:pt x="3172" y="6285"/>
                  </a:lnTo>
                  <a:lnTo>
                    <a:pt x="3408" y="6304"/>
                  </a:lnTo>
                  <a:lnTo>
                    <a:pt x="3605" y="6324"/>
                  </a:lnTo>
                  <a:lnTo>
                    <a:pt x="3822" y="6285"/>
                  </a:lnTo>
                  <a:lnTo>
                    <a:pt x="3999" y="6245"/>
                  </a:lnTo>
                  <a:lnTo>
                    <a:pt x="4176" y="6167"/>
                  </a:lnTo>
                  <a:lnTo>
                    <a:pt x="4334" y="6048"/>
                  </a:lnTo>
                  <a:lnTo>
                    <a:pt x="4491" y="5910"/>
                  </a:lnTo>
                  <a:lnTo>
                    <a:pt x="4610" y="5753"/>
                  </a:lnTo>
                  <a:lnTo>
                    <a:pt x="4708" y="5556"/>
                  </a:lnTo>
                  <a:lnTo>
                    <a:pt x="4787" y="5359"/>
                  </a:lnTo>
                  <a:lnTo>
                    <a:pt x="4866" y="5123"/>
                  </a:lnTo>
                  <a:lnTo>
                    <a:pt x="4885" y="4866"/>
                  </a:lnTo>
                  <a:lnTo>
                    <a:pt x="4905" y="4571"/>
                  </a:lnTo>
                  <a:lnTo>
                    <a:pt x="4905" y="4275"/>
                  </a:lnTo>
                  <a:lnTo>
                    <a:pt x="4866" y="3980"/>
                  </a:lnTo>
                  <a:lnTo>
                    <a:pt x="4807" y="3685"/>
                  </a:lnTo>
                  <a:lnTo>
                    <a:pt x="4708" y="3369"/>
                  </a:lnTo>
                  <a:lnTo>
                    <a:pt x="4610" y="3054"/>
                  </a:lnTo>
                  <a:lnTo>
                    <a:pt x="4491" y="2759"/>
                  </a:lnTo>
                  <a:lnTo>
                    <a:pt x="4353" y="2463"/>
                  </a:lnTo>
                  <a:lnTo>
                    <a:pt x="4196" y="2168"/>
                  </a:lnTo>
                  <a:lnTo>
                    <a:pt x="4019" y="1892"/>
                  </a:lnTo>
                  <a:lnTo>
                    <a:pt x="3822" y="1616"/>
                  </a:lnTo>
                  <a:lnTo>
                    <a:pt x="3625" y="1360"/>
                  </a:lnTo>
                  <a:lnTo>
                    <a:pt x="3408" y="1104"/>
                  </a:lnTo>
                  <a:lnTo>
                    <a:pt x="3191" y="887"/>
                  </a:lnTo>
                  <a:lnTo>
                    <a:pt x="2955" y="690"/>
                  </a:lnTo>
                  <a:lnTo>
                    <a:pt x="2719" y="493"/>
                  </a:lnTo>
                  <a:lnTo>
                    <a:pt x="2462" y="336"/>
                  </a:lnTo>
                  <a:lnTo>
                    <a:pt x="2206" y="198"/>
                  </a:lnTo>
                  <a:lnTo>
                    <a:pt x="2128" y="178"/>
                  </a:lnTo>
                  <a:lnTo>
                    <a:pt x="2147" y="178"/>
                  </a:lnTo>
                  <a:lnTo>
                    <a:pt x="1970" y="119"/>
                  </a:lnTo>
                  <a:lnTo>
                    <a:pt x="1871" y="80"/>
                  </a:lnTo>
                  <a:lnTo>
                    <a:pt x="1734" y="40"/>
                  </a:lnTo>
                  <a:lnTo>
                    <a:pt x="1635" y="21"/>
                  </a:lnTo>
                  <a:lnTo>
                    <a:pt x="1497"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8"/>
            <p:cNvSpPr/>
            <p:nvPr/>
          </p:nvSpPr>
          <p:spPr>
            <a:xfrm>
              <a:off x="3301275" y="3637050"/>
              <a:ext cx="173375" cy="228525"/>
            </a:xfrm>
            <a:custGeom>
              <a:avLst/>
              <a:gdLst/>
              <a:ahLst/>
              <a:cxnLst/>
              <a:rect l="l" t="t" r="r" b="b"/>
              <a:pathLst>
                <a:path w="6935" h="9141" extrusionOk="0">
                  <a:moveTo>
                    <a:pt x="1931" y="0"/>
                  </a:moveTo>
                  <a:lnTo>
                    <a:pt x="1655" y="40"/>
                  </a:lnTo>
                  <a:lnTo>
                    <a:pt x="1399" y="99"/>
                  </a:lnTo>
                  <a:lnTo>
                    <a:pt x="1162" y="217"/>
                  </a:lnTo>
                  <a:lnTo>
                    <a:pt x="0" y="887"/>
                  </a:lnTo>
                  <a:lnTo>
                    <a:pt x="79" y="847"/>
                  </a:lnTo>
                  <a:lnTo>
                    <a:pt x="217" y="788"/>
                  </a:lnTo>
                  <a:lnTo>
                    <a:pt x="315" y="749"/>
                  </a:lnTo>
                  <a:lnTo>
                    <a:pt x="453" y="709"/>
                  </a:lnTo>
                  <a:lnTo>
                    <a:pt x="572" y="690"/>
                  </a:lnTo>
                  <a:lnTo>
                    <a:pt x="729" y="670"/>
                  </a:lnTo>
                  <a:lnTo>
                    <a:pt x="1123" y="670"/>
                  </a:lnTo>
                  <a:lnTo>
                    <a:pt x="1300" y="709"/>
                  </a:lnTo>
                  <a:lnTo>
                    <a:pt x="1438" y="729"/>
                  </a:lnTo>
                  <a:lnTo>
                    <a:pt x="1616" y="788"/>
                  </a:lnTo>
                  <a:lnTo>
                    <a:pt x="1753" y="828"/>
                  </a:lnTo>
                  <a:lnTo>
                    <a:pt x="1970" y="906"/>
                  </a:lnTo>
                  <a:lnTo>
                    <a:pt x="2069" y="946"/>
                  </a:lnTo>
                  <a:lnTo>
                    <a:pt x="2403" y="1123"/>
                  </a:lnTo>
                  <a:lnTo>
                    <a:pt x="2758" y="1340"/>
                  </a:lnTo>
                  <a:lnTo>
                    <a:pt x="3093" y="1596"/>
                  </a:lnTo>
                  <a:lnTo>
                    <a:pt x="3408" y="1872"/>
                  </a:lnTo>
                  <a:lnTo>
                    <a:pt x="3723" y="2187"/>
                  </a:lnTo>
                  <a:lnTo>
                    <a:pt x="4019" y="2522"/>
                  </a:lnTo>
                  <a:lnTo>
                    <a:pt x="4294" y="2876"/>
                  </a:lnTo>
                  <a:lnTo>
                    <a:pt x="4551" y="3251"/>
                  </a:lnTo>
                  <a:lnTo>
                    <a:pt x="4787" y="3645"/>
                  </a:lnTo>
                  <a:lnTo>
                    <a:pt x="5004" y="4038"/>
                  </a:lnTo>
                  <a:lnTo>
                    <a:pt x="5201" y="4452"/>
                  </a:lnTo>
                  <a:lnTo>
                    <a:pt x="5378" y="4886"/>
                  </a:lnTo>
                  <a:lnTo>
                    <a:pt x="5516" y="5299"/>
                  </a:lnTo>
                  <a:lnTo>
                    <a:pt x="5634" y="5733"/>
                  </a:lnTo>
                  <a:lnTo>
                    <a:pt x="5713" y="6146"/>
                  </a:lnTo>
                  <a:lnTo>
                    <a:pt x="5752" y="6560"/>
                  </a:lnTo>
                  <a:lnTo>
                    <a:pt x="5772" y="6974"/>
                  </a:lnTo>
                  <a:lnTo>
                    <a:pt x="5752" y="7348"/>
                  </a:lnTo>
                  <a:lnTo>
                    <a:pt x="5752" y="7466"/>
                  </a:lnTo>
                  <a:lnTo>
                    <a:pt x="5713" y="7702"/>
                  </a:lnTo>
                  <a:lnTo>
                    <a:pt x="5673" y="7840"/>
                  </a:lnTo>
                  <a:lnTo>
                    <a:pt x="5614" y="8037"/>
                  </a:lnTo>
                  <a:lnTo>
                    <a:pt x="5575" y="8155"/>
                  </a:lnTo>
                  <a:lnTo>
                    <a:pt x="5516" y="8313"/>
                  </a:lnTo>
                  <a:lnTo>
                    <a:pt x="5437" y="8431"/>
                  </a:lnTo>
                  <a:lnTo>
                    <a:pt x="5358" y="8569"/>
                  </a:lnTo>
                  <a:lnTo>
                    <a:pt x="5279" y="8687"/>
                  </a:lnTo>
                  <a:lnTo>
                    <a:pt x="5201" y="8805"/>
                  </a:lnTo>
                  <a:lnTo>
                    <a:pt x="5102" y="8884"/>
                  </a:lnTo>
                  <a:lnTo>
                    <a:pt x="5004" y="8983"/>
                  </a:lnTo>
                  <a:lnTo>
                    <a:pt x="4905" y="9062"/>
                  </a:lnTo>
                  <a:lnTo>
                    <a:pt x="4787" y="9140"/>
                  </a:lnTo>
                  <a:lnTo>
                    <a:pt x="4787" y="9140"/>
                  </a:lnTo>
                  <a:lnTo>
                    <a:pt x="5949" y="8471"/>
                  </a:lnTo>
                  <a:lnTo>
                    <a:pt x="6166" y="8313"/>
                  </a:lnTo>
                  <a:lnTo>
                    <a:pt x="6343" y="8136"/>
                  </a:lnTo>
                  <a:lnTo>
                    <a:pt x="6520" y="7899"/>
                  </a:lnTo>
                  <a:lnTo>
                    <a:pt x="6658" y="7643"/>
                  </a:lnTo>
                  <a:lnTo>
                    <a:pt x="6776" y="7367"/>
                  </a:lnTo>
                  <a:lnTo>
                    <a:pt x="6855" y="7033"/>
                  </a:lnTo>
                  <a:lnTo>
                    <a:pt x="6914" y="6678"/>
                  </a:lnTo>
                  <a:lnTo>
                    <a:pt x="6934" y="6304"/>
                  </a:lnTo>
                  <a:lnTo>
                    <a:pt x="6914" y="5890"/>
                  </a:lnTo>
                  <a:lnTo>
                    <a:pt x="6855" y="5476"/>
                  </a:lnTo>
                  <a:lnTo>
                    <a:pt x="6776" y="5063"/>
                  </a:lnTo>
                  <a:lnTo>
                    <a:pt x="6678" y="4629"/>
                  </a:lnTo>
                  <a:lnTo>
                    <a:pt x="6520" y="4216"/>
                  </a:lnTo>
                  <a:lnTo>
                    <a:pt x="6363" y="3782"/>
                  </a:lnTo>
                  <a:lnTo>
                    <a:pt x="6166" y="3369"/>
                  </a:lnTo>
                  <a:lnTo>
                    <a:pt x="5949" y="2975"/>
                  </a:lnTo>
                  <a:lnTo>
                    <a:pt x="5713" y="2581"/>
                  </a:lnTo>
                  <a:lnTo>
                    <a:pt x="5437" y="2207"/>
                  </a:lnTo>
                  <a:lnTo>
                    <a:pt x="5161" y="1852"/>
                  </a:lnTo>
                  <a:lnTo>
                    <a:pt x="4866" y="1517"/>
                  </a:lnTo>
                  <a:lnTo>
                    <a:pt x="4570" y="1202"/>
                  </a:lnTo>
                  <a:lnTo>
                    <a:pt x="4235" y="926"/>
                  </a:lnTo>
                  <a:lnTo>
                    <a:pt x="3901" y="670"/>
                  </a:lnTo>
                  <a:lnTo>
                    <a:pt x="3566" y="453"/>
                  </a:lnTo>
                  <a:lnTo>
                    <a:pt x="3211" y="276"/>
                  </a:lnTo>
                  <a:lnTo>
                    <a:pt x="2876" y="138"/>
                  </a:lnTo>
                  <a:lnTo>
                    <a:pt x="2541" y="40"/>
                  </a:lnTo>
                  <a:lnTo>
                    <a:pt x="2226"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8"/>
            <p:cNvSpPr/>
            <p:nvPr/>
          </p:nvSpPr>
          <p:spPr>
            <a:xfrm>
              <a:off x="3070300" y="3534625"/>
              <a:ext cx="375275" cy="336350"/>
            </a:xfrm>
            <a:custGeom>
              <a:avLst/>
              <a:gdLst/>
              <a:ahLst/>
              <a:cxnLst/>
              <a:rect l="l" t="t" r="r" b="b"/>
              <a:pathLst>
                <a:path w="15011" h="13454" extrusionOk="0">
                  <a:moveTo>
                    <a:pt x="2443" y="1202"/>
                  </a:moveTo>
                  <a:lnTo>
                    <a:pt x="2581" y="1221"/>
                  </a:lnTo>
                  <a:lnTo>
                    <a:pt x="2640" y="1221"/>
                  </a:lnTo>
                  <a:lnTo>
                    <a:pt x="2818" y="1280"/>
                  </a:lnTo>
                  <a:lnTo>
                    <a:pt x="3015" y="1340"/>
                  </a:lnTo>
                  <a:lnTo>
                    <a:pt x="3212" y="1418"/>
                  </a:lnTo>
                  <a:lnTo>
                    <a:pt x="3409" y="1537"/>
                  </a:lnTo>
                  <a:lnTo>
                    <a:pt x="3645" y="1694"/>
                  </a:lnTo>
                  <a:lnTo>
                    <a:pt x="3901" y="1871"/>
                  </a:lnTo>
                  <a:lnTo>
                    <a:pt x="4137" y="2068"/>
                  </a:lnTo>
                  <a:lnTo>
                    <a:pt x="4354" y="2305"/>
                  </a:lnTo>
                  <a:lnTo>
                    <a:pt x="4571" y="2541"/>
                  </a:lnTo>
                  <a:lnTo>
                    <a:pt x="4768" y="2797"/>
                  </a:lnTo>
                  <a:lnTo>
                    <a:pt x="4965" y="3073"/>
                  </a:lnTo>
                  <a:lnTo>
                    <a:pt x="5142" y="3369"/>
                  </a:lnTo>
                  <a:lnTo>
                    <a:pt x="5300" y="3644"/>
                  </a:lnTo>
                  <a:lnTo>
                    <a:pt x="5437" y="3959"/>
                  </a:lnTo>
                  <a:lnTo>
                    <a:pt x="5556" y="4255"/>
                  </a:lnTo>
                  <a:lnTo>
                    <a:pt x="5654" y="4570"/>
                  </a:lnTo>
                  <a:lnTo>
                    <a:pt x="5733" y="4866"/>
                  </a:lnTo>
                  <a:lnTo>
                    <a:pt x="5792" y="5181"/>
                  </a:lnTo>
                  <a:lnTo>
                    <a:pt x="5831" y="5476"/>
                  </a:lnTo>
                  <a:lnTo>
                    <a:pt x="5851" y="5772"/>
                  </a:lnTo>
                  <a:lnTo>
                    <a:pt x="5831" y="6047"/>
                  </a:lnTo>
                  <a:lnTo>
                    <a:pt x="5792" y="6304"/>
                  </a:lnTo>
                  <a:lnTo>
                    <a:pt x="5733" y="6540"/>
                  </a:lnTo>
                  <a:lnTo>
                    <a:pt x="5654" y="6757"/>
                  </a:lnTo>
                  <a:lnTo>
                    <a:pt x="5556" y="6934"/>
                  </a:lnTo>
                  <a:lnTo>
                    <a:pt x="5418" y="7111"/>
                  </a:lnTo>
                  <a:lnTo>
                    <a:pt x="5280" y="7249"/>
                  </a:lnTo>
                  <a:lnTo>
                    <a:pt x="5122" y="7348"/>
                  </a:lnTo>
                  <a:lnTo>
                    <a:pt x="4945" y="7426"/>
                  </a:lnTo>
                  <a:lnTo>
                    <a:pt x="4768" y="7485"/>
                  </a:lnTo>
                  <a:lnTo>
                    <a:pt x="4551" y="7505"/>
                  </a:lnTo>
                  <a:lnTo>
                    <a:pt x="4334" y="7505"/>
                  </a:lnTo>
                  <a:lnTo>
                    <a:pt x="4118" y="7466"/>
                  </a:lnTo>
                  <a:lnTo>
                    <a:pt x="3881" y="7407"/>
                  </a:lnTo>
                  <a:lnTo>
                    <a:pt x="3645" y="7308"/>
                  </a:lnTo>
                  <a:lnTo>
                    <a:pt x="3389" y="7170"/>
                  </a:lnTo>
                  <a:lnTo>
                    <a:pt x="3133" y="7013"/>
                  </a:lnTo>
                  <a:lnTo>
                    <a:pt x="2896" y="6835"/>
                  </a:lnTo>
                  <a:lnTo>
                    <a:pt x="2719" y="6678"/>
                  </a:lnTo>
                  <a:lnTo>
                    <a:pt x="2542" y="6520"/>
                  </a:lnTo>
                  <a:lnTo>
                    <a:pt x="2207" y="6166"/>
                  </a:lnTo>
                  <a:lnTo>
                    <a:pt x="1912" y="5772"/>
                  </a:lnTo>
                  <a:lnTo>
                    <a:pt x="1655" y="5338"/>
                  </a:lnTo>
                  <a:lnTo>
                    <a:pt x="1498" y="5063"/>
                  </a:lnTo>
                  <a:lnTo>
                    <a:pt x="1360" y="4747"/>
                  </a:lnTo>
                  <a:lnTo>
                    <a:pt x="1222" y="4452"/>
                  </a:lnTo>
                  <a:lnTo>
                    <a:pt x="1124" y="4137"/>
                  </a:lnTo>
                  <a:lnTo>
                    <a:pt x="1045" y="3841"/>
                  </a:lnTo>
                  <a:lnTo>
                    <a:pt x="1005" y="3605"/>
                  </a:lnTo>
                  <a:lnTo>
                    <a:pt x="966" y="3388"/>
                  </a:lnTo>
                  <a:lnTo>
                    <a:pt x="946" y="3152"/>
                  </a:lnTo>
                  <a:lnTo>
                    <a:pt x="946" y="2935"/>
                  </a:lnTo>
                  <a:lnTo>
                    <a:pt x="946" y="2659"/>
                  </a:lnTo>
                  <a:lnTo>
                    <a:pt x="966" y="2581"/>
                  </a:lnTo>
                  <a:lnTo>
                    <a:pt x="986" y="2403"/>
                  </a:lnTo>
                  <a:lnTo>
                    <a:pt x="1005" y="2305"/>
                  </a:lnTo>
                  <a:lnTo>
                    <a:pt x="1045" y="2167"/>
                  </a:lnTo>
                  <a:lnTo>
                    <a:pt x="1084" y="2068"/>
                  </a:lnTo>
                  <a:lnTo>
                    <a:pt x="1124" y="1950"/>
                  </a:lnTo>
                  <a:lnTo>
                    <a:pt x="1183" y="1871"/>
                  </a:lnTo>
                  <a:lnTo>
                    <a:pt x="1242" y="1773"/>
                  </a:lnTo>
                  <a:lnTo>
                    <a:pt x="1301" y="1694"/>
                  </a:lnTo>
                  <a:lnTo>
                    <a:pt x="1360" y="1596"/>
                  </a:lnTo>
                  <a:lnTo>
                    <a:pt x="1419" y="1537"/>
                  </a:lnTo>
                  <a:lnTo>
                    <a:pt x="1498" y="1458"/>
                  </a:lnTo>
                  <a:lnTo>
                    <a:pt x="1577" y="1418"/>
                  </a:lnTo>
                  <a:lnTo>
                    <a:pt x="1655" y="1359"/>
                  </a:lnTo>
                  <a:lnTo>
                    <a:pt x="1754" y="1320"/>
                  </a:lnTo>
                  <a:lnTo>
                    <a:pt x="1833" y="1280"/>
                  </a:lnTo>
                  <a:lnTo>
                    <a:pt x="1931" y="1241"/>
                  </a:lnTo>
                  <a:lnTo>
                    <a:pt x="2030" y="1221"/>
                  </a:lnTo>
                  <a:lnTo>
                    <a:pt x="2128" y="1202"/>
                  </a:lnTo>
                  <a:close/>
                  <a:moveTo>
                    <a:pt x="10677" y="5949"/>
                  </a:moveTo>
                  <a:lnTo>
                    <a:pt x="10815" y="5969"/>
                  </a:lnTo>
                  <a:lnTo>
                    <a:pt x="10914" y="5988"/>
                  </a:lnTo>
                  <a:lnTo>
                    <a:pt x="11051" y="6028"/>
                  </a:lnTo>
                  <a:lnTo>
                    <a:pt x="11150" y="6067"/>
                  </a:lnTo>
                  <a:lnTo>
                    <a:pt x="11327" y="6126"/>
                  </a:lnTo>
                  <a:lnTo>
                    <a:pt x="11386" y="6146"/>
                  </a:lnTo>
                  <a:lnTo>
                    <a:pt x="11642" y="6284"/>
                  </a:lnTo>
                  <a:lnTo>
                    <a:pt x="11899" y="6441"/>
                  </a:lnTo>
                  <a:lnTo>
                    <a:pt x="12135" y="6638"/>
                  </a:lnTo>
                  <a:lnTo>
                    <a:pt x="12371" y="6835"/>
                  </a:lnTo>
                  <a:lnTo>
                    <a:pt x="12588" y="7052"/>
                  </a:lnTo>
                  <a:lnTo>
                    <a:pt x="12805" y="7308"/>
                  </a:lnTo>
                  <a:lnTo>
                    <a:pt x="13002" y="7564"/>
                  </a:lnTo>
                  <a:lnTo>
                    <a:pt x="13199" y="7840"/>
                  </a:lnTo>
                  <a:lnTo>
                    <a:pt x="13376" y="8116"/>
                  </a:lnTo>
                  <a:lnTo>
                    <a:pt x="13533" y="8411"/>
                  </a:lnTo>
                  <a:lnTo>
                    <a:pt x="13671" y="8707"/>
                  </a:lnTo>
                  <a:lnTo>
                    <a:pt x="13790" y="9002"/>
                  </a:lnTo>
                  <a:lnTo>
                    <a:pt x="13888" y="9317"/>
                  </a:lnTo>
                  <a:lnTo>
                    <a:pt x="13987" y="9633"/>
                  </a:lnTo>
                  <a:lnTo>
                    <a:pt x="14046" y="9928"/>
                  </a:lnTo>
                  <a:lnTo>
                    <a:pt x="14085" y="10223"/>
                  </a:lnTo>
                  <a:lnTo>
                    <a:pt x="14085" y="10519"/>
                  </a:lnTo>
                  <a:lnTo>
                    <a:pt x="14065" y="10814"/>
                  </a:lnTo>
                  <a:lnTo>
                    <a:pt x="14046" y="11071"/>
                  </a:lnTo>
                  <a:lnTo>
                    <a:pt x="13967" y="11307"/>
                  </a:lnTo>
                  <a:lnTo>
                    <a:pt x="13888" y="11504"/>
                  </a:lnTo>
                  <a:lnTo>
                    <a:pt x="13790" y="11701"/>
                  </a:lnTo>
                  <a:lnTo>
                    <a:pt x="13671" y="11858"/>
                  </a:lnTo>
                  <a:lnTo>
                    <a:pt x="13514" y="11996"/>
                  </a:lnTo>
                  <a:lnTo>
                    <a:pt x="13356" y="12115"/>
                  </a:lnTo>
                  <a:lnTo>
                    <a:pt x="13179" y="12193"/>
                  </a:lnTo>
                  <a:lnTo>
                    <a:pt x="13002" y="12233"/>
                  </a:lnTo>
                  <a:lnTo>
                    <a:pt x="12785" y="12272"/>
                  </a:lnTo>
                  <a:lnTo>
                    <a:pt x="12588" y="12252"/>
                  </a:lnTo>
                  <a:lnTo>
                    <a:pt x="12352" y="12233"/>
                  </a:lnTo>
                  <a:lnTo>
                    <a:pt x="12115" y="12154"/>
                  </a:lnTo>
                  <a:lnTo>
                    <a:pt x="11879" y="12055"/>
                  </a:lnTo>
                  <a:lnTo>
                    <a:pt x="11623" y="11937"/>
                  </a:lnTo>
                  <a:lnTo>
                    <a:pt x="11426" y="11819"/>
                  </a:lnTo>
                  <a:lnTo>
                    <a:pt x="11248" y="11681"/>
                  </a:lnTo>
                  <a:lnTo>
                    <a:pt x="11071" y="11543"/>
                  </a:lnTo>
                  <a:lnTo>
                    <a:pt x="10894" y="11386"/>
                  </a:lnTo>
                  <a:lnTo>
                    <a:pt x="10677" y="11149"/>
                  </a:lnTo>
                  <a:lnTo>
                    <a:pt x="10461" y="10913"/>
                  </a:lnTo>
                  <a:lnTo>
                    <a:pt x="10244" y="10657"/>
                  </a:lnTo>
                  <a:lnTo>
                    <a:pt x="10007" y="10302"/>
                  </a:lnTo>
                  <a:lnTo>
                    <a:pt x="9811" y="9948"/>
                  </a:lnTo>
                  <a:lnTo>
                    <a:pt x="9653" y="9633"/>
                  </a:lnTo>
                  <a:lnTo>
                    <a:pt x="9495" y="9298"/>
                  </a:lnTo>
                  <a:lnTo>
                    <a:pt x="9436" y="9101"/>
                  </a:lnTo>
                  <a:lnTo>
                    <a:pt x="9357" y="8845"/>
                  </a:lnTo>
                  <a:lnTo>
                    <a:pt x="9279" y="8589"/>
                  </a:lnTo>
                  <a:lnTo>
                    <a:pt x="9220" y="8293"/>
                  </a:lnTo>
                  <a:lnTo>
                    <a:pt x="9180" y="7978"/>
                  </a:lnTo>
                  <a:lnTo>
                    <a:pt x="9180" y="7702"/>
                  </a:lnTo>
                  <a:lnTo>
                    <a:pt x="9180" y="7407"/>
                  </a:lnTo>
                  <a:lnTo>
                    <a:pt x="9200" y="7328"/>
                  </a:lnTo>
                  <a:lnTo>
                    <a:pt x="9220" y="7151"/>
                  </a:lnTo>
                  <a:lnTo>
                    <a:pt x="9259" y="7052"/>
                  </a:lnTo>
                  <a:lnTo>
                    <a:pt x="9279" y="6914"/>
                  </a:lnTo>
                  <a:lnTo>
                    <a:pt x="9318" y="6835"/>
                  </a:lnTo>
                  <a:lnTo>
                    <a:pt x="9377" y="6717"/>
                  </a:lnTo>
                  <a:lnTo>
                    <a:pt x="9417" y="6619"/>
                  </a:lnTo>
                  <a:lnTo>
                    <a:pt x="9476" y="6520"/>
                  </a:lnTo>
                  <a:lnTo>
                    <a:pt x="9535" y="6441"/>
                  </a:lnTo>
                  <a:lnTo>
                    <a:pt x="9594" y="6363"/>
                  </a:lnTo>
                  <a:lnTo>
                    <a:pt x="9673" y="6304"/>
                  </a:lnTo>
                  <a:lnTo>
                    <a:pt x="9732" y="6225"/>
                  </a:lnTo>
                  <a:lnTo>
                    <a:pt x="9811" y="6166"/>
                  </a:lnTo>
                  <a:lnTo>
                    <a:pt x="9889" y="6107"/>
                  </a:lnTo>
                  <a:lnTo>
                    <a:pt x="9988" y="6067"/>
                  </a:lnTo>
                  <a:lnTo>
                    <a:pt x="10067" y="6028"/>
                  </a:lnTo>
                  <a:lnTo>
                    <a:pt x="10185" y="6008"/>
                  </a:lnTo>
                  <a:lnTo>
                    <a:pt x="10264" y="5969"/>
                  </a:lnTo>
                  <a:lnTo>
                    <a:pt x="10382" y="5969"/>
                  </a:lnTo>
                  <a:lnTo>
                    <a:pt x="10461" y="5949"/>
                  </a:lnTo>
                  <a:close/>
                  <a:moveTo>
                    <a:pt x="1793" y="0"/>
                  </a:moveTo>
                  <a:lnTo>
                    <a:pt x="1655" y="20"/>
                  </a:lnTo>
                  <a:lnTo>
                    <a:pt x="1498" y="40"/>
                  </a:lnTo>
                  <a:lnTo>
                    <a:pt x="1380" y="79"/>
                  </a:lnTo>
                  <a:lnTo>
                    <a:pt x="1242" y="118"/>
                  </a:lnTo>
                  <a:lnTo>
                    <a:pt x="1124" y="158"/>
                  </a:lnTo>
                  <a:lnTo>
                    <a:pt x="1005" y="236"/>
                  </a:lnTo>
                  <a:lnTo>
                    <a:pt x="789" y="374"/>
                  </a:lnTo>
                  <a:lnTo>
                    <a:pt x="592" y="571"/>
                  </a:lnTo>
                  <a:lnTo>
                    <a:pt x="414" y="788"/>
                  </a:lnTo>
                  <a:lnTo>
                    <a:pt x="277" y="1044"/>
                  </a:lnTo>
                  <a:lnTo>
                    <a:pt x="158" y="1340"/>
                  </a:lnTo>
                  <a:lnTo>
                    <a:pt x="80" y="1655"/>
                  </a:lnTo>
                  <a:lnTo>
                    <a:pt x="20" y="2009"/>
                  </a:lnTo>
                  <a:lnTo>
                    <a:pt x="1" y="2403"/>
                  </a:lnTo>
                  <a:lnTo>
                    <a:pt x="20" y="2797"/>
                  </a:lnTo>
                  <a:lnTo>
                    <a:pt x="80" y="3231"/>
                  </a:lnTo>
                  <a:lnTo>
                    <a:pt x="158" y="3644"/>
                  </a:lnTo>
                  <a:lnTo>
                    <a:pt x="277" y="4058"/>
                  </a:lnTo>
                  <a:lnTo>
                    <a:pt x="414" y="4491"/>
                  </a:lnTo>
                  <a:lnTo>
                    <a:pt x="572" y="4905"/>
                  </a:lnTo>
                  <a:lnTo>
                    <a:pt x="769" y="5319"/>
                  </a:lnTo>
                  <a:lnTo>
                    <a:pt x="986" y="5713"/>
                  </a:lnTo>
                  <a:lnTo>
                    <a:pt x="1242" y="6107"/>
                  </a:lnTo>
                  <a:lnTo>
                    <a:pt x="1498" y="6481"/>
                  </a:lnTo>
                  <a:lnTo>
                    <a:pt x="1774" y="6835"/>
                  </a:lnTo>
                  <a:lnTo>
                    <a:pt x="2069" y="7170"/>
                  </a:lnTo>
                  <a:lnTo>
                    <a:pt x="2384" y="7485"/>
                  </a:lnTo>
                  <a:lnTo>
                    <a:pt x="2699" y="7761"/>
                  </a:lnTo>
                  <a:lnTo>
                    <a:pt x="3034" y="8017"/>
                  </a:lnTo>
                  <a:lnTo>
                    <a:pt x="3389" y="8234"/>
                  </a:lnTo>
                  <a:lnTo>
                    <a:pt x="3743" y="8431"/>
                  </a:lnTo>
                  <a:lnTo>
                    <a:pt x="4078" y="8549"/>
                  </a:lnTo>
                  <a:lnTo>
                    <a:pt x="4413" y="8648"/>
                  </a:lnTo>
                  <a:lnTo>
                    <a:pt x="4728" y="8687"/>
                  </a:lnTo>
                  <a:lnTo>
                    <a:pt x="5024" y="8707"/>
                  </a:lnTo>
                  <a:lnTo>
                    <a:pt x="5300" y="8667"/>
                  </a:lnTo>
                  <a:lnTo>
                    <a:pt x="5556" y="8569"/>
                  </a:lnTo>
                  <a:lnTo>
                    <a:pt x="5812" y="8451"/>
                  </a:lnTo>
                  <a:lnTo>
                    <a:pt x="5891" y="8411"/>
                  </a:lnTo>
                  <a:lnTo>
                    <a:pt x="5989" y="8332"/>
                  </a:lnTo>
                  <a:lnTo>
                    <a:pt x="6068" y="8254"/>
                  </a:lnTo>
                  <a:lnTo>
                    <a:pt x="6166" y="8155"/>
                  </a:lnTo>
                  <a:lnTo>
                    <a:pt x="6225" y="8076"/>
                  </a:lnTo>
                  <a:lnTo>
                    <a:pt x="6324" y="7978"/>
                  </a:lnTo>
                  <a:lnTo>
                    <a:pt x="6383" y="7879"/>
                  </a:lnTo>
                  <a:lnTo>
                    <a:pt x="6462" y="7742"/>
                  </a:lnTo>
                  <a:lnTo>
                    <a:pt x="6501" y="7663"/>
                  </a:lnTo>
                  <a:lnTo>
                    <a:pt x="6560" y="7505"/>
                  </a:lnTo>
                  <a:lnTo>
                    <a:pt x="6600" y="7407"/>
                  </a:lnTo>
                  <a:lnTo>
                    <a:pt x="6659" y="7210"/>
                  </a:lnTo>
                  <a:lnTo>
                    <a:pt x="6678" y="7131"/>
                  </a:lnTo>
                  <a:lnTo>
                    <a:pt x="6738" y="6816"/>
                  </a:lnTo>
                  <a:lnTo>
                    <a:pt x="7506" y="7249"/>
                  </a:lnTo>
                  <a:lnTo>
                    <a:pt x="8274" y="7702"/>
                  </a:lnTo>
                  <a:lnTo>
                    <a:pt x="8333" y="8096"/>
                  </a:lnTo>
                  <a:lnTo>
                    <a:pt x="8412" y="8470"/>
                  </a:lnTo>
                  <a:lnTo>
                    <a:pt x="8530" y="8864"/>
                  </a:lnTo>
                  <a:lnTo>
                    <a:pt x="8648" y="9258"/>
                  </a:lnTo>
                  <a:lnTo>
                    <a:pt x="8806" y="9633"/>
                  </a:lnTo>
                  <a:lnTo>
                    <a:pt x="8983" y="10007"/>
                  </a:lnTo>
                  <a:lnTo>
                    <a:pt x="9180" y="10381"/>
                  </a:lnTo>
                  <a:lnTo>
                    <a:pt x="9397" y="10736"/>
                  </a:lnTo>
                  <a:lnTo>
                    <a:pt x="9633" y="11090"/>
                  </a:lnTo>
                  <a:lnTo>
                    <a:pt x="9870" y="11425"/>
                  </a:lnTo>
                  <a:lnTo>
                    <a:pt x="10126" y="11740"/>
                  </a:lnTo>
                  <a:lnTo>
                    <a:pt x="10401" y="12036"/>
                  </a:lnTo>
                  <a:lnTo>
                    <a:pt x="10697" y="12312"/>
                  </a:lnTo>
                  <a:lnTo>
                    <a:pt x="10992" y="12568"/>
                  </a:lnTo>
                  <a:lnTo>
                    <a:pt x="11308" y="12804"/>
                  </a:lnTo>
                  <a:lnTo>
                    <a:pt x="11623" y="13001"/>
                  </a:lnTo>
                  <a:lnTo>
                    <a:pt x="11997" y="13178"/>
                  </a:lnTo>
                  <a:lnTo>
                    <a:pt x="12352" y="13336"/>
                  </a:lnTo>
                  <a:lnTo>
                    <a:pt x="12686" y="13415"/>
                  </a:lnTo>
                  <a:lnTo>
                    <a:pt x="13021" y="13454"/>
                  </a:lnTo>
                  <a:lnTo>
                    <a:pt x="13336" y="13454"/>
                  </a:lnTo>
                  <a:lnTo>
                    <a:pt x="13474" y="13434"/>
                  </a:lnTo>
                  <a:lnTo>
                    <a:pt x="13632" y="13395"/>
                  </a:lnTo>
                  <a:lnTo>
                    <a:pt x="13770" y="13356"/>
                  </a:lnTo>
                  <a:lnTo>
                    <a:pt x="13888" y="13296"/>
                  </a:lnTo>
                  <a:lnTo>
                    <a:pt x="14026" y="13237"/>
                  </a:lnTo>
                  <a:lnTo>
                    <a:pt x="14144" y="13159"/>
                  </a:lnTo>
                  <a:lnTo>
                    <a:pt x="14243" y="13080"/>
                  </a:lnTo>
                  <a:lnTo>
                    <a:pt x="14341" y="12981"/>
                  </a:lnTo>
                  <a:lnTo>
                    <a:pt x="14440" y="12902"/>
                  </a:lnTo>
                  <a:lnTo>
                    <a:pt x="14518" y="12784"/>
                  </a:lnTo>
                  <a:lnTo>
                    <a:pt x="14597" y="12666"/>
                  </a:lnTo>
                  <a:lnTo>
                    <a:pt x="14676" y="12528"/>
                  </a:lnTo>
                  <a:lnTo>
                    <a:pt x="14755" y="12410"/>
                  </a:lnTo>
                  <a:lnTo>
                    <a:pt x="14814" y="12252"/>
                  </a:lnTo>
                  <a:lnTo>
                    <a:pt x="14853" y="12134"/>
                  </a:lnTo>
                  <a:lnTo>
                    <a:pt x="14912" y="11937"/>
                  </a:lnTo>
                  <a:lnTo>
                    <a:pt x="14952" y="11799"/>
                  </a:lnTo>
                  <a:lnTo>
                    <a:pt x="14991" y="11563"/>
                  </a:lnTo>
                  <a:lnTo>
                    <a:pt x="14991" y="11445"/>
                  </a:lnTo>
                  <a:lnTo>
                    <a:pt x="15011" y="11071"/>
                  </a:lnTo>
                  <a:lnTo>
                    <a:pt x="14991" y="10657"/>
                  </a:lnTo>
                  <a:lnTo>
                    <a:pt x="14952" y="10243"/>
                  </a:lnTo>
                  <a:lnTo>
                    <a:pt x="14873" y="9830"/>
                  </a:lnTo>
                  <a:lnTo>
                    <a:pt x="14755" y="9396"/>
                  </a:lnTo>
                  <a:lnTo>
                    <a:pt x="14617" y="8983"/>
                  </a:lnTo>
                  <a:lnTo>
                    <a:pt x="14440" y="8549"/>
                  </a:lnTo>
                  <a:lnTo>
                    <a:pt x="14243" y="8135"/>
                  </a:lnTo>
                  <a:lnTo>
                    <a:pt x="14026" y="7742"/>
                  </a:lnTo>
                  <a:lnTo>
                    <a:pt x="13790" y="7348"/>
                  </a:lnTo>
                  <a:lnTo>
                    <a:pt x="13533" y="6973"/>
                  </a:lnTo>
                  <a:lnTo>
                    <a:pt x="13258" y="6619"/>
                  </a:lnTo>
                  <a:lnTo>
                    <a:pt x="12962" y="6284"/>
                  </a:lnTo>
                  <a:lnTo>
                    <a:pt x="12647" y="5969"/>
                  </a:lnTo>
                  <a:lnTo>
                    <a:pt x="12332" y="5693"/>
                  </a:lnTo>
                  <a:lnTo>
                    <a:pt x="11997" y="5437"/>
                  </a:lnTo>
                  <a:lnTo>
                    <a:pt x="11642" y="5220"/>
                  </a:lnTo>
                  <a:lnTo>
                    <a:pt x="11308" y="5043"/>
                  </a:lnTo>
                  <a:lnTo>
                    <a:pt x="11209" y="5003"/>
                  </a:lnTo>
                  <a:lnTo>
                    <a:pt x="10992" y="4925"/>
                  </a:lnTo>
                  <a:lnTo>
                    <a:pt x="10855" y="4885"/>
                  </a:lnTo>
                  <a:lnTo>
                    <a:pt x="10677" y="4826"/>
                  </a:lnTo>
                  <a:lnTo>
                    <a:pt x="10539" y="4806"/>
                  </a:lnTo>
                  <a:lnTo>
                    <a:pt x="10362" y="4767"/>
                  </a:lnTo>
                  <a:lnTo>
                    <a:pt x="9968" y="4767"/>
                  </a:lnTo>
                  <a:lnTo>
                    <a:pt x="9811" y="4787"/>
                  </a:lnTo>
                  <a:lnTo>
                    <a:pt x="9692" y="4806"/>
                  </a:lnTo>
                  <a:lnTo>
                    <a:pt x="9554" y="4846"/>
                  </a:lnTo>
                  <a:lnTo>
                    <a:pt x="9456" y="4885"/>
                  </a:lnTo>
                  <a:lnTo>
                    <a:pt x="9318" y="4944"/>
                  </a:lnTo>
                  <a:lnTo>
                    <a:pt x="9121" y="5063"/>
                  </a:lnTo>
                  <a:lnTo>
                    <a:pt x="8963" y="5200"/>
                  </a:lnTo>
                  <a:lnTo>
                    <a:pt x="8806" y="5358"/>
                  </a:lnTo>
                  <a:lnTo>
                    <a:pt x="8668" y="5535"/>
                  </a:lnTo>
                  <a:lnTo>
                    <a:pt x="8530" y="5772"/>
                  </a:lnTo>
                  <a:lnTo>
                    <a:pt x="8432" y="6028"/>
                  </a:lnTo>
                  <a:lnTo>
                    <a:pt x="8353" y="6323"/>
                  </a:lnTo>
                  <a:lnTo>
                    <a:pt x="8294" y="6638"/>
                  </a:lnTo>
                  <a:lnTo>
                    <a:pt x="6738" y="5752"/>
                  </a:lnTo>
                  <a:lnTo>
                    <a:pt x="6678" y="5378"/>
                  </a:lnTo>
                  <a:lnTo>
                    <a:pt x="6600" y="4984"/>
                  </a:lnTo>
                  <a:lnTo>
                    <a:pt x="6501" y="4590"/>
                  </a:lnTo>
                  <a:lnTo>
                    <a:pt x="6363" y="4216"/>
                  </a:lnTo>
                  <a:lnTo>
                    <a:pt x="6206" y="3822"/>
                  </a:lnTo>
                  <a:lnTo>
                    <a:pt x="6048" y="3447"/>
                  </a:lnTo>
                  <a:lnTo>
                    <a:pt x="5851" y="3073"/>
                  </a:lnTo>
                  <a:lnTo>
                    <a:pt x="5634" y="2718"/>
                  </a:lnTo>
                  <a:lnTo>
                    <a:pt x="5398" y="2364"/>
                  </a:lnTo>
                  <a:lnTo>
                    <a:pt x="5162" y="2029"/>
                  </a:lnTo>
                  <a:lnTo>
                    <a:pt x="4886" y="1714"/>
                  </a:lnTo>
                  <a:lnTo>
                    <a:pt x="4610" y="1418"/>
                  </a:lnTo>
                  <a:lnTo>
                    <a:pt x="4334" y="1143"/>
                  </a:lnTo>
                  <a:lnTo>
                    <a:pt x="4019" y="887"/>
                  </a:lnTo>
                  <a:lnTo>
                    <a:pt x="3724" y="670"/>
                  </a:lnTo>
                  <a:lnTo>
                    <a:pt x="3409" y="473"/>
                  </a:lnTo>
                  <a:lnTo>
                    <a:pt x="3054" y="276"/>
                  </a:lnTo>
                  <a:lnTo>
                    <a:pt x="2956" y="236"/>
                  </a:lnTo>
                  <a:lnTo>
                    <a:pt x="2719" y="158"/>
                  </a:lnTo>
                  <a:lnTo>
                    <a:pt x="2601" y="118"/>
                  </a:lnTo>
                  <a:lnTo>
                    <a:pt x="2404" y="59"/>
                  </a:lnTo>
                  <a:lnTo>
                    <a:pt x="2266" y="40"/>
                  </a:lnTo>
                  <a:lnTo>
                    <a:pt x="20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8"/>
            <p:cNvSpPr/>
            <p:nvPr/>
          </p:nvSpPr>
          <p:spPr>
            <a:xfrm>
              <a:off x="3093950" y="3564650"/>
              <a:ext cx="122650" cy="157625"/>
            </a:xfrm>
            <a:custGeom>
              <a:avLst/>
              <a:gdLst/>
              <a:ahLst/>
              <a:cxnLst/>
              <a:rect l="l" t="t" r="r" b="b"/>
              <a:pathLst>
                <a:path w="4906" h="6305" extrusionOk="0">
                  <a:moveTo>
                    <a:pt x="1182" y="1"/>
                  </a:moveTo>
                  <a:lnTo>
                    <a:pt x="1084" y="20"/>
                  </a:lnTo>
                  <a:lnTo>
                    <a:pt x="985" y="40"/>
                  </a:lnTo>
                  <a:lnTo>
                    <a:pt x="887" y="79"/>
                  </a:lnTo>
                  <a:lnTo>
                    <a:pt x="808" y="119"/>
                  </a:lnTo>
                  <a:lnTo>
                    <a:pt x="709" y="158"/>
                  </a:lnTo>
                  <a:lnTo>
                    <a:pt x="631" y="217"/>
                  </a:lnTo>
                  <a:lnTo>
                    <a:pt x="552" y="257"/>
                  </a:lnTo>
                  <a:lnTo>
                    <a:pt x="473" y="336"/>
                  </a:lnTo>
                  <a:lnTo>
                    <a:pt x="414" y="395"/>
                  </a:lnTo>
                  <a:lnTo>
                    <a:pt x="335" y="493"/>
                  </a:lnTo>
                  <a:lnTo>
                    <a:pt x="296" y="572"/>
                  </a:lnTo>
                  <a:lnTo>
                    <a:pt x="237" y="670"/>
                  </a:lnTo>
                  <a:lnTo>
                    <a:pt x="178" y="749"/>
                  </a:lnTo>
                  <a:lnTo>
                    <a:pt x="138" y="867"/>
                  </a:lnTo>
                  <a:lnTo>
                    <a:pt x="99" y="966"/>
                  </a:lnTo>
                  <a:lnTo>
                    <a:pt x="59" y="1104"/>
                  </a:lnTo>
                  <a:lnTo>
                    <a:pt x="40" y="1202"/>
                  </a:lnTo>
                  <a:lnTo>
                    <a:pt x="20" y="1380"/>
                  </a:lnTo>
                  <a:lnTo>
                    <a:pt x="0" y="1458"/>
                  </a:lnTo>
                  <a:lnTo>
                    <a:pt x="0" y="1734"/>
                  </a:lnTo>
                  <a:lnTo>
                    <a:pt x="0" y="1951"/>
                  </a:lnTo>
                  <a:lnTo>
                    <a:pt x="20" y="2187"/>
                  </a:lnTo>
                  <a:lnTo>
                    <a:pt x="59" y="2404"/>
                  </a:lnTo>
                  <a:lnTo>
                    <a:pt x="99" y="2640"/>
                  </a:lnTo>
                  <a:lnTo>
                    <a:pt x="178" y="2936"/>
                  </a:lnTo>
                  <a:lnTo>
                    <a:pt x="276" y="3251"/>
                  </a:lnTo>
                  <a:lnTo>
                    <a:pt x="414" y="3546"/>
                  </a:lnTo>
                  <a:lnTo>
                    <a:pt x="552" y="3862"/>
                  </a:lnTo>
                  <a:lnTo>
                    <a:pt x="709" y="4137"/>
                  </a:lnTo>
                  <a:lnTo>
                    <a:pt x="966" y="4571"/>
                  </a:lnTo>
                  <a:lnTo>
                    <a:pt x="1261" y="4965"/>
                  </a:lnTo>
                  <a:lnTo>
                    <a:pt x="1596" y="5319"/>
                  </a:lnTo>
                  <a:lnTo>
                    <a:pt x="1773" y="5477"/>
                  </a:lnTo>
                  <a:lnTo>
                    <a:pt x="1950" y="5634"/>
                  </a:lnTo>
                  <a:lnTo>
                    <a:pt x="2187" y="5812"/>
                  </a:lnTo>
                  <a:lnTo>
                    <a:pt x="2443" y="5969"/>
                  </a:lnTo>
                  <a:lnTo>
                    <a:pt x="2699" y="6107"/>
                  </a:lnTo>
                  <a:lnTo>
                    <a:pt x="2935" y="6206"/>
                  </a:lnTo>
                  <a:lnTo>
                    <a:pt x="3172" y="6265"/>
                  </a:lnTo>
                  <a:lnTo>
                    <a:pt x="3388" y="6304"/>
                  </a:lnTo>
                  <a:lnTo>
                    <a:pt x="3605" y="6304"/>
                  </a:lnTo>
                  <a:lnTo>
                    <a:pt x="3822" y="6284"/>
                  </a:lnTo>
                  <a:lnTo>
                    <a:pt x="3999" y="6225"/>
                  </a:lnTo>
                  <a:lnTo>
                    <a:pt x="4176" y="6147"/>
                  </a:lnTo>
                  <a:lnTo>
                    <a:pt x="4334" y="6048"/>
                  </a:lnTo>
                  <a:lnTo>
                    <a:pt x="4472" y="5910"/>
                  </a:lnTo>
                  <a:lnTo>
                    <a:pt x="4610" y="5733"/>
                  </a:lnTo>
                  <a:lnTo>
                    <a:pt x="4708" y="5556"/>
                  </a:lnTo>
                  <a:lnTo>
                    <a:pt x="4787" y="5339"/>
                  </a:lnTo>
                  <a:lnTo>
                    <a:pt x="4846" y="5103"/>
                  </a:lnTo>
                  <a:lnTo>
                    <a:pt x="4885" y="4846"/>
                  </a:lnTo>
                  <a:lnTo>
                    <a:pt x="4905" y="4571"/>
                  </a:lnTo>
                  <a:lnTo>
                    <a:pt x="4885" y="4275"/>
                  </a:lnTo>
                  <a:lnTo>
                    <a:pt x="4846" y="3980"/>
                  </a:lnTo>
                  <a:lnTo>
                    <a:pt x="4787" y="3665"/>
                  </a:lnTo>
                  <a:lnTo>
                    <a:pt x="4708" y="3369"/>
                  </a:lnTo>
                  <a:lnTo>
                    <a:pt x="4610" y="3054"/>
                  </a:lnTo>
                  <a:lnTo>
                    <a:pt x="4491" y="2758"/>
                  </a:lnTo>
                  <a:lnTo>
                    <a:pt x="4354" y="2443"/>
                  </a:lnTo>
                  <a:lnTo>
                    <a:pt x="4196" y="2168"/>
                  </a:lnTo>
                  <a:lnTo>
                    <a:pt x="4019" y="1872"/>
                  </a:lnTo>
                  <a:lnTo>
                    <a:pt x="3822" y="1596"/>
                  </a:lnTo>
                  <a:lnTo>
                    <a:pt x="3625" y="1340"/>
                  </a:lnTo>
                  <a:lnTo>
                    <a:pt x="3408" y="1104"/>
                  </a:lnTo>
                  <a:lnTo>
                    <a:pt x="3191" y="867"/>
                  </a:lnTo>
                  <a:lnTo>
                    <a:pt x="2955" y="670"/>
                  </a:lnTo>
                  <a:lnTo>
                    <a:pt x="2699" y="493"/>
                  </a:lnTo>
                  <a:lnTo>
                    <a:pt x="2463" y="336"/>
                  </a:lnTo>
                  <a:lnTo>
                    <a:pt x="2266" y="217"/>
                  </a:lnTo>
                  <a:lnTo>
                    <a:pt x="2069" y="139"/>
                  </a:lnTo>
                  <a:lnTo>
                    <a:pt x="1872" y="79"/>
                  </a:lnTo>
                  <a:lnTo>
                    <a:pt x="1694" y="20"/>
                  </a:lnTo>
                  <a:lnTo>
                    <a:pt x="1635" y="20"/>
                  </a:lnTo>
                  <a:lnTo>
                    <a:pt x="1497"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71"/>
        <p:cNvGrpSpPr/>
        <p:nvPr/>
      </p:nvGrpSpPr>
      <p:grpSpPr>
        <a:xfrm>
          <a:off x="0" y="0"/>
          <a:ext cx="0" cy="0"/>
          <a:chOff x="0" y="0"/>
          <a:chExt cx="0" cy="0"/>
        </a:xfrm>
      </p:grpSpPr>
      <p:grpSp>
        <p:nvGrpSpPr>
          <p:cNvPr id="572" name="Google Shape;572;p9"/>
          <p:cNvGrpSpPr/>
          <p:nvPr/>
        </p:nvGrpSpPr>
        <p:grpSpPr>
          <a:xfrm>
            <a:off x="0" y="0"/>
            <a:ext cx="9143998" cy="5135415"/>
            <a:chOff x="0" y="0"/>
            <a:chExt cx="9143998" cy="5135415"/>
          </a:xfrm>
        </p:grpSpPr>
        <p:sp>
          <p:nvSpPr>
            <p:cNvPr id="573" name="Google Shape;573;p9"/>
            <p:cNvSpPr/>
            <p:nvPr/>
          </p:nvSpPr>
          <p:spPr>
            <a:xfrm>
              <a:off x="0" y="0"/>
              <a:ext cx="9143968" cy="5135397"/>
            </a:xfrm>
            <a:custGeom>
              <a:avLst/>
              <a:gdLst/>
              <a:ahLst/>
              <a:cxnLst/>
              <a:rect l="l" t="t" r="r" b="b"/>
              <a:pathLst>
                <a:path w="144987" h="81427" extrusionOk="0">
                  <a:moveTo>
                    <a:pt x="24540" y="5483"/>
                  </a:moveTo>
                  <a:lnTo>
                    <a:pt x="36602" y="12459"/>
                  </a:lnTo>
                  <a:lnTo>
                    <a:pt x="30608" y="15938"/>
                  </a:lnTo>
                  <a:lnTo>
                    <a:pt x="24615" y="19417"/>
                  </a:lnTo>
                  <a:lnTo>
                    <a:pt x="12554" y="12459"/>
                  </a:lnTo>
                  <a:lnTo>
                    <a:pt x="24540" y="5483"/>
                  </a:lnTo>
                  <a:close/>
                  <a:moveTo>
                    <a:pt x="36753" y="12554"/>
                  </a:moveTo>
                  <a:lnTo>
                    <a:pt x="48833" y="19511"/>
                  </a:lnTo>
                  <a:lnTo>
                    <a:pt x="42840" y="22990"/>
                  </a:lnTo>
                  <a:lnTo>
                    <a:pt x="36847" y="26487"/>
                  </a:lnTo>
                  <a:lnTo>
                    <a:pt x="24767" y="19511"/>
                  </a:lnTo>
                  <a:lnTo>
                    <a:pt x="36753" y="12554"/>
                  </a:lnTo>
                  <a:close/>
                  <a:moveTo>
                    <a:pt x="48985" y="19606"/>
                  </a:moveTo>
                  <a:lnTo>
                    <a:pt x="61046" y="26563"/>
                  </a:lnTo>
                  <a:lnTo>
                    <a:pt x="60990" y="26601"/>
                  </a:lnTo>
                  <a:lnTo>
                    <a:pt x="49060" y="33539"/>
                  </a:lnTo>
                  <a:lnTo>
                    <a:pt x="36999" y="26563"/>
                  </a:lnTo>
                  <a:lnTo>
                    <a:pt x="48985" y="19606"/>
                  </a:lnTo>
                  <a:close/>
                  <a:moveTo>
                    <a:pt x="61198" y="26657"/>
                  </a:moveTo>
                  <a:lnTo>
                    <a:pt x="73259" y="33615"/>
                  </a:lnTo>
                  <a:lnTo>
                    <a:pt x="61273" y="40591"/>
                  </a:lnTo>
                  <a:lnTo>
                    <a:pt x="49212" y="33615"/>
                  </a:lnTo>
                  <a:lnTo>
                    <a:pt x="61198" y="26657"/>
                  </a:lnTo>
                  <a:close/>
                  <a:moveTo>
                    <a:pt x="73524" y="33766"/>
                  </a:moveTo>
                  <a:lnTo>
                    <a:pt x="85586" y="40742"/>
                  </a:lnTo>
                  <a:lnTo>
                    <a:pt x="79593" y="44221"/>
                  </a:lnTo>
                  <a:lnTo>
                    <a:pt x="73600" y="47699"/>
                  </a:lnTo>
                  <a:lnTo>
                    <a:pt x="61538" y="40742"/>
                  </a:lnTo>
                  <a:lnTo>
                    <a:pt x="73524" y="33766"/>
                  </a:lnTo>
                  <a:close/>
                  <a:moveTo>
                    <a:pt x="85737" y="40837"/>
                  </a:moveTo>
                  <a:lnTo>
                    <a:pt x="97818" y="47794"/>
                  </a:lnTo>
                  <a:lnTo>
                    <a:pt x="97761" y="47832"/>
                  </a:lnTo>
                  <a:lnTo>
                    <a:pt x="85832" y="54770"/>
                  </a:lnTo>
                  <a:lnTo>
                    <a:pt x="73751" y="47794"/>
                  </a:lnTo>
                  <a:lnTo>
                    <a:pt x="85737" y="40837"/>
                  </a:lnTo>
                  <a:close/>
                  <a:moveTo>
                    <a:pt x="97969" y="47888"/>
                  </a:moveTo>
                  <a:lnTo>
                    <a:pt x="110031" y="54846"/>
                  </a:lnTo>
                  <a:lnTo>
                    <a:pt x="98101" y="61784"/>
                  </a:lnTo>
                  <a:lnTo>
                    <a:pt x="98045" y="61822"/>
                  </a:lnTo>
                  <a:lnTo>
                    <a:pt x="85983" y="54846"/>
                  </a:lnTo>
                  <a:lnTo>
                    <a:pt x="97969" y="47888"/>
                  </a:lnTo>
                  <a:close/>
                  <a:moveTo>
                    <a:pt x="110182" y="54940"/>
                  </a:moveTo>
                  <a:lnTo>
                    <a:pt x="122244" y="61897"/>
                  </a:lnTo>
                  <a:lnTo>
                    <a:pt x="122187" y="61935"/>
                  </a:lnTo>
                  <a:lnTo>
                    <a:pt x="110258" y="68874"/>
                  </a:lnTo>
                  <a:lnTo>
                    <a:pt x="98196" y="61897"/>
                  </a:lnTo>
                  <a:lnTo>
                    <a:pt x="110182" y="54940"/>
                  </a:lnTo>
                  <a:close/>
                  <a:moveTo>
                    <a:pt x="122395" y="61992"/>
                  </a:moveTo>
                  <a:lnTo>
                    <a:pt x="134476" y="68949"/>
                  </a:lnTo>
                  <a:lnTo>
                    <a:pt x="128482" y="72447"/>
                  </a:lnTo>
                  <a:lnTo>
                    <a:pt x="122489" y="75925"/>
                  </a:lnTo>
                  <a:lnTo>
                    <a:pt x="110409" y="68949"/>
                  </a:lnTo>
                  <a:lnTo>
                    <a:pt x="122395" y="61992"/>
                  </a:lnTo>
                  <a:close/>
                  <a:moveTo>
                    <a:pt x="9321" y="0"/>
                  </a:moveTo>
                  <a:lnTo>
                    <a:pt x="6183" y="1834"/>
                  </a:lnTo>
                  <a:lnTo>
                    <a:pt x="189" y="5313"/>
                  </a:lnTo>
                  <a:lnTo>
                    <a:pt x="0" y="5218"/>
                  </a:lnTo>
                  <a:lnTo>
                    <a:pt x="0" y="5237"/>
                  </a:lnTo>
                  <a:lnTo>
                    <a:pt x="35732" y="25863"/>
                  </a:lnTo>
                  <a:lnTo>
                    <a:pt x="36809" y="26487"/>
                  </a:lnTo>
                  <a:lnTo>
                    <a:pt x="49022" y="33539"/>
                  </a:lnTo>
                  <a:lnTo>
                    <a:pt x="53068" y="35883"/>
                  </a:lnTo>
                  <a:lnTo>
                    <a:pt x="131942" y="81427"/>
                  </a:lnTo>
                  <a:lnTo>
                    <a:pt x="131999" y="81427"/>
                  </a:lnTo>
                  <a:lnTo>
                    <a:pt x="122641" y="76020"/>
                  </a:lnTo>
                  <a:lnTo>
                    <a:pt x="134627" y="69044"/>
                  </a:lnTo>
                  <a:lnTo>
                    <a:pt x="144987" y="75037"/>
                  </a:lnTo>
                  <a:lnTo>
                    <a:pt x="144987" y="74848"/>
                  </a:lnTo>
                  <a:lnTo>
                    <a:pt x="134778" y="68949"/>
                  </a:lnTo>
                  <a:lnTo>
                    <a:pt x="134627" y="68874"/>
                  </a:lnTo>
                  <a:lnTo>
                    <a:pt x="122546" y="61897"/>
                  </a:lnTo>
                  <a:lnTo>
                    <a:pt x="122395" y="61822"/>
                  </a:lnTo>
                  <a:lnTo>
                    <a:pt x="110333" y="54846"/>
                  </a:lnTo>
                  <a:lnTo>
                    <a:pt x="110182" y="54770"/>
                  </a:lnTo>
                  <a:lnTo>
                    <a:pt x="98120" y="47794"/>
                  </a:lnTo>
                  <a:lnTo>
                    <a:pt x="97969" y="47699"/>
                  </a:lnTo>
                  <a:lnTo>
                    <a:pt x="85907" y="40742"/>
                  </a:lnTo>
                  <a:lnTo>
                    <a:pt x="85737" y="40648"/>
                  </a:lnTo>
                  <a:lnTo>
                    <a:pt x="73675" y="33690"/>
                  </a:lnTo>
                  <a:lnTo>
                    <a:pt x="73524" y="33596"/>
                  </a:lnTo>
                  <a:lnTo>
                    <a:pt x="73411" y="33539"/>
                  </a:lnTo>
                  <a:lnTo>
                    <a:pt x="61349" y="26563"/>
                  </a:lnTo>
                  <a:lnTo>
                    <a:pt x="61198" y="26487"/>
                  </a:lnTo>
                  <a:lnTo>
                    <a:pt x="49136" y="19511"/>
                  </a:lnTo>
                  <a:lnTo>
                    <a:pt x="48985" y="19417"/>
                  </a:lnTo>
                  <a:lnTo>
                    <a:pt x="36904" y="12459"/>
                  </a:lnTo>
                  <a:lnTo>
                    <a:pt x="36753" y="12365"/>
                  </a:lnTo>
                  <a:lnTo>
                    <a:pt x="24691" y="5407"/>
                  </a:lnTo>
                  <a:lnTo>
                    <a:pt x="24540" y="5313"/>
                  </a:lnTo>
                  <a:lnTo>
                    <a:pt x="15352" y="0"/>
                  </a:lnTo>
                  <a:lnTo>
                    <a:pt x="15049" y="0"/>
                  </a:lnTo>
                  <a:lnTo>
                    <a:pt x="24389" y="5407"/>
                  </a:lnTo>
                  <a:lnTo>
                    <a:pt x="12402" y="12365"/>
                  </a:lnTo>
                  <a:lnTo>
                    <a:pt x="341" y="5407"/>
                  </a:lnTo>
                  <a:lnTo>
                    <a:pt x="9623"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9"/>
            <p:cNvSpPr/>
            <p:nvPr/>
          </p:nvSpPr>
          <p:spPr>
            <a:xfrm>
              <a:off x="1547619" y="0"/>
              <a:ext cx="595042" cy="341069"/>
            </a:xfrm>
            <a:custGeom>
              <a:avLst/>
              <a:gdLst/>
              <a:ahLst/>
              <a:cxnLst/>
              <a:rect l="l" t="t" r="r" b="b"/>
              <a:pathLst>
                <a:path w="9435" h="5408" extrusionOk="0">
                  <a:moveTo>
                    <a:pt x="9132" y="0"/>
                  </a:moveTo>
                  <a:lnTo>
                    <a:pt x="1" y="5313"/>
                  </a:lnTo>
                  <a:lnTo>
                    <a:pt x="152" y="5407"/>
                  </a:lnTo>
                  <a:lnTo>
                    <a:pt x="9435"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9"/>
            <p:cNvSpPr/>
            <p:nvPr/>
          </p:nvSpPr>
          <p:spPr>
            <a:xfrm>
              <a:off x="2317865" y="0"/>
              <a:ext cx="6826111" cy="3903752"/>
            </a:xfrm>
            <a:custGeom>
              <a:avLst/>
              <a:gdLst/>
              <a:ahLst/>
              <a:cxnLst/>
              <a:rect l="l" t="t" r="r" b="b"/>
              <a:pathLst>
                <a:path w="108235" h="61898" extrusionOk="0">
                  <a:moveTo>
                    <a:pt x="36507" y="5483"/>
                  </a:moveTo>
                  <a:lnTo>
                    <a:pt x="48569" y="12459"/>
                  </a:lnTo>
                  <a:lnTo>
                    <a:pt x="36583" y="19417"/>
                  </a:lnTo>
                  <a:lnTo>
                    <a:pt x="24521" y="12459"/>
                  </a:lnTo>
                  <a:lnTo>
                    <a:pt x="36507" y="5483"/>
                  </a:lnTo>
                  <a:close/>
                  <a:moveTo>
                    <a:pt x="60858" y="5483"/>
                  </a:moveTo>
                  <a:lnTo>
                    <a:pt x="72938" y="12459"/>
                  </a:lnTo>
                  <a:lnTo>
                    <a:pt x="60952" y="19417"/>
                  </a:lnTo>
                  <a:lnTo>
                    <a:pt x="48872" y="12459"/>
                  </a:lnTo>
                  <a:lnTo>
                    <a:pt x="60858" y="5483"/>
                  </a:lnTo>
                  <a:close/>
                  <a:moveTo>
                    <a:pt x="85340" y="5559"/>
                  </a:moveTo>
                  <a:lnTo>
                    <a:pt x="97402" y="12516"/>
                  </a:lnTo>
                  <a:lnTo>
                    <a:pt x="85416" y="19492"/>
                  </a:lnTo>
                  <a:lnTo>
                    <a:pt x="73335" y="12516"/>
                  </a:lnTo>
                  <a:lnTo>
                    <a:pt x="85340" y="5559"/>
                  </a:lnTo>
                  <a:close/>
                  <a:moveTo>
                    <a:pt x="48720" y="12554"/>
                  </a:moveTo>
                  <a:lnTo>
                    <a:pt x="60801" y="19511"/>
                  </a:lnTo>
                  <a:lnTo>
                    <a:pt x="48796" y="26487"/>
                  </a:lnTo>
                  <a:lnTo>
                    <a:pt x="36734" y="19511"/>
                  </a:lnTo>
                  <a:lnTo>
                    <a:pt x="48720" y="12554"/>
                  </a:lnTo>
                  <a:close/>
                  <a:moveTo>
                    <a:pt x="73184" y="12611"/>
                  </a:moveTo>
                  <a:lnTo>
                    <a:pt x="85265" y="19568"/>
                  </a:lnTo>
                  <a:lnTo>
                    <a:pt x="73279" y="26544"/>
                  </a:lnTo>
                  <a:lnTo>
                    <a:pt x="61198" y="19568"/>
                  </a:lnTo>
                  <a:lnTo>
                    <a:pt x="73184" y="12611"/>
                  </a:lnTo>
                  <a:close/>
                  <a:moveTo>
                    <a:pt x="61047" y="19662"/>
                  </a:moveTo>
                  <a:lnTo>
                    <a:pt x="73127" y="26638"/>
                  </a:lnTo>
                  <a:lnTo>
                    <a:pt x="61141" y="33596"/>
                  </a:lnTo>
                  <a:lnTo>
                    <a:pt x="49061" y="26638"/>
                  </a:lnTo>
                  <a:lnTo>
                    <a:pt x="61047" y="19662"/>
                  </a:lnTo>
                  <a:close/>
                  <a:moveTo>
                    <a:pt x="85416" y="19662"/>
                  </a:moveTo>
                  <a:lnTo>
                    <a:pt x="97478" y="26638"/>
                  </a:lnTo>
                  <a:lnTo>
                    <a:pt x="85492" y="33596"/>
                  </a:lnTo>
                  <a:lnTo>
                    <a:pt x="73430" y="26638"/>
                  </a:lnTo>
                  <a:lnTo>
                    <a:pt x="85416" y="19662"/>
                  </a:lnTo>
                  <a:close/>
                  <a:moveTo>
                    <a:pt x="73279" y="26714"/>
                  </a:moveTo>
                  <a:lnTo>
                    <a:pt x="85340" y="33690"/>
                  </a:lnTo>
                  <a:lnTo>
                    <a:pt x="73354" y="40648"/>
                  </a:lnTo>
                  <a:lnTo>
                    <a:pt x="61293" y="33690"/>
                  </a:lnTo>
                  <a:lnTo>
                    <a:pt x="73279" y="26714"/>
                  </a:lnTo>
                  <a:close/>
                  <a:moveTo>
                    <a:pt x="85492" y="33766"/>
                  </a:moveTo>
                  <a:lnTo>
                    <a:pt x="97553" y="40742"/>
                  </a:lnTo>
                  <a:lnTo>
                    <a:pt x="85567" y="47699"/>
                  </a:lnTo>
                  <a:lnTo>
                    <a:pt x="73506" y="40742"/>
                  </a:lnTo>
                  <a:lnTo>
                    <a:pt x="85492" y="33766"/>
                  </a:lnTo>
                  <a:close/>
                  <a:moveTo>
                    <a:pt x="2648" y="0"/>
                  </a:moveTo>
                  <a:lnTo>
                    <a:pt x="12006" y="5407"/>
                  </a:lnTo>
                  <a:lnTo>
                    <a:pt x="1" y="12365"/>
                  </a:lnTo>
                  <a:lnTo>
                    <a:pt x="152" y="12459"/>
                  </a:lnTo>
                  <a:lnTo>
                    <a:pt x="12157" y="5483"/>
                  </a:lnTo>
                  <a:lnTo>
                    <a:pt x="24219" y="12459"/>
                  </a:lnTo>
                  <a:lnTo>
                    <a:pt x="12233" y="19417"/>
                  </a:lnTo>
                  <a:lnTo>
                    <a:pt x="12384" y="19511"/>
                  </a:lnTo>
                  <a:lnTo>
                    <a:pt x="24370" y="12554"/>
                  </a:lnTo>
                  <a:lnTo>
                    <a:pt x="36432" y="19511"/>
                  </a:lnTo>
                  <a:lnTo>
                    <a:pt x="24446" y="26487"/>
                  </a:lnTo>
                  <a:lnTo>
                    <a:pt x="24597" y="26563"/>
                  </a:lnTo>
                  <a:lnTo>
                    <a:pt x="36583" y="19606"/>
                  </a:lnTo>
                  <a:lnTo>
                    <a:pt x="48645" y="26563"/>
                  </a:lnTo>
                  <a:lnTo>
                    <a:pt x="36659" y="33539"/>
                  </a:lnTo>
                  <a:lnTo>
                    <a:pt x="36772" y="33596"/>
                  </a:lnTo>
                  <a:lnTo>
                    <a:pt x="36923" y="33690"/>
                  </a:lnTo>
                  <a:lnTo>
                    <a:pt x="48909" y="26714"/>
                  </a:lnTo>
                  <a:lnTo>
                    <a:pt x="60990" y="33690"/>
                  </a:lnTo>
                  <a:lnTo>
                    <a:pt x="48985" y="40648"/>
                  </a:lnTo>
                  <a:lnTo>
                    <a:pt x="49155" y="40742"/>
                  </a:lnTo>
                  <a:lnTo>
                    <a:pt x="61141" y="33766"/>
                  </a:lnTo>
                  <a:lnTo>
                    <a:pt x="73203" y="40742"/>
                  </a:lnTo>
                  <a:lnTo>
                    <a:pt x="61217" y="47699"/>
                  </a:lnTo>
                  <a:lnTo>
                    <a:pt x="61368" y="47794"/>
                  </a:lnTo>
                  <a:lnTo>
                    <a:pt x="73354" y="40837"/>
                  </a:lnTo>
                  <a:lnTo>
                    <a:pt x="85416" y="47794"/>
                  </a:lnTo>
                  <a:lnTo>
                    <a:pt x="73430" y="54770"/>
                  </a:lnTo>
                  <a:lnTo>
                    <a:pt x="73581" y="54846"/>
                  </a:lnTo>
                  <a:lnTo>
                    <a:pt x="85567" y="47888"/>
                  </a:lnTo>
                  <a:lnTo>
                    <a:pt x="97648" y="54846"/>
                  </a:lnTo>
                  <a:lnTo>
                    <a:pt x="85643" y="61822"/>
                  </a:lnTo>
                  <a:lnTo>
                    <a:pt x="85794" y="61897"/>
                  </a:lnTo>
                  <a:lnTo>
                    <a:pt x="97799" y="54940"/>
                  </a:lnTo>
                  <a:lnTo>
                    <a:pt x="108235" y="60971"/>
                  </a:lnTo>
                  <a:lnTo>
                    <a:pt x="108235" y="60801"/>
                  </a:lnTo>
                  <a:lnTo>
                    <a:pt x="97950" y="54846"/>
                  </a:lnTo>
                  <a:lnTo>
                    <a:pt x="108235" y="48872"/>
                  </a:lnTo>
                  <a:lnTo>
                    <a:pt x="108235" y="48682"/>
                  </a:lnTo>
                  <a:lnTo>
                    <a:pt x="97799" y="54770"/>
                  </a:lnTo>
                  <a:lnTo>
                    <a:pt x="85719" y="47794"/>
                  </a:lnTo>
                  <a:lnTo>
                    <a:pt x="97705" y="40837"/>
                  </a:lnTo>
                  <a:lnTo>
                    <a:pt x="108235" y="46905"/>
                  </a:lnTo>
                  <a:lnTo>
                    <a:pt x="108235" y="46735"/>
                  </a:lnTo>
                  <a:lnTo>
                    <a:pt x="97856" y="40742"/>
                  </a:lnTo>
                  <a:lnTo>
                    <a:pt x="108235" y="34711"/>
                  </a:lnTo>
                  <a:lnTo>
                    <a:pt x="108235" y="34541"/>
                  </a:lnTo>
                  <a:lnTo>
                    <a:pt x="97705" y="40648"/>
                  </a:lnTo>
                  <a:lnTo>
                    <a:pt x="85643" y="33690"/>
                  </a:lnTo>
                  <a:lnTo>
                    <a:pt x="97629" y="26714"/>
                  </a:lnTo>
                  <a:lnTo>
                    <a:pt x="108235" y="32840"/>
                  </a:lnTo>
                  <a:lnTo>
                    <a:pt x="108235" y="32669"/>
                  </a:lnTo>
                  <a:lnTo>
                    <a:pt x="97780" y="26638"/>
                  </a:lnTo>
                  <a:lnTo>
                    <a:pt x="108235" y="20551"/>
                  </a:lnTo>
                  <a:lnTo>
                    <a:pt x="108235" y="20381"/>
                  </a:lnTo>
                  <a:lnTo>
                    <a:pt x="97629" y="26544"/>
                  </a:lnTo>
                  <a:lnTo>
                    <a:pt x="85567" y="19568"/>
                  </a:lnTo>
                  <a:lnTo>
                    <a:pt x="97553" y="12611"/>
                  </a:lnTo>
                  <a:lnTo>
                    <a:pt x="108235" y="18774"/>
                  </a:lnTo>
                  <a:lnTo>
                    <a:pt x="108235" y="18604"/>
                  </a:lnTo>
                  <a:lnTo>
                    <a:pt x="97705" y="12516"/>
                  </a:lnTo>
                  <a:lnTo>
                    <a:pt x="108235" y="6391"/>
                  </a:lnTo>
                  <a:lnTo>
                    <a:pt x="108235" y="6220"/>
                  </a:lnTo>
                  <a:lnTo>
                    <a:pt x="97553" y="12440"/>
                  </a:lnTo>
                  <a:lnTo>
                    <a:pt x="85492" y="5464"/>
                  </a:lnTo>
                  <a:lnTo>
                    <a:pt x="94869" y="0"/>
                  </a:lnTo>
                  <a:lnTo>
                    <a:pt x="94358" y="0"/>
                  </a:lnTo>
                  <a:lnTo>
                    <a:pt x="85227" y="5313"/>
                  </a:lnTo>
                  <a:lnTo>
                    <a:pt x="76020" y="0"/>
                  </a:lnTo>
                  <a:lnTo>
                    <a:pt x="75717" y="0"/>
                  </a:lnTo>
                  <a:lnTo>
                    <a:pt x="85076" y="5407"/>
                  </a:lnTo>
                  <a:lnTo>
                    <a:pt x="73090" y="12365"/>
                  </a:lnTo>
                  <a:lnTo>
                    <a:pt x="61009" y="5407"/>
                  </a:lnTo>
                  <a:lnTo>
                    <a:pt x="70310" y="0"/>
                  </a:lnTo>
                  <a:lnTo>
                    <a:pt x="70008" y="0"/>
                  </a:lnTo>
                  <a:lnTo>
                    <a:pt x="60858" y="5313"/>
                  </a:lnTo>
                  <a:lnTo>
                    <a:pt x="51670" y="0"/>
                  </a:lnTo>
                  <a:lnTo>
                    <a:pt x="51367" y="0"/>
                  </a:lnTo>
                  <a:lnTo>
                    <a:pt x="60706" y="5407"/>
                  </a:lnTo>
                  <a:lnTo>
                    <a:pt x="48720" y="12365"/>
                  </a:lnTo>
                  <a:lnTo>
                    <a:pt x="36659" y="5407"/>
                  </a:lnTo>
                  <a:lnTo>
                    <a:pt x="45941" y="0"/>
                  </a:lnTo>
                  <a:lnTo>
                    <a:pt x="45639" y="0"/>
                  </a:lnTo>
                  <a:lnTo>
                    <a:pt x="36507" y="5313"/>
                  </a:lnTo>
                  <a:lnTo>
                    <a:pt x="27319" y="0"/>
                  </a:lnTo>
                  <a:lnTo>
                    <a:pt x="26998" y="0"/>
                  </a:lnTo>
                  <a:lnTo>
                    <a:pt x="36356" y="5407"/>
                  </a:lnTo>
                  <a:lnTo>
                    <a:pt x="24370" y="12365"/>
                  </a:lnTo>
                  <a:lnTo>
                    <a:pt x="12308" y="5407"/>
                  </a:lnTo>
                  <a:lnTo>
                    <a:pt x="21591" y="0"/>
                  </a:lnTo>
                  <a:lnTo>
                    <a:pt x="21288" y="0"/>
                  </a:lnTo>
                  <a:lnTo>
                    <a:pt x="12157" y="5313"/>
                  </a:lnTo>
                  <a:lnTo>
                    <a:pt x="2950"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9"/>
            <p:cNvSpPr/>
            <p:nvPr/>
          </p:nvSpPr>
          <p:spPr>
            <a:xfrm>
              <a:off x="8630061" y="0"/>
              <a:ext cx="513937" cy="296922"/>
            </a:xfrm>
            <a:custGeom>
              <a:avLst/>
              <a:gdLst/>
              <a:ahLst/>
              <a:cxnLst/>
              <a:rect l="l" t="t" r="r" b="b"/>
              <a:pathLst>
                <a:path w="8149" h="4708" extrusionOk="0">
                  <a:moveTo>
                    <a:pt x="1" y="0"/>
                  </a:moveTo>
                  <a:lnTo>
                    <a:pt x="8149" y="4708"/>
                  </a:lnTo>
                  <a:lnTo>
                    <a:pt x="8149" y="4538"/>
                  </a:lnTo>
                  <a:lnTo>
                    <a:pt x="303"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9"/>
            <p:cNvSpPr/>
            <p:nvPr/>
          </p:nvSpPr>
          <p:spPr>
            <a:xfrm>
              <a:off x="0" y="330286"/>
              <a:ext cx="8321315" cy="4805113"/>
            </a:xfrm>
            <a:custGeom>
              <a:avLst/>
              <a:gdLst/>
              <a:ahLst/>
              <a:cxnLst/>
              <a:rect l="l" t="t" r="r" b="b"/>
              <a:pathLst>
                <a:path w="131943" h="76190" extrusionOk="0">
                  <a:moveTo>
                    <a:pt x="12365" y="7317"/>
                  </a:moveTo>
                  <a:lnTo>
                    <a:pt x="24445" y="14293"/>
                  </a:lnTo>
                  <a:lnTo>
                    <a:pt x="12440" y="21250"/>
                  </a:lnTo>
                  <a:lnTo>
                    <a:pt x="379" y="14293"/>
                  </a:lnTo>
                  <a:lnTo>
                    <a:pt x="12365" y="7317"/>
                  </a:lnTo>
                  <a:close/>
                  <a:moveTo>
                    <a:pt x="24597" y="14369"/>
                  </a:moveTo>
                  <a:lnTo>
                    <a:pt x="36658" y="21345"/>
                  </a:lnTo>
                  <a:lnTo>
                    <a:pt x="24672" y="28302"/>
                  </a:lnTo>
                  <a:lnTo>
                    <a:pt x="12591" y="21345"/>
                  </a:lnTo>
                  <a:lnTo>
                    <a:pt x="24597" y="14369"/>
                  </a:lnTo>
                  <a:close/>
                  <a:moveTo>
                    <a:pt x="12440" y="21420"/>
                  </a:moveTo>
                  <a:lnTo>
                    <a:pt x="24521" y="28397"/>
                  </a:lnTo>
                  <a:lnTo>
                    <a:pt x="12535" y="35354"/>
                  </a:lnTo>
                  <a:lnTo>
                    <a:pt x="454" y="28397"/>
                  </a:lnTo>
                  <a:lnTo>
                    <a:pt x="12440" y="21420"/>
                  </a:lnTo>
                  <a:close/>
                  <a:moveTo>
                    <a:pt x="36809" y="21420"/>
                  </a:moveTo>
                  <a:lnTo>
                    <a:pt x="48871" y="28397"/>
                  </a:lnTo>
                  <a:lnTo>
                    <a:pt x="36885" y="35354"/>
                  </a:lnTo>
                  <a:lnTo>
                    <a:pt x="24823" y="28397"/>
                  </a:lnTo>
                  <a:lnTo>
                    <a:pt x="36809" y="21420"/>
                  </a:lnTo>
                  <a:close/>
                  <a:moveTo>
                    <a:pt x="24672" y="28491"/>
                  </a:moveTo>
                  <a:lnTo>
                    <a:pt x="36734" y="35448"/>
                  </a:lnTo>
                  <a:lnTo>
                    <a:pt x="24748" y="42425"/>
                  </a:lnTo>
                  <a:lnTo>
                    <a:pt x="12686" y="35448"/>
                  </a:lnTo>
                  <a:lnTo>
                    <a:pt x="24672" y="28491"/>
                  </a:lnTo>
                  <a:close/>
                  <a:moveTo>
                    <a:pt x="49022" y="28491"/>
                  </a:moveTo>
                  <a:lnTo>
                    <a:pt x="61084" y="35448"/>
                  </a:lnTo>
                  <a:lnTo>
                    <a:pt x="49098" y="42425"/>
                  </a:lnTo>
                  <a:lnTo>
                    <a:pt x="37036" y="35448"/>
                  </a:lnTo>
                  <a:lnTo>
                    <a:pt x="49022" y="28491"/>
                  </a:lnTo>
                  <a:close/>
                  <a:moveTo>
                    <a:pt x="12535" y="35543"/>
                  </a:moveTo>
                  <a:lnTo>
                    <a:pt x="24597" y="42500"/>
                  </a:lnTo>
                  <a:lnTo>
                    <a:pt x="12610" y="49476"/>
                  </a:lnTo>
                  <a:lnTo>
                    <a:pt x="549" y="42500"/>
                  </a:lnTo>
                  <a:lnTo>
                    <a:pt x="12535" y="35543"/>
                  </a:lnTo>
                  <a:close/>
                  <a:moveTo>
                    <a:pt x="36885" y="35543"/>
                  </a:moveTo>
                  <a:lnTo>
                    <a:pt x="48947" y="42500"/>
                  </a:lnTo>
                  <a:lnTo>
                    <a:pt x="36961" y="49476"/>
                  </a:lnTo>
                  <a:lnTo>
                    <a:pt x="24899" y="42500"/>
                  </a:lnTo>
                  <a:lnTo>
                    <a:pt x="36885" y="35543"/>
                  </a:lnTo>
                  <a:close/>
                  <a:moveTo>
                    <a:pt x="61349" y="35600"/>
                  </a:moveTo>
                  <a:lnTo>
                    <a:pt x="73430" y="42576"/>
                  </a:lnTo>
                  <a:lnTo>
                    <a:pt x="61425" y="49533"/>
                  </a:lnTo>
                  <a:lnTo>
                    <a:pt x="49363" y="42576"/>
                  </a:lnTo>
                  <a:lnTo>
                    <a:pt x="61349" y="35600"/>
                  </a:lnTo>
                  <a:close/>
                  <a:moveTo>
                    <a:pt x="24748" y="42595"/>
                  </a:moveTo>
                  <a:lnTo>
                    <a:pt x="36809" y="49552"/>
                  </a:lnTo>
                  <a:lnTo>
                    <a:pt x="24823" y="56528"/>
                  </a:lnTo>
                  <a:lnTo>
                    <a:pt x="12762" y="49552"/>
                  </a:lnTo>
                  <a:lnTo>
                    <a:pt x="24748" y="42595"/>
                  </a:lnTo>
                  <a:close/>
                  <a:moveTo>
                    <a:pt x="49212" y="42651"/>
                  </a:moveTo>
                  <a:lnTo>
                    <a:pt x="61273" y="49628"/>
                  </a:lnTo>
                  <a:lnTo>
                    <a:pt x="49287" y="56585"/>
                  </a:lnTo>
                  <a:lnTo>
                    <a:pt x="37225" y="49628"/>
                  </a:lnTo>
                  <a:lnTo>
                    <a:pt x="49212" y="42651"/>
                  </a:lnTo>
                  <a:close/>
                  <a:moveTo>
                    <a:pt x="73581" y="42651"/>
                  </a:moveTo>
                  <a:lnTo>
                    <a:pt x="85643" y="49628"/>
                  </a:lnTo>
                  <a:lnTo>
                    <a:pt x="73656" y="56585"/>
                  </a:lnTo>
                  <a:lnTo>
                    <a:pt x="61595" y="49628"/>
                  </a:lnTo>
                  <a:lnTo>
                    <a:pt x="73581" y="42651"/>
                  </a:lnTo>
                  <a:close/>
                  <a:moveTo>
                    <a:pt x="12610" y="49647"/>
                  </a:moveTo>
                  <a:lnTo>
                    <a:pt x="24672" y="56623"/>
                  </a:lnTo>
                  <a:lnTo>
                    <a:pt x="12686" y="63580"/>
                  </a:lnTo>
                  <a:lnTo>
                    <a:pt x="624" y="56623"/>
                  </a:lnTo>
                  <a:lnTo>
                    <a:pt x="12610" y="49647"/>
                  </a:lnTo>
                  <a:close/>
                  <a:moveTo>
                    <a:pt x="37074" y="49703"/>
                  </a:moveTo>
                  <a:lnTo>
                    <a:pt x="49136" y="56679"/>
                  </a:lnTo>
                  <a:lnTo>
                    <a:pt x="37150" y="63637"/>
                  </a:lnTo>
                  <a:lnTo>
                    <a:pt x="25088" y="56679"/>
                  </a:lnTo>
                  <a:lnTo>
                    <a:pt x="37074" y="49703"/>
                  </a:lnTo>
                  <a:close/>
                  <a:moveTo>
                    <a:pt x="61443" y="49703"/>
                  </a:moveTo>
                  <a:lnTo>
                    <a:pt x="73505" y="56679"/>
                  </a:lnTo>
                  <a:lnTo>
                    <a:pt x="61519" y="63637"/>
                  </a:lnTo>
                  <a:lnTo>
                    <a:pt x="49438" y="56679"/>
                  </a:lnTo>
                  <a:lnTo>
                    <a:pt x="61443" y="49703"/>
                  </a:lnTo>
                  <a:close/>
                  <a:moveTo>
                    <a:pt x="85794" y="49703"/>
                  </a:moveTo>
                  <a:lnTo>
                    <a:pt x="97855" y="56679"/>
                  </a:lnTo>
                  <a:lnTo>
                    <a:pt x="85869" y="63637"/>
                  </a:lnTo>
                  <a:lnTo>
                    <a:pt x="73808" y="56679"/>
                  </a:lnTo>
                  <a:lnTo>
                    <a:pt x="85794" y="49703"/>
                  </a:lnTo>
                  <a:close/>
                  <a:moveTo>
                    <a:pt x="24937" y="56774"/>
                  </a:moveTo>
                  <a:lnTo>
                    <a:pt x="36999" y="63731"/>
                  </a:lnTo>
                  <a:lnTo>
                    <a:pt x="25012" y="70707"/>
                  </a:lnTo>
                  <a:lnTo>
                    <a:pt x="12951" y="63731"/>
                  </a:lnTo>
                  <a:lnTo>
                    <a:pt x="24937" y="56774"/>
                  </a:lnTo>
                  <a:close/>
                  <a:moveTo>
                    <a:pt x="49287" y="56774"/>
                  </a:moveTo>
                  <a:lnTo>
                    <a:pt x="61368" y="63731"/>
                  </a:lnTo>
                  <a:lnTo>
                    <a:pt x="49382" y="70707"/>
                  </a:lnTo>
                  <a:lnTo>
                    <a:pt x="37301" y="63731"/>
                  </a:lnTo>
                  <a:lnTo>
                    <a:pt x="49287" y="56774"/>
                  </a:lnTo>
                  <a:close/>
                  <a:moveTo>
                    <a:pt x="73656" y="56774"/>
                  </a:moveTo>
                  <a:lnTo>
                    <a:pt x="85718" y="63731"/>
                  </a:lnTo>
                  <a:lnTo>
                    <a:pt x="73732" y="70707"/>
                  </a:lnTo>
                  <a:lnTo>
                    <a:pt x="61670" y="63731"/>
                  </a:lnTo>
                  <a:lnTo>
                    <a:pt x="73656" y="56774"/>
                  </a:lnTo>
                  <a:close/>
                  <a:moveTo>
                    <a:pt x="98007" y="56774"/>
                  </a:moveTo>
                  <a:lnTo>
                    <a:pt x="110087" y="63731"/>
                  </a:lnTo>
                  <a:lnTo>
                    <a:pt x="98082" y="70707"/>
                  </a:lnTo>
                  <a:lnTo>
                    <a:pt x="86021" y="63731"/>
                  </a:lnTo>
                  <a:lnTo>
                    <a:pt x="98007" y="56774"/>
                  </a:lnTo>
                  <a:close/>
                  <a:moveTo>
                    <a:pt x="0" y="0"/>
                  </a:moveTo>
                  <a:lnTo>
                    <a:pt x="0" y="170"/>
                  </a:lnTo>
                  <a:lnTo>
                    <a:pt x="0" y="360"/>
                  </a:lnTo>
                  <a:lnTo>
                    <a:pt x="152" y="265"/>
                  </a:lnTo>
                  <a:lnTo>
                    <a:pt x="12213" y="7222"/>
                  </a:lnTo>
                  <a:lnTo>
                    <a:pt x="227" y="14198"/>
                  </a:lnTo>
                  <a:lnTo>
                    <a:pt x="0" y="14066"/>
                  </a:lnTo>
                  <a:lnTo>
                    <a:pt x="0" y="14236"/>
                  </a:lnTo>
                  <a:lnTo>
                    <a:pt x="76" y="14293"/>
                  </a:lnTo>
                  <a:lnTo>
                    <a:pt x="0" y="14331"/>
                  </a:lnTo>
                  <a:lnTo>
                    <a:pt x="0" y="14501"/>
                  </a:lnTo>
                  <a:lnTo>
                    <a:pt x="227" y="14369"/>
                  </a:lnTo>
                  <a:lnTo>
                    <a:pt x="12289" y="21345"/>
                  </a:lnTo>
                  <a:lnTo>
                    <a:pt x="303" y="28302"/>
                  </a:lnTo>
                  <a:lnTo>
                    <a:pt x="0" y="28132"/>
                  </a:lnTo>
                  <a:lnTo>
                    <a:pt x="0" y="28302"/>
                  </a:lnTo>
                  <a:lnTo>
                    <a:pt x="152" y="28397"/>
                  </a:lnTo>
                  <a:lnTo>
                    <a:pt x="0" y="28491"/>
                  </a:lnTo>
                  <a:lnTo>
                    <a:pt x="0" y="28661"/>
                  </a:lnTo>
                  <a:lnTo>
                    <a:pt x="303" y="28491"/>
                  </a:lnTo>
                  <a:lnTo>
                    <a:pt x="12384" y="35448"/>
                  </a:lnTo>
                  <a:lnTo>
                    <a:pt x="397" y="42425"/>
                  </a:lnTo>
                  <a:lnTo>
                    <a:pt x="0" y="42198"/>
                  </a:lnTo>
                  <a:lnTo>
                    <a:pt x="0" y="42368"/>
                  </a:lnTo>
                  <a:lnTo>
                    <a:pt x="227" y="42500"/>
                  </a:lnTo>
                  <a:lnTo>
                    <a:pt x="0" y="42651"/>
                  </a:lnTo>
                  <a:lnTo>
                    <a:pt x="0" y="42822"/>
                  </a:lnTo>
                  <a:lnTo>
                    <a:pt x="397" y="42595"/>
                  </a:lnTo>
                  <a:lnTo>
                    <a:pt x="12459" y="49552"/>
                  </a:lnTo>
                  <a:lnTo>
                    <a:pt x="473" y="56528"/>
                  </a:lnTo>
                  <a:lnTo>
                    <a:pt x="0" y="56263"/>
                  </a:lnTo>
                  <a:lnTo>
                    <a:pt x="0" y="56434"/>
                  </a:lnTo>
                  <a:lnTo>
                    <a:pt x="322" y="56623"/>
                  </a:lnTo>
                  <a:lnTo>
                    <a:pt x="0" y="56793"/>
                  </a:lnTo>
                  <a:lnTo>
                    <a:pt x="0" y="56982"/>
                  </a:lnTo>
                  <a:lnTo>
                    <a:pt x="473" y="56698"/>
                  </a:lnTo>
                  <a:lnTo>
                    <a:pt x="12535" y="63674"/>
                  </a:lnTo>
                  <a:lnTo>
                    <a:pt x="549" y="70632"/>
                  </a:lnTo>
                  <a:lnTo>
                    <a:pt x="0" y="70329"/>
                  </a:lnTo>
                  <a:lnTo>
                    <a:pt x="0" y="70499"/>
                  </a:lnTo>
                  <a:lnTo>
                    <a:pt x="397" y="70726"/>
                  </a:lnTo>
                  <a:lnTo>
                    <a:pt x="0" y="70953"/>
                  </a:lnTo>
                  <a:lnTo>
                    <a:pt x="0" y="71256"/>
                  </a:lnTo>
                  <a:lnTo>
                    <a:pt x="662" y="70878"/>
                  </a:lnTo>
                  <a:lnTo>
                    <a:pt x="9850" y="76190"/>
                  </a:lnTo>
                  <a:lnTo>
                    <a:pt x="10153" y="76190"/>
                  </a:lnTo>
                  <a:lnTo>
                    <a:pt x="813" y="70783"/>
                  </a:lnTo>
                  <a:lnTo>
                    <a:pt x="12799" y="63826"/>
                  </a:lnTo>
                  <a:lnTo>
                    <a:pt x="24861" y="70783"/>
                  </a:lnTo>
                  <a:lnTo>
                    <a:pt x="15579" y="76190"/>
                  </a:lnTo>
                  <a:lnTo>
                    <a:pt x="15881" y="76190"/>
                  </a:lnTo>
                  <a:lnTo>
                    <a:pt x="25012" y="70878"/>
                  </a:lnTo>
                  <a:lnTo>
                    <a:pt x="34201" y="76190"/>
                  </a:lnTo>
                  <a:lnTo>
                    <a:pt x="34522" y="76190"/>
                  </a:lnTo>
                  <a:lnTo>
                    <a:pt x="25164" y="70783"/>
                  </a:lnTo>
                  <a:lnTo>
                    <a:pt x="37150" y="63826"/>
                  </a:lnTo>
                  <a:lnTo>
                    <a:pt x="49230" y="70783"/>
                  </a:lnTo>
                  <a:lnTo>
                    <a:pt x="39929" y="76190"/>
                  </a:lnTo>
                  <a:lnTo>
                    <a:pt x="40231" y="76190"/>
                  </a:lnTo>
                  <a:lnTo>
                    <a:pt x="49382" y="70878"/>
                  </a:lnTo>
                  <a:lnTo>
                    <a:pt x="58570" y="76190"/>
                  </a:lnTo>
                  <a:lnTo>
                    <a:pt x="58872" y="76190"/>
                  </a:lnTo>
                  <a:lnTo>
                    <a:pt x="49533" y="70783"/>
                  </a:lnTo>
                  <a:lnTo>
                    <a:pt x="61519" y="63826"/>
                  </a:lnTo>
                  <a:lnTo>
                    <a:pt x="73581" y="70783"/>
                  </a:lnTo>
                  <a:lnTo>
                    <a:pt x="64298" y="76190"/>
                  </a:lnTo>
                  <a:lnTo>
                    <a:pt x="64601" y="76190"/>
                  </a:lnTo>
                  <a:lnTo>
                    <a:pt x="73732" y="70878"/>
                  </a:lnTo>
                  <a:lnTo>
                    <a:pt x="82920" y="76190"/>
                  </a:lnTo>
                  <a:lnTo>
                    <a:pt x="83223" y="76190"/>
                  </a:lnTo>
                  <a:lnTo>
                    <a:pt x="73883" y="70783"/>
                  </a:lnTo>
                  <a:lnTo>
                    <a:pt x="85869" y="63826"/>
                  </a:lnTo>
                  <a:lnTo>
                    <a:pt x="97931" y="70783"/>
                  </a:lnTo>
                  <a:lnTo>
                    <a:pt x="88648" y="76190"/>
                  </a:lnTo>
                  <a:lnTo>
                    <a:pt x="88951" y="76190"/>
                  </a:lnTo>
                  <a:lnTo>
                    <a:pt x="98082" y="70878"/>
                  </a:lnTo>
                  <a:lnTo>
                    <a:pt x="107289" y="76190"/>
                  </a:lnTo>
                  <a:lnTo>
                    <a:pt x="107592" y="76190"/>
                  </a:lnTo>
                  <a:lnTo>
                    <a:pt x="98234" y="70783"/>
                  </a:lnTo>
                  <a:lnTo>
                    <a:pt x="110239" y="63826"/>
                  </a:lnTo>
                  <a:lnTo>
                    <a:pt x="122300" y="70783"/>
                  </a:lnTo>
                  <a:lnTo>
                    <a:pt x="113018" y="76190"/>
                  </a:lnTo>
                  <a:lnTo>
                    <a:pt x="113320" y="76190"/>
                  </a:lnTo>
                  <a:lnTo>
                    <a:pt x="122452" y="70878"/>
                  </a:lnTo>
                  <a:lnTo>
                    <a:pt x="131640" y="76190"/>
                  </a:lnTo>
                  <a:lnTo>
                    <a:pt x="131942" y="76190"/>
                  </a:lnTo>
                  <a:lnTo>
                    <a:pt x="53068" y="30646"/>
                  </a:lnTo>
                  <a:lnTo>
                    <a:pt x="49022" y="28302"/>
                  </a:lnTo>
                  <a:lnTo>
                    <a:pt x="36809" y="21250"/>
                  </a:lnTo>
                  <a:lnTo>
                    <a:pt x="35732" y="20626"/>
                  </a:lnTo>
                  <a:lnTo>
                    <a:pt x="0"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9"/>
            <p:cNvSpPr/>
            <p:nvPr/>
          </p:nvSpPr>
          <p:spPr>
            <a:xfrm>
              <a:off x="8490555" y="3963302"/>
              <a:ext cx="653442" cy="385216"/>
            </a:xfrm>
            <a:custGeom>
              <a:avLst/>
              <a:gdLst/>
              <a:ahLst/>
              <a:cxnLst/>
              <a:rect l="l" t="t" r="r" b="b"/>
              <a:pathLst>
                <a:path w="10361" h="6108" extrusionOk="0">
                  <a:moveTo>
                    <a:pt x="10361" y="1"/>
                  </a:moveTo>
                  <a:lnTo>
                    <a:pt x="1" y="6032"/>
                  </a:lnTo>
                  <a:lnTo>
                    <a:pt x="152" y="6107"/>
                  </a:lnTo>
                  <a:lnTo>
                    <a:pt x="10361" y="171"/>
                  </a:lnTo>
                  <a:lnTo>
                    <a:pt x="10361" y="1"/>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9"/>
            <p:cNvSpPr/>
            <p:nvPr/>
          </p:nvSpPr>
          <p:spPr>
            <a:xfrm>
              <a:off x="8664622" y="4856404"/>
              <a:ext cx="479376" cy="279011"/>
            </a:xfrm>
            <a:custGeom>
              <a:avLst/>
              <a:gdLst/>
              <a:ahLst/>
              <a:cxnLst/>
              <a:rect l="l" t="t" r="r" b="b"/>
              <a:pathLst>
                <a:path w="7601" h="4424" extrusionOk="0">
                  <a:moveTo>
                    <a:pt x="7601" y="0"/>
                  </a:moveTo>
                  <a:lnTo>
                    <a:pt x="3309" y="2496"/>
                  </a:lnTo>
                  <a:lnTo>
                    <a:pt x="1" y="4424"/>
                  </a:lnTo>
                  <a:lnTo>
                    <a:pt x="303" y="4424"/>
                  </a:lnTo>
                  <a:lnTo>
                    <a:pt x="7601" y="170"/>
                  </a:lnTo>
                  <a:lnTo>
                    <a:pt x="7601"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0" name="Google Shape;580;p9"/>
          <p:cNvSpPr txBox="1">
            <a:spLocks noGrp="1"/>
          </p:cNvSpPr>
          <p:nvPr>
            <p:ph type="title"/>
          </p:nvPr>
        </p:nvSpPr>
        <p:spPr>
          <a:xfrm>
            <a:off x="4042286" y="1494322"/>
            <a:ext cx="4294800" cy="959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800"/>
              <a:buNone/>
              <a:defRPr sz="7500">
                <a:latin typeface="Roboto Black" panose="02000000000000000000" pitchFamily="2"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581" name="Google Shape;581;p9"/>
          <p:cNvSpPr txBox="1">
            <a:spLocks noGrp="1"/>
          </p:cNvSpPr>
          <p:nvPr>
            <p:ph type="subTitle" idx="1"/>
          </p:nvPr>
        </p:nvSpPr>
        <p:spPr>
          <a:xfrm>
            <a:off x="4042286" y="2460578"/>
            <a:ext cx="4294800" cy="1188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582" name="Google Shape;582;p9"/>
          <p:cNvGrpSpPr/>
          <p:nvPr/>
        </p:nvGrpSpPr>
        <p:grpSpPr>
          <a:xfrm>
            <a:off x="6914978" y="3804774"/>
            <a:ext cx="1875861" cy="1182997"/>
            <a:chOff x="3950825" y="2616175"/>
            <a:chExt cx="1119850" cy="706225"/>
          </a:xfrm>
        </p:grpSpPr>
        <p:sp>
          <p:nvSpPr>
            <p:cNvPr id="583" name="Google Shape;583;p9"/>
            <p:cNvSpPr/>
            <p:nvPr/>
          </p:nvSpPr>
          <p:spPr>
            <a:xfrm>
              <a:off x="3950825" y="2721575"/>
              <a:ext cx="1119850" cy="600825"/>
            </a:xfrm>
            <a:custGeom>
              <a:avLst/>
              <a:gdLst/>
              <a:ahLst/>
              <a:cxnLst/>
              <a:rect l="l" t="t" r="r" b="b"/>
              <a:pathLst>
                <a:path w="44794" h="24033" extrusionOk="0">
                  <a:moveTo>
                    <a:pt x="19423" y="0"/>
                  </a:moveTo>
                  <a:lnTo>
                    <a:pt x="19147" y="20"/>
                  </a:lnTo>
                  <a:lnTo>
                    <a:pt x="18556" y="99"/>
                  </a:lnTo>
                  <a:lnTo>
                    <a:pt x="17906" y="217"/>
                  </a:lnTo>
                  <a:lnTo>
                    <a:pt x="17236" y="375"/>
                  </a:lnTo>
                  <a:lnTo>
                    <a:pt x="16527" y="572"/>
                  </a:lnTo>
                  <a:lnTo>
                    <a:pt x="15798" y="808"/>
                  </a:lnTo>
                  <a:lnTo>
                    <a:pt x="15030" y="1064"/>
                  </a:lnTo>
                  <a:lnTo>
                    <a:pt x="14262" y="1379"/>
                  </a:lnTo>
                  <a:lnTo>
                    <a:pt x="13454" y="1694"/>
                  </a:lnTo>
                  <a:lnTo>
                    <a:pt x="12646" y="2049"/>
                  </a:lnTo>
                  <a:lnTo>
                    <a:pt x="11819" y="2423"/>
                  </a:lnTo>
                  <a:lnTo>
                    <a:pt x="11011" y="2817"/>
                  </a:lnTo>
                  <a:lnTo>
                    <a:pt x="10184" y="3231"/>
                  </a:lnTo>
                  <a:lnTo>
                    <a:pt x="9357" y="3664"/>
                  </a:lnTo>
                  <a:lnTo>
                    <a:pt x="8549" y="4098"/>
                  </a:lnTo>
                  <a:lnTo>
                    <a:pt x="7742" y="4551"/>
                  </a:lnTo>
                  <a:lnTo>
                    <a:pt x="6973" y="4984"/>
                  </a:lnTo>
                  <a:lnTo>
                    <a:pt x="6205" y="5437"/>
                  </a:lnTo>
                  <a:lnTo>
                    <a:pt x="5476" y="5890"/>
                  </a:lnTo>
                  <a:lnTo>
                    <a:pt x="4767" y="6343"/>
                  </a:lnTo>
                  <a:lnTo>
                    <a:pt x="4078" y="6796"/>
                  </a:lnTo>
                  <a:lnTo>
                    <a:pt x="3447" y="7230"/>
                  </a:lnTo>
                  <a:lnTo>
                    <a:pt x="2837" y="7663"/>
                  </a:lnTo>
                  <a:lnTo>
                    <a:pt x="2285" y="8057"/>
                  </a:lnTo>
                  <a:lnTo>
                    <a:pt x="1793" y="8451"/>
                  </a:lnTo>
                  <a:lnTo>
                    <a:pt x="1340" y="8825"/>
                  </a:lnTo>
                  <a:lnTo>
                    <a:pt x="946" y="9180"/>
                  </a:lnTo>
                  <a:lnTo>
                    <a:pt x="611" y="9515"/>
                  </a:lnTo>
                  <a:lnTo>
                    <a:pt x="355" y="9810"/>
                  </a:lnTo>
                  <a:lnTo>
                    <a:pt x="158" y="10066"/>
                  </a:lnTo>
                  <a:lnTo>
                    <a:pt x="99" y="10184"/>
                  </a:lnTo>
                  <a:lnTo>
                    <a:pt x="40" y="10302"/>
                  </a:lnTo>
                  <a:lnTo>
                    <a:pt x="20" y="10401"/>
                  </a:lnTo>
                  <a:lnTo>
                    <a:pt x="0" y="10499"/>
                  </a:lnTo>
                  <a:lnTo>
                    <a:pt x="20" y="10598"/>
                  </a:lnTo>
                  <a:lnTo>
                    <a:pt x="59" y="10696"/>
                  </a:lnTo>
                  <a:lnTo>
                    <a:pt x="118" y="10834"/>
                  </a:lnTo>
                  <a:lnTo>
                    <a:pt x="217" y="10953"/>
                  </a:lnTo>
                  <a:lnTo>
                    <a:pt x="473" y="11268"/>
                  </a:lnTo>
                  <a:lnTo>
                    <a:pt x="828" y="11622"/>
                  </a:lnTo>
                  <a:lnTo>
                    <a:pt x="1261" y="12016"/>
                  </a:lnTo>
                  <a:lnTo>
                    <a:pt x="1793" y="12450"/>
                  </a:lnTo>
                  <a:lnTo>
                    <a:pt x="2384" y="12903"/>
                  </a:lnTo>
                  <a:lnTo>
                    <a:pt x="3053" y="13415"/>
                  </a:lnTo>
                  <a:lnTo>
                    <a:pt x="3782" y="13927"/>
                  </a:lnTo>
                  <a:lnTo>
                    <a:pt x="4570" y="14479"/>
                  </a:lnTo>
                  <a:lnTo>
                    <a:pt x="5417" y="15030"/>
                  </a:lnTo>
                  <a:lnTo>
                    <a:pt x="6304" y="15601"/>
                  </a:lnTo>
                  <a:lnTo>
                    <a:pt x="7229" y="16192"/>
                  </a:lnTo>
                  <a:lnTo>
                    <a:pt x="8175" y="16783"/>
                  </a:lnTo>
                  <a:lnTo>
                    <a:pt x="9180" y="17374"/>
                  </a:lnTo>
                  <a:lnTo>
                    <a:pt x="10184" y="17965"/>
                  </a:lnTo>
                  <a:lnTo>
                    <a:pt x="11208" y="18556"/>
                  </a:lnTo>
                  <a:lnTo>
                    <a:pt x="12252" y="19127"/>
                  </a:lnTo>
                  <a:lnTo>
                    <a:pt x="13296" y="19699"/>
                  </a:lnTo>
                  <a:lnTo>
                    <a:pt x="14321" y="20250"/>
                  </a:lnTo>
                  <a:lnTo>
                    <a:pt x="15365" y="20762"/>
                  </a:lnTo>
                  <a:lnTo>
                    <a:pt x="16389" y="21274"/>
                  </a:lnTo>
                  <a:lnTo>
                    <a:pt x="17374" y="21727"/>
                  </a:lnTo>
                  <a:lnTo>
                    <a:pt x="18359" y="22181"/>
                  </a:lnTo>
                  <a:lnTo>
                    <a:pt x="19304" y="22574"/>
                  </a:lnTo>
                  <a:lnTo>
                    <a:pt x="20211" y="22929"/>
                  </a:lnTo>
                  <a:lnTo>
                    <a:pt x="21077" y="23244"/>
                  </a:lnTo>
                  <a:lnTo>
                    <a:pt x="21885" y="23520"/>
                  </a:lnTo>
                  <a:lnTo>
                    <a:pt x="22653" y="23737"/>
                  </a:lnTo>
                  <a:lnTo>
                    <a:pt x="23362" y="23894"/>
                  </a:lnTo>
                  <a:lnTo>
                    <a:pt x="23677" y="23953"/>
                  </a:lnTo>
                  <a:lnTo>
                    <a:pt x="23993" y="23993"/>
                  </a:lnTo>
                  <a:lnTo>
                    <a:pt x="24288" y="24012"/>
                  </a:lnTo>
                  <a:lnTo>
                    <a:pt x="24544" y="24032"/>
                  </a:lnTo>
                  <a:lnTo>
                    <a:pt x="24781" y="24032"/>
                  </a:lnTo>
                  <a:lnTo>
                    <a:pt x="25096" y="23973"/>
                  </a:lnTo>
                  <a:lnTo>
                    <a:pt x="25509" y="23855"/>
                  </a:lnTo>
                  <a:lnTo>
                    <a:pt x="25982" y="23678"/>
                  </a:lnTo>
                  <a:lnTo>
                    <a:pt x="26534" y="23461"/>
                  </a:lnTo>
                  <a:lnTo>
                    <a:pt x="27144" y="23185"/>
                  </a:lnTo>
                  <a:lnTo>
                    <a:pt x="27834" y="22870"/>
                  </a:lnTo>
                  <a:lnTo>
                    <a:pt x="28543" y="22515"/>
                  </a:lnTo>
                  <a:lnTo>
                    <a:pt x="30119" y="21708"/>
                  </a:lnTo>
                  <a:lnTo>
                    <a:pt x="31833" y="20782"/>
                  </a:lnTo>
                  <a:lnTo>
                    <a:pt x="33625" y="19758"/>
                  </a:lnTo>
                  <a:lnTo>
                    <a:pt x="35437" y="18714"/>
                  </a:lnTo>
                  <a:lnTo>
                    <a:pt x="37230" y="17630"/>
                  </a:lnTo>
                  <a:lnTo>
                    <a:pt x="38944" y="16567"/>
                  </a:lnTo>
                  <a:lnTo>
                    <a:pt x="40539" y="15542"/>
                  </a:lnTo>
                  <a:lnTo>
                    <a:pt x="41938" y="14597"/>
                  </a:lnTo>
                  <a:lnTo>
                    <a:pt x="42568" y="14163"/>
                  </a:lnTo>
                  <a:lnTo>
                    <a:pt x="43120" y="13750"/>
                  </a:lnTo>
                  <a:lnTo>
                    <a:pt x="43612" y="13375"/>
                  </a:lnTo>
                  <a:lnTo>
                    <a:pt x="44026" y="13041"/>
                  </a:lnTo>
                  <a:lnTo>
                    <a:pt x="44361" y="12745"/>
                  </a:lnTo>
                  <a:lnTo>
                    <a:pt x="44597" y="12509"/>
                  </a:lnTo>
                  <a:lnTo>
                    <a:pt x="44676" y="12390"/>
                  </a:lnTo>
                  <a:lnTo>
                    <a:pt x="44755" y="12292"/>
                  </a:lnTo>
                  <a:lnTo>
                    <a:pt x="44774" y="12213"/>
                  </a:lnTo>
                  <a:lnTo>
                    <a:pt x="44794" y="12154"/>
                  </a:lnTo>
                  <a:lnTo>
                    <a:pt x="44774" y="12095"/>
                  </a:lnTo>
                  <a:lnTo>
                    <a:pt x="44735" y="12016"/>
                  </a:lnTo>
                  <a:lnTo>
                    <a:pt x="44577" y="11819"/>
                  </a:lnTo>
                  <a:lnTo>
                    <a:pt x="44301" y="11583"/>
                  </a:lnTo>
                  <a:lnTo>
                    <a:pt x="43947" y="11287"/>
                  </a:lnTo>
                  <a:lnTo>
                    <a:pt x="43494" y="10972"/>
                  </a:lnTo>
                  <a:lnTo>
                    <a:pt x="42942" y="10598"/>
                  </a:lnTo>
                  <a:lnTo>
                    <a:pt x="42332" y="10204"/>
                  </a:lnTo>
                  <a:lnTo>
                    <a:pt x="41662" y="9771"/>
                  </a:lnTo>
                  <a:lnTo>
                    <a:pt x="40086" y="8825"/>
                  </a:lnTo>
                  <a:lnTo>
                    <a:pt x="38313" y="7801"/>
                  </a:lnTo>
                  <a:lnTo>
                    <a:pt x="36383" y="6717"/>
                  </a:lnTo>
                  <a:lnTo>
                    <a:pt x="34334" y="5634"/>
                  </a:lnTo>
                  <a:lnTo>
                    <a:pt x="32226" y="4570"/>
                  </a:lnTo>
                  <a:lnTo>
                    <a:pt x="31143" y="4038"/>
                  </a:lnTo>
                  <a:lnTo>
                    <a:pt x="30079" y="3526"/>
                  </a:lnTo>
                  <a:lnTo>
                    <a:pt x="29035" y="3054"/>
                  </a:lnTo>
                  <a:lnTo>
                    <a:pt x="27991" y="2581"/>
                  </a:lnTo>
                  <a:lnTo>
                    <a:pt x="26967" y="2147"/>
                  </a:lnTo>
                  <a:lnTo>
                    <a:pt x="25962" y="1734"/>
                  </a:lnTo>
                  <a:lnTo>
                    <a:pt x="24997" y="1359"/>
                  </a:lnTo>
                  <a:lnTo>
                    <a:pt x="24071" y="1025"/>
                  </a:lnTo>
                  <a:lnTo>
                    <a:pt x="23205" y="709"/>
                  </a:lnTo>
                  <a:lnTo>
                    <a:pt x="22377" y="473"/>
                  </a:lnTo>
                  <a:lnTo>
                    <a:pt x="21609" y="256"/>
                  </a:lnTo>
                  <a:lnTo>
                    <a:pt x="20900" y="118"/>
                  </a:lnTo>
                  <a:lnTo>
                    <a:pt x="20565" y="59"/>
                  </a:lnTo>
                  <a:lnTo>
                    <a:pt x="20250" y="20"/>
                  </a:lnTo>
                  <a:lnTo>
                    <a:pt x="19954" y="0"/>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9"/>
            <p:cNvSpPr/>
            <p:nvPr/>
          </p:nvSpPr>
          <p:spPr>
            <a:xfrm>
              <a:off x="4503350" y="2652625"/>
              <a:ext cx="84225" cy="48775"/>
            </a:xfrm>
            <a:custGeom>
              <a:avLst/>
              <a:gdLst/>
              <a:ahLst/>
              <a:cxnLst/>
              <a:rect l="l" t="t" r="r" b="b"/>
              <a:pathLst>
                <a:path w="3369" h="1951" extrusionOk="0">
                  <a:moveTo>
                    <a:pt x="1" y="1"/>
                  </a:moveTo>
                  <a:lnTo>
                    <a:pt x="3369" y="1951"/>
                  </a:lnTo>
                  <a:lnTo>
                    <a:pt x="1"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9"/>
            <p:cNvSpPr/>
            <p:nvPr/>
          </p:nvSpPr>
          <p:spPr>
            <a:xfrm>
              <a:off x="4599375" y="2717625"/>
              <a:ext cx="25" cy="525"/>
            </a:xfrm>
            <a:custGeom>
              <a:avLst/>
              <a:gdLst/>
              <a:ahLst/>
              <a:cxnLst/>
              <a:rect l="l" t="t" r="r" b="b"/>
              <a:pathLst>
                <a:path w="1" h="21" extrusionOk="0">
                  <a:moveTo>
                    <a:pt x="1" y="20"/>
                  </a:moveTo>
                  <a:lnTo>
                    <a:pt x="1" y="1"/>
                  </a:lnTo>
                  <a:lnTo>
                    <a:pt x="1" y="2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9"/>
            <p:cNvSpPr/>
            <p:nvPr/>
          </p:nvSpPr>
          <p:spPr>
            <a:xfrm>
              <a:off x="4598400" y="2720575"/>
              <a:ext cx="525" cy="1500"/>
            </a:xfrm>
            <a:custGeom>
              <a:avLst/>
              <a:gdLst/>
              <a:ahLst/>
              <a:cxnLst/>
              <a:rect l="l" t="t" r="r" b="b"/>
              <a:pathLst>
                <a:path w="21" h="60" extrusionOk="0">
                  <a:moveTo>
                    <a:pt x="20" y="1"/>
                  </a:moveTo>
                  <a:lnTo>
                    <a:pt x="20" y="1"/>
                  </a:lnTo>
                  <a:lnTo>
                    <a:pt x="20" y="1"/>
                  </a:lnTo>
                  <a:lnTo>
                    <a:pt x="0" y="60"/>
                  </a:lnTo>
                  <a:lnTo>
                    <a:pt x="0" y="60"/>
                  </a:lnTo>
                  <a:lnTo>
                    <a:pt x="20" y="1"/>
                  </a:lnTo>
                  <a:lnTo>
                    <a:pt x="20"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9"/>
            <p:cNvSpPr/>
            <p:nvPr/>
          </p:nvSpPr>
          <p:spPr>
            <a:xfrm>
              <a:off x="4597400" y="2710725"/>
              <a:ext cx="1025" cy="2500"/>
            </a:xfrm>
            <a:custGeom>
              <a:avLst/>
              <a:gdLst/>
              <a:ahLst/>
              <a:cxnLst/>
              <a:rect l="l" t="t" r="r" b="b"/>
              <a:pathLst>
                <a:path w="41" h="100" extrusionOk="0">
                  <a:moveTo>
                    <a:pt x="1" y="1"/>
                  </a:moveTo>
                  <a:lnTo>
                    <a:pt x="1" y="1"/>
                  </a:lnTo>
                  <a:lnTo>
                    <a:pt x="1" y="1"/>
                  </a:lnTo>
                  <a:lnTo>
                    <a:pt x="40" y="99"/>
                  </a:lnTo>
                  <a:lnTo>
                    <a:pt x="40" y="99"/>
                  </a:lnTo>
                  <a:lnTo>
                    <a:pt x="40" y="99"/>
                  </a:lnTo>
                  <a:lnTo>
                    <a:pt x="1" y="1"/>
                  </a:lnTo>
                  <a:lnTo>
                    <a:pt x="1"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9"/>
            <p:cNvSpPr/>
            <p:nvPr/>
          </p:nvSpPr>
          <p:spPr>
            <a:xfrm>
              <a:off x="4587550" y="2701375"/>
              <a:ext cx="5450" cy="3975"/>
            </a:xfrm>
            <a:custGeom>
              <a:avLst/>
              <a:gdLst/>
              <a:ahLst/>
              <a:cxnLst/>
              <a:rect l="l" t="t" r="r" b="b"/>
              <a:pathLst>
                <a:path w="218" h="159" extrusionOk="0">
                  <a:moveTo>
                    <a:pt x="1" y="1"/>
                  </a:moveTo>
                  <a:lnTo>
                    <a:pt x="1" y="1"/>
                  </a:lnTo>
                  <a:lnTo>
                    <a:pt x="119" y="79"/>
                  </a:lnTo>
                  <a:lnTo>
                    <a:pt x="218" y="158"/>
                  </a:lnTo>
                  <a:lnTo>
                    <a:pt x="218" y="158"/>
                  </a:lnTo>
                  <a:lnTo>
                    <a:pt x="218" y="158"/>
                  </a:lnTo>
                  <a:lnTo>
                    <a:pt x="119" y="79"/>
                  </a:lnTo>
                  <a:lnTo>
                    <a:pt x="1" y="1"/>
                  </a:lnTo>
                  <a:lnTo>
                    <a:pt x="1"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9"/>
            <p:cNvSpPr/>
            <p:nvPr/>
          </p:nvSpPr>
          <p:spPr>
            <a:xfrm>
              <a:off x="4593975" y="2706300"/>
              <a:ext cx="2475" cy="2975"/>
            </a:xfrm>
            <a:custGeom>
              <a:avLst/>
              <a:gdLst/>
              <a:ahLst/>
              <a:cxnLst/>
              <a:rect l="l" t="t" r="r" b="b"/>
              <a:pathLst>
                <a:path w="99" h="119" extrusionOk="0">
                  <a:moveTo>
                    <a:pt x="0" y="1"/>
                  </a:moveTo>
                  <a:lnTo>
                    <a:pt x="0" y="20"/>
                  </a:lnTo>
                  <a:lnTo>
                    <a:pt x="99" y="119"/>
                  </a:lnTo>
                  <a:lnTo>
                    <a:pt x="0"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9"/>
            <p:cNvSpPr/>
            <p:nvPr/>
          </p:nvSpPr>
          <p:spPr>
            <a:xfrm>
              <a:off x="4598900" y="2715175"/>
              <a:ext cx="500" cy="2475"/>
            </a:xfrm>
            <a:custGeom>
              <a:avLst/>
              <a:gdLst/>
              <a:ahLst/>
              <a:cxnLst/>
              <a:rect l="l" t="t" r="r" b="b"/>
              <a:pathLst>
                <a:path w="20" h="99" extrusionOk="0">
                  <a:moveTo>
                    <a:pt x="0" y="0"/>
                  </a:moveTo>
                  <a:lnTo>
                    <a:pt x="0" y="20"/>
                  </a:lnTo>
                  <a:lnTo>
                    <a:pt x="20" y="99"/>
                  </a:lnTo>
                  <a:lnTo>
                    <a:pt x="0"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9"/>
            <p:cNvSpPr/>
            <p:nvPr/>
          </p:nvSpPr>
          <p:spPr>
            <a:xfrm>
              <a:off x="4032575" y="2645725"/>
              <a:ext cx="566825" cy="328000"/>
            </a:xfrm>
            <a:custGeom>
              <a:avLst/>
              <a:gdLst/>
              <a:ahLst/>
              <a:cxnLst/>
              <a:rect l="l" t="t" r="r" b="b"/>
              <a:pathLst>
                <a:path w="22673" h="13120" extrusionOk="0">
                  <a:moveTo>
                    <a:pt x="17630" y="1"/>
                  </a:moveTo>
                  <a:lnTo>
                    <a:pt x="17394" y="20"/>
                  </a:lnTo>
                  <a:lnTo>
                    <a:pt x="17157" y="40"/>
                  </a:lnTo>
                  <a:lnTo>
                    <a:pt x="16941" y="99"/>
                  </a:lnTo>
                  <a:lnTo>
                    <a:pt x="16744" y="178"/>
                  </a:lnTo>
                  <a:lnTo>
                    <a:pt x="16566" y="277"/>
                  </a:lnTo>
                  <a:lnTo>
                    <a:pt x="453" y="9574"/>
                  </a:lnTo>
                  <a:lnTo>
                    <a:pt x="355" y="9653"/>
                  </a:lnTo>
                  <a:lnTo>
                    <a:pt x="256" y="9712"/>
                  </a:lnTo>
                  <a:lnTo>
                    <a:pt x="197" y="9791"/>
                  </a:lnTo>
                  <a:lnTo>
                    <a:pt x="99" y="9889"/>
                  </a:lnTo>
                  <a:lnTo>
                    <a:pt x="79" y="9948"/>
                  </a:lnTo>
                  <a:lnTo>
                    <a:pt x="20" y="10047"/>
                  </a:lnTo>
                  <a:lnTo>
                    <a:pt x="0" y="10165"/>
                  </a:lnTo>
                  <a:lnTo>
                    <a:pt x="0" y="10283"/>
                  </a:lnTo>
                  <a:lnTo>
                    <a:pt x="20" y="10382"/>
                  </a:lnTo>
                  <a:lnTo>
                    <a:pt x="59" y="10500"/>
                  </a:lnTo>
                  <a:lnTo>
                    <a:pt x="118" y="10598"/>
                  </a:lnTo>
                  <a:lnTo>
                    <a:pt x="217" y="10697"/>
                  </a:lnTo>
                  <a:lnTo>
                    <a:pt x="315" y="10795"/>
                  </a:lnTo>
                  <a:lnTo>
                    <a:pt x="453" y="10894"/>
                  </a:lnTo>
                  <a:lnTo>
                    <a:pt x="3841" y="12844"/>
                  </a:lnTo>
                  <a:lnTo>
                    <a:pt x="4078" y="12962"/>
                  </a:lnTo>
                  <a:lnTo>
                    <a:pt x="4373" y="13061"/>
                  </a:lnTo>
                  <a:lnTo>
                    <a:pt x="4669" y="13100"/>
                  </a:lnTo>
                  <a:lnTo>
                    <a:pt x="4964" y="13120"/>
                  </a:lnTo>
                  <a:lnTo>
                    <a:pt x="5279" y="13100"/>
                  </a:lnTo>
                  <a:lnTo>
                    <a:pt x="5575" y="13061"/>
                  </a:lnTo>
                  <a:lnTo>
                    <a:pt x="5850" y="12962"/>
                  </a:lnTo>
                  <a:lnTo>
                    <a:pt x="6107" y="12844"/>
                  </a:lnTo>
                  <a:lnTo>
                    <a:pt x="22200" y="3546"/>
                  </a:lnTo>
                  <a:lnTo>
                    <a:pt x="22298" y="3468"/>
                  </a:lnTo>
                  <a:lnTo>
                    <a:pt x="22397" y="3389"/>
                  </a:lnTo>
                  <a:lnTo>
                    <a:pt x="22476" y="3310"/>
                  </a:lnTo>
                  <a:lnTo>
                    <a:pt x="22555" y="3231"/>
                  </a:lnTo>
                  <a:lnTo>
                    <a:pt x="22594" y="3152"/>
                  </a:lnTo>
                  <a:lnTo>
                    <a:pt x="22633" y="3074"/>
                  </a:lnTo>
                  <a:lnTo>
                    <a:pt x="22633" y="3054"/>
                  </a:lnTo>
                  <a:lnTo>
                    <a:pt x="22653" y="2995"/>
                  </a:lnTo>
                  <a:lnTo>
                    <a:pt x="22673" y="2896"/>
                  </a:lnTo>
                  <a:lnTo>
                    <a:pt x="22673" y="2877"/>
                  </a:lnTo>
                  <a:lnTo>
                    <a:pt x="22653" y="2778"/>
                  </a:lnTo>
                  <a:lnTo>
                    <a:pt x="22633" y="2699"/>
                  </a:lnTo>
                  <a:lnTo>
                    <a:pt x="22594" y="2601"/>
                  </a:lnTo>
                  <a:lnTo>
                    <a:pt x="22555" y="2542"/>
                  </a:lnTo>
                  <a:lnTo>
                    <a:pt x="22456" y="2424"/>
                  </a:lnTo>
                  <a:lnTo>
                    <a:pt x="22417" y="2384"/>
                  </a:lnTo>
                  <a:lnTo>
                    <a:pt x="22318" y="2305"/>
                  </a:lnTo>
                  <a:lnTo>
                    <a:pt x="22200" y="2227"/>
                  </a:lnTo>
                  <a:lnTo>
                    <a:pt x="18832" y="277"/>
                  </a:lnTo>
                  <a:lnTo>
                    <a:pt x="18753" y="237"/>
                  </a:lnTo>
                  <a:lnTo>
                    <a:pt x="18654" y="198"/>
                  </a:lnTo>
                  <a:lnTo>
                    <a:pt x="18477" y="119"/>
                  </a:lnTo>
                  <a:lnTo>
                    <a:pt x="18300" y="60"/>
                  </a:lnTo>
                  <a:lnTo>
                    <a:pt x="18083" y="20"/>
                  </a:lnTo>
                  <a:lnTo>
                    <a:pt x="17847"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9"/>
            <p:cNvSpPr/>
            <p:nvPr/>
          </p:nvSpPr>
          <p:spPr>
            <a:xfrm>
              <a:off x="4821475" y="2843700"/>
              <a:ext cx="1025" cy="2975"/>
            </a:xfrm>
            <a:custGeom>
              <a:avLst/>
              <a:gdLst/>
              <a:ahLst/>
              <a:cxnLst/>
              <a:rect l="l" t="t" r="r" b="b"/>
              <a:pathLst>
                <a:path w="41" h="119" extrusionOk="0">
                  <a:moveTo>
                    <a:pt x="1" y="0"/>
                  </a:moveTo>
                  <a:lnTo>
                    <a:pt x="1" y="0"/>
                  </a:lnTo>
                  <a:lnTo>
                    <a:pt x="1" y="0"/>
                  </a:lnTo>
                  <a:lnTo>
                    <a:pt x="40" y="60"/>
                  </a:lnTo>
                  <a:lnTo>
                    <a:pt x="40" y="119"/>
                  </a:lnTo>
                  <a:lnTo>
                    <a:pt x="40" y="119"/>
                  </a:lnTo>
                  <a:lnTo>
                    <a:pt x="40" y="60"/>
                  </a:lnTo>
                  <a:lnTo>
                    <a:pt x="1" y="0"/>
                  </a:lnTo>
                  <a:lnTo>
                    <a:pt x="1"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9"/>
            <p:cNvSpPr/>
            <p:nvPr/>
          </p:nvSpPr>
          <p:spPr>
            <a:xfrm>
              <a:off x="4450175" y="2850600"/>
              <a:ext cx="34000" cy="20200"/>
            </a:xfrm>
            <a:custGeom>
              <a:avLst/>
              <a:gdLst/>
              <a:ahLst/>
              <a:cxnLst/>
              <a:rect l="l" t="t" r="r" b="b"/>
              <a:pathLst>
                <a:path w="1360" h="808" extrusionOk="0">
                  <a:moveTo>
                    <a:pt x="0" y="808"/>
                  </a:moveTo>
                  <a:lnTo>
                    <a:pt x="0" y="808"/>
                  </a:lnTo>
                  <a:lnTo>
                    <a:pt x="40" y="768"/>
                  </a:lnTo>
                  <a:lnTo>
                    <a:pt x="1359" y="0"/>
                  </a:lnTo>
                  <a:lnTo>
                    <a:pt x="40" y="768"/>
                  </a:lnTo>
                  <a:lnTo>
                    <a:pt x="40" y="768"/>
                  </a:lnTo>
                  <a:lnTo>
                    <a:pt x="0" y="808"/>
                  </a:lnTo>
                  <a:lnTo>
                    <a:pt x="0" y="808"/>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9"/>
            <p:cNvSpPr/>
            <p:nvPr/>
          </p:nvSpPr>
          <p:spPr>
            <a:xfrm>
              <a:off x="4616625" y="2872750"/>
              <a:ext cx="500" cy="1025"/>
            </a:xfrm>
            <a:custGeom>
              <a:avLst/>
              <a:gdLst/>
              <a:ahLst/>
              <a:cxnLst/>
              <a:rect l="l" t="t" r="r" b="b"/>
              <a:pathLst>
                <a:path w="20" h="41" extrusionOk="0">
                  <a:moveTo>
                    <a:pt x="0" y="1"/>
                  </a:moveTo>
                  <a:lnTo>
                    <a:pt x="0" y="1"/>
                  </a:lnTo>
                  <a:lnTo>
                    <a:pt x="0" y="1"/>
                  </a:lnTo>
                  <a:lnTo>
                    <a:pt x="20" y="40"/>
                  </a:lnTo>
                  <a:lnTo>
                    <a:pt x="20" y="40"/>
                  </a:lnTo>
                  <a:lnTo>
                    <a:pt x="20" y="40"/>
                  </a:lnTo>
                  <a:lnTo>
                    <a:pt x="0" y="1"/>
                  </a:lnTo>
                  <a:lnTo>
                    <a:pt x="0" y="1"/>
                  </a:lnTo>
                  <a:close/>
                </a:path>
              </a:pathLst>
            </a:custGeom>
            <a:solidFill>
              <a:srgbClr val="C453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9"/>
            <p:cNvSpPr/>
            <p:nvPr/>
          </p:nvSpPr>
          <p:spPr>
            <a:xfrm>
              <a:off x="4446725" y="2876200"/>
              <a:ext cx="500" cy="2500"/>
            </a:xfrm>
            <a:custGeom>
              <a:avLst/>
              <a:gdLst/>
              <a:ahLst/>
              <a:cxnLst/>
              <a:rect l="l" t="t" r="r" b="b"/>
              <a:pathLst>
                <a:path w="20" h="100" extrusionOk="0">
                  <a:moveTo>
                    <a:pt x="20" y="99"/>
                  </a:moveTo>
                  <a:lnTo>
                    <a:pt x="20" y="99"/>
                  </a:lnTo>
                  <a:lnTo>
                    <a:pt x="20" y="99"/>
                  </a:lnTo>
                  <a:lnTo>
                    <a:pt x="0" y="40"/>
                  </a:lnTo>
                  <a:lnTo>
                    <a:pt x="0" y="1"/>
                  </a:lnTo>
                  <a:lnTo>
                    <a:pt x="0" y="1"/>
                  </a:lnTo>
                  <a:lnTo>
                    <a:pt x="0" y="40"/>
                  </a:lnTo>
                  <a:lnTo>
                    <a:pt x="20" y="99"/>
                  </a:lnTo>
                  <a:lnTo>
                    <a:pt x="20" y="9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9"/>
            <p:cNvSpPr/>
            <p:nvPr/>
          </p:nvSpPr>
          <p:spPr>
            <a:xfrm>
              <a:off x="4447700" y="2879650"/>
              <a:ext cx="3475" cy="2975"/>
            </a:xfrm>
            <a:custGeom>
              <a:avLst/>
              <a:gdLst/>
              <a:ahLst/>
              <a:cxnLst/>
              <a:rect l="l" t="t" r="r" b="b"/>
              <a:pathLst>
                <a:path w="139" h="119" extrusionOk="0">
                  <a:moveTo>
                    <a:pt x="1" y="0"/>
                  </a:moveTo>
                  <a:lnTo>
                    <a:pt x="40" y="60"/>
                  </a:lnTo>
                  <a:lnTo>
                    <a:pt x="99" y="89"/>
                  </a:lnTo>
                  <a:lnTo>
                    <a:pt x="99" y="89"/>
                  </a:lnTo>
                  <a:lnTo>
                    <a:pt x="60" y="60"/>
                  </a:lnTo>
                  <a:lnTo>
                    <a:pt x="1" y="0"/>
                  </a:lnTo>
                  <a:close/>
                  <a:moveTo>
                    <a:pt x="99" y="89"/>
                  </a:moveTo>
                  <a:lnTo>
                    <a:pt x="139" y="119"/>
                  </a:lnTo>
                  <a:lnTo>
                    <a:pt x="119" y="99"/>
                  </a:lnTo>
                  <a:lnTo>
                    <a:pt x="99" y="8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9"/>
            <p:cNvSpPr/>
            <p:nvPr/>
          </p:nvSpPr>
          <p:spPr>
            <a:xfrm>
              <a:off x="4617100" y="2873750"/>
              <a:ext cx="525" cy="2475"/>
            </a:xfrm>
            <a:custGeom>
              <a:avLst/>
              <a:gdLst/>
              <a:ahLst/>
              <a:cxnLst/>
              <a:rect l="l" t="t" r="r" b="b"/>
              <a:pathLst>
                <a:path w="21" h="99" extrusionOk="0">
                  <a:moveTo>
                    <a:pt x="1" y="0"/>
                  </a:moveTo>
                  <a:lnTo>
                    <a:pt x="1" y="0"/>
                  </a:lnTo>
                  <a:lnTo>
                    <a:pt x="1" y="0"/>
                  </a:lnTo>
                  <a:lnTo>
                    <a:pt x="21" y="59"/>
                  </a:lnTo>
                  <a:lnTo>
                    <a:pt x="21" y="99"/>
                  </a:lnTo>
                  <a:lnTo>
                    <a:pt x="21" y="99"/>
                  </a:lnTo>
                  <a:lnTo>
                    <a:pt x="21" y="59"/>
                  </a:lnTo>
                  <a:lnTo>
                    <a:pt x="1" y="0"/>
                  </a:lnTo>
                  <a:lnTo>
                    <a:pt x="1"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9"/>
            <p:cNvSpPr/>
            <p:nvPr/>
          </p:nvSpPr>
          <p:spPr>
            <a:xfrm>
              <a:off x="4613175" y="2869800"/>
              <a:ext cx="3475" cy="2975"/>
            </a:xfrm>
            <a:custGeom>
              <a:avLst/>
              <a:gdLst/>
              <a:ahLst/>
              <a:cxnLst/>
              <a:rect l="l" t="t" r="r" b="b"/>
              <a:pathLst>
                <a:path w="139" h="119" extrusionOk="0">
                  <a:moveTo>
                    <a:pt x="0" y="0"/>
                  </a:moveTo>
                  <a:lnTo>
                    <a:pt x="0" y="0"/>
                  </a:lnTo>
                  <a:lnTo>
                    <a:pt x="79" y="60"/>
                  </a:lnTo>
                  <a:lnTo>
                    <a:pt x="138" y="119"/>
                  </a:lnTo>
                  <a:lnTo>
                    <a:pt x="138" y="119"/>
                  </a:lnTo>
                  <a:lnTo>
                    <a:pt x="138" y="119"/>
                  </a:lnTo>
                  <a:lnTo>
                    <a:pt x="79" y="60"/>
                  </a:lnTo>
                  <a:lnTo>
                    <a:pt x="0" y="0"/>
                  </a:lnTo>
                  <a:lnTo>
                    <a:pt x="0"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9"/>
            <p:cNvSpPr/>
            <p:nvPr/>
          </p:nvSpPr>
          <p:spPr>
            <a:xfrm>
              <a:off x="4043900" y="2652625"/>
              <a:ext cx="402850" cy="232475"/>
            </a:xfrm>
            <a:custGeom>
              <a:avLst/>
              <a:gdLst/>
              <a:ahLst/>
              <a:cxnLst/>
              <a:rect l="l" t="t" r="r" b="b"/>
              <a:pathLst>
                <a:path w="16114" h="9299" extrusionOk="0">
                  <a:moveTo>
                    <a:pt x="0" y="9298"/>
                  </a:moveTo>
                  <a:lnTo>
                    <a:pt x="0" y="9298"/>
                  </a:lnTo>
                  <a:lnTo>
                    <a:pt x="0" y="9298"/>
                  </a:lnTo>
                  <a:lnTo>
                    <a:pt x="16113" y="1"/>
                  </a:lnTo>
                  <a:lnTo>
                    <a:pt x="16113" y="1"/>
                  </a:lnTo>
                  <a:lnTo>
                    <a:pt x="0" y="9298"/>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9"/>
            <p:cNvSpPr/>
            <p:nvPr/>
          </p:nvSpPr>
          <p:spPr>
            <a:xfrm>
              <a:off x="4333950" y="2894425"/>
              <a:ext cx="87175" cy="43350"/>
            </a:xfrm>
            <a:custGeom>
              <a:avLst/>
              <a:gdLst/>
              <a:ahLst/>
              <a:cxnLst/>
              <a:rect l="l" t="t" r="r" b="b"/>
              <a:pathLst>
                <a:path w="3487" h="1734" extrusionOk="0">
                  <a:moveTo>
                    <a:pt x="2817" y="99"/>
                  </a:moveTo>
                  <a:lnTo>
                    <a:pt x="0" y="1734"/>
                  </a:lnTo>
                  <a:lnTo>
                    <a:pt x="2817" y="99"/>
                  </a:lnTo>
                  <a:lnTo>
                    <a:pt x="2817" y="99"/>
                  </a:lnTo>
                  <a:lnTo>
                    <a:pt x="2955" y="40"/>
                  </a:lnTo>
                  <a:lnTo>
                    <a:pt x="3132" y="0"/>
                  </a:lnTo>
                  <a:lnTo>
                    <a:pt x="3310" y="0"/>
                  </a:lnTo>
                  <a:lnTo>
                    <a:pt x="3487" y="20"/>
                  </a:lnTo>
                  <a:lnTo>
                    <a:pt x="3487" y="20"/>
                  </a:lnTo>
                  <a:lnTo>
                    <a:pt x="3310" y="0"/>
                  </a:lnTo>
                  <a:lnTo>
                    <a:pt x="3132" y="0"/>
                  </a:lnTo>
                  <a:lnTo>
                    <a:pt x="2955" y="40"/>
                  </a:lnTo>
                  <a:lnTo>
                    <a:pt x="2817" y="99"/>
                  </a:lnTo>
                  <a:lnTo>
                    <a:pt x="2817" y="9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9"/>
            <p:cNvSpPr/>
            <p:nvPr/>
          </p:nvSpPr>
          <p:spPr>
            <a:xfrm>
              <a:off x="4037500" y="2888500"/>
              <a:ext cx="1500" cy="2000"/>
            </a:xfrm>
            <a:custGeom>
              <a:avLst/>
              <a:gdLst/>
              <a:ahLst/>
              <a:cxnLst/>
              <a:rect l="l" t="t" r="r" b="b"/>
              <a:pathLst>
                <a:path w="60" h="80" extrusionOk="0">
                  <a:moveTo>
                    <a:pt x="59" y="1"/>
                  </a:moveTo>
                  <a:lnTo>
                    <a:pt x="0" y="80"/>
                  </a:lnTo>
                  <a:lnTo>
                    <a:pt x="20" y="60"/>
                  </a:lnTo>
                  <a:lnTo>
                    <a:pt x="59"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9"/>
            <p:cNvSpPr/>
            <p:nvPr/>
          </p:nvSpPr>
          <p:spPr>
            <a:xfrm>
              <a:off x="4034525" y="2892950"/>
              <a:ext cx="525" cy="1500"/>
            </a:xfrm>
            <a:custGeom>
              <a:avLst/>
              <a:gdLst/>
              <a:ahLst/>
              <a:cxnLst/>
              <a:rect l="l" t="t" r="r" b="b"/>
              <a:pathLst>
                <a:path w="21" h="60" extrusionOk="0">
                  <a:moveTo>
                    <a:pt x="1" y="59"/>
                  </a:moveTo>
                  <a:lnTo>
                    <a:pt x="1" y="59"/>
                  </a:lnTo>
                  <a:lnTo>
                    <a:pt x="1" y="59"/>
                  </a:lnTo>
                  <a:lnTo>
                    <a:pt x="21" y="0"/>
                  </a:lnTo>
                  <a:lnTo>
                    <a:pt x="21" y="0"/>
                  </a:lnTo>
                  <a:lnTo>
                    <a:pt x="21" y="0"/>
                  </a:lnTo>
                  <a:lnTo>
                    <a:pt x="1" y="59"/>
                  </a:lnTo>
                  <a:lnTo>
                    <a:pt x="1" y="5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9"/>
            <p:cNvSpPr/>
            <p:nvPr/>
          </p:nvSpPr>
          <p:spPr>
            <a:xfrm>
              <a:off x="4568850" y="2754075"/>
              <a:ext cx="253650" cy="147275"/>
            </a:xfrm>
            <a:custGeom>
              <a:avLst/>
              <a:gdLst/>
              <a:ahLst/>
              <a:cxnLst/>
              <a:rect l="l" t="t" r="r" b="b"/>
              <a:pathLst>
                <a:path w="10146" h="5891" extrusionOk="0">
                  <a:moveTo>
                    <a:pt x="3783" y="0"/>
                  </a:moveTo>
                  <a:lnTo>
                    <a:pt x="3625" y="20"/>
                  </a:lnTo>
                  <a:lnTo>
                    <a:pt x="3487" y="40"/>
                  </a:lnTo>
                  <a:lnTo>
                    <a:pt x="3349" y="79"/>
                  </a:lnTo>
                  <a:lnTo>
                    <a:pt x="3211" y="138"/>
                  </a:lnTo>
                  <a:lnTo>
                    <a:pt x="237" y="1872"/>
                  </a:lnTo>
                  <a:lnTo>
                    <a:pt x="138" y="1931"/>
                  </a:lnTo>
                  <a:lnTo>
                    <a:pt x="60" y="2010"/>
                  </a:lnTo>
                  <a:lnTo>
                    <a:pt x="20" y="2088"/>
                  </a:lnTo>
                  <a:lnTo>
                    <a:pt x="0" y="2187"/>
                  </a:lnTo>
                  <a:lnTo>
                    <a:pt x="20" y="2266"/>
                  </a:lnTo>
                  <a:lnTo>
                    <a:pt x="60" y="2364"/>
                  </a:lnTo>
                  <a:lnTo>
                    <a:pt x="138" y="2443"/>
                  </a:lnTo>
                  <a:lnTo>
                    <a:pt x="237" y="2502"/>
                  </a:lnTo>
                  <a:lnTo>
                    <a:pt x="5831" y="5752"/>
                  </a:lnTo>
                  <a:lnTo>
                    <a:pt x="5949" y="5811"/>
                  </a:lnTo>
                  <a:lnTo>
                    <a:pt x="6087" y="5851"/>
                  </a:lnTo>
                  <a:lnTo>
                    <a:pt x="6225" y="5870"/>
                  </a:lnTo>
                  <a:lnTo>
                    <a:pt x="6383" y="5890"/>
                  </a:lnTo>
                  <a:lnTo>
                    <a:pt x="6521" y="5870"/>
                  </a:lnTo>
                  <a:lnTo>
                    <a:pt x="6678" y="5851"/>
                  </a:lnTo>
                  <a:lnTo>
                    <a:pt x="6816" y="5811"/>
                  </a:lnTo>
                  <a:lnTo>
                    <a:pt x="6934" y="5752"/>
                  </a:lnTo>
                  <a:lnTo>
                    <a:pt x="9909" y="4019"/>
                  </a:lnTo>
                  <a:lnTo>
                    <a:pt x="10027" y="3960"/>
                  </a:lnTo>
                  <a:lnTo>
                    <a:pt x="10086" y="3881"/>
                  </a:lnTo>
                  <a:lnTo>
                    <a:pt x="10145" y="3782"/>
                  </a:lnTo>
                  <a:lnTo>
                    <a:pt x="10145" y="3704"/>
                  </a:lnTo>
                  <a:lnTo>
                    <a:pt x="10145" y="3645"/>
                  </a:lnTo>
                  <a:lnTo>
                    <a:pt x="10106" y="3585"/>
                  </a:lnTo>
                  <a:lnTo>
                    <a:pt x="10086" y="3526"/>
                  </a:lnTo>
                  <a:lnTo>
                    <a:pt x="10027" y="3448"/>
                  </a:lnTo>
                  <a:lnTo>
                    <a:pt x="9909" y="3388"/>
                  </a:lnTo>
                  <a:lnTo>
                    <a:pt x="4334" y="138"/>
                  </a:lnTo>
                  <a:lnTo>
                    <a:pt x="4216" y="79"/>
                  </a:lnTo>
                  <a:lnTo>
                    <a:pt x="4078" y="40"/>
                  </a:lnTo>
                  <a:lnTo>
                    <a:pt x="3920" y="20"/>
                  </a:lnTo>
                  <a:lnTo>
                    <a:pt x="3783" y="0"/>
                  </a:lnTo>
                  <a:close/>
                </a:path>
              </a:pathLst>
            </a:custGeom>
            <a:solidFill>
              <a:srgbClr val="59D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9"/>
            <p:cNvSpPr/>
            <p:nvPr/>
          </p:nvSpPr>
          <p:spPr>
            <a:xfrm>
              <a:off x="3981350" y="2905250"/>
              <a:ext cx="1065700" cy="369375"/>
            </a:xfrm>
            <a:custGeom>
              <a:avLst/>
              <a:gdLst/>
              <a:ahLst/>
              <a:cxnLst/>
              <a:rect l="l" t="t" r="r" b="b"/>
              <a:pathLst>
                <a:path w="42628" h="14775" extrusionOk="0">
                  <a:moveTo>
                    <a:pt x="0" y="1"/>
                  </a:moveTo>
                  <a:lnTo>
                    <a:pt x="0" y="1557"/>
                  </a:lnTo>
                  <a:lnTo>
                    <a:pt x="20" y="1714"/>
                  </a:lnTo>
                  <a:lnTo>
                    <a:pt x="60" y="1872"/>
                  </a:lnTo>
                  <a:lnTo>
                    <a:pt x="119" y="2030"/>
                  </a:lnTo>
                  <a:lnTo>
                    <a:pt x="217" y="2168"/>
                  </a:lnTo>
                  <a:lnTo>
                    <a:pt x="335" y="2325"/>
                  </a:lnTo>
                  <a:lnTo>
                    <a:pt x="473" y="2463"/>
                  </a:lnTo>
                  <a:lnTo>
                    <a:pt x="631" y="2601"/>
                  </a:lnTo>
                  <a:lnTo>
                    <a:pt x="828" y="2719"/>
                  </a:lnTo>
                  <a:lnTo>
                    <a:pt x="20782" y="14282"/>
                  </a:lnTo>
                  <a:lnTo>
                    <a:pt x="20999" y="14400"/>
                  </a:lnTo>
                  <a:lnTo>
                    <a:pt x="21215" y="14499"/>
                  </a:lnTo>
                  <a:lnTo>
                    <a:pt x="21472" y="14577"/>
                  </a:lnTo>
                  <a:lnTo>
                    <a:pt x="21708" y="14656"/>
                  </a:lnTo>
                  <a:lnTo>
                    <a:pt x="21984" y="14696"/>
                  </a:lnTo>
                  <a:lnTo>
                    <a:pt x="22240" y="14735"/>
                  </a:lnTo>
                  <a:lnTo>
                    <a:pt x="22516" y="14755"/>
                  </a:lnTo>
                  <a:lnTo>
                    <a:pt x="22791" y="14774"/>
                  </a:lnTo>
                  <a:lnTo>
                    <a:pt x="23067" y="14755"/>
                  </a:lnTo>
                  <a:lnTo>
                    <a:pt x="23343" y="14735"/>
                  </a:lnTo>
                  <a:lnTo>
                    <a:pt x="23599" y="14696"/>
                  </a:lnTo>
                  <a:lnTo>
                    <a:pt x="23875" y="14656"/>
                  </a:lnTo>
                  <a:lnTo>
                    <a:pt x="24131" y="14577"/>
                  </a:lnTo>
                  <a:lnTo>
                    <a:pt x="24367" y="14499"/>
                  </a:lnTo>
                  <a:lnTo>
                    <a:pt x="24604" y="14400"/>
                  </a:lnTo>
                  <a:lnTo>
                    <a:pt x="24820" y="14282"/>
                  </a:lnTo>
                  <a:lnTo>
                    <a:pt x="41780" y="4472"/>
                  </a:lnTo>
                  <a:lnTo>
                    <a:pt x="41977" y="4354"/>
                  </a:lnTo>
                  <a:lnTo>
                    <a:pt x="42155" y="4216"/>
                  </a:lnTo>
                  <a:lnTo>
                    <a:pt x="42293" y="4078"/>
                  </a:lnTo>
                  <a:lnTo>
                    <a:pt x="42411" y="3921"/>
                  </a:lnTo>
                  <a:lnTo>
                    <a:pt x="42509" y="3763"/>
                  </a:lnTo>
                  <a:lnTo>
                    <a:pt x="42588" y="3606"/>
                  </a:lnTo>
                  <a:lnTo>
                    <a:pt x="42608" y="3448"/>
                  </a:lnTo>
                  <a:lnTo>
                    <a:pt x="42627" y="3290"/>
                  </a:lnTo>
                  <a:lnTo>
                    <a:pt x="42627" y="1655"/>
                  </a:lnTo>
                  <a:lnTo>
                    <a:pt x="42608" y="1754"/>
                  </a:lnTo>
                  <a:lnTo>
                    <a:pt x="42588" y="1833"/>
                  </a:lnTo>
                  <a:lnTo>
                    <a:pt x="42568" y="1971"/>
                  </a:lnTo>
                  <a:lnTo>
                    <a:pt x="42529" y="2069"/>
                  </a:lnTo>
                  <a:lnTo>
                    <a:pt x="42490" y="2148"/>
                  </a:lnTo>
                  <a:lnTo>
                    <a:pt x="42411" y="2286"/>
                  </a:lnTo>
                  <a:lnTo>
                    <a:pt x="42332" y="2384"/>
                  </a:lnTo>
                  <a:lnTo>
                    <a:pt x="42233" y="2483"/>
                  </a:lnTo>
                  <a:lnTo>
                    <a:pt x="42155" y="2562"/>
                  </a:lnTo>
                  <a:lnTo>
                    <a:pt x="41977" y="2699"/>
                  </a:lnTo>
                  <a:lnTo>
                    <a:pt x="41780" y="2837"/>
                  </a:lnTo>
                  <a:lnTo>
                    <a:pt x="24820" y="12647"/>
                  </a:lnTo>
                  <a:lnTo>
                    <a:pt x="24604" y="12765"/>
                  </a:lnTo>
                  <a:lnTo>
                    <a:pt x="24367" y="12864"/>
                  </a:lnTo>
                  <a:lnTo>
                    <a:pt x="24111" y="12942"/>
                  </a:lnTo>
                  <a:lnTo>
                    <a:pt x="23855" y="13002"/>
                  </a:lnTo>
                  <a:lnTo>
                    <a:pt x="23599" y="13061"/>
                  </a:lnTo>
                  <a:lnTo>
                    <a:pt x="23343" y="13100"/>
                  </a:lnTo>
                  <a:lnTo>
                    <a:pt x="23067" y="13120"/>
                  </a:lnTo>
                  <a:lnTo>
                    <a:pt x="22516" y="13120"/>
                  </a:lnTo>
                  <a:lnTo>
                    <a:pt x="22240" y="13100"/>
                  </a:lnTo>
                  <a:lnTo>
                    <a:pt x="21984" y="13061"/>
                  </a:lnTo>
                  <a:lnTo>
                    <a:pt x="21708" y="13002"/>
                  </a:lnTo>
                  <a:lnTo>
                    <a:pt x="21452" y="12942"/>
                  </a:lnTo>
                  <a:lnTo>
                    <a:pt x="21215" y="12864"/>
                  </a:lnTo>
                  <a:lnTo>
                    <a:pt x="20979" y="12765"/>
                  </a:lnTo>
                  <a:lnTo>
                    <a:pt x="20762" y="12647"/>
                  </a:lnTo>
                  <a:lnTo>
                    <a:pt x="828" y="1084"/>
                  </a:lnTo>
                  <a:lnTo>
                    <a:pt x="631" y="946"/>
                  </a:lnTo>
                  <a:lnTo>
                    <a:pt x="454" y="808"/>
                  </a:lnTo>
                  <a:lnTo>
                    <a:pt x="375" y="730"/>
                  </a:lnTo>
                  <a:lnTo>
                    <a:pt x="276" y="631"/>
                  </a:lnTo>
                  <a:lnTo>
                    <a:pt x="197" y="533"/>
                  </a:lnTo>
                  <a:lnTo>
                    <a:pt x="138" y="414"/>
                  </a:lnTo>
                  <a:lnTo>
                    <a:pt x="99" y="316"/>
                  </a:lnTo>
                  <a:lnTo>
                    <a:pt x="40" y="217"/>
                  </a:lnTo>
                  <a:lnTo>
                    <a:pt x="20" y="80"/>
                  </a:lnTo>
                  <a:lnTo>
                    <a:pt x="0"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9"/>
            <p:cNvSpPr/>
            <p:nvPr/>
          </p:nvSpPr>
          <p:spPr>
            <a:xfrm>
              <a:off x="4648625" y="2891475"/>
              <a:ext cx="75375" cy="42375"/>
            </a:xfrm>
            <a:custGeom>
              <a:avLst/>
              <a:gdLst/>
              <a:ahLst/>
              <a:cxnLst/>
              <a:rect l="l" t="t" r="r" b="b"/>
              <a:pathLst>
                <a:path w="3015" h="1695" extrusionOk="0">
                  <a:moveTo>
                    <a:pt x="198" y="79"/>
                  </a:moveTo>
                  <a:lnTo>
                    <a:pt x="198" y="79"/>
                  </a:lnTo>
                  <a:lnTo>
                    <a:pt x="119" y="40"/>
                  </a:lnTo>
                  <a:lnTo>
                    <a:pt x="1" y="0"/>
                  </a:lnTo>
                  <a:lnTo>
                    <a:pt x="1" y="0"/>
                  </a:lnTo>
                  <a:lnTo>
                    <a:pt x="119" y="40"/>
                  </a:lnTo>
                  <a:lnTo>
                    <a:pt x="198" y="79"/>
                  </a:lnTo>
                  <a:lnTo>
                    <a:pt x="3014" y="1694"/>
                  </a:lnTo>
                  <a:lnTo>
                    <a:pt x="198" y="7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9"/>
            <p:cNvSpPr/>
            <p:nvPr/>
          </p:nvSpPr>
          <p:spPr>
            <a:xfrm>
              <a:off x="4421100" y="2894925"/>
              <a:ext cx="74900" cy="42850"/>
            </a:xfrm>
            <a:custGeom>
              <a:avLst/>
              <a:gdLst/>
              <a:ahLst/>
              <a:cxnLst/>
              <a:rect l="l" t="t" r="r" b="b"/>
              <a:pathLst>
                <a:path w="2996" h="1714" extrusionOk="0">
                  <a:moveTo>
                    <a:pt x="198" y="79"/>
                  </a:moveTo>
                  <a:lnTo>
                    <a:pt x="198" y="79"/>
                  </a:lnTo>
                  <a:lnTo>
                    <a:pt x="99" y="39"/>
                  </a:lnTo>
                  <a:lnTo>
                    <a:pt x="1" y="0"/>
                  </a:lnTo>
                  <a:lnTo>
                    <a:pt x="1" y="0"/>
                  </a:lnTo>
                  <a:lnTo>
                    <a:pt x="99" y="39"/>
                  </a:lnTo>
                  <a:lnTo>
                    <a:pt x="198" y="79"/>
                  </a:lnTo>
                  <a:lnTo>
                    <a:pt x="2995" y="1714"/>
                  </a:lnTo>
                  <a:lnTo>
                    <a:pt x="198" y="7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9"/>
            <p:cNvSpPr/>
            <p:nvPr/>
          </p:nvSpPr>
          <p:spPr>
            <a:xfrm>
              <a:off x="4837725" y="3001275"/>
              <a:ext cx="525" cy="1025"/>
            </a:xfrm>
            <a:custGeom>
              <a:avLst/>
              <a:gdLst/>
              <a:ahLst/>
              <a:cxnLst/>
              <a:rect l="l" t="t" r="r" b="b"/>
              <a:pathLst>
                <a:path w="21" h="41" extrusionOk="0">
                  <a:moveTo>
                    <a:pt x="1" y="1"/>
                  </a:moveTo>
                  <a:lnTo>
                    <a:pt x="1" y="21"/>
                  </a:lnTo>
                  <a:lnTo>
                    <a:pt x="20" y="40"/>
                  </a:lnTo>
                  <a:lnTo>
                    <a:pt x="1" y="1"/>
                  </a:lnTo>
                  <a:close/>
                </a:path>
              </a:pathLst>
            </a:custGeom>
            <a:solidFill>
              <a:srgbClr val="E3B0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9"/>
            <p:cNvSpPr/>
            <p:nvPr/>
          </p:nvSpPr>
          <p:spPr>
            <a:xfrm>
              <a:off x="4292100" y="2962375"/>
              <a:ext cx="11825" cy="525"/>
            </a:xfrm>
            <a:custGeom>
              <a:avLst/>
              <a:gdLst/>
              <a:ahLst/>
              <a:cxnLst/>
              <a:rect l="l" t="t" r="r" b="b"/>
              <a:pathLst>
                <a:path w="473" h="21" extrusionOk="0">
                  <a:moveTo>
                    <a:pt x="0" y="20"/>
                  </a:moveTo>
                  <a:lnTo>
                    <a:pt x="0" y="20"/>
                  </a:lnTo>
                  <a:lnTo>
                    <a:pt x="118" y="1"/>
                  </a:lnTo>
                  <a:lnTo>
                    <a:pt x="236" y="1"/>
                  </a:lnTo>
                  <a:lnTo>
                    <a:pt x="355" y="1"/>
                  </a:lnTo>
                  <a:lnTo>
                    <a:pt x="473" y="20"/>
                  </a:lnTo>
                  <a:lnTo>
                    <a:pt x="473" y="20"/>
                  </a:lnTo>
                  <a:lnTo>
                    <a:pt x="355" y="1"/>
                  </a:lnTo>
                  <a:lnTo>
                    <a:pt x="236" y="1"/>
                  </a:lnTo>
                  <a:lnTo>
                    <a:pt x="118" y="1"/>
                  </a:lnTo>
                  <a:lnTo>
                    <a:pt x="0" y="20"/>
                  </a:lnTo>
                  <a:lnTo>
                    <a:pt x="0" y="2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9"/>
            <p:cNvSpPr/>
            <p:nvPr/>
          </p:nvSpPr>
          <p:spPr>
            <a:xfrm>
              <a:off x="4746625" y="2857000"/>
              <a:ext cx="219175" cy="127075"/>
            </a:xfrm>
            <a:custGeom>
              <a:avLst/>
              <a:gdLst/>
              <a:ahLst/>
              <a:cxnLst/>
              <a:rect l="l" t="t" r="r" b="b"/>
              <a:pathLst>
                <a:path w="8767" h="5083" extrusionOk="0">
                  <a:moveTo>
                    <a:pt x="3802" y="0"/>
                  </a:moveTo>
                  <a:lnTo>
                    <a:pt x="3664" y="20"/>
                  </a:lnTo>
                  <a:lnTo>
                    <a:pt x="3526" y="40"/>
                  </a:lnTo>
                  <a:lnTo>
                    <a:pt x="3408" y="79"/>
                  </a:lnTo>
                  <a:lnTo>
                    <a:pt x="3310" y="118"/>
                  </a:lnTo>
                  <a:lnTo>
                    <a:pt x="197" y="1911"/>
                  </a:lnTo>
                  <a:lnTo>
                    <a:pt x="99" y="1990"/>
                  </a:lnTo>
                  <a:lnTo>
                    <a:pt x="40" y="2049"/>
                  </a:lnTo>
                  <a:lnTo>
                    <a:pt x="1" y="2128"/>
                  </a:lnTo>
                  <a:lnTo>
                    <a:pt x="1" y="2207"/>
                  </a:lnTo>
                  <a:lnTo>
                    <a:pt x="1" y="2285"/>
                  </a:lnTo>
                  <a:lnTo>
                    <a:pt x="40" y="2364"/>
                  </a:lnTo>
                  <a:lnTo>
                    <a:pt x="99" y="2423"/>
                  </a:lnTo>
                  <a:lnTo>
                    <a:pt x="197" y="2482"/>
                  </a:lnTo>
                  <a:lnTo>
                    <a:pt x="4452" y="4964"/>
                  </a:lnTo>
                  <a:lnTo>
                    <a:pt x="4570" y="5023"/>
                  </a:lnTo>
                  <a:lnTo>
                    <a:pt x="4689" y="5063"/>
                  </a:lnTo>
                  <a:lnTo>
                    <a:pt x="4886" y="5082"/>
                  </a:lnTo>
                  <a:lnTo>
                    <a:pt x="5083" y="5082"/>
                  </a:lnTo>
                  <a:lnTo>
                    <a:pt x="5280" y="5043"/>
                  </a:lnTo>
                  <a:lnTo>
                    <a:pt x="5437" y="4964"/>
                  </a:lnTo>
                  <a:lnTo>
                    <a:pt x="8550" y="3172"/>
                  </a:lnTo>
                  <a:lnTo>
                    <a:pt x="8648" y="3113"/>
                  </a:lnTo>
                  <a:lnTo>
                    <a:pt x="8707" y="3034"/>
                  </a:lnTo>
                  <a:lnTo>
                    <a:pt x="8747" y="2955"/>
                  </a:lnTo>
                  <a:lnTo>
                    <a:pt x="8766" y="2876"/>
                  </a:lnTo>
                  <a:lnTo>
                    <a:pt x="8747" y="2817"/>
                  </a:lnTo>
                  <a:lnTo>
                    <a:pt x="8707" y="2738"/>
                  </a:lnTo>
                  <a:lnTo>
                    <a:pt x="8648" y="2660"/>
                  </a:lnTo>
                  <a:lnTo>
                    <a:pt x="8550" y="2600"/>
                  </a:lnTo>
                  <a:lnTo>
                    <a:pt x="4295" y="118"/>
                  </a:lnTo>
                  <a:lnTo>
                    <a:pt x="4177" y="79"/>
                  </a:lnTo>
                  <a:lnTo>
                    <a:pt x="4058" y="40"/>
                  </a:lnTo>
                  <a:lnTo>
                    <a:pt x="3920" y="20"/>
                  </a:lnTo>
                  <a:lnTo>
                    <a:pt x="3802" y="0"/>
                  </a:lnTo>
                  <a:close/>
                </a:path>
              </a:pathLst>
            </a:custGeom>
            <a:solidFill>
              <a:srgbClr val="26C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9"/>
            <p:cNvSpPr/>
            <p:nvPr/>
          </p:nvSpPr>
          <p:spPr>
            <a:xfrm>
              <a:off x="4531425" y="2959425"/>
              <a:ext cx="75375" cy="42375"/>
            </a:xfrm>
            <a:custGeom>
              <a:avLst/>
              <a:gdLst/>
              <a:ahLst/>
              <a:cxnLst/>
              <a:rect l="l" t="t" r="r" b="b"/>
              <a:pathLst>
                <a:path w="3015" h="1695" extrusionOk="0">
                  <a:moveTo>
                    <a:pt x="197" y="79"/>
                  </a:moveTo>
                  <a:lnTo>
                    <a:pt x="197" y="79"/>
                  </a:lnTo>
                  <a:lnTo>
                    <a:pt x="99" y="20"/>
                  </a:lnTo>
                  <a:lnTo>
                    <a:pt x="0" y="1"/>
                  </a:lnTo>
                  <a:lnTo>
                    <a:pt x="0" y="1"/>
                  </a:lnTo>
                  <a:lnTo>
                    <a:pt x="99" y="20"/>
                  </a:lnTo>
                  <a:lnTo>
                    <a:pt x="197" y="79"/>
                  </a:lnTo>
                  <a:lnTo>
                    <a:pt x="3014" y="1695"/>
                  </a:lnTo>
                  <a:lnTo>
                    <a:pt x="197" y="7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9"/>
            <p:cNvSpPr/>
            <p:nvPr/>
          </p:nvSpPr>
          <p:spPr>
            <a:xfrm>
              <a:off x="4837725" y="3001775"/>
              <a:ext cx="1025" cy="1500"/>
            </a:xfrm>
            <a:custGeom>
              <a:avLst/>
              <a:gdLst/>
              <a:ahLst/>
              <a:cxnLst/>
              <a:rect l="l" t="t" r="r" b="b"/>
              <a:pathLst>
                <a:path w="41" h="60" extrusionOk="0">
                  <a:moveTo>
                    <a:pt x="1" y="1"/>
                  </a:moveTo>
                  <a:lnTo>
                    <a:pt x="40" y="60"/>
                  </a:lnTo>
                  <a:lnTo>
                    <a:pt x="20" y="20"/>
                  </a:lnTo>
                  <a:lnTo>
                    <a:pt x="1"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9"/>
            <p:cNvSpPr/>
            <p:nvPr/>
          </p:nvSpPr>
          <p:spPr>
            <a:xfrm>
              <a:off x="4764350" y="2957450"/>
              <a:ext cx="73400" cy="43850"/>
            </a:xfrm>
            <a:custGeom>
              <a:avLst/>
              <a:gdLst/>
              <a:ahLst/>
              <a:cxnLst/>
              <a:rect l="l" t="t" r="r" b="b"/>
              <a:pathLst>
                <a:path w="2936" h="1754" extrusionOk="0">
                  <a:moveTo>
                    <a:pt x="2798" y="1636"/>
                  </a:moveTo>
                  <a:lnTo>
                    <a:pt x="1" y="1"/>
                  </a:lnTo>
                  <a:lnTo>
                    <a:pt x="2798" y="1636"/>
                  </a:lnTo>
                  <a:lnTo>
                    <a:pt x="2798" y="1636"/>
                  </a:lnTo>
                  <a:lnTo>
                    <a:pt x="2877" y="1675"/>
                  </a:lnTo>
                  <a:lnTo>
                    <a:pt x="2936" y="1754"/>
                  </a:lnTo>
                  <a:lnTo>
                    <a:pt x="2936" y="1754"/>
                  </a:lnTo>
                  <a:lnTo>
                    <a:pt x="2936" y="1754"/>
                  </a:lnTo>
                  <a:lnTo>
                    <a:pt x="2877" y="1675"/>
                  </a:lnTo>
                  <a:lnTo>
                    <a:pt x="2798" y="1636"/>
                  </a:lnTo>
                  <a:lnTo>
                    <a:pt x="2798" y="1636"/>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9"/>
            <p:cNvSpPr/>
            <p:nvPr/>
          </p:nvSpPr>
          <p:spPr>
            <a:xfrm>
              <a:off x="4440325" y="3004725"/>
              <a:ext cx="500" cy="1500"/>
            </a:xfrm>
            <a:custGeom>
              <a:avLst/>
              <a:gdLst/>
              <a:ahLst/>
              <a:cxnLst/>
              <a:rect l="l" t="t" r="r" b="b"/>
              <a:pathLst>
                <a:path w="20" h="60" extrusionOk="0">
                  <a:moveTo>
                    <a:pt x="20" y="1"/>
                  </a:moveTo>
                  <a:lnTo>
                    <a:pt x="0" y="60"/>
                  </a:lnTo>
                  <a:lnTo>
                    <a:pt x="20" y="40"/>
                  </a:lnTo>
                  <a:lnTo>
                    <a:pt x="20"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9"/>
            <p:cNvSpPr/>
            <p:nvPr/>
          </p:nvSpPr>
          <p:spPr>
            <a:xfrm>
              <a:off x="4440325" y="3009175"/>
              <a:ext cx="500" cy="1500"/>
            </a:xfrm>
            <a:custGeom>
              <a:avLst/>
              <a:gdLst/>
              <a:ahLst/>
              <a:cxnLst/>
              <a:rect l="l" t="t" r="r" b="b"/>
              <a:pathLst>
                <a:path w="20" h="60" extrusionOk="0">
                  <a:moveTo>
                    <a:pt x="0" y="0"/>
                  </a:moveTo>
                  <a:lnTo>
                    <a:pt x="0" y="39"/>
                  </a:lnTo>
                  <a:lnTo>
                    <a:pt x="20" y="59"/>
                  </a:lnTo>
                  <a:lnTo>
                    <a:pt x="0"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9"/>
            <p:cNvSpPr/>
            <p:nvPr/>
          </p:nvSpPr>
          <p:spPr>
            <a:xfrm>
              <a:off x="4303900" y="2962875"/>
              <a:ext cx="78325" cy="45325"/>
            </a:xfrm>
            <a:custGeom>
              <a:avLst/>
              <a:gdLst/>
              <a:ahLst/>
              <a:cxnLst/>
              <a:rect l="l" t="t" r="r" b="b"/>
              <a:pathLst>
                <a:path w="3133" h="1813" extrusionOk="0">
                  <a:moveTo>
                    <a:pt x="2995" y="1694"/>
                  </a:moveTo>
                  <a:lnTo>
                    <a:pt x="198" y="79"/>
                  </a:lnTo>
                  <a:lnTo>
                    <a:pt x="198" y="79"/>
                  </a:lnTo>
                  <a:lnTo>
                    <a:pt x="99" y="40"/>
                  </a:lnTo>
                  <a:lnTo>
                    <a:pt x="1" y="0"/>
                  </a:lnTo>
                  <a:lnTo>
                    <a:pt x="1" y="0"/>
                  </a:lnTo>
                  <a:lnTo>
                    <a:pt x="99" y="40"/>
                  </a:lnTo>
                  <a:lnTo>
                    <a:pt x="198" y="79"/>
                  </a:lnTo>
                  <a:lnTo>
                    <a:pt x="2995" y="1694"/>
                  </a:lnTo>
                  <a:lnTo>
                    <a:pt x="2995" y="1694"/>
                  </a:lnTo>
                  <a:lnTo>
                    <a:pt x="3074" y="1754"/>
                  </a:lnTo>
                  <a:lnTo>
                    <a:pt x="3133" y="1813"/>
                  </a:lnTo>
                  <a:lnTo>
                    <a:pt x="3133" y="1813"/>
                  </a:lnTo>
                  <a:lnTo>
                    <a:pt x="3074" y="1754"/>
                  </a:lnTo>
                  <a:lnTo>
                    <a:pt x="2995" y="1694"/>
                  </a:lnTo>
                  <a:lnTo>
                    <a:pt x="2995" y="1694"/>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9"/>
            <p:cNvSpPr/>
            <p:nvPr/>
          </p:nvSpPr>
          <p:spPr>
            <a:xfrm>
              <a:off x="4625475" y="3022450"/>
              <a:ext cx="10875" cy="3000"/>
            </a:xfrm>
            <a:custGeom>
              <a:avLst/>
              <a:gdLst/>
              <a:ahLst/>
              <a:cxnLst/>
              <a:rect l="l" t="t" r="r" b="b"/>
              <a:pathLst>
                <a:path w="435" h="120" extrusionOk="0">
                  <a:moveTo>
                    <a:pt x="1" y="119"/>
                  </a:moveTo>
                  <a:lnTo>
                    <a:pt x="1" y="119"/>
                  </a:lnTo>
                  <a:lnTo>
                    <a:pt x="80" y="60"/>
                  </a:lnTo>
                  <a:lnTo>
                    <a:pt x="198" y="40"/>
                  </a:lnTo>
                  <a:lnTo>
                    <a:pt x="316" y="21"/>
                  </a:lnTo>
                  <a:lnTo>
                    <a:pt x="434" y="1"/>
                  </a:lnTo>
                  <a:lnTo>
                    <a:pt x="434" y="1"/>
                  </a:lnTo>
                  <a:lnTo>
                    <a:pt x="316" y="21"/>
                  </a:lnTo>
                  <a:lnTo>
                    <a:pt x="198" y="40"/>
                  </a:lnTo>
                  <a:lnTo>
                    <a:pt x="80" y="60"/>
                  </a:lnTo>
                  <a:lnTo>
                    <a:pt x="1" y="119"/>
                  </a:lnTo>
                  <a:lnTo>
                    <a:pt x="1" y="11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9"/>
            <p:cNvSpPr/>
            <p:nvPr/>
          </p:nvSpPr>
          <p:spPr>
            <a:xfrm>
              <a:off x="4636325" y="3022450"/>
              <a:ext cx="10850" cy="3000"/>
            </a:xfrm>
            <a:custGeom>
              <a:avLst/>
              <a:gdLst/>
              <a:ahLst/>
              <a:cxnLst/>
              <a:rect l="l" t="t" r="r" b="b"/>
              <a:pathLst>
                <a:path w="434" h="120" extrusionOk="0">
                  <a:moveTo>
                    <a:pt x="433" y="119"/>
                  </a:moveTo>
                  <a:lnTo>
                    <a:pt x="433" y="119"/>
                  </a:lnTo>
                  <a:lnTo>
                    <a:pt x="335" y="60"/>
                  </a:lnTo>
                  <a:lnTo>
                    <a:pt x="217" y="40"/>
                  </a:lnTo>
                  <a:lnTo>
                    <a:pt x="118" y="21"/>
                  </a:lnTo>
                  <a:lnTo>
                    <a:pt x="0" y="1"/>
                  </a:lnTo>
                  <a:lnTo>
                    <a:pt x="0" y="1"/>
                  </a:lnTo>
                  <a:lnTo>
                    <a:pt x="118" y="21"/>
                  </a:lnTo>
                  <a:lnTo>
                    <a:pt x="217" y="40"/>
                  </a:lnTo>
                  <a:lnTo>
                    <a:pt x="335" y="60"/>
                  </a:lnTo>
                  <a:lnTo>
                    <a:pt x="433" y="119"/>
                  </a:lnTo>
                  <a:lnTo>
                    <a:pt x="433" y="11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9"/>
            <p:cNvSpPr/>
            <p:nvPr/>
          </p:nvSpPr>
          <p:spPr>
            <a:xfrm>
              <a:off x="4439825" y="2958450"/>
              <a:ext cx="171400" cy="99500"/>
            </a:xfrm>
            <a:custGeom>
              <a:avLst/>
              <a:gdLst/>
              <a:ahLst/>
              <a:cxnLst/>
              <a:rect l="l" t="t" r="r" b="b"/>
              <a:pathLst>
                <a:path w="6856" h="3980" extrusionOk="0">
                  <a:moveTo>
                    <a:pt x="3487" y="0"/>
                  </a:moveTo>
                  <a:lnTo>
                    <a:pt x="3310" y="20"/>
                  </a:lnTo>
                  <a:lnTo>
                    <a:pt x="3152" y="40"/>
                  </a:lnTo>
                  <a:lnTo>
                    <a:pt x="2995" y="118"/>
                  </a:lnTo>
                  <a:lnTo>
                    <a:pt x="178" y="1734"/>
                  </a:lnTo>
                  <a:lnTo>
                    <a:pt x="99" y="1793"/>
                  </a:lnTo>
                  <a:lnTo>
                    <a:pt x="40" y="1852"/>
                  </a:lnTo>
                  <a:lnTo>
                    <a:pt x="20" y="1911"/>
                  </a:lnTo>
                  <a:lnTo>
                    <a:pt x="40" y="1891"/>
                  </a:lnTo>
                  <a:lnTo>
                    <a:pt x="40" y="1891"/>
                  </a:lnTo>
                  <a:lnTo>
                    <a:pt x="20" y="1950"/>
                  </a:lnTo>
                  <a:lnTo>
                    <a:pt x="1" y="1990"/>
                  </a:lnTo>
                  <a:lnTo>
                    <a:pt x="20" y="2029"/>
                  </a:lnTo>
                  <a:lnTo>
                    <a:pt x="40" y="2088"/>
                  </a:lnTo>
                  <a:lnTo>
                    <a:pt x="20" y="2068"/>
                  </a:lnTo>
                  <a:lnTo>
                    <a:pt x="40" y="2128"/>
                  </a:lnTo>
                  <a:lnTo>
                    <a:pt x="99" y="2187"/>
                  </a:lnTo>
                  <a:lnTo>
                    <a:pt x="178" y="2246"/>
                  </a:lnTo>
                  <a:lnTo>
                    <a:pt x="2975" y="3861"/>
                  </a:lnTo>
                  <a:lnTo>
                    <a:pt x="3073" y="3920"/>
                  </a:lnTo>
                  <a:lnTo>
                    <a:pt x="3192" y="3940"/>
                  </a:lnTo>
                  <a:lnTo>
                    <a:pt x="3349" y="3979"/>
                  </a:lnTo>
                  <a:lnTo>
                    <a:pt x="3526" y="3959"/>
                  </a:lnTo>
                  <a:lnTo>
                    <a:pt x="3704" y="3940"/>
                  </a:lnTo>
                  <a:lnTo>
                    <a:pt x="3861" y="3861"/>
                  </a:lnTo>
                  <a:lnTo>
                    <a:pt x="6678" y="2246"/>
                  </a:lnTo>
                  <a:lnTo>
                    <a:pt x="6757" y="2187"/>
                  </a:lnTo>
                  <a:lnTo>
                    <a:pt x="6796" y="2128"/>
                  </a:lnTo>
                  <a:lnTo>
                    <a:pt x="6836" y="2049"/>
                  </a:lnTo>
                  <a:lnTo>
                    <a:pt x="6855" y="1990"/>
                  </a:lnTo>
                  <a:lnTo>
                    <a:pt x="6836" y="1911"/>
                  </a:lnTo>
                  <a:lnTo>
                    <a:pt x="6796" y="1852"/>
                  </a:lnTo>
                  <a:lnTo>
                    <a:pt x="6757" y="1793"/>
                  </a:lnTo>
                  <a:lnTo>
                    <a:pt x="6678" y="1734"/>
                  </a:lnTo>
                  <a:lnTo>
                    <a:pt x="3861" y="118"/>
                  </a:lnTo>
                  <a:lnTo>
                    <a:pt x="3763" y="59"/>
                  </a:lnTo>
                  <a:lnTo>
                    <a:pt x="3664" y="40"/>
                  </a:lnTo>
                  <a:lnTo>
                    <a:pt x="3487"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9"/>
            <p:cNvSpPr/>
            <p:nvPr/>
          </p:nvSpPr>
          <p:spPr>
            <a:xfrm>
              <a:off x="4212300" y="2962375"/>
              <a:ext cx="170925" cy="99025"/>
            </a:xfrm>
            <a:custGeom>
              <a:avLst/>
              <a:gdLst/>
              <a:ahLst/>
              <a:cxnLst/>
              <a:rect l="l" t="t" r="r" b="b"/>
              <a:pathLst>
                <a:path w="6837" h="3961" extrusionOk="0">
                  <a:moveTo>
                    <a:pt x="3310" y="1"/>
                  </a:moveTo>
                  <a:lnTo>
                    <a:pt x="3192" y="20"/>
                  </a:lnTo>
                  <a:lnTo>
                    <a:pt x="3094" y="60"/>
                  </a:lnTo>
                  <a:lnTo>
                    <a:pt x="2995" y="99"/>
                  </a:lnTo>
                  <a:lnTo>
                    <a:pt x="178" y="1734"/>
                  </a:lnTo>
                  <a:lnTo>
                    <a:pt x="99" y="1774"/>
                  </a:lnTo>
                  <a:lnTo>
                    <a:pt x="40" y="1852"/>
                  </a:lnTo>
                  <a:lnTo>
                    <a:pt x="1" y="1911"/>
                  </a:lnTo>
                  <a:lnTo>
                    <a:pt x="1" y="1971"/>
                  </a:lnTo>
                  <a:lnTo>
                    <a:pt x="1" y="2049"/>
                  </a:lnTo>
                  <a:lnTo>
                    <a:pt x="40" y="2108"/>
                  </a:lnTo>
                  <a:lnTo>
                    <a:pt x="99" y="2168"/>
                  </a:lnTo>
                  <a:lnTo>
                    <a:pt x="178" y="2227"/>
                  </a:lnTo>
                  <a:lnTo>
                    <a:pt x="2975" y="3862"/>
                  </a:lnTo>
                  <a:lnTo>
                    <a:pt x="3074" y="3901"/>
                  </a:lnTo>
                  <a:lnTo>
                    <a:pt x="3172" y="3940"/>
                  </a:lnTo>
                  <a:lnTo>
                    <a:pt x="3291" y="3960"/>
                  </a:lnTo>
                  <a:lnTo>
                    <a:pt x="3527" y="3960"/>
                  </a:lnTo>
                  <a:lnTo>
                    <a:pt x="3645" y="3940"/>
                  </a:lnTo>
                  <a:lnTo>
                    <a:pt x="3744" y="3901"/>
                  </a:lnTo>
                  <a:lnTo>
                    <a:pt x="3842" y="3862"/>
                  </a:lnTo>
                  <a:lnTo>
                    <a:pt x="6659" y="2227"/>
                  </a:lnTo>
                  <a:lnTo>
                    <a:pt x="6777" y="2148"/>
                  </a:lnTo>
                  <a:lnTo>
                    <a:pt x="6817" y="2089"/>
                  </a:lnTo>
                  <a:lnTo>
                    <a:pt x="6836" y="2049"/>
                  </a:lnTo>
                  <a:lnTo>
                    <a:pt x="6836" y="1990"/>
                  </a:lnTo>
                  <a:lnTo>
                    <a:pt x="6836" y="1931"/>
                  </a:lnTo>
                  <a:lnTo>
                    <a:pt x="6817" y="1892"/>
                  </a:lnTo>
                  <a:lnTo>
                    <a:pt x="6797" y="1833"/>
                  </a:lnTo>
                  <a:lnTo>
                    <a:pt x="6738" y="1774"/>
                  </a:lnTo>
                  <a:lnTo>
                    <a:pt x="6659" y="1714"/>
                  </a:lnTo>
                  <a:lnTo>
                    <a:pt x="3862" y="99"/>
                  </a:lnTo>
                  <a:lnTo>
                    <a:pt x="3763" y="60"/>
                  </a:lnTo>
                  <a:lnTo>
                    <a:pt x="3665" y="20"/>
                  </a:lnTo>
                  <a:lnTo>
                    <a:pt x="3547"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9"/>
            <p:cNvSpPr/>
            <p:nvPr/>
          </p:nvSpPr>
          <p:spPr>
            <a:xfrm>
              <a:off x="4551125" y="3068750"/>
              <a:ext cx="500" cy="1500"/>
            </a:xfrm>
            <a:custGeom>
              <a:avLst/>
              <a:gdLst/>
              <a:ahLst/>
              <a:cxnLst/>
              <a:rect l="l" t="t" r="r" b="b"/>
              <a:pathLst>
                <a:path w="20" h="60" extrusionOk="0">
                  <a:moveTo>
                    <a:pt x="0" y="60"/>
                  </a:moveTo>
                  <a:lnTo>
                    <a:pt x="0" y="60"/>
                  </a:lnTo>
                  <a:lnTo>
                    <a:pt x="0" y="60"/>
                  </a:lnTo>
                  <a:lnTo>
                    <a:pt x="20" y="1"/>
                  </a:lnTo>
                  <a:lnTo>
                    <a:pt x="20" y="1"/>
                  </a:lnTo>
                  <a:lnTo>
                    <a:pt x="20" y="1"/>
                  </a:lnTo>
                  <a:lnTo>
                    <a:pt x="0" y="60"/>
                  </a:lnTo>
                  <a:lnTo>
                    <a:pt x="0" y="6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9"/>
            <p:cNvSpPr/>
            <p:nvPr/>
          </p:nvSpPr>
          <p:spPr>
            <a:xfrm>
              <a:off x="4717075" y="3065800"/>
              <a:ext cx="3475" cy="2975"/>
            </a:xfrm>
            <a:custGeom>
              <a:avLst/>
              <a:gdLst/>
              <a:ahLst/>
              <a:cxnLst/>
              <a:rect l="l" t="t" r="r" b="b"/>
              <a:pathLst>
                <a:path w="139" h="119" extrusionOk="0">
                  <a:moveTo>
                    <a:pt x="1" y="0"/>
                  </a:moveTo>
                  <a:lnTo>
                    <a:pt x="1" y="0"/>
                  </a:lnTo>
                  <a:lnTo>
                    <a:pt x="79" y="59"/>
                  </a:lnTo>
                  <a:lnTo>
                    <a:pt x="138" y="119"/>
                  </a:lnTo>
                  <a:lnTo>
                    <a:pt x="138" y="119"/>
                  </a:lnTo>
                  <a:lnTo>
                    <a:pt x="138" y="119"/>
                  </a:lnTo>
                  <a:lnTo>
                    <a:pt x="79" y="59"/>
                  </a:lnTo>
                  <a:lnTo>
                    <a:pt x="1" y="0"/>
                  </a:lnTo>
                  <a:lnTo>
                    <a:pt x="1"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9"/>
            <p:cNvSpPr/>
            <p:nvPr/>
          </p:nvSpPr>
          <p:spPr>
            <a:xfrm>
              <a:off x="4721025" y="3070225"/>
              <a:ext cx="500" cy="2000"/>
            </a:xfrm>
            <a:custGeom>
              <a:avLst/>
              <a:gdLst/>
              <a:ahLst/>
              <a:cxnLst/>
              <a:rect l="l" t="t" r="r" b="b"/>
              <a:pathLst>
                <a:path w="20" h="80" extrusionOk="0">
                  <a:moveTo>
                    <a:pt x="0" y="1"/>
                  </a:moveTo>
                  <a:lnTo>
                    <a:pt x="0" y="1"/>
                  </a:lnTo>
                  <a:lnTo>
                    <a:pt x="0" y="1"/>
                  </a:lnTo>
                  <a:lnTo>
                    <a:pt x="20" y="40"/>
                  </a:lnTo>
                  <a:lnTo>
                    <a:pt x="20" y="79"/>
                  </a:lnTo>
                  <a:lnTo>
                    <a:pt x="20" y="79"/>
                  </a:lnTo>
                  <a:lnTo>
                    <a:pt x="20" y="40"/>
                  </a:lnTo>
                  <a:lnTo>
                    <a:pt x="0" y="1"/>
                  </a:lnTo>
                  <a:lnTo>
                    <a:pt x="0"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9"/>
            <p:cNvSpPr/>
            <p:nvPr/>
          </p:nvSpPr>
          <p:spPr>
            <a:xfrm>
              <a:off x="4550625" y="3022450"/>
              <a:ext cx="170900" cy="99500"/>
            </a:xfrm>
            <a:custGeom>
              <a:avLst/>
              <a:gdLst/>
              <a:ahLst/>
              <a:cxnLst/>
              <a:rect l="l" t="t" r="r" b="b"/>
              <a:pathLst>
                <a:path w="6836" h="3980" extrusionOk="0">
                  <a:moveTo>
                    <a:pt x="3428" y="1"/>
                  </a:moveTo>
                  <a:lnTo>
                    <a:pt x="3310" y="21"/>
                  </a:lnTo>
                  <a:lnTo>
                    <a:pt x="3192" y="40"/>
                  </a:lnTo>
                  <a:lnTo>
                    <a:pt x="3074" y="60"/>
                  </a:lnTo>
                  <a:lnTo>
                    <a:pt x="2995" y="119"/>
                  </a:lnTo>
                  <a:lnTo>
                    <a:pt x="178" y="1734"/>
                  </a:lnTo>
                  <a:lnTo>
                    <a:pt x="99" y="1793"/>
                  </a:lnTo>
                  <a:lnTo>
                    <a:pt x="40" y="1853"/>
                  </a:lnTo>
                  <a:lnTo>
                    <a:pt x="20" y="1912"/>
                  </a:lnTo>
                  <a:lnTo>
                    <a:pt x="1" y="1990"/>
                  </a:lnTo>
                  <a:lnTo>
                    <a:pt x="20" y="2089"/>
                  </a:lnTo>
                  <a:lnTo>
                    <a:pt x="79" y="2168"/>
                  </a:lnTo>
                  <a:lnTo>
                    <a:pt x="178" y="2247"/>
                  </a:lnTo>
                  <a:lnTo>
                    <a:pt x="2975" y="3881"/>
                  </a:lnTo>
                  <a:lnTo>
                    <a:pt x="3074" y="3921"/>
                  </a:lnTo>
                  <a:lnTo>
                    <a:pt x="3172" y="3960"/>
                  </a:lnTo>
                  <a:lnTo>
                    <a:pt x="3290" y="3980"/>
                  </a:lnTo>
                  <a:lnTo>
                    <a:pt x="3408" y="3980"/>
                  </a:lnTo>
                  <a:lnTo>
                    <a:pt x="3527" y="3960"/>
                  </a:lnTo>
                  <a:lnTo>
                    <a:pt x="3645" y="3941"/>
                  </a:lnTo>
                  <a:lnTo>
                    <a:pt x="3743" y="3921"/>
                  </a:lnTo>
                  <a:lnTo>
                    <a:pt x="3842" y="3862"/>
                  </a:lnTo>
                  <a:lnTo>
                    <a:pt x="6659" y="2247"/>
                  </a:lnTo>
                  <a:lnTo>
                    <a:pt x="6737" y="2187"/>
                  </a:lnTo>
                  <a:lnTo>
                    <a:pt x="6796" y="2128"/>
                  </a:lnTo>
                  <a:lnTo>
                    <a:pt x="6836" y="2069"/>
                  </a:lnTo>
                  <a:lnTo>
                    <a:pt x="6836" y="1990"/>
                  </a:lnTo>
                  <a:lnTo>
                    <a:pt x="6836" y="1951"/>
                  </a:lnTo>
                  <a:lnTo>
                    <a:pt x="6816" y="1912"/>
                  </a:lnTo>
                  <a:lnTo>
                    <a:pt x="6796" y="1853"/>
                  </a:lnTo>
                  <a:lnTo>
                    <a:pt x="6737" y="1793"/>
                  </a:lnTo>
                  <a:lnTo>
                    <a:pt x="6659" y="1734"/>
                  </a:lnTo>
                  <a:lnTo>
                    <a:pt x="3861" y="119"/>
                  </a:lnTo>
                  <a:lnTo>
                    <a:pt x="3763" y="60"/>
                  </a:lnTo>
                  <a:lnTo>
                    <a:pt x="3645" y="40"/>
                  </a:lnTo>
                  <a:lnTo>
                    <a:pt x="3546" y="21"/>
                  </a:lnTo>
                  <a:lnTo>
                    <a:pt x="3428"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9"/>
            <p:cNvSpPr/>
            <p:nvPr/>
          </p:nvSpPr>
          <p:spPr>
            <a:xfrm>
              <a:off x="4322625" y="3026400"/>
              <a:ext cx="171400" cy="99000"/>
            </a:xfrm>
            <a:custGeom>
              <a:avLst/>
              <a:gdLst/>
              <a:ahLst/>
              <a:cxnLst/>
              <a:rect l="l" t="t" r="r" b="b"/>
              <a:pathLst>
                <a:path w="6856" h="3960" extrusionOk="0">
                  <a:moveTo>
                    <a:pt x="3329" y="1"/>
                  </a:moveTo>
                  <a:lnTo>
                    <a:pt x="3211" y="20"/>
                  </a:lnTo>
                  <a:lnTo>
                    <a:pt x="3093" y="60"/>
                  </a:lnTo>
                  <a:lnTo>
                    <a:pt x="2994" y="99"/>
                  </a:lnTo>
                  <a:lnTo>
                    <a:pt x="178" y="1734"/>
                  </a:lnTo>
                  <a:lnTo>
                    <a:pt x="99" y="1793"/>
                  </a:lnTo>
                  <a:lnTo>
                    <a:pt x="40" y="1852"/>
                  </a:lnTo>
                  <a:lnTo>
                    <a:pt x="20" y="1911"/>
                  </a:lnTo>
                  <a:lnTo>
                    <a:pt x="0" y="1990"/>
                  </a:lnTo>
                  <a:lnTo>
                    <a:pt x="0" y="2049"/>
                  </a:lnTo>
                  <a:lnTo>
                    <a:pt x="40" y="2108"/>
                  </a:lnTo>
                  <a:lnTo>
                    <a:pt x="99" y="2187"/>
                  </a:lnTo>
                  <a:lnTo>
                    <a:pt x="178" y="2226"/>
                  </a:lnTo>
                  <a:lnTo>
                    <a:pt x="2975" y="3861"/>
                  </a:lnTo>
                  <a:lnTo>
                    <a:pt x="3073" y="3901"/>
                  </a:lnTo>
                  <a:lnTo>
                    <a:pt x="3191" y="3940"/>
                  </a:lnTo>
                  <a:lnTo>
                    <a:pt x="3290" y="3960"/>
                  </a:lnTo>
                  <a:lnTo>
                    <a:pt x="3526" y="3960"/>
                  </a:lnTo>
                  <a:lnTo>
                    <a:pt x="3645" y="3940"/>
                  </a:lnTo>
                  <a:lnTo>
                    <a:pt x="3763" y="3901"/>
                  </a:lnTo>
                  <a:lnTo>
                    <a:pt x="3841" y="3861"/>
                  </a:lnTo>
                  <a:lnTo>
                    <a:pt x="6658" y="2226"/>
                  </a:lnTo>
                  <a:lnTo>
                    <a:pt x="6757" y="2167"/>
                  </a:lnTo>
                  <a:lnTo>
                    <a:pt x="6796" y="2108"/>
                  </a:lnTo>
                  <a:lnTo>
                    <a:pt x="6836" y="2049"/>
                  </a:lnTo>
                  <a:lnTo>
                    <a:pt x="6855" y="1970"/>
                  </a:lnTo>
                  <a:lnTo>
                    <a:pt x="6836" y="1911"/>
                  </a:lnTo>
                  <a:lnTo>
                    <a:pt x="6796" y="1852"/>
                  </a:lnTo>
                  <a:lnTo>
                    <a:pt x="6757" y="1793"/>
                  </a:lnTo>
                  <a:lnTo>
                    <a:pt x="6678" y="1734"/>
                  </a:lnTo>
                  <a:lnTo>
                    <a:pt x="3881" y="99"/>
                  </a:lnTo>
                  <a:lnTo>
                    <a:pt x="3782" y="60"/>
                  </a:lnTo>
                  <a:lnTo>
                    <a:pt x="3664" y="20"/>
                  </a:lnTo>
                  <a:lnTo>
                    <a:pt x="3546"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9"/>
            <p:cNvSpPr/>
            <p:nvPr/>
          </p:nvSpPr>
          <p:spPr>
            <a:xfrm>
              <a:off x="4436875" y="3092875"/>
              <a:ext cx="70925" cy="41900"/>
            </a:xfrm>
            <a:custGeom>
              <a:avLst/>
              <a:gdLst/>
              <a:ahLst/>
              <a:cxnLst/>
              <a:rect l="l" t="t" r="r" b="b"/>
              <a:pathLst>
                <a:path w="2837" h="1676" extrusionOk="0">
                  <a:moveTo>
                    <a:pt x="40" y="1636"/>
                  </a:moveTo>
                  <a:lnTo>
                    <a:pt x="40" y="1636"/>
                  </a:lnTo>
                  <a:lnTo>
                    <a:pt x="0" y="1675"/>
                  </a:lnTo>
                  <a:lnTo>
                    <a:pt x="0" y="1675"/>
                  </a:lnTo>
                  <a:lnTo>
                    <a:pt x="40" y="1636"/>
                  </a:lnTo>
                  <a:lnTo>
                    <a:pt x="2837" y="1"/>
                  </a:lnTo>
                  <a:lnTo>
                    <a:pt x="40" y="1636"/>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9"/>
            <p:cNvSpPr/>
            <p:nvPr/>
          </p:nvSpPr>
          <p:spPr>
            <a:xfrm>
              <a:off x="4513200" y="3090425"/>
              <a:ext cx="86700" cy="43350"/>
            </a:xfrm>
            <a:custGeom>
              <a:avLst/>
              <a:gdLst/>
              <a:ahLst/>
              <a:cxnLst/>
              <a:rect l="l" t="t" r="r" b="b"/>
              <a:pathLst>
                <a:path w="3468" h="1734" extrusionOk="0">
                  <a:moveTo>
                    <a:pt x="670" y="99"/>
                  </a:moveTo>
                  <a:lnTo>
                    <a:pt x="670" y="99"/>
                  </a:lnTo>
                  <a:lnTo>
                    <a:pt x="513" y="40"/>
                  </a:lnTo>
                  <a:lnTo>
                    <a:pt x="355" y="0"/>
                  </a:lnTo>
                  <a:lnTo>
                    <a:pt x="178" y="0"/>
                  </a:lnTo>
                  <a:lnTo>
                    <a:pt x="1" y="20"/>
                  </a:lnTo>
                  <a:lnTo>
                    <a:pt x="1" y="20"/>
                  </a:lnTo>
                  <a:lnTo>
                    <a:pt x="178" y="0"/>
                  </a:lnTo>
                  <a:lnTo>
                    <a:pt x="355" y="0"/>
                  </a:lnTo>
                  <a:lnTo>
                    <a:pt x="513" y="40"/>
                  </a:lnTo>
                  <a:lnTo>
                    <a:pt x="670" y="99"/>
                  </a:lnTo>
                  <a:lnTo>
                    <a:pt x="3467" y="1734"/>
                  </a:lnTo>
                  <a:lnTo>
                    <a:pt x="670" y="9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9"/>
            <p:cNvSpPr/>
            <p:nvPr/>
          </p:nvSpPr>
          <p:spPr>
            <a:xfrm>
              <a:off x="4433925" y="3136700"/>
              <a:ext cx="500" cy="1025"/>
            </a:xfrm>
            <a:custGeom>
              <a:avLst/>
              <a:gdLst/>
              <a:ahLst/>
              <a:cxnLst/>
              <a:rect l="l" t="t" r="r" b="b"/>
              <a:pathLst>
                <a:path w="20" h="41" extrusionOk="0">
                  <a:moveTo>
                    <a:pt x="0" y="40"/>
                  </a:moveTo>
                  <a:lnTo>
                    <a:pt x="0" y="40"/>
                  </a:lnTo>
                  <a:lnTo>
                    <a:pt x="0" y="40"/>
                  </a:lnTo>
                  <a:lnTo>
                    <a:pt x="20" y="1"/>
                  </a:lnTo>
                  <a:lnTo>
                    <a:pt x="20" y="1"/>
                  </a:lnTo>
                  <a:lnTo>
                    <a:pt x="0" y="40"/>
                  </a:lnTo>
                  <a:lnTo>
                    <a:pt x="0" y="4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9"/>
            <p:cNvSpPr/>
            <p:nvPr/>
          </p:nvSpPr>
          <p:spPr>
            <a:xfrm>
              <a:off x="4432925" y="3090425"/>
              <a:ext cx="171400" cy="99000"/>
            </a:xfrm>
            <a:custGeom>
              <a:avLst/>
              <a:gdLst/>
              <a:ahLst/>
              <a:cxnLst/>
              <a:rect l="l" t="t" r="r" b="b"/>
              <a:pathLst>
                <a:path w="6856" h="3960" extrusionOk="0">
                  <a:moveTo>
                    <a:pt x="3389" y="0"/>
                  </a:moveTo>
                  <a:lnTo>
                    <a:pt x="3212" y="20"/>
                  </a:lnTo>
                  <a:lnTo>
                    <a:pt x="3093" y="59"/>
                  </a:lnTo>
                  <a:lnTo>
                    <a:pt x="2995" y="99"/>
                  </a:lnTo>
                  <a:lnTo>
                    <a:pt x="198" y="1734"/>
                  </a:lnTo>
                  <a:lnTo>
                    <a:pt x="119" y="1793"/>
                  </a:lnTo>
                  <a:lnTo>
                    <a:pt x="60" y="1852"/>
                  </a:lnTo>
                  <a:lnTo>
                    <a:pt x="40" y="1891"/>
                  </a:lnTo>
                  <a:lnTo>
                    <a:pt x="20" y="1931"/>
                  </a:lnTo>
                  <a:lnTo>
                    <a:pt x="1" y="1990"/>
                  </a:lnTo>
                  <a:lnTo>
                    <a:pt x="20" y="2049"/>
                  </a:lnTo>
                  <a:lnTo>
                    <a:pt x="60" y="2128"/>
                  </a:lnTo>
                  <a:lnTo>
                    <a:pt x="119" y="2187"/>
                  </a:lnTo>
                  <a:lnTo>
                    <a:pt x="198" y="2246"/>
                  </a:lnTo>
                  <a:lnTo>
                    <a:pt x="2995" y="3861"/>
                  </a:lnTo>
                  <a:lnTo>
                    <a:pt x="3093" y="3901"/>
                  </a:lnTo>
                  <a:lnTo>
                    <a:pt x="3192" y="3940"/>
                  </a:lnTo>
                  <a:lnTo>
                    <a:pt x="3310" y="3960"/>
                  </a:lnTo>
                  <a:lnTo>
                    <a:pt x="3546" y="3960"/>
                  </a:lnTo>
                  <a:lnTo>
                    <a:pt x="3665" y="3940"/>
                  </a:lnTo>
                  <a:lnTo>
                    <a:pt x="3763" y="3901"/>
                  </a:lnTo>
                  <a:lnTo>
                    <a:pt x="3862" y="3861"/>
                  </a:lnTo>
                  <a:lnTo>
                    <a:pt x="6678" y="2226"/>
                  </a:lnTo>
                  <a:lnTo>
                    <a:pt x="6757" y="2187"/>
                  </a:lnTo>
                  <a:lnTo>
                    <a:pt x="6816" y="2108"/>
                  </a:lnTo>
                  <a:lnTo>
                    <a:pt x="6856" y="2049"/>
                  </a:lnTo>
                  <a:lnTo>
                    <a:pt x="6856" y="1990"/>
                  </a:lnTo>
                  <a:lnTo>
                    <a:pt x="6856" y="1911"/>
                  </a:lnTo>
                  <a:lnTo>
                    <a:pt x="6816" y="1852"/>
                  </a:lnTo>
                  <a:lnTo>
                    <a:pt x="6757" y="1793"/>
                  </a:lnTo>
                  <a:lnTo>
                    <a:pt x="6678" y="1734"/>
                  </a:lnTo>
                  <a:lnTo>
                    <a:pt x="3881" y="99"/>
                  </a:lnTo>
                  <a:lnTo>
                    <a:pt x="3724" y="40"/>
                  </a:lnTo>
                  <a:lnTo>
                    <a:pt x="3566"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9"/>
            <p:cNvSpPr/>
            <p:nvPr/>
          </p:nvSpPr>
          <p:spPr>
            <a:xfrm>
              <a:off x="3981350" y="2616175"/>
              <a:ext cx="1065700" cy="617075"/>
            </a:xfrm>
            <a:custGeom>
              <a:avLst/>
              <a:gdLst/>
              <a:ahLst/>
              <a:cxnLst/>
              <a:rect l="l" t="t" r="r" b="b"/>
              <a:pathLst>
                <a:path w="42628" h="24683" extrusionOk="0">
                  <a:moveTo>
                    <a:pt x="27283" y="5516"/>
                  </a:moveTo>
                  <a:lnTo>
                    <a:pt x="27420" y="5536"/>
                  </a:lnTo>
                  <a:lnTo>
                    <a:pt x="27578" y="5556"/>
                  </a:lnTo>
                  <a:lnTo>
                    <a:pt x="27716" y="5595"/>
                  </a:lnTo>
                  <a:lnTo>
                    <a:pt x="27834" y="5654"/>
                  </a:lnTo>
                  <a:lnTo>
                    <a:pt x="33409" y="8904"/>
                  </a:lnTo>
                  <a:lnTo>
                    <a:pt x="33527" y="8964"/>
                  </a:lnTo>
                  <a:lnTo>
                    <a:pt x="33586" y="9042"/>
                  </a:lnTo>
                  <a:lnTo>
                    <a:pt x="33606" y="9101"/>
                  </a:lnTo>
                  <a:lnTo>
                    <a:pt x="33645" y="9161"/>
                  </a:lnTo>
                  <a:lnTo>
                    <a:pt x="33645" y="9220"/>
                  </a:lnTo>
                  <a:lnTo>
                    <a:pt x="33645" y="9298"/>
                  </a:lnTo>
                  <a:lnTo>
                    <a:pt x="33586" y="9397"/>
                  </a:lnTo>
                  <a:lnTo>
                    <a:pt x="33527" y="9476"/>
                  </a:lnTo>
                  <a:lnTo>
                    <a:pt x="33409" y="9535"/>
                  </a:lnTo>
                  <a:lnTo>
                    <a:pt x="30434" y="11268"/>
                  </a:lnTo>
                  <a:lnTo>
                    <a:pt x="30316" y="11327"/>
                  </a:lnTo>
                  <a:lnTo>
                    <a:pt x="30178" y="11367"/>
                  </a:lnTo>
                  <a:lnTo>
                    <a:pt x="30021" y="11386"/>
                  </a:lnTo>
                  <a:lnTo>
                    <a:pt x="29883" y="11406"/>
                  </a:lnTo>
                  <a:lnTo>
                    <a:pt x="29725" y="11386"/>
                  </a:lnTo>
                  <a:lnTo>
                    <a:pt x="29587" y="11367"/>
                  </a:lnTo>
                  <a:lnTo>
                    <a:pt x="29449" y="11327"/>
                  </a:lnTo>
                  <a:lnTo>
                    <a:pt x="29331" y="11268"/>
                  </a:lnTo>
                  <a:lnTo>
                    <a:pt x="23737" y="8018"/>
                  </a:lnTo>
                  <a:lnTo>
                    <a:pt x="23638" y="7959"/>
                  </a:lnTo>
                  <a:lnTo>
                    <a:pt x="23560" y="7880"/>
                  </a:lnTo>
                  <a:lnTo>
                    <a:pt x="23520" y="7782"/>
                  </a:lnTo>
                  <a:lnTo>
                    <a:pt x="23500" y="7703"/>
                  </a:lnTo>
                  <a:lnTo>
                    <a:pt x="23520" y="7604"/>
                  </a:lnTo>
                  <a:lnTo>
                    <a:pt x="23560" y="7526"/>
                  </a:lnTo>
                  <a:lnTo>
                    <a:pt x="23638" y="7447"/>
                  </a:lnTo>
                  <a:lnTo>
                    <a:pt x="23737" y="7388"/>
                  </a:lnTo>
                  <a:lnTo>
                    <a:pt x="26711" y="5654"/>
                  </a:lnTo>
                  <a:lnTo>
                    <a:pt x="26849" y="5595"/>
                  </a:lnTo>
                  <a:lnTo>
                    <a:pt x="26987" y="5556"/>
                  </a:lnTo>
                  <a:lnTo>
                    <a:pt x="27125" y="5536"/>
                  </a:lnTo>
                  <a:lnTo>
                    <a:pt x="27283" y="5516"/>
                  </a:lnTo>
                  <a:close/>
                  <a:moveTo>
                    <a:pt x="22043" y="8412"/>
                  </a:moveTo>
                  <a:lnTo>
                    <a:pt x="22161" y="8432"/>
                  </a:lnTo>
                  <a:lnTo>
                    <a:pt x="22279" y="8451"/>
                  </a:lnTo>
                  <a:lnTo>
                    <a:pt x="22378" y="8471"/>
                  </a:lnTo>
                  <a:lnTo>
                    <a:pt x="22476" y="8530"/>
                  </a:lnTo>
                  <a:lnTo>
                    <a:pt x="25273" y="10145"/>
                  </a:lnTo>
                  <a:lnTo>
                    <a:pt x="25352" y="10205"/>
                  </a:lnTo>
                  <a:lnTo>
                    <a:pt x="25411" y="10264"/>
                  </a:lnTo>
                  <a:lnTo>
                    <a:pt x="25431" y="10303"/>
                  </a:lnTo>
                  <a:lnTo>
                    <a:pt x="25451" y="10362"/>
                  </a:lnTo>
                  <a:lnTo>
                    <a:pt x="25451" y="10402"/>
                  </a:lnTo>
                  <a:lnTo>
                    <a:pt x="25451" y="10461"/>
                  </a:lnTo>
                  <a:lnTo>
                    <a:pt x="25411" y="10539"/>
                  </a:lnTo>
                  <a:lnTo>
                    <a:pt x="25352" y="10599"/>
                  </a:lnTo>
                  <a:lnTo>
                    <a:pt x="25273" y="10658"/>
                  </a:lnTo>
                  <a:lnTo>
                    <a:pt x="22456" y="12293"/>
                  </a:lnTo>
                  <a:lnTo>
                    <a:pt x="22358" y="12332"/>
                  </a:lnTo>
                  <a:lnTo>
                    <a:pt x="22240" y="12352"/>
                  </a:lnTo>
                  <a:lnTo>
                    <a:pt x="22141" y="12371"/>
                  </a:lnTo>
                  <a:lnTo>
                    <a:pt x="22023" y="12391"/>
                  </a:lnTo>
                  <a:lnTo>
                    <a:pt x="21905" y="12371"/>
                  </a:lnTo>
                  <a:lnTo>
                    <a:pt x="21787" y="12352"/>
                  </a:lnTo>
                  <a:lnTo>
                    <a:pt x="21688" y="12332"/>
                  </a:lnTo>
                  <a:lnTo>
                    <a:pt x="21590" y="12273"/>
                  </a:lnTo>
                  <a:lnTo>
                    <a:pt x="18793" y="10658"/>
                  </a:lnTo>
                  <a:lnTo>
                    <a:pt x="18773" y="10638"/>
                  </a:lnTo>
                  <a:lnTo>
                    <a:pt x="18694" y="10599"/>
                  </a:lnTo>
                  <a:lnTo>
                    <a:pt x="18655" y="10539"/>
                  </a:lnTo>
                  <a:lnTo>
                    <a:pt x="18635" y="10500"/>
                  </a:lnTo>
                  <a:lnTo>
                    <a:pt x="18615" y="10441"/>
                  </a:lnTo>
                  <a:lnTo>
                    <a:pt x="18615" y="10402"/>
                  </a:lnTo>
                  <a:lnTo>
                    <a:pt x="18615" y="10342"/>
                  </a:lnTo>
                  <a:lnTo>
                    <a:pt x="18655" y="10264"/>
                  </a:lnTo>
                  <a:lnTo>
                    <a:pt x="18714" y="10205"/>
                  </a:lnTo>
                  <a:lnTo>
                    <a:pt x="18793" y="10145"/>
                  </a:lnTo>
                  <a:lnTo>
                    <a:pt x="20112" y="9377"/>
                  </a:lnTo>
                  <a:lnTo>
                    <a:pt x="21609" y="8511"/>
                  </a:lnTo>
                  <a:lnTo>
                    <a:pt x="21708" y="8471"/>
                  </a:lnTo>
                  <a:lnTo>
                    <a:pt x="21806" y="8451"/>
                  </a:lnTo>
                  <a:lnTo>
                    <a:pt x="21925" y="8432"/>
                  </a:lnTo>
                  <a:lnTo>
                    <a:pt x="22043" y="8412"/>
                  </a:lnTo>
                  <a:close/>
                  <a:moveTo>
                    <a:pt x="19896" y="1183"/>
                  </a:moveTo>
                  <a:lnTo>
                    <a:pt x="20132" y="1202"/>
                  </a:lnTo>
                  <a:lnTo>
                    <a:pt x="20349" y="1242"/>
                  </a:lnTo>
                  <a:lnTo>
                    <a:pt x="20526" y="1301"/>
                  </a:lnTo>
                  <a:lnTo>
                    <a:pt x="20703" y="1380"/>
                  </a:lnTo>
                  <a:lnTo>
                    <a:pt x="20802" y="1419"/>
                  </a:lnTo>
                  <a:lnTo>
                    <a:pt x="20881" y="1459"/>
                  </a:lnTo>
                  <a:lnTo>
                    <a:pt x="24249" y="3409"/>
                  </a:lnTo>
                  <a:lnTo>
                    <a:pt x="24367" y="3487"/>
                  </a:lnTo>
                  <a:lnTo>
                    <a:pt x="24466" y="3566"/>
                  </a:lnTo>
                  <a:lnTo>
                    <a:pt x="24505" y="3625"/>
                  </a:lnTo>
                  <a:lnTo>
                    <a:pt x="24604" y="3724"/>
                  </a:lnTo>
                  <a:lnTo>
                    <a:pt x="24643" y="3783"/>
                  </a:lnTo>
                  <a:lnTo>
                    <a:pt x="24682" y="3881"/>
                  </a:lnTo>
                  <a:lnTo>
                    <a:pt x="24702" y="3980"/>
                  </a:lnTo>
                  <a:lnTo>
                    <a:pt x="24722" y="4059"/>
                  </a:lnTo>
                  <a:lnTo>
                    <a:pt x="24722" y="4078"/>
                  </a:lnTo>
                  <a:lnTo>
                    <a:pt x="24702" y="4177"/>
                  </a:lnTo>
                  <a:lnTo>
                    <a:pt x="24682" y="4236"/>
                  </a:lnTo>
                  <a:lnTo>
                    <a:pt x="24682" y="4256"/>
                  </a:lnTo>
                  <a:lnTo>
                    <a:pt x="24643" y="4334"/>
                  </a:lnTo>
                  <a:lnTo>
                    <a:pt x="24604" y="4413"/>
                  </a:lnTo>
                  <a:lnTo>
                    <a:pt x="24525" y="4492"/>
                  </a:lnTo>
                  <a:lnTo>
                    <a:pt x="24446" y="4571"/>
                  </a:lnTo>
                  <a:lnTo>
                    <a:pt x="24347" y="4650"/>
                  </a:lnTo>
                  <a:lnTo>
                    <a:pt x="24249" y="4728"/>
                  </a:lnTo>
                  <a:lnTo>
                    <a:pt x="8156" y="14026"/>
                  </a:lnTo>
                  <a:lnTo>
                    <a:pt x="7899" y="14144"/>
                  </a:lnTo>
                  <a:lnTo>
                    <a:pt x="7624" y="14243"/>
                  </a:lnTo>
                  <a:lnTo>
                    <a:pt x="7328" y="14282"/>
                  </a:lnTo>
                  <a:lnTo>
                    <a:pt x="7013" y="14302"/>
                  </a:lnTo>
                  <a:lnTo>
                    <a:pt x="6718" y="14282"/>
                  </a:lnTo>
                  <a:lnTo>
                    <a:pt x="6422" y="14243"/>
                  </a:lnTo>
                  <a:lnTo>
                    <a:pt x="6127" y="14144"/>
                  </a:lnTo>
                  <a:lnTo>
                    <a:pt x="5890" y="14026"/>
                  </a:lnTo>
                  <a:lnTo>
                    <a:pt x="2502" y="12076"/>
                  </a:lnTo>
                  <a:lnTo>
                    <a:pt x="2364" y="11977"/>
                  </a:lnTo>
                  <a:lnTo>
                    <a:pt x="2266" y="11879"/>
                  </a:lnTo>
                  <a:lnTo>
                    <a:pt x="2167" y="11780"/>
                  </a:lnTo>
                  <a:lnTo>
                    <a:pt x="2108" y="11682"/>
                  </a:lnTo>
                  <a:lnTo>
                    <a:pt x="2069" y="11564"/>
                  </a:lnTo>
                  <a:lnTo>
                    <a:pt x="2049" y="11465"/>
                  </a:lnTo>
                  <a:lnTo>
                    <a:pt x="2049" y="11347"/>
                  </a:lnTo>
                  <a:lnTo>
                    <a:pt x="2069" y="11229"/>
                  </a:lnTo>
                  <a:lnTo>
                    <a:pt x="2128" y="11130"/>
                  </a:lnTo>
                  <a:lnTo>
                    <a:pt x="2148" y="11071"/>
                  </a:lnTo>
                  <a:lnTo>
                    <a:pt x="2266" y="10953"/>
                  </a:lnTo>
                  <a:lnTo>
                    <a:pt x="2305" y="10894"/>
                  </a:lnTo>
                  <a:lnTo>
                    <a:pt x="2404" y="10835"/>
                  </a:lnTo>
                  <a:lnTo>
                    <a:pt x="2502" y="10756"/>
                  </a:lnTo>
                  <a:lnTo>
                    <a:pt x="18615" y="1459"/>
                  </a:lnTo>
                  <a:lnTo>
                    <a:pt x="18793" y="1360"/>
                  </a:lnTo>
                  <a:lnTo>
                    <a:pt x="18990" y="1281"/>
                  </a:lnTo>
                  <a:lnTo>
                    <a:pt x="19206" y="1222"/>
                  </a:lnTo>
                  <a:lnTo>
                    <a:pt x="19443" y="1202"/>
                  </a:lnTo>
                  <a:lnTo>
                    <a:pt x="19679" y="1183"/>
                  </a:lnTo>
                  <a:close/>
                  <a:moveTo>
                    <a:pt x="34413" y="9633"/>
                  </a:moveTo>
                  <a:lnTo>
                    <a:pt x="34531" y="9653"/>
                  </a:lnTo>
                  <a:lnTo>
                    <a:pt x="34669" y="9673"/>
                  </a:lnTo>
                  <a:lnTo>
                    <a:pt x="34788" y="9712"/>
                  </a:lnTo>
                  <a:lnTo>
                    <a:pt x="34906" y="9751"/>
                  </a:lnTo>
                  <a:lnTo>
                    <a:pt x="39161" y="12233"/>
                  </a:lnTo>
                  <a:lnTo>
                    <a:pt x="39259" y="12293"/>
                  </a:lnTo>
                  <a:lnTo>
                    <a:pt x="39318" y="12371"/>
                  </a:lnTo>
                  <a:lnTo>
                    <a:pt x="39358" y="12450"/>
                  </a:lnTo>
                  <a:lnTo>
                    <a:pt x="39377" y="12509"/>
                  </a:lnTo>
                  <a:lnTo>
                    <a:pt x="39358" y="12588"/>
                  </a:lnTo>
                  <a:lnTo>
                    <a:pt x="39318" y="12667"/>
                  </a:lnTo>
                  <a:lnTo>
                    <a:pt x="39259" y="12746"/>
                  </a:lnTo>
                  <a:lnTo>
                    <a:pt x="39161" y="12805"/>
                  </a:lnTo>
                  <a:lnTo>
                    <a:pt x="36048" y="14597"/>
                  </a:lnTo>
                  <a:lnTo>
                    <a:pt x="35891" y="14676"/>
                  </a:lnTo>
                  <a:lnTo>
                    <a:pt x="35694" y="14715"/>
                  </a:lnTo>
                  <a:lnTo>
                    <a:pt x="35497" y="14715"/>
                  </a:lnTo>
                  <a:lnTo>
                    <a:pt x="35300" y="14696"/>
                  </a:lnTo>
                  <a:lnTo>
                    <a:pt x="35181" y="14656"/>
                  </a:lnTo>
                  <a:lnTo>
                    <a:pt x="35063" y="14597"/>
                  </a:lnTo>
                  <a:lnTo>
                    <a:pt x="30808" y="12115"/>
                  </a:lnTo>
                  <a:lnTo>
                    <a:pt x="30710" y="12056"/>
                  </a:lnTo>
                  <a:lnTo>
                    <a:pt x="30651" y="11997"/>
                  </a:lnTo>
                  <a:lnTo>
                    <a:pt x="30612" y="11918"/>
                  </a:lnTo>
                  <a:lnTo>
                    <a:pt x="30612" y="11840"/>
                  </a:lnTo>
                  <a:lnTo>
                    <a:pt x="30612" y="11761"/>
                  </a:lnTo>
                  <a:lnTo>
                    <a:pt x="30651" y="11682"/>
                  </a:lnTo>
                  <a:lnTo>
                    <a:pt x="30710" y="11623"/>
                  </a:lnTo>
                  <a:lnTo>
                    <a:pt x="30808" y="11544"/>
                  </a:lnTo>
                  <a:lnTo>
                    <a:pt x="33921" y="9751"/>
                  </a:lnTo>
                  <a:lnTo>
                    <a:pt x="34019" y="9712"/>
                  </a:lnTo>
                  <a:lnTo>
                    <a:pt x="34137" y="9673"/>
                  </a:lnTo>
                  <a:lnTo>
                    <a:pt x="34275" y="9653"/>
                  </a:lnTo>
                  <a:lnTo>
                    <a:pt x="34413" y="9633"/>
                  </a:lnTo>
                  <a:close/>
                  <a:moveTo>
                    <a:pt x="26514" y="10992"/>
                  </a:moveTo>
                  <a:lnTo>
                    <a:pt x="26692" y="11012"/>
                  </a:lnTo>
                  <a:lnTo>
                    <a:pt x="26810" y="11052"/>
                  </a:lnTo>
                  <a:lnTo>
                    <a:pt x="26889" y="11091"/>
                  </a:lnTo>
                  <a:lnTo>
                    <a:pt x="29705" y="12706"/>
                  </a:lnTo>
                  <a:lnTo>
                    <a:pt x="29784" y="12765"/>
                  </a:lnTo>
                  <a:lnTo>
                    <a:pt x="29843" y="12824"/>
                  </a:lnTo>
                  <a:lnTo>
                    <a:pt x="29863" y="12903"/>
                  </a:lnTo>
                  <a:lnTo>
                    <a:pt x="29883" y="12962"/>
                  </a:lnTo>
                  <a:lnTo>
                    <a:pt x="29863" y="13041"/>
                  </a:lnTo>
                  <a:lnTo>
                    <a:pt x="29824" y="13100"/>
                  </a:lnTo>
                  <a:lnTo>
                    <a:pt x="29764" y="13159"/>
                  </a:lnTo>
                  <a:lnTo>
                    <a:pt x="29686" y="13218"/>
                  </a:lnTo>
                  <a:lnTo>
                    <a:pt x="26889" y="14853"/>
                  </a:lnTo>
                  <a:lnTo>
                    <a:pt x="26790" y="14893"/>
                  </a:lnTo>
                  <a:lnTo>
                    <a:pt x="26672" y="14932"/>
                  </a:lnTo>
                  <a:lnTo>
                    <a:pt x="26554" y="14952"/>
                  </a:lnTo>
                  <a:lnTo>
                    <a:pt x="26317" y="14952"/>
                  </a:lnTo>
                  <a:lnTo>
                    <a:pt x="26219" y="14932"/>
                  </a:lnTo>
                  <a:lnTo>
                    <a:pt x="26101" y="14893"/>
                  </a:lnTo>
                  <a:lnTo>
                    <a:pt x="26002" y="14853"/>
                  </a:lnTo>
                  <a:lnTo>
                    <a:pt x="23205" y="13218"/>
                  </a:lnTo>
                  <a:lnTo>
                    <a:pt x="23126" y="13159"/>
                  </a:lnTo>
                  <a:lnTo>
                    <a:pt x="23067" y="13100"/>
                  </a:lnTo>
                  <a:lnTo>
                    <a:pt x="23047" y="13041"/>
                  </a:lnTo>
                  <a:lnTo>
                    <a:pt x="23028" y="12962"/>
                  </a:lnTo>
                  <a:lnTo>
                    <a:pt x="23047" y="12903"/>
                  </a:lnTo>
                  <a:lnTo>
                    <a:pt x="23067" y="12824"/>
                  </a:lnTo>
                  <a:lnTo>
                    <a:pt x="23126" y="12765"/>
                  </a:lnTo>
                  <a:lnTo>
                    <a:pt x="23205" y="12706"/>
                  </a:lnTo>
                  <a:lnTo>
                    <a:pt x="26022" y="11091"/>
                  </a:lnTo>
                  <a:lnTo>
                    <a:pt x="26179" y="11032"/>
                  </a:lnTo>
                  <a:lnTo>
                    <a:pt x="26337" y="10992"/>
                  </a:lnTo>
                  <a:close/>
                  <a:moveTo>
                    <a:pt x="17414" y="11130"/>
                  </a:moveTo>
                  <a:lnTo>
                    <a:pt x="17591" y="11150"/>
                  </a:lnTo>
                  <a:lnTo>
                    <a:pt x="17689" y="11189"/>
                  </a:lnTo>
                  <a:lnTo>
                    <a:pt x="17788" y="11229"/>
                  </a:lnTo>
                  <a:lnTo>
                    <a:pt x="20585" y="12864"/>
                  </a:lnTo>
                  <a:lnTo>
                    <a:pt x="20664" y="12923"/>
                  </a:lnTo>
                  <a:lnTo>
                    <a:pt x="20723" y="12982"/>
                  </a:lnTo>
                  <a:lnTo>
                    <a:pt x="20762" y="13041"/>
                  </a:lnTo>
                  <a:lnTo>
                    <a:pt x="20762" y="13120"/>
                  </a:lnTo>
                  <a:lnTo>
                    <a:pt x="20762" y="13179"/>
                  </a:lnTo>
                  <a:lnTo>
                    <a:pt x="20723" y="13238"/>
                  </a:lnTo>
                  <a:lnTo>
                    <a:pt x="20664" y="13317"/>
                  </a:lnTo>
                  <a:lnTo>
                    <a:pt x="20585" y="13356"/>
                  </a:lnTo>
                  <a:lnTo>
                    <a:pt x="17768" y="14991"/>
                  </a:lnTo>
                  <a:lnTo>
                    <a:pt x="17670" y="15031"/>
                  </a:lnTo>
                  <a:lnTo>
                    <a:pt x="17571" y="15070"/>
                  </a:lnTo>
                  <a:lnTo>
                    <a:pt x="17453" y="15090"/>
                  </a:lnTo>
                  <a:lnTo>
                    <a:pt x="17217" y="15090"/>
                  </a:lnTo>
                  <a:lnTo>
                    <a:pt x="17099" y="15070"/>
                  </a:lnTo>
                  <a:lnTo>
                    <a:pt x="17000" y="15031"/>
                  </a:lnTo>
                  <a:lnTo>
                    <a:pt x="16902" y="14991"/>
                  </a:lnTo>
                  <a:lnTo>
                    <a:pt x="14104" y="13376"/>
                  </a:lnTo>
                  <a:lnTo>
                    <a:pt x="14026" y="13317"/>
                  </a:lnTo>
                  <a:lnTo>
                    <a:pt x="13967" y="13258"/>
                  </a:lnTo>
                  <a:lnTo>
                    <a:pt x="13927" y="13179"/>
                  </a:lnTo>
                  <a:lnTo>
                    <a:pt x="13927" y="13120"/>
                  </a:lnTo>
                  <a:lnTo>
                    <a:pt x="13927" y="13041"/>
                  </a:lnTo>
                  <a:lnTo>
                    <a:pt x="13967" y="12982"/>
                  </a:lnTo>
                  <a:lnTo>
                    <a:pt x="14026" y="12923"/>
                  </a:lnTo>
                  <a:lnTo>
                    <a:pt x="14104" y="12864"/>
                  </a:lnTo>
                  <a:lnTo>
                    <a:pt x="16921" y="11229"/>
                  </a:lnTo>
                  <a:lnTo>
                    <a:pt x="17059" y="11170"/>
                  </a:lnTo>
                  <a:lnTo>
                    <a:pt x="17236" y="11130"/>
                  </a:lnTo>
                  <a:close/>
                  <a:moveTo>
                    <a:pt x="31005" y="13553"/>
                  </a:moveTo>
                  <a:lnTo>
                    <a:pt x="31124" y="13573"/>
                  </a:lnTo>
                  <a:lnTo>
                    <a:pt x="31222" y="13612"/>
                  </a:lnTo>
                  <a:lnTo>
                    <a:pt x="31321" y="13652"/>
                  </a:lnTo>
                  <a:lnTo>
                    <a:pt x="34118" y="15287"/>
                  </a:lnTo>
                  <a:lnTo>
                    <a:pt x="34197" y="15326"/>
                  </a:lnTo>
                  <a:lnTo>
                    <a:pt x="34256" y="15405"/>
                  </a:lnTo>
                  <a:lnTo>
                    <a:pt x="34275" y="15444"/>
                  </a:lnTo>
                  <a:lnTo>
                    <a:pt x="34295" y="15484"/>
                  </a:lnTo>
                  <a:lnTo>
                    <a:pt x="34295" y="15523"/>
                  </a:lnTo>
                  <a:lnTo>
                    <a:pt x="34295" y="15602"/>
                  </a:lnTo>
                  <a:lnTo>
                    <a:pt x="34256" y="15661"/>
                  </a:lnTo>
                  <a:lnTo>
                    <a:pt x="34197" y="15720"/>
                  </a:lnTo>
                  <a:lnTo>
                    <a:pt x="34118" y="15779"/>
                  </a:lnTo>
                  <a:lnTo>
                    <a:pt x="31301" y="17414"/>
                  </a:lnTo>
                  <a:lnTo>
                    <a:pt x="31202" y="17454"/>
                  </a:lnTo>
                  <a:lnTo>
                    <a:pt x="31104" y="17493"/>
                  </a:lnTo>
                  <a:lnTo>
                    <a:pt x="30986" y="17513"/>
                  </a:lnTo>
                  <a:lnTo>
                    <a:pt x="30749" y="17513"/>
                  </a:lnTo>
                  <a:lnTo>
                    <a:pt x="30631" y="17493"/>
                  </a:lnTo>
                  <a:lnTo>
                    <a:pt x="30533" y="17454"/>
                  </a:lnTo>
                  <a:lnTo>
                    <a:pt x="30434" y="17414"/>
                  </a:lnTo>
                  <a:lnTo>
                    <a:pt x="27637" y="15779"/>
                  </a:lnTo>
                  <a:lnTo>
                    <a:pt x="27558" y="15740"/>
                  </a:lnTo>
                  <a:lnTo>
                    <a:pt x="27499" y="15661"/>
                  </a:lnTo>
                  <a:lnTo>
                    <a:pt x="27460" y="15602"/>
                  </a:lnTo>
                  <a:lnTo>
                    <a:pt x="27440" y="15543"/>
                  </a:lnTo>
                  <a:lnTo>
                    <a:pt x="27460" y="15464"/>
                  </a:lnTo>
                  <a:lnTo>
                    <a:pt x="27499" y="15405"/>
                  </a:lnTo>
                  <a:lnTo>
                    <a:pt x="27558" y="15346"/>
                  </a:lnTo>
                  <a:lnTo>
                    <a:pt x="27637" y="15287"/>
                  </a:lnTo>
                  <a:lnTo>
                    <a:pt x="30434" y="13652"/>
                  </a:lnTo>
                  <a:lnTo>
                    <a:pt x="30533" y="13612"/>
                  </a:lnTo>
                  <a:lnTo>
                    <a:pt x="30651" y="13573"/>
                  </a:lnTo>
                  <a:lnTo>
                    <a:pt x="30769" y="13553"/>
                  </a:lnTo>
                  <a:close/>
                  <a:moveTo>
                    <a:pt x="21826" y="13691"/>
                  </a:moveTo>
                  <a:lnTo>
                    <a:pt x="22003" y="13731"/>
                  </a:lnTo>
                  <a:lnTo>
                    <a:pt x="22102" y="13750"/>
                  </a:lnTo>
                  <a:lnTo>
                    <a:pt x="22200" y="13809"/>
                  </a:lnTo>
                  <a:lnTo>
                    <a:pt x="25017" y="15425"/>
                  </a:lnTo>
                  <a:lnTo>
                    <a:pt x="25096" y="15484"/>
                  </a:lnTo>
                  <a:lnTo>
                    <a:pt x="25135" y="15543"/>
                  </a:lnTo>
                  <a:lnTo>
                    <a:pt x="25175" y="15602"/>
                  </a:lnTo>
                  <a:lnTo>
                    <a:pt x="25194" y="15681"/>
                  </a:lnTo>
                  <a:lnTo>
                    <a:pt x="25175" y="15740"/>
                  </a:lnTo>
                  <a:lnTo>
                    <a:pt x="25135" y="15819"/>
                  </a:lnTo>
                  <a:lnTo>
                    <a:pt x="25096" y="15878"/>
                  </a:lnTo>
                  <a:lnTo>
                    <a:pt x="25017" y="15937"/>
                  </a:lnTo>
                  <a:lnTo>
                    <a:pt x="22200" y="17552"/>
                  </a:lnTo>
                  <a:lnTo>
                    <a:pt x="22043" y="17631"/>
                  </a:lnTo>
                  <a:lnTo>
                    <a:pt x="21865" y="17650"/>
                  </a:lnTo>
                  <a:lnTo>
                    <a:pt x="21688" y="17670"/>
                  </a:lnTo>
                  <a:lnTo>
                    <a:pt x="21531" y="17631"/>
                  </a:lnTo>
                  <a:lnTo>
                    <a:pt x="21412" y="17611"/>
                  </a:lnTo>
                  <a:lnTo>
                    <a:pt x="21314" y="17552"/>
                  </a:lnTo>
                  <a:lnTo>
                    <a:pt x="18517" y="15937"/>
                  </a:lnTo>
                  <a:lnTo>
                    <a:pt x="18438" y="15878"/>
                  </a:lnTo>
                  <a:lnTo>
                    <a:pt x="18379" y="15819"/>
                  </a:lnTo>
                  <a:lnTo>
                    <a:pt x="18359" y="15759"/>
                  </a:lnTo>
                  <a:lnTo>
                    <a:pt x="18359" y="15720"/>
                  </a:lnTo>
                  <a:lnTo>
                    <a:pt x="18340" y="15681"/>
                  </a:lnTo>
                  <a:lnTo>
                    <a:pt x="18359" y="15641"/>
                  </a:lnTo>
                  <a:lnTo>
                    <a:pt x="18379" y="15582"/>
                  </a:lnTo>
                  <a:lnTo>
                    <a:pt x="18379" y="15543"/>
                  </a:lnTo>
                  <a:lnTo>
                    <a:pt x="18438" y="15484"/>
                  </a:lnTo>
                  <a:lnTo>
                    <a:pt x="18517" y="15425"/>
                  </a:lnTo>
                  <a:lnTo>
                    <a:pt x="21334" y="13809"/>
                  </a:lnTo>
                  <a:lnTo>
                    <a:pt x="21491" y="13731"/>
                  </a:lnTo>
                  <a:lnTo>
                    <a:pt x="21649" y="13711"/>
                  </a:lnTo>
                  <a:lnTo>
                    <a:pt x="21826" y="13691"/>
                  </a:lnTo>
                  <a:close/>
                  <a:moveTo>
                    <a:pt x="12785" y="13849"/>
                  </a:moveTo>
                  <a:lnTo>
                    <a:pt x="12903" y="13868"/>
                  </a:lnTo>
                  <a:lnTo>
                    <a:pt x="13001" y="13908"/>
                  </a:lnTo>
                  <a:lnTo>
                    <a:pt x="13100" y="13947"/>
                  </a:lnTo>
                  <a:lnTo>
                    <a:pt x="15897" y="15562"/>
                  </a:lnTo>
                  <a:lnTo>
                    <a:pt x="15976" y="15622"/>
                  </a:lnTo>
                  <a:lnTo>
                    <a:pt x="16035" y="15681"/>
                  </a:lnTo>
                  <a:lnTo>
                    <a:pt x="16074" y="15740"/>
                  </a:lnTo>
                  <a:lnTo>
                    <a:pt x="16074" y="15779"/>
                  </a:lnTo>
                  <a:lnTo>
                    <a:pt x="16074" y="15838"/>
                  </a:lnTo>
                  <a:lnTo>
                    <a:pt x="16074" y="15897"/>
                  </a:lnTo>
                  <a:lnTo>
                    <a:pt x="16055" y="15937"/>
                  </a:lnTo>
                  <a:lnTo>
                    <a:pt x="16015" y="15996"/>
                  </a:lnTo>
                  <a:lnTo>
                    <a:pt x="15897" y="16075"/>
                  </a:lnTo>
                  <a:lnTo>
                    <a:pt x="13080" y="17710"/>
                  </a:lnTo>
                  <a:lnTo>
                    <a:pt x="12982" y="17749"/>
                  </a:lnTo>
                  <a:lnTo>
                    <a:pt x="12883" y="17788"/>
                  </a:lnTo>
                  <a:lnTo>
                    <a:pt x="12765" y="17808"/>
                  </a:lnTo>
                  <a:lnTo>
                    <a:pt x="12529" y="17808"/>
                  </a:lnTo>
                  <a:lnTo>
                    <a:pt x="12410" y="17788"/>
                  </a:lnTo>
                  <a:lnTo>
                    <a:pt x="12312" y="17749"/>
                  </a:lnTo>
                  <a:lnTo>
                    <a:pt x="12213" y="17710"/>
                  </a:lnTo>
                  <a:lnTo>
                    <a:pt x="9416" y="16075"/>
                  </a:lnTo>
                  <a:lnTo>
                    <a:pt x="9337" y="16016"/>
                  </a:lnTo>
                  <a:lnTo>
                    <a:pt x="9278" y="15956"/>
                  </a:lnTo>
                  <a:lnTo>
                    <a:pt x="9239" y="15897"/>
                  </a:lnTo>
                  <a:lnTo>
                    <a:pt x="9239" y="15819"/>
                  </a:lnTo>
                  <a:lnTo>
                    <a:pt x="9239" y="15759"/>
                  </a:lnTo>
                  <a:lnTo>
                    <a:pt x="9278" y="15700"/>
                  </a:lnTo>
                  <a:lnTo>
                    <a:pt x="9337" y="15622"/>
                  </a:lnTo>
                  <a:lnTo>
                    <a:pt x="9416" y="15582"/>
                  </a:lnTo>
                  <a:lnTo>
                    <a:pt x="12233" y="13947"/>
                  </a:lnTo>
                  <a:lnTo>
                    <a:pt x="12332" y="13908"/>
                  </a:lnTo>
                  <a:lnTo>
                    <a:pt x="12430" y="13868"/>
                  </a:lnTo>
                  <a:lnTo>
                    <a:pt x="12548" y="13849"/>
                  </a:lnTo>
                  <a:close/>
                  <a:moveTo>
                    <a:pt x="26199" y="16252"/>
                  </a:moveTo>
                  <a:lnTo>
                    <a:pt x="26317" y="16272"/>
                  </a:lnTo>
                  <a:lnTo>
                    <a:pt x="26416" y="16291"/>
                  </a:lnTo>
                  <a:lnTo>
                    <a:pt x="26534" y="16311"/>
                  </a:lnTo>
                  <a:lnTo>
                    <a:pt x="26632" y="16370"/>
                  </a:lnTo>
                  <a:lnTo>
                    <a:pt x="29430" y="17985"/>
                  </a:lnTo>
                  <a:lnTo>
                    <a:pt x="29508" y="18044"/>
                  </a:lnTo>
                  <a:lnTo>
                    <a:pt x="29567" y="18104"/>
                  </a:lnTo>
                  <a:lnTo>
                    <a:pt x="29587" y="18163"/>
                  </a:lnTo>
                  <a:lnTo>
                    <a:pt x="29607" y="18202"/>
                  </a:lnTo>
                  <a:lnTo>
                    <a:pt x="29607" y="18241"/>
                  </a:lnTo>
                  <a:lnTo>
                    <a:pt x="29607" y="18320"/>
                  </a:lnTo>
                  <a:lnTo>
                    <a:pt x="29567" y="18379"/>
                  </a:lnTo>
                  <a:lnTo>
                    <a:pt x="29508" y="18438"/>
                  </a:lnTo>
                  <a:lnTo>
                    <a:pt x="29430" y="18498"/>
                  </a:lnTo>
                  <a:lnTo>
                    <a:pt x="26613" y="20113"/>
                  </a:lnTo>
                  <a:lnTo>
                    <a:pt x="26514" y="20172"/>
                  </a:lnTo>
                  <a:lnTo>
                    <a:pt x="26416" y="20192"/>
                  </a:lnTo>
                  <a:lnTo>
                    <a:pt x="26298" y="20211"/>
                  </a:lnTo>
                  <a:lnTo>
                    <a:pt x="26179" y="20231"/>
                  </a:lnTo>
                  <a:lnTo>
                    <a:pt x="26061" y="20231"/>
                  </a:lnTo>
                  <a:lnTo>
                    <a:pt x="25943" y="20211"/>
                  </a:lnTo>
                  <a:lnTo>
                    <a:pt x="25845" y="20172"/>
                  </a:lnTo>
                  <a:lnTo>
                    <a:pt x="25746" y="20132"/>
                  </a:lnTo>
                  <a:lnTo>
                    <a:pt x="22949" y="18498"/>
                  </a:lnTo>
                  <a:lnTo>
                    <a:pt x="22850" y="18419"/>
                  </a:lnTo>
                  <a:lnTo>
                    <a:pt x="22791" y="18340"/>
                  </a:lnTo>
                  <a:lnTo>
                    <a:pt x="22772" y="18241"/>
                  </a:lnTo>
                  <a:lnTo>
                    <a:pt x="22791" y="18163"/>
                  </a:lnTo>
                  <a:lnTo>
                    <a:pt x="22811" y="18104"/>
                  </a:lnTo>
                  <a:lnTo>
                    <a:pt x="22870" y="18044"/>
                  </a:lnTo>
                  <a:lnTo>
                    <a:pt x="22949" y="17985"/>
                  </a:lnTo>
                  <a:lnTo>
                    <a:pt x="25766" y="16370"/>
                  </a:lnTo>
                  <a:lnTo>
                    <a:pt x="25845" y="16311"/>
                  </a:lnTo>
                  <a:lnTo>
                    <a:pt x="25963" y="16291"/>
                  </a:lnTo>
                  <a:lnTo>
                    <a:pt x="26081" y="16272"/>
                  </a:lnTo>
                  <a:lnTo>
                    <a:pt x="26199" y="16252"/>
                  </a:lnTo>
                  <a:close/>
                  <a:moveTo>
                    <a:pt x="17197" y="16410"/>
                  </a:moveTo>
                  <a:lnTo>
                    <a:pt x="17315" y="16429"/>
                  </a:lnTo>
                  <a:lnTo>
                    <a:pt x="17433" y="16469"/>
                  </a:lnTo>
                  <a:lnTo>
                    <a:pt x="17532" y="16508"/>
                  </a:lnTo>
                  <a:lnTo>
                    <a:pt x="20329" y="18143"/>
                  </a:lnTo>
                  <a:lnTo>
                    <a:pt x="20408" y="18202"/>
                  </a:lnTo>
                  <a:lnTo>
                    <a:pt x="20447" y="18261"/>
                  </a:lnTo>
                  <a:lnTo>
                    <a:pt x="20487" y="18320"/>
                  </a:lnTo>
                  <a:lnTo>
                    <a:pt x="20506" y="18379"/>
                  </a:lnTo>
                  <a:lnTo>
                    <a:pt x="20487" y="18458"/>
                  </a:lnTo>
                  <a:lnTo>
                    <a:pt x="20447" y="18517"/>
                  </a:lnTo>
                  <a:lnTo>
                    <a:pt x="20408" y="18576"/>
                  </a:lnTo>
                  <a:lnTo>
                    <a:pt x="20309" y="18635"/>
                  </a:lnTo>
                  <a:lnTo>
                    <a:pt x="17492" y="20270"/>
                  </a:lnTo>
                  <a:lnTo>
                    <a:pt x="17414" y="20310"/>
                  </a:lnTo>
                  <a:lnTo>
                    <a:pt x="17296" y="20349"/>
                  </a:lnTo>
                  <a:lnTo>
                    <a:pt x="17177" y="20369"/>
                  </a:lnTo>
                  <a:lnTo>
                    <a:pt x="16941" y="20369"/>
                  </a:lnTo>
                  <a:lnTo>
                    <a:pt x="16842" y="20349"/>
                  </a:lnTo>
                  <a:lnTo>
                    <a:pt x="16724" y="20310"/>
                  </a:lnTo>
                  <a:lnTo>
                    <a:pt x="16626" y="20270"/>
                  </a:lnTo>
                  <a:lnTo>
                    <a:pt x="13829" y="18635"/>
                  </a:lnTo>
                  <a:lnTo>
                    <a:pt x="13750" y="18596"/>
                  </a:lnTo>
                  <a:lnTo>
                    <a:pt x="13691" y="18517"/>
                  </a:lnTo>
                  <a:lnTo>
                    <a:pt x="13651" y="18458"/>
                  </a:lnTo>
                  <a:lnTo>
                    <a:pt x="13651" y="18399"/>
                  </a:lnTo>
                  <a:lnTo>
                    <a:pt x="13671" y="18320"/>
                  </a:lnTo>
                  <a:lnTo>
                    <a:pt x="13691" y="18261"/>
                  </a:lnTo>
                  <a:lnTo>
                    <a:pt x="13750" y="18202"/>
                  </a:lnTo>
                  <a:lnTo>
                    <a:pt x="13829" y="18143"/>
                  </a:lnTo>
                  <a:lnTo>
                    <a:pt x="16645" y="16508"/>
                  </a:lnTo>
                  <a:lnTo>
                    <a:pt x="16744" y="16469"/>
                  </a:lnTo>
                  <a:lnTo>
                    <a:pt x="16862" y="16429"/>
                  </a:lnTo>
                  <a:lnTo>
                    <a:pt x="16980" y="16410"/>
                  </a:lnTo>
                  <a:close/>
                  <a:moveTo>
                    <a:pt x="21629" y="18970"/>
                  </a:moveTo>
                  <a:lnTo>
                    <a:pt x="21787" y="19010"/>
                  </a:lnTo>
                  <a:lnTo>
                    <a:pt x="21944" y="19069"/>
                  </a:lnTo>
                  <a:lnTo>
                    <a:pt x="24741" y="20704"/>
                  </a:lnTo>
                  <a:lnTo>
                    <a:pt x="24820" y="20763"/>
                  </a:lnTo>
                  <a:lnTo>
                    <a:pt x="24879" y="20822"/>
                  </a:lnTo>
                  <a:lnTo>
                    <a:pt x="24919" y="20881"/>
                  </a:lnTo>
                  <a:lnTo>
                    <a:pt x="24919" y="20960"/>
                  </a:lnTo>
                  <a:lnTo>
                    <a:pt x="24919" y="21019"/>
                  </a:lnTo>
                  <a:lnTo>
                    <a:pt x="24879" y="21078"/>
                  </a:lnTo>
                  <a:lnTo>
                    <a:pt x="24820" y="21157"/>
                  </a:lnTo>
                  <a:lnTo>
                    <a:pt x="24741" y="21196"/>
                  </a:lnTo>
                  <a:lnTo>
                    <a:pt x="21925" y="22831"/>
                  </a:lnTo>
                  <a:lnTo>
                    <a:pt x="21826" y="22871"/>
                  </a:lnTo>
                  <a:lnTo>
                    <a:pt x="21728" y="22910"/>
                  </a:lnTo>
                  <a:lnTo>
                    <a:pt x="21609" y="22930"/>
                  </a:lnTo>
                  <a:lnTo>
                    <a:pt x="21373" y="22930"/>
                  </a:lnTo>
                  <a:lnTo>
                    <a:pt x="21255" y="22910"/>
                  </a:lnTo>
                  <a:lnTo>
                    <a:pt x="21156" y="22871"/>
                  </a:lnTo>
                  <a:lnTo>
                    <a:pt x="21058" y="22831"/>
                  </a:lnTo>
                  <a:lnTo>
                    <a:pt x="18261" y="21216"/>
                  </a:lnTo>
                  <a:lnTo>
                    <a:pt x="18182" y="21157"/>
                  </a:lnTo>
                  <a:lnTo>
                    <a:pt x="18123" y="21098"/>
                  </a:lnTo>
                  <a:lnTo>
                    <a:pt x="18083" y="21019"/>
                  </a:lnTo>
                  <a:lnTo>
                    <a:pt x="18064" y="20960"/>
                  </a:lnTo>
                  <a:lnTo>
                    <a:pt x="18083" y="20901"/>
                  </a:lnTo>
                  <a:lnTo>
                    <a:pt x="18103" y="20861"/>
                  </a:lnTo>
                  <a:lnTo>
                    <a:pt x="18123" y="20822"/>
                  </a:lnTo>
                  <a:lnTo>
                    <a:pt x="18182" y="20763"/>
                  </a:lnTo>
                  <a:lnTo>
                    <a:pt x="18261" y="20704"/>
                  </a:lnTo>
                  <a:lnTo>
                    <a:pt x="21058" y="19069"/>
                  </a:lnTo>
                  <a:lnTo>
                    <a:pt x="21156" y="19029"/>
                  </a:lnTo>
                  <a:lnTo>
                    <a:pt x="21275" y="18990"/>
                  </a:lnTo>
                  <a:lnTo>
                    <a:pt x="21452" y="18970"/>
                  </a:lnTo>
                  <a:close/>
                  <a:moveTo>
                    <a:pt x="19561" y="1"/>
                  </a:moveTo>
                  <a:lnTo>
                    <a:pt x="19285" y="21"/>
                  </a:lnTo>
                  <a:lnTo>
                    <a:pt x="19029" y="60"/>
                  </a:lnTo>
                  <a:lnTo>
                    <a:pt x="18753" y="119"/>
                  </a:lnTo>
                  <a:lnTo>
                    <a:pt x="18497" y="178"/>
                  </a:lnTo>
                  <a:lnTo>
                    <a:pt x="18261" y="277"/>
                  </a:lnTo>
                  <a:lnTo>
                    <a:pt x="18024" y="375"/>
                  </a:lnTo>
                  <a:lnTo>
                    <a:pt x="17808" y="493"/>
                  </a:lnTo>
                  <a:lnTo>
                    <a:pt x="848" y="10303"/>
                  </a:lnTo>
                  <a:lnTo>
                    <a:pt x="611" y="10441"/>
                  </a:lnTo>
                  <a:lnTo>
                    <a:pt x="434" y="10599"/>
                  </a:lnTo>
                  <a:lnTo>
                    <a:pt x="276" y="10756"/>
                  </a:lnTo>
                  <a:lnTo>
                    <a:pt x="158" y="10933"/>
                  </a:lnTo>
                  <a:lnTo>
                    <a:pt x="79" y="11111"/>
                  </a:lnTo>
                  <a:lnTo>
                    <a:pt x="20" y="11288"/>
                  </a:lnTo>
                  <a:lnTo>
                    <a:pt x="0" y="11465"/>
                  </a:lnTo>
                  <a:lnTo>
                    <a:pt x="20" y="11643"/>
                  </a:lnTo>
                  <a:lnTo>
                    <a:pt x="40" y="11780"/>
                  </a:lnTo>
                  <a:lnTo>
                    <a:pt x="99" y="11879"/>
                  </a:lnTo>
                  <a:lnTo>
                    <a:pt x="138" y="11977"/>
                  </a:lnTo>
                  <a:lnTo>
                    <a:pt x="197" y="12096"/>
                  </a:lnTo>
                  <a:lnTo>
                    <a:pt x="276" y="12194"/>
                  </a:lnTo>
                  <a:lnTo>
                    <a:pt x="375" y="12293"/>
                  </a:lnTo>
                  <a:lnTo>
                    <a:pt x="454" y="12371"/>
                  </a:lnTo>
                  <a:lnTo>
                    <a:pt x="631" y="12509"/>
                  </a:lnTo>
                  <a:lnTo>
                    <a:pt x="828" y="12647"/>
                  </a:lnTo>
                  <a:lnTo>
                    <a:pt x="20762" y="24210"/>
                  </a:lnTo>
                  <a:lnTo>
                    <a:pt x="20979" y="24328"/>
                  </a:lnTo>
                  <a:lnTo>
                    <a:pt x="21215" y="24427"/>
                  </a:lnTo>
                  <a:lnTo>
                    <a:pt x="21452" y="24505"/>
                  </a:lnTo>
                  <a:lnTo>
                    <a:pt x="21708" y="24565"/>
                  </a:lnTo>
                  <a:lnTo>
                    <a:pt x="21984" y="24624"/>
                  </a:lnTo>
                  <a:lnTo>
                    <a:pt x="22240" y="24663"/>
                  </a:lnTo>
                  <a:lnTo>
                    <a:pt x="22516" y="24683"/>
                  </a:lnTo>
                  <a:lnTo>
                    <a:pt x="23067" y="24683"/>
                  </a:lnTo>
                  <a:lnTo>
                    <a:pt x="23343" y="24663"/>
                  </a:lnTo>
                  <a:lnTo>
                    <a:pt x="23599" y="24624"/>
                  </a:lnTo>
                  <a:lnTo>
                    <a:pt x="23855" y="24565"/>
                  </a:lnTo>
                  <a:lnTo>
                    <a:pt x="24111" y="24505"/>
                  </a:lnTo>
                  <a:lnTo>
                    <a:pt x="24367" y="24427"/>
                  </a:lnTo>
                  <a:lnTo>
                    <a:pt x="24604" y="24328"/>
                  </a:lnTo>
                  <a:lnTo>
                    <a:pt x="24820" y="24210"/>
                  </a:lnTo>
                  <a:lnTo>
                    <a:pt x="41780" y="14400"/>
                  </a:lnTo>
                  <a:lnTo>
                    <a:pt x="41977" y="14262"/>
                  </a:lnTo>
                  <a:lnTo>
                    <a:pt x="42155" y="14125"/>
                  </a:lnTo>
                  <a:lnTo>
                    <a:pt x="42233" y="14046"/>
                  </a:lnTo>
                  <a:lnTo>
                    <a:pt x="42332" y="13947"/>
                  </a:lnTo>
                  <a:lnTo>
                    <a:pt x="42411" y="13849"/>
                  </a:lnTo>
                  <a:lnTo>
                    <a:pt x="42490" y="13711"/>
                  </a:lnTo>
                  <a:lnTo>
                    <a:pt x="42529" y="13632"/>
                  </a:lnTo>
                  <a:lnTo>
                    <a:pt x="42568" y="13534"/>
                  </a:lnTo>
                  <a:lnTo>
                    <a:pt x="42588" y="13396"/>
                  </a:lnTo>
                  <a:lnTo>
                    <a:pt x="42608" y="13317"/>
                  </a:lnTo>
                  <a:lnTo>
                    <a:pt x="42627" y="13218"/>
                  </a:lnTo>
                  <a:lnTo>
                    <a:pt x="42608" y="13061"/>
                  </a:lnTo>
                  <a:lnTo>
                    <a:pt x="42568" y="12903"/>
                  </a:lnTo>
                  <a:lnTo>
                    <a:pt x="42509" y="12746"/>
                  </a:lnTo>
                  <a:lnTo>
                    <a:pt x="42411" y="12608"/>
                  </a:lnTo>
                  <a:lnTo>
                    <a:pt x="42293" y="12450"/>
                  </a:lnTo>
                  <a:lnTo>
                    <a:pt x="42155" y="12312"/>
                  </a:lnTo>
                  <a:lnTo>
                    <a:pt x="41977" y="12174"/>
                  </a:lnTo>
                  <a:lnTo>
                    <a:pt x="41800" y="12056"/>
                  </a:lnTo>
                  <a:lnTo>
                    <a:pt x="21865" y="474"/>
                  </a:lnTo>
                  <a:lnTo>
                    <a:pt x="21649" y="375"/>
                  </a:lnTo>
                  <a:lnTo>
                    <a:pt x="21412" y="277"/>
                  </a:lnTo>
                  <a:lnTo>
                    <a:pt x="21156" y="178"/>
                  </a:lnTo>
                  <a:lnTo>
                    <a:pt x="20920" y="119"/>
                  </a:lnTo>
                  <a:lnTo>
                    <a:pt x="20644" y="60"/>
                  </a:lnTo>
                  <a:lnTo>
                    <a:pt x="20388" y="21"/>
                  </a:lnTo>
                  <a:lnTo>
                    <a:pt x="2011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9"/>
            <p:cNvSpPr/>
            <p:nvPr/>
          </p:nvSpPr>
          <p:spPr>
            <a:xfrm>
              <a:off x="4446725" y="2826475"/>
              <a:ext cx="170900" cy="99500"/>
            </a:xfrm>
            <a:custGeom>
              <a:avLst/>
              <a:gdLst/>
              <a:ahLst/>
              <a:cxnLst/>
              <a:rect l="l" t="t" r="r" b="b"/>
              <a:pathLst>
                <a:path w="6836" h="3980" extrusionOk="0">
                  <a:moveTo>
                    <a:pt x="3428" y="0"/>
                  </a:moveTo>
                  <a:lnTo>
                    <a:pt x="3310" y="20"/>
                  </a:lnTo>
                  <a:lnTo>
                    <a:pt x="3191" y="39"/>
                  </a:lnTo>
                  <a:lnTo>
                    <a:pt x="3093" y="59"/>
                  </a:lnTo>
                  <a:lnTo>
                    <a:pt x="2994" y="99"/>
                  </a:lnTo>
                  <a:lnTo>
                    <a:pt x="1497" y="965"/>
                  </a:lnTo>
                  <a:lnTo>
                    <a:pt x="178" y="1733"/>
                  </a:lnTo>
                  <a:lnTo>
                    <a:pt x="138" y="1773"/>
                  </a:lnTo>
                  <a:lnTo>
                    <a:pt x="79" y="1812"/>
                  </a:lnTo>
                  <a:lnTo>
                    <a:pt x="40" y="1852"/>
                  </a:lnTo>
                  <a:lnTo>
                    <a:pt x="0" y="1930"/>
                  </a:lnTo>
                  <a:lnTo>
                    <a:pt x="0" y="1990"/>
                  </a:lnTo>
                  <a:lnTo>
                    <a:pt x="0" y="2029"/>
                  </a:lnTo>
                  <a:lnTo>
                    <a:pt x="20" y="2088"/>
                  </a:lnTo>
                  <a:lnTo>
                    <a:pt x="40" y="2127"/>
                  </a:lnTo>
                  <a:lnTo>
                    <a:pt x="99" y="2187"/>
                  </a:lnTo>
                  <a:lnTo>
                    <a:pt x="178" y="2246"/>
                  </a:lnTo>
                  <a:lnTo>
                    <a:pt x="2975" y="3861"/>
                  </a:lnTo>
                  <a:lnTo>
                    <a:pt x="3073" y="3920"/>
                  </a:lnTo>
                  <a:lnTo>
                    <a:pt x="3172" y="3940"/>
                  </a:lnTo>
                  <a:lnTo>
                    <a:pt x="3290" y="3959"/>
                  </a:lnTo>
                  <a:lnTo>
                    <a:pt x="3408" y="3979"/>
                  </a:lnTo>
                  <a:lnTo>
                    <a:pt x="3526" y="3959"/>
                  </a:lnTo>
                  <a:lnTo>
                    <a:pt x="3625" y="3940"/>
                  </a:lnTo>
                  <a:lnTo>
                    <a:pt x="3743" y="3920"/>
                  </a:lnTo>
                  <a:lnTo>
                    <a:pt x="3841" y="3881"/>
                  </a:lnTo>
                  <a:lnTo>
                    <a:pt x="6658" y="2246"/>
                  </a:lnTo>
                  <a:lnTo>
                    <a:pt x="6737" y="2187"/>
                  </a:lnTo>
                  <a:lnTo>
                    <a:pt x="6796" y="2127"/>
                  </a:lnTo>
                  <a:lnTo>
                    <a:pt x="6836" y="2049"/>
                  </a:lnTo>
                  <a:lnTo>
                    <a:pt x="6836" y="1990"/>
                  </a:lnTo>
                  <a:lnTo>
                    <a:pt x="6836" y="1950"/>
                  </a:lnTo>
                  <a:lnTo>
                    <a:pt x="6816" y="1891"/>
                  </a:lnTo>
                  <a:lnTo>
                    <a:pt x="6796" y="1852"/>
                  </a:lnTo>
                  <a:lnTo>
                    <a:pt x="6737" y="1793"/>
                  </a:lnTo>
                  <a:lnTo>
                    <a:pt x="6658" y="1733"/>
                  </a:lnTo>
                  <a:lnTo>
                    <a:pt x="3861" y="118"/>
                  </a:lnTo>
                  <a:lnTo>
                    <a:pt x="3763" y="59"/>
                  </a:lnTo>
                  <a:lnTo>
                    <a:pt x="3664" y="39"/>
                  </a:lnTo>
                  <a:lnTo>
                    <a:pt x="3546" y="20"/>
                  </a:lnTo>
                  <a:lnTo>
                    <a:pt x="3428"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9"/>
            <p:cNvSpPr/>
            <p:nvPr/>
          </p:nvSpPr>
          <p:spPr>
            <a:xfrm>
              <a:off x="4557025" y="2890975"/>
              <a:ext cx="171400" cy="99000"/>
            </a:xfrm>
            <a:custGeom>
              <a:avLst/>
              <a:gdLst/>
              <a:ahLst/>
              <a:cxnLst/>
              <a:rect l="l" t="t" r="r" b="b"/>
              <a:pathLst>
                <a:path w="6856" h="3960" extrusionOk="0">
                  <a:moveTo>
                    <a:pt x="3310" y="0"/>
                  </a:moveTo>
                  <a:lnTo>
                    <a:pt x="3152" y="40"/>
                  </a:lnTo>
                  <a:lnTo>
                    <a:pt x="2995" y="99"/>
                  </a:lnTo>
                  <a:lnTo>
                    <a:pt x="178" y="1714"/>
                  </a:lnTo>
                  <a:lnTo>
                    <a:pt x="99" y="1773"/>
                  </a:lnTo>
                  <a:lnTo>
                    <a:pt x="40" y="1832"/>
                  </a:lnTo>
                  <a:lnTo>
                    <a:pt x="20" y="1911"/>
                  </a:lnTo>
                  <a:lnTo>
                    <a:pt x="1" y="1970"/>
                  </a:lnTo>
                  <a:lnTo>
                    <a:pt x="20" y="2049"/>
                  </a:lnTo>
                  <a:lnTo>
                    <a:pt x="40" y="2108"/>
                  </a:lnTo>
                  <a:lnTo>
                    <a:pt x="99" y="2167"/>
                  </a:lnTo>
                  <a:lnTo>
                    <a:pt x="178" y="2226"/>
                  </a:lnTo>
                  <a:lnTo>
                    <a:pt x="2975" y="3861"/>
                  </a:lnTo>
                  <a:lnTo>
                    <a:pt x="3074" y="3901"/>
                  </a:lnTo>
                  <a:lnTo>
                    <a:pt x="3192" y="3940"/>
                  </a:lnTo>
                  <a:lnTo>
                    <a:pt x="3290" y="3960"/>
                  </a:lnTo>
                  <a:lnTo>
                    <a:pt x="3527" y="3960"/>
                  </a:lnTo>
                  <a:lnTo>
                    <a:pt x="3645" y="3940"/>
                  </a:lnTo>
                  <a:lnTo>
                    <a:pt x="3763" y="3901"/>
                  </a:lnTo>
                  <a:lnTo>
                    <a:pt x="3862" y="3861"/>
                  </a:lnTo>
                  <a:lnTo>
                    <a:pt x="6659" y="2226"/>
                  </a:lnTo>
                  <a:lnTo>
                    <a:pt x="6737" y="2167"/>
                  </a:lnTo>
                  <a:lnTo>
                    <a:pt x="6797" y="2108"/>
                  </a:lnTo>
                  <a:lnTo>
                    <a:pt x="6836" y="2049"/>
                  </a:lnTo>
                  <a:lnTo>
                    <a:pt x="6856" y="1970"/>
                  </a:lnTo>
                  <a:lnTo>
                    <a:pt x="6836" y="1911"/>
                  </a:lnTo>
                  <a:lnTo>
                    <a:pt x="6816" y="1832"/>
                  </a:lnTo>
                  <a:lnTo>
                    <a:pt x="6757" y="1773"/>
                  </a:lnTo>
                  <a:lnTo>
                    <a:pt x="6678" y="1714"/>
                  </a:lnTo>
                  <a:lnTo>
                    <a:pt x="3862" y="99"/>
                  </a:lnTo>
                  <a:lnTo>
                    <a:pt x="3783" y="60"/>
                  </a:lnTo>
                  <a:lnTo>
                    <a:pt x="3665" y="20"/>
                  </a:lnTo>
                  <a:lnTo>
                    <a:pt x="3487"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9"/>
            <p:cNvSpPr/>
            <p:nvPr/>
          </p:nvSpPr>
          <p:spPr>
            <a:xfrm>
              <a:off x="4329525" y="2894425"/>
              <a:ext cx="170900" cy="99000"/>
            </a:xfrm>
            <a:custGeom>
              <a:avLst/>
              <a:gdLst/>
              <a:ahLst/>
              <a:cxnLst/>
              <a:rect l="l" t="t" r="r" b="b"/>
              <a:pathLst>
                <a:path w="6836" h="3960" extrusionOk="0">
                  <a:moveTo>
                    <a:pt x="3309" y="0"/>
                  </a:moveTo>
                  <a:lnTo>
                    <a:pt x="3132" y="40"/>
                  </a:lnTo>
                  <a:lnTo>
                    <a:pt x="2994" y="99"/>
                  </a:lnTo>
                  <a:lnTo>
                    <a:pt x="177" y="1734"/>
                  </a:lnTo>
                  <a:lnTo>
                    <a:pt x="99" y="1793"/>
                  </a:lnTo>
                  <a:lnTo>
                    <a:pt x="40" y="1852"/>
                  </a:lnTo>
                  <a:lnTo>
                    <a:pt x="0" y="1911"/>
                  </a:lnTo>
                  <a:lnTo>
                    <a:pt x="0" y="1990"/>
                  </a:lnTo>
                  <a:lnTo>
                    <a:pt x="0" y="2049"/>
                  </a:lnTo>
                  <a:lnTo>
                    <a:pt x="40" y="2128"/>
                  </a:lnTo>
                  <a:lnTo>
                    <a:pt x="99" y="2187"/>
                  </a:lnTo>
                  <a:lnTo>
                    <a:pt x="177" y="2246"/>
                  </a:lnTo>
                  <a:lnTo>
                    <a:pt x="2975" y="3861"/>
                  </a:lnTo>
                  <a:lnTo>
                    <a:pt x="3073" y="3901"/>
                  </a:lnTo>
                  <a:lnTo>
                    <a:pt x="3172" y="3940"/>
                  </a:lnTo>
                  <a:lnTo>
                    <a:pt x="3290" y="3960"/>
                  </a:lnTo>
                  <a:lnTo>
                    <a:pt x="3526" y="3960"/>
                  </a:lnTo>
                  <a:lnTo>
                    <a:pt x="3644" y="3940"/>
                  </a:lnTo>
                  <a:lnTo>
                    <a:pt x="3743" y="3901"/>
                  </a:lnTo>
                  <a:lnTo>
                    <a:pt x="3841" y="3861"/>
                  </a:lnTo>
                  <a:lnTo>
                    <a:pt x="6658" y="2226"/>
                  </a:lnTo>
                  <a:lnTo>
                    <a:pt x="6737" y="2187"/>
                  </a:lnTo>
                  <a:lnTo>
                    <a:pt x="6796" y="2108"/>
                  </a:lnTo>
                  <a:lnTo>
                    <a:pt x="6835" y="2049"/>
                  </a:lnTo>
                  <a:lnTo>
                    <a:pt x="6835" y="1990"/>
                  </a:lnTo>
                  <a:lnTo>
                    <a:pt x="6835" y="1911"/>
                  </a:lnTo>
                  <a:lnTo>
                    <a:pt x="6796" y="1852"/>
                  </a:lnTo>
                  <a:lnTo>
                    <a:pt x="6737" y="1793"/>
                  </a:lnTo>
                  <a:lnTo>
                    <a:pt x="6658" y="1734"/>
                  </a:lnTo>
                  <a:lnTo>
                    <a:pt x="3861" y="99"/>
                  </a:lnTo>
                  <a:lnTo>
                    <a:pt x="3762" y="59"/>
                  </a:lnTo>
                  <a:lnTo>
                    <a:pt x="3664" y="20"/>
                  </a:lnTo>
                  <a:lnTo>
                    <a:pt x="3487"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9"/>
            <p:cNvSpPr/>
            <p:nvPr/>
          </p:nvSpPr>
          <p:spPr>
            <a:xfrm>
              <a:off x="4667350" y="2955000"/>
              <a:ext cx="171400" cy="99000"/>
            </a:xfrm>
            <a:custGeom>
              <a:avLst/>
              <a:gdLst/>
              <a:ahLst/>
              <a:cxnLst/>
              <a:rect l="l" t="t" r="r" b="b"/>
              <a:pathLst>
                <a:path w="6856" h="3960" extrusionOk="0">
                  <a:moveTo>
                    <a:pt x="3329" y="0"/>
                  </a:moveTo>
                  <a:lnTo>
                    <a:pt x="3211" y="20"/>
                  </a:lnTo>
                  <a:lnTo>
                    <a:pt x="3093" y="59"/>
                  </a:lnTo>
                  <a:lnTo>
                    <a:pt x="2994" y="99"/>
                  </a:lnTo>
                  <a:lnTo>
                    <a:pt x="197" y="1734"/>
                  </a:lnTo>
                  <a:lnTo>
                    <a:pt x="118" y="1793"/>
                  </a:lnTo>
                  <a:lnTo>
                    <a:pt x="59" y="1852"/>
                  </a:lnTo>
                  <a:lnTo>
                    <a:pt x="20" y="1911"/>
                  </a:lnTo>
                  <a:lnTo>
                    <a:pt x="0" y="1990"/>
                  </a:lnTo>
                  <a:lnTo>
                    <a:pt x="20" y="2049"/>
                  </a:lnTo>
                  <a:lnTo>
                    <a:pt x="59" y="2108"/>
                  </a:lnTo>
                  <a:lnTo>
                    <a:pt x="118" y="2187"/>
                  </a:lnTo>
                  <a:lnTo>
                    <a:pt x="197" y="2226"/>
                  </a:lnTo>
                  <a:lnTo>
                    <a:pt x="2994" y="3861"/>
                  </a:lnTo>
                  <a:lnTo>
                    <a:pt x="3093" y="3901"/>
                  </a:lnTo>
                  <a:lnTo>
                    <a:pt x="3191" y="3940"/>
                  </a:lnTo>
                  <a:lnTo>
                    <a:pt x="3309" y="3960"/>
                  </a:lnTo>
                  <a:lnTo>
                    <a:pt x="3546" y="3960"/>
                  </a:lnTo>
                  <a:lnTo>
                    <a:pt x="3664" y="3940"/>
                  </a:lnTo>
                  <a:lnTo>
                    <a:pt x="3762" y="3901"/>
                  </a:lnTo>
                  <a:lnTo>
                    <a:pt x="3861" y="3861"/>
                  </a:lnTo>
                  <a:lnTo>
                    <a:pt x="6678" y="2226"/>
                  </a:lnTo>
                  <a:lnTo>
                    <a:pt x="6757" y="2167"/>
                  </a:lnTo>
                  <a:lnTo>
                    <a:pt x="6816" y="2108"/>
                  </a:lnTo>
                  <a:lnTo>
                    <a:pt x="6855" y="2049"/>
                  </a:lnTo>
                  <a:lnTo>
                    <a:pt x="6855" y="1970"/>
                  </a:lnTo>
                  <a:lnTo>
                    <a:pt x="6855" y="1931"/>
                  </a:lnTo>
                  <a:lnTo>
                    <a:pt x="6816" y="1872"/>
                  </a:lnTo>
                  <a:lnTo>
                    <a:pt x="6816" y="1852"/>
                  </a:lnTo>
                  <a:lnTo>
                    <a:pt x="6757" y="1773"/>
                  </a:lnTo>
                  <a:lnTo>
                    <a:pt x="6678" y="1734"/>
                  </a:lnTo>
                  <a:lnTo>
                    <a:pt x="3881" y="99"/>
                  </a:lnTo>
                  <a:lnTo>
                    <a:pt x="3782" y="59"/>
                  </a:lnTo>
                  <a:lnTo>
                    <a:pt x="3684" y="20"/>
                  </a:lnTo>
                  <a:lnTo>
                    <a:pt x="3565"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4" name="Google Shape;634;p9"/>
          <p:cNvGrpSpPr/>
          <p:nvPr/>
        </p:nvGrpSpPr>
        <p:grpSpPr>
          <a:xfrm>
            <a:off x="306140" y="3094142"/>
            <a:ext cx="1142615" cy="785586"/>
            <a:chOff x="3057000" y="3451875"/>
            <a:chExt cx="652550" cy="448650"/>
          </a:xfrm>
        </p:grpSpPr>
        <p:sp>
          <p:nvSpPr>
            <p:cNvPr id="635" name="Google Shape;635;p9"/>
            <p:cNvSpPr/>
            <p:nvPr/>
          </p:nvSpPr>
          <p:spPr>
            <a:xfrm>
              <a:off x="3057000" y="3506050"/>
              <a:ext cx="641200" cy="394475"/>
            </a:xfrm>
            <a:custGeom>
              <a:avLst/>
              <a:gdLst/>
              <a:ahLst/>
              <a:cxnLst/>
              <a:rect l="l" t="t" r="r" b="b"/>
              <a:pathLst>
                <a:path w="25648" h="15779" extrusionOk="0">
                  <a:moveTo>
                    <a:pt x="12706" y="1"/>
                  </a:moveTo>
                  <a:lnTo>
                    <a:pt x="1636" y="6974"/>
                  </a:lnTo>
                  <a:lnTo>
                    <a:pt x="1400" y="7131"/>
                  </a:lnTo>
                  <a:lnTo>
                    <a:pt x="1183" y="7269"/>
                  </a:lnTo>
                  <a:lnTo>
                    <a:pt x="986" y="7427"/>
                  </a:lnTo>
                  <a:lnTo>
                    <a:pt x="809" y="7565"/>
                  </a:lnTo>
                  <a:lnTo>
                    <a:pt x="671" y="7722"/>
                  </a:lnTo>
                  <a:lnTo>
                    <a:pt x="533" y="7860"/>
                  </a:lnTo>
                  <a:lnTo>
                    <a:pt x="415" y="8018"/>
                  </a:lnTo>
                  <a:lnTo>
                    <a:pt x="316" y="8156"/>
                  </a:lnTo>
                  <a:lnTo>
                    <a:pt x="237" y="8313"/>
                  </a:lnTo>
                  <a:lnTo>
                    <a:pt x="178" y="8471"/>
                  </a:lnTo>
                  <a:lnTo>
                    <a:pt x="119" y="8609"/>
                  </a:lnTo>
                  <a:lnTo>
                    <a:pt x="80" y="8766"/>
                  </a:lnTo>
                  <a:lnTo>
                    <a:pt x="21" y="9062"/>
                  </a:lnTo>
                  <a:lnTo>
                    <a:pt x="1" y="9377"/>
                  </a:lnTo>
                  <a:lnTo>
                    <a:pt x="21" y="9633"/>
                  </a:lnTo>
                  <a:lnTo>
                    <a:pt x="99" y="9869"/>
                  </a:lnTo>
                  <a:lnTo>
                    <a:pt x="198" y="10086"/>
                  </a:lnTo>
                  <a:lnTo>
                    <a:pt x="336" y="10303"/>
                  </a:lnTo>
                  <a:lnTo>
                    <a:pt x="493" y="10519"/>
                  </a:lnTo>
                  <a:lnTo>
                    <a:pt x="710" y="10716"/>
                  </a:lnTo>
                  <a:lnTo>
                    <a:pt x="946" y="10894"/>
                  </a:lnTo>
                  <a:lnTo>
                    <a:pt x="1203" y="11071"/>
                  </a:lnTo>
                  <a:lnTo>
                    <a:pt x="1498" y="11229"/>
                  </a:lnTo>
                  <a:lnTo>
                    <a:pt x="1793" y="11366"/>
                  </a:lnTo>
                  <a:lnTo>
                    <a:pt x="2128" y="11485"/>
                  </a:lnTo>
                  <a:lnTo>
                    <a:pt x="2483" y="11583"/>
                  </a:lnTo>
                  <a:lnTo>
                    <a:pt x="2857" y="11662"/>
                  </a:lnTo>
                  <a:lnTo>
                    <a:pt x="3251" y="11721"/>
                  </a:lnTo>
                  <a:lnTo>
                    <a:pt x="3665" y="11760"/>
                  </a:lnTo>
                  <a:lnTo>
                    <a:pt x="4472" y="11760"/>
                  </a:lnTo>
                  <a:lnTo>
                    <a:pt x="4866" y="11721"/>
                  </a:lnTo>
                  <a:lnTo>
                    <a:pt x="5241" y="11662"/>
                  </a:lnTo>
                  <a:lnTo>
                    <a:pt x="5595" y="11603"/>
                  </a:lnTo>
                  <a:lnTo>
                    <a:pt x="5950" y="11504"/>
                  </a:lnTo>
                  <a:lnTo>
                    <a:pt x="6265" y="11386"/>
                  </a:lnTo>
                  <a:lnTo>
                    <a:pt x="6580" y="11268"/>
                  </a:lnTo>
                  <a:lnTo>
                    <a:pt x="6856" y="11110"/>
                  </a:lnTo>
                  <a:lnTo>
                    <a:pt x="6915" y="11150"/>
                  </a:lnTo>
                  <a:lnTo>
                    <a:pt x="7270" y="11366"/>
                  </a:lnTo>
                  <a:lnTo>
                    <a:pt x="7585" y="11583"/>
                  </a:lnTo>
                  <a:lnTo>
                    <a:pt x="7900" y="11839"/>
                  </a:lnTo>
                  <a:lnTo>
                    <a:pt x="8176" y="12135"/>
                  </a:lnTo>
                  <a:lnTo>
                    <a:pt x="8038" y="12273"/>
                  </a:lnTo>
                  <a:lnTo>
                    <a:pt x="7920" y="12411"/>
                  </a:lnTo>
                  <a:lnTo>
                    <a:pt x="7821" y="12568"/>
                  </a:lnTo>
                  <a:lnTo>
                    <a:pt x="7723" y="12726"/>
                  </a:lnTo>
                  <a:lnTo>
                    <a:pt x="7664" y="12883"/>
                  </a:lnTo>
                  <a:lnTo>
                    <a:pt x="7604" y="13041"/>
                  </a:lnTo>
                  <a:lnTo>
                    <a:pt x="7565" y="13218"/>
                  </a:lnTo>
                  <a:lnTo>
                    <a:pt x="7565" y="13395"/>
                  </a:lnTo>
                  <a:lnTo>
                    <a:pt x="7585" y="13632"/>
                  </a:lnTo>
                  <a:lnTo>
                    <a:pt x="7644" y="13868"/>
                  </a:lnTo>
                  <a:lnTo>
                    <a:pt x="7742" y="14105"/>
                  </a:lnTo>
                  <a:lnTo>
                    <a:pt x="7880" y="14321"/>
                  </a:lnTo>
                  <a:lnTo>
                    <a:pt x="8058" y="14538"/>
                  </a:lnTo>
                  <a:lnTo>
                    <a:pt x="8254" y="14735"/>
                  </a:lnTo>
                  <a:lnTo>
                    <a:pt x="8491" y="14912"/>
                  </a:lnTo>
                  <a:lnTo>
                    <a:pt x="8747" y="15070"/>
                  </a:lnTo>
                  <a:lnTo>
                    <a:pt x="9042" y="15227"/>
                  </a:lnTo>
                  <a:lnTo>
                    <a:pt x="9358" y="15365"/>
                  </a:lnTo>
                  <a:lnTo>
                    <a:pt x="9692" y="15483"/>
                  </a:lnTo>
                  <a:lnTo>
                    <a:pt x="10047" y="15582"/>
                  </a:lnTo>
                  <a:lnTo>
                    <a:pt x="10421" y="15680"/>
                  </a:lnTo>
                  <a:lnTo>
                    <a:pt x="10815" y="15740"/>
                  </a:lnTo>
                  <a:lnTo>
                    <a:pt x="11209" y="15759"/>
                  </a:lnTo>
                  <a:lnTo>
                    <a:pt x="11623" y="15779"/>
                  </a:lnTo>
                  <a:lnTo>
                    <a:pt x="12115" y="15759"/>
                  </a:lnTo>
                  <a:lnTo>
                    <a:pt x="12608" y="15740"/>
                  </a:lnTo>
                  <a:lnTo>
                    <a:pt x="13061" y="15680"/>
                  </a:lnTo>
                  <a:lnTo>
                    <a:pt x="13514" y="15602"/>
                  </a:lnTo>
                  <a:lnTo>
                    <a:pt x="13928" y="15503"/>
                  </a:lnTo>
                  <a:lnTo>
                    <a:pt x="14322" y="15365"/>
                  </a:lnTo>
                  <a:lnTo>
                    <a:pt x="14656" y="15208"/>
                  </a:lnTo>
                  <a:lnTo>
                    <a:pt x="14814" y="15109"/>
                  </a:lnTo>
                  <a:lnTo>
                    <a:pt x="14972" y="15011"/>
                  </a:lnTo>
                  <a:lnTo>
                    <a:pt x="25648" y="9239"/>
                  </a:lnTo>
                  <a:lnTo>
                    <a:pt x="24151" y="8609"/>
                  </a:lnTo>
                  <a:lnTo>
                    <a:pt x="23225" y="9081"/>
                  </a:lnTo>
                  <a:lnTo>
                    <a:pt x="20980" y="10263"/>
                  </a:lnTo>
                  <a:lnTo>
                    <a:pt x="19601" y="10992"/>
                  </a:lnTo>
                  <a:lnTo>
                    <a:pt x="18202" y="11760"/>
                  </a:lnTo>
                  <a:lnTo>
                    <a:pt x="16863" y="12509"/>
                  </a:lnTo>
                  <a:lnTo>
                    <a:pt x="15681" y="13198"/>
                  </a:lnTo>
                  <a:lnTo>
                    <a:pt x="15622" y="12962"/>
                  </a:lnTo>
                  <a:lnTo>
                    <a:pt x="15543" y="12745"/>
                  </a:lnTo>
                  <a:lnTo>
                    <a:pt x="15425" y="12529"/>
                  </a:lnTo>
                  <a:lnTo>
                    <a:pt x="15267" y="12332"/>
                  </a:lnTo>
                  <a:lnTo>
                    <a:pt x="15090" y="12135"/>
                  </a:lnTo>
                  <a:lnTo>
                    <a:pt x="14893" y="11957"/>
                  </a:lnTo>
                  <a:lnTo>
                    <a:pt x="14656" y="11800"/>
                  </a:lnTo>
                  <a:lnTo>
                    <a:pt x="14381" y="11642"/>
                  </a:lnTo>
                  <a:lnTo>
                    <a:pt x="14105" y="11504"/>
                  </a:lnTo>
                  <a:lnTo>
                    <a:pt x="13809" y="11366"/>
                  </a:lnTo>
                  <a:lnTo>
                    <a:pt x="13475" y="11268"/>
                  </a:lnTo>
                  <a:lnTo>
                    <a:pt x="13140" y="11170"/>
                  </a:lnTo>
                  <a:lnTo>
                    <a:pt x="12785" y="11110"/>
                  </a:lnTo>
                  <a:lnTo>
                    <a:pt x="12411" y="11051"/>
                  </a:lnTo>
                  <a:lnTo>
                    <a:pt x="12017" y="11012"/>
                  </a:lnTo>
                  <a:lnTo>
                    <a:pt x="11268" y="11012"/>
                  </a:lnTo>
                  <a:lnTo>
                    <a:pt x="10894" y="11051"/>
                  </a:lnTo>
                  <a:lnTo>
                    <a:pt x="10539" y="11091"/>
                  </a:lnTo>
                  <a:lnTo>
                    <a:pt x="10205" y="11150"/>
                  </a:lnTo>
                  <a:lnTo>
                    <a:pt x="9889" y="11229"/>
                  </a:lnTo>
                  <a:lnTo>
                    <a:pt x="9574" y="11327"/>
                  </a:lnTo>
                  <a:lnTo>
                    <a:pt x="9279" y="11445"/>
                  </a:lnTo>
                  <a:lnTo>
                    <a:pt x="9003" y="11563"/>
                  </a:lnTo>
                  <a:lnTo>
                    <a:pt x="8727" y="11248"/>
                  </a:lnTo>
                  <a:lnTo>
                    <a:pt x="8392" y="10953"/>
                  </a:lnTo>
                  <a:lnTo>
                    <a:pt x="8058" y="10697"/>
                  </a:lnTo>
                  <a:lnTo>
                    <a:pt x="7703" y="10460"/>
                  </a:lnTo>
                  <a:lnTo>
                    <a:pt x="7880" y="10204"/>
                  </a:lnTo>
                  <a:lnTo>
                    <a:pt x="7959" y="10086"/>
                  </a:lnTo>
                  <a:lnTo>
                    <a:pt x="8018" y="9948"/>
                  </a:lnTo>
                  <a:lnTo>
                    <a:pt x="8077" y="9810"/>
                  </a:lnTo>
                  <a:lnTo>
                    <a:pt x="8117" y="9672"/>
                  </a:lnTo>
                  <a:lnTo>
                    <a:pt x="8136" y="9535"/>
                  </a:lnTo>
                  <a:lnTo>
                    <a:pt x="8136" y="9377"/>
                  </a:lnTo>
                  <a:lnTo>
                    <a:pt x="8117" y="9141"/>
                  </a:lnTo>
                  <a:lnTo>
                    <a:pt x="8058" y="8904"/>
                  </a:lnTo>
                  <a:lnTo>
                    <a:pt x="7959" y="8668"/>
                  </a:lnTo>
                  <a:lnTo>
                    <a:pt x="7821" y="8451"/>
                  </a:lnTo>
                  <a:lnTo>
                    <a:pt x="7644" y="8234"/>
                  </a:lnTo>
                  <a:lnTo>
                    <a:pt x="7447" y="8037"/>
                  </a:lnTo>
                  <a:lnTo>
                    <a:pt x="7210" y="7860"/>
                  </a:lnTo>
                  <a:lnTo>
                    <a:pt x="6954" y="7703"/>
                  </a:lnTo>
                  <a:lnTo>
                    <a:pt x="6659" y="7545"/>
                  </a:lnTo>
                  <a:lnTo>
                    <a:pt x="6344" y="7407"/>
                  </a:lnTo>
                  <a:lnTo>
                    <a:pt x="6009" y="7289"/>
                  </a:lnTo>
                  <a:lnTo>
                    <a:pt x="5654" y="7190"/>
                  </a:lnTo>
                  <a:lnTo>
                    <a:pt x="5280" y="7092"/>
                  </a:lnTo>
                  <a:lnTo>
                    <a:pt x="4886" y="7033"/>
                  </a:lnTo>
                  <a:lnTo>
                    <a:pt x="4492" y="7013"/>
                  </a:lnTo>
                  <a:lnTo>
                    <a:pt x="4078" y="6993"/>
                  </a:lnTo>
                  <a:lnTo>
                    <a:pt x="14006" y="670"/>
                  </a:lnTo>
                  <a:lnTo>
                    <a:pt x="12706"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9"/>
            <p:cNvSpPr/>
            <p:nvPr/>
          </p:nvSpPr>
          <p:spPr>
            <a:xfrm>
              <a:off x="3432250" y="3663650"/>
              <a:ext cx="253150" cy="132000"/>
            </a:xfrm>
            <a:custGeom>
              <a:avLst/>
              <a:gdLst/>
              <a:ahLst/>
              <a:cxnLst/>
              <a:rect l="l" t="t" r="r" b="b"/>
              <a:pathLst>
                <a:path w="10126" h="5280" extrusionOk="0">
                  <a:moveTo>
                    <a:pt x="9983" y="941"/>
                  </a:moveTo>
                  <a:lnTo>
                    <a:pt x="10126" y="1024"/>
                  </a:lnTo>
                  <a:lnTo>
                    <a:pt x="10086" y="985"/>
                  </a:lnTo>
                  <a:lnTo>
                    <a:pt x="9983" y="941"/>
                  </a:lnTo>
                  <a:close/>
                  <a:moveTo>
                    <a:pt x="7545" y="0"/>
                  </a:moveTo>
                  <a:lnTo>
                    <a:pt x="7309" y="20"/>
                  </a:lnTo>
                  <a:lnTo>
                    <a:pt x="7073" y="39"/>
                  </a:lnTo>
                  <a:lnTo>
                    <a:pt x="6836" y="99"/>
                  </a:lnTo>
                  <a:lnTo>
                    <a:pt x="6600" y="158"/>
                  </a:lnTo>
                  <a:lnTo>
                    <a:pt x="6344" y="236"/>
                  </a:lnTo>
                  <a:lnTo>
                    <a:pt x="6088" y="335"/>
                  </a:lnTo>
                  <a:lnTo>
                    <a:pt x="5832" y="433"/>
                  </a:lnTo>
                  <a:lnTo>
                    <a:pt x="5576" y="571"/>
                  </a:lnTo>
                  <a:lnTo>
                    <a:pt x="5319" y="709"/>
                  </a:lnTo>
                  <a:lnTo>
                    <a:pt x="474" y="3506"/>
                  </a:lnTo>
                  <a:lnTo>
                    <a:pt x="375" y="3565"/>
                  </a:lnTo>
                  <a:lnTo>
                    <a:pt x="277" y="3664"/>
                  </a:lnTo>
                  <a:lnTo>
                    <a:pt x="198" y="3743"/>
                  </a:lnTo>
                  <a:lnTo>
                    <a:pt x="139" y="3861"/>
                  </a:lnTo>
                  <a:lnTo>
                    <a:pt x="80" y="3959"/>
                  </a:lnTo>
                  <a:lnTo>
                    <a:pt x="40" y="4078"/>
                  </a:lnTo>
                  <a:lnTo>
                    <a:pt x="21" y="4196"/>
                  </a:lnTo>
                  <a:lnTo>
                    <a:pt x="1" y="4314"/>
                  </a:lnTo>
                  <a:lnTo>
                    <a:pt x="21" y="4412"/>
                  </a:lnTo>
                  <a:lnTo>
                    <a:pt x="40" y="4491"/>
                  </a:lnTo>
                  <a:lnTo>
                    <a:pt x="80" y="4570"/>
                  </a:lnTo>
                  <a:lnTo>
                    <a:pt x="139" y="4609"/>
                  </a:lnTo>
                  <a:lnTo>
                    <a:pt x="1281" y="5279"/>
                  </a:lnTo>
                  <a:lnTo>
                    <a:pt x="1262" y="5259"/>
                  </a:lnTo>
                  <a:lnTo>
                    <a:pt x="1242" y="5240"/>
                  </a:lnTo>
                  <a:lnTo>
                    <a:pt x="1203" y="5200"/>
                  </a:lnTo>
                  <a:lnTo>
                    <a:pt x="1183" y="5161"/>
                  </a:lnTo>
                  <a:lnTo>
                    <a:pt x="1183" y="5102"/>
                  </a:lnTo>
                  <a:lnTo>
                    <a:pt x="1163" y="5082"/>
                  </a:lnTo>
                  <a:lnTo>
                    <a:pt x="1163" y="4984"/>
                  </a:lnTo>
                  <a:lnTo>
                    <a:pt x="1163" y="4866"/>
                  </a:lnTo>
                  <a:lnTo>
                    <a:pt x="1183" y="4747"/>
                  </a:lnTo>
                  <a:lnTo>
                    <a:pt x="1242" y="4629"/>
                  </a:lnTo>
                  <a:lnTo>
                    <a:pt x="1281" y="4531"/>
                  </a:lnTo>
                  <a:lnTo>
                    <a:pt x="1360" y="4412"/>
                  </a:lnTo>
                  <a:lnTo>
                    <a:pt x="1439" y="4334"/>
                  </a:lnTo>
                  <a:lnTo>
                    <a:pt x="1518" y="4235"/>
                  </a:lnTo>
                  <a:lnTo>
                    <a:pt x="1616" y="4176"/>
                  </a:lnTo>
                  <a:lnTo>
                    <a:pt x="6462" y="1379"/>
                  </a:lnTo>
                  <a:lnTo>
                    <a:pt x="6698" y="1261"/>
                  </a:lnTo>
                  <a:lnTo>
                    <a:pt x="6935" y="1143"/>
                  </a:lnTo>
                  <a:lnTo>
                    <a:pt x="7053" y="1083"/>
                  </a:lnTo>
                  <a:lnTo>
                    <a:pt x="7447" y="926"/>
                  </a:lnTo>
                  <a:lnTo>
                    <a:pt x="7506" y="906"/>
                  </a:lnTo>
                  <a:lnTo>
                    <a:pt x="7723" y="827"/>
                  </a:lnTo>
                  <a:lnTo>
                    <a:pt x="7939" y="768"/>
                  </a:lnTo>
                  <a:lnTo>
                    <a:pt x="8058" y="749"/>
                  </a:lnTo>
                  <a:lnTo>
                    <a:pt x="8412" y="689"/>
                  </a:lnTo>
                  <a:lnTo>
                    <a:pt x="8491" y="689"/>
                  </a:lnTo>
                  <a:lnTo>
                    <a:pt x="8688" y="670"/>
                  </a:lnTo>
                  <a:lnTo>
                    <a:pt x="8885" y="670"/>
                  </a:lnTo>
                  <a:lnTo>
                    <a:pt x="8983" y="689"/>
                  </a:lnTo>
                  <a:lnTo>
                    <a:pt x="9299" y="709"/>
                  </a:lnTo>
                  <a:lnTo>
                    <a:pt x="9377" y="729"/>
                  </a:lnTo>
                  <a:lnTo>
                    <a:pt x="9555" y="768"/>
                  </a:lnTo>
                  <a:lnTo>
                    <a:pt x="9732" y="827"/>
                  </a:lnTo>
                  <a:lnTo>
                    <a:pt x="9811" y="867"/>
                  </a:lnTo>
                  <a:lnTo>
                    <a:pt x="9983" y="941"/>
                  </a:lnTo>
                  <a:lnTo>
                    <a:pt x="9983" y="941"/>
                  </a:lnTo>
                  <a:lnTo>
                    <a:pt x="8983" y="355"/>
                  </a:lnTo>
                  <a:lnTo>
                    <a:pt x="8786" y="256"/>
                  </a:lnTo>
                  <a:lnTo>
                    <a:pt x="8609" y="177"/>
                  </a:lnTo>
                  <a:lnTo>
                    <a:pt x="8412" y="99"/>
                  </a:lnTo>
                  <a:lnTo>
                    <a:pt x="8195" y="59"/>
                  </a:lnTo>
                  <a:lnTo>
                    <a:pt x="7979" y="20"/>
                  </a:lnTo>
                  <a:lnTo>
                    <a:pt x="776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9"/>
            <p:cNvSpPr/>
            <p:nvPr/>
          </p:nvSpPr>
          <p:spPr>
            <a:xfrm>
              <a:off x="3461325" y="3680375"/>
              <a:ext cx="248225" cy="115750"/>
            </a:xfrm>
            <a:custGeom>
              <a:avLst/>
              <a:gdLst/>
              <a:ahLst/>
              <a:cxnLst/>
              <a:rect l="l" t="t" r="r" b="b"/>
              <a:pathLst>
                <a:path w="9929" h="4630" extrusionOk="0">
                  <a:moveTo>
                    <a:pt x="7525" y="1"/>
                  </a:moveTo>
                  <a:lnTo>
                    <a:pt x="7328" y="20"/>
                  </a:lnTo>
                  <a:lnTo>
                    <a:pt x="7249" y="20"/>
                  </a:lnTo>
                  <a:lnTo>
                    <a:pt x="6895" y="80"/>
                  </a:lnTo>
                  <a:lnTo>
                    <a:pt x="6776" y="99"/>
                  </a:lnTo>
                  <a:lnTo>
                    <a:pt x="6560" y="158"/>
                  </a:lnTo>
                  <a:lnTo>
                    <a:pt x="6343" y="237"/>
                  </a:lnTo>
                  <a:lnTo>
                    <a:pt x="6284" y="257"/>
                  </a:lnTo>
                  <a:lnTo>
                    <a:pt x="5890" y="414"/>
                  </a:lnTo>
                  <a:lnTo>
                    <a:pt x="5772" y="474"/>
                  </a:lnTo>
                  <a:lnTo>
                    <a:pt x="5535" y="592"/>
                  </a:lnTo>
                  <a:lnTo>
                    <a:pt x="5299" y="710"/>
                  </a:lnTo>
                  <a:lnTo>
                    <a:pt x="453" y="3507"/>
                  </a:lnTo>
                  <a:lnTo>
                    <a:pt x="355" y="3566"/>
                  </a:lnTo>
                  <a:lnTo>
                    <a:pt x="276" y="3665"/>
                  </a:lnTo>
                  <a:lnTo>
                    <a:pt x="197" y="3743"/>
                  </a:lnTo>
                  <a:lnTo>
                    <a:pt x="118" y="3862"/>
                  </a:lnTo>
                  <a:lnTo>
                    <a:pt x="79" y="3960"/>
                  </a:lnTo>
                  <a:lnTo>
                    <a:pt x="20" y="4078"/>
                  </a:lnTo>
                  <a:lnTo>
                    <a:pt x="0" y="4197"/>
                  </a:lnTo>
                  <a:lnTo>
                    <a:pt x="0" y="4315"/>
                  </a:lnTo>
                  <a:lnTo>
                    <a:pt x="0" y="4413"/>
                  </a:lnTo>
                  <a:lnTo>
                    <a:pt x="20" y="4433"/>
                  </a:lnTo>
                  <a:lnTo>
                    <a:pt x="20" y="4492"/>
                  </a:lnTo>
                  <a:lnTo>
                    <a:pt x="40" y="4531"/>
                  </a:lnTo>
                  <a:lnTo>
                    <a:pt x="79" y="4571"/>
                  </a:lnTo>
                  <a:lnTo>
                    <a:pt x="99" y="4590"/>
                  </a:lnTo>
                  <a:lnTo>
                    <a:pt x="177" y="4630"/>
                  </a:lnTo>
                  <a:lnTo>
                    <a:pt x="355" y="4630"/>
                  </a:lnTo>
                  <a:lnTo>
                    <a:pt x="453" y="4571"/>
                  </a:lnTo>
                  <a:lnTo>
                    <a:pt x="5319" y="1774"/>
                  </a:lnTo>
                  <a:lnTo>
                    <a:pt x="5634" y="1596"/>
                  </a:lnTo>
                  <a:lnTo>
                    <a:pt x="5949" y="1458"/>
                  </a:lnTo>
                  <a:lnTo>
                    <a:pt x="6245" y="1360"/>
                  </a:lnTo>
                  <a:lnTo>
                    <a:pt x="6560" y="1281"/>
                  </a:lnTo>
                  <a:lnTo>
                    <a:pt x="6855" y="1222"/>
                  </a:lnTo>
                  <a:lnTo>
                    <a:pt x="7131" y="1202"/>
                  </a:lnTo>
                  <a:lnTo>
                    <a:pt x="7407" y="1202"/>
                  </a:lnTo>
                  <a:lnTo>
                    <a:pt x="7663" y="1242"/>
                  </a:lnTo>
                  <a:lnTo>
                    <a:pt x="7840" y="1281"/>
                  </a:lnTo>
                  <a:lnTo>
                    <a:pt x="8017" y="1340"/>
                  </a:lnTo>
                  <a:lnTo>
                    <a:pt x="8175" y="1419"/>
                  </a:lnTo>
                  <a:lnTo>
                    <a:pt x="8333" y="1498"/>
                  </a:lnTo>
                  <a:lnTo>
                    <a:pt x="8451" y="1577"/>
                  </a:lnTo>
                  <a:lnTo>
                    <a:pt x="8549" y="1636"/>
                  </a:lnTo>
                  <a:lnTo>
                    <a:pt x="8648" y="1734"/>
                  </a:lnTo>
                  <a:lnTo>
                    <a:pt x="8726" y="1813"/>
                  </a:lnTo>
                  <a:lnTo>
                    <a:pt x="8845" y="1931"/>
                  </a:lnTo>
                  <a:lnTo>
                    <a:pt x="8904" y="1990"/>
                  </a:lnTo>
                  <a:lnTo>
                    <a:pt x="9061" y="2227"/>
                  </a:lnTo>
                  <a:lnTo>
                    <a:pt x="9101" y="2266"/>
                  </a:lnTo>
                  <a:lnTo>
                    <a:pt x="9140" y="2305"/>
                  </a:lnTo>
                  <a:lnTo>
                    <a:pt x="9199" y="2325"/>
                  </a:lnTo>
                  <a:lnTo>
                    <a:pt x="9278" y="2325"/>
                  </a:lnTo>
                  <a:lnTo>
                    <a:pt x="9377" y="2305"/>
                  </a:lnTo>
                  <a:lnTo>
                    <a:pt x="9475" y="2266"/>
                  </a:lnTo>
                  <a:lnTo>
                    <a:pt x="9574" y="2187"/>
                  </a:lnTo>
                  <a:lnTo>
                    <a:pt x="9672" y="2089"/>
                  </a:lnTo>
                  <a:lnTo>
                    <a:pt x="9751" y="1971"/>
                  </a:lnTo>
                  <a:lnTo>
                    <a:pt x="9830" y="1872"/>
                  </a:lnTo>
                  <a:lnTo>
                    <a:pt x="9869" y="1754"/>
                  </a:lnTo>
                  <a:lnTo>
                    <a:pt x="9908" y="1636"/>
                  </a:lnTo>
                  <a:lnTo>
                    <a:pt x="9928" y="1518"/>
                  </a:lnTo>
                  <a:lnTo>
                    <a:pt x="9928" y="1419"/>
                  </a:lnTo>
                  <a:lnTo>
                    <a:pt x="9908" y="1321"/>
                  </a:lnTo>
                  <a:lnTo>
                    <a:pt x="9869" y="1242"/>
                  </a:lnTo>
                  <a:lnTo>
                    <a:pt x="9672" y="966"/>
                  </a:lnTo>
                  <a:lnTo>
                    <a:pt x="9436" y="710"/>
                  </a:lnTo>
                  <a:lnTo>
                    <a:pt x="9180" y="493"/>
                  </a:lnTo>
                  <a:lnTo>
                    <a:pt x="8923" y="316"/>
                  </a:lnTo>
                  <a:lnTo>
                    <a:pt x="8648" y="198"/>
                  </a:lnTo>
                  <a:lnTo>
                    <a:pt x="8569" y="158"/>
                  </a:lnTo>
                  <a:lnTo>
                    <a:pt x="8392" y="99"/>
                  </a:lnTo>
                  <a:lnTo>
                    <a:pt x="8214" y="60"/>
                  </a:lnTo>
                  <a:lnTo>
                    <a:pt x="8136" y="40"/>
                  </a:lnTo>
                  <a:lnTo>
                    <a:pt x="7820" y="20"/>
                  </a:lnTo>
                  <a:lnTo>
                    <a:pt x="7722" y="1"/>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9"/>
            <p:cNvSpPr/>
            <p:nvPr/>
          </p:nvSpPr>
          <p:spPr>
            <a:xfrm>
              <a:off x="3141225" y="3451875"/>
              <a:ext cx="253150" cy="132000"/>
            </a:xfrm>
            <a:custGeom>
              <a:avLst/>
              <a:gdLst/>
              <a:ahLst/>
              <a:cxnLst/>
              <a:rect l="l" t="t" r="r" b="b"/>
              <a:pathLst>
                <a:path w="10126" h="5280" extrusionOk="0">
                  <a:moveTo>
                    <a:pt x="10030" y="970"/>
                  </a:moveTo>
                  <a:lnTo>
                    <a:pt x="10125" y="1025"/>
                  </a:lnTo>
                  <a:lnTo>
                    <a:pt x="10066" y="986"/>
                  </a:lnTo>
                  <a:lnTo>
                    <a:pt x="10030" y="970"/>
                  </a:lnTo>
                  <a:close/>
                  <a:moveTo>
                    <a:pt x="7545" y="1"/>
                  </a:moveTo>
                  <a:lnTo>
                    <a:pt x="7308" y="20"/>
                  </a:lnTo>
                  <a:lnTo>
                    <a:pt x="7072" y="40"/>
                  </a:lnTo>
                  <a:lnTo>
                    <a:pt x="6836" y="99"/>
                  </a:lnTo>
                  <a:lnTo>
                    <a:pt x="6580" y="158"/>
                  </a:lnTo>
                  <a:lnTo>
                    <a:pt x="6343" y="237"/>
                  </a:lnTo>
                  <a:lnTo>
                    <a:pt x="6087" y="336"/>
                  </a:lnTo>
                  <a:lnTo>
                    <a:pt x="5831" y="434"/>
                  </a:lnTo>
                  <a:lnTo>
                    <a:pt x="5575" y="572"/>
                  </a:lnTo>
                  <a:lnTo>
                    <a:pt x="5319" y="710"/>
                  </a:lnTo>
                  <a:lnTo>
                    <a:pt x="473" y="3507"/>
                  </a:lnTo>
                  <a:lnTo>
                    <a:pt x="375" y="3586"/>
                  </a:lnTo>
                  <a:lnTo>
                    <a:pt x="276" y="3665"/>
                  </a:lnTo>
                  <a:lnTo>
                    <a:pt x="197" y="3743"/>
                  </a:lnTo>
                  <a:lnTo>
                    <a:pt x="138" y="3862"/>
                  </a:lnTo>
                  <a:lnTo>
                    <a:pt x="79" y="3960"/>
                  </a:lnTo>
                  <a:lnTo>
                    <a:pt x="40" y="4078"/>
                  </a:lnTo>
                  <a:lnTo>
                    <a:pt x="0" y="4197"/>
                  </a:lnTo>
                  <a:lnTo>
                    <a:pt x="0" y="4315"/>
                  </a:lnTo>
                  <a:lnTo>
                    <a:pt x="0" y="4413"/>
                  </a:lnTo>
                  <a:lnTo>
                    <a:pt x="40" y="4492"/>
                  </a:lnTo>
                  <a:lnTo>
                    <a:pt x="79" y="4571"/>
                  </a:lnTo>
                  <a:lnTo>
                    <a:pt x="138" y="4610"/>
                  </a:lnTo>
                  <a:lnTo>
                    <a:pt x="1281" y="5280"/>
                  </a:lnTo>
                  <a:lnTo>
                    <a:pt x="1261" y="5260"/>
                  </a:lnTo>
                  <a:lnTo>
                    <a:pt x="1241" y="5241"/>
                  </a:lnTo>
                  <a:lnTo>
                    <a:pt x="1202" y="5201"/>
                  </a:lnTo>
                  <a:lnTo>
                    <a:pt x="1182" y="5162"/>
                  </a:lnTo>
                  <a:lnTo>
                    <a:pt x="1163" y="5122"/>
                  </a:lnTo>
                  <a:lnTo>
                    <a:pt x="1163" y="5083"/>
                  </a:lnTo>
                  <a:lnTo>
                    <a:pt x="1143" y="4984"/>
                  </a:lnTo>
                  <a:lnTo>
                    <a:pt x="1163" y="4866"/>
                  </a:lnTo>
                  <a:lnTo>
                    <a:pt x="1182" y="4748"/>
                  </a:lnTo>
                  <a:lnTo>
                    <a:pt x="1222" y="4630"/>
                  </a:lnTo>
                  <a:lnTo>
                    <a:pt x="1281" y="4531"/>
                  </a:lnTo>
                  <a:lnTo>
                    <a:pt x="1360" y="4413"/>
                  </a:lnTo>
                  <a:lnTo>
                    <a:pt x="1438" y="4334"/>
                  </a:lnTo>
                  <a:lnTo>
                    <a:pt x="1517" y="4256"/>
                  </a:lnTo>
                  <a:lnTo>
                    <a:pt x="1616" y="4177"/>
                  </a:lnTo>
                  <a:lnTo>
                    <a:pt x="6461" y="1380"/>
                  </a:lnTo>
                  <a:lnTo>
                    <a:pt x="6698" y="1261"/>
                  </a:lnTo>
                  <a:lnTo>
                    <a:pt x="6934" y="1143"/>
                  </a:lnTo>
                  <a:lnTo>
                    <a:pt x="7052" y="1084"/>
                  </a:lnTo>
                  <a:lnTo>
                    <a:pt x="7446" y="927"/>
                  </a:lnTo>
                  <a:lnTo>
                    <a:pt x="7505" y="907"/>
                  </a:lnTo>
                  <a:lnTo>
                    <a:pt x="7722" y="828"/>
                  </a:lnTo>
                  <a:lnTo>
                    <a:pt x="7939" y="769"/>
                  </a:lnTo>
                  <a:lnTo>
                    <a:pt x="8057" y="749"/>
                  </a:lnTo>
                  <a:lnTo>
                    <a:pt x="8411" y="690"/>
                  </a:lnTo>
                  <a:lnTo>
                    <a:pt x="8490" y="690"/>
                  </a:lnTo>
                  <a:lnTo>
                    <a:pt x="8687" y="671"/>
                  </a:lnTo>
                  <a:lnTo>
                    <a:pt x="8884" y="671"/>
                  </a:lnTo>
                  <a:lnTo>
                    <a:pt x="8983" y="690"/>
                  </a:lnTo>
                  <a:lnTo>
                    <a:pt x="9298" y="730"/>
                  </a:lnTo>
                  <a:lnTo>
                    <a:pt x="9377" y="730"/>
                  </a:lnTo>
                  <a:lnTo>
                    <a:pt x="9554" y="789"/>
                  </a:lnTo>
                  <a:lnTo>
                    <a:pt x="9731" y="828"/>
                  </a:lnTo>
                  <a:lnTo>
                    <a:pt x="9790" y="868"/>
                  </a:lnTo>
                  <a:lnTo>
                    <a:pt x="10030" y="970"/>
                  </a:lnTo>
                  <a:lnTo>
                    <a:pt x="8963" y="355"/>
                  </a:lnTo>
                  <a:lnTo>
                    <a:pt x="8786" y="257"/>
                  </a:lnTo>
                  <a:lnTo>
                    <a:pt x="8608" y="178"/>
                  </a:lnTo>
                  <a:lnTo>
                    <a:pt x="8392" y="99"/>
                  </a:lnTo>
                  <a:lnTo>
                    <a:pt x="8195" y="60"/>
                  </a:lnTo>
                  <a:lnTo>
                    <a:pt x="7978" y="20"/>
                  </a:lnTo>
                  <a:lnTo>
                    <a:pt x="776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9"/>
            <p:cNvSpPr/>
            <p:nvPr/>
          </p:nvSpPr>
          <p:spPr>
            <a:xfrm>
              <a:off x="3169775" y="3468625"/>
              <a:ext cx="248725" cy="115750"/>
            </a:xfrm>
            <a:custGeom>
              <a:avLst/>
              <a:gdLst/>
              <a:ahLst/>
              <a:cxnLst/>
              <a:rect l="l" t="t" r="r" b="b"/>
              <a:pathLst>
                <a:path w="9949" h="4630" extrusionOk="0">
                  <a:moveTo>
                    <a:pt x="7545" y="1"/>
                  </a:moveTo>
                  <a:lnTo>
                    <a:pt x="7348" y="20"/>
                  </a:lnTo>
                  <a:lnTo>
                    <a:pt x="7269" y="20"/>
                  </a:lnTo>
                  <a:lnTo>
                    <a:pt x="6915" y="79"/>
                  </a:lnTo>
                  <a:lnTo>
                    <a:pt x="6797" y="99"/>
                  </a:lnTo>
                  <a:lnTo>
                    <a:pt x="6580" y="158"/>
                  </a:lnTo>
                  <a:lnTo>
                    <a:pt x="6363" y="237"/>
                  </a:lnTo>
                  <a:lnTo>
                    <a:pt x="6304" y="257"/>
                  </a:lnTo>
                  <a:lnTo>
                    <a:pt x="5910" y="414"/>
                  </a:lnTo>
                  <a:lnTo>
                    <a:pt x="5792" y="473"/>
                  </a:lnTo>
                  <a:lnTo>
                    <a:pt x="5556" y="591"/>
                  </a:lnTo>
                  <a:lnTo>
                    <a:pt x="5319" y="710"/>
                  </a:lnTo>
                  <a:lnTo>
                    <a:pt x="474" y="3507"/>
                  </a:lnTo>
                  <a:lnTo>
                    <a:pt x="375" y="3586"/>
                  </a:lnTo>
                  <a:lnTo>
                    <a:pt x="296" y="3664"/>
                  </a:lnTo>
                  <a:lnTo>
                    <a:pt x="218" y="3743"/>
                  </a:lnTo>
                  <a:lnTo>
                    <a:pt x="139" y="3861"/>
                  </a:lnTo>
                  <a:lnTo>
                    <a:pt x="80" y="3960"/>
                  </a:lnTo>
                  <a:lnTo>
                    <a:pt x="40" y="4078"/>
                  </a:lnTo>
                  <a:lnTo>
                    <a:pt x="21" y="4196"/>
                  </a:lnTo>
                  <a:lnTo>
                    <a:pt x="1" y="4314"/>
                  </a:lnTo>
                  <a:lnTo>
                    <a:pt x="21" y="4413"/>
                  </a:lnTo>
                  <a:lnTo>
                    <a:pt x="21" y="4452"/>
                  </a:lnTo>
                  <a:lnTo>
                    <a:pt x="40" y="4492"/>
                  </a:lnTo>
                  <a:lnTo>
                    <a:pt x="60" y="4531"/>
                  </a:lnTo>
                  <a:lnTo>
                    <a:pt x="99" y="4571"/>
                  </a:lnTo>
                  <a:lnTo>
                    <a:pt x="119" y="4590"/>
                  </a:lnTo>
                  <a:lnTo>
                    <a:pt x="178" y="4630"/>
                  </a:lnTo>
                  <a:lnTo>
                    <a:pt x="375" y="4630"/>
                  </a:lnTo>
                  <a:lnTo>
                    <a:pt x="474" y="4571"/>
                  </a:lnTo>
                  <a:lnTo>
                    <a:pt x="5319" y="1773"/>
                  </a:lnTo>
                  <a:lnTo>
                    <a:pt x="5654" y="1596"/>
                  </a:lnTo>
                  <a:lnTo>
                    <a:pt x="5969" y="1458"/>
                  </a:lnTo>
                  <a:lnTo>
                    <a:pt x="6265" y="1360"/>
                  </a:lnTo>
                  <a:lnTo>
                    <a:pt x="6580" y="1281"/>
                  </a:lnTo>
                  <a:lnTo>
                    <a:pt x="6876" y="1222"/>
                  </a:lnTo>
                  <a:lnTo>
                    <a:pt x="7151" y="1202"/>
                  </a:lnTo>
                  <a:lnTo>
                    <a:pt x="7427" y="1202"/>
                  </a:lnTo>
                  <a:lnTo>
                    <a:pt x="7683" y="1242"/>
                  </a:lnTo>
                  <a:lnTo>
                    <a:pt x="7860" y="1281"/>
                  </a:lnTo>
                  <a:lnTo>
                    <a:pt x="8038" y="1340"/>
                  </a:lnTo>
                  <a:lnTo>
                    <a:pt x="8195" y="1419"/>
                  </a:lnTo>
                  <a:lnTo>
                    <a:pt x="8353" y="1498"/>
                  </a:lnTo>
                  <a:lnTo>
                    <a:pt x="8471" y="1576"/>
                  </a:lnTo>
                  <a:lnTo>
                    <a:pt x="8570" y="1635"/>
                  </a:lnTo>
                  <a:lnTo>
                    <a:pt x="8668" y="1734"/>
                  </a:lnTo>
                  <a:lnTo>
                    <a:pt x="8747" y="1813"/>
                  </a:lnTo>
                  <a:lnTo>
                    <a:pt x="8865" y="1931"/>
                  </a:lnTo>
                  <a:lnTo>
                    <a:pt x="8924" y="2010"/>
                  </a:lnTo>
                  <a:lnTo>
                    <a:pt x="9082" y="2226"/>
                  </a:lnTo>
                  <a:lnTo>
                    <a:pt x="9101" y="2266"/>
                  </a:lnTo>
                  <a:lnTo>
                    <a:pt x="9161" y="2305"/>
                  </a:lnTo>
                  <a:lnTo>
                    <a:pt x="9220" y="2325"/>
                  </a:lnTo>
                  <a:lnTo>
                    <a:pt x="9298" y="2325"/>
                  </a:lnTo>
                  <a:lnTo>
                    <a:pt x="9397" y="2305"/>
                  </a:lnTo>
                  <a:lnTo>
                    <a:pt x="9476" y="2266"/>
                  </a:lnTo>
                  <a:lnTo>
                    <a:pt x="9594" y="2187"/>
                  </a:lnTo>
                  <a:lnTo>
                    <a:pt x="9692" y="2089"/>
                  </a:lnTo>
                  <a:lnTo>
                    <a:pt x="9771" y="1970"/>
                  </a:lnTo>
                  <a:lnTo>
                    <a:pt x="9850" y="1872"/>
                  </a:lnTo>
                  <a:lnTo>
                    <a:pt x="9889" y="1754"/>
                  </a:lnTo>
                  <a:lnTo>
                    <a:pt x="9929" y="1635"/>
                  </a:lnTo>
                  <a:lnTo>
                    <a:pt x="9948" y="1517"/>
                  </a:lnTo>
                  <a:lnTo>
                    <a:pt x="9948" y="1419"/>
                  </a:lnTo>
                  <a:lnTo>
                    <a:pt x="9929" y="1320"/>
                  </a:lnTo>
                  <a:lnTo>
                    <a:pt x="9889" y="1242"/>
                  </a:lnTo>
                  <a:lnTo>
                    <a:pt x="9692" y="966"/>
                  </a:lnTo>
                  <a:lnTo>
                    <a:pt x="9456" y="710"/>
                  </a:lnTo>
                  <a:lnTo>
                    <a:pt x="9200" y="493"/>
                  </a:lnTo>
                  <a:lnTo>
                    <a:pt x="8924" y="316"/>
                  </a:lnTo>
                  <a:lnTo>
                    <a:pt x="8648" y="198"/>
                  </a:lnTo>
                  <a:lnTo>
                    <a:pt x="8589" y="158"/>
                  </a:lnTo>
                  <a:lnTo>
                    <a:pt x="8412" y="119"/>
                  </a:lnTo>
                  <a:lnTo>
                    <a:pt x="8235" y="60"/>
                  </a:lnTo>
                  <a:lnTo>
                    <a:pt x="8156" y="60"/>
                  </a:lnTo>
                  <a:lnTo>
                    <a:pt x="7841" y="20"/>
                  </a:lnTo>
                  <a:lnTo>
                    <a:pt x="7742" y="1"/>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9"/>
            <p:cNvSpPr/>
            <p:nvPr/>
          </p:nvSpPr>
          <p:spPr>
            <a:xfrm>
              <a:off x="3094450" y="3594700"/>
              <a:ext cx="500" cy="4450"/>
            </a:xfrm>
            <a:custGeom>
              <a:avLst/>
              <a:gdLst/>
              <a:ahLst/>
              <a:cxnLst/>
              <a:rect l="l" t="t" r="r" b="b"/>
              <a:pathLst>
                <a:path w="20" h="178" extrusionOk="0">
                  <a:moveTo>
                    <a:pt x="20" y="0"/>
                  </a:moveTo>
                  <a:lnTo>
                    <a:pt x="20" y="0"/>
                  </a:lnTo>
                  <a:lnTo>
                    <a:pt x="20" y="0"/>
                  </a:lnTo>
                  <a:lnTo>
                    <a:pt x="0" y="178"/>
                  </a:lnTo>
                  <a:lnTo>
                    <a:pt x="0" y="178"/>
                  </a:lnTo>
                  <a:lnTo>
                    <a:pt x="0" y="178"/>
                  </a:lnTo>
                  <a:lnTo>
                    <a:pt x="20" y="0"/>
                  </a:lnTo>
                  <a:lnTo>
                    <a:pt x="2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9"/>
            <p:cNvSpPr/>
            <p:nvPr/>
          </p:nvSpPr>
          <p:spPr>
            <a:xfrm>
              <a:off x="3099850" y="3578925"/>
              <a:ext cx="1500" cy="2500"/>
            </a:xfrm>
            <a:custGeom>
              <a:avLst/>
              <a:gdLst/>
              <a:ahLst/>
              <a:cxnLst/>
              <a:rect l="l" t="t" r="r" b="b"/>
              <a:pathLst>
                <a:path w="60" h="100" extrusionOk="0">
                  <a:moveTo>
                    <a:pt x="60" y="1"/>
                  </a:moveTo>
                  <a:lnTo>
                    <a:pt x="60" y="1"/>
                  </a:lnTo>
                  <a:lnTo>
                    <a:pt x="60" y="1"/>
                  </a:lnTo>
                  <a:lnTo>
                    <a:pt x="1" y="99"/>
                  </a:lnTo>
                  <a:lnTo>
                    <a:pt x="1" y="99"/>
                  </a:lnTo>
                  <a:lnTo>
                    <a:pt x="1" y="99"/>
                  </a:lnTo>
                  <a:lnTo>
                    <a:pt x="60" y="1"/>
                  </a:lnTo>
                  <a:lnTo>
                    <a:pt x="6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9"/>
            <p:cNvSpPr/>
            <p:nvPr/>
          </p:nvSpPr>
          <p:spPr>
            <a:xfrm>
              <a:off x="3102325" y="3574500"/>
              <a:ext cx="1975" cy="2500"/>
            </a:xfrm>
            <a:custGeom>
              <a:avLst/>
              <a:gdLst/>
              <a:ahLst/>
              <a:cxnLst/>
              <a:rect l="l" t="t" r="r" b="b"/>
              <a:pathLst>
                <a:path w="79" h="100" extrusionOk="0">
                  <a:moveTo>
                    <a:pt x="79" y="1"/>
                  </a:moveTo>
                  <a:lnTo>
                    <a:pt x="0" y="99"/>
                  </a:lnTo>
                  <a:lnTo>
                    <a:pt x="20" y="99"/>
                  </a:lnTo>
                  <a:lnTo>
                    <a:pt x="7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9"/>
            <p:cNvSpPr/>
            <p:nvPr/>
          </p:nvSpPr>
          <p:spPr>
            <a:xfrm>
              <a:off x="3095425" y="3588775"/>
              <a:ext cx="1000" cy="3475"/>
            </a:xfrm>
            <a:custGeom>
              <a:avLst/>
              <a:gdLst/>
              <a:ahLst/>
              <a:cxnLst/>
              <a:rect l="l" t="t" r="r" b="b"/>
              <a:pathLst>
                <a:path w="40" h="139" extrusionOk="0">
                  <a:moveTo>
                    <a:pt x="40" y="1"/>
                  </a:moveTo>
                  <a:lnTo>
                    <a:pt x="40" y="1"/>
                  </a:lnTo>
                  <a:lnTo>
                    <a:pt x="40" y="1"/>
                  </a:lnTo>
                  <a:lnTo>
                    <a:pt x="0" y="139"/>
                  </a:lnTo>
                  <a:lnTo>
                    <a:pt x="0" y="139"/>
                  </a:lnTo>
                  <a:lnTo>
                    <a:pt x="0" y="139"/>
                  </a:lnTo>
                  <a:lnTo>
                    <a:pt x="40" y="1"/>
                  </a:lnTo>
                  <a:lnTo>
                    <a:pt x="4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9"/>
            <p:cNvSpPr/>
            <p:nvPr/>
          </p:nvSpPr>
          <p:spPr>
            <a:xfrm>
              <a:off x="3097400" y="3583375"/>
              <a:ext cx="1000" cy="2975"/>
            </a:xfrm>
            <a:custGeom>
              <a:avLst/>
              <a:gdLst/>
              <a:ahLst/>
              <a:cxnLst/>
              <a:rect l="l" t="t" r="r" b="b"/>
              <a:pathLst>
                <a:path w="40" h="119" extrusionOk="0">
                  <a:moveTo>
                    <a:pt x="40" y="0"/>
                  </a:moveTo>
                  <a:lnTo>
                    <a:pt x="40" y="0"/>
                  </a:lnTo>
                  <a:lnTo>
                    <a:pt x="40" y="0"/>
                  </a:lnTo>
                  <a:lnTo>
                    <a:pt x="0" y="118"/>
                  </a:lnTo>
                  <a:lnTo>
                    <a:pt x="0" y="118"/>
                  </a:lnTo>
                  <a:lnTo>
                    <a:pt x="0" y="118"/>
                  </a:lnTo>
                  <a:lnTo>
                    <a:pt x="40" y="0"/>
                  </a:lnTo>
                  <a:lnTo>
                    <a:pt x="4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9"/>
            <p:cNvSpPr/>
            <p:nvPr/>
          </p:nvSpPr>
          <p:spPr>
            <a:xfrm>
              <a:off x="3105775" y="3571050"/>
              <a:ext cx="1975" cy="2000"/>
            </a:xfrm>
            <a:custGeom>
              <a:avLst/>
              <a:gdLst/>
              <a:ahLst/>
              <a:cxnLst/>
              <a:rect l="l" t="t" r="r" b="b"/>
              <a:pathLst>
                <a:path w="79" h="80" extrusionOk="0">
                  <a:moveTo>
                    <a:pt x="79" y="1"/>
                  </a:moveTo>
                  <a:lnTo>
                    <a:pt x="79" y="1"/>
                  </a:lnTo>
                  <a:lnTo>
                    <a:pt x="79" y="1"/>
                  </a:lnTo>
                  <a:lnTo>
                    <a:pt x="0" y="80"/>
                  </a:lnTo>
                  <a:lnTo>
                    <a:pt x="0" y="80"/>
                  </a:lnTo>
                  <a:lnTo>
                    <a:pt x="0" y="80"/>
                  </a:lnTo>
                  <a:lnTo>
                    <a:pt x="79" y="1"/>
                  </a:lnTo>
                  <a:lnTo>
                    <a:pt x="7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9"/>
            <p:cNvSpPr/>
            <p:nvPr/>
          </p:nvSpPr>
          <p:spPr>
            <a:xfrm>
              <a:off x="3093950" y="3601100"/>
              <a:ext cx="25" cy="6925"/>
            </a:xfrm>
            <a:custGeom>
              <a:avLst/>
              <a:gdLst/>
              <a:ahLst/>
              <a:cxnLst/>
              <a:rect l="l" t="t" r="r" b="b"/>
              <a:pathLst>
                <a:path w="1" h="277" extrusionOk="0">
                  <a:moveTo>
                    <a:pt x="0" y="0"/>
                  </a:moveTo>
                  <a:lnTo>
                    <a:pt x="0" y="0"/>
                  </a:lnTo>
                  <a:lnTo>
                    <a:pt x="0" y="276"/>
                  </a:lnTo>
                  <a:lnTo>
                    <a:pt x="0" y="276"/>
                  </a:lnTo>
                  <a:lnTo>
                    <a:pt x="0" y="276"/>
                  </a:lnTo>
                  <a:lnTo>
                    <a:pt x="0" y="0"/>
                  </a:lnTo>
                  <a:lnTo>
                    <a:pt x="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9"/>
            <p:cNvSpPr/>
            <p:nvPr/>
          </p:nvSpPr>
          <p:spPr>
            <a:xfrm>
              <a:off x="3118575" y="3565150"/>
              <a:ext cx="2475" cy="525"/>
            </a:xfrm>
            <a:custGeom>
              <a:avLst/>
              <a:gdLst/>
              <a:ahLst/>
              <a:cxnLst/>
              <a:rect l="l" t="t" r="r" b="b"/>
              <a:pathLst>
                <a:path w="99" h="21" extrusionOk="0">
                  <a:moveTo>
                    <a:pt x="99" y="0"/>
                  </a:moveTo>
                  <a:lnTo>
                    <a:pt x="99" y="0"/>
                  </a:lnTo>
                  <a:lnTo>
                    <a:pt x="99" y="0"/>
                  </a:lnTo>
                  <a:lnTo>
                    <a:pt x="0" y="20"/>
                  </a:lnTo>
                  <a:lnTo>
                    <a:pt x="0" y="20"/>
                  </a:lnTo>
                  <a:lnTo>
                    <a:pt x="0" y="20"/>
                  </a:lnTo>
                  <a:lnTo>
                    <a:pt x="99" y="0"/>
                  </a:lnTo>
                  <a:lnTo>
                    <a:pt x="99"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9"/>
            <p:cNvSpPr/>
            <p:nvPr/>
          </p:nvSpPr>
          <p:spPr>
            <a:xfrm>
              <a:off x="3123500" y="3564650"/>
              <a:ext cx="2475" cy="25"/>
            </a:xfrm>
            <a:custGeom>
              <a:avLst/>
              <a:gdLst/>
              <a:ahLst/>
              <a:cxnLst/>
              <a:rect l="l" t="t" r="r" b="b"/>
              <a:pathLst>
                <a:path w="99" h="1" extrusionOk="0">
                  <a:moveTo>
                    <a:pt x="99" y="1"/>
                  </a:moveTo>
                  <a:lnTo>
                    <a:pt x="99" y="1"/>
                  </a:lnTo>
                  <a:lnTo>
                    <a:pt x="99" y="1"/>
                  </a:lnTo>
                  <a:lnTo>
                    <a:pt x="0" y="1"/>
                  </a:lnTo>
                  <a:lnTo>
                    <a:pt x="0" y="1"/>
                  </a:lnTo>
                  <a:lnTo>
                    <a:pt x="0" y="1"/>
                  </a:lnTo>
                  <a:lnTo>
                    <a:pt x="99" y="1"/>
                  </a:lnTo>
                  <a:lnTo>
                    <a:pt x="9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9"/>
            <p:cNvSpPr/>
            <p:nvPr/>
          </p:nvSpPr>
          <p:spPr>
            <a:xfrm>
              <a:off x="3114125" y="3566625"/>
              <a:ext cx="2000" cy="1000"/>
            </a:xfrm>
            <a:custGeom>
              <a:avLst/>
              <a:gdLst/>
              <a:ahLst/>
              <a:cxnLst/>
              <a:rect l="l" t="t" r="r" b="b"/>
              <a:pathLst>
                <a:path w="80" h="40" extrusionOk="0">
                  <a:moveTo>
                    <a:pt x="80" y="0"/>
                  </a:moveTo>
                  <a:lnTo>
                    <a:pt x="80" y="0"/>
                  </a:lnTo>
                  <a:lnTo>
                    <a:pt x="80" y="0"/>
                  </a:lnTo>
                  <a:lnTo>
                    <a:pt x="1" y="40"/>
                  </a:lnTo>
                  <a:lnTo>
                    <a:pt x="1" y="40"/>
                  </a:lnTo>
                  <a:lnTo>
                    <a:pt x="1" y="40"/>
                  </a:lnTo>
                  <a:lnTo>
                    <a:pt x="80" y="0"/>
                  </a:lnTo>
                  <a:lnTo>
                    <a:pt x="8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9"/>
            <p:cNvSpPr/>
            <p:nvPr/>
          </p:nvSpPr>
          <p:spPr>
            <a:xfrm>
              <a:off x="3109700" y="3568600"/>
              <a:ext cx="2000" cy="1500"/>
            </a:xfrm>
            <a:custGeom>
              <a:avLst/>
              <a:gdLst/>
              <a:ahLst/>
              <a:cxnLst/>
              <a:rect l="l" t="t" r="r" b="b"/>
              <a:pathLst>
                <a:path w="80" h="60" extrusionOk="0">
                  <a:moveTo>
                    <a:pt x="79" y="0"/>
                  </a:moveTo>
                  <a:lnTo>
                    <a:pt x="79" y="0"/>
                  </a:lnTo>
                  <a:lnTo>
                    <a:pt x="79" y="0"/>
                  </a:lnTo>
                  <a:lnTo>
                    <a:pt x="1" y="59"/>
                  </a:lnTo>
                  <a:lnTo>
                    <a:pt x="1" y="59"/>
                  </a:lnTo>
                  <a:lnTo>
                    <a:pt x="1" y="59"/>
                  </a:lnTo>
                  <a:lnTo>
                    <a:pt x="79" y="0"/>
                  </a:lnTo>
                  <a:lnTo>
                    <a:pt x="79"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9"/>
            <p:cNvSpPr/>
            <p:nvPr/>
          </p:nvSpPr>
          <p:spPr>
            <a:xfrm>
              <a:off x="3095425" y="3517875"/>
              <a:ext cx="191575" cy="182725"/>
            </a:xfrm>
            <a:custGeom>
              <a:avLst/>
              <a:gdLst/>
              <a:ahLst/>
              <a:cxnLst/>
              <a:rect l="l" t="t" r="r" b="b"/>
              <a:pathLst>
                <a:path w="7663" h="7309" extrusionOk="0">
                  <a:moveTo>
                    <a:pt x="156" y="815"/>
                  </a:moveTo>
                  <a:lnTo>
                    <a:pt x="119" y="828"/>
                  </a:lnTo>
                  <a:lnTo>
                    <a:pt x="0" y="906"/>
                  </a:lnTo>
                  <a:lnTo>
                    <a:pt x="0" y="906"/>
                  </a:lnTo>
                  <a:lnTo>
                    <a:pt x="156" y="815"/>
                  </a:lnTo>
                  <a:close/>
                  <a:moveTo>
                    <a:pt x="1931" y="0"/>
                  </a:moveTo>
                  <a:lnTo>
                    <a:pt x="1655" y="40"/>
                  </a:lnTo>
                  <a:lnTo>
                    <a:pt x="1379" y="119"/>
                  </a:lnTo>
                  <a:lnTo>
                    <a:pt x="1143" y="237"/>
                  </a:lnTo>
                  <a:lnTo>
                    <a:pt x="156" y="815"/>
                  </a:lnTo>
                  <a:lnTo>
                    <a:pt x="237" y="788"/>
                  </a:lnTo>
                  <a:lnTo>
                    <a:pt x="375" y="749"/>
                  </a:lnTo>
                  <a:lnTo>
                    <a:pt x="493" y="710"/>
                  </a:lnTo>
                  <a:lnTo>
                    <a:pt x="650" y="690"/>
                  </a:lnTo>
                  <a:lnTo>
                    <a:pt x="788" y="670"/>
                  </a:lnTo>
                  <a:lnTo>
                    <a:pt x="1084" y="670"/>
                  </a:lnTo>
                  <a:lnTo>
                    <a:pt x="1261" y="710"/>
                  </a:lnTo>
                  <a:lnTo>
                    <a:pt x="1399" y="729"/>
                  </a:lnTo>
                  <a:lnTo>
                    <a:pt x="1596" y="788"/>
                  </a:lnTo>
                  <a:lnTo>
                    <a:pt x="1714" y="828"/>
                  </a:lnTo>
                  <a:lnTo>
                    <a:pt x="1951" y="906"/>
                  </a:lnTo>
                  <a:lnTo>
                    <a:pt x="2049" y="946"/>
                  </a:lnTo>
                  <a:lnTo>
                    <a:pt x="2404" y="1143"/>
                  </a:lnTo>
                  <a:lnTo>
                    <a:pt x="2719" y="1340"/>
                  </a:lnTo>
                  <a:lnTo>
                    <a:pt x="3014" y="1557"/>
                  </a:lnTo>
                  <a:lnTo>
                    <a:pt x="3329" y="1813"/>
                  </a:lnTo>
                  <a:lnTo>
                    <a:pt x="3605" y="2088"/>
                  </a:lnTo>
                  <a:lnTo>
                    <a:pt x="3881" y="2384"/>
                  </a:lnTo>
                  <a:lnTo>
                    <a:pt x="4157" y="2699"/>
                  </a:lnTo>
                  <a:lnTo>
                    <a:pt x="4393" y="3034"/>
                  </a:lnTo>
                  <a:lnTo>
                    <a:pt x="4629" y="3388"/>
                  </a:lnTo>
                  <a:lnTo>
                    <a:pt x="4846" y="3743"/>
                  </a:lnTo>
                  <a:lnTo>
                    <a:pt x="5043" y="4117"/>
                  </a:lnTo>
                  <a:lnTo>
                    <a:pt x="5201" y="4492"/>
                  </a:lnTo>
                  <a:lnTo>
                    <a:pt x="5358" y="4886"/>
                  </a:lnTo>
                  <a:lnTo>
                    <a:pt x="5496" y="5260"/>
                  </a:lnTo>
                  <a:lnTo>
                    <a:pt x="5595" y="5654"/>
                  </a:lnTo>
                  <a:lnTo>
                    <a:pt x="5673" y="6048"/>
                  </a:lnTo>
                  <a:lnTo>
                    <a:pt x="5733" y="6422"/>
                  </a:lnTo>
                  <a:lnTo>
                    <a:pt x="7289" y="7308"/>
                  </a:lnTo>
                  <a:lnTo>
                    <a:pt x="7348" y="6993"/>
                  </a:lnTo>
                  <a:lnTo>
                    <a:pt x="7427" y="6698"/>
                  </a:lnTo>
                  <a:lnTo>
                    <a:pt x="7525" y="6442"/>
                  </a:lnTo>
                  <a:lnTo>
                    <a:pt x="7663" y="6205"/>
                  </a:lnTo>
                  <a:lnTo>
                    <a:pt x="6895" y="5752"/>
                  </a:lnTo>
                  <a:lnTo>
                    <a:pt x="6836" y="5378"/>
                  </a:lnTo>
                  <a:lnTo>
                    <a:pt x="6757" y="4984"/>
                  </a:lnTo>
                  <a:lnTo>
                    <a:pt x="6639" y="4590"/>
                  </a:lnTo>
                  <a:lnTo>
                    <a:pt x="6521" y="4216"/>
                  </a:lnTo>
                  <a:lnTo>
                    <a:pt x="6363" y="3822"/>
                  </a:lnTo>
                  <a:lnTo>
                    <a:pt x="6186" y="3448"/>
                  </a:lnTo>
                  <a:lnTo>
                    <a:pt x="5989" y="3073"/>
                  </a:lnTo>
                  <a:lnTo>
                    <a:pt x="5772" y="2719"/>
                  </a:lnTo>
                  <a:lnTo>
                    <a:pt x="5555" y="2364"/>
                  </a:lnTo>
                  <a:lnTo>
                    <a:pt x="5299" y="2029"/>
                  </a:lnTo>
                  <a:lnTo>
                    <a:pt x="5043" y="1714"/>
                  </a:lnTo>
                  <a:lnTo>
                    <a:pt x="4767" y="1419"/>
                  </a:lnTo>
                  <a:lnTo>
                    <a:pt x="4472" y="1143"/>
                  </a:lnTo>
                  <a:lnTo>
                    <a:pt x="4176" y="887"/>
                  </a:lnTo>
                  <a:lnTo>
                    <a:pt x="3861" y="670"/>
                  </a:lnTo>
                  <a:lnTo>
                    <a:pt x="3546" y="473"/>
                  </a:lnTo>
                  <a:lnTo>
                    <a:pt x="3211" y="276"/>
                  </a:lnTo>
                  <a:lnTo>
                    <a:pt x="2857" y="158"/>
                  </a:lnTo>
                  <a:lnTo>
                    <a:pt x="2541" y="59"/>
                  </a:lnTo>
                  <a:lnTo>
                    <a:pt x="2226"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9"/>
            <p:cNvSpPr/>
            <p:nvPr/>
          </p:nvSpPr>
          <p:spPr>
            <a:xfrm>
              <a:off x="3299800" y="3719775"/>
              <a:ext cx="25" cy="7425"/>
            </a:xfrm>
            <a:custGeom>
              <a:avLst/>
              <a:gdLst/>
              <a:ahLst/>
              <a:cxnLst/>
              <a:rect l="l" t="t" r="r" b="b"/>
              <a:pathLst>
                <a:path w="1" h="297" extrusionOk="0">
                  <a:moveTo>
                    <a:pt x="0" y="1"/>
                  </a:moveTo>
                  <a:lnTo>
                    <a:pt x="0" y="1"/>
                  </a:lnTo>
                  <a:lnTo>
                    <a:pt x="0" y="296"/>
                  </a:lnTo>
                  <a:lnTo>
                    <a:pt x="0" y="296"/>
                  </a:lnTo>
                  <a:lnTo>
                    <a:pt x="0" y="296"/>
                  </a:lnTo>
                  <a:lnTo>
                    <a:pt x="0" y="1"/>
                  </a:lnTo>
                  <a:lnTo>
                    <a:pt x="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9"/>
            <p:cNvSpPr/>
            <p:nvPr/>
          </p:nvSpPr>
          <p:spPr>
            <a:xfrm>
              <a:off x="3303250" y="3702550"/>
              <a:ext cx="1500" cy="2975"/>
            </a:xfrm>
            <a:custGeom>
              <a:avLst/>
              <a:gdLst/>
              <a:ahLst/>
              <a:cxnLst/>
              <a:rect l="l" t="t" r="r" b="b"/>
              <a:pathLst>
                <a:path w="60" h="119" extrusionOk="0">
                  <a:moveTo>
                    <a:pt x="59" y="0"/>
                  </a:moveTo>
                  <a:lnTo>
                    <a:pt x="59" y="0"/>
                  </a:lnTo>
                  <a:lnTo>
                    <a:pt x="59" y="0"/>
                  </a:lnTo>
                  <a:lnTo>
                    <a:pt x="0" y="118"/>
                  </a:lnTo>
                  <a:lnTo>
                    <a:pt x="0" y="118"/>
                  </a:lnTo>
                  <a:lnTo>
                    <a:pt x="0" y="118"/>
                  </a:lnTo>
                  <a:lnTo>
                    <a:pt x="59" y="0"/>
                  </a:lnTo>
                  <a:lnTo>
                    <a:pt x="59"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9"/>
            <p:cNvSpPr/>
            <p:nvPr/>
          </p:nvSpPr>
          <p:spPr>
            <a:xfrm>
              <a:off x="3329825" y="3683325"/>
              <a:ext cx="2000" cy="525"/>
            </a:xfrm>
            <a:custGeom>
              <a:avLst/>
              <a:gdLst/>
              <a:ahLst/>
              <a:cxnLst/>
              <a:rect l="l" t="t" r="r" b="b"/>
              <a:pathLst>
                <a:path w="80" h="21" extrusionOk="0">
                  <a:moveTo>
                    <a:pt x="80" y="1"/>
                  </a:moveTo>
                  <a:lnTo>
                    <a:pt x="80" y="1"/>
                  </a:lnTo>
                  <a:lnTo>
                    <a:pt x="80" y="1"/>
                  </a:lnTo>
                  <a:lnTo>
                    <a:pt x="1" y="21"/>
                  </a:lnTo>
                  <a:lnTo>
                    <a:pt x="1" y="21"/>
                  </a:lnTo>
                  <a:lnTo>
                    <a:pt x="1" y="21"/>
                  </a:lnTo>
                  <a:lnTo>
                    <a:pt x="80" y="1"/>
                  </a:lnTo>
                  <a:lnTo>
                    <a:pt x="8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9"/>
            <p:cNvSpPr/>
            <p:nvPr/>
          </p:nvSpPr>
          <p:spPr>
            <a:xfrm>
              <a:off x="3315550" y="3687275"/>
              <a:ext cx="2000" cy="1500"/>
            </a:xfrm>
            <a:custGeom>
              <a:avLst/>
              <a:gdLst/>
              <a:ahLst/>
              <a:cxnLst/>
              <a:rect l="l" t="t" r="r" b="b"/>
              <a:pathLst>
                <a:path w="80" h="60" extrusionOk="0">
                  <a:moveTo>
                    <a:pt x="79" y="1"/>
                  </a:moveTo>
                  <a:lnTo>
                    <a:pt x="79" y="1"/>
                  </a:lnTo>
                  <a:lnTo>
                    <a:pt x="79" y="1"/>
                  </a:lnTo>
                  <a:lnTo>
                    <a:pt x="1" y="60"/>
                  </a:lnTo>
                  <a:lnTo>
                    <a:pt x="1" y="60"/>
                  </a:lnTo>
                  <a:lnTo>
                    <a:pt x="1" y="60"/>
                  </a:lnTo>
                  <a:lnTo>
                    <a:pt x="79" y="1"/>
                  </a:lnTo>
                  <a:lnTo>
                    <a:pt x="7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9"/>
            <p:cNvSpPr/>
            <p:nvPr/>
          </p:nvSpPr>
          <p:spPr>
            <a:xfrm>
              <a:off x="3319975" y="3685300"/>
              <a:ext cx="2000" cy="1025"/>
            </a:xfrm>
            <a:custGeom>
              <a:avLst/>
              <a:gdLst/>
              <a:ahLst/>
              <a:cxnLst/>
              <a:rect l="l" t="t" r="r" b="b"/>
              <a:pathLst>
                <a:path w="80" h="41" extrusionOk="0">
                  <a:moveTo>
                    <a:pt x="80" y="1"/>
                  </a:moveTo>
                  <a:lnTo>
                    <a:pt x="80" y="1"/>
                  </a:lnTo>
                  <a:lnTo>
                    <a:pt x="80" y="1"/>
                  </a:lnTo>
                  <a:lnTo>
                    <a:pt x="1" y="40"/>
                  </a:lnTo>
                  <a:lnTo>
                    <a:pt x="1" y="40"/>
                  </a:lnTo>
                  <a:lnTo>
                    <a:pt x="1" y="40"/>
                  </a:lnTo>
                  <a:lnTo>
                    <a:pt x="80" y="1"/>
                  </a:lnTo>
                  <a:lnTo>
                    <a:pt x="8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9"/>
            <p:cNvSpPr/>
            <p:nvPr/>
          </p:nvSpPr>
          <p:spPr>
            <a:xfrm>
              <a:off x="3305700" y="3697625"/>
              <a:ext cx="1500" cy="2475"/>
            </a:xfrm>
            <a:custGeom>
              <a:avLst/>
              <a:gdLst/>
              <a:ahLst/>
              <a:cxnLst/>
              <a:rect l="l" t="t" r="r" b="b"/>
              <a:pathLst>
                <a:path w="60" h="99" extrusionOk="0">
                  <a:moveTo>
                    <a:pt x="60" y="0"/>
                  </a:moveTo>
                  <a:lnTo>
                    <a:pt x="60" y="0"/>
                  </a:lnTo>
                  <a:lnTo>
                    <a:pt x="60" y="0"/>
                  </a:lnTo>
                  <a:lnTo>
                    <a:pt x="1" y="99"/>
                  </a:lnTo>
                  <a:lnTo>
                    <a:pt x="1" y="99"/>
                  </a:lnTo>
                  <a:lnTo>
                    <a:pt x="1" y="99"/>
                  </a:lnTo>
                  <a:lnTo>
                    <a:pt x="60" y="0"/>
                  </a:lnTo>
                  <a:lnTo>
                    <a:pt x="6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9"/>
            <p:cNvSpPr/>
            <p:nvPr/>
          </p:nvSpPr>
          <p:spPr>
            <a:xfrm>
              <a:off x="3311600" y="3690225"/>
              <a:ext cx="2000" cy="2000"/>
            </a:xfrm>
            <a:custGeom>
              <a:avLst/>
              <a:gdLst/>
              <a:ahLst/>
              <a:cxnLst/>
              <a:rect l="l" t="t" r="r" b="b"/>
              <a:pathLst>
                <a:path w="80" h="80" extrusionOk="0">
                  <a:moveTo>
                    <a:pt x="80" y="1"/>
                  </a:moveTo>
                  <a:lnTo>
                    <a:pt x="1" y="80"/>
                  </a:lnTo>
                  <a:lnTo>
                    <a:pt x="21" y="80"/>
                  </a:lnTo>
                  <a:lnTo>
                    <a:pt x="8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9"/>
            <p:cNvSpPr/>
            <p:nvPr/>
          </p:nvSpPr>
          <p:spPr>
            <a:xfrm>
              <a:off x="3302250" y="3749325"/>
              <a:ext cx="3975" cy="12825"/>
            </a:xfrm>
            <a:custGeom>
              <a:avLst/>
              <a:gdLst/>
              <a:ahLst/>
              <a:cxnLst/>
              <a:rect l="l" t="t" r="r" b="b"/>
              <a:pathLst>
                <a:path w="159" h="513" extrusionOk="0">
                  <a:moveTo>
                    <a:pt x="158" y="513"/>
                  </a:moveTo>
                  <a:lnTo>
                    <a:pt x="158" y="513"/>
                  </a:lnTo>
                  <a:lnTo>
                    <a:pt x="79" y="257"/>
                  </a:lnTo>
                  <a:lnTo>
                    <a:pt x="1" y="1"/>
                  </a:lnTo>
                  <a:lnTo>
                    <a:pt x="1" y="1"/>
                  </a:lnTo>
                  <a:lnTo>
                    <a:pt x="79" y="257"/>
                  </a:lnTo>
                  <a:lnTo>
                    <a:pt x="158" y="513"/>
                  </a:lnTo>
                  <a:lnTo>
                    <a:pt x="158" y="513"/>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9"/>
            <p:cNvSpPr/>
            <p:nvPr/>
          </p:nvSpPr>
          <p:spPr>
            <a:xfrm>
              <a:off x="3331800" y="3807425"/>
              <a:ext cx="10850" cy="11850"/>
            </a:xfrm>
            <a:custGeom>
              <a:avLst/>
              <a:gdLst/>
              <a:ahLst/>
              <a:cxnLst/>
              <a:rect l="l" t="t" r="r" b="b"/>
              <a:pathLst>
                <a:path w="434" h="474" extrusionOk="0">
                  <a:moveTo>
                    <a:pt x="434" y="474"/>
                  </a:moveTo>
                  <a:lnTo>
                    <a:pt x="434" y="474"/>
                  </a:lnTo>
                  <a:lnTo>
                    <a:pt x="217" y="237"/>
                  </a:lnTo>
                  <a:lnTo>
                    <a:pt x="1" y="1"/>
                  </a:lnTo>
                  <a:lnTo>
                    <a:pt x="1" y="1"/>
                  </a:lnTo>
                  <a:lnTo>
                    <a:pt x="217" y="237"/>
                  </a:lnTo>
                  <a:lnTo>
                    <a:pt x="434" y="474"/>
                  </a:lnTo>
                  <a:lnTo>
                    <a:pt x="434" y="474"/>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9"/>
            <p:cNvSpPr/>
            <p:nvPr/>
          </p:nvSpPr>
          <p:spPr>
            <a:xfrm>
              <a:off x="3308650" y="3693675"/>
              <a:ext cx="1500" cy="2000"/>
            </a:xfrm>
            <a:custGeom>
              <a:avLst/>
              <a:gdLst/>
              <a:ahLst/>
              <a:cxnLst/>
              <a:rect l="l" t="t" r="r" b="b"/>
              <a:pathLst>
                <a:path w="60" h="80" extrusionOk="0">
                  <a:moveTo>
                    <a:pt x="60" y="1"/>
                  </a:moveTo>
                  <a:lnTo>
                    <a:pt x="60" y="1"/>
                  </a:lnTo>
                  <a:lnTo>
                    <a:pt x="60" y="1"/>
                  </a:lnTo>
                  <a:lnTo>
                    <a:pt x="1" y="79"/>
                  </a:lnTo>
                  <a:lnTo>
                    <a:pt x="1" y="79"/>
                  </a:lnTo>
                  <a:lnTo>
                    <a:pt x="1" y="79"/>
                  </a:lnTo>
                  <a:lnTo>
                    <a:pt x="60" y="1"/>
                  </a:lnTo>
                  <a:lnTo>
                    <a:pt x="6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9"/>
            <p:cNvSpPr/>
            <p:nvPr/>
          </p:nvSpPr>
          <p:spPr>
            <a:xfrm>
              <a:off x="3300275" y="3713375"/>
              <a:ext cx="525" cy="4450"/>
            </a:xfrm>
            <a:custGeom>
              <a:avLst/>
              <a:gdLst/>
              <a:ahLst/>
              <a:cxnLst/>
              <a:rect l="l" t="t" r="r" b="b"/>
              <a:pathLst>
                <a:path w="21" h="178" extrusionOk="0">
                  <a:moveTo>
                    <a:pt x="21" y="1"/>
                  </a:moveTo>
                  <a:lnTo>
                    <a:pt x="21" y="1"/>
                  </a:lnTo>
                  <a:lnTo>
                    <a:pt x="21" y="1"/>
                  </a:lnTo>
                  <a:lnTo>
                    <a:pt x="1" y="178"/>
                  </a:lnTo>
                  <a:lnTo>
                    <a:pt x="1" y="178"/>
                  </a:lnTo>
                  <a:lnTo>
                    <a:pt x="1" y="178"/>
                  </a:lnTo>
                  <a:lnTo>
                    <a:pt x="21" y="1"/>
                  </a:lnTo>
                  <a:lnTo>
                    <a:pt x="21"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9"/>
            <p:cNvSpPr/>
            <p:nvPr/>
          </p:nvSpPr>
          <p:spPr>
            <a:xfrm>
              <a:off x="3301750" y="3707475"/>
              <a:ext cx="525" cy="3950"/>
            </a:xfrm>
            <a:custGeom>
              <a:avLst/>
              <a:gdLst/>
              <a:ahLst/>
              <a:cxnLst/>
              <a:rect l="l" t="t" r="r" b="b"/>
              <a:pathLst>
                <a:path w="21" h="158" extrusionOk="0">
                  <a:moveTo>
                    <a:pt x="21" y="0"/>
                  </a:moveTo>
                  <a:lnTo>
                    <a:pt x="1" y="138"/>
                  </a:lnTo>
                  <a:lnTo>
                    <a:pt x="1" y="158"/>
                  </a:lnTo>
                  <a:lnTo>
                    <a:pt x="21"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9"/>
            <p:cNvSpPr/>
            <p:nvPr/>
          </p:nvSpPr>
          <p:spPr>
            <a:xfrm>
              <a:off x="3307675" y="3767050"/>
              <a:ext cx="7900" cy="16275"/>
            </a:xfrm>
            <a:custGeom>
              <a:avLst/>
              <a:gdLst/>
              <a:ahLst/>
              <a:cxnLst/>
              <a:rect l="l" t="t" r="r" b="b"/>
              <a:pathLst>
                <a:path w="316" h="651" extrusionOk="0">
                  <a:moveTo>
                    <a:pt x="316" y="651"/>
                  </a:moveTo>
                  <a:lnTo>
                    <a:pt x="316" y="651"/>
                  </a:lnTo>
                  <a:lnTo>
                    <a:pt x="158" y="336"/>
                  </a:lnTo>
                  <a:lnTo>
                    <a:pt x="0" y="1"/>
                  </a:lnTo>
                  <a:lnTo>
                    <a:pt x="0" y="1"/>
                  </a:lnTo>
                  <a:lnTo>
                    <a:pt x="158" y="336"/>
                  </a:lnTo>
                  <a:lnTo>
                    <a:pt x="316" y="651"/>
                  </a:lnTo>
                  <a:lnTo>
                    <a:pt x="316" y="65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9"/>
            <p:cNvSpPr/>
            <p:nvPr/>
          </p:nvSpPr>
          <p:spPr>
            <a:xfrm>
              <a:off x="3324425" y="3683825"/>
              <a:ext cx="2475" cy="1025"/>
            </a:xfrm>
            <a:custGeom>
              <a:avLst/>
              <a:gdLst/>
              <a:ahLst/>
              <a:cxnLst/>
              <a:rect l="l" t="t" r="r" b="b"/>
              <a:pathLst>
                <a:path w="99" h="41" extrusionOk="0">
                  <a:moveTo>
                    <a:pt x="99" y="1"/>
                  </a:moveTo>
                  <a:lnTo>
                    <a:pt x="0" y="40"/>
                  </a:lnTo>
                  <a:lnTo>
                    <a:pt x="20" y="40"/>
                  </a:lnTo>
                  <a:lnTo>
                    <a:pt x="9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9"/>
            <p:cNvSpPr/>
            <p:nvPr/>
          </p:nvSpPr>
          <p:spPr>
            <a:xfrm>
              <a:off x="3299800" y="3683325"/>
              <a:ext cx="122650" cy="158125"/>
            </a:xfrm>
            <a:custGeom>
              <a:avLst/>
              <a:gdLst/>
              <a:ahLst/>
              <a:cxnLst/>
              <a:rect l="l" t="t" r="r" b="b"/>
              <a:pathLst>
                <a:path w="4906" h="6325" extrusionOk="0">
                  <a:moveTo>
                    <a:pt x="1281" y="1"/>
                  </a:moveTo>
                  <a:lnTo>
                    <a:pt x="1202" y="21"/>
                  </a:lnTo>
                  <a:lnTo>
                    <a:pt x="1084" y="21"/>
                  </a:lnTo>
                  <a:lnTo>
                    <a:pt x="985" y="60"/>
                  </a:lnTo>
                  <a:lnTo>
                    <a:pt x="1005" y="60"/>
                  </a:lnTo>
                  <a:lnTo>
                    <a:pt x="887" y="80"/>
                  </a:lnTo>
                  <a:lnTo>
                    <a:pt x="808" y="119"/>
                  </a:lnTo>
                  <a:lnTo>
                    <a:pt x="709" y="159"/>
                  </a:lnTo>
                  <a:lnTo>
                    <a:pt x="631" y="218"/>
                  </a:lnTo>
                  <a:lnTo>
                    <a:pt x="552" y="277"/>
                  </a:lnTo>
                  <a:lnTo>
                    <a:pt x="473" y="356"/>
                  </a:lnTo>
                  <a:lnTo>
                    <a:pt x="414" y="415"/>
                  </a:lnTo>
                  <a:lnTo>
                    <a:pt x="355" y="493"/>
                  </a:lnTo>
                  <a:lnTo>
                    <a:pt x="296" y="572"/>
                  </a:lnTo>
                  <a:lnTo>
                    <a:pt x="237" y="671"/>
                  </a:lnTo>
                  <a:lnTo>
                    <a:pt x="197" y="769"/>
                  </a:lnTo>
                  <a:lnTo>
                    <a:pt x="138" y="887"/>
                  </a:lnTo>
                  <a:lnTo>
                    <a:pt x="99" y="966"/>
                  </a:lnTo>
                  <a:lnTo>
                    <a:pt x="79" y="1124"/>
                  </a:lnTo>
                  <a:lnTo>
                    <a:pt x="40" y="1203"/>
                  </a:lnTo>
                  <a:lnTo>
                    <a:pt x="20" y="1380"/>
                  </a:lnTo>
                  <a:lnTo>
                    <a:pt x="0" y="1459"/>
                  </a:lnTo>
                  <a:lnTo>
                    <a:pt x="0" y="1754"/>
                  </a:lnTo>
                  <a:lnTo>
                    <a:pt x="0" y="2030"/>
                  </a:lnTo>
                  <a:lnTo>
                    <a:pt x="40" y="2345"/>
                  </a:lnTo>
                  <a:lnTo>
                    <a:pt x="99" y="2641"/>
                  </a:lnTo>
                  <a:lnTo>
                    <a:pt x="177" y="2897"/>
                  </a:lnTo>
                  <a:lnTo>
                    <a:pt x="256" y="3153"/>
                  </a:lnTo>
                  <a:lnTo>
                    <a:pt x="315" y="3350"/>
                  </a:lnTo>
                  <a:lnTo>
                    <a:pt x="473" y="3685"/>
                  </a:lnTo>
                  <a:lnTo>
                    <a:pt x="631" y="4000"/>
                  </a:lnTo>
                  <a:lnTo>
                    <a:pt x="827" y="4354"/>
                  </a:lnTo>
                  <a:lnTo>
                    <a:pt x="1064" y="4709"/>
                  </a:lnTo>
                  <a:lnTo>
                    <a:pt x="1281" y="4965"/>
                  </a:lnTo>
                  <a:lnTo>
                    <a:pt x="1497" y="5201"/>
                  </a:lnTo>
                  <a:lnTo>
                    <a:pt x="1714" y="5438"/>
                  </a:lnTo>
                  <a:lnTo>
                    <a:pt x="1891" y="5595"/>
                  </a:lnTo>
                  <a:lnTo>
                    <a:pt x="2068" y="5733"/>
                  </a:lnTo>
                  <a:lnTo>
                    <a:pt x="2246" y="5871"/>
                  </a:lnTo>
                  <a:lnTo>
                    <a:pt x="2443" y="5989"/>
                  </a:lnTo>
                  <a:lnTo>
                    <a:pt x="2699" y="6107"/>
                  </a:lnTo>
                  <a:lnTo>
                    <a:pt x="2935" y="6206"/>
                  </a:lnTo>
                  <a:lnTo>
                    <a:pt x="3172" y="6285"/>
                  </a:lnTo>
                  <a:lnTo>
                    <a:pt x="3408" y="6304"/>
                  </a:lnTo>
                  <a:lnTo>
                    <a:pt x="3605" y="6324"/>
                  </a:lnTo>
                  <a:lnTo>
                    <a:pt x="3822" y="6285"/>
                  </a:lnTo>
                  <a:lnTo>
                    <a:pt x="3999" y="6245"/>
                  </a:lnTo>
                  <a:lnTo>
                    <a:pt x="4176" y="6167"/>
                  </a:lnTo>
                  <a:lnTo>
                    <a:pt x="4334" y="6048"/>
                  </a:lnTo>
                  <a:lnTo>
                    <a:pt x="4491" y="5910"/>
                  </a:lnTo>
                  <a:lnTo>
                    <a:pt x="4610" y="5753"/>
                  </a:lnTo>
                  <a:lnTo>
                    <a:pt x="4708" y="5556"/>
                  </a:lnTo>
                  <a:lnTo>
                    <a:pt x="4787" y="5359"/>
                  </a:lnTo>
                  <a:lnTo>
                    <a:pt x="4866" y="5123"/>
                  </a:lnTo>
                  <a:lnTo>
                    <a:pt x="4885" y="4866"/>
                  </a:lnTo>
                  <a:lnTo>
                    <a:pt x="4905" y="4571"/>
                  </a:lnTo>
                  <a:lnTo>
                    <a:pt x="4905" y="4275"/>
                  </a:lnTo>
                  <a:lnTo>
                    <a:pt x="4866" y="3980"/>
                  </a:lnTo>
                  <a:lnTo>
                    <a:pt x="4807" y="3685"/>
                  </a:lnTo>
                  <a:lnTo>
                    <a:pt x="4708" y="3369"/>
                  </a:lnTo>
                  <a:lnTo>
                    <a:pt x="4610" y="3054"/>
                  </a:lnTo>
                  <a:lnTo>
                    <a:pt x="4491" y="2759"/>
                  </a:lnTo>
                  <a:lnTo>
                    <a:pt x="4353" y="2463"/>
                  </a:lnTo>
                  <a:lnTo>
                    <a:pt x="4196" y="2168"/>
                  </a:lnTo>
                  <a:lnTo>
                    <a:pt x="4019" y="1892"/>
                  </a:lnTo>
                  <a:lnTo>
                    <a:pt x="3822" y="1616"/>
                  </a:lnTo>
                  <a:lnTo>
                    <a:pt x="3625" y="1360"/>
                  </a:lnTo>
                  <a:lnTo>
                    <a:pt x="3408" y="1104"/>
                  </a:lnTo>
                  <a:lnTo>
                    <a:pt x="3191" y="887"/>
                  </a:lnTo>
                  <a:lnTo>
                    <a:pt x="2955" y="690"/>
                  </a:lnTo>
                  <a:lnTo>
                    <a:pt x="2719" y="493"/>
                  </a:lnTo>
                  <a:lnTo>
                    <a:pt x="2462" y="336"/>
                  </a:lnTo>
                  <a:lnTo>
                    <a:pt x="2206" y="198"/>
                  </a:lnTo>
                  <a:lnTo>
                    <a:pt x="2128" y="178"/>
                  </a:lnTo>
                  <a:lnTo>
                    <a:pt x="2147" y="178"/>
                  </a:lnTo>
                  <a:lnTo>
                    <a:pt x="1970" y="119"/>
                  </a:lnTo>
                  <a:lnTo>
                    <a:pt x="1871" y="80"/>
                  </a:lnTo>
                  <a:lnTo>
                    <a:pt x="1734" y="40"/>
                  </a:lnTo>
                  <a:lnTo>
                    <a:pt x="1635" y="21"/>
                  </a:lnTo>
                  <a:lnTo>
                    <a:pt x="1497"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9"/>
            <p:cNvSpPr/>
            <p:nvPr/>
          </p:nvSpPr>
          <p:spPr>
            <a:xfrm>
              <a:off x="3301275" y="3637050"/>
              <a:ext cx="173375" cy="228525"/>
            </a:xfrm>
            <a:custGeom>
              <a:avLst/>
              <a:gdLst/>
              <a:ahLst/>
              <a:cxnLst/>
              <a:rect l="l" t="t" r="r" b="b"/>
              <a:pathLst>
                <a:path w="6935" h="9141" extrusionOk="0">
                  <a:moveTo>
                    <a:pt x="1931" y="0"/>
                  </a:moveTo>
                  <a:lnTo>
                    <a:pt x="1655" y="40"/>
                  </a:lnTo>
                  <a:lnTo>
                    <a:pt x="1399" y="99"/>
                  </a:lnTo>
                  <a:lnTo>
                    <a:pt x="1162" y="217"/>
                  </a:lnTo>
                  <a:lnTo>
                    <a:pt x="0" y="887"/>
                  </a:lnTo>
                  <a:lnTo>
                    <a:pt x="79" y="847"/>
                  </a:lnTo>
                  <a:lnTo>
                    <a:pt x="217" y="788"/>
                  </a:lnTo>
                  <a:lnTo>
                    <a:pt x="315" y="749"/>
                  </a:lnTo>
                  <a:lnTo>
                    <a:pt x="453" y="709"/>
                  </a:lnTo>
                  <a:lnTo>
                    <a:pt x="572" y="690"/>
                  </a:lnTo>
                  <a:lnTo>
                    <a:pt x="729" y="670"/>
                  </a:lnTo>
                  <a:lnTo>
                    <a:pt x="1123" y="670"/>
                  </a:lnTo>
                  <a:lnTo>
                    <a:pt x="1300" y="709"/>
                  </a:lnTo>
                  <a:lnTo>
                    <a:pt x="1438" y="729"/>
                  </a:lnTo>
                  <a:lnTo>
                    <a:pt x="1616" y="788"/>
                  </a:lnTo>
                  <a:lnTo>
                    <a:pt x="1753" y="828"/>
                  </a:lnTo>
                  <a:lnTo>
                    <a:pt x="1970" y="906"/>
                  </a:lnTo>
                  <a:lnTo>
                    <a:pt x="2069" y="946"/>
                  </a:lnTo>
                  <a:lnTo>
                    <a:pt x="2403" y="1123"/>
                  </a:lnTo>
                  <a:lnTo>
                    <a:pt x="2758" y="1340"/>
                  </a:lnTo>
                  <a:lnTo>
                    <a:pt x="3093" y="1596"/>
                  </a:lnTo>
                  <a:lnTo>
                    <a:pt x="3408" y="1872"/>
                  </a:lnTo>
                  <a:lnTo>
                    <a:pt x="3723" y="2187"/>
                  </a:lnTo>
                  <a:lnTo>
                    <a:pt x="4019" y="2522"/>
                  </a:lnTo>
                  <a:lnTo>
                    <a:pt x="4294" y="2876"/>
                  </a:lnTo>
                  <a:lnTo>
                    <a:pt x="4551" y="3251"/>
                  </a:lnTo>
                  <a:lnTo>
                    <a:pt x="4787" y="3645"/>
                  </a:lnTo>
                  <a:lnTo>
                    <a:pt x="5004" y="4038"/>
                  </a:lnTo>
                  <a:lnTo>
                    <a:pt x="5201" y="4452"/>
                  </a:lnTo>
                  <a:lnTo>
                    <a:pt x="5378" y="4886"/>
                  </a:lnTo>
                  <a:lnTo>
                    <a:pt x="5516" y="5299"/>
                  </a:lnTo>
                  <a:lnTo>
                    <a:pt x="5634" y="5733"/>
                  </a:lnTo>
                  <a:lnTo>
                    <a:pt x="5713" y="6146"/>
                  </a:lnTo>
                  <a:lnTo>
                    <a:pt x="5752" y="6560"/>
                  </a:lnTo>
                  <a:lnTo>
                    <a:pt x="5772" y="6974"/>
                  </a:lnTo>
                  <a:lnTo>
                    <a:pt x="5752" y="7348"/>
                  </a:lnTo>
                  <a:lnTo>
                    <a:pt x="5752" y="7466"/>
                  </a:lnTo>
                  <a:lnTo>
                    <a:pt x="5713" y="7702"/>
                  </a:lnTo>
                  <a:lnTo>
                    <a:pt x="5673" y="7840"/>
                  </a:lnTo>
                  <a:lnTo>
                    <a:pt x="5614" y="8037"/>
                  </a:lnTo>
                  <a:lnTo>
                    <a:pt x="5575" y="8155"/>
                  </a:lnTo>
                  <a:lnTo>
                    <a:pt x="5516" y="8313"/>
                  </a:lnTo>
                  <a:lnTo>
                    <a:pt x="5437" y="8431"/>
                  </a:lnTo>
                  <a:lnTo>
                    <a:pt x="5358" y="8569"/>
                  </a:lnTo>
                  <a:lnTo>
                    <a:pt x="5279" y="8687"/>
                  </a:lnTo>
                  <a:lnTo>
                    <a:pt x="5201" y="8805"/>
                  </a:lnTo>
                  <a:lnTo>
                    <a:pt x="5102" y="8884"/>
                  </a:lnTo>
                  <a:lnTo>
                    <a:pt x="5004" y="8983"/>
                  </a:lnTo>
                  <a:lnTo>
                    <a:pt x="4905" y="9062"/>
                  </a:lnTo>
                  <a:lnTo>
                    <a:pt x="4787" y="9140"/>
                  </a:lnTo>
                  <a:lnTo>
                    <a:pt x="4787" y="9140"/>
                  </a:lnTo>
                  <a:lnTo>
                    <a:pt x="5949" y="8471"/>
                  </a:lnTo>
                  <a:lnTo>
                    <a:pt x="6166" y="8313"/>
                  </a:lnTo>
                  <a:lnTo>
                    <a:pt x="6343" y="8136"/>
                  </a:lnTo>
                  <a:lnTo>
                    <a:pt x="6520" y="7899"/>
                  </a:lnTo>
                  <a:lnTo>
                    <a:pt x="6658" y="7643"/>
                  </a:lnTo>
                  <a:lnTo>
                    <a:pt x="6776" y="7367"/>
                  </a:lnTo>
                  <a:lnTo>
                    <a:pt x="6855" y="7033"/>
                  </a:lnTo>
                  <a:lnTo>
                    <a:pt x="6914" y="6678"/>
                  </a:lnTo>
                  <a:lnTo>
                    <a:pt x="6934" y="6304"/>
                  </a:lnTo>
                  <a:lnTo>
                    <a:pt x="6914" y="5890"/>
                  </a:lnTo>
                  <a:lnTo>
                    <a:pt x="6855" y="5476"/>
                  </a:lnTo>
                  <a:lnTo>
                    <a:pt x="6776" y="5063"/>
                  </a:lnTo>
                  <a:lnTo>
                    <a:pt x="6678" y="4629"/>
                  </a:lnTo>
                  <a:lnTo>
                    <a:pt x="6520" y="4216"/>
                  </a:lnTo>
                  <a:lnTo>
                    <a:pt x="6363" y="3782"/>
                  </a:lnTo>
                  <a:lnTo>
                    <a:pt x="6166" y="3369"/>
                  </a:lnTo>
                  <a:lnTo>
                    <a:pt x="5949" y="2975"/>
                  </a:lnTo>
                  <a:lnTo>
                    <a:pt x="5713" y="2581"/>
                  </a:lnTo>
                  <a:lnTo>
                    <a:pt x="5437" y="2207"/>
                  </a:lnTo>
                  <a:lnTo>
                    <a:pt x="5161" y="1852"/>
                  </a:lnTo>
                  <a:lnTo>
                    <a:pt x="4866" y="1517"/>
                  </a:lnTo>
                  <a:lnTo>
                    <a:pt x="4570" y="1202"/>
                  </a:lnTo>
                  <a:lnTo>
                    <a:pt x="4235" y="926"/>
                  </a:lnTo>
                  <a:lnTo>
                    <a:pt x="3901" y="670"/>
                  </a:lnTo>
                  <a:lnTo>
                    <a:pt x="3566" y="453"/>
                  </a:lnTo>
                  <a:lnTo>
                    <a:pt x="3211" y="276"/>
                  </a:lnTo>
                  <a:lnTo>
                    <a:pt x="2876" y="138"/>
                  </a:lnTo>
                  <a:lnTo>
                    <a:pt x="2541" y="40"/>
                  </a:lnTo>
                  <a:lnTo>
                    <a:pt x="2226"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9"/>
            <p:cNvSpPr/>
            <p:nvPr/>
          </p:nvSpPr>
          <p:spPr>
            <a:xfrm>
              <a:off x="3070300" y="3534625"/>
              <a:ext cx="375275" cy="336350"/>
            </a:xfrm>
            <a:custGeom>
              <a:avLst/>
              <a:gdLst/>
              <a:ahLst/>
              <a:cxnLst/>
              <a:rect l="l" t="t" r="r" b="b"/>
              <a:pathLst>
                <a:path w="15011" h="13454" extrusionOk="0">
                  <a:moveTo>
                    <a:pt x="2443" y="1202"/>
                  </a:moveTo>
                  <a:lnTo>
                    <a:pt x="2581" y="1221"/>
                  </a:lnTo>
                  <a:lnTo>
                    <a:pt x="2640" y="1221"/>
                  </a:lnTo>
                  <a:lnTo>
                    <a:pt x="2818" y="1280"/>
                  </a:lnTo>
                  <a:lnTo>
                    <a:pt x="3015" y="1340"/>
                  </a:lnTo>
                  <a:lnTo>
                    <a:pt x="3212" y="1418"/>
                  </a:lnTo>
                  <a:lnTo>
                    <a:pt x="3409" y="1537"/>
                  </a:lnTo>
                  <a:lnTo>
                    <a:pt x="3645" y="1694"/>
                  </a:lnTo>
                  <a:lnTo>
                    <a:pt x="3901" y="1871"/>
                  </a:lnTo>
                  <a:lnTo>
                    <a:pt x="4137" y="2068"/>
                  </a:lnTo>
                  <a:lnTo>
                    <a:pt x="4354" y="2305"/>
                  </a:lnTo>
                  <a:lnTo>
                    <a:pt x="4571" y="2541"/>
                  </a:lnTo>
                  <a:lnTo>
                    <a:pt x="4768" y="2797"/>
                  </a:lnTo>
                  <a:lnTo>
                    <a:pt x="4965" y="3073"/>
                  </a:lnTo>
                  <a:lnTo>
                    <a:pt x="5142" y="3369"/>
                  </a:lnTo>
                  <a:lnTo>
                    <a:pt x="5300" y="3644"/>
                  </a:lnTo>
                  <a:lnTo>
                    <a:pt x="5437" y="3959"/>
                  </a:lnTo>
                  <a:lnTo>
                    <a:pt x="5556" y="4255"/>
                  </a:lnTo>
                  <a:lnTo>
                    <a:pt x="5654" y="4570"/>
                  </a:lnTo>
                  <a:lnTo>
                    <a:pt x="5733" y="4866"/>
                  </a:lnTo>
                  <a:lnTo>
                    <a:pt x="5792" y="5181"/>
                  </a:lnTo>
                  <a:lnTo>
                    <a:pt x="5831" y="5476"/>
                  </a:lnTo>
                  <a:lnTo>
                    <a:pt x="5851" y="5772"/>
                  </a:lnTo>
                  <a:lnTo>
                    <a:pt x="5831" y="6047"/>
                  </a:lnTo>
                  <a:lnTo>
                    <a:pt x="5792" y="6304"/>
                  </a:lnTo>
                  <a:lnTo>
                    <a:pt x="5733" y="6540"/>
                  </a:lnTo>
                  <a:lnTo>
                    <a:pt x="5654" y="6757"/>
                  </a:lnTo>
                  <a:lnTo>
                    <a:pt x="5556" y="6934"/>
                  </a:lnTo>
                  <a:lnTo>
                    <a:pt x="5418" y="7111"/>
                  </a:lnTo>
                  <a:lnTo>
                    <a:pt x="5280" y="7249"/>
                  </a:lnTo>
                  <a:lnTo>
                    <a:pt x="5122" y="7348"/>
                  </a:lnTo>
                  <a:lnTo>
                    <a:pt x="4945" y="7426"/>
                  </a:lnTo>
                  <a:lnTo>
                    <a:pt x="4768" y="7485"/>
                  </a:lnTo>
                  <a:lnTo>
                    <a:pt x="4551" y="7505"/>
                  </a:lnTo>
                  <a:lnTo>
                    <a:pt x="4334" y="7505"/>
                  </a:lnTo>
                  <a:lnTo>
                    <a:pt x="4118" y="7466"/>
                  </a:lnTo>
                  <a:lnTo>
                    <a:pt x="3881" y="7407"/>
                  </a:lnTo>
                  <a:lnTo>
                    <a:pt x="3645" y="7308"/>
                  </a:lnTo>
                  <a:lnTo>
                    <a:pt x="3389" y="7170"/>
                  </a:lnTo>
                  <a:lnTo>
                    <a:pt x="3133" y="7013"/>
                  </a:lnTo>
                  <a:lnTo>
                    <a:pt x="2896" y="6835"/>
                  </a:lnTo>
                  <a:lnTo>
                    <a:pt x="2719" y="6678"/>
                  </a:lnTo>
                  <a:lnTo>
                    <a:pt x="2542" y="6520"/>
                  </a:lnTo>
                  <a:lnTo>
                    <a:pt x="2207" y="6166"/>
                  </a:lnTo>
                  <a:lnTo>
                    <a:pt x="1912" y="5772"/>
                  </a:lnTo>
                  <a:lnTo>
                    <a:pt x="1655" y="5338"/>
                  </a:lnTo>
                  <a:lnTo>
                    <a:pt x="1498" y="5063"/>
                  </a:lnTo>
                  <a:lnTo>
                    <a:pt x="1360" y="4747"/>
                  </a:lnTo>
                  <a:lnTo>
                    <a:pt x="1222" y="4452"/>
                  </a:lnTo>
                  <a:lnTo>
                    <a:pt x="1124" y="4137"/>
                  </a:lnTo>
                  <a:lnTo>
                    <a:pt x="1045" y="3841"/>
                  </a:lnTo>
                  <a:lnTo>
                    <a:pt x="1005" y="3605"/>
                  </a:lnTo>
                  <a:lnTo>
                    <a:pt x="966" y="3388"/>
                  </a:lnTo>
                  <a:lnTo>
                    <a:pt x="946" y="3152"/>
                  </a:lnTo>
                  <a:lnTo>
                    <a:pt x="946" y="2935"/>
                  </a:lnTo>
                  <a:lnTo>
                    <a:pt x="946" y="2659"/>
                  </a:lnTo>
                  <a:lnTo>
                    <a:pt x="966" y="2581"/>
                  </a:lnTo>
                  <a:lnTo>
                    <a:pt x="986" y="2403"/>
                  </a:lnTo>
                  <a:lnTo>
                    <a:pt x="1005" y="2305"/>
                  </a:lnTo>
                  <a:lnTo>
                    <a:pt x="1045" y="2167"/>
                  </a:lnTo>
                  <a:lnTo>
                    <a:pt x="1084" y="2068"/>
                  </a:lnTo>
                  <a:lnTo>
                    <a:pt x="1124" y="1950"/>
                  </a:lnTo>
                  <a:lnTo>
                    <a:pt x="1183" y="1871"/>
                  </a:lnTo>
                  <a:lnTo>
                    <a:pt x="1242" y="1773"/>
                  </a:lnTo>
                  <a:lnTo>
                    <a:pt x="1301" y="1694"/>
                  </a:lnTo>
                  <a:lnTo>
                    <a:pt x="1360" y="1596"/>
                  </a:lnTo>
                  <a:lnTo>
                    <a:pt x="1419" y="1537"/>
                  </a:lnTo>
                  <a:lnTo>
                    <a:pt x="1498" y="1458"/>
                  </a:lnTo>
                  <a:lnTo>
                    <a:pt x="1577" y="1418"/>
                  </a:lnTo>
                  <a:lnTo>
                    <a:pt x="1655" y="1359"/>
                  </a:lnTo>
                  <a:lnTo>
                    <a:pt x="1754" y="1320"/>
                  </a:lnTo>
                  <a:lnTo>
                    <a:pt x="1833" y="1280"/>
                  </a:lnTo>
                  <a:lnTo>
                    <a:pt x="1931" y="1241"/>
                  </a:lnTo>
                  <a:lnTo>
                    <a:pt x="2030" y="1221"/>
                  </a:lnTo>
                  <a:lnTo>
                    <a:pt x="2128" y="1202"/>
                  </a:lnTo>
                  <a:close/>
                  <a:moveTo>
                    <a:pt x="10677" y="5949"/>
                  </a:moveTo>
                  <a:lnTo>
                    <a:pt x="10815" y="5969"/>
                  </a:lnTo>
                  <a:lnTo>
                    <a:pt x="10914" y="5988"/>
                  </a:lnTo>
                  <a:lnTo>
                    <a:pt x="11051" y="6028"/>
                  </a:lnTo>
                  <a:lnTo>
                    <a:pt x="11150" y="6067"/>
                  </a:lnTo>
                  <a:lnTo>
                    <a:pt x="11327" y="6126"/>
                  </a:lnTo>
                  <a:lnTo>
                    <a:pt x="11386" y="6146"/>
                  </a:lnTo>
                  <a:lnTo>
                    <a:pt x="11642" y="6284"/>
                  </a:lnTo>
                  <a:lnTo>
                    <a:pt x="11899" y="6441"/>
                  </a:lnTo>
                  <a:lnTo>
                    <a:pt x="12135" y="6638"/>
                  </a:lnTo>
                  <a:lnTo>
                    <a:pt x="12371" y="6835"/>
                  </a:lnTo>
                  <a:lnTo>
                    <a:pt x="12588" y="7052"/>
                  </a:lnTo>
                  <a:lnTo>
                    <a:pt x="12805" y="7308"/>
                  </a:lnTo>
                  <a:lnTo>
                    <a:pt x="13002" y="7564"/>
                  </a:lnTo>
                  <a:lnTo>
                    <a:pt x="13199" y="7840"/>
                  </a:lnTo>
                  <a:lnTo>
                    <a:pt x="13376" y="8116"/>
                  </a:lnTo>
                  <a:lnTo>
                    <a:pt x="13533" y="8411"/>
                  </a:lnTo>
                  <a:lnTo>
                    <a:pt x="13671" y="8707"/>
                  </a:lnTo>
                  <a:lnTo>
                    <a:pt x="13790" y="9002"/>
                  </a:lnTo>
                  <a:lnTo>
                    <a:pt x="13888" y="9317"/>
                  </a:lnTo>
                  <a:lnTo>
                    <a:pt x="13987" y="9633"/>
                  </a:lnTo>
                  <a:lnTo>
                    <a:pt x="14046" y="9928"/>
                  </a:lnTo>
                  <a:lnTo>
                    <a:pt x="14085" y="10223"/>
                  </a:lnTo>
                  <a:lnTo>
                    <a:pt x="14085" y="10519"/>
                  </a:lnTo>
                  <a:lnTo>
                    <a:pt x="14065" y="10814"/>
                  </a:lnTo>
                  <a:lnTo>
                    <a:pt x="14046" y="11071"/>
                  </a:lnTo>
                  <a:lnTo>
                    <a:pt x="13967" y="11307"/>
                  </a:lnTo>
                  <a:lnTo>
                    <a:pt x="13888" y="11504"/>
                  </a:lnTo>
                  <a:lnTo>
                    <a:pt x="13790" y="11701"/>
                  </a:lnTo>
                  <a:lnTo>
                    <a:pt x="13671" y="11858"/>
                  </a:lnTo>
                  <a:lnTo>
                    <a:pt x="13514" y="11996"/>
                  </a:lnTo>
                  <a:lnTo>
                    <a:pt x="13356" y="12115"/>
                  </a:lnTo>
                  <a:lnTo>
                    <a:pt x="13179" y="12193"/>
                  </a:lnTo>
                  <a:lnTo>
                    <a:pt x="13002" y="12233"/>
                  </a:lnTo>
                  <a:lnTo>
                    <a:pt x="12785" y="12272"/>
                  </a:lnTo>
                  <a:lnTo>
                    <a:pt x="12588" y="12252"/>
                  </a:lnTo>
                  <a:lnTo>
                    <a:pt x="12352" y="12233"/>
                  </a:lnTo>
                  <a:lnTo>
                    <a:pt x="12115" y="12154"/>
                  </a:lnTo>
                  <a:lnTo>
                    <a:pt x="11879" y="12055"/>
                  </a:lnTo>
                  <a:lnTo>
                    <a:pt x="11623" y="11937"/>
                  </a:lnTo>
                  <a:lnTo>
                    <a:pt x="11426" y="11819"/>
                  </a:lnTo>
                  <a:lnTo>
                    <a:pt x="11248" y="11681"/>
                  </a:lnTo>
                  <a:lnTo>
                    <a:pt x="11071" y="11543"/>
                  </a:lnTo>
                  <a:lnTo>
                    <a:pt x="10894" y="11386"/>
                  </a:lnTo>
                  <a:lnTo>
                    <a:pt x="10677" y="11149"/>
                  </a:lnTo>
                  <a:lnTo>
                    <a:pt x="10461" y="10913"/>
                  </a:lnTo>
                  <a:lnTo>
                    <a:pt x="10244" y="10657"/>
                  </a:lnTo>
                  <a:lnTo>
                    <a:pt x="10007" y="10302"/>
                  </a:lnTo>
                  <a:lnTo>
                    <a:pt x="9811" y="9948"/>
                  </a:lnTo>
                  <a:lnTo>
                    <a:pt x="9653" y="9633"/>
                  </a:lnTo>
                  <a:lnTo>
                    <a:pt x="9495" y="9298"/>
                  </a:lnTo>
                  <a:lnTo>
                    <a:pt x="9436" y="9101"/>
                  </a:lnTo>
                  <a:lnTo>
                    <a:pt x="9357" y="8845"/>
                  </a:lnTo>
                  <a:lnTo>
                    <a:pt x="9279" y="8589"/>
                  </a:lnTo>
                  <a:lnTo>
                    <a:pt x="9220" y="8293"/>
                  </a:lnTo>
                  <a:lnTo>
                    <a:pt x="9180" y="7978"/>
                  </a:lnTo>
                  <a:lnTo>
                    <a:pt x="9180" y="7702"/>
                  </a:lnTo>
                  <a:lnTo>
                    <a:pt x="9180" y="7407"/>
                  </a:lnTo>
                  <a:lnTo>
                    <a:pt x="9200" y="7328"/>
                  </a:lnTo>
                  <a:lnTo>
                    <a:pt x="9220" y="7151"/>
                  </a:lnTo>
                  <a:lnTo>
                    <a:pt x="9259" y="7052"/>
                  </a:lnTo>
                  <a:lnTo>
                    <a:pt x="9279" y="6914"/>
                  </a:lnTo>
                  <a:lnTo>
                    <a:pt x="9318" y="6835"/>
                  </a:lnTo>
                  <a:lnTo>
                    <a:pt x="9377" y="6717"/>
                  </a:lnTo>
                  <a:lnTo>
                    <a:pt x="9417" y="6619"/>
                  </a:lnTo>
                  <a:lnTo>
                    <a:pt x="9476" y="6520"/>
                  </a:lnTo>
                  <a:lnTo>
                    <a:pt x="9535" y="6441"/>
                  </a:lnTo>
                  <a:lnTo>
                    <a:pt x="9594" y="6363"/>
                  </a:lnTo>
                  <a:lnTo>
                    <a:pt x="9673" y="6304"/>
                  </a:lnTo>
                  <a:lnTo>
                    <a:pt x="9732" y="6225"/>
                  </a:lnTo>
                  <a:lnTo>
                    <a:pt x="9811" y="6166"/>
                  </a:lnTo>
                  <a:lnTo>
                    <a:pt x="9889" y="6107"/>
                  </a:lnTo>
                  <a:lnTo>
                    <a:pt x="9988" y="6067"/>
                  </a:lnTo>
                  <a:lnTo>
                    <a:pt x="10067" y="6028"/>
                  </a:lnTo>
                  <a:lnTo>
                    <a:pt x="10185" y="6008"/>
                  </a:lnTo>
                  <a:lnTo>
                    <a:pt x="10264" y="5969"/>
                  </a:lnTo>
                  <a:lnTo>
                    <a:pt x="10382" y="5969"/>
                  </a:lnTo>
                  <a:lnTo>
                    <a:pt x="10461" y="5949"/>
                  </a:lnTo>
                  <a:close/>
                  <a:moveTo>
                    <a:pt x="1793" y="0"/>
                  </a:moveTo>
                  <a:lnTo>
                    <a:pt x="1655" y="20"/>
                  </a:lnTo>
                  <a:lnTo>
                    <a:pt x="1498" y="40"/>
                  </a:lnTo>
                  <a:lnTo>
                    <a:pt x="1380" y="79"/>
                  </a:lnTo>
                  <a:lnTo>
                    <a:pt x="1242" y="118"/>
                  </a:lnTo>
                  <a:lnTo>
                    <a:pt x="1124" y="158"/>
                  </a:lnTo>
                  <a:lnTo>
                    <a:pt x="1005" y="236"/>
                  </a:lnTo>
                  <a:lnTo>
                    <a:pt x="789" y="374"/>
                  </a:lnTo>
                  <a:lnTo>
                    <a:pt x="592" y="571"/>
                  </a:lnTo>
                  <a:lnTo>
                    <a:pt x="414" y="788"/>
                  </a:lnTo>
                  <a:lnTo>
                    <a:pt x="277" y="1044"/>
                  </a:lnTo>
                  <a:lnTo>
                    <a:pt x="158" y="1340"/>
                  </a:lnTo>
                  <a:lnTo>
                    <a:pt x="80" y="1655"/>
                  </a:lnTo>
                  <a:lnTo>
                    <a:pt x="20" y="2009"/>
                  </a:lnTo>
                  <a:lnTo>
                    <a:pt x="1" y="2403"/>
                  </a:lnTo>
                  <a:lnTo>
                    <a:pt x="20" y="2797"/>
                  </a:lnTo>
                  <a:lnTo>
                    <a:pt x="80" y="3231"/>
                  </a:lnTo>
                  <a:lnTo>
                    <a:pt x="158" y="3644"/>
                  </a:lnTo>
                  <a:lnTo>
                    <a:pt x="277" y="4058"/>
                  </a:lnTo>
                  <a:lnTo>
                    <a:pt x="414" y="4491"/>
                  </a:lnTo>
                  <a:lnTo>
                    <a:pt x="572" y="4905"/>
                  </a:lnTo>
                  <a:lnTo>
                    <a:pt x="769" y="5319"/>
                  </a:lnTo>
                  <a:lnTo>
                    <a:pt x="986" y="5713"/>
                  </a:lnTo>
                  <a:lnTo>
                    <a:pt x="1242" y="6107"/>
                  </a:lnTo>
                  <a:lnTo>
                    <a:pt x="1498" y="6481"/>
                  </a:lnTo>
                  <a:lnTo>
                    <a:pt x="1774" y="6835"/>
                  </a:lnTo>
                  <a:lnTo>
                    <a:pt x="2069" y="7170"/>
                  </a:lnTo>
                  <a:lnTo>
                    <a:pt x="2384" y="7485"/>
                  </a:lnTo>
                  <a:lnTo>
                    <a:pt x="2699" y="7761"/>
                  </a:lnTo>
                  <a:lnTo>
                    <a:pt x="3034" y="8017"/>
                  </a:lnTo>
                  <a:lnTo>
                    <a:pt x="3389" y="8234"/>
                  </a:lnTo>
                  <a:lnTo>
                    <a:pt x="3743" y="8431"/>
                  </a:lnTo>
                  <a:lnTo>
                    <a:pt x="4078" y="8549"/>
                  </a:lnTo>
                  <a:lnTo>
                    <a:pt x="4413" y="8648"/>
                  </a:lnTo>
                  <a:lnTo>
                    <a:pt x="4728" y="8687"/>
                  </a:lnTo>
                  <a:lnTo>
                    <a:pt x="5024" y="8707"/>
                  </a:lnTo>
                  <a:lnTo>
                    <a:pt x="5300" y="8667"/>
                  </a:lnTo>
                  <a:lnTo>
                    <a:pt x="5556" y="8569"/>
                  </a:lnTo>
                  <a:lnTo>
                    <a:pt x="5812" y="8451"/>
                  </a:lnTo>
                  <a:lnTo>
                    <a:pt x="5891" y="8411"/>
                  </a:lnTo>
                  <a:lnTo>
                    <a:pt x="5989" y="8332"/>
                  </a:lnTo>
                  <a:lnTo>
                    <a:pt x="6068" y="8254"/>
                  </a:lnTo>
                  <a:lnTo>
                    <a:pt x="6166" y="8155"/>
                  </a:lnTo>
                  <a:lnTo>
                    <a:pt x="6225" y="8076"/>
                  </a:lnTo>
                  <a:lnTo>
                    <a:pt x="6324" y="7978"/>
                  </a:lnTo>
                  <a:lnTo>
                    <a:pt x="6383" y="7879"/>
                  </a:lnTo>
                  <a:lnTo>
                    <a:pt x="6462" y="7742"/>
                  </a:lnTo>
                  <a:lnTo>
                    <a:pt x="6501" y="7663"/>
                  </a:lnTo>
                  <a:lnTo>
                    <a:pt x="6560" y="7505"/>
                  </a:lnTo>
                  <a:lnTo>
                    <a:pt x="6600" y="7407"/>
                  </a:lnTo>
                  <a:lnTo>
                    <a:pt x="6659" y="7210"/>
                  </a:lnTo>
                  <a:lnTo>
                    <a:pt x="6678" y="7131"/>
                  </a:lnTo>
                  <a:lnTo>
                    <a:pt x="6738" y="6816"/>
                  </a:lnTo>
                  <a:lnTo>
                    <a:pt x="7506" y="7249"/>
                  </a:lnTo>
                  <a:lnTo>
                    <a:pt x="8274" y="7702"/>
                  </a:lnTo>
                  <a:lnTo>
                    <a:pt x="8333" y="8096"/>
                  </a:lnTo>
                  <a:lnTo>
                    <a:pt x="8412" y="8470"/>
                  </a:lnTo>
                  <a:lnTo>
                    <a:pt x="8530" y="8864"/>
                  </a:lnTo>
                  <a:lnTo>
                    <a:pt x="8648" y="9258"/>
                  </a:lnTo>
                  <a:lnTo>
                    <a:pt x="8806" y="9633"/>
                  </a:lnTo>
                  <a:lnTo>
                    <a:pt x="8983" y="10007"/>
                  </a:lnTo>
                  <a:lnTo>
                    <a:pt x="9180" y="10381"/>
                  </a:lnTo>
                  <a:lnTo>
                    <a:pt x="9397" y="10736"/>
                  </a:lnTo>
                  <a:lnTo>
                    <a:pt x="9633" y="11090"/>
                  </a:lnTo>
                  <a:lnTo>
                    <a:pt x="9870" y="11425"/>
                  </a:lnTo>
                  <a:lnTo>
                    <a:pt x="10126" y="11740"/>
                  </a:lnTo>
                  <a:lnTo>
                    <a:pt x="10401" y="12036"/>
                  </a:lnTo>
                  <a:lnTo>
                    <a:pt x="10697" y="12312"/>
                  </a:lnTo>
                  <a:lnTo>
                    <a:pt x="10992" y="12568"/>
                  </a:lnTo>
                  <a:lnTo>
                    <a:pt x="11308" y="12804"/>
                  </a:lnTo>
                  <a:lnTo>
                    <a:pt x="11623" y="13001"/>
                  </a:lnTo>
                  <a:lnTo>
                    <a:pt x="11997" y="13178"/>
                  </a:lnTo>
                  <a:lnTo>
                    <a:pt x="12352" y="13336"/>
                  </a:lnTo>
                  <a:lnTo>
                    <a:pt x="12686" y="13415"/>
                  </a:lnTo>
                  <a:lnTo>
                    <a:pt x="13021" y="13454"/>
                  </a:lnTo>
                  <a:lnTo>
                    <a:pt x="13336" y="13454"/>
                  </a:lnTo>
                  <a:lnTo>
                    <a:pt x="13474" y="13434"/>
                  </a:lnTo>
                  <a:lnTo>
                    <a:pt x="13632" y="13395"/>
                  </a:lnTo>
                  <a:lnTo>
                    <a:pt x="13770" y="13356"/>
                  </a:lnTo>
                  <a:lnTo>
                    <a:pt x="13888" y="13296"/>
                  </a:lnTo>
                  <a:lnTo>
                    <a:pt x="14026" y="13237"/>
                  </a:lnTo>
                  <a:lnTo>
                    <a:pt x="14144" y="13159"/>
                  </a:lnTo>
                  <a:lnTo>
                    <a:pt x="14243" y="13080"/>
                  </a:lnTo>
                  <a:lnTo>
                    <a:pt x="14341" y="12981"/>
                  </a:lnTo>
                  <a:lnTo>
                    <a:pt x="14440" y="12902"/>
                  </a:lnTo>
                  <a:lnTo>
                    <a:pt x="14518" y="12784"/>
                  </a:lnTo>
                  <a:lnTo>
                    <a:pt x="14597" y="12666"/>
                  </a:lnTo>
                  <a:lnTo>
                    <a:pt x="14676" y="12528"/>
                  </a:lnTo>
                  <a:lnTo>
                    <a:pt x="14755" y="12410"/>
                  </a:lnTo>
                  <a:lnTo>
                    <a:pt x="14814" y="12252"/>
                  </a:lnTo>
                  <a:lnTo>
                    <a:pt x="14853" y="12134"/>
                  </a:lnTo>
                  <a:lnTo>
                    <a:pt x="14912" y="11937"/>
                  </a:lnTo>
                  <a:lnTo>
                    <a:pt x="14952" y="11799"/>
                  </a:lnTo>
                  <a:lnTo>
                    <a:pt x="14991" y="11563"/>
                  </a:lnTo>
                  <a:lnTo>
                    <a:pt x="14991" y="11445"/>
                  </a:lnTo>
                  <a:lnTo>
                    <a:pt x="15011" y="11071"/>
                  </a:lnTo>
                  <a:lnTo>
                    <a:pt x="14991" y="10657"/>
                  </a:lnTo>
                  <a:lnTo>
                    <a:pt x="14952" y="10243"/>
                  </a:lnTo>
                  <a:lnTo>
                    <a:pt x="14873" y="9830"/>
                  </a:lnTo>
                  <a:lnTo>
                    <a:pt x="14755" y="9396"/>
                  </a:lnTo>
                  <a:lnTo>
                    <a:pt x="14617" y="8983"/>
                  </a:lnTo>
                  <a:lnTo>
                    <a:pt x="14440" y="8549"/>
                  </a:lnTo>
                  <a:lnTo>
                    <a:pt x="14243" y="8135"/>
                  </a:lnTo>
                  <a:lnTo>
                    <a:pt x="14026" y="7742"/>
                  </a:lnTo>
                  <a:lnTo>
                    <a:pt x="13790" y="7348"/>
                  </a:lnTo>
                  <a:lnTo>
                    <a:pt x="13533" y="6973"/>
                  </a:lnTo>
                  <a:lnTo>
                    <a:pt x="13258" y="6619"/>
                  </a:lnTo>
                  <a:lnTo>
                    <a:pt x="12962" y="6284"/>
                  </a:lnTo>
                  <a:lnTo>
                    <a:pt x="12647" y="5969"/>
                  </a:lnTo>
                  <a:lnTo>
                    <a:pt x="12332" y="5693"/>
                  </a:lnTo>
                  <a:lnTo>
                    <a:pt x="11997" y="5437"/>
                  </a:lnTo>
                  <a:lnTo>
                    <a:pt x="11642" y="5220"/>
                  </a:lnTo>
                  <a:lnTo>
                    <a:pt x="11308" y="5043"/>
                  </a:lnTo>
                  <a:lnTo>
                    <a:pt x="11209" y="5003"/>
                  </a:lnTo>
                  <a:lnTo>
                    <a:pt x="10992" y="4925"/>
                  </a:lnTo>
                  <a:lnTo>
                    <a:pt x="10855" y="4885"/>
                  </a:lnTo>
                  <a:lnTo>
                    <a:pt x="10677" y="4826"/>
                  </a:lnTo>
                  <a:lnTo>
                    <a:pt x="10539" y="4806"/>
                  </a:lnTo>
                  <a:lnTo>
                    <a:pt x="10362" y="4767"/>
                  </a:lnTo>
                  <a:lnTo>
                    <a:pt x="9968" y="4767"/>
                  </a:lnTo>
                  <a:lnTo>
                    <a:pt x="9811" y="4787"/>
                  </a:lnTo>
                  <a:lnTo>
                    <a:pt x="9692" y="4806"/>
                  </a:lnTo>
                  <a:lnTo>
                    <a:pt x="9554" y="4846"/>
                  </a:lnTo>
                  <a:lnTo>
                    <a:pt x="9456" y="4885"/>
                  </a:lnTo>
                  <a:lnTo>
                    <a:pt x="9318" y="4944"/>
                  </a:lnTo>
                  <a:lnTo>
                    <a:pt x="9121" y="5063"/>
                  </a:lnTo>
                  <a:lnTo>
                    <a:pt x="8963" y="5200"/>
                  </a:lnTo>
                  <a:lnTo>
                    <a:pt x="8806" y="5358"/>
                  </a:lnTo>
                  <a:lnTo>
                    <a:pt x="8668" y="5535"/>
                  </a:lnTo>
                  <a:lnTo>
                    <a:pt x="8530" y="5772"/>
                  </a:lnTo>
                  <a:lnTo>
                    <a:pt x="8432" y="6028"/>
                  </a:lnTo>
                  <a:lnTo>
                    <a:pt x="8353" y="6323"/>
                  </a:lnTo>
                  <a:lnTo>
                    <a:pt x="8294" y="6638"/>
                  </a:lnTo>
                  <a:lnTo>
                    <a:pt x="6738" y="5752"/>
                  </a:lnTo>
                  <a:lnTo>
                    <a:pt x="6678" y="5378"/>
                  </a:lnTo>
                  <a:lnTo>
                    <a:pt x="6600" y="4984"/>
                  </a:lnTo>
                  <a:lnTo>
                    <a:pt x="6501" y="4590"/>
                  </a:lnTo>
                  <a:lnTo>
                    <a:pt x="6363" y="4216"/>
                  </a:lnTo>
                  <a:lnTo>
                    <a:pt x="6206" y="3822"/>
                  </a:lnTo>
                  <a:lnTo>
                    <a:pt x="6048" y="3447"/>
                  </a:lnTo>
                  <a:lnTo>
                    <a:pt x="5851" y="3073"/>
                  </a:lnTo>
                  <a:lnTo>
                    <a:pt x="5634" y="2718"/>
                  </a:lnTo>
                  <a:lnTo>
                    <a:pt x="5398" y="2364"/>
                  </a:lnTo>
                  <a:lnTo>
                    <a:pt x="5162" y="2029"/>
                  </a:lnTo>
                  <a:lnTo>
                    <a:pt x="4886" y="1714"/>
                  </a:lnTo>
                  <a:lnTo>
                    <a:pt x="4610" y="1418"/>
                  </a:lnTo>
                  <a:lnTo>
                    <a:pt x="4334" y="1143"/>
                  </a:lnTo>
                  <a:lnTo>
                    <a:pt x="4019" y="887"/>
                  </a:lnTo>
                  <a:lnTo>
                    <a:pt x="3724" y="670"/>
                  </a:lnTo>
                  <a:lnTo>
                    <a:pt x="3409" y="473"/>
                  </a:lnTo>
                  <a:lnTo>
                    <a:pt x="3054" y="276"/>
                  </a:lnTo>
                  <a:lnTo>
                    <a:pt x="2956" y="236"/>
                  </a:lnTo>
                  <a:lnTo>
                    <a:pt x="2719" y="158"/>
                  </a:lnTo>
                  <a:lnTo>
                    <a:pt x="2601" y="118"/>
                  </a:lnTo>
                  <a:lnTo>
                    <a:pt x="2404" y="59"/>
                  </a:lnTo>
                  <a:lnTo>
                    <a:pt x="2266" y="40"/>
                  </a:lnTo>
                  <a:lnTo>
                    <a:pt x="20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9"/>
            <p:cNvSpPr/>
            <p:nvPr/>
          </p:nvSpPr>
          <p:spPr>
            <a:xfrm>
              <a:off x="3093950" y="3564650"/>
              <a:ext cx="122650" cy="157625"/>
            </a:xfrm>
            <a:custGeom>
              <a:avLst/>
              <a:gdLst/>
              <a:ahLst/>
              <a:cxnLst/>
              <a:rect l="l" t="t" r="r" b="b"/>
              <a:pathLst>
                <a:path w="4906" h="6305" extrusionOk="0">
                  <a:moveTo>
                    <a:pt x="1182" y="1"/>
                  </a:moveTo>
                  <a:lnTo>
                    <a:pt x="1084" y="20"/>
                  </a:lnTo>
                  <a:lnTo>
                    <a:pt x="985" y="40"/>
                  </a:lnTo>
                  <a:lnTo>
                    <a:pt x="887" y="79"/>
                  </a:lnTo>
                  <a:lnTo>
                    <a:pt x="808" y="119"/>
                  </a:lnTo>
                  <a:lnTo>
                    <a:pt x="709" y="158"/>
                  </a:lnTo>
                  <a:lnTo>
                    <a:pt x="631" y="217"/>
                  </a:lnTo>
                  <a:lnTo>
                    <a:pt x="552" y="257"/>
                  </a:lnTo>
                  <a:lnTo>
                    <a:pt x="473" y="336"/>
                  </a:lnTo>
                  <a:lnTo>
                    <a:pt x="414" y="395"/>
                  </a:lnTo>
                  <a:lnTo>
                    <a:pt x="335" y="493"/>
                  </a:lnTo>
                  <a:lnTo>
                    <a:pt x="296" y="572"/>
                  </a:lnTo>
                  <a:lnTo>
                    <a:pt x="237" y="670"/>
                  </a:lnTo>
                  <a:lnTo>
                    <a:pt x="178" y="749"/>
                  </a:lnTo>
                  <a:lnTo>
                    <a:pt x="138" y="867"/>
                  </a:lnTo>
                  <a:lnTo>
                    <a:pt x="99" y="966"/>
                  </a:lnTo>
                  <a:lnTo>
                    <a:pt x="59" y="1104"/>
                  </a:lnTo>
                  <a:lnTo>
                    <a:pt x="40" y="1202"/>
                  </a:lnTo>
                  <a:lnTo>
                    <a:pt x="20" y="1380"/>
                  </a:lnTo>
                  <a:lnTo>
                    <a:pt x="0" y="1458"/>
                  </a:lnTo>
                  <a:lnTo>
                    <a:pt x="0" y="1734"/>
                  </a:lnTo>
                  <a:lnTo>
                    <a:pt x="0" y="1951"/>
                  </a:lnTo>
                  <a:lnTo>
                    <a:pt x="20" y="2187"/>
                  </a:lnTo>
                  <a:lnTo>
                    <a:pt x="59" y="2404"/>
                  </a:lnTo>
                  <a:lnTo>
                    <a:pt x="99" y="2640"/>
                  </a:lnTo>
                  <a:lnTo>
                    <a:pt x="178" y="2936"/>
                  </a:lnTo>
                  <a:lnTo>
                    <a:pt x="276" y="3251"/>
                  </a:lnTo>
                  <a:lnTo>
                    <a:pt x="414" y="3546"/>
                  </a:lnTo>
                  <a:lnTo>
                    <a:pt x="552" y="3862"/>
                  </a:lnTo>
                  <a:lnTo>
                    <a:pt x="709" y="4137"/>
                  </a:lnTo>
                  <a:lnTo>
                    <a:pt x="966" y="4571"/>
                  </a:lnTo>
                  <a:lnTo>
                    <a:pt x="1261" y="4965"/>
                  </a:lnTo>
                  <a:lnTo>
                    <a:pt x="1596" y="5319"/>
                  </a:lnTo>
                  <a:lnTo>
                    <a:pt x="1773" y="5477"/>
                  </a:lnTo>
                  <a:lnTo>
                    <a:pt x="1950" y="5634"/>
                  </a:lnTo>
                  <a:lnTo>
                    <a:pt x="2187" y="5812"/>
                  </a:lnTo>
                  <a:lnTo>
                    <a:pt x="2443" y="5969"/>
                  </a:lnTo>
                  <a:lnTo>
                    <a:pt x="2699" y="6107"/>
                  </a:lnTo>
                  <a:lnTo>
                    <a:pt x="2935" y="6206"/>
                  </a:lnTo>
                  <a:lnTo>
                    <a:pt x="3172" y="6265"/>
                  </a:lnTo>
                  <a:lnTo>
                    <a:pt x="3388" y="6304"/>
                  </a:lnTo>
                  <a:lnTo>
                    <a:pt x="3605" y="6304"/>
                  </a:lnTo>
                  <a:lnTo>
                    <a:pt x="3822" y="6284"/>
                  </a:lnTo>
                  <a:lnTo>
                    <a:pt x="3999" y="6225"/>
                  </a:lnTo>
                  <a:lnTo>
                    <a:pt x="4176" y="6147"/>
                  </a:lnTo>
                  <a:lnTo>
                    <a:pt x="4334" y="6048"/>
                  </a:lnTo>
                  <a:lnTo>
                    <a:pt x="4472" y="5910"/>
                  </a:lnTo>
                  <a:lnTo>
                    <a:pt x="4610" y="5733"/>
                  </a:lnTo>
                  <a:lnTo>
                    <a:pt x="4708" y="5556"/>
                  </a:lnTo>
                  <a:lnTo>
                    <a:pt x="4787" y="5339"/>
                  </a:lnTo>
                  <a:lnTo>
                    <a:pt x="4846" y="5103"/>
                  </a:lnTo>
                  <a:lnTo>
                    <a:pt x="4885" y="4846"/>
                  </a:lnTo>
                  <a:lnTo>
                    <a:pt x="4905" y="4571"/>
                  </a:lnTo>
                  <a:lnTo>
                    <a:pt x="4885" y="4275"/>
                  </a:lnTo>
                  <a:lnTo>
                    <a:pt x="4846" y="3980"/>
                  </a:lnTo>
                  <a:lnTo>
                    <a:pt x="4787" y="3665"/>
                  </a:lnTo>
                  <a:lnTo>
                    <a:pt x="4708" y="3369"/>
                  </a:lnTo>
                  <a:lnTo>
                    <a:pt x="4610" y="3054"/>
                  </a:lnTo>
                  <a:lnTo>
                    <a:pt x="4491" y="2758"/>
                  </a:lnTo>
                  <a:lnTo>
                    <a:pt x="4354" y="2443"/>
                  </a:lnTo>
                  <a:lnTo>
                    <a:pt x="4196" y="2168"/>
                  </a:lnTo>
                  <a:lnTo>
                    <a:pt x="4019" y="1872"/>
                  </a:lnTo>
                  <a:lnTo>
                    <a:pt x="3822" y="1596"/>
                  </a:lnTo>
                  <a:lnTo>
                    <a:pt x="3625" y="1340"/>
                  </a:lnTo>
                  <a:lnTo>
                    <a:pt x="3408" y="1104"/>
                  </a:lnTo>
                  <a:lnTo>
                    <a:pt x="3191" y="867"/>
                  </a:lnTo>
                  <a:lnTo>
                    <a:pt x="2955" y="670"/>
                  </a:lnTo>
                  <a:lnTo>
                    <a:pt x="2699" y="493"/>
                  </a:lnTo>
                  <a:lnTo>
                    <a:pt x="2463" y="336"/>
                  </a:lnTo>
                  <a:lnTo>
                    <a:pt x="2266" y="217"/>
                  </a:lnTo>
                  <a:lnTo>
                    <a:pt x="2069" y="139"/>
                  </a:lnTo>
                  <a:lnTo>
                    <a:pt x="1872" y="79"/>
                  </a:lnTo>
                  <a:lnTo>
                    <a:pt x="1694" y="20"/>
                  </a:lnTo>
                  <a:lnTo>
                    <a:pt x="1635" y="20"/>
                  </a:lnTo>
                  <a:lnTo>
                    <a:pt x="1497"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0" name="Google Shape;670;p9"/>
          <p:cNvGrpSpPr/>
          <p:nvPr/>
        </p:nvGrpSpPr>
        <p:grpSpPr>
          <a:xfrm>
            <a:off x="190179" y="1194778"/>
            <a:ext cx="491076" cy="475810"/>
            <a:chOff x="10401025" y="944500"/>
            <a:chExt cx="1235100" cy="1196704"/>
          </a:xfrm>
        </p:grpSpPr>
        <p:sp>
          <p:nvSpPr>
            <p:cNvPr id="671" name="Google Shape;671;p9"/>
            <p:cNvSpPr/>
            <p:nvPr/>
          </p:nvSpPr>
          <p:spPr>
            <a:xfrm>
              <a:off x="10463150" y="1980704"/>
              <a:ext cx="1091400" cy="160500"/>
            </a:xfrm>
            <a:prstGeom prst="ellipse">
              <a:avLst/>
            </a:pr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2" name="Google Shape;672;p9"/>
            <p:cNvGrpSpPr/>
            <p:nvPr/>
          </p:nvGrpSpPr>
          <p:grpSpPr>
            <a:xfrm>
              <a:off x="10401025" y="944500"/>
              <a:ext cx="1235100" cy="1128725"/>
              <a:chOff x="2439475" y="238125"/>
              <a:chExt cx="1235100" cy="1128725"/>
            </a:xfrm>
          </p:grpSpPr>
          <p:sp>
            <p:nvSpPr>
              <p:cNvPr id="673" name="Google Shape;673;p9"/>
              <p:cNvSpPr/>
              <p:nvPr/>
            </p:nvSpPr>
            <p:spPr>
              <a:xfrm>
                <a:off x="2439475" y="516850"/>
                <a:ext cx="1235100" cy="571275"/>
              </a:xfrm>
              <a:custGeom>
                <a:avLst/>
                <a:gdLst/>
                <a:ahLst/>
                <a:cxnLst/>
                <a:rect l="l" t="t" r="r" b="b"/>
                <a:pathLst>
                  <a:path w="49404" h="22851" extrusionOk="0">
                    <a:moveTo>
                      <a:pt x="12371" y="1202"/>
                    </a:moveTo>
                    <a:lnTo>
                      <a:pt x="13159" y="1222"/>
                    </a:lnTo>
                    <a:lnTo>
                      <a:pt x="13966" y="1241"/>
                    </a:lnTo>
                    <a:lnTo>
                      <a:pt x="14813" y="1281"/>
                    </a:lnTo>
                    <a:lnTo>
                      <a:pt x="15660" y="1340"/>
                    </a:lnTo>
                    <a:lnTo>
                      <a:pt x="16527" y="1399"/>
                    </a:lnTo>
                    <a:lnTo>
                      <a:pt x="17414" y="1497"/>
                    </a:lnTo>
                    <a:lnTo>
                      <a:pt x="18300" y="1596"/>
                    </a:lnTo>
                    <a:lnTo>
                      <a:pt x="19226" y="1734"/>
                    </a:lnTo>
                    <a:lnTo>
                      <a:pt x="20152" y="1872"/>
                    </a:lnTo>
                    <a:lnTo>
                      <a:pt x="21077" y="2009"/>
                    </a:lnTo>
                    <a:lnTo>
                      <a:pt x="22023" y="2187"/>
                    </a:lnTo>
                    <a:lnTo>
                      <a:pt x="22988" y="2384"/>
                    </a:lnTo>
                    <a:lnTo>
                      <a:pt x="23953" y="2581"/>
                    </a:lnTo>
                    <a:lnTo>
                      <a:pt x="24919" y="2797"/>
                    </a:lnTo>
                    <a:lnTo>
                      <a:pt x="25904" y="3053"/>
                    </a:lnTo>
                    <a:lnTo>
                      <a:pt x="26888" y="3310"/>
                    </a:lnTo>
                    <a:lnTo>
                      <a:pt x="28031" y="3625"/>
                    </a:lnTo>
                    <a:lnTo>
                      <a:pt x="29173" y="3960"/>
                    </a:lnTo>
                    <a:lnTo>
                      <a:pt x="30277" y="4294"/>
                    </a:lnTo>
                    <a:lnTo>
                      <a:pt x="31360" y="4669"/>
                    </a:lnTo>
                    <a:lnTo>
                      <a:pt x="32424" y="5043"/>
                    </a:lnTo>
                    <a:lnTo>
                      <a:pt x="33468" y="5437"/>
                    </a:lnTo>
                    <a:lnTo>
                      <a:pt x="34472" y="5831"/>
                    </a:lnTo>
                    <a:lnTo>
                      <a:pt x="35457" y="6245"/>
                    </a:lnTo>
                    <a:lnTo>
                      <a:pt x="36895" y="6875"/>
                    </a:lnTo>
                    <a:lnTo>
                      <a:pt x="38254" y="7545"/>
                    </a:lnTo>
                    <a:lnTo>
                      <a:pt x="39554" y="8214"/>
                    </a:lnTo>
                    <a:lnTo>
                      <a:pt x="40165" y="8549"/>
                    </a:lnTo>
                    <a:lnTo>
                      <a:pt x="40756" y="8904"/>
                    </a:lnTo>
                    <a:lnTo>
                      <a:pt x="41623" y="9416"/>
                    </a:lnTo>
                    <a:lnTo>
                      <a:pt x="42450" y="9948"/>
                    </a:lnTo>
                    <a:lnTo>
                      <a:pt x="43218" y="10480"/>
                    </a:lnTo>
                    <a:lnTo>
                      <a:pt x="43927" y="11012"/>
                    </a:lnTo>
                    <a:lnTo>
                      <a:pt x="44597" y="11543"/>
                    </a:lnTo>
                    <a:lnTo>
                      <a:pt x="45227" y="12075"/>
                    </a:lnTo>
                    <a:lnTo>
                      <a:pt x="45779" y="12607"/>
                    </a:lnTo>
                    <a:lnTo>
                      <a:pt x="46291" y="13139"/>
                    </a:lnTo>
                    <a:lnTo>
                      <a:pt x="46744" y="13671"/>
                    </a:lnTo>
                    <a:lnTo>
                      <a:pt x="47138" y="14183"/>
                    </a:lnTo>
                    <a:lnTo>
                      <a:pt x="47473" y="14675"/>
                    </a:lnTo>
                    <a:lnTo>
                      <a:pt x="47611" y="14931"/>
                    </a:lnTo>
                    <a:lnTo>
                      <a:pt x="47729" y="15168"/>
                    </a:lnTo>
                    <a:lnTo>
                      <a:pt x="47847" y="15404"/>
                    </a:lnTo>
                    <a:lnTo>
                      <a:pt x="47946" y="15641"/>
                    </a:lnTo>
                    <a:lnTo>
                      <a:pt x="48025" y="15877"/>
                    </a:lnTo>
                    <a:lnTo>
                      <a:pt x="48084" y="16113"/>
                    </a:lnTo>
                    <a:lnTo>
                      <a:pt x="48143" y="16330"/>
                    </a:lnTo>
                    <a:lnTo>
                      <a:pt x="48182" y="16547"/>
                    </a:lnTo>
                    <a:lnTo>
                      <a:pt x="48202" y="16763"/>
                    </a:lnTo>
                    <a:lnTo>
                      <a:pt x="48202" y="16980"/>
                    </a:lnTo>
                    <a:lnTo>
                      <a:pt x="48202" y="17157"/>
                    </a:lnTo>
                    <a:lnTo>
                      <a:pt x="48182" y="17335"/>
                    </a:lnTo>
                    <a:lnTo>
                      <a:pt x="48163" y="17512"/>
                    </a:lnTo>
                    <a:lnTo>
                      <a:pt x="48123" y="17709"/>
                    </a:lnTo>
                    <a:lnTo>
                      <a:pt x="48044" y="17926"/>
                    </a:lnTo>
                    <a:lnTo>
                      <a:pt x="47966" y="18123"/>
                    </a:lnTo>
                    <a:lnTo>
                      <a:pt x="47847" y="18339"/>
                    </a:lnTo>
                    <a:lnTo>
                      <a:pt x="47729" y="18536"/>
                    </a:lnTo>
                    <a:lnTo>
                      <a:pt x="47611" y="18714"/>
                    </a:lnTo>
                    <a:lnTo>
                      <a:pt x="47473" y="18871"/>
                    </a:lnTo>
                    <a:lnTo>
                      <a:pt x="47315" y="19048"/>
                    </a:lnTo>
                    <a:lnTo>
                      <a:pt x="47158" y="19206"/>
                    </a:lnTo>
                    <a:lnTo>
                      <a:pt x="46961" y="19364"/>
                    </a:lnTo>
                    <a:lnTo>
                      <a:pt x="46764" y="19521"/>
                    </a:lnTo>
                    <a:lnTo>
                      <a:pt x="46567" y="19679"/>
                    </a:lnTo>
                    <a:lnTo>
                      <a:pt x="46331" y="19817"/>
                    </a:lnTo>
                    <a:lnTo>
                      <a:pt x="45956" y="20033"/>
                    </a:lnTo>
                    <a:lnTo>
                      <a:pt x="45562" y="20230"/>
                    </a:lnTo>
                    <a:lnTo>
                      <a:pt x="45129" y="20427"/>
                    </a:lnTo>
                    <a:lnTo>
                      <a:pt x="44676" y="20605"/>
                    </a:lnTo>
                    <a:lnTo>
                      <a:pt x="44183" y="20762"/>
                    </a:lnTo>
                    <a:lnTo>
                      <a:pt x="43652" y="20920"/>
                    </a:lnTo>
                    <a:lnTo>
                      <a:pt x="43100" y="21058"/>
                    </a:lnTo>
                    <a:lnTo>
                      <a:pt x="42529" y="21176"/>
                    </a:lnTo>
                    <a:lnTo>
                      <a:pt x="41918" y="21294"/>
                    </a:lnTo>
                    <a:lnTo>
                      <a:pt x="41308" y="21373"/>
                    </a:lnTo>
                    <a:lnTo>
                      <a:pt x="40657" y="21471"/>
                    </a:lnTo>
                    <a:lnTo>
                      <a:pt x="39968" y="21530"/>
                    </a:lnTo>
                    <a:lnTo>
                      <a:pt x="39279" y="21589"/>
                    </a:lnTo>
                    <a:lnTo>
                      <a:pt x="38550" y="21629"/>
                    </a:lnTo>
                    <a:lnTo>
                      <a:pt x="37821" y="21649"/>
                    </a:lnTo>
                    <a:lnTo>
                      <a:pt x="36265" y="21649"/>
                    </a:lnTo>
                    <a:lnTo>
                      <a:pt x="35437" y="21609"/>
                    </a:lnTo>
                    <a:lnTo>
                      <a:pt x="34610" y="21570"/>
                    </a:lnTo>
                    <a:lnTo>
                      <a:pt x="33763" y="21530"/>
                    </a:lnTo>
                    <a:lnTo>
                      <a:pt x="32896" y="21452"/>
                    </a:lnTo>
                    <a:lnTo>
                      <a:pt x="32010" y="21353"/>
                    </a:lnTo>
                    <a:lnTo>
                      <a:pt x="31104" y="21255"/>
                    </a:lnTo>
                    <a:lnTo>
                      <a:pt x="30198" y="21136"/>
                    </a:lnTo>
                    <a:lnTo>
                      <a:pt x="29272" y="20999"/>
                    </a:lnTo>
                    <a:lnTo>
                      <a:pt x="28346" y="20841"/>
                    </a:lnTo>
                    <a:lnTo>
                      <a:pt x="27401" y="20664"/>
                    </a:lnTo>
                    <a:lnTo>
                      <a:pt x="26435" y="20486"/>
                    </a:lnTo>
                    <a:lnTo>
                      <a:pt x="25470" y="20270"/>
                    </a:lnTo>
                    <a:lnTo>
                      <a:pt x="24505" y="20053"/>
                    </a:lnTo>
                    <a:lnTo>
                      <a:pt x="23520" y="19817"/>
                    </a:lnTo>
                    <a:lnTo>
                      <a:pt x="22535" y="19561"/>
                    </a:lnTo>
                    <a:lnTo>
                      <a:pt x="21393" y="19245"/>
                    </a:lnTo>
                    <a:lnTo>
                      <a:pt x="20250" y="18911"/>
                    </a:lnTo>
                    <a:lnTo>
                      <a:pt x="19147" y="18556"/>
                    </a:lnTo>
                    <a:lnTo>
                      <a:pt x="18064" y="18182"/>
                    </a:lnTo>
                    <a:lnTo>
                      <a:pt x="17000" y="17807"/>
                    </a:lnTo>
                    <a:lnTo>
                      <a:pt x="15956" y="17433"/>
                    </a:lnTo>
                    <a:lnTo>
                      <a:pt x="14951" y="17020"/>
                    </a:lnTo>
                    <a:lnTo>
                      <a:pt x="13966" y="16606"/>
                    </a:lnTo>
                    <a:lnTo>
                      <a:pt x="12528" y="15975"/>
                    </a:lnTo>
                    <a:lnTo>
                      <a:pt x="11169" y="15325"/>
                    </a:lnTo>
                    <a:lnTo>
                      <a:pt x="9869" y="14656"/>
                    </a:lnTo>
                    <a:lnTo>
                      <a:pt x="9259" y="14301"/>
                    </a:lnTo>
                    <a:lnTo>
                      <a:pt x="8648" y="13966"/>
                    </a:lnTo>
                    <a:lnTo>
                      <a:pt x="7801" y="13434"/>
                    </a:lnTo>
                    <a:lnTo>
                      <a:pt x="6974" y="12903"/>
                    </a:lnTo>
                    <a:lnTo>
                      <a:pt x="6205" y="12371"/>
                    </a:lnTo>
                    <a:lnTo>
                      <a:pt x="5476" y="11839"/>
                    </a:lnTo>
                    <a:lnTo>
                      <a:pt x="4807" y="11307"/>
                    </a:lnTo>
                    <a:lnTo>
                      <a:pt x="4196" y="10775"/>
                    </a:lnTo>
                    <a:lnTo>
                      <a:pt x="3645" y="10243"/>
                    </a:lnTo>
                    <a:lnTo>
                      <a:pt x="3132" y="9711"/>
                    </a:lnTo>
                    <a:lnTo>
                      <a:pt x="2679" y="9199"/>
                    </a:lnTo>
                    <a:lnTo>
                      <a:pt x="2285" y="8687"/>
                    </a:lnTo>
                    <a:lnTo>
                      <a:pt x="1951" y="8175"/>
                    </a:lnTo>
                    <a:lnTo>
                      <a:pt x="1813" y="7939"/>
                    </a:lnTo>
                    <a:lnTo>
                      <a:pt x="1694" y="7683"/>
                    </a:lnTo>
                    <a:lnTo>
                      <a:pt x="1576" y="7446"/>
                    </a:lnTo>
                    <a:lnTo>
                      <a:pt x="1478" y="7210"/>
                    </a:lnTo>
                    <a:lnTo>
                      <a:pt x="1399" y="6973"/>
                    </a:lnTo>
                    <a:lnTo>
                      <a:pt x="1320" y="6757"/>
                    </a:lnTo>
                    <a:lnTo>
                      <a:pt x="1281" y="6520"/>
                    </a:lnTo>
                    <a:lnTo>
                      <a:pt x="1241" y="6304"/>
                    </a:lnTo>
                    <a:lnTo>
                      <a:pt x="1222" y="6087"/>
                    </a:lnTo>
                    <a:lnTo>
                      <a:pt x="1222" y="5890"/>
                    </a:lnTo>
                    <a:lnTo>
                      <a:pt x="1222" y="5693"/>
                    </a:lnTo>
                    <a:lnTo>
                      <a:pt x="1241" y="5516"/>
                    </a:lnTo>
                    <a:lnTo>
                      <a:pt x="1261" y="5338"/>
                    </a:lnTo>
                    <a:lnTo>
                      <a:pt x="1300" y="5161"/>
                    </a:lnTo>
                    <a:lnTo>
                      <a:pt x="1379" y="4944"/>
                    </a:lnTo>
                    <a:lnTo>
                      <a:pt x="1458" y="4728"/>
                    </a:lnTo>
                    <a:lnTo>
                      <a:pt x="1557" y="4531"/>
                    </a:lnTo>
                    <a:lnTo>
                      <a:pt x="1694" y="4314"/>
                    </a:lnTo>
                    <a:lnTo>
                      <a:pt x="1813" y="4157"/>
                    </a:lnTo>
                    <a:lnTo>
                      <a:pt x="1951" y="3979"/>
                    </a:lnTo>
                    <a:lnTo>
                      <a:pt x="2108" y="3802"/>
                    </a:lnTo>
                    <a:lnTo>
                      <a:pt x="2266" y="3644"/>
                    </a:lnTo>
                    <a:lnTo>
                      <a:pt x="2443" y="3487"/>
                    </a:lnTo>
                    <a:lnTo>
                      <a:pt x="2640" y="3329"/>
                    </a:lnTo>
                    <a:lnTo>
                      <a:pt x="2857" y="3191"/>
                    </a:lnTo>
                    <a:lnTo>
                      <a:pt x="3093" y="3034"/>
                    </a:lnTo>
                    <a:lnTo>
                      <a:pt x="3448" y="2817"/>
                    </a:lnTo>
                    <a:lnTo>
                      <a:pt x="3861" y="2620"/>
                    </a:lnTo>
                    <a:lnTo>
                      <a:pt x="4295" y="2443"/>
                    </a:lnTo>
                    <a:lnTo>
                      <a:pt x="4748" y="2266"/>
                    </a:lnTo>
                    <a:lnTo>
                      <a:pt x="5240" y="2088"/>
                    </a:lnTo>
                    <a:lnTo>
                      <a:pt x="5772" y="1950"/>
                    </a:lnTo>
                    <a:lnTo>
                      <a:pt x="6324" y="1812"/>
                    </a:lnTo>
                    <a:lnTo>
                      <a:pt x="6895" y="1675"/>
                    </a:lnTo>
                    <a:lnTo>
                      <a:pt x="7486" y="1576"/>
                    </a:lnTo>
                    <a:lnTo>
                      <a:pt x="8116" y="1478"/>
                    </a:lnTo>
                    <a:lnTo>
                      <a:pt x="8766" y="1399"/>
                    </a:lnTo>
                    <a:lnTo>
                      <a:pt x="9456" y="1320"/>
                    </a:lnTo>
                    <a:lnTo>
                      <a:pt x="10145" y="1281"/>
                    </a:lnTo>
                    <a:lnTo>
                      <a:pt x="10854" y="1241"/>
                    </a:lnTo>
                    <a:lnTo>
                      <a:pt x="11603" y="1222"/>
                    </a:lnTo>
                    <a:lnTo>
                      <a:pt x="12371" y="1202"/>
                    </a:lnTo>
                    <a:close/>
                    <a:moveTo>
                      <a:pt x="12371" y="0"/>
                    </a:moveTo>
                    <a:lnTo>
                      <a:pt x="11169" y="20"/>
                    </a:lnTo>
                    <a:lnTo>
                      <a:pt x="10027" y="79"/>
                    </a:lnTo>
                    <a:lnTo>
                      <a:pt x="8943" y="158"/>
                    </a:lnTo>
                    <a:lnTo>
                      <a:pt x="7899" y="296"/>
                    </a:lnTo>
                    <a:lnTo>
                      <a:pt x="7131" y="414"/>
                    </a:lnTo>
                    <a:lnTo>
                      <a:pt x="6422" y="552"/>
                    </a:lnTo>
                    <a:lnTo>
                      <a:pt x="5733" y="709"/>
                    </a:lnTo>
                    <a:lnTo>
                      <a:pt x="5063" y="887"/>
                    </a:lnTo>
                    <a:lnTo>
                      <a:pt x="4590" y="1044"/>
                    </a:lnTo>
                    <a:lnTo>
                      <a:pt x="4157" y="1202"/>
                    </a:lnTo>
                    <a:lnTo>
                      <a:pt x="3723" y="1359"/>
                    </a:lnTo>
                    <a:lnTo>
                      <a:pt x="3310" y="1556"/>
                    </a:lnTo>
                    <a:lnTo>
                      <a:pt x="2916" y="1753"/>
                    </a:lnTo>
                    <a:lnTo>
                      <a:pt x="2541" y="1970"/>
                    </a:lnTo>
                    <a:lnTo>
                      <a:pt x="2187" y="2187"/>
                    </a:lnTo>
                    <a:lnTo>
                      <a:pt x="1852" y="2423"/>
                    </a:lnTo>
                    <a:lnTo>
                      <a:pt x="1557" y="2679"/>
                    </a:lnTo>
                    <a:lnTo>
                      <a:pt x="1261" y="2935"/>
                    </a:lnTo>
                    <a:lnTo>
                      <a:pt x="1005" y="3231"/>
                    </a:lnTo>
                    <a:lnTo>
                      <a:pt x="769" y="3526"/>
                    </a:lnTo>
                    <a:lnTo>
                      <a:pt x="572" y="3822"/>
                    </a:lnTo>
                    <a:lnTo>
                      <a:pt x="394" y="4157"/>
                    </a:lnTo>
                    <a:lnTo>
                      <a:pt x="256" y="4491"/>
                    </a:lnTo>
                    <a:lnTo>
                      <a:pt x="138" y="4846"/>
                    </a:lnTo>
                    <a:lnTo>
                      <a:pt x="79" y="5102"/>
                    </a:lnTo>
                    <a:lnTo>
                      <a:pt x="40" y="5358"/>
                    </a:lnTo>
                    <a:lnTo>
                      <a:pt x="20" y="5614"/>
                    </a:lnTo>
                    <a:lnTo>
                      <a:pt x="0" y="5890"/>
                    </a:lnTo>
                    <a:lnTo>
                      <a:pt x="20" y="6146"/>
                    </a:lnTo>
                    <a:lnTo>
                      <a:pt x="40" y="6402"/>
                    </a:lnTo>
                    <a:lnTo>
                      <a:pt x="79" y="6658"/>
                    </a:lnTo>
                    <a:lnTo>
                      <a:pt x="138" y="6934"/>
                    </a:lnTo>
                    <a:lnTo>
                      <a:pt x="197" y="7190"/>
                    </a:lnTo>
                    <a:lnTo>
                      <a:pt x="276" y="7446"/>
                    </a:lnTo>
                    <a:lnTo>
                      <a:pt x="375" y="7702"/>
                    </a:lnTo>
                    <a:lnTo>
                      <a:pt x="493" y="7958"/>
                    </a:lnTo>
                    <a:lnTo>
                      <a:pt x="710" y="8411"/>
                    </a:lnTo>
                    <a:lnTo>
                      <a:pt x="966" y="8864"/>
                    </a:lnTo>
                    <a:lnTo>
                      <a:pt x="1261" y="9317"/>
                    </a:lnTo>
                    <a:lnTo>
                      <a:pt x="1596" y="9771"/>
                    </a:lnTo>
                    <a:lnTo>
                      <a:pt x="1911" y="10165"/>
                    </a:lnTo>
                    <a:lnTo>
                      <a:pt x="2246" y="10539"/>
                    </a:lnTo>
                    <a:lnTo>
                      <a:pt x="2620" y="10933"/>
                    </a:lnTo>
                    <a:lnTo>
                      <a:pt x="3014" y="11327"/>
                    </a:lnTo>
                    <a:lnTo>
                      <a:pt x="3428" y="11721"/>
                    </a:lnTo>
                    <a:lnTo>
                      <a:pt x="3881" y="12095"/>
                    </a:lnTo>
                    <a:lnTo>
                      <a:pt x="4354" y="12489"/>
                    </a:lnTo>
                    <a:lnTo>
                      <a:pt x="4826" y="12863"/>
                    </a:lnTo>
                    <a:lnTo>
                      <a:pt x="5614" y="13434"/>
                    </a:lnTo>
                    <a:lnTo>
                      <a:pt x="6442" y="14006"/>
                    </a:lnTo>
                    <a:lnTo>
                      <a:pt x="7308" y="14557"/>
                    </a:lnTo>
                    <a:lnTo>
                      <a:pt x="8234" y="15109"/>
                    </a:lnTo>
                    <a:lnTo>
                      <a:pt x="9180" y="15641"/>
                    </a:lnTo>
                    <a:lnTo>
                      <a:pt x="10184" y="16172"/>
                    </a:lnTo>
                    <a:lnTo>
                      <a:pt x="11228" y="16704"/>
                    </a:lnTo>
                    <a:lnTo>
                      <a:pt x="12331" y="17216"/>
                    </a:lnTo>
                    <a:lnTo>
                      <a:pt x="13454" y="17709"/>
                    </a:lnTo>
                    <a:lnTo>
                      <a:pt x="14597" y="18182"/>
                    </a:lnTo>
                    <a:lnTo>
                      <a:pt x="15798" y="18654"/>
                    </a:lnTo>
                    <a:lnTo>
                      <a:pt x="17020" y="19108"/>
                    </a:lnTo>
                    <a:lnTo>
                      <a:pt x="18280" y="19541"/>
                    </a:lnTo>
                    <a:lnTo>
                      <a:pt x="19561" y="19955"/>
                    </a:lnTo>
                    <a:lnTo>
                      <a:pt x="20880" y="20349"/>
                    </a:lnTo>
                    <a:lnTo>
                      <a:pt x="22220" y="20723"/>
                    </a:lnTo>
                    <a:lnTo>
                      <a:pt x="23225" y="20979"/>
                    </a:lnTo>
                    <a:lnTo>
                      <a:pt x="24229" y="21215"/>
                    </a:lnTo>
                    <a:lnTo>
                      <a:pt x="25214" y="21452"/>
                    </a:lnTo>
                    <a:lnTo>
                      <a:pt x="26199" y="21668"/>
                    </a:lnTo>
                    <a:lnTo>
                      <a:pt x="27164" y="21846"/>
                    </a:lnTo>
                    <a:lnTo>
                      <a:pt x="28129" y="22023"/>
                    </a:lnTo>
                    <a:lnTo>
                      <a:pt x="29095" y="22180"/>
                    </a:lnTo>
                    <a:lnTo>
                      <a:pt x="30040" y="22318"/>
                    </a:lnTo>
                    <a:lnTo>
                      <a:pt x="30966" y="22456"/>
                    </a:lnTo>
                    <a:lnTo>
                      <a:pt x="31872" y="22555"/>
                    </a:lnTo>
                    <a:lnTo>
                      <a:pt x="32778" y="22653"/>
                    </a:lnTo>
                    <a:lnTo>
                      <a:pt x="33665" y="22732"/>
                    </a:lnTo>
                    <a:lnTo>
                      <a:pt x="34551" y="22791"/>
                    </a:lnTo>
                    <a:lnTo>
                      <a:pt x="35398" y="22830"/>
                    </a:lnTo>
                    <a:lnTo>
                      <a:pt x="36245" y="22850"/>
                    </a:lnTo>
                    <a:lnTo>
                      <a:pt x="37053" y="22850"/>
                    </a:lnTo>
                    <a:lnTo>
                      <a:pt x="38254" y="22830"/>
                    </a:lnTo>
                    <a:lnTo>
                      <a:pt x="39397" y="22791"/>
                    </a:lnTo>
                    <a:lnTo>
                      <a:pt x="40480" y="22693"/>
                    </a:lnTo>
                    <a:lnTo>
                      <a:pt x="41524" y="22574"/>
                    </a:lnTo>
                    <a:lnTo>
                      <a:pt x="42273" y="22456"/>
                    </a:lnTo>
                    <a:lnTo>
                      <a:pt x="43002" y="22318"/>
                    </a:lnTo>
                    <a:lnTo>
                      <a:pt x="43691" y="22141"/>
                    </a:lnTo>
                    <a:lnTo>
                      <a:pt x="44341" y="21964"/>
                    </a:lnTo>
                    <a:lnTo>
                      <a:pt x="44814" y="21826"/>
                    </a:lnTo>
                    <a:lnTo>
                      <a:pt x="45267" y="21668"/>
                    </a:lnTo>
                    <a:lnTo>
                      <a:pt x="45700" y="21491"/>
                    </a:lnTo>
                    <a:lnTo>
                      <a:pt x="46114" y="21314"/>
                    </a:lnTo>
                    <a:lnTo>
                      <a:pt x="46508" y="21097"/>
                    </a:lnTo>
                    <a:lnTo>
                      <a:pt x="46882" y="20900"/>
                    </a:lnTo>
                    <a:lnTo>
                      <a:pt x="47237" y="20664"/>
                    </a:lnTo>
                    <a:lnTo>
                      <a:pt x="47572" y="20427"/>
                    </a:lnTo>
                    <a:lnTo>
                      <a:pt x="47867" y="20191"/>
                    </a:lnTo>
                    <a:lnTo>
                      <a:pt x="48163" y="19915"/>
                    </a:lnTo>
                    <a:lnTo>
                      <a:pt x="48419" y="19639"/>
                    </a:lnTo>
                    <a:lnTo>
                      <a:pt x="48635" y="19344"/>
                    </a:lnTo>
                    <a:lnTo>
                      <a:pt x="48852" y="19029"/>
                    </a:lnTo>
                    <a:lnTo>
                      <a:pt x="49029" y="18694"/>
                    </a:lnTo>
                    <a:lnTo>
                      <a:pt x="49167" y="18359"/>
                    </a:lnTo>
                    <a:lnTo>
                      <a:pt x="49285" y="18004"/>
                    </a:lnTo>
                    <a:lnTo>
                      <a:pt x="49344" y="17748"/>
                    </a:lnTo>
                    <a:lnTo>
                      <a:pt x="49384" y="17492"/>
                    </a:lnTo>
                    <a:lnTo>
                      <a:pt x="49404" y="17236"/>
                    </a:lnTo>
                    <a:lnTo>
                      <a:pt x="49404" y="16980"/>
                    </a:lnTo>
                    <a:lnTo>
                      <a:pt x="49404" y="16704"/>
                    </a:lnTo>
                    <a:lnTo>
                      <a:pt x="49384" y="16448"/>
                    </a:lnTo>
                    <a:lnTo>
                      <a:pt x="49344" y="16192"/>
                    </a:lnTo>
                    <a:lnTo>
                      <a:pt x="49285" y="15936"/>
                    </a:lnTo>
                    <a:lnTo>
                      <a:pt x="49226" y="15680"/>
                    </a:lnTo>
                    <a:lnTo>
                      <a:pt x="49147" y="15404"/>
                    </a:lnTo>
                    <a:lnTo>
                      <a:pt x="49049" y="15148"/>
                    </a:lnTo>
                    <a:lnTo>
                      <a:pt x="48931" y="14892"/>
                    </a:lnTo>
                    <a:lnTo>
                      <a:pt x="48714" y="14439"/>
                    </a:lnTo>
                    <a:lnTo>
                      <a:pt x="48458" y="13986"/>
                    </a:lnTo>
                    <a:lnTo>
                      <a:pt x="48163" y="13533"/>
                    </a:lnTo>
                    <a:lnTo>
                      <a:pt x="47828" y="13100"/>
                    </a:lnTo>
                    <a:lnTo>
                      <a:pt x="47512" y="12706"/>
                    </a:lnTo>
                    <a:lnTo>
                      <a:pt x="47178" y="12312"/>
                    </a:lnTo>
                    <a:lnTo>
                      <a:pt x="46803" y="11918"/>
                    </a:lnTo>
                    <a:lnTo>
                      <a:pt x="46409" y="11524"/>
                    </a:lnTo>
                    <a:lnTo>
                      <a:pt x="45976" y="11149"/>
                    </a:lnTo>
                    <a:lnTo>
                      <a:pt x="45543" y="10755"/>
                    </a:lnTo>
                    <a:lnTo>
                      <a:pt x="45070" y="10381"/>
                    </a:lnTo>
                    <a:lnTo>
                      <a:pt x="44577" y="9987"/>
                    </a:lnTo>
                    <a:lnTo>
                      <a:pt x="43809" y="9416"/>
                    </a:lnTo>
                    <a:lnTo>
                      <a:pt x="42982" y="8864"/>
                    </a:lnTo>
                    <a:lnTo>
                      <a:pt x="42115" y="8293"/>
                    </a:lnTo>
                    <a:lnTo>
                      <a:pt x="41189" y="7761"/>
                    </a:lnTo>
                    <a:lnTo>
                      <a:pt x="40224" y="7210"/>
                    </a:lnTo>
                    <a:lnTo>
                      <a:pt x="39220" y="6678"/>
                    </a:lnTo>
                    <a:lnTo>
                      <a:pt x="38176" y="6166"/>
                    </a:lnTo>
                    <a:lnTo>
                      <a:pt x="37092" y="5654"/>
                    </a:lnTo>
                    <a:lnTo>
                      <a:pt x="35969" y="5161"/>
                    </a:lnTo>
                    <a:lnTo>
                      <a:pt x="34807" y="4669"/>
                    </a:lnTo>
                    <a:lnTo>
                      <a:pt x="33625" y="4196"/>
                    </a:lnTo>
                    <a:lnTo>
                      <a:pt x="32404" y="3763"/>
                    </a:lnTo>
                    <a:lnTo>
                      <a:pt x="31143" y="3329"/>
                    </a:lnTo>
                    <a:lnTo>
                      <a:pt x="29863" y="2916"/>
                    </a:lnTo>
                    <a:lnTo>
                      <a:pt x="28543" y="2502"/>
                    </a:lnTo>
                    <a:lnTo>
                      <a:pt x="27204" y="2147"/>
                    </a:lnTo>
                    <a:lnTo>
                      <a:pt x="26199" y="1872"/>
                    </a:lnTo>
                    <a:lnTo>
                      <a:pt x="25194" y="1635"/>
                    </a:lnTo>
                    <a:lnTo>
                      <a:pt x="24209" y="1399"/>
                    </a:lnTo>
                    <a:lnTo>
                      <a:pt x="23225" y="1202"/>
                    </a:lnTo>
                    <a:lnTo>
                      <a:pt x="22240" y="1005"/>
                    </a:lnTo>
                    <a:lnTo>
                      <a:pt x="21294" y="828"/>
                    </a:lnTo>
                    <a:lnTo>
                      <a:pt x="20329" y="670"/>
                    </a:lnTo>
                    <a:lnTo>
                      <a:pt x="19383" y="532"/>
                    </a:lnTo>
                    <a:lnTo>
                      <a:pt x="18458" y="414"/>
                    </a:lnTo>
                    <a:lnTo>
                      <a:pt x="17551" y="296"/>
                    </a:lnTo>
                    <a:lnTo>
                      <a:pt x="16645" y="217"/>
                    </a:lnTo>
                    <a:lnTo>
                      <a:pt x="15759" y="138"/>
                    </a:lnTo>
                    <a:lnTo>
                      <a:pt x="14873" y="79"/>
                    </a:lnTo>
                    <a:lnTo>
                      <a:pt x="14026" y="40"/>
                    </a:lnTo>
                    <a:lnTo>
                      <a:pt x="13178" y="20"/>
                    </a:lnTo>
                    <a:lnTo>
                      <a:pt x="123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9"/>
              <p:cNvSpPr/>
              <p:nvPr/>
            </p:nvSpPr>
            <p:spPr>
              <a:xfrm>
                <a:off x="2675350" y="238125"/>
                <a:ext cx="763825" cy="1128725"/>
              </a:xfrm>
              <a:custGeom>
                <a:avLst/>
                <a:gdLst/>
                <a:ahLst/>
                <a:cxnLst/>
                <a:rect l="l" t="t" r="r" b="b"/>
                <a:pathLst>
                  <a:path w="30553" h="45149" extrusionOk="0">
                    <a:moveTo>
                      <a:pt x="4728" y="1202"/>
                    </a:moveTo>
                    <a:lnTo>
                      <a:pt x="5122" y="1221"/>
                    </a:lnTo>
                    <a:lnTo>
                      <a:pt x="5556" y="1280"/>
                    </a:lnTo>
                    <a:lnTo>
                      <a:pt x="5989" y="1379"/>
                    </a:lnTo>
                    <a:lnTo>
                      <a:pt x="6442" y="1497"/>
                    </a:lnTo>
                    <a:lnTo>
                      <a:pt x="6876" y="1655"/>
                    </a:lnTo>
                    <a:lnTo>
                      <a:pt x="7289" y="1812"/>
                    </a:lnTo>
                    <a:lnTo>
                      <a:pt x="7742" y="2029"/>
                    </a:lnTo>
                    <a:lnTo>
                      <a:pt x="8195" y="2246"/>
                    </a:lnTo>
                    <a:lnTo>
                      <a:pt x="8648" y="2521"/>
                    </a:lnTo>
                    <a:lnTo>
                      <a:pt x="9121" y="2797"/>
                    </a:lnTo>
                    <a:lnTo>
                      <a:pt x="9614" y="3112"/>
                    </a:lnTo>
                    <a:lnTo>
                      <a:pt x="10106" y="3447"/>
                    </a:lnTo>
                    <a:lnTo>
                      <a:pt x="10855" y="4018"/>
                    </a:lnTo>
                    <a:lnTo>
                      <a:pt x="11623" y="4629"/>
                    </a:lnTo>
                    <a:lnTo>
                      <a:pt x="12391" y="5299"/>
                    </a:lnTo>
                    <a:lnTo>
                      <a:pt x="13179" y="6028"/>
                    </a:lnTo>
                    <a:lnTo>
                      <a:pt x="13967" y="6816"/>
                    </a:lnTo>
                    <a:lnTo>
                      <a:pt x="14755" y="7643"/>
                    </a:lnTo>
                    <a:lnTo>
                      <a:pt x="15562" y="8529"/>
                    </a:lnTo>
                    <a:lnTo>
                      <a:pt x="16350" y="9455"/>
                    </a:lnTo>
                    <a:lnTo>
                      <a:pt x="17158" y="10420"/>
                    </a:lnTo>
                    <a:lnTo>
                      <a:pt x="17946" y="11445"/>
                    </a:lnTo>
                    <a:lnTo>
                      <a:pt x="18754" y="12489"/>
                    </a:lnTo>
                    <a:lnTo>
                      <a:pt x="19522" y="13592"/>
                    </a:lnTo>
                    <a:lnTo>
                      <a:pt x="20310" y="14734"/>
                    </a:lnTo>
                    <a:lnTo>
                      <a:pt x="21078" y="15916"/>
                    </a:lnTo>
                    <a:lnTo>
                      <a:pt x="21826" y="17118"/>
                    </a:lnTo>
                    <a:lnTo>
                      <a:pt x="22555" y="18378"/>
                    </a:lnTo>
                    <a:lnTo>
                      <a:pt x="23363" y="19797"/>
                    </a:lnTo>
                    <a:lnTo>
                      <a:pt x="24111" y="21215"/>
                    </a:lnTo>
                    <a:lnTo>
                      <a:pt x="24821" y="22633"/>
                    </a:lnTo>
                    <a:lnTo>
                      <a:pt x="25471" y="24012"/>
                    </a:lnTo>
                    <a:lnTo>
                      <a:pt x="26081" y="25391"/>
                    </a:lnTo>
                    <a:lnTo>
                      <a:pt x="26633" y="26750"/>
                    </a:lnTo>
                    <a:lnTo>
                      <a:pt x="27145" y="28090"/>
                    </a:lnTo>
                    <a:lnTo>
                      <a:pt x="27598" y="29409"/>
                    </a:lnTo>
                    <a:lnTo>
                      <a:pt x="28012" y="30670"/>
                    </a:lnTo>
                    <a:lnTo>
                      <a:pt x="28366" y="31911"/>
                    </a:lnTo>
                    <a:lnTo>
                      <a:pt x="28662" y="33113"/>
                    </a:lnTo>
                    <a:lnTo>
                      <a:pt x="28898" y="34275"/>
                    </a:lnTo>
                    <a:lnTo>
                      <a:pt x="29095" y="35378"/>
                    </a:lnTo>
                    <a:lnTo>
                      <a:pt x="29174" y="35930"/>
                    </a:lnTo>
                    <a:lnTo>
                      <a:pt x="29233" y="36442"/>
                    </a:lnTo>
                    <a:lnTo>
                      <a:pt x="29272" y="36954"/>
                    </a:lnTo>
                    <a:lnTo>
                      <a:pt x="29312" y="37446"/>
                    </a:lnTo>
                    <a:lnTo>
                      <a:pt x="29331" y="37939"/>
                    </a:lnTo>
                    <a:lnTo>
                      <a:pt x="29331" y="38392"/>
                    </a:lnTo>
                    <a:lnTo>
                      <a:pt x="29331" y="38884"/>
                    </a:lnTo>
                    <a:lnTo>
                      <a:pt x="29312" y="39357"/>
                    </a:lnTo>
                    <a:lnTo>
                      <a:pt x="29272" y="39810"/>
                    </a:lnTo>
                    <a:lnTo>
                      <a:pt x="29213" y="40244"/>
                    </a:lnTo>
                    <a:lnTo>
                      <a:pt x="29134" y="40657"/>
                    </a:lnTo>
                    <a:lnTo>
                      <a:pt x="29056" y="41031"/>
                    </a:lnTo>
                    <a:lnTo>
                      <a:pt x="28938" y="41406"/>
                    </a:lnTo>
                    <a:lnTo>
                      <a:pt x="28819" y="41741"/>
                    </a:lnTo>
                    <a:lnTo>
                      <a:pt x="28701" y="42056"/>
                    </a:lnTo>
                    <a:lnTo>
                      <a:pt x="28544" y="42332"/>
                    </a:lnTo>
                    <a:lnTo>
                      <a:pt x="28386" y="42607"/>
                    </a:lnTo>
                    <a:lnTo>
                      <a:pt x="28209" y="42844"/>
                    </a:lnTo>
                    <a:lnTo>
                      <a:pt x="28031" y="43060"/>
                    </a:lnTo>
                    <a:lnTo>
                      <a:pt x="27834" y="43238"/>
                    </a:lnTo>
                    <a:lnTo>
                      <a:pt x="27618" y="43415"/>
                    </a:lnTo>
                    <a:lnTo>
                      <a:pt x="27381" y="43553"/>
                    </a:lnTo>
                    <a:lnTo>
                      <a:pt x="27224" y="43651"/>
                    </a:lnTo>
                    <a:lnTo>
                      <a:pt x="27046" y="43730"/>
                    </a:lnTo>
                    <a:lnTo>
                      <a:pt x="26849" y="43789"/>
                    </a:lnTo>
                    <a:lnTo>
                      <a:pt x="26653" y="43848"/>
                    </a:lnTo>
                    <a:lnTo>
                      <a:pt x="26456" y="43888"/>
                    </a:lnTo>
                    <a:lnTo>
                      <a:pt x="26259" y="43927"/>
                    </a:lnTo>
                    <a:lnTo>
                      <a:pt x="26042" y="43947"/>
                    </a:lnTo>
                    <a:lnTo>
                      <a:pt x="25825" y="43947"/>
                    </a:lnTo>
                    <a:lnTo>
                      <a:pt x="25412" y="43927"/>
                    </a:lnTo>
                    <a:lnTo>
                      <a:pt x="24998" y="43888"/>
                    </a:lnTo>
                    <a:lnTo>
                      <a:pt x="24565" y="43789"/>
                    </a:lnTo>
                    <a:lnTo>
                      <a:pt x="24092" y="43651"/>
                    </a:lnTo>
                    <a:lnTo>
                      <a:pt x="23678" y="43513"/>
                    </a:lnTo>
                    <a:lnTo>
                      <a:pt x="23245" y="43336"/>
                    </a:lnTo>
                    <a:lnTo>
                      <a:pt x="22811" y="43139"/>
                    </a:lnTo>
                    <a:lnTo>
                      <a:pt x="22358" y="42903"/>
                    </a:lnTo>
                    <a:lnTo>
                      <a:pt x="21886" y="42647"/>
                    </a:lnTo>
                    <a:lnTo>
                      <a:pt x="21413" y="42351"/>
                    </a:lnTo>
                    <a:lnTo>
                      <a:pt x="20940" y="42036"/>
                    </a:lnTo>
                    <a:lnTo>
                      <a:pt x="20448" y="41701"/>
                    </a:lnTo>
                    <a:lnTo>
                      <a:pt x="19699" y="41150"/>
                    </a:lnTo>
                    <a:lnTo>
                      <a:pt x="18931" y="40519"/>
                    </a:lnTo>
                    <a:lnTo>
                      <a:pt x="18163" y="39850"/>
                    </a:lnTo>
                    <a:lnTo>
                      <a:pt x="17375" y="39121"/>
                    </a:lnTo>
                    <a:lnTo>
                      <a:pt x="16587" y="38352"/>
                    </a:lnTo>
                    <a:lnTo>
                      <a:pt x="15799" y="37505"/>
                    </a:lnTo>
                    <a:lnTo>
                      <a:pt x="14991" y="36639"/>
                    </a:lnTo>
                    <a:lnTo>
                      <a:pt x="14184" y="35713"/>
                    </a:lnTo>
                    <a:lnTo>
                      <a:pt x="13396" y="34728"/>
                    </a:lnTo>
                    <a:lnTo>
                      <a:pt x="12588" y="33723"/>
                    </a:lnTo>
                    <a:lnTo>
                      <a:pt x="11800" y="32660"/>
                    </a:lnTo>
                    <a:lnTo>
                      <a:pt x="11012" y="31557"/>
                    </a:lnTo>
                    <a:lnTo>
                      <a:pt x="10244" y="30414"/>
                    </a:lnTo>
                    <a:lnTo>
                      <a:pt x="9476" y="29252"/>
                    </a:lnTo>
                    <a:lnTo>
                      <a:pt x="8727" y="28031"/>
                    </a:lnTo>
                    <a:lnTo>
                      <a:pt x="7998" y="26790"/>
                    </a:lnTo>
                    <a:lnTo>
                      <a:pt x="7191" y="25352"/>
                    </a:lnTo>
                    <a:lnTo>
                      <a:pt x="6442" y="23933"/>
                    </a:lnTo>
                    <a:lnTo>
                      <a:pt x="5733" y="22535"/>
                    </a:lnTo>
                    <a:lnTo>
                      <a:pt x="5083" y="21136"/>
                    </a:lnTo>
                    <a:lnTo>
                      <a:pt x="4472" y="19757"/>
                    </a:lnTo>
                    <a:lnTo>
                      <a:pt x="3901" y="18398"/>
                    </a:lnTo>
                    <a:lnTo>
                      <a:pt x="3409" y="17059"/>
                    </a:lnTo>
                    <a:lnTo>
                      <a:pt x="2956" y="15759"/>
                    </a:lnTo>
                    <a:lnTo>
                      <a:pt x="2542" y="14478"/>
                    </a:lnTo>
                    <a:lnTo>
                      <a:pt x="2187" y="13237"/>
                    </a:lnTo>
                    <a:lnTo>
                      <a:pt x="1892" y="12036"/>
                    </a:lnTo>
                    <a:lnTo>
                      <a:pt x="1655" y="10873"/>
                    </a:lnTo>
                    <a:lnTo>
                      <a:pt x="1458" y="9770"/>
                    </a:lnTo>
                    <a:lnTo>
                      <a:pt x="1380" y="9238"/>
                    </a:lnTo>
                    <a:lnTo>
                      <a:pt x="1321" y="8707"/>
                    </a:lnTo>
                    <a:lnTo>
                      <a:pt x="1262" y="8194"/>
                    </a:lnTo>
                    <a:lnTo>
                      <a:pt x="1242" y="7702"/>
                    </a:lnTo>
                    <a:lnTo>
                      <a:pt x="1222" y="7229"/>
                    </a:lnTo>
                    <a:lnTo>
                      <a:pt x="1202" y="6757"/>
                    </a:lnTo>
                    <a:lnTo>
                      <a:pt x="1222" y="6264"/>
                    </a:lnTo>
                    <a:lnTo>
                      <a:pt x="1242" y="5791"/>
                    </a:lnTo>
                    <a:lnTo>
                      <a:pt x="1281" y="5338"/>
                    </a:lnTo>
                    <a:lnTo>
                      <a:pt x="1340" y="4905"/>
                    </a:lnTo>
                    <a:lnTo>
                      <a:pt x="1419" y="4511"/>
                    </a:lnTo>
                    <a:lnTo>
                      <a:pt x="1498" y="4117"/>
                    </a:lnTo>
                    <a:lnTo>
                      <a:pt x="1596" y="3762"/>
                    </a:lnTo>
                    <a:lnTo>
                      <a:pt x="1715" y="3427"/>
                    </a:lnTo>
                    <a:lnTo>
                      <a:pt x="1852" y="3112"/>
                    </a:lnTo>
                    <a:lnTo>
                      <a:pt x="2010" y="2817"/>
                    </a:lnTo>
                    <a:lnTo>
                      <a:pt x="2168" y="2561"/>
                    </a:lnTo>
                    <a:lnTo>
                      <a:pt x="2345" y="2324"/>
                    </a:lnTo>
                    <a:lnTo>
                      <a:pt x="2522" y="2108"/>
                    </a:lnTo>
                    <a:lnTo>
                      <a:pt x="2719" y="1911"/>
                    </a:lnTo>
                    <a:lnTo>
                      <a:pt x="2936" y="1733"/>
                    </a:lnTo>
                    <a:lnTo>
                      <a:pt x="3153" y="1596"/>
                    </a:lnTo>
                    <a:lnTo>
                      <a:pt x="3330" y="1497"/>
                    </a:lnTo>
                    <a:lnTo>
                      <a:pt x="3507" y="1418"/>
                    </a:lnTo>
                    <a:lnTo>
                      <a:pt x="3704" y="1359"/>
                    </a:lnTo>
                    <a:lnTo>
                      <a:pt x="3881" y="1300"/>
                    </a:lnTo>
                    <a:lnTo>
                      <a:pt x="4098" y="1261"/>
                    </a:lnTo>
                    <a:lnTo>
                      <a:pt x="4295" y="1221"/>
                    </a:lnTo>
                    <a:lnTo>
                      <a:pt x="4512" y="1202"/>
                    </a:lnTo>
                    <a:close/>
                    <a:moveTo>
                      <a:pt x="4453" y="0"/>
                    </a:moveTo>
                    <a:lnTo>
                      <a:pt x="4157" y="39"/>
                    </a:lnTo>
                    <a:lnTo>
                      <a:pt x="3881" y="79"/>
                    </a:lnTo>
                    <a:lnTo>
                      <a:pt x="3606" y="138"/>
                    </a:lnTo>
                    <a:lnTo>
                      <a:pt x="3330" y="217"/>
                    </a:lnTo>
                    <a:lnTo>
                      <a:pt x="3054" y="315"/>
                    </a:lnTo>
                    <a:lnTo>
                      <a:pt x="2798" y="414"/>
                    </a:lnTo>
                    <a:lnTo>
                      <a:pt x="2562" y="552"/>
                    </a:lnTo>
                    <a:lnTo>
                      <a:pt x="2227" y="768"/>
                    </a:lnTo>
                    <a:lnTo>
                      <a:pt x="1931" y="1005"/>
                    </a:lnTo>
                    <a:lnTo>
                      <a:pt x="1655" y="1280"/>
                    </a:lnTo>
                    <a:lnTo>
                      <a:pt x="1399" y="1576"/>
                    </a:lnTo>
                    <a:lnTo>
                      <a:pt x="1222" y="1812"/>
                    </a:lnTo>
                    <a:lnTo>
                      <a:pt x="1045" y="2068"/>
                    </a:lnTo>
                    <a:lnTo>
                      <a:pt x="907" y="2324"/>
                    </a:lnTo>
                    <a:lnTo>
                      <a:pt x="769" y="2600"/>
                    </a:lnTo>
                    <a:lnTo>
                      <a:pt x="631" y="2896"/>
                    </a:lnTo>
                    <a:lnTo>
                      <a:pt x="533" y="3191"/>
                    </a:lnTo>
                    <a:lnTo>
                      <a:pt x="414" y="3506"/>
                    </a:lnTo>
                    <a:lnTo>
                      <a:pt x="336" y="3821"/>
                    </a:lnTo>
                    <a:lnTo>
                      <a:pt x="257" y="4156"/>
                    </a:lnTo>
                    <a:lnTo>
                      <a:pt x="178" y="4491"/>
                    </a:lnTo>
                    <a:lnTo>
                      <a:pt x="139" y="4846"/>
                    </a:lnTo>
                    <a:lnTo>
                      <a:pt x="80" y="5220"/>
                    </a:lnTo>
                    <a:lnTo>
                      <a:pt x="21" y="5969"/>
                    </a:lnTo>
                    <a:lnTo>
                      <a:pt x="1" y="6757"/>
                    </a:lnTo>
                    <a:lnTo>
                      <a:pt x="21" y="7249"/>
                    </a:lnTo>
                    <a:lnTo>
                      <a:pt x="40" y="7781"/>
                    </a:lnTo>
                    <a:lnTo>
                      <a:pt x="80" y="8293"/>
                    </a:lnTo>
                    <a:lnTo>
                      <a:pt x="119" y="8845"/>
                    </a:lnTo>
                    <a:lnTo>
                      <a:pt x="178" y="9396"/>
                    </a:lnTo>
                    <a:lnTo>
                      <a:pt x="257" y="9948"/>
                    </a:lnTo>
                    <a:lnTo>
                      <a:pt x="454" y="11110"/>
                    </a:lnTo>
                    <a:lnTo>
                      <a:pt x="651" y="11996"/>
                    </a:lnTo>
                    <a:lnTo>
                      <a:pt x="868" y="12922"/>
                    </a:lnTo>
                    <a:lnTo>
                      <a:pt x="1104" y="13868"/>
                    </a:lnTo>
                    <a:lnTo>
                      <a:pt x="1380" y="14833"/>
                    </a:lnTo>
                    <a:lnTo>
                      <a:pt x="1695" y="15798"/>
                    </a:lnTo>
                    <a:lnTo>
                      <a:pt x="2030" y="16803"/>
                    </a:lnTo>
                    <a:lnTo>
                      <a:pt x="2404" y="17807"/>
                    </a:lnTo>
                    <a:lnTo>
                      <a:pt x="2798" y="18832"/>
                    </a:lnTo>
                    <a:lnTo>
                      <a:pt x="3212" y="19876"/>
                    </a:lnTo>
                    <a:lnTo>
                      <a:pt x="3665" y="20920"/>
                    </a:lnTo>
                    <a:lnTo>
                      <a:pt x="4137" y="21983"/>
                    </a:lnTo>
                    <a:lnTo>
                      <a:pt x="4650" y="23067"/>
                    </a:lnTo>
                    <a:lnTo>
                      <a:pt x="5181" y="24130"/>
                    </a:lnTo>
                    <a:lnTo>
                      <a:pt x="5733" y="25214"/>
                    </a:lnTo>
                    <a:lnTo>
                      <a:pt x="6324" y="26297"/>
                    </a:lnTo>
                    <a:lnTo>
                      <a:pt x="6954" y="27381"/>
                    </a:lnTo>
                    <a:lnTo>
                      <a:pt x="7526" y="28365"/>
                    </a:lnTo>
                    <a:lnTo>
                      <a:pt x="8097" y="29311"/>
                    </a:lnTo>
                    <a:lnTo>
                      <a:pt x="8688" y="30237"/>
                    </a:lnTo>
                    <a:lnTo>
                      <a:pt x="9279" y="31143"/>
                    </a:lnTo>
                    <a:lnTo>
                      <a:pt x="9870" y="32029"/>
                    </a:lnTo>
                    <a:lnTo>
                      <a:pt x="10480" y="32896"/>
                    </a:lnTo>
                    <a:lnTo>
                      <a:pt x="11091" y="33743"/>
                    </a:lnTo>
                    <a:lnTo>
                      <a:pt x="11721" y="34551"/>
                    </a:lnTo>
                    <a:lnTo>
                      <a:pt x="12332" y="35339"/>
                    </a:lnTo>
                    <a:lnTo>
                      <a:pt x="12962" y="36107"/>
                    </a:lnTo>
                    <a:lnTo>
                      <a:pt x="13573" y="36855"/>
                    </a:lnTo>
                    <a:lnTo>
                      <a:pt x="14203" y="37565"/>
                    </a:lnTo>
                    <a:lnTo>
                      <a:pt x="14834" y="38254"/>
                    </a:lnTo>
                    <a:lnTo>
                      <a:pt x="15464" y="38904"/>
                    </a:lnTo>
                    <a:lnTo>
                      <a:pt x="16075" y="39534"/>
                    </a:lnTo>
                    <a:lnTo>
                      <a:pt x="16705" y="40145"/>
                    </a:lnTo>
                    <a:lnTo>
                      <a:pt x="17316" y="40716"/>
                    </a:lnTo>
                    <a:lnTo>
                      <a:pt x="17926" y="41248"/>
                    </a:lnTo>
                    <a:lnTo>
                      <a:pt x="18537" y="41760"/>
                    </a:lnTo>
                    <a:lnTo>
                      <a:pt x="19147" y="42233"/>
                    </a:lnTo>
                    <a:lnTo>
                      <a:pt x="19738" y="42686"/>
                    </a:lnTo>
                    <a:lnTo>
                      <a:pt x="20349" y="43100"/>
                    </a:lnTo>
                    <a:lnTo>
                      <a:pt x="20920" y="43474"/>
                    </a:lnTo>
                    <a:lnTo>
                      <a:pt x="21511" y="43809"/>
                    </a:lnTo>
                    <a:lnTo>
                      <a:pt x="22083" y="44104"/>
                    </a:lnTo>
                    <a:lnTo>
                      <a:pt x="22634" y="44380"/>
                    </a:lnTo>
                    <a:lnTo>
                      <a:pt x="23186" y="44617"/>
                    </a:lnTo>
                    <a:lnTo>
                      <a:pt x="23737" y="44794"/>
                    </a:lnTo>
                    <a:lnTo>
                      <a:pt x="24269" y="44951"/>
                    </a:lnTo>
                    <a:lnTo>
                      <a:pt x="24801" y="45070"/>
                    </a:lnTo>
                    <a:lnTo>
                      <a:pt x="25313" y="45129"/>
                    </a:lnTo>
                    <a:lnTo>
                      <a:pt x="25825" y="45148"/>
                    </a:lnTo>
                    <a:lnTo>
                      <a:pt x="26101" y="45148"/>
                    </a:lnTo>
                    <a:lnTo>
                      <a:pt x="26396" y="45129"/>
                    </a:lnTo>
                    <a:lnTo>
                      <a:pt x="26672" y="45089"/>
                    </a:lnTo>
                    <a:lnTo>
                      <a:pt x="26948" y="45030"/>
                    </a:lnTo>
                    <a:lnTo>
                      <a:pt x="27224" y="44951"/>
                    </a:lnTo>
                    <a:lnTo>
                      <a:pt x="27480" y="44853"/>
                    </a:lnTo>
                    <a:lnTo>
                      <a:pt x="27736" y="44735"/>
                    </a:lnTo>
                    <a:lnTo>
                      <a:pt x="27992" y="44597"/>
                    </a:lnTo>
                    <a:lnTo>
                      <a:pt x="28327" y="44400"/>
                    </a:lnTo>
                    <a:lnTo>
                      <a:pt x="28622" y="44144"/>
                    </a:lnTo>
                    <a:lnTo>
                      <a:pt x="28898" y="43888"/>
                    </a:lnTo>
                    <a:lnTo>
                      <a:pt x="29154" y="43592"/>
                    </a:lnTo>
                    <a:lnTo>
                      <a:pt x="29331" y="43356"/>
                    </a:lnTo>
                    <a:lnTo>
                      <a:pt x="29489" y="43100"/>
                    </a:lnTo>
                    <a:lnTo>
                      <a:pt x="29647" y="42824"/>
                    </a:lnTo>
                    <a:lnTo>
                      <a:pt x="29785" y="42548"/>
                    </a:lnTo>
                    <a:lnTo>
                      <a:pt x="29903" y="42272"/>
                    </a:lnTo>
                    <a:lnTo>
                      <a:pt x="30021" y="41977"/>
                    </a:lnTo>
                    <a:lnTo>
                      <a:pt x="30119" y="41662"/>
                    </a:lnTo>
                    <a:lnTo>
                      <a:pt x="30218" y="41327"/>
                    </a:lnTo>
                    <a:lnTo>
                      <a:pt x="30297" y="41012"/>
                    </a:lnTo>
                    <a:lnTo>
                      <a:pt x="30356" y="40657"/>
                    </a:lnTo>
                    <a:lnTo>
                      <a:pt x="30415" y="40303"/>
                    </a:lnTo>
                    <a:lnTo>
                      <a:pt x="30474" y="39948"/>
                    </a:lnTo>
                    <a:lnTo>
                      <a:pt x="30533" y="39200"/>
                    </a:lnTo>
                    <a:lnTo>
                      <a:pt x="30553" y="38392"/>
                    </a:lnTo>
                    <a:lnTo>
                      <a:pt x="30533" y="37899"/>
                    </a:lnTo>
                    <a:lnTo>
                      <a:pt x="30513" y="37387"/>
                    </a:lnTo>
                    <a:lnTo>
                      <a:pt x="30474" y="36855"/>
                    </a:lnTo>
                    <a:lnTo>
                      <a:pt x="30435" y="36324"/>
                    </a:lnTo>
                    <a:lnTo>
                      <a:pt x="30356" y="35772"/>
                    </a:lnTo>
                    <a:lnTo>
                      <a:pt x="30277" y="35201"/>
                    </a:lnTo>
                    <a:lnTo>
                      <a:pt x="30080" y="34039"/>
                    </a:lnTo>
                    <a:lnTo>
                      <a:pt x="29903" y="33152"/>
                    </a:lnTo>
                    <a:lnTo>
                      <a:pt x="29686" y="32226"/>
                    </a:lnTo>
                    <a:lnTo>
                      <a:pt x="29430" y="31281"/>
                    </a:lnTo>
                    <a:lnTo>
                      <a:pt x="29154" y="30335"/>
                    </a:lnTo>
                    <a:lnTo>
                      <a:pt x="28859" y="29350"/>
                    </a:lnTo>
                    <a:lnTo>
                      <a:pt x="28524" y="28346"/>
                    </a:lnTo>
                    <a:lnTo>
                      <a:pt x="28150" y="27341"/>
                    </a:lnTo>
                    <a:lnTo>
                      <a:pt x="27756" y="26317"/>
                    </a:lnTo>
                    <a:lnTo>
                      <a:pt x="27342" y="25273"/>
                    </a:lnTo>
                    <a:lnTo>
                      <a:pt x="26889" y="24229"/>
                    </a:lnTo>
                    <a:lnTo>
                      <a:pt x="26416" y="23165"/>
                    </a:lnTo>
                    <a:lnTo>
                      <a:pt x="25904" y="22101"/>
                    </a:lnTo>
                    <a:lnTo>
                      <a:pt x="25372" y="21018"/>
                    </a:lnTo>
                    <a:lnTo>
                      <a:pt x="24801" y="19935"/>
                    </a:lnTo>
                    <a:lnTo>
                      <a:pt x="24230" y="18851"/>
                    </a:lnTo>
                    <a:lnTo>
                      <a:pt x="23599" y="17768"/>
                    </a:lnTo>
                    <a:lnTo>
                      <a:pt x="23028" y="16803"/>
                    </a:lnTo>
                    <a:lnTo>
                      <a:pt x="22457" y="15857"/>
                    </a:lnTo>
                    <a:lnTo>
                      <a:pt x="21866" y="14912"/>
                    </a:lnTo>
                    <a:lnTo>
                      <a:pt x="21275" y="14005"/>
                    </a:lnTo>
                    <a:lnTo>
                      <a:pt x="20664" y="13119"/>
                    </a:lnTo>
                    <a:lnTo>
                      <a:pt x="20073" y="12252"/>
                    </a:lnTo>
                    <a:lnTo>
                      <a:pt x="19443" y="11425"/>
                    </a:lnTo>
                    <a:lnTo>
                      <a:pt x="18832" y="10598"/>
                    </a:lnTo>
                    <a:lnTo>
                      <a:pt x="18222" y="9810"/>
                    </a:lnTo>
                    <a:lnTo>
                      <a:pt x="17591" y="9041"/>
                    </a:lnTo>
                    <a:lnTo>
                      <a:pt x="16961" y="8313"/>
                    </a:lnTo>
                    <a:lnTo>
                      <a:pt x="16350" y="7584"/>
                    </a:lnTo>
                    <a:lnTo>
                      <a:pt x="15720" y="6894"/>
                    </a:lnTo>
                    <a:lnTo>
                      <a:pt x="15090" y="6244"/>
                    </a:lnTo>
                    <a:lnTo>
                      <a:pt x="14479" y="5614"/>
                    </a:lnTo>
                    <a:lnTo>
                      <a:pt x="13849" y="5023"/>
                    </a:lnTo>
                    <a:lnTo>
                      <a:pt x="13238" y="4452"/>
                    </a:lnTo>
                    <a:lnTo>
                      <a:pt x="12627" y="3900"/>
                    </a:lnTo>
                    <a:lnTo>
                      <a:pt x="12017" y="3388"/>
                    </a:lnTo>
                    <a:lnTo>
                      <a:pt x="11406" y="2915"/>
                    </a:lnTo>
                    <a:lnTo>
                      <a:pt x="10795" y="2482"/>
                    </a:lnTo>
                    <a:lnTo>
                      <a:pt x="10205" y="2068"/>
                    </a:lnTo>
                    <a:lnTo>
                      <a:pt x="9633" y="1694"/>
                    </a:lnTo>
                    <a:lnTo>
                      <a:pt x="9042" y="1359"/>
                    </a:lnTo>
                    <a:lnTo>
                      <a:pt x="8471" y="1044"/>
                    </a:lnTo>
                    <a:lnTo>
                      <a:pt x="7920" y="768"/>
                    </a:lnTo>
                    <a:lnTo>
                      <a:pt x="7368" y="552"/>
                    </a:lnTo>
                    <a:lnTo>
                      <a:pt x="6816" y="355"/>
                    </a:lnTo>
                    <a:lnTo>
                      <a:pt x="6285" y="197"/>
                    </a:lnTo>
                    <a:lnTo>
                      <a:pt x="5753" y="98"/>
                    </a:lnTo>
                    <a:lnTo>
                      <a:pt x="5241" y="20"/>
                    </a:lnTo>
                    <a:lnTo>
                      <a:pt x="47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9"/>
              <p:cNvSpPr/>
              <p:nvPr/>
            </p:nvSpPr>
            <p:spPr>
              <a:xfrm>
                <a:off x="2492650" y="420825"/>
                <a:ext cx="1129225" cy="763325"/>
              </a:xfrm>
              <a:custGeom>
                <a:avLst/>
                <a:gdLst/>
                <a:ahLst/>
                <a:cxnLst/>
                <a:rect l="l" t="t" r="r" b="b"/>
                <a:pathLst>
                  <a:path w="45169" h="30533" extrusionOk="0">
                    <a:moveTo>
                      <a:pt x="38412" y="1202"/>
                    </a:moveTo>
                    <a:lnTo>
                      <a:pt x="38905" y="1221"/>
                    </a:lnTo>
                    <a:lnTo>
                      <a:pt x="39358" y="1241"/>
                    </a:lnTo>
                    <a:lnTo>
                      <a:pt x="39811" y="1280"/>
                    </a:lnTo>
                    <a:lnTo>
                      <a:pt x="40244" y="1340"/>
                    </a:lnTo>
                    <a:lnTo>
                      <a:pt x="40658" y="1399"/>
                    </a:lnTo>
                    <a:lnTo>
                      <a:pt x="41032" y="1497"/>
                    </a:lnTo>
                    <a:lnTo>
                      <a:pt x="41406" y="1596"/>
                    </a:lnTo>
                    <a:lnTo>
                      <a:pt x="41741" y="1714"/>
                    </a:lnTo>
                    <a:lnTo>
                      <a:pt x="42056" y="1852"/>
                    </a:lnTo>
                    <a:lnTo>
                      <a:pt x="42332" y="1990"/>
                    </a:lnTo>
                    <a:lnTo>
                      <a:pt x="42608" y="2167"/>
                    </a:lnTo>
                    <a:lnTo>
                      <a:pt x="42844" y="2324"/>
                    </a:lnTo>
                    <a:lnTo>
                      <a:pt x="43061" y="2521"/>
                    </a:lnTo>
                    <a:lnTo>
                      <a:pt x="43258" y="2718"/>
                    </a:lnTo>
                    <a:lnTo>
                      <a:pt x="43416" y="2935"/>
                    </a:lnTo>
                    <a:lnTo>
                      <a:pt x="43573" y="3152"/>
                    </a:lnTo>
                    <a:lnTo>
                      <a:pt x="43652" y="3329"/>
                    </a:lnTo>
                    <a:lnTo>
                      <a:pt x="43731" y="3506"/>
                    </a:lnTo>
                    <a:lnTo>
                      <a:pt x="43810" y="3684"/>
                    </a:lnTo>
                    <a:lnTo>
                      <a:pt x="43849" y="3881"/>
                    </a:lnTo>
                    <a:lnTo>
                      <a:pt x="43908" y="4078"/>
                    </a:lnTo>
                    <a:lnTo>
                      <a:pt x="43928" y="4294"/>
                    </a:lnTo>
                    <a:lnTo>
                      <a:pt x="43948" y="4511"/>
                    </a:lnTo>
                    <a:lnTo>
                      <a:pt x="43948" y="4728"/>
                    </a:lnTo>
                    <a:lnTo>
                      <a:pt x="43948" y="5122"/>
                    </a:lnTo>
                    <a:lnTo>
                      <a:pt x="43888" y="5535"/>
                    </a:lnTo>
                    <a:lnTo>
                      <a:pt x="43790" y="5988"/>
                    </a:lnTo>
                    <a:lnTo>
                      <a:pt x="43652" y="6441"/>
                    </a:lnTo>
                    <a:lnTo>
                      <a:pt x="43514" y="6855"/>
                    </a:lnTo>
                    <a:lnTo>
                      <a:pt x="43337" y="7288"/>
                    </a:lnTo>
                    <a:lnTo>
                      <a:pt x="43140" y="7741"/>
                    </a:lnTo>
                    <a:lnTo>
                      <a:pt x="42903" y="8195"/>
                    </a:lnTo>
                    <a:lnTo>
                      <a:pt x="42647" y="8648"/>
                    </a:lnTo>
                    <a:lnTo>
                      <a:pt x="42352" y="9120"/>
                    </a:lnTo>
                    <a:lnTo>
                      <a:pt x="42037" y="9613"/>
                    </a:lnTo>
                    <a:lnTo>
                      <a:pt x="41702" y="10105"/>
                    </a:lnTo>
                    <a:lnTo>
                      <a:pt x="41150" y="10854"/>
                    </a:lnTo>
                    <a:lnTo>
                      <a:pt x="40520" y="11602"/>
                    </a:lnTo>
                    <a:lnTo>
                      <a:pt x="39850" y="12390"/>
                    </a:lnTo>
                    <a:lnTo>
                      <a:pt x="39121" y="13158"/>
                    </a:lnTo>
                    <a:lnTo>
                      <a:pt x="38353" y="13966"/>
                    </a:lnTo>
                    <a:lnTo>
                      <a:pt x="37526" y="14754"/>
                    </a:lnTo>
                    <a:lnTo>
                      <a:pt x="36639" y="15562"/>
                    </a:lnTo>
                    <a:lnTo>
                      <a:pt x="35714" y="16350"/>
                    </a:lnTo>
                    <a:lnTo>
                      <a:pt x="34748" y="17157"/>
                    </a:lnTo>
                    <a:lnTo>
                      <a:pt x="33724" y="17945"/>
                    </a:lnTo>
                    <a:lnTo>
                      <a:pt x="32660" y="18733"/>
                    </a:lnTo>
                    <a:lnTo>
                      <a:pt x="31557" y="19521"/>
                    </a:lnTo>
                    <a:lnTo>
                      <a:pt x="30435" y="20309"/>
                    </a:lnTo>
                    <a:lnTo>
                      <a:pt x="29253" y="21057"/>
                    </a:lnTo>
                    <a:lnTo>
                      <a:pt x="28031" y="21826"/>
                    </a:lnTo>
                    <a:lnTo>
                      <a:pt x="26790" y="22555"/>
                    </a:lnTo>
                    <a:lnTo>
                      <a:pt x="25372" y="23362"/>
                    </a:lnTo>
                    <a:lnTo>
                      <a:pt x="23954" y="24111"/>
                    </a:lnTo>
                    <a:lnTo>
                      <a:pt x="22536" y="24820"/>
                    </a:lnTo>
                    <a:lnTo>
                      <a:pt x="21137" y="25470"/>
                    </a:lnTo>
                    <a:lnTo>
                      <a:pt x="19758" y="26081"/>
                    </a:lnTo>
                    <a:lnTo>
                      <a:pt x="18399" y="26632"/>
                    </a:lnTo>
                    <a:lnTo>
                      <a:pt x="17059" y="27144"/>
                    </a:lnTo>
                    <a:lnTo>
                      <a:pt x="15759" y="27597"/>
                    </a:lnTo>
                    <a:lnTo>
                      <a:pt x="14479" y="28011"/>
                    </a:lnTo>
                    <a:lnTo>
                      <a:pt x="13238" y="28346"/>
                    </a:lnTo>
                    <a:lnTo>
                      <a:pt x="12036" y="28661"/>
                    </a:lnTo>
                    <a:lnTo>
                      <a:pt x="10894" y="28897"/>
                    </a:lnTo>
                    <a:lnTo>
                      <a:pt x="9771" y="29094"/>
                    </a:lnTo>
                    <a:lnTo>
                      <a:pt x="9239" y="29173"/>
                    </a:lnTo>
                    <a:lnTo>
                      <a:pt x="8707" y="29232"/>
                    </a:lnTo>
                    <a:lnTo>
                      <a:pt x="8195" y="29272"/>
                    </a:lnTo>
                    <a:lnTo>
                      <a:pt x="7703" y="29311"/>
                    </a:lnTo>
                    <a:lnTo>
                      <a:pt x="7230" y="29331"/>
                    </a:lnTo>
                    <a:lnTo>
                      <a:pt x="6265" y="29331"/>
                    </a:lnTo>
                    <a:lnTo>
                      <a:pt x="5792" y="29311"/>
                    </a:lnTo>
                    <a:lnTo>
                      <a:pt x="5339" y="29272"/>
                    </a:lnTo>
                    <a:lnTo>
                      <a:pt x="4925" y="29213"/>
                    </a:lnTo>
                    <a:lnTo>
                      <a:pt x="4512" y="29134"/>
                    </a:lnTo>
                    <a:lnTo>
                      <a:pt x="4118" y="29035"/>
                    </a:lnTo>
                    <a:lnTo>
                      <a:pt x="3763" y="28937"/>
                    </a:lnTo>
                    <a:lnTo>
                      <a:pt x="3428" y="28819"/>
                    </a:lnTo>
                    <a:lnTo>
                      <a:pt x="3113" y="28681"/>
                    </a:lnTo>
                    <a:lnTo>
                      <a:pt x="2818" y="28543"/>
                    </a:lnTo>
                    <a:lnTo>
                      <a:pt x="2562" y="28385"/>
                    </a:lnTo>
                    <a:lnTo>
                      <a:pt x="2325" y="28208"/>
                    </a:lnTo>
                    <a:lnTo>
                      <a:pt x="2109" y="28031"/>
                    </a:lnTo>
                    <a:lnTo>
                      <a:pt x="1912" y="27814"/>
                    </a:lnTo>
                    <a:lnTo>
                      <a:pt x="1754" y="27617"/>
                    </a:lnTo>
                    <a:lnTo>
                      <a:pt x="1596" y="27381"/>
                    </a:lnTo>
                    <a:lnTo>
                      <a:pt x="1518" y="27203"/>
                    </a:lnTo>
                    <a:lnTo>
                      <a:pt x="1439" y="27026"/>
                    </a:lnTo>
                    <a:lnTo>
                      <a:pt x="1360" y="26849"/>
                    </a:lnTo>
                    <a:lnTo>
                      <a:pt x="1301" y="26652"/>
                    </a:lnTo>
                    <a:lnTo>
                      <a:pt x="1261" y="26455"/>
                    </a:lnTo>
                    <a:lnTo>
                      <a:pt x="1242" y="26258"/>
                    </a:lnTo>
                    <a:lnTo>
                      <a:pt x="1222" y="26041"/>
                    </a:lnTo>
                    <a:lnTo>
                      <a:pt x="1202" y="25805"/>
                    </a:lnTo>
                    <a:lnTo>
                      <a:pt x="1222" y="25411"/>
                    </a:lnTo>
                    <a:lnTo>
                      <a:pt x="1281" y="24997"/>
                    </a:lnTo>
                    <a:lnTo>
                      <a:pt x="1380" y="24564"/>
                    </a:lnTo>
                    <a:lnTo>
                      <a:pt x="1498" y="24091"/>
                    </a:lnTo>
                    <a:lnTo>
                      <a:pt x="1655" y="23677"/>
                    </a:lnTo>
                    <a:lnTo>
                      <a:pt x="1833" y="23244"/>
                    </a:lnTo>
                    <a:lnTo>
                      <a:pt x="2030" y="22811"/>
                    </a:lnTo>
                    <a:lnTo>
                      <a:pt x="2266" y="22358"/>
                    </a:lnTo>
                    <a:lnTo>
                      <a:pt x="2522" y="21885"/>
                    </a:lnTo>
                    <a:lnTo>
                      <a:pt x="2798" y="21412"/>
                    </a:lnTo>
                    <a:lnTo>
                      <a:pt x="3113" y="20939"/>
                    </a:lnTo>
                    <a:lnTo>
                      <a:pt x="3468" y="20447"/>
                    </a:lnTo>
                    <a:lnTo>
                      <a:pt x="4019" y="19698"/>
                    </a:lnTo>
                    <a:lnTo>
                      <a:pt x="4630" y="18930"/>
                    </a:lnTo>
                    <a:lnTo>
                      <a:pt x="5319" y="18162"/>
                    </a:lnTo>
                    <a:lnTo>
                      <a:pt x="6028" y="17374"/>
                    </a:lnTo>
                    <a:lnTo>
                      <a:pt x="6816" y="16586"/>
                    </a:lnTo>
                    <a:lnTo>
                      <a:pt x="7644" y="15778"/>
                    </a:lnTo>
                    <a:lnTo>
                      <a:pt x="8530" y="14990"/>
                    </a:lnTo>
                    <a:lnTo>
                      <a:pt x="9456" y="14183"/>
                    </a:lnTo>
                    <a:lnTo>
                      <a:pt x="10421" y="13395"/>
                    </a:lnTo>
                    <a:lnTo>
                      <a:pt x="11445" y="12587"/>
                    </a:lnTo>
                    <a:lnTo>
                      <a:pt x="12509" y="11799"/>
                    </a:lnTo>
                    <a:lnTo>
                      <a:pt x="13593" y="11011"/>
                    </a:lnTo>
                    <a:lnTo>
                      <a:pt x="14735" y="10243"/>
                    </a:lnTo>
                    <a:lnTo>
                      <a:pt x="15917" y="9475"/>
                    </a:lnTo>
                    <a:lnTo>
                      <a:pt x="17138" y="8726"/>
                    </a:lnTo>
                    <a:lnTo>
                      <a:pt x="18379" y="7978"/>
                    </a:lnTo>
                    <a:lnTo>
                      <a:pt x="19797" y="7190"/>
                    </a:lnTo>
                    <a:lnTo>
                      <a:pt x="21216" y="6422"/>
                    </a:lnTo>
                    <a:lnTo>
                      <a:pt x="22634" y="5732"/>
                    </a:lnTo>
                    <a:lnTo>
                      <a:pt x="24033" y="5063"/>
                    </a:lnTo>
                    <a:lnTo>
                      <a:pt x="25411" y="4452"/>
                    </a:lnTo>
                    <a:lnTo>
                      <a:pt x="26771" y="3900"/>
                    </a:lnTo>
                    <a:lnTo>
                      <a:pt x="28090" y="3388"/>
                    </a:lnTo>
                    <a:lnTo>
                      <a:pt x="29410" y="2935"/>
                    </a:lnTo>
                    <a:lnTo>
                      <a:pt x="30691" y="2541"/>
                    </a:lnTo>
                    <a:lnTo>
                      <a:pt x="31912" y="2187"/>
                    </a:lnTo>
                    <a:lnTo>
                      <a:pt x="33113" y="1891"/>
                    </a:lnTo>
                    <a:lnTo>
                      <a:pt x="34276" y="1635"/>
                    </a:lnTo>
                    <a:lnTo>
                      <a:pt x="35398" y="1458"/>
                    </a:lnTo>
                    <a:lnTo>
                      <a:pt x="35930" y="1379"/>
                    </a:lnTo>
                    <a:lnTo>
                      <a:pt x="36442" y="1320"/>
                    </a:lnTo>
                    <a:lnTo>
                      <a:pt x="36955" y="1261"/>
                    </a:lnTo>
                    <a:lnTo>
                      <a:pt x="37467" y="1221"/>
                    </a:lnTo>
                    <a:lnTo>
                      <a:pt x="37940" y="1202"/>
                    </a:lnTo>
                    <a:close/>
                    <a:moveTo>
                      <a:pt x="37900" y="0"/>
                    </a:moveTo>
                    <a:lnTo>
                      <a:pt x="37388" y="20"/>
                    </a:lnTo>
                    <a:lnTo>
                      <a:pt x="36856" y="59"/>
                    </a:lnTo>
                    <a:lnTo>
                      <a:pt x="36324" y="118"/>
                    </a:lnTo>
                    <a:lnTo>
                      <a:pt x="35773" y="177"/>
                    </a:lnTo>
                    <a:lnTo>
                      <a:pt x="35221" y="256"/>
                    </a:lnTo>
                    <a:lnTo>
                      <a:pt x="34059" y="453"/>
                    </a:lnTo>
                    <a:lnTo>
                      <a:pt x="33153" y="650"/>
                    </a:lnTo>
                    <a:lnTo>
                      <a:pt x="32227" y="867"/>
                    </a:lnTo>
                    <a:lnTo>
                      <a:pt x="31301" y="1103"/>
                    </a:lnTo>
                    <a:lnTo>
                      <a:pt x="30336" y="1379"/>
                    </a:lnTo>
                    <a:lnTo>
                      <a:pt x="29351" y="1694"/>
                    </a:lnTo>
                    <a:lnTo>
                      <a:pt x="28366" y="2029"/>
                    </a:lnTo>
                    <a:lnTo>
                      <a:pt x="27342" y="2384"/>
                    </a:lnTo>
                    <a:lnTo>
                      <a:pt x="26318" y="2778"/>
                    </a:lnTo>
                    <a:lnTo>
                      <a:pt x="25274" y="3211"/>
                    </a:lnTo>
                    <a:lnTo>
                      <a:pt x="24230" y="3664"/>
                    </a:lnTo>
                    <a:lnTo>
                      <a:pt x="23166" y="4137"/>
                    </a:lnTo>
                    <a:lnTo>
                      <a:pt x="22102" y="4649"/>
                    </a:lnTo>
                    <a:lnTo>
                      <a:pt x="21019" y="5181"/>
                    </a:lnTo>
                    <a:lnTo>
                      <a:pt x="19955" y="5732"/>
                    </a:lnTo>
                    <a:lnTo>
                      <a:pt x="18872" y="6323"/>
                    </a:lnTo>
                    <a:lnTo>
                      <a:pt x="17769" y="6934"/>
                    </a:lnTo>
                    <a:lnTo>
                      <a:pt x="16803" y="7505"/>
                    </a:lnTo>
                    <a:lnTo>
                      <a:pt x="15858" y="8096"/>
                    </a:lnTo>
                    <a:lnTo>
                      <a:pt x="14932" y="8687"/>
                    </a:lnTo>
                    <a:lnTo>
                      <a:pt x="14026" y="9278"/>
                    </a:lnTo>
                    <a:lnTo>
                      <a:pt x="13140" y="9869"/>
                    </a:lnTo>
                    <a:lnTo>
                      <a:pt x="12273" y="10480"/>
                    </a:lnTo>
                    <a:lnTo>
                      <a:pt x="11426" y="11090"/>
                    </a:lnTo>
                    <a:lnTo>
                      <a:pt x="10618" y="11701"/>
                    </a:lnTo>
                    <a:lnTo>
                      <a:pt x="9811" y="12331"/>
                    </a:lnTo>
                    <a:lnTo>
                      <a:pt x="9042" y="12962"/>
                    </a:lnTo>
                    <a:lnTo>
                      <a:pt x="8313" y="13572"/>
                    </a:lnTo>
                    <a:lnTo>
                      <a:pt x="7604" y="14202"/>
                    </a:lnTo>
                    <a:lnTo>
                      <a:pt x="6915" y="14833"/>
                    </a:lnTo>
                    <a:lnTo>
                      <a:pt x="6245" y="15443"/>
                    </a:lnTo>
                    <a:lnTo>
                      <a:pt x="5615" y="16074"/>
                    </a:lnTo>
                    <a:lnTo>
                      <a:pt x="5024" y="16704"/>
                    </a:lnTo>
                    <a:lnTo>
                      <a:pt x="4453" y="17315"/>
                    </a:lnTo>
                    <a:lnTo>
                      <a:pt x="3901" y="17925"/>
                    </a:lnTo>
                    <a:lnTo>
                      <a:pt x="3409" y="18536"/>
                    </a:lnTo>
                    <a:lnTo>
                      <a:pt x="2916" y="19147"/>
                    </a:lnTo>
                    <a:lnTo>
                      <a:pt x="2483" y="19738"/>
                    </a:lnTo>
                    <a:lnTo>
                      <a:pt x="2069" y="20329"/>
                    </a:lnTo>
                    <a:lnTo>
                      <a:pt x="1695" y="20920"/>
                    </a:lnTo>
                    <a:lnTo>
                      <a:pt x="1360" y="21491"/>
                    </a:lnTo>
                    <a:lnTo>
                      <a:pt x="1045" y="22062"/>
                    </a:lnTo>
                    <a:lnTo>
                      <a:pt x="789" y="22633"/>
                    </a:lnTo>
                    <a:lnTo>
                      <a:pt x="552" y="23185"/>
                    </a:lnTo>
                    <a:lnTo>
                      <a:pt x="355" y="23736"/>
                    </a:lnTo>
                    <a:lnTo>
                      <a:pt x="198" y="24268"/>
                    </a:lnTo>
                    <a:lnTo>
                      <a:pt x="99" y="24800"/>
                    </a:lnTo>
                    <a:lnTo>
                      <a:pt x="20" y="25312"/>
                    </a:lnTo>
                    <a:lnTo>
                      <a:pt x="1" y="25805"/>
                    </a:lnTo>
                    <a:lnTo>
                      <a:pt x="20" y="26100"/>
                    </a:lnTo>
                    <a:lnTo>
                      <a:pt x="40" y="26396"/>
                    </a:lnTo>
                    <a:lnTo>
                      <a:pt x="80" y="26671"/>
                    </a:lnTo>
                    <a:lnTo>
                      <a:pt x="139" y="26947"/>
                    </a:lnTo>
                    <a:lnTo>
                      <a:pt x="217" y="27223"/>
                    </a:lnTo>
                    <a:lnTo>
                      <a:pt x="316" y="27479"/>
                    </a:lnTo>
                    <a:lnTo>
                      <a:pt x="434" y="27735"/>
                    </a:lnTo>
                    <a:lnTo>
                      <a:pt x="552" y="27991"/>
                    </a:lnTo>
                    <a:lnTo>
                      <a:pt x="769" y="28306"/>
                    </a:lnTo>
                    <a:lnTo>
                      <a:pt x="1005" y="28622"/>
                    </a:lnTo>
                    <a:lnTo>
                      <a:pt x="1281" y="28897"/>
                    </a:lnTo>
                    <a:lnTo>
                      <a:pt x="1577" y="29153"/>
                    </a:lnTo>
                    <a:lnTo>
                      <a:pt x="1813" y="29331"/>
                    </a:lnTo>
                    <a:lnTo>
                      <a:pt x="2069" y="29488"/>
                    </a:lnTo>
                    <a:lnTo>
                      <a:pt x="2325" y="29646"/>
                    </a:lnTo>
                    <a:lnTo>
                      <a:pt x="2601" y="29784"/>
                    </a:lnTo>
                    <a:lnTo>
                      <a:pt x="2896" y="29902"/>
                    </a:lnTo>
                    <a:lnTo>
                      <a:pt x="3192" y="30020"/>
                    </a:lnTo>
                    <a:lnTo>
                      <a:pt x="3507" y="30119"/>
                    </a:lnTo>
                    <a:lnTo>
                      <a:pt x="3822" y="30217"/>
                    </a:lnTo>
                    <a:lnTo>
                      <a:pt x="4157" y="30296"/>
                    </a:lnTo>
                    <a:lnTo>
                      <a:pt x="4492" y="30355"/>
                    </a:lnTo>
                    <a:lnTo>
                      <a:pt x="4847" y="30414"/>
                    </a:lnTo>
                    <a:lnTo>
                      <a:pt x="5221" y="30454"/>
                    </a:lnTo>
                    <a:lnTo>
                      <a:pt x="5969" y="30513"/>
                    </a:lnTo>
                    <a:lnTo>
                      <a:pt x="6757" y="30532"/>
                    </a:lnTo>
                    <a:lnTo>
                      <a:pt x="7269" y="30532"/>
                    </a:lnTo>
                    <a:lnTo>
                      <a:pt x="7782" y="30513"/>
                    </a:lnTo>
                    <a:lnTo>
                      <a:pt x="8294" y="30473"/>
                    </a:lnTo>
                    <a:lnTo>
                      <a:pt x="8845" y="30434"/>
                    </a:lnTo>
                    <a:lnTo>
                      <a:pt x="9397" y="30355"/>
                    </a:lnTo>
                    <a:lnTo>
                      <a:pt x="9948" y="30276"/>
                    </a:lnTo>
                    <a:lnTo>
                      <a:pt x="11111" y="30079"/>
                    </a:lnTo>
                    <a:lnTo>
                      <a:pt x="12017" y="29902"/>
                    </a:lnTo>
                    <a:lnTo>
                      <a:pt x="12923" y="29685"/>
                    </a:lnTo>
                    <a:lnTo>
                      <a:pt x="13868" y="29429"/>
                    </a:lnTo>
                    <a:lnTo>
                      <a:pt x="14834" y="29153"/>
                    </a:lnTo>
                    <a:lnTo>
                      <a:pt x="15818" y="28858"/>
                    </a:lnTo>
                    <a:lnTo>
                      <a:pt x="16803" y="28523"/>
                    </a:lnTo>
                    <a:lnTo>
                      <a:pt x="17828" y="28149"/>
                    </a:lnTo>
                    <a:lnTo>
                      <a:pt x="18852" y="27755"/>
                    </a:lnTo>
                    <a:lnTo>
                      <a:pt x="19876" y="27341"/>
                    </a:lnTo>
                    <a:lnTo>
                      <a:pt x="20940" y="26888"/>
                    </a:lnTo>
                    <a:lnTo>
                      <a:pt x="22004" y="26396"/>
                    </a:lnTo>
                    <a:lnTo>
                      <a:pt x="23067" y="25903"/>
                    </a:lnTo>
                    <a:lnTo>
                      <a:pt x="24131" y="25371"/>
                    </a:lnTo>
                    <a:lnTo>
                      <a:pt x="25215" y="24800"/>
                    </a:lnTo>
                    <a:lnTo>
                      <a:pt x="26298" y="24209"/>
                    </a:lnTo>
                    <a:lnTo>
                      <a:pt x="27401" y="23599"/>
                    </a:lnTo>
                    <a:lnTo>
                      <a:pt x="28366" y="23027"/>
                    </a:lnTo>
                    <a:lnTo>
                      <a:pt x="29312" y="22456"/>
                    </a:lnTo>
                    <a:lnTo>
                      <a:pt x="30238" y="21865"/>
                    </a:lnTo>
                    <a:lnTo>
                      <a:pt x="31144" y="21274"/>
                    </a:lnTo>
                    <a:lnTo>
                      <a:pt x="32030" y="20664"/>
                    </a:lnTo>
                    <a:lnTo>
                      <a:pt x="32897" y="20053"/>
                    </a:lnTo>
                    <a:lnTo>
                      <a:pt x="33744" y="19442"/>
                    </a:lnTo>
                    <a:lnTo>
                      <a:pt x="34551" y="18832"/>
                    </a:lnTo>
                    <a:lnTo>
                      <a:pt x="35339" y="18201"/>
                    </a:lnTo>
                    <a:lnTo>
                      <a:pt x="36108" y="17591"/>
                    </a:lnTo>
                    <a:lnTo>
                      <a:pt x="36856" y="16960"/>
                    </a:lnTo>
                    <a:lnTo>
                      <a:pt x="37565" y="16330"/>
                    </a:lnTo>
                    <a:lnTo>
                      <a:pt x="38255" y="15719"/>
                    </a:lnTo>
                    <a:lnTo>
                      <a:pt x="38924" y="15089"/>
                    </a:lnTo>
                    <a:lnTo>
                      <a:pt x="39555" y="14459"/>
                    </a:lnTo>
                    <a:lnTo>
                      <a:pt x="40146" y="13848"/>
                    </a:lnTo>
                    <a:lnTo>
                      <a:pt x="40717" y="13218"/>
                    </a:lnTo>
                    <a:lnTo>
                      <a:pt x="41249" y="12607"/>
                    </a:lnTo>
                    <a:lnTo>
                      <a:pt x="41761" y="11996"/>
                    </a:lnTo>
                    <a:lnTo>
                      <a:pt x="42234" y="11405"/>
                    </a:lnTo>
                    <a:lnTo>
                      <a:pt x="42687" y="10795"/>
                    </a:lnTo>
                    <a:lnTo>
                      <a:pt x="43100" y="10204"/>
                    </a:lnTo>
                    <a:lnTo>
                      <a:pt x="43475" y="9613"/>
                    </a:lnTo>
                    <a:lnTo>
                      <a:pt x="43810" y="9042"/>
                    </a:lnTo>
                    <a:lnTo>
                      <a:pt x="44125" y="8470"/>
                    </a:lnTo>
                    <a:lnTo>
                      <a:pt x="44381" y="7899"/>
                    </a:lnTo>
                    <a:lnTo>
                      <a:pt x="44617" y="7348"/>
                    </a:lnTo>
                    <a:lnTo>
                      <a:pt x="44814" y="6816"/>
                    </a:lnTo>
                    <a:lnTo>
                      <a:pt x="44952" y="6284"/>
                    </a:lnTo>
                    <a:lnTo>
                      <a:pt x="45070" y="5752"/>
                    </a:lnTo>
                    <a:lnTo>
                      <a:pt x="45129" y="5240"/>
                    </a:lnTo>
                    <a:lnTo>
                      <a:pt x="45169" y="4728"/>
                    </a:lnTo>
                    <a:lnTo>
                      <a:pt x="45149" y="4432"/>
                    </a:lnTo>
                    <a:lnTo>
                      <a:pt x="45129" y="4156"/>
                    </a:lnTo>
                    <a:lnTo>
                      <a:pt x="45090" y="3861"/>
                    </a:lnTo>
                    <a:lnTo>
                      <a:pt x="45031" y="3585"/>
                    </a:lnTo>
                    <a:lnTo>
                      <a:pt x="44952" y="3329"/>
                    </a:lnTo>
                    <a:lnTo>
                      <a:pt x="44854" y="3053"/>
                    </a:lnTo>
                    <a:lnTo>
                      <a:pt x="44735" y="2797"/>
                    </a:lnTo>
                    <a:lnTo>
                      <a:pt x="44617" y="2561"/>
                    </a:lnTo>
                    <a:lnTo>
                      <a:pt x="44401" y="2226"/>
                    </a:lnTo>
                    <a:lnTo>
                      <a:pt x="44164" y="1930"/>
                    </a:lnTo>
                    <a:lnTo>
                      <a:pt x="43888" y="1635"/>
                    </a:lnTo>
                    <a:lnTo>
                      <a:pt x="43593" y="1379"/>
                    </a:lnTo>
                    <a:lnTo>
                      <a:pt x="43357" y="1202"/>
                    </a:lnTo>
                    <a:lnTo>
                      <a:pt x="43100" y="1044"/>
                    </a:lnTo>
                    <a:lnTo>
                      <a:pt x="42844" y="886"/>
                    </a:lnTo>
                    <a:lnTo>
                      <a:pt x="42569" y="749"/>
                    </a:lnTo>
                    <a:lnTo>
                      <a:pt x="42273" y="630"/>
                    </a:lnTo>
                    <a:lnTo>
                      <a:pt x="41978" y="512"/>
                    </a:lnTo>
                    <a:lnTo>
                      <a:pt x="41663" y="414"/>
                    </a:lnTo>
                    <a:lnTo>
                      <a:pt x="41347" y="335"/>
                    </a:lnTo>
                    <a:lnTo>
                      <a:pt x="41012" y="256"/>
                    </a:lnTo>
                    <a:lnTo>
                      <a:pt x="40658" y="177"/>
                    </a:lnTo>
                    <a:lnTo>
                      <a:pt x="40303" y="118"/>
                    </a:lnTo>
                    <a:lnTo>
                      <a:pt x="39949" y="79"/>
                    </a:lnTo>
                    <a:lnTo>
                      <a:pt x="39200" y="20"/>
                    </a:lnTo>
                    <a:lnTo>
                      <a:pt x="3841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9"/>
              <p:cNvSpPr/>
              <p:nvPr/>
            </p:nvSpPr>
            <p:spPr>
              <a:xfrm>
                <a:off x="2752175" y="478425"/>
                <a:ext cx="638750" cy="638750"/>
              </a:xfrm>
              <a:custGeom>
                <a:avLst/>
                <a:gdLst/>
                <a:ahLst/>
                <a:cxnLst/>
                <a:rect l="l" t="t" r="r" b="b"/>
                <a:pathLst>
                  <a:path w="25550" h="25550" extrusionOk="0">
                    <a:moveTo>
                      <a:pt x="12411" y="1"/>
                    </a:moveTo>
                    <a:lnTo>
                      <a:pt x="11800" y="20"/>
                    </a:lnTo>
                    <a:lnTo>
                      <a:pt x="11189" y="99"/>
                    </a:lnTo>
                    <a:lnTo>
                      <a:pt x="10579" y="178"/>
                    </a:lnTo>
                    <a:lnTo>
                      <a:pt x="9968" y="296"/>
                    </a:lnTo>
                    <a:lnTo>
                      <a:pt x="9377" y="454"/>
                    </a:lnTo>
                    <a:lnTo>
                      <a:pt x="8786" y="631"/>
                    </a:lnTo>
                    <a:lnTo>
                      <a:pt x="8215" y="828"/>
                    </a:lnTo>
                    <a:lnTo>
                      <a:pt x="7644" y="1064"/>
                    </a:lnTo>
                    <a:lnTo>
                      <a:pt x="7092" y="1321"/>
                    </a:lnTo>
                    <a:lnTo>
                      <a:pt x="6541" y="1616"/>
                    </a:lnTo>
                    <a:lnTo>
                      <a:pt x="6028" y="1911"/>
                    </a:lnTo>
                    <a:lnTo>
                      <a:pt x="5497" y="2266"/>
                    </a:lnTo>
                    <a:lnTo>
                      <a:pt x="5004" y="2621"/>
                    </a:lnTo>
                    <a:lnTo>
                      <a:pt x="4531" y="3015"/>
                    </a:lnTo>
                    <a:lnTo>
                      <a:pt x="4059" y="3428"/>
                    </a:lnTo>
                    <a:lnTo>
                      <a:pt x="3606" y="3862"/>
                    </a:lnTo>
                    <a:lnTo>
                      <a:pt x="3192" y="4315"/>
                    </a:lnTo>
                    <a:lnTo>
                      <a:pt x="2778" y="4807"/>
                    </a:lnTo>
                    <a:lnTo>
                      <a:pt x="2404" y="5300"/>
                    </a:lnTo>
                    <a:lnTo>
                      <a:pt x="2049" y="5831"/>
                    </a:lnTo>
                    <a:lnTo>
                      <a:pt x="1695" y="6383"/>
                    </a:lnTo>
                    <a:lnTo>
                      <a:pt x="1399" y="6954"/>
                    </a:lnTo>
                    <a:lnTo>
                      <a:pt x="1104" y="7545"/>
                    </a:lnTo>
                    <a:lnTo>
                      <a:pt x="848" y="8156"/>
                    </a:lnTo>
                    <a:lnTo>
                      <a:pt x="631" y="8766"/>
                    </a:lnTo>
                    <a:lnTo>
                      <a:pt x="454" y="9377"/>
                    </a:lnTo>
                    <a:lnTo>
                      <a:pt x="296" y="10007"/>
                    </a:lnTo>
                    <a:lnTo>
                      <a:pt x="178" y="10618"/>
                    </a:lnTo>
                    <a:lnTo>
                      <a:pt x="80" y="11248"/>
                    </a:lnTo>
                    <a:lnTo>
                      <a:pt x="20" y="11879"/>
                    </a:lnTo>
                    <a:lnTo>
                      <a:pt x="1" y="12489"/>
                    </a:lnTo>
                    <a:lnTo>
                      <a:pt x="1" y="13120"/>
                    </a:lnTo>
                    <a:lnTo>
                      <a:pt x="20" y="13730"/>
                    </a:lnTo>
                    <a:lnTo>
                      <a:pt x="99" y="14341"/>
                    </a:lnTo>
                    <a:lnTo>
                      <a:pt x="178" y="14952"/>
                    </a:lnTo>
                    <a:lnTo>
                      <a:pt x="296" y="15562"/>
                    </a:lnTo>
                    <a:lnTo>
                      <a:pt x="454" y="16153"/>
                    </a:lnTo>
                    <a:lnTo>
                      <a:pt x="631" y="16744"/>
                    </a:lnTo>
                    <a:lnTo>
                      <a:pt x="828" y="17316"/>
                    </a:lnTo>
                    <a:lnTo>
                      <a:pt x="1064" y="17887"/>
                    </a:lnTo>
                    <a:lnTo>
                      <a:pt x="1321" y="18438"/>
                    </a:lnTo>
                    <a:lnTo>
                      <a:pt x="1616" y="18990"/>
                    </a:lnTo>
                    <a:lnTo>
                      <a:pt x="1931" y="19522"/>
                    </a:lnTo>
                    <a:lnTo>
                      <a:pt x="2266" y="20034"/>
                    </a:lnTo>
                    <a:lnTo>
                      <a:pt x="2621" y="20526"/>
                    </a:lnTo>
                    <a:lnTo>
                      <a:pt x="3015" y="21019"/>
                    </a:lnTo>
                    <a:lnTo>
                      <a:pt x="3428" y="21472"/>
                    </a:lnTo>
                    <a:lnTo>
                      <a:pt x="3862" y="21925"/>
                    </a:lnTo>
                    <a:lnTo>
                      <a:pt x="4315" y="22339"/>
                    </a:lnTo>
                    <a:lnTo>
                      <a:pt x="4807" y="22752"/>
                    </a:lnTo>
                    <a:lnTo>
                      <a:pt x="5300" y="23126"/>
                    </a:lnTo>
                    <a:lnTo>
                      <a:pt x="5831" y="23501"/>
                    </a:lnTo>
                    <a:lnTo>
                      <a:pt x="6383" y="23836"/>
                    </a:lnTo>
                    <a:lnTo>
                      <a:pt x="6954" y="24131"/>
                    </a:lnTo>
                    <a:lnTo>
                      <a:pt x="7545" y="24427"/>
                    </a:lnTo>
                    <a:lnTo>
                      <a:pt x="8156" y="24683"/>
                    </a:lnTo>
                    <a:lnTo>
                      <a:pt x="8766" y="24899"/>
                    </a:lnTo>
                    <a:lnTo>
                      <a:pt x="9377" y="25077"/>
                    </a:lnTo>
                    <a:lnTo>
                      <a:pt x="10007" y="25234"/>
                    </a:lnTo>
                    <a:lnTo>
                      <a:pt x="10618" y="25352"/>
                    </a:lnTo>
                    <a:lnTo>
                      <a:pt x="11248" y="25451"/>
                    </a:lnTo>
                    <a:lnTo>
                      <a:pt x="11879" y="25510"/>
                    </a:lnTo>
                    <a:lnTo>
                      <a:pt x="12489" y="25549"/>
                    </a:lnTo>
                    <a:lnTo>
                      <a:pt x="13120" y="25530"/>
                    </a:lnTo>
                    <a:lnTo>
                      <a:pt x="13730" y="25510"/>
                    </a:lnTo>
                    <a:lnTo>
                      <a:pt x="14341" y="25451"/>
                    </a:lnTo>
                    <a:lnTo>
                      <a:pt x="14952" y="25352"/>
                    </a:lnTo>
                    <a:lnTo>
                      <a:pt x="15562" y="25234"/>
                    </a:lnTo>
                    <a:lnTo>
                      <a:pt x="16153" y="25077"/>
                    </a:lnTo>
                    <a:lnTo>
                      <a:pt x="16744" y="24899"/>
                    </a:lnTo>
                    <a:lnTo>
                      <a:pt x="17315" y="24702"/>
                    </a:lnTo>
                    <a:lnTo>
                      <a:pt x="17887" y="24466"/>
                    </a:lnTo>
                    <a:lnTo>
                      <a:pt x="18438" y="24210"/>
                    </a:lnTo>
                    <a:lnTo>
                      <a:pt x="18990" y="23934"/>
                    </a:lnTo>
                    <a:lnTo>
                      <a:pt x="19522" y="23619"/>
                    </a:lnTo>
                    <a:lnTo>
                      <a:pt x="20034" y="23284"/>
                    </a:lnTo>
                    <a:lnTo>
                      <a:pt x="20526" y="22910"/>
                    </a:lnTo>
                    <a:lnTo>
                      <a:pt x="21019" y="22536"/>
                    </a:lnTo>
                    <a:lnTo>
                      <a:pt x="21472" y="22122"/>
                    </a:lnTo>
                    <a:lnTo>
                      <a:pt x="21925" y="21669"/>
                    </a:lnTo>
                    <a:lnTo>
                      <a:pt x="22358" y="21216"/>
                    </a:lnTo>
                    <a:lnTo>
                      <a:pt x="22752" y="20743"/>
                    </a:lnTo>
                    <a:lnTo>
                      <a:pt x="23126" y="20231"/>
                    </a:lnTo>
                    <a:lnTo>
                      <a:pt x="23501" y="19699"/>
                    </a:lnTo>
                    <a:lnTo>
                      <a:pt x="23836" y="19147"/>
                    </a:lnTo>
                    <a:lnTo>
                      <a:pt x="24151" y="18576"/>
                    </a:lnTo>
                    <a:lnTo>
                      <a:pt x="24427" y="17985"/>
                    </a:lnTo>
                    <a:lnTo>
                      <a:pt x="24683" y="17375"/>
                    </a:lnTo>
                    <a:lnTo>
                      <a:pt x="24899" y="16764"/>
                    </a:lnTo>
                    <a:lnTo>
                      <a:pt x="25077" y="16153"/>
                    </a:lnTo>
                    <a:lnTo>
                      <a:pt x="25234" y="15523"/>
                    </a:lnTo>
                    <a:lnTo>
                      <a:pt x="25372" y="14912"/>
                    </a:lnTo>
                    <a:lnTo>
                      <a:pt x="25451" y="14282"/>
                    </a:lnTo>
                    <a:lnTo>
                      <a:pt x="25510" y="13671"/>
                    </a:lnTo>
                    <a:lnTo>
                      <a:pt x="25549" y="13041"/>
                    </a:lnTo>
                    <a:lnTo>
                      <a:pt x="25530" y="12411"/>
                    </a:lnTo>
                    <a:lnTo>
                      <a:pt x="25510" y="11800"/>
                    </a:lnTo>
                    <a:lnTo>
                      <a:pt x="25451" y="11189"/>
                    </a:lnTo>
                    <a:lnTo>
                      <a:pt x="25352" y="10579"/>
                    </a:lnTo>
                    <a:lnTo>
                      <a:pt x="25234" y="9968"/>
                    </a:lnTo>
                    <a:lnTo>
                      <a:pt x="25077" y="9377"/>
                    </a:lnTo>
                    <a:lnTo>
                      <a:pt x="24899" y="8786"/>
                    </a:lnTo>
                    <a:lnTo>
                      <a:pt x="24702" y="8215"/>
                    </a:lnTo>
                    <a:lnTo>
                      <a:pt x="24466" y="7644"/>
                    </a:lnTo>
                    <a:lnTo>
                      <a:pt x="24210" y="7092"/>
                    </a:lnTo>
                    <a:lnTo>
                      <a:pt x="23934" y="6541"/>
                    </a:lnTo>
                    <a:lnTo>
                      <a:pt x="23619" y="6028"/>
                    </a:lnTo>
                    <a:lnTo>
                      <a:pt x="23284" y="5497"/>
                    </a:lnTo>
                    <a:lnTo>
                      <a:pt x="22910" y="5004"/>
                    </a:lnTo>
                    <a:lnTo>
                      <a:pt x="22536" y="4531"/>
                    </a:lnTo>
                    <a:lnTo>
                      <a:pt x="22122" y="4059"/>
                    </a:lnTo>
                    <a:lnTo>
                      <a:pt x="21688" y="3606"/>
                    </a:lnTo>
                    <a:lnTo>
                      <a:pt x="21216" y="3192"/>
                    </a:lnTo>
                    <a:lnTo>
                      <a:pt x="20743" y="2778"/>
                    </a:lnTo>
                    <a:lnTo>
                      <a:pt x="20231" y="2404"/>
                    </a:lnTo>
                    <a:lnTo>
                      <a:pt x="19699" y="2030"/>
                    </a:lnTo>
                    <a:lnTo>
                      <a:pt x="19147" y="1695"/>
                    </a:lnTo>
                    <a:lnTo>
                      <a:pt x="18576" y="1399"/>
                    </a:lnTo>
                    <a:lnTo>
                      <a:pt x="17985" y="1104"/>
                    </a:lnTo>
                    <a:lnTo>
                      <a:pt x="17375" y="848"/>
                    </a:lnTo>
                    <a:lnTo>
                      <a:pt x="16764" y="631"/>
                    </a:lnTo>
                    <a:lnTo>
                      <a:pt x="16153" y="454"/>
                    </a:lnTo>
                    <a:lnTo>
                      <a:pt x="15523" y="296"/>
                    </a:lnTo>
                    <a:lnTo>
                      <a:pt x="14912" y="178"/>
                    </a:lnTo>
                    <a:lnTo>
                      <a:pt x="14282" y="80"/>
                    </a:lnTo>
                    <a:lnTo>
                      <a:pt x="13671" y="20"/>
                    </a:lnTo>
                    <a:lnTo>
                      <a:pt x="13041"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9"/>
              <p:cNvSpPr/>
              <p:nvPr/>
            </p:nvSpPr>
            <p:spPr>
              <a:xfrm>
                <a:off x="2709350" y="435575"/>
                <a:ext cx="723925" cy="723950"/>
              </a:xfrm>
              <a:custGeom>
                <a:avLst/>
                <a:gdLst/>
                <a:ahLst/>
                <a:cxnLst/>
                <a:rect l="l" t="t" r="r" b="b"/>
                <a:pathLst>
                  <a:path w="28957" h="28958" extrusionOk="0">
                    <a:moveTo>
                      <a:pt x="14754" y="1715"/>
                    </a:moveTo>
                    <a:lnTo>
                      <a:pt x="15384" y="1734"/>
                    </a:lnTo>
                    <a:lnTo>
                      <a:pt x="15995" y="1794"/>
                    </a:lnTo>
                    <a:lnTo>
                      <a:pt x="16625" y="1892"/>
                    </a:lnTo>
                    <a:lnTo>
                      <a:pt x="17236" y="2010"/>
                    </a:lnTo>
                    <a:lnTo>
                      <a:pt x="17866" y="2168"/>
                    </a:lnTo>
                    <a:lnTo>
                      <a:pt x="18477" y="2345"/>
                    </a:lnTo>
                    <a:lnTo>
                      <a:pt x="19088" y="2562"/>
                    </a:lnTo>
                    <a:lnTo>
                      <a:pt x="19698" y="2818"/>
                    </a:lnTo>
                    <a:lnTo>
                      <a:pt x="20289" y="3113"/>
                    </a:lnTo>
                    <a:lnTo>
                      <a:pt x="20860" y="3409"/>
                    </a:lnTo>
                    <a:lnTo>
                      <a:pt x="21412" y="3744"/>
                    </a:lnTo>
                    <a:lnTo>
                      <a:pt x="21944" y="4118"/>
                    </a:lnTo>
                    <a:lnTo>
                      <a:pt x="22456" y="4492"/>
                    </a:lnTo>
                    <a:lnTo>
                      <a:pt x="22929" y="4906"/>
                    </a:lnTo>
                    <a:lnTo>
                      <a:pt x="23401" y="5320"/>
                    </a:lnTo>
                    <a:lnTo>
                      <a:pt x="23835" y="5773"/>
                    </a:lnTo>
                    <a:lnTo>
                      <a:pt x="24249" y="6245"/>
                    </a:lnTo>
                    <a:lnTo>
                      <a:pt x="24623" y="6718"/>
                    </a:lnTo>
                    <a:lnTo>
                      <a:pt x="24997" y="7211"/>
                    </a:lnTo>
                    <a:lnTo>
                      <a:pt x="25332" y="7742"/>
                    </a:lnTo>
                    <a:lnTo>
                      <a:pt x="25647" y="8255"/>
                    </a:lnTo>
                    <a:lnTo>
                      <a:pt x="25923" y="8806"/>
                    </a:lnTo>
                    <a:lnTo>
                      <a:pt x="26179" y="9358"/>
                    </a:lnTo>
                    <a:lnTo>
                      <a:pt x="26415" y="9929"/>
                    </a:lnTo>
                    <a:lnTo>
                      <a:pt x="26612" y="10500"/>
                    </a:lnTo>
                    <a:lnTo>
                      <a:pt x="26790" y="11091"/>
                    </a:lnTo>
                    <a:lnTo>
                      <a:pt x="26947" y="11682"/>
                    </a:lnTo>
                    <a:lnTo>
                      <a:pt x="27065" y="12293"/>
                    </a:lnTo>
                    <a:lnTo>
                      <a:pt x="27164" y="12903"/>
                    </a:lnTo>
                    <a:lnTo>
                      <a:pt x="27223" y="13514"/>
                    </a:lnTo>
                    <a:lnTo>
                      <a:pt x="27243" y="14125"/>
                    </a:lnTo>
                    <a:lnTo>
                      <a:pt x="27262" y="14755"/>
                    </a:lnTo>
                    <a:lnTo>
                      <a:pt x="27223" y="15385"/>
                    </a:lnTo>
                    <a:lnTo>
                      <a:pt x="27164" y="15996"/>
                    </a:lnTo>
                    <a:lnTo>
                      <a:pt x="27085" y="16626"/>
                    </a:lnTo>
                    <a:lnTo>
                      <a:pt x="26947" y="17237"/>
                    </a:lnTo>
                    <a:lnTo>
                      <a:pt x="26790" y="17867"/>
                    </a:lnTo>
                    <a:lnTo>
                      <a:pt x="26612" y="18478"/>
                    </a:lnTo>
                    <a:lnTo>
                      <a:pt x="26396" y="19089"/>
                    </a:lnTo>
                    <a:lnTo>
                      <a:pt x="26140" y="19699"/>
                    </a:lnTo>
                    <a:lnTo>
                      <a:pt x="25864" y="20290"/>
                    </a:lnTo>
                    <a:lnTo>
                      <a:pt x="25549" y="20861"/>
                    </a:lnTo>
                    <a:lnTo>
                      <a:pt x="25214" y="21413"/>
                    </a:lnTo>
                    <a:lnTo>
                      <a:pt x="24839" y="21945"/>
                    </a:lnTo>
                    <a:lnTo>
                      <a:pt x="24465" y="22457"/>
                    </a:lnTo>
                    <a:lnTo>
                      <a:pt x="24071" y="22930"/>
                    </a:lnTo>
                    <a:lnTo>
                      <a:pt x="23638" y="23383"/>
                    </a:lnTo>
                    <a:lnTo>
                      <a:pt x="23185" y="23836"/>
                    </a:lnTo>
                    <a:lnTo>
                      <a:pt x="22732" y="24250"/>
                    </a:lnTo>
                    <a:lnTo>
                      <a:pt x="22239" y="24624"/>
                    </a:lnTo>
                    <a:lnTo>
                      <a:pt x="21747" y="24998"/>
                    </a:lnTo>
                    <a:lnTo>
                      <a:pt x="21235" y="25333"/>
                    </a:lnTo>
                    <a:lnTo>
                      <a:pt x="20703" y="25648"/>
                    </a:lnTo>
                    <a:lnTo>
                      <a:pt x="20151" y="25924"/>
                    </a:lnTo>
                    <a:lnTo>
                      <a:pt x="19600" y="26180"/>
                    </a:lnTo>
                    <a:lnTo>
                      <a:pt x="19028" y="26416"/>
                    </a:lnTo>
                    <a:lnTo>
                      <a:pt x="18457" y="26613"/>
                    </a:lnTo>
                    <a:lnTo>
                      <a:pt x="17866" y="26791"/>
                    </a:lnTo>
                    <a:lnTo>
                      <a:pt x="17275" y="26948"/>
                    </a:lnTo>
                    <a:lnTo>
                      <a:pt x="16665" y="27066"/>
                    </a:lnTo>
                    <a:lnTo>
                      <a:pt x="16054" y="27165"/>
                    </a:lnTo>
                    <a:lnTo>
                      <a:pt x="15443" y="27224"/>
                    </a:lnTo>
                    <a:lnTo>
                      <a:pt x="14833" y="27244"/>
                    </a:lnTo>
                    <a:lnTo>
                      <a:pt x="14202" y="27263"/>
                    </a:lnTo>
                    <a:lnTo>
                      <a:pt x="13592" y="27224"/>
                    </a:lnTo>
                    <a:lnTo>
                      <a:pt x="12961" y="27165"/>
                    </a:lnTo>
                    <a:lnTo>
                      <a:pt x="12331" y="27066"/>
                    </a:lnTo>
                    <a:lnTo>
                      <a:pt x="11720" y="26948"/>
                    </a:lnTo>
                    <a:lnTo>
                      <a:pt x="11090" y="26791"/>
                    </a:lnTo>
                    <a:lnTo>
                      <a:pt x="10479" y="26613"/>
                    </a:lnTo>
                    <a:lnTo>
                      <a:pt x="9869" y="26397"/>
                    </a:lnTo>
                    <a:lnTo>
                      <a:pt x="9258" y="26141"/>
                    </a:lnTo>
                    <a:lnTo>
                      <a:pt x="8667" y="25845"/>
                    </a:lnTo>
                    <a:lnTo>
                      <a:pt x="8096" y="25550"/>
                    </a:lnTo>
                    <a:lnTo>
                      <a:pt x="7544" y="25215"/>
                    </a:lnTo>
                    <a:lnTo>
                      <a:pt x="7013" y="24840"/>
                    </a:lnTo>
                    <a:lnTo>
                      <a:pt x="6520" y="24466"/>
                    </a:lnTo>
                    <a:lnTo>
                      <a:pt x="6028" y="24053"/>
                    </a:lnTo>
                    <a:lnTo>
                      <a:pt x="5575" y="23639"/>
                    </a:lnTo>
                    <a:lnTo>
                      <a:pt x="5141" y="23186"/>
                    </a:lnTo>
                    <a:lnTo>
                      <a:pt x="4728" y="22733"/>
                    </a:lnTo>
                    <a:lnTo>
                      <a:pt x="4334" y="22240"/>
                    </a:lnTo>
                    <a:lnTo>
                      <a:pt x="3979" y="21748"/>
                    </a:lnTo>
                    <a:lnTo>
                      <a:pt x="3644" y="21236"/>
                    </a:lnTo>
                    <a:lnTo>
                      <a:pt x="3329" y="20704"/>
                    </a:lnTo>
                    <a:lnTo>
                      <a:pt x="3034" y="20152"/>
                    </a:lnTo>
                    <a:lnTo>
                      <a:pt x="2777" y="19601"/>
                    </a:lnTo>
                    <a:lnTo>
                      <a:pt x="2541" y="19030"/>
                    </a:lnTo>
                    <a:lnTo>
                      <a:pt x="2344" y="18458"/>
                    </a:lnTo>
                    <a:lnTo>
                      <a:pt x="2167" y="17867"/>
                    </a:lnTo>
                    <a:lnTo>
                      <a:pt x="2009" y="17276"/>
                    </a:lnTo>
                    <a:lnTo>
                      <a:pt x="1891" y="16666"/>
                    </a:lnTo>
                    <a:lnTo>
                      <a:pt x="1812" y="16055"/>
                    </a:lnTo>
                    <a:lnTo>
                      <a:pt x="1733" y="15444"/>
                    </a:lnTo>
                    <a:lnTo>
                      <a:pt x="1714" y="14834"/>
                    </a:lnTo>
                    <a:lnTo>
                      <a:pt x="1714" y="14203"/>
                    </a:lnTo>
                    <a:lnTo>
                      <a:pt x="1733" y="13593"/>
                    </a:lnTo>
                    <a:lnTo>
                      <a:pt x="1793" y="12962"/>
                    </a:lnTo>
                    <a:lnTo>
                      <a:pt x="1891" y="12332"/>
                    </a:lnTo>
                    <a:lnTo>
                      <a:pt x="2009" y="11721"/>
                    </a:lnTo>
                    <a:lnTo>
                      <a:pt x="2167" y="11091"/>
                    </a:lnTo>
                    <a:lnTo>
                      <a:pt x="2344" y="10480"/>
                    </a:lnTo>
                    <a:lnTo>
                      <a:pt x="2561" y="9870"/>
                    </a:lnTo>
                    <a:lnTo>
                      <a:pt x="2817" y="9259"/>
                    </a:lnTo>
                    <a:lnTo>
                      <a:pt x="3112" y="8668"/>
                    </a:lnTo>
                    <a:lnTo>
                      <a:pt x="3408" y="8097"/>
                    </a:lnTo>
                    <a:lnTo>
                      <a:pt x="3762" y="7545"/>
                    </a:lnTo>
                    <a:lnTo>
                      <a:pt x="4117" y="7014"/>
                    </a:lnTo>
                    <a:lnTo>
                      <a:pt x="4491" y="6521"/>
                    </a:lnTo>
                    <a:lnTo>
                      <a:pt x="4905" y="6029"/>
                    </a:lnTo>
                    <a:lnTo>
                      <a:pt x="5319" y="5576"/>
                    </a:lnTo>
                    <a:lnTo>
                      <a:pt x="5772" y="5142"/>
                    </a:lnTo>
                    <a:lnTo>
                      <a:pt x="6244" y="4729"/>
                    </a:lnTo>
                    <a:lnTo>
                      <a:pt x="6717" y="4335"/>
                    </a:lnTo>
                    <a:lnTo>
                      <a:pt x="7210" y="3980"/>
                    </a:lnTo>
                    <a:lnTo>
                      <a:pt x="7741" y="3625"/>
                    </a:lnTo>
                    <a:lnTo>
                      <a:pt x="8254" y="3330"/>
                    </a:lnTo>
                    <a:lnTo>
                      <a:pt x="8805" y="3035"/>
                    </a:lnTo>
                    <a:lnTo>
                      <a:pt x="9357" y="2778"/>
                    </a:lnTo>
                    <a:lnTo>
                      <a:pt x="9928" y="2542"/>
                    </a:lnTo>
                    <a:lnTo>
                      <a:pt x="10499" y="2345"/>
                    </a:lnTo>
                    <a:lnTo>
                      <a:pt x="11090" y="2168"/>
                    </a:lnTo>
                    <a:lnTo>
                      <a:pt x="11681" y="2010"/>
                    </a:lnTo>
                    <a:lnTo>
                      <a:pt x="12292" y="1892"/>
                    </a:lnTo>
                    <a:lnTo>
                      <a:pt x="12902" y="1813"/>
                    </a:lnTo>
                    <a:lnTo>
                      <a:pt x="13513" y="1734"/>
                    </a:lnTo>
                    <a:lnTo>
                      <a:pt x="14124" y="1715"/>
                    </a:lnTo>
                    <a:close/>
                    <a:moveTo>
                      <a:pt x="14084" y="1"/>
                    </a:moveTo>
                    <a:lnTo>
                      <a:pt x="13375" y="40"/>
                    </a:lnTo>
                    <a:lnTo>
                      <a:pt x="12686" y="99"/>
                    </a:lnTo>
                    <a:lnTo>
                      <a:pt x="11996" y="218"/>
                    </a:lnTo>
                    <a:lnTo>
                      <a:pt x="11307" y="356"/>
                    </a:lnTo>
                    <a:lnTo>
                      <a:pt x="10637" y="513"/>
                    </a:lnTo>
                    <a:lnTo>
                      <a:pt x="9967" y="710"/>
                    </a:lnTo>
                    <a:lnTo>
                      <a:pt x="9317" y="947"/>
                    </a:lnTo>
                    <a:lnTo>
                      <a:pt x="8667" y="1222"/>
                    </a:lnTo>
                    <a:lnTo>
                      <a:pt x="8037" y="1498"/>
                    </a:lnTo>
                    <a:lnTo>
                      <a:pt x="7426" y="1833"/>
                    </a:lnTo>
                    <a:lnTo>
                      <a:pt x="6835" y="2188"/>
                    </a:lnTo>
                    <a:lnTo>
                      <a:pt x="6244" y="2562"/>
                    </a:lnTo>
                    <a:lnTo>
                      <a:pt x="5673" y="2975"/>
                    </a:lnTo>
                    <a:lnTo>
                      <a:pt x="5141" y="3409"/>
                    </a:lnTo>
                    <a:lnTo>
                      <a:pt x="4609" y="3882"/>
                    </a:lnTo>
                    <a:lnTo>
                      <a:pt x="4097" y="4374"/>
                    </a:lnTo>
                    <a:lnTo>
                      <a:pt x="3624" y="4906"/>
                    </a:lnTo>
                    <a:lnTo>
                      <a:pt x="3152" y="5438"/>
                    </a:lnTo>
                    <a:lnTo>
                      <a:pt x="2718" y="6009"/>
                    </a:lnTo>
                    <a:lnTo>
                      <a:pt x="2324" y="6620"/>
                    </a:lnTo>
                    <a:lnTo>
                      <a:pt x="1930" y="7250"/>
                    </a:lnTo>
                    <a:lnTo>
                      <a:pt x="1576" y="7880"/>
                    </a:lnTo>
                    <a:lnTo>
                      <a:pt x="1261" y="8570"/>
                    </a:lnTo>
                    <a:lnTo>
                      <a:pt x="985" y="9259"/>
                    </a:lnTo>
                    <a:lnTo>
                      <a:pt x="729" y="9949"/>
                    </a:lnTo>
                    <a:lnTo>
                      <a:pt x="512" y="10638"/>
                    </a:lnTo>
                    <a:lnTo>
                      <a:pt x="335" y="11347"/>
                    </a:lnTo>
                    <a:lnTo>
                      <a:pt x="197" y="12056"/>
                    </a:lnTo>
                    <a:lnTo>
                      <a:pt x="98" y="12765"/>
                    </a:lnTo>
                    <a:lnTo>
                      <a:pt x="39" y="13475"/>
                    </a:lnTo>
                    <a:lnTo>
                      <a:pt x="0" y="14164"/>
                    </a:lnTo>
                    <a:lnTo>
                      <a:pt x="0" y="14873"/>
                    </a:lnTo>
                    <a:lnTo>
                      <a:pt x="39" y="15582"/>
                    </a:lnTo>
                    <a:lnTo>
                      <a:pt x="98" y="16272"/>
                    </a:lnTo>
                    <a:lnTo>
                      <a:pt x="217" y="16961"/>
                    </a:lnTo>
                    <a:lnTo>
                      <a:pt x="355" y="17651"/>
                    </a:lnTo>
                    <a:lnTo>
                      <a:pt x="512" y="18320"/>
                    </a:lnTo>
                    <a:lnTo>
                      <a:pt x="709" y="18990"/>
                    </a:lnTo>
                    <a:lnTo>
                      <a:pt x="946" y="19640"/>
                    </a:lnTo>
                    <a:lnTo>
                      <a:pt x="1221" y="20290"/>
                    </a:lnTo>
                    <a:lnTo>
                      <a:pt x="1497" y="20921"/>
                    </a:lnTo>
                    <a:lnTo>
                      <a:pt x="1832" y="21531"/>
                    </a:lnTo>
                    <a:lnTo>
                      <a:pt x="2187" y="22142"/>
                    </a:lnTo>
                    <a:lnTo>
                      <a:pt x="2561" y="22713"/>
                    </a:lnTo>
                    <a:lnTo>
                      <a:pt x="2974" y="23284"/>
                    </a:lnTo>
                    <a:lnTo>
                      <a:pt x="3408" y="23836"/>
                    </a:lnTo>
                    <a:lnTo>
                      <a:pt x="3881" y="24348"/>
                    </a:lnTo>
                    <a:lnTo>
                      <a:pt x="4373" y="24860"/>
                    </a:lnTo>
                    <a:lnTo>
                      <a:pt x="4905" y="25353"/>
                    </a:lnTo>
                    <a:lnTo>
                      <a:pt x="5437" y="25806"/>
                    </a:lnTo>
                    <a:lnTo>
                      <a:pt x="6028" y="26239"/>
                    </a:lnTo>
                    <a:lnTo>
                      <a:pt x="6619" y="26653"/>
                    </a:lnTo>
                    <a:lnTo>
                      <a:pt x="7249" y="27027"/>
                    </a:lnTo>
                    <a:lnTo>
                      <a:pt x="7899" y="27382"/>
                    </a:lnTo>
                    <a:lnTo>
                      <a:pt x="8569" y="27697"/>
                    </a:lnTo>
                    <a:lnTo>
                      <a:pt x="9258" y="27992"/>
                    </a:lnTo>
                    <a:lnTo>
                      <a:pt x="9948" y="28229"/>
                    </a:lnTo>
                    <a:lnTo>
                      <a:pt x="10637" y="28445"/>
                    </a:lnTo>
                    <a:lnTo>
                      <a:pt x="11346" y="28623"/>
                    </a:lnTo>
                    <a:lnTo>
                      <a:pt x="12055" y="28760"/>
                    </a:lnTo>
                    <a:lnTo>
                      <a:pt x="12764" y="28859"/>
                    </a:lnTo>
                    <a:lnTo>
                      <a:pt x="13474" y="28938"/>
                    </a:lnTo>
                    <a:lnTo>
                      <a:pt x="14163" y="28957"/>
                    </a:lnTo>
                    <a:lnTo>
                      <a:pt x="14872" y="28957"/>
                    </a:lnTo>
                    <a:lnTo>
                      <a:pt x="15581" y="28918"/>
                    </a:lnTo>
                    <a:lnTo>
                      <a:pt x="16271" y="28859"/>
                    </a:lnTo>
                    <a:lnTo>
                      <a:pt x="16960" y="28760"/>
                    </a:lnTo>
                    <a:lnTo>
                      <a:pt x="17650" y="28623"/>
                    </a:lnTo>
                    <a:lnTo>
                      <a:pt x="18319" y="28445"/>
                    </a:lnTo>
                    <a:lnTo>
                      <a:pt x="18989" y="28248"/>
                    </a:lnTo>
                    <a:lnTo>
                      <a:pt x="19639" y="28012"/>
                    </a:lnTo>
                    <a:lnTo>
                      <a:pt x="20289" y="27756"/>
                    </a:lnTo>
                    <a:lnTo>
                      <a:pt x="20920" y="27460"/>
                    </a:lnTo>
                    <a:lnTo>
                      <a:pt x="21530" y="27125"/>
                    </a:lnTo>
                    <a:lnTo>
                      <a:pt x="22141" y="26771"/>
                    </a:lnTo>
                    <a:lnTo>
                      <a:pt x="22712" y="26397"/>
                    </a:lnTo>
                    <a:lnTo>
                      <a:pt x="23283" y="25983"/>
                    </a:lnTo>
                    <a:lnTo>
                      <a:pt x="23835" y="25550"/>
                    </a:lnTo>
                    <a:lnTo>
                      <a:pt x="24347" y="25077"/>
                    </a:lnTo>
                    <a:lnTo>
                      <a:pt x="24859" y="24584"/>
                    </a:lnTo>
                    <a:lnTo>
                      <a:pt x="25352" y="24072"/>
                    </a:lnTo>
                    <a:lnTo>
                      <a:pt x="25805" y="23521"/>
                    </a:lnTo>
                    <a:lnTo>
                      <a:pt x="26238" y="22949"/>
                    </a:lnTo>
                    <a:lnTo>
                      <a:pt x="26652" y="22339"/>
                    </a:lnTo>
                    <a:lnTo>
                      <a:pt x="27026" y="21728"/>
                    </a:lnTo>
                    <a:lnTo>
                      <a:pt x="27381" y="21078"/>
                    </a:lnTo>
                    <a:lnTo>
                      <a:pt x="27696" y="20408"/>
                    </a:lnTo>
                    <a:lnTo>
                      <a:pt x="27991" y="19719"/>
                    </a:lnTo>
                    <a:lnTo>
                      <a:pt x="28228" y="19010"/>
                    </a:lnTo>
                    <a:lnTo>
                      <a:pt x="28444" y="18320"/>
                    </a:lnTo>
                    <a:lnTo>
                      <a:pt x="28622" y="17611"/>
                    </a:lnTo>
                    <a:lnTo>
                      <a:pt x="28759" y="16902"/>
                    </a:lnTo>
                    <a:lnTo>
                      <a:pt x="28858" y="16213"/>
                    </a:lnTo>
                    <a:lnTo>
                      <a:pt x="28937" y="15504"/>
                    </a:lnTo>
                    <a:lnTo>
                      <a:pt x="28956" y="14794"/>
                    </a:lnTo>
                    <a:lnTo>
                      <a:pt x="28956" y="14085"/>
                    </a:lnTo>
                    <a:lnTo>
                      <a:pt x="28917" y="13376"/>
                    </a:lnTo>
                    <a:lnTo>
                      <a:pt x="28858" y="12687"/>
                    </a:lnTo>
                    <a:lnTo>
                      <a:pt x="28759" y="11997"/>
                    </a:lnTo>
                    <a:lnTo>
                      <a:pt x="28622" y="11308"/>
                    </a:lnTo>
                    <a:lnTo>
                      <a:pt x="28444" y="10638"/>
                    </a:lnTo>
                    <a:lnTo>
                      <a:pt x="28247" y="9968"/>
                    </a:lnTo>
                    <a:lnTo>
                      <a:pt x="28011" y="9318"/>
                    </a:lnTo>
                    <a:lnTo>
                      <a:pt x="27755" y="8668"/>
                    </a:lnTo>
                    <a:lnTo>
                      <a:pt x="27459" y="8038"/>
                    </a:lnTo>
                    <a:lnTo>
                      <a:pt x="27124" y="7427"/>
                    </a:lnTo>
                    <a:lnTo>
                      <a:pt x="26770" y="6836"/>
                    </a:lnTo>
                    <a:lnTo>
                      <a:pt x="26396" y="6245"/>
                    </a:lnTo>
                    <a:lnTo>
                      <a:pt x="25982" y="5674"/>
                    </a:lnTo>
                    <a:lnTo>
                      <a:pt x="25549" y="5142"/>
                    </a:lnTo>
                    <a:lnTo>
                      <a:pt x="25076" y="4610"/>
                    </a:lnTo>
                    <a:lnTo>
                      <a:pt x="24583" y="4098"/>
                    </a:lnTo>
                    <a:lnTo>
                      <a:pt x="24071" y="3625"/>
                    </a:lnTo>
                    <a:lnTo>
                      <a:pt x="23520" y="3153"/>
                    </a:lnTo>
                    <a:lnTo>
                      <a:pt x="22948" y="2719"/>
                    </a:lnTo>
                    <a:lnTo>
                      <a:pt x="22338" y="2325"/>
                    </a:lnTo>
                    <a:lnTo>
                      <a:pt x="21727" y="1931"/>
                    </a:lnTo>
                    <a:lnTo>
                      <a:pt x="21077" y="1577"/>
                    </a:lnTo>
                    <a:lnTo>
                      <a:pt x="20407" y="1262"/>
                    </a:lnTo>
                    <a:lnTo>
                      <a:pt x="19718" y="966"/>
                    </a:lnTo>
                    <a:lnTo>
                      <a:pt x="19009" y="730"/>
                    </a:lnTo>
                    <a:lnTo>
                      <a:pt x="18319" y="513"/>
                    </a:lnTo>
                    <a:lnTo>
                      <a:pt x="17610" y="336"/>
                    </a:lnTo>
                    <a:lnTo>
                      <a:pt x="16901" y="198"/>
                    </a:lnTo>
                    <a:lnTo>
                      <a:pt x="16212" y="99"/>
                    </a:lnTo>
                    <a:lnTo>
                      <a:pt x="15502" y="21"/>
                    </a:lnTo>
                    <a:lnTo>
                      <a:pt x="14793"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9"/>
              <p:cNvSpPr/>
              <p:nvPr/>
            </p:nvSpPr>
            <p:spPr>
              <a:xfrm>
                <a:off x="2506450" y="484825"/>
                <a:ext cx="1115425" cy="701775"/>
              </a:xfrm>
              <a:custGeom>
                <a:avLst/>
                <a:gdLst/>
                <a:ahLst/>
                <a:cxnLst/>
                <a:rect l="l" t="t" r="r" b="b"/>
                <a:pathLst>
                  <a:path w="44617" h="28071" extrusionOk="0">
                    <a:moveTo>
                      <a:pt x="44065" y="1"/>
                    </a:moveTo>
                    <a:lnTo>
                      <a:pt x="43021" y="592"/>
                    </a:lnTo>
                    <a:lnTo>
                      <a:pt x="43100" y="769"/>
                    </a:lnTo>
                    <a:lnTo>
                      <a:pt x="43179" y="946"/>
                    </a:lnTo>
                    <a:lnTo>
                      <a:pt x="43258" y="1124"/>
                    </a:lnTo>
                    <a:lnTo>
                      <a:pt x="43297" y="1321"/>
                    </a:lnTo>
                    <a:lnTo>
                      <a:pt x="43356" y="1518"/>
                    </a:lnTo>
                    <a:lnTo>
                      <a:pt x="43376" y="1734"/>
                    </a:lnTo>
                    <a:lnTo>
                      <a:pt x="43396" y="1951"/>
                    </a:lnTo>
                    <a:lnTo>
                      <a:pt x="43396" y="2168"/>
                    </a:lnTo>
                    <a:lnTo>
                      <a:pt x="43396" y="2562"/>
                    </a:lnTo>
                    <a:lnTo>
                      <a:pt x="43336" y="2975"/>
                    </a:lnTo>
                    <a:lnTo>
                      <a:pt x="43238" y="3428"/>
                    </a:lnTo>
                    <a:lnTo>
                      <a:pt x="43100" y="3881"/>
                    </a:lnTo>
                    <a:lnTo>
                      <a:pt x="42962" y="4295"/>
                    </a:lnTo>
                    <a:lnTo>
                      <a:pt x="42785" y="4728"/>
                    </a:lnTo>
                    <a:lnTo>
                      <a:pt x="42588" y="5181"/>
                    </a:lnTo>
                    <a:lnTo>
                      <a:pt x="42351" y="5635"/>
                    </a:lnTo>
                    <a:lnTo>
                      <a:pt x="42095" y="6088"/>
                    </a:lnTo>
                    <a:lnTo>
                      <a:pt x="41800" y="6560"/>
                    </a:lnTo>
                    <a:lnTo>
                      <a:pt x="41485" y="7053"/>
                    </a:lnTo>
                    <a:lnTo>
                      <a:pt x="41150" y="7545"/>
                    </a:lnTo>
                    <a:lnTo>
                      <a:pt x="40598" y="8294"/>
                    </a:lnTo>
                    <a:lnTo>
                      <a:pt x="39968" y="9042"/>
                    </a:lnTo>
                    <a:lnTo>
                      <a:pt x="39298" y="9830"/>
                    </a:lnTo>
                    <a:lnTo>
                      <a:pt x="38569" y="10598"/>
                    </a:lnTo>
                    <a:lnTo>
                      <a:pt x="37801" y="11406"/>
                    </a:lnTo>
                    <a:lnTo>
                      <a:pt x="36974" y="12194"/>
                    </a:lnTo>
                    <a:lnTo>
                      <a:pt x="36087" y="13002"/>
                    </a:lnTo>
                    <a:lnTo>
                      <a:pt x="35162" y="13790"/>
                    </a:lnTo>
                    <a:lnTo>
                      <a:pt x="34196" y="14597"/>
                    </a:lnTo>
                    <a:lnTo>
                      <a:pt x="33172" y="15385"/>
                    </a:lnTo>
                    <a:lnTo>
                      <a:pt x="32108" y="16173"/>
                    </a:lnTo>
                    <a:lnTo>
                      <a:pt x="31005" y="16961"/>
                    </a:lnTo>
                    <a:lnTo>
                      <a:pt x="29883" y="17749"/>
                    </a:lnTo>
                    <a:lnTo>
                      <a:pt x="28701" y="18497"/>
                    </a:lnTo>
                    <a:lnTo>
                      <a:pt x="27479" y="19266"/>
                    </a:lnTo>
                    <a:lnTo>
                      <a:pt x="26238" y="19995"/>
                    </a:lnTo>
                    <a:lnTo>
                      <a:pt x="24879" y="20763"/>
                    </a:lnTo>
                    <a:lnTo>
                      <a:pt x="23500" y="21492"/>
                    </a:lnTo>
                    <a:lnTo>
                      <a:pt x="22141" y="22181"/>
                    </a:lnTo>
                    <a:lnTo>
                      <a:pt x="20762" y="22831"/>
                    </a:lnTo>
                    <a:lnTo>
                      <a:pt x="19403" y="23442"/>
                    </a:lnTo>
                    <a:lnTo>
                      <a:pt x="18044" y="24013"/>
                    </a:lnTo>
                    <a:lnTo>
                      <a:pt x="16704" y="24545"/>
                    </a:lnTo>
                    <a:lnTo>
                      <a:pt x="15404" y="25018"/>
                    </a:lnTo>
                    <a:lnTo>
                      <a:pt x="14104" y="25431"/>
                    </a:lnTo>
                    <a:lnTo>
                      <a:pt x="12844" y="25806"/>
                    </a:lnTo>
                    <a:lnTo>
                      <a:pt x="11622" y="26121"/>
                    </a:lnTo>
                    <a:lnTo>
                      <a:pt x="10440" y="26396"/>
                    </a:lnTo>
                    <a:lnTo>
                      <a:pt x="9869" y="26495"/>
                    </a:lnTo>
                    <a:lnTo>
                      <a:pt x="9298" y="26593"/>
                    </a:lnTo>
                    <a:lnTo>
                      <a:pt x="8746" y="26692"/>
                    </a:lnTo>
                    <a:lnTo>
                      <a:pt x="8195" y="26751"/>
                    </a:lnTo>
                    <a:lnTo>
                      <a:pt x="7683" y="26810"/>
                    </a:lnTo>
                    <a:lnTo>
                      <a:pt x="7170" y="26850"/>
                    </a:lnTo>
                    <a:lnTo>
                      <a:pt x="6678" y="26869"/>
                    </a:lnTo>
                    <a:lnTo>
                      <a:pt x="5713" y="26869"/>
                    </a:lnTo>
                    <a:lnTo>
                      <a:pt x="5260" y="26850"/>
                    </a:lnTo>
                    <a:lnTo>
                      <a:pt x="4807" y="26790"/>
                    </a:lnTo>
                    <a:lnTo>
                      <a:pt x="4393" y="26751"/>
                    </a:lnTo>
                    <a:lnTo>
                      <a:pt x="3999" y="26672"/>
                    </a:lnTo>
                    <a:lnTo>
                      <a:pt x="3605" y="26574"/>
                    </a:lnTo>
                    <a:lnTo>
                      <a:pt x="3251" y="26475"/>
                    </a:lnTo>
                    <a:lnTo>
                      <a:pt x="2916" y="26357"/>
                    </a:lnTo>
                    <a:lnTo>
                      <a:pt x="2601" y="26219"/>
                    </a:lnTo>
                    <a:lnTo>
                      <a:pt x="2325" y="26062"/>
                    </a:lnTo>
                    <a:lnTo>
                      <a:pt x="2049" y="25884"/>
                    </a:lnTo>
                    <a:lnTo>
                      <a:pt x="1813" y="25707"/>
                    </a:lnTo>
                    <a:lnTo>
                      <a:pt x="1576" y="25510"/>
                    </a:lnTo>
                    <a:lnTo>
                      <a:pt x="1379" y="25293"/>
                    </a:lnTo>
                    <a:lnTo>
                      <a:pt x="1202" y="25077"/>
                    </a:lnTo>
                    <a:lnTo>
                      <a:pt x="1044" y="24821"/>
                    </a:lnTo>
                    <a:lnTo>
                      <a:pt x="0" y="25431"/>
                    </a:lnTo>
                    <a:lnTo>
                      <a:pt x="217" y="25766"/>
                    </a:lnTo>
                    <a:lnTo>
                      <a:pt x="473" y="26081"/>
                    </a:lnTo>
                    <a:lnTo>
                      <a:pt x="749" y="26377"/>
                    </a:lnTo>
                    <a:lnTo>
                      <a:pt x="1044" y="26653"/>
                    </a:lnTo>
                    <a:lnTo>
                      <a:pt x="1281" y="26830"/>
                    </a:lnTo>
                    <a:lnTo>
                      <a:pt x="1537" y="27007"/>
                    </a:lnTo>
                    <a:lnTo>
                      <a:pt x="1813" y="27165"/>
                    </a:lnTo>
                    <a:lnTo>
                      <a:pt x="2088" y="27303"/>
                    </a:lnTo>
                    <a:lnTo>
                      <a:pt x="2384" y="27421"/>
                    </a:lnTo>
                    <a:lnTo>
                      <a:pt x="2679" y="27539"/>
                    </a:lnTo>
                    <a:lnTo>
                      <a:pt x="2994" y="27657"/>
                    </a:lnTo>
                    <a:lnTo>
                      <a:pt x="3310" y="27736"/>
                    </a:lnTo>
                    <a:lnTo>
                      <a:pt x="3625" y="27815"/>
                    </a:lnTo>
                    <a:lnTo>
                      <a:pt x="3979" y="27894"/>
                    </a:lnTo>
                    <a:lnTo>
                      <a:pt x="4314" y="27953"/>
                    </a:lnTo>
                    <a:lnTo>
                      <a:pt x="4669" y="27992"/>
                    </a:lnTo>
                    <a:lnTo>
                      <a:pt x="5417" y="28051"/>
                    </a:lnTo>
                    <a:lnTo>
                      <a:pt x="6186" y="28071"/>
                    </a:lnTo>
                    <a:lnTo>
                      <a:pt x="6717" y="28071"/>
                    </a:lnTo>
                    <a:lnTo>
                      <a:pt x="7249" y="28051"/>
                    </a:lnTo>
                    <a:lnTo>
                      <a:pt x="7781" y="28012"/>
                    </a:lnTo>
                    <a:lnTo>
                      <a:pt x="8333" y="27953"/>
                    </a:lnTo>
                    <a:lnTo>
                      <a:pt x="8904" y="27874"/>
                    </a:lnTo>
                    <a:lnTo>
                      <a:pt x="9495" y="27795"/>
                    </a:lnTo>
                    <a:lnTo>
                      <a:pt x="10086" y="27697"/>
                    </a:lnTo>
                    <a:lnTo>
                      <a:pt x="10677" y="27578"/>
                    </a:lnTo>
                    <a:lnTo>
                      <a:pt x="11603" y="27362"/>
                    </a:lnTo>
                    <a:lnTo>
                      <a:pt x="12528" y="27145"/>
                    </a:lnTo>
                    <a:lnTo>
                      <a:pt x="13494" y="26869"/>
                    </a:lnTo>
                    <a:lnTo>
                      <a:pt x="14459" y="26574"/>
                    </a:lnTo>
                    <a:lnTo>
                      <a:pt x="15463" y="26259"/>
                    </a:lnTo>
                    <a:lnTo>
                      <a:pt x="16468" y="25904"/>
                    </a:lnTo>
                    <a:lnTo>
                      <a:pt x="17473" y="25530"/>
                    </a:lnTo>
                    <a:lnTo>
                      <a:pt x="18497" y="25136"/>
                    </a:lnTo>
                    <a:lnTo>
                      <a:pt x="19541" y="24702"/>
                    </a:lnTo>
                    <a:lnTo>
                      <a:pt x="20565" y="24249"/>
                    </a:lnTo>
                    <a:lnTo>
                      <a:pt x="21609" y="23777"/>
                    </a:lnTo>
                    <a:lnTo>
                      <a:pt x="22653" y="23264"/>
                    </a:lnTo>
                    <a:lnTo>
                      <a:pt x="23717" y="22752"/>
                    </a:lnTo>
                    <a:lnTo>
                      <a:pt x="24761" y="22201"/>
                    </a:lnTo>
                    <a:lnTo>
                      <a:pt x="25805" y="21630"/>
                    </a:lnTo>
                    <a:lnTo>
                      <a:pt x="26849" y="21039"/>
                    </a:lnTo>
                    <a:lnTo>
                      <a:pt x="27814" y="20467"/>
                    </a:lnTo>
                    <a:lnTo>
                      <a:pt x="28760" y="19896"/>
                    </a:lnTo>
                    <a:lnTo>
                      <a:pt x="29686" y="19305"/>
                    </a:lnTo>
                    <a:lnTo>
                      <a:pt x="30592" y="18714"/>
                    </a:lnTo>
                    <a:lnTo>
                      <a:pt x="31478" y="18104"/>
                    </a:lnTo>
                    <a:lnTo>
                      <a:pt x="32345" y="17493"/>
                    </a:lnTo>
                    <a:lnTo>
                      <a:pt x="33192" y="16882"/>
                    </a:lnTo>
                    <a:lnTo>
                      <a:pt x="33999" y="16272"/>
                    </a:lnTo>
                    <a:lnTo>
                      <a:pt x="34787" y="15641"/>
                    </a:lnTo>
                    <a:lnTo>
                      <a:pt x="35556" y="15031"/>
                    </a:lnTo>
                    <a:lnTo>
                      <a:pt x="36304" y="14400"/>
                    </a:lnTo>
                    <a:lnTo>
                      <a:pt x="37013" y="13770"/>
                    </a:lnTo>
                    <a:lnTo>
                      <a:pt x="37703" y="13159"/>
                    </a:lnTo>
                    <a:lnTo>
                      <a:pt x="38372" y="12529"/>
                    </a:lnTo>
                    <a:lnTo>
                      <a:pt x="39003" y="11899"/>
                    </a:lnTo>
                    <a:lnTo>
                      <a:pt x="39594" y="11288"/>
                    </a:lnTo>
                    <a:lnTo>
                      <a:pt x="40165" y="10658"/>
                    </a:lnTo>
                    <a:lnTo>
                      <a:pt x="40697" y="10047"/>
                    </a:lnTo>
                    <a:lnTo>
                      <a:pt x="41209" y="9436"/>
                    </a:lnTo>
                    <a:lnTo>
                      <a:pt x="41682" y="8845"/>
                    </a:lnTo>
                    <a:lnTo>
                      <a:pt x="42135" y="8235"/>
                    </a:lnTo>
                    <a:lnTo>
                      <a:pt x="42548" y="7644"/>
                    </a:lnTo>
                    <a:lnTo>
                      <a:pt x="42923" y="7053"/>
                    </a:lnTo>
                    <a:lnTo>
                      <a:pt x="43258" y="6482"/>
                    </a:lnTo>
                    <a:lnTo>
                      <a:pt x="43573" y="5910"/>
                    </a:lnTo>
                    <a:lnTo>
                      <a:pt x="43829" y="5339"/>
                    </a:lnTo>
                    <a:lnTo>
                      <a:pt x="44065" y="4788"/>
                    </a:lnTo>
                    <a:lnTo>
                      <a:pt x="44262" y="4256"/>
                    </a:lnTo>
                    <a:lnTo>
                      <a:pt x="44400" y="3724"/>
                    </a:lnTo>
                    <a:lnTo>
                      <a:pt x="44518" y="3192"/>
                    </a:lnTo>
                    <a:lnTo>
                      <a:pt x="44577" y="2680"/>
                    </a:lnTo>
                    <a:lnTo>
                      <a:pt x="44617" y="2168"/>
                    </a:lnTo>
                    <a:lnTo>
                      <a:pt x="44597" y="1872"/>
                    </a:lnTo>
                    <a:lnTo>
                      <a:pt x="44577" y="1596"/>
                    </a:lnTo>
                    <a:lnTo>
                      <a:pt x="44538" y="1301"/>
                    </a:lnTo>
                    <a:lnTo>
                      <a:pt x="44479" y="1025"/>
                    </a:lnTo>
                    <a:lnTo>
                      <a:pt x="44400" y="769"/>
                    </a:lnTo>
                    <a:lnTo>
                      <a:pt x="44302" y="493"/>
                    </a:lnTo>
                    <a:lnTo>
                      <a:pt x="44183" y="237"/>
                    </a:lnTo>
                    <a:lnTo>
                      <a:pt x="4406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9"/>
              <p:cNvSpPr/>
              <p:nvPr/>
            </p:nvSpPr>
            <p:spPr>
              <a:xfrm>
                <a:off x="2439975" y="637975"/>
                <a:ext cx="1231650" cy="450150"/>
              </a:xfrm>
              <a:custGeom>
                <a:avLst/>
                <a:gdLst/>
                <a:ahLst/>
                <a:cxnLst/>
                <a:rect l="l" t="t" r="r" b="b"/>
                <a:pathLst>
                  <a:path w="49266" h="18006" extrusionOk="0">
                    <a:moveTo>
                      <a:pt x="118" y="1"/>
                    </a:moveTo>
                    <a:lnTo>
                      <a:pt x="79" y="218"/>
                    </a:lnTo>
                    <a:lnTo>
                      <a:pt x="39" y="454"/>
                    </a:lnTo>
                    <a:lnTo>
                      <a:pt x="20" y="671"/>
                    </a:lnTo>
                    <a:lnTo>
                      <a:pt x="0" y="887"/>
                    </a:lnTo>
                    <a:lnTo>
                      <a:pt x="20" y="1143"/>
                    </a:lnTo>
                    <a:lnTo>
                      <a:pt x="39" y="1400"/>
                    </a:lnTo>
                    <a:lnTo>
                      <a:pt x="79" y="1675"/>
                    </a:lnTo>
                    <a:lnTo>
                      <a:pt x="138" y="1931"/>
                    </a:lnTo>
                    <a:lnTo>
                      <a:pt x="217" y="2187"/>
                    </a:lnTo>
                    <a:lnTo>
                      <a:pt x="296" y="2444"/>
                    </a:lnTo>
                    <a:lnTo>
                      <a:pt x="414" y="2700"/>
                    </a:lnTo>
                    <a:lnTo>
                      <a:pt x="532" y="2956"/>
                    </a:lnTo>
                    <a:lnTo>
                      <a:pt x="768" y="3409"/>
                    </a:lnTo>
                    <a:lnTo>
                      <a:pt x="1044" y="3862"/>
                    </a:lnTo>
                    <a:lnTo>
                      <a:pt x="1359" y="4315"/>
                    </a:lnTo>
                    <a:lnTo>
                      <a:pt x="1694" y="4768"/>
                    </a:lnTo>
                    <a:lnTo>
                      <a:pt x="2029" y="5162"/>
                    </a:lnTo>
                    <a:lnTo>
                      <a:pt x="2403" y="5556"/>
                    </a:lnTo>
                    <a:lnTo>
                      <a:pt x="2797" y="5950"/>
                    </a:lnTo>
                    <a:lnTo>
                      <a:pt x="3211" y="6344"/>
                    </a:lnTo>
                    <a:lnTo>
                      <a:pt x="3644" y="6757"/>
                    </a:lnTo>
                    <a:lnTo>
                      <a:pt x="4097" y="7151"/>
                    </a:lnTo>
                    <a:lnTo>
                      <a:pt x="4590" y="7545"/>
                    </a:lnTo>
                    <a:lnTo>
                      <a:pt x="5102" y="7939"/>
                    </a:lnTo>
                    <a:lnTo>
                      <a:pt x="5890" y="8511"/>
                    </a:lnTo>
                    <a:lnTo>
                      <a:pt x="6737" y="9102"/>
                    </a:lnTo>
                    <a:lnTo>
                      <a:pt x="7623" y="9673"/>
                    </a:lnTo>
                    <a:lnTo>
                      <a:pt x="8569" y="10244"/>
                    </a:lnTo>
                    <a:lnTo>
                      <a:pt x="9534" y="10796"/>
                    </a:lnTo>
                    <a:lnTo>
                      <a:pt x="10558" y="11347"/>
                    </a:lnTo>
                    <a:lnTo>
                      <a:pt x="11602" y="11879"/>
                    </a:lnTo>
                    <a:lnTo>
                      <a:pt x="12666" y="12411"/>
                    </a:lnTo>
                    <a:lnTo>
                      <a:pt x="13789" y="12903"/>
                    </a:lnTo>
                    <a:lnTo>
                      <a:pt x="14912" y="13396"/>
                    </a:lnTo>
                    <a:lnTo>
                      <a:pt x="16074" y="13869"/>
                    </a:lnTo>
                    <a:lnTo>
                      <a:pt x="17275" y="14322"/>
                    </a:lnTo>
                    <a:lnTo>
                      <a:pt x="18477" y="14735"/>
                    </a:lnTo>
                    <a:lnTo>
                      <a:pt x="19698" y="15149"/>
                    </a:lnTo>
                    <a:lnTo>
                      <a:pt x="20939" y="15523"/>
                    </a:lnTo>
                    <a:lnTo>
                      <a:pt x="22200" y="15878"/>
                    </a:lnTo>
                    <a:lnTo>
                      <a:pt x="23205" y="16134"/>
                    </a:lnTo>
                    <a:lnTo>
                      <a:pt x="24209" y="16370"/>
                    </a:lnTo>
                    <a:lnTo>
                      <a:pt x="25194" y="16607"/>
                    </a:lnTo>
                    <a:lnTo>
                      <a:pt x="26179" y="16823"/>
                    </a:lnTo>
                    <a:lnTo>
                      <a:pt x="27144" y="17001"/>
                    </a:lnTo>
                    <a:lnTo>
                      <a:pt x="28109" y="17178"/>
                    </a:lnTo>
                    <a:lnTo>
                      <a:pt x="29075" y="17335"/>
                    </a:lnTo>
                    <a:lnTo>
                      <a:pt x="30020" y="17473"/>
                    </a:lnTo>
                    <a:lnTo>
                      <a:pt x="30946" y="17611"/>
                    </a:lnTo>
                    <a:lnTo>
                      <a:pt x="31852" y="17710"/>
                    </a:lnTo>
                    <a:lnTo>
                      <a:pt x="32758" y="17808"/>
                    </a:lnTo>
                    <a:lnTo>
                      <a:pt x="33645" y="17887"/>
                    </a:lnTo>
                    <a:lnTo>
                      <a:pt x="34531" y="17946"/>
                    </a:lnTo>
                    <a:lnTo>
                      <a:pt x="35378" y="17985"/>
                    </a:lnTo>
                    <a:lnTo>
                      <a:pt x="36225" y="18005"/>
                    </a:lnTo>
                    <a:lnTo>
                      <a:pt x="37033" y="18005"/>
                    </a:lnTo>
                    <a:lnTo>
                      <a:pt x="38234" y="17985"/>
                    </a:lnTo>
                    <a:lnTo>
                      <a:pt x="39377" y="17946"/>
                    </a:lnTo>
                    <a:lnTo>
                      <a:pt x="40460" y="17848"/>
                    </a:lnTo>
                    <a:lnTo>
                      <a:pt x="41504" y="17729"/>
                    </a:lnTo>
                    <a:lnTo>
                      <a:pt x="42253" y="17611"/>
                    </a:lnTo>
                    <a:lnTo>
                      <a:pt x="42982" y="17473"/>
                    </a:lnTo>
                    <a:lnTo>
                      <a:pt x="43671" y="17296"/>
                    </a:lnTo>
                    <a:lnTo>
                      <a:pt x="44321" y="17119"/>
                    </a:lnTo>
                    <a:lnTo>
                      <a:pt x="44794" y="16981"/>
                    </a:lnTo>
                    <a:lnTo>
                      <a:pt x="45247" y="16823"/>
                    </a:lnTo>
                    <a:lnTo>
                      <a:pt x="45680" y="16646"/>
                    </a:lnTo>
                    <a:lnTo>
                      <a:pt x="46094" y="16469"/>
                    </a:lnTo>
                    <a:lnTo>
                      <a:pt x="46488" y="16252"/>
                    </a:lnTo>
                    <a:lnTo>
                      <a:pt x="46862" y="16055"/>
                    </a:lnTo>
                    <a:lnTo>
                      <a:pt x="47217" y="15819"/>
                    </a:lnTo>
                    <a:lnTo>
                      <a:pt x="47552" y="15582"/>
                    </a:lnTo>
                    <a:lnTo>
                      <a:pt x="47847" y="15346"/>
                    </a:lnTo>
                    <a:lnTo>
                      <a:pt x="48143" y="15070"/>
                    </a:lnTo>
                    <a:lnTo>
                      <a:pt x="48399" y="14794"/>
                    </a:lnTo>
                    <a:lnTo>
                      <a:pt x="48615" y="14499"/>
                    </a:lnTo>
                    <a:lnTo>
                      <a:pt x="48832" y="14184"/>
                    </a:lnTo>
                    <a:lnTo>
                      <a:pt x="49009" y="13849"/>
                    </a:lnTo>
                    <a:lnTo>
                      <a:pt x="49147" y="13514"/>
                    </a:lnTo>
                    <a:lnTo>
                      <a:pt x="49265" y="13159"/>
                    </a:lnTo>
                    <a:lnTo>
                      <a:pt x="48103" y="12864"/>
                    </a:lnTo>
                    <a:lnTo>
                      <a:pt x="48024" y="13081"/>
                    </a:lnTo>
                    <a:lnTo>
                      <a:pt x="47946" y="13278"/>
                    </a:lnTo>
                    <a:lnTo>
                      <a:pt x="47827" y="13494"/>
                    </a:lnTo>
                    <a:lnTo>
                      <a:pt x="47709" y="13691"/>
                    </a:lnTo>
                    <a:lnTo>
                      <a:pt x="47591" y="13869"/>
                    </a:lnTo>
                    <a:lnTo>
                      <a:pt x="47453" y="14026"/>
                    </a:lnTo>
                    <a:lnTo>
                      <a:pt x="47295" y="14203"/>
                    </a:lnTo>
                    <a:lnTo>
                      <a:pt x="47138" y="14361"/>
                    </a:lnTo>
                    <a:lnTo>
                      <a:pt x="46941" y="14519"/>
                    </a:lnTo>
                    <a:lnTo>
                      <a:pt x="46744" y="14676"/>
                    </a:lnTo>
                    <a:lnTo>
                      <a:pt x="46547" y="14834"/>
                    </a:lnTo>
                    <a:lnTo>
                      <a:pt x="46311" y="14972"/>
                    </a:lnTo>
                    <a:lnTo>
                      <a:pt x="45936" y="15188"/>
                    </a:lnTo>
                    <a:lnTo>
                      <a:pt x="45542" y="15385"/>
                    </a:lnTo>
                    <a:lnTo>
                      <a:pt x="45109" y="15582"/>
                    </a:lnTo>
                    <a:lnTo>
                      <a:pt x="44656" y="15760"/>
                    </a:lnTo>
                    <a:lnTo>
                      <a:pt x="44163" y="15917"/>
                    </a:lnTo>
                    <a:lnTo>
                      <a:pt x="43632" y="16075"/>
                    </a:lnTo>
                    <a:lnTo>
                      <a:pt x="43080" y="16213"/>
                    </a:lnTo>
                    <a:lnTo>
                      <a:pt x="42509" y="16331"/>
                    </a:lnTo>
                    <a:lnTo>
                      <a:pt x="41898" y="16449"/>
                    </a:lnTo>
                    <a:lnTo>
                      <a:pt x="41288" y="16528"/>
                    </a:lnTo>
                    <a:lnTo>
                      <a:pt x="40637" y="16626"/>
                    </a:lnTo>
                    <a:lnTo>
                      <a:pt x="39948" y="16685"/>
                    </a:lnTo>
                    <a:lnTo>
                      <a:pt x="39259" y="16744"/>
                    </a:lnTo>
                    <a:lnTo>
                      <a:pt x="38530" y="16784"/>
                    </a:lnTo>
                    <a:lnTo>
                      <a:pt x="37801" y="16804"/>
                    </a:lnTo>
                    <a:lnTo>
                      <a:pt x="36245" y="16804"/>
                    </a:lnTo>
                    <a:lnTo>
                      <a:pt x="35417" y="16764"/>
                    </a:lnTo>
                    <a:lnTo>
                      <a:pt x="34590" y="16725"/>
                    </a:lnTo>
                    <a:lnTo>
                      <a:pt x="33743" y="16685"/>
                    </a:lnTo>
                    <a:lnTo>
                      <a:pt x="32876" y="16607"/>
                    </a:lnTo>
                    <a:lnTo>
                      <a:pt x="31990" y="16508"/>
                    </a:lnTo>
                    <a:lnTo>
                      <a:pt x="31084" y="16410"/>
                    </a:lnTo>
                    <a:lnTo>
                      <a:pt x="30178" y="16291"/>
                    </a:lnTo>
                    <a:lnTo>
                      <a:pt x="29252" y="16154"/>
                    </a:lnTo>
                    <a:lnTo>
                      <a:pt x="28326" y="15996"/>
                    </a:lnTo>
                    <a:lnTo>
                      <a:pt x="27381" y="15819"/>
                    </a:lnTo>
                    <a:lnTo>
                      <a:pt x="26415" y="15641"/>
                    </a:lnTo>
                    <a:lnTo>
                      <a:pt x="25450" y="15425"/>
                    </a:lnTo>
                    <a:lnTo>
                      <a:pt x="24485" y="15208"/>
                    </a:lnTo>
                    <a:lnTo>
                      <a:pt x="23500" y="14972"/>
                    </a:lnTo>
                    <a:lnTo>
                      <a:pt x="22515" y="14716"/>
                    </a:lnTo>
                    <a:lnTo>
                      <a:pt x="21432" y="14420"/>
                    </a:lnTo>
                    <a:lnTo>
                      <a:pt x="20388" y="14085"/>
                    </a:lnTo>
                    <a:lnTo>
                      <a:pt x="19324" y="13750"/>
                    </a:lnTo>
                    <a:lnTo>
                      <a:pt x="18300" y="13396"/>
                    </a:lnTo>
                    <a:lnTo>
                      <a:pt x="17275" y="13022"/>
                    </a:lnTo>
                    <a:lnTo>
                      <a:pt x="16271" y="12647"/>
                    </a:lnTo>
                    <a:lnTo>
                      <a:pt x="15266" y="12234"/>
                    </a:lnTo>
                    <a:lnTo>
                      <a:pt x="14301" y="11820"/>
                    </a:lnTo>
                    <a:lnTo>
                      <a:pt x="12902" y="11170"/>
                    </a:lnTo>
                    <a:lnTo>
                      <a:pt x="11543" y="10500"/>
                    </a:lnTo>
                    <a:lnTo>
                      <a:pt x="10243" y="9811"/>
                    </a:lnTo>
                    <a:lnTo>
                      <a:pt x="9002" y="9102"/>
                    </a:lnTo>
                    <a:lnTo>
                      <a:pt x="8116" y="8570"/>
                    </a:lnTo>
                    <a:lnTo>
                      <a:pt x="7288" y="8018"/>
                    </a:lnTo>
                    <a:lnTo>
                      <a:pt x="6481" y="7467"/>
                    </a:lnTo>
                    <a:lnTo>
                      <a:pt x="5732" y="6915"/>
                    </a:lnTo>
                    <a:lnTo>
                      <a:pt x="5043" y="6364"/>
                    </a:lnTo>
                    <a:lnTo>
                      <a:pt x="4393" y="5812"/>
                    </a:lnTo>
                    <a:lnTo>
                      <a:pt x="3802" y="5260"/>
                    </a:lnTo>
                    <a:lnTo>
                      <a:pt x="3270" y="4709"/>
                    </a:lnTo>
                    <a:lnTo>
                      <a:pt x="2778" y="4177"/>
                    </a:lnTo>
                    <a:lnTo>
                      <a:pt x="2364" y="3665"/>
                    </a:lnTo>
                    <a:lnTo>
                      <a:pt x="2009" y="3153"/>
                    </a:lnTo>
                    <a:lnTo>
                      <a:pt x="1852" y="2897"/>
                    </a:lnTo>
                    <a:lnTo>
                      <a:pt x="1714" y="2641"/>
                    </a:lnTo>
                    <a:lnTo>
                      <a:pt x="1596" y="2404"/>
                    </a:lnTo>
                    <a:lnTo>
                      <a:pt x="1497" y="2168"/>
                    </a:lnTo>
                    <a:lnTo>
                      <a:pt x="1399" y="1951"/>
                    </a:lnTo>
                    <a:lnTo>
                      <a:pt x="1340" y="1715"/>
                    </a:lnTo>
                    <a:lnTo>
                      <a:pt x="1280" y="1498"/>
                    </a:lnTo>
                    <a:lnTo>
                      <a:pt x="1241" y="1301"/>
                    </a:lnTo>
                    <a:lnTo>
                      <a:pt x="1221" y="1084"/>
                    </a:lnTo>
                    <a:lnTo>
                      <a:pt x="1221" y="887"/>
                    </a:lnTo>
                    <a:lnTo>
                      <a:pt x="1221" y="592"/>
                    </a:lnTo>
                    <a:lnTo>
                      <a:pt x="1280" y="316"/>
                    </a:lnTo>
                    <a:lnTo>
                      <a:pt x="11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9"/>
              <p:cNvSpPr/>
              <p:nvPr/>
            </p:nvSpPr>
            <p:spPr>
              <a:xfrm>
                <a:off x="2675350" y="251900"/>
                <a:ext cx="699800" cy="1114950"/>
              </a:xfrm>
              <a:custGeom>
                <a:avLst/>
                <a:gdLst/>
                <a:ahLst/>
                <a:cxnLst/>
                <a:rect l="l" t="t" r="r" b="b"/>
                <a:pathLst>
                  <a:path w="27992" h="44598" extrusionOk="0">
                    <a:moveTo>
                      <a:pt x="2562" y="1"/>
                    </a:moveTo>
                    <a:lnTo>
                      <a:pt x="2227" y="217"/>
                    </a:lnTo>
                    <a:lnTo>
                      <a:pt x="1931" y="454"/>
                    </a:lnTo>
                    <a:lnTo>
                      <a:pt x="1655" y="729"/>
                    </a:lnTo>
                    <a:lnTo>
                      <a:pt x="1399" y="1025"/>
                    </a:lnTo>
                    <a:lnTo>
                      <a:pt x="1222" y="1261"/>
                    </a:lnTo>
                    <a:lnTo>
                      <a:pt x="1045" y="1517"/>
                    </a:lnTo>
                    <a:lnTo>
                      <a:pt x="907" y="1773"/>
                    </a:lnTo>
                    <a:lnTo>
                      <a:pt x="769" y="2049"/>
                    </a:lnTo>
                    <a:lnTo>
                      <a:pt x="631" y="2345"/>
                    </a:lnTo>
                    <a:lnTo>
                      <a:pt x="533" y="2640"/>
                    </a:lnTo>
                    <a:lnTo>
                      <a:pt x="414" y="2955"/>
                    </a:lnTo>
                    <a:lnTo>
                      <a:pt x="336" y="3270"/>
                    </a:lnTo>
                    <a:lnTo>
                      <a:pt x="257" y="3605"/>
                    </a:lnTo>
                    <a:lnTo>
                      <a:pt x="178" y="3940"/>
                    </a:lnTo>
                    <a:lnTo>
                      <a:pt x="139" y="4295"/>
                    </a:lnTo>
                    <a:lnTo>
                      <a:pt x="80" y="4669"/>
                    </a:lnTo>
                    <a:lnTo>
                      <a:pt x="21" y="5418"/>
                    </a:lnTo>
                    <a:lnTo>
                      <a:pt x="1" y="6206"/>
                    </a:lnTo>
                    <a:lnTo>
                      <a:pt x="21" y="6698"/>
                    </a:lnTo>
                    <a:lnTo>
                      <a:pt x="40" y="7230"/>
                    </a:lnTo>
                    <a:lnTo>
                      <a:pt x="80" y="7742"/>
                    </a:lnTo>
                    <a:lnTo>
                      <a:pt x="119" y="8294"/>
                    </a:lnTo>
                    <a:lnTo>
                      <a:pt x="178" y="8845"/>
                    </a:lnTo>
                    <a:lnTo>
                      <a:pt x="257" y="9397"/>
                    </a:lnTo>
                    <a:lnTo>
                      <a:pt x="454" y="10559"/>
                    </a:lnTo>
                    <a:lnTo>
                      <a:pt x="651" y="11445"/>
                    </a:lnTo>
                    <a:lnTo>
                      <a:pt x="868" y="12371"/>
                    </a:lnTo>
                    <a:lnTo>
                      <a:pt x="1104" y="13317"/>
                    </a:lnTo>
                    <a:lnTo>
                      <a:pt x="1380" y="14282"/>
                    </a:lnTo>
                    <a:lnTo>
                      <a:pt x="1695" y="15247"/>
                    </a:lnTo>
                    <a:lnTo>
                      <a:pt x="2030" y="16252"/>
                    </a:lnTo>
                    <a:lnTo>
                      <a:pt x="2404" y="17256"/>
                    </a:lnTo>
                    <a:lnTo>
                      <a:pt x="2798" y="18281"/>
                    </a:lnTo>
                    <a:lnTo>
                      <a:pt x="3212" y="19325"/>
                    </a:lnTo>
                    <a:lnTo>
                      <a:pt x="3665" y="20369"/>
                    </a:lnTo>
                    <a:lnTo>
                      <a:pt x="4137" y="21432"/>
                    </a:lnTo>
                    <a:lnTo>
                      <a:pt x="4650" y="22516"/>
                    </a:lnTo>
                    <a:lnTo>
                      <a:pt x="5181" y="23579"/>
                    </a:lnTo>
                    <a:lnTo>
                      <a:pt x="5733" y="24663"/>
                    </a:lnTo>
                    <a:lnTo>
                      <a:pt x="6324" y="25746"/>
                    </a:lnTo>
                    <a:lnTo>
                      <a:pt x="6954" y="26830"/>
                    </a:lnTo>
                    <a:lnTo>
                      <a:pt x="7526" y="27814"/>
                    </a:lnTo>
                    <a:lnTo>
                      <a:pt x="8097" y="28760"/>
                    </a:lnTo>
                    <a:lnTo>
                      <a:pt x="8688" y="29686"/>
                    </a:lnTo>
                    <a:lnTo>
                      <a:pt x="9279" y="30592"/>
                    </a:lnTo>
                    <a:lnTo>
                      <a:pt x="9870" y="31478"/>
                    </a:lnTo>
                    <a:lnTo>
                      <a:pt x="10480" y="32345"/>
                    </a:lnTo>
                    <a:lnTo>
                      <a:pt x="11091" y="33192"/>
                    </a:lnTo>
                    <a:lnTo>
                      <a:pt x="11721" y="34000"/>
                    </a:lnTo>
                    <a:lnTo>
                      <a:pt x="12332" y="34788"/>
                    </a:lnTo>
                    <a:lnTo>
                      <a:pt x="12962" y="35556"/>
                    </a:lnTo>
                    <a:lnTo>
                      <a:pt x="13573" y="36304"/>
                    </a:lnTo>
                    <a:lnTo>
                      <a:pt x="14203" y="37014"/>
                    </a:lnTo>
                    <a:lnTo>
                      <a:pt x="14834" y="37703"/>
                    </a:lnTo>
                    <a:lnTo>
                      <a:pt x="15464" y="38353"/>
                    </a:lnTo>
                    <a:lnTo>
                      <a:pt x="16075" y="38983"/>
                    </a:lnTo>
                    <a:lnTo>
                      <a:pt x="16705" y="39594"/>
                    </a:lnTo>
                    <a:lnTo>
                      <a:pt x="17316" y="40165"/>
                    </a:lnTo>
                    <a:lnTo>
                      <a:pt x="17926" y="40697"/>
                    </a:lnTo>
                    <a:lnTo>
                      <a:pt x="18537" y="41209"/>
                    </a:lnTo>
                    <a:lnTo>
                      <a:pt x="19147" y="41682"/>
                    </a:lnTo>
                    <a:lnTo>
                      <a:pt x="19738" y="42135"/>
                    </a:lnTo>
                    <a:lnTo>
                      <a:pt x="20349" y="42549"/>
                    </a:lnTo>
                    <a:lnTo>
                      <a:pt x="20920" y="42923"/>
                    </a:lnTo>
                    <a:lnTo>
                      <a:pt x="21511" y="43258"/>
                    </a:lnTo>
                    <a:lnTo>
                      <a:pt x="22083" y="43553"/>
                    </a:lnTo>
                    <a:lnTo>
                      <a:pt x="22634" y="43829"/>
                    </a:lnTo>
                    <a:lnTo>
                      <a:pt x="23186" y="44066"/>
                    </a:lnTo>
                    <a:lnTo>
                      <a:pt x="23737" y="44243"/>
                    </a:lnTo>
                    <a:lnTo>
                      <a:pt x="24269" y="44400"/>
                    </a:lnTo>
                    <a:lnTo>
                      <a:pt x="24801" y="44519"/>
                    </a:lnTo>
                    <a:lnTo>
                      <a:pt x="25313" y="44578"/>
                    </a:lnTo>
                    <a:lnTo>
                      <a:pt x="25825" y="44597"/>
                    </a:lnTo>
                    <a:lnTo>
                      <a:pt x="26101" y="44597"/>
                    </a:lnTo>
                    <a:lnTo>
                      <a:pt x="26396" y="44578"/>
                    </a:lnTo>
                    <a:lnTo>
                      <a:pt x="26672" y="44538"/>
                    </a:lnTo>
                    <a:lnTo>
                      <a:pt x="26948" y="44479"/>
                    </a:lnTo>
                    <a:lnTo>
                      <a:pt x="27224" y="44400"/>
                    </a:lnTo>
                    <a:lnTo>
                      <a:pt x="27480" y="44302"/>
                    </a:lnTo>
                    <a:lnTo>
                      <a:pt x="27736" y="44184"/>
                    </a:lnTo>
                    <a:lnTo>
                      <a:pt x="27992" y="44046"/>
                    </a:lnTo>
                    <a:lnTo>
                      <a:pt x="27381" y="43002"/>
                    </a:lnTo>
                    <a:lnTo>
                      <a:pt x="27224" y="43100"/>
                    </a:lnTo>
                    <a:lnTo>
                      <a:pt x="27046" y="43179"/>
                    </a:lnTo>
                    <a:lnTo>
                      <a:pt x="26849" y="43238"/>
                    </a:lnTo>
                    <a:lnTo>
                      <a:pt x="26653" y="43297"/>
                    </a:lnTo>
                    <a:lnTo>
                      <a:pt x="26456" y="43337"/>
                    </a:lnTo>
                    <a:lnTo>
                      <a:pt x="26259" y="43376"/>
                    </a:lnTo>
                    <a:lnTo>
                      <a:pt x="26042" y="43396"/>
                    </a:lnTo>
                    <a:lnTo>
                      <a:pt x="25825" y="43396"/>
                    </a:lnTo>
                    <a:lnTo>
                      <a:pt x="25412" y="43376"/>
                    </a:lnTo>
                    <a:lnTo>
                      <a:pt x="24998" y="43337"/>
                    </a:lnTo>
                    <a:lnTo>
                      <a:pt x="24565" y="43238"/>
                    </a:lnTo>
                    <a:lnTo>
                      <a:pt x="24092" y="43100"/>
                    </a:lnTo>
                    <a:lnTo>
                      <a:pt x="23678" y="42962"/>
                    </a:lnTo>
                    <a:lnTo>
                      <a:pt x="23245" y="42785"/>
                    </a:lnTo>
                    <a:lnTo>
                      <a:pt x="22811" y="42588"/>
                    </a:lnTo>
                    <a:lnTo>
                      <a:pt x="22358" y="42352"/>
                    </a:lnTo>
                    <a:lnTo>
                      <a:pt x="21886" y="42096"/>
                    </a:lnTo>
                    <a:lnTo>
                      <a:pt x="21413" y="41800"/>
                    </a:lnTo>
                    <a:lnTo>
                      <a:pt x="20940" y="41485"/>
                    </a:lnTo>
                    <a:lnTo>
                      <a:pt x="20448" y="41150"/>
                    </a:lnTo>
                    <a:lnTo>
                      <a:pt x="19699" y="40599"/>
                    </a:lnTo>
                    <a:lnTo>
                      <a:pt x="18931" y="39968"/>
                    </a:lnTo>
                    <a:lnTo>
                      <a:pt x="18163" y="39299"/>
                    </a:lnTo>
                    <a:lnTo>
                      <a:pt x="17375" y="38570"/>
                    </a:lnTo>
                    <a:lnTo>
                      <a:pt x="16587" y="37801"/>
                    </a:lnTo>
                    <a:lnTo>
                      <a:pt x="15799" y="36954"/>
                    </a:lnTo>
                    <a:lnTo>
                      <a:pt x="14991" y="36088"/>
                    </a:lnTo>
                    <a:lnTo>
                      <a:pt x="14184" y="35162"/>
                    </a:lnTo>
                    <a:lnTo>
                      <a:pt x="13396" y="34177"/>
                    </a:lnTo>
                    <a:lnTo>
                      <a:pt x="12588" y="33172"/>
                    </a:lnTo>
                    <a:lnTo>
                      <a:pt x="11800" y="32109"/>
                    </a:lnTo>
                    <a:lnTo>
                      <a:pt x="11012" y="31006"/>
                    </a:lnTo>
                    <a:lnTo>
                      <a:pt x="10244" y="29863"/>
                    </a:lnTo>
                    <a:lnTo>
                      <a:pt x="9476" y="28701"/>
                    </a:lnTo>
                    <a:lnTo>
                      <a:pt x="8727" y="27480"/>
                    </a:lnTo>
                    <a:lnTo>
                      <a:pt x="7998" y="26239"/>
                    </a:lnTo>
                    <a:lnTo>
                      <a:pt x="7191" y="24801"/>
                    </a:lnTo>
                    <a:lnTo>
                      <a:pt x="6442" y="23382"/>
                    </a:lnTo>
                    <a:lnTo>
                      <a:pt x="5733" y="21984"/>
                    </a:lnTo>
                    <a:lnTo>
                      <a:pt x="5083" y="20585"/>
                    </a:lnTo>
                    <a:lnTo>
                      <a:pt x="4472" y="19206"/>
                    </a:lnTo>
                    <a:lnTo>
                      <a:pt x="3901" y="17847"/>
                    </a:lnTo>
                    <a:lnTo>
                      <a:pt x="3409" y="16508"/>
                    </a:lnTo>
                    <a:lnTo>
                      <a:pt x="2956" y="15208"/>
                    </a:lnTo>
                    <a:lnTo>
                      <a:pt x="2542" y="13927"/>
                    </a:lnTo>
                    <a:lnTo>
                      <a:pt x="2187" y="12686"/>
                    </a:lnTo>
                    <a:lnTo>
                      <a:pt x="1892" y="11485"/>
                    </a:lnTo>
                    <a:lnTo>
                      <a:pt x="1655" y="10322"/>
                    </a:lnTo>
                    <a:lnTo>
                      <a:pt x="1458" y="9219"/>
                    </a:lnTo>
                    <a:lnTo>
                      <a:pt x="1380" y="8687"/>
                    </a:lnTo>
                    <a:lnTo>
                      <a:pt x="1321" y="8156"/>
                    </a:lnTo>
                    <a:lnTo>
                      <a:pt x="1262" y="7643"/>
                    </a:lnTo>
                    <a:lnTo>
                      <a:pt x="1242" y="7151"/>
                    </a:lnTo>
                    <a:lnTo>
                      <a:pt x="1222" y="6678"/>
                    </a:lnTo>
                    <a:lnTo>
                      <a:pt x="1202" y="6206"/>
                    </a:lnTo>
                    <a:lnTo>
                      <a:pt x="1222" y="5713"/>
                    </a:lnTo>
                    <a:lnTo>
                      <a:pt x="1242" y="5240"/>
                    </a:lnTo>
                    <a:lnTo>
                      <a:pt x="1281" y="4787"/>
                    </a:lnTo>
                    <a:lnTo>
                      <a:pt x="1340" y="4354"/>
                    </a:lnTo>
                    <a:lnTo>
                      <a:pt x="1419" y="3960"/>
                    </a:lnTo>
                    <a:lnTo>
                      <a:pt x="1498" y="3566"/>
                    </a:lnTo>
                    <a:lnTo>
                      <a:pt x="1596" y="3211"/>
                    </a:lnTo>
                    <a:lnTo>
                      <a:pt x="1715" y="2876"/>
                    </a:lnTo>
                    <a:lnTo>
                      <a:pt x="1852" y="2561"/>
                    </a:lnTo>
                    <a:lnTo>
                      <a:pt x="2010" y="2266"/>
                    </a:lnTo>
                    <a:lnTo>
                      <a:pt x="2168" y="2010"/>
                    </a:lnTo>
                    <a:lnTo>
                      <a:pt x="2345" y="1773"/>
                    </a:lnTo>
                    <a:lnTo>
                      <a:pt x="2522" y="1557"/>
                    </a:lnTo>
                    <a:lnTo>
                      <a:pt x="2719" y="1360"/>
                    </a:lnTo>
                    <a:lnTo>
                      <a:pt x="2936" y="1182"/>
                    </a:lnTo>
                    <a:lnTo>
                      <a:pt x="3153" y="1045"/>
                    </a:lnTo>
                    <a:lnTo>
                      <a:pt x="256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81" name="Google Shape;681;p9"/>
          <p:cNvGrpSpPr/>
          <p:nvPr/>
        </p:nvGrpSpPr>
        <p:grpSpPr>
          <a:xfrm>
            <a:off x="8532625" y="3649180"/>
            <a:ext cx="491063" cy="553299"/>
            <a:chOff x="2625625" y="2522625"/>
            <a:chExt cx="431400" cy="486075"/>
          </a:xfrm>
        </p:grpSpPr>
        <p:sp>
          <p:nvSpPr>
            <p:cNvPr id="682" name="Google Shape;682;p9"/>
            <p:cNvSpPr/>
            <p:nvPr/>
          </p:nvSpPr>
          <p:spPr>
            <a:xfrm>
              <a:off x="2625625" y="2746675"/>
              <a:ext cx="431400" cy="262025"/>
            </a:xfrm>
            <a:custGeom>
              <a:avLst/>
              <a:gdLst/>
              <a:ahLst/>
              <a:cxnLst/>
              <a:rect l="l" t="t" r="r" b="b"/>
              <a:pathLst>
                <a:path w="17256" h="10481" extrusionOk="0">
                  <a:moveTo>
                    <a:pt x="8569" y="1"/>
                  </a:moveTo>
                  <a:lnTo>
                    <a:pt x="1320" y="4019"/>
                  </a:lnTo>
                  <a:lnTo>
                    <a:pt x="0" y="4788"/>
                  </a:lnTo>
                  <a:lnTo>
                    <a:pt x="8490" y="10480"/>
                  </a:lnTo>
                  <a:lnTo>
                    <a:pt x="17256" y="4669"/>
                  </a:lnTo>
                  <a:lnTo>
                    <a:pt x="8569"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9"/>
            <p:cNvSpPr/>
            <p:nvPr/>
          </p:nvSpPr>
          <p:spPr>
            <a:xfrm>
              <a:off x="2677825" y="2633900"/>
              <a:ext cx="164500" cy="314725"/>
            </a:xfrm>
            <a:custGeom>
              <a:avLst/>
              <a:gdLst/>
              <a:ahLst/>
              <a:cxnLst/>
              <a:rect l="l" t="t" r="r" b="b"/>
              <a:pathLst>
                <a:path w="6580" h="12589" extrusionOk="0">
                  <a:moveTo>
                    <a:pt x="0" y="1"/>
                  </a:moveTo>
                  <a:lnTo>
                    <a:pt x="0" y="8038"/>
                  </a:lnTo>
                  <a:lnTo>
                    <a:pt x="6580" y="12588"/>
                  </a:lnTo>
                  <a:lnTo>
                    <a:pt x="6580" y="457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9"/>
            <p:cNvSpPr/>
            <p:nvPr/>
          </p:nvSpPr>
          <p:spPr>
            <a:xfrm>
              <a:off x="2838350" y="2634900"/>
              <a:ext cx="168450" cy="313725"/>
            </a:xfrm>
            <a:custGeom>
              <a:avLst/>
              <a:gdLst/>
              <a:ahLst/>
              <a:cxnLst/>
              <a:rect l="l" t="t" r="r" b="b"/>
              <a:pathLst>
                <a:path w="6738" h="12549" extrusionOk="0">
                  <a:moveTo>
                    <a:pt x="6738" y="0"/>
                  </a:moveTo>
                  <a:lnTo>
                    <a:pt x="1" y="4413"/>
                  </a:lnTo>
                  <a:lnTo>
                    <a:pt x="159" y="12548"/>
                  </a:lnTo>
                  <a:lnTo>
                    <a:pt x="6738" y="7840"/>
                  </a:lnTo>
                  <a:lnTo>
                    <a:pt x="67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9"/>
            <p:cNvSpPr/>
            <p:nvPr/>
          </p:nvSpPr>
          <p:spPr>
            <a:xfrm>
              <a:off x="2677825" y="2522625"/>
              <a:ext cx="328975" cy="224075"/>
            </a:xfrm>
            <a:custGeom>
              <a:avLst/>
              <a:gdLst/>
              <a:ahLst/>
              <a:cxnLst/>
              <a:rect l="l" t="t" r="r" b="b"/>
              <a:pathLst>
                <a:path w="13159" h="8963" extrusionOk="0">
                  <a:moveTo>
                    <a:pt x="6422" y="0"/>
                  </a:moveTo>
                  <a:lnTo>
                    <a:pt x="0" y="4511"/>
                  </a:lnTo>
                  <a:lnTo>
                    <a:pt x="6422" y="8963"/>
                  </a:lnTo>
                  <a:lnTo>
                    <a:pt x="13159" y="4550"/>
                  </a:lnTo>
                  <a:lnTo>
                    <a:pt x="64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6" name="Google Shape;686;p9"/>
          <p:cNvGrpSpPr/>
          <p:nvPr/>
        </p:nvGrpSpPr>
        <p:grpSpPr>
          <a:xfrm>
            <a:off x="6170502" y="4460779"/>
            <a:ext cx="383213" cy="431780"/>
            <a:chOff x="2625625" y="2522625"/>
            <a:chExt cx="431400" cy="486075"/>
          </a:xfrm>
        </p:grpSpPr>
        <p:sp>
          <p:nvSpPr>
            <p:cNvPr id="687" name="Google Shape;687;p9"/>
            <p:cNvSpPr/>
            <p:nvPr/>
          </p:nvSpPr>
          <p:spPr>
            <a:xfrm>
              <a:off x="2625625" y="2746675"/>
              <a:ext cx="431400" cy="262025"/>
            </a:xfrm>
            <a:custGeom>
              <a:avLst/>
              <a:gdLst/>
              <a:ahLst/>
              <a:cxnLst/>
              <a:rect l="l" t="t" r="r" b="b"/>
              <a:pathLst>
                <a:path w="17256" h="10481" extrusionOk="0">
                  <a:moveTo>
                    <a:pt x="8569" y="1"/>
                  </a:moveTo>
                  <a:lnTo>
                    <a:pt x="1320" y="4019"/>
                  </a:lnTo>
                  <a:lnTo>
                    <a:pt x="0" y="4788"/>
                  </a:lnTo>
                  <a:lnTo>
                    <a:pt x="8490" y="10480"/>
                  </a:lnTo>
                  <a:lnTo>
                    <a:pt x="17256" y="4669"/>
                  </a:lnTo>
                  <a:lnTo>
                    <a:pt x="8569"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9"/>
            <p:cNvSpPr/>
            <p:nvPr/>
          </p:nvSpPr>
          <p:spPr>
            <a:xfrm>
              <a:off x="2677825" y="2633900"/>
              <a:ext cx="164500" cy="314725"/>
            </a:xfrm>
            <a:custGeom>
              <a:avLst/>
              <a:gdLst/>
              <a:ahLst/>
              <a:cxnLst/>
              <a:rect l="l" t="t" r="r" b="b"/>
              <a:pathLst>
                <a:path w="6580" h="12589" extrusionOk="0">
                  <a:moveTo>
                    <a:pt x="0" y="1"/>
                  </a:moveTo>
                  <a:lnTo>
                    <a:pt x="0" y="8038"/>
                  </a:lnTo>
                  <a:lnTo>
                    <a:pt x="6580" y="12588"/>
                  </a:lnTo>
                  <a:lnTo>
                    <a:pt x="6580" y="457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9"/>
            <p:cNvSpPr/>
            <p:nvPr/>
          </p:nvSpPr>
          <p:spPr>
            <a:xfrm>
              <a:off x="2838350" y="2634900"/>
              <a:ext cx="168450" cy="313725"/>
            </a:xfrm>
            <a:custGeom>
              <a:avLst/>
              <a:gdLst/>
              <a:ahLst/>
              <a:cxnLst/>
              <a:rect l="l" t="t" r="r" b="b"/>
              <a:pathLst>
                <a:path w="6738" h="12549" extrusionOk="0">
                  <a:moveTo>
                    <a:pt x="6738" y="0"/>
                  </a:moveTo>
                  <a:lnTo>
                    <a:pt x="1" y="4413"/>
                  </a:lnTo>
                  <a:lnTo>
                    <a:pt x="159" y="12548"/>
                  </a:lnTo>
                  <a:lnTo>
                    <a:pt x="6738" y="7840"/>
                  </a:lnTo>
                  <a:lnTo>
                    <a:pt x="67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9"/>
            <p:cNvSpPr/>
            <p:nvPr/>
          </p:nvSpPr>
          <p:spPr>
            <a:xfrm>
              <a:off x="2677825" y="2522625"/>
              <a:ext cx="328975" cy="224075"/>
            </a:xfrm>
            <a:custGeom>
              <a:avLst/>
              <a:gdLst/>
              <a:ahLst/>
              <a:cxnLst/>
              <a:rect l="l" t="t" r="r" b="b"/>
              <a:pathLst>
                <a:path w="13159" h="8963" extrusionOk="0">
                  <a:moveTo>
                    <a:pt x="6422" y="0"/>
                  </a:moveTo>
                  <a:lnTo>
                    <a:pt x="0" y="4511"/>
                  </a:lnTo>
                  <a:lnTo>
                    <a:pt x="6422" y="8963"/>
                  </a:lnTo>
                  <a:lnTo>
                    <a:pt x="13159" y="4550"/>
                  </a:lnTo>
                  <a:lnTo>
                    <a:pt x="64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1" name="Google Shape;691;p9"/>
          <p:cNvGrpSpPr/>
          <p:nvPr/>
        </p:nvGrpSpPr>
        <p:grpSpPr>
          <a:xfrm>
            <a:off x="681245" y="303326"/>
            <a:ext cx="959426" cy="929600"/>
            <a:chOff x="10401025" y="944500"/>
            <a:chExt cx="1235100" cy="1196704"/>
          </a:xfrm>
        </p:grpSpPr>
        <p:sp>
          <p:nvSpPr>
            <p:cNvPr id="692" name="Google Shape;692;p9"/>
            <p:cNvSpPr/>
            <p:nvPr/>
          </p:nvSpPr>
          <p:spPr>
            <a:xfrm>
              <a:off x="10463150" y="1980704"/>
              <a:ext cx="1091400" cy="160500"/>
            </a:xfrm>
            <a:prstGeom prst="ellipse">
              <a:avLst/>
            </a:pr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3" name="Google Shape;693;p9"/>
            <p:cNvGrpSpPr/>
            <p:nvPr/>
          </p:nvGrpSpPr>
          <p:grpSpPr>
            <a:xfrm>
              <a:off x="10401025" y="944500"/>
              <a:ext cx="1235100" cy="1128725"/>
              <a:chOff x="2439475" y="238125"/>
              <a:chExt cx="1235100" cy="1128725"/>
            </a:xfrm>
          </p:grpSpPr>
          <p:sp>
            <p:nvSpPr>
              <p:cNvPr id="694" name="Google Shape;694;p9"/>
              <p:cNvSpPr/>
              <p:nvPr/>
            </p:nvSpPr>
            <p:spPr>
              <a:xfrm>
                <a:off x="2439475" y="516850"/>
                <a:ext cx="1235100" cy="571275"/>
              </a:xfrm>
              <a:custGeom>
                <a:avLst/>
                <a:gdLst/>
                <a:ahLst/>
                <a:cxnLst/>
                <a:rect l="l" t="t" r="r" b="b"/>
                <a:pathLst>
                  <a:path w="49404" h="22851" extrusionOk="0">
                    <a:moveTo>
                      <a:pt x="12371" y="1202"/>
                    </a:moveTo>
                    <a:lnTo>
                      <a:pt x="13159" y="1222"/>
                    </a:lnTo>
                    <a:lnTo>
                      <a:pt x="13966" y="1241"/>
                    </a:lnTo>
                    <a:lnTo>
                      <a:pt x="14813" y="1281"/>
                    </a:lnTo>
                    <a:lnTo>
                      <a:pt x="15660" y="1340"/>
                    </a:lnTo>
                    <a:lnTo>
                      <a:pt x="16527" y="1399"/>
                    </a:lnTo>
                    <a:lnTo>
                      <a:pt x="17414" y="1497"/>
                    </a:lnTo>
                    <a:lnTo>
                      <a:pt x="18300" y="1596"/>
                    </a:lnTo>
                    <a:lnTo>
                      <a:pt x="19226" y="1734"/>
                    </a:lnTo>
                    <a:lnTo>
                      <a:pt x="20152" y="1872"/>
                    </a:lnTo>
                    <a:lnTo>
                      <a:pt x="21077" y="2009"/>
                    </a:lnTo>
                    <a:lnTo>
                      <a:pt x="22023" y="2187"/>
                    </a:lnTo>
                    <a:lnTo>
                      <a:pt x="22988" y="2384"/>
                    </a:lnTo>
                    <a:lnTo>
                      <a:pt x="23953" y="2581"/>
                    </a:lnTo>
                    <a:lnTo>
                      <a:pt x="24919" y="2797"/>
                    </a:lnTo>
                    <a:lnTo>
                      <a:pt x="25904" y="3053"/>
                    </a:lnTo>
                    <a:lnTo>
                      <a:pt x="26888" y="3310"/>
                    </a:lnTo>
                    <a:lnTo>
                      <a:pt x="28031" y="3625"/>
                    </a:lnTo>
                    <a:lnTo>
                      <a:pt x="29173" y="3960"/>
                    </a:lnTo>
                    <a:lnTo>
                      <a:pt x="30277" y="4294"/>
                    </a:lnTo>
                    <a:lnTo>
                      <a:pt x="31360" y="4669"/>
                    </a:lnTo>
                    <a:lnTo>
                      <a:pt x="32424" y="5043"/>
                    </a:lnTo>
                    <a:lnTo>
                      <a:pt x="33468" y="5437"/>
                    </a:lnTo>
                    <a:lnTo>
                      <a:pt x="34472" y="5831"/>
                    </a:lnTo>
                    <a:lnTo>
                      <a:pt x="35457" y="6245"/>
                    </a:lnTo>
                    <a:lnTo>
                      <a:pt x="36895" y="6875"/>
                    </a:lnTo>
                    <a:lnTo>
                      <a:pt x="38254" y="7545"/>
                    </a:lnTo>
                    <a:lnTo>
                      <a:pt x="39554" y="8214"/>
                    </a:lnTo>
                    <a:lnTo>
                      <a:pt x="40165" y="8549"/>
                    </a:lnTo>
                    <a:lnTo>
                      <a:pt x="40756" y="8904"/>
                    </a:lnTo>
                    <a:lnTo>
                      <a:pt x="41623" y="9416"/>
                    </a:lnTo>
                    <a:lnTo>
                      <a:pt x="42450" y="9948"/>
                    </a:lnTo>
                    <a:lnTo>
                      <a:pt x="43218" y="10480"/>
                    </a:lnTo>
                    <a:lnTo>
                      <a:pt x="43927" y="11012"/>
                    </a:lnTo>
                    <a:lnTo>
                      <a:pt x="44597" y="11543"/>
                    </a:lnTo>
                    <a:lnTo>
                      <a:pt x="45227" y="12075"/>
                    </a:lnTo>
                    <a:lnTo>
                      <a:pt x="45779" y="12607"/>
                    </a:lnTo>
                    <a:lnTo>
                      <a:pt x="46291" y="13139"/>
                    </a:lnTo>
                    <a:lnTo>
                      <a:pt x="46744" y="13671"/>
                    </a:lnTo>
                    <a:lnTo>
                      <a:pt x="47138" y="14183"/>
                    </a:lnTo>
                    <a:lnTo>
                      <a:pt x="47473" y="14675"/>
                    </a:lnTo>
                    <a:lnTo>
                      <a:pt x="47611" y="14931"/>
                    </a:lnTo>
                    <a:lnTo>
                      <a:pt x="47729" y="15168"/>
                    </a:lnTo>
                    <a:lnTo>
                      <a:pt x="47847" y="15404"/>
                    </a:lnTo>
                    <a:lnTo>
                      <a:pt x="47946" y="15641"/>
                    </a:lnTo>
                    <a:lnTo>
                      <a:pt x="48025" y="15877"/>
                    </a:lnTo>
                    <a:lnTo>
                      <a:pt x="48084" y="16113"/>
                    </a:lnTo>
                    <a:lnTo>
                      <a:pt x="48143" y="16330"/>
                    </a:lnTo>
                    <a:lnTo>
                      <a:pt x="48182" y="16547"/>
                    </a:lnTo>
                    <a:lnTo>
                      <a:pt x="48202" y="16763"/>
                    </a:lnTo>
                    <a:lnTo>
                      <a:pt x="48202" y="16980"/>
                    </a:lnTo>
                    <a:lnTo>
                      <a:pt x="48202" y="17157"/>
                    </a:lnTo>
                    <a:lnTo>
                      <a:pt x="48182" y="17335"/>
                    </a:lnTo>
                    <a:lnTo>
                      <a:pt x="48163" y="17512"/>
                    </a:lnTo>
                    <a:lnTo>
                      <a:pt x="48123" y="17709"/>
                    </a:lnTo>
                    <a:lnTo>
                      <a:pt x="48044" y="17926"/>
                    </a:lnTo>
                    <a:lnTo>
                      <a:pt x="47966" y="18123"/>
                    </a:lnTo>
                    <a:lnTo>
                      <a:pt x="47847" y="18339"/>
                    </a:lnTo>
                    <a:lnTo>
                      <a:pt x="47729" y="18536"/>
                    </a:lnTo>
                    <a:lnTo>
                      <a:pt x="47611" y="18714"/>
                    </a:lnTo>
                    <a:lnTo>
                      <a:pt x="47473" y="18871"/>
                    </a:lnTo>
                    <a:lnTo>
                      <a:pt x="47315" y="19048"/>
                    </a:lnTo>
                    <a:lnTo>
                      <a:pt x="47158" y="19206"/>
                    </a:lnTo>
                    <a:lnTo>
                      <a:pt x="46961" y="19364"/>
                    </a:lnTo>
                    <a:lnTo>
                      <a:pt x="46764" y="19521"/>
                    </a:lnTo>
                    <a:lnTo>
                      <a:pt x="46567" y="19679"/>
                    </a:lnTo>
                    <a:lnTo>
                      <a:pt x="46331" y="19817"/>
                    </a:lnTo>
                    <a:lnTo>
                      <a:pt x="45956" y="20033"/>
                    </a:lnTo>
                    <a:lnTo>
                      <a:pt x="45562" y="20230"/>
                    </a:lnTo>
                    <a:lnTo>
                      <a:pt x="45129" y="20427"/>
                    </a:lnTo>
                    <a:lnTo>
                      <a:pt x="44676" y="20605"/>
                    </a:lnTo>
                    <a:lnTo>
                      <a:pt x="44183" y="20762"/>
                    </a:lnTo>
                    <a:lnTo>
                      <a:pt x="43652" y="20920"/>
                    </a:lnTo>
                    <a:lnTo>
                      <a:pt x="43100" y="21058"/>
                    </a:lnTo>
                    <a:lnTo>
                      <a:pt x="42529" y="21176"/>
                    </a:lnTo>
                    <a:lnTo>
                      <a:pt x="41918" y="21294"/>
                    </a:lnTo>
                    <a:lnTo>
                      <a:pt x="41308" y="21373"/>
                    </a:lnTo>
                    <a:lnTo>
                      <a:pt x="40657" y="21471"/>
                    </a:lnTo>
                    <a:lnTo>
                      <a:pt x="39968" y="21530"/>
                    </a:lnTo>
                    <a:lnTo>
                      <a:pt x="39279" y="21589"/>
                    </a:lnTo>
                    <a:lnTo>
                      <a:pt x="38550" y="21629"/>
                    </a:lnTo>
                    <a:lnTo>
                      <a:pt x="37821" y="21649"/>
                    </a:lnTo>
                    <a:lnTo>
                      <a:pt x="36265" y="21649"/>
                    </a:lnTo>
                    <a:lnTo>
                      <a:pt x="35437" y="21609"/>
                    </a:lnTo>
                    <a:lnTo>
                      <a:pt x="34610" y="21570"/>
                    </a:lnTo>
                    <a:lnTo>
                      <a:pt x="33763" y="21530"/>
                    </a:lnTo>
                    <a:lnTo>
                      <a:pt x="32896" y="21452"/>
                    </a:lnTo>
                    <a:lnTo>
                      <a:pt x="32010" y="21353"/>
                    </a:lnTo>
                    <a:lnTo>
                      <a:pt x="31104" y="21255"/>
                    </a:lnTo>
                    <a:lnTo>
                      <a:pt x="30198" y="21136"/>
                    </a:lnTo>
                    <a:lnTo>
                      <a:pt x="29272" y="20999"/>
                    </a:lnTo>
                    <a:lnTo>
                      <a:pt x="28346" y="20841"/>
                    </a:lnTo>
                    <a:lnTo>
                      <a:pt x="27401" y="20664"/>
                    </a:lnTo>
                    <a:lnTo>
                      <a:pt x="26435" y="20486"/>
                    </a:lnTo>
                    <a:lnTo>
                      <a:pt x="25470" y="20270"/>
                    </a:lnTo>
                    <a:lnTo>
                      <a:pt x="24505" y="20053"/>
                    </a:lnTo>
                    <a:lnTo>
                      <a:pt x="23520" y="19817"/>
                    </a:lnTo>
                    <a:lnTo>
                      <a:pt x="22535" y="19561"/>
                    </a:lnTo>
                    <a:lnTo>
                      <a:pt x="21393" y="19245"/>
                    </a:lnTo>
                    <a:lnTo>
                      <a:pt x="20250" y="18911"/>
                    </a:lnTo>
                    <a:lnTo>
                      <a:pt x="19147" y="18556"/>
                    </a:lnTo>
                    <a:lnTo>
                      <a:pt x="18064" y="18182"/>
                    </a:lnTo>
                    <a:lnTo>
                      <a:pt x="17000" y="17807"/>
                    </a:lnTo>
                    <a:lnTo>
                      <a:pt x="15956" y="17433"/>
                    </a:lnTo>
                    <a:lnTo>
                      <a:pt x="14951" y="17020"/>
                    </a:lnTo>
                    <a:lnTo>
                      <a:pt x="13966" y="16606"/>
                    </a:lnTo>
                    <a:lnTo>
                      <a:pt x="12528" y="15975"/>
                    </a:lnTo>
                    <a:lnTo>
                      <a:pt x="11169" y="15325"/>
                    </a:lnTo>
                    <a:lnTo>
                      <a:pt x="9869" y="14656"/>
                    </a:lnTo>
                    <a:lnTo>
                      <a:pt x="9259" y="14301"/>
                    </a:lnTo>
                    <a:lnTo>
                      <a:pt x="8648" y="13966"/>
                    </a:lnTo>
                    <a:lnTo>
                      <a:pt x="7801" y="13434"/>
                    </a:lnTo>
                    <a:lnTo>
                      <a:pt x="6974" y="12903"/>
                    </a:lnTo>
                    <a:lnTo>
                      <a:pt x="6205" y="12371"/>
                    </a:lnTo>
                    <a:lnTo>
                      <a:pt x="5476" y="11839"/>
                    </a:lnTo>
                    <a:lnTo>
                      <a:pt x="4807" y="11307"/>
                    </a:lnTo>
                    <a:lnTo>
                      <a:pt x="4196" y="10775"/>
                    </a:lnTo>
                    <a:lnTo>
                      <a:pt x="3645" y="10243"/>
                    </a:lnTo>
                    <a:lnTo>
                      <a:pt x="3132" y="9711"/>
                    </a:lnTo>
                    <a:lnTo>
                      <a:pt x="2679" y="9199"/>
                    </a:lnTo>
                    <a:lnTo>
                      <a:pt x="2285" y="8687"/>
                    </a:lnTo>
                    <a:lnTo>
                      <a:pt x="1951" y="8175"/>
                    </a:lnTo>
                    <a:lnTo>
                      <a:pt x="1813" y="7939"/>
                    </a:lnTo>
                    <a:lnTo>
                      <a:pt x="1694" y="7683"/>
                    </a:lnTo>
                    <a:lnTo>
                      <a:pt x="1576" y="7446"/>
                    </a:lnTo>
                    <a:lnTo>
                      <a:pt x="1478" y="7210"/>
                    </a:lnTo>
                    <a:lnTo>
                      <a:pt x="1399" y="6973"/>
                    </a:lnTo>
                    <a:lnTo>
                      <a:pt x="1320" y="6757"/>
                    </a:lnTo>
                    <a:lnTo>
                      <a:pt x="1281" y="6520"/>
                    </a:lnTo>
                    <a:lnTo>
                      <a:pt x="1241" y="6304"/>
                    </a:lnTo>
                    <a:lnTo>
                      <a:pt x="1222" y="6087"/>
                    </a:lnTo>
                    <a:lnTo>
                      <a:pt x="1222" y="5890"/>
                    </a:lnTo>
                    <a:lnTo>
                      <a:pt x="1222" y="5693"/>
                    </a:lnTo>
                    <a:lnTo>
                      <a:pt x="1241" y="5516"/>
                    </a:lnTo>
                    <a:lnTo>
                      <a:pt x="1261" y="5338"/>
                    </a:lnTo>
                    <a:lnTo>
                      <a:pt x="1300" y="5161"/>
                    </a:lnTo>
                    <a:lnTo>
                      <a:pt x="1379" y="4944"/>
                    </a:lnTo>
                    <a:lnTo>
                      <a:pt x="1458" y="4728"/>
                    </a:lnTo>
                    <a:lnTo>
                      <a:pt x="1557" y="4531"/>
                    </a:lnTo>
                    <a:lnTo>
                      <a:pt x="1694" y="4314"/>
                    </a:lnTo>
                    <a:lnTo>
                      <a:pt x="1813" y="4157"/>
                    </a:lnTo>
                    <a:lnTo>
                      <a:pt x="1951" y="3979"/>
                    </a:lnTo>
                    <a:lnTo>
                      <a:pt x="2108" y="3802"/>
                    </a:lnTo>
                    <a:lnTo>
                      <a:pt x="2266" y="3644"/>
                    </a:lnTo>
                    <a:lnTo>
                      <a:pt x="2443" y="3487"/>
                    </a:lnTo>
                    <a:lnTo>
                      <a:pt x="2640" y="3329"/>
                    </a:lnTo>
                    <a:lnTo>
                      <a:pt x="2857" y="3191"/>
                    </a:lnTo>
                    <a:lnTo>
                      <a:pt x="3093" y="3034"/>
                    </a:lnTo>
                    <a:lnTo>
                      <a:pt x="3448" y="2817"/>
                    </a:lnTo>
                    <a:lnTo>
                      <a:pt x="3861" y="2620"/>
                    </a:lnTo>
                    <a:lnTo>
                      <a:pt x="4295" y="2443"/>
                    </a:lnTo>
                    <a:lnTo>
                      <a:pt x="4748" y="2266"/>
                    </a:lnTo>
                    <a:lnTo>
                      <a:pt x="5240" y="2088"/>
                    </a:lnTo>
                    <a:lnTo>
                      <a:pt x="5772" y="1950"/>
                    </a:lnTo>
                    <a:lnTo>
                      <a:pt x="6324" y="1812"/>
                    </a:lnTo>
                    <a:lnTo>
                      <a:pt x="6895" y="1675"/>
                    </a:lnTo>
                    <a:lnTo>
                      <a:pt x="7486" y="1576"/>
                    </a:lnTo>
                    <a:lnTo>
                      <a:pt x="8116" y="1478"/>
                    </a:lnTo>
                    <a:lnTo>
                      <a:pt x="8766" y="1399"/>
                    </a:lnTo>
                    <a:lnTo>
                      <a:pt x="9456" y="1320"/>
                    </a:lnTo>
                    <a:lnTo>
                      <a:pt x="10145" y="1281"/>
                    </a:lnTo>
                    <a:lnTo>
                      <a:pt x="10854" y="1241"/>
                    </a:lnTo>
                    <a:lnTo>
                      <a:pt x="11603" y="1222"/>
                    </a:lnTo>
                    <a:lnTo>
                      <a:pt x="12371" y="1202"/>
                    </a:lnTo>
                    <a:close/>
                    <a:moveTo>
                      <a:pt x="12371" y="0"/>
                    </a:moveTo>
                    <a:lnTo>
                      <a:pt x="11169" y="20"/>
                    </a:lnTo>
                    <a:lnTo>
                      <a:pt x="10027" y="79"/>
                    </a:lnTo>
                    <a:lnTo>
                      <a:pt x="8943" y="158"/>
                    </a:lnTo>
                    <a:lnTo>
                      <a:pt x="7899" y="296"/>
                    </a:lnTo>
                    <a:lnTo>
                      <a:pt x="7131" y="414"/>
                    </a:lnTo>
                    <a:lnTo>
                      <a:pt x="6422" y="552"/>
                    </a:lnTo>
                    <a:lnTo>
                      <a:pt x="5733" y="709"/>
                    </a:lnTo>
                    <a:lnTo>
                      <a:pt x="5063" y="887"/>
                    </a:lnTo>
                    <a:lnTo>
                      <a:pt x="4590" y="1044"/>
                    </a:lnTo>
                    <a:lnTo>
                      <a:pt x="4157" y="1202"/>
                    </a:lnTo>
                    <a:lnTo>
                      <a:pt x="3723" y="1359"/>
                    </a:lnTo>
                    <a:lnTo>
                      <a:pt x="3310" y="1556"/>
                    </a:lnTo>
                    <a:lnTo>
                      <a:pt x="2916" y="1753"/>
                    </a:lnTo>
                    <a:lnTo>
                      <a:pt x="2541" y="1970"/>
                    </a:lnTo>
                    <a:lnTo>
                      <a:pt x="2187" y="2187"/>
                    </a:lnTo>
                    <a:lnTo>
                      <a:pt x="1852" y="2423"/>
                    </a:lnTo>
                    <a:lnTo>
                      <a:pt x="1557" y="2679"/>
                    </a:lnTo>
                    <a:lnTo>
                      <a:pt x="1261" y="2935"/>
                    </a:lnTo>
                    <a:lnTo>
                      <a:pt x="1005" y="3231"/>
                    </a:lnTo>
                    <a:lnTo>
                      <a:pt x="769" y="3526"/>
                    </a:lnTo>
                    <a:lnTo>
                      <a:pt x="572" y="3822"/>
                    </a:lnTo>
                    <a:lnTo>
                      <a:pt x="394" y="4157"/>
                    </a:lnTo>
                    <a:lnTo>
                      <a:pt x="256" y="4491"/>
                    </a:lnTo>
                    <a:lnTo>
                      <a:pt x="138" y="4846"/>
                    </a:lnTo>
                    <a:lnTo>
                      <a:pt x="79" y="5102"/>
                    </a:lnTo>
                    <a:lnTo>
                      <a:pt x="40" y="5358"/>
                    </a:lnTo>
                    <a:lnTo>
                      <a:pt x="20" y="5614"/>
                    </a:lnTo>
                    <a:lnTo>
                      <a:pt x="0" y="5890"/>
                    </a:lnTo>
                    <a:lnTo>
                      <a:pt x="20" y="6146"/>
                    </a:lnTo>
                    <a:lnTo>
                      <a:pt x="40" y="6402"/>
                    </a:lnTo>
                    <a:lnTo>
                      <a:pt x="79" y="6658"/>
                    </a:lnTo>
                    <a:lnTo>
                      <a:pt x="138" y="6934"/>
                    </a:lnTo>
                    <a:lnTo>
                      <a:pt x="197" y="7190"/>
                    </a:lnTo>
                    <a:lnTo>
                      <a:pt x="276" y="7446"/>
                    </a:lnTo>
                    <a:lnTo>
                      <a:pt x="375" y="7702"/>
                    </a:lnTo>
                    <a:lnTo>
                      <a:pt x="493" y="7958"/>
                    </a:lnTo>
                    <a:lnTo>
                      <a:pt x="710" y="8411"/>
                    </a:lnTo>
                    <a:lnTo>
                      <a:pt x="966" y="8864"/>
                    </a:lnTo>
                    <a:lnTo>
                      <a:pt x="1261" y="9317"/>
                    </a:lnTo>
                    <a:lnTo>
                      <a:pt x="1596" y="9771"/>
                    </a:lnTo>
                    <a:lnTo>
                      <a:pt x="1911" y="10165"/>
                    </a:lnTo>
                    <a:lnTo>
                      <a:pt x="2246" y="10539"/>
                    </a:lnTo>
                    <a:lnTo>
                      <a:pt x="2620" y="10933"/>
                    </a:lnTo>
                    <a:lnTo>
                      <a:pt x="3014" y="11327"/>
                    </a:lnTo>
                    <a:lnTo>
                      <a:pt x="3428" y="11721"/>
                    </a:lnTo>
                    <a:lnTo>
                      <a:pt x="3881" y="12095"/>
                    </a:lnTo>
                    <a:lnTo>
                      <a:pt x="4354" y="12489"/>
                    </a:lnTo>
                    <a:lnTo>
                      <a:pt x="4826" y="12863"/>
                    </a:lnTo>
                    <a:lnTo>
                      <a:pt x="5614" y="13434"/>
                    </a:lnTo>
                    <a:lnTo>
                      <a:pt x="6442" y="14006"/>
                    </a:lnTo>
                    <a:lnTo>
                      <a:pt x="7308" y="14557"/>
                    </a:lnTo>
                    <a:lnTo>
                      <a:pt x="8234" y="15109"/>
                    </a:lnTo>
                    <a:lnTo>
                      <a:pt x="9180" y="15641"/>
                    </a:lnTo>
                    <a:lnTo>
                      <a:pt x="10184" y="16172"/>
                    </a:lnTo>
                    <a:lnTo>
                      <a:pt x="11228" y="16704"/>
                    </a:lnTo>
                    <a:lnTo>
                      <a:pt x="12331" y="17216"/>
                    </a:lnTo>
                    <a:lnTo>
                      <a:pt x="13454" y="17709"/>
                    </a:lnTo>
                    <a:lnTo>
                      <a:pt x="14597" y="18182"/>
                    </a:lnTo>
                    <a:lnTo>
                      <a:pt x="15798" y="18654"/>
                    </a:lnTo>
                    <a:lnTo>
                      <a:pt x="17020" y="19108"/>
                    </a:lnTo>
                    <a:lnTo>
                      <a:pt x="18280" y="19541"/>
                    </a:lnTo>
                    <a:lnTo>
                      <a:pt x="19561" y="19955"/>
                    </a:lnTo>
                    <a:lnTo>
                      <a:pt x="20880" y="20349"/>
                    </a:lnTo>
                    <a:lnTo>
                      <a:pt x="22220" y="20723"/>
                    </a:lnTo>
                    <a:lnTo>
                      <a:pt x="23225" y="20979"/>
                    </a:lnTo>
                    <a:lnTo>
                      <a:pt x="24229" y="21215"/>
                    </a:lnTo>
                    <a:lnTo>
                      <a:pt x="25214" y="21452"/>
                    </a:lnTo>
                    <a:lnTo>
                      <a:pt x="26199" y="21668"/>
                    </a:lnTo>
                    <a:lnTo>
                      <a:pt x="27164" y="21846"/>
                    </a:lnTo>
                    <a:lnTo>
                      <a:pt x="28129" y="22023"/>
                    </a:lnTo>
                    <a:lnTo>
                      <a:pt x="29095" y="22180"/>
                    </a:lnTo>
                    <a:lnTo>
                      <a:pt x="30040" y="22318"/>
                    </a:lnTo>
                    <a:lnTo>
                      <a:pt x="30966" y="22456"/>
                    </a:lnTo>
                    <a:lnTo>
                      <a:pt x="31872" y="22555"/>
                    </a:lnTo>
                    <a:lnTo>
                      <a:pt x="32778" y="22653"/>
                    </a:lnTo>
                    <a:lnTo>
                      <a:pt x="33665" y="22732"/>
                    </a:lnTo>
                    <a:lnTo>
                      <a:pt x="34551" y="22791"/>
                    </a:lnTo>
                    <a:lnTo>
                      <a:pt x="35398" y="22830"/>
                    </a:lnTo>
                    <a:lnTo>
                      <a:pt x="36245" y="22850"/>
                    </a:lnTo>
                    <a:lnTo>
                      <a:pt x="37053" y="22850"/>
                    </a:lnTo>
                    <a:lnTo>
                      <a:pt x="38254" y="22830"/>
                    </a:lnTo>
                    <a:lnTo>
                      <a:pt x="39397" y="22791"/>
                    </a:lnTo>
                    <a:lnTo>
                      <a:pt x="40480" y="22693"/>
                    </a:lnTo>
                    <a:lnTo>
                      <a:pt x="41524" y="22574"/>
                    </a:lnTo>
                    <a:lnTo>
                      <a:pt x="42273" y="22456"/>
                    </a:lnTo>
                    <a:lnTo>
                      <a:pt x="43002" y="22318"/>
                    </a:lnTo>
                    <a:lnTo>
                      <a:pt x="43691" y="22141"/>
                    </a:lnTo>
                    <a:lnTo>
                      <a:pt x="44341" y="21964"/>
                    </a:lnTo>
                    <a:lnTo>
                      <a:pt x="44814" y="21826"/>
                    </a:lnTo>
                    <a:lnTo>
                      <a:pt x="45267" y="21668"/>
                    </a:lnTo>
                    <a:lnTo>
                      <a:pt x="45700" y="21491"/>
                    </a:lnTo>
                    <a:lnTo>
                      <a:pt x="46114" y="21314"/>
                    </a:lnTo>
                    <a:lnTo>
                      <a:pt x="46508" y="21097"/>
                    </a:lnTo>
                    <a:lnTo>
                      <a:pt x="46882" y="20900"/>
                    </a:lnTo>
                    <a:lnTo>
                      <a:pt x="47237" y="20664"/>
                    </a:lnTo>
                    <a:lnTo>
                      <a:pt x="47572" y="20427"/>
                    </a:lnTo>
                    <a:lnTo>
                      <a:pt x="47867" y="20191"/>
                    </a:lnTo>
                    <a:lnTo>
                      <a:pt x="48163" y="19915"/>
                    </a:lnTo>
                    <a:lnTo>
                      <a:pt x="48419" y="19639"/>
                    </a:lnTo>
                    <a:lnTo>
                      <a:pt x="48635" y="19344"/>
                    </a:lnTo>
                    <a:lnTo>
                      <a:pt x="48852" y="19029"/>
                    </a:lnTo>
                    <a:lnTo>
                      <a:pt x="49029" y="18694"/>
                    </a:lnTo>
                    <a:lnTo>
                      <a:pt x="49167" y="18359"/>
                    </a:lnTo>
                    <a:lnTo>
                      <a:pt x="49285" y="18004"/>
                    </a:lnTo>
                    <a:lnTo>
                      <a:pt x="49344" y="17748"/>
                    </a:lnTo>
                    <a:lnTo>
                      <a:pt x="49384" y="17492"/>
                    </a:lnTo>
                    <a:lnTo>
                      <a:pt x="49404" y="17236"/>
                    </a:lnTo>
                    <a:lnTo>
                      <a:pt x="49404" y="16980"/>
                    </a:lnTo>
                    <a:lnTo>
                      <a:pt x="49404" y="16704"/>
                    </a:lnTo>
                    <a:lnTo>
                      <a:pt x="49384" y="16448"/>
                    </a:lnTo>
                    <a:lnTo>
                      <a:pt x="49344" y="16192"/>
                    </a:lnTo>
                    <a:lnTo>
                      <a:pt x="49285" y="15936"/>
                    </a:lnTo>
                    <a:lnTo>
                      <a:pt x="49226" y="15680"/>
                    </a:lnTo>
                    <a:lnTo>
                      <a:pt x="49147" y="15404"/>
                    </a:lnTo>
                    <a:lnTo>
                      <a:pt x="49049" y="15148"/>
                    </a:lnTo>
                    <a:lnTo>
                      <a:pt x="48931" y="14892"/>
                    </a:lnTo>
                    <a:lnTo>
                      <a:pt x="48714" y="14439"/>
                    </a:lnTo>
                    <a:lnTo>
                      <a:pt x="48458" y="13986"/>
                    </a:lnTo>
                    <a:lnTo>
                      <a:pt x="48163" y="13533"/>
                    </a:lnTo>
                    <a:lnTo>
                      <a:pt x="47828" y="13100"/>
                    </a:lnTo>
                    <a:lnTo>
                      <a:pt x="47512" y="12706"/>
                    </a:lnTo>
                    <a:lnTo>
                      <a:pt x="47178" y="12312"/>
                    </a:lnTo>
                    <a:lnTo>
                      <a:pt x="46803" y="11918"/>
                    </a:lnTo>
                    <a:lnTo>
                      <a:pt x="46409" y="11524"/>
                    </a:lnTo>
                    <a:lnTo>
                      <a:pt x="45976" y="11149"/>
                    </a:lnTo>
                    <a:lnTo>
                      <a:pt x="45543" y="10755"/>
                    </a:lnTo>
                    <a:lnTo>
                      <a:pt x="45070" y="10381"/>
                    </a:lnTo>
                    <a:lnTo>
                      <a:pt x="44577" y="9987"/>
                    </a:lnTo>
                    <a:lnTo>
                      <a:pt x="43809" y="9416"/>
                    </a:lnTo>
                    <a:lnTo>
                      <a:pt x="42982" y="8864"/>
                    </a:lnTo>
                    <a:lnTo>
                      <a:pt x="42115" y="8293"/>
                    </a:lnTo>
                    <a:lnTo>
                      <a:pt x="41189" y="7761"/>
                    </a:lnTo>
                    <a:lnTo>
                      <a:pt x="40224" y="7210"/>
                    </a:lnTo>
                    <a:lnTo>
                      <a:pt x="39220" y="6678"/>
                    </a:lnTo>
                    <a:lnTo>
                      <a:pt x="38176" y="6166"/>
                    </a:lnTo>
                    <a:lnTo>
                      <a:pt x="37092" y="5654"/>
                    </a:lnTo>
                    <a:lnTo>
                      <a:pt x="35969" y="5161"/>
                    </a:lnTo>
                    <a:lnTo>
                      <a:pt x="34807" y="4669"/>
                    </a:lnTo>
                    <a:lnTo>
                      <a:pt x="33625" y="4196"/>
                    </a:lnTo>
                    <a:lnTo>
                      <a:pt x="32404" y="3763"/>
                    </a:lnTo>
                    <a:lnTo>
                      <a:pt x="31143" y="3329"/>
                    </a:lnTo>
                    <a:lnTo>
                      <a:pt x="29863" y="2916"/>
                    </a:lnTo>
                    <a:lnTo>
                      <a:pt x="28543" y="2502"/>
                    </a:lnTo>
                    <a:lnTo>
                      <a:pt x="27204" y="2147"/>
                    </a:lnTo>
                    <a:lnTo>
                      <a:pt x="26199" y="1872"/>
                    </a:lnTo>
                    <a:lnTo>
                      <a:pt x="25194" y="1635"/>
                    </a:lnTo>
                    <a:lnTo>
                      <a:pt x="24209" y="1399"/>
                    </a:lnTo>
                    <a:lnTo>
                      <a:pt x="23225" y="1202"/>
                    </a:lnTo>
                    <a:lnTo>
                      <a:pt x="22240" y="1005"/>
                    </a:lnTo>
                    <a:lnTo>
                      <a:pt x="21294" y="828"/>
                    </a:lnTo>
                    <a:lnTo>
                      <a:pt x="20329" y="670"/>
                    </a:lnTo>
                    <a:lnTo>
                      <a:pt x="19383" y="532"/>
                    </a:lnTo>
                    <a:lnTo>
                      <a:pt x="18458" y="414"/>
                    </a:lnTo>
                    <a:lnTo>
                      <a:pt x="17551" y="296"/>
                    </a:lnTo>
                    <a:lnTo>
                      <a:pt x="16645" y="217"/>
                    </a:lnTo>
                    <a:lnTo>
                      <a:pt x="15759" y="138"/>
                    </a:lnTo>
                    <a:lnTo>
                      <a:pt x="14873" y="79"/>
                    </a:lnTo>
                    <a:lnTo>
                      <a:pt x="14026" y="40"/>
                    </a:lnTo>
                    <a:lnTo>
                      <a:pt x="13178" y="20"/>
                    </a:lnTo>
                    <a:lnTo>
                      <a:pt x="123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9"/>
              <p:cNvSpPr/>
              <p:nvPr/>
            </p:nvSpPr>
            <p:spPr>
              <a:xfrm>
                <a:off x="2675350" y="238125"/>
                <a:ext cx="763825" cy="1128725"/>
              </a:xfrm>
              <a:custGeom>
                <a:avLst/>
                <a:gdLst/>
                <a:ahLst/>
                <a:cxnLst/>
                <a:rect l="l" t="t" r="r" b="b"/>
                <a:pathLst>
                  <a:path w="30553" h="45149" extrusionOk="0">
                    <a:moveTo>
                      <a:pt x="4728" y="1202"/>
                    </a:moveTo>
                    <a:lnTo>
                      <a:pt x="5122" y="1221"/>
                    </a:lnTo>
                    <a:lnTo>
                      <a:pt x="5556" y="1280"/>
                    </a:lnTo>
                    <a:lnTo>
                      <a:pt x="5989" y="1379"/>
                    </a:lnTo>
                    <a:lnTo>
                      <a:pt x="6442" y="1497"/>
                    </a:lnTo>
                    <a:lnTo>
                      <a:pt x="6876" y="1655"/>
                    </a:lnTo>
                    <a:lnTo>
                      <a:pt x="7289" y="1812"/>
                    </a:lnTo>
                    <a:lnTo>
                      <a:pt x="7742" y="2029"/>
                    </a:lnTo>
                    <a:lnTo>
                      <a:pt x="8195" y="2246"/>
                    </a:lnTo>
                    <a:lnTo>
                      <a:pt x="8648" y="2521"/>
                    </a:lnTo>
                    <a:lnTo>
                      <a:pt x="9121" y="2797"/>
                    </a:lnTo>
                    <a:lnTo>
                      <a:pt x="9614" y="3112"/>
                    </a:lnTo>
                    <a:lnTo>
                      <a:pt x="10106" y="3447"/>
                    </a:lnTo>
                    <a:lnTo>
                      <a:pt x="10855" y="4018"/>
                    </a:lnTo>
                    <a:lnTo>
                      <a:pt x="11623" y="4629"/>
                    </a:lnTo>
                    <a:lnTo>
                      <a:pt x="12391" y="5299"/>
                    </a:lnTo>
                    <a:lnTo>
                      <a:pt x="13179" y="6028"/>
                    </a:lnTo>
                    <a:lnTo>
                      <a:pt x="13967" y="6816"/>
                    </a:lnTo>
                    <a:lnTo>
                      <a:pt x="14755" y="7643"/>
                    </a:lnTo>
                    <a:lnTo>
                      <a:pt x="15562" y="8529"/>
                    </a:lnTo>
                    <a:lnTo>
                      <a:pt x="16350" y="9455"/>
                    </a:lnTo>
                    <a:lnTo>
                      <a:pt x="17158" y="10420"/>
                    </a:lnTo>
                    <a:lnTo>
                      <a:pt x="17946" y="11445"/>
                    </a:lnTo>
                    <a:lnTo>
                      <a:pt x="18754" y="12489"/>
                    </a:lnTo>
                    <a:lnTo>
                      <a:pt x="19522" y="13592"/>
                    </a:lnTo>
                    <a:lnTo>
                      <a:pt x="20310" y="14734"/>
                    </a:lnTo>
                    <a:lnTo>
                      <a:pt x="21078" y="15916"/>
                    </a:lnTo>
                    <a:lnTo>
                      <a:pt x="21826" y="17118"/>
                    </a:lnTo>
                    <a:lnTo>
                      <a:pt x="22555" y="18378"/>
                    </a:lnTo>
                    <a:lnTo>
                      <a:pt x="23363" y="19797"/>
                    </a:lnTo>
                    <a:lnTo>
                      <a:pt x="24111" y="21215"/>
                    </a:lnTo>
                    <a:lnTo>
                      <a:pt x="24821" y="22633"/>
                    </a:lnTo>
                    <a:lnTo>
                      <a:pt x="25471" y="24012"/>
                    </a:lnTo>
                    <a:lnTo>
                      <a:pt x="26081" y="25391"/>
                    </a:lnTo>
                    <a:lnTo>
                      <a:pt x="26633" y="26750"/>
                    </a:lnTo>
                    <a:lnTo>
                      <a:pt x="27145" y="28090"/>
                    </a:lnTo>
                    <a:lnTo>
                      <a:pt x="27598" y="29409"/>
                    </a:lnTo>
                    <a:lnTo>
                      <a:pt x="28012" y="30670"/>
                    </a:lnTo>
                    <a:lnTo>
                      <a:pt x="28366" y="31911"/>
                    </a:lnTo>
                    <a:lnTo>
                      <a:pt x="28662" y="33113"/>
                    </a:lnTo>
                    <a:lnTo>
                      <a:pt x="28898" y="34275"/>
                    </a:lnTo>
                    <a:lnTo>
                      <a:pt x="29095" y="35378"/>
                    </a:lnTo>
                    <a:lnTo>
                      <a:pt x="29174" y="35930"/>
                    </a:lnTo>
                    <a:lnTo>
                      <a:pt x="29233" y="36442"/>
                    </a:lnTo>
                    <a:lnTo>
                      <a:pt x="29272" y="36954"/>
                    </a:lnTo>
                    <a:lnTo>
                      <a:pt x="29312" y="37446"/>
                    </a:lnTo>
                    <a:lnTo>
                      <a:pt x="29331" y="37939"/>
                    </a:lnTo>
                    <a:lnTo>
                      <a:pt x="29331" y="38392"/>
                    </a:lnTo>
                    <a:lnTo>
                      <a:pt x="29331" y="38884"/>
                    </a:lnTo>
                    <a:lnTo>
                      <a:pt x="29312" y="39357"/>
                    </a:lnTo>
                    <a:lnTo>
                      <a:pt x="29272" y="39810"/>
                    </a:lnTo>
                    <a:lnTo>
                      <a:pt x="29213" y="40244"/>
                    </a:lnTo>
                    <a:lnTo>
                      <a:pt x="29134" y="40657"/>
                    </a:lnTo>
                    <a:lnTo>
                      <a:pt x="29056" y="41031"/>
                    </a:lnTo>
                    <a:lnTo>
                      <a:pt x="28938" y="41406"/>
                    </a:lnTo>
                    <a:lnTo>
                      <a:pt x="28819" y="41741"/>
                    </a:lnTo>
                    <a:lnTo>
                      <a:pt x="28701" y="42056"/>
                    </a:lnTo>
                    <a:lnTo>
                      <a:pt x="28544" y="42332"/>
                    </a:lnTo>
                    <a:lnTo>
                      <a:pt x="28386" y="42607"/>
                    </a:lnTo>
                    <a:lnTo>
                      <a:pt x="28209" y="42844"/>
                    </a:lnTo>
                    <a:lnTo>
                      <a:pt x="28031" y="43060"/>
                    </a:lnTo>
                    <a:lnTo>
                      <a:pt x="27834" y="43238"/>
                    </a:lnTo>
                    <a:lnTo>
                      <a:pt x="27618" y="43415"/>
                    </a:lnTo>
                    <a:lnTo>
                      <a:pt x="27381" y="43553"/>
                    </a:lnTo>
                    <a:lnTo>
                      <a:pt x="27224" y="43651"/>
                    </a:lnTo>
                    <a:lnTo>
                      <a:pt x="27046" y="43730"/>
                    </a:lnTo>
                    <a:lnTo>
                      <a:pt x="26849" y="43789"/>
                    </a:lnTo>
                    <a:lnTo>
                      <a:pt x="26653" y="43848"/>
                    </a:lnTo>
                    <a:lnTo>
                      <a:pt x="26456" y="43888"/>
                    </a:lnTo>
                    <a:lnTo>
                      <a:pt x="26259" y="43927"/>
                    </a:lnTo>
                    <a:lnTo>
                      <a:pt x="26042" y="43947"/>
                    </a:lnTo>
                    <a:lnTo>
                      <a:pt x="25825" y="43947"/>
                    </a:lnTo>
                    <a:lnTo>
                      <a:pt x="25412" y="43927"/>
                    </a:lnTo>
                    <a:lnTo>
                      <a:pt x="24998" y="43888"/>
                    </a:lnTo>
                    <a:lnTo>
                      <a:pt x="24565" y="43789"/>
                    </a:lnTo>
                    <a:lnTo>
                      <a:pt x="24092" y="43651"/>
                    </a:lnTo>
                    <a:lnTo>
                      <a:pt x="23678" y="43513"/>
                    </a:lnTo>
                    <a:lnTo>
                      <a:pt x="23245" y="43336"/>
                    </a:lnTo>
                    <a:lnTo>
                      <a:pt x="22811" y="43139"/>
                    </a:lnTo>
                    <a:lnTo>
                      <a:pt x="22358" y="42903"/>
                    </a:lnTo>
                    <a:lnTo>
                      <a:pt x="21886" y="42647"/>
                    </a:lnTo>
                    <a:lnTo>
                      <a:pt x="21413" y="42351"/>
                    </a:lnTo>
                    <a:lnTo>
                      <a:pt x="20940" y="42036"/>
                    </a:lnTo>
                    <a:lnTo>
                      <a:pt x="20448" y="41701"/>
                    </a:lnTo>
                    <a:lnTo>
                      <a:pt x="19699" y="41150"/>
                    </a:lnTo>
                    <a:lnTo>
                      <a:pt x="18931" y="40519"/>
                    </a:lnTo>
                    <a:lnTo>
                      <a:pt x="18163" y="39850"/>
                    </a:lnTo>
                    <a:lnTo>
                      <a:pt x="17375" y="39121"/>
                    </a:lnTo>
                    <a:lnTo>
                      <a:pt x="16587" y="38352"/>
                    </a:lnTo>
                    <a:lnTo>
                      <a:pt x="15799" y="37505"/>
                    </a:lnTo>
                    <a:lnTo>
                      <a:pt x="14991" y="36639"/>
                    </a:lnTo>
                    <a:lnTo>
                      <a:pt x="14184" y="35713"/>
                    </a:lnTo>
                    <a:lnTo>
                      <a:pt x="13396" y="34728"/>
                    </a:lnTo>
                    <a:lnTo>
                      <a:pt x="12588" y="33723"/>
                    </a:lnTo>
                    <a:lnTo>
                      <a:pt x="11800" y="32660"/>
                    </a:lnTo>
                    <a:lnTo>
                      <a:pt x="11012" y="31557"/>
                    </a:lnTo>
                    <a:lnTo>
                      <a:pt x="10244" y="30414"/>
                    </a:lnTo>
                    <a:lnTo>
                      <a:pt x="9476" y="29252"/>
                    </a:lnTo>
                    <a:lnTo>
                      <a:pt x="8727" y="28031"/>
                    </a:lnTo>
                    <a:lnTo>
                      <a:pt x="7998" y="26790"/>
                    </a:lnTo>
                    <a:lnTo>
                      <a:pt x="7191" y="25352"/>
                    </a:lnTo>
                    <a:lnTo>
                      <a:pt x="6442" y="23933"/>
                    </a:lnTo>
                    <a:lnTo>
                      <a:pt x="5733" y="22535"/>
                    </a:lnTo>
                    <a:lnTo>
                      <a:pt x="5083" y="21136"/>
                    </a:lnTo>
                    <a:lnTo>
                      <a:pt x="4472" y="19757"/>
                    </a:lnTo>
                    <a:lnTo>
                      <a:pt x="3901" y="18398"/>
                    </a:lnTo>
                    <a:lnTo>
                      <a:pt x="3409" y="17059"/>
                    </a:lnTo>
                    <a:lnTo>
                      <a:pt x="2956" y="15759"/>
                    </a:lnTo>
                    <a:lnTo>
                      <a:pt x="2542" y="14478"/>
                    </a:lnTo>
                    <a:lnTo>
                      <a:pt x="2187" y="13237"/>
                    </a:lnTo>
                    <a:lnTo>
                      <a:pt x="1892" y="12036"/>
                    </a:lnTo>
                    <a:lnTo>
                      <a:pt x="1655" y="10873"/>
                    </a:lnTo>
                    <a:lnTo>
                      <a:pt x="1458" y="9770"/>
                    </a:lnTo>
                    <a:lnTo>
                      <a:pt x="1380" y="9238"/>
                    </a:lnTo>
                    <a:lnTo>
                      <a:pt x="1321" y="8707"/>
                    </a:lnTo>
                    <a:lnTo>
                      <a:pt x="1262" y="8194"/>
                    </a:lnTo>
                    <a:lnTo>
                      <a:pt x="1242" y="7702"/>
                    </a:lnTo>
                    <a:lnTo>
                      <a:pt x="1222" y="7229"/>
                    </a:lnTo>
                    <a:lnTo>
                      <a:pt x="1202" y="6757"/>
                    </a:lnTo>
                    <a:lnTo>
                      <a:pt x="1222" y="6264"/>
                    </a:lnTo>
                    <a:lnTo>
                      <a:pt x="1242" y="5791"/>
                    </a:lnTo>
                    <a:lnTo>
                      <a:pt x="1281" y="5338"/>
                    </a:lnTo>
                    <a:lnTo>
                      <a:pt x="1340" y="4905"/>
                    </a:lnTo>
                    <a:lnTo>
                      <a:pt x="1419" y="4511"/>
                    </a:lnTo>
                    <a:lnTo>
                      <a:pt x="1498" y="4117"/>
                    </a:lnTo>
                    <a:lnTo>
                      <a:pt x="1596" y="3762"/>
                    </a:lnTo>
                    <a:lnTo>
                      <a:pt x="1715" y="3427"/>
                    </a:lnTo>
                    <a:lnTo>
                      <a:pt x="1852" y="3112"/>
                    </a:lnTo>
                    <a:lnTo>
                      <a:pt x="2010" y="2817"/>
                    </a:lnTo>
                    <a:lnTo>
                      <a:pt x="2168" y="2561"/>
                    </a:lnTo>
                    <a:lnTo>
                      <a:pt x="2345" y="2324"/>
                    </a:lnTo>
                    <a:lnTo>
                      <a:pt x="2522" y="2108"/>
                    </a:lnTo>
                    <a:lnTo>
                      <a:pt x="2719" y="1911"/>
                    </a:lnTo>
                    <a:lnTo>
                      <a:pt x="2936" y="1733"/>
                    </a:lnTo>
                    <a:lnTo>
                      <a:pt x="3153" y="1596"/>
                    </a:lnTo>
                    <a:lnTo>
                      <a:pt x="3330" y="1497"/>
                    </a:lnTo>
                    <a:lnTo>
                      <a:pt x="3507" y="1418"/>
                    </a:lnTo>
                    <a:lnTo>
                      <a:pt x="3704" y="1359"/>
                    </a:lnTo>
                    <a:lnTo>
                      <a:pt x="3881" y="1300"/>
                    </a:lnTo>
                    <a:lnTo>
                      <a:pt x="4098" y="1261"/>
                    </a:lnTo>
                    <a:lnTo>
                      <a:pt x="4295" y="1221"/>
                    </a:lnTo>
                    <a:lnTo>
                      <a:pt x="4512" y="1202"/>
                    </a:lnTo>
                    <a:close/>
                    <a:moveTo>
                      <a:pt x="4453" y="0"/>
                    </a:moveTo>
                    <a:lnTo>
                      <a:pt x="4157" y="39"/>
                    </a:lnTo>
                    <a:lnTo>
                      <a:pt x="3881" y="79"/>
                    </a:lnTo>
                    <a:lnTo>
                      <a:pt x="3606" y="138"/>
                    </a:lnTo>
                    <a:lnTo>
                      <a:pt x="3330" y="217"/>
                    </a:lnTo>
                    <a:lnTo>
                      <a:pt x="3054" y="315"/>
                    </a:lnTo>
                    <a:lnTo>
                      <a:pt x="2798" y="414"/>
                    </a:lnTo>
                    <a:lnTo>
                      <a:pt x="2562" y="552"/>
                    </a:lnTo>
                    <a:lnTo>
                      <a:pt x="2227" y="768"/>
                    </a:lnTo>
                    <a:lnTo>
                      <a:pt x="1931" y="1005"/>
                    </a:lnTo>
                    <a:lnTo>
                      <a:pt x="1655" y="1280"/>
                    </a:lnTo>
                    <a:lnTo>
                      <a:pt x="1399" y="1576"/>
                    </a:lnTo>
                    <a:lnTo>
                      <a:pt x="1222" y="1812"/>
                    </a:lnTo>
                    <a:lnTo>
                      <a:pt x="1045" y="2068"/>
                    </a:lnTo>
                    <a:lnTo>
                      <a:pt x="907" y="2324"/>
                    </a:lnTo>
                    <a:lnTo>
                      <a:pt x="769" y="2600"/>
                    </a:lnTo>
                    <a:lnTo>
                      <a:pt x="631" y="2896"/>
                    </a:lnTo>
                    <a:lnTo>
                      <a:pt x="533" y="3191"/>
                    </a:lnTo>
                    <a:lnTo>
                      <a:pt x="414" y="3506"/>
                    </a:lnTo>
                    <a:lnTo>
                      <a:pt x="336" y="3821"/>
                    </a:lnTo>
                    <a:lnTo>
                      <a:pt x="257" y="4156"/>
                    </a:lnTo>
                    <a:lnTo>
                      <a:pt x="178" y="4491"/>
                    </a:lnTo>
                    <a:lnTo>
                      <a:pt x="139" y="4846"/>
                    </a:lnTo>
                    <a:lnTo>
                      <a:pt x="80" y="5220"/>
                    </a:lnTo>
                    <a:lnTo>
                      <a:pt x="21" y="5969"/>
                    </a:lnTo>
                    <a:lnTo>
                      <a:pt x="1" y="6757"/>
                    </a:lnTo>
                    <a:lnTo>
                      <a:pt x="21" y="7249"/>
                    </a:lnTo>
                    <a:lnTo>
                      <a:pt x="40" y="7781"/>
                    </a:lnTo>
                    <a:lnTo>
                      <a:pt x="80" y="8293"/>
                    </a:lnTo>
                    <a:lnTo>
                      <a:pt x="119" y="8845"/>
                    </a:lnTo>
                    <a:lnTo>
                      <a:pt x="178" y="9396"/>
                    </a:lnTo>
                    <a:lnTo>
                      <a:pt x="257" y="9948"/>
                    </a:lnTo>
                    <a:lnTo>
                      <a:pt x="454" y="11110"/>
                    </a:lnTo>
                    <a:lnTo>
                      <a:pt x="651" y="11996"/>
                    </a:lnTo>
                    <a:lnTo>
                      <a:pt x="868" y="12922"/>
                    </a:lnTo>
                    <a:lnTo>
                      <a:pt x="1104" y="13868"/>
                    </a:lnTo>
                    <a:lnTo>
                      <a:pt x="1380" y="14833"/>
                    </a:lnTo>
                    <a:lnTo>
                      <a:pt x="1695" y="15798"/>
                    </a:lnTo>
                    <a:lnTo>
                      <a:pt x="2030" y="16803"/>
                    </a:lnTo>
                    <a:lnTo>
                      <a:pt x="2404" y="17807"/>
                    </a:lnTo>
                    <a:lnTo>
                      <a:pt x="2798" y="18832"/>
                    </a:lnTo>
                    <a:lnTo>
                      <a:pt x="3212" y="19876"/>
                    </a:lnTo>
                    <a:lnTo>
                      <a:pt x="3665" y="20920"/>
                    </a:lnTo>
                    <a:lnTo>
                      <a:pt x="4137" y="21983"/>
                    </a:lnTo>
                    <a:lnTo>
                      <a:pt x="4650" y="23067"/>
                    </a:lnTo>
                    <a:lnTo>
                      <a:pt x="5181" y="24130"/>
                    </a:lnTo>
                    <a:lnTo>
                      <a:pt x="5733" y="25214"/>
                    </a:lnTo>
                    <a:lnTo>
                      <a:pt x="6324" y="26297"/>
                    </a:lnTo>
                    <a:lnTo>
                      <a:pt x="6954" y="27381"/>
                    </a:lnTo>
                    <a:lnTo>
                      <a:pt x="7526" y="28365"/>
                    </a:lnTo>
                    <a:lnTo>
                      <a:pt x="8097" y="29311"/>
                    </a:lnTo>
                    <a:lnTo>
                      <a:pt x="8688" y="30237"/>
                    </a:lnTo>
                    <a:lnTo>
                      <a:pt x="9279" y="31143"/>
                    </a:lnTo>
                    <a:lnTo>
                      <a:pt x="9870" y="32029"/>
                    </a:lnTo>
                    <a:lnTo>
                      <a:pt x="10480" y="32896"/>
                    </a:lnTo>
                    <a:lnTo>
                      <a:pt x="11091" y="33743"/>
                    </a:lnTo>
                    <a:lnTo>
                      <a:pt x="11721" y="34551"/>
                    </a:lnTo>
                    <a:lnTo>
                      <a:pt x="12332" y="35339"/>
                    </a:lnTo>
                    <a:lnTo>
                      <a:pt x="12962" y="36107"/>
                    </a:lnTo>
                    <a:lnTo>
                      <a:pt x="13573" y="36855"/>
                    </a:lnTo>
                    <a:lnTo>
                      <a:pt x="14203" y="37565"/>
                    </a:lnTo>
                    <a:lnTo>
                      <a:pt x="14834" y="38254"/>
                    </a:lnTo>
                    <a:lnTo>
                      <a:pt x="15464" y="38904"/>
                    </a:lnTo>
                    <a:lnTo>
                      <a:pt x="16075" y="39534"/>
                    </a:lnTo>
                    <a:lnTo>
                      <a:pt x="16705" y="40145"/>
                    </a:lnTo>
                    <a:lnTo>
                      <a:pt x="17316" y="40716"/>
                    </a:lnTo>
                    <a:lnTo>
                      <a:pt x="17926" y="41248"/>
                    </a:lnTo>
                    <a:lnTo>
                      <a:pt x="18537" y="41760"/>
                    </a:lnTo>
                    <a:lnTo>
                      <a:pt x="19147" y="42233"/>
                    </a:lnTo>
                    <a:lnTo>
                      <a:pt x="19738" y="42686"/>
                    </a:lnTo>
                    <a:lnTo>
                      <a:pt x="20349" y="43100"/>
                    </a:lnTo>
                    <a:lnTo>
                      <a:pt x="20920" y="43474"/>
                    </a:lnTo>
                    <a:lnTo>
                      <a:pt x="21511" y="43809"/>
                    </a:lnTo>
                    <a:lnTo>
                      <a:pt x="22083" y="44104"/>
                    </a:lnTo>
                    <a:lnTo>
                      <a:pt x="22634" y="44380"/>
                    </a:lnTo>
                    <a:lnTo>
                      <a:pt x="23186" y="44617"/>
                    </a:lnTo>
                    <a:lnTo>
                      <a:pt x="23737" y="44794"/>
                    </a:lnTo>
                    <a:lnTo>
                      <a:pt x="24269" y="44951"/>
                    </a:lnTo>
                    <a:lnTo>
                      <a:pt x="24801" y="45070"/>
                    </a:lnTo>
                    <a:lnTo>
                      <a:pt x="25313" y="45129"/>
                    </a:lnTo>
                    <a:lnTo>
                      <a:pt x="25825" y="45148"/>
                    </a:lnTo>
                    <a:lnTo>
                      <a:pt x="26101" y="45148"/>
                    </a:lnTo>
                    <a:lnTo>
                      <a:pt x="26396" y="45129"/>
                    </a:lnTo>
                    <a:lnTo>
                      <a:pt x="26672" y="45089"/>
                    </a:lnTo>
                    <a:lnTo>
                      <a:pt x="26948" y="45030"/>
                    </a:lnTo>
                    <a:lnTo>
                      <a:pt x="27224" y="44951"/>
                    </a:lnTo>
                    <a:lnTo>
                      <a:pt x="27480" y="44853"/>
                    </a:lnTo>
                    <a:lnTo>
                      <a:pt x="27736" y="44735"/>
                    </a:lnTo>
                    <a:lnTo>
                      <a:pt x="27992" y="44597"/>
                    </a:lnTo>
                    <a:lnTo>
                      <a:pt x="28327" y="44400"/>
                    </a:lnTo>
                    <a:lnTo>
                      <a:pt x="28622" y="44144"/>
                    </a:lnTo>
                    <a:lnTo>
                      <a:pt x="28898" y="43888"/>
                    </a:lnTo>
                    <a:lnTo>
                      <a:pt x="29154" y="43592"/>
                    </a:lnTo>
                    <a:lnTo>
                      <a:pt x="29331" y="43356"/>
                    </a:lnTo>
                    <a:lnTo>
                      <a:pt x="29489" y="43100"/>
                    </a:lnTo>
                    <a:lnTo>
                      <a:pt x="29647" y="42824"/>
                    </a:lnTo>
                    <a:lnTo>
                      <a:pt x="29785" y="42548"/>
                    </a:lnTo>
                    <a:lnTo>
                      <a:pt x="29903" y="42272"/>
                    </a:lnTo>
                    <a:lnTo>
                      <a:pt x="30021" y="41977"/>
                    </a:lnTo>
                    <a:lnTo>
                      <a:pt x="30119" y="41662"/>
                    </a:lnTo>
                    <a:lnTo>
                      <a:pt x="30218" y="41327"/>
                    </a:lnTo>
                    <a:lnTo>
                      <a:pt x="30297" y="41012"/>
                    </a:lnTo>
                    <a:lnTo>
                      <a:pt x="30356" y="40657"/>
                    </a:lnTo>
                    <a:lnTo>
                      <a:pt x="30415" y="40303"/>
                    </a:lnTo>
                    <a:lnTo>
                      <a:pt x="30474" y="39948"/>
                    </a:lnTo>
                    <a:lnTo>
                      <a:pt x="30533" y="39200"/>
                    </a:lnTo>
                    <a:lnTo>
                      <a:pt x="30553" y="38392"/>
                    </a:lnTo>
                    <a:lnTo>
                      <a:pt x="30533" y="37899"/>
                    </a:lnTo>
                    <a:lnTo>
                      <a:pt x="30513" y="37387"/>
                    </a:lnTo>
                    <a:lnTo>
                      <a:pt x="30474" y="36855"/>
                    </a:lnTo>
                    <a:lnTo>
                      <a:pt x="30435" y="36324"/>
                    </a:lnTo>
                    <a:lnTo>
                      <a:pt x="30356" y="35772"/>
                    </a:lnTo>
                    <a:lnTo>
                      <a:pt x="30277" y="35201"/>
                    </a:lnTo>
                    <a:lnTo>
                      <a:pt x="30080" y="34039"/>
                    </a:lnTo>
                    <a:lnTo>
                      <a:pt x="29903" y="33152"/>
                    </a:lnTo>
                    <a:lnTo>
                      <a:pt x="29686" y="32226"/>
                    </a:lnTo>
                    <a:lnTo>
                      <a:pt x="29430" y="31281"/>
                    </a:lnTo>
                    <a:lnTo>
                      <a:pt x="29154" y="30335"/>
                    </a:lnTo>
                    <a:lnTo>
                      <a:pt x="28859" y="29350"/>
                    </a:lnTo>
                    <a:lnTo>
                      <a:pt x="28524" y="28346"/>
                    </a:lnTo>
                    <a:lnTo>
                      <a:pt x="28150" y="27341"/>
                    </a:lnTo>
                    <a:lnTo>
                      <a:pt x="27756" y="26317"/>
                    </a:lnTo>
                    <a:lnTo>
                      <a:pt x="27342" y="25273"/>
                    </a:lnTo>
                    <a:lnTo>
                      <a:pt x="26889" y="24229"/>
                    </a:lnTo>
                    <a:lnTo>
                      <a:pt x="26416" y="23165"/>
                    </a:lnTo>
                    <a:lnTo>
                      <a:pt x="25904" y="22101"/>
                    </a:lnTo>
                    <a:lnTo>
                      <a:pt x="25372" y="21018"/>
                    </a:lnTo>
                    <a:lnTo>
                      <a:pt x="24801" y="19935"/>
                    </a:lnTo>
                    <a:lnTo>
                      <a:pt x="24230" y="18851"/>
                    </a:lnTo>
                    <a:lnTo>
                      <a:pt x="23599" y="17768"/>
                    </a:lnTo>
                    <a:lnTo>
                      <a:pt x="23028" y="16803"/>
                    </a:lnTo>
                    <a:lnTo>
                      <a:pt x="22457" y="15857"/>
                    </a:lnTo>
                    <a:lnTo>
                      <a:pt x="21866" y="14912"/>
                    </a:lnTo>
                    <a:lnTo>
                      <a:pt x="21275" y="14005"/>
                    </a:lnTo>
                    <a:lnTo>
                      <a:pt x="20664" y="13119"/>
                    </a:lnTo>
                    <a:lnTo>
                      <a:pt x="20073" y="12252"/>
                    </a:lnTo>
                    <a:lnTo>
                      <a:pt x="19443" y="11425"/>
                    </a:lnTo>
                    <a:lnTo>
                      <a:pt x="18832" y="10598"/>
                    </a:lnTo>
                    <a:lnTo>
                      <a:pt x="18222" y="9810"/>
                    </a:lnTo>
                    <a:lnTo>
                      <a:pt x="17591" y="9041"/>
                    </a:lnTo>
                    <a:lnTo>
                      <a:pt x="16961" y="8313"/>
                    </a:lnTo>
                    <a:lnTo>
                      <a:pt x="16350" y="7584"/>
                    </a:lnTo>
                    <a:lnTo>
                      <a:pt x="15720" y="6894"/>
                    </a:lnTo>
                    <a:lnTo>
                      <a:pt x="15090" y="6244"/>
                    </a:lnTo>
                    <a:lnTo>
                      <a:pt x="14479" y="5614"/>
                    </a:lnTo>
                    <a:lnTo>
                      <a:pt x="13849" y="5023"/>
                    </a:lnTo>
                    <a:lnTo>
                      <a:pt x="13238" y="4452"/>
                    </a:lnTo>
                    <a:lnTo>
                      <a:pt x="12627" y="3900"/>
                    </a:lnTo>
                    <a:lnTo>
                      <a:pt x="12017" y="3388"/>
                    </a:lnTo>
                    <a:lnTo>
                      <a:pt x="11406" y="2915"/>
                    </a:lnTo>
                    <a:lnTo>
                      <a:pt x="10795" y="2482"/>
                    </a:lnTo>
                    <a:lnTo>
                      <a:pt x="10205" y="2068"/>
                    </a:lnTo>
                    <a:lnTo>
                      <a:pt x="9633" y="1694"/>
                    </a:lnTo>
                    <a:lnTo>
                      <a:pt x="9042" y="1359"/>
                    </a:lnTo>
                    <a:lnTo>
                      <a:pt x="8471" y="1044"/>
                    </a:lnTo>
                    <a:lnTo>
                      <a:pt x="7920" y="768"/>
                    </a:lnTo>
                    <a:lnTo>
                      <a:pt x="7368" y="552"/>
                    </a:lnTo>
                    <a:lnTo>
                      <a:pt x="6816" y="355"/>
                    </a:lnTo>
                    <a:lnTo>
                      <a:pt x="6285" y="197"/>
                    </a:lnTo>
                    <a:lnTo>
                      <a:pt x="5753" y="98"/>
                    </a:lnTo>
                    <a:lnTo>
                      <a:pt x="5241" y="20"/>
                    </a:lnTo>
                    <a:lnTo>
                      <a:pt x="47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9"/>
              <p:cNvSpPr/>
              <p:nvPr/>
            </p:nvSpPr>
            <p:spPr>
              <a:xfrm>
                <a:off x="2492650" y="420825"/>
                <a:ext cx="1129225" cy="763325"/>
              </a:xfrm>
              <a:custGeom>
                <a:avLst/>
                <a:gdLst/>
                <a:ahLst/>
                <a:cxnLst/>
                <a:rect l="l" t="t" r="r" b="b"/>
                <a:pathLst>
                  <a:path w="45169" h="30533" extrusionOk="0">
                    <a:moveTo>
                      <a:pt x="38412" y="1202"/>
                    </a:moveTo>
                    <a:lnTo>
                      <a:pt x="38905" y="1221"/>
                    </a:lnTo>
                    <a:lnTo>
                      <a:pt x="39358" y="1241"/>
                    </a:lnTo>
                    <a:lnTo>
                      <a:pt x="39811" y="1280"/>
                    </a:lnTo>
                    <a:lnTo>
                      <a:pt x="40244" y="1340"/>
                    </a:lnTo>
                    <a:lnTo>
                      <a:pt x="40658" y="1399"/>
                    </a:lnTo>
                    <a:lnTo>
                      <a:pt x="41032" y="1497"/>
                    </a:lnTo>
                    <a:lnTo>
                      <a:pt x="41406" y="1596"/>
                    </a:lnTo>
                    <a:lnTo>
                      <a:pt x="41741" y="1714"/>
                    </a:lnTo>
                    <a:lnTo>
                      <a:pt x="42056" y="1852"/>
                    </a:lnTo>
                    <a:lnTo>
                      <a:pt x="42332" y="1990"/>
                    </a:lnTo>
                    <a:lnTo>
                      <a:pt x="42608" y="2167"/>
                    </a:lnTo>
                    <a:lnTo>
                      <a:pt x="42844" y="2324"/>
                    </a:lnTo>
                    <a:lnTo>
                      <a:pt x="43061" y="2521"/>
                    </a:lnTo>
                    <a:lnTo>
                      <a:pt x="43258" y="2718"/>
                    </a:lnTo>
                    <a:lnTo>
                      <a:pt x="43416" y="2935"/>
                    </a:lnTo>
                    <a:lnTo>
                      <a:pt x="43573" y="3152"/>
                    </a:lnTo>
                    <a:lnTo>
                      <a:pt x="43652" y="3329"/>
                    </a:lnTo>
                    <a:lnTo>
                      <a:pt x="43731" y="3506"/>
                    </a:lnTo>
                    <a:lnTo>
                      <a:pt x="43810" y="3684"/>
                    </a:lnTo>
                    <a:lnTo>
                      <a:pt x="43849" y="3881"/>
                    </a:lnTo>
                    <a:lnTo>
                      <a:pt x="43908" y="4078"/>
                    </a:lnTo>
                    <a:lnTo>
                      <a:pt x="43928" y="4294"/>
                    </a:lnTo>
                    <a:lnTo>
                      <a:pt x="43948" y="4511"/>
                    </a:lnTo>
                    <a:lnTo>
                      <a:pt x="43948" y="4728"/>
                    </a:lnTo>
                    <a:lnTo>
                      <a:pt x="43948" y="5122"/>
                    </a:lnTo>
                    <a:lnTo>
                      <a:pt x="43888" y="5535"/>
                    </a:lnTo>
                    <a:lnTo>
                      <a:pt x="43790" y="5988"/>
                    </a:lnTo>
                    <a:lnTo>
                      <a:pt x="43652" y="6441"/>
                    </a:lnTo>
                    <a:lnTo>
                      <a:pt x="43514" y="6855"/>
                    </a:lnTo>
                    <a:lnTo>
                      <a:pt x="43337" y="7288"/>
                    </a:lnTo>
                    <a:lnTo>
                      <a:pt x="43140" y="7741"/>
                    </a:lnTo>
                    <a:lnTo>
                      <a:pt x="42903" y="8195"/>
                    </a:lnTo>
                    <a:lnTo>
                      <a:pt x="42647" y="8648"/>
                    </a:lnTo>
                    <a:lnTo>
                      <a:pt x="42352" y="9120"/>
                    </a:lnTo>
                    <a:lnTo>
                      <a:pt x="42037" y="9613"/>
                    </a:lnTo>
                    <a:lnTo>
                      <a:pt x="41702" y="10105"/>
                    </a:lnTo>
                    <a:lnTo>
                      <a:pt x="41150" y="10854"/>
                    </a:lnTo>
                    <a:lnTo>
                      <a:pt x="40520" y="11602"/>
                    </a:lnTo>
                    <a:lnTo>
                      <a:pt x="39850" y="12390"/>
                    </a:lnTo>
                    <a:lnTo>
                      <a:pt x="39121" y="13158"/>
                    </a:lnTo>
                    <a:lnTo>
                      <a:pt x="38353" y="13966"/>
                    </a:lnTo>
                    <a:lnTo>
                      <a:pt x="37526" y="14754"/>
                    </a:lnTo>
                    <a:lnTo>
                      <a:pt x="36639" y="15562"/>
                    </a:lnTo>
                    <a:lnTo>
                      <a:pt x="35714" y="16350"/>
                    </a:lnTo>
                    <a:lnTo>
                      <a:pt x="34748" y="17157"/>
                    </a:lnTo>
                    <a:lnTo>
                      <a:pt x="33724" y="17945"/>
                    </a:lnTo>
                    <a:lnTo>
                      <a:pt x="32660" y="18733"/>
                    </a:lnTo>
                    <a:lnTo>
                      <a:pt x="31557" y="19521"/>
                    </a:lnTo>
                    <a:lnTo>
                      <a:pt x="30435" y="20309"/>
                    </a:lnTo>
                    <a:lnTo>
                      <a:pt x="29253" y="21057"/>
                    </a:lnTo>
                    <a:lnTo>
                      <a:pt x="28031" y="21826"/>
                    </a:lnTo>
                    <a:lnTo>
                      <a:pt x="26790" y="22555"/>
                    </a:lnTo>
                    <a:lnTo>
                      <a:pt x="25372" y="23362"/>
                    </a:lnTo>
                    <a:lnTo>
                      <a:pt x="23954" y="24111"/>
                    </a:lnTo>
                    <a:lnTo>
                      <a:pt x="22536" y="24820"/>
                    </a:lnTo>
                    <a:lnTo>
                      <a:pt x="21137" y="25470"/>
                    </a:lnTo>
                    <a:lnTo>
                      <a:pt x="19758" y="26081"/>
                    </a:lnTo>
                    <a:lnTo>
                      <a:pt x="18399" y="26632"/>
                    </a:lnTo>
                    <a:lnTo>
                      <a:pt x="17059" y="27144"/>
                    </a:lnTo>
                    <a:lnTo>
                      <a:pt x="15759" y="27597"/>
                    </a:lnTo>
                    <a:lnTo>
                      <a:pt x="14479" y="28011"/>
                    </a:lnTo>
                    <a:lnTo>
                      <a:pt x="13238" y="28346"/>
                    </a:lnTo>
                    <a:lnTo>
                      <a:pt x="12036" y="28661"/>
                    </a:lnTo>
                    <a:lnTo>
                      <a:pt x="10894" y="28897"/>
                    </a:lnTo>
                    <a:lnTo>
                      <a:pt x="9771" y="29094"/>
                    </a:lnTo>
                    <a:lnTo>
                      <a:pt x="9239" y="29173"/>
                    </a:lnTo>
                    <a:lnTo>
                      <a:pt x="8707" y="29232"/>
                    </a:lnTo>
                    <a:lnTo>
                      <a:pt x="8195" y="29272"/>
                    </a:lnTo>
                    <a:lnTo>
                      <a:pt x="7703" y="29311"/>
                    </a:lnTo>
                    <a:lnTo>
                      <a:pt x="7230" y="29331"/>
                    </a:lnTo>
                    <a:lnTo>
                      <a:pt x="6265" y="29331"/>
                    </a:lnTo>
                    <a:lnTo>
                      <a:pt x="5792" y="29311"/>
                    </a:lnTo>
                    <a:lnTo>
                      <a:pt x="5339" y="29272"/>
                    </a:lnTo>
                    <a:lnTo>
                      <a:pt x="4925" y="29213"/>
                    </a:lnTo>
                    <a:lnTo>
                      <a:pt x="4512" y="29134"/>
                    </a:lnTo>
                    <a:lnTo>
                      <a:pt x="4118" y="29035"/>
                    </a:lnTo>
                    <a:lnTo>
                      <a:pt x="3763" y="28937"/>
                    </a:lnTo>
                    <a:lnTo>
                      <a:pt x="3428" y="28819"/>
                    </a:lnTo>
                    <a:lnTo>
                      <a:pt x="3113" y="28681"/>
                    </a:lnTo>
                    <a:lnTo>
                      <a:pt x="2818" y="28543"/>
                    </a:lnTo>
                    <a:lnTo>
                      <a:pt x="2562" y="28385"/>
                    </a:lnTo>
                    <a:lnTo>
                      <a:pt x="2325" y="28208"/>
                    </a:lnTo>
                    <a:lnTo>
                      <a:pt x="2109" y="28031"/>
                    </a:lnTo>
                    <a:lnTo>
                      <a:pt x="1912" y="27814"/>
                    </a:lnTo>
                    <a:lnTo>
                      <a:pt x="1754" y="27617"/>
                    </a:lnTo>
                    <a:lnTo>
                      <a:pt x="1596" y="27381"/>
                    </a:lnTo>
                    <a:lnTo>
                      <a:pt x="1518" y="27203"/>
                    </a:lnTo>
                    <a:lnTo>
                      <a:pt x="1439" y="27026"/>
                    </a:lnTo>
                    <a:lnTo>
                      <a:pt x="1360" y="26849"/>
                    </a:lnTo>
                    <a:lnTo>
                      <a:pt x="1301" y="26652"/>
                    </a:lnTo>
                    <a:lnTo>
                      <a:pt x="1261" y="26455"/>
                    </a:lnTo>
                    <a:lnTo>
                      <a:pt x="1242" y="26258"/>
                    </a:lnTo>
                    <a:lnTo>
                      <a:pt x="1222" y="26041"/>
                    </a:lnTo>
                    <a:lnTo>
                      <a:pt x="1202" y="25805"/>
                    </a:lnTo>
                    <a:lnTo>
                      <a:pt x="1222" y="25411"/>
                    </a:lnTo>
                    <a:lnTo>
                      <a:pt x="1281" y="24997"/>
                    </a:lnTo>
                    <a:lnTo>
                      <a:pt x="1380" y="24564"/>
                    </a:lnTo>
                    <a:lnTo>
                      <a:pt x="1498" y="24091"/>
                    </a:lnTo>
                    <a:lnTo>
                      <a:pt x="1655" y="23677"/>
                    </a:lnTo>
                    <a:lnTo>
                      <a:pt x="1833" y="23244"/>
                    </a:lnTo>
                    <a:lnTo>
                      <a:pt x="2030" y="22811"/>
                    </a:lnTo>
                    <a:lnTo>
                      <a:pt x="2266" y="22358"/>
                    </a:lnTo>
                    <a:lnTo>
                      <a:pt x="2522" y="21885"/>
                    </a:lnTo>
                    <a:lnTo>
                      <a:pt x="2798" y="21412"/>
                    </a:lnTo>
                    <a:lnTo>
                      <a:pt x="3113" y="20939"/>
                    </a:lnTo>
                    <a:lnTo>
                      <a:pt x="3468" y="20447"/>
                    </a:lnTo>
                    <a:lnTo>
                      <a:pt x="4019" y="19698"/>
                    </a:lnTo>
                    <a:lnTo>
                      <a:pt x="4630" y="18930"/>
                    </a:lnTo>
                    <a:lnTo>
                      <a:pt x="5319" y="18162"/>
                    </a:lnTo>
                    <a:lnTo>
                      <a:pt x="6028" y="17374"/>
                    </a:lnTo>
                    <a:lnTo>
                      <a:pt x="6816" y="16586"/>
                    </a:lnTo>
                    <a:lnTo>
                      <a:pt x="7644" y="15778"/>
                    </a:lnTo>
                    <a:lnTo>
                      <a:pt x="8530" y="14990"/>
                    </a:lnTo>
                    <a:lnTo>
                      <a:pt x="9456" y="14183"/>
                    </a:lnTo>
                    <a:lnTo>
                      <a:pt x="10421" y="13395"/>
                    </a:lnTo>
                    <a:lnTo>
                      <a:pt x="11445" y="12587"/>
                    </a:lnTo>
                    <a:lnTo>
                      <a:pt x="12509" y="11799"/>
                    </a:lnTo>
                    <a:lnTo>
                      <a:pt x="13593" y="11011"/>
                    </a:lnTo>
                    <a:lnTo>
                      <a:pt x="14735" y="10243"/>
                    </a:lnTo>
                    <a:lnTo>
                      <a:pt x="15917" y="9475"/>
                    </a:lnTo>
                    <a:lnTo>
                      <a:pt x="17138" y="8726"/>
                    </a:lnTo>
                    <a:lnTo>
                      <a:pt x="18379" y="7978"/>
                    </a:lnTo>
                    <a:lnTo>
                      <a:pt x="19797" y="7190"/>
                    </a:lnTo>
                    <a:lnTo>
                      <a:pt x="21216" y="6422"/>
                    </a:lnTo>
                    <a:lnTo>
                      <a:pt x="22634" y="5732"/>
                    </a:lnTo>
                    <a:lnTo>
                      <a:pt x="24033" y="5063"/>
                    </a:lnTo>
                    <a:lnTo>
                      <a:pt x="25411" y="4452"/>
                    </a:lnTo>
                    <a:lnTo>
                      <a:pt x="26771" y="3900"/>
                    </a:lnTo>
                    <a:lnTo>
                      <a:pt x="28090" y="3388"/>
                    </a:lnTo>
                    <a:lnTo>
                      <a:pt x="29410" y="2935"/>
                    </a:lnTo>
                    <a:lnTo>
                      <a:pt x="30691" y="2541"/>
                    </a:lnTo>
                    <a:lnTo>
                      <a:pt x="31912" y="2187"/>
                    </a:lnTo>
                    <a:lnTo>
                      <a:pt x="33113" y="1891"/>
                    </a:lnTo>
                    <a:lnTo>
                      <a:pt x="34276" y="1635"/>
                    </a:lnTo>
                    <a:lnTo>
                      <a:pt x="35398" y="1458"/>
                    </a:lnTo>
                    <a:lnTo>
                      <a:pt x="35930" y="1379"/>
                    </a:lnTo>
                    <a:lnTo>
                      <a:pt x="36442" y="1320"/>
                    </a:lnTo>
                    <a:lnTo>
                      <a:pt x="36955" y="1261"/>
                    </a:lnTo>
                    <a:lnTo>
                      <a:pt x="37467" y="1221"/>
                    </a:lnTo>
                    <a:lnTo>
                      <a:pt x="37940" y="1202"/>
                    </a:lnTo>
                    <a:close/>
                    <a:moveTo>
                      <a:pt x="37900" y="0"/>
                    </a:moveTo>
                    <a:lnTo>
                      <a:pt x="37388" y="20"/>
                    </a:lnTo>
                    <a:lnTo>
                      <a:pt x="36856" y="59"/>
                    </a:lnTo>
                    <a:lnTo>
                      <a:pt x="36324" y="118"/>
                    </a:lnTo>
                    <a:lnTo>
                      <a:pt x="35773" y="177"/>
                    </a:lnTo>
                    <a:lnTo>
                      <a:pt x="35221" y="256"/>
                    </a:lnTo>
                    <a:lnTo>
                      <a:pt x="34059" y="453"/>
                    </a:lnTo>
                    <a:lnTo>
                      <a:pt x="33153" y="650"/>
                    </a:lnTo>
                    <a:lnTo>
                      <a:pt x="32227" y="867"/>
                    </a:lnTo>
                    <a:lnTo>
                      <a:pt x="31301" y="1103"/>
                    </a:lnTo>
                    <a:lnTo>
                      <a:pt x="30336" y="1379"/>
                    </a:lnTo>
                    <a:lnTo>
                      <a:pt x="29351" y="1694"/>
                    </a:lnTo>
                    <a:lnTo>
                      <a:pt x="28366" y="2029"/>
                    </a:lnTo>
                    <a:lnTo>
                      <a:pt x="27342" y="2384"/>
                    </a:lnTo>
                    <a:lnTo>
                      <a:pt x="26318" y="2778"/>
                    </a:lnTo>
                    <a:lnTo>
                      <a:pt x="25274" y="3211"/>
                    </a:lnTo>
                    <a:lnTo>
                      <a:pt x="24230" y="3664"/>
                    </a:lnTo>
                    <a:lnTo>
                      <a:pt x="23166" y="4137"/>
                    </a:lnTo>
                    <a:lnTo>
                      <a:pt x="22102" y="4649"/>
                    </a:lnTo>
                    <a:lnTo>
                      <a:pt x="21019" y="5181"/>
                    </a:lnTo>
                    <a:lnTo>
                      <a:pt x="19955" y="5732"/>
                    </a:lnTo>
                    <a:lnTo>
                      <a:pt x="18872" y="6323"/>
                    </a:lnTo>
                    <a:lnTo>
                      <a:pt x="17769" y="6934"/>
                    </a:lnTo>
                    <a:lnTo>
                      <a:pt x="16803" y="7505"/>
                    </a:lnTo>
                    <a:lnTo>
                      <a:pt x="15858" y="8096"/>
                    </a:lnTo>
                    <a:lnTo>
                      <a:pt x="14932" y="8687"/>
                    </a:lnTo>
                    <a:lnTo>
                      <a:pt x="14026" y="9278"/>
                    </a:lnTo>
                    <a:lnTo>
                      <a:pt x="13140" y="9869"/>
                    </a:lnTo>
                    <a:lnTo>
                      <a:pt x="12273" y="10480"/>
                    </a:lnTo>
                    <a:lnTo>
                      <a:pt x="11426" y="11090"/>
                    </a:lnTo>
                    <a:lnTo>
                      <a:pt x="10618" y="11701"/>
                    </a:lnTo>
                    <a:lnTo>
                      <a:pt x="9811" y="12331"/>
                    </a:lnTo>
                    <a:lnTo>
                      <a:pt x="9042" y="12962"/>
                    </a:lnTo>
                    <a:lnTo>
                      <a:pt x="8313" y="13572"/>
                    </a:lnTo>
                    <a:lnTo>
                      <a:pt x="7604" y="14202"/>
                    </a:lnTo>
                    <a:lnTo>
                      <a:pt x="6915" y="14833"/>
                    </a:lnTo>
                    <a:lnTo>
                      <a:pt x="6245" y="15443"/>
                    </a:lnTo>
                    <a:lnTo>
                      <a:pt x="5615" y="16074"/>
                    </a:lnTo>
                    <a:lnTo>
                      <a:pt x="5024" y="16704"/>
                    </a:lnTo>
                    <a:lnTo>
                      <a:pt x="4453" y="17315"/>
                    </a:lnTo>
                    <a:lnTo>
                      <a:pt x="3901" y="17925"/>
                    </a:lnTo>
                    <a:lnTo>
                      <a:pt x="3409" y="18536"/>
                    </a:lnTo>
                    <a:lnTo>
                      <a:pt x="2916" y="19147"/>
                    </a:lnTo>
                    <a:lnTo>
                      <a:pt x="2483" y="19738"/>
                    </a:lnTo>
                    <a:lnTo>
                      <a:pt x="2069" y="20329"/>
                    </a:lnTo>
                    <a:lnTo>
                      <a:pt x="1695" y="20920"/>
                    </a:lnTo>
                    <a:lnTo>
                      <a:pt x="1360" y="21491"/>
                    </a:lnTo>
                    <a:lnTo>
                      <a:pt x="1045" y="22062"/>
                    </a:lnTo>
                    <a:lnTo>
                      <a:pt x="789" y="22633"/>
                    </a:lnTo>
                    <a:lnTo>
                      <a:pt x="552" y="23185"/>
                    </a:lnTo>
                    <a:lnTo>
                      <a:pt x="355" y="23736"/>
                    </a:lnTo>
                    <a:lnTo>
                      <a:pt x="198" y="24268"/>
                    </a:lnTo>
                    <a:lnTo>
                      <a:pt x="99" y="24800"/>
                    </a:lnTo>
                    <a:lnTo>
                      <a:pt x="20" y="25312"/>
                    </a:lnTo>
                    <a:lnTo>
                      <a:pt x="1" y="25805"/>
                    </a:lnTo>
                    <a:lnTo>
                      <a:pt x="20" y="26100"/>
                    </a:lnTo>
                    <a:lnTo>
                      <a:pt x="40" y="26396"/>
                    </a:lnTo>
                    <a:lnTo>
                      <a:pt x="80" y="26671"/>
                    </a:lnTo>
                    <a:lnTo>
                      <a:pt x="139" y="26947"/>
                    </a:lnTo>
                    <a:lnTo>
                      <a:pt x="217" y="27223"/>
                    </a:lnTo>
                    <a:lnTo>
                      <a:pt x="316" y="27479"/>
                    </a:lnTo>
                    <a:lnTo>
                      <a:pt x="434" y="27735"/>
                    </a:lnTo>
                    <a:lnTo>
                      <a:pt x="552" y="27991"/>
                    </a:lnTo>
                    <a:lnTo>
                      <a:pt x="769" y="28306"/>
                    </a:lnTo>
                    <a:lnTo>
                      <a:pt x="1005" y="28622"/>
                    </a:lnTo>
                    <a:lnTo>
                      <a:pt x="1281" y="28897"/>
                    </a:lnTo>
                    <a:lnTo>
                      <a:pt x="1577" y="29153"/>
                    </a:lnTo>
                    <a:lnTo>
                      <a:pt x="1813" y="29331"/>
                    </a:lnTo>
                    <a:lnTo>
                      <a:pt x="2069" y="29488"/>
                    </a:lnTo>
                    <a:lnTo>
                      <a:pt x="2325" y="29646"/>
                    </a:lnTo>
                    <a:lnTo>
                      <a:pt x="2601" y="29784"/>
                    </a:lnTo>
                    <a:lnTo>
                      <a:pt x="2896" y="29902"/>
                    </a:lnTo>
                    <a:lnTo>
                      <a:pt x="3192" y="30020"/>
                    </a:lnTo>
                    <a:lnTo>
                      <a:pt x="3507" y="30119"/>
                    </a:lnTo>
                    <a:lnTo>
                      <a:pt x="3822" y="30217"/>
                    </a:lnTo>
                    <a:lnTo>
                      <a:pt x="4157" y="30296"/>
                    </a:lnTo>
                    <a:lnTo>
                      <a:pt x="4492" y="30355"/>
                    </a:lnTo>
                    <a:lnTo>
                      <a:pt x="4847" y="30414"/>
                    </a:lnTo>
                    <a:lnTo>
                      <a:pt x="5221" y="30454"/>
                    </a:lnTo>
                    <a:lnTo>
                      <a:pt x="5969" y="30513"/>
                    </a:lnTo>
                    <a:lnTo>
                      <a:pt x="6757" y="30532"/>
                    </a:lnTo>
                    <a:lnTo>
                      <a:pt x="7269" y="30532"/>
                    </a:lnTo>
                    <a:lnTo>
                      <a:pt x="7782" y="30513"/>
                    </a:lnTo>
                    <a:lnTo>
                      <a:pt x="8294" y="30473"/>
                    </a:lnTo>
                    <a:lnTo>
                      <a:pt x="8845" y="30434"/>
                    </a:lnTo>
                    <a:lnTo>
                      <a:pt x="9397" y="30355"/>
                    </a:lnTo>
                    <a:lnTo>
                      <a:pt x="9948" y="30276"/>
                    </a:lnTo>
                    <a:lnTo>
                      <a:pt x="11111" y="30079"/>
                    </a:lnTo>
                    <a:lnTo>
                      <a:pt x="12017" y="29902"/>
                    </a:lnTo>
                    <a:lnTo>
                      <a:pt x="12923" y="29685"/>
                    </a:lnTo>
                    <a:lnTo>
                      <a:pt x="13868" y="29429"/>
                    </a:lnTo>
                    <a:lnTo>
                      <a:pt x="14834" y="29153"/>
                    </a:lnTo>
                    <a:lnTo>
                      <a:pt x="15818" y="28858"/>
                    </a:lnTo>
                    <a:lnTo>
                      <a:pt x="16803" y="28523"/>
                    </a:lnTo>
                    <a:lnTo>
                      <a:pt x="17828" y="28149"/>
                    </a:lnTo>
                    <a:lnTo>
                      <a:pt x="18852" y="27755"/>
                    </a:lnTo>
                    <a:lnTo>
                      <a:pt x="19876" y="27341"/>
                    </a:lnTo>
                    <a:lnTo>
                      <a:pt x="20940" y="26888"/>
                    </a:lnTo>
                    <a:lnTo>
                      <a:pt x="22004" y="26396"/>
                    </a:lnTo>
                    <a:lnTo>
                      <a:pt x="23067" y="25903"/>
                    </a:lnTo>
                    <a:lnTo>
                      <a:pt x="24131" y="25371"/>
                    </a:lnTo>
                    <a:lnTo>
                      <a:pt x="25215" y="24800"/>
                    </a:lnTo>
                    <a:lnTo>
                      <a:pt x="26298" y="24209"/>
                    </a:lnTo>
                    <a:lnTo>
                      <a:pt x="27401" y="23599"/>
                    </a:lnTo>
                    <a:lnTo>
                      <a:pt x="28366" y="23027"/>
                    </a:lnTo>
                    <a:lnTo>
                      <a:pt x="29312" y="22456"/>
                    </a:lnTo>
                    <a:lnTo>
                      <a:pt x="30238" y="21865"/>
                    </a:lnTo>
                    <a:lnTo>
                      <a:pt x="31144" y="21274"/>
                    </a:lnTo>
                    <a:lnTo>
                      <a:pt x="32030" y="20664"/>
                    </a:lnTo>
                    <a:lnTo>
                      <a:pt x="32897" y="20053"/>
                    </a:lnTo>
                    <a:lnTo>
                      <a:pt x="33744" y="19442"/>
                    </a:lnTo>
                    <a:lnTo>
                      <a:pt x="34551" y="18832"/>
                    </a:lnTo>
                    <a:lnTo>
                      <a:pt x="35339" y="18201"/>
                    </a:lnTo>
                    <a:lnTo>
                      <a:pt x="36108" y="17591"/>
                    </a:lnTo>
                    <a:lnTo>
                      <a:pt x="36856" y="16960"/>
                    </a:lnTo>
                    <a:lnTo>
                      <a:pt x="37565" y="16330"/>
                    </a:lnTo>
                    <a:lnTo>
                      <a:pt x="38255" y="15719"/>
                    </a:lnTo>
                    <a:lnTo>
                      <a:pt x="38924" y="15089"/>
                    </a:lnTo>
                    <a:lnTo>
                      <a:pt x="39555" y="14459"/>
                    </a:lnTo>
                    <a:lnTo>
                      <a:pt x="40146" y="13848"/>
                    </a:lnTo>
                    <a:lnTo>
                      <a:pt x="40717" y="13218"/>
                    </a:lnTo>
                    <a:lnTo>
                      <a:pt x="41249" y="12607"/>
                    </a:lnTo>
                    <a:lnTo>
                      <a:pt x="41761" y="11996"/>
                    </a:lnTo>
                    <a:lnTo>
                      <a:pt x="42234" y="11405"/>
                    </a:lnTo>
                    <a:lnTo>
                      <a:pt x="42687" y="10795"/>
                    </a:lnTo>
                    <a:lnTo>
                      <a:pt x="43100" y="10204"/>
                    </a:lnTo>
                    <a:lnTo>
                      <a:pt x="43475" y="9613"/>
                    </a:lnTo>
                    <a:lnTo>
                      <a:pt x="43810" y="9042"/>
                    </a:lnTo>
                    <a:lnTo>
                      <a:pt x="44125" y="8470"/>
                    </a:lnTo>
                    <a:lnTo>
                      <a:pt x="44381" y="7899"/>
                    </a:lnTo>
                    <a:lnTo>
                      <a:pt x="44617" y="7348"/>
                    </a:lnTo>
                    <a:lnTo>
                      <a:pt x="44814" y="6816"/>
                    </a:lnTo>
                    <a:lnTo>
                      <a:pt x="44952" y="6284"/>
                    </a:lnTo>
                    <a:lnTo>
                      <a:pt x="45070" y="5752"/>
                    </a:lnTo>
                    <a:lnTo>
                      <a:pt x="45129" y="5240"/>
                    </a:lnTo>
                    <a:lnTo>
                      <a:pt x="45169" y="4728"/>
                    </a:lnTo>
                    <a:lnTo>
                      <a:pt x="45149" y="4432"/>
                    </a:lnTo>
                    <a:lnTo>
                      <a:pt x="45129" y="4156"/>
                    </a:lnTo>
                    <a:lnTo>
                      <a:pt x="45090" y="3861"/>
                    </a:lnTo>
                    <a:lnTo>
                      <a:pt x="45031" y="3585"/>
                    </a:lnTo>
                    <a:lnTo>
                      <a:pt x="44952" y="3329"/>
                    </a:lnTo>
                    <a:lnTo>
                      <a:pt x="44854" y="3053"/>
                    </a:lnTo>
                    <a:lnTo>
                      <a:pt x="44735" y="2797"/>
                    </a:lnTo>
                    <a:lnTo>
                      <a:pt x="44617" y="2561"/>
                    </a:lnTo>
                    <a:lnTo>
                      <a:pt x="44401" y="2226"/>
                    </a:lnTo>
                    <a:lnTo>
                      <a:pt x="44164" y="1930"/>
                    </a:lnTo>
                    <a:lnTo>
                      <a:pt x="43888" y="1635"/>
                    </a:lnTo>
                    <a:lnTo>
                      <a:pt x="43593" y="1379"/>
                    </a:lnTo>
                    <a:lnTo>
                      <a:pt x="43357" y="1202"/>
                    </a:lnTo>
                    <a:lnTo>
                      <a:pt x="43100" y="1044"/>
                    </a:lnTo>
                    <a:lnTo>
                      <a:pt x="42844" y="886"/>
                    </a:lnTo>
                    <a:lnTo>
                      <a:pt x="42569" y="749"/>
                    </a:lnTo>
                    <a:lnTo>
                      <a:pt x="42273" y="630"/>
                    </a:lnTo>
                    <a:lnTo>
                      <a:pt x="41978" y="512"/>
                    </a:lnTo>
                    <a:lnTo>
                      <a:pt x="41663" y="414"/>
                    </a:lnTo>
                    <a:lnTo>
                      <a:pt x="41347" y="335"/>
                    </a:lnTo>
                    <a:lnTo>
                      <a:pt x="41012" y="256"/>
                    </a:lnTo>
                    <a:lnTo>
                      <a:pt x="40658" y="177"/>
                    </a:lnTo>
                    <a:lnTo>
                      <a:pt x="40303" y="118"/>
                    </a:lnTo>
                    <a:lnTo>
                      <a:pt x="39949" y="79"/>
                    </a:lnTo>
                    <a:lnTo>
                      <a:pt x="39200" y="20"/>
                    </a:lnTo>
                    <a:lnTo>
                      <a:pt x="3841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9"/>
              <p:cNvSpPr/>
              <p:nvPr/>
            </p:nvSpPr>
            <p:spPr>
              <a:xfrm>
                <a:off x="2752175" y="478425"/>
                <a:ext cx="638750" cy="638750"/>
              </a:xfrm>
              <a:custGeom>
                <a:avLst/>
                <a:gdLst/>
                <a:ahLst/>
                <a:cxnLst/>
                <a:rect l="l" t="t" r="r" b="b"/>
                <a:pathLst>
                  <a:path w="25550" h="25550" extrusionOk="0">
                    <a:moveTo>
                      <a:pt x="12411" y="1"/>
                    </a:moveTo>
                    <a:lnTo>
                      <a:pt x="11800" y="20"/>
                    </a:lnTo>
                    <a:lnTo>
                      <a:pt x="11189" y="99"/>
                    </a:lnTo>
                    <a:lnTo>
                      <a:pt x="10579" y="178"/>
                    </a:lnTo>
                    <a:lnTo>
                      <a:pt x="9968" y="296"/>
                    </a:lnTo>
                    <a:lnTo>
                      <a:pt x="9377" y="454"/>
                    </a:lnTo>
                    <a:lnTo>
                      <a:pt x="8786" y="631"/>
                    </a:lnTo>
                    <a:lnTo>
                      <a:pt x="8215" y="828"/>
                    </a:lnTo>
                    <a:lnTo>
                      <a:pt x="7644" y="1064"/>
                    </a:lnTo>
                    <a:lnTo>
                      <a:pt x="7092" y="1321"/>
                    </a:lnTo>
                    <a:lnTo>
                      <a:pt x="6541" y="1616"/>
                    </a:lnTo>
                    <a:lnTo>
                      <a:pt x="6028" y="1911"/>
                    </a:lnTo>
                    <a:lnTo>
                      <a:pt x="5497" y="2266"/>
                    </a:lnTo>
                    <a:lnTo>
                      <a:pt x="5004" y="2621"/>
                    </a:lnTo>
                    <a:lnTo>
                      <a:pt x="4531" y="3015"/>
                    </a:lnTo>
                    <a:lnTo>
                      <a:pt x="4059" y="3428"/>
                    </a:lnTo>
                    <a:lnTo>
                      <a:pt x="3606" y="3862"/>
                    </a:lnTo>
                    <a:lnTo>
                      <a:pt x="3192" y="4315"/>
                    </a:lnTo>
                    <a:lnTo>
                      <a:pt x="2778" y="4807"/>
                    </a:lnTo>
                    <a:lnTo>
                      <a:pt x="2404" y="5300"/>
                    </a:lnTo>
                    <a:lnTo>
                      <a:pt x="2049" y="5831"/>
                    </a:lnTo>
                    <a:lnTo>
                      <a:pt x="1695" y="6383"/>
                    </a:lnTo>
                    <a:lnTo>
                      <a:pt x="1399" y="6954"/>
                    </a:lnTo>
                    <a:lnTo>
                      <a:pt x="1104" y="7545"/>
                    </a:lnTo>
                    <a:lnTo>
                      <a:pt x="848" y="8156"/>
                    </a:lnTo>
                    <a:lnTo>
                      <a:pt x="631" y="8766"/>
                    </a:lnTo>
                    <a:lnTo>
                      <a:pt x="454" y="9377"/>
                    </a:lnTo>
                    <a:lnTo>
                      <a:pt x="296" y="10007"/>
                    </a:lnTo>
                    <a:lnTo>
                      <a:pt x="178" y="10618"/>
                    </a:lnTo>
                    <a:lnTo>
                      <a:pt x="80" y="11248"/>
                    </a:lnTo>
                    <a:lnTo>
                      <a:pt x="20" y="11879"/>
                    </a:lnTo>
                    <a:lnTo>
                      <a:pt x="1" y="12489"/>
                    </a:lnTo>
                    <a:lnTo>
                      <a:pt x="1" y="13120"/>
                    </a:lnTo>
                    <a:lnTo>
                      <a:pt x="20" y="13730"/>
                    </a:lnTo>
                    <a:lnTo>
                      <a:pt x="99" y="14341"/>
                    </a:lnTo>
                    <a:lnTo>
                      <a:pt x="178" y="14952"/>
                    </a:lnTo>
                    <a:lnTo>
                      <a:pt x="296" y="15562"/>
                    </a:lnTo>
                    <a:lnTo>
                      <a:pt x="454" y="16153"/>
                    </a:lnTo>
                    <a:lnTo>
                      <a:pt x="631" y="16744"/>
                    </a:lnTo>
                    <a:lnTo>
                      <a:pt x="828" y="17316"/>
                    </a:lnTo>
                    <a:lnTo>
                      <a:pt x="1064" y="17887"/>
                    </a:lnTo>
                    <a:lnTo>
                      <a:pt x="1321" y="18438"/>
                    </a:lnTo>
                    <a:lnTo>
                      <a:pt x="1616" y="18990"/>
                    </a:lnTo>
                    <a:lnTo>
                      <a:pt x="1931" y="19522"/>
                    </a:lnTo>
                    <a:lnTo>
                      <a:pt x="2266" y="20034"/>
                    </a:lnTo>
                    <a:lnTo>
                      <a:pt x="2621" y="20526"/>
                    </a:lnTo>
                    <a:lnTo>
                      <a:pt x="3015" y="21019"/>
                    </a:lnTo>
                    <a:lnTo>
                      <a:pt x="3428" y="21472"/>
                    </a:lnTo>
                    <a:lnTo>
                      <a:pt x="3862" y="21925"/>
                    </a:lnTo>
                    <a:lnTo>
                      <a:pt x="4315" y="22339"/>
                    </a:lnTo>
                    <a:lnTo>
                      <a:pt x="4807" y="22752"/>
                    </a:lnTo>
                    <a:lnTo>
                      <a:pt x="5300" y="23126"/>
                    </a:lnTo>
                    <a:lnTo>
                      <a:pt x="5831" y="23501"/>
                    </a:lnTo>
                    <a:lnTo>
                      <a:pt x="6383" y="23836"/>
                    </a:lnTo>
                    <a:lnTo>
                      <a:pt x="6954" y="24131"/>
                    </a:lnTo>
                    <a:lnTo>
                      <a:pt x="7545" y="24427"/>
                    </a:lnTo>
                    <a:lnTo>
                      <a:pt x="8156" y="24683"/>
                    </a:lnTo>
                    <a:lnTo>
                      <a:pt x="8766" y="24899"/>
                    </a:lnTo>
                    <a:lnTo>
                      <a:pt x="9377" y="25077"/>
                    </a:lnTo>
                    <a:lnTo>
                      <a:pt x="10007" y="25234"/>
                    </a:lnTo>
                    <a:lnTo>
                      <a:pt x="10618" y="25352"/>
                    </a:lnTo>
                    <a:lnTo>
                      <a:pt x="11248" y="25451"/>
                    </a:lnTo>
                    <a:lnTo>
                      <a:pt x="11879" y="25510"/>
                    </a:lnTo>
                    <a:lnTo>
                      <a:pt x="12489" y="25549"/>
                    </a:lnTo>
                    <a:lnTo>
                      <a:pt x="13120" y="25530"/>
                    </a:lnTo>
                    <a:lnTo>
                      <a:pt x="13730" y="25510"/>
                    </a:lnTo>
                    <a:lnTo>
                      <a:pt x="14341" y="25451"/>
                    </a:lnTo>
                    <a:lnTo>
                      <a:pt x="14952" y="25352"/>
                    </a:lnTo>
                    <a:lnTo>
                      <a:pt x="15562" y="25234"/>
                    </a:lnTo>
                    <a:lnTo>
                      <a:pt x="16153" y="25077"/>
                    </a:lnTo>
                    <a:lnTo>
                      <a:pt x="16744" y="24899"/>
                    </a:lnTo>
                    <a:lnTo>
                      <a:pt x="17315" y="24702"/>
                    </a:lnTo>
                    <a:lnTo>
                      <a:pt x="17887" y="24466"/>
                    </a:lnTo>
                    <a:lnTo>
                      <a:pt x="18438" y="24210"/>
                    </a:lnTo>
                    <a:lnTo>
                      <a:pt x="18990" y="23934"/>
                    </a:lnTo>
                    <a:lnTo>
                      <a:pt x="19522" y="23619"/>
                    </a:lnTo>
                    <a:lnTo>
                      <a:pt x="20034" y="23284"/>
                    </a:lnTo>
                    <a:lnTo>
                      <a:pt x="20526" y="22910"/>
                    </a:lnTo>
                    <a:lnTo>
                      <a:pt x="21019" y="22536"/>
                    </a:lnTo>
                    <a:lnTo>
                      <a:pt x="21472" y="22122"/>
                    </a:lnTo>
                    <a:lnTo>
                      <a:pt x="21925" y="21669"/>
                    </a:lnTo>
                    <a:lnTo>
                      <a:pt x="22358" y="21216"/>
                    </a:lnTo>
                    <a:lnTo>
                      <a:pt x="22752" y="20743"/>
                    </a:lnTo>
                    <a:lnTo>
                      <a:pt x="23126" y="20231"/>
                    </a:lnTo>
                    <a:lnTo>
                      <a:pt x="23501" y="19699"/>
                    </a:lnTo>
                    <a:lnTo>
                      <a:pt x="23836" y="19147"/>
                    </a:lnTo>
                    <a:lnTo>
                      <a:pt x="24151" y="18576"/>
                    </a:lnTo>
                    <a:lnTo>
                      <a:pt x="24427" y="17985"/>
                    </a:lnTo>
                    <a:lnTo>
                      <a:pt x="24683" y="17375"/>
                    </a:lnTo>
                    <a:lnTo>
                      <a:pt x="24899" y="16764"/>
                    </a:lnTo>
                    <a:lnTo>
                      <a:pt x="25077" y="16153"/>
                    </a:lnTo>
                    <a:lnTo>
                      <a:pt x="25234" y="15523"/>
                    </a:lnTo>
                    <a:lnTo>
                      <a:pt x="25372" y="14912"/>
                    </a:lnTo>
                    <a:lnTo>
                      <a:pt x="25451" y="14282"/>
                    </a:lnTo>
                    <a:lnTo>
                      <a:pt x="25510" y="13671"/>
                    </a:lnTo>
                    <a:lnTo>
                      <a:pt x="25549" y="13041"/>
                    </a:lnTo>
                    <a:lnTo>
                      <a:pt x="25530" y="12411"/>
                    </a:lnTo>
                    <a:lnTo>
                      <a:pt x="25510" y="11800"/>
                    </a:lnTo>
                    <a:lnTo>
                      <a:pt x="25451" y="11189"/>
                    </a:lnTo>
                    <a:lnTo>
                      <a:pt x="25352" y="10579"/>
                    </a:lnTo>
                    <a:lnTo>
                      <a:pt x="25234" y="9968"/>
                    </a:lnTo>
                    <a:lnTo>
                      <a:pt x="25077" y="9377"/>
                    </a:lnTo>
                    <a:lnTo>
                      <a:pt x="24899" y="8786"/>
                    </a:lnTo>
                    <a:lnTo>
                      <a:pt x="24702" y="8215"/>
                    </a:lnTo>
                    <a:lnTo>
                      <a:pt x="24466" y="7644"/>
                    </a:lnTo>
                    <a:lnTo>
                      <a:pt x="24210" y="7092"/>
                    </a:lnTo>
                    <a:lnTo>
                      <a:pt x="23934" y="6541"/>
                    </a:lnTo>
                    <a:lnTo>
                      <a:pt x="23619" y="6028"/>
                    </a:lnTo>
                    <a:lnTo>
                      <a:pt x="23284" y="5497"/>
                    </a:lnTo>
                    <a:lnTo>
                      <a:pt x="22910" y="5004"/>
                    </a:lnTo>
                    <a:lnTo>
                      <a:pt x="22536" y="4531"/>
                    </a:lnTo>
                    <a:lnTo>
                      <a:pt x="22122" y="4059"/>
                    </a:lnTo>
                    <a:lnTo>
                      <a:pt x="21688" y="3606"/>
                    </a:lnTo>
                    <a:lnTo>
                      <a:pt x="21216" y="3192"/>
                    </a:lnTo>
                    <a:lnTo>
                      <a:pt x="20743" y="2778"/>
                    </a:lnTo>
                    <a:lnTo>
                      <a:pt x="20231" y="2404"/>
                    </a:lnTo>
                    <a:lnTo>
                      <a:pt x="19699" y="2030"/>
                    </a:lnTo>
                    <a:lnTo>
                      <a:pt x="19147" y="1695"/>
                    </a:lnTo>
                    <a:lnTo>
                      <a:pt x="18576" y="1399"/>
                    </a:lnTo>
                    <a:lnTo>
                      <a:pt x="17985" y="1104"/>
                    </a:lnTo>
                    <a:lnTo>
                      <a:pt x="17375" y="848"/>
                    </a:lnTo>
                    <a:lnTo>
                      <a:pt x="16764" y="631"/>
                    </a:lnTo>
                    <a:lnTo>
                      <a:pt x="16153" y="454"/>
                    </a:lnTo>
                    <a:lnTo>
                      <a:pt x="15523" y="296"/>
                    </a:lnTo>
                    <a:lnTo>
                      <a:pt x="14912" y="178"/>
                    </a:lnTo>
                    <a:lnTo>
                      <a:pt x="14282" y="80"/>
                    </a:lnTo>
                    <a:lnTo>
                      <a:pt x="13671" y="20"/>
                    </a:lnTo>
                    <a:lnTo>
                      <a:pt x="13041"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9"/>
              <p:cNvSpPr/>
              <p:nvPr/>
            </p:nvSpPr>
            <p:spPr>
              <a:xfrm>
                <a:off x="2709350" y="435575"/>
                <a:ext cx="723925" cy="723950"/>
              </a:xfrm>
              <a:custGeom>
                <a:avLst/>
                <a:gdLst/>
                <a:ahLst/>
                <a:cxnLst/>
                <a:rect l="l" t="t" r="r" b="b"/>
                <a:pathLst>
                  <a:path w="28957" h="28958" extrusionOk="0">
                    <a:moveTo>
                      <a:pt x="14754" y="1715"/>
                    </a:moveTo>
                    <a:lnTo>
                      <a:pt x="15384" y="1734"/>
                    </a:lnTo>
                    <a:lnTo>
                      <a:pt x="15995" y="1794"/>
                    </a:lnTo>
                    <a:lnTo>
                      <a:pt x="16625" y="1892"/>
                    </a:lnTo>
                    <a:lnTo>
                      <a:pt x="17236" y="2010"/>
                    </a:lnTo>
                    <a:lnTo>
                      <a:pt x="17866" y="2168"/>
                    </a:lnTo>
                    <a:lnTo>
                      <a:pt x="18477" y="2345"/>
                    </a:lnTo>
                    <a:lnTo>
                      <a:pt x="19088" y="2562"/>
                    </a:lnTo>
                    <a:lnTo>
                      <a:pt x="19698" y="2818"/>
                    </a:lnTo>
                    <a:lnTo>
                      <a:pt x="20289" y="3113"/>
                    </a:lnTo>
                    <a:lnTo>
                      <a:pt x="20860" y="3409"/>
                    </a:lnTo>
                    <a:lnTo>
                      <a:pt x="21412" y="3744"/>
                    </a:lnTo>
                    <a:lnTo>
                      <a:pt x="21944" y="4118"/>
                    </a:lnTo>
                    <a:lnTo>
                      <a:pt x="22456" y="4492"/>
                    </a:lnTo>
                    <a:lnTo>
                      <a:pt x="22929" y="4906"/>
                    </a:lnTo>
                    <a:lnTo>
                      <a:pt x="23401" y="5320"/>
                    </a:lnTo>
                    <a:lnTo>
                      <a:pt x="23835" y="5773"/>
                    </a:lnTo>
                    <a:lnTo>
                      <a:pt x="24249" y="6245"/>
                    </a:lnTo>
                    <a:lnTo>
                      <a:pt x="24623" y="6718"/>
                    </a:lnTo>
                    <a:lnTo>
                      <a:pt x="24997" y="7211"/>
                    </a:lnTo>
                    <a:lnTo>
                      <a:pt x="25332" y="7742"/>
                    </a:lnTo>
                    <a:lnTo>
                      <a:pt x="25647" y="8255"/>
                    </a:lnTo>
                    <a:lnTo>
                      <a:pt x="25923" y="8806"/>
                    </a:lnTo>
                    <a:lnTo>
                      <a:pt x="26179" y="9358"/>
                    </a:lnTo>
                    <a:lnTo>
                      <a:pt x="26415" y="9929"/>
                    </a:lnTo>
                    <a:lnTo>
                      <a:pt x="26612" y="10500"/>
                    </a:lnTo>
                    <a:lnTo>
                      <a:pt x="26790" y="11091"/>
                    </a:lnTo>
                    <a:lnTo>
                      <a:pt x="26947" y="11682"/>
                    </a:lnTo>
                    <a:lnTo>
                      <a:pt x="27065" y="12293"/>
                    </a:lnTo>
                    <a:lnTo>
                      <a:pt x="27164" y="12903"/>
                    </a:lnTo>
                    <a:lnTo>
                      <a:pt x="27223" y="13514"/>
                    </a:lnTo>
                    <a:lnTo>
                      <a:pt x="27243" y="14125"/>
                    </a:lnTo>
                    <a:lnTo>
                      <a:pt x="27262" y="14755"/>
                    </a:lnTo>
                    <a:lnTo>
                      <a:pt x="27223" y="15385"/>
                    </a:lnTo>
                    <a:lnTo>
                      <a:pt x="27164" y="15996"/>
                    </a:lnTo>
                    <a:lnTo>
                      <a:pt x="27085" y="16626"/>
                    </a:lnTo>
                    <a:lnTo>
                      <a:pt x="26947" y="17237"/>
                    </a:lnTo>
                    <a:lnTo>
                      <a:pt x="26790" y="17867"/>
                    </a:lnTo>
                    <a:lnTo>
                      <a:pt x="26612" y="18478"/>
                    </a:lnTo>
                    <a:lnTo>
                      <a:pt x="26396" y="19089"/>
                    </a:lnTo>
                    <a:lnTo>
                      <a:pt x="26140" y="19699"/>
                    </a:lnTo>
                    <a:lnTo>
                      <a:pt x="25864" y="20290"/>
                    </a:lnTo>
                    <a:lnTo>
                      <a:pt x="25549" y="20861"/>
                    </a:lnTo>
                    <a:lnTo>
                      <a:pt x="25214" y="21413"/>
                    </a:lnTo>
                    <a:lnTo>
                      <a:pt x="24839" y="21945"/>
                    </a:lnTo>
                    <a:lnTo>
                      <a:pt x="24465" y="22457"/>
                    </a:lnTo>
                    <a:lnTo>
                      <a:pt x="24071" y="22930"/>
                    </a:lnTo>
                    <a:lnTo>
                      <a:pt x="23638" y="23383"/>
                    </a:lnTo>
                    <a:lnTo>
                      <a:pt x="23185" y="23836"/>
                    </a:lnTo>
                    <a:lnTo>
                      <a:pt x="22732" y="24250"/>
                    </a:lnTo>
                    <a:lnTo>
                      <a:pt x="22239" y="24624"/>
                    </a:lnTo>
                    <a:lnTo>
                      <a:pt x="21747" y="24998"/>
                    </a:lnTo>
                    <a:lnTo>
                      <a:pt x="21235" y="25333"/>
                    </a:lnTo>
                    <a:lnTo>
                      <a:pt x="20703" y="25648"/>
                    </a:lnTo>
                    <a:lnTo>
                      <a:pt x="20151" y="25924"/>
                    </a:lnTo>
                    <a:lnTo>
                      <a:pt x="19600" y="26180"/>
                    </a:lnTo>
                    <a:lnTo>
                      <a:pt x="19028" y="26416"/>
                    </a:lnTo>
                    <a:lnTo>
                      <a:pt x="18457" y="26613"/>
                    </a:lnTo>
                    <a:lnTo>
                      <a:pt x="17866" y="26791"/>
                    </a:lnTo>
                    <a:lnTo>
                      <a:pt x="17275" y="26948"/>
                    </a:lnTo>
                    <a:lnTo>
                      <a:pt x="16665" y="27066"/>
                    </a:lnTo>
                    <a:lnTo>
                      <a:pt x="16054" y="27165"/>
                    </a:lnTo>
                    <a:lnTo>
                      <a:pt x="15443" y="27224"/>
                    </a:lnTo>
                    <a:lnTo>
                      <a:pt x="14833" y="27244"/>
                    </a:lnTo>
                    <a:lnTo>
                      <a:pt x="14202" y="27263"/>
                    </a:lnTo>
                    <a:lnTo>
                      <a:pt x="13592" y="27224"/>
                    </a:lnTo>
                    <a:lnTo>
                      <a:pt x="12961" y="27165"/>
                    </a:lnTo>
                    <a:lnTo>
                      <a:pt x="12331" y="27066"/>
                    </a:lnTo>
                    <a:lnTo>
                      <a:pt x="11720" y="26948"/>
                    </a:lnTo>
                    <a:lnTo>
                      <a:pt x="11090" y="26791"/>
                    </a:lnTo>
                    <a:lnTo>
                      <a:pt x="10479" y="26613"/>
                    </a:lnTo>
                    <a:lnTo>
                      <a:pt x="9869" y="26397"/>
                    </a:lnTo>
                    <a:lnTo>
                      <a:pt x="9258" y="26141"/>
                    </a:lnTo>
                    <a:lnTo>
                      <a:pt x="8667" y="25845"/>
                    </a:lnTo>
                    <a:lnTo>
                      <a:pt x="8096" y="25550"/>
                    </a:lnTo>
                    <a:lnTo>
                      <a:pt x="7544" y="25215"/>
                    </a:lnTo>
                    <a:lnTo>
                      <a:pt x="7013" y="24840"/>
                    </a:lnTo>
                    <a:lnTo>
                      <a:pt x="6520" y="24466"/>
                    </a:lnTo>
                    <a:lnTo>
                      <a:pt x="6028" y="24053"/>
                    </a:lnTo>
                    <a:lnTo>
                      <a:pt x="5575" y="23639"/>
                    </a:lnTo>
                    <a:lnTo>
                      <a:pt x="5141" y="23186"/>
                    </a:lnTo>
                    <a:lnTo>
                      <a:pt x="4728" y="22733"/>
                    </a:lnTo>
                    <a:lnTo>
                      <a:pt x="4334" y="22240"/>
                    </a:lnTo>
                    <a:lnTo>
                      <a:pt x="3979" y="21748"/>
                    </a:lnTo>
                    <a:lnTo>
                      <a:pt x="3644" y="21236"/>
                    </a:lnTo>
                    <a:lnTo>
                      <a:pt x="3329" y="20704"/>
                    </a:lnTo>
                    <a:lnTo>
                      <a:pt x="3034" y="20152"/>
                    </a:lnTo>
                    <a:lnTo>
                      <a:pt x="2777" y="19601"/>
                    </a:lnTo>
                    <a:lnTo>
                      <a:pt x="2541" y="19030"/>
                    </a:lnTo>
                    <a:lnTo>
                      <a:pt x="2344" y="18458"/>
                    </a:lnTo>
                    <a:lnTo>
                      <a:pt x="2167" y="17867"/>
                    </a:lnTo>
                    <a:lnTo>
                      <a:pt x="2009" y="17276"/>
                    </a:lnTo>
                    <a:lnTo>
                      <a:pt x="1891" y="16666"/>
                    </a:lnTo>
                    <a:lnTo>
                      <a:pt x="1812" y="16055"/>
                    </a:lnTo>
                    <a:lnTo>
                      <a:pt x="1733" y="15444"/>
                    </a:lnTo>
                    <a:lnTo>
                      <a:pt x="1714" y="14834"/>
                    </a:lnTo>
                    <a:lnTo>
                      <a:pt x="1714" y="14203"/>
                    </a:lnTo>
                    <a:lnTo>
                      <a:pt x="1733" y="13593"/>
                    </a:lnTo>
                    <a:lnTo>
                      <a:pt x="1793" y="12962"/>
                    </a:lnTo>
                    <a:lnTo>
                      <a:pt x="1891" y="12332"/>
                    </a:lnTo>
                    <a:lnTo>
                      <a:pt x="2009" y="11721"/>
                    </a:lnTo>
                    <a:lnTo>
                      <a:pt x="2167" y="11091"/>
                    </a:lnTo>
                    <a:lnTo>
                      <a:pt x="2344" y="10480"/>
                    </a:lnTo>
                    <a:lnTo>
                      <a:pt x="2561" y="9870"/>
                    </a:lnTo>
                    <a:lnTo>
                      <a:pt x="2817" y="9259"/>
                    </a:lnTo>
                    <a:lnTo>
                      <a:pt x="3112" y="8668"/>
                    </a:lnTo>
                    <a:lnTo>
                      <a:pt x="3408" y="8097"/>
                    </a:lnTo>
                    <a:lnTo>
                      <a:pt x="3762" y="7545"/>
                    </a:lnTo>
                    <a:lnTo>
                      <a:pt x="4117" y="7014"/>
                    </a:lnTo>
                    <a:lnTo>
                      <a:pt x="4491" y="6521"/>
                    </a:lnTo>
                    <a:lnTo>
                      <a:pt x="4905" y="6029"/>
                    </a:lnTo>
                    <a:lnTo>
                      <a:pt x="5319" y="5576"/>
                    </a:lnTo>
                    <a:lnTo>
                      <a:pt x="5772" y="5142"/>
                    </a:lnTo>
                    <a:lnTo>
                      <a:pt x="6244" y="4729"/>
                    </a:lnTo>
                    <a:lnTo>
                      <a:pt x="6717" y="4335"/>
                    </a:lnTo>
                    <a:lnTo>
                      <a:pt x="7210" y="3980"/>
                    </a:lnTo>
                    <a:lnTo>
                      <a:pt x="7741" y="3625"/>
                    </a:lnTo>
                    <a:lnTo>
                      <a:pt x="8254" y="3330"/>
                    </a:lnTo>
                    <a:lnTo>
                      <a:pt x="8805" y="3035"/>
                    </a:lnTo>
                    <a:lnTo>
                      <a:pt x="9357" y="2778"/>
                    </a:lnTo>
                    <a:lnTo>
                      <a:pt x="9928" y="2542"/>
                    </a:lnTo>
                    <a:lnTo>
                      <a:pt x="10499" y="2345"/>
                    </a:lnTo>
                    <a:lnTo>
                      <a:pt x="11090" y="2168"/>
                    </a:lnTo>
                    <a:lnTo>
                      <a:pt x="11681" y="2010"/>
                    </a:lnTo>
                    <a:lnTo>
                      <a:pt x="12292" y="1892"/>
                    </a:lnTo>
                    <a:lnTo>
                      <a:pt x="12902" y="1813"/>
                    </a:lnTo>
                    <a:lnTo>
                      <a:pt x="13513" y="1734"/>
                    </a:lnTo>
                    <a:lnTo>
                      <a:pt x="14124" y="1715"/>
                    </a:lnTo>
                    <a:close/>
                    <a:moveTo>
                      <a:pt x="14084" y="1"/>
                    </a:moveTo>
                    <a:lnTo>
                      <a:pt x="13375" y="40"/>
                    </a:lnTo>
                    <a:lnTo>
                      <a:pt x="12686" y="99"/>
                    </a:lnTo>
                    <a:lnTo>
                      <a:pt x="11996" y="218"/>
                    </a:lnTo>
                    <a:lnTo>
                      <a:pt x="11307" y="356"/>
                    </a:lnTo>
                    <a:lnTo>
                      <a:pt x="10637" y="513"/>
                    </a:lnTo>
                    <a:lnTo>
                      <a:pt x="9967" y="710"/>
                    </a:lnTo>
                    <a:lnTo>
                      <a:pt x="9317" y="947"/>
                    </a:lnTo>
                    <a:lnTo>
                      <a:pt x="8667" y="1222"/>
                    </a:lnTo>
                    <a:lnTo>
                      <a:pt x="8037" y="1498"/>
                    </a:lnTo>
                    <a:lnTo>
                      <a:pt x="7426" y="1833"/>
                    </a:lnTo>
                    <a:lnTo>
                      <a:pt x="6835" y="2188"/>
                    </a:lnTo>
                    <a:lnTo>
                      <a:pt x="6244" y="2562"/>
                    </a:lnTo>
                    <a:lnTo>
                      <a:pt x="5673" y="2975"/>
                    </a:lnTo>
                    <a:lnTo>
                      <a:pt x="5141" y="3409"/>
                    </a:lnTo>
                    <a:lnTo>
                      <a:pt x="4609" y="3882"/>
                    </a:lnTo>
                    <a:lnTo>
                      <a:pt x="4097" y="4374"/>
                    </a:lnTo>
                    <a:lnTo>
                      <a:pt x="3624" y="4906"/>
                    </a:lnTo>
                    <a:lnTo>
                      <a:pt x="3152" y="5438"/>
                    </a:lnTo>
                    <a:lnTo>
                      <a:pt x="2718" y="6009"/>
                    </a:lnTo>
                    <a:lnTo>
                      <a:pt x="2324" y="6620"/>
                    </a:lnTo>
                    <a:lnTo>
                      <a:pt x="1930" y="7250"/>
                    </a:lnTo>
                    <a:lnTo>
                      <a:pt x="1576" y="7880"/>
                    </a:lnTo>
                    <a:lnTo>
                      <a:pt x="1261" y="8570"/>
                    </a:lnTo>
                    <a:lnTo>
                      <a:pt x="985" y="9259"/>
                    </a:lnTo>
                    <a:lnTo>
                      <a:pt x="729" y="9949"/>
                    </a:lnTo>
                    <a:lnTo>
                      <a:pt x="512" y="10638"/>
                    </a:lnTo>
                    <a:lnTo>
                      <a:pt x="335" y="11347"/>
                    </a:lnTo>
                    <a:lnTo>
                      <a:pt x="197" y="12056"/>
                    </a:lnTo>
                    <a:lnTo>
                      <a:pt x="98" y="12765"/>
                    </a:lnTo>
                    <a:lnTo>
                      <a:pt x="39" y="13475"/>
                    </a:lnTo>
                    <a:lnTo>
                      <a:pt x="0" y="14164"/>
                    </a:lnTo>
                    <a:lnTo>
                      <a:pt x="0" y="14873"/>
                    </a:lnTo>
                    <a:lnTo>
                      <a:pt x="39" y="15582"/>
                    </a:lnTo>
                    <a:lnTo>
                      <a:pt x="98" y="16272"/>
                    </a:lnTo>
                    <a:lnTo>
                      <a:pt x="217" y="16961"/>
                    </a:lnTo>
                    <a:lnTo>
                      <a:pt x="355" y="17651"/>
                    </a:lnTo>
                    <a:lnTo>
                      <a:pt x="512" y="18320"/>
                    </a:lnTo>
                    <a:lnTo>
                      <a:pt x="709" y="18990"/>
                    </a:lnTo>
                    <a:lnTo>
                      <a:pt x="946" y="19640"/>
                    </a:lnTo>
                    <a:lnTo>
                      <a:pt x="1221" y="20290"/>
                    </a:lnTo>
                    <a:lnTo>
                      <a:pt x="1497" y="20921"/>
                    </a:lnTo>
                    <a:lnTo>
                      <a:pt x="1832" y="21531"/>
                    </a:lnTo>
                    <a:lnTo>
                      <a:pt x="2187" y="22142"/>
                    </a:lnTo>
                    <a:lnTo>
                      <a:pt x="2561" y="22713"/>
                    </a:lnTo>
                    <a:lnTo>
                      <a:pt x="2974" y="23284"/>
                    </a:lnTo>
                    <a:lnTo>
                      <a:pt x="3408" y="23836"/>
                    </a:lnTo>
                    <a:lnTo>
                      <a:pt x="3881" y="24348"/>
                    </a:lnTo>
                    <a:lnTo>
                      <a:pt x="4373" y="24860"/>
                    </a:lnTo>
                    <a:lnTo>
                      <a:pt x="4905" y="25353"/>
                    </a:lnTo>
                    <a:lnTo>
                      <a:pt x="5437" y="25806"/>
                    </a:lnTo>
                    <a:lnTo>
                      <a:pt x="6028" y="26239"/>
                    </a:lnTo>
                    <a:lnTo>
                      <a:pt x="6619" y="26653"/>
                    </a:lnTo>
                    <a:lnTo>
                      <a:pt x="7249" y="27027"/>
                    </a:lnTo>
                    <a:lnTo>
                      <a:pt x="7899" y="27382"/>
                    </a:lnTo>
                    <a:lnTo>
                      <a:pt x="8569" y="27697"/>
                    </a:lnTo>
                    <a:lnTo>
                      <a:pt x="9258" y="27992"/>
                    </a:lnTo>
                    <a:lnTo>
                      <a:pt x="9948" y="28229"/>
                    </a:lnTo>
                    <a:lnTo>
                      <a:pt x="10637" y="28445"/>
                    </a:lnTo>
                    <a:lnTo>
                      <a:pt x="11346" y="28623"/>
                    </a:lnTo>
                    <a:lnTo>
                      <a:pt x="12055" y="28760"/>
                    </a:lnTo>
                    <a:lnTo>
                      <a:pt x="12764" y="28859"/>
                    </a:lnTo>
                    <a:lnTo>
                      <a:pt x="13474" y="28938"/>
                    </a:lnTo>
                    <a:lnTo>
                      <a:pt x="14163" y="28957"/>
                    </a:lnTo>
                    <a:lnTo>
                      <a:pt x="14872" y="28957"/>
                    </a:lnTo>
                    <a:lnTo>
                      <a:pt x="15581" y="28918"/>
                    </a:lnTo>
                    <a:lnTo>
                      <a:pt x="16271" y="28859"/>
                    </a:lnTo>
                    <a:lnTo>
                      <a:pt x="16960" y="28760"/>
                    </a:lnTo>
                    <a:lnTo>
                      <a:pt x="17650" y="28623"/>
                    </a:lnTo>
                    <a:lnTo>
                      <a:pt x="18319" y="28445"/>
                    </a:lnTo>
                    <a:lnTo>
                      <a:pt x="18989" y="28248"/>
                    </a:lnTo>
                    <a:lnTo>
                      <a:pt x="19639" y="28012"/>
                    </a:lnTo>
                    <a:lnTo>
                      <a:pt x="20289" y="27756"/>
                    </a:lnTo>
                    <a:lnTo>
                      <a:pt x="20920" y="27460"/>
                    </a:lnTo>
                    <a:lnTo>
                      <a:pt x="21530" y="27125"/>
                    </a:lnTo>
                    <a:lnTo>
                      <a:pt x="22141" y="26771"/>
                    </a:lnTo>
                    <a:lnTo>
                      <a:pt x="22712" y="26397"/>
                    </a:lnTo>
                    <a:lnTo>
                      <a:pt x="23283" y="25983"/>
                    </a:lnTo>
                    <a:lnTo>
                      <a:pt x="23835" y="25550"/>
                    </a:lnTo>
                    <a:lnTo>
                      <a:pt x="24347" y="25077"/>
                    </a:lnTo>
                    <a:lnTo>
                      <a:pt x="24859" y="24584"/>
                    </a:lnTo>
                    <a:lnTo>
                      <a:pt x="25352" y="24072"/>
                    </a:lnTo>
                    <a:lnTo>
                      <a:pt x="25805" y="23521"/>
                    </a:lnTo>
                    <a:lnTo>
                      <a:pt x="26238" y="22949"/>
                    </a:lnTo>
                    <a:lnTo>
                      <a:pt x="26652" y="22339"/>
                    </a:lnTo>
                    <a:lnTo>
                      <a:pt x="27026" y="21728"/>
                    </a:lnTo>
                    <a:lnTo>
                      <a:pt x="27381" y="21078"/>
                    </a:lnTo>
                    <a:lnTo>
                      <a:pt x="27696" y="20408"/>
                    </a:lnTo>
                    <a:lnTo>
                      <a:pt x="27991" y="19719"/>
                    </a:lnTo>
                    <a:lnTo>
                      <a:pt x="28228" y="19010"/>
                    </a:lnTo>
                    <a:lnTo>
                      <a:pt x="28444" y="18320"/>
                    </a:lnTo>
                    <a:lnTo>
                      <a:pt x="28622" y="17611"/>
                    </a:lnTo>
                    <a:lnTo>
                      <a:pt x="28759" y="16902"/>
                    </a:lnTo>
                    <a:lnTo>
                      <a:pt x="28858" y="16213"/>
                    </a:lnTo>
                    <a:lnTo>
                      <a:pt x="28937" y="15504"/>
                    </a:lnTo>
                    <a:lnTo>
                      <a:pt x="28956" y="14794"/>
                    </a:lnTo>
                    <a:lnTo>
                      <a:pt x="28956" y="14085"/>
                    </a:lnTo>
                    <a:lnTo>
                      <a:pt x="28917" y="13376"/>
                    </a:lnTo>
                    <a:lnTo>
                      <a:pt x="28858" y="12687"/>
                    </a:lnTo>
                    <a:lnTo>
                      <a:pt x="28759" y="11997"/>
                    </a:lnTo>
                    <a:lnTo>
                      <a:pt x="28622" y="11308"/>
                    </a:lnTo>
                    <a:lnTo>
                      <a:pt x="28444" y="10638"/>
                    </a:lnTo>
                    <a:lnTo>
                      <a:pt x="28247" y="9968"/>
                    </a:lnTo>
                    <a:lnTo>
                      <a:pt x="28011" y="9318"/>
                    </a:lnTo>
                    <a:lnTo>
                      <a:pt x="27755" y="8668"/>
                    </a:lnTo>
                    <a:lnTo>
                      <a:pt x="27459" y="8038"/>
                    </a:lnTo>
                    <a:lnTo>
                      <a:pt x="27124" y="7427"/>
                    </a:lnTo>
                    <a:lnTo>
                      <a:pt x="26770" y="6836"/>
                    </a:lnTo>
                    <a:lnTo>
                      <a:pt x="26396" y="6245"/>
                    </a:lnTo>
                    <a:lnTo>
                      <a:pt x="25982" y="5674"/>
                    </a:lnTo>
                    <a:lnTo>
                      <a:pt x="25549" y="5142"/>
                    </a:lnTo>
                    <a:lnTo>
                      <a:pt x="25076" y="4610"/>
                    </a:lnTo>
                    <a:lnTo>
                      <a:pt x="24583" y="4098"/>
                    </a:lnTo>
                    <a:lnTo>
                      <a:pt x="24071" y="3625"/>
                    </a:lnTo>
                    <a:lnTo>
                      <a:pt x="23520" y="3153"/>
                    </a:lnTo>
                    <a:lnTo>
                      <a:pt x="22948" y="2719"/>
                    </a:lnTo>
                    <a:lnTo>
                      <a:pt x="22338" y="2325"/>
                    </a:lnTo>
                    <a:lnTo>
                      <a:pt x="21727" y="1931"/>
                    </a:lnTo>
                    <a:lnTo>
                      <a:pt x="21077" y="1577"/>
                    </a:lnTo>
                    <a:lnTo>
                      <a:pt x="20407" y="1262"/>
                    </a:lnTo>
                    <a:lnTo>
                      <a:pt x="19718" y="966"/>
                    </a:lnTo>
                    <a:lnTo>
                      <a:pt x="19009" y="730"/>
                    </a:lnTo>
                    <a:lnTo>
                      <a:pt x="18319" y="513"/>
                    </a:lnTo>
                    <a:lnTo>
                      <a:pt x="17610" y="336"/>
                    </a:lnTo>
                    <a:lnTo>
                      <a:pt x="16901" y="198"/>
                    </a:lnTo>
                    <a:lnTo>
                      <a:pt x="16212" y="99"/>
                    </a:lnTo>
                    <a:lnTo>
                      <a:pt x="15502" y="21"/>
                    </a:lnTo>
                    <a:lnTo>
                      <a:pt x="14793"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9"/>
              <p:cNvSpPr/>
              <p:nvPr/>
            </p:nvSpPr>
            <p:spPr>
              <a:xfrm>
                <a:off x="2506450" y="484825"/>
                <a:ext cx="1115425" cy="701775"/>
              </a:xfrm>
              <a:custGeom>
                <a:avLst/>
                <a:gdLst/>
                <a:ahLst/>
                <a:cxnLst/>
                <a:rect l="l" t="t" r="r" b="b"/>
                <a:pathLst>
                  <a:path w="44617" h="28071" extrusionOk="0">
                    <a:moveTo>
                      <a:pt x="44065" y="1"/>
                    </a:moveTo>
                    <a:lnTo>
                      <a:pt x="43021" y="592"/>
                    </a:lnTo>
                    <a:lnTo>
                      <a:pt x="43100" y="769"/>
                    </a:lnTo>
                    <a:lnTo>
                      <a:pt x="43179" y="946"/>
                    </a:lnTo>
                    <a:lnTo>
                      <a:pt x="43258" y="1124"/>
                    </a:lnTo>
                    <a:lnTo>
                      <a:pt x="43297" y="1321"/>
                    </a:lnTo>
                    <a:lnTo>
                      <a:pt x="43356" y="1518"/>
                    </a:lnTo>
                    <a:lnTo>
                      <a:pt x="43376" y="1734"/>
                    </a:lnTo>
                    <a:lnTo>
                      <a:pt x="43396" y="1951"/>
                    </a:lnTo>
                    <a:lnTo>
                      <a:pt x="43396" y="2168"/>
                    </a:lnTo>
                    <a:lnTo>
                      <a:pt x="43396" y="2562"/>
                    </a:lnTo>
                    <a:lnTo>
                      <a:pt x="43336" y="2975"/>
                    </a:lnTo>
                    <a:lnTo>
                      <a:pt x="43238" y="3428"/>
                    </a:lnTo>
                    <a:lnTo>
                      <a:pt x="43100" y="3881"/>
                    </a:lnTo>
                    <a:lnTo>
                      <a:pt x="42962" y="4295"/>
                    </a:lnTo>
                    <a:lnTo>
                      <a:pt x="42785" y="4728"/>
                    </a:lnTo>
                    <a:lnTo>
                      <a:pt x="42588" y="5181"/>
                    </a:lnTo>
                    <a:lnTo>
                      <a:pt x="42351" y="5635"/>
                    </a:lnTo>
                    <a:lnTo>
                      <a:pt x="42095" y="6088"/>
                    </a:lnTo>
                    <a:lnTo>
                      <a:pt x="41800" y="6560"/>
                    </a:lnTo>
                    <a:lnTo>
                      <a:pt x="41485" y="7053"/>
                    </a:lnTo>
                    <a:lnTo>
                      <a:pt x="41150" y="7545"/>
                    </a:lnTo>
                    <a:lnTo>
                      <a:pt x="40598" y="8294"/>
                    </a:lnTo>
                    <a:lnTo>
                      <a:pt x="39968" y="9042"/>
                    </a:lnTo>
                    <a:lnTo>
                      <a:pt x="39298" y="9830"/>
                    </a:lnTo>
                    <a:lnTo>
                      <a:pt x="38569" y="10598"/>
                    </a:lnTo>
                    <a:lnTo>
                      <a:pt x="37801" y="11406"/>
                    </a:lnTo>
                    <a:lnTo>
                      <a:pt x="36974" y="12194"/>
                    </a:lnTo>
                    <a:lnTo>
                      <a:pt x="36087" y="13002"/>
                    </a:lnTo>
                    <a:lnTo>
                      <a:pt x="35162" y="13790"/>
                    </a:lnTo>
                    <a:lnTo>
                      <a:pt x="34196" y="14597"/>
                    </a:lnTo>
                    <a:lnTo>
                      <a:pt x="33172" y="15385"/>
                    </a:lnTo>
                    <a:lnTo>
                      <a:pt x="32108" y="16173"/>
                    </a:lnTo>
                    <a:lnTo>
                      <a:pt x="31005" y="16961"/>
                    </a:lnTo>
                    <a:lnTo>
                      <a:pt x="29883" y="17749"/>
                    </a:lnTo>
                    <a:lnTo>
                      <a:pt x="28701" y="18497"/>
                    </a:lnTo>
                    <a:lnTo>
                      <a:pt x="27479" y="19266"/>
                    </a:lnTo>
                    <a:lnTo>
                      <a:pt x="26238" y="19995"/>
                    </a:lnTo>
                    <a:lnTo>
                      <a:pt x="24879" y="20763"/>
                    </a:lnTo>
                    <a:lnTo>
                      <a:pt x="23500" y="21492"/>
                    </a:lnTo>
                    <a:lnTo>
                      <a:pt x="22141" y="22181"/>
                    </a:lnTo>
                    <a:lnTo>
                      <a:pt x="20762" y="22831"/>
                    </a:lnTo>
                    <a:lnTo>
                      <a:pt x="19403" y="23442"/>
                    </a:lnTo>
                    <a:lnTo>
                      <a:pt x="18044" y="24013"/>
                    </a:lnTo>
                    <a:lnTo>
                      <a:pt x="16704" y="24545"/>
                    </a:lnTo>
                    <a:lnTo>
                      <a:pt x="15404" y="25018"/>
                    </a:lnTo>
                    <a:lnTo>
                      <a:pt x="14104" y="25431"/>
                    </a:lnTo>
                    <a:lnTo>
                      <a:pt x="12844" y="25806"/>
                    </a:lnTo>
                    <a:lnTo>
                      <a:pt x="11622" y="26121"/>
                    </a:lnTo>
                    <a:lnTo>
                      <a:pt x="10440" y="26396"/>
                    </a:lnTo>
                    <a:lnTo>
                      <a:pt x="9869" y="26495"/>
                    </a:lnTo>
                    <a:lnTo>
                      <a:pt x="9298" y="26593"/>
                    </a:lnTo>
                    <a:lnTo>
                      <a:pt x="8746" y="26692"/>
                    </a:lnTo>
                    <a:lnTo>
                      <a:pt x="8195" y="26751"/>
                    </a:lnTo>
                    <a:lnTo>
                      <a:pt x="7683" y="26810"/>
                    </a:lnTo>
                    <a:lnTo>
                      <a:pt x="7170" y="26850"/>
                    </a:lnTo>
                    <a:lnTo>
                      <a:pt x="6678" y="26869"/>
                    </a:lnTo>
                    <a:lnTo>
                      <a:pt x="5713" y="26869"/>
                    </a:lnTo>
                    <a:lnTo>
                      <a:pt x="5260" y="26850"/>
                    </a:lnTo>
                    <a:lnTo>
                      <a:pt x="4807" y="26790"/>
                    </a:lnTo>
                    <a:lnTo>
                      <a:pt x="4393" y="26751"/>
                    </a:lnTo>
                    <a:lnTo>
                      <a:pt x="3999" y="26672"/>
                    </a:lnTo>
                    <a:lnTo>
                      <a:pt x="3605" y="26574"/>
                    </a:lnTo>
                    <a:lnTo>
                      <a:pt x="3251" y="26475"/>
                    </a:lnTo>
                    <a:lnTo>
                      <a:pt x="2916" y="26357"/>
                    </a:lnTo>
                    <a:lnTo>
                      <a:pt x="2601" y="26219"/>
                    </a:lnTo>
                    <a:lnTo>
                      <a:pt x="2325" y="26062"/>
                    </a:lnTo>
                    <a:lnTo>
                      <a:pt x="2049" y="25884"/>
                    </a:lnTo>
                    <a:lnTo>
                      <a:pt x="1813" y="25707"/>
                    </a:lnTo>
                    <a:lnTo>
                      <a:pt x="1576" y="25510"/>
                    </a:lnTo>
                    <a:lnTo>
                      <a:pt x="1379" y="25293"/>
                    </a:lnTo>
                    <a:lnTo>
                      <a:pt x="1202" y="25077"/>
                    </a:lnTo>
                    <a:lnTo>
                      <a:pt x="1044" y="24821"/>
                    </a:lnTo>
                    <a:lnTo>
                      <a:pt x="0" y="25431"/>
                    </a:lnTo>
                    <a:lnTo>
                      <a:pt x="217" y="25766"/>
                    </a:lnTo>
                    <a:lnTo>
                      <a:pt x="473" y="26081"/>
                    </a:lnTo>
                    <a:lnTo>
                      <a:pt x="749" y="26377"/>
                    </a:lnTo>
                    <a:lnTo>
                      <a:pt x="1044" y="26653"/>
                    </a:lnTo>
                    <a:lnTo>
                      <a:pt x="1281" y="26830"/>
                    </a:lnTo>
                    <a:lnTo>
                      <a:pt x="1537" y="27007"/>
                    </a:lnTo>
                    <a:lnTo>
                      <a:pt x="1813" y="27165"/>
                    </a:lnTo>
                    <a:lnTo>
                      <a:pt x="2088" y="27303"/>
                    </a:lnTo>
                    <a:lnTo>
                      <a:pt x="2384" y="27421"/>
                    </a:lnTo>
                    <a:lnTo>
                      <a:pt x="2679" y="27539"/>
                    </a:lnTo>
                    <a:lnTo>
                      <a:pt x="2994" y="27657"/>
                    </a:lnTo>
                    <a:lnTo>
                      <a:pt x="3310" y="27736"/>
                    </a:lnTo>
                    <a:lnTo>
                      <a:pt x="3625" y="27815"/>
                    </a:lnTo>
                    <a:lnTo>
                      <a:pt x="3979" y="27894"/>
                    </a:lnTo>
                    <a:lnTo>
                      <a:pt x="4314" y="27953"/>
                    </a:lnTo>
                    <a:lnTo>
                      <a:pt x="4669" y="27992"/>
                    </a:lnTo>
                    <a:lnTo>
                      <a:pt x="5417" y="28051"/>
                    </a:lnTo>
                    <a:lnTo>
                      <a:pt x="6186" y="28071"/>
                    </a:lnTo>
                    <a:lnTo>
                      <a:pt x="6717" y="28071"/>
                    </a:lnTo>
                    <a:lnTo>
                      <a:pt x="7249" y="28051"/>
                    </a:lnTo>
                    <a:lnTo>
                      <a:pt x="7781" y="28012"/>
                    </a:lnTo>
                    <a:lnTo>
                      <a:pt x="8333" y="27953"/>
                    </a:lnTo>
                    <a:lnTo>
                      <a:pt x="8904" y="27874"/>
                    </a:lnTo>
                    <a:lnTo>
                      <a:pt x="9495" y="27795"/>
                    </a:lnTo>
                    <a:lnTo>
                      <a:pt x="10086" y="27697"/>
                    </a:lnTo>
                    <a:lnTo>
                      <a:pt x="10677" y="27578"/>
                    </a:lnTo>
                    <a:lnTo>
                      <a:pt x="11603" y="27362"/>
                    </a:lnTo>
                    <a:lnTo>
                      <a:pt x="12528" y="27145"/>
                    </a:lnTo>
                    <a:lnTo>
                      <a:pt x="13494" y="26869"/>
                    </a:lnTo>
                    <a:lnTo>
                      <a:pt x="14459" y="26574"/>
                    </a:lnTo>
                    <a:lnTo>
                      <a:pt x="15463" y="26259"/>
                    </a:lnTo>
                    <a:lnTo>
                      <a:pt x="16468" y="25904"/>
                    </a:lnTo>
                    <a:lnTo>
                      <a:pt x="17473" y="25530"/>
                    </a:lnTo>
                    <a:lnTo>
                      <a:pt x="18497" y="25136"/>
                    </a:lnTo>
                    <a:lnTo>
                      <a:pt x="19541" y="24702"/>
                    </a:lnTo>
                    <a:lnTo>
                      <a:pt x="20565" y="24249"/>
                    </a:lnTo>
                    <a:lnTo>
                      <a:pt x="21609" y="23777"/>
                    </a:lnTo>
                    <a:lnTo>
                      <a:pt x="22653" y="23264"/>
                    </a:lnTo>
                    <a:lnTo>
                      <a:pt x="23717" y="22752"/>
                    </a:lnTo>
                    <a:lnTo>
                      <a:pt x="24761" y="22201"/>
                    </a:lnTo>
                    <a:lnTo>
                      <a:pt x="25805" y="21630"/>
                    </a:lnTo>
                    <a:lnTo>
                      <a:pt x="26849" y="21039"/>
                    </a:lnTo>
                    <a:lnTo>
                      <a:pt x="27814" y="20467"/>
                    </a:lnTo>
                    <a:lnTo>
                      <a:pt x="28760" y="19896"/>
                    </a:lnTo>
                    <a:lnTo>
                      <a:pt x="29686" y="19305"/>
                    </a:lnTo>
                    <a:lnTo>
                      <a:pt x="30592" y="18714"/>
                    </a:lnTo>
                    <a:lnTo>
                      <a:pt x="31478" y="18104"/>
                    </a:lnTo>
                    <a:lnTo>
                      <a:pt x="32345" y="17493"/>
                    </a:lnTo>
                    <a:lnTo>
                      <a:pt x="33192" y="16882"/>
                    </a:lnTo>
                    <a:lnTo>
                      <a:pt x="33999" y="16272"/>
                    </a:lnTo>
                    <a:lnTo>
                      <a:pt x="34787" y="15641"/>
                    </a:lnTo>
                    <a:lnTo>
                      <a:pt x="35556" y="15031"/>
                    </a:lnTo>
                    <a:lnTo>
                      <a:pt x="36304" y="14400"/>
                    </a:lnTo>
                    <a:lnTo>
                      <a:pt x="37013" y="13770"/>
                    </a:lnTo>
                    <a:lnTo>
                      <a:pt x="37703" y="13159"/>
                    </a:lnTo>
                    <a:lnTo>
                      <a:pt x="38372" y="12529"/>
                    </a:lnTo>
                    <a:lnTo>
                      <a:pt x="39003" y="11899"/>
                    </a:lnTo>
                    <a:lnTo>
                      <a:pt x="39594" y="11288"/>
                    </a:lnTo>
                    <a:lnTo>
                      <a:pt x="40165" y="10658"/>
                    </a:lnTo>
                    <a:lnTo>
                      <a:pt x="40697" y="10047"/>
                    </a:lnTo>
                    <a:lnTo>
                      <a:pt x="41209" y="9436"/>
                    </a:lnTo>
                    <a:lnTo>
                      <a:pt x="41682" y="8845"/>
                    </a:lnTo>
                    <a:lnTo>
                      <a:pt x="42135" y="8235"/>
                    </a:lnTo>
                    <a:lnTo>
                      <a:pt x="42548" y="7644"/>
                    </a:lnTo>
                    <a:lnTo>
                      <a:pt x="42923" y="7053"/>
                    </a:lnTo>
                    <a:lnTo>
                      <a:pt x="43258" y="6482"/>
                    </a:lnTo>
                    <a:lnTo>
                      <a:pt x="43573" y="5910"/>
                    </a:lnTo>
                    <a:lnTo>
                      <a:pt x="43829" y="5339"/>
                    </a:lnTo>
                    <a:lnTo>
                      <a:pt x="44065" y="4788"/>
                    </a:lnTo>
                    <a:lnTo>
                      <a:pt x="44262" y="4256"/>
                    </a:lnTo>
                    <a:lnTo>
                      <a:pt x="44400" y="3724"/>
                    </a:lnTo>
                    <a:lnTo>
                      <a:pt x="44518" y="3192"/>
                    </a:lnTo>
                    <a:lnTo>
                      <a:pt x="44577" y="2680"/>
                    </a:lnTo>
                    <a:lnTo>
                      <a:pt x="44617" y="2168"/>
                    </a:lnTo>
                    <a:lnTo>
                      <a:pt x="44597" y="1872"/>
                    </a:lnTo>
                    <a:lnTo>
                      <a:pt x="44577" y="1596"/>
                    </a:lnTo>
                    <a:lnTo>
                      <a:pt x="44538" y="1301"/>
                    </a:lnTo>
                    <a:lnTo>
                      <a:pt x="44479" y="1025"/>
                    </a:lnTo>
                    <a:lnTo>
                      <a:pt x="44400" y="769"/>
                    </a:lnTo>
                    <a:lnTo>
                      <a:pt x="44302" y="493"/>
                    </a:lnTo>
                    <a:lnTo>
                      <a:pt x="44183" y="237"/>
                    </a:lnTo>
                    <a:lnTo>
                      <a:pt x="4406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9"/>
              <p:cNvSpPr/>
              <p:nvPr/>
            </p:nvSpPr>
            <p:spPr>
              <a:xfrm>
                <a:off x="2439975" y="637975"/>
                <a:ext cx="1231650" cy="450150"/>
              </a:xfrm>
              <a:custGeom>
                <a:avLst/>
                <a:gdLst/>
                <a:ahLst/>
                <a:cxnLst/>
                <a:rect l="l" t="t" r="r" b="b"/>
                <a:pathLst>
                  <a:path w="49266" h="18006" extrusionOk="0">
                    <a:moveTo>
                      <a:pt x="118" y="1"/>
                    </a:moveTo>
                    <a:lnTo>
                      <a:pt x="79" y="218"/>
                    </a:lnTo>
                    <a:lnTo>
                      <a:pt x="39" y="454"/>
                    </a:lnTo>
                    <a:lnTo>
                      <a:pt x="20" y="671"/>
                    </a:lnTo>
                    <a:lnTo>
                      <a:pt x="0" y="887"/>
                    </a:lnTo>
                    <a:lnTo>
                      <a:pt x="20" y="1143"/>
                    </a:lnTo>
                    <a:lnTo>
                      <a:pt x="39" y="1400"/>
                    </a:lnTo>
                    <a:lnTo>
                      <a:pt x="79" y="1675"/>
                    </a:lnTo>
                    <a:lnTo>
                      <a:pt x="138" y="1931"/>
                    </a:lnTo>
                    <a:lnTo>
                      <a:pt x="217" y="2187"/>
                    </a:lnTo>
                    <a:lnTo>
                      <a:pt x="296" y="2444"/>
                    </a:lnTo>
                    <a:lnTo>
                      <a:pt x="414" y="2700"/>
                    </a:lnTo>
                    <a:lnTo>
                      <a:pt x="532" y="2956"/>
                    </a:lnTo>
                    <a:lnTo>
                      <a:pt x="768" y="3409"/>
                    </a:lnTo>
                    <a:lnTo>
                      <a:pt x="1044" y="3862"/>
                    </a:lnTo>
                    <a:lnTo>
                      <a:pt x="1359" y="4315"/>
                    </a:lnTo>
                    <a:lnTo>
                      <a:pt x="1694" y="4768"/>
                    </a:lnTo>
                    <a:lnTo>
                      <a:pt x="2029" y="5162"/>
                    </a:lnTo>
                    <a:lnTo>
                      <a:pt x="2403" y="5556"/>
                    </a:lnTo>
                    <a:lnTo>
                      <a:pt x="2797" y="5950"/>
                    </a:lnTo>
                    <a:lnTo>
                      <a:pt x="3211" y="6344"/>
                    </a:lnTo>
                    <a:lnTo>
                      <a:pt x="3644" y="6757"/>
                    </a:lnTo>
                    <a:lnTo>
                      <a:pt x="4097" y="7151"/>
                    </a:lnTo>
                    <a:lnTo>
                      <a:pt x="4590" y="7545"/>
                    </a:lnTo>
                    <a:lnTo>
                      <a:pt x="5102" y="7939"/>
                    </a:lnTo>
                    <a:lnTo>
                      <a:pt x="5890" y="8511"/>
                    </a:lnTo>
                    <a:lnTo>
                      <a:pt x="6737" y="9102"/>
                    </a:lnTo>
                    <a:lnTo>
                      <a:pt x="7623" y="9673"/>
                    </a:lnTo>
                    <a:lnTo>
                      <a:pt x="8569" y="10244"/>
                    </a:lnTo>
                    <a:lnTo>
                      <a:pt x="9534" y="10796"/>
                    </a:lnTo>
                    <a:lnTo>
                      <a:pt x="10558" y="11347"/>
                    </a:lnTo>
                    <a:lnTo>
                      <a:pt x="11602" y="11879"/>
                    </a:lnTo>
                    <a:lnTo>
                      <a:pt x="12666" y="12411"/>
                    </a:lnTo>
                    <a:lnTo>
                      <a:pt x="13789" y="12903"/>
                    </a:lnTo>
                    <a:lnTo>
                      <a:pt x="14912" y="13396"/>
                    </a:lnTo>
                    <a:lnTo>
                      <a:pt x="16074" y="13869"/>
                    </a:lnTo>
                    <a:lnTo>
                      <a:pt x="17275" y="14322"/>
                    </a:lnTo>
                    <a:lnTo>
                      <a:pt x="18477" y="14735"/>
                    </a:lnTo>
                    <a:lnTo>
                      <a:pt x="19698" y="15149"/>
                    </a:lnTo>
                    <a:lnTo>
                      <a:pt x="20939" y="15523"/>
                    </a:lnTo>
                    <a:lnTo>
                      <a:pt x="22200" y="15878"/>
                    </a:lnTo>
                    <a:lnTo>
                      <a:pt x="23205" y="16134"/>
                    </a:lnTo>
                    <a:lnTo>
                      <a:pt x="24209" y="16370"/>
                    </a:lnTo>
                    <a:lnTo>
                      <a:pt x="25194" y="16607"/>
                    </a:lnTo>
                    <a:lnTo>
                      <a:pt x="26179" y="16823"/>
                    </a:lnTo>
                    <a:lnTo>
                      <a:pt x="27144" y="17001"/>
                    </a:lnTo>
                    <a:lnTo>
                      <a:pt x="28109" y="17178"/>
                    </a:lnTo>
                    <a:lnTo>
                      <a:pt x="29075" y="17335"/>
                    </a:lnTo>
                    <a:lnTo>
                      <a:pt x="30020" y="17473"/>
                    </a:lnTo>
                    <a:lnTo>
                      <a:pt x="30946" y="17611"/>
                    </a:lnTo>
                    <a:lnTo>
                      <a:pt x="31852" y="17710"/>
                    </a:lnTo>
                    <a:lnTo>
                      <a:pt x="32758" y="17808"/>
                    </a:lnTo>
                    <a:lnTo>
                      <a:pt x="33645" y="17887"/>
                    </a:lnTo>
                    <a:lnTo>
                      <a:pt x="34531" y="17946"/>
                    </a:lnTo>
                    <a:lnTo>
                      <a:pt x="35378" y="17985"/>
                    </a:lnTo>
                    <a:lnTo>
                      <a:pt x="36225" y="18005"/>
                    </a:lnTo>
                    <a:lnTo>
                      <a:pt x="37033" y="18005"/>
                    </a:lnTo>
                    <a:lnTo>
                      <a:pt x="38234" y="17985"/>
                    </a:lnTo>
                    <a:lnTo>
                      <a:pt x="39377" y="17946"/>
                    </a:lnTo>
                    <a:lnTo>
                      <a:pt x="40460" y="17848"/>
                    </a:lnTo>
                    <a:lnTo>
                      <a:pt x="41504" y="17729"/>
                    </a:lnTo>
                    <a:lnTo>
                      <a:pt x="42253" y="17611"/>
                    </a:lnTo>
                    <a:lnTo>
                      <a:pt x="42982" y="17473"/>
                    </a:lnTo>
                    <a:lnTo>
                      <a:pt x="43671" y="17296"/>
                    </a:lnTo>
                    <a:lnTo>
                      <a:pt x="44321" y="17119"/>
                    </a:lnTo>
                    <a:lnTo>
                      <a:pt x="44794" y="16981"/>
                    </a:lnTo>
                    <a:lnTo>
                      <a:pt x="45247" y="16823"/>
                    </a:lnTo>
                    <a:lnTo>
                      <a:pt x="45680" y="16646"/>
                    </a:lnTo>
                    <a:lnTo>
                      <a:pt x="46094" y="16469"/>
                    </a:lnTo>
                    <a:lnTo>
                      <a:pt x="46488" y="16252"/>
                    </a:lnTo>
                    <a:lnTo>
                      <a:pt x="46862" y="16055"/>
                    </a:lnTo>
                    <a:lnTo>
                      <a:pt x="47217" y="15819"/>
                    </a:lnTo>
                    <a:lnTo>
                      <a:pt x="47552" y="15582"/>
                    </a:lnTo>
                    <a:lnTo>
                      <a:pt x="47847" y="15346"/>
                    </a:lnTo>
                    <a:lnTo>
                      <a:pt x="48143" y="15070"/>
                    </a:lnTo>
                    <a:lnTo>
                      <a:pt x="48399" y="14794"/>
                    </a:lnTo>
                    <a:lnTo>
                      <a:pt x="48615" y="14499"/>
                    </a:lnTo>
                    <a:lnTo>
                      <a:pt x="48832" y="14184"/>
                    </a:lnTo>
                    <a:lnTo>
                      <a:pt x="49009" y="13849"/>
                    </a:lnTo>
                    <a:lnTo>
                      <a:pt x="49147" y="13514"/>
                    </a:lnTo>
                    <a:lnTo>
                      <a:pt x="49265" y="13159"/>
                    </a:lnTo>
                    <a:lnTo>
                      <a:pt x="48103" y="12864"/>
                    </a:lnTo>
                    <a:lnTo>
                      <a:pt x="48024" y="13081"/>
                    </a:lnTo>
                    <a:lnTo>
                      <a:pt x="47946" y="13278"/>
                    </a:lnTo>
                    <a:lnTo>
                      <a:pt x="47827" y="13494"/>
                    </a:lnTo>
                    <a:lnTo>
                      <a:pt x="47709" y="13691"/>
                    </a:lnTo>
                    <a:lnTo>
                      <a:pt x="47591" y="13869"/>
                    </a:lnTo>
                    <a:lnTo>
                      <a:pt x="47453" y="14026"/>
                    </a:lnTo>
                    <a:lnTo>
                      <a:pt x="47295" y="14203"/>
                    </a:lnTo>
                    <a:lnTo>
                      <a:pt x="47138" y="14361"/>
                    </a:lnTo>
                    <a:lnTo>
                      <a:pt x="46941" y="14519"/>
                    </a:lnTo>
                    <a:lnTo>
                      <a:pt x="46744" y="14676"/>
                    </a:lnTo>
                    <a:lnTo>
                      <a:pt x="46547" y="14834"/>
                    </a:lnTo>
                    <a:lnTo>
                      <a:pt x="46311" y="14972"/>
                    </a:lnTo>
                    <a:lnTo>
                      <a:pt x="45936" y="15188"/>
                    </a:lnTo>
                    <a:lnTo>
                      <a:pt x="45542" y="15385"/>
                    </a:lnTo>
                    <a:lnTo>
                      <a:pt x="45109" y="15582"/>
                    </a:lnTo>
                    <a:lnTo>
                      <a:pt x="44656" y="15760"/>
                    </a:lnTo>
                    <a:lnTo>
                      <a:pt x="44163" y="15917"/>
                    </a:lnTo>
                    <a:lnTo>
                      <a:pt x="43632" y="16075"/>
                    </a:lnTo>
                    <a:lnTo>
                      <a:pt x="43080" y="16213"/>
                    </a:lnTo>
                    <a:lnTo>
                      <a:pt x="42509" y="16331"/>
                    </a:lnTo>
                    <a:lnTo>
                      <a:pt x="41898" y="16449"/>
                    </a:lnTo>
                    <a:lnTo>
                      <a:pt x="41288" y="16528"/>
                    </a:lnTo>
                    <a:lnTo>
                      <a:pt x="40637" y="16626"/>
                    </a:lnTo>
                    <a:lnTo>
                      <a:pt x="39948" y="16685"/>
                    </a:lnTo>
                    <a:lnTo>
                      <a:pt x="39259" y="16744"/>
                    </a:lnTo>
                    <a:lnTo>
                      <a:pt x="38530" y="16784"/>
                    </a:lnTo>
                    <a:lnTo>
                      <a:pt x="37801" y="16804"/>
                    </a:lnTo>
                    <a:lnTo>
                      <a:pt x="36245" y="16804"/>
                    </a:lnTo>
                    <a:lnTo>
                      <a:pt x="35417" y="16764"/>
                    </a:lnTo>
                    <a:lnTo>
                      <a:pt x="34590" y="16725"/>
                    </a:lnTo>
                    <a:lnTo>
                      <a:pt x="33743" y="16685"/>
                    </a:lnTo>
                    <a:lnTo>
                      <a:pt x="32876" y="16607"/>
                    </a:lnTo>
                    <a:lnTo>
                      <a:pt x="31990" y="16508"/>
                    </a:lnTo>
                    <a:lnTo>
                      <a:pt x="31084" y="16410"/>
                    </a:lnTo>
                    <a:lnTo>
                      <a:pt x="30178" y="16291"/>
                    </a:lnTo>
                    <a:lnTo>
                      <a:pt x="29252" y="16154"/>
                    </a:lnTo>
                    <a:lnTo>
                      <a:pt x="28326" y="15996"/>
                    </a:lnTo>
                    <a:lnTo>
                      <a:pt x="27381" y="15819"/>
                    </a:lnTo>
                    <a:lnTo>
                      <a:pt x="26415" y="15641"/>
                    </a:lnTo>
                    <a:lnTo>
                      <a:pt x="25450" y="15425"/>
                    </a:lnTo>
                    <a:lnTo>
                      <a:pt x="24485" y="15208"/>
                    </a:lnTo>
                    <a:lnTo>
                      <a:pt x="23500" y="14972"/>
                    </a:lnTo>
                    <a:lnTo>
                      <a:pt x="22515" y="14716"/>
                    </a:lnTo>
                    <a:lnTo>
                      <a:pt x="21432" y="14420"/>
                    </a:lnTo>
                    <a:lnTo>
                      <a:pt x="20388" y="14085"/>
                    </a:lnTo>
                    <a:lnTo>
                      <a:pt x="19324" y="13750"/>
                    </a:lnTo>
                    <a:lnTo>
                      <a:pt x="18300" y="13396"/>
                    </a:lnTo>
                    <a:lnTo>
                      <a:pt x="17275" y="13022"/>
                    </a:lnTo>
                    <a:lnTo>
                      <a:pt x="16271" y="12647"/>
                    </a:lnTo>
                    <a:lnTo>
                      <a:pt x="15266" y="12234"/>
                    </a:lnTo>
                    <a:lnTo>
                      <a:pt x="14301" y="11820"/>
                    </a:lnTo>
                    <a:lnTo>
                      <a:pt x="12902" y="11170"/>
                    </a:lnTo>
                    <a:lnTo>
                      <a:pt x="11543" y="10500"/>
                    </a:lnTo>
                    <a:lnTo>
                      <a:pt x="10243" y="9811"/>
                    </a:lnTo>
                    <a:lnTo>
                      <a:pt x="9002" y="9102"/>
                    </a:lnTo>
                    <a:lnTo>
                      <a:pt x="8116" y="8570"/>
                    </a:lnTo>
                    <a:lnTo>
                      <a:pt x="7288" y="8018"/>
                    </a:lnTo>
                    <a:lnTo>
                      <a:pt x="6481" y="7467"/>
                    </a:lnTo>
                    <a:lnTo>
                      <a:pt x="5732" y="6915"/>
                    </a:lnTo>
                    <a:lnTo>
                      <a:pt x="5043" y="6364"/>
                    </a:lnTo>
                    <a:lnTo>
                      <a:pt x="4393" y="5812"/>
                    </a:lnTo>
                    <a:lnTo>
                      <a:pt x="3802" y="5260"/>
                    </a:lnTo>
                    <a:lnTo>
                      <a:pt x="3270" y="4709"/>
                    </a:lnTo>
                    <a:lnTo>
                      <a:pt x="2778" y="4177"/>
                    </a:lnTo>
                    <a:lnTo>
                      <a:pt x="2364" y="3665"/>
                    </a:lnTo>
                    <a:lnTo>
                      <a:pt x="2009" y="3153"/>
                    </a:lnTo>
                    <a:lnTo>
                      <a:pt x="1852" y="2897"/>
                    </a:lnTo>
                    <a:lnTo>
                      <a:pt x="1714" y="2641"/>
                    </a:lnTo>
                    <a:lnTo>
                      <a:pt x="1596" y="2404"/>
                    </a:lnTo>
                    <a:lnTo>
                      <a:pt x="1497" y="2168"/>
                    </a:lnTo>
                    <a:lnTo>
                      <a:pt x="1399" y="1951"/>
                    </a:lnTo>
                    <a:lnTo>
                      <a:pt x="1340" y="1715"/>
                    </a:lnTo>
                    <a:lnTo>
                      <a:pt x="1280" y="1498"/>
                    </a:lnTo>
                    <a:lnTo>
                      <a:pt x="1241" y="1301"/>
                    </a:lnTo>
                    <a:lnTo>
                      <a:pt x="1221" y="1084"/>
                    </a:lnTo>
                    <a:lnTo>
                      <a:pt x="1221" y="887"/>
                    </a:lnTo>
                    <a:lnTo>
                      <a:pt x="1221" y="592"/>
                    </a:lnTo>
                    <a:lnTo>
                      <a:pt x="1280" y="316"/>
                    </a:lnTo>
                    <a:lnTo>
                      <a:pt x="11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9"/>
              <p:cNvSpPr/>
              <p:nvPr/>
            </p:nvSpPr>
            <p:spPr>
              <a:xfrm>
                <a:off x="2675350" y="251900"/>
                <a:ext cx="699800" cy="1114950"/>
              </a:xfrm>
              <a:custGeom>
                <a:avLst/>
                <a:gdLst/>
                <a:ahLst/>
                <a:cxnLst/>
                <a:rect l="l" t="t" r="r" b="b"/>
                <a:pathLst>
                  <a:path w="27992" h="44598" extrusionOk="0">
                    <a:moveTo>
                      <a:pt x="2562" y="1"/>
                    </a:moveTo>
                    <a:lnTo>
                      <a:pt x="2227" y="217"/>
                    </a:lnTo>
                    <a:lnTo>
                      <a:pt x="1931" y="454"/>
                    </a:lnTo>
                    <a:lnTo>
                      <a:pt x="1655" y="729"/>
                    </a:lnTo>
                    <a:lnTo>
                      <a:pt x="1399" y="1025"/>
                    </a:lnTo>
                    <a:lnTo>
                      <a:pt x="1222" y="1261"/>
                    </a:lnTo>
                    <a:lnTo>
                      <a:pt x="1045" y="1517"/>
                    </a:lnTo>
                    <a:lnTo>
                      <a:pt x="907" y="1773"/>
                    </a:lnTo>
                    <a:lnTo>
                      <a:pt x="769" y="2049"/>
                    </a:lnTo>
                    <a:lnTo>
                      <a:pt x="631" y="2345"/>
                    </a:lnTo>
                    <a:lnTo>
                      <a:pt x="533" y="2640"/>
                    </a:lnTo>
                    <a:lnTo>
                      <a:pt x="414" y="2955"/>
                    </a:lnTo>
                    <a:lnTo>
                      <a:pt x="336" y="3270"/>
                    </a:lnTo>
                    <a:lnTo>
                      <a:pt x="257" y="3605"/>
                    </a:lnTo>
                    <a:lnTo>
                      <a:pt x="178" y="3940"/>
                    </a:lnTo>
                    <a:lnTo>
                      <a:pt x="139" y="4295"/>
                    </a:lnTo>
                    <a:lnTo>
                      <a:pt x="80" y="4669"/>
                    </a:lnTo>
                    <a:lnTo>
                      <a:pt x="21" y="5418"/>
                    </a:lnTo>
                    <a:lnTo>
                      <a:pt x="1" y="6206"/>
                    </a:lnTo>
                    <a:lnTo>
                      <a:pt x="21" y="6698"/>
                    </a:lnTo>
                    <a:lnTo>
                      <a:pt x="40" y="7230"/>
                    </a:lnTo>
                    <a:lnTo>
                      <a:pt x="80" y="7742"/>
                    </a:lnTo>
                    <a:lnTo>
                      <a:pt x="119" y="8294"/>
                    </a:lnTo>
                    <a:lnTo>
                      <a:pt x="178" y="8845"/>
                    </a:lnTo>
                    <a:lnTo>
                      <a:pt x="257" y="9397"/>
                    </a:lnTo>
                    <a:lnTo>
                      <a:pt x="454" y="10559"/>
                    </a:lnTo>
                    <a:lnTo>
                      <a:pt x="651" y="11445"/>
                    </a:lnTo>
                    <a:lnTo>
                      <a:pt x="868" y="12371"/>
                    </a:lnTo>
                    <a:lnTo>
                      <a:pt x="1104" y="13317"/>
                    </a:lnTo>
                    <a:lnTo>
                      <a:pt x="1380" y="14282"/>
                    </a:lnTo>
                    <a:lnTo>
                      <a:pt x="1695" y="15247"/>
                    </a:lnTo>
                    <a:lnTo>
                      <a:pt x="2030" y="16252"/>
                    </a:lnTo>
                    <a:lnTo>
                      <a:pt x="2404" y="17256"/>
                    </a:lnTo>
                    <a:lnTo>
                      <a:pt x="2798" y="18281"/>
                    </a:lnTo>
                    <a:lnTo>
                      <a:pt x="3212" y="19325"/>
                    </a:lnTo>
                    <a:lnTo>
                      <a:pt x="3665" y="20369"/>
                    </a:lnTo>
                    <a:lnTo>
                      <a:pt x="4137" y="21432"/>
                    </a:lnTo>
                    <a:lnTo>
                      <a:pt x="4650" y="22516"/>
                    </a:lnTo>
                    <a:lnTo>
                      <a:pt x="5181" y="23579"/>
                    </a:lnTo>
                    <a:lnTo>
                      <a:pt x="5733" y="24663"/>
                    </a:lnTo>
                    <a:lnTo>
                      <a:pt x="6324" y="25746"/>
                    </a:lnTo>
                    <a:lnTo>
                      <a:pt x="6954" y="26830"/>
                    </a:lnTo>
                    <a:lnTo>
                      <a:pt x="7526" y="27814"/>
                    </a:lnTo>
                    <a:lnTo>
                      <a:pt x="8097" y="28760"/>
                    </a:lnTo>
                    <a:lnTo>
                      <a:pt x="8688" y="29686"/>
                    </a:lnTo>
                    <a:lnTo>
                      <a:pt x="9279" y="30592"/>
                    </a:lnTo>
                    <a:lnTo>
                      <a:pt x="9870" y="31478"/>
                    </a:lnTo>
                    <a:lnTo>
                      <a:pt x="10480" y="32345"/>
                    </a:lnTo>
                    <a:lnTo>
                      <a:pt x="11091" y="33192"/>
                    </a:lnTo>
                    <a:lnTo>
                      <a:pt x="11721" y="34000"/>
                    </a:lnTo>
                    <a:lnTo>
                      <a:pt x="12332" y="34788"/>
                    </a:lnTo>
                    <a:lnTo>
                      <a:pt x="12962" y="35556"/>
                    </a:lnTo>
                    <a:lnTo>
                      <a:pt x="13573" y="36304"/>
                    </a:lnTo>
                    <a:lnTo>
                      <a:pt x="14203" y="37014"/>
                    </a:lnTo>
                    <a:lnTo>
                      <a:pt x="14834" y="37703"/>
                    </a:lnTo>
                    <a:lnTo>
                      <a:pt x="15464" y="38353"/>
                    </a:lnTo>
                    <a:lnTo>
                      <a:pt x="16075" y="38983"/>
                    </a:lnTo>
                    <a:lnTo>
                      <a:pt x="16705" y="39594"/>
                    </a:lnTo>
                    <a:lnTo>
                      <a:pt x="17316" y="40165"/>
                    </a:lnTo>
                    <a:lnTo>
                      <a:pt x="17926" y="40697"/>
                    </a:lnTo>
                    <a:lnTo>
                      <a:pt x="18537" y="41209"/>
                    </a:lnTo>
                    <a:lnTo>
                      <a:pt x="19147" y="41682"/>
                    </a:lnTo>
                    <a:lnTo>
                      <a:pt x="19738" y="42135"/>
                    </a:lnTo>
                    <a:lnTo>
                      <a:pt x="20349" y="42549"/>
                    </a:lnTo>
                    <a:lnTo>
                      <a:pt x="20920" y="42923"/>
                    </a:lnTo>
                    <a:lnTo>
                      <a:pt x="21511" y="43258"/>
                    </a:lnTo>
                    <a:lnTo>
                      <a:pt x="22083" y="43553"/>
                    </a:lnTo>
                    <a:lnTo>
                      <a:pt x="22634" y="43829"/>
                    </a:lnTo>
                    <a:lnTo>
                      <a:pt x="23186" y="44066"/>
                    </a:lnTo>
                    <a:lnTo>
                      <a:pt x="23737" y="44243"/>
                    </a:lnTo>
                    <a:lnTo>
                      <a:pt x="24269" y="44400"/>
                    </a:lnTo>
                    <a:lnTo>
                      <a:pt x="24801" y="44519"/>
                    </a:lnTo>
                    <a:lnTo>
                      <a:pt x="25313" y="44578"/>
                    </a:lnTo>
                    <a:lnTo>
                      <a:pt x="25825" y="44597"/>
                    </a:lnTo>
                    <a:lnTo>
                      <a:pt x="26101" y="44597"/>
                    </a:lnTo>
                    <a:lnTo>
                      <a:pt x="26396" y="44578"/>
                    </a:lnTo>
                    <a:lnTo>
                      <a:pt x="26672" y="44538"/>
                    </a:lnTo>
                    <a:lnTo>
                      <a:pt x="26948" y="44479"/>
                    </a:lnTo>
                    <a:lnTo>
                      <a:pt x="27224" y="44400"/>
                    </a:lnTo>
                    <a:lnTo>
                      <a:pt x="27480" y="44302"/>
                    </a:lnTo>
                    <a:lnTo>
                      <a:pt x="27736" y="44184"/>
                    </a:lnTo>
                    <a:lnTo>
                      <a:pt x="27992" y="44046"/>
                    </a:lnTo>
                    <a:lnTo>
                      <a:pt x="27381" y="43002"/>
                    </a:lnTo>
                    <a:lnTo>
                      <a:pt x="27224" y="43100"/>
                    </a:lnTo>
                    <a:lnTo>
                      <a:pt x="27046" y="43179"/>
                    </a:lnTo>
                    <a:lnTo>
                      <a:pt x="26849" y="43238"/>
                    </a:lnTo>
                    <a:lnTo>
                      <a:pt x="26653" y="43297"/>
                    </a:lnTo>
                    <a:lnTo>
                      <a:pt x="26456" y="43337"/>
                    </a:lnTo>
                    <a:lnTo>
                      <a:pt x="26259" y="43376"/>
                    </a:lnTo>
                    <a:lnTo>
                      <a:pt x="26042" y="43396"/>
                    </a:lnTo>
                    <a:lnTo>
                      <a:pt x="25825" y="43396"/>
                    </a:lnTo>
                    <a:lnTo>
                      <a:pt x="25412" y="43376"/>
                    </a:lnTo>
                    <a:lnTo>
                      <a:pt x="24998" y="43337"/>
                    </a:lnTo>
                    <a:lnTo>
                      <a:pt x="24565" y="43238"/>
                    </a:lnTo>
                    <a:lnTo>
                      <a:pt x="24092" y="43100"/>
                    </a:lnTo>
                    <a:lnTo>
                      <a:pt x="23678" y="42962"/>
                    </a:lnTo>
                    <a:lnTo>
                      <a:pt x="23245" y="42785"/>
                    </a:lnTo>
                    <a:lnTo>
                      <a:pt x="22811" y="42588"/>
                    </a:lnTo>
                    <a:lnTo>
                      <a:pt x="22358" y="42352"/>
                    </a:lnTo>
                    <a:lnTo>
                      <a:pt x="21886" y="42096"/>
                    </a:lnTo>
                    <a:lnTo>
                      <a:pt x="21413" y="41800"/>
                    </a:lnTo>
                    <a:lnTo>
                      <a:pt x="20940" y="41485"/>
                    </a:lnTo>
                    <a:lnTo>
                      <a:pt x="20448" y="41150"/>
                    </a:lnTo>
                    <a:lnTo>
                      <a:pt x="19699" y="40599"/>
                    </a:lnTo>
                    <a:lnTo>
                      <a:pt x="18931" y="39968"/>
                    </a:lnTo>
                    <a:lnTo>
                      <a:pt x="18163" y="39299"/>
                    </a:lnTo>
                    <a:lnTo>
                      <a:pt x="17375" y="38570"/>
                    </a:lnTo>
                    <a:lnTo>
                      <a:pt x="16587" y="37801"/>
                    </a:lnTo>
                    <a:lnTo>
                      <a:pt x="15799" y="36954"/>
                    </a:lnTo>
                    <a:lnTo>
                      <a:pt x="14991" y="36088"/>
                    </a:lnTo>
                    <a:lnTo>
                      <a:pt x="14184" y="35162"/>
                    </a:lnTo>
                    <a:lnTo>
                      <a:pt x="13396" y="34177"/>
                    </a:lnTo>
                    <a:lnTo>
                      <a:pt x="12588" y="33172"/>
                    </a:lnTo>
                    <a:lnTo>
                      <a:pt x="11800" y="32109"/>
                    </a:lnTo>
                    <a:lnTo>
                      <a:pt x="11012" y="31006"/>
                    </a:lnTo>
                    <a:lnTo>
                      <a:pt x="10244" y="29863"/>
                    </a:lnTo>
                    <a:lnTo>
                      <a:pt x="9476" y="28701"/>
                    </a:lnTo>
                    <a:lnTo>
                      <a:pt x="8727" y="27480"/>
                    </a:lnTo>
                    <a:lnTo>
                      <a:pt x="7998" y="26239"/>
                    </a:lnTo>
                    <a:lnTo>
                      <a:pt x="7191" y="24801"/>
                    </a:lnTo>
                    <a:lnTo>
                      <a:pt x="6442" y="23382"/>
                    </a:lnTo>
                    <a:lnTo>
                      <a:pt x="5733" y="21984"/>
                    </a:lnTo>
                    <a:lnTo>
                      <a:pt x="5083" y="20585"/>
                    </a:lnTo>
                    <a:lnTo>
                      <a:pt x="4472" y="19206"/>
                    </a:lnTo>
                    <a:lnTo>
                      <a:pt x="3901" y="17847"/>
                    </a:lnTo>
                    <a:lnTo>
                      <a:pt x="3409" y="16508"/>
                    </a:lnTo>
                    <a:lnTo>
                      <a:pt x="2956" y="15208"/>
                    </a:lnTo>
                    <a:lnTo>
                      <a:pt x="2542" y="13927"/>
                    </a:lnTo>
                    <a:lnTo>
                      <a:pt x="2187" y="12686"/>
                    </a:lnTo>
                    <a:lnTo>
                      <a:pt x="1892" y="11485"/>
                    </a:lnTo>
                    <a:lnTo>
                      <a:pt x="1655" y="10322"/>
                    </a:lnTo>
                    <a:lnTo>
                      <a:pt x="1458" y="9219"/>
                    </a:lnTo>
                    <a:lnTo>
                      <a:pt x="1380" y="8687"/>
                    </a:lnTo>
                    <a:lnTo>
                      <a:pt x="1321" y="8156"/>
                    </a:lnTo>
                    <a:lnTo>
                      <a:pt x="1262" y="7643"/>
                    </a:lnTo>
                    <a:lnTo>
                      <a:pt x="1242" y="7151"/>
                    </a:lnTo>
                    <a:lnTo>
                      <a:pt x="1222" y="6678"/>
                    </a:lnTo>
                    <a:lnTo>
                      <a:pt x="1202" y="6206"/>
                    </a:lnTo>
                    <a:lnTo>
                      <a:pt x="1222" y="5713"/>
                    </a:lnTo>
                    <a:lnTo>
                      <a:pt x="1242" y="5240"/>
                    </a:lnTo>
                    <a:lnTo>
                      <a:pt x="1281" y="4787"/>
                    </a:lnTo>
                    <a:lnTo>
                      <a:pt x="1340" y="4354"/>
                    </a:lnTo>
                    <a:lnTo>
                      <a:pt x="1419" y="3960"/>
                    </a:lnTo>
                    <a:lnTo>
                      <a:pt x="1498" y="3566"/>
                    </a:lnTo>
                    <a:lnTo>
                      <a:pt x="1596" y="3211"/>
                    </a:lnTo>
                    <a:lnTo>
                      <a:pt x="1715" y="2876"/>
                    </a:lnTo>
                    <a:lnTo>
                      <a:pt x="1852" y="2561"/>
                    </a:lnTo>
                    <a:lnTo>
                      <a:pt x="2010" y="2266"/>
                    </a:lnTo>
                    <a:lnTo>
                      <a:pt x="2168" y="2010"/>
                    </a:lnTo>
                    <a:lnTo>
                      <a:pt x="2345" y="1773"/>
                    </a:lnTo>
                    <a:lnTo>
                      <a:pt x="2522" y="1557"/>
                    </a:lnTo>
                    <a:lnTo>
                      <a:pt x="2719" y="1360"/>
                    </a:lnTo>
                    <a:lnTo>
                      <a:pt x="2936" y="1182"/>
                    </a:lnTo>
                    <a:lnTo>
                      <a:pt x="3153" y="1045"/>
                    </a:lnTo>
                    <a:lnTo>
                      <a:pt x="256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02"/>
        <p:cNvGrpSpPr/>
        <p:nvPr/>
      </p:nvGrpSpPr>
      <p:grpSpPr>
        <a:xfrm>
          <a:off x="0" y="0"/>
          <a:ext cx="0" cy="0"/>
          <a:chOff x="0" y="0"/>
          <a:chExt cx="0" cy="0"/>
        </a:xfrm>
      </p:grpSpPr>
      <p:sp>
        <p:nvSpPr>
          <p:cNvPr id="703" name="Google Shape;703;p10"/>
          <p:cNvSpPr txBox="1">
            <a:spLocks noGrp="1"/>
          </p:cNvSpPr>
          <p:nvPr>
            <p:ph type="title"/>
          </p:nvPr>
        </p:nvSpPr>
        <p:spPr>
          <a:xfrm>
            <a:off x="708550" y="3545500"/>
            <a:ext cx="3511200" cy="10485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2800"/>
              <a:buNone/>
              <a:defRPr>
                <a:solidFill>
                  <a:schemeClr val="lt1"/>
                </a:solidFill>
                <a:latin typeface="Roboto Black" panose="02000000000000000000" pitchFamily="2" charset="0"/>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824"/>
        <p:cNvGrpSpPr/>
        <p:nvPr/>
      </p:nvGrpSpPr>
      <p:grpSpPr>
        <a:xfrm>
          <a:off x="0" y="0"/>
          <a:ext cx="0" cy="0"/>
          <a:chOff x="0" y="0"/>
          <a:chExt cx="0" cy="0"/>
        </a:xfrm>
      </p:grpSpPr>
      <p:grpSp>
        <p:nvGrpSpPr>
          <p:cNvPr id="825" name="Google Shape;825;p13"/>
          <p:cNvGrpSpPr/>
          <p:nvPr/>
        </p:nvGrpSpPr>
        <p:grpSpPr>
          <a:xfrm>
            <a:off x="0" y="0"/>
            <a:ext cx="9143998" cy="5135415"/>
            <a:chOff x="0" y="0"/>
            <a:chExt cx="9143998" cy="5135415"/>
          </a:xfrm>
        </p:grpSpPr>
        <p:sp>
          <p:nvSpPr>
            <p:cNvPr id="826" name="Google Shape;826;p13"/>
            <p:cNvSpPr/>
            <p:nvPr/>
          </p:nvSpPr>
          <p:spPr>
            <a:xfrm>
              <a:off x="0" y="0"/>
              <a:ext cx="9143968" cy="5135397"/>
            </a:xfrm>
            <a:custGeom>
              <a:avLst/>
              <a:gdLst/>
              <a:ahLst/>
              <a:cxnLst/>
              <a:rect l="l" t="t" r="r" b="b"/>
              <a:pathLst>
                <a:path w="144987" h="81427" extrusionOk="0">
                  <a:moveTo>
                    <a:pt x="24540" y="5483"/>
                  </a:moveTo>
                  <a:lnTo>
                    <a:pt x="36602" y="12459"/>
                  </a:lnTo>
                  <a:lnTo>
                    <a:pt x="30608" y="15938"/>
                  </a:lnTo>
                  <a:lnTo>
                    <a:pt x="24615" y="19417"/>
                  </a:lnTo>
                  <a:lnTo>
                    <a:pt x="12554" y="12459"/>
                  </a:lnTo>
                  <a:lnTo>
                    <a:pt x="24540" y="5483"/>
                  </a:lnTo>
                  <a:close/>
                  <a:moveTo>
                    <a:pt x="36753" y="12554"/>
                  </a:moveTo>
                  <a:lnTo>
                    <a:pt x="48833" y="19511"/>
                  </a:lnTo>
                  <a:lnTo>
                    <a:pt x="42840" y="22990"/>
                  </a:lnTo>
                  <a:lnTo>
                    <a:pt x="36847" y="26487"/>
                  </a:lnTo>
                  <a:lnTo>
                    <a:pt x="24767" y="19511"/>
                  </a:lnTo>
                  <a:lnTo>
                    <a:pt x="36753" y="12554"/>
                  </a:lnTo>
                  <a:close/>
                  <a:moveTo>
                    <a:pt x="48985" y="19606"/>
                  </a:moveTo>
                  <a:lnTo>
                    <a:pt x="61046" y="26563"/>
                  </a:lnTo>
                  <a:lnTo>
                    <a:pt x="60990" y="26601"/>
                  </a:lnTo>
                  <a:lnTo>
                    <a:pt x="49060" y="33539"/>
                  </a:lnTo>
                  <a:lnTo>
                    <a:pt x="36999" y="26563"/>
                  </a:lnTo>
                  <a:lnTo>
                    <a:pt x="48985" y="19606"/>
                  </a:lnTo>
                  <a:close/>
                  <a:moveTo>
                    <a:pt x="61198" y="26657"/>
                  </a:moveTo>
                  <a:lnTo>
                    <a:pt x="73259" y="33615"/>
                  </a:lnTo>
                  <a:lnTo>
                    <a:pt x="61273" y="40591"/>
                  </a:lnTo>
                  <a:lnTo>
                    <a:pt x="49212" y="33615"/>
                  </a:lnTo>
                  <a:lnTo>
                    <a:pt x="61198" y="26657"/>
                  </a:lnTo>
                  <a:close/>
                  <a:moveTo>
                    <a:pt x="73524" y="33766"/>
                  </a:moveTo>
                  <a:lnTo>
                    <a:pt x="85586" y="40742"/>
                  </a:lnTo>
                  <a:lnTo>
                    <a:pt x="79593" y="44221"/>
                  </a:lnTo>
                  <a:lnTo>
                    <a:pt x="73600" y="47699"/>
                  </a:lnTo>
                  <a:lnTo>
                    <a:pt x="61538" y="40742"/>
                  </a:lnTo>
                  <a:lnTo>
                    <a:pt x="73524" y="33766"/>
                  </a:lnTo>
                  <a:close/>
                  <a:moveTo>
                    <a:pt x="85737" y="40837"/>
                  </a:moveTo>
                  <a:lnTo>
                    <a:pt x="97818" y="47794"/>
                  </a:lnTo>
                  <a:lnTo>
                    <a:pt x="97761" y="47832"/>
                  </a:lnTo>
                  <a:lnTo>
                    <a:pt x="85832" y="54770"/>
                  </a:lnTo>
                  <a:lnTo>
                    <a:pt x="73751" y="47794"/>
                  </a:lnTo>
                  <a:lnTo>
                    <a:pt x="85737" y="40837"/>
                  </a:lnTo>
                  <a:close/>
                  <a:moveTo>
                    <a:pt x="97969" y="47888"/>
                  </a:moveTo>
                  <a:lnTo>
                    <a:pt x="110031" y="54846"/>
                  </a:lnTo>
                  <a:lnTo>
                    <a:pt x="98101" y="61784"/>
                  </a:lnTo>
                  <a:lnTo>
                    <a:pt x="98045" y="61822"/>
                  </a:lnTo>
                  <a:lnTo>
                    <a:pt x="85983" y="54846"/>
                  </a:lnTo>
                  <a:lnTo>
                    <a:pt x="97969" y="47888"/>
                  </a:lnTo>
                  <a:close/>
                  <a:moveTo>
                    <a:pt x="110182" y="54940"/>
                  </a:moveTo>
                  <a:lnTo>
                    <a:pt x="122244" y="61897"/>
                  </a:lnTo>
                  <a:lnTo>
                    <a:pt x="122187" y="61935"/>
                  </a:lnTo>
                  <a:lnTo>
                    <a:pt x="110258" y="68874"/>
                  </a:lnTo>
                  <a:lnTo>
                    <a:pt x="98196" y="61897"/>
                  </a:lnTo>
                  <a:lnTo>
                    <a:pt x="110182" y="54940"/>
                  </a:lnTo>
                  <a:close/>
                  <a:moveTo>
                    <a:pt x="122395" y="61992"/>
                  </a:moveTo>
                  <a:lnTo>
                    <a:pt x="134476" y="68949"/>
                  </a:lnTo>
                  <a:lnTo>
                    <a:pt x="128482" y="72447"/>
                  </a:lnTo>
                  <a:lnTo>
                    <a:pt x="122489" y="75925"/>
                  </a:lnTo>
                  <a:lnTo>
                    <a:pt x="110409" y="68949"/>
                  </a:lnTo>
                  <a:lnTo>
                    <a:pt x="122395" y="61992"/>
                  </a:lnTo>
                  <a:close/>
                  <a:moveTo>
                    <a:pt x="9321" y="0"/>
                  </a:moveTo>
                  <a:lnTo>
                    <a:pt x="6183" y="1834"/>
                  </a:lnTo>
                  <a:lnTo>
                    <a:pt x="189" y="5313"/>
                  </a:lnTo>
                  <a:lnTo>
                    <a:pt x="0" y="5218"/>
                  </a:lnTo>
                  <a:lnTo>
                    <a:pt x="0" y="5237"/>
                  </a:lnTo>
                  <a:lnTo>
                    <a:pt x="35732" y="25863"/>
                  </a:lnTo>
                  <a:lnTo>
                    <a:pt x="36809" y="26487"/>
                  </a:lnTo>
                  <a:lnTo>
                    <a:pt x="49022" y="33539"/>
                  </a:lnTo>
                  <a:lnTo>
                    <a:pt x="53068" y="35883"/>
                  </a:lnTo>
                  <a:lnTo>
                    <a:pt x="131942" y="81427"/>
                  </a:lnTo>
                  <a:lnTo>
                    <a:pt x="131999" y="81427"/>
                  </a:lnTo>
                  <a:lnTo>
                    <a:pt x="122641" y="76020"/>
                  </a:lnTo>
                  <a:lnTo>
                    <a:pt x="134627" y="69044"/>
                  </a:lnTo>
                  <a:lnTo>
                    <a:pt x="144987" y="75037"/>
                  </a:lnTo>
                  <a:lnTo>
                    <a:pt x="144987" y="74848"/>
                  </a:lnTo>
                  <a:lnTo>
                    <a:pt x="134778" y="68949"/>
                  </a:lnTo>
                  <a:lnTo>
                    <a:pt x="134627" y="68874"/>
                  </a:lnTo>
                  <a:lnTo>
                    <a:pt x="122546" y="61897"/>
                  </a:lnTo>
                  <a:lnTo>
                    <a:pt x="122395" y="61822"/>
                  </a:lnTo>
                  <a:lnTo>
                    <a:pt x="110333" y="54846"/>
                  </a:lnTo>
                  <a:lnTo>
                    <a:pt x="110182" y="54770"/>
                  </a:lnTo>
                  <a:lnTo>
                    <a:pt x="98120" y="47794"/>
                  </a:lnTo>
                  <a:lnTo>
                    <a:pt x="97969" y="47699"/>
                  </a:lnTo>
                  <a:lnTo>
                    <a:pt x="85907" y="40742"/>
                  </a:lnTo>
                  <a:lnTo>
                    <a:pt x="85737" y="40648"/>
                  </a:lnTo>
                  <a:lnTo>
                    <a:pt x="73675" y="33690"/>
                  </a:lnTo>
                  <a:lnTo>
                    <a:pt x="73524" y="33596"/>
                  </a:lnTo>
                  <a:lnTo>
                    <a:pt x="73411" y="33539"/>
                  </a:lnTo>
                  <a:lnTo>
                    <a:pt x="61349" y="26563"/>
                  </a:lnTo>
                  <a:lnTo>
                    <a:pt x="61198" y="26487"/>
                  </a:lnTo>
                  <a:lnTo>
                    <a:pt x="49136" y="19511"/>
                  </a:lnTo>
                  <a:lnTo>
                    <a:pt x="48985" y="19417"/>
                  </a:lnTo>
                  <a:lnTo>
                    <a:pt x="36904" y="12459"/>
                  </a:lnTo>
                  <a:lnTo>
                    <a:pt x="36753" y="12365"/>
                  </a:lnTo>
                  <a:lnTo>
                    <a:pt x="24691" y="5407"/>
                  </a:lnTo>
                  <a:lnTo>
                    <a:pt x="24540" y="5313"/>
                  </a:lnTo>
                  <a:lnTo>
                    <a:pt x="15352" y="0"/>
                  </a:lnTo>
                  <a:lnTo>
                    <a:pt x="15049" y="0"/>
                  </a:lnTo>
                  <a:lnTo>
                    <a:pt x="24389" y="5407"/>
                  </a:lnTo>
                  <a:lnTo>
                    <a:pt x="12402" y="12365"/>
                  </a:lnTo>
                  <a:lnTo>
                    <a:pt x="341" y="5407"/>
                  </a:lnTo>
                  <a:lnTo>
                    <a:pt x="9623"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13"/>
            <p:cNvSpPr/>
            <p:nvPr/>
          </p:nvSpPr>
          <p:spPr>
            <a:xfrm>
              <a:off x="1547619" y="0"/>
              <a:ext cx="595042" cy="341069"/>
            </a:xfrm>
            <a:custGeom>
              <a:avLst/>
              <a:gdLst/>
              <a:ahLst/>
              <a:cxnLst/>
              <a:rect l="l" t="t" r="r" b="b"/>
              <a:pathLst>
                <a:path w="9435" h="5408" extrusionOk="0">
                  <a:moveTo>
                    <a:pt x="9132" y="0"/>
                  </a:moveTo>
                  <a:lnTo>
                    <a:pt x="1" y="5313"/>
                  </a:lnTo>
                  <a:lnTo>
                    <a:pt x="152" y="5407"/>
                  </a:lnTo>
                  <a:lnTo>
                    <a:pt x="9435"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13"/>
            <p:cNvSpPr/>
            <p:nvPr/>
          </p:nvSpPr>
          <p:spPr>
            <a:xfrm>
              <a:off x="2317865" y="0"/>
              <a:ext cx="6826111" cy="3903752"/>
            </a:xfrm>
            <a:custGeom>
              <a:avLst/>
              <a:gdLst/>
              <a:ahLst/>
              <a:cxnLst/>
              <a:rect l="l" t="t" r="r" b="b"/>
              <a:pathLst>
                <a:path w="108235" h="61898" extrusionOk="0">
                  <a:moveTo>
                    <a:pt x="36507" y="5483"/>
                  </a:moveTo>
                  <a:lnTo>
                    <a:pt x="48569" y="12459"/>
                  </a:lnTo>
                  <a:lnTo>
                    <a:pt x="36583" y="19417"/>
                  </a:lnTo>
                  <a:lnTo>
                    <a:pt x="24521" y="12459"/>
                  </a:lnTo>
                  <a:lnTo>
                    <a:pt x="36507" y="5483"/>
                  </a:lnTo>
                  <a:close/>
                  <a:moveTo>
                    <a:pt x="60858" y="5483"/>
                  </a:moveTo>
                  <a:lnTo>
                    <a:pt x="72938" y="12459"/>
                  </a:lnTo>
                  <a:lnTo>
                    <a:pt x="60952" y="19417"/>
                  </a:lnTo>
                  <a:lnTo>
                    <a:pt x="48872" y="12459"/>
                  </a:lnTo>
                  <a:lnTo>
                    <a:pt x="60858" y="5483"/>
                  </a:lnTo>
                  <a:close/>
                  <a:moveTo>
                    <a:pt x="85340" y="5559"/>
                  </a:moveTo>
                  <a:lnTo>
                    <a:pt x="97402" y="12516"/>
                  </a:lnTo>
                  <a:lnTo>
                    <a:pt x="85416" y="19492"/>
                  </a:lnTo>
                  <a:lnTo>
                    <a:pt x="73335" y="12516"/>
                  </a:lnTo>
                  <a:lnTo>
                    <a:pt x="85340" y="5559"/>
                  </a:lnTo>
                  <a:close/>
                  <a:moveTo>
                    <a:pt x="48720" y="12554"/>
                  </a:moveTo>
                  <a:lnTo>
                    <a:pt x="60801" y="19511"/>
                  </a:lnTo>
                  <a:lnTo>
                    <a:pt x="48796" y="26487"/>
                  </a:lnTo>
                  <a:lnTo>
                    <a:pt x="36734" y="19511"/>
                  </a:lnTo>
                  <a:lnTo>
                    <a:pt x="48720" y="12554"/>
                  </a:lnTo>
                  <a:close/>
                  <a:moveTo>
                    <a:pt x="73184" y="12611"/>
                  </a:moveTo>
                  <a:lnTo>
                    <a:pt x="85265" y="19568"/>
                  </a:lnTo>
                  <a:lnTo>
                    <a:pt x="73279" y="26544"/>
                  </a:lnTo>
                  <a:lnTo>
                    <a:pt x="61198" y="19568"/>
                  </a:lnTo>
                  <a:lnTo>
                    <a:pt x="73184" y="12611"/>
                  </a:lnTo>
                  <a:close/>
                  <a:moveTo>
                    <a:pt x="61047" y="19662"/>
                  </a:moveTo>
                  <a:lnTo>
                    <a:pt x="73127" y="26638"/>
                  </a:lnTo>
                  <a:lnTo>
                    <a:pt x="61141" y="33596"/>
                  </a:lnTo>
                  <a:lnTo>
                    <a:pt x="49061" y="26638"/>
                  </a:lnTo>
                  <a:lnTo>
                    <a:pt x="61047" y="19662"/>
                  </a:lnTo>
                  <a:close/>
                  <a:moveTo>
                    <a:pt x="85416" y="19662"/>
                  </a:moveTo>
                  <a:lnTo>
                    <a:pt x="97478" y="26638"/>
                  </a:lnTo>
                  <a:lnTo>
                    <a:pt x="85492" y="33596"/>
                  </a:lnTo>
                  <a:lnTo>
                    <a:pt x="73430" y="26638"/>
                  </a:lnTo>
                  <a:lnTo>
                    <a:pt x="85416" y="19662"/>
                  </a:lnTo>
                  <a:close/>
                  <a:moveTo>
                    <a:pt x="73279" y="26714"/>
                  </a:moveTo>
                  <a:lnTo>
                    <a:pt x="85340" y="33690"/>
                  </a:lnTo>
                  <a:lnTo>
                    <a:pt x="73354" y="40648"/>
                  </a:lnTo>
                  <a:lnTo>
                    <a:pt x="61293" y="33690"/>
                  </a:lnTo>
                  <a:lnTo>
                    <a:pt x="73279" y="26714"/>
                  </a:lnTo>
                  <a:close/>
                  <a:moveTo>
                    <a:pt x="85492" y="33766"/>
                  </a:moveTo>
                  <a:lnTo>
                    <a:pt x="97553" y="40742"/>
                  </a:lnTo>
                  <a:lnTo>
                    <a:pt x="85567" y="47699"/>
                  </a:lnTo>
                  <a:lnTo>
                    <a:pt x="73506" y="40742"/>
                  </a:lnTo>
                  <a:lnTo>
                    <a:pt x="85492" y="33766"/>
                  </a:lnTo>
                  <a:close/>
                  <a:moveTo>
                    <a:pt x="2648" y="0"/>
                  </a:moveTo>
                  <a:lnTo>
                    <a:pt x="12006" y="5407"/>
                  </a:lnTo>
                  <a:lnTo>
                    <a:pt x="1" y="12365"/>
                  </a:lnTo>
                  <a:lnTo>
                    <a:pt x="152" y="12459"/>
                  </a:lnTo>
                  <a:lnTo>
                    <a:pt x="12157" y="5483"/>
                  </a:lnTo>
                  <a:lnTo>
                    <a:pt x="24219" y="12459"/>
                  </a:lnTo>
                  <a:lnTo>
                    <a:pt x="12233" y="19417"/>
                  </a:lnTo>
                  <a:lnTo>
                    <a:pt x="12384" y="19511"/>
                  </a:lnTo>
                  <a:lnTo>
                    <a:pt x="24370" y="12554"/>
                  </a:lnTo>
                  <a:lnTo>
                    <a:pt x="36432" y="19511"/>
                  </a:lnTo>
                  <a:lnTo>
                    <a:pt x="24446" y="26487"/>
                  </a:lnTo>
                  <a:lnTo>
                    <a:pt x="24597" y="26563"/>
                  </a:lnTo>
                  <a:lnTo>
                    <a:pt x="36583" y="19606"/>
                  </a:lnTo>
                  <a:lnTo>
                    <a:pt x="48645" y="26563"/>
                  </a:lnTo>
                  <a:lnTo>
                    <a:pt x="36659" y="33539"/>
                  </a:lnTo>
                  <a:lnTo>
                    <a:pt x="36772" y="33596"/>
                  </a:lnTo>
                  <a:lnTo>
                    <a:pt x="36923" y="33690"/>
                  </a:lnTo>
                  <a:lnTo>
                    <a:pt x="48909" y="26714"/>
                  </a:lnTo>
                  <a:lnTo>
                    <a:pt x="60990" y="33690"/>
                  </a:lnTo>
                  <a:lnTo>
                    <a:pt x="48985" y="40648"/>
                  </a:lnTo>
                  <a:lnTo>
                    <a:pt x="49155" y="40742"/>
                  </a:lnTo>
                  <a:lnTo>
                    <a:pt x="61141" y="33766"/>
                  </a:lnTo>
                  <a:lnTo>
                    <a:pt x="73203" y="40742"/>
                  </a:lnTo>
                  <a:lnTo>
                    <a:pt x="61217" y="47699"/>
                  </a:lnTo>
                  <a:lnTo>
                    <a:pt x="61368" y="47794"/>
                  </a:lnTo>
                  <a:lnTo>
                    <a:pt x="73354" y="40837"/>
                  </a:lnTo>
                  <a:lnTo>
                    <a:pt x="85416" y="47794"/>
                  </a:lnTo>
                  <a:lnTo>
                    <a:pt x="73430" y="54770"/>
                  </a:lnTo>
                  <a:lnTo>
                    <a:pt x="73581" y="54846"/>
                  </a:lnTo>
                  <a:lnTo>
                    <a:pt x="85567" y="47888"/>
                  </a:lnTo>
                  <a:lnTo>
                    <a:pt x="97648" y="54846"/>
                  </a:lnTo>
                  <a:lnTo>
                    <a:pt x="85643" y="61822"/>
                  </a:lnTo>
                  <a:lnTo>
                    <a:pt x="85794" y="61897"/>
                  </a:lnTo>
                  <a:lnTo>
                    <a:pt x="97799" y="54940"/>
                  </a:lnTo>
                  <a:lnTo>
                    <a:pt x="108235" y="60971"/>
                  </a:lnTo>
                  <a:lnTo>
                    <a:pt x="108235" y="60801"/>
                  </a:lnTo>
                  <a:lnTo>
                    <a:pt x="97950" y="54846"/>
                  </a:lnTo>
                  <a:lnTo>
                    <a:pt x="108235" y="48872"/>
                  </a:lnTo>
                  <a:lnTo>
                    <a:pt x="108235" y="48682"/>
                  </a:lnTo>
                  <a:lnTo>
                    <a:pt x="97799" y="54770"/>
                  </a:lnTo>
                  <a:lnTo>
                    <a:pt x="85719" y="47794"/>
                  </a:lnTo>
                  <a:lnTo>
                    <a:pt x="97705" y="40837"/>
                  </a:lnTo>
                  <a:lnTo>
                    <a:pt x="108235" y="46905"/>
                  </a:lnTo>
                  <a:lnTo>
                    <a:pt x="108235" y="46735"/>
                  </a:lnTo>
                  <a:lnTo>
                    <a:pt x="97856" y="40742"/>
                  </a:lnTo>
                  <a:lnTo>
                    <a:pt x="108235" y="34711"/>
                  </a:lnTo>
                  <a:lnTo>
                    <a:pt x="108235" y="34541"/>
                  </a:lnTo>
                  <a:lnTo>
                    <a:pt x="97705" y="40648"/>
                  </a:lnTo>
                  <a:lnTo>
                    <a:pt x="85643" y="33690"/>
                  </a:lnTo>
                  <a:lnTo>
                    <a:pt x="97629" y="26714"/>
                  </a:lnTo>
                  <a:lnTo>
                    <a:pt x="108235" y="32840"/>
                  </a:lnTo>
                  <a:lnTo>
                    <a:pt x="108235" y="32669"/>
                  </a:lnTo>
                  <a:lnTo>
                    <a:pt x="97780" y="26638"/>
                  </a:lnTo>
                  <a:lnTo>
                    <a:pt x="108235" y="20551"/>
                  </a:lnTo>
                  <a:lnTo>
                    <a:pt x="108235" y="20381"/>
                  </a:lnTo>
                  <a:lnTo>
                    <a:pt x="97629" y="26544"/>
                  </a:lnTo>
                  <a:lnTo>
                    <a:pt x="85567" y="19568"/>
                  </a:lnTo>
                  <a:lnTo>
                    <a:pt x="97553" y="12611"/>
                  </a:lnTo>
                  <a:lnTo>
                    <a:pt x="108235" y="18774"/>
                  </a:lnTo>
                  <a:lnTo>
                    <a:pt x="108235" y="18604"/>
                  </a:lnTo>
                  <a:lnTo>
                    <a:pt x="97705" y="12516"/>
                  </a:lnTo>
                  <a:lnTo>
                    <a:pt x="108235" y="6391"/>
                  </a:lnTo>
                  <a:lnTo>
                    <a:pt x="108235" y="6220"/>
                  </a:lnTo>
                  <a:lnTo>
                    <a:pt x="97553" y="12440"/>
                  </a:lnTo>
                  <a:lnTo>
                    <a:pt x="85492" y="5464"/>
                  </a:lnTo>
                  <a:lnTo>
                    <a:pt x="94869" y="0"/>
                  </a:lnTo>
                  <a:lnTo>
                    <a:pt x="94358" y="0"/>
                  </a:lnTo>
                  <a:lnTo>
                    <a:pt x="85227" y="5313"/>
                  </a:lnTo>
                  <a:lnTo>
                    <a:pt x="76020" y="0"/>
                  </a:lnTo>
                  <a:lnTo>
                    <a:pt x="75717" y="0"/>
                  </a:lnTo>
                  <a:lnTo>
                    <a:pt x="85076" y="5407"/>
                  </a:lnTo>
                  <a:lnTo>
                    <a:pt x="73090" y="12365"/>
                  </a:lnTo>
                  <a:lnTo>
                    <a:pt x="61009" y="5407"/>
                  </a:lnTo>
                  <a:lnTo>
                    <a:pt x="70310" y="0"/>
                  </a:lnTo>
                  <a:lnTo>
                    <a:pt x="70008" y="0"/>
                  </a:lnTo>
                  <a:lnTo>
                    <a:pt x="60858" y="5313"/>
                  </a:lnTo>
                  <a:lnTo>
                    <a:pt x="51670" y="0"/>
                  </a:lnTo>
                  <a:lnTo>
                    <a:pt x="51367" y="0"/>
                  </a:lnTo>
                  <a:lnTo>
                    <a:pt x="60706" y="5407"/>
                  </a:lnTo>
                  <a:lnTo>
                    <a:pt x="48720" y="12365"/>
                  </a:lnTo>
                  <a:lnTo>
                    <a:pt x="36659" y="5407"/>
                  </a:lnTo>
                  <a:lnTo>
                    <a:pt x="45941" y="0"/>
                  </a:lnTo>
                  <a:lnTo>
                    <a:pt x="45639" y="0"/>
                  </a:lnTo>
                  <a:lnTo>
                    <a:pt x="36507" y="5313"/>
                  </a:lnTo>
                  <a:lnTo>
                    <a:pt x="27319" y="0"/>
                  </a:lnTo>
                  <a:lnTo>
                    <a:pt x="26998" y="0"/>
                  </a:lnTo>
                  <a:lnTo>
                    <a:pt x="36356" y="5407"/>
                  </a:lnTo>
                  <a:lnTo>
                    <a:pt x="24370" y="12365"/>
                  </a:lnTo>
                  <a:lnTo>
                    <a:pt x="12308" y="5407"/>
                  </a:lnTo>
                  <a:lnTo>
                    <a:pt x="21591" y="0"/>
                  </a:lnTo>
                  <a:lnTo>
                    <a:pt x="21288" y="0"/>
                  </a:lnTo>
                  <a:lnTo>
                    <a:pt x="12157" y="5313"/>
                  </a:lnTo>
                  <a:lnTo>
                    <a:pt x="2950"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13"/>
            <p:cNvSpPr/>
            <p:nvPr/>
          </p:nvSpPr>
          <p:spPr>
            <a:xfrm>
              <a:off x="8630061" y="0"/>
              <a:ext cx="513937" cy="296922"/>
            </a:xfrm>
            <a:custGeom>
              <a:avLst/>
              <a:gdLst/>
              <a:ahLst/>
              <a:cxnLst/>
              <a:rect l="l" t="t" r="r" b="b"/>
              <a:pathLst>
                <a:path w="8149" h="4708" extrusionOk="0">
                  <a:moveTo>
                    <a:pt x="1" y="0"/>
                  </a:moveTo>
                  <a:lnTo>
                    <a:pt x="8149" y="4708"/>
                  </a:lnTo>
                  <a:lnTo>
                    <a:pt x="8149" y="4538"/>
                  </a:lnTo>
                  <a:lnTo>
                    <a:pt x="303"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13"/>
            <p:cNvSpPr/>
            <p:nvPr/>
          </p:nvSpPr>
          <p:spPr>
            <a:xfrm>
              <a:off x="0" y="330286"/>
              <a:ext cx="8321315" cy="4805113"/>
            </a:xfrm>
            <a:custGeom>
              <a:avLst/>
              <a:gdLst/>
              <a:ahLst/>
              <a:cxnLst/>
              <a:rect l="l" t="t" r="r" b="b"/>
              <a:pathLst>
                <a:path w="131943" h="76190" extrusionOk="0">
                  <a:moveTo>
                    <a:pt x="12365" y="7317"/>
                  </a:moveTo>
                  <a:lnTo>
                    <a:pt x="24445" y="14293"/>
                  </a:lnTo>
                  <a:lnTo>
                    <a:pt x="12440" y="21250"/>
                  </a:lnTo>
                  <a:lnTo>
                    <a:pt x="379" y="14293"/>
                  </a:lnTo>
                  <a:lnTo>
                    <a:pt x="12365" y="7317"/>
                  </a:lnTo>
                  <a:close/>
                  <a:moveTo>
                    <a:pt x="24597" y="14369"/>
                  </a:moveTo>
                  <a:lnTo>
                    <a:pt x="36658" y="21345"/>
                  </a:lnTo>
                  <a:lnTo>
                    <a:pt x="24672" y="28302"/>
                  </a:lnTo>
                  <a:lnTo>
                    <a:pt x="12591" y="21345"/>
                  </a:lnTo>
                  <a:lnTo>
                    <a:pt x="24597" y="14369"/>
                  </a:lnTo>
                  <a:close/>
                  <a:moveTo>
                    <a:pt x="12440" y="21420"/>
                  </a:moveTo>
                  <a:lnTo>
                    <a:pt x="24521" y="28397"/>
                  </a:lnTo>
                  <a:lnTo>
                    <a:pt x="12535" y="35354"/>
                  </a:lnTo>
                  <a:lnTo>
                    <a:pt x="454" y="28397"/>
                  </a:lnTo>
                  <a:lnTo>
                    <a:pt x="12440" y="21420"/>
                  </a:lnTo>
                  <a:close/>
                  <a:moveTo>
                    <a:pt x="36809" y="21420"/>
                  </a:moveTo>
                  <a:lnTo>
                    <a:pt x="48871" y="28397"/>
                  </a:lnTo>
                  <a:lnTo>
                    <a:pt x="36885" y="35354"/>
                  </a:lnTo>
                  <a:lnTo>
                    <a:pt x="24823" y="28397"/>
                  </a:lnTo>
                  <a:lnTo>
                    <a:pt x="36809" y="21420"/>
                  </a:lnTo>
                  <a:close/>
                  <a:moveTo>
                    <a:pt x="24672" y="28491"/>
                  </a:moveTo>
                  <a:lnTo>
                    <a:pt x="36734" y="35448"/>
                  </a:lnTo>
                  <a:lnTo>
                    <a:pt x="24748" y="42425"/>
                  </a:lnTo>
                  <a:lnTo>
                    <a:pt x="12686" y="35448"/>
                  </a:lnTo>
                  <a:lnTo>
                    <a:pt x="24672" y="28491"/>
                  </a:lnTo>
                  <a:close/>
                  <a:moveTo>
                    <a:pt x="49022" y="28491"/>
                  </a:moveTo>
                  <a:lnTo>
                    <a:pt x="61084" y="35448"/>
                  </a:lnTo>
                  <a:lnTo>
                    <a:pt x="49098" y="42425"/>
                  </a:lnTo>
                  <a:lnTo>
                    <a:pt x="37036" y="35448"/>
                  </a:lnTo>
                  <a:lnTo>
                    <a:pt x="49022" y="28491"/>
                  </a:lnTo>
                  <a:close/>
                  <a:moveTo>
                    <a:pt x="12535" y="35543"/>
                  </a:moveTo>
                  <a:lnTo>
                    <a:pt x="24597" y="42500"/>
                  </a:lnTo>
                  <a:lnTo>
                    <a:pt x="12610" y="49476"/>
                  </a:lnTo>
                  <a:lnTo>
                    <a:pt x="549" y="42500"/>
                  </a:lnTo>
                  <a:lnTo>
                    <a:pt x="12535" y="35543"/>
                  </a:lnTo>
                  <a:close/>
                  <a:moveTo>
                    <a:pt x="36885" y="35543"/>
                  </a:moveTo>
                  <a:lnTo>
                    <a:pt x="48947" y="42500"/>
                  </a:lnTo>
                  <a:lnTo>
                    <a:pt x="36961" y="49476"/>
                  </a:lnTo>
                  <a:lnTo>
                    <a:pt x="24899" y="42500"/>
                  </a:lnTo>
                  <a:lnTo>
                    <a:pt x="36885" y="35543"/>
                  </a:lnTo>
                  <a:close/>
                  <a:moveTo>
                    <a:pt x="61349" y="35600"/>
                  </a:moveTo>
                  <a:lnTo>
                    <a:pt x="73430" y="42576"/>
                  </a:lnTo>
                  <a:lnTo>
                    <a:pt x="61425" y="49533"/>
                  </a:lnTo>
                  <a:lnTo>
                    <a:pt x="49363" y="42576"/>
                  </a:lnTo>
                  <a:lnTo>
                    <a:pt x="61349" y="35600"/>
                  </a:lnTo>
                  <a:close/>
                  <a:moveTo>
                    <a:pt x="24748" y="42595"/>
                  </a:moveTo>
                  <a:lnTo>
                    <a:pt x="36809" y="49552"/>
                  </a:lnTo>
                  <a:lnTo>
                    <a:pt x="24823" y="56528"/>
                  </a:lnTo>
                  <a:lnTo>
                    <a:pt x="12762" y="49552"/>
                  </a:lnTo>
                  <a:lnTo>
                    <a:pt x="24748" y="42595"/>
                  </a:lnTo>
                  <a:close/>
                  <a:moveTo>
                    <a:pt x="49212" y="42651"/>
                  </a:moveTo>
                  <a:lnTo>
                    <a:pt x="61273" y="49628"/>
                  </a:lnTo>
                  <a:lnTo>
                    <a:pt x="49287" y="56585"/>
                  </a:lnTo>
                  <a:lnTo>
                    <a:pt x="37225" y="49628"/>
                  </a:lnTo>
                  <a:lnTo>
                    <a:pt x="49212" y="42651"/>
                  </a:lnTo>
                  <a:close/>
                  <a:moveTo>
                    <a:pt x="73581" y="42651"/>
                  </a:moveTo>
                  <a:lnTo>
                    <a:pt x="85643" y="49628"/>
                  </a:lnTo>
                  <a:lnTo>
                    <a:pt x="73656" y="56585"/>
                  </a:lnTo>
                  <a:lnTo>
                    <a:pt x="61595" y="49628"/>
                  </a:lnTo>
                  <a:lnTo>
                    <a:pt x="73581" y="42651"/>
                  </a:lnTo>
                  <a:close/>
                  <a:moveTo>
                    <a:pt x="12610" y="49647"/>
                  </a:moveTo>
                  <a:lnTo>
                    <a:pt x="24672" y="56623"/>
                  </a:lnTo>
                  <a:lnTo>
                    <a:pt x="12686" y="63580"/>
                  </a:lnTo>
                  <a:lnTo>
                    <a:pt x="624" y="56623"/>
                  </a:lnTo>
                  <a:lnTo>
                    <a:pt x="12610" y="49647"/>
                  </a:lnTo>
                  <a:close/>
                  <a:moveTo>
                    <a:pt x="37074" y="49703"/>
                  </a:moveTo>
                  <a:lnTo>
                    <a:pt x="49136" y="56679"/>
                  </a:lnTo>
                  <a:lnTo>
                    <a:pt x="37150" y="63637"/>
                  </a:lnTo>
                  <a:lnTo>
                    <a:pt x="25088" y="56679"/>
                  </a:lnTo>
                  <a:lnTo>
                    <a:pt x="37074" y="49703"/>
                  </a:lnTo>
                  <a:close/>
                  <a:moveTo>
                    <a:pt x="61443" y="49703"/>
                  </a:moveTo>
                  <a:lnTo>
                    <a:pt x="73505" y="56679"/>
                  </a:lnTo>
                  <a:lnTo>
                    <a:pt x="61519" y="63637"/>
                  </a:lnTo>
                  <a:lnTo>
                    <a:pt x="49438" y="56679"/>
                  </a:lnTo>
                  <a:lnTo>
                    <a:pt x="61443" y="49703"/>
                  </a:lnTo>
                  <a:close/>
                  <a:moveTo>
                    <a:pt x="85794" y="49703"/>
                  </a:moveTo>
                  <a:lnTo>
                    <a:pt x="97855" y="56679"/>
                  </a:lnTo>
                  <a:lnTo>
                    <a:pt x="85869" y="63637"/>
                  </a:lnTo>
                  <a:lnTo>
                    <a:pt x="73808" y="56679"/>
                  </a:lnTo>
                  <a:lnTo>
                    <a:pt x="85794" y="49703"/>
                  </a:lnTo>
                  <a:close/>
                  <a:moveTo>
                    <a:pt x="24937" y="56774"/>
                  </a:moveTo>
                  <a:lnTo>
                    <a:pt x="36999" y="63731"/>
                  </a:lnTo>
                  <a:lnTo>
                    <a:pt x="25012" y="70707"/>
                  </a:lnTo>
                  <a:lnTo>
                    <a:pt x="12951" y="63731"/>
                  </a:lnTo>
                  <a:lnTo>
                    <a:pt x="24937" y="56774"/>
                  </a:lnTo>
                  <a:close/>
                  <a:moveTo>
                    <a:pt x="49287" y="56774"/>
                  </a:moveTo>
                  <a:lnTo>
                    <a:pt x="61368" y="63731"/>
                  </a:lnTo>
                  <a:lnTo>
                    <a:pt x="49382" y="70707"/>
                  </a:lnTo>
                  <a:lnTo>
                    <a:pt x="37301" y="63731"/>
                  </a:lnTo>
                  <a:lnTo>
                    <a:pt x="49287" y="56774"/>
                  </a:lnTo>
                  <a:close/>
                  <a:moveTo>
                    <a:pt x="73656" y="56774"/>
                  </a:moveTo>
                  <a:lnTo>
                    <a:pt x="85718" y="63731"/>
                  </a:lnTo>
                  <a:lnTo>
                    <a:pt x="73732" y="70707"/>
                  </a:lnTo>
                  <a:lnTo>
                    <a:pt x="61670" y="63731"/>
                  </a:lnTo>
                  <a:lnTo>
                    <a:pt x="73656" y="56774"/>
                  </a:lnTo>
                  <a:close/>
                  <a:moveTo>
                    <a:pt x="98007" y="56774"/>
                  </a:moveTo>
                  <a:lnTo>
                    <a:pt x="110087" y="63731"/>
                  </a:lnTo>
                  <a:lnTo>
                    <a:pt x="98082" y="70707"/>
                  </a:lnTo>
                  <a:lnTo>
                    <a:pt x="86021" y="63731"/>
                  </a:lnTo>
                  <a:lnTo>
                    <a:pt x="98007" y="56774"/>
                  </a:lnTo>
                  <a:close/>
                  <a:moveTo>
                    <a:pt x="0" y="0"/>
                  </a:moveTo>
                  <a:lnTo>
                    <a:pt x="0" y="170"/>
                  </a:lnTo>
                  <a:lnTo>
                    <a:pt x="0" y="360"/>
                  </a:lnTo>
                  <a:lnTo>
                    <a:pt x="152" y="265"/>
                  </a:lnTo>
                  <a:lnTo>
                    <a:pt x="12213" y="7222"/>
                  </a:lnTo>
                  <a:lnTo>
                    <a:pt x="227" y="14198"/>
                  </a:lnTo>
                  <a:lnTo>
                    <a:pt x="0" y="14066"/>
                  </a:lnTo>
                  <a:lnTo>
                    <a:pt x="0" y="14236"/>
                  </a:lnTo>
                  <a:lnTo>
                    <a:pt x="76" y="14293"/>
                  </a:lnTo>
                  <a:lnTo>
                    <a:pt x="0" y="14331"/>
                  </a:lnTo>
                  <a:lnTo>
                    <a:pt x="0" y="14501"/>
                  </a:lnTo>
                  <a:lnTo>
                    <a:pt x="227" y="14369"/>
                  </a:lnTo>
                  <a:lnTo>
                    <a:pt x="12289" y="21345"/>
                  </a:lnTo>
                  <a:lnTo>
                    <a:pt x="303" y="28302"/>
                  </a:lnTo>
                  <a:lnTo>
                    <a:pt x="0" y="28132"/>
                  </a:lnTo>
                  <a:lnTo>
                    <a:pt x="0" y="28302"/>
                  </a:lnTo>
                  <a:lnTo>
                    <a:pt x="152" y="28397"/>
                  </a:lnTo>
                  <a:lnTo>
                    <a:pt x="0" y="28491"/>
                  </a:lnTo>
                  <a:lnTo>
                    <a:pt x="0" y="28661"/>
                  </a:lnTo>
                  <a:lnTo>
                    <a:pt x="303" y="28491"/>
                  </a:lnTo>
                  <a:lnTo>
                    <a:pt x="12384" y="35448"/>
                  </a:lnTo>
                  <a:lnTo>
                    <a:pt x="397" y="42425"/>
                  </a:lnTo>
                  <a:lnTo>
                    <a:pt x="0" y="42198"/>
                  </a:lnTo>
                  <a:lnTo>
                    <a:pt x="0" y="42368"/>
                  </a:lnTo>
                  <a:lnTo>
                    <a:pt x="227" y="42500"/>
                  </a:lnTo>
                  <a:lnTo>
                    <a:pt x="0" y="42651"/>
                  </a:lnTo>
                  <a:lnTo>
                    <a:pt x="0" y="42822"/>
                  </a:lnTo>
                  <a:lnTo>
                    <a:pt x="397" y="42595"/>
                  </a:lnTo>
                  <a:lnTo>
                    <a:pt x="12459" y="49552"/>
                  </a:lnTo>
                  <a:lnTo>
                    <a:pt x="473" y="56528"/>
                  </a:lnTo>
                  <a:lnTo>
                    <a:pt x="0" y="56263"/>
                  </a:lnTo>
                  <a:lnTo>
                    <a:pt x="0" y="56434"/>
                  </a:lnTo>
                  <a:lnTo>
                    <a:pt x="322" y="56623"/>
                  </a:lnTo>
                  <a:lnTo>
                    <a:pt x="0" y="56793"/>
                  </a:lnTo>
                  <a:lnTo>
                    <a:pt x="0" y="56982"/>
                  </a:lnTo>
                  <a:lnTo>
                    <a:pt x="473" y="56698"/>
                  </a:lnTo>
                  <a:lnTo>
                    <a:pt x="12535" y="63674"/>
                  </a:lnTo>
                  <a:lnTo>
                    <a:pt x="549" y="70632"/>
                  </a:lnTo>
                  <a:lnTo>
                    <a:pt x="0" y="70329"/>
                  </a:lnTo>
                  <a:lnTo>
                    <a:pt x="0" y="70499"/>
                  </a:lnTo>
                  <a:lnTo>
                    <a:pt x="397" y="70726"/>
                  </a:lnTo>
                  <a:lnTo>
                    <a:pt x="0" y="70953"/>
                  </a:lnTo>
                  <a:lnTo>
                    <a:pt x="0" y="71256"/>
                  </a:lnTo>
                  <a:lnTo>
                    <a:pt x="662" y="70878"/>
                  </a:lnTo>
                  <a:lnTo>
                    <a:pt x="9850" y="76190"/>
                  </a:lnTo>
                  <a:lnTo>
                    <a:pt x="10153" y="76190"/>
                  </a:lnTo>
                  <a:lnTo>
                    <a:pt x="813" y="70783"/>
                  </a:lnTo>
                  <a:lnTo>
                    <a:pt x="12799" y="63826"/>
                  </a:lnTo>
                  <a:lnTo>
                    <a:pt x="24861" y="70783"/>
                  </a:lnTo>
                  <a:lnTo>
                    <a:pt x="15579" y="76190"/>
                  </a:lnTo>
                  <a:lnTo>
                    <a:pt x="15881" y="76190"/>
                  </a:lnTo>
                  <a:lnTo>
                    <a:pt x="25012" y="70878"/>
                  </a:lnTo>
                  <a:lnTo>
                    <a:pt x="34201" y="76190"/>
                  </a:lnTo>
                  <a:lnTo>
                    <a:pt x="34522" y="76190"/>
                  </a:lnTo>
                  <a:lnTo>
                    <a:pt x="25164" y="70783"/>
                  </a:lnTo>
                  <a:lnTo>
                    <a:pt x="37150" y="63826"/>
                  </a:lnTo>
                  <a:lnTo>
                    <a:pt x="49230" y="70783"/>
                  </a:lnTo>
                  <a:lnTo>
                    <a:pt x="39929" y="76190"/>
                  </a:lnTo>
                  <a:lnTo>
                    <a:pt x="40231" y="76190"/>
                  </a:lnTo>
                  <a:lnTo>
                    <a:pt x="49382" y="70878"/>
                  </a:lnTo>
                  <a:lnTo>
                    <a:pt x="58570" y="76190"/>
                  </a:lnTo>
                  <a:lnTo>
                    <a:pt x="58872" y="76190"/>
                  </a:lnTo>
                  <a:lnTo>
                    <a:pt x="49533" y="70783"/>
                  </a:lnTo>
                  <a:lnTo>
                    <a:pt x="61519" y="63826"/>
                  </a:lnTo>
                  <a:lnTo>
                    <a:pt x="73581" y="70783"/>
                  </a:lnTo>
                  <a:lnTo>
                    <a:pt x="64298" y="76190"/>
                  </a:lnTo>
                  <a:lnTo>
                    <a:pt x="64601" y="76190"/>
                  </a:lnTo>
                  <a:lnTo>
                    <a:pt x="73732" y="70878"/>
                  </a:lnTo>
                  <a:lnTo>
                    <a:pt x="82920" y="76190"/>
                  </a:lnTo>
                  <a:lnTo>
                    <a:pt x="83223" y="76190"/>
                  </a:lnTo>
                  <a:lnTo>
                    <a:pt x="73883" y="70783"/>
                  </a:lnTo>
                  <a:lnTo>
                    <a:pt x="85869" y="63826"/>
                  </a:lnTo>
                  <a:lnTo>
                    <a:pt x="97931" y="70783"/>
                  </a:lnTo>
                  <a:lnTo>
                    <a:pt x="88648" y="76190"/>
                  </a:lnTo>
                  <a:lnTo>
                    <a:pt x="88951" y="76190"/>
                  </a:lnTo>
                  <a:lnTo>
                    <a:pt x="98082" y="70878"/>
                  </a:lnTo>
                  <a:lnTo>
                    <a:pt x="107289" y="76190"/>
                  </a:lnTo>
                  <a:lnTo>
                    <a:pt x="107592" y="76190"/>
                  </a:lnTo>
                  <a:lnTo>
                    <a:pt x="98234" y="70783"/>
                  </a:lnTo>
                  <a:lnTo>
                    <a:pt x="110239" y="63826"/>
                  </a:lnTo>
                  <a:lnTo>
                    <a:pt x="122300" y="70783"/>
                  </a:lnTo>
                  <a:lnTo>
                    <a:pt x="113018" y="76190"/>
                  </a:lnTo>
                  <a:lnTo>
                    <a:pt x="113320" y="76190"/>
                  </a:lnTo>
                  <a:lnTo>
                    <a:pt x="122452" y="70878"/>
                  </a:lnTo>
                  <a:lnTo>
                    <a:pt x="131640" y="76190"/>
                  </a:lnTo>
                  <a:lnTo>
                    <a:pt x="131942" y="76190"/>
                  </a:lnTo>
                  <a:lnTo>
                    <a:pt x="53068" y="30646"/>
                  </a:lnTo>
                  <a:lnTo>
                    <a:pt x="49022" y="28302"/>
                  </a:lnTo>
                  <a:lnTo>
                    <a:pt x="36809" y="21250"/>
                  </a:lnTo>
                  <a:lnTo>
                    <a:pt x="35732" y="20626"/>
                  </a:lnTo>
                  <a:lnTo>
                    <a:pt x="0"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13"/>
            <p:cNvSpPr/>
            <p:nvPr/>
          </p:nvSpPr>
          <p:spPr>
            <a:xfrm>
              <a:off x="8490555" y="3963302"/>
              <a:ext cx="653442" cy="385216"/>
            </a:xfrm>
            <a:custGeom>
              <a:avLst/>
              <a:gdLst/>
              <a:ahLst/>
              <a:cxnLst/>
              <a:rect l="l" t="t" r="r" b="b"/>
              <a:pathLst>
                <a:path w="10361" h="6108" extrusionOk="0">
                  <a:moveTo>
                    <a:pt x="10361" y="1"/>
                  </a:moveTo>
                  <a:lnTo>
                    <a:pt x="1" y="6032"/>
                  </a:lnTo>
                  <a:lnTo>
                    <a:pt x="152" y="6107"/>
                  </a:lnTo>
                  <a:lnTo>
                    <a:pt x="10361" y="171"/>
                  </a:lnTo>
                  <a:lnTo>
                    <a:pt x="10361" y="1"/>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13"/>
            <p:cNvSpPr/>
            <p:nvPr/>
          </p:nvSpPr>
          <p:spPr>
            <a:xfrm>
              <a:off x="8664622" y="4856404"/>
              <a:ext cx="479376" cy="279011"/>
            </a:xfrm>
            <a:custGeom>
              <a:avLst/>
              <a:gdLst/>
              <a:ahLst/>
              <a:cxnLst/>
              <a:rect l="l" t="t" r="r" b="b"/>
              <a:pathLst>
                <a:path w="7601" h="4424" extrusionOk="0">
                  <a:moveTo>
                    <a:pt x="7601" y="0"/>
                  </a:moveTo>
                  <a:lnTo>
                    <a:pt x="3309" y="2496"/>
                  </a:lnTo>
                  <a:lnTo>
                    <a:pt x="1" y="4424"/>
                  </a:lnTo>
                  <a:lnTo>
                    <a:pt x="303" y="4424"/>
                  </a:lnTo>
                  <a:lnTo>
                    <a:pt x="7601" y="170"/>
                  </a:lnTo>
                  <a:lnTo>
                    <a:pt x="7601"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3" name="Google Shape;833;p13"/>
          <p:cNvSpPr txBox="1">
            <a:spLocks noGrp="1"/>
          </p:cNvSpPr>
          <p:nvPr>
            <p:ph type="title"/>
          </p:nvPr>
        </p:nvSpPr>
        <p:spPr>
          <a:xfrm>
            <a:off x="2084414" y="1524938"/>
            <a:ext cx="2305500" cy="365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000">
                <a:solidFill>
                  <a:schemeClr val="lt2"/>
                </a:solidFill>
                <a:latin typeface="Roboto Black" panose="02000000000000000000" pitchFamily="2" charset="0"/>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dirty="0"/>
          </a:p>
        </p:txBody>
      </p:sp>
      <p:sp>
        <p:nvSpPr>
          <p:cNvPr id="834" name="Google Shape;834;p13"/>
          <p:cNvSpPr txBox="1">
            <a:spLocks noGrp="1"/>
          </p:cNvSpPr>
          <p:nvPr>
            <p:ph type="subTitle" idx="1"/>
          </p:nvPr>
        </p:nvSpPr>
        <p:spPr>
          <a:xfrm>
            <a:off x="2084414" y="1882863"/>
            <a:ext cx="23055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35" name="Google Shape;835;p13"/>
          <p:cNvSpPr txBox="1">
            <a:spLocks noGrp="1"/>
          </p:cNvSpPr>
          <p:nvPr>
            <p:ph type="title" idx="2"/>
          </p:nvPr>
        </p:nvSpPr>
        <p:spPr>
          <a:xfrm>
            <a:off x="5560785" y="1524938"/>
            <a:ext cx="2305500" cy="365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000">
                <a:solidFill>
                  <a:schemeClr val="lt2"/>
                </a:solidFill>
                <a:latin typeface="Roboto Black" panose="02000000000000000000" pitchFamily="2" charset="0"/>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dirty="0"/>
          </a:p>
        </p:txBody>
      </p:sp>
      <p:sp>
        <p:nvSpPr>
          <p:cNvPr id="836" name="Google Shape;836;p13"/>
          <p:cNvSpPr txBox="1">
            <a:spLocks noGrp="1"/>
          </p:cNvSpPr>
          <p:nvPr>
            <p:ph type="subTitle" idx="3"/>
          </p:nvPr>
        </p:nvSpPr>
        <p:spPr>
          <a:xfrm>
            <a:off x="5560785" y="1882863"/>
            <a:ext cx="23055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37" name="Google Shape;837;p13"/>
          <p:cNvSpPr txBox="1">
            <a:spLocks noGrp="1"/>
          </p:cNvSpPr>
          <p:nvPr>
            <p:ph type="title" idx="4"/>
          </p:nvPr>
        </p:nvSpPr>
        <p:spPr>
          <a:xfrm>
            <a:off x="2084414" y="3127578"/>
            <a:ext cx="2305500" cy="365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000">
                <a:solidFill>
                  <a:schemeClr val="lt2"/>
                </a:solidFill>
                <a:latin typeface="Roboto Black" panose="02000000000000000000" pitchFamily="2" charset="0"/>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dirty="0"/>
          </a:p>
        </p:txBody>
      </p:sp>
      <p:sp>
        <p:nvSpPr>
          <p:cNvPr id="838" name="Google Shape;838;p13"/>
          <p:cNvSpPr txBox="1">
            <a:spLocks noGrp="1"/>
          </p:cNvSpPr>
          <p:nvPr>
            <p:ph type="subTitle" idx="5"/>
          </p:nvPr>
        </p:nvSpPr>
        <p:spPr>
          <a:xfrm>
            <a:off x="2084414" y="3485491"/>
            <a:ext cx="23055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39" name="Google Shape;839;p13"/>
          <p:cNvSpPr txBox="1">
            <a:spLocks noGrp="1"/>
          </p:cNvSpPr>
          <p:nvPr>
            <p:ph type="title" idx="6"/>
          </p:nvPr>
        </p:nvSpPr>
        <p:spPr>
          <a:xfrm>
            <a:off x="5560785" y="3127566"/>
            <a:ext cx="2305500" cy="365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000">
                <a:solidFill>
                  <a:schemeClr val="lt2"/>
                </a:solidFill>
                <a:latin typeface="Roboto Black" panose="02000000000000000000" pitchFamily="2" charset="0"/>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dirty="0"/>
          </a:p>
        </p:txBody>
      </p:sp>
      <p:sp>
        <p:nvSpPr>
          <p:cNvPr id="840" name="Google Shape;840;p13"/>
          <p:cNvSpPr txBox="1">
            <a:spLocks noGrp="1"/>
          </p:cNvSpPr>
          <p:nvPr>
            <p:ph type="subTitle" idx="7"/>
          </p:nvPr>
        </p:nvSpPr>
        <p:spPr>
          <a:xfrm>
            <a:off x="5560785" y="3485491"/>
            <a:ext cx="23055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41" name="Google Shape;841;p13"/>
          <p:cNvSpPr txBox="1">
            <a:spLocks noGrp="1"/>
          </p:cNvSpPr>
          <p:nvPr>
            <p:ph type="title" idx="8" hasCustomPrompt="1"/>
          </p:nvPr>
        </p:nvSpPr>
        <p:spPr>
          <a:xfrm>
            <a:off x="1278864" y="1623396"/>
            <a:ext cx="658500" cy="6585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2000">
                <a:solidFill>
                  <a:schemeClr val="dk2"/>
                </a:solidFill>
                <a:latin typeface="Roboto Black" panose="02000000000000000000" pitchFamily="2"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p>
        </p:txBody>
      </p:sp>
      <p:sp>
        <p:nvSpPr>
          <p:cNvPr id="842" name="Google Shape;842;p13"/>
          <p:cNvSpPr txBox="1">
            <a:spLocks noGrp="1"/>
          </p:cNvSpPr>
          <p:nvPr>
            <p:ph type="title" idx="9" hasCustomPrompt="1"/>
          </p:nvPr>
        </p:nvSpPr>
        <p:spPr>
          <a:xfrm>
            <a:off x="1278864" y="3219679"/>
            <a:ext cx="658500" cy="6585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2000">
                <a:solidFill>
                  <a:schemeClr val="dk2"/>
                </a:solidFill>
                <a:latin typeface="Roboto Black" panose="02000000000000000000" pitchFamily="2"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p>
        </p:txBody>
      </p:sp>
      <p:sp>
        <p:nvSpPr>
          <p:cNvPr id="843" name="Google Shape;843;p13"/>
          <p:cNvSpPr txBox="1">
            <a:spLocks noGrp="1"/>
          </p:cNvSpPr>
          <p:nvPr>
            <p:ph type="title" idx="13" hasCustomPrompt="1"/>
          </p:nvPr>
        </p:nvSpPr>
        <p:spPr>
          <a:xfrm>
            <a:off x="4753739" y="1623396"/>
            <a:ext cx="658500" cy="6585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2000">
                <a:solidFill>
                  <a:schemeClr val="dk2"/>
                </a:solidFill>
                <a:latin typeface="Roboto Black" panose="02000000000000000000" pitchFamily="2"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p>
        </p:txBody>
      </p:sp>
      <p:sp>
        <p:nvSpPr>
          <p:cNvPr id="844" name="Google Shape;844;p13"/>
          <p:cNvSpPr txBox="1">
            <a:spLocks noGrp="1"/>
          </p:cNvSpPr>
          <p:nvPr>
            <p:ph type="title" idx="14" hasCustomPrompt="1"/>
          </p:nvPr>
        </p:nvSpPr>
        <p:spPr>
          <a:xfrm>
            <a:off x="4751064" y="3219679"/>
            <a:ext cx="658500" cy="6585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2000">
                <a:solidFill>
                  <a:schemeClr val="dk2"/>
                </a:solidFill>
                <a:latin typeface="Roboto Black" panose="02000000000000000000" pitchFamily="2"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p>
        </p:txBody>
      </p:sp>
      <p:sp>
        <p:nvSpPr>
          <p:cNvPr id="845" name="Google Shape;845;p13"/>
          <p:cNvSpPr txBox="1">
            <a:spLocks noGrp="1"/>
          </p:cNvSpPr>
          <p:nvPr>
            <p:ph type="title" idx="15"/>
          </p:nvPr>
        </p:nvSpPr>
        <p:spPr>
          <a:xfrm>
            <a:off x="720000" y="539500"/>
            <a:ext cx="7704000" cy="45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2800">
                <a:latin typeface="Roboto Black" panose="02000000000000000000" pitchFamily="2" charset="0"/>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dirty="0"/>
          </a:p>
        </p:txBody>
      </p:sp>
      <p:grpSp>
        <p:nvGrpSpPr>
          <p:cNvPr id="846" name="Google Shape;846;p13"/>
          <p:cNvGrpSpPr/>
          <p:nvPr/>
        </p:nvGrpSpPr>
        <p:grpSpPr>
          <a:xfrm>
            <a:off x="8511000" y="4398980"/>
            <a:ext cx="491063" cy="553299"/>
            <a:chOff x="2625625" y="2522625"/>
            <a:chExt cx="431400" cy="486075"/>
          </a:xfrm>
        </p:grpSpPr>
        <p:sp>
          <p:nvSpPr>
            <p:cNvPr id="847" name="Google Shape;847;p13"/>
            <p:cNvSpPr/>
            <p:nvPr/>
          </p:nvSpPr>
          <p:spPr>
            <a:xfrm>
              <a:off x="2625625" y="2746675"/>
              <a:ext cx="431400" cy="262025"/>
            </a:xfrm>
            <a:custGeom>
              <a:avLst/>
              <a:gdLst/>
              <a:ahLst/>
              <a:cxnLst/>
              <a:rect l="l" t="t" r="r" b="b"/>
              <a:pathLst>
                <a:path w="17256" h="10481" extrusionOk="0">
                  <a:moveTo>
                    <a:pt x="8569" y="1"/>
                  </a:moveTo>
                  <a:lnTo>
                    <a:pt x="1320" y="4019"/>
                  </a:lnTo>
                  <a:lnTo>
                    <a:pt x="0" y="4788"/>
                  </a:lnTo>
                  <a:lnTo>
                    <a:pt x="8490" y="10480"/>
                  </a:lnTo>
                  <a:lnTo>
                    <a:pt x="17256" y="4669"/>
                  </a:lnTo>
                  <a:lnTo>
                    <a:pt x="8569"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13"/>
            <p:cNvSpPr/>
            <p:nvPr/>
          </p:nvSpPr>
          <p:spPr>
            <a:xfrm>
              <a:off x="2677825" y="2633900"/>
              <a:ext cx="164500" cy="314725"/>
            </a:xfrm>
            <a:custGeom>
              <a:avLst/>
              <a:gdLst/>
              <a:ahLst/>
              <a:cxnLst/>
              <a:rect l="l" t="t" r="r" b="b"/>
              <a:pathLst>
                <a:path w="6580" h="12589" extrusionOk="0">
                  <a:moveTo>
                    <a:pt x="0" y="1"/>
                  </a:moveTo>
                  <a:lnTo>
                    <a:pt x="0" y="8038"/>
                  </a:lnTo>
                  <a:lnTo>
                    <a:pt x="6580" y="12588"/>
                  </a:lnTo>
                  <a:lnTo>
                    <a:pt x="6580" y="457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13"/>
            <p:cNvSpPr/>
            <p:nvPr/>
          </p:nvSpPr>
          <p:spPr>
            <a:xfrm>
              <a:off x="2838350" y="2634900"/>
              <a:ext cx="168450" cy="313725"/>
            </a:xfrm>
            <a:custGeom>
              <a:avLst/>
              <a:gdLst/>
              <a:ahLst/>
              <a:cxnLst/>
              <a:rect l="l" t="t" r="r" b="b"/>
              <a:pathLst>
                <a:path w="6738" h="12549" extrusionOk="0">
                  <a:moveTo>
                    <a:pt x="6738" y="0"/>
                  </a:moveTo>
                  <a:lnTo>
                    <a:pt x="1" y="4413"/>
                  </a:lnTo>
                  <a:lnTo>
                    <a:pt x="159" y="12548"/>
                  </a:lnTo>
                  <a:lnTo>
                    <a:pt x="6738" y="7840"/>
                  </a:lnTo>
                  <a:lnTo>
                    <a:pt x="67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13"/>
            <p:cNvSpPr/>
            <p:nvPr/>
          </p:nvSpPr>
          <p:spPr>
            <a:xfrm>
              <a:off x="2677825" y="2522625"/>
              <a:ext cx="328975" cy="224075"/>
            </a:xfrm>
            <a:custGeom>
              <a:avLst/>
              <a:gdLst/>
              <a:ahLst/>
              <a:cxnLst/>
              <a:rect l="l" t="t" r="r" b="b"/>
              <a:pathLst>
                <a:path w="13159" h="8963" extrusionOk="0">
                  <a:moveTo>
                    <a:pt x="6422" y="0"/>
                  </a:moveTo>
                  <a:lnTo>
                    <a:pt x="0" y="4511"/>
                  </a:lnTo>
                  <a:lnTo>
                    <a:pt x="6422" y="8963"/>
                  </a:lnTo>
                  <a:lnTo>
                    <a:pt x="13159" y="4550"/>
                  </a:lnTo>
                  <a:lnTo>
                    <a:pt x="64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1" name="Google Shape;851;p13"/>
          <p:cNvGrpSpPr/>
          <p:nvPr/>
        </p:nvGrpSpPr>
        <p:grpSpPr>
          <a:xfrm>
            <a:off x="7859465" y="227117"/>
            <a:ext cx="1142615" cy="785586"/>
            <a:chOff x="3057000" y="3451875"/>
            <a:chExt cx="652550" cy="448650"/>
          </a:xfrm>
        </p:grpSpPr>
        <p:sp>
          <p:nvSpPr>
            <p:cNvPr id="852" name="Google Shape;852;p13"/>
            <p:cNvSpPr/>
            <p:nvPr/>
          </p:nvSpPr>
          <p:spPr>
            <a:xfrm>
              <a:off x="3057000" y="3506050"/>
              <a:ext cx="641200" cy="394475"/>
            </a:xfrm>
            <a:custGeom>
              <a:avLst/>
              <a:gdLst/>
              <a:ahLst/>
              <a:cxnLst/>
              <a:rect l="l" t="t" r="r" b="b"/>
              <a:pathLst>
                <a:path w="25648" h="15779" extrusionOk="0">
                  <a:moveTo>
                    <a:pt x="12706" y="1"/>
                  </a:moveTo>
                  <a:lnTo>
                    <a:pt x="1636" y="6974"/>
                  </a:lnTo>
                  <a:lnTo>
                    <a:pt x="1400" y="7131"/>
                  </a:lnTo>
                  <a:lnTo>
                    <a:pt x="1183" y="7269"/>
                  </a:lnTo>
                  <a:lnTo>
                    <a:pt x="986" y="7427"/>
                  </a:lnTo>
                  <a:lnTo>
                    <a:pt x="809" y="7565"/>
                  </a:lnTo>
                  <a:lnTo>
                    <a:pt x="671" y="7722"/>
                  </a:lnTo>
                  <a:lnTo>
                    <a:pt x="533" y="7860"/>
                  </a:lnTo>
                  <a:lnTo>
                    <a:pt x="415" y="8018"/>
                  </a:lnTo>
                  <a:lnTo>
                    <a:pt x="316" y="8156"/>
                  </a:lnTo>
                  <a:lnTo>
                    <a:pt x="237" y="8313"/>
                  </a:lnTo>
                  <a:lnTo>
                    <a:pt x="178" y="8471"/>
                  </a:lnTo>
                  <a:lnTo>
                    <a:pt x="119" y="8609"/>
                  </a:lnTo>
                  <a:lnTo>
                    <a:pt x="80" y="8766"/>
                  </a:lnTo>
                  <a:lnTo>
                    <a:pt x="21" y="9062"/>
                  </a:lnTo>
                  <a:lnTo>
                    <a:pt x="1" y="9377"/>
                  </a:lnTo>
                  <a:lnTo>
                    <a:pt x="21" y="9633"/>
                  </a:lnTo>
                  <a:lnTo>
                    <a:pt x="99" y="9869"/>
                  </a:lnTo>
                  <a:lnTo>
                    <a:pt x="198" y="10086"/>
                  </a:lnTo>
                  <a:lnTo>
                    <a:pt x="336" y="10303"/>
                  </a:lnTo>
                  <a:lnTo>
                    <a:pt x="493" y="10519"/>
                  </a:lnTo>
                  <a:lnTo>
                    <a:pt x="710" y="10716"/>
                  </a:lnTo>
                  <a:lnTo>
                    <a:pt x="946" y="10894"/>
                  </a:lnTo>
                  <a:lnTo>
                    <a:pt x="1203" y="11071"/>
                  </a:lnTo>
                  <a:lnTo>
                    <a:pt x="1498" y="11229"/>
                  </a:lnTo>
                  <a:lnTo>
                    <a:pt x="1793" y="11366"/>
                  </a:lnTo>
                  <a:lnTo>
                    <a:pt x="2128" y="11485"/>
                  </a:lnTo>
                  <a:lnTo>
                    <a:pt x="2483" y="11583"/>
                  </a:lnTo>
                  <a:lnTo>
                    <a:pt x="2857" y="11662"/>
                  </a:lnTo>
                  <a:lnTo>
                    <a:pt x="3251" y="11721"/>
                  </a:lnTo>
                  <a:lnTo>
                    <a:pt x="3665" y="11760"/>
                  </a:lnTo>
                  <a:lnTo>
                    <a:pt x="4472" y="11760"/>
                  </a:lnTo>
                  <a:lnTo>
                    <a:pt x="4866" y="11721"/>
                  </a:lnTo>
                  <a:lnTo>
                    <a:pt x="5241" y="11662"/>
                  </a:lnTo>
                  <a:lnTo>
                    <a:pt x="5595" y="11603"/>
                  </a:lnTo>
                  <a:lnTo>
                    <a:pt x="5950" y="11504"/>
                  </a:lnTo>
                  <a:lnTo>
                    <a:pt x="6265" y="11386"/>
                  </a:lnTo>
                  <a:lnTo>
                    <a:pt x="6580" y="11268"/>
                  </a:lnTo>
                  <a:lnTo>
                    <a:pt x="6856" y="11110"/>
                  </a:lnTo>
                  <a:lnTo>
                    <a:pt x="6915" y="11150"/>
                  </a:lnTo>
                  <a:lnTo>
                    <a:pt x="7270" y="11366"/>
                  </a:lnTo>
                  <a:lnTo>
                    <a:pt x="7585" y="11583"/>
                  </a:lnTo>
                  <a:lnTo>
                    <a:pt x="7900" y="11839"/>
                  </a:lnTo>
                  <a:lnTo>
                    <a:pt x="8176" y="12135"/>
                  </a:lnTo>
                  <a:lnTo>
                    <a:pt x="8038" y="12273"/>
                  </a:lnTo>
                  <a:lnTo>
                    <a:pt x="7920" y="12411"/>
                  </a:lnTo>
                  <a:lnTo>
                    <a:pt x="7821" y="12568"/>
                  </a:lnTo>
                  <a:lnTo>
                    <a:pt x="7723" y="12726"/>
                  </a:lnTo>
                  <a:lnTo>
                    <a:pt x="7664" y="12883"/>
                  </a:lnTo>
                  <a:lnTo>
                    <a:pt x="7604" y="13041"/>
                  </a:lnTo>
                  <a:lnTo>
                    <a:pt x="7565" y="13218"/>
                  </a:lnTo>
                  <a:lnTo>
                    <a:pt x="7565" y="13395"/>
                  </a:lnTo>
                  <a:lnTo>
                    <a:pt x="7585" y="13632"/>
                  </a:lnTo>
                  <a:lnTo>
                    <a:pt x="7644" y="13868"/>
                  </a:lnTo>
                  <a:lnTo>
                    <a:pt x="7742" y="14105"/>
                  </a:lnTo>
                  <a:lnTo>
                    <a:pt x="7880" y="14321"/>
                  </a:lnTo>
                  <a:lnTo>
                    <a:pt x="8058" y="14538"/>
                  </a:lnTo>
                  <a:lnTo>
                    <a:pt x="8254" y="14735"/>
                  </a:lnTo>
                  <a:lnTo>
                    <a:pt x="8491" y="14912"/>
                  </a:lnTo>
                  <a:lnTo>
                    <a:pt x="8747" y="15070"/>
                  </a:lnTo>
                  <a:lnTo>
                    <a:pt x="9042" y="15227"/>
                  </a:lnTo>
                  <a:lnTo>
                    <a:pt x="9358" y="15365"/>
                  </a:lnTo>
                  <a:lnTo>
                    <a:pt x="9692" y="15483"/>
                  </a:lnTo>
                  <a:lnTo>
                    <a:pt x="10047" y="15582"/>
                  </a:lnTo>
                  <a:lnTo>
                    <a:pt x="10421" y="15680"/>
                  </a:lnTo>
                  <a:lnTo>
                    <a:pt x="10815" y="15740"/>
                  </a:lnTo>
                  <a:lnTo>
                    <a:pt x="11209" y="15759"/>
                  </a:lnTo>
                  <a:lnTo>
                    <a:pt x="11623" y="15779"/>
                  </a:lnTo>
                  <a:lnTo>
                    <a:pt x="12115" y="15759"/>
                  </a:lnTo>
                  <a:lnTo>
                    <a:pt x="12608" y="15740"/>
                  </a:lnTo>
                  <a:lnTo>
                    <a:pt x="13061" y="15680"/>
                  </a:lnTo>
                  <a:lnTo>
                    <a:pt x="13514" y="15602"/>
                  </a:lnTo>
                  <a:lnTo>
                    <a:pt x="13928" y="15503"/>
                  </a:lnTo>
                  <a:lnTo>
                    <a:pt x="14322" y="15365"/>
                  </a:lnTo>
                  <a:lnTo>
                    <a:pt x="14656" y="15208"/>
                  </a:lnTo>
                  <a:lnTo>
                    <a:pt x="14814" y="15109"/>
                  </a:lnTo>
                  <a:lnTo>
                    <a:pt x="14972" y="15011"/>
                  </a:lnTo>
                  <a:lnTo>
                    <a:pt x="25648" y="9239"/>
                  </a:lnTo>
                  <a:lnTo>
                    <a:pt x="24151" y="8609"/>
                  </a:lnTo>
                  <a:lnTo>
                    <a:pt x="23225" y="9081"/>
                  </a:lnTo>
                  <a:lnTo>
                    <a:pt x="20980" y="10263"/>
                  </a:lnTo>
                  <a:lnTo>
                    <a:pt x="19601" y="10992"/>
                  </a:lnTo>
                  <a:lnTo>
                    <a:pt x="18202" y="11760"/>
                  </a:lnTo>
                  <a:lnTo>
                    <a:pt x="16863" y="12509"/>
                  </a:lnTo>
                  <a:lnTo>
                    <a:pt x="15681" y="13198"/>
                  </a:lnTo>
                  <a:lnTo>
                    <a:pt x="15622" y="12962"/>
                  </a:lnTo>
                  <a:lnTo>
                    <a:pt x="15543" y="12745"/>
                  </a:lnTo>
                  <a:lnTo>
                    <a:pt x="15425" y="12529"/>
                  </a:lnTo>
                  <a:lnTo>
                    <a:pt x="15267" y="12332"/>
                  </a:lnTo>
                  <a:lnTo>
                    <a:pt x="15090" y="12135"/>
                  </a:lnTo>
                  <a:lnTo>
                    <a:pt x="14893" y="11957"/>
                  </a:lnTo>
                  <a:lnTo>
                    <a:pt x="14656" y="11800"/>
                  </a:lnTo>
                  <a:lnTo>
                    <a:pt x="14381" y="11642"/>
                  </a:lnTo>
                  <a:lnTo>
                    <a:pt x="14105" y="11504"/>
                  </a:lnTo>
                  <a:lnTo>
                    <a:pt x="13809" y="11366"/>
                  </a:lnTo>
                  <a:lnTo>
                    <a:pt x="13475" y="11268"/>
                  </a:lnTo>
                  <a:lnTo>
                    <a:pt x="13140" y="11170"/>
                  </a:lnTo>
                  <a:lnTo>
                    <a:pt x="12785" y="11110"/>
                  </a:lnTo>
                  <a:lnTo>
                    <a:pt x="12411" y="11051"/>
                  </a:lnTo>
                  <a:lnTo>
                    <a:pt x="12017" y="11012"/>
                  </a:lnTo>
                  <a:lnTo>
                    <a:pt x="11268" y="11012"/>
                  </a:lnTo>
                  <a:lnTo>
                    <a:pt x="10894" y="11051"/>
                  </a:lnTo>
                  <a:lnTo>
                    <a:pt x="10539" y="11091"/>
                  </a:lnTo>
                  <a:lnTo>
                    <a:pt x="10205" y="11150"/>
                  </a:lnTo>
                  <a:lnTo>
                    <a:pt x="9889" y="11229"/>
                  </a:lnTo>
                  <a:lnTo>
                    <a:pt x="9574" y="11327"/>
                  </a:lnTo>
                  <a:lnTo>
                    <a:pt x="9279" y="11445"/>
                  </a:lnTo>
                  <a:lnTo>
                    <a:pt x="9003" y="11563"/>
                  </a:lnTo>
                  <a:lnTo>
                    <a:pt x="8727" y="11248"/>
                  </a:lnTo>
                  <a:lnTo>
                    <a:pt x="8392" y="10953"/>
                  </a:lnTo>
                  <a:lnTo>
                    <a:pt x="8058" y="10697"/>
                  </a:lnTo>
                  <a:lnTo>
                    <a:pt x="7703" y="10460"/>
                  </a:lnTo>
                  <a:lnTo>
                    <a:pt x="7880" y="10204"/>
                  </a:lnTo>
                  <a:lnTo>
                    <a:pt x="7959" y="10086"/>
                  </a:lnTo>
                  <a:lnTo>
                    <a:pt x="8018" y="9948"/>
                  </a:lnTo>
                  <a:lnTo>
                    <a:pt x="8077" y="9810"/>
                  </a:lnTo>
                  <a:lnTo>
                    <a:pt x="8117" y="9672"/>
                  </a:lnTo>
                  <a:lnTo>
                    <a:pt x="8136" y="9535"/>
                  </a:lnTo>
                  <a:lnTo>
                    <a:pt x="8136" y="9377"/>
                  </a:lnTo>
                  <a:lnTo>
                    <a:pt x="8117" y="9141"/>
                  </a:lnTo>
                  <a:lnTo>
                    <a:pt x="8058" y="8904"/>
                  </a:lnTo>
                  <a:lnTo>
                    <a:pt x="7959" y="8668"/>
                  </a:lnTo>
                  <a:lnTo>
                    <a:pt x="7821" y="8451"/>
                  </a:lnTo>
                  <a:lnTo>
                    <a:pt x="7644" y="8234"/>
                  </a:lnTo>
                  <a:lnTo>
                    <a:pt x="7447" y="8037"/>
                  </a:lnTo>
                  <a:lnTo>
                    <a:pt x="7210" y="7860"/>
                  </a:lnTo>
                  <a:lnTo>
                    <a:pt x="6954" y="7703"/>
                  </a:lnTo>
                  <a:lnTo>
                    <a:pt x="6659" y="7545"/>
                  </a:lnTo>
                  <a:lnTo>
                    <a:pt x="6344" y="7407"/>
                  </a:lnTo>
                  <a:lnTo>
                    <a:pt x="6009" y="7289"/>
                  </a:lnTo>
                  <a:lnTo>
                    <a:pt x="5654" y="7190"/>
                  </a:lnTo>
                  <a:lnTo>
                    <a:pt x="5280" y="7092"/>
                  </a:lnTo>
                  <a:lnTo>
                    <a:pt x="4886" y="7033"/>
                  </a:lnTo>
                  <a:lnTo>
                    <a:pt x="4492" y="7013"/>
                  </a:lnTo>
                  <a:lnTo>
                    <a:pt x="4078" y="6993"/>
                  </a:lnTo>
                  <a:lnTo>
                    <a:pt x="14006" y="670"/>
                  </a:lnTo>
                  <a:lnTo>
                    <a:pt x="12706"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13"/>
            <p:cNvSpPr/>
            <p:nvPr/>
          </p:nvSpPr>
          <p:spPr>
            <a:xfrm>
              <a:off x="3432250" y="3663650"/>
              <a:ext cx="253150" cy="132000"/>
            </a:xfrm>
            <a:custGeom>
              <a:avLst/>
              <a:gdLst/>
              <a:ahLst/>
              <a:cxnLst/>
              <a:rect l="l" t="t" r="r" b="b"/>
              <a:pathLst>
                <a:path w="10126" h="5280" extrusionOk="0">
                  <a:moveTo>
                    <a:pt x="9983" y="941"/>
                  </a:moveTo>
                  <a:lnTo>
                    <a:pt x="10126" y="1024"/>
                  </a:lnTo>
                  <a:lnTo>
                    <a:pt x="10086" y="985"/>
                  </a:lnTo>
                  <a:lnTo>
                    <a:pt x="9983" y="941"/>
                  </a:lnTo>
                  <a:close/>
                  <a:moveTo>
                    <a:pt x="7545" y="0"/>
                  </a:moveTo>
                  <a:lnTo>
                    <a:pt x="7309" y="20"/>
                  </a:lnTo>
                  <a:lnTo>
                    <a:pt x="7073" y="39"/>
                  </a:lnTo>
                  <a:lnTo>
                    <a:pt x="6836" y="99"/>
                  </a:lnTo>
                  <a:lnTo>
                    <a:pt x="6600" y="158"/>
                  </a:lnTo>
                  <a:lnTo>
                    <a:pt x="6344" y="236"/>
                  </a:lnTo>
                  <a:lnTo>
                    <a:pt x="6088" y="335"/>
                  </a:lnTo>
                  <a:lnTo>
                    <a:pt x="5832" y="433"/>
                  </a:lnTo>
                  <a:lnTo>
                    <a:pt x="5576" y="571"/>
                  </a:lnTo>
                  <a:lnTo>
                    <a:pt x="5319" y="709"/>
                  </a:lnTo>
                  <a:lnTo>
                    <a:pt x="474" y="3506"/>
                  </a:lnTo>
                  <a:lnTo>
                    <a:pt x="375" y="3565"/>
                  </a:lnTo>
                  <a:lnTo>
                    <a:pt x="277" y="3664"/>
                  </a:lnTo>
                  <a:lnTo>
                    <a:pt x="198" y="3743"/>
                  </a:lnTo>
                  <a:lnTo>
                    <a:pt x="139" y="3861"/>
                  </a:lnTo>
                  <a:lnTo>
                    <a:pt x="80" y="3959"/>
                  </a:lnTo>
                  <a:lnTo>
                    <a:pt x="40" y="4078"/>
                  </a:lnTo>
                  <a:lnTo>
                    <a:pt x="21" y="4196"/>
                  </a:lnTo>
                  <a:lnTo>
                    <a:pt x="1" y="4314"/>
                  </a:lnTo>
                  <a:lnTo>
                    <a:pt x="21" y="4412"/>
                  </a:lnTo>
                  <a:lnTo>
                    <a:pt x="40" y="4491"/>
                  </a:lnTo>
                  <a:lnTo>
                    <a:pt x="80" y="4570"/>
                  </a:lnTo>
                  <a:lnTo>
                    <a:pt x="139" y="4609"/>
                  </a:lnTo>
                  <a:lnTo>
                    <a:pt x="1281" y="5279"/>
                  </a:lnTo>
                  <a:lnTo>
                    <a:pt x="1262" y="5259"/>
                  </a:lnTo>
                  <a:lnTo>
                    <a:pt x="1242" y="5240"/>
                  </a:lnTo>
                  <a:lnTo>
                    <a:pt x="1203" y="5200"/>
                  </a:lnTo>
                  <a:lnTo>
                    <a:pt x="1183" y="5161"/>
                  </a:lnTo>
                  <a:lnTo>
                    <a:pt x="1183" y="5102"/>
                  </a:lnTo>
                  <a:lnTo>
                    <a:pt x="1163" y="5082"/>
                  </a:lnTo>
                  <a:lnTo>
                    <a:pt x="1163" y="4984"/>
                  </a:lnTo>
                  <a:lnTo>
                    <a:pt x="1163" y="4866"/>
                  </a:lnTo>
                  <a:lnTo>
                    <a:pt x="1183" y="4747"/>
                  </a:lnTo>
                  <a:lnTo>
                    <a:pt x="1242" y="4629"/>
                  </a:lnTo>
                  <a:lnTo>
                    <a:pt x="1281" y="4531"/>
                  </a:lnTo>
                  <a:lnTo>
                    <a:pt x="1360" y="4412"/>
                  </a:lnTo>
                  <a:lnTo>
                    <a:pt x="1439" y="4334"/>
                  </a:lnTo>
                  <a:lnTo>
                    <a:pt x="1518" y="4235"/>
                  </a:lnTo>
                  <a:lnTo>
                    <a:pt x="1616" y="4176"/>
                  </a:lnTo>
                  <a:lnTo>
                    <a:pt x="6462" y="1379"/>
                  </a:lnTo>
                  <a:lnTo>
                    <a:pt x="6698" y="1261"/>
                  </a:lnTo>
                  <a:lnTo>
                    <a:pt x="6935" y="1143"/>
                  </a:lnTo>
                  <a:lnTo>
                    <a:pt x="7053" y="1083"/>
                  </a:lnTo>
                  <a:lnTo>
                    <a:pt x="7447" y="926"/>
                  </a:lnTo>
                  <a:lnTo>
                    <a:pt x="7506" y="906"/>
                  </a:lnTo>
                  <a:lnTo>
                    <a:pt x="7723" y="827"/>
                  </a:lnTo>
                  <a:lnTo>
                    <a:pt x="7939" y="768"/>
                  </a:lnTo>
                  <a:lnTo>
                    <a:pt x="8058" y="749"/>
                  </a:lnTo>
                  <a:lnTo>
                    <a:pt x="8412" y="689"/>
                  </a:lnTo>
                  <a:lnTo>
                    <a:pt x="8491" y="689"/>
                  </a:lnTo>
                  <a:lnTo>
                    <a:pt x="8688" y="670"/>
                  </a:lnTo>
                  <a:lnTo>
                    <a:pt x="8885" y="670"/>
                  </a:lnTo>
                  <a:lnTo>
                    <a:pt x="8983" y="689"/>
                  </a:lnTo>
                  <a:lnTo>
                    <a:pt x="9299" y="709"/>
                  </a:lnTo>
                  <a:lnTo>
                    <a:pt x="9377" y="729"/>
                  </a:lnTo>
                  <a:lnTo>
                    <a:pt x="9555" y="768"/>
                  </a:lnTo>
                  <a:lnTo>
                    <a:pt x="9732" y="827"/>
                  </a:lnTo>
                  <a:lnTo>
                    <a:pt x="9811" y="867"/>
                  </a:lnTo>
                  <a:lnTo>
                    <a:pt x="9983" y="941"/>
                  </a:lnTo>
                  <a:lnTo>
                    <a:pt x="9983" y="941"/>
                  </a:lnTo>
                  <a:lnTo>
                    <a:pt x="8983" y="355"/>
                  </a:lnTo>
                  <a:lnTo>
                    <a:pt x="8786" y="256"/>
                  </a:lnTo>
                  <a:lnTo>
                    <a:pt x="8609" y="177"/>
                  </a:lnTo>
                  <a:lnTo>
                    <a:pt x="8412" y="99"/>
                  </a:lnTo>
                  <a:lnTo>
                    <a:pt x="8195" y="59"/>
                  </a:lnTo>
                  <a:lnTo>
                    <a:pt x="7979" y="20"/>
                  </a:lnTo>
                  <a:lnTo>
                    <a:pt x="776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13"/>
            <p:cNvSpPr/>
            <p:nvPr/>
          </p:nvSpPr>
          <p:spPr>
            <a:xfrm>
              <a:off x="3461325" y="3680375"/>
              <a:ext cx="248225" cy="115750"/>
            </a:xfrm>
            <a:custGeom>
              <a:avLst/>
              <a:gdLst/>
              <a:ahLst/>
              <a:cxnLst/>
              <a:rect l="l" t="t" r="r" b="b"/>
              <a:pathLst>
                <a:path w="9929" h="4630" extrusionOk="0">
                  <a:moveTo>
                    <a:pt x="7525" y="1"/>
                  </a:moveTo>
                  <a:lnTo>
                    <a:pt x="7328" y="20"/>
                  </a:lnTo>
                  <a:lnTo>
                    <a:pt x="7249" y="20"/>
                  </a:lnTo>
                  <a:lnTo>
                    <a:pt x="6895" y="80"/>
                  </a:lnTo>
                  <a:lnTo>
                    <a:pt x="6776" y="99"/>
                  </a:lnTo>
                  <a:lnTo>
                    <a:pt x="6560" y="158"/>
                  </a:lnTo>
                  <a:lnTo>
                    <a:pt x="6343" y="237"/>
                  </a:lnTo>
                  <a:lnTo>
                    <a:pt x="6284" y="257"/>
                  </a:lnTo>
                  <a:lnTo>
                    <a:pt x="5890" y="414"/>
                  </a:lnTo>
                  <a:lnTo>
                    <a:pt x="5772" y="474"/>
                  </a:lnTo>
                  <a:lnTo>
                    <a:pt x="5535" y="592"/>
                  </a:lnTo>
                  <a:lnTo>
                    <a:pt x="5299" y="710"/>
                  </a:lnTo>
                  <a:lnTo>
                    <a:pt x="453" y="3507"/>
                  </a:lnTo>
                  <a:lnTo>
                    <a:pt x="355" y="3566"/>
                  </a:lnTo>
                  <a:lnTo>
                    <a:pt x="276" y="3665"/>
                  </a:lnTo>
                  <a:lnTo>
                    <a:pt x="197" y="3743"/>
                  </a:lnTo>
                  <a:lnTo>
                    <a:pt x="118" y="3862"/>
                  </a:lnTo>
                  <a:lnTo>
                    <a:pt x="79" y="3960"/>
                  </a:lnTo>
                  <a:lnTo>
                    <a:pt x="20" y="4078"/>
                  </a:lnTo>
                  <a:lnTo>
                    <a:pt x="0" y="4197"/>
                  </a:lnTo>
                  <a:lnTo>
                    <a:pt x="0" y="4315"/>
                  </a:lnTo>
                  <a:lnTo>
                    <a:pt x="0" y="4413"/>
                  </a:lnTo>
                  <a:lnTo>
                    <a:pt x="20" y="4433"/>
                  </a:lnTo>
                  <a:lnTo>
                    <a:pt x="20" y="4492"/>
                  </a:lnTo>
                  <a:lnTo>
                    <a:pt x="40" y="4531"/>
                  </a:lnTo>
                  <a:lnTo>
                    <a:pt x="79" y="4571"/>
                  </a:lnTo>
                  <a:lnTo>
                    <a:pt x="99" y="4590"/>
                  </a:lnTo>
                  <a:lnTo>
                    <a:pt x="177" y="4630"/>
                  </a:lnTo>
                  <a:lnTo>
                    <a:pt x="355" y="4630"/>
                  </a:lnTo>
                  <a:lnTo>
                    <a:pt x="453" y="4571"/>
                  </a:lnTo>
                  <a:lnTo>
                    <a:pt x="5319" y="1774"/>
                  </a:lnTo>
                  <a:lnTo>
                    <a:pt x="5634" y="1596"/>
                  </a:lnTo>
                  <a:lnTo>
                    <a:pt x="5949" y="1458"/>
                  </a:lnTo>
                  <a:lnTo>
                    <a:pt x="6245" y="1360"/>
                  </a:lnTo>
                  <a:lnTo>
                    <a:pt x="6560" y="1281"/>
                  </a:lnTo>
                  <a:lnTo>
                    <a:pt x="6855" y="1222"/>
                  </a:lnTo>
                  <a:lnTo>
                    <a:pt x="7131" y="1202"/>
                  </a:lnTo>
                  <a:lnTo>
                    <a:pt x="7407" y="1202"/>
                  </a:lnTo>
                  <a:lnTo>
                    <a:pt x="7663" y="1242"/>
                  </a:lnTo>
                  <a:lnTo>
                    <a:pt x="7840" y="1281"/>
                  </a:lnTo>
                  <a:lnTo>
                    <a:pt x="8017" y="1340"/>
                  </a:lnTo>
                  <a:lnTo>
                    <a:pt x="8175" y="1419"/>
                  </a:lnTo>
                  <a:lnTo>
                    <a:pt x="8333" y="1498"/>
                  </a:lnTo>
                  <a:lnTo>
                    <a:pt x="8451" y="1577"/>
                  </a:lnTo>
                  <a:lnTo>
                    <a:pt x="8549" y="1636"/>
                  </a:lnTo>
                  <a:lnTo>
                    <a:pt x="8648" y="1734"/>
                  </a:lnTo>
                  <a:lnTo>
                    <a:pt x="8726" y="1813"/>
                  </a:lnTo>
                  <a:lnTo>
                    <a:pt x="8845" y="1931"/>
                  </a:lnTo>
                  <a:lnTo>
                    <a:pt x="8904" y="1990"/>
                  </a:lnTo>
                  <a:lnTo>
                    <a:pt x="9061" y="2227"/>
                  </a:lnTo>
                  <a:lnTo>
                    <a:pt x="9101" y="2266"/>
                  </a:lnTo>
                  <a:lnTo>
                    <a:pt x="9140" y="2305"/>
                  </a:lnTo>
                  <a:lnTo>
                    <a:pt x="9199" y="2325"/>
                  </a:lnTo>
                  <a:lnTo>
                    <a:pt x="9278" y="2325"/>
                  </a:lnTo>
                  <a:lnTo>
                    <a:pt x="9377" y="2305"/>
                  </a:lnTo>
                  <a:lnTo>
                    <a:pt x="9475" y="2266"/>
                  </a:lnTo>
                  <a:lnTo>
                    <a:pt x="9574" y="2187"/>
                  </a:lnTo>
                  <a:lnTo>
                    <a:pt x="9672" y="2089"/>
                  </a:lnTo>
                  <a:lnTo>
                    <a:pt x="9751" y="1971"/>
                  </a:lnTo>
                  <a:lnTo>
                    <a:pt x="9830" y="1872"/>
                  </a:lnTo>
                  <a:lnTo>
                    <a:pt x="9869" y="1754"/>
                  </a:lnTo>
                  <a:lnTo>
                    <a:pt x="9908" y="1636"/>
                  </a:lnTo>
                  <a:lnTo>
                    <a:pt x="9928" y="1518"/>
                  </a:lnTo>
                  <a:lnTo>
                    <a:pt x="9928" y="1419"/>
                  </a:lnTo>
                  <a:lnTo>
                    <a:pt x="9908" y="1321"/>
                  </a:lnTo>
                  <a:lnTo>
                    <a:pt x="9869" y="1242"/>
                  </a:lnTo>
                  <a:lnTo>
                    <a:pt x="9672" y="966"/>
                  </a:lnTo>
                  <a:lnTo>
                    <a:pt x="9436" y="710"/>
                  </a:lnTo>
                  <a:lnTo>
                    <a:pt x="9180" y="493"/>
                  </a:lnTo>
                  <a:lnTo>
                    <a:pt x="8923" y="316"/>
                  </a:lnTo>
                  <a:lnTo>
                    <a:pt x="8648" y="198"/>
                  </a:lnTo>
                  <a:lnTo>
                    <a:pt x="8569" y="158"/>
                  </a:lnTo>
                  <a:lnTo>
                    <a:pt x="8392" y="99"/>
                  </a:lnTo>
                  <a:lnTo>
                    <a:pt x="8214" y="60"/>
                  </a:lnTo>
                  <a:lnTo>
                    <a:pt x="8136" y="40"/>
                  </a:lnTo>
                  <a:lnTo>
                    <a:pt x="7820" y="20"/>
                  </a:lnTo>
                  <a:lnTo>
                    <a:pt x="7722" y="1"/>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13"/>
            <p:cNvSpPr/>
            <p:nvPr/>
          </p:nvSpPr>
          <p:spPr>
            <a:xfrm>
              <a:off x="3141225" y="3451875"/>
              <a:ext cx="253150" cy="132000"/>
            </a:xfrm>
            <a:custGeom>
              <a:avLst/>
              <a:gdLst/>
              <a:ahLst/>
              <a:cxnLst/>
              <a:rect l="l" t="t" r="r" b="b"/>
              <a:pathLst>
                <a:path w="10126" h="5280" extrusionOk="0">
                  <a:moveTo>
                    <a:pt x="10030" y="970"/>
                  </a:moveTo>
                  <a:lnTo>
                    <a:pt x="10125" y="1025"/>
                  </a:lnTo>
                  <a:lnTo>
                    <a:pt x="10066" y="986"/>
                  </a:lnTo>
                  <a:lnTo>
                    <a:pt x="10030" y="970"/>
                  </a:lnTo>
                  <a:close/>
                  <a:moveTo>
                    <a:pt x="7545" y="1"/>
                  </a:moveTo>
                  <a:lnTo>
                    <a:pt x="7308" y="20"/>
                  </a:lnTo>
                  <a:lnTo>
                    <a:pt x="7072" y="40"/>
                  </a:lnTo>
                  <a:lnTo>
                    <a:pt x="6836" y="99"/>
                  </a:lnTo>
                  <a:lnTo>
                    <a:pt x="6580" y="158"/>
                  </a:lnTo>
                  <a:lnTo>
                    <a:pt x="6343" y="237"/>
                  </a:lnTo>
                  <a:lnTo>
                    <a:pt x="6087" y="336"/>
                  </a:lnTo>
                  <a:lnTo>
                    <a:pt x="5831" y="434"/>
                  </a:lnTo>
                  <a:lnTo>
                    <a:pt x="5575" y="572"/>
                  </a:lnTo>
                  <a:lnTo>
                    <a:pt x="5319" y="710"/>
                  </a:lnTo>
                  <a:lnTo>
                    <a:pt x="473" y="3507"/>
                  </a:lnTo>
                  <a:lnTo>
                    <a:pt x="375" y="3586"/>
                  </a:lnTo>
                  <a:lnTo>
                    <a:pt x="276" y="3665"/>
                  </a:lnTo>
                  <a:lnTo>
                    <a:pt x="197" y="3743"/>
                  </a:lnTo>
                  <a:lnTo>
                    <a:pt x="138" y="3862"/>
                  </a:lnTo>
                  <a:lnTo>
                    <a:pt x="79" y="3960"/>
                  </a:lnTo>
                  <a:lnTo>
                    <a:pt x="40" y="4078"/>
                  </a:lnTo>
                  <a:lnTo>
                    <a:pt x="0" y="4197"/>
                  </a:lnTo>
                  <a:lnTo>
                    <a:pt x="0" y="4315"/>
                  </a:lnTo>
                  <a:lnTo>
                    <a:pt x="0" y="4413"/>
                  </a:lnTo>
                  <a:lnTo>
                    <a:pt x="40" y="4492"/>
                  </a:lnTo>
                  <a:lnTo>
                    <a:pt x="79" y="4571"/>
                  </a:lnTo>
                  <a:lnTo>
                    <a:pt x="138" y="4610"/>
                  </a:lnTo>
                  <a:lnTo>
                    <a:pt x="1281" y="5280"/>
                  </a:lnTo>
                  <a:lnTo>
                    <a:pt x="1261" y="5260"/>
                  </a:lnTo>
                  <a:lnTo>
                    <a:pt x="1241" y="5241"/>
                  </a:lnTo>
                  <a:lnTo>
                    <a:pt x="1202" y="5201"/>
                  </a:lnTo>
                  <a:lnTo>
                    <a:pt x="1182" y="5162"/>
                  </a:lnTo>
                  <a:lnTo>
                    <a:pt x="1163" y="5122"/>
                  </a:lnTo>
                  <a:lnTo>
                    <a:pt x="1163" y="5083"/>
                  </a:lnTo>
                  <a:lnTo>
                    <a:pt x="1143" y="4984"/>
                  </a:lnTo>
                  <a:lnTo>
                    <a:pt x="1163" y="4866"/>
                  </a:lnTo>
                  <a:lnTo>
                    <a:pt x="1182" y="4748"/>
                  </a:lnTo>
                  <a:lnTo>
                    <a:pt x="1222" y="4630"/>
                  </a:lnTo>
                  <a:lnTo>
                    <a:pt x="1281" y="4531"/>
                  </a:lnTo>
                  <a:lnTo>
                    <a:pt x="1360" y="4413"/>
                  </a:lnTo>
                  <a:lnTo>
                    <a:pt x="1438" y="4334"/>
                  </a:lnTo>
                  <a:lnTo>
                    <a:pt x="1517" y="4256"/>
                  </a:lnTo>
                  <a:lnTo>
                    <a:pt x="1616" y="4177"/>
                  </a:lnTo>
                  <a:lnTo>
                    <a:pt x="6461" y="1380"/>
                  </a:lnTo>
                  <a:lnTo>
                    <a:pt x="6698" y="1261"/>
                  </a:lnTo>
                  <a:lnTo>
                    <a:pt x="6934" y="1143"/>
                  </a:lnTo>
                  <a:lnTo>
                    <a:pt x="7052" y="1084"/>
                  </a:lnTo>
                  <a:lnTo>
                    <a:pt x="7446" y="927"/>
                  </a:lnTo>
                  <a:lnTo>
                    <a:pt x="7505" y="907"/>
                  </a:lnTo>
                  <a:lnTo>
                    <a:pt x="7722" y="828"/>
                  </a:lnTo>
                  <a:lnTo>
                    <a:pt x="7939" y="769"/>
                  </a:lnTo>
                  <a:lnTo>
                    <a:pt x="8057" y="749"/>
                  </a:lnTo>
                  <a:lnTo>
                    <a:pt x="8411" y="690"/>
                  </a:lnTo>
                  <a:lnTo>
                    <a:pt x="8490" y="690"/>
                  </a:lnTo>
                  <a:lnTo>
                    <a:pt x="8687" y="671"/>
                  </a:lnTo>
                  <a:lnTo>
                    <a:pt x="8884" y="671"/>
                  </a:lnTo>
                  <a:lnTo>
                    <a:pt x="8983" y="690"/>
                  </a:lnTo>
                  <a:lnTo>
                    <a:pt x="9298" y="730"/>
                  </a:lnTo>
                  <a:lnTo>
                    <a:pt x="9377" y="730"/>
                  </a:lnTo>
                  <a:lnTo>
                    <a:pt x="9554" y="789"/>
                  </a:lnTo>
                  <a:lnTo>
                    <a:pt x="9731" y="828"/>
                  </a:lnTo>
                  <a:lnTo>
                    <a:pt x="9790" y="868"/>
                  </a:lnTo>
                  <a:lnTo>
                    <a:pt x="10030" y="970"/>
                  </a:lnTo>
                  <a:lnTo>
                    <a:pt x="8963" y="355"/>
                  </a:lnTo>
                  <a:lnTo>
                    <a:pt x="8786" y="257"/>
                  </a:lnTo>
                  <a:lnTo>
                    <a:pt x="8608" y="178"/>
                  </a:lnTo>
                  <a:lnTo>
                    <a:pt x="8392" y="99"/>
                  </a:lnTo>
                  <a:lnTo>
                    <a:pt x="8195" y="60"/>
                  </a:lnTo>
                  <a:lnTo>
                    <a:pt x="7978" y="20"/>
                  </a:lnTo>
                  <a:lnTo>
                    <a:pt x="776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13"/>
            <p:cNvSpPr/>
            <p:nvPr/>
          </p:nvSpPr>
          <p:spPr>
            <a:xfrm>
              <a:off x="3169775" y="3468625"/>
              <a:ext cx="248725" cy="115750"/>
            </a:xfrm>
            <a:custGeom>
              <a:avLst/>
              <a:gdLst/>
              <a:ahLst/>
              <a:cxnLst/>
              <a:rect l="l" t="t" r="r" b="b"/>
              <a:pathLst>
                <a:path w="9949" h="4630" extrusionOk="0">
                  <a:moveTo>
                    <a:pt x="7545" y="1"/>
                  </a:moveTo>
                  <a:lnTo>
                    <a:pt x="7348" y="20"/>
                  </a:lnTo>
                  <a:lnTo>
                    <a:pt x="7269" y="20"/>
                  </a:lnTo>
                  <a:lnTo>
                    <a:pt x="6915" y="79"/>
                  </a:lnTo>
                  <a:lnTo>
                    <a:pt x="6797" y="99"/>
                  </a:lnTo>
                  <a:lnTo>
                    <a:pt x="6580" y="158"/>
                  </a:lnTo>
                  <a:lnTo>
                    <a:pt x="6363" y="237"/>
                  </a:lnTo>
                  <a:lnTo>
                    <a:pt x="6304" y="257"/>
                  </a:lnTo>
                  <a:lnTo>
                    <a:pt x="5910" y="414"/>
                  </a:lnTo>
                  <a:lnTo>
                    <a:pt x="5792" y="473"/>
                  </a:lnTo>
                  <a:lnTo>
                    <a:pt x="5556" y="591"/>
                  </a:lnTo>
                  <a:lnTo>
                    <a:pt x="5319" y="710"/>
                  </a:lnTo>
                  <a:lnTo>
                    <a:pt x="474" y="3507"/>
                  </a:lnTo>
                  <a:lnTo>
                    <a:pt x="375" y="3586"/>
                  </a:lnTo>
                  <a:lnTo>
                    <a:pt x="296" y="3664"/>
                  </a:lnTo>
                  <a:lnTo>
                    <a:pt x="218" y="3743"/>
                  </a:lnTo>
                  <a:lnTo>
                    <a:pt x="139" y="3861"/>
                  </a:lnTo>
                  <a:lnTo>
                    <a:pt x="80" y="3960"/>
                  </a:lnTo>
                  <a:lnTo>
                    <a:pt x="40" y="4078"/>
                  </a:lnTo>
                  <a:lnTo>
                    <a:pt x="21" y="4196"/>
                  </a:lnTo>
                  <a:lnTo>
                    <a:pt x="1" y="4314"/>
                  </a:lnTo>
                  <a:lnTo>
                    <a:pt x="21" y="4413"/>
                  </a:lnTo>
                  <a:lnTo>
                    <a:pt x="21" y="4452"/>
                  </a:lnTo>
                  <a:lnTo>
                    <a:pt x="40" y="4492"/>
                  </a:lnTo>
                  <a:lnTo>
                    <a:pt x="60" y="4531"/>
                  </a:lnTo>
                  <a:lnTo>
                    <a:pt x="99" y="4571"/>
                  </a:lnTo>
                  <a:lnTo>
                    <a:pt x="119" y="4590"/>
                  </a:lnTo>
                  <a:lnTo>
                    <a:pt x="178" y="4630"/>
                  </a:lnTo>
                  <a:lnTo>
                    <a:pt x="375" y="4630"/>
                  </a:lnTo>
                  <a:lnTo>
                    <a:pt x="474" y="4571"/>
                  </a:lnTo>
                  <a:lnTo>
                    <a:pt x="5319" y="1773"/>
                  </a:lnTo>
                  <a:lnTo>
                    <a:pt x="5654" y="1596"/>
                  </a:lnTo>
                  <a:lnTo>
                    <a:pt x="5969" y="1458"/>
                  </a:lnTo>
                  <a:lnTo>
                    <a:pt x="6265" y="1360"/>
                  </a:lnTo>
                  <a:lnTo>
                    <a:pt x="6580" y="1281"/>
                  </a:lnTo>
                  <a:lnTo>
                    <a:pt x="6876" y="1222"/>
                  </a:lnTo>
                  <a:lnTo>
                    <a:pt x="7151" y="1202"/>
                  </a:lnTo>
                  <a:lnTo>
                    <a:pt x="7427" y="1202"/>
                  </a:lnTo>
                  <a:lnTo>
                    <a:pt x="7683" y="1242"/>
                  </a:lnTo>
                  <a:lnTo>
                    <a:pt x="7860" y="1281"/>
                  </a:lnTo>
                  <a:lnTo>
                    <a:pt x="8038" y="1340"/>
                  </a:lnTo>
                  <a:lnTo>
                    <a:pt x="8195" y="1419"/>
                  </a:lnTo>
                  <a:lnTo>
                    <a:pt x="8353" y="1498"/>
                  </a:lnTo>
                  <a:lnTo>
                    <a:pt x="8471" y="1576"/>
                  </a:lnTo>
                  <a:lnTo>
                    <a:pt x="8570" y="1635"/>
                  </a:lnTo>
                  <a:lnTo>
                    <a:pt x="8668" y="1734"/>
                  </a:lnTo>
                  <a:lnTo>
                    <a:pt x="8747" y="1813"/>
                  </a:lnTo>
                  <a:lnTo>
                    <a:pt x="8865" y="1931"/>
                  </a:lnTo>
                  <a:lnTo>
                    <a:pt x="8924" y="2010"/>
                  </a:lnTo>
                  <a:lnTo>
                    <a:pt x="9082" y="2226"/>
                  </a:lnTo>
                  <a:lnTo>
                    <a:pt x="9101" y="2266"/>
                  </a:lnTo>
                  <a:lnTo>
                    <a:pt x="9161" y="2305"/>
                  </a:lnTo>
                  <a:lnTo>
                    <a:pt x="9220" y="2325"/>
                  </a:lnTo>
                  <a:lnTo>
                    <a:pt x="9298" y="2325"/>
                  </a:lnTo>
                  <a:lnTo>
                    <a:pt x="9397" y="2305"/>
                  </a:lnTo>
                  <a:lnTo>
                    <a:pt x="9476" y="2266"/>
                  </a:lnTo>
                  <a:lnTo>
                    <a:pt x="9594" y="2187"/>
                  </a:lnTo>
                  <a:lnTo>
                    <a:pt x="9692" y="2089"/>
                  </a:lnTo>
                  <a:lnTo>
                    <a:pt x="9771" y="1970"/>
                  </a:lnTo>
                  <a:lnTo>
                    <a:pt x="9850" y="1872"/>
                  </a:lnTo>
                  <a:lnTo>
                    <a:pt x="9889" y="1754"/>
                  </a:lnTo>
                  <a:lnTo>
                    <a:pt x="9929" y="1635"/>
                  </a:lnTo>
                  <a:lnTo>
                    <a:pt x="9948" y="1517"/>
                  </a:lnTo>
                  <a:lnTo>
                    <a:pt x="9948" y="1419"/>
                  </a:lnTo>
                  <a:lnTo>
                    <a:pt x="9929" y="1320"/>
                  </a:lnTo>
                  <a:lnTo>
                    <a:pt x="9889" y="1242"/>
                  </a:lnTo>
                  <a:lnTo>
                    <a:pt x="9692" y="966"/>
                  </a:lnTo>
                  <a:lnTo>
                    <a:pt x="9456" y="710"/>
                  </a:lnTo>
                  <a:lnTo>
                    <a:pt x="9200" y="493"/>
                  </a:lnTo>
                  <a:lnTo>
                    <a:pt x="8924" y="316"/>
                  </a:lnTo>
                  <a:lnTo>
                    <a:pt x="8648" y="198"/>
                  </a:lnTo>
                  <a:lnTo>
                    <a:pt x="8589" y="158"/>
                  </a:lnTo>
                  <a:lnTo>
                    <a:pt x="8412" y="119"/>
                  </a:lnTo>
                  <a:lnTo>
                    <a:pt x="8235" y="60"/>
                  </a:lnTo>
                  <a:lnTo>
                    <a:pt x="8156" y="60"/>
                  </a:lnTo>
                  <a:lnTo>
                    <a:pt x="7841" y="20"/>
                  </a:lnTo>
                  <a:lnTo>
                    <a:pt x="7742" y="1"/>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13"/>
            <p:cNvSpPr/>
            <p:nvPr/>
          </p:nvSpPr>
          <p:spPr>
            <a:xfrm>
              <a:off x="3094450" y="3594700"/>
              <a:ext cx="500" cy="4450"/>
            </a:xfrm>
            <a:custGeom>
              <a:avLst/>
              <a:gdLst/>
              <a:ahLst/>
              <a:cxnLst/>
              <a:rect l="l" t="t" r="r" b="b"/>
              <a:pathLst>
                <a:path w="20" h="178" extrusionOk="0">
                  <a:moveTo>
                    <a:pt x="20" y="0"/>
                  </a:moveTo>
                  <a:lnTo>
                    <a:pt x="20" y="0"/>
                  </a:lnTo>
                  <a:lnTo>
                    <a:pt x="20" y="0"/>
                  </a:lnTo>
                  <a:lnTo>
                    <a:pt x="0" y="178"/>
                  </a:lnTo>
                  <a:lnTo>
                    <a:pt x="0" y="178"/>
                  </a:lnTo>
                  <a:lnTo>
                    <a:pt x="0" y="178"/>
                  </a:lnTo>
                  <a:lnTo>
                    <a:pt x="20" y="0"/>
                  </a:lnTo>
                  <a:lnTo>
                    <a:pt x="2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13"/>
            <p:cNvSpPr/>
            <p:nvPr/>
          </p:nvSpPr>
          <p:spPr>
            <a:xfrm>
              <a:off x="3099850" y="3578925"/>
              <a:ext cx="1500" cy="2500"/>
            </a:xfrm>
            <a:custGeom>
              <a:avLst/>
              <a:gdLst/>
              <a:ahLst/>
              <a:cxnLst/>
              <a:rect l="l" t="t" r="r" b="b"/>
              <a:pathLst>
                <a:path w="60" h="100" extrusionOk="0">
                  <a:moveTo>
                    <a:pt x="60" y="1"/>
                  </a:moveTo>
                  <a:lnTo>
                    <a:pt x="60" y="1"/>
                  </a:lnTo>
                  <a:lnTo>
                    <a:pt x="60" y="1"/>
                  </a:lnTo>
                  <a:lnTo>
                    <a:pt x="1" y="99"/>
                  </a:lnTo>
                  <a:lnTo>
                    <a:pt x="1" y="99"/>
                  </a:lnTo>
                  <a:lnTo>
                    <a:pt x="1" y="99"/>
                  </a:lnTo>
                  <a:lnTo>
                    <a:pt x="60" y="1"/>
                  </a:lnTo>
                  <a:lnTo>
                    <a:pt x="6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13"/>
            <p:cNvSpPr/>
            <p:nvPr/>
          </p:nvSpPr>
          <p:spPr>
            <a:xfrm>
              <a:off x="3102325" y="3574500"/>
              <a:ext cx="1975" cy="2500"/>
            </a:xfrm>
            <a:custGeom>
              <a:avLst/>
              <a:gdLst/>
              <a:ahLst/>
              <a:cxnLst/>
              <a:rect l="l" t="t" r="r" b="b"/>
              <a:pathLst>
                <a:path w="79" h="100" extrusionOk="0">
                  <a:moveTo>
                    <a:pt x="79" y="1"/>
                  </a:moveTo>
                  <a:lnTo>
                    <a:pt x="0" y="99"/>
                  </a:lnTo>
                  <a:lnTo>
                    <a:pt x="20" y="99"/>
                  </a:lnTo>
                  <a:lnTo>
                    <a:pt x="7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13"/>
            <p:cNvSpPr/>
            <p:nvPr/>
          </p:nvSpPr>
          <p:spPr>
            <a:xfrm>
              <a:off x="3095425" y="3588775"/>
              <a:ext cx="1000" cy="3475"/>
            </a:xfrm>
            <a:custGeom>
              <a:avLst/>
              <a:gdLst/>
              <a:ahLst/>
              <a:cxnLst/>
              <a:rect l="l" t="t" r="r" b="b"/>
              <a:pathLst>
                <a:path w="40" h="139" extrusionOk="0">
                  <a:moveTo>
                    <a:pt x="40" y="1"/>
                  </a:moveTo>
                  <a:lnTo>
                    <a:pt x="40" y="1"/>
                  </a:lnTo>
                  <a:lnTo>
                    <a:pt x="40" y="1"/>
                  </a:lnTo>
                  <a:lnTo>
                    <a:pt x="0" y="139"/>
                  </a:lnTo>
                  <a:lnTo>
                    <a:pt x="0" y="139"/>
                  </a:lnTo>
                  <a:lnTo>
                    <a:pt x="0" y="139"/>
                  </a:lnTo>
                  <a:lnTo>
                    <a:pt x="40" y="1"/>
                  </a:lnTo>
                  <a:lnTo>
                    <a:pt x="4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13"/>
            <p:cNvSpPr/>
            <p:nvPr/>
          </p:nvSpPr>
          <p:spPr>
            <a:xfrm>
              <a:off x="3097400" y="3583375"/>
              <a:ext cx="1000" cy="2975"/>
            </a:xfrm>
            <a:custGeom>
              <a:avLst/>
              <a:gdLst/>
              <a:ahLst/>
              <a:cxnLst/>
              <a:rect l="l" t="t" r="r" b="b"/>
              <a:pathLst>
                <a:path w="40" h="119" extrusionOk="0">
                  <a:moveTo>
                    <a:pt x="40" y="0"/>
                  </a:moveTo>
                  <a:lnTo>
                    <a:pt x="40" y="0"/>
                  </a:lnTo>
                  <a:lnTo>
                    <a:pt x="40" y="0"/>
                  </a:lnTo>
                  <a:lnTo>
                    <a:pt x="0" y="118"/>
                  </a:lnTo>
                  <a:lnTo>
                    <a:pt x="0" y="118"/>
                  </a:lnTo>
                  <a:lnTo>
                    <a:pt x="0" y="118"/>
                  </a:lnTo>
                  <a:lnTo>
                    <a:pt x="40" y="0"/>
                  </a:lnTo>
                  <a:lnTo>
                    <a:pt x="4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13"/>
            <p:cNvSpPr/>
            <p:nvPr/>
          </p:nvSpPr>
          <p:spPr>
            <a:xfrm>
              <a:off x="3105775" y="3571050"/>
              <a:ext cx="1975" cy="2000"/>
            </a:xfrm>
            <a:custGeom>
              <a:avLst/>
              <a:gdLst/>
              <a:ahLst/>
              <a:cxnLst/>
              <a:rect l="l" t="t" r="r" b="b"/>
              <a:pathLst>
                <a:path w="79" h="80" extrusionOk="0">
                  <a:moveTo>
                    <a:pt x="79" y="1"/>
                  </a:moveTo>
                  <a:lnTo>
                    <a:pt x="79" y="1"/>
                  </a:lnTo>
                  <a:lnTo>
                    <a:pt x="79" y="1"/>
                  </a:lnTo>
                  <a:lnTo>
                    <a:pt x="0" y="80"/>
                  </a:lnTo>
                  <a:lnTo>
                    <a:pt x="0" y="80"/>
                  </a:lnTo>
                  <a:lnTo>
                    <a:pt x="0" y="80"/>
                  </a:lnTo>
                  <a:lnTo>
                    <a:pt x="79" y="1"/>
                  </a:lnTo>
                  <a:lnTo>
                    <a:pt x="7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13"/>
            <p:cNvSpPr/>
            <p:nvPr/>
          </p:nvSpPr>
          <p:spPr>
            <a:xfrm>
              <a:off x="3093950" y="3601100"/>
              <a:ext cx="25" cy="6925"/>
            </a:xfrm>
            <a:custGeom>
              <a:avLst/>
              <a:gdLst/>
              <a:ahLst/>
              <a:cxnLst/>
              <a:rect l="l" t="t" r="r" b="b"/>
              <a:pathLst>
                <a:path w="1" h="277" extrusionOk="0">
                  <a:moveTo>
                    <a:pt x="0" y="0"/>
                  </a:moveTo>
                  <a:lnTo>
                    <a:pt x="0" y="0"/>
                  </a:lnTo>
                  <a:lnTo>
                    <a:pt x="0" y="276"/>
                  </a:lnTo>
                  <a:lnTo>
                    <a:pt x="0" y="276"/>
                  </a:lnTo>
                  <a:lnTo>
                    <a:pt x="0" y="276"/>
                  </a:lnTo>
                  <a:lnTo>
                    <a:pt x="0" y="0"/>
                  </a:lnTo>
                  <a:lnTo>
                    <a:pt x="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13"/>
            <p:cNvSpPr/>
            <p:nvPr/>
          </p:nvSpPr>
          <p:spPr>
            <a:xfrm>
              <a:off x="3118575" y="3565150"/>
              <a:ext cx="2475" cy="525"/>
            </a:xfrm>
            <a:custGeom>
              <a:avLst/>
              <a:gdLst/>
              <a:ahLst/>
              <a:cxnLst/>
              <a:rect l="l" t="t" r="r" b="b"/>
              <a:pathLst>
                <a:path w="99" h="21" extrusionOk="0">
                  <a:moveTo>
                    <a:pt x="99" y="0"/>
                  </a:moveTo>
                  <a:lnTo>
                    <a:pt x="99" y="0"/>
                  </a:lnTo>
                  <a:lnTo>
                    <a:pt x="99" y="0"/>
                  </a:lnTo>
                  <a:lnTo>
                    <a:pt x="0" y="20"/>
                  </a:lnTo>
                  <a:lnTo>
                    <a:pt x="0" y="20"/>
                  </a:lnTo>
                  <a:lnTo>
                    <a:pt x="0" y="20"/>
                  </a:lnTo>
                  <a:lnTo>
                    <a:pt x="99" y="0"/>
                  </a:lnTo>
                  <a:lnTo>
                    <a:pt x="99"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13"/>
            <p:cNvSpPr/>
            <p:nvPr/>
          </p:nvSpPr>
          <p:spPr>
            <a:xfrm>
              <a:off x="3123500" y="3564650"/>
              <a:ext cx="2475" cy="25"/>
            </a:xfrm>
            <a:custGeom>
              <a:avLst/>
              <a:gdLst/>
              <a:ahLst/>
              <a:cxnLst/>
              <a:rect l="l" t="t" r="r" b="b"/>
              <a:pathLst>
                <a:path w="99" h="1" extrusionOk="0">
                  <a:moveTo>
                    <a:pt x="99" y="1"/>
                  </a:moveTo>
                  <a:lnTo>
                    <a:pt x="99" y="1"/>
                  </a:lnTo>
                  <a:lnTo>
                    <a:pt x="99" y="1"/>
                  </a:lnTo>
                  <a:lnTo>
                    <a:pt x="0" y="1"/>
                  </a:lnTo>
                  <a:lnTo>
                    <a:pt x="0" y="1"/>
                  </a:lnTo>
                  <a:lnTo>
                    <a:pt x="0" y="1"/>
                  </a:lnTo>
                  <a:lnTo>
                    <a:pt x="99" y="1"/>
                  </a:lnTo>
                  <a:lnTo>
                    <a:pt x="9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13"/>
            <p:cNvSpPr/>
            <p:nvPr/>
          </p:nvSpPr>
          <p:spPr>
            <a:xfrm>
              <a:off x="3114125" y="3566625"/>
              <a:ext cx="2000" cy="1000"/>
            </a:xfrm>
            <a:custGeom>
              <a:avLst/>
              <a:gdLst/>
              <a:ahLst/>
              <a:cxnLst/>
              <a:rect l="l" t="t" r="r" b="b"/>
              <a:pathLst>
                <a:path w="80" h="40" extrusionOk="0">
                  <a:moveTo>
                    <a:pt x="80" y="0"/>
                  </a:moveTo>
                  <a:lnTo>
                    <a:pt x="80" y="0"/>
                  </a:lnTo>
                  <a:lnTo>
                    <a:pt x="80" y="0"/>
                  </a:lnTo>
                  <a:lnTo>
                    <a:pt x="1" y="40"/>
                  </a:lnTo>
                  <a:lnTo>
                    <a:pt x="1" y="40"/>
                  </a:lnTo>
                  <a:lnTo>
                    <a:pt x="1" y="40"/>
                  </a:lnTo>
                  <a:lnTo>
                    <a:pt x="80" y="0"/>
                  </a:lnTo>
                  <a:lnTo>
                    <a:pt x="8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13"/>
            <p:cNvSpPr/>
            <p:nvPr/>
          </p:nvSpPr>
          <p:spPr>
            <a:xfrm>
              <a:off x="3109700" y="3568600"/>
              <a:ext cx="2000" cy="1500"/>
            </a:xfrm>
            <a:custGeom>
              <a:avLst/>
              <a:gdLst/>
              <a:ahLst/>
              <a:cxnLst/>
              <a:rect l="l" t="t" r="r" b="b"/>
              <a:pathLst>
                <a:path w="80" h="60" extrusionOk="0">
                  <a:moveTo>
                    <a:pt x="79" y="0"/>
                  </a:moveTo>
                  <a:lnTo>
                    <a:pt x="79" y="0"/>
                  </a:lnTo>
                  <a:lnTo>
                    <a:pt x="79" y="0"/>
                  </a:lnTo>
                  <a:lnTo>
                    <a:pt x="1" y="59"/>
                  </a:lnTo>
                  <a:lnTo>
                    <a:pt x="1" y="59"/>
                  </a:lnTo>
                  <a:lnTo>
                    <a:pt x="1" y="59"/>
                  </a:lnTo>
                  <a:lnTo>
                    <a:pt x="79" y="0"/>
                  </a:lnTo>
                  <a:lnTo>
                    <a:pt x="79"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13"/>
            <p:cNvSpPr/>
            <p:nvPr/>
          </p:nvSpPr>
          <p:spPr>
            <a:xfrm>
              <a:off x="3095425" y="3517875"/>
              <a:ext cx="191575" cy="182725"/>
            </a:xfrm>
            <a:custGeom>
              <a:avLst/>
              <a:gdLst/>
              <a:ahLst/>
              <a:cxnLst/>
              <a:rect l="l" t="t" r="r" b="b"/>
              <a:pathLst>
                <a:path w="7663" h="7309" extrusionOk="0">
                  <a:moveTo>
                    <a:pt x="156" y="815"/>
                  </a:moveTo>
                  <a:lnTo>
                    <a:pt x="119" y="828"/>
                  </a:lnTo>
                  <a:lnTo>
                    <a:pt x="0" y="906"/>
                  </a:lnTo>
                  <a:lnTo>
                    <a:pt x="0" y="906"/>
                  </a:lnTo>
                  <a:lnTo>
                    <a:pt x="156" y="815"/>
                  </a:lnTo>
                  <a:close/>
                  <a:moveTo>
                    <a:pt x="1931" y="0"/>
                  </a:moveTo>
                  <a:lnTo>
                    <a:pt x="1655" y="40"/>
                  </a:lnTo>
                  <a:lnTo>
                    <a:pt x="1379" y="119"/>
                  </a:lnTo>
                  <a:lnTo>
                    <a:pt x="1143" y="237"/>
                  </a:lnTo>
                  <a:lnTo>
                    <a:pt x="156" y="815"/>
                  </a:lnTo>
                  <a:lnTo>
                    <a:pt x="237" y="788"/>
                  </a:lnTo>
                  <a:lnTo>
                    <a:pt x="375" y="749"/>
                  </a:lnTo>
                  <a:lnTo>
                    <a:pt x="493" y="710"/>
                  </a:lnTo>
                  <a:lnTo>
                    <a:pt x="650" y="690"/>
                  </a:lnTo>
                  <a:lnTo>
                    <a:pt x="788" y="670"/>
                  </a:lnTo>
                  <a:lnTo>
                    <a:pt x="1084" y="670"/>
                  </a:lnTo>
                  <a:lnTo>
                    <a:pt x="1261" y="710"/>
                  </a:lnTo>
                  <a:lnTo>
                    <a:pt x="1399" y="729"/>
                  </a:lnTo>
                  <a:lnTo>
                    <a:pt x="1596" y="788"/>
                  </a:lnTo>
                  <a:lnTo>
                    <a:pt x="1714" y="828"/>
                  </a:lnTo>
                  <a:lnTo>
                    <a:pt x="1951" y="906"/>
                  </a:lnTo>
                  <a:lnTo>
                    <a:pt x="2049" y="946"/>
                  </a:lnTo>
                  <a:lnTo>
                    <a:pt x="2404" y="1143"/>
                  </a:lnTo>
                  <a:lnTo>
                    <a:pt x="2719" y="1340"/>
                  </a:lnTo>
                  <a:lnTo>
                    <a:pt x="3014" y="1557"/>
                  </a:lnTo>
                  <a:lnTo>
                    <a:pt x="3329" y="1813"/>
                  </a:lnTo>
                  <a:lnTo>
                    <a:pt x="3605" y="2088"/>
                  </a:lnTo>
                  <a:lnTo>
                    <a:pt x="3881" y="2384"/>
                  </a:lnTo>
                  <a:lnTo>
                    <a:pt x="4157" y="2699"/>
                  </a:lnTo>
                  <a:lnTo>
                    <a:pt x="4393" y="3034"/>
                  </a:lnTo>
                  <a:lnTo>
                    <a:pt x="4629" y="3388"/>
                  </a:lnTo>
                  <a:lnTo>
                    <a:pt x="4846" y="3743"/>
                  </a:lnTo>
                  <a:lnTo>
                    <a:pt x="5043" y="4117"/>
                  </a:lnTo>
                  <a:lnTo>
                    <a:pt x="5201" y="4492"/>
                  </a:lnTo>
                  <a:lnTo>
                    <a:pt x="5358" y="4886"/>
                  </a:lnTo>
                  <a:lnTo>
                    <a:pt x="5496" y="5260"/>
                  </a:lnTo>
                  <a:lnTo>
                    <a:pt x="5595" y="5654"/>
                  </a:lnTo>
                  <a:lnTo>
                    <a:pt x="5673" y="6048"/>
                  </a:lnTo>
                  <a:lnTo>
                    <a:pt x="5733" y="6422"/>
                  </a:lnTo>
                  <a:lnTo>
                    <a:pt x="7289" y="7308"/>
                  </a:lnTo>
                  <a:lnTo>
                    <a:pt x="7348" y="6993"/>
                  </a:lnTo>
                  <a:lnTo>
                    <a:pt x="7427" y="6698"/>
                  </a:lnTo>
                  <a:lnTo>
                    <a:pt x="7525" y="6442"/>
                  </a:lnTo>
                  <a:lnTo>
                    <a:pt x="7663" y="6205"/>
                  </a:lnTo>
                  <a:lnTo>
                    <a:pt x="6895" y="5752"/>
                  </a:lnTo>
                  <a:lnTo>
                    <a:pt x="6836" y="5378"/>
                  </a:lnTo>
                  <a:lnTo>
                    <a:pt x="6757" y="4984"/>
                  </a:lnTo>
                  <a:lnTo>
                    <a:pt x="6639" y="4590"/>
                  </a:lnTo>
                  <a:lnTo>
                    <a:pt x="6521" y="4216"/>
                  </a:lnTo>
                  <a:lnTo>
                    <a:pt x="6363" y="3822"/>
                  </a:lnTo>
                  <a:lnTo>
                    <a:pt x="6186" y="3448"/>
                  </a:lnTo>
                  <a:lnTo>
                    <a:pt x="5989" y="3073"/>
                  </a:lnTo>
                  <a:lnTo>
                    <a:pt x="5772" y="2719"/>
                  </a:lnTo>
                  <a:lnTo>
                    <a:pt x="5555" y="2364"/>
                  </a:lnTo>
                  <a:lnTo>
                    <a:pt x="5299" y="2029"/>
                  </a:lnTo>
                  <a:lnTo>
                    <a:pt x="5043" y="1714"/>
                  </a:lnTo>
                  <a:lnTo>
                    <a:pt x="4767" y="1419"/>
                  </a:lnTo>
                  <a:lnTo>
                    <a:pt x="4472" y="1143"/>
                  </a:lnTo>
                  <a:lnTo>
                    <a:pt x="4176" y="887"/>
                  </a:lnTo>
                  <a:lnTo>
                    <a:pt x="3861" y="670"/>
                  </a:lnTo>
                  <a:lnTo>
                    <a:pt x="3546" y="473"/>
                  </a:lnTo>
                  <a:lnTo>
                    <a:pt x="3211" y="276"/>
                  </a:lnTo>
                  <a:lnTo>
                    <a:pt x="2857" y="158"/>
                  </a:lnTo>
                  <a:lnTo>
                    <a:pt x="2541" y="59"/>
                  </a:lnTo>
                  <a:lnTo>
                    <a:pt x="2226"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13"/>
            <p:cNvSpPr/>
            <p:nvPr/>
          </p:nvSpPr>
          <p:spPr>
            <a:xfrm>
              <a:off x="3299800" y="3719775"/>
              <a:ext cx="25" cy="7425"/>
            </a:xfrm>
            <a:custGeom>
              <a:avLst/>
              <a:gdLst/>
              <a:ahLst/>
              <a:cxnLst/>
              <a:rect l="l" t="t" r="r" b="b"/>
              <a:pathLst>
                <a:path w="1" h="297" extrusionOk="0">
                  <a:moveTo>
                    <a:pt x="0" y="1"/>
                  </a:moveTo>
                  <a:lnTo>
                    <a:pt x="0" y="1"/>
                  </a:lnTo>
                  <a:lnTo>
                    <a:pt x="0" y="296"/>
                  </a:lnTo>
                  <a:lnTo>
                    <a:pt x="0" y="296"/>
                  </a:lnTo>
                  <a:lnTo>
                    <a:pt x="0" y="296"/>
                  </a:lnTo>
                  <a:lnTo>
                    <a:pt x="0" y="1"/>
                  </a:lnTo>
                  <a:lnTo>
                    <a:pt x="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13"/>
            <p:cNvSpPr/>
            <p:nvPr/>
          </p:nvSpPr>
          <p:spPr>
            <a:xfrm>
              <a:off x="3303250" y="3702550"/>
              <a:ext cx="1500" cy="2975"/>
            </a:xfrm>
            <a:custGeom>
              <a:avLst/>
              <a:gdLst/>
              <a:ahLst/>
              <a:cxnLst/>
              <a:rect l="l" t="t" r="r" b="b"/>
              <a:pathLst>
                <a:path w="60" h="119" extrusionOk="0">
                  <a:moveTo>
                    <a:pt x="59" y="0"/>
                  </a:moveTo>
                  <a:lnTo>
                    <a:pt x="59" y="0"/>
                  </a:lnTo>
                  <a:lnTo>
                    <a:pt x="59" y="0"/>
                  </a:lnTo>
                  <a:lnTo>
                    <a:pt x="0" y="118"/>
                  </a:lnTo>
                  <a:lnTo>
                    <a:pt x="0" y="118"/>
                  </a:lnTo>
                  <a:lnTo>
                    <a:pt x="0" y="118"/>
                  </a:lnTo>
                  <a:lnTo>
                    <a:pt x="59" y="0"/>
                  </a:lnTo>
                  <a:lnTo>
                    <a:pt x="59"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13"/>
            <p:cNvSpPr/>
            <p:nvPr/>
          </p:nvSpPr>
          <p:spPr>
            <a:xfrm>
              <a:off x="3329825" y="3683325"/>
              <a:ext cx="2000" cy="525"/>
            </a:xfrm>
            <a:custGeom>
              <a:avLst/>
              <a:gdLst/>
              <a:ahLst/>
              <a:cxnLst/>
              <a:rect l="l" t="t" r="r" b="b"/>
              <a:pathLst>
                <a:path w="80" h="21" extrusionOk="0">
                  <a:moveTo>
                    <a:pt x="80" y="1"/>
                  </a:moveTo>
                  <a:lnTo>
                    <a:pt x="80" y="1"/>
                  </a:lnTo>
                  <a:lnTo>
                    <a:pt x="80" y="1"/>
                  </a:lnTo>
                  <a:lnTo>
                    <a:pt x="1" y="21"/>
                  </a:lnTo>
                  <a:lnTo>
                    <a:pt x="1" y="21"/>
                  </a:lnTo>
                  <a:lnTo>
                    <a:pt x="1" y="21"/>
                  </a:lnTo>
                  <a:lnTo>
                    <a:pt x="80" y="1"/>
                  </a:lnTo>
                  <a:lnTo>
                    <a:pt x="8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13"/>
            <p:cNvSpPr/>
            <p:nvPr/>
          </p:nvSpPr>
          <p:spPr>
            <a:xfrm>
              <a:off x="3315550" y="3687275"/>
              <a:ext cx="2000" cy="1500"/>
            </a:xfrm>
            <a:custGeom>
              <a:avLst/>
              <a:gdLst/>
              <a:ahLst/>
              <a:cxnLst/>
              <a:rect l="l" t="t" r="r" b="b"/>
              <a:pathLst>
                <a:path w="80" h="60" extrusionOk="0">
                  <a:moveTo>
                    <a:pt x="79" y="1"/>
                  </a:moveTo>
                  <a:lnTo>
                    <a:pt x="79" y="1"/>
                  </a:lnTo>
                  <a:lnTo>
                    <a:pt x="79" y="1"/>
                  </a:lnTo>
                  <a:lnTo>
                    <a:pt x="1" y="60"/>
                  </a:lnTo>
                  <a:lnTo>
                    <a:pt x="1" y="60"/>
                  </a:lnTo>
                  <a:lnTo>
                    <a:pt x="1" y="60"/>
                  </a:lnTo>
                  <a:lnTo>
                    <a:pt x="79" y="1"/>
                  </a:lnTo>
                  <a:lnTo>
                    <a:pt x="7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13"/>
            <p:cNvSpPr/>
            <p:nvPr/>
          </p:nvSpPr>
          <p:spPr>
            <a:xfrm>
              <a:off x="3319975" y="3685300"/>
              <a:ext cx="2000" cy="1025"/>
            </a:xfrm>
            <a:custGeom>
              <a:avLst/>
              <a:gdLst/>
              <a:ahLst/>
              <a:cxnLst/>
              <a:rect l="l" t="t" r="r" b="b"/>
              <a:pathLst>
                <a:path w="80" h="41" extrusionOk="0">
                  <a:moveTo>
                    <a:pt x="80" y="1"/>
                  </a:moveTo>
                  <a:lnTo>
                    <a:pt x="80" y="1"/>
                  </a:lnTo>
                  <a:lnTo>
                    <a:pt x="80" y="1"/>
                  </a:lnTo>
                  <a:lnTo>
                    <a:pt x="1" y="40"/>
                  </a:lnTo>
                  <a:lnTo>
                    <a:pt x="1" y="40"/>
                  </a:lnTo>
                  <a:lnTo>
                    <a:pt x="1" y="40"/>
                  </a:lnTo>
                  <a:lnTo>
                    <a:pt x="80" y="1"/>
                  </a:lnTo>
                  <a:lnTo>
                    <a:pt x="8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13"/>
            <p:cNvSpPr/>
            <p:nvPr/>
          </p:nvSpPr>
          <p:spPr>
            <a:xfrm>
              <a:off x="3305700" y="3697625"/>
              <a:ext cx="1500" cy="2475"/>
            </a:xfrm>
            <a:custGeom>
              <a:avLst/>
              <a:gdLst/>
              <a:ahLst/>
              <a:cxnLst/>
              <a:rect l="l" t="t" r="r" b="b"/>
              <a:pathLst>
                <a:path w="60" h="99" extrusionOk="0">
                  <a:moveTo>
                    <a:pt x="60" y="0"/>
                  </a:moveTo>
                  <a:lnTo>
                    <a:pt x="60" y="0"/>
                  </a:lnTo>
                  <a:lnTo>
                    <a:pt x="60" y="0"/>
                  </a:lnTo>
                  <a:lnTo>
                    <a:pt x="1" y="99"/>
                  </a:lnTo>
                  <a:lnTo>
                    <a:pt x="1" y="99"/>
                  </a:lnTo>
                  <a:lnTo>
                    <a:pt x="1" y="99"/>
                  </a:lnTo>
                  <a:lnTo>
                    <a:pt x="60" y="0"/>
                  </a:lnTo>
                  <a:lnTo>
                    <a:pt x="60"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13"/>
            <p:cNvSpPr/>
            <p:nvPr/>
          </p:nvSpPr>
          <p:spPr>
            <a:xfrm>
              <a:off x="3311600" y="3690225"/>
              <a:ext cx="2000" cy="2000"/>
            </a:xfrm>
            <a:custGeom>
              <a:avLst/>
              <a:gdLst/>
              <a:ahLst/>
              <a:cxnLst/>
              <a:rect l="l" t="t" r="r" b="b"/>
              <a:pathLst>
                <a:path w="80" h="80" extrusionOk="0">
                  <a:moveTo>
                    <a:pt x="80" y="1"/>
                  </a:moveTo>
                  <a:lnTo>
                    <a:pt x="1" y="80"/>
                  </a:lnTo>
                  <a:lnTo>
                    <a:pt x="21" y="80"/>
                  </a:lnTo>
                  <a:lnTo>
                    <a:pt x="8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13"/>
            <p:cNvSpPr/>
            <p:nvPr/>
          </p:nvSpPr>
          <p:spPr>
            <a:xfrm>
              <a:off x="3302250" y="3749325"/>
              <a:ext cx="3975" cy="12825"/>
            </a:xfrm>
            <a:custGeom>
              <a:avLst/>
              <a:gdLst/>
              <a:ahLst/>
              <a:cxnLst/>
              <a:rect l="l" t="t" r="r" b="b"/>
              <a:pathLst>
                <a:path w="159" h="513" extrusionOk="0">
                  <a:moveTo>
                    <a:pt x="158" y="513"/>
                  </a:moveTo>
                  <a:lnTo>
                    <a:pt x="158" y="513"/>
                  </a:lnTo>
                  <a:lnTo>
                    <a:pt x="79" y="257"/>
                  </a:lnTo>
                  <a:lnTo>
                    <a:pt x="1" y="1"/>
                  </a:lnTo>
                  <a:lnTo>
                    <a:pt x="1" y="1"/>
                  </a:lnTo>
                  <a:lnTo>
                    <a:pt x="79" y="257"/>
                  </a:lnTo>
                  <a:lnTo>
                    <a:pt x="158" y="513"/>
                  </a:lnTo>
                  <a:lnTo>
                    <a:pt x="158" y="513"/>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13"/>
            <p:cNvSpPr/>
            <p:nvPr/>
          </p:nvSpPr>
          <p:spPr>
            <a:xfrm>
              <a:off x="3331800" y="3807425"/>
              <a:ext cx="10850" cy="11850"/>
            </a:xfrm>
            <a:custGeom>
              <a:avLst/>
              <a:gdLst/>
              <a:ahLst/>
              <a:cxnLst/>
              <a:rect l="l" t="t" r="r" b="b"/>
              <a:pathLst>
                <a:path w="434" h="474" extrusionOk="0">
                  <a:moveTo>
                    <a:pt x="434" y="474"/>
                  </a:moveTo>
                  <a:lnTo>
                    <a:pt x="434" y="474"/>
                  </a:lnTo>
                  <a:lnTo>
                    <a:pt x="217" y="237"/>
                  </a:lnTo>
                  <a:lnTo>
                    <a:pt x="1" y="1"/>
                  </a:lnTo>
                  <a:lnTo>
                    <a:pt x="1" y="1"/>
                  </a:lnTo>
                  <a:lnTo>
                    <a:pt x="217" y="237"/>
                  </a:lnTo>
                  <a:lnTo>
                    <a:pt x="434" y="474"/>
                  </a:lnTo>
                  <a:lnTo>
                    <a:pt x="434" y="474"/>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13"/>
            <p:cNvSpPr/>
            <p:nvPr/>
          </p:nvSpPr>
          <p:spPr>
            <a:xfrm>
              <a:off x="3308650" y="3693675"/>
              <a:ext cx="1500" cy="2000"/>
            </a:xfrm>
            <a:custGeom>
              <a:avLst/>
              <a:gdLst/>
              <a:ahLst/>
              <a:cxnLst/>
              <a:rect l="l" t="t" r="r" b="b"/>
              <a:pathLst>
                <a:path w="60" h="80" extrusionOk="0">
                  <a:moveTo>
                    <a:pt x="60" y="1"/>
                  </a:moveTo>
                  <a:lnTo>
                    <a:pt x="60" y="1"/>
                  </a:lnTo>
                  <a:lnTo>
                    <a:pt x="60" y="1"/>
                  </a:lnTo>
                  <a:lnTo>
                    <a:pt x="1" y="79"/>
                  </a:lnTo>
                  <a:lnTo>
                    <a:pt x="1" y="79"/>
                  </a:lnTo>
                  <a:lnTo>
                    <a:pt x="1" y="79"/>
                  </a:lnTo>
                  <a:lnTo>
                    <a:pt x="60" y="1"/>
                  </a:lnTo>
                  <a:lnTo>
                    <a:pt x="60"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13"/>
            <p:cNvSpPr/>
            <p:nvPr/>
          </p:nvSpPr>
          <p:spPr>
            <a:xfrm>
              <a:off x="3300275" y="3713375"/>
              <a:ext cx="525" cy="4450"/>
            </a:xfrm>
            <a:custGeom>
              <a:avLst/>
              <a:gdLst/>
              <a:ahLst/>
              <a:cxnLst/>
              <a:rect l="l" t="t" r="r" b="b"/>
              <a:pathLst>
                <a:path w="21" h="178" extrusionOk="0">
                  <a:moveTo>
                    <a:pt x="21" y="1"/>
                  </a:moveTo>
                  <a:lnTo>
                    <a:pt x="21" y="1"/>
                  </a:lnTo>
                  <a:lnTo>
                    <a:pt x="21" y="1"/>
                  </a:lnTo>
                  <a:lnTo>
                    <a:pt x="1" y="178"/>
                  </a:lnTo>
                  <a:lnTo>
                    <a:pt x="1" y="178"/>
                  </a:lnTo>
                  <a:lnTo>
                    <a:pt x="1" y="178"/>
                  </a:lnTo>
                  <a:lnTo>
                    <a:pt x="21" y="1"/>
                  </a:lnTo>
                  <a:lnTo>
                    <a:pt x="21"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13"/>
            <p:cNvSpPr/>
            <p:nvPr/>
          </p:nvSpPr>
          <p:spPr>
            <a:xfrm>
              <a:off x="3301750" y="3707475"/>
              <a:ext cx="525" cy="3950"/>
            </a:xfrm>
            <a:custGeom>
              <a:avLst/>
              <a:gdLst/>
              <a:ahLst/>
              <a:cxnLst/>
              <a:rect l="l" t="t" r="r" b="b"/>
              <a:pathLst>
                <a:path w="21" h="158" extrusionOk="0">
                  <a:moveTo>
                    <a:pt x="21" y="0"/>
                  </a:moveTo>
                  <a:lnTo>
                    <a:pt x="1" y="138"/>
                  </a:lnTo>
                  <a:lnTo>
                    <a:pt x="1" y="158"/>
                  </a:lnTo>
                  <a:lnTo>
                    <a:pt x="21" y="0"/>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13"/>
            <p:cNvSpPr/>
            <p:nvPr/>
          </p:nvSpPr>
          <p:spPr>
            <a:xfrm>
              <a:off x="3307675" y="3767050"/>
              <a:ext cx="7900" cy="16275"/>
            </a:xfrm>
            <a:custGeom>
              <a:avLst/>
              <a:gdLst/>
              <a:ahLst/>
              <a:cxnLst/>
              <a:rect l="l" t="t" r="r" b="b"/>
              <a:pathLst>
                <a:path w="316" h="651" extrusionOk="0">
                  <a:moveTo>
                    <a:pt x="316" y="651"/>
                  </a:moveTo>
                  <a:lnTo>
                    <a:pt x="316" y="651"/>
                  </a:lnTo>
                  <a:lnTo>
                    <a:pt x="158" y="336"/>
                  </a:lnTo>
                  <a:lnTo>
                    <a:pt x="0" y="1"/>
                  </a:lnTo>
                  <a:lnTo>
                    <a:pt x="0" y="1"/>
                  </a:lnTo>
                  <a:lnTo>
                    <a:pt x="158" y="336"/>
                  </a:lnTo>
                  <a:lnTo>
                    <a:pt x="316" y="651"/>
                  </a:lnTo>
                  <a:lnTo>
                    <a:pt x="316" y="65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13"/>
            <p:cNvSpPr/>
            <p:nvPr/>
          </p:nvSpPr>
          <p:spPr>
            <a:xfrm>
              <a:off x="3324425" y="3683825"/>
              <a:ext cx="2475" cy="1025"/>
            </a:xfrm>
            <a:custGeom>
              <a:avLst/>
              <a:gdLst/>
              <a:ahLst/>
              <a:cxnLst/>
              <a:rect l="l" t="t" r="r" b="b"/>
              <a:pathLst>
                <a:path w="99" h="41" extrusionOk="0">
                  <a:moveTo>
                    <a:pt x="99" y="1"/>
                  </a:moveTo>
                  <a:lnTo>
                    <a:pt x="0" y="40"/>
                  </a:lnTo>
                  <a:lnTo>
                    <a:pt x="20" y="40"/>
                  </a:lnTo>
                  <a:lnTo>
                    <a:pt x="99" y="1"/>
                  </a:lnTo>
                  <a:close/>
                </a:path>
              </a:pathLst>
            </a:custGeom>
            <a:solidFill>
              <a:srgbClr val="098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13"/>
            <p:cNvSpPr/>
            <p:nvPr/>
          </p:nvSpPr>
          <p:spPr>
            <a:xfrm>
              <a:off x="3299800" y="3683325"/>
              <a:ext cx="122650" cy="158125"/>
            </a:xfrm>
            <a:custGeom>
              <a:avLst/>
              <a:gdLst/>
              <a:ahLst/>
              <a:cxnLst/>
              <a:rect l="l" t="t" r="r" b="b"/>
              <a:pathLst>
                <a:path w="4906" h="6325" extrusionOk="0">
                  <a:moveTo>
                    <a:pt x="1281" y="1"/>
                  </a:moveTo>
                  <a:lnTo>
                    <a:pt x="1202" y="21"/>
                  </a:lnTo>
                  <a:lnTo>
                    <a:pt x="1084" y="21"/>
                  </a:lnTo>
                  <a:lnTo>
                    <a:pt x="985" y="60"/>
                  </a:lnTo>
                  <a:lnTo>
                    <a:pt x="1005" y="60"/>
                  </a:lnTo>
                  <a:lnTo>
                    <a:pt x="887" y="80"/>
                  </a:lnTo>
                  <a:lnTo>
                    <a:pt x="808" y="119"/>
                  </a:lnTo>
                  <a:lnTo>
                    <a:pt x="709" y="159"/>
                  </a:lnTo>
                  <a:lnTo>
                    <a:pt x="631" y="218"/>
                  </a:lnTo>
                  <a:lnTo>
                    <a:pt x="552" y="277"/>
                  </a:lnTo>
                  <a:lnTo>
                    <a:pt x="473" y="356"/>
                  </a:lnTo>
                  <a:lnTo>
                    <a:pt x="414" y="415"/>
                  </a:lnTo>
                  <a:lnTo>
                    <a:pt x="355" y="493"/>
                  </a:lnTo>
                  <a:lnTo>
                    <a:pt x="296" y="572"/>
                  </a:lnTo>
                  <a:lnTo>
                    <a:pt x="237" y="671"/>
                  </a:lnTo>
                  <a:lnTo>
                    <a:pt x="197" y="769"/>
                  </a:lnTo>
                  <a:lnTo>
                    <a:pt x="138" y="887"/>
                  </a:lnTo>
                  <a:lnTo>
                    <a:pt x="99" y="966"/>
                  </a:lnTo>
                  <a:lnTo>
                    <a:pt x="79" y="1124"/>
                  </a:lnTo>
                  <a:lnTo>
                    <a:pt x="40" y="1203"/>
                  </a:lnTo>
                  <a:lnTo>
                    <a:pt x="20" y="1380"/>
                  </a:lnTo>
                  <a:lnTo>
                    <a:pt x="0" y="1459"/>
                  </a:lnTo>
                  <a:lnTo>
                    <a:pt x="0" y="1754"/>
                  </a:lnTo>
                  <a:lnTo>
                    <a:pt x="0" y="2030"/>
                  </a:lnTo>
                  <a:lnTo>
                    <a:pt x="40" y="2345"/>
                  </a:lnTo>
                  <a:lnTo>
                    <a:pt x="99" y="2641"/>
                  </a:lnTo>
                  <a:lnTo>
                    <a:pt x="177" y="2897"/>
                  </a:lnTo>
                  <a:lnTo>
                    <a:pt x="256" y="3153"/>
                  </a:lnTo>
                  <a:lnTo>
                    <a:pt x="315" y="3350"/>
                  </a:lnTo>
                  <a:lnTo>
                    <a:pt x="473" y="3685"/>
                  </a:lnTo>
                  <a:lnTo>
                    <a:pt x="631" y="4000"/>
                  </a:lnTo>
                  <a:lnTo>
                    <a:pt x="827" y="4354"/>
                  </a:lnTo>
                  <a:lnTo>
                    <a:pt x="1064" y="4709"/>
                  </a:lnTo>
                  <a:lnTo>
                    <a:pt x="1281" y="4965"/>
                  </a:lnTo>
                  <a:lnTo>
                    <a:pt x="1497" y="5201"/>
                  </a:lnTo>
                  <a:lnTo>
                    <a:pt x="1714" y="5438"/>
                  </a:lnTo>
                  <a:lnTo>
                    <a:pt x="1891" y="5595"/>
                  </a:lnTo>
                  <a:lnTo>
                    <a:pt x="2068" y="5733"/>
                  </a:lnTo>
                  <a:lnTo>
                    <a:pt x="2246" y="5871"/>
                  </a:lnTo>
                  <a:lnTo>
                    <a:pt x="2443" y="5989"/>
                  </a:lnTo>
                  <a:lnTo>
                    <a:pt x="2699" y="6107"/>
                  </a:lnTo>
                  <a:lnTo>
                    <a:pt x="2935" y="6206"/>
                  </a:lnTo>
                  <a:lnTo>
                    <a:pt x="3172" y="6285"/>
                  </a:lnTo>
                  <a:lnTo>
                    <a:pt x="3408" y="6304"/>
                  </a:lnTo>
                  <a:lnTo>
                    <a:pt x="3605" y="6324"/>
                  </a:lnTo>
                  <a:lnTo>
                    <a:pt x="3822" y="6285"/>
                  </a:lnTo>
                  <a:lnTo>
                    <a:pt x="3999" y="6245"/>
                  </a:lnTo>
                  <a:lnTo>
                    <a:pt x="4176" y="6167"/>
                  </a:lnTo>
                  <a:lnTo>
                    <a:pt x="4334" y="6048"/>
                  </a:lnTo>
                  <a:lnTo>
                    <a:pt x="4491" y="5910"/>
                  </a:lnTo>
                  <a:lnTo>
                    <a:pt x="4610" y="5753"/>
                  </a:lnTo>
                  <a:lnTo>
                    <a:pt x="4708" y="5556"/>
                  </a:lnTo>
                  <a:lnTo>
                    <a:pt x="4787" y="5359"/>
                  </a:lnTo>
                  <a:lnTo>
                    <a:pt x="4866" y="5123"/>
                  </a:lnTo>
                  <a:lnTo>
                    <a:pt x="4885" y="4866"/>
                  </a:lnTo>
                  <a:lnTo>
                    <a:pt x="4905" y="4571"/>
                  </a:lnTo>
                  <a:lnTo>
                    <a:pt x="4905" y="4275"/>
                  </a:lnTo>
                  <a:lnTo>
                    <a:pt x="4866" y="3980"/>
                  </a:lnTo>
                  <a:lnTo>
                    <a:pt x="4807" y="3685"/>
                  </a:lnTo>
                  <a:lnTo>
                    <a:pt x="4708" y="3369"/>
                  </a:lnTo>
                  <a:lnTo>
                    <a:pt x="4610" y="3054"/>
                  </a:lnTo>
                  <a:lnTo>
                    <a:pt x="4491" y="2759"/>
                  </a:lnTo>
                  <a:lnTo>
                    <a:pt x="4353" y="2463"/>
                  </a:lnTo>
                  <a:lnTo>
                    <a:pt x="4196" y="2168"/>
                  </a:lnTo>
                  <a:lnTo>
                    <a:pt x="4019" y="1892"/>
                  </a:lnTo>
                  <a:lnTo>
                    <a:pt x="3822" y="1616"/>
                  </a:lnTo>
                  <a:lnTo>
                    <a:pt x="3625" y="1360"/>
                  </a:lnTo>
                  <a:lnTo>
                    <a:pt x="3408" y="1104"/>
                  </a:lnTo>
                  <a:lnTo>
                    <a:pt x="3191" y="887"/>
                  </a:lnTo>
                  <a:lnTo>
                    <a:pt x="2955" y="690"/>
                  </a:lnTo>
                  <a:lnTo>
                    <a:pt x="2719" y="493"/>
                  </a:lnTo>
                  <a:lnTo>
                    <a:pt x="2462" y="336"/>
                  </a:lnTo>
                  <a:lnTo>
                    <a:pt x="2206" y="198"/>
                  </a:lnTo>
                  <a:lnTo>
                    <a:pt x="2128" y="178"/>
                  </a:lnTo>
                  <a:lnTo>
                    <a:pt x="2147" y="178"/>
                  </a:lnTo>
                  <a:lnTo>
                    <a:pt x="1970" y="119"/>
                  </a:lnTo>
                  <a:lnTo>
                    <a:pt x="1871" y="80"/>
                  </a:lnTo>
                  <a:lnTo>
                    <a:pt x="1734" y="40"/>
                  </a:lnTo>
                  <a:lnTo>
                    <a:pt x="1635" y="21"/>
                  </a:lnTo>
                  <a:lnTo>
                    <a:pt x="1497"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13"/>
            <p:cNvSpPr/>
            <p:nvPr/>
          </p:nvSpPr>
          <p:spPr>
            <a:xfrm>
              <a:off x="3301275" y="3637050"/>
              <a:ext cx="173375" cy="228525"/>
            </a:xfrm>
            <a:custGeom>
              <a:avLst/>
              <a:gdLst/>
              <a:ahLst/>
              <a:cxnLst/>
              <a:rect l="l" t="t" r="r" b="b"/>
              <a:pathLst>
                <a:path w="6935" h="9141" extrusionOk="0">
                  <a:moveTo>
                    <a:pt x="1931" y="0"/>
                  </a:moveTo>
                  <a:lnTo>
                    <a:pt x="1655" y="40"/>
                  </a:lnTo>
                  <a:lnTo>
                    <a:pt x="1399" y="99"/>
                  </a:lnTo>
                  <a:lnTo>
                    <a:pt x="1162" y="217"/>
                  </a:lnTo>
                  <a:lnTo>
                    <a:pt x="0" y="887"/>
                  </a:lnTo>
                  <a:lnTo>
                    <a:pt x="79" y="847"/>
                  </a:lnTo>
                  <a:lnTo>
                    <a:pt x="217" y="788"/>
                  </a:lnTo>
                  <a:lnTo>
                    <a:pt x="315" y="749"/>
                  </a:lnTo>
                  <a:lnTo>
                    <a:pt x="453" y="709"/>
                  </a:lnTo>
                  <a:lnTo>
                    <a:pt x="572" y="690"/>
                  </a:lnTo>
                  <a:lnTo>
                    <a:pt x="729" y="670"/>
                  </a:lnTo>
                  <a:lnTo>
                    <a:pt x="1123" y="670"/>
                  </a:lnTo>
                  <a:lnTo>
                    <a:pt x="1300" y="709"/>
                  </a:lnTo>
                  <a:lnTo>
                    <a:pt x="1438" y="729"/>
                  </a:lnTo>
                  <a:lnTo>
                    <a:pt x="1616" y="788"/>
                  </a:lnTo>
                  <a:lnTo>
                    <a:pt x="1753" y="828"/>
                  </a:lnTo>
                  <a:lnTo>
                    <a:pt x="1970" y="906"/>
                  </a:lnTo>
                  <a:lnTo>
                    <a:pt x="2069" y="946"/>
                  </a:lnTo>
                  <a:lnTo>
                    <a:pt x="2403" y="1123"/>
                  </a:lnTo>
                  <a:lnTo>
                    <a:pt x="2758" y="1340"/>
                  </a:lnTo>
                  <a:lnTo>
                    <a:pt x="3093" y="1596"/>
                  </a:lnTo>
                  <a:lnTo>
                    <a:pt x="3408" y="1872"/>
                  </a:lnTo>
                  <a:lnTo>
                    <a:pt x="3723" y="2187"/>
                  </a:lnTo>
                  <a:lnTo>
                    <a:pt x="4019" y="2522"/>
                  </a:lnTo>
                  <a:lnTo>
                    <a:pt x="4294" y="2876"/>
                  </a:lnTo>
                  <a:lnTo>
                    <a:pt x="4551" y="3251"/>
                  </a:lnTo>
                  <a:lnTo>
                    <a:pt x="4787" y="3645"/>
                  </a:lnTo>
                  <a:lnTo>
                    <a:pt x="5004" y="4038"/>
                  </a:lnTo>
                  <a:lnTo>
                    <a:pt x="5201" y="4452"/>
                  </a:lnTo>
                  <a:lnTo>
                    <a:pt x="5378" y="4886"/>
                  </a:lnTo>
                  <a:lnTo>
                    <a:pt x="5516" y="5299"/>
                  </a:lnTo>
                  <a:lnTo>
                    <a:pt x="5634" y="5733"/>
                  </a:lnTo>
                  <a:lnTo>
                    <a:pt x="5713" y="6146"/>
                  </a:lnTo>
                  <a:lnTo>
                    <a:pt x="5752" y="6560"/>
                  </a:lnTo>
                  <a:lnTo>
                    <a:pt x="5772" y="6974"/>
                  </a:lnTo>
                  <a:lnTo>
                    <a:pt x="5752" y="7348"/>
                  </a:lnTo>
                  <a:lnTo>
                    <a:pt x="5752" y="7466"/>
                  </a:lnTo>
                  <a:lnTo>
                    <a:pt x="5713" y="7702"/>
                  </a:lnTo>
                  <a:lnTo>
                    <a:pt x="5673" y="7840"/>
                  </a:lnTo>
                  <a:lnTo>
                    <a:pt x="5614" y="8037"/>
                  </a:lnTo>
                  <a:lnTo>
                    <a:pt x="5575" y="8155"/>
                  </a:lnTo>
                  <a:lnTo>
                    <a:pt x="5516" y="8313"/>
                  </a:lnTo>
                  <a:lnTo>
                    <a:pt x="5437" y="8431"/>
                  </a:lnTo>
                  <a:lnTo>
                    <a:pt x="5358" y="8569"/>
                  </a:lnTo>
                  <a:lnTo>
                    <a:pt x="5279" y="8687"/>
                  </a:lnTo>
                  <a:lnTo>
                    <a:pt x="5201" y="8805"/>
                  </a:lnTo>
                  <a:lnTo>
                    <a:pt x="5102" y="8884"/>
                  </a:lnTo>
                  <a:lnTo>
                    <a:pt x="5004" y="8983"/>
                  </a:lnTo>
                  <a:lnTo>
                    <a:pt x="4905" y="9062"/>
                  </a:lnTo>
                  <a:lnTo>
                    <a:pt x="4787" y="9140"/>
                  </a:lnTo>
                  <a:lnTo>
                    <a:pt x="4787" y="9140"/>
                  </a:lnTo>
                  <a:lnTo>
                    <a:pt x="5949" y="8471"/>
                  </a:lnTo>
                  <a:lnTo>
                    <a:pt x="6166" y="8313"/>
                  </a:lnTo>
                  <a:lnTo>
                    <a:pt x="6343" y="8136"/>
                  </a:lnTo>
                  <a:lnTo>
                    <a:pt x="6520" y="7899"/>
                  </a:lnTo>
                  <a:lnTo>
                    <a:pt x="6658" y="7643"/>
                  </a:lnTo>
                  <a:lnTo>
                    <a:pt x="6776" y="7367"/>
                  </a:lnTo>
                  <a:lnTo>
                    <a:pt x="6855" y="7033"/>
                  </a:lnTo>
                  <a:lnTo>
                    <a:pt x="6914" y="6678"/>
                  </a:lnTo>
                  <a:lnTo>
                    <a:pt x="6934" y="6304"/>
                  </a:lnTo>
                  <a:lnTo>
                    <a:pt x="6914" y="5890"/>
                  </a:lnTo>
                  <a:lnTo>
                    <a:pt x="6855" y="5476"/>
                  </a:lnTo>
                  <a:lnTo>
                    <a:pt x="6776" y="5063"/>
                  </a:lnTo>
                  <a:lnTo>
                    <a:pt x="6678" y="4629"/>
                  </a:lnTo>
                  <a:lnTo>
                    <a:pt x="6520" y="4216"/>
                  </a:lnTo>
                  <a:lnTo>
                    <a:pt x="6363" y="3782"/>
                  </a:lnTo>
                  <a:lnTo>
                    <a:pt x="6166" y="3369"/>
                  </a:lnTo>
                  <a:lnTo>
                    <a:pt x="5949" y="2975"/>
                  </a:lnTo>
                  <a:lnTo>
                    <a:pt x="5713" y="2581"/>
                  </a:lnTo>
                  <a:lnTo>
                    <a:pt x="5437" y="2207"/>
                  </a:lnTo>
                  <a:lnTo>
                    <a:pt x="5161" y="1852"/>
                  </a:lnTo>
                  <a:lnTo>
                    <a:pt x="4866" y="1517"/>
                  </a:lnTo>
                  <a:lnTo>
                    <a:pt x="4570" y="1202"/>
                  </a:lnTo>
                  <a:lnTo>
                    <a:pt x="4235" y="926"/>
                  </a:lnTo>
                  <a:lnTo>
                    <a:pt x="3901" y="670"/>
                  </a:lnTo>
                  <a:lnTo>
                    <a:pt x="3566" y="453"/>
                  </a:lnTo>
                  <a:lnTo>
                    <a:pt x="3211" y="276"/>
                  </a:lnTo>
                  <a:lnTo>
                    <a:pt x="2876" y="138"/>
                  </a:lnTo>
                  <a:lnTo>
                    <a:pt x="2541" y="40"/>
                  </a:lnTo>
                  <a:lnTo>
                    <a:pt x="2226"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13"/>
            <p:cNvSpPr/>
            <p:nvPr/>
          </p:nvSpPr>
          <p:spPr>
            <a:xfrm>
              <a:off x="3070300" y="3534625"/>
              <a:ext cx="375275" cy="336350"/>
            </a:xfrm>
            <a:custGeom>
              <a:avLst/>
              <a:gdLst/>
              <a:ahLst/>
              <a:cxnLst/>
              <a:rect l="l" t="t" r="r" b="b"/>
              <a:pathLst>
                <a:path w="15011" h="13454" extrusionOk="0">
                  <a:moveTo>
                    <a:pt x="2443" y="1202"/>
                  </a:moveTo>
                  <a:lnTo>
                    <a:pt x="2581" y="1221"/>
                  </a:lnTo>
                  <a:lnTo>
                    <a:pt x="2640" y="1221"/>
                  </a:lnTo>
                  <a:lnTo>
                    <a:pt x="2818" y="1280"/>
                  </a:lnTo>
                  <a:lnTo>
                    <a:pt x="3015" y="1340"/>
                  </a:lnTo>
                  <a:lnTo>
                    <a:pt x="3212" y="1418"/>
                  </a:lnTo>
                  <a:lnTo>
                    <a:pt x="3409" y="1537"/>
                  </a:lnTo>
                  <a:lnTo>
                    <a:pt x="3645" y="1694"/>
                  </a:lnTo>
                  <a:lnTo>
                    <a:pt x="3901" y="1871"/>
                  </a:lnTo>
                  <a:lnTo>
                    <a:pt x="4137" y="2068"/>
                  </a:lnTo>
                  <a:lnTo>
                    <a:pt x="4354" y="2305"/>
                  </a:lnTo>
                  <a:lnTo>
                    <a:pt x="4571" y="2541"/>
                  </a:lnTo>
                  <a:lnTo>
                    <a:pt x="4768" y="2797"/>
                  </a:lnTo>
                  <a:lnTo>
                    <a:pt x="4965" y="3073"/>
                  </a:lnTo>
                  <a:lnTo>
                    <a:pt x="5142" y="3369"/>
                  </a:lnTo>
                  <a:lnTo>
                    <a:pt x="5300" y="3644"/>
                  </a:lnTo>
                  <a:lnTo>
                    <a:pt x="5437" y="3959"/>
                  </a:lnTo>
                  <a:lnTo>
                    <a:pt x="5556" y="4255"/>
                  </a:lnTo>
                  <a:lnTo>
                    <a:pt x="5654" y="4570"/>
                  </a:lnTo>
                  <a:lnTo>
                    <a:pt x="5733" y="4866"/>
                  </a:lnTo>
                  <a:lnTo>
                    <a:pt x="5792" y="5181"/>
                  </a:lnTo>
                  <a:lnTo>
                    <a:pt x="5831" y="5476"/>
                  </a:lnTo>
                  <a:lnTo>
                    <a:pt x="5851" y="5772"/>
                  </a:lnTo>
                  <a:lnTo>
                    <a:pt x="5831" y="6047"/>
                  </a:lnTo>
                  <a:lnTo>
                    <a:pt x="5792" y="6304"/>
                  </a:lnTo>
                  <a:lnTo>
                    <a:pt x="5733" y="6540"/>
                  </a:lnTo>
                  <a:lnTo>
                    <a:pt x="5654" y="6757"/>
                  </a:lnTo>
                  <a:lnTo>
                    <a:pt x="5556" y="6934"/>
                  </a:lnTo>
                  <a:lnTo>
                    <a:pt x="5418" y="7111"/>
                  </a:lnTo>
                  <a:lnTo>
                    <a:pt x="5280" y="7249"/>
                  </a:lnTo>
                  <a:lnTo>
                    <a:pt x="5122" y="7348"/>
                  </a:lnTo>
                  <a:lnTo>
                    <a:pt x="4945" y="7426"/>
                  </a:lnTo>
                  <a:lnTo>
                    <a:pt x="4768" y="7485"/>
                  </a:lnTo>
                  <a:lnTo>
                    <a:pt x="4551" y="7505"/>
                  </a:lnTo>
                  <a:lnTo>
                    <a:pt x="4334" y="7505"/>
                  </a:lnTo>
                  <a:lnTo>
                    <a:pt x="4118" y="7466"/>
                  </a:lnTo>
                  <a:lnTo>
                    <a:pt x="3881" y="7407"/>
                  </a:lnTo>
                  <a:lnTo>
                    <a:pt x="3645" y="7308"/>
                  </a:lnTo>
                  <a:lnTo>
                    <a:pt x="3389" y="7170"/>
                  </a:lnTo>
                  <a:lnTo>
                    <a:pt x="3133" y="7013"/>
                  </a:lnTo>
                  <a:lnTo>
                    <a:pt x="2896" y="6835"/>
                  </a:lnTo>
                  <a:lnTo>
                    <a:pt x="2719" y="6678"/>
                  </a:lnTo>
                  <a:lnTo>
                    <a:pt x="2542" y="6520"/>
                  </a:lnTo>
                  <a:lnTo>
                    <a:pt x="2207" y="6166"/>
                  </a:lnTo>
                  <a:lnTo>
                    <a:pt x="1912" y="5772"/>
                  </a:lnTo>
                  <a:lnTo>
                    <a:pt x="1655" y="5338"/>
                  </a:lnTo>
                  <a:lnTo>
                    <a:pt x="1498" y="5063"/>
                  </a:lnTo>
                  <a:lnTo>
                    <a:pt x="1360" y="4747"/>
                  </a:lnTo>
                  <a:lnTo>
                    <a:pt x="1222" y="4452"/>
                  </a:lnTo>
                  <a:lnTo>
                    <a:pt x="1124" y="4137"/>
                  </a:lnTo>
                  <a:lnTo>
                    <a:pt x="1045" y="3841"/>
                  </a:lnTo>
                  <a:lnTo>
                    <a:pt x="1005" y="3605"/>
                  </a:lnTo>
                  <a:lnTo>
                    <a:pt x="966" y="3388"/>
                  </a:lnTo>
                  <a:lnTo>
                    <a:pt x="946" y="3152"/>
                  </a:lnTo>
                  <a:lnTo>
                    <a:pt x="946" y="2935"/>
                  </a:lnTo>
                  <a:lnTo>
                    <a:pt x="946" y="2659"/>
                  </a:lnTo>
                  <a:lnTo>
                    <a:pt x="966" y="2581"/>
                  </a:lnTo>
                  <a:lnTo>
                    <a:pt x="986" y="2403"/>
                  </a:lnTo>
                  <a:lnTo>
                    <a:pt x="1005" y="2305"/>
                  </a:lnTo>
                  <a:lnTo>
                    <a:pt x="1045" y="2167"/>
                  </a:lnTo>
                  <a:lnTo>
                    <a:pt x="1084" y="2068"/>
                  </a:lnTo>
                  <a:lnTo>
                    <a:pt x="1124" y="1950"/>
                  </a:lnTo>
                  <a:lnTo>
                    <a:pt x="1183" y="1871"/>
                  </a:lnTo>
                  <a:lnTo>
                    <a:pt x="1242" y="1773"/>
                  </a:lnTo>
                  <a:lnTo>
                    <a:pt x="1301" y="1694"/>
                  </a:lnTo>
                  <a:lnTo>
                    <a:pt x="1360" y="1596"/>
                  </a:lnTo>
                  <a:lnTo>
                    <a:pt x="1419" y="1537"/>
                  </a:lnTo>
                  <a:lnTo>
                    <a:pt x="1498" y="1458"/>
                  </a:lnTo>
                  <a:lnTo>
                    <a:pt x="1577" y="1418"/>
                  </a:lnTo>
                  <a:lnTo>
                    <a:pt x="1655" y="1359"/>
                  </a:lnTo>
                  <a:lnTo>
                    <a:pt x="1754" y="1320"/>
                  </a:lnTo>
                  <a:lnTo>
                    <a:pt x="1833" y="1280"/>
                  </a:lnTo>
                  <a:lnTo>
                    <a:pt x="1931" y="1241"/>
                  </a:lnTo>
                  <a:lnTo>
                    <a:pt x="2030" y="1221"/>
                  </a:lnTo>
                  <a:lnTo>
                    <a:pt x="2128" y="1202"/>
                  </a:lnTo>
                  <a:close/>
                  <a:moveTo>
                    <a:pt x="10677" y="5949"/>
                  </a:moveTo>
                  <a:lnTo>
                    <a:pt x="10815" y="5969"/>
                  </a:lnTo>
                  <a:lnTo>
                    <a:pt x="10914" y="5988"/>
                  </a:lnTo>
                  <a:lnTo>
                    <a:pt x="11051" y="6028"/>
                  </a:lnTo>
                  <a:lnTo>
                    <a:pt x="11150" y="6067"/>
                  </a:lnTo>
                  <a:lnTo>
                    <a:pt x="11327" y="6126"/>
                  </a:lnTo>
                  <a:lnTo>
                    <a:pt x="11386" y="6146"/>
                  </a:lnTo>
                  <a:lnTo>
                    <a:pt x="11642" y="6284"/>
                  </a:lnTo>
                  <a:lnTo>
                    <a:pt x="11899" y="6441"/>
                  </a:lnTo>
                  <a:lnTo>
                    <a:pt x="12135" y="6638"/>
                  </a:lnTo>
                  <a:lnTo>
                    <a:pt x="12371" y="6835"/>
                  </a:lnTo>
                  <a:lnTo>
                    <a:pt x="12588" y="7052"/>
                  </a:lnTo>
                  <a:lnTo>
                    <a:pt x="12805" y="7308"/>
                  </a:lnTo>
                  <a:lnTo>
                    <a:pt x="13002" y="7564"/>
                  </a:lnTo>
                  <a:lnTo>
                    <a:pt x="13199" y="7840"/>
                  </a:lnTo>
                  <a:lnTo>
                    <a:pt x="13376" y="8116"/>
                  </a:lnTo>
                  <a:lnTo>
                    <a:pt x="13533" y="8411"/>
                  </a:lnTo>
                  <a:lnTo>
                    <a:pt x="13671" y="8707"/>
                  </a:lnTo>
                  <a:lnTo>
                    <a:pt x="13790" y="9002"/>
                  </a:lnTo>
                  <a:lnTo>
                    <a:pt x="13888" y="9317"/>
                  </a:lnTo>
                  <a:lnTo>
                    <a:pt x="13987" y="9633"/>
                  </a:lnTo>
                  <a:lnTo>
                    <a:pt x="14046" y="9928"/>
                  </a:lnTo>
                  <a:lnTo>
                    <a:pt x="14085" y="10223"/>
                  </a:lnTo>
                  <a:lnTo>
                    <a:pt x="14085" y="10519"/>
                  </a:lnTo>
                  <a:lnTo>
                    <a:pt x="14065" y="10814"/>
                  </a:lnTo>
                  <a:lnTo>
                    <a:pt x="14046" y="11071"/>
                  </a:lnTo>
                  <a:lnTo>
                    <a:pt x="13967" y="11307"/>
                  </a:lnTo>
                  <a:lnTo>
                    <a:pt x="13888" y="11504"/>
                  </a:lnTo>
                  <a:lnTo>
                    <a:pt x="13790" y="11701"/>
                  </a:lnTo>
                  <a:lnTo>
                    <a:pt x="13671" y="11858"/>
                  </a:lnTo>
                  <a:lnTo>
                    <a:pt x="13514" y="11996"/>
                  </a:lnTo>
                  <a:lnTo>
                    <a:pt x="13356" y="12115"/>
                  </a:lnTo>
                  <a:lnTo>
                    <a:pt x="13179" y="12193"/>
                  </a:lnTo>
                  <a:lnTo>
                    <a:pt x="13002" y="12233"/>
                  </a:lnTo>
                  <a:lnTo>
                    <a:pt x="12785" y="12272"/>
                  </a:lnTo>
                  <a:lnTo>
                    <a:pt x="12588" y="12252"/>
                  </a:lnTo>
                  <a:lnTo>
                    <a:pt x="12352" y="12233"/>
                  </a:lnTo>
                  <a:lnTo>
                    <a:pt x="12115" y="12154"/>
                  </a:lnTo>
                  <a:lnTo>
                    <a:pt x="11879" y="12055"/>
                  </a:lnTo>
                  <a:lnTo>
                    <a:pt x="11623" y="11937"/>
                  </a:lnTo>
                  <a:lnTo>
                    <a:pt x="11426" y="11819"/>
                  </a:lnTo>
                  <a:lnTo>
                    <a:pt x="11248" y="11681"/>
                  </a:lnTo>
                  <a:lnTo>
                    <a:pt x="11071" y="11543"/>
                  </a:lnTo>
                  <a:lnTo>
                    <a:pt x="10894" y="11386"/>
                  </a:lnTo>
                  <a:lnTo>
                    <a:pt x="10677" y="11149"/>
                  </a:lnTo>
                  <a:lnTo>
                    <a:pt x="10461" y="10913"/>
                  </a:lnTo>
                  <a:lnTo>
                    <a:pt x="10244" y="10657"/>
                  </a:lnTo>
                  <a:lnTo>
                    <a:pt x="10007" y="10302"/>
                  </a:lnTo>
                  <a:lnTo>
                    <a:pt x="9811" y="9948"/>
                  </a:lnTo>
                  <a:lnTo>
                    <a:pt x="9653" y="9633"/>
                  </a:lnTo>
                  <a:lnTo>
                    <a:pt x="9495" y="9298"/>
                  </a:lnTo>
                  <a:lnTo>
                    <a:pt x="9436" y="9101"/>
                  </a:lnTo>
                  <a:lnTo>
                    <a:pt x="9357" y="8845"/>
                  </a:lnTo>
                  <a:lnTo>
                    <a:pt x="9279" y="8589"/>
                  </a:lnTo>
                  <a:lnTo>
                    <a:pt x="9220" y="8293"/>
                  </a:lnTo>
                  <a:lnTo>
                    <a:pt x="9180" y="7978"/>
                  </a:lnTo>
                  <a:lnTo>
                    <a:pt x="9180" y="7702"/>
                  </a:lnTo>
                  <a:lnTo>
                    <a:pt x="9180" y="7407"/>
                  </a:lnTo>
                  <a:lnTo>
                    <a:pt x="9200" y="7328"/>
                  </a:lnTo>
                  <a:lnTo>
                    <a:pt x="9220" y="7151"/>
                  </a:lnTo>
                  <a:lnTo>
                    <a:pt x="9259" y="7052"/>
                  </a:lnTo>
                  <a:lnTo>
                    <a:pt x="9279" y="6914"/>
                  </a:lnTo>
                  <a:lnTo>
                    <a:pt x="9318" y="6835"/>
                  </a:lnTo>
                  <a:lnTo>
                    <a:pt x="9377" y="6717"/>
                  </a:lnTo>
                  <a:lnTo>
                    <a:pt x="9417" y="6619"/>
                  </a:lnTo>
                  <a:lnTo>
                    <a:pt x="9476" y="6520"/>
                  </a:lnTo>
                  <a:lnTo>
                    <a:pt x="9535" y="6441"/>
                  </a:lnTo>
                  <a:lnTo>
                    <a:pt x="9594" y="6363"/>
                  </a:lnTo>
                  <a:lnTo>
                    <a:pt x="9673" y="6304"/>
                  </a:lnTo>
                  <a:lnTo>
                    <a:pt x="9732" y="6225"/>
                  </a:lnTo>
                  <a:lnTo>
                    <a:pt x="9811" y="6166"/>
                  </a:lnTo>
                  <a:lnTo>
                    <a:pt x="9889" y="6107"/>
                  </a:lnTo>
                  <a:lnTo>
                    <a:pt x="9988" y="6067"/>
                  </a:lnTo>
                  <a:lnTo>
                    <a:pt x="10067" y="6028"/>
                  </a:lnTo>
                  <a:lnTo>
                    <a:pt x="10185" y="6008"/>
                  </a:lnTo>
                  <a:lnTo>
                    <a:pt x="10264" y="5969"/>
                  </a:lnTo>
                  <a:lnTo>
                    <a:pt x="10382" y="5969"/>
                  </a:lnTo>
                  <a:lnTo>
                    <a:pt x="10461" y="5949"/>
                  </a:lnTo>
                  <a:close/>
                  <a:moveTo>
                    <a:pt x="1793" y="0"/>
                  </a:moveTo>
                  <a:lnTo>
                    <a:pt x="1655" y="20"/>
                  </a:lnTo>
                  <a:lnTo>
                    <a:pt x="1498" y="40"/>
                  </a:lnTo>
                  <a:lnTo>
                    <a:pt x="1380" y="79"/>
                  </a:lnTo>
                  <a:lnTo>
                    <a:pt x="1242" y="118"/>
                  </a:lnTo>
                  <a:lnTo>
                    <a:pt x="1124" y="158"/>
                  </a:lnTo>
                  <a:lnTo>
                    <a:pt x="1005" y="236"/>
                  </a:lnTo>
                  <a:lnTo>
                    <a:pt x="789" y="374"/>
                  </a:lnTo>
                  <a:lnTo>
                    <a:pt x="592" y="571"/>
                  </a:lnTo>
                  <a:lnTo>
                    <a:pt x="414" y="788"/>
                  </a:lnTo>
                  <a:lnTo>
                    <a:pt x="277" y="1044"/>
                  </a:lnTo>
                  <a:lnTo>
                    <a:pt x="158" y="1340"/>
                  </a:lnTo>
                  <a:lnTo>
                    <a:pt x="80" y="1655"/>
                  </a:lnTo>
                  <a:lnTo>
                    <a:pt x="20" y="2009"/>
                  </a:lnTo>
                  <a:lnTo>
                    <a:pt x="1" y="2403"/>
                  </a:lnTo>
                  <a:lnTo>
                    <a:pt x="20" y="2797"/>
                  </a:lnTo>
                  <a:lnTo>
                    <a:pt x="80" y="3231"/>
                  </a:lnTo>
                  <a:lnTo>
                    <a:pt x="158" y="3644"/>
                  </a:lnTo>
                  <a:lnTo>
                    <a:pt x="277" y="4058"/>
                  </a:lnTo>
                  <a:lnTo>
                    <a:pt x="414" y="4491"/>
                  </a:lnTo>
                  <a:lnTo>
                    <a:pt x="572" y="4905"/>
                  </a:lnTo>
                  <a:lnTo>
                    <a:pt x="769" y="5319"/>
                  </a:lnTo>
                  <a:lnTo>
                    <a:pt x="986" y="5713"/>
                  </a:lnTo>
                  <a:lnTo>
                    <a:pt x="1242" y="6107"/>
                  </a:lnTo>
                  <a:lnTo>
                    <a:pt x="1498" y="6481"/>
                  </a:lnTo>
                  <a:lnTo>
                    <a:pt x="1774" y="6835"/>
                  </a:lnTo>
                  <a:lnTo>
                    <a:pt x="2069" y="7170"/>
                  </a:lnTo>
                  <a:lnTo>
                    <a:pt x="2384" y="7485"/>
                  </a:lnTo>
                  <a:lnTo>
                    <a:pt x="2699" y="7761"/>
                  </a:lnTo>
                  <a:lnTo>
                    <a:pt x="3034" y="8017"/>
                  </a:lnTo>
                  <a:lnTo>
                    <a:pt x="3389" y="8234"/>
                  </a:lnTo>
                  <a:lnTo>
                    <a:pt x="3743" y="8431"/>
                  </a:lnTo>
                  <a:lnTo>
                    <a:pt x="4078" y="8549"/>
                  </a:lnTo>
                  <a:lnTo>
                    <a:pt x="4413" y="8648"/>
                  </a:lnTo>
                  <a:lnTo>
                    <a:pt x="4728" y="8687"/>
                  </a:lnTo>
                  <a:lnTo>
                    <a:pt x="5024" y="8707"/>
                  </a:lnTo>
                  <a:lnTo>
                    <a:pt x="5300" y="8667"/>
                  </a:lnTo>
                  <a:lnTo>
                    <a:pt x="5556" y="8569"/>
                  </a:lnTo>
                  <a:lnTo>
                    <a:pt x="5812" y="8451"/>
                  </a:lnTo>
                  <a:lnTo>
                    <a:pt x="5891" y="8411"/>
                  </a:lnTo>
                  <a:lnTo>
                    <a:pt x="5989" y="8332"/>
                  </a:lnTo>
                  <a:lnTo>
                    <a:pt x="6068" y="8254"/>
                  </a:lnTo>
                  <a:lnTo>
                    <a:pt x="6166" y="8155"/>
                  </a:lnTo>
                  <a:lnTo>
                    <a:pt x="6225" y="8076"/>
                  </a:lnTo>
                  <a:lnTo>
                    <a:pt x="6324" y="7978"/>
                  </a:lnTo>
                  <a:lnTo>
                    <a:pt x="6383" y="7879"/>
                  </a:lnTo>
                  <a:lnTo>
                    <a:pt x="6462" y="7742"/>
                  </a:lnTo>
                  <a:lnTo>
                    <a:pt x="6501" y="7663"/>
                  </a:lnTo>
                  <a:lnTo>
                    <a:pt x="6560" y="7505"/>
                  </a:lnTo>
                  <a:lnTo>
                    <a:pt x="6600" y="7407"/>
                  </a:lnTo>
                  <a:lnTo>
                    <a:pt x="6659" y="7210"/>
                  </a:lnTo>
                  <a:lnTo>
                    <a:pt x="6678" y="7131"/>
                  </a:lnTo>
                  <a:lnTo>
                    <a:pt x="6738" y="6816"/>
                  </a:lnTo>
                  <a:lnTo>
                    <a:pt x="7506" y="7249"/>
                  </a:lnTo>
                  <a:lnTo>
                    <a:pt x="8274" y="7702"/>
                  </a:lnTo>
                  <a:lnTo>
                    <a:pt x="8333" y="8096"/>
                  </a:lnTo>
                  <a:lnTo>
                    <a:pt x="8412" y="8470"/>
                  </a:lnTo>
                  <a:lnTo>
                    <a:pt x="8530" y="8864"/>
                  </a:lnTo>
                  <a:lnTo>
                    <a:pt x="8648" y="9258"/>
                  </a:lnTo>
                  <a:lnTo>
                    <a:pt x="8806" y="9633"/>
                  </a:lnTo>
                  <a:lnTo>
                    <a:pt x="8983" y="10007"/>
                  </a:lnTo>
                  <a:lnTo>
                    <a:pt x="9180" y="10381"/>
                  </a:lnTo>
                  <a:lnTo>
                    <a:pt x="9397" y="10736"/>
                  </a:lnTo>
                  <a:lnTo>
                    <a:pt x="9633" y="11090"/>
                  </a:lnTo>
                  <a:lnTo>
                    <a:pt x="9870" y="11425"/>
                  </a:lnTo>
                  <a:lnTo>
                    <a:pt x="10126" y="11740"/>
                  </a:lnTo>
                  <a:lnTo>
                    <a:pt x="10401" y="12036"/>
                  </a:lnTo>
                  <a:lnTo>
                    <a:pt x="10697" y="12312"/>
                  </a:lnTo>
                  <a:lnTo>
                    <a:pt x="10992" y="12568"/>
                  </a:lnTo>
                  <a:lnTo>
                    <a:pt x="11308" y="12804"/>
                  </a:lnTo>
                  <a:lnTo>
                    <a:pt x="11623" y="13001"/>
                  </a:lnTo>
                  <a:lnTo>
                    <a:pt x="11997" y="13178"/>
                  </a:lnTo>
                  <a:lnTo>
                    <a:pt x="12352" y="13336"/>
                  </a:lnTo>
                  <a:lnTo>
                    <a:pt x="12686" y="13415"/>
                  </a:lnTo>
                  <a:lnTo>
                    <a:pt x="13021" y="13454"/>
                  </a:lnTo>
                  <a:lnTo>
                    <a:pt x="13336" y="13454"/>
                  </a:lnTo>
                  <a:lnTo>
                    <a:pt x="13474" y="13434"/>
                  </a:lnTo>
                  <a:lnTo>
                    <a:pt x="13632" y="13395"/>
                  </a:lnTo>
                  <a:lnTo>
                    <a:pt x="13770" y="13356"/>
                  </a:lnTo>
                  <a:lnTo>
                    <a:pt x="13888" y="13296"/>
                  </a:lnTo>
                  <a:lnTo>
                    <a:pt x="14026" y="13237"/>
                  </a:lnTo>
                  <a:lnTo>
                    <a:pt x="14144" y="13159"/>
                  </a:lnTo>
                  <a:lnTo>
                    <a:pt x="14243" y="13080"/>
                  </a:lnTo>
                  <a:lnTo>
                    <a:pt x="14341" y="12981"/>
                  </a:lnTo>
                  <a:lnTo>
                    <a:pt x="14440" y="12902"/>
                  </a:lnTo>
                  <a:lnTo>
                    <a:pt x="14518" y="12784"/>
                  </a:lnTo>
                  <a:lnTo>
                    <a:pt x="14597" y="12666"/>
                  </a:lnTo>
                  <a:lnTo>
                    <a:pt x="14676" y="12528"/>
                  </a:lnTo>
                  <a:lnTo>
                    <a:pt x="14755" y="12410"/>
                  </a:lnTo>
                  <a:lnTo>
                    <a:pt x="14814" y="12252"/>
                  </a:lnTo>
                  <a:lnTo>
                    <a:pt x="14853" y="12134"/>
                  </a:lnTo>
                  <a:lnTo>
                    <a:pt x="14912" y="11937"/>
                  </a:lnTo>
                  <a:lnTo>
                    <a:pt x="14952" y="11799"/>
                  </a:lnTo>
                  <a:lnTo>
                    <a:pt x="14991" y="11563"/>
                  </a:lnTo>
                  <a:lnTo>
                    <a:pt x="14991" y="11445"/>
                  </a:lnTo>
                  <a:lnTo>
                    <a:pt x="15011" y="11071"/>
                  </a:lnTo>
                  <a:lnTo>
                    <a:pt x="14991" y="10657"/>
                  </a:lnTo>
                  <a:lnTo>
                    <a:pt x="14952" y="10243"/>
                  </a:lnTo>
                  <a:lnTo>
                    <a:pt x="14873" y="9830"/>
                  </a:lnTo>
                  <a:lnTo>
                    <a:pt x="14755" y="9396"/>
                  </a:lnTo>
                  <a:lnTo>
                    <a:pt x="14617" y="8983"/>
                  </a:lnTo>
                  <a:lnTo>
                    <a:pt x="14440" y="8549"/>
                  </a:lnTo>
                  <a:lnTo>
                    <a:pt x="14243" y="8135"/>
                  </a:lnTo>
                  <a:lnTo>
                    <a:pt x="14026" y="7742"/>
                  </a:lnTo>
                  <a:lnTo>
                    <a:pt x="13790" y="7348"/>
                  </a:lnTo>
                  <a:lnTo>
                    <a:pt x="13533" y="6973"/>
                  </a:lnTo>
                  <a:lnTo>
                    <a:pt x="13258" y="6619"/>
                  </a:lnTo>
                  <a:lnTo>
                    <a:pt x="12962" y="6284"/>
                  </a:lnTo>
                  <a:lnTo>
                    <a:pt x="12647" y="5969"/>
                  </a:lnTo>
                  <a:lnTo>
                    <a:pt x="12332" y="5693"/>
                  </a:lnTo>
                  <a:lnTo>
                    <a:pt x="11997" y="5437"/>
                  </a:lnTo>
                  <a:lnTo>
                    <a:pt x="11642" y="5220"/>
                  </a:lnTo>
                  <a:lnTo>
                    <a:pt x="11308" y="5043"/>
                  </a:lnTo>
                  <a:lnTo>
                    <a:pt x="11209" y="5003"/>
                  </a:lnTo>
                  <a:lnTo>
                    <a:pt x="10992" y="4925"/>
                  </a:lnTo>
                  <a:lnTo>
                    <a:pt x="10855" y="4885"/>
                  </a:lnTo>
                  <a:lnTo>
                    <a:pt x="10677" y="4826"/>
                  </a:lnTo>
                  <a:lnTo>
                    <a:pt x="10539" y="4806"/>
                  </a:lnTo>
                  <a:lnTo>
                    <a:pt x="10362" y="4767"/>
                  </a:lnTo>
                  <a:lnTo>
                    <a:pt x="9968" y="4767"/>
                  </a:lnTo>
                  <a:lnTo>
                    <a:pt x="9811" y="4787"/>
                  </a:lnTo>
                  <a:lnTo>
                    <a:pt x="9692" y="4806"/>
                  </a:lnTo>
                  <a:lnTo>
                    <a:pt x="9554" y="4846"/>
                  </a:lnTo>
                  <a:lnTo>
                    <a:pt x="9456" y="4885"/>
                  </a:lnTo>
                  <a:lnTo>
                    <a:pt x="9318" y="4944"/>
                  </a:lnTo>
                  <a:lnTo>
                    <a:pt x="9121" y="5063"/>
                  </a:lnTo>
                  <a:lnTo>
                    <a:pt x="8963" y="5200"/>
                  </a:lnTo>
                  <a:lnTo>
                    <a:pt x="8806" y="5358"/>
                  </a:lnTo>
                  <a:lnTo>
                    <a:pt x="8668" y="5535"/>
                  </a:lnTo>
                  <a:lnTo>
                    <a:pt x="8530" y="5772"/>
                  </a:lnTo>
                  <a:lnTo>
                    <a:pt x="8432" y="6028"/>
                  </a:lnTo>
                  <a:lnTo>
                    <a:pt x="8353" y="6323"/>
                  </a:lnTo>
                  <a:lnTo>
                    <a:pt x="8294" y="6638"/>
                  </a:lnTo>
                  <a:lnTo>
                    <a:pt x="6738" y="5752"/>
                  </a:lnTo>
                  <a:lnTo>
                    <a:pt x="6678" y="5378"/>
                  </a:lnTo>
                  <a:lnTo>
                    <a:pt x="6600" y="4984"/>
                  </a:lnTo>
                  <a:lnTo>
                    <a:pt x="6501" y="4590"/>
                  </a:lnTo>
                  <a:lnTo>
                    <a:pt x="6363" y="4216"/>
                  </a:lnTo>
                  <a:lnTo>
                    <a:pt x="6206" y="3822"/>
                  </a:lnTo>
                  <a:lnTo>
                    <a:pt x="6048" y="3447"/>
                  </a:lnTo>
                  <a:lnTo>
                    <a:pt x="5851" y="3073"/>
                  </a:lnTo>
                  <a:lnTo>
                    <a:pt x="5634" y="2718"/>
                  </a:lnTo>
                  <a:lnTo>
                    <a:pt x="5398" y="2364"/>
                  </a:lnTo>
                  <a:lnTo>
                    <a:pt x="5162" y="2029"/>
                  </a:lnTo>
                  <a:lnTo>
                    <a:pt x="4886" y="1714"/>
                  </a:lnTo>
                  <a:lnTo>
                    <a:pt x="4610" y="1418"/>
                  </a:lnTo>
                  <a:lnTo>
                    <a:pt x="4334" y="1143"/>
                  </a:lnTo>
                  <a:lnTo>
                    <a:pt x="4019" y="887"/>
                  </a:lnTo>
                  <a:lnTo>
                    <a:pt x="3724" y="670"/>
                  </a:lnTo>
                  <a:lnTo>
                    <a:pt x="3409" y="473"/>
                  </a:lnTo>
                  <a:lnTo>
                    <a:pt x="3054" y="276"/>
                  </a:lnTo>
                  <a:lnTo>
                    <a:pt x="2956" y="236"/>
                  </a:lnTo>
                  <a:lnTo>
                    <a:pt x="2719" y="158"/>
                  </a:lnTo>
                  <a:lnTo>
                    <a:pt x="2601" y="118"/>
                  </a:lnTo>
                  <a:lnTo>
                    <a:pt x="2404" y="59"/>
                  </a:lnTo>
                  <a:lnTo>
                    <a:pt x="2266" y="40"/>
                  </a:lnTo>
                  <a:lnTo>
                    <a:pt x="20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13"/>
            <p:cNvSpPr/>
            <p:nvPr/>
          </p:nvSpPr>
          <p:spPr>
            <a:xfrm>
              <a:off x="3093950" y="3564650"/>
              <a:ext cx="122650" cy="157625"/>
            </a:xfrm>
            <a:custGeom>
              <a:avLst/>
              <a:gdLst/>
              <a:ahLst/>
              <a:cxnLst/>
              <a:rect l="l" t="t" r="r" b="b"/>
              <a:pathLst>
                <a:path w="4906" h="6305" extrusionOk="0">
                  <a:moveTo>
                    <a:pt x="1182" y="1"/>
                  </a:moveTo>
                  <a:lnTo>
                    <a:pt x="1084" y="20"/>
                  </a:lnTo>
                  <a:lnTo>
                    <a:pt x="985" y="40"/>
                  </a:lnTo>
                  <a:lnTo>
                    <a:pt x="887" y="79"/>
                  </a:lnTo>
                  <a:lnTo>
                    <a:pt x="808" y="119"/>
                  </a:lnTo>
                  <a:lnTo>
                    <a:pt x="709" y="158"/>
                  </a:lnTo>
                  <a:lnTo>
                    <a:pt x="631" y="217"/>
                  </a:lnTo>
                  <a:lnTo>
                    <a:pt x="552" y="257"/>
                  </a:lnTo>
                  <a:lnTo>
                    <a:pt x="473" y="336"/>
                  </a:lnTo>
                  <a:lnTo>
                    <a:pt x="414" y="395"/>
                  </a:lnTo>
                  <a:lnTo>
                    <a:pt x="335" y="493"/>
                  </a:lnTo>
                  <a:lnTo>
                    <a:pt x="296" y="572"/>
                  </a:lnTo>
                  <a:lnTo>
                    <a:pt x="237" y="670"/>
                  </a:lnTo>
                  <a:lnTo>
                    <a:pt x="178" y="749"/>
                  </a:lnTo>
                  <a:lnTo>
                    <a:pt x="138" y="867"/>
                  </a:lnTo>
                  <a:lnTo>
                    <a:pt x="99" y="966"/>
                  </a:lnTo>
                  <a:lnTo>
                    <a:pt x="59" y="1104"/>
                  </a:lnTo>
                  <a:lnTo>
                    <a:pt x="40" y="1202"/>
                  </a:lnTo>
                  <a:lnTo>
                    <a:pt x="20" y="1380"/>
                  </a:lnTo>
                  <a:lnTo>
                    <a:pt x="0" y="1458"/>
                  </a:lnTo>
                  <a:lnTo>
                    <a:pt x="0" y="1734"/>
                  </a:lnTo>
                  <a:lnTo>
                    <a:pt x="0" y="1951"/>
                  </a:lnTo>
                  <a:lnTo>
                    <a:pt x="20" y="2187"/>
                  </a:lnTo>
                  <a:lnTo>
                    <a:pt x="59" y="2404"/>
                  </a:lnTo>
                  <a:lnTo>
                    <a:pt x="99" y="2640"/>
                  </a:lnTo>
                  <a:lnTo>
                    <a:pt x="178" y="2936"/>
                  </a:lnTo>
                  <a:lnTo>
                    <a:pt x="276" y="3251"/>
                  </a:lnTo>
                  <a:lnTo>
                    <a:pt x="414" y="3546"/>
                  </a:lnTo>
                  <a:lnTo>
                    <a:pt x="552" y="3862"/>
                  </a:lnTo>
                  <a:lnTo>
                    <a:pt x="709" y="4137"/>
                  </a:lnTo>
                  <a:lnTo>
                    <a:pt x="966" y="4571"/>
                  </a:lnTo>
                  <a:lnTo>
                    <a:pt x="1261" y="4965"/>
                  </a:lnTo>
                  <a:lnTo>
                    <a:pt x="1596" y="5319"/>
                  </a:lnTo>
                  <a:lnTo>
                    <a:pt x="1773" y="5477"/>
                  </a:lnTo>
                  <a:lnTo>
                    <a:pt x="1950" y="5634"/>
                  </a:lnTo>
                  <a:lnTo>
                    <a:pt x="2187" y="5812"/>
                  </a:lnTo>
                  <a:lnTo>
                    <a:pt x="2443" y="5969"/>
                  </a:lnTo>
                  <a:lnTo>
                    <a:pt x="2699" y="6107"/>
                  </a:lnTo>
                  <a:lnTo>
                    <a:pt x="2935" y="6206"/>
                  </a:lnTo>
                  <a:lnTo>
                    <a:pt x="3172" y="6265"/>
                  </a:lnTo>
                  <a:lnTo>
                    <a:pt x="3388" y="6304"/>
                  </a:lnTo>
                  <a:lnTo>
                    <a:pt x="3605" y="6304"/>
                  </a:lnTo>
                  <a:lnTo>
                    <a:pt x="3822" y="6284"/>
                  </a:lnTo>
                  <a:lnTo>
                    <a:pt x="3999" y="6225"/>
                  </a:lnTo>
                  <a:lnTo>
                    <a:pt x="4176" y="6147"/>
                  </a:lnTo>
                  <a:lnTo>
                    <a:pt x="4334" y="6048"/>
                  </a:lnTo>
                  <a:lnTo>
                    <a:pt x="4472" y="5910"/>
                  </a:lnTo>
                  <a:lnTo>
                    <a:pt x="4610" y="5733"/>
                  </a:lnTo>
                  <a:lnTo>
                    <a:pt x="4708" y="5556"/>
                  </a:lnTo>
                  <a:lnTo>
                    <a:pt x="4787" y="5339"/>
                  </a:lnTo>
                  <a:lnTo>
                    <a:pt x="4846" y="5103"/>
                  </a:lnTo>
                  <a:lnTo>
                    <a:pt x="4885" y="4846"/>
                  </a:lnTo>
                  <a:lnTo>
                    <a:pt x="4905" y="4571"/>
                  </a:lnTo>
                  <a:lnTo>
                    <a:pt x="4885" y="4275"/>
                  </a:lnTo>
                  <a:lnTo>
                    <a:pt x="4846" y="3980"/>
                  </a:lnTo>
                  <a:lnTo>
                    <a:pt x="4787" y="3665"/>
                  </a:lnTo>
                  <a:lnTo>
                    <a:pt x="4708" y="3369"/>
                  </a:lnTo>
                  <a:lnTo>
                    <a:pt x="4610" y="3054"/>
                  </a:lnTo>
                  <a:lnTo>
                    <a:pt x="4491" y="2758"/>
                  </a:lnTo>
                  <a:lnTo>
                    <a:pt x="4354" y="2443"/>
                  </a:lnTo>
                  <a:lnTo>
                    <a:pt x="4196" y="2168"/>
                  </a:lnTo>
                  <a:lnTo>
                    <a:pt x="4019" y="1872"/>
                  </a:lnTo>
                  <a:lnTo>
                    <a:pt x="3822" y="1596"/>
                  </a:lnTo>
                  <a:lnTo>
                    <a:pt x="3625" y="1340"/>
                  </a:lnTo>
                  <a:lnTo>
                    <a:pt x="3408" y="1104"/>
                  </a:lnTo>
                  <a:lnTo>
                    <a:pt x="3191" y="867"/>
                  </a:lnTo>
                  <a:lnTo>
                    <a:pt x="2955" y="670"/>
                  </a:lnTo>
                  <a:lnTo>
                    <a:pt x="2699" y="493"/>
                  </a:lnTo>
                  <a:lnTo>
                    <a:pt x="2463" y="336"/>
                  </a:lnTo>
                  <a:lnTo>
                    <a:pt x="2266" y="217"/>
                  </a:lnTo>
                  <a:lnTo>
                    <a:pt x="2069" y="139"/>
                  </a:lnTo>
                  <a:lnTo>
                    <a:pt x="1872" y="79"/>
                  </a:lnTo>
                  <a:lnTo>
                    <a:pt x="1694" y="20"/>
                  </a:lnTo>
                  <a:lnTo>
                    <a:pt x="1635" y="20"/>
                  </a:lnTo>
                  <a:lnTo>
                    <a:pt x="1497"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7" name="Google Shape;887;p13"/>
          <p:cNvGrpSpPr/>
          <p:nvPr/>
        </p:nvGrpSpPr>
        <p:grpSpPr>
          <a:xfrm>
            <a:off x="233508" y="341351"/>
            <a:ext cx="959426" cy="929600"/>
            <a:chOff x="10401025" y="944500"/>
            <a:chExt cx="1235100" cy="1196704"/>
          </a:xfrm>
        </p:grpSpPr>
        <p:sp>
          <p:nvSpPr>
            <p:cNvPr id="888" name="Google Shape;888;p13"/>
            <p:cNvSpPr/>
            <p:nvPr/>
          </p:nvSpPr>
          <p:spPr>
            <a:xfrm>
              <a:off x="10463150" y="1980704"/>
              <a:ext cx="1091400" cy="160500"/>
            </a:xfrm>
            <a:prstGeom prst="ellipse">
              <a:avLst/>
            </a:pr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9" name="Google Shape;889;p13"/>
            <p:cNvGrpSpPr/>
            <p:nvPr/>
          </p:nvGrpSpPr>
          <p:grpSpPr>
            <a:xfrm>
              <a:off x="10401025" y="944500"/>
              <a:ext cx="1235100" cy="1128725"/>
              <a:chOff x="2439475" y="238125"/>
              <a:chExt cx="1235100" cy="1128725"/>
            </a:xfrm>
          </p:grpSpPr>
          <p:sp>
            <p:nvSpPr>
              <p:cNvPr id="890" name="Google Shape;890;p13"/>
              <p:cNvSpPr/>
              <p:nvPr/>
            </p:nvSpPr>
            <p:spPr>
              <a:xfrm>
                <a:off x="2439475" y="516850"/>
                <a:ext cx="1235100" cy="571275"/>
              </a:xfrm>
              <a:custGeom>
                <a:avLst/>
                <a:gdLst/>
                <a:ahLst/>
                <a:cxnLst/>
                <a:rect l="l" t="t" r="r" b="b"/>
                <a:pathLst>
                  <a:path w="49404" h="22851" extrusionOk="0">
                    <a:moveTo>
                      <a:pt x="12371" y="1202"/>
                    </a:moveTo>
                    <a:lnTo>
                      <a:pt x="13159" y="1222"/>
                    </a:lnTo>
                    <a:lnTo>
                      <a:pt x="13966" y="1241"/>
                    </a:lnTo>
                    <a:lnTo>
                      <a:pt x="14813" y="1281"/>
                    </a:lnTo>
                    <a:lnTo>
                      <a:pt x="15660" y="1340"/>
                    </a:lnTo>
                    <a:lnTo>
                      <a:pt x="16527" y="1399"/>
                    </a:lnTo>
                    <a:lnTo>
                      <a:pt x="17414" y="1497"/>
                    </a:lnTo>
                    <a:lnTo>
                      <a:pt x="18300" y="1596"/>
                    </a:lnTo>
                    <a:lnTo>
                      <a:pt x="19226" y="1734"/>
                    </a:lnTo>
                    <a:lnTo>
                      <a:pt x="20152" y="1872"/>
                    </a:lnTo>
                    <a:lnTo>
                      <a:pt x="21077" y="2009"/>
                    </a:lnTo>
                    <a:lnTo>
                      <a:pt x="22023" y="2187"/>
                    </a:lnTo>
                    <a:lnTo>
                      <a:pt x="22988" y="2384"/>
                    </a:lnTo>
                    <a:lnTo>
                      <a:pt x="23953" y="2581"/>
                    </a:lnTo>
                    <a:lnTo>
                      <a:pt x="24919" y="2797"/>
                    </a:lnTo>
                    <a:lnTo>
                      <a:pt x="25904" y="3053"/>
                    </a:lnTo>
                    <a:lnTo>
                      <a:pt x="26888" y="3310"/>
                    </a:lnTo>
                    <a:lnTo>
                      <a:pt x="28031" y="3625"/>
                    </a:lnTo>
                    <a:lnTo>
                      <a:pt x="29173" y="3960"/>
                    </a:lnTo>
                    <a:lnTo>
                      <a:pt x="30277" y="4294"/>
                    </a:lnTo>
                    <a:lnTo>
                      <a:pt x="31360" y="4669"/>
                    </a:lnTo>
                    <a:lnTo>
                      <a:pt x="32424" y="5043"/>
                    </a:lnTo>
                    <a:lnTo>
                      <a:pt x="33468" y="5437"/>
                    </a:lnTo>
                    <a:lnTo>
                      <a:pt x="34472" y="5831"/>
                    </a:lnTo>
                    <a:lnTo>
                      <a:pt x="35457" y="6245"/>
                    </a:lnTo>
                    <a:lnTo>
                      <a:pt x="36895" y="6875"/>
                    </a:lnTo>
                    <a:lnTo>
                      <a:pt x="38254" y="7545"/>
                    </a:lnTo>
                    <a:lnTo>
                      <a:pt x="39554" y="8214"/>
                    </a:lnTo>
                    <a:lnTo>
                      <a:pt x="40165" y="8549"/>
                    </a:lnTo>
                    <a:lnTo>
                      <a:pt x="40756" y="8904"/>
                    </a:lnTo>
                    <a:lnTo>
                      <a:pt x="41623" y="9416"/>
                    </a:lnTo>
                    <a:lnTo>
                      <a:pt x="42450" y="9948"/>
                    </a:lnTo>
                    <a:lnTo>
                      <a:pt x="43218" y="10480"/>
                    </a:lnTo>
                    <a:lnTo>
                      <a:pt x="43927" y="11012"/>
                    </a:lnTo>
                    <a:lnTo>
                      <a:pt x="44597" y="11543"/>
                    </a:lnTo>
                    <a:lnTo>
                      <a:pt x="45227" y="12075"/>
                    </a:lnTo>
                    <a:lnTo>
                      <a:pt x="45779" y="12607"/>
                    </a:lnTo>
                    <a:lnTo>
                      <a:pt x="46291" y="13139"/>
                    </a:lnTo>
                    <a:lnTo>
                      <a:pt x="46744" y="13671"/>
                    </a:lnTo>
                    <a:lnTo>
                      <a:pt x="47138" y="14183"/>
                    </a:lnTo>
                    <a:lnTo>
                      <a:pt x="47473" y="14675"/>
                    </a:lnTo>
                    <a:lnTo>
                      <a:pt x="47611" y="14931"/>
                    </a:lnTo>
                    <a:lnTo>
                      <a:pt x="47729" y="15168"/>
                    </a:lnTo>
                    <a:lnTo>
                      <a:pt x="47847" y="15404"/>
                    </a:lnTo>
                    <a:lnTo>
                      <a:pt x="47946" y="15641"/>
                    </a:lnTo>
                    <a:lnTo>
                      <a:pt x="48025" y="15877"/>
                    </a:lnTo>
                    <a:lnTo>
                      <a:pt x="48084" y="16113"/>
                    </a:lnTo>
                    <a:lnTo>
                      <a:pt x="48143" y="16330"/>
                    </a:lnTo>
                    <a:lnTo>
                      <a:pt x="48182" y="16547"/>
                    </a:lnTo>
                    <a:lnTo>
                      <a:pt x="48202" y="16763"/>
                    </a:lnTo>
                    <a:lnTo>
                      <a:pt x="48202" y="16980"/>
                    </a:lnTo>
                    <a:lnTo>
                      <a:pt x="48202" y="17157"/>
                    </a:lnTo>
                    <a:lnTo>
                      <a:pt x="48182" y="17335"/>
                    </a:lnTo>
                    <a:lnTo>
                      <a:pt x="48163" y="17512"/>
                    </a:lnTo>
                    <a:lnTo>
                      <a:pt x="48123" y="17709"/>
                    </a:lnTo>
                    <a:lnTo>
                      <a:pt x="48044" y="17926"/>
                    </a:lnTo>
                    <a:lnTo>
                      <a:pt x="47966" y="18123"/>
                    </a:lnTo>
                    <a:lnTo>
                      <a:pt x="47847" y="18339"/>
                    </a:lnTo>
                    <a:lnTo>
                      <a:pt x="47729" y="18536"/>
                    </a:lnTo>
                    <a:lnTo>
                      <a:pt x="47611" y="18714"/>
                    </a:lnTo>
                    <a:lnTo>
                      <a:pt x="47473" y="18871"/>
                    </a:lnTo>
                    <a:lnTo>
                      <a:pt x="47315" y="19048"/>
                    </a:lnTo>
                    <a:lnTo>
                      <a:pt x="47158" y="19206"/>
                    </a:lnTo>
                    <a:lnTo>
                      <a:pt x="46961" y="19364"/>
                    </a:lnTo>
                    <a:lnTo>
                      <a:pt x="46764" y="19521"/>
                    </a:lnTo>
                    <a:lnTo>
                      <a:pt x="46567" y="19679"/>
                    </a:lnTo>
                    <a:lnTo>
                      <a:pt x="46331" y="19817"/>
                    </a:lnTo>
                    <a:lnTo>
                      <a:pt x="45956" y="20033"/>
                    </a:lnTo>
                    <a:lnTo>
                      <a:pt x="45562" y="20230"/>
                    </a:lnTo>
                    <a:lnTo>
                      <a:pt x="45129" y="20427"/>
                    </a:lnTo>
                    <a:lnTo>
                      <a:pt x="44676" y="20605"/>
                    </a:lnTo>
                    <a:lnTo>
                      <a:pt x="44183" y="20762"/>
                    </a:lnTo>
                    <a:lnTo>
                      <a:pt x="43652" y="20920"/>
                    </a:lnTo>
                    <a:lnTo>
                      <a:pt x="43100" y="21058"/>
                    </a:lnTo>
                    <a:lnTo>
                      <a:pt x="42529" y="21176"/>
                    </a:lnTo>
                    <a:lnTo>
                      <a:pt x="41918" y="21294"/>
                    </a:lnTo>
                    <a:lnTo>
                      <a:pt x="41308" y="21373"/>
                    </a:lnTo>
                    <a:lnTo>
                      <a:pt x="40657" y="21471"/>
                    </a:lnTo>
                    <a:lnTo>
                      <a:pt x="39968" y="21530"/>
                    </a:lnTo>
                    <a:lnTo>
                      <a:pt x="39279" y="21589"/>
                    </a:lnTo>
                    <a:lnTo>
                      <a:pt x="38550" y="21629"/>
                    </a:lnTo>
                    <a:lnTo>
                      <a:pt x="37821" y="21649"/>
                    </a:lnTo>
                    <a:lnTo>
                      <a:pt x="36265" y="21649"/>
                    </a:lnTo>
                    <a:lnTo>
                      <a:pt x="35437" y="21609"/>
                    </a:lnTo>
                    <a:lnTo>
                      <a:pt x="34610" y="21570"/>
                    </a:lnTo>
                    <a:lnTo>
                      <a:pt x="33763" y="21530"/>
                    </a:lnTo>
                    <a:lnTo>
                      <a:pt x="32896" y="21452"/>
                    </a:lnTo>
                    <a:lnTo>
                      <a:pt x="32010" y="21353"/>
                    </a:lnTo>
                    <a:lnTo>
                      <a:pt x="31104" y="21255"/>
                    </a:lnTo>
                    <a:lnTo>
                      <a:pt x="30198" y="21136"/>
                    </a:lnTo>
                    <a:lnTo>
                      <a:pt x="29272" y="20999"/>
                    </a:lnTo>
                    <a:lnTo>
                      <a:pt x="28346" y="20841"/>
                    </a:lnTo>
                    <a:lnTo>
                      <a:pt x="27401" y="20664"/>
                    </a:lnTo>
                    <a:lnTo>
                      <a:pt x="26435" y="20486"/>
                    </a:lnTo>
                    <a:lnTo>
                      <a:pt x="25470" y="20270"/>
                    </a:lnTo>
                    <a:lnTo>
                      <a:pt x="24505" y="20053"/>
                    </a:lnTo>
                    <a:lnTo>
                      <a:pt x="23520" y="19817"/>
                    </a:lnTo>
                    <a:lnTo>
                      <a:pt x="22535" y="19561"/>
                    </a:lnTo>
                    <a:lnTo>
                      <a:pt x="21393" y="19245"/>
                    </a:lnTo>
                    <a:lnTo>
                      <a:pt x="20250" y="18911"/>
                    </a:lnTo>
                    <a:lnTo>
                      <a:pt x="19147" y="18556"/>
                    </a:lnTo>
                    <a:lnTo>
                      <a:pt x="18064" y="18182"/>
                    </a:lnTo>
                    <a:lnTo>
                      <a:pt x="17000" y="17807"/>
                    </a:lnTo>
                    <a:lnTo>
                      <a:pt x="15956" y="17433"/>
                    </a:lnTo>
                    <a:lnTo>
                      <a:pt x="14951" y="17020"/>
                    </a:lnTo>
                    <a:lnTo>
                      <a:pt x="13966" y="16606"/>
                    </a:lnTo>
                    <a:lnTo>
                      <a:pt x="12528" y="15975"/>
                    </a:lnTo>
                    <a:lnTo>
                      <a:pt x="11169" y="15325"/>
                    </a:lnTo>
                    <a:lnTo>
                      <a:pt x="9869" y="14656"/>
                    </a:lnTo>
                    <a:lnTo>
                      <a:pt x="9259" y="14301"/>
                    </a:lnTo>
                    <a:lnTo>
                      <a:pt x="8648" y="13966"/>
                    </a:lnTo>
                    <a:lnTo>
                      <a:pt x="7801" y="13434"/>
                    </a:lnTo>
                    <a:lnTo>
                      <a:pt x="6974" y="12903"/>
                    </a:lnTo>
                    <a:lnTo>
                      <a:pt x="6205" y="12371"/>
                    </a:lnTo>
                    <a:lnTo>
                      <a:pt x="5476" y="11839"/>
                    </a:lnTo>
                    <a:lnTo>
                      <a:pt x="4807" y="11307"/>
                    </a:lnTo>
                    <a:lnTo>
                      <a:pt x="4196" y="10775"/>
                    </a:lnTo>
                    <a:lnTo>
                      <a:pt x="3645" y="10243"/>
                    </a:lnTo>
                    <a:lnTo>
                      <a:pt x="3132" y="9711"/>
                    </a:lnTo>
                    <a:lnTo>
                      <a:pt x="2679" y="9199"/>
                    </a:lnTo>
                    <a:lnTo>
                      <a:pt x="2285" y="8687"/>
                    </a:lnTo>
                    <a:lnTo>
                      <a:pt x="1951" y="8175"/>
                    </a:lnTo>
                    <a:lnTo>
                      <a:pt x="1813" y="7939"/>
                    </a:lnTo>
                    <a:lnTo>
                      <a:pt x="1694" y="7683"/>
                    </a:lnTo>
                    <a:lnTo>
                      <a:pt x="1576" y="7446"/>
                    </a:lnTo>
                    <a:lnTo>
                      <a:pt x="1478" y="7210"/>
                    </a:lnTo>
                    <a:lnTo>
                      <a:pt x="1399" y="6973"/>
                    </a:lnTo>
                    <a:lnTo>
                      <a:pt x="1320" y="6757"/>
                    </a:lnTo>
                    <a:lnTo>
                      <a:pt x="1281" y="6520"/>
                    </a:lnTo>
                    <a:lnTo>
                      <a:pt x="1241" y="6304"/>
                    </a:lnTo>
                    <a:lnTo>
                      <a:pt x="1222" y="6087"/>
                    </a:lnTo>
                    <a:lnTo>
                      <a:pt x="1222" y="5890"/>
                    </a:lnTo>
                    <a:lnTo>
                      <a:pt x="1222" y="5693"/>
                    </a:lnTo>
                    <a:lnTo>
                      <a:pt x="1241" y="5516"/>
                    </a:lnTo>
                    <a:lnTo>
                      <a:pt x="1261" y="5338"/>
                    </a:lnTo>
                    <a:lnTo>
                      <a:pt x="1300" y="5161"/>
                    </a:lnTo>
                    <a:lnTo>
                      <a:pt x="1379" y="4944"/>
                    </a:lnTo>
                    <a:lnTo>
                      <a:pt x="1458" y="4728"/>
                    </a:lnTo>
                    <a:lnTo>
                      <a:pt x="1557" y="4531"/>
                    </a:lnTo>
                    <a:lnTo>
                      <a:pt x="1694" y="4314"/>
                    </a:lnTo>
                    <a:lnTo>
                      <a:pt x="1813" y="4157"/>
                    </a:lnTo>
                    <a:lnTo>
                      <a:pt x="1951" y="3979"/>
                    </a:lnTo>
                    <a:lnTo>
                      <a:pt x="2108" y="3802"/>
                    </a:lnTo>
                    <a:lnTo>
                      <a:pt x="2266" y="3644"/>
                    </a:lnTo>
                    <a:lnTo>
                      <a:pt x="2443" y="3487"/>
                    </a:lnTo>
                    <a:lnTo>
                      <a:pt x="2640" y="3329"/>
                    </a:lnTo>
                    <a:lnTo>
                      <a:pt x="2857" y="3191"/>
                    </a:lnTo>
                    <a:lnTo>
                      <a:pt x="3093" y="3034"/>
                    </a:lnTo>
                    <a:lnTo>
                      <a:pt x="3448" y="2817"/>
                    </a:lnTo>
                    <a:lnTo>
                      <a:pt x="3861" y="2620"/>
                    </a:lnTo>
                    <a:lnTo>
                      <a:pt x="4295" y="2443"/>
                    </a:lnTo>
                    <a:lnTo>
                      <a:pt x="4748" y="2266"/>
                    </a:lnTo>
                    <a:lnTo>
                      <a:pt x="5240" y="2088"/>
                    </a:lnTo>
                    <a:lnTo>
                      <a:pt x="5772" y="1950"/>
                    </a:lnTo>
                    <a:lnTo>
                      <a:pt x="6324" y="1812"/>
                    </a:lnTo>
                    <a:lnTo>
                      <a:pt x="6895" y="1675"/>
                    </a:lnTo>
                    <a:lnTo>
                      <a:pt x="7486" y="1576"/>
                    </a:lnTo>
                    <a:lnTo>
                      <a:pt x="8116" y="1478"/>
                    </a:lnTo>
                    <a:lnTo>
                      <a:pt x="8766" y="1399"/>
                    </a:lnTo>
                    <a:lnTo>
                      <a:pt x="9456" y="1320"/>
                    </a:lnTo>
                    <a:lnTo>
                      <a:pt x="10145" y="1281"/>
                    </a:lnTo>
                    <a:lnTo>
                      <a:pt x="10854" y="1241"/>
                    </a:lnTo>
                    <a:lnTo>
                      <a:pt x="11603" y="1222"/>
                    </a:lnTo>
                    <a:lnTo>
                      <a:pt x="12371" y="1202"/>
                    </a:lnTo>
                    <a:close/>
                    <a:moveTo>
                      <a:pt x="12371" y="0"/>
                    </a:moveTo>
                    <a:lnTo>
                      <a:pt x="11169" y="20"/>
                    </a:lnTo>
                    <a:lnTo>
                      <a:pt x="10027" y="79"/>
                    </a:lnTo>
                    <a:lnTo>
                      <a:pt x="8943" y="158"/>
                    </a:lnTo>
                    <a:lnTo>
                      <a:pt x="7899" y="296"/>
                    </a:lnTo>
                    <a:lnTo>
                      <a:pt x="7131" y="414"/>
                    </a:lnTo>
                    <a:lnTo>
                      <a:pt x="6422" y="552"/>
                    </a:lnTo>
                    <a:lnTo>
                      <a:pt x="5733" y="709"/>
                    </a:lnTo>
                    <a:lnTo>
                      <a:pt x="5063" y="887"/>
                    </a:lnTo>
                    <a:lnTo>
                      <a:pt x="4590" y="1044"/>
                    </a:lnTo>
                    <a:lnTo>
                      <a:pt x="4157" y="1202"/>
                    </a:lnTo>
                    <a:lnTo>
                      <a:pt x="3723" y="1359"/>
                    </a:lnTo>
                    <a:lnTo>
                      <a:pt x="3310" y="1556"/>
                    </a:lnTo>
                    <a:lnTo>
                      <a:pt x="2916" y="1753"/>
                    </a:lnTo>
                    <a:lnTo>
                      <a:pt x="2541" y="1970"/>
                    </a:lnTo>
                    <a:lnTo>
                      <a:pt x="2187" y="2187"/>
                    </a:lnTo>
                    <a:lnTo>
                      <a:pt x="1852" y="2423"/>
                    </a:lnTo>
                    <a:lnTo>
                      <a:pt x="1557" y="2679"/>
                    </a:lnTo>
                    <a:lnTo>
                      <a:pt x="1261" y="2935"/>
                    </a:lnTo>
                    <a:lnTo>
                      <a:pt x="1005" y="3231"/>
                    </a:lnTo>
                    <a:lnTo>
                      <a:pt x="769" y="3526"/>
                    </a:lnTo>
                    <a:lnTo>
                      <a:pt x="572" y="3822"/>
                    </a:lnTo>
                    <a:lnTo>
                      <a:pt x="394" y="4157"/>
                    </a:lnTo>
                    <a:lnTo>
                      <a:pt x="256" y="4491"/>
                    </a:lnTo>
                    <a:lnTo>
                      <a:pt x="138" y="4846"/>
                    </a:lnTo>
                    <a:lnTo>
                      <a:pt x="79" y="5102"/>
                    </a:lnTo>
                    <a:lnTo>
                      <a:pt x="40" y="5358"/>
                    </a:lnTo>
                    <a:lnTo>
                      <a:pt x="20" y="5614"/>
                    </a:lnTo>
                    <a:lnTo>
                      <a:pt x="0" y="5890"/>
                    </a:lnTo>
                    <a:lnTo>
                      <a:pt x="20" y="6146"/>
                    </a:lnTo>
                    <a:lnTo>
                      <a:pt x="40" y="6402"/>
                    </a:lnTo>
                    <a:lnTo>
                      <a:pt x="79" y="6658"/>
                    </a:lnTo>
                    <a:lnTo>
                      <a:pt x="138" y="6934"/>
                    </a:lnTo>
                    <a:lnTo>
                      <a:pt x="197" y="7190"/>
                    </a:lnTo>
                    <a:lnTo>
                      <a:pt x="276" y="7446"/>
                    </a:lnTo>
                    <a:lnTo>
                      <a:pt x="375" y="7702"/>
                    </a:lnTo>
                    <a:lnTo>
                      <a:pt x="493" y="7958"/>
                    </a:lnTo>
                    <a:lnTo>
                      <a:pt x="710" y="8411"/>
                    </a:lnTo>
                    <a:lnTo>
                      <a:pt x="966" y="8864"/>
                    </a:lnTo>
                    <a:lnTo>
                      <a:pt x="1261" y="9317"/>
                    </a:lnTo>
                    <a:lnTo>
                      <a:pt x="1596" y="9771"/>
                    </a:lnTo>
                    <a:lnTo>
                      <a:pt x="1911" y="10165"/>
                    </a:lnTo>
                    <a:lnTo>
                      <a:pt x="2246" y="10539"/>
                    </a:lnTo>
                    <a:lnTo>
                      <a:pt x="2620" y="10933"/>
                    </a:lnTo>
                    <a:lnTo>
                      <a:pt x="3014" y="11327"/>
                    </a:lnTo>
                    <a:lnTo>
                      <a:pt x="3428" y="11721"/>
                    </a:lnTo>
                    <a:lnTo>
                      <a:pt x="3881" y="12095"/>
                    </a:lnTo>
                    <a:lnTo>
                      <a:pt x="4354" y="12489"/>
                    </a:lnTo>
                    <a:lnTo>
                      <a:pt x="4826" y="12863"/>
                    </a:lnTo>
                    <a:lnTo>
                      <a:pt x="5614" y="13434"/>
                    </a:lnTo>
                    <a:lnTo>
                      <a:pt x="6442" y="14006"/>
                    </a:lnTo>
                    <a:lnTo>
                      <a:pt x="7308" y="14557"/>
                    </a:lnTo>
                    <a:lnTo>
                      <a:pt x="8234" y="15109"/>
                    </a:lnTo>
                    <a:lnTo>
                      <a:pt x="9180" y="15641"/>
                    </a:lnTo>
                    <a:lnTo>
                      <a:pt x="10184" y="16172"/>
                    </a:lnTo>
                    <a:lnTo>
                      <a:pt x="11228" y="16704"/>
                    </a:lnTo>
                    <a:lnTo>
                      <a:pt x="12331" y="17216"/>
                    </a:lnTo>
                    <a:lnTo>
                      <a:pt x="13454" y="17709"/>
                    </a:lnTo>
                    <a:lnTo>
                      <a:pt x="14597" y="18182"/>
                    </a:lnTo>
                    <a:lnTo>
                      <a:pt x="15798" y="18654"/>
                    </a:lnTo>
                    <a:lnTo>
                      <a:pt x="17020" y="19108"/>
                    </a:lnTo>
                    <a:lnTo>
                      <a:pt x="18280" y="19541"/>
                    </a:lnTo>
                    <a:lnTo>
                      <a:pt x="19561" y="19955"/>
                    </a:lnTo>
                    <a:lnTo>
                      <a:pt x="20880" y="20349"/>
                    </a:lnTo>
                    <a:lnTo>
                      <a:pt x="22220" y="20723"/>
                    </a:lnTo>
                    <a:lnTo>
                      <a:pt x="23225" y="20979"/>
                    </a:lnTo>
                    <a:lnTo>
                      <a:pt x="24229" y="21215"/>
                    </a:lnTo>
                    <a:lnTo>
                      <a:pt x="25214" y="21452"/>
                    </a:lnTo>
                    <a:lnTo>
                      <a:pt x="26199" y="21668"/>
                    </a:lnTo>
                    <a:lnTo>
                      <a:pt x="27164" y="21846"/>
                    </a:lnTo>
                    <a:lnTo>
                      <a:pt x="28129" y="22023"/>
                    </a:lnTo>
                    <a:lnTo>
                      <a:pt x="29095" y="22180"/>
                    </a:lnTo>
                    <a:lnTo>
                      <a:pt x="30040" y="22318"/>
                    </a:lnTo>
                    <a:lnTo>
                      <a:pt x="30966" y="22456"/>
                    </a:lnTo>
                    <a:lnTo>
                      <a:pt x="31872" y="22555"/>
                    </a:lnTo>
                    <a:lnTo>
                      <a:pt x="32778" y="22653"/>
                    </a:lnTo>
                    <a:lnTo>
                      <a:pt x="33665" y="22732"/>
                    </a:lnTo>
                    <a:lnTo>
                      <a:pt x="34551" y="22791"/>
                    </a:lnTo>
                    <a:lnTo>
                      <a:pt x="35398" y="22830"/>
                    </a:lnTo>
                    <a:lnTo>
                      <a:pt x="36245" y="22850"/>
                    </a:lnTo>
                    <a:lnTo>
                      <a:pt x="37053" y="22850"/>
                    </a:lnTo>
                    <a:lnTo>
                      <a:pt x="38254" y="22830"/>
                    </a:lnTo>
                    <a:lnTo>
                      <a:pt x="39397" y="22791"/>
                    </a:lnTo>
                    <a:lnTo>
                      <a:pt x="40480" y="22693"/>
                    </a:lnTo>
                    <a:lnTo>
                      <a:pt x="41524" y="22574"/>
                    </a:lnTo>
                    <a:lnTo>
                      <a:pt x="42273" y="22456"/>
                    </a:lnTo>
                    <a:lnTo>
                      <a:pt x="43002" y="22318"/>
                    </a:lnTo>
                    <a:lnTo>
                      <a:pt x="43691" y="22141"/>
                    </a:lnTo>
                    <a:lnTo>
                      <a:pt x="44341" y="21964"/>
                    </a:lnTo>
                    <a:lnTo>
                      <a:pt x="44814" y="21826"/>
                    </a:lnTo>
                    <a:lnTo>
                      <a:pt x="45267" y="21668"/>
                    </a:lnTo>
                    <a:lnTo>
                      <a:pt x="45700" y="21491"/>
                    </a:lnTo>
                    <a:lnTo>
                      <a:pt x="46114" y="21314"/>
                    </a:lnTo>
                    <a:lnTo>
                      <a:pt x="46508" y="21097"/>
                    </a:lnTo>
                    <a:lnTo>
                      <a:pt x="46882" y="20900"/>
                    </a:lnTo>
                    <a:lnTo>
                      <a:pt x="47237" y="20664"/>
                    </a:lnTo>
                    <a:lnTo>
                      <a:pt x="47572" y="20427"/>
                    </a:lnTo>
                    <a:lnTo>
                      <a:pt x="47867" y="20191"/>
                    </a:lnTo>
                    <a:lnTo>
                      <a:pt x="48163" y="19915"/>
                    </a:lnTo>
                    <a:lnTo>
                      <a:pt x="48419" y="19639"/>
                    </a:lnTo>
                    <a:lnTo>
                      <a:pt x="48635" y="19344"/>
                    </a:lnTo>
                    <a:lnTo>
                      <a:pt x="48852" y="19029"/>
                    </a:lnTo>
                    <a:lnTo>
                      <a:pt x="49029" y="18694"/>
                    </a:lnTo>
                    <a:lnTo>
                      <a:pt x="49167" y="18359"/>
                    </a:lnTo>
                    <a:lnTo>
                      <a:pt x="49285" y="18004"/>
                    </a:lnTo>
                    <a:lnTo>
                      <a:pt x="49344" y="17748"/>
                    </a:lnTo>
                    <a:lnTo>
                      <a:pt x="49384" y="17492"/>
                    </a:lnTo>
                    <a:lnTo>
                      <a:pt x="49404" y="17236"/>
                    </a:lnTo>
                    <a:lnTo>
                      <a:pt x="49404" y="16980"/>
                    </a:lnTo>
                    <a:lnTo>
                      <a:pt x="49404" y="16704"/>
                    </a:lnTo>
                    <a:lnTo>
                      <a:pt x="49384" y="16448"/>
                    </a:lnTo>
                    <a:lnTo>
                      <a:pt x="49344" y="16192"/>
                    </a:lnTo>
                    <a:lnTo>
                      <a:pt x="49285" y="15936"/>
                    </a:lnTo>
                    <a:lnTo>
                      <a:pt x="49226" y="15680"/>
                    </a:lnTo>
                    <a:lnTo>
                      <a:pt x="49147" y="15404"/>
                    </a:lnTo>
                    <a:lnTo>
                      <a:pt x="49049" y="15148"/>
                    </a:lnTo>
                    <a:lnTo>
                      <a:pt x="48931" y="14892"/>
                    </a:lnTo>
                    <a:lnTo>
                      <a:pt x="48714" y="14439"/>
                    </a:lnTo>
                    <a:lnTo>
                      <a:pt x="48458" y="13986"/>
                    </a:lnTo>
                    <a:lnTo>
                      <a:pt x="48163" y="13533"/>
                    </a:lnTo>
                    <a:lnTo>
                      <a:pt x="47828" y="13100"/>
                    </a:lnTo>
                    <a:lnTo>
                      <a:pt x="47512" y="12706"/>
                    </a:lnTo>
                    <a:lnTo>
                      <a:pt x="47178" y="12312"/>
                    </a:lnTo>
                    <a:lnTo>
                      <a:pt x="46803" y="11918"/>
                    </a:lnTo>
                    <a:lnTo>
                      <a:pt x="46409" y="11524"/>
                    </a:lnTo>
                    <a:lnTo>
                      <a:pt x="45976" y="11149"/>
                    </a:lnTo>
                    <a:lnTo>
                      <a:pt x="45543" y="10755"/>
                    </a:lnTo>
                    <a:lnTo>
                      <a:pt x="45070" y="10381"/>
                    </a:lnTo>
                    <a:lnTo>
                      <a:pt x="44577" y="9987"/>
                    </a:lnTo>
                    <a:lnTo>
                      <a:pt x="43809" y="9416"/>
                    </a:lnTo>
                    <a:lnTo>
                      <a:pt x="42982" y="8864"/>
                    </a:lnTo>
                    <a:lnTo>
                      <a:pt x="42115" y="8293"/>
                    </a:lnTo>
                    <a:lnTo>
                      <a:pt x="41189" y="7761"/>
                    </a:lnTo>
                    <a:lnTo>
                      <a:pt x="40224" y="7210"/>
                    </a:lnTo>
                    <a:lnTo>
                      <a:pt x="39220" y="6678"/>
                    </a:lnTo>
                    <a:lnTo>
                      <a:pt x="38176" y="6166"/>
                    </a:lnTo>
                    <a:lnTo>
                      <a:pt x="37092" y="5654"/>
                    </a:lnTo>
                    <a:lnTo>
                      <a:pt x="35969" y="5161"/>
                    </a:lnTo>
                    <a:lnTo>
                      <a:pt x="34807" y="4669"/>
                    </a:lnTo>
                    <a:lnTo>
                      <a:pt x="33625" y="4196"/>
                    </a:lnTo>
                    <a:lnTo>
                      <a:pt x="32404" y="3763"/>
                    </a:lnTo>
                    <a:lnTo>
                      <a:pt x="31143" y="3329"/>
                    </a:lnTo>
                    <a:lnTo>
                      <a:pt x="29863" y="2916"/>
                    </a:lnTo>
                    <a:lnTo>
                      <a:pt x="28543" y="2502"/>
                    </a:lnTo>
                    <a:lnTo>
                      <a:pt x="27204" y="2147"/>
                    </a:lnTo>
                    <a:lnTo>
                      <a:pt x="26199" y="1872"/>
                    </a:lnTo>
                    <a:lnTo>
                      <a:pt x="25194" y="1635"/>
                    </a:lnTo>
                    <a:lnTo>
                      <a:pt x="24209" y="1399"/>
                    </a:lnTo>
                    <a:lnTo>
                      <a:pt x="23225" y="1202"/>
                    </a:lnTo>
                    <a:lnTo>
                      <a:pt x="22240" y="1005"/>
                    </a:lnTo>
                    <a:lnTo>
                      <a:pt x="21294" y="828"/>
                    </a:lnTo>
                    <a:lnTo>
                      <a:pt x="20329" y="670"/>
                    </a:lnTo>
                    <a:lnTo>
                      <a:pt x="19383" y="532"/>
                    </a:lnTo>
                    <a:lnTo>
                      <a:pt x="18458" y="414"/>
                    </a:lnTo>
                    <a:lnTo>
                      <a:pt x="17551" y="296"/>
                    </a:lnTo>
                    <a:lnTo>
                      <a:pt x="16645" y="217"/>
                    </a:lnTo>
                    <a:lnTo>
                      <a:pt x="15759" y="138"/>
                    </a:lnTo>
                    <a:lnTo>
                      <a:pt x="14873" y="79"/>
                    </a:lnTo>
                    <a:lnTo>
                      <a:pt x="14026" y="40"/>
                    </a:lnTo>
                    <a:lnTo>
                      <a:pt x="13178" y="20"/>
                    </a:lnTo>
                    <a:lnTo>
                      <a:pt x="123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13"/>
              <p:cNvSpPr/>
              <p:nvPr/>
            </p:nvSpPr>
            <p:spPr>
              <a:xfrm>
                <a:off x="2675350" y="238125"/>
                <a:ext cx="763825" cy="1128725"/>
              </a:xfrm>
              <a:custGeom>
                <a:avLst/>
                <a:gdLst/>
                <a:ahLst/>
                <a:cxnLst/>
                <a:rect l="l" t="t" r="r" b="b"/>
                <a:pathLst>
                  <a:path w="30553" h="45149" extrusionOk="0">
                    <a:moveTo>
                      <a:pt x="4728" y="1202"/>
                    </a:moveTo>
                    <a:lnTo>
                      <a:pt x="5122" y="1221"/>
                    </a:lnTo>
                    <a:lnTo>
                      <a:pt x="5556" y="1280"/>
                    </a:lnTo>
                    <a:lnTo>
                      <a:pt x="5989" y="1379"/>
                    </a:lnTo>
                    <a:lnTo>
                      <a:pt x="6442" y="1497"/>
                    </a:lnTo>
                    <a:lnTo>
                      <a:pt x="6876" y="1655"/>
                    </a:lnTo>
                    <a:lnTo>
                      <a:pt x="7289" y="1812"/>
                    </a:lnTo>
                    <a:lnTo>
                      <a:pt x="7742" y="2029"/>
                    </a:lnTo>
                    <a:lnTo>
                      <a:pt x="8195" y="2246"/>
                    </a:lnTo>
                    <a:lnTo>
                      <a:pt x="8648" y="2521"/>
                    </a:lnTo>
                    <a:lnTo>
                      <a:pt x="9121" y="2797"/>
                    </a:lnTo>
                    <a:lnTo>
                      <a:pt x="9614" y="3112"/>
                    </a:lnTo>
                    <a:lnTo>
                      <a:pt x="10106" y="3447"/>
                    </a:lnTo>
                    <a:lnTo>
                      <a:pt x="10855" y="4018"/>
                    </a:lnTo>
                    <a:lnTo>
                      <a:pt x="11623" y="4629"/>
                    </a:lnTo>
                    <a:lnTo>
                      <a:pt x="12391" y="5299"/>
                    </a:lnTo>
                    <a:lnTo>
                      <a:pt x="13179" y="6028"/>
                    </a:lnTo>
                    <a:lnTo>
                      <a:pt x="13967" y="6816"/>
                    </a:lnTo>
                    <a:lnTo>
                      <a:pt x="14755" y="7643"/>
                    </a:lnTo>
                    <a:lnTo>
                      <a:pt x="15562" y="8529"/>
                    </a:lnTo>
                    <a:lnTo>
                      <a:pt x="16350" y="9455"/>
                    </a:lnTo>
                    <a:lnTo>
                      <a:pt x="17158" y="10420"/>
                    </a:lnTo>
                    <a:lnTo>
                      <a:pt x="17946" y="11445"/>
                    </a:lnTo>
                    <a:lnTo>
                      <a:pt x="18754" y="12489"/>
                    </a:lnTo>
                    <a:lnTo>
                      <a:pt x="19522" y="13592"/>
                    </a:lnTo>
                    <a:lnTo>
                      <a:pt x="20310" y="14734"/>
                    </a:lnTo>
                    <a:lnTo>
                      <a:pt x="21078" y="15916"/>
                    </a:lnTo>
                    <a:lnTo>
                      <a:pt x="21826" y="17118"/>
                    </a:lnTo>
                    <a:lnTo>
                      <a:pt x="22555" y="18378"/>
                    </a:lnTo>
                    <a:lnTo>
                      <a:pt x="23363" y="19797"/>
                    </a:lnTo>
                    <a:lnTo>
                      <a:pt x="24111" y="21215"/>
                    </a:lnTo>
                    <a:lnTo>
                      <a:pt x="24821" y="22633"/>
                    </a:lnTo>
                    <a:lnTo>
                      <a:pt x="25471" y="24012"/>
                    </a:lnTo>
                    <a:lnTo>
                      <a:pt x="26081" y="25391"/>
                    </a:lnTo>
                    <a:lnTo>
                      <a:pt x="26633" y="26750"/>
                    </a:lnTo>
                    <a:lnTo>
                      <a:pt x="27145" y="28090"/>
                    </a:lnTo>
                    <a:lnTo>
                      <a:pt x="27598" y="29409"/>
                    </a:lnTo>
                    <a:lnTo>
                      <a:pt x="28012" y="30670"/>
                    </a:lnTo>
                    <a:lnTo>
                      <a:pt x="28366" y="31911"/>
                    </a:lnTo>
                    <a:lnTo>
                      <a:pt x="28662" y="33113"/>
                    </a:lnTo>
                    <a:lnTo>
                      <a:pt x="28898" y="34275"/>
                    </a:lnTo>
                    <a:lnTo>
                      <a:pt x="29095" y="35378"/>
                    </a:lnTo>
                    <a:lnTo>
                      <a:pt x="29174" y="35930"/>
                    </a:lnTo>
                    <a:lnTo>
                      <a:pt x="29233" y="36442"/>
                    </a:lnTo>
                    <a:lnTo>
                      <a:pt x="29272" y="36954"/>
                    </a:lnTo>
                    <a:lnTo>
                      <a:pt x="29312" y="37446"/>
                    </a:lnTo>
                    <a:lnTo>
                      <a:pt x="29331" y="37939"/>
                    </a:lnTo>
                    <a:lnTo>
                      <a:pt x="29331" y="38392"/>
                    </a:lnTo>
                    <a:lnTo>
                      <a:pt x="29331" y="38884"/>
                    </a:lnTo>
                    <a:lnTo>
                      <a:pt x="29312" y="39357"/>
                    </a:lnTo>
                    <a:lnTo>
                      <a:pt x="29272" y="39810"/>
                    </a:lnTo>
                    <a:lnTo>
                      <a:pt x="29213" y="40244"/>
                    </a:lnTo>
                    <a:lnTo>
                      <a:pt x="29134" y="40657"/>
                    </a:lnTo>
                    <a:lnTo>
                      <a:pt x="29056" y="41031"/>
                    </a:lnTo>
                    <a:lnTo>
                      <a:pt x="28938" y="41406"/>
                    </a:lnTo>
                    <a:lnTo>
                      <a:pt x="28819" y="41741"/>
                    </a:lnTo>
                    <a:lnTo>
                      <a:pt x="28701" y="42056"/>
                    </a:lnTo>
                    <a:lnTo>
                      <a:pt x="28544" y="42332"/>
                    </a:lnTo>
                    <a:lnTo>
                      <a:pt x="28386" y="42607"/>
                    </a:lnTo>
                    <a:lnTo>
                      <a:pt x="28209" y="42844"/>
                    </a:lnTo>
                    <a:lnTo>
                      <a:pt x="28031" y="43060"/>
                    </a:lnTo>
                    <a:lnTo>
                      <a:pt x="27834" y="43238"/>
                    </a:lnTo>
                    <a:lnTo>
                      <a:pt x="27618" y="43415"/>
                    </a:lnTo>
                    <a:lnTo>
                      <a:pt x="27381" y="43553"/>
                    </a:lnTo>
                    <a:lnTo>
                      <a:pt x="27224" y="43651"/>
                    </a:lnTo>
                    <a:lnTo>
                      <a:pt x="27046" y="43730"/>
                    </a:lnTo>
                    <a:lnTo>
                      <a:pt x="26849" y="43789"/>
                    </a:lnTo>
                    <a:lnTo>
                      <a:pt x="26653" y="43848"/>
                    </a:lnTo>
                    <a:lnTo>
                      <a:pt x="26456" y="43888"/>
                    </a:lnTo>
                    <a:lnTo>
                      <a:pt x="26259" y="43927"/>
                    </a:lnTo>
                    <a:lnTo>
                      <a:pt x="26042" y="43947"/>
                    </a:lnTo>
                    <a:lnTo>
                      <a:pt x="25825" y="43947"/>
                    </a:lnTo>
                    <a:lnTo>
                      <a:pt x="25412" y="43927"/>
                    </a:lnTo>
                    <a:lnTo>
                      <a:pt x="24998" y="43888"/>
                    </a:lnTo>
                    <a:lnTo>
                      <a:pt x="24565" y="43789"/>
                    </a:lnTo>
                    <a:lnTo>
                      <a:pt x="24092" y="43651"/>
                    </a:lnTo>
                    <a:lnTo>
                      <a:pt x="23678" y="43513"/>
                    </a:lnTo>
                    <a:lnTo>
                      <a:pt x="23245" y="43336"/>
                    </a:lnTo>
                    <a:lnTo>
                      <a:pt x="22811" y="43139"/>
                    </a:lnTo>
                    <a:lnTo>
                      <a:pt x="22358" y="42903"/>
                    </a:lnTo>
                    <a:lnTo>
                      <a:pt x="21886" y="42647"/>
                    </a:lnTo>
                    <a:lnTo>
                      <a:pt x="21413" y="42351"/>
                    </a:lnTo>
                    <a:lnTo>
                      <a:pt x="20940" y="42036"/>
                    </a:lnTo>
                    <a:lnTo>
                      <a:pt x="20448" y="41701"/>
                    </a:lnTo>
                    <a:lnTo>
                      <a:pt x="19699" y="41150"/>
                    </a:lnTo>
                    <a:lnTo>
                      <a:pt x="18931" y="40519"/>
                    </a:lnTo>
                    <a:lnTo>
                      <a:pt x="18163" y="39850"/>
                    </a:lnTo>
                    <a:lnTo>
                      <a:pt x="17375" y="39121"/>
                    </a:lnTo>
                    <a:lnTo>
                      <a:pt x="16587" y="38352"/>
                    </a:lnTo>
                    <a:lnTo>
                      <a:pt x="15799" y="37505"/>
                    </a:lnTo>
                    <a:lnTo>
                      <a:pt x="14991" y="36639"/>
                    </a:lnTo>
                    <a:lnTo>
                      <a:pt x="14184" y="35713"/>
                    </a:lnTo>
                    <a:lnTo>
                      <a:pt x="13396" y="34728"/>
                    </a:lnTo>
                    <a:lnTo>
                      <a:pt x="12588" y="33723"/>
                    </a:lnTo>
                    <a:lnTo>
                      <a:pt x="11800" y="32660"/>
                    </a:lnTo>
                    <a:lnTo>
                      <a:pt x="11012" y="31557"/>
                    </a:lnTo>
                    <a:lnTo>
                      <a:pt x="10244" y="30414"/>
                    </a:lnTo>
                    <a:lnTo>
                      <a:pt x="9476" y="29252"/>
                    </a:lnTo>
                    <a:lnTo>
                      <a:pt x="8727" y="28031"/>
                    </a:lnTo>
                    <a:lnTo>
                      <a:pt x="7998" y="26790"/>
                    </a:lnTo>
                    <a:lnTo>
                      <a:pt x="7191" y="25352"/>
                    </a:lnTo>
                    <a:lnTo>
                      <a:pt x="6442" y="23933"/>
                    </a:lnTo>
                    <a:lnTo>
                      <a:pt x="5733" y="22535"/>
                    </a:lnTo>
                    <a:lnTo>
                      <a:pt x="5083" y="21136"/>
                    </a:lnTo>
                    <a:lnTo>
                      <a:pt x="4472" y="19757"/>
                    </a:lnTo>
                    <a:lnTo>
                      <a:pt x="3901" y="18398"/>
                    </a:lnTo>
                    <a:lnTo>
                      <a:pt x="3409" y="17059"/>
                    </a:lnTo>
                    <a:lnTo>
                      <a:pt x="2956" y="15759"/>
                    </a:lnTo>
                    <a:lnTo>
                      <a:pt x="2542" y="14478"/>
                    </a:lnTo>
                    <a:lnTo>
                      <a:pt x="2187" y="13237"/>
                    </a:lnTo>
                    <a:lnTo>
                      <a:pt x="1892" y="12036"/>
                    </a:lnTo>
                    <a:lnTo>
                      <a:pt x="1655" y="10873"/>
                    </a:lnTo>
                    <a:lnTo>
                      <a:pt x="1458" y="9770"/>
                    </a:lnTo>
                    <a:lnTo>
                      <a:pt x="1380" y="9238"/>
                    </a:lnTo>
                    <a:lnTo>
                      <a:pt x="1321" y="8707"/>
                    </a:lnTo>
                    <a:lnTo>
                      <a:pt x="1262" y="8194"/>
                    </a:lnTo>
                    <a:lnTo>
                      <a:pt x="1242" y="7702"/>
                    </a:lnTo>
                    <a:lnTo>
                      <a:pt x="1222" y="7229"/>
                    </a:lnTo>
                    <a:lnTo>
                      <a:pt x="1202" y="6757"/>
                    </a:lnTo>
                    <a:lnTo>
                      <a:pt x="1222" y="6264"/>
                    </a:lnTo>
                    <a:lnTo>
                      <a:pt x="1242" y="5791"/>
                    </a:lnTo>
                    <a:lnTo>
                      <a:pt x="1281" y="5338"/>
                    </a:lnTo>
                    <a:lnTo>
                      <a:pt x="1340" y="4905"/>
                    </a:lnTo>
                    <a:lnTo>
                      <a:pt x="1419" y="4511"/>
                    </a:lnTo>
                    <a:lnTo>
                      <a:pt x="1498" y="4117"/>
                    </a:lnTo>
                    <a:lnTo>
                      <a:pt x="1596" y="3762"/>
                    </a:lnTo>
                    <a:lnTo>
                      <a:pt x="1715" y="3427"/>
                    </a:lnTo>
                    <a:lnTo>
                      <a:pt x="1852" y="3112"/>
                    </a:lnTo>
                    <a:lnTo>
                      <a:pt x="2010" y="2817"/>
                    </a:lnTo>
                    <a:lnTo>
                      <a:pt x="2168" y="2561"/>
                    </a:lnTo>
                    <a:lnTo>
                      <a:pt x="2345" y="2324"/>
                    </a:lnTo>
                    <a:lnTo>
                      <a:pt x="2522" y="2108"/>
                    </a:lnTo>
                    <a:lnTo>
                      <a:pt x="2719" y="1911"/>
                    </a:lnTo>
                    <a:lnTo>
                      <a:pt x="2936" y="1733"/>
                    </a:lnTo>
                    <a:lnTo>
                      <a:pt x="3153" y="1596"/>
                    </a:lnTo>
                    <a:lnTo>
                      <a:pt x="3330" y="1497"/>
                    </a:lnTo>
                    <a:lnTo>
                      <a:pt x="3507" y="1418"/>
                    </a:lnTo>
                    <a:lnTo>
                      <a:pt x="3704" y="1359"/>
                    </a:lnTo>
                    <a:lnTo>
                      <a:pt x="3881" y="1300"/>
                    </a:lnTo>
                    <a:lnTo>
                      <a:pt x="4098" y="1261"/>
                    </a:lnTo>
                    <a:lnTo>
                      <a:pt x="4295" y="1221"/>
                    </a:lnTo>
                    <a:lnTo>
                      <a:pt x="4512" y="1202"/>
                    </a:lnTo>
                    <a:close/>
                    <a:moveTo>
                      <a:pt x="4453" y="0"/>
                    </a:moveTo>
                    <a:lnTo>
                      <a:pt x="4157" y="39"/>
                    </a:lnTo>
                    <a:lnTo>
                      <a:pt x="3881" y="79"/>
                    </a:lnTo>
                    <a:lnTo>
                      <a:pt x="3606" y="138"/>
                    </a:lnTo>
                    <a:lnTo>
                      <a:pt x="3330" y="217"/>
                    </a:lnTo>
                    <a:lnTo>
                      <a:pt x="3054" y="315"/>
                    </a:lnTo>
                    <a:lnTo>
                      <a:pt x="2798" y="414"/>
                    </a:lnTo>
                    <a:lnTo>
                      <a:pt x="2562" y="552"/>
                    </a:lnTo>
                    <a:lnTo>
                      <a:pt x="2227" y="768"/>
                    </a:lnTo>
                    <a:lnTo>
                      <a:pt x="1931" y="1005"/>
                    </a:lnTo>
                    <a:lnTo>
                      <a:pt x="1655" y="1280"/>
                    </a:lnTo>
                    <a:lnTo>
                      <a:pt x="1399" y="1576"/>
                    </a:lnTo>
                    <a:lnTo>
                      <a:pt x="1222" y="1812"/>
                    </a:lnTo>
                    <a:lnTo>
                      <a:pt x="1045" y="2068"/>
                    </a:lnTo>
                    <a:lnTo>
                      <a:pt x="907" y="2324"/>
                    </a:lnTo>
                    <a:lnTo>
                      <a:pt x="769" y="2600"/>
                    </a:lnTo>
                    <a:lnTo>
                      <a:pt x="631" y="2896"/>
                    </a:lnTo>
                    <a:lnTo>
                      <a:pt x="533" y="3191"/>
                    </a:lnTo>
                    <a:lnTo>
                      <a:pt x="414" y="3506"/>
                    </a:lnTo>
                    <a:lnTo>
                      <a:pt x="336" y="3821"/>
                    </a:lnTo>
                    <a:lnTo>
                      <a:pt x="257" y="4156"/>
                    </a:lnTo>
                    <a:lnTo>
                      <a:pt x="178" y="4491"/>
                    </a:lnTo>
                    <a:lnTo>
                      <a:pt x="139" y="4846"/>
                    </a:lnTo>
                    <a:lnTo>
                      <a:pt x="80" y="5220"/>
                    </a:lnTo>
                    <a:lnTo>
                      <a:pt x="21" y="5969"/>
                    </a:lnTo>
                    <a:lnTo>
                      <a:pt x="1" y="6757"/>
                    </a:lnTo>
                    <a:lnTo>
                      <a:pt x="21" y="7249"/>
                    </a:lnTo>
                    <a:lnTo>
                      <a:pt x="40" y="7781"/>
                    </a:lnTo>
                    <a:lnTo>
                      <a:pt x="80" y="8293"/>
                    </a:lnTo>
                    <a:lnTo>
                      <a:pt x="119" y="8845"/>
                    </a:lnTo>
                    <a:lnTo>
                      <a:pt x="178" y="9396"/>
                    </a:lnTo>
                    <a:lnTo>
                      <a:pt x="257" y="9948"/>
                    </a:lnTo>
                    <a:lnTo>
                      <a:pt x="454" y="11110"/>
                    </a:lnTo>
                    <a:lnTo>
                      <a:pt x="651" y="11996"/>
                    </a:lnTo>
                    <a:lnTo>
                      <a:pt x="868" y="12922"/>
                    </a:lnTo>
                    <a:lnTo>
                      <a:pt x="1104" y="13868"/>
                    </a:lnTo>
                    <a:lnTo>
                      <a:pt x="1380" y="14833"/>
                    </a:lnTo>
                    <a:lnTo>
                      <a:pt x="1695" y="15798"/>
                    </a:lnTo>
                    <a:lnTo>
                      <a:pt x="2030" y="16803"/>
                    </a:lnTo>
                    <a:lnTo>
                      <a:pt x="2404" y="17807"/>
                    </a:lnTo>
                    <a:lnTo>
                      <a:pt x="2798" y="18832"/>
                    </a:lnTo>
                    <a:lnTo>
                      <a:pt x="3212" y="19876"/>
                    </a:lnTo>
                    <a:lnTo>
                      <a:pt x="3665" y="20920"/>
                    </a:lnTo>
                    <a:lnTo>
                      <a:pt x="4137" y="21983"/>
                    </a:lnTo>
                    <a:lnTo>
                      <a:pt x="4650" y="23067"/>
                    </a:lnTo>
                    <a:lnTo>
                      <a:pt x="5181" y="24130"/>
                    </a:lnTo>
                    <a:lnTo>
                      <a:pt x="5733" y="25214"/>
                    </a:lnTo>
                    <a:lnTo>
                      <a:pt x="6324" y="26297"/>
                    </a:lnTo>
                    <a:lnTo>
                      <a:pt x="6954" y="27381"/>
                    </a:lnTo>
                    <a:lnTo>
                      <a:pt x="7526" y="28365"/>
                    </a:lnTo>
                    <a:lnTo>
                      <a:pt x="8097" y="29311"/>
                    </a:lnTo>
                    <a:lnTo>
                      <a:pt x="8688" y="30237"/>
                    </a:lnTo>
                    <a:lnTo>
                      <a:pt x="9279" y="31143"/>
                    </a:lnTo>
                    <a:lnTo>
                      <a:pt x="9870" y="32029"/>
                    </a:lnTo>
                    <a:lnTo>
                      <a:pt x="10480" y="32896"/>
                    </a:lnTo>
                    <a:lnTo>
                      <a:pt x="11091" y="33743"/>
                    </a:lnTo>
                    <a:lnTo>
                      <a:pt x="11721" y="34551"/>
                    </a:lnTo>
                    <a:lnTo>
                      <a:pt x="12332" y="35339"/>
                    </a:lnTo>
                    <a:lnTo>
                      <a:pt x="12962" y="36107"/>
                    </a:lnTo>
                    <a:lnTo>
                      <a:pt x="13573" y="36855"/>
                    </a:lnTo>
                    <a:lnTo>
                      <a:pt x="14203" y="37565"/>
                    </a:lnTo>
                    <a:lnTo>
                      <a:pt x="14834" y="38254"/>
                    </a:lnTo>
                    <a:lnTo>
                      <a:pt x="15464" y="38904"/>
                    </a:lnTo>
                    <a:lnTo>
                      <a:pt x="16075" y="39534"/>
                    </a:lnTo>
                    <a:lnTo>
                      <a:pt x="16705" y="40145"/>
                    </a:lnTo>
                    <a:lnTo>
                      <a:pt x="17316" y="40716"/>
                    </a:lnTo>
                    <a:lnTo>
                      <a:pt x="17926" y="41248"/>
                    </a:lnTo>
                    <a:lnTo>
                      <a:pt x="18537" y="41760"/>
                    </a:lnTo>
                    <a:lnTo>
                      <a:pt x="19147" y="42233"/>
                    </a:lnTo>
                    <a:lnTo>
                      <a:pt x="19738" y="42686"/>
                    </a:lnTo>
                    <a:lnTo>
                      <a:pt x="20349" y="43100"/>
                    </a:lnTo>
                    <a:lnTo>
                      <a:pt x="20920" y="43474"/>
                    </a:lnTo>
                    <a:lnTo>
                      <a:pt x="21511" y="43809"/>
                    </a:lnTo>
                    <a:lnTo>
                      <a:pt x="22083" y="44104"/>
                    </a:lnTo>
                    <a:lnTo>
                      <a:pt x="22634" y="44380"/>
                    </a:lnTo>
                    <a:lnTo>
                      <a:pt x="23186" y="44617"/>
                    </a:lnTo>
                    <a:lnTo>
                      <a:pt x="23737" y="44794"/>
                    </a:lnTo>
                    <a:lnTo>
                      <a:pt x="24269" y="44951"/>
                    </a:lnTo>
                    <a:lnTo>
                      <a:pt x="24801" y="45070"/>
                    </a:lnTo>
                    <a:lnTo>
                      <a:pt x="25313" y="45129"/>
                    </a:lnTo>
                    <a:lnTo>
                      <a:pt x="25825" y="45148"/>
                    </a:lnTo>
                    <a:lnTo>
                      <a:pt x="26101" y="45148"/>
                    </a:lnTo>
                    <a:lnTo>
                      <a:pt x="26396" y="45129"/>
                    </a:lnTo>
                    <a:lnTo>
                      <a:pt x="26672" y="45089"/>
                    </a:lnTo>
                    <a:lnTo>
                      <a:pt x="26948" y="45030"/>
                    </a:lnTo>
                    <a:lnTo>
                      <a:pt x="27224" y="44951"/>
                    </a:lnTo>
                    <a:lnTo>
                      <a:pt x="27480" y="44853"/>
                    </a:lnTo>
                    <a:lnTo>
                      <a:pt x="27736" y="44735"/>
                    </a:lnTo>
                    <a:lnTo>
                      <a:pt x="27992" y="44597"/>
                    </a:lnTo>
                    <a:lnTo>
                      <a:pt x="28327" y="44400"/>
                    </a:lnTo>
                    <a:lnTo>
                      <a:pt x="28622" y="44144"/>
                    </a:lnTo>
                    <a:lnTo>
                      <a:pt x="28898" y="43888"/>
                    </a:lnTo>
                    <a:lnTo>
                      <a:pt x="29154" y="43592"/>
                    </a:lnTo>
                    <a:lnTo>
                      <a:pt x="29331" y="43356"/>
                    </a:lnTo>
                    <a:lnTo>
                      <a:pt x="29489" y="43100"/>
                    </a:lnTo>
                    <a:lnTo>
                      <a:pt x="29647" y="42824"/>
                    </a:lnTo>
                    <a:lnTo>
                      <a:pt x="29785" y="42548"/>
                    </a:lnTo>
                    <a:lnTo>
                      <a:pt x="29903" y="42272"/>
                    </a:lnTo>
                    <a:lnTo>
                      <a:pt x="30021" y="41977"/>
                    </a:lnTo>
                    <a:lnTo>
                      <a:pt x="30119" y="41662"/>
                    </a:lnTo>
                    <a:lnTo>
                      <a:pt x="30218" y="41327"/>
                    </a:lnTo>
                    <a:lnTo>
                      <a:pt x="30297" y="41012"/>
                    </a:lnTo>
                    <a:lnTo>
                      <a:pt x="30356" y="40657"/>
                    </a:lnTo>
                    <a:lnTo>
                      <a:pt x="30415" y="40303"/>
                    </a:lnTo>
                    <a:lnTo>
                      <a:pt x="30474" y="39948"/>
                    </a:lnTo>
                    <a:lnTo>
                      <a:pt x="30533" y="39200"/>
                    </a:lnTo>
                    <a:lnTo>
                      <a:pt x="30553" y="38392"/>
                    </a:lnTo>
                    <a:lnTo>
                      <a:pt x="30533" y="37899"/>
                    </a:lnTo>
                    <a:lnTo>
                      <a:pt x="30513" y="37387"/>
                    </a:lnTo>
                    <a:lnTo>
                      <a:pt x="30474" y="36855"/>
                    </a:lnTo>
                    <a:lnTo>
                      <a:pt x="30435" y="36324"/>
                    </a:lnTo>
                    <a:lnTo>
                      <a:pt x="30356" y="35772"/>
                    </a:lnTo>
                    <a:lnTo>
                      <a:pt x="30277" y="35201"/>
                    </a:lnTo>
                    <a:lnTo>
                      <a:pt x="30080" y="34039"/>
                    </a:lnTo>
                    <a:lnTo>
                      <a:pt x="29903" y="33152"/>
                    </a:lnTo>
                    <a:lnTo>
                      <a:pt x="29686" y="32226"/>
                    </a:lnTo>
                    <a:lnTo>
                      <a:pt x="29430" y="31281"/>
                    </a:lnTo>
                    <a:lnTo>
                      <a:pt x="29154" y="30335"/>
                    </a:lnTo>
                    <a:lnTo>
                      <a:pt x="28859" y="29350"/>
                    </a:lnTo>
                    <a:lnTo>
                      <a:pt x="28524" y="28346"/>
                    </a:lnTo>
                    <a:lnTo>
                      <a:pt x="28150" y="27341"/>
                    </a:lnTo>
                    <a:lnTo>
                      <a:pt x="27756" y="26317"/>
                    </a:lnTo>
                    <a:lnTo>
                      <a:pt x="27342" y="25273"/>
                    </a:lnTo>
                    <a:lnTo>
                      <a:pt x="26889" y="24229"/>
                    </a:lnTo>
                    <a:lnTo>
                      <a:pt x="26416" y="23165"/>
                    </a:lnTo>
                    <a:lnTo>
                      <a:pt x="25904" y="22101"/>
                    </a:lnTo>
                    <a:lnTo>
                      <a:pt x="25372" y="21018"/>
                    </a:lnTo>
                    <a:lnTo>
                      <a:pt x="24801" y="19935"/>
                    </a:lnTo>
                    <a:lnTo>
                      <a:pt x="24230" y="18851"/>
                    </a:lnTo>
                    <a:lnTo>
                      <a:pt x="23599" y="17768"/>
                    </a:lnTo>
                    <a:lnTo>
                      <a:pt x="23028" y="16803"/>
                    </a:lnTo>
                    <a:lnTo>
                      <a:pt x="22457" y="15857"/>
                    </a:lnTo>
                    <a:lnTo>
                      <a:pt x="21866" y="14912"/>
                    </a:lnTo>
                    <a:lnTo>
                      <a:pt x="21275" y="14005"/>
                    </a:lnTo>
                    <a:lnTo>
                      <a:pt x="20664" y="13119"/>
                    </a:lnTo>
                    <a:lnTo>
                      <a:pt x="20073" y="12252"/>
                    </a:lnTo>
                    <a:lnTo>
                      <a:pt x="19443" y="11425"/>
                    </a:lnTo>
                    <a:lnTo>
                      <a:pt x="18832" y="10598"/>
                    </a:lnTo>
                    <a:lnTo>
                      <a:pt x="18222" y="9810"/>
                    </a:lnTo>
                    <a:lnTo>
                      <a:pt x="17591" y="9041"/>
                    </a:lnTo>
                    <a:lnTo>
                      <a:pt x="16961" y="8313"/>
                    </a:lnTo>
                    <a:lnTo>
                      <a:pt x="16350" y="7584"/>
                    </a:lnTo>
                    <a:lnTo>
                      <a:pt x="15720" y="6894"/>
                    </a:lnTo>
                    <a:lnTo>
                      <a:pt x="15090" y="6244"/>
                    </a:lnTo>
                    <a:lnTo>
                      <a:pt x="14479" y="5614"/>
                    </a:lnTo>
                    <a:lnTo>
                      <a:pt x="13849" y="5023"/>
                    </a:lnTo>
                    <a:lnTo>
                      <a:pt x="13238" y="4452"/>
                    </a:lnTo>
                    <a:lnTo>
                      <a:pt x="12627" y="3900"/>
                    </a:lnTo>
                    <a:lnTo>
                      <a:pt x="12017" y="3388"/>
                    </a:lnTo>
                    <a:lnTo>
                      <a:pt x="11406" y="2915"/>
                    </a:lnTo>
                    <a:lnTo>
                      <a:pt x="10795" y="2482"/>
                    </a:lnTo>
                    <a:lnTo>
                      <a:pt x="10205" y="2068"/>
                    </a:lnTo>
                    <a:lnTo>
                      <a:pt x="9633" y="1694"/>
                    </a:lnTo>
                    <a:lnTo>
                      <a:pt x="9042" y="1359"/>
                    </a:lnTo>
                    <a:lnTo>
                      <a:pt x="8471" y="1044"/>
                    </a:lnTo>
                    <a:lnTo>
                      <a:pt x="7920" y="768"/>
                    </a:lnTo>
                    <a:lnTo>
                      <a:pt x="7368" y="552"/>
                    </a:lnTo>
                    <a:lnTo>
                      <a:pt x="6816" y="355"/>
                    </a:lnTo>
                    <a:lnTo>
                      <a:pt x="6285" y="197"/>
                    </a:lnTo>
                    <a:lnTo>
                      <a:pt x="5753" y="98"/>
                    </a:lnTo>
                    <a:lnTo>
                      <a:pt x="5241" y="20"/>
                    </a:lnTo>
                    <a:lnTo>
                      <a:pt x="47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13"/>
              <p:cNvSpPr/>
              <p:nvPr/>
            </p:nvSpPr>
            <p:spPr>
              <a:xfrm>
                <a:off x="2492650" y="420825"/>
                <a:ext cx="1129225" cy="763325"/>
              </a:xfrm>
              <a:custGeom>
                <a:avLst/>
                <a:gdLst/>
                <a:ahLst/>
                <a:cxnLst/>
                <a:rect l="l" t="t" r="r" b="b"/>
                <a:pathLst>
                  <a:path w="45169" h="30533" extrusionOk="0">
                    <a:moveTo>
                      <a:pt x="38412" y="1202"/>
                    </a:moveTo>
                    <a:lnTo>
                      <a:pt x="38905" y="1221"/>
                    </a:lnTo>
                    <a:lnTo>
                      <a:pt x="39358" y="1241"/>
                    </a:lnTo>
                    <a:lnTo>
                      <a:pt x="39811" y="1280"/>
                    </a:lnTo>
                    <a:lnTo>
                      <a:pt x="40244" y="1340"/>
                    </a:lnTo>
                    <a:lnTo>
                      <a:pt x="40658" y="1399"/>
                    </a:lnTo>
                    <a:lnTo>
                      <a:pt x="41032" y="1497"/>
                    </a:lnTo>
                    <a:lnTo>
                      <a:pt x="41406" y="1596"/>
                    </a:lnTo>
                    <a:lnTo>
                      <a:pt x="41741" y="1714"/>
                    </a:lnTo>
                    <a:lnTo>
                      <a:pt x="42056" y="1852"/>
                    </a:lnTo>
                    <a:lnTo>
                      <a:pt x="42332" y="1990"/>
                    </a:lnTo>
                    <a:lnTo>
                      <a:pt x="42608" y="2167"/>
                    </a:lnTo>
                    <a:lnTo>
                      <a:pt x="42844" y="2324"/>
                    </a:lnTo>
                    <a:lnTo>
                      <a:pt x="43061" y="2521"/>
                    </a:lnTo>
                    <a:lnTo>
                      <a:pt x="43258" y="2718"/>
                    </a:lnTo>
                    <a:lnTo>
                      <a:pt x="43416" y="2935"/>
                    </a:lnTo>
                    <a:lnTo>
                      <a:pt x="43573" y="3152"/>
                    </a:lnTo>
                    <a:lnTo>
                      <a:pt x="43652" y="3329"/>
                    </a:lnTo>
                    <a:lnTo>
                      <a:pt x="43731" y="3506"/>
                    </a:lnTo>
                    <a:lnTo>
                      <a:pt x="43810" y="3684"/>
                    </a:lnTo>
                    <a:lnTo>
                      <a:pt x="43849" y="3881"/>
                    </a:lnTo>
                    <a:lnTo>
                      <a:pt x="43908" y="4078"/>
                    </a:lnTo>
                    <a:lnTo>
                      <a:pt x="43928" y="4294"/>
                    </a:lnTo>
                    <a:lnTo>
                      <a:pt x="43948" y="4511"/>
                    </a:lnTo>
                    <a:lnTo>
                      <a:pt x="43948" y="4728"/>
                    </a:lnTo>
                    <a:lnTo>
                      <a:pt x="43948" y="5122"/>
                    </a:lnTo>
                    <a:lnTo>
                      <a:pt x="43888" y="5535"/>
                    </a:lnTo>
                    <a:lnTo>
                      <a:pt x="43790" y="5988"/>
                    </a:lnTo>
                    <a:lnTo>
                      <a:pt x="43652" y="6441"/>
                    </a:lnTo>
                    <a:lnTo>
                      <a:pt x="43514" y="6855"/>
                    </a:lnTo>
                    <a:lnTo>
                      <a:pt x="43337" y="7288"/>
                    </a:lnTo>
                    <a:lnTo>
                      <a:pt x="43140" y="7741"/>
                    </a:lnTo>
                    <a:lnTo>
                      <a:pt x="42903" y="8195"/>
                    </a:lnTo>
                    <a:lnTo>
                      <a:pt x="42647" y="8648"/>
                    </a:lnTo>
                    <a:lnTo>
                      <a:pt x="42352" y="9120"/>
                    </a:lnTo>
                    <a:lnTo>
                      <a:pt x="42037" y="9613"/>
                    </a:lnTo>
                    <a:lnTo>
                      <a:pt x="41702" y="10105"/>
                    </a:lnTo>
                    <a:lnTo>
                      <a:pt x="41150" y="10854"/>
                    </a:lnTo>
                    <a:lnTo>
                      <a:pt x="40520" y="11602"/>
                    </a:lnTo>
                    <a:lnTo>
                      <a:pt x="39850" y="12390"/>
                    </a:lnTo>
                    <a:lnTo>
                      <a:pt x="39121" y="13158"/>
                    </a:lnTo>
                    <a:lnTo>
                      <a:pt x="38353" y="13966"/>
                    </a:lnTo>
                    <a:lnTo>
                      <a:pt x="37526" y="14754"/>
                    </a:lnTo>
                    <a:lnTo>
                      <a:pt x="36639" y="15562"/>
                    </a:lnTo>
                    <a:lnTo>
                      <a:pt x="35714" y="16350"/>
                    </a:lnTo>
                    <a:lnTo>
                      <a:pt x="34748" y="17157"/>
                    </a:lnTo>
                    <a:lnTo>
                      <a:pt x="33724" y="17945"/>
                    </a:lnTo>
                    <a:lnTo>
                      <a:pt x="32660" y="18733"/>
                    </a:lnTo>
                    <a:lnTo>
                      <a:pt x="31557" y="19521"/>
                    </a:lnTo>
                    <a:lnTo>
                      <a:pt x="30435" y="20309"/>
                    </a:lnTo>
                    <a:lnTo>
                      <a:pt x="29253" y="21057"/>
                    </a:lnTo>
                    <a:lnTo>
                      <a:pt x="28031" y="21826"/>
                    </a:lnTo>
                    <a:lnTo>
                      <a:pt x="26790" y="22555"/>
                    </a:lnTo>
                    <a:lnTo>
                      <a:pt x="25372" y="23362"/>
                    </a:lnTo>
                    <a:lnTo>
                      <a:pt x="23954" y="24111"/>
                    </a:lnTo>
                    <a:lnTo>
                      <a:pt x="22536" y="24820"/>
                    </a:lnTo>
                    <a:lnTo>
                      <a:pt x="21137" y="25470"/>
                    </a:lnTo>
                    <a:lnTo>
                      <a:pt x="19758" y="26081"/>
                    </a:lnTo>
                    <a:lnTo>
                      <a:pt x="18399" y="26632"/>
                    </a:lnTo>
                    <a:lnTo>
                      <a:pt x="17059" y="27144"/>
                    </a:lnTo>
                    <a:lnTo>
                      <a:pt x="15759" y="27597"/>
                    </a:lnTo>
                    <a:lnTo>
                      <a:pt x="14479" y="28011"/>
                    </a:lnTo>
                    <a:lnTo>
                      <a:pt x="13238" y="28346"/>
                    </a:lnTo>
                    <a:lnTo>
                      <a:pt x="12036" y="28661"/>
                    </a:lnTo>
                    <a:lnTo>
                      <a:pt x="10894" y="28897"/>
                    </a:lnTo>
                    <a:lnTo>
                      <a:pt x="9771" y="29094"/>
                    </a:lnTo>
                    <a:lnTo>
                      <a:pt x="9239" y="29173"/>
                    </a:lnTo>
                    <a:lnTo>
                      <a:pt x="8707" y="29232"/>
                    </a:lnTo>
                    <a:lnTo>
                      <a:pt x="8195" y="29272"/>
                    </a:lnTo>
                    <a:lnTo>
                      <a:pt x="7703" y="29311"/>
                    </a:lnTo>
                    <a:lnTo>
                      <a:pt x="7230" y="29331"/>
                    </a:lnTo>
                    <a:lnTo>
                      <a:pt x="6265" y="29331"/>
                    </a:lnTo>
                    <a:lnTo>
                      <a:pt x="5792" y="29311"/>
                    </a:lnTo>
                    <a:lnTo>
                      <a:pt x="5339" y="29272"/>
                    </a:lnTo>
                    <a:lnTo>
                      <a:pt x="4925" y="29213"/>
                    </a:lnTo>
                    <a:lnTo>
                      <a:pt x="4512" y="29134"/>
                    </a:lnTo>
                    <a:lnTo>
                      <a:pt x="4118" y="29035"/>
                    </a:lnTo>
                    <a:lnTo>
                      <a:pt x="3763" y="28937"/>
                    </a:lnTo>
                    <a:lnTo>
                      <a:pt x="3428" y="28819"/>
                    </a:lnTo>
                    <a:lnTo>
                      <a:pt x="3113" y="28681"/>
                    </a:lnTo>
                    <a:lnTo>
                      <a:pt x="2818" y="28543"/>
                    </a:lnTo>
                    <a:lnTo>
                      <a:pt x="2562" y="28385"/>
                    </a:lnTo>
                    <a:lnTo>
                      <a:pt x="2325" y="28208"/>
                    </a:lnTo>
                    <a:lnTo>
                      <a:pt x="2109" y="28031"/>
                    </a:lnTo>
                    <a:lnTo>
                      <a:pt x="1912" y="27814"/>
                    </a:lnTo>
                    <a:lnTo>
                      <a:pt x="1754" y="27617"/>
                    </a:lnTo>
                    <a:lnTo>
                      <a:pt x="1596" y="27381"/>
                    </a:lnTo>
                    <a:lnTo>
                      <a:pt x="1518" y="27203"/>
                    </a:lnTo>
                    <a:lnTo>
                      <a:pt x="1439" y="27026"/>
                    </a:lnTo>
                    <a:lnTo>
                      <a:pt x="1360" y="26849"/>
                    </a:lnTo>
                    <a:lnTo>
                      <a:pt x="1301" y="26652"/>
                    </a:lnTo>
                    <a:lnTo>
                      <a:pt x="1261" y="26455"/>
                    </a:lnTo>
                    <a:lnTo>
                      <a:pt x="1242" y="26258"/>
                    </a:lnTo>
                    <a:lnTo>
                      <a:pt x="1222" y="26041"/>
                    </a:lnTo>
                    <a:lnTo>
                      <a:pt x="1202" y="25805"/>
                    </a:lnTo>
                    <a:lnTo>
                      <a:pt x="1222" y="25411"/>
                    </a:lnTo>
                    <a:lnTo>
                      <a:pt x="1281" y="24997"/>
                    </a:lnTo>
                    <a:lnTo>
                      <a:pt x="1380" y="24564"/>
                    </a:lnTo>
                    <a:lnTo>
                      <a:pt x="1498" y="24091"/>
                    </a:lnTo>
                    <a:lnTo>
                      <a:pt x="1655" y="23677"/>
                    </a:lnTo>
                    <a:lnTo>
                      <a:pt x="1833" y="23244"/>
                    </a:lnTo>
                    <a:lnTo>
                      <a:pt x="2030" y="22811"/>
                    </a:lnTo>
                    <a:lnTo>
                      <a:pt x="2266" y="22358"/>
                    </a:lnTo>
                    <a:lnTo>
                      <a:pt x="2522" y="21885"/>
                    </a:lnTo>
                    <a:lnTo>
                      <a:pt x="2798" y="21412"/>
                    </a:lnTo>
                    <a:lnTo>
                      <a:pt x="3113" y="20939"/>
                    </a:lnTo>
                    <a:lnTo>
                      <a:pt x="3468" y="20447"/>
                    </a:lnTo>
                    <a:lnTo>
                      <a:pt x="4019" y="19698"/>
                    </a:lnTo>
                    <a:lnTo>
                      <a:pt x="4630" y="18930"/>
                    </a:lnTo>
                    <a:lnTo>
                      <a:pt x="5319" y="18162"/>
                    </a:lnTo>
                    <a:lnTo>
                      <a:pt x="6028" y="17374"/>
                    </a:lnTo>
                    <a:lnTo>
                      <a:pt x="6816" y="16586"/>
                    </a:lnTo>
                    <a:lnTo>
                      <a:pt x="7644" y="15778"/>
                    </a:lnTo>
                    <a:lnTo>
                      <a:pt x="8530" y="14990"/>
                    </a:lnTo>
                    <a:lnTo>
                      <a:pt x="9456" y="14183"/>
                    </a:lnTo>
                    <a:lnTo>
                      <a:pt x="10421" y="13395"/>
                    </a:lnTo>
                    <a:lnTo>
                      <a:pt x="11445" y="12587"/>
                    </a:lnTo>
                    <a:lnTo>
                      <a:pt x="12509" y="11799"/>
                    </a:lnTo>
                    <a:lnTo>
                      <a:pt x="13593" y="11011"/>
                    </a:lnTo>
                    <a:lnTo>
                      <a:pt x="14735" y="10243"/>
                    </a:lnTo>
                    <a:lnTo>
                      <a:pt x="15917" y="9475"/>
                    </a:lnTo>
                    <a:lnTo>
                      <a:pt x="17138" y="8726"/>
                    </a:lnTo>
                    <a:lnTo>
                      <a:pt x="18379" y="7978"/>
                    </a:lnTo>
                    <a:lnTo>
                      <a:pt x="19797" y="7190"/>
                    </a:lnTo>
                    <a:lnTo>
                      <a:pt x="21216" y="6422"/>
                    </a:lnTo>
                    <a:lnTo>
                      <a:pt x="22634" y="5732"/>
                    </a:lnTo>
                    <a:lnTo>
                      <a:pt x="24033" y="5063"/>
                    </a:lnTo>
                    <a:lnTo>
                      <a:pt x="25411" y="4452"/>
                    </a:lnTo>
                    <a:lnTo>
                      <a:pt x="26771" y="3900"/>
                    </a:lnTo>
                    <a:lnTo>
                      <a:pt x="28090" y="3388"/>
                    </a:lnTo>
                    <a:lnTo>
                      <a:pt x="29410" y="2935"/>
                    </a:lnTo>
                    <a:lnTo>
                      <a:pt x="30691" y="2541"/>
                    </a:lnTo>
                    <a:lnTo>
                      <a:pt x="31912" y="2187"/>
                    </a:lnTo>
                    <a:lnTo>
                      <a:pt x="33113" y="1891"/>
                    </a:lnTo>
                    <a:lnTo>
                      <a:pt x="34276" y="1635"/>
                    </a:lnTo>
                    <a:lnTo>
                      <a:pt x="35398" y="1458"/>
                    </a:lnTo>
                    <a:lnTo>
                      <a:pt x="35930" y="1379"/>
                    </a:lnTo>
                    <a:lnTo>
                      <a:pt x="36442" y="1320"/>
                    </a:lnTo>
                    <a:lnTo>
                      <a:pt x="36955" y="1261"/>
                    </a:lnTo>
                    <a:lnTo>
                      <a:pt x="37467" y="1221"/>
                    </a:lnTo>
                    <a:lnTo>
                      <a:pt x="37940" y="1202"/>
                    </a:lnTo>
                    <a:close/>
                    <a:moveTo>
                      <a:pt x="37900" y="0"/>
                    </a:moveTo>
                    <a:lnTo>
                      <a:pt x="37388" y="20"/>
                    </a:lnTo>
                    <a:lnTo>
                      <a:pt x="36856" y="59"/>
                    </a:lnTo>
                    <a:lnTo>
                      <a:pt x="36324" y="118"/>
                    </a:lnTo>
                    <a:lnTo>
                      <a:pt x="35773" y="177"/>
                    </a:lnTo>
                    <a:lnTo>
                      <a:pt x="35221" y="256"/>
                    </a:lnTo>
                    <a:lnTo>
                      <a:pt x="34059" y="453"/>
                    </a:lnTo>
                    <a:lnTo>
                      <a:pt x="33153" y="650"/>
                    </a:lnTo>
                    <a:lnTo>
                      <a:pt x="32227" y="867"/>
                    </a:lnTo>
                    <a:lnTo>
                      <a:pt x="31301" y="1103"/>
                    </a:lnTo>
                    <a:lnTo>
                      <a:pt x="30336" y="1379"/>
                    </a:lnTo>
                    <a:lnTo>
                      <a:pt x="29351" y="1694"/>
                    </a:lnTo>
                    <a:lnTo>
                      <a:pt x="28366" y="2029"/>
                    </a:lnTo>
                    <a:lnTo>
                      <a:pt x="27342" y="2384"/>
                    </a:lnTo>
                    <a:lnTo>
                      <a:pt x="26318" y="2778"/>
                    </a:lnTo>
                    <a:lnTo>
                      <a:pt x="25274" y="3211"/>
                    </a:lnTo>
                    <a:lnTo>
                      <a:pt x="24230" y="3664"/>
                    </a:lnTo>
                    <a:lnTo>
                      <a:pt x="23166" y="4137"/>
                    </a:lnTo>
                    <a:lnTo>
                      <a:pt x="22102" y="4649"/>
                    </a:lnTo>
                    <a:lnTo>
                      <a:pt x="21019" y="5181"/>
                    </a:lnTo>
                    <a:lnTo>
                      <a:pt x="19955" y="5732"/>
                    </a:lnTo>
                    <a:lnTo>
                      <a:pt x="18872" y="6323"/>
                    </a:lnTo>
                    <a:lnTo>
                      <a:pt x="17769" y="6934"/>
                    </a:lnTo>
                    <a:lnTo>
                      <a:pt x="16803" y="7505"/>
                    </a:lnTo>
                    <a:lnTo>
                      <a:pt x="15858" y="8096"/>
                    </a:lnTo>
                    <a:lnTo>
                      <a:pt x="14932" y="8687"/>
                    </a:lnTo>
                    <a:lnTo>
                      <a:pt x="14026" y="9278"/>
                    </a:lnTo>
                    <a:lnTo>
                      <a:pt x="13140" y="9869"/>
                    </a:lnTo>
                    <a:lnTo>
                      <a:pt x="12273" y="10480"/>
                    </a:lnTo>
                    <a:lnTo>
                      <a:pt x="11426" y="11090"/>
                    </a:lnTo>
                    <a:lnTo>
                      <a:pt x="10618" y="11701"/>
                    </a:lnTo>
                    <a:lnTo>
                      <a:pt x="9811" y="12331"/>
                    </a:lnTo>
                    <a:lnTo>
                      <a:pt x="9042" y="12962"/>
                    </a:lnTo>
                    <a:lnTo>
                      <a:pt x="8313" y="13572"/>
                    </a:lnTo>
                    <a:lnTo>
                      <a:pt x="7604" y="14202"/>
                    </a:lnTo>
                    <a:lnTo>
                      <a:pt x="6915" y="14833"/>
                    </a:lnTo>
                    <a:lnTo>
                      <a:pt x="6245" y="15443"/>
                    </a:lnTo>
                    <a:lnTo>
                      <a:pt x="5615" y="16074"/>
                    </a:lnTo>
                    <a:lnTo>
                      <a:pt x="5024" y="16704"/>
                    </a:lnTo>
                    <a:lnTo>
                      <a:pt x="4453" y="17315"/>
                    </a:lnTo>
                    <a:lnTo>
                      <a:pt x="3901" y="17925"/>
                    </a:lnTo>
                    <a:lnTo>
                      <a:pt x="3409" y="18536"/>
                    </a:lnTo>
                    <a:lnTo>
                      <a:pt x="2916" y="19147"/>
                    </a:lnTo>
                    <a:lnTo>
                      <a:pt x="2483" y="19738"/>
                    </a:lnTo>
                    <a:lnTo>
                      <a:pt x="2069" y="20329"/>
                    </a:lnTo>
                    <a:lnTo>
                      <a:pt x="1695" y="20920"/>
                    </a:lnTo>
                    <a:lnTo>
                      <a:pt x="1360" y="21491"/>
                    </a:lnTo>
                    <a:lnTo>
                      <a:pt x="1045" y="22062"/>
                    </a:lnTo>
                    <a:lnTo>
                      <a:pt x="789" y="22633"/>
                    </a:lnTo>
                    <a:lnTo>
                      <a:pt x="552" y="23185"/>
                    </a:lnTo>
                    <a:lnTo>
                      <a:pt x="355" y="23736"/>
                    </a:lnTo>
                    <a:lnTo>
                      <a:pt x="198" y="24268"/>
                    </a:lnTo>
                    <a:lnTo>
                      <a:pt x="99" y="24800"/>
                    </a:lnTo>
                    <a:lnTo>
                      <a:pt x="20" y="25312"/>
                    </a:lnTo>
                    <a:lnTo>
                      <a:pt x="1" y="25805"/>
                    </a:lnTo>
                    <a:lnTo>
                      <a:pt x="20" y="26100"/>
                    </a:lnTo>
                    <a:lnTo>
                      <a:pt x="40" y="26396"/>
                    </a:lnTo>
                    <a:lnTo>
                      <a:pt x="80" y="26671"/>
                    </a:lnTo>
                    <a:lnTo>
                      <a:pt x="139" y="26947"/>
                    </a:lnTo>
                    <a:lnTo>
                      <a:pt x="217" y="27223"/>
                    </a:lnTo>
                    <a:lnTo>
                      <a:pt x="316" y="27479"/>
                    </a:lnTo>
                    <a:lnTo>
                      <a:pt x="434" y="27735"/>
                    </a:lnTo>
                    <a:lnTo>
                      <a:pt x="552" y="27991"/>
                    </a:lnTo>
                    <a:lnTo>
                      <a:pt x="769" y="28306"/>
                    </a:lnTo>
                    <a:lnTo>
                      <a:pt x="1005" y="28622"/>
                    </a:lnTo>
                    <a:lnTo>
                      <a:pt x="1281" y="28897"/>
                    </a:lnTo>
                    <a:lnTo>
                      <a:pt x="1577" y="29153"/>
                    </a:lnTo>
                    <a:lnTo>
                      <a:pt x="1813" y="29331"/>
                    </a:lnTo>
                    <a:lnTo>
                      <a:pt x="2069" y="29488"/>
                    </a:lnTo>
                    <a:lnTo>
                      <a:pt x="2325" y="29646"/>
                    </a:lnTo>
                    <a:lnTo>
                      <a:pt x="2601" y="29784"/>
                    </a:lnTo>
                    <a:lnTo>
                      <a:pt x="2896" y="29902"/>
                    </a:lnTo>
                    <a:lnTo>
                      <a:pt x="3192" y="30020"/>
                    </a:lnTo>
                    <a:lnTo>
                      <a:pt x="3507" y="30119"/>
                    </a:lnTo>
                    <a:lnTo>
                      <a:pt x="3822" y="30217"/>
                    </a:lnTo>
                    <a:lnTo>
                      <a:pt x="4157" y="30296"/>
                    </a:lnTo>
                    <a:lnTo>
                      <a:pt x="4492" y="30355"/>
                    </a:lnTo>
                    <a:lnTo>
                      <a:pt x="4847" y="30414"/>
                    </a:lnTo>
                    <a:lnTo>
                      <a:pt x="5221" y="30454"/>
                    </a:lnTo>
                    <a:lnTo>
                      <a:pt x="5969" y="30513"/>
                    </a:lnTo>
                    <a:lnTo>
                      <a:pt x="6757" y="30532"/>
                    </a:lnTo>
                    <a:lnTo>
                      <a:pt x="7269" y="30532"/>
                    </a:lnTo>
                    <a:lnTo>
                      <a:pt x="7782" y="30513"/>
                    </a:lnTo>
                    <a:lnTo>
                      <a:pt x="8294" y="30473"/>
                    </a:lnTo>
                    <a:lnTo>
                      <a:pt x="8845" y="30434"/>
                    </a:lnTo>
                    <a:lnTo>
                      <a:pt x="9397" y="30355"/>
                    </a:lnTo>
                    <a:lnTo>
                      <a:pt x="9948" y="30276"/>
                    </a:lnTo>
                    <a:lnTo>
                      <a:pt x="11111" y="30079"/>
                    </a:lnTo>
                    <a:lnTo>
                      <a:pt x="12017" y="29902"/>
                    </a:lnTo>
                    <a:lnTo>
                      <a:pt x="12923" y="29685"/>
                    </a:lnTo>
                    <a:lnTo>
                      <a:pt x="13868" y="29429"/>
                    </a:lnTo>
                    <a:lnTo>
                      <a:pt x="14834" y="29153"/>
                    </a:lnTo>
                    <a:lnTo>
                      <a:pt x="15818" y="28858"/>
                    </a:lnTo>
                    <a:lnTo>
                      <a:pt x="16803" y="28523"/>
                    </a:lnTo>
                    <a:lnTo>
                      <a:pt x="17828" y="28149"/>
                    </a:lnTo>
                    <a:lnTo>
                      <a:pt x="18852" y="27755"/>
                    </a:lnTo>
                    <a:lnTo>
                      <a:pt x="19876" y="27341"/>
                    </a:lnTo>
                    <a:lnTo>
                      <a:pt x="20940" y="26888"/>
                    </a:lnTo>
                    <a:lnTo>
                      <a:pt x="22004" y="26396"/>
                    </a:lnTo>
                    <a:lnTo>
                      <a:pt x="23067" y="25903"/>
                    </a:lnTo>
                    <a:lnTo>
                      <a:pt x="24131" y="25371"/>
                    </a:lnTo>
                    <a:lnTo>
                      <a:pt x="25215" y="24800"/>
                    </a:lnTo>
                    <a:lnTo>
                      <a:pt x="26298" y="24209"/>
                    </a:lnTo>
                    <a:lnTo>
                      <a:pt x="27401" y="23599"/>
                    </a:lnTo>
                    <a:lnTo>
                      <a:pt x="28366" y="23027"/>
                    </a:lnTo>
                    <a:lnTo>
                      <a:pt x="29312" y="22456"/>
                    </a:lnTo>
                    <a:lnTo>
                      <a:pt x="30238" y="21865"/>
                    </a:lnTo>
                    <a:lnTo>
                      <a:pt x="31144" y="21274"/>
                    </a:lnTo>
                    <a:lnTo>
                      <a:pt x="32030" y="20664"/>
                    </a:lnTo>
                    <a:lnTo>
                      <a:pt x="32897" y="20053"/>
                    </a:lnTo>
                    <a:lnTo>
                      <a:pt x="33744" y="19442"/>
                    </a:lnTo>
                    <a:lnTo>
                      <a:pt x="34551" y="18832"/>
                    </a:lnTo>
                    <a:lnTo>
                      <a:pt x="35339" y="18201"/>
                    </a:lnTo>
                    <a:lnTo>
                      <a:pt x="36108" y="17591"/>
                    </a:lnTo>
                    <a:lnTo>
                      <a:pt x="36856" y="16960"/>
                    </a:lnTo>
                    <a:lnTo>
                      <a:pt x="37565" y="16330"/>
                    </a:lnTo>
                    <a:lnTo>
                      <a:pt x="38255" y="15719"/>
                    </a:lnTo>
                    <a:lnTo>
                      <a:pt x="38924" y="15089"/>
                    </a:lnTo>
                    <a:lnTo>
                      <a:pt x="39555" y="14459"/>
                    </a:lnTo>
                    <a:lnTo>
                      <a:pt x="40146" y="13848"/>
                    </a:lnTo>
                    <a:lnTo>
                      <a:pt x="40717" y="13218"/>
                    </a:lnTo>
                    <a:lnTo>
                      <a:pt x="41249" y="12607"/>
                    </a:lnTo>
                    <a:lnTo>
                      <a:pt x="41761" y="11996"/>
                    </a:lnTo>
                    <a:lnTo>
                      <a:pt x="42234" y="11405"/>
                    </a:lnTo>
                    <a:lnTo>
                      <a:pt x="42687" y="10795"/>
                    </a:lnTo>
                    <a:lnTo>
                      <a:pt x="43100" y="10204"/>
                    </a:lnTo>
                    <a:lnTo>
                      <a:pt x="43475" y="9613"/>
                    </a:lnTo>
                    <a:lnTo>
                      <a:pt x="43810" y="9042"/>
                    </a:lnTo>
                    <a:lnTo>
                      <a:pt x="44125" y="8470"/>
                    </a:lnTo>
                    <a:lnTo>
                      <a:pt x="44381" y="7899"/>
                    </a:lnTo>
                    <a:lnTo>
                      <a:pt x="44617" y="7348"/>
                    </a:lnTo>
                    <a:lnTo>
                      <a:pt x="44814" y="6816"/>
                    </a:lnTo>
                    <a:lnTo>
                      <a:pt x="44952" y="6284"/>
                    </a:lnTo>
                    <a:lnTo>
                      <a:pt x="45070" y="5752"/>
                    </a:lnTo>
                    <a:lnTo>
                      <a:pt x="45129" y="5240"/>
                    </a:lnTo>
                    <a:lnTo>
                      <a:pt x="45169" y="4728"/>
                    </a:lnTo>
                    <a:lnTo>
                      <a:pt x="45149" y="4432"/>
                    </a:lnTo>
                    <a:lnTo>
                      <a:pt x="45129" y="4156"/>
                    </a:lnTo>
                    <a:lnTo>
                      <a:pt x="45090" y="3861"/>
                    </a:lnTo>
                    <a:lnTo>
                      <a:pt x="45031" y="3585"/>
                    </a:lnTo>
                    <a:lnTo>
                      <a:pt x="44952" y="3329"/>
                    </a:lnTo>
                    <a:lnTo>
                      <a:pt x="44854" y="3053"/>
                    </a:lnTo>
                    <a:lnTo>
                      <a:pt x="44735" y="2797"/>
                    </a:lnTo>
                    <a:lnTo>
                      <a:pt x="44617" y="2561"/>
                    </a:lnTo>
                    <a:lnTo>
                      <a:pt x="44401" y="2226"/>
                    </a:lnTo>
                    <a:lnTo>
                      <a:pt x="44164" y="1930"/>
                    </a:lnTo>
                    <a:lnTo>
                      <a:pt x="43888" y="1635"/>
                    </a:lnTo>
                    <a:lnTo>
                      <a:pt x="43593" y="1379"/>
                    </a:lnTo>
                    <a:lnTo>
                      <a:pt x="43357" y="1202"/>
                    </a:lnTo>
                    <a:lnTo>
                      <a:pt x="43100" y="1044"/>
                    </a:lnTo>
                    <a:lnTo>
                      <a:pt x="42844" y="886"/>
                    </a:lnTo>
                    <a:lnTo>
                      <a:pt x="42569" y="749"/>
                    </a:lnTo>
                    <a:lnTo>
                      <a:pt x="42273" y="630"/>
                    </a:lnTo>
                    <a:lnTo>
                      <a:pt x="41978" y="512"/>
                    </a:lnTo>
                    <a:lnTo>
                      <a:pt x="41663" y="414"/>
                    </a:lnTo>
                    <a:lnTo>
                      <a:pt x="41347" y="335"/>
                    </a:lnTo>
                    <a:lnTo>
                      <a:pt x="41012" y="256"/>
                    </a:lnTo>
                    <a:lnTo>
                      <a:pt x="40658" y="177"/>
                    </a:lnTo>
                    <a:lnTo>
                      <a:pt x="40303" y="118"/>
                    </a:lnTo>
                    <a:lnTo>
                      <a:pt x="39949" y="79"/>
                    </a:lnTo>
                    <a:lnTo>
                      <a:pt x="39200" y="20"/>
                    </a:lnTo>
                    <a:lnTo>
                      <a:pt x="3841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13"/>
              <p:cNvSpPr/>
              <p:nvPr/>
            </p:nvSpPr>
            <p:spPr>
              <a:xfrm>
                <a:off x="2752175" y="478425"/>
                <a:ext cx="638750" cy="638750"/>
              </a:xfrm>
              <a:custGeom>
                <a:avLst/>
                <a:gdLst/>
                <a:ahLst/>
                <a:cxnLst/>
                <a:rect l="l" t="t" r="r" b="b"/>
                <a:pathLst>
                  <a:path w="25550" h="25550" extrusionOk="0">
                    <a:moveTo>
                      <a:pt x="12411" y="1"/>
                    </a:moveTo>
                    <a:lnTo>
                      <a:pt x="11800" y="20"/>
                    </a:lnTo>
                    <a:lnTo>
                      <a:pt x="11189" y="99"/>
                    </a:lnTo>
                    <a:lnTo>
                      <a:pt x="10579" y="178"/>
                    </a:lnTo>
                    <a:lnTo>
                      <a:pt x="9968" y="296"/>
                    </a:lnTo>
                    <a:lnTo>
                      <a:pt x="9377" y="454"/>
                    </a:lnTo>
                    <a:lnTo>
                      <a:pt x="8786" y="631"/>
                    </a:lnTo>
                    <a:lnTo>
                      <a:pt x="8215" y="828"/>
                    </a:lnTo>
                    <a:lnTo>
                      <a:pt x="7644" y="1064"/>
                    </a:lnTo>
                    <a:lnTo>
                      <a:pt x="7092" y="1321"/>
                    </a:lnTo>
                    <a:lnTo>
                      <a:pt x="6541" y="1616"/>
                    </a:lnTo>
                    <a:lnTo>
                      <a:pt x="6028" y="1911"/>
                    </a:lnTo>
                    <a:lnTo>
                      <a:pt x="5497" y="2266"/>
                    </a:lnTo>
                    <a:lnTo>
                      <a:pt x="5004" y="2621"/>
                    </a:lnTo>
                    <a:lnTo>
                      <a:pt x="4531" y="3015"/>
                    </a:lnTo>
                    <a:lnTo>
                      <a:pt x="4059" y="3428"/>
                    </a:lnTo>
                    <a:lnTo>
                      <a:pt x="3606" y="3862"/>
                    </a:lnTo>
                    <a:lnTo>
                      <a:pt x="3192" y="4315"/>
                    </a:lnTo>
                    <a:lnTo>
                      <a:pt x="2778" y="4807"/>
                    </a:lnTo>
                    <a:lnTo>
                      <a:pt x="2404" y="5300"/>
                    </a:lnTo>
                    <a:lnTo>
                      <a:pt x="2049" y="5831"/>
                    </a:lnTo>
                    <a:lnTo>
                      <a:pt x="1695" y="6383"/>
                    </a:lnTo>
                    <a:lnTo>
                      <a:pt x="1399" y="6954"/>
                    </a:lnTo>
                    <a:lnTo>
                      <a:pt x="1104" y="7545"/>
                    </a:lnTo>
                    <a:lnTo>
                      <a:pt x="848" y="8156"/>
                    </a:lnTo>
                    <a:lnTo>
                      <a:pt x="631" y="8766"/>
                    </a:lnTo>
                    <a:lnTo>
                      <a:pt x="454" y="9377"/>
                    </a:lnTo>
                    <a:lnTo>
                      <a:pt x="296" y="10007"/>
                    </a:lnTo>
                    <a:lnTo>
                      <a:pt x="178" y="10618"/>
                    </a:lnTo>
                    <a:lnTo>
                      <a:pt x="80" y="11248"/>
                    </a:lnTo>
                    <a:lnTo>
                      <a:pt x="20" y="11879"/>
                    </a:lnTo>
                    <a:lnTo>
                      <a:pt x="1" y="12489"/>
                    </a:lnTo>
                    <a:lnTo>
                      <a:pt x="1" y="13120"/>
                    </a:lnTo>
                    <a:lnTo>
                      <a:pt x="20" y="13730"/>
                    </a:lnTo>
                    <a:lnTo>
                      <a:pt x="99" y="14341"/>
                    </a:lnTo>
                    <a:lnTo>
                      <a:pt x="178" y="14952"/>
                    </a:lnTo>
                    <a:lnTo>
                      <a:pt x="296" y="15562"/>
                    </a:lnTo>
                    <a:lnTo>
                      <a:pt x="454" y="16153"/>
                    </a:lnTo>
                    <a:lnTo>
                      <a:pt x="631" y="16744"/>
                    </a:lnTo>
                    <a:lnTo>
                      <a:pt x="828" y="17316"/>
                    </a:lnTo>
                    <a:lnTo>
                      <a:pt x="1064" y="17887"/>
                    </a:lnTo>
                    <a:lnTo>
                      <a:pt x="1321" y="18438"/>
                    </a:lnTo>
                    <a:lnTo>
                      <a:pt x="1616" y="18990"/>
                    </a:lnTo>
                    <a:lnTo>
                      <a:pt x="1931" y="19522"/>
                    </a:lnTo>
                    <a:lnTo>
                      <a:pt x="2266" y="20034"/>
                    </a:lnTo>
                    <a:lnTo>
                      <a:pt x="2621" y="20526"/>
                    </a:lnTo>
                    <a:lnTo>
                      <a:pt x="3015" y="21019"/>
                    </a:lnTo>
                    <a:lnTo>
                      <a:pt x="3428" y="21472"/>
                    </a:lnTo>
                    <a:lnTo>
                      <a:pt x="3862" y="21925"/>
                    </a:lnTo>
                    <a:lnTo>
                      <a:pt x="4315" y="22339"/>
                    </a:lnTo>
                    <a:lnTo>
                      <a:pt x="4807" y="22752"/>
                    </a:lnTo>
                    <a:lnTo>
                      <a:pt x="5300" y="23126"/>
                    </a:lnTo>
                    <a:lnTo>
                      <a:pt x="5831" y="23501"/>
                    </a:lnTo>
                    <a:lnTo>
                      <a:pt x="6383" y="23836"/>
                    </a:lnTo>
                    <a:lnTo>
                      <a:pt x="6954" y="24131"/>
                    </a:lnTo>
                    <a:lnTo>
                      <a:pt x="7545" y="24427"/>
                    </a:lnTo>
                    <a:lnTo>
                      <a:pt x="8156" y="24683"/>
                    </a:lnTo>
                    <a:lnTo>
                      <a:pt x="8766" y="24899"/>
                    </a:lnTo>
                    <a:lnTo>
                      <a:pt x="9377" y="25077"/>
                    </a:lnTo>
                    <a:lnTo>
                      <a:pt x="10007" y="25234"/>
                    </a:lnTo>
                    <a:lnTo>
                      <a:pt x="10618" y="25352"/>
                    </a:lnTo>
                    <a:lnTo>
                      <a:pt x="11248" y="25451"/>
                    </a:lnTo>
                    <a:lnTo>
                      <a:pt x="11879" y="25510"/>
                    </a:lnTo>
                    <a:lnTo>
                      <a:pt x="12489" y="25549"/>
                    </a:lnTo>
                    <a:lnTo>
                      <a:pt x="13120" y="25530"/>
                    </a:lnTo>
                    <a:lnTo>
                      <a:pt x="13730" y="25510"/>
                    </a:lnTo>
                    <a:lnTo>
                      <a:pt x="14341" y="25451"/>
                    </a:lnTo>
                    <a:lnTo>
                      <a:pt x="14952" y="25352"/>
                    </a:lnTo>
                    <a:lnTo>
                      <a:pt x="15562" y="25234"/>
                    </a:lnTo>
                    <a:lnTo>
                      <a:pt x="16153" y="25077"/>
                    </a:lnTo>
                    <a:lnTo>
                      <a:pt x="16744" y="24899"/>
                    </a:lnTo>
                    <a:lnTo>
                      <a:pt x="17315" y="24702"/>
                    </a:lnTo>
                    <a:lnTo>
                      <a:pt x="17887" y="24466"/>
                    </a:lnTo>
                    <a:lnTo>
                      <a:pt x="18438" y="24210"/>
                    </a:lnTo>
                    <a:lnTo>
                      <a:pt x="18990" y="23934"/>
                    </a:lnTo>
                    <a:lnTo>
                      <a:pt x="19522" y="23619"/>
                    </a:lnTo>
                    <a:lnTo>
                      <a:pt x="20034" y="23284"/>
                    </a:lnTo>
                    <a:lnTo>
                      <a:pt x="20526" y="22910"/>
                    </a:lnTo>
                    <a:lnTo>
                      <a:pt x="21019" y="22536"/>
                    </a:lnTo>
                    <a:lnTo>
                      <a:pt x="21472" y="22122"/>
                    </a:lnTo>
                    <a:lnTo>
                      <a:pt x="21925" y="21669"/>
                    </a:lnTo>
                    <a:lnTo>
                      <a:pt x="22358" y="21216"/>
                    </a:lnTo>
                    <a:lnTo>
                      <a:pt x="22752" y="20743"/>
                    </a:lnTo>
                    <a:lnTo>
                      <a:pt x="23126" y="20231"/>
                    </a:lnTo>
                    <a:lnTo>
                      <a:pt x="23501" y="19699"/>
                    </a:lnTo>
                    <a:lnTo>
                      <a:pt x="23836" y="19147"/>
                    </a:lnTo>
                    <a:lnTo>
                      <a:pt x="24151" y="18576"/>
                    </a:lnTo>
                    <a:lnTo>
                      <a:pt x="24427" y="17985"/>
                    </a:lnTo>
                    <a:lnTo>
                      <a:pt x="24683" y="17375"/>
                    </a:lnTo>
                    <a:lnTo>
                      <a:pt x="24899" y="16764"/>
                    </a:lnTo>
                    <a:lnTo>
                      <a:pt x="25077" y="16153"/>
                    </a:lnTo>
                    <a:lnTo>
                      <a:pt x="25234" y="15523"/>
                    </a:lnTo>
                    <a:lnTo>
                      <a:pt x="25372" y="14912"/>
                    </a:lnTo>
                    <a:lnTo>
                      <a:pt x="25451" y="14282"/>
                    </a:lnTo>
                    <a:lnTo>
                      <a:pt x="25510" y="13671"/>
                    </a:lnTo>
                    <a:lnTo>
                      <a:pt x="25549" y="13041"/>
                    </a:lnTo>
                    <a:lnTo>
                      <a:pt x="25530" y="12411"/>
                    </a:lnTo>
                    <a:lnTo>
                      <a:pt x="25510" y="11800"/>
                    </a:lnTo>
                    <a:lnTo>
                      <a:pt x="25451" y="11189"/>
                    </a:lnTo>
                    <a:lnTo>
                      <a:pt x="25352" y="10579"/>
                    </a:lnTo>
                    <a:lnTo>
                      <a:pt x="25234" y="9968"/>
                    </a:lnTo>
                    <a:lnTo>
                      <a:pt x="25077" y="9377"/>
                    </a:lnTo>
                    <a:lnTo>
                      <a:pt x="24899" y="8786"/>
                    </a:lnTo>
                    <a:lnTo>
                      <a:pt x="24702" y="8215"/>
                    </a:lnTo>
                    <a:lnTo>
                      <a:pt x="24466" y="7644"/>
                    </a:lnTo>
                    <a:lnTo>
                      <a:pt x="24210" y="7092"/>
                    </a:lnTo>
                    <a:lnTo>
                      <a:pt x="23934" y="6541"/>
                    </a:lnTo>
                    <a:lnTo>
                      <a:pt x="23619" y="6028"/>
                    </a:lnTo>
                    <a:lnTo>
                      <a:pt x="23284" y="5497"/>
                    </a:lnTo>
                    <a:lnTo>
                      <a:pt x="22910" y="5004"/>
                    </a:lnTo>
                    <a:lnTo>
                      <a:pt x="22536" y="4531"/>
                    </a:lnTo>
                    <a:lnTo>
                      <a:pt x="22122" y="4059"/>
                    </a:lnTo>
                    <a:lnTo>
                      <a:pt x="21688" y="3606"/>
                    </a:lnTo>
                    <a:lnTo>
                      <a:pt x="21216" y="3192"/>
                    </a:lnTo>
                    <a:lnTo>
                      <a:pt x="20743" y="2778"/>
                    </a:lnTo>
                    <a:lnTo>
                      <a:pt x="20231" y="2404"/>
                    </a:lnTo>
                    <a:lnTo>
                      <a:pt x="19699" y="2030"/>
                    </a:lnTo>
                    <a:lnTo>
                      <a:pt x="19147" y="1695"/>
                    </a:lnTo>
                    <a:lnTo>
                      <a:pt x="18576" y="1399"/>
                    </a:lnTo>
                    <a:lnTo>
                      <a:pt x="17985" y="1104"/>
                    </a:lnTo>
                    <a:lnTo>
                      <a:pt x="17375" y="848"/>
                    </a:lnTo>
                    <a:lnTo>
                      <a:pt x="16764" y="631"/>
                    </a:lnTo>
                    <a:lnTo>
                      <a:pt x="16153" y="454"/>
                    </a:lnTo>
                    <a:lnTo>
                      <a:pt x="15523" y="296"/>
                    </a:lnTo>
                    <a:lnTo>
                      <a:pt x="14912" y="178"/>
                    </a:lnTo>
                    <a:lnTo>
                      <a:pt x="14282" y="80"/>
                    </a:lnTo>
                    <a:lnTo>
                      <a:pt x="13671" y="20"/>
                    </a:lnTo>
                    <a:lnTo>
                      <a:pt x="13041"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13"/>
              <p:cNvSpPr/>
              <p:nvPr/>
            </p:nvSpPr>
            <p:spPr>
              <a:xfrm>
                <a:off x="2709350" y="435575"/>
                <a:ext cx="723925" cy="723950"/>
              </a:xfrm>
              <a:custGeom>
                <a:avLst/>
                <a:gdLst/>
                <a:ahLst/>
                <a:cxnLst/>
                <a:rect l="l" t="t" r="r" b="b"/>
                <a:pathLst>
                  <a:path w="28957" h="28958" extrusionOk="0">
                    <a:moveTo>
                      <a:pt x="14754" y="1715"/>
                    </a:moveTo>
                    <a:lnTo>
                      <a:pt x="15384" y="1734"/>
                    </a:lnTo>
                    <a:lnTo>
                      <a:pt x="15995" y="1794"/>
                    </a:lnTo>
                    <a:lnTo>
                      <a:pt x="16625" y="1892"/>
                    </a:lnTo>
                    <a:lnTo>
                      <a:pt x="17236" y="2010"/>
                    </a:lnTo>
                    <a:lnTo>
                      <a:pt x="17866" y="2168"/>
                    </a:lnTo>
                    <a:lnTo>
                      <a:pt x="18477" y="2345"/>
                    </a:lnTo>
                    <a:lnTo>
                      <a:pt x="19088" y="2562"/>
                    </a:lnTo>
                    <a:lnTo>
                      <a:pt x="19698" y="2818"/>
                    </a:lnTo>
                    <a:lnTo>
                      <a:pt x="20289" y="3113"/>
                    </a:lnTo>
                    <a:lnTo>
                      <a:pt x="20860" y="3409"/>
                    </a:lnTo>
                    <a:lnTo>
                      <a:pt x="21412" y="3744"/>
                    </a:lnTo>
                    <a:lnTo>
                      <a:pt x="21944" y="4118"/>
                    </a:lnTo>
                    <a:lnTo>
                      <a:pt x="22456" y="4492"/>
                    </a:lnTo>
                    <a:lnTo>
                      <a:pt x="22929" y="4906"/>
                    </a:lnTo>
                    <a:lnTo>
                      <a:pt x="23401" y="5320"/>
                    </a:lnTo>
                    <a:lnTo>
                      <a:pt x="23835" y="5773"/>
                    </a:lnTo>
                    <a:lnTo>
                      <a:pt x="24249" y="6245"/>
                    </a:lnTo>
                    <a:lnTo>
                      <a:pt x="24623" y="6718"/>
                    </a:lnTo>
                    <a:lnTo>
                      <a:pt x="24997" y="7211"/>
                    </a:lnTo>
                    <a:lnTo>
                      <a:pt x="25332" y="7742"/>
                    </a:lnTo>
                    <a:lnTo>
                      <a:pt x="25647" y="8255"/>
                    </a:lnTo>
                    <a:lnTo>
                      <a:pt x="25923" y="8806"/>
                    </a:lnTo>
                    <a:lnTo>
                      <a:pt x="26179" y="9358"/>
                    </a:lnTo>
                    <a:lnTo>
                      <a:pt x="26415" y="9929"/>
                    </a:lnTo>
                    <a:lnTo>
                      <a:pt x="26612" y="10500"/>
                    </a:lnTo>
                    <a:lnTo>
                      <a:pt x="26790" y="11091"/>
                    </a:lnTo>
                    <a:lnTo>
                      <a:pt x="26947" y="11682"/>
                    </a:lnTo>
                    <a:lnTo>
                      <a:pt x="27065" y="12293"/>
                    </a:lnTo>
                    <a:lnTo>
                      <a:pt x="27164" y="12903"/>
                    </a:lnTo>
                    <a:lnTo>
                      <a:pt x="27223" y="13514"/>
                    </a:lnTo>
                    <a:lnTo>
                      <a:pt x="27243" y="14125"/>
                    </a:lnTo>
                    <a:lnTo>
                      <a:pt x="27262" y="14755"/>
                    </a:lnTo>
                    <a:lnTo>
                      <a:pt x="27223" y="15385"/>
                    </a:lnTo>
                    <a:lnTo>
                      <a:pt x="27164" y="15996"/>
                    </a:lnTo>
                    <a:lnTo>
                      <a:pt x="27085" y="16626"/>
                    </a:lnTo>
                    <a:lnTo>
                      <a:pt x="26947" y="17237"/>
                    </a:lnTo>
                    <a:lnTo>
                      <a:pt x="26790" y="17867"/>
                    </a:lnTo>
                    <a:lnTo>
                      <a:pt x="26612" y="18478"/>
                    </a:lnTo>
                    <a:lnTo>
                      <a:pt x="26396" y="19089"/>
                    </a:lnTo>
                    <a:lnTo>
                      <a:pt x="26140" y="19699"/>
                    </a:lnTo>
                    <a:lnTo>
                      <a:pt x="25864" y="20290"/>
                    </a:lnTo>
                    <a:lnTo>
                      <a:pt x="25549" y="20861"/>
                    </a:lnTo>
                    <a:lnTo>
                      <a:pt x="25214" y="21413"/>
                    </a:lnTo>
                    <a:lnTo>
                      <a:pt x="24839" y="21945"/>
                    </a:lnTo>
                    <a:lnTo>
                      <a:pt x="24465" y="22457"/>
                    </a:lnTo>
                    <a:lnTo>
                      <a:pt x="24071" y="22930"/>
                    </a:lnTo>
                    <a:lnTo>
                      <a:pt x="23638" y="23383"/>
                    </a:lnTo>
                    <a:lnTo>
                      <a:pt x="23185" y="23836"/>
                    </a:lnTo>
                    <a:lnTo>
                      <a:pt x="22732" y="24250"/>
                    </a:lnTo>
                    <a:lnTo>
                      <a:pt x="22239" y="24624"/>
                    </a:lnTo>
                    <a:lnTo>
                      <a:pt x="21747" y="24998"/>
                    </a:lnTo>
                    <a:lnTo>
                      <a:pt x="21235" y="25333"/>
                    </a:lnTo>
                    <a:lnTo>
                      <a:pt x="20703" y="25648"/>
                    </a:lnTo>
                    <a:lnTo>
                      <a:pt x="20151" y="25924"/>
                    </a:lnTo>
                    <a:lnTo>
                      <a:pt x="19600" y="26180"/>
                    </a:lnTo>
                    <a:lnTo>
                      <a:pt x="19028" y="26416"/>
                    </a:lnTo>
                    <a:lnTo>
                      <a:pt x="18457" y="26613"/>
                    </a:lnTo>
                    <a:lnTo>
                      <a:pt x="17866" y="26791"/>
                    </a:lnTo>
                    <a:lnTo>
                      <a:pt x="17275" y="26948"/>
                    </a:lnTo>
                    <a:lnTo>
                      <a:pt x="16665" y="27066"/>
                    </a:lnTo>
                    <a:lnTo>
                      <a:pt x="16054" y="27165"/>
                    </a:lnTo>
                    <a:lnTo>
                      <a:pt x="15443" y="27224"/>
                    </a:lnTo>
                    <a:lnTo>
                      <a:pt x="14833" y="27244"/>
                    </a:lnTo>
                    <a:lnTo>
                      <a:pt x="14202" y="27263"/>
                    </a:lnTo>
                    <a:lnTo>
                      <a:pt x="13592" y="27224"/>
                    </a:lnTo>
                    <a:lnTo>
                      <a:pt x="12961" y="27165"/>
                    </a:lnTo>
                    <a:lnTo>
                      <a:pt x="12331" y="27066"/>
                    </a:lnTo>
                    <a:lnTo>
                      <a:pt x="11720" y="26948"/>
                    </a:lnTo>
                    <a:lnTo>
                      <a:pt x="11090" y="26791"/>
                    </a:lnTo>
                    <a:lnTo>
                      <a:pt x="10479" y="26613"/>
                    </a:lnTo>
                    <a:lnTo>
                      <a:pt x="9869" y="26397"/>
                    </a:lnTo>
                    <a:lnTo>
                      <a:pt x="9258" y="26141"/>
                    </a:lnTo>
                    <a:lnTo>
                      <a:pt x="8667" y="25845"/>
                    </a:lnTo>
                    <a:lnTo>
                      <a:pt x="8096" y="25550"/>
                    </a:lnTo>
                    <a:lnTo>
                      <a:pt x="7544" y="25215"/>
                    </a:lnTo>
                    <a:lnTo>
                      <a:pt x="7013" y="24840"/>
                    </a:lnTo>
                    <a:lnTo>
                      <a:pt x="6520" y="24466"/>
                    </a:lnTo>
                    <a:lnTo>
                      <a:pt x="6028" y="24053"/>
                    </a:lnTo>
                    <a:lnTo>
                      <a:pt x="5575" y="23639"/>
                    </a:lnTo>
                    <a:lnTo>
                      <a:pt x="5141" y="23186"/>
                    </a:lnTo>
                    <a:lnTo>
                      <a:pt x="4728" y="22733"/>
                    </a:lnTo>
                    <a:lnTo>
                      <a:pt x="4334" y="22240"/>
                    </a:lnTo>
                    <a:lnTo>
                      <a:pt x="3979" y="21748"/>
                    </a:lnTo>
                    <a:lnTo>
                      <a:pt x="3644" y="21236"/>
                    </a:lnTo>
                    <a:lnTo>
                      <a:pt x="3329" y="20704"/>
                    </a:lnTo>
                    <a:lnTo>
                      <a:pt x="3034" y="20152"/>
                    </a:lnTo>
                    <a:lnTo>
                      <a:pt x="2777" y="19601"/>
                    </a:lnTo>
                    <a:lnTo>
                      <a:pt x="2541" y="19030"/>
                    </a:lnTo>
                    <a:lnTo>
                      <a:pt x="2344" y="18458"/>
                    </a:lnTo>
                    <a:lnTo>
                      <a:pt x="2167" y="17867"/>
                    </a:lnTo>
                    <a:lnTo>
                      <a:pt x="2009" y="17276"/>
                    </a:lnTo>
                    <a:lnTo>
                      <a:pt x="1891" y="16666"/>
                    </a:lnTo>
                    <a:lnTo>
                      <a:pt x="1812" y="16055"/>
                    </a:lnTo>
                    <a:lnTo>
                      <a:pt x="1733" y="15444"/>
                    </a:lnTo>
                    <a:lnTo>
                      <a:pt x="1714" y="14834"/>
                    </a:lnTo>
                    <a:lnTo>
                      <a:pt x="1714" y="14203"/>
                    </a:lnTo>
                    <a:lnTo>
                      <a:pt x="1733" y="13593"/>
                    </a:lnTo>
                    <a:lnTo>
                      <a:pt x="1793" y="12962"/>
                    </a:lnTo>
                    <a:lnTo>
                      <a:pt x="1891" y="12332"/>
                    </a:lnTo>
                    <a:lnTo>
                      <a:pt x="2009" y="11721"/>
                    </a:lnTo>
                    <a:lnTo>
                      <a:pt x="2167" y="11091"/>
                    </a:lnTo>
                    <a:lnTo>
                      <a:pt x="2344" y="10480"/>
                    </a:lnTo>
                    <a:lnTo>
                      <a:pt x="2561" y="9870"/>
                    </a:lnTo>
                    <a:lnTo>
                      <a:pt x="2817" y="9259"/>
                    </a:lnTo>
                    <a:lnTo>
                      <a:pt x="3112" y="8668"/>
                    </a:lnTo>
                    <a:lnTo>
                      <a:pt x="3408" y="8097"/>
                    </a:lnTo>
                    <a:lnTo>
                      <a:pt x="3762" y="7545"/>
                    </a:lnTo>
                    <a:lnTo>
                      <a:pt x="4117" y="7014"/>
                    </a:lnTo>
                    <a:lnTo>
                      <a:pt x="4491" y="6521"/>
                    </a:lnTo>
                    <a:lnTo>
                      <a:pt x="4905" y="6029"/>
                    </a:lnTo>
                    <a:lnTo>
                      <a:pt x="5319" y="5576"/>
                    </a:lnTo>
                    <a:lnTo>
                      <a:pt x="5772" y="5142"/>
                    </a:lnTo>
                    <a:lnTo>
                      <a:pt x="6244" y="4729"/>
                    </a:lnTo>
                    <a:lnTo>
                      <a:pt x="6717" y="4335"/>
                    </a:lnTo>
                    <a:lnTo>
                      <a:pt x="7210" y="3980"/>
                    </a:lnTo>
                    <a:lnTo>
                      <a:pt x="7741" y="3625"/>
                    </a:lnTo>
                    <a:lnTo>
                      <a:pt x="8254" y="3330"/>
                    </a:lnTo>
                    <a:lnTo>
                      <a:pt x="8805" y="3035"/>
                    </a:lnTo>
                    <a:lnTo>
                      <a:pt x="9357" y="2778"/>
                    </a:lnTo>
                    <a:lnTo>
                      <a:pt x="9928" y="2542"/>
                    </a:lnTo>
                    <a:lnTo>
                      <a:pt x="10499" y="2345"/>
                    </a:lnTo>
                    <a:lnTo>
                      <a:pt x="11090" y="2168"/>
                    </a:lnTo>
                    <a:lnTo>
                      <a:pt x="11681" y="2010"/>
                    </a:lnTo>
                    <a:lnTo>
                      <a:pt x="12292" y="1892"/>
                    </a:lnTo>
                    <a:lnTo>
                      <a:pt x="12902" y="1813"/>
                    </a:lnTo>
                    <a:lnTo>
                      <a:pt x="13513" y="1734"/>
                    </a:lnTo>
                    <a:lnTo>
                      <a:pt x="14124" y="1715"/>
                    </a:lnTo>
                    <a:close/>
                    <a:moveTo>
                      <a:pt x="14084" y="1"/>
                    </a:moveTo>
                    <a:lnTo>
                      <a:pt x="13375" y="40"/>
                    </a:lnTo>
                    <a:lnTo>
                      <a:pt x="12686" y="99"/>
                    </a:lnTo>
                    <a:lnTo>
                      <a:pt x="11996" y="218"/>
                    </a:lnTo>
                    <a:lnTo>
                      <a:pt x="11307" y="356"/>
                    </a:lnTo>
                    <a:lnTo>
                      <a:pt x="10637" y="513"/>
                    </a:lnTo>
                    <a:lnTo>
                      <a:pt x="9967" y="710"/>
                    </a:lnTo>
                    <a:lnTo>
                      <a:pt x="9317" y="947"/>
                    </a:lnTo>
                    <a:lnTo>
                      <a:pt x="8667" y="1222"/>
                    </a:lnTo>
                    <a:lnTo>
                      <a:pt x="8037" y="1498"/>
                    </a:lnTo>
                    <a:lnTo>
                      <a:pt x="7426" y="1833"/>
                    </a:lnTo>
                    <a:lnTo>
                      <a:pt x="6835" y="2188"/>
                    </a:lnTo>
                    <a:lnTo>
                      <a:pt x="6244" y="2562"/>
                    </a:lnTo>
                    <a:lnTo>
                      <a:pt x="5673" y="2975"/>
                    </a:lnTo>
                    <a:lnTo>
                      <a:pt x="5141" y="3409"/>
                    </a:lnTo>
                    <a:lnTo>
                      <a:pt x="4609" y="3882"/>
                    </a:lnTo>
                    <a:lnTo>
                      <a:pt x="4097" y="4374"/>
                    </a:lnTo>
                    <a:lnTo>
                      <a:pt x="3624" y="4906"/>
                    </a:lnTo>
                    <a:lnTo>
                      <a:pt x="3152" y="5438"/>
                    </a:lnTo>
                    <a:lnTo>
                      <a:pt x="2718" y="6009"/>
                    </a:lnTo>
                    <a:lnTo>
                      <a:pt x="2324" y="6620"/>
                    </a:lnTo>
                    <a:lnTo>
                      <a:pt x="1930" y="7250"/>
                    </a:lnTo>
                    <a:lnTo>
                      <a:pt x="1576" y="7880"/>
                    </a:lnTo>
                    <a:lnTo>
                      <a:pt x="1261" y="8570"/>
                    </a:lnTo>
                    <a:lnTo>
                      <a:pt x="985" y="9259"/>
                    </a:lnTo>
                    <a:lnTo>
                      <a:pt x="729" y="9949"/>
                    </a:lnTo>
                    <a:lnTo>
                      <a:pt x="512" y="10638"/>
                    </a:lnTo>
                    <a:lnTo>
                      <a:pt x="335" y="11347"/>
                    </a:lnTo>
                    <a:lnTo>
                      <a:pt x="197" y="12056"/>
                    </a:lnTo>
                    <a:lnTo>
                      <a:pt x="98" y="12765"/>
                    </a:lnTo>
                    <a:lnTo>
                      <a:pt x="39" y="13475"/>
                    </a:lnTo>
                    <a:lnTo>
                      <a:pt x="0" y="14164"/>
                    </a:lnTo>
                    <a:lnTo>
                      <a:pt x="0" y="14873"/>
                    </a:lnTo>
                    <a:lnTo>
                      <a:pt x="39" y="15582"/>
                    </a:lnTo>
                    <a:lnTo>
                      <a:pt x="98" y="16272"/>
                    </a:lnTo>
                    <a:lnTo>
                      <a:pt x="217" y="16961"/>
                    </a:lnTo>
                    <a:lnTo>
                      <a:pt x="355" y="17651"/>
                    </a:lnTo>
                    <a:lnTo>
                      <a:pt x="512" y="18320"/>
                    </a:lnTo>
                    <a:lnTo>
                      <a:pt x="709" y="18990"/>
                    </a:lnTo>
                    <a:lnTo>
                      <a:pt x="946" y="19640"/>
                    </a:lnTo>
                    <a:lnTo>
                      <a:pt x="1221" y="20290"/>
                    </a:lnTo>
                    <a:lnTo>
                      <a:pt x="1497" y="20921"/>
                    </a:lnTo>
                    <a:lnTo>
                      <a:pt x="1832" y="21531"/>
                    </a:lnTo>
                    <a:lnTo>
                      <a:pt x="2187" y="22142"/>
                    </a:lnTo>
                    <a:lnTo>
                      <a:pt x="2561" y="22713"/>
                    </a:lnTo>
                    <a:lnTo>
                      <a:pt x="2974" y="23284"/>
                    </a:lnTo>
                    <a:lnTo>
                      <a:pt x="3408" y="23836"/>
                    </a:lnTo>
                    <a:lnTo>
                      <a:pt x="3881" y="24348"/>
                    </a:lnTo>
                    <a:lnTo>
                      <a:pt x="4373" y="24860"/>
                    </a:lnTo>
                    <a:lnTo>
                      <a:pt x="4905" y="25353"/>
                    </a:lnTo>
                    <a:lnTo>
                      <a:pt x="5437" y="25806"/>
                    </a:lnTo>
                    <a:lnTo>
                      <a:pt x="6028" y="26239"/>
                    </a:lnTo>
                    <a:lnTo>
                      <a:pt x="6619" y="26653"/>
                    </a:lnTo>
                    <a:lnTo>
                      <a:pt x="7249" y="27027"/>
                    </a:lnTo>
                    <a:lnTo>
                      <a:pt x="7899" y="27382"/>
                    </a:lnTo>
                    <a:lnTo>
                      <a:pt x="8569" y="27697"/>
                    </a:lnTo>
                    <a:lnTo>
                      <a:pt x="9258" y="27992"/>
                    </a:lnTo>
                    <a:lnTo>
                      <a:pt x="9948" y="28229"/>
                    </a:lnTo>
                    <a:lnTo>
                      <a:pt x="10637" y="28445"/>
                    </a:lnTo>
                    <a:lnTo>
                      <a:pt x="11346" y="28623"/>
                    </a:lnTo>
                    <a:lnTo>
                      <a:pt x="12055" y="28760"/>
                    </a:lnTo>
                    <a:lnTo>
                      <a:pt x="12764" y="28859"/>
                    </a:lnTo>
                    <a:lnTo>
                      <a:pt x="13474" y="28938"/>
                    </a:lnTo>
                    <a:lnTo>
                      <a:pt x="14163" y="28957"/>
                    </a:lnTo>
                    <a:lnTo>
                      <a:pt x="14872" y="28957"/>
                    </a:lnTo>
                    <a:lnTo>
                      <a:pt x="15581" y="28918"/>
                    </a:lnTo>
                    <a:lnTo>
                      <a:pt x="16271" y="28859"/>
                    </a:lnTo>
                    <a:lnTo>
                      <a:pt x="16960" y="28760"/>
                    </a:lnTo>
                    <a:lnTo>
                      <a:pt x="17650" y="28623"/>
                    </a:lnTo>
                    <a:lnTo>
                      <a:pt x="18319" y="28445"/>
                    </a:lnTo>
                    <a:lnTo>
                      <a:pt x="18989" y="28248"/>
                    </a:lnTo>
                    <a:lnTo>
                      <a:pt x="19639" y="28012"/>
                    </a:lnTo>
                    <a:lnTo>
                      <a:pt x="20289" y="27756"/>
                    </a:lnTo>
                    <a:lnTo>
                      <a:pt x="20920" y="27460"/>
                    </a:lnTo>
                    <a:lnTo>
                      <a:pt x="21530" y="27125"/>
                    </a:lnTo>
                    <a:lnTo>
                      <a:pt x="22141" y="26771"/>
                    </a:lnTo>
                    <a:lnTo>
                      <a:pt x="22712" y="26397"/>
                    </a:lnTo>
                    <a:lnTo>
                      <a:pt x="23283" y="25983"/>
                    </a:lnTo>
                    <a:lnTo>
                      <a:pt x="23835" y="25550"/>
                    </a:lnTo>
                    <a:lnTo>
                      <a:pt x="24347" y="25077"/>
                    </a:lnTo>
                    <a:lnTo>
                      <a:pt x="24859" y="24584"/>
                    </a:lnTo>
                    <a:lnTo>
                      <a:pt x="25352" y="24072"/>
                    </a:lnTo>
                    <a:lnTo>
                      <a:pt x="25805" y="23521"/>
                    </a:lnTo>
                    <a:lnTo>
                      <a:pt x="26238" y="22949"/>
                    </a:lnTo>
                    <a:lnTo>
                      <a:pt x="26652" y="22339"/>
                    </a:lnTo>
                    <a:lnTo>
                      <a:pt x="27026" y="21728"/>
                    </a:lnTo>
                    <a:lnTo>
                      <a:pt x="27381" y="21078"/>
                    </a:lnTo>
                    <a:lnTo>
                      <a:pt x="27696" y="20408"/>
                    </a:lnTo>
                    <a:lnTo>
                      <a:pt x="27991" y="19719"/>
                    </a:lnTo>
                    <a:lnTo>
                      <a:pt x="28228" y="19010"/>
                    </a:lnTo>
                    <a:lnTo>
                      <a:pt x="28444" y="18320"/>
                    </a:lnTo>
                    <a:lnTo>
                      <a:pt x="28622" y="17611"/>
                    </a:lnTo>
                    <a:lnTo>
                      <a:pt x="28759" y="16902"/>
                    </a:lnTo>
                    <a:lnTo>
                      <a:pt x="28858" y="16213"/>
                    </a:lnTo>
                    <a:lnTo>
                      <a:pt x="28937" y="15504"/>
                    </a:lnTo>
                    <a:lnTo>
                      <a:pt x="28956" y="14794"/>
                    </a:lnTo>
                    <a:lnTo>
                      <a:pt x="28956" y="14085"/>
                    </a:lnTo>
                    <a:lnTo>
                      <a:pt x="28917" y="13376"/>
                    </a:lnTo>
                    <a:lnTo>
                      <a:pt x="28858" y="12687"/>
                    </a:lnTo>
                    <a:lnTo>
                      <a:pt x="28759" y="11997"/>
                    </a:lnTo>
                    <a:lnTo>
                      <a:pt x="28622" y="11308"/>
                    </a:lnTo>
                    <a:lnTo>
                      <a:pt x="28444" y="10638"/>
                    </a:lnTo>
                    <a:lnTo>
                      <a:pt x="28247" y="9968"/>
                    </a:lnTo>
                    <a:lnTo>
                      <a:pt x="28011" y="9318"/>
                    </a:lnTo>
                    <a:lnTo>
                      <a:pt x="27755" y="8668"/>
                    </a:lnTo>
                    <a:lnTo>
                      <a:pt x="27459" y="8038"/>
                    </a:lnTo>
                    <a:lnTo>
                      <a:pt x="27124" y="7427"/>
                    </a:lnTo>
                    <a:lnTo>
                      <a:pt x="26770" y="6836"/>
                    </a:lnTo>
                    <a:lnTo>
                      <a:pt x="26396" y="6245"/>
                    </a:lnTo>
                    <a:lnTo>
                      <a:pt x="25982" y="5674"/>
                    </a:lnTo>
                    <a:lnTo>
                      <a:pt x="25549" y="5142"/>
                    </a:lnTo>
                    <a:lnTo>
                      <a:pt x="25076" y="4610"/>
                    </a:lnTo>
                    <a:lnTo>
                      <a:pt x="24583" y="4098"/>
                    </a:lnTo>
                    <a:lnTo>
                      <a:pt x="24071" y="3625"/>
                    </a:lnTo>
                    <a:lnTo>
                      <a:pt x="23520" y="3153"/>
                    </a:lnTo>
                    <a:lnTo>
                      <a:pt x="22948" y="2719"/>
                    </a:lnTo>
                    <a:lnTo>
                      <a:pt x="22338" y="2325"/>
                    </a:lnTo>
                    <a:lnTo>
                      <a:pt x="21727" y="1931"/>
                    </a:lnTo>
                    <a:lnTo>
                      <a:pt x="21077" y="1577"/>
                    </a:lnTo>
                    <a:lnTo>
                      <a:pt x="20407" y="1262"/>
                    </a:lnTo>
                    <a:lnTo>
                      <a:pt x="19718" y="966"/>
                    </a:lnTo>
                    <a:lnTo>
                      <a:pt x="19009" y="730"/>
                    </a:lnTo>
                    <a:lnTo>
                      <a:pt x="18319" y="513"/>
                    </a:lnTo>
                    <a:lnTo>
                      <a:pt x="17610" y="336"/>
                    </a:lnTo>
                    <a:lnTo>
                      <a:pt x="16901" y="198"/>
                    </a:lnTo>
                    <a:lnTo>
                      <a:pt x="16212" y="99"/>
                    </a:lnTo>
                    <a:lnTo>
                      <a:pt x="15502" y="21"/>
                    </a:lnTo>
                    <a:lnTo>
                      <a:pt x="14793"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13"/>
              <p:cNvSpPr/>
              <p:nvPr/>
            </p:nvSpPr>
            <p:spPr>
              <a:xfrm>
                <a:off x="2506450" y="484825"/>
                <a:ext cx="1115425" cy="701775"/>
              </a:xfrm>
              <a:custGeom>
                <a:avLst/>
                <a:gdLst/>
                <a:ahLst/>
                <a:cxnLst/>
                <a:rect l="l" t="t" r="r" b="b"/>
                <a:pathLst>
                  <a:path w="44617" h="28071" extrusionOk="0">
                    <a:moveTo>
                      <a:pt x="44065" y="1"/>
                    </a:moveTo>
                    <a:lnTo>
                      <a:pt x="43021" y="592"/>
                    </a:lnTo>
                    <a:lnTo>
                      <a:pt x="43100" y="769"/>
                    </a:lnTo>
                    <a:lnTo>
                      <a:pt x="43179" y="946"/>
                    </a:lnTo>
                    <a:lnTo>
                      <a:pt x="43258" y="1124"/>
                    </a:lnTo>
                    <a:lnTo>
                      <a:pt x="43297" y="1321"/>
                    </a:lnTo>
                    <a:lnTo>
                      <a:pt x="43356" y="1518"/>
                    </a:lnTo>
                    <a:lnTo>
                      <a:pt x="43376" y="1734"/>
                    </a:lnTo>
                    <a:lnTo>
                      <a:pt x="43396" y="1951"/>
                    </a:lnTo>
                    <a:lnTo>
                      <a:pt x="43396" y="2168"/>
                    </a:lnTo>
                    <a:lnTo>
                      <a:pt x="43396" y="2562"/>
                    </a:lnTo>
                    <a:lnTo>
                      <a:pt x="43336" y="2975"/>
                    </a:lnTo>
                    <a:lnTo>
                      <a:pt x="43238" y="3428"/>
                    </a:lnTo>
                    <a:lnTo>
                      <a:pt x="43100" y="3881"/>
                    </a:lnTo>
                    <a:lnTo>
                      <a:pt x="42962" y="4295"/>
                    </a:lnTo>
                    <a:lnTo>
                      <a:pt x="42785" y="4728"/>
                    </a:lnTo>
                    <a:lnTo>
                      <a:pt x="42588" y="5181"/>
                    </a:lnTo>
                    <a:lnTo>
                      <a:pt x="42351" y="5635"/>
                    </a:lnTo>
                    <a:lnTo>
                      <a:pt x="42095" y="6088"/>
                    </a:lnTo>
                    <a:lnTo>
                      <a:pt x="41800" y="6560"/>
                    </a:lnTo>
                    <a:lnTo>
                      <a:pt x="41485" y="7053"/>
                    </a:lnTo>
                    <a:lnTo>
                      <a:pt x="41150" y="7545"/>
                    </a:lnTo>
                    <a:lnTo>
                      <a:pt x="40598" y="8294"/>
                    </a:lnTo>
                    <a:lnTo>
                      <a:pt x="39968" y="9042"/>
                    </a:lnTo>
                    <a:lnTo>
                      <a:pt x="39298" y="9830"/>
                    </a:lnTo>
                    <a:lnTo>
                      <a:pt x="38569" y="10598"/>
                    </a:lnTo>
                    <a:lnTo>
                      <a:pt x="37801" y="11406"/>
                    </a:lnTo>
                    <a:lnTo>
                      <a:pt x="36974" y="12194"/>
                    </a:lnTo>
                    <a:lnTo>
                      <a:pt x="36087" y="13002"/>
                    </a:lnTo>
                    <a:lnTo>
                      <a:pt x="35162" y="13790"/>
                    </a:lnTo>
                    <a:lnTo>
                      <a:pt x="34196" y="14597"/>
                    </a:lnTo>
                    <a:lnTo>
                      <a:pt x="33172" y="15385"/>
                    </a:lnTo>
                    <a:lnTo>
                      <a:pt x="32108" y="16173"/>
                    </a:lnTo>
                    <a:lnTo>
                      <a:pt x="31005" y="16961"/>
                    </a:lnTo>
                    <a:lnTo>
                      <a:pt x="29883" y="17749"/>
                    </a:lnTo>
                    <a:lnTo>
                      <a:pt x="28701" y="18497"/>
                    </a:lnTo>
                    <a:lnTo>
                      <a:pt x="27479" y="19266"/>
                    </a:lnTo>
                    <a:lnTo>
                      <a:pt x="26238" y="19995"/>
                    </a:lnTo>
                    <a:lnTo>
                      <a:pt x="24879" y="20763"/>
                    </a:lnTo>
                    <a:lnTo>
                      <a:pt x="23500" y="21492"/>
                    </a:lnTo>
                    <a:lnTo>
                      <a:pt x="22141" y="22181"/>
                    </a:lnTo>
                    <a:lnTo>
                      <a:pt x="20762" y="22831"/>
                    </a:lnTo>
                    <a:lnTo>
                      <a:pt x="19403" y="23442"/>
                    </a:lnTo>
                    <a:lnTo>
                      <a:pt x="18044" y="24013"/>
                    </a:lnTo>
                    <a:lnTo>
                      <a:pt x="16704" y="24545"/>
                    </a:lnTo>
                    <a:lnTo>
                      <a:pt x="15404" y="25018"/>
                    </a:lnTo>
                    <a:lnTo>
                      <a:pt x="14104" y="25431"/>
                    </a:lnTo>
                    <a:lnTo>
                      <a:pt x="12844" y="25806"/>
                    </a:lnTo>
                    <a:lnTo>
                      <a:pt x="11622" y="26121"/>
                    </a:lnTo>
                    <a:lnTo>
                      <a:pt x="10440" y="26396"/>
                    </a:lnTo>
                    <a:lnTo>
                      <a:pt x="9869" y="26495"/>
                    </a:lnTo>
                    <a:lnTo>
                      <a:pt x="9298" y="26593"/>
                    </a:lnTo>
                    <a:lnTo>
                      <a:pt x="8746" y="26692"/>
                    </a:lnTo>
                    <a:lnTo>
                      <a:pt x="8195" y="26751"/>
                    </a:lnTo>
                    <a:lnTo>
                      <a:pt x="7683" y="26810"/>
                    </a:lnTo>
                    <a:lnTo>
                      <a:pt x="7170" y="26850"/>
                    </a:lnTo>
                    <a:lnTo>
                      <a:pt x="6678" y="26869"/>
                    </a:lnTo>
                    <a:lnTo>
                      <a:pt x="5713" y="26869"/>
                    </a:lnTo>
                    <a:lnTo>
                      <a:pt x="5260" y="26850"/>
                    </a:lnTo>
                    <a:lnTo>
                      <a:pt x="4807" y="26790"/>
                    </a:lnTo>
                    <a:lnTo>
                      <a:pt x="4393" y="26751"/>
                    </a:lnTo>
                    <a:lnTo>
                      <a:pt x="3999" y="26672"/>
                    </a:lnTo>
                    <a:lnTo>
                      <a:pt x="3605" y="26574"/>
                    </a:lnTo>
                    <a:lnTo>
                      <a:pt x="3251" y="26475"/>
                    </a:lnTo>
                    <a:lnTo>
                      <a:pt x="2916" y="26357"/>
                    </a:lnTo>
                    <a:lnTo>
                      <a:pt x="2601" y="26219"/>
                    </a:lnTo>
                    <a:lnTo>
                      <a:pt x="2325" y="26062"/>
                    </a:lnTo>
                    <a:lnTo>
                      <a:pt x="2049" y="25884"/>
                    </a:lnTo>
                    <a:lnTo>
                      <a:pt x="1813" y="25707"/>
                    </a:lnTo>
                    <a:lnTo>
                      <a:pt x="1576" y="25510"/>
                    </a:lnTo>
                    <a:lnTo>
                      <a:pt x="1379" y="25293"/>
                    </a:lnTo>
                    <a:lnTo>
                      <a:pt x="1202" y="25077"/>
                    </a:lnTo>
                    <a:lnTo>
                      <a:pt x="1044" y="24821"/>
                    </a:lnTo>
                    <a:lnTo>
                      <a:pt x="0" y="25431"/>
                    </a:lnTo>
                    <a:lnTo>
                      <a:pt x="217" y="25766"/>
                    </a:lnTo>
                    <a:lnTo>
                      <a:pt x="473" y="26081"/>
                    </a:lnTo>
                    <a:lnTo>
                      <a:pt x="749" y="26377"/>
                    </a:lnTo>
                    <a:lnTo>
                      <a:pt x="1044" y="26653"/>
                    </a:lnTo>
                    <a:lnTo>
                      <a:pt x="1281" y="26830"/>
                    </a:lnTo>
                    <a:lnTo>
                      <a:pt x="1537" y="27007"/>
                    </a:lnTo>
                    <a:lnTo>
                      <a:pt x="1813" y="27165"/>
                    </a:lnTo>
                    <a:lnTo>
                      <a:pt x="2088" y="27303"/>
                    </a:lnTo>
                    <a:lnTo>
                      <a:pt x="2384" y="27421"/>
                    </a:lnTo>
                    <a:lnTo>
                      <a:pt x="2679" y="27539"/>
                    </a:lnTo>
                    <a:lnTo>
                      <a:pt x="2994" y="27657"/>
                    </a:lnTo>
                    <a:lnTo>
                      <a:pt x="3310" y="27736"/>
                    </a:lnTo>
                    <a:lnTo>
                      <a:pt x="3625" y="27815"/>
                    </a:lnTo>
                    <a:lnTo>
                      <a:pt x="3979" y="27894"/>
                    </a:lnTo>
                    <a:lnTo>
                      <a:pt x="4314" y="27953"/>
                    </a:lnTo>
                    <a:lnTo>
                      <a:pt x="4669" y="27992"/>
                    </a:lnTo>
                    <a:lnTo>
                      <a:pt x="5417" y="28051"/>
                    </a:lnTo>
                    <a:lnTo>
                      <a:pt x="6186" y="28071"/>
                    </a:lnTo>
                    <a:lnTo>
                      <a:pt x="6717" y="28071"/>
                    </a:lnTo>
                    <a:lnTo>
                      <a:pt x="7249" y="28051"/>
                    </a:lnTo>
                    <a:lnTo>
                      <a:pt x="7781" y="28012"/>
                    </a:lnTo>
                    <a:lnTo>
                      <a:pt x="8333" y="27953"/>
                    </a:lnTo>
                    <a:lnTo>
                      <a:pt x="8904" y="27874"/>
                    </a:lnTo>
                    <a:lnTo>
                      <a:pt x="9495" y="27795"/>
                    </a:lnTo>
                    <a:lnTo>
                      <a:pt x="10086" y="27697"/>
                    </a:lnTo>
                    <a:lnTo>
                      <a:pt x="10677" y="27578"/>
                    </a:lnTo>
                    <a:lnTo>
                      <a:pt x="11603" y="27362"/>
                    </a:lnTo>
                    <a:lnTo>
                      <a:pt x="12528" y="27145"/>
                    </a:lnTo>
                    <a:lnTo>
                      <a:pt x="13494" y="26869"/>
                    </a:lnTo>
                    <a:lnTo>
                      <a:pt x="14459" y="26574"/>
                    </a:lnTo>
                    <a:lnTo>
                      <a:pt x="15463" y="26259"/>
                    </a:lnTo>
                    <a:lnTo>
                      <a:pt x="16468" y="25904"/>
                    </a:lnTo>
                    <a:lnTo>
                      <a:pt x="17473" y="25530"/>
                    </a:lnTo>
                    <a:lnTo>
                      <a:pt x="18497" y="25136"/>
                    </a:lnTo>
                    <a:lnTo>
                      <a:pt x="19541" y="24702"/>
                    </a:lnTo>
                    <a:lnTo>
                      <a:pt x="20565" y="24249"/>
                    </a:lnTo>
                    <a:lnTo>
                      <a:pt x="21609" y="23777"/>
                    </a:lnTo>
                    <a:lnTo>
                      <a:pt x="22653" y="23264"/>
                    </a:lnTo>
                    <a:lnTo>
                      <a:pt x="23717" y="22752"/>
                    </a:lnTo>
                    <a:lnTo>
                      <a:pt x="24761" y="22201"/>
                    </a:lnTo>
                    <a:lnTo>
                      <a:pt x="25805" y="21630"/>
                    </a:lnTo>
                    <a:lnTo>
                      <a:pt x="26849" y="21039"/>
                    </a:lnTo>
                    <a:lnTo>
                      <a:pt x="27814" y="20467"/>
                    </a:lnTo>
                    <a:lnTo>
                      <a:pt x="28760" y="19896"/>
                    </a:lnTo>
                    <a:lnTo>
                      <a:pt x="29686" y="19305"/>
                    </a:lnTo>
                    <a:lnTo>
                      <a:pt x="30592" y="18714"/>
                    </a:lnTo>
                    <a:lnTo>
                      <a:pt x="31478" y="18104"/>
                    </a:lnTo>
                    <a:lnTo>
                      <a:pt x="32345" y="17493"/>
                    </a:lnTo>
                    <a:lnTo>
                      <a:pt x="33192" y="16882"/>
                    </a:lnTo>
                    <a:lnTo>
                      <a:pt x="33999" y="16272"/>
                    </a:lnTo>
                    <a:lnTo>
                      <a:pt x="34787" y="15641"/>
                    </a:lnTo>
                    <a:lnTo>
                      <a:pt x="35556" y="15031"/>
                    </a:lnTo>
                    <a:lnTo>
                      <a:pt x="36304" y="14400"/>
                    </a:lnTo>
                    <a:lnTo>
                      <a:pt x="37013" y="13770"/>
                    </a:lnTo>
                    <a:lnTo>
                      <a:pt x="37703" y="13159"/>
                    </a:lnTo>
                    <a:lnTo>
                      <a:pt x="38372" y="12529"/>
                    </a:lnTo>
                    <a:lnTo>
                      <a:pt x="39003" y="11899"/>
                    </a:lnTo>
                    <a:lnTo>
                      <a:pt x="39594" y="11288"/>
                    </a:lnTo>
                    <a:lnTo>
                      <a:pt x="40165" y="10658"/>
                    </a:lnTo>
                    <a:lnTo>
                      <a:pt x="40697" y="10047"/>
                    </a:lnTo>
                    <a:lnTo>
                      <a:pt x="41209" y="9436"/>
                    </a:lnTo>
                    <a:lnTo>
                      <a:pt x="41682" y="8845"/>
                    </a:lnTo>
                    <a:lnTo>
                      <a:pt x="42135" y="8235"/>
                    </a:lnTo>
                    <a:lnTo>
                      <a:pt x="42548" y="7644"/>
                    </a:lnTo>
                    <a:lnTo>
                      <a:pt x="42923" y="7053"/>
                    </a:lnTo>
                    <a:lnTo>
                      <a:pt x="43258" y="6482"/>
                    </a:lnTo>
                    <a:lnTo>
                      <a:pt x="43573" y="5910"/>
                    </a:lnTo>
                    <a:lnTo>
                      <a:pt x="43829" y="5339"/>
                    </a:lnTo>
                    <a:lnTo>
                      <a:pt x="44065" y="4788"/>
                    </a:lnTo>
                    <a:lnTo>
                      <a:pt x="44262" y="4256"/>
                    </a:lnTo>
                    <a:lnTo>
                      <a:pt x="44400" y="3724"/>
                    </a:lnTo>
                    <a:lnTo>
                      <a:pt x="44518" y="3192"/>
                    </a:lnTo>
                    <a:lnTo>
                      <a:pt x="44577" y="2680"/>
                    </a:lnTo>
                    <a:lnTo>
                      <a:pt x="44617" y="2168"/>
                    </a:lnTo>
                    <a:lnTo>
                      <a:pt x="44597" y="1872"/>
                    </a:lnTo>
                    <a:lnTo>
                      <a:pt x="44577" y="1596"/>
                    </a:lnTo>
                    <a:lnTo>
                      <a:pt x="44538" y="1301"/>
                    </a:lnTo>
                    <a:lnTo>
                      <a:pt x="44479" y="1025"/>
                    </a:lnTo>
                    <a:lnTo>
                      <a:pt x="44400" y="769"/>
                    </a:lnTo>
                    <a:lnTo>
                      <a:pt x="44302" y="493"/>
                    </a:lnTo>
                    <a:lnTo>
                      <a:pt x="44183" y="237"/>
                    </a:lnTo>
                    <a:lnTo>
                      <a:pt x="4406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13"/>
              <p:cNvSpPr/>
              <p:nvPr/>
            </p:nvSpPr>
            <p:spPr>
              <a:xfrm>
                <a:off x="2439975" y="637975"/>
                <a:ext cx="1231650" cy="450150"/>
              </a:xfrm>
              <a:custGeom>
                <a:avLst/>
                <a:gdLst/>
                <a:ahLst/>
                <a:cxnLst/>
                <a:rect l="l" t="t" r="r" b="b"/>
                <a:pathLst>
                  <a:path w="49266" h="18006" extrusionOk="0">
                    <a:moveTo>
                      <a:pt x="118" y="1"/>
                    </a:moveTo>
                    <a:lnTo>
                      <a:pt x="79" y="218"/>
                    </a:lnTo>
                    <a:lnTo>
                      <a:pt x="39" y="454"/>
                    </a:lnTo>
                    <a:lnTo>
                      <a:pt x="20" y="671"/>
                    </a:lnTo>
                    <a:lnTo>
                      <a:pt x="0" y="887"/>
                    </a:lnTo>
                    <a:lnTo>
                      <a:pt x="20" y="1143"/>
                    </a:lnTo>
                    <a:lnTo>
                      <a:pt x="39" y="1400"/>
                    </a:lnTo>
                    <a:lnTo>
                      <a:pt x="79" y="1675"/>
                    </a:lnTo>
                    <a:lnTo>
                      <a:pt x="138" y="1931"/>
                    </a:lnTo>
                    <a:lnTo>
                      <a:pt x="217" y="2187"/>
                    </a:lnTo>
                    <a:lnTo>
                      <a:pt x="296" y="2444"/>
                    </a:lnTo>
                    <a:lnTo>
                      <a:pt x="414" y="2700"/>
                    </a:lnTo>
                    <a:lnTo>
                      <a:pt x="532" y="2956"/>
                    </a:lnTo>
                    <a:lnTo>
                      <a:pt x="768" y="3409"/>
                    </a:lnTo>
                    <a:lnTo>
                      <a:pt x="1044" y="3862"/>
                    </a:lnTo>
                    <a:lnTo>
                      <a:pt x="1359" y="4315"/>
                    </a:lnTo>
                    <a:lnTo>
                      <a:pt x="1694" y="4768"/>
                    </a:lnTo>
                    <a:lnTo>
                      <a:pt x="2029" y="5162"/>
                    </a:lnTo>
                    <a:lnTo>
                      <a:pt x="2403" y="5556"/>
                    </a:lnTo>
                    <a:lnTo>
                      <a:pt x="2797" y="5950"/>
                    </a:lnTo>
                    <a:lnTo>
                      <a:pt x="3211" y="6344"/>
                    </a:lnTo>
                    <a:lnTo>
                      <a:pt x="3644" y="6757"/>
                    </a:lnTo>
                    <a:lnTo>
                      <a:pt x="4097" y="7151"/>
                    </a:lnTo>
                    <a:lnTo>
                      <a:pt x="4590" y="7545"/>
                    </a:lnTo>
                    <a:lnTo>
                      <a:pt x="5102" y="7939"/>
                    </a:lnTo>
                    <a:lnTo>
                      <a:pt x="5890" y="8511"/>
                    </a:lnTo>
                    <a:lnTo>
                      <a:pt x="6737" y="9102"/>
                    </a:lnTo>
                    <a:lnTo>
                      <a:pt x="7623" y="9673"/>
                    </a:lnTo>
                    <a:lnTo>
                      <a:pt x="8569" y="10244"/>
                    </a:lnTo>
                    <a:lnTo>
                      <a:pt x="9534" y="10796"/>
                    </a:lnTo>
                    <a:lnTo>
                      <a:pt x="10558" y="11347"/>
                    </a:lnTo>
                    <a:lnTo>
                      <a:pt x="11602" y="11879"/>
                    </a:lnTo>
                    <a:lnTo>
                      <a:pt x="12666" y="12411"/>
                    </a:lnTo>
                    <a:lnTo>
                      <a:pt x="13789" y="12903"/>
                    </a:lnTo>
                    <a:lnTo>
                      <a:pt x="14912" y="13396"/>
                    </a:lnTo>
                    <a:lnTo>
                      <a:pt x="16074" y="13869"/>
                    </a:lnTo>
                    <a:lnTo>
                      <a:pt x="17275" y="14322"/>
                    </a:lnTo>
                    <a:lnTo>
                      <a:pt x="18477" y="14735"/>
                    </a:lnTo>
                    <a:lnTo>
                      <a:pt x="19698" y="15149"/>
                    </a:lnTo>
                    <a:lnTo>
                      <a:pt x="20939" y="15523"/>
                    </a:lnTo>
                    <a:lnTo>
                      <a:pt x="22200" y="15878"/>
                    </a:lnTo>
                    <a:lnTo>
                      <a:pt x="23205" y="16134"/>
                    </a:lnTo>
                    <a:lnTo>
                      <a:pt x="24209" y="16370"/>
                    </a:lnTo>
                    <a:lnTo>
                      <a:pt x="25194" y="16607"/>
                    </a:lnTo>
                    <a:lnTo>
                      <a:pt x="26179" y="16823"/>
                    </a:lnTo>
                    <a:lnTo>
                      <a:pt x="27144" y="17001"/>
                    </a:lnTo>
                    <a:lnTo>
                      <a:pt x="28109" y="17178"/>
                    </a:lnTo>
                    <a:lnTo>
                      <a:pt x="29075" y="17335"/>
                    </a:lnTo>
                    <a:lnTo>
                      <a:pt x="30020" y="17473"/>
                    </a:lnTo>
                    <a:lnTo>
                      <a:pt x="30946" y="17611"/>
                    </a:lnTo>
                    <a:lnTo>
                      <a:pt x="31852" y="17710"/>
                    </a:lnTo>
                    <a:lnTo>
                      <a:pt x="32758" y="17808"/>
                    </a:lnTo>
                    <a:lnTo>
                      <a:pt x="33645" y="17887"/>
                    </a:lnTo>
                    <a:lnTo>
                      <a:pt x="34531" y="17946"/>
                    </a:lnTo>
                    <a:lnTo>
                      <a:pt x="35378" y="17985"/>
                    </a:lnTo>
                    <a:lnTo>
                      <a:pt x="36225" y="18005"/>
                    </a:lnTo>
                    <a:lnTo>
                      <a:pt x="37033" y="18005"/>
                    </a:lnTo>
                    <a:lnTo>
                      <a:pt x="38234" y="17985"/>
                    </a:lnTo>
                    <a:lnTo>
                      <a:pt x="39377" y="17946"/>
                    </a:lnTo>
                    <a:lnTo>
                      <a:pt x="40460" y="17848"/>
                    </a:lnTo>
                    <a:lnTo>
                      <a:pt x="41504" y="17729"/>
                    </a:lnTo>
                    <a:lnTo>
                      <a:pt x="42253" y="17611"/>
                    </a:lnTo>
                    <a:lnTo>
                      <a:pt x="42982" y="17473"/>
                    </a:lnTo>
                    <a:lnTo>
                      <a:pt x="43671" y="17296"/>
                    </a:lnTo>
                    <a:lnTo>
                      <a:pt x="44321" y="17119"/>
                    </a:lnTo>
                    <a:lnTo>
                      <a:pt x="44794" y="16981"/>
                    </a:lnTo>
                    <a:lnTo>
                      <a:pt x="45247" y="16823"/>
                    </a:lnTo>
                    <a:lnTo>
                      <a:pt x="45680" y="16646"/>
                    </a:lnTo>
                    <a:lnTo>
                      <a:pt x="46094" y="16469"/>
                    </a:lnTo>
                    <a:lnTo>
                      <a:pt x="46488" y="16252"/>
                    </a:lnTo>
                    <a:lnTo>
                      <a:pt x="46862" y="16055"/>
                    </a:lnTo>
                    <a:lnTo>
                      <a:pt x="47217" y="15819"/>
                    </a:lnTo>
                    <a:lnTo>
                      <a:pt x="47552" y="15582"/>
                    </a:lnTo>
                    <a:lnTo>
                      <a:pt x="47847" y="15346"/>
                    </a:lnTo>
                    <a:lnTo>
                      <a:pt x="48143" y="15070"/>
                    </a:lnTo>
                    <a:lnTo>
                      <a:pt x="48399" y="14794"/>
                    </a:lnTo>
                    <a:lnTo>
                      <a:pt x="48615" y="14499"/>
                    </a:lnTo>
                    <a:lnTo>
                      <a:pt x="48832" y="14184"/>
                    </a:lnTo>
                    <a:lnTo>
                      <a:pt x="49009" y="13849"/>
                    </a:lnTo>
                    <a:lnTo>
                      <a:pt x="49147" y="13514"/>
                    </a:lnTo>
                    <a:lnTo>
                      <a:pt x="49265" y="13159"/>
                    </a:lnTo>
                    <a:lnTo>
                      <a:pt x="48103" y="12864"/>
                    </a:lnTo>
                    <a:lnTo>
                      <a:pt x="48024" y="13081"/>
                    </a:lnTo>
                    <a:lnTo>
                      <a:pt x="47946" y="13278"/>
                    </a:lnTo>
                    <a:lnTo>
                      <a:pt x="47827" y="13494"/>
                    </a:lnTo>
                    <a:lnTo>
                      <a:pt x="47709" y="13691"/>
                    </a:lnTo>
                    <a:lnTo>
                      <a:pt x="47591" y="13869"/>
                    </a:lnTo>
                    <a:lnTo>
                      <a:pt x="47453" y="14026"/>
                    </a:lnTo>
                    <a:lnTo>
                      <a:pt x="47295" y="14203"/>
                    </a:lnTo>
                    <a:lnTo>
                      <a:pt x="47138" y="14361"/>
                    </a:lnTo>
                    <a:lnTo>
                      <a:pt x="46941" y="14519"/>
                    </a:lnTo>
                    <a:lnTo>
                      <a:pt x="46744" y="14676"/>
                    </a:lnTo>
                    <a:lnTo>
                      <a:pt x="46547" y="14834"/>
                    </a:lnTo>
                    <a:lnTo>
                      <a:pt x="46311" y="14972"/>
                    </a:lnTo>
                    <a:lnTo>
                      <a:pt x="45936" y="15188"/>
                    </a:lnTo>
                    <a:lnTo>
                      <a:pt x="45542" y="15385"/>
                    </a:lnTo>
                    <a:lnTo>
                      <a:pt x="45109" y="15582"/>
                    </a:lnTo>
                    <a:lnTo>
                      <a:pt x="44656" y="15760"/>
                    </a:lnTo>
                    <a:lnTo>
                      <a:pt x="44163" y="15917"/>
                    </a:lnTo>
                    <a:lnTo>
                      <a:pt x="43632" y="16075"/>
                    </a:lnTo>
                    <a:lnTo>
                      <a:pt x="43080" y="16213"/>
                    </a:lnTo>
                    <a:lnTo>
                      <a:pt x="42509" y="16331"/>
                    </a:lnTo>
                    <a:lnTo>
                      <a:pt x="41898" y="16449"/>
                    </a:lnTo>
                    <a:lnTo>
                      <a:pt x="41288" y="16528"/>
                    </a:lnTo>
                    <a:lnTo>
                      <a:pt x="40637" y="16626"/>
                    </a:lnTo>
                    <a:lnTo>
                      <a:pt x="39948" y="16685"/>
                    </a:lnTo>
                    <a:lnTo>
                      <a:pt x="39259" y="16744"/>
                    </a:lnTo>
                    <a:lnTo>
                      <a:pt x="38530" y="16784"/>
                    </a:lnTo>
                    <a:lnTo>
                      <a:pt x="37801" y="16804"/>
                    </a:lnTo>
                    <a:lnTo>
                      <a:pt x="36245" y="16804"/>
                    </a:lnTo>
                    <a:lnTo>
                      <a:pt x="35417" y="16764"/>
                    </a:lnTo>
                    <a:lnTo>
                      <a:pt x="34590" y="16725"/>
                    </a:lnTo>
                    <a:lnTo>
                      <a:pt x="33743" y="16685"/>
                    </a:lnTo>
                    <a:lnTo>
                      <a:pt x="32876" y="16607"/>
                    </a:lnTo>
                    <a:lnTo>
                      <a:pt x="31990" y="16508"/>
                    </a:lnTo>
                    <a:lnTo>
                      <a:pt x="31084" y="16410"/>
                    </a:lnTo>
                    <a:lnTo>
                      <a:pt x="30178" y="16291"/>
                    </a:lnTo>
                    <a:lnTo>
                      <a:pt x="29252" y="16154"/>
                    </a:lnTo>
                    <a:lnTo>
                      <a:pt x="28326" y="15996"/>
                    </a:lnTo>
                    <a:lnTo>
                      <a:pt x="27381" y="15819"/>
                    </a:lnTo>
                    <a:lnTo>
                      <a:pt x="26415" y="15641"/>
                    </a:lnTo>
                    <a:lnTo>
                      <a:pt x="25450" y="15425"/>
                    </a:lnTo>
                    <a:lnTo>
                      <a:pt x="24485" y="15208"/>
                    </a:lnTo>
                    <a:lnTo>
                      <a:pt x="23500" y="14972"/>
                    </a:lnTo>
                    <a:lnTo>
                      <a:pt x="22515" y="14716"/>
                    </a:lnTo>
                    <a:lnTo>
                      <a:pt x="21432" y="14420"/>
                    </a:lnTo>
                    <a:lnTo>
                      <a:pt x="20388" y="14085"/>
                    </a:lnTo>
                    <a:lnTo>
                      <a:pt x="19324" y="13750"/>
                    </a:lnTo>
                    <a:lnTo>
                      <a:pt x="18300" y="13396"/>
                    </a:lnTo>
                    <a:lnTo>
                      <a:pt x="17275" y="13022"/>
                    </a:lnTo>
                    <a:lnTo>
                      <a:pt x="16271" y="12647"/>
                    </a:lnTo>
                    <a:lnTo>
                      <a:pt x="15266" y="12234"/>
                    </a:lnTo>
                    <a:lnTo>
                      <a:pt x="14301" y="11820"/>
                    </a:lnTo>
                    <a:lnTo>
                      <a:pt x="12902" y="11170"/>
                    </a:lnTo>
                    <a:lnTo>
                      <a:pt x="11543" y="10500"/>
                    </a:lnTo>
                    <a:lnTo>
                      <a:pt x="10243" y="9811"/>
                    </a:lnTo>
                    <a:lnTo>
                      <a:pt x="9002" y="9102"/>
                    </a:lnTo>
                    <a:lnTo>
                      <a:pt x="8116" y="8570"/>
                    </a:lnTo>
                    <a:lnTo>
                      <a:pt x="7288" y="8018"/>
                    </a:lnTo>
                    <a:lnTo>
                      <a:pt x="6481" y="7467"/>
                    </a:lnTo>
                    <a:lnTo>
                      <a:pt x="5732" y="6915"/>
                    </a:lnTo>
                    <a:lnTo>
                      <a:pt x="5043" y="6364"/>
                    </a:lnTo>
                    <a:lnTo>
                      <a:pt x="4393" y="5812"/>
                    </a:lnTo>
                    <a:lnTo>
                      <a:pt x="3802" y="5260"/>
                    </a:lnTo>
                    <a:lnTo>
                      <a:pt x="3270" y="4709"/>
                    </a:lnTo>
                    <a:lnTo>
                      <a:pt x="2778" y="4177"/>
                    </a:lnTo>
                    <a:lnTo>
                      <a:pt x="2364" y="3665"/>
                    </a:lnTo>
                    <a:lnTo>
                      <a:pt x="2009" y="3153"/>
                    </a:lnTo>
                    <a:lnTo>
                      <a:pt x="1852" y="2897"/>
                    </a:lnTo>
                    <a:lnTo>
                      <a:pt x="1714" y="2641"/>
                    </a:lnTo>
                    <a:lnTo>
                      <a:pt x="1596" y="2404"/>
                    </a:lnTo>
                    <a:lnTo>
                      <a:pt x="1497" y="2168"/>
                    </a:lnTo>
                    <a:lnTo>
                      <a:pt x="1399" y="1951"/>
                    </a:lnTo>
                    <a:lnTo>
                      <a:pt x="1340" y="1715"/>
                    </a:lnTo>
                    <a:lnTo>
                      <a:pt x="1280" y="1498"/>
                    </a:lnTo>
                    <a:lnTo>
                      <a:pt x="1241" y="1301"/>
                    </a:lnTo>
                    <a:lnTo>
                      <a:pt x="1221" y="1084"/>
                    </a:lnTo>
                    <a:lnTo>
                      <a:pt x="1221" y="887"/>
                    </a:lnTo>
                    <a:lnTo>
                      <a:pt x="1221" y="592"/>
                    </a:lnTo>
                    <a:lnTo>
                      <a:pt x="1280" y="316"/>
                    </a:lnTo>
                    <a:lnTo>
                      <a:pt x="11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13"/>
              <p:cNvSpPr/>
              <p:nvPr/>
            </p:nvSpPr>
            <p:spPr>
              <a:xfrm>
                <a:off x="2675350" y="251900"/>
                <a:ext cx="699800" cy="1114950"/>
              </a:xfrm>
              <a:custGeom>
                <a:avLst/>
                <a:gdLst/>
                <a:ahLst/>
                <a:cxnLst/>
                <a:rect l="l" t="t" r="r" b="b"/>
                <a:pathLst>
                  <a:path w="27992" h="44598" extrusionOk="0">
                    <a:moveTo>
                      <a:pt x="2562" y="1"/>
                    </a:moveTo>
                    <a:lnTo>
                      <a:pt x="2227" y="217"/>
                    </a:lnTo>
                    <a:lnTo>
                      <a:pt x="1931" y="454"/>
                    </a:lnTo>
                    <a:lnTo>
                      <a:pt x="1655" y="729"/>
                    </a:lnTo>
                    <a:lnTo>
                      <a:pt x="1399" y="1025"/>
                    </a:lnTo>
                    <a:lnTo>
                      <a:pt x="1222" y="1261"/>
                    </a:lnTo>
                    <a:lnTo>
                      <a:pt x="1045" y="1517"/>
                    </a:lnTo>
                    <a:lnTo>
                      <a:pt x="907" y="1773"/>
                    </a:lnTo>
                    <a:lnTo>
                      <a:pt x="769" y="2049"/>
                    </a:lnTo>
                    <a:lnTo>
                      <a:pt x="631" y="2345"/>
                    </a:lnTo>
                    <a:lnTo>
                      <a:pt x="533" y="2640"/>
                    </a:lnTo>
                    <a:lnTo>
                      <a:pt x="414" y="2955"/>
                    </a:lnTo>
                    <a:lnTo>
                      <a:pt x="336" y="3270"/>
                    </a:lnTo>
                    <a:lnTo>
                      <a:pt x="257" y="3605"/>
                    </a:lnTo>
                    <a:lnTo>
                      <a:pt x="178" y="3940"/>
                    </a:lnTo>
                    <a:lnTo>
                      <a:pt x="139" y="4295"/>
                    </a:lnTo>
                    <a:lnTo>
                      <a:pt x="80" y="4669"/>
                    </a:lnTo>
                    <a:lnTo>
                      <a:pt x="21" y="5418"/>
                    </a:lnTo>
                    <a:lnTo>
                      <a:pt x="1" y="6206"/>
                    </a:lnTo>
                    <a:lnTo>
                      <a:pt x="21" y="6698"/>
                    </a:lnTo>
                    <a:lnTo>
                      <a:pt x="40" y="7230"/>
                    </a:lnTo>
                    <a:lnTo>
                      <a:pt x="80" y="7742"/>
                    </a:lnTo>
                    <a:lnTo>
                      <a:pt x="119" y="8294"/>
                    </a:lnTo>
                    <a:lnTo>
                      <a:pt x="178" y="8845"/>
                    </a:lnTo>
                    <a:lnTo>
                      <a:pt x="257" y="9397"/>
                    </a:lnTo>
                    <a:lnTo>
                      <a:pt x="454" y="10559"/>
                    </a:lnTo>
                    <a:lnTo>
                      <a:pt x="651" y="11445"/>
                    </a:lnTo>
                    <a:lnTo>
                      <a:pt x="868" y="12371"/>
                    </a:lnTo>
                    <a:lnTo>
                      <a:pt x="1104" y="13317"/>
                    </a:lnTo>
                    <a:lnTo>
                      <a:pt x="1380" y="14282"/>
                    </a:lnTo>
                    <a:lnTo>
                      <a:pt x="1695" y="15247"/>
                    </a:lnTo>
                    <a:lnTo>
                      <a:pt x="2030" y="16252"/>
                    </a:lnTo>
                    <a:lnTo>
                      <a:pt x="2404" y="17256"/>
                    </a:lnTo>
                    <a:lnTo>
                      <a:pt x="2798" y="18281"/>
                    </a:lnTo>
                    <a:lnTo>
                      <a:pt x="3212" y="19325"/>
                    </a:lnTo>
                    <a:lnTo>
                      <a:pt x="3665" y="20369"/>
                    </a:lnTo>
                    <a:lnTo>
                      <a:pt x="4137" y="21432"/>
                    </a:lnTo>
                    <a:lnTo>
                      <a:pt x="4650" y="22516"/>
                    </a:lnTo>
                    <a:lnTo>
                      <a:pt x="5181" y="23579"/>
                    </a:lnTo>
                    <a:lnTo>
                      <a:pt x="5733" y="24663"/>
                    </a:lnTo>
                    <a:lnTo>
                      <a:pt x="6324" y="25746"/>
                    </a:lnTo>
                    <a:lnTo>
                      <a:pt x="6954" y="26830"/>
                    </a:lnTo>
                    <a:lnTo>
                      <a:pt x="7526" y="27814"/>
                    </a:lnTo>
                    <a:lnTo>
                      <a:pt x="8097" y="28760"/>
                    </a:lnTo>
                    <a:lnTo>
                      <a:pt x="8688" y="29686"/>
                    </a:lnTo>
                    <a:lnTo>
                      <a:pt x="9279" y="30592"/>
                    </a:lnTo>
                    <a:lnTo>
                      <a:pt x="9870" y="31478"/>
                    </a:lnTo>
                    <a:lnTo>
                      <a:pt x="10480" y="32345"/>
                    </a:lnTo>
                    <a:lnTo>
                      <a:pt x="11091" y="33192"/>
                    </a:lnTo>
                    <a:lnTo>
                      <a:pt x="11721" y="34000"/>
                    </a:lnTo>
                    <a:lnTo>
                      <a:pt x="12332" y="34788"/>
                    </a:lnTo>
                    <a:lnTo>
                      <a:pt x="12962" y="35556"/>
                    </a:lnTo>
                    <a:lnTo>
                      <a:pt x="13573" y="36304"/>
                    </a:lnTo>
                    <a:lnTo>
                      <a:pt x="14203" y="37014"/>
                    </a:lnTo>
                    <a:lnTo>
                      <a:pt x="14834" y="37703"/>
                    </a:lnTo>
                    <a:lnTo>
                      <a:pt x="15464" y="38353"/>
                    </a:lnTo>
                    <a:lnTo>
                      <a:pt x="16075" y="38983"/>
                    </a:lnTo>
                    <a:lnTo>
                      <a:pt x="16705" y="39594"/>
                    </a:lnTo>
                    <a:lnTo>
                      <a:pt x="17316" y="40165"/>
                    </a:lnTo>
                    <a:lnTo>
                      <a:pt x="17926" y="40697"/>
                    </a:lnTo>
                    <a:lnTo>
                      <a:pt x="18537" y="41209"/>
                    </a:lnTo>
                    <a:lnTo>
                      <a:pt x="19147" y="41682"/>
                    </a:lnTo>
                    <a:lnTo>
                      <a:pt x="19738" y="42135"/>
                    </a:lnTo>
                    <a:lnTo>
                      <a:pt x="20349" y="42549"/>
                    </a:lnTo>
                    <a:lnTo>
                      <a:pt x="20920" y="42923"/>
                    </a:lnTo>
                    <a:lnTo>
                      <a:pt x="21511" y="43258"/>
                    </a:lnTo>
                    <a:lnTo>
                      <a:pt x="22083" y="43553"/>
                    </a:lnTo>
                    <a:lnTo>
                      <a:pt x="22634" y="43829"/>
                    </a:lnTo>
                    <a:lnTo>
                      <a:pt x="23186" y="44066"/>
                    </a:lnTo>
                    <a:lnTo>
                      <a:pt x="23737" y="44243"/>
                    </a:lnTo>
                    <a:lnTo>
                      <a:pt x="24269" y="44400"/>
                    </a:lnTo>
                    <a:lnTo>
                      <a:pt x="24801" y="44519"/>
                    </a:lnTo>
                    <a:lnTo>
                      <a:pt x="25313" y="44578"/>
                    </a:lnTo>
                    <a:lnTo>
                      <a:pt x="25825" y="44597"/>
                    </a:lnTo>
                    <a:lnTo>
                      <a:pt x="26101" y="44597"/>
                    </a:lnTo>
                    <a:lnTo>
                      <a:pt x="26396" y="44578"/>
                    </a:lnTo>
                    <a:lnTo>
                      <a:pt x="26672" y="44538"/>
                    </a:lnTo>
                    <a:lnTo>
                      <a:pt x="26948" y="44479"/>
                    </a:lnTo>
                    <a:lnTo>
                      <a:pt x="27224" y="44400"/>
                    </a:lnTo>
                    <a:lnTo>
                      <a:pt x="27480" y="44302"/>
                    </a:lnTo>
                    <a:lnTo>
                      <a:pt x="27736" y="44184"/>
                    </a:lnTo>
                    <a:lnTo>
                      <a:pt x="27992" y="44046"/>
                    </a:lnTo>
                    <a:lnTo>
                      <a:pt x="27381" y="43002"/>
                    </a:lnTo>
                    <a:lnTo>
                      <a:pt x="27224" y="43100"/>
                    </a:lnTo>
                    <a:lnTo>
                      <a:pt x="27046" y="43179"/>
                    </a:lnTo>
                    <a:lnTo>
                      <a:pt x="26849" y="43238"/>
                    </a:lnTo>
                    <a:lnTo>
                      <a:pt x="26653" y="43297"/>
                    </a:lnTo>
                    <a:lnTo>
                      <a:pt x="26456" y="43337"/>
                    </a:lnTo>
                    <a:lnTo>
                      <a:pt x="26259" y="43376"/>
                    </a:lnTo>
                    <a:lnTo>
                      <a:pt x="26042" y="43396"/>
                    </a:lnTo>
                    <a:lnTo>
                      <a:pt x="25825" y="43396"/>
                    </a:lnTo>
                    <a:lnTo>
                      <a:pt x="25412" y="43376"/>
                    </a:lnTo>
                    <a:lnTo>
                      <a:pt x="24998" y="43337"/>
                    </a:lnTo>
                    <a:lnTo>
                      <a:pt x="24565" y="43238"/>
                    </a:lnTo>
                    <a:lnTo>
                      <a:pt x="24092" y="43100"/>
                    </a:lnTo>
                    <a:lnTo>
                      <a:pt x="23678" y="42962"/>
                    </a:lnTo>
                    <a:lnTo>
                      <a:pt x="23245" y="42785"/>
                    </a:lnTo>
                    <a:lnTo>
                      <a:pt x="22811" y="42588"/>
                    </a:lnTo>
                    <a:lnTo>
                      <a:pt x="22358" y="42352"/>
                    </a:lnTo>
                    <a:lnTo>
                      <a:pt x="21886" y="42096"/>
                    </a:lnTo>
                    <a:lnTo>
                      <a:pt x="21413" y="41800"/>
                    </a:lnTo>
                    <a:lnTo>
                      <a:pt x="20940" y="41485"/>
                    </a:lnTo>
                    <a:lnTo>
                      <a:pt x="20448" y="41150"/>
                    </a:lnTo>
                    <a:lnTo>
                      <a:pt x="19699" y="40599"/>
                    </a:lnTo>
                    <a:lnTo>
                      <a:pt x="18931" y="39968"/>
                    </a:lnTo>
                    <a:lnTo>
                      <a:pt x="18163" y="39299"/>
                    </a:lnTo>
                    <a:lnTo>
                      <a:pt x="17375" y="38570"/>
                    </a:lnTo>
                    <a:lnTo>
                      <a:pt x="16587" y="37801"/>
                    </a:lnTo>
                    <a:lnTo>
                      <a:pt x="15799" y="36954"/>
                    </a:lnTo>
                    <a:lnTo>
                      <a:pt x="14991" y="36088"/>
                    </a:lnTo>
                    <a:lnTo>
                      <a:pt x="14184" y="35162"/>
                    </a:lnTo>
                    <a:lnTo>
                      <a:pt x="13396" y="34177"/>
                    </a:lnTo>
                    <a:lnTo>
                      <a:pt x="12588" y="33172"/>
                    </a:lnTo>
                    <a:lnTo>
                      <a:pt x="11800" y="32109"/>
                    </a:lnTo>
                    <a:lnTo>
                      <a:pt x="11012" y="31006"/>
                    </a:lnTo>
                    <a:lnTo>
                      <a:pt x="10244" y="29863"/>
                    </a:lnTo>
                    <a:lnTo>
                      <a:pt x="9476" y="28701"/>
                    </a:lnTo>
                    <a:lnTo>
                      <a:pt x="8727" y="27480"/>
                    </a:lnTo>
                    <a:lnTo>
                      <a:pt x="7998" y="26239"/>
                    </a:lnTo>
                    <a:lnTo>
                      <a:pt x="7191" y="24801"/>
                    </a:lnTo>
                    <a:lnTo>
                      <a:pt x="6442" y="23382"/>
                    </a:lnTo>
                    <a:lnTo>
                      <a:pt x="5733" y="21984"/>
                    </a:lnTo>
                    <a:lnTo>
                      <a:pt x="5083" y="20585"/>
                    </a:lnTo>
                    <a:lnTo>
                      <a:pt x="4472" y="19206"/>
                    </a:lnTo>
                    <a:lnTo>
                      <a:pt x="3901" y="17847"/>
                    </a:lnTo>
                    <a:lnTo>
                      <a:pt x="3409" y="16508"/>
                    </a:lnTo>
                    <a:lnTo>
                      <a:pt x="2956" y="15208"/>
                    </a:lnTo>
                    <a:lnTo>
                      <a:pt x="2542" y="13927"/>
                    </a:lnTo>
                    <a:lnTo>
                      <a:pt x="2187" y="12686"/>
                    </a:lnTo>
                    <a:lnTo>
                      <a:pt x="1892" y="11485"/>
                    </a:lnTo>
                    <a:lnTo>
                      <a:pt x="1655" y="10322"/>
                    </a:lnTo>
                    <a:lnTo>
                      <a:pt x="1458" y="9219"/>
                    </a:lnTo>
                    <a:lnTo>
                      <a:pt x="1380" y="8687"/>
                    </a:lnTo>
                    <a:lnTo>
                      <a:pt x="1321" y="8156"/>
                    </a:lnTo>
                    <a:lnTo>
                      <a:pt x="1262" y="7643"/>
                    </a:lnTo>
                    <a:lnTo>
                      <a:pt x="1242" y="7151"/>
                    </a:lnTo>
                    <a:lnTo>
                      <a:pt x="1222" y="6678"/>
                    </a:lnTo>
                    <a:lnTo>
                      <a:pt x="1202" y="6206"/>
                    </a:lnTo>
                    <a:lnTo>
                      <a:pt x="1222" y="5713"/>
                    </a:lnTo>
                    <a:lnTo>
                      <a:pt x="1242" y="5240"/>
                    </a:lnTo>
                    <a:lnTo>
                      <a:pt x="1281" y="4787"/>
                    </a:lnTo>
                    <a:lnTo>
                      <a:pt x="1340" y="4354"/>
                    </a:lnTo>
                    <a:lnTo>
                      <a:pt x="1419" y="3960"/>
                    </a:lnTo>
                    <a:lnTo>
                      <a:pt x="1498" y="3566"/>
                    </a:lnTo>
                    <a:lnTo>
                      <a:pt x="1596" y="3211"/>
                    </a:lnTo>
                    <a:lnTo>
                      <a:pt x="1715" y="2876"/>
                    </a:lnTo>
                    <a:lnTo>
                      <a:pt x="1852" y="2561"/>
                    </a:lnTo>
                    <a:lnTo>
                      <a:pt x="2010" y="2266"/>
                    </a:lnTo>
                    <a:lnTo>
                      <a:pt x="2168" y="2010"/>
                    </a:lnTo>
                    <a:lnTo>
                      <a:pt x="2345" y="1773"/>
                    </a:lnTo>
                    <a:lnTo>
                      <a:pt x="2522" y="1557"/>
                    </a:lnTo>
                    <a:lnTo>
                      <a:pt x="2719" y="1360"/>
                    </a:lnTo>
                    <a:lnTo>
                      <a:pt x="2936" y="1182"/>
                    </a:lnTo>
                    <a:lnTo>
                      <a:pt x="3153" y="1045"/>
                    </a:lnTo>
                    <a:lnTo>
                      <a:pt x="256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98" name="Google Shape;898;p13"/>
          <p:cNvGrpSpPr/>
          <p:nvPr/>
        </p:nvGrpSpPr>
        <p:grpSpPr>
          <a:xfrm>
            <a:off x="121425" y="1594030"/>
            <a:ext cx="491063" cy="553299"/>
            <a:chOff x="2625625" y="2522625"/>
            <a:chExt cx="431400" cy="486075"/>
          </a:xfrm>
        </p:grpSpPr>
        <p:sp>
          <p:nvSpPr>
            <p:cNvPr id="899" name="Google Shape;899;p13"/>
            <p:cNvSpPr/>
            <p:nvPr/>
          </p:nvSpPr>
          <p:spPr>
            <a:xfrm>
              <a:off x="2625625" y="2746675"/>
              <a:ext cx="431400" cy="262025"/>
            </a:xfrm>
            <a:custGeom>
              <a:avLst/>
              <a:gdLst/>
              <a:ahLst/>
              <a:cxnLst/>
              <a:rect l="l" t="t" r="r" b="b"/>
              <a:pathLst>
                <a:path w="17256" h="10481" extrusionOk="0">
                  <a:moveTo>
                    <a:pt x="8569" y="1"/>
                  </a:moveTo>
                  <a:lnTo>
                    <a:pt x="1320" y="4019"/>
                  </a:lnTo>
                  <a:lnTo>
                    <a:pt x="0" y="4788"/>
                  </a:lnTo>
                  <a:lnTo>
                    <a:pt x="8490" y="10480"/>
                  </a:lnTo>
                  <a:lnTo>
                    <a:pt x="17256" y="4669"/>
                  </a:lnTo>
                  <a:lnTo>
                    <a:pt x="8569"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13"/>
            <p:cNvSpPr/>
            <p:nvPr/>
          </p:nvSpPr>
          <p:spPr>
            <a:xfrm>
              <a:off x="2677825" y="2633900"/>
              <a:ext cx="164500" cy="314725"/>
            </a:xfrm>
            <a:custGeom>
              <a:avLst/>
              <a:gdLst/>
              <a:ahLst/>
              <a:cxnLst/>
              <a:rect l="l" t="t" r="r" b="b"/>
              <a:pathLst>
                <a:path w="6580" h="12589" extrusionOk="0">
                  <a:moveTo>
                    <a:pt x="0" y="1"/>
                  </a:moveTo>
                  <a:lnTo>
                    <a:pt x="0" y="8038"/>
                  </a:lnTo>
                  <a:lnTo>
                    <a:pt x="6580" y="12588"/>
                  </a:lnTo>
                  <a:lnTo>
                    <a:pt x="6580" y="457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13"/>
            <p:cNvSpPr/>
            <p:nvPr/>
          </p:nvSpPr>
          <p:spPr>
            <a:xfrm>
              <a:off x="2838350" y="2634900"/>
              <a:ext cx="168450" cy="313725"/>
            </a:xfrm>
            <a:custGeom>
              <a:avLst/>
              <a:gdLst/>
              <a:ahLst/>
              <a:cxnLst/>
              <a:rect l="l" t="t" r="r" b="b"/>
              <a:pathLst>
                <a:path w="6738" h="12549" extrusionOk="0">
                  <a:moveTo>
                    <a:pt x="6738" y="0"/>
                  </a:moveTo>
                  <a:lnTo>
                    <a:pt x="1" y="4413"/>
                  </a:lnTo>
                  <a:lnTo>
                    <a:pt x="159" y="12548"/>
                  </a:lnTo>
                  <a:lnTo>
                    <a:pt x="6738" y="7840"/>
                  </a:lnTo>
                  <a:lnTo>
                    <a:pt x="67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13"/>
            <p:cNvSpPr/>
            <p:nvPr/>
          </p:nvSpPr>
          <p:spPr>
            <a:xfrm>
              <a:off x="2677825" y="2522625"/>
              <a:ext cx="328975" cy="224075"/>
            </a:xfrm>
            <a:custGeom>
              <a:avLst/>
              <a:gdLst/>
              <a:ahLst/>
              <a:cxnLst/>
              <a:rect l="l" t="t" r="r" b="b"/>
              <a:pathLst>
                <a:path w="13159" h="8963" extrusionOk="0">
                  <a:moveTo>
                    <a:pt x="6422" y="0"/>
                  </a:moveTo>
                  <a:lnTo>
                    <a:pt x="0" y="4511"/>
                  </a:lnTo>
                  <a:lnTo>
                    <a:pt x="6422" y="8963"/>
                  </a:lnTo>
                  <a:lnTo>
                    <a:pt x="13159" y="4550"/>
                  </a:lnTo>
                  <a:lnTo>
                    <a:pt x="64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1">
  <p:cSld name="BLANK_1_1_1">
    <p:spTree>
      <p:nvGrpSpPr>
        <p:cNvPr id="1" name="Shape 1010"/>
        <p:cNvGrpSpPr/>
        <p:nvPr/>
      </p:nvGrpSpPr>
      <p:grpSpPr>
        <a:xfrm>
          <a:off x="0" y="0"/>
          <a:ext cx="0" cy="0"/>
          <a:chOff x="0" y="0"/>
          <a:chExt cx="0" cy="0"/>
        </a:xfrm>
      </p:grpSpPr>
      <p:grpSp>
        <p:nvGrpSpPr>
          <p:cNvPr id="1011" name="Google Shape;1011;p16"/>
          <p:cNvGrpSpPr/>
          <p:nvPr/>
        </p:nvGrpSpPr>
        <p:grpSpPr>
          <a:xfrm>
            <a:off x="0" y="0"/>
            <a:ext cx="9143998" cy="5135415"/>
            <a:chOff x="0" y="0"/>
            <a:chExt cx="9143998" cy="5135415"/>
          </a:xfrm>
        </p:grpSpPr>
        <p:sp>
          <p:nvSpPr>
            <p:cNvPr id="1012" name="Google Shape;1012;p16"/>
            <p:cNvSpPr/>
            <p:nvPr/>
          </p:nvSpPr>
          <p:spPr>
            <a:xfrm>
              <a:off x="0" y="0"/>
              <a:ext cx="9143968" cy="5135397"/>
            </a:xfrm>
            <a:custGeom>
              <a:avLst/>
              <a:gdLst/>
              <a:ahLst/>
              <a:cxnLst/>
              <a:rect l="l" t="t" r="r" b="b"/>
              <a:pathLst>
                <a:path w="144987" h="81427" extrusionOk="0">
                  <a:moveTo>
                    <a:pt x="24540" y="5483"/>
                  </a:moveTo>
                  <a:lnTo>
                    <a:pt x="36602" y="12459"/>
                  </a:lnTo>
                  <a:lnTo>
                    <a:pt x="30608" y="15938"/>
                  </a:lnTo>
                  <a:lnTo>
                    <a:pt x="24615" y="19417"/>
                  </a:lnTo>
                  <a:lnTo>
                    <a:pt x="12554" y="12459"/>
                  </a:lnTo>
                  <a:lnTo>
                    <a:pt x="24540" y="5483"/>
                  </a:lnTo>
                  <a:close/>
                  <a:moveTo>
                    <a:pt x="36753" y="12554"/>
                  </a:moveTo>
                  <a:lnTo>
                    <a:pt x="48833" y="19511"/>
                  </a:lnTo>
                  <a:lnTo>
                    <a:pt x="42840" y="22990"/>
                  </a:lnTo>
                  <a:lnTo>
                    <a:pt x="36847" y="26487"/>
                  </a:lnTo>
                  <a:lnTo>
                    <a:pt x="24767" y="19511"/>
                  </a:lnTo>
                  <a:lnTo>
                    <a:pt x="36753" y="12554"/>
                  </a:lnTo>
                  <a:close/>
                  <a:moveTo>
                    <a:pt x="48985" y="19606"/>
                  </a:moveTo>
                  <a:lnTo>
                    <a:pt x="61046" y="26563"/>
                  </a:lnTo>
                  <a:lnTo>
                    <a:pt x="60990" y="26601"/>
                  </a:lnTo>
                  <a:lnTo>
                    <a:pt x="49060" y="33539"/>
                  </a:lnTo>
                  <a:lnTo>
                    <a:pt x="36999" y="26563"/>
                  </a:lnTo>
                  <a:lnTo>
                    <a:pt x="48985" y="19606"/>
                  </a:lnTo>
                  <a:close/>
                  <a:moveTo>
                    <a:pt x="61198" y="26657"/>
                  </a:moveTo>
                  <a:lnTo>
                    <a:pt x="73259" y="33615"/>
                  </a:lnTo>
                  <a:lnTo>
                    <a:pt x="61273" y="40591"/>
                  </a:lnTo>
                  <a:lnTo>
                    <a:pt x="49212" y="33615"/>
                  </a:lnTo>
                  <a:lnTo>
                    <a:pt x="61198" y="26657"/>
                  </a:lnTo>
                  <a:close/>
                  <a:moveTo>
                    <a:pt x="73524" y="33766"/>
                  </a:moveTo>
                  <a:lnTo>
                    <a:pt x="85586" y="40742"/>
                  </a:lnTo>
                  <a:lnTo>
                    <a:pt x="79593" y="44221"/>
                  </a:lnTo>
                  <a:lnTo>
                    <a:pt x="73600" y="47699"/>
                  </a:lnTo>
                  <a:lnTo>
                    <a:pt x="61538" y="40742"/>
                  </a:lnTo>
                  <a:lnTo>
                    <a:pt x="73524" y="33766"/>
                  </a:lnTo>
                  <a:close/>
                  <a:moveTo>
                    <a:pt x="85737" y="40837"/>
                  </a:moveTo>
                  <a:lnTo>
                    <a:pt x="97818" y="47794"/>
                  </a:lnTo>
                  <a:lnTo>
                    <a:pt x="97761" y="47832"/>
                  </a:lnTo>
                  <a:lnTo>
                    <a:pt x="85832" y="54770"/>
                  </a:lnTo>
                  <a:lnTo>
                    <a:pt x="73751" y="47794"/>
                  </a:lnTo>
                  <a:lnTo>
                    <a:pt x="85737" y="40837"/>
                  </a:lnTo>
                  <a:close/>
                  <a:moveTo>
                    <a:pt x="97969" y="47888"/>
                  </a:moveTo>
                  <a:lnTo>
                    <a:pt x="110031" y="54846"/>
                  </a:lnTo>
                  <a:lnTo>
                    <a:pt x="98101" y="61784"/>
                  </a:lnTo>
                  <a:lnTo>
                    <a:pt x="98045" y="61822"/>
                  </a:lnTo>
                  <a:lnTo>
                    <a:pt x="85983" y="54846"/>
                  </a:lnTo>
                  <a:lnTo>
                    <a:pt x="97969" y="47888"/>
                  </a:lnTo>
                  <a:close/>
                  <a:moveTo>
                    <a:pt x="110182" y="54940"/>
                  </a:moveTo>
                  <a:lnTo>
                    <a:pt x="122244" y="61897"/>
                  </a:lnTo>
                  <a:lnTo>
                    <a:pt x="122187" y="61935"/>
                  </a:lnTo>
                  <a:lnTo>
                    <a:pt x="110258" y="68874"/>
                  </a:lnTo>
                  <a:lnTo>
                    <a:pt x="98196" y="61897"/>
                  </a:lnTo>
                  <a:lnTo>
                    <a:pt x="110182" y="54940"/>
                  </a:lnTo>
                  <a:close/>
                  <a:moveTo>
                    <a:pt x="122395" y="61992"/>
                  </a:moveTo>
                  <a:lnTo>
                    <a:pt x="134476" y="68949"/>
                  </a:lnTo>
                  <a:lnTo>
                    <a:pt x="128482" y="72447"/>
                  </a:lnTo>
                  <a:lnTo>
                    <a:pt x="122489" y="75925"/>
                  </a:lnTo>
                  <a:lnTo>
                    <a:pt x="110409" y="68949"/>
                  </a:lnTo>
                  <a:lnTo>
                    <a:pt x="122395" y="61992"/>
                  </a:lnTo>
                  <a:close/>
                  <a:moveTo>
                    <a:pt x="9321" y="0"/>
                  </a:moveTo>
                  <a:lnTo>
                    <a:pt x="6183" y="1834"/>
                  </a:lnTo>
                  <a:lnTo>
                    <a:pt x="189" y="5313"/>
                  </a:lnTo>
                  <a:lnTo>
                    <a:pt x="0" y="5218"/>
                  </a:lnTo>
                  <a:lnTo>
                    <a:pt x="0" y="5237"/>
                  </a:lnTo>
                  <a:lnTo>
                    <a:pt x="35732" y="25863"/>
                  </a:lnTo>
                  <a:lnTo>
                    <a:pt x="36809" y="26487"/>
                  </a:lnTo>
                  <a:lnTo>
                    <a:pt x="49022" y="33539"/>
                  </a:lnTo>
                  <a:lnTo>
                    <a:pt x="53068" y="35883"/>
                  </a:lnTo>
                  <a:lnTo>
                    <a:pt x="131942" y="81427"/>
                  </a:lnTo>
                  <a:lnTo>
                    <a:pt x="131999" y="81427"/>
                  </a:lnTo>
                  <a:lnTo>
                    <a:pt x="122641" y="76020"/>
                  </a:lnTo>
                  <a:lnTo>
                    <a:pt x="134627" y="69044"/>
                  </a:lnTo>
                  <a:lnTo>
                    <a:pt x="144987" y="75037"/>
                  </a:lnTo>
                  <a:lnTo>
                    <a:pt x="144987" y="74848"/>
                  </a:lnTo>
                  <a:lnTo>
                    <a:pt x="134778" y="68949"/>
                  </a:lnTo>
                  <a:lnTo>
                    <a:pt x="134627" y="68874"/>
                  </a:lnTo>
                  <a:lnTo>
                    <a:pt x="122546" y="61897"/>
                  </a:lnTo>
                  <a:lnTo>
                    <a:pt x="122395" y="61822"/>
                  </a:lnTo>
                  <a:lnTo>
                    <a:pt x="110333" y="54846"/>
                  </a:lnTo>
                  <a:lnTo>
                    <a:pt x="110182" y="54770"/>
                  </a:lnTo>
                  <a:lnTo>
                    <a:pt x="98120" y="47794"/>
                  </a:lnTo>
                  <a:lnTo>
                    <a:pt x="97969" y="47699"/>
                  </a:lnTo>
                  <a:lnTo>
                    <a:pt x="85907" y="40742"/>
                  </a:lnTo>
                  <a:lnTo>
                    <a:pt x="85737" y="40648"/>
                  </a:lnTo>
                  <a:lnTo>
                    <a:pt x="73675" y="33690"/>
                  </a:lnTo>
                  <a:lnTo>
                    <a:pt x="73524" y="33596"/>
                  </a:lnTo>
                  <a:lnTo>
                    <a:pt x="73411" y="33539"/>
                  </a:lnTo>
                  <a:lnTo>
                    <a:pt x="61349" y="26563"/>
                  </a:lnTo>
                  <a:lnTo>
                    <a:pt x="61198" y="26487"/>
                  </a:lnTo>
                  <a:lnTo>
                    <a:pt x="49136" y="19511"/>
                  </a:lnTo>
                  <a:lnTo>
                    <a:pt x="48985" y="19417"/>
                  </a:lnTo>
                  <a:lnTo>
                    <a:pt x="36904" y="12459"/>
                  </a:lnTo>
                  <a:lnTo>
                    <a:pt x="36753" y="12365"/>
                  </a:lnTo>
                  <a:lnTo>
                    <a:pt x="24691" y="5407"/>
                  </a:lnTo>
                  <a:lnTo>
                    <a:pt x="24540" y="5313"/>
                  </a:lnTo>
                  <a:lnTo>
                    <a:pt x="15352" y="0"/>
                  </a:lnTo>
                  <a:lnTo>
                    <a:pt x="15049" y="0"/>
                  </a:lnTo>
                  <a:lnTo>
                    <a:pt x="24389" y="5407"/>
                  </a:lnTo>
                  <a:lnTo>
                    <a:pt x="12402" y="12365"/>
                  </a:lnTo>
                  <a:lnTo>
                    <a:pt x="341" y="5407"/>
                  </a:lnTo>
                  <a:lnTo>
                    <a:pt x="9623"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16"/>
            <p:cNvSpPr/>
            <p:nvPr/>
          </p:nvSpPr>
          <p:spPr>
            <a:xfrm>
              <a:off x="1547619" y="0"/>
              <a:ext cx="595042" cy="341069"/>
            </a:xfrm>
            <a:custGeom>
              <a:avLst/>
              <a:gdLst/>
              <a:ahLst/>
              <a:cxnLst/>
              <a:rect l="l" t="t" r="r" b="b"/>
              <a:pathLst>
                <a:path w="9435" h="5408" extrusionOk="0">
                  <a:moveTo>
                    <a:pt x="9132" y="0"/>
                  </a:moveTo>
                  <a:lnTo>
                    <a:pt x="1" y="5313"/>
                  </a:lnTo>
                  <a:lnTo>
                    <a:pt x="152" y="5407"/>
                  </a:lnTo>
                  <a:lnTo>
                    <a:pt x="9435"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16"/>
            <p:cNvSpPr/>
            <p:nvPr/>
          </p:nvSpPr>
          <p:spPr>
            <a:xfrm>
              <a:off x="2317865" y="0"/>
              <a:ext cx="6826111" cy="3903752"/>
            </a:xfrm>
            <a:custGeom>
              <a:avLst/>
              <a:gdLst/>
              <a:ahLst/>
              <a:cxnLst/>
              <a:rect l="l" t="t" r="r" b="b"/>
              <a:pathLst>
                <a:path w="108235" h="61898" extrusionOk="0">
                  <a:moveTo>
                    <a:pt x="36507" y="5483"/>
                  </a:moveTo>
                  <a:lnTo>
                    <a:pt x="48569" y="12459"/>
                  </a:lnTo>
                  <a:lnTo>
                    <a:pt x="36583" y="19417"/>
                  </a:lnTo>
                  <a:lnTo>
                    <a:pt x="24521" y="12459"/>
                  </a:lnTo>
                  <a:lnTo>
                    <a:pt x="36507" y="5483"/>
                  </a:lnTo>
                  <a:close/>
                  <a:moveTo>
                    <a:pt x="60858" y="5483"/>
                  </a:moveTo>
                  <a:lnTo>
                    <a:pt x="72938" y="12459"/>
                  </a:lnTo>
                  <a:lnTo>
                    <a:pt x="60952" y="19417"/>
                  </a:lnTo>
                  <a:lnTo>
                    <a:pt x="48872" y="12459"/>
                  </a:lnTo>
                  <a:lnTo>
                    <a:pt x="60858" y="5483"/>
                  </a:lnTo>
                  <a:close/>
                  <a:moveTo>
                    <a:pt x="85340" y="5559"/>
                  </a:moveTo>
                  <a:lnTo>
                    <a:pt x="97402" y="12516"/>
                  </a:lnTo>
                  <a:lnTo>
                    <a:pt x="85416" y="19492"/>
                  </a:lnTo>
                  <a:lnTo>
                    <a:pt x="73335" y="12516"/>
                  </a:lnTo>
                  <a:lnTo>
                    <a:pt x="85340" y="5559"/>
                  </a:lnTo>
                  <a:close/>
                  <a:moveTo>
                    <a:pt x="48720" y="12554"/>
                  </a:moveTo>
                  <a:lnTo>
                    <a:pt x="60801" y="19511"/>
                  </a:lnTo>
                  <a:lnTo>
                    <a:pt x="48796" y="26487"/>
                  </a:lnTo>
                  <a:lnTo>
                    <a:pt x="36734" y="19511"/>
                  </a:lnTo>
                  <a:lnTo>
                    <a:pt x="48720" y="12554"/>
                  </a:lnTo>
                  <a:close/>
                  <a:moveTo>
                    <a:pt x="73184" y="12611"/>
                  </a:moveTo>
                  <a:lnTo>
                    <a:pt x="85265" y="19568"/>
                  </a:lnTo>
                  <a:lnTo>
                    <a:pt x="73279" y="26544"/>
                  </a:lnTo>
                  <a:lnTo>
                    <a:pt x="61198" y="19568"/>
                  </a:lnTo>
                  <a:lnTo>
                    <a:pt x="73184" y="12611"/>
                  </a:lnTo>
                  <a:close/>
                  <a:moveTo>
                    <a:pt x="61047" y="19662"/>
                  </a:moveTo>
                  <a:lnTo>
                    <a:pt x="73127" y="26638"/>
                  </a:lnTo>
                  <a:lnTo>
                    <a:pt x="61141" y="33596"/>
                  </a:lnTo>
                  <a:lnTo>
                    <a:pt x="49061" y="26638"/>
                  </a:lnTo>
                  <a:lnTo>
                    <a:pt x="61047" y="19662"/>
                  </a:lnTo>
                  <a:close/>
                  <a:moveTo>
                    <a:pt x="85416" y="19662"/>
                  </a:moveTo>
                  <a:lnTo>
                    <a:pt x="97478" y="26638"/>
                  </a:lnTo>
                  <a:lnTo>
                    <a:pt x="85492" y="33596"/>
                  </a:lnTo>
                  <a:lnTo>
                    <a:pt x="73430" y="26638"/>
                  </a:lnTo>
                  <a:lnTo>
                    <a:pt x="85416" y="19662"/>
                  </a:lnTo>
                  <a:close/>
                  <a:moveTo>
                    <a:pt x="73279" y="26714"/>
                  </a:moveTo>
                  <a:lnTo>
                    <a:pt x="85340" y="33690"/>
                  </a:lnTo>
                  <a:lnTo>
                    <a:pt x="73354" y="40648"/>
                  </a:lnTo>
                  <a:lnTo>
                    <a:pt x="61293" y="33690"/>
                  </a:lnTo>
                  <a:lnTo>
                    <a:pt x="73279" y="26714"/>
                  </a:lnTo>
                  <a:close/>
                  <a:moveTo>
                    <a:pt x="85492" y="33766"/>
                  </a:moveTo>
                  <a:lnTo>
                    <a:pt x="97553" y="40742"/>
                  </a:lnTo>
                  <a:lnTo>
                    <a:pt x="85567" y="47699"/>
                  </a:lnTo>
                  <a:lnTo>
                    <a:pt x="73506" y="40742"/>
                  </a:lnTo>
                  <a:lnTo>
                    <a:pt x="85492" y="33766"/>
                  </a:lnTo>
                  <a:close/>
                  <a:moveTo>
                    <a:pt x="2648" y="0"/>
                  </a:moveTo>
                  <a:lnTo>
                    <a:pt x="12006" y="5407"/>
                  </a:lnTo>
                  <a:lnTo>
                    <a:pt x="1" y="12365"/>
                  </a:lnTo>
                  <a:lnTo>
                    <a:pt x="152" y="12459"/>
                  </a:lnTo>
                  <a:lnTo>
                    <a:pt x="12157" y="5483"/>
                  </a:lnTo>
                  <a:lnTo>
                    <a:pt x="24219" y="12459"/>
                  </a:lnTo>
                  <a:lnTo>
                    <a:pt x="12233" y="19417"/>
                  </a:lnTo>
                  <a:lnTo>
                    <a:pt x="12384" y="19511"/>
                  </a:lnTo>
                  <a:lnTo>
                    <a:pt x="24370" y="12554"/>
                  </a:lnTo>
                  <a:lnTo>
                    <a:pt x="36432" y="19511"/>
                  </a:lnTo>
                  <a:lnTo>
                    <a:pt x="24446" y="26487"/>
                  </a:lnTo>
                  <a:lnTo>
                    <a:pt x="24597" y="26563"/>
                  </a:lnTo>
                  <a:lnTo>
                    <a:pt x="36583" y="19606"/>
                  </a:lnTo>
                  <a:lnTo>
                    <a:pt x="48645" y="26563"/>
                  </a:lnTo>
                  <a:lnTo>
                    <a:pt x="36659" y="33539"/>
                  </a:lnTo>
                  <a:lnTo>
                    <a:pt x="36772" y="33596"/>
                  </a:lnTo>
                  <a:lnTo>
                    <a:pt x="36923" y="33690"/>
                  </a:lnTo>
                  <a:lnTo>
                    <a:pt x="48909" y="26714"/>
                  </a:lnTo>
                  <a:lnTo>
                    <a:pt x="60990" y="33690"/>
                  </a:lnTo>
                  <a:lnTo>
                    <a:pt x="48985" y="40648"/>
                  </a:lnTo>
                  <a:lnTo>
                    <a:pt x="49155" y="40742"/>
                  </a:lnTo>
                  <a:lnTo>
                    <a:pt x="61141" y="33766"/>
                  </a:lnTo>
                  <a:lnTo>
                    <a:pt x="73203" y="40742"/>
                  </a:lnTo>
                  <a:lnTo>
                    <a:pt x="61217" y="47699"/>
                  </a:lnTo>
                  <a:lnTo>
                    <a:pt x="61368" y="47794"/>
                  </a:lnTo>
                  <a:lnTo>
                    <a:pt x="73354" y="40837"/>
                  </a:lnTo>
                  <a:lnTo>
                    <a:pt x="85416" y="47794"/>
                  </a:lnTo>
                  <a:lnTo>
                    <a:pt x="73430" y="54770"/>
                  </a:lnTo>
                  <a:lnTo>
                    <a:pt x="73581" y="54846"/>
                  </a:lnTo>
                  <a:lnTo>
                    <a:pt x="85567" y="47888"/>
                  </a:lnTo>
                  <a:lnTo>
                    <a:pt x="97648" y="54846"/>
                  </a:lnTo>
                  <a:lnTo>
                    <a:pt x="85643" y="61822"/>
                  </a:lnTo>
                  <a:lnTo>
                    <a:pt x="85794" y="61897"/>
                  </a:lnTo>
                  <a:lnTo>
                    <a:pt x="97799" y="54940"/>
                  </a:lnTo>
                  <a:lnTo>
                    <a:pt x="108235" y="60971"/>
                  </a:lnTo>
                  <a:lnTo>
                    <a:pt x="108235" y="60801"/>
                  </a:lnTo>
                  <a:lnTo>
                    <a:pt x="97950" y="54846"/>
                  </a:lnTo>
                  <a:lnTo>
                    <a:pt x="108235" y="48872"/>
                  </a:lnTo>
                  <a:lnTo>
                    <a:pt x="108235" y="48682"/>
                  </a:lnTo>
                  <a:lnTo>
                    <a:pt x="97799" y="54770"/>
                  </a:lnTo>
                  <a:lnTo>
                    <a:pt x="85719" y="47794"/>
                  </a:lnTo>
                  <a:lnTo>
                    <a:pt x="97705" y="40837"/>
                  </a:lnTo>
                  <a:lnTo>
                    <a:pt x="108235" y="46905"/>
                  </a:lnTo>
                  <a:lnTo>
                    <a:pt x="108235" y="46735"/>
                  </a:lnTo>
                  <a:lnTo>
                    <a:pt x="97856" y="40742"/>
                  </a:lnTo>
                  <a:lnTo>
                    <a:pt x="108235" y="34711"/>
                  </a:lnTo>
                  <a:lnTo>
                    <a:pt x="108235" y="34541"/>
                  </a:lnTo>
                  <a:lnTo>
                    <a:pt x="97705" y="40648"/>
                  </a:lnTo>
                  <a:lnTo>
                    <a:pt x="85643" y="33690"/>
                  </a:lnTo>
                  <a:lnTo>
                    <a:pt x="97629" y="26714"/>
                  </a:lnTo>
                  <a:lnTo>
                    <a:pt x="108235" y="32840"/>
                  </a:lnTo>
                  <a:lnTo>
                    <a:pt x="108235" y="32669"/>
                  </a:lnTo>
                  <a:lnTo>
                    <a:pt x="97780" y="26638"/>
                  </a:lnTo>
                  <a:lnTo>
                    <a:pt x="108235" y="20551"/>
                  </a:lnTo>
                  <a:lnTo>
                    <a:pt x="108235" y="20381"/>
                  </a:lnTo>
                  <a:lnTo>
                    <a:pt x="97629" y="26544"/>
                  </a:lnTo>
                  <a:lnTo>
                    <a:pt x="85567" y="19568"/>
                  </a:lnTo>
                  <a:lnTo>
                    <a:pt x="97553" y="12611"/>
                  </a:lnTo>
                  <a:lnTo>
                    <a:pt x="108235" y="18774"/>
                  </a:lnTo>
                  <a:lnTo>
                    <a:pt x="108235" y="18604"/>
                  </a:lnTo>
                  <a:lnTo>
                    <a:pt x="97705" y="12516"/>
                  </a:lnTo>
                  <a:lnTo>
                    <a:pt x="108235" y="6391"/>
                  </a:lnTo>
                  <a:lnTo>
                    <a:pt x="108235" y="6220"/>
                  </a:lnTo>
                  <a:lnTo>
                    <a:pt x="97553" y="12440"/>
                  </a:lnTo>
                  <a:lnTo>
                    <a:pt x="85492" y="5464"/>
                  </a:lnTo>
                  <a:lnTo>
                    <a:pt x="94869" y="0"/>
                  </a:lnTo>
                  <a:lnTo>
                    <a:pt x="94358" y="0"/>
                  </a:lnTo>
                  <a:lnTo>
                    <a:pt x="85227" y="5313"/>
                  </a:lnTo>
                  <a:lnTo>
                    <a:pt x="76020" y="0"/>
                  </a:lnTo>
                  <a:lnTo>
                    <a:pt x="75717" y="0"/>
                  </a:lnTo>
                  <a:lnTo>
                    <a:pt x="85076" y="5407"/>
                  </a:lnTo>
                  <a:lnTo>
                    <a:pt x="73090" y="12365"/>
                  </a:lnTo>
                  <a:lnTo>
                    <a:pt x="61009" y="5407"/>
                  </a:lnTo>
                  <a:lnTo>
                    <a:pt x="70310" y="0"/>
                  </a:lnTo>
                  <a:lnTo>
                    <a:pt x="70008" y="0"/>
                  </a:lnTo>
                  <a:lnTo>
                    <a:pt x="60858" y="5313"/>
                  </a:lnTo>
                  <a:lnTo>
                    <a:pt x="51670" y="0"/>
                  </a:lnTo>
                  <a:lnTo>
                    <a:pt x="51367" y="0"/>
                  </a:lnTo>
                  <a:lnTo>
                    <a:pt x="60706" y="5407"/>
                  </a:lnTo>
                  <a:lnTo>
                    <a:pt x="48720" y="12365"/>
                  </a:lnTo>
                  <a:lnTo>
                    <a:pt x="36659" y="5407"/>
                  </a:lnTo>
                  <a:lnTo>
                    <a:pt x="45941" y="0"/>
                  </a:lnTo>
                  <a:lnTo>
                    <a:pt x="45639" y="0"/>
                  </a:lnTo>
                  <a:lnTo>
                    <a:pt x="36507" y="5313"/>
                  </a:lnTo>
                  <a:lnTo>
                    <a:pt x="27319" y="0"/>
                  </a:lnTo>
                  <a:lnTo>
                    <a:pt x="26998" y="0"/>
                  </a:lnTo>
                  <a:lnTo>
                    <a:pt x="36356" y="5407"/>
                  </a:lnTo>
                  <a:lnTo>
                    <a:pt x="24370" y="12365"/>
                  </a:lnTo>
                  <a:lnTo>
                    <a:pt x="12308" y="5407"/>
                  </a:lnTo>
                  <a:lnTo>
                    <a:pt x="21591" y="0"/>
                  </a:lnTo>
                  <a:lnTo>
                    <a:pt x="21288" y="0"/>
                  </a:lnTo>
                  <a:lnTo>
                    <a:pt x="12157" y="5313"/>
                  </a:lnTo>
                  <a:lnTo>
                    <a:pt x="2950"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16"/>
            <p:cNvSpPr/>
            <p:nvPr/>
          </p:nvSpPr>
          <p:spPr>
            <a:xfrm>
              <a:off x="8630061" y="0"/>
              <a:ext cx="513937" cy="296922"/>
            </a:xfrm>
            <a:custGeom>
              <a:avLst/>
              <a:gdLst/>
              <a:ahLst/>
              <a:cxnLst/>
              <a:rect l="l" t="t" r="r" b="b"/>
              <a:pathLst>
                <a:path w="8149" h="4708" extrusionOk="0">
                  <a:moveTo>
                    <a:pt x="1" y="0"/>
                  </a:moveTo>
                  <a:lnTo>
                    <a:pt x="8149" y="4708"/>
                  </a:lnTo>
                  <a:lnTo>
                    <a:pt x="8149" y="4538"/>
                  </a:lnTo>
                  <a:lnTo>
                    <a:pt x="303"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16"/>
            <p:cNvSpPr/>
            <p:nvPr/>
          </p:nvSpPr>
          <p:spPr>
            <a:xfrm>
              <a:off x="0" y="330286"/>
              <a:ext cx="8321315" cy="4805113"/>
            </a:xfrm>
            <a:custGeom>
              <a:avLst/>
              <a:gdLst/>
              <a:ahLst/>
              <a:cxnLst/>
              <a:rect l="l" t="t" r="r" b="b"/>
              <a:pathLst>
                <a:path w="131943" h="76190" extrusionOk="0">
                  <a:moveTo>
                    <a:pt x="12365" y="7317"/>
                  </a:moveTo>
                  <a:lnTo>
                    <a:pt x="24445" y="14293"/>
                  </a:lnTo>
                  <a:lnTo>
                    <a:pt x="12440" y="21250"/>
                  </a:lnTo>
                  <a:lnTo>
                    <a:pt x="379" y="14293"/>
                  </a:lnTo>
                  <a:lnTo>
                    <a:pt x="12365" y="7317"/>
                  </a:lnTo>
                  <a:close/>
                  <a:moveTo>
                    <a:pt x="24597" y="14369"/>
                  </a:moveTo>
                  <a:lnTo>
                    <a:pt x="36658" y="21345"/>
                  </a:lnTo>
                  <a:lnTo>
                    <a:pt x="24672" y="28302"/>
                  </a:lnTo>
                  <a:lnTo>
                    <a:pt x="12591" y="21345"/>
                  </a:lnTo>
                  <a:lnTo>
                    <a:pt x="24597" y="14369"/>
                  </a:lnTo>
                  <a:close/>
                  <a:moveTo>
                    <a:pt x="12440" y="21420"/>
                  </a:moveTo>
                  <a:lnTo>
                    <a:pt x="24521" y="28397"/>
                  </a:lnTo>
                  <a:lnTo>
                    <a:pt x="12535" y="35354"/>
                  </a:lnTo>
                  <a:lnTo>
                    <a:pt x="454" y="28397"/>
                  </a:lnTo>
                  <a:lnTo>
                    <a:pt x="12440" y="21420"/>
                  </a:lnTo>
                  <a:close/>
                  <a:moveTo>
                    <a:pt x="36809" y="21420"/>
                  </a:moveTo>
                  <a:lnTo>
                    <a:pt x="48871" y="28397"/>
                  </a:lnTo>
                  <a:lnTo>
                    <a:pt x="36885" y="35354"/>
                  </a:lnTo>
                  <a:lnTo>
                    <a:pt x="24823" y="28397"/>
                  </a:lnTo>
                  <a:lnTo>
                    <a:pt x="36809" y="21420"/>
                  </a:lnTo>
                  <a:close/>
                  <a:moveTo>
                    <a:pt x="24672" y="28491"/>
                  </a:moveTo>
                  <a:lnTo>
                    <a:pt x="36734" y="35448"/>
                  </a:lnTo>
                  <a:lnTo>
                    <a:pt x="24748" y="42425"/>
                  </a:lnTo>
                  <a:lnTo>
                    <a:pt x="12686" y="35448"/>
                  </a:lnTo>
                  <a:lnTo>
                    <a:pt x="24672" y="28491"/>
                  </a:lnTo>
                  <a:close/>
                  <a:moveTo>
                    <a:pt x="49022" y="28491"/>
                  </a:moveTo>
                  <a:lnTo>
                    <a:pt x="61084" y="35448"/>
                  </a:lnTo>
                  <a:lnTo>
                    <a:pt x="49098" y="42425"/>
                  </a:lnTo>
                  <a:lnTo>
                    <a:pt x="37036" y="35448"/>
                  </a:lnTo>
                  <a:lnTo>
                    <a:pt x="49022" y="28491"/>
                  </a:lnTo>
                  <a:close/>
                  <a:moveTo>
                    <a:pt x="12535" y="35543"/>
                  </a:moveTo>
                  <a:lnTo>
                    <a:pt x="24597" y="42500"/>
                  </a:lnTo>
                  <a:lnTo>
                    <a:pt x="12610" y="49476"/>
                  </a:lnTo>
                  <a:lnTo>
                    <a:pt x="549" y="42500"/>
                  </a:lnTo>
                  <a:lnTo>
                    <a:pt x="12535" y="35543"/>
                  </a:lnTo>
                  <a:close/>
                  <a:moveTo>
                    <a:pt x="36885" y="35543"/>
                  </a:moveTo>
                  <a:lnTo>
                    <a:pt x="48947" y="42500"/>
                  </a:lnTo>
                  <a:lnTo>
                    <a:pt x="36961" y="49476"/>
                  </a:lnTo>
                  <a:lnTo>
                    <a:pt x="24899" y="42500"/>
                  </a:lnTo>
                  <a:lnTo>
                    <a:pt x="36885" y="35543"/>
                  </a:lnTo>
                  <a:close/>
                  <a:moveTo>
                    <a:pt x="61349" y="35600"/>
                  </a:moveTo>
                  <a:lnTo>
                    <a:pt x="73430" y="42576"/>
                  </a:lnTo>
                  <a:lnTo>
                    <a:pt x="61425" y="49533"/>
                  </a:lnTo>
                  <a:lnTo>
                    <a:pt x="49363" y="42576"/>
                  </a:lnTo>
                  <a:lnTo>
                    <a:pt x="61349" y="35600"/>
                  </a:lnTo>
                  <a:close/>
                  <a:moveTo>
                    <a:pt x="24748" y="42595"/>
                  </a:moveTo>
                  <a:lnTo>
                    <a:pt x="36809" y="49552"/>
                  </a:lnTo>
                  <a:lnTo>
                    <a:pt x="24823" y="56528"/>
                  </a:lnTo>
                  <a:lnTo>
                    <a:pt x="12762" y="49552"/>
                  </a:lnTo>
                  <a:lnTo>
                    <a:pt x="24748" y="42595"/>
                  </a:lnTo>
                  <a:close/>
                  <a:moveTo>
                    <a:pt x="49212" y="42651"/>
                  </a:moveTo>
                  <a:lnTo>
                    <a:pt x="61273" y="49628"/>
                  </a:lnTo>
                  <a:lnTo>
                    <a:pt x="49287" y="56585"/>
                  </a:lnTo>
                  <a:lnTo>
                    <a:pt x="37225" y="49628"/>
                  </a:lnTo>
                  <a:lnTo>
                    <a:pt x="49212" y="42651"/>
                  </a:lnTo>
                  <a:close/>
                  <a:moveTo>
                    <a:pt x="73581" y="42651"/>
                  </a:moveTo>
                  <a:lnTo>
                    <a:pt x="85643" y="49628"/>
                  </a:lnTo>
                  <a:lnTo>
                    <a:pt x="73656" y="56585"/>
                  </a:lnTo>
                  <a:lnTo>
                    <a:pt x="61595" y="49628"/>
                  </a:lnTo>
                  <a:lnTo>
                    <a:pt x="73581" y="42651"/>
                  </a:lnTo>
                  <a:close/>
                  <a:moveTo>
                    <a:pt x="12610" y="49647"/>
                  </a:moveTo>
                  <a:lnTo>
                    <a:pt x="24672" y="56623"/>
                  </a:lnTo>
                  <a:lnTo>
                    <a:pt x="12686" y="63580"/>
                  </a:lnTo>
                  <a:lnTo>
                    <a:pt x="624" y="56623"/>
                  </a:lnTo>
                  <a:lnTo>
                    <a:pt x="12610" y="49647"/>
                  </a:lnTo>
                  <a:close/>
                  <a:moveTo>
                    <a:pt x="37074" y="49703"/>
                  </a:moveTo>
                  <a:lnTo>
                    <a:pt x="49136" y="56679"/>
                  </a:lnTo>
                  <a:lnTo>
                    <a:pt x="37150" y="63637"/>
                  </a:lnTo>
                  <a:lnTo>
                    <a:pt x="25088" y="56679"/>
                  </a:lnTo>
                  <a:lnTo>
                    <a:pt x="37074" y="49703"/>
                  </a:lnTo>
                  <a:close/>
                  <a:moveTo>
                    <a:pt x="61443" y="49703"/>
                  </a:moveTo>
                  <a:lnTo>
                    <a:pt x="73505" y="56679"/>
                  </a:lnTo>
                  <a:lnTo>
                    <a:pt x="61519" y="63637"/>
                  </a:lnTo>
                  <a:lnTo>
                    <a:pt x="49438" y="56679"/>
                  </a:lnTo>
                  <a:lnTo>
                    <a:pt x="61443" y="49703"/>
                  </a:lnTo>
                  <a:close/>
                  <a:moveTo>
                    <a:pt x="85794" y="49703"/>
                  </a:moveTo>
                  <a:lnTo>
                    <a:pt x="97855" y="56679"/>
                  </a:lnTo>
                  <a:lnTo>
                    <a:pt x="85869" y="63637"/>
                  </a:lnTo>
                  <a:lnTo>
                    <a:pt x="73808" y="56679"/>
                  </a:lnTo>
                  <a:lnTo>
                    <a:pt x="85794" y="49703"/>
                  </a:lnTo>
                  <a:close/>
                  <a:moveTo>
                    <a:pt x="24937" y="56774"/>
                  </a:moveTo>
                  <a:lnTo>
                    <a:pt x="36999" y="63731"/>
                  </a:lnTo>
                  <a:lnTo>
                    <a:pt x="25012" y="70707"/>
                  </a:lnTo>
                  <a:lnTo>
                    <a:pt x="12951" y="63731"/>
                  </a:lnTo>
                  <a:lnTo>
                    <a:pt x="24937" y="56774"/>
                  </a:lnTo>
                  <a:close/>
                  <a:moveTo>
                    <a:pt x="49287" y="56774"/>
                  </a:moveTo>
                  <a:lnTo>
                    <a:pt x="61368" y="63731"/>
                  </a:lnTo>
                  <a:lnTo>
                    <a:pt x="49382" y="70707"/>
                  </a:lnTo>
                  <a:lnTo>
                    <a:pt x="37301" y="63731"/>
                  </a:lnTo>
                  <a:lnTo>
                    <a:pt x="49287" y="56774"/>
                  </a:lnTo>
                  <a:close/>
                  <a:moveTo>
                    <a:pt x="73656" y="56774"/>
                  </a:moveTo>
                  <a:lnTo>
                    <a:pt x="85718" y="63731"/>
                  </a:lnTo>
                  <a:lnTo>
                    <a:pt x="73732" y="70707"/>
                  </a:lnTo>
                  <a:lnTo>
                    <a:pt x="61670" y="63731"/>
                  </a:lnTo>
                  <a:lnTo>
                    <a:pt x="73656" y="56774"/>
                  </a:lnTo>
                  <a:close/>
                  <a:moveTo>
                    <a:pt x="98007" y="56774"/>
                  </a:moveTo>
                  <a:lnTo>
                    <a:pt x="110087" y="63731"/>
                  </a:lnTo>
                  <a:lnTo>
                    <a:pt x="98082" y="70707"/>
                  </a:lnTo>
                  <a:lnTo>
                    <a:pt x="86021" y="63731"/>
                  </a:lnTo>
                  <a:lnTo>
                    <a:pt x="98007" y="56774"/>
                  </a:lnTo>
                  <a:close/>
                  <a:moveTo>
                    <a:pt x="0" y="0"/>
                  </a:moveTo>
                  <a:lnTo>
                    <a:pt x="0" y="170"/>
                  </a:lnTo>
                  <a:lnTo>
                    <a:pt x="0" y="360"/>
                  </a:lnTo>
                  <a:lnTo>
                    <a:pt x="152" y="265"/>
                  </a:lnTo>
                  <a:lnTo>
                    <a:pt x="12213" y="7222"/>
                  </a:lnTo>
                  <a:lnTo>
                    <a:pt x="227" y="14198"/>
                  </a:lnTo>
                  <a:lnTo>
                    <a:pt x="0" y="14066"/>
                  </a:lnTo>
                  <a:lnTo>
                    <a:pt x="0" y="14236"/>
                  </a:lnTo>
                  <a:lnTo>
                    <a:pt x="76" y="14293"/>
                  </a:lnTo>
                  <a:lnTo>
                    <a:pt x="0" y="14331"/>
                  </a:lnTo>
                  <a:lnTo>
                    <a:pt x="0" y="14501"/>
                  </a:lnTo>
                  <a:lnTo>
                    <a:pt x="227" y="14369"/>
                  </a:lnTo>
                  <a:lnTo>
                    <a:pt x="12289" y="21345"/>
                  </a:lnTo>
                  <a:lnTo>
                    <a:pt x="303" y="28302"/>
                  </a:lnTo>
                  <a:lnTo>
                    <a:pt x="0" y="28132"/>
                  </a:lnTo>
                  <a:lnTo>
                    <a:pt x="0" y="28302"/>
                  </a:lnTo>
                  <a:lnTo>
                    <a:pt x="152" y="28397"/>
                  </a:lnTo>
                  <a:lnTo>
                    <a:pt x="0" y="28491"/>
                  </a:lnTo>
                  <a:lnTo>
                    <a:pt x="0" y="28661"/>
                  </a:lnTo>
                  <a:lnTo>
                    <a:pt x="303" y="28491"/>
                  </a:lnTo>
                  <a:lnTo>
                    <a:pt x="12384" y="35448"/>
                  </a:lnTo>
                  <a:lnTo>
                    <a:pt x="397" y="42425"/>
                  </a:lnTo>
                  <a:lnTo>
                    <a:pt x="0" y="42198"/>
                  </a:lnTo>
                  <a:lnTo>
                    <a:pt x="0" y="42368"/>
                  </a:lnTo>
                  <a:lnTo>
                    <a:pt x="227" y="42500"/>
                  </a:lnTo>
                  <a:lnTo>
                    <a:pt x="0" y="42651"/>
                  </a:lnTo>
                  <a:lnTo>
                    <a:pt x="0" y="42822"/>
                  </a:lnTo>
                  <a:lnTo>
                    <a:pt x="397" y="42595"/>
                  </a:lnTo>
                  <a:lnTo>
                    <a:pt x="12459" y="49552"/>
                  </a:lnTo>
                  <a:lnTo>
                    <a:pt x="473" y="56528"/>
                  </a:lnTo>
                  <a:lnTo>
                    <a:pt x="0" y="56263"/>
                  </a:lnTo>
                  <a:lnTo>
                    <a:pt x="0" y="56434"/>
                  </a:lnTo>
                  <a:lnTo>
                    <a:pt x="322" y="56623"/>
                  </a:lnTo>
                  <a:lnTo>
                    <a:pt x="0" y="56793"/>
                  </a:lnTo>
                  <a:lnTo>
                    <a:pt x="0" y="56982"/>
                  </a:lnTo>
                  <a:lnTo>
                    <a:pt x="473" y="56698"/>
                  </a:lnTo>
                  <a:lnTo>
                    <a:pt x="12535" y="63674"/>
                  </a:lnTo>
                  <a:lnTo>
                    <a:pt x="549" y="70632"/>
                  </a:lnTo>
                  <a:lnTo>
                    <a:pt x="0" y="70329"/>
                  </a:lnTo>
                  <a:lnTo>
                    <a:pt x="0" y="70499"/>
                  </a:lnTo>
                  <a:lnTo>
                    <a:pt x="397" y="70726"/>
                  </a:lnTo>
                  <a:lnTo>
                    <a:pt x="0" y="70953"/>
                  </a:lnTo>
                  <a:lnTo>
                    <a:pt x="0" y="71256"/>
                  </a:lnTo>
                  <a:lnTo>
                    <a:pt x="662" y="70878"/>
                  </a:lnTo>
                  <a:lnTo>
                    <a:pt x="9850" y="76190"/>
                  </a:lnTo>
                  <a:lnTo>
                    <a:pt x="10153" y="76190"/>
                  </a:lnTo>
                  <a:lnTo>
                    <a:pt x="813" y="70783"/>
                  </a:lnTo>
                  <a:lnTo>
                    <a:pt x="12799" y="63826"/>
                  </a:lnTo>
                  <a:lnTo>
                    <a:pt x="24861" y="70783"/>
                  </a:lnTo>
                  <a:lnTo>
                    <a:pt x="15579" y="76190"/>
                  </a:lnTo>
                  <a:lnTo>
                    <a:pt x="15881" y="76190"/>
                  </a:lnTo>
                  <a:lnTo>
                    <a:pt x="25012" y="70878"/>
                  </a:lnTo>
                  <a:lnTo>
                    <a:pt x="34201" y="76190"/>
                  </a:lnTo>
                  <a:lnTo>
                    <a:pt x="34522" y="76190"/>
                  </a:lnTo>
                  <a:lnTo>
                    <a:pt x="25164" y="70783"/>
                  </a:lnTo>
                  <a:lnTo>
                    <a:pt x="37150" y="63826"/>
                  </a:lnTo>
                  <a:lnTo>
                    <a:pt x="49230" y="70783"/>
                  </a:lnTo>
                  <a:lnTo>
                    <a:pt x="39929" y="76190"/>
                  </a:lnTo>
                  <a:lnTo>
                    <a:pt x="40231" y="76190"/>
                  </a:lnTo>
                  <a:lnTo>
                    <a:pt x="49382" y="70878"/>
                  </a:lnTo>
                  <a:lnTo>
                    <a:pt x="58570" y="76190"/>
                  </a:lnTo>
                  <a:lnTo>
                    <a:pt x="58872" y="76190"/>
                  </a:lnTo>
                  <a:lnTo>
                    <a:pt x="49533" y="70783"/>
                  </a:lnTo>
                  <a:lnTo>
                    <a:pt x="61519" y="63826"/>
                  </a:lnTo>
                  <a:lnTo>
                    <a:pt x="73581" y="70783"/>
                  </a:lnTo>
                  <a:lnTo>
                    <a:pt x="64298" y="76190"/>
                  </a:lnTo>
                  <a:lnTo>
                    <a:pt x="64601" y="76190"/>
                  </a:lnTo>
                  <a:lnTo>
                    <a:pt x="73732" y="70878"/>
                  </a:lnTo>
                  <a:lnTo>
                    <a:pt x="82920" y="76190"/>
                  </a:lnTo>
                  <a:lnTo>
                    <a:pt x="83223" y="76190"/>
                  </a:lnTo>
                  <a:lnTo>
                    <a:pt x="73883" y="70783"/>
                  </a:lnTo>
                  <a:lnTo>
                    <a:pt x="85869" y="63826"/>
                  </a:lnTo>
                  <a:lnTo>
                    <a:pt x="97931" y="70783"/>
                  </a:lnTo>
                  <a:lnTo>
                    <a:pt x="88648" y="76190"/>
                  </a:lnTo>
                  <a:lnTo>
                    <a:pt x="88951" y="76190"/>
                  </a:lnTo>
                  <a:lnTo>
                    <a:pt x="98082" y="70878"/>
                  </a:lnTo>
                  <a:lnTo>
                    <a:pt x="107289" y="76190"/>
                  </a:lnTo>
                  <a:lnTo>
                    <a:pt x="107592" y="76190"/>
                  </a:lnTo>
                  <a:lnTo>
                    <a:pt x="98234" y="70783"/>
                  </a:lnTo>
                  <a:lnTo>
                    <a:pt x="110239" y="63826"/>
                  </a:lnTo>
                  <a:lnTo>
                    <a:pt x="122300" y="70783"/>
                  </a:lnTo>
                  <a:lnTo>
                    <a:pt x="113018" y="76190"/>
                  </a:lnTo>
                  <a:lnTo>
                    <a:pt x="113320" y="76190"/>
                  </a:lnTo>
                  <a:lnTo>
                    <a:pt x="122452" y="70878"/>
                  </a:lnTo>
                  <a:lnTo>
                    <a:pt x="131640" y="76190"/>
                  </a:lnTo>
                  <a:lnTo>
                    <a:pt x="131942" y="76190"/>
                  </a:lnTo>
                  <a:lnTo>
                    <a:pt x="53068" y="30646"/>
                  </a:lnTo>
                  <a:lnTo>
                    <a:pt x="49022" y="28302"/>
                  </a:lnTo>
                  <a:lnTo>
                    <a:pt x="36809" y="21250"/>
                  </a:lnTo>
                  <a:lnTo>
                    <a:pt x="35732" y="20626"/>
                  </a:lnTo>
                  <a:lnTo>
                    <a:pt x="0"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16"/>
            <p:cNvSpPr/>
            <p:nvPr/>
          </p:nvSpPr>
          <p:spPr>
            <a:xfrm>
              <a:off x="8490555" y="3963302"/>
              <a:ext cx="653442" cy="385216"/>
            </a:xfrm>
            <a:custGeom>
              <a:avLst/>
              <a:gdLst/>
              <a:ahLst/>
              <a:cxnLst/>
              <a:rect l="l" t="t" r="r" b="b"/>
              <a:pathLst>
                <a:path w="10361" h="6108" extrusionOk="0">
                  <a:moveTo>
                    <a:pt x="10361" y="1"/>
                  </a:moveTo>
                  <a:lnTo>
                    <a:pt x="1" y="6032"/>
                  </a:lnTo>
                  <a:lnTo>
                    <a:pt x="152" y="6107"/>
                  </a:lnTo>
                  <a:lnTo>
                    <a:pt x="10361" y="171"/>
                  </a:lnTo>
                  <a:lnTo>
                    <a:pt x="10361" y="1"/>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16"/>
            <p:cNvSpPr/>
            <p:nvPr/>
          </p:nvSpPr>
          <p:spPr>
            <a:xfrm>
              <a:off x="8664622" y="4856404"/>
              <a:ext cx="479376" cy="279011"/>
            </a:xfrm>
            <a:custGeom>
              <a:avLst/>
              <a:gdLst/>
              <a:ahLst/>
              <a:cxnLst/>
              <a:rect l="l" t="t" r="r" b="b"/>
              <a:pathLst>
                <a:path w="7601" h="4424" extrusionOk="0">
                  <a:moveTo>
                    <a:pt x="7601" y="0"/>
                  </a:moveTo>
                  <a:lnTo>
                    <a:pt x="3309" y="2496"/>
                  </a:lnTo>
                  <a:lnTo>
                    <a:pt x="1" y="4424"/>
                  </a:lnTo>
                  <a:lnTo>
                    <a:pt x="303" y="4424"/>
                  </a:lnTo>
                  <a:lnTo>
                    <a:pt x="7601" y="170"/>
                  </a:lnTo>
                  <a:lnTo>
                    <a:pt x="7601"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9" name="Google Shape;1019;p16"/>
          <p:cNvSpPr txBox="1">
            <a:spLocks noGrp="1"/>
          </p:cNvSpPr>
          <p:nvPr>
            <p:ph type="title"/>
          </p:nvPr>
        </p:nvSpPr>
        <p:spPr>
          <a:xfrm>
            <a:off x="720000" y="539500"/>
            <a:ext cx="7704000" cy="45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2800">
                <a:latin typeface="Roboto Black" panose="02000000000000000000" pitchFamily="2" charset="0"/>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dirty="0"/>
          </a:p>
        </p:txBody>
      </p:sp>
      <p:grpSp>
        <p:nvGrpSpPr>
          <p:cNvPr id="1020" name="Google Shape;1020;p16"/>
          <p:cNvGrpSpPr/>
          <p:nvPr/>
        </p:nvGrpSpPr>
        <p:grpSpPr>
          <a:xfrm>
            <a:off x="-115147" y="195666"/>
            <a:ext cx="749848" cy="1182972"/>
            <a:chOff x="1527950" y="2052325"/>
            <a:chExt cx="440750" cy="695375"/>
          </a:xfrm>
        </p:grpSpPr>
        <p:sp>
          <p:nvSpPr>
            <p:cNvPr id="1021" name="Google Shape;1021;p16"/>
            <p:cNvSpPr/>
            <p:nvPr/>
          </p:nvSpPr>
          <p:spPr>
            <a:xfrm>
              <a:off x="1542225" y="2609300"/>
              <a:ext cx="411700" cy="138400"/>
            </a:xfrm>
            <a:custGeom>
              <a:avLst/>
              <a:gdLst/>
              <a:ahLst/>
              <a:cxnLst/>
              <a:rect l="l" t="t" r="r" b="b"/>
              <a:pathLst>
                <a:path w="16468" h="5536" extrusionOk="0">
                  <a:moveTo>
                    <a:pt x="7407" y="0"/>
                  </a:moveTo>
                  <a:lnTo>
                    <a:pt x="6579" y="39"/>
                  </a:lnTo>
                  <a:lnTo>
                    <a:pt x="5792" y="118"/>
                  </a:lnTo>
                  <a:lnTo>
                    <a:pt x="5043" y="217"/>
                  </a:lnTo>
                  <a:lnTo>
                    <a:pt x="4314" y="315"/>
                  </a:lnTo>
                  <a:lnTo>
                    <a:pt x="3644" y="473"/>
                  </a:lnTo>
                  <a:lnTo>
                    <a:pt x="2994" y="630"/>
                  </a:lnTo>
                  <a:lnTo>
                    <a:pt x="2423" y="808"/>
                  </a:lnTo>
                  <a:lnTo>
                    <a:pt x="1891" y="1005"/>
                  </a:lnTo>
                  <a:lnTo>
                    <a:pt x="1419" y="1221"/>
                  </a:lnTo>
                  <a:lnTo>
                    <a:pt x="1005" y="1438"/>
                  </a:lnTo>
                  <a:lnTo>
                    <a:pt x="828" y="1556"/>
                  </a:lnTo>
                  <a:lnTo>
                    <a:pt x="650" y="1674"/>
                  </a:lnTo>
                  <a:lnTo>
                    <a:pt x="512" y="1812"/>
                  </a:lnTo>
                  <a:lnTo>
                    <a:pt x="375" y="1931"/>
                  </a:lnTo>
                  <a:lnTo>
                    <a:pt x="276" y="2068"/>
                  </a:lnTo>
                  <a:lnTo>
                    <a:pt x="178" y="2206"/>
                  </a:lnTo>
                  <a:lnTo>
                    <a:pt x="99" y="2344"/>
                  </a:lnTo>
                  <a:lnTo>
                    <a:pt x="59" y="2482"/>
                  </a:lnTo>
                  <a:lnTo>
                    <a:pt x="20" y="2620"/>
                  </a:lnTo>
                  <a:lnTo>
                    <a:pt x="0" y="2758"/>
                  </a:lnTo>
                  <a:lnTo>
                    <a:pt x="20" y="2896"/>
                  </a:lnTo>
                  <a:lnTo>
                    <a:pt x="59" y="3053"/>
                  </a:lnTo>
                  <a:lnTo>
                    <a:pt x="99" y="3191"/>
                  </a:lnTo>
                  <a:lnTo>
                    <a:pt x="178" y="3329"/>
                  </a:lnTo>
                  <a:lnTo>
                    <a:pt x="276" y="3447"/>
                  </a:lnTo>
                  <a:lnTo>
                    <a:pt x="375" y="3585"/>
                  </a:lnTo>
                  <a:lnTo>
                    <a:pt x="512" y="3723"/>
                  </a:lnTo>
                  <a:lnTo>
                    <a:pt x="650" y="3841"/>
                  </a:lnTo>
                  <a:lnTo>
                    <a:pt x="828" y="3959"/>
                  </a:lnTo>
                  <a:lnTo>
                    <a:pt x="1005" y="4078"/>
                  </a:lnTo>
                  <a:lnTo>
                    <a:pt x="1419" y="4314"/>
                  </a:lnTo>
                  <a:lnTo>
                    <a:pt x="1891" y="4531"/>
                  </a:lnTo>
                  <a:lnTo>
                    <a:pt x="2423" y="4728"/>
                  </a:lnTo>
                  <a:lnTo>
                    <a:pt x="2994" y="4905"/>
                  </a:lnTo>
                  <a:lnTo>
                    <a:pt x="3644" y="5063"/>
                  </a:lnTo>
                  <a:lnTo>
                    <a:pt x="4314" y="5200"/>
                  </a:lnTo>
                  <a:lnTo>
                    <a:pt x="5043" y="5319"/>
                  </a:lnTo>
                  <a:lnTo>
                    <a:pt x="5792" y="5417"/>
                  </a:lnTo>
                  <a:lnTo>
                    <a:pt x="6579" y="5476"/>
                  </a:lnTo>
                  <a:lnTo>
                    <a:pt x="7407" y="5516"/>
                  </a:lnTo>
                  <a:lnTo>
                    <a:pt x="8234" y="5535"/>
                  </a:lnTo>
                  <a:lnTo>
                    <a:pt x="9081" y="5516"/>
                  </a:lnTo>
                  <a:lnTo>
                    <a:pt x="9908" y="5476"/>
                  </a:lnTo>
                  <a:lnTo>
                    <a:pt x="10696" y="5417"/>
                  </a:lnTo>
                  <a:lnTo>
                    <a:pt x="11445" y="5319"/>
                  </a:lnTo>
                  <a:lnTo>
                    <a:pt x="12174" y="5200"/>
                  </a:lnTo>
                  <a:lnTo>
                    <a:pt x="12843" y="5063"/>
                  </a:lnTo>
                  <a:lnTo>
                    <a:pt x="13474" y="4905"/>
                  </a:lnTo>
                  <a:lnTo>
                    <a:pt x="14065" y="4728"/>
                  </a:lnTo>
                  <a:lnTo>
                    <a:pt x="14597" y="4531"/>
                  </a:lnTo>
                  <a:lnTo>
                    <a:pt x="15069" y="4314"/>
                  </a:lnTo>
                  <a:lnTo>
                    <a:pt x="15483" y="4078"/>
                  </a:lnTo>
                  <a:lnTo>
                    <a:pt x="15660" y="3959"/>
                  </a:lnTo>
                  <a:lnTo>
                    <a:pt x="15818" y="3841"/>
                  </a:lnTo>
                  <a:lnTo>
                    <a:pt x="15975" y="3723"/>
                  </a:lnTo>
                  <a:lnTo>
                    <a:pt x="16094" y="3585"/>
                  </a:lnTo>
                  <a:lnTo>
                    <a:pt x="16212" y="3447"/>
                  </a:lnTo>
                  <a:lnTo>
                    <a:pt x="16310" y="3329"/>
                  </a:lnTo>
                  <a:lnTo>
                    <a:pt x="16369" y="3191"/>
                  </a:lnTo>
                  <a:lnTo>
                    <a:pt x="16429" y="3053"/>
                  </a:lnTo>
                  <a:lnTo>
                    <a:pt x="16468" y="2896"/>
                  </a:lnTo>
                  <a:lnTo>
                    <a:pt x="16468" y="2758"/>
                  </a:lnTo>
                  <a:lnTo>
                    <a:pt x="16468" y="2620"/>
                  </a:lnTo>
                  <a:lnTo>
                    <a:pt x="16429" y="2482"/>
                  </a:lnTo>
                  <a:lnTo>
                    <a:pt x="16369" y="2344"/>
                  </a:lnTo>
                  <a:lnTo>
                    <a:pt x="16310" y="2206"/>
                  </a:lnTo>
                  <a:lnTo>
                    <a:pt x="16212" y="2068"/>
                  </a:lnTo>
                  <a:lnTo>
                    <a:pt x="16094" y="1931"/>
                  </a:lnTo>
                  <a:lnTo>
                    <a:pt x="15975" y="1812"/>
                  </a:lnTo>
                  <a:lnTo>
                    <a:pt x="15818" y="1674"/>
                  </a:lnTo>
                  <a:lnTo>
                    <a:pt x="15660" y="1556"/>
                  </a:lnTo>
                  <a:lnTo>
                    <a:pt x="15483" y="1438"/>
                  </a:lnTo>
                  <a:lnTo>
                    <a:pt x="15069" y="1221"/>
                  </a:lnTo>
                  <a:lnTo>
                    <a:pt x="14597" y="1005"/>
                  </a:lnTo>
                  <a:lnTo>
                    <a:pt x="14065" y="808"/>
                  </a:lnTo>
                  <a:lnTo>
                    <a:pt x="13474" y="630"/>
                  </a:lnTo>
                  <a:lnTo>
                    <a:pt x="12843" y="473"/>
                  </a:lnTo>
                  <a:lnTo>
                    <a:pt x="12174" y="315"/>
                  </a:lnTo>
                  <a:lnTo>
                    <a:pt x="11445" y="217"/>
                  </a:lnTo>
                  <a:lnTo>
                    <a:pt x="10696" y="118"/>
                  </a:lnTo>
                  <a:lnTo>
                    <a:pt x="9908" y="39"/>
                  </a:lnTo>
                  <a:lnTo>
                    <a:pt x="9081" y="0"/>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16"/>
            <p:cNvSpPr/>
            <p:nvPr/>
          </p:nvSpPr>
          <p:spPr>
            <a:xfrm>
              <a:off x="1660400" y="2478300"/>
              <a:ext cx="72425" cy="72400"/>
            </a:xfrm>
            <a:custGeom>
              <a:avLst/>
              <a:gdLst/>
              <a:ahLst/>
              <a:cxnLst/>
              <a:rect l="l" t="t" r="r" b="b"/>
              <a:pathLst>
                <a:path w="2897" h="2896" extrusionOk="0">
                  <a:moveTo>
                    <a:pt x="1025" y="0"/>
                  </a:moveTo>
                  <a:lnTo>
                    <a:pt x="946" y="20"/>
                  </a:lnTo>
                  <a:lnTo>
                    <a:pt x="868" y="59"/>
                  </a:lnTo>
                  <a:lnTo>
                    <a:pt x="730" y="138"/>
                  </a:lnTo>
                  <a:lnTo>
                    <a:pt x="454" y="355"/>
                  </a:lnTo>
                  <a:lnTo>
                    <a:pt x="316" y="493"/>
                  </a:lnTo>
                  <a:lnTo>
                    <a:pt x="198" y="650"/>
                  </a:lnTo>
                  <a:lnTo>
                    <a:pt x="119" y="808"/>
                  </a:lnTo>
                  <a:lnTo>
                    <a:pt x="80" y="966"/>
                  </a:lnTo>
                  <a:lnTo>
                    <a:pt x="40" y="1103"/>
                  </a:lnTo>
                  <a:lnTo>
                    <a:pt x="21" y="1222"/>
                  </a:lnTo>
                  <a:lnTo>
                    <a:pt x="1" y="1340"/>
                  </a:lnTo>
                  <a:lnTo>
                    <a:pt x="80" y="1734"/>
                  </a:lnTo>
                  <a:lnTo>
                    <a:pt x="139" y="1931"/>
                  </a:lnTo>
                  <a:lnTo>
                    <a:pt x="218" y="2108"/>
                  </a:lnTo>
                  <a:lnTo>
                    <a:pt x="355" y="2266"/>
                  </a:lnTo>
                  <a:lnTo>
                    <a:pt x="513" y="2423"/>
                  </a:lnTo>
                  <a:lnTo>
                    <a:pt x="671" y="2581"/>
                  </a:lnTo>
                  <a:lnTo>
                    <a:pt x="848" y="2719"/>
                  </a:lnTo>
                  <a:lnTo>
                    <a:pt x="946" y="2758"/>
                  </a:lnTo>
                  <a:lnTo>
                    <a:pt x="1084" y="2817"/>
                  </a:lnTo>
                  <a:lnTo>
                    <a:pt x="1399" y="2857"/>
                  </a:lnTo>
                  <a:lnTo>
                    <a:pt x="1655" y="2876"/>
                  </a:lnTo>
                  <a:lnTo>
                    <a:pt x="1774" y="2896"/>
                  </a:lnTo>
                  <a:lnTo>
                    <a:pt x="1912" y="2857"/>
                  </a:lnTo>
                  <a:lnTo>
                    <a:pt x="2089" y="2798"/>
                  </a:lnTo>
                  <a:lnTo>
                    <a:pt x="2384" y="2620"/>
                  </a:lnTo>
                  <a:lnTo>
                    <a:pt x="2443" y="2581"/>
                  </a:lnTo>
                  <a:lnTo>
                    <a:pt x="2522" y="2502"/>
                  </a:lnTo>
                  <a:lnTo>
                    <a:pt x="2621" y="2344"/>
                  </a:lnTo>
                  <a:lnTo>
                    <a:pt x="2798" y="1950"/>
                  </a:lnTo>
                  <a:lnTo>
                    <a:pt x="2857" y="1753"/>
                  </a:lnTo>
                  <a:lnTo>
                    <a:pt x="2896" y="1557"/>
                  </a:lnTo>
                  <a:lnTo>
                    <a:pt x="2877" y="1360"/>
                  </a:lnTo>
                  <a:lnTo>
                    <a:pt x="2837" y="1143"/>
                  </a:lnTo>
                  <a:lnTo>
                    <a:pt x="2778" y="946"/>
                  </a:lnTo>
                  <a:lnTo>
                    <a:pt x="2680" y="788"/>
                  </a:lnTo>
                  <a:lnTo>
                    <a:pt x="2542" y="591"/>
                  </a:lnTo>
                  <a:lnTo>
                    <a:pt x="2365" y="394"/>
                  </a:lnTo>
                  <a:lnTo>
                    <a:pt x="2168" y="237"/>
                  </a:lnTo>
                  <a:lnTo>
                    <a:pt x="1971" y="99"/>
                  </a:lnTo>
                  <a:lnTo>
                    <a:pt x="1912" y="79"/>
                  </a:lnTo>
                  <a:lnTo>
                    <a:pt x="1774" y="59"/>
                  </a:lnTo>
                  <a:lnTo>
                    <a:pt x="1458" y="40"/>
                  </a:lnTo>
                  <a:lnTo>
                    <a:pt x="1025" y="0"/>
                  </a:lnTo>
                  <a:close/>
                </a:path>
              </a:pathLst>
            </a:custGeom>
            <a:solidFill>
              <a:srgbClr val="A3C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16"/>
            <p:cNvSpPr/>
            <p:nvPr/>
          </p:nvSpPr>
          <p:spPr>
            <a:xfrm>
              <a:off x="1660400" y="2478300"/>
              <a:ext cx="72425" cy="72400"/>
            </a:xfrm>
            <a:custGeom>
              <a:avLst/>
              <a:gdLst/>
              <a:ahLst/>
              <a:cxnLst/>
              <a:rect l="l" t="t" r="r" b="b"/>
              <a:pathLst>
                <a:path w="2897" h="2896" fill="none" extrusionOk="0">
                  <a:moveTo>
                    <a:pt x="848" y="2719"/>
                  </a:moveTo>
                  <a:lnTo>
                    <a:pt x="848" y="2719"/>
                  </a:lnTo>
                  <a:lnTo>
                    <a:pt x="946" y="2758"/>
                  </a:lnTo>
                  <a:lnTo>
                    <a:pt x="1084" y="2817"/>
                  </a:lnTo>
                  <a:lnTo>
                    <a:pt x="1399" y="2857"/>
                  </a:lnTo>
                  <a:lnTo>
                    <a:pt x="1655" y="2876"/>
                  </a:lnTo>
                  <a:lnTo>
                    <a:pt x="1774" y="2896"/>
                  </a:lnTo>
                  <a:lnTo>
                    <a:pt x="1774" y="2896"/>
                  </a:lnTo>
                  <a:lnTo>
                    <a:pt x="1912" y="2857"/>
                  </a:lnTo>
                  <a:lnTo>
                    <a:pt x="2089" y="2798"/>
                  </a:lnTo>
                  <a:lnTo>
                    <a:pt x="2384" y="2620"/>
                  </a:lnTo>
                  <a:lnTo>
                    <a:pt x="2384" y="2620"/>
                  </a:lnTo>
                  <a:lnTo>
                    <a:pt x="2443" y="2581"/>
                  </a:lnTo>
                  <a:lnTo>
                    <a:pt x="2522" y="2502"/>
                  </a:lnTo>
                  <a:lnTo>
                    <a:pt x="2621" y="2344"/>
                  </a:lnTo>
                  <a:lnTo>
                    <a:pt x="2621" y="2344"/>
                  </a:lnTo>
                  <a:lnTo>
                    <a:pt x="2798" y="1950"/>
                  </a:lnTo>
                  <a:lnTo>
                    <a:pt x="2857" y="1753"/>
                  </a:lnTo>
                  <a:lnTo>
                    <a:pt x="2896" y="1557"/>
                  </a:lnTo>
                  <a:lnTo>
                    <a:pt x="2896" y="1557"/>
                  </a:lnTo>
                  <a:lnTo>
                    <a:pt x="2877" y="1360"/>
                  </a:lnTo>
                  <a:lnTo>
                    <a:pt x="2837" y="1143"/>
                  </a:lnTo>
                  <a:lnTo>
                    <a:pt x="2778" y="946"/>
                  </a:lnTo>
                  <a:lnTo>
                    <a:pt x="2680" y="788"/>
                  </a:lnTo>
                  <a:lnTo>
                    <a:pt x="2680" y="788"/>
                  </a:lnTo>
                  <a:lnTo>
                    <a:pt x="2542" y="591"/>
                  </a:lnTo>
                  <a:lnTo>
                    <a:pt x="2365" y="394"/>
                  </a:lnTo>
                  <a:lnTo>
                    <a:pt x="2168" y="237"/>
                  </a:lnTo>
                  <a:lnTo>
                    <a:pt x="1971" y="99"/>
                  </a:lnTo>
                  <a:lnTo>
                    <a:pt x="1971" y="99"/>
                  </a:lnTo>
                  <a:lnTo>
                    <a:pt x="1912" y="79"/>
                  </a:lnTo>
                  <a:lnTo>
                    <a:pt x="1774" y="59"/>
                  </a:lnTo>
                  <a:lnTo>
                    <a:pt x="1458" y="40"/>
                  </a:lnTo>
                  <a:lnTo>
                    <a:pt x="1025" y="0"/>
                  </a:lnTo>
                  <a:lnTo>
                    <a:pt x="1025" y="0"/>
                  </a:lnTo>
                  <a:lnTo>
                    <a:pt x="946" y="20"/>
                  </a:lnTo>
                  <a:lnTo>
                    <a:pt x="868" y="59"/>
                  </a:lnTo>
                  <a:lnTo>
                    <a:pt x="730" y="138"/>
                  </a:lnTo>
                  <a:lnTo>
                    <a:pt x="454" y="355"/>
                  </a:lnTo>
                  <a:lnTo>
                    <a:pt x="454" y="355"/>
                  </a:lnTo>
                  <a:lnTo>
                    <a:pt x="316" y="493"/>
                  </a:lnTo>
                  <a:lnTo>
                    <a:pt x="198" y="650"/>
                  </a:lnTo>
                  <a:lnTo>
                    <a:pt x="119" y="808"/>
                  </a:lnTo>
                  <a:lnTo>
                    <a:pt x="80" y="966"/>
                  </a:lnTo>
                  <a:lnTo>
                    <a:pt x="40" y="1103"/>
                  </a:lnTo>
                  <a:lnTo>
                    <a:pt x="21" y="1222"/>
                  </a:lnTo>
                  <a:lnTo>
                    <a:pt x="1" y="1340"/>
                  </a:lnTo>
                  <a:lnTo>
                    <a:pt x="1" y="1340"/>
                  </a:lnTo>
                  <a:lnTo>
                    <a:pt x="80" y="1734"/>
                  </a:lnTo>
                  <a:lnTo>
                    <a:pt x="139" y="1931"/>
                  </a:lnTo>
                  <a:lnTo>
                    <a:pt x="218" y="2108"/>
                  </a:lnTo>
                  <a:lnTo>
                    <a:pt x="218" y="2108"/>
                  </a:lnTo>
                  <a:lnTo>
                    <a:pt x="355" y="2266"/>
                  </a:lnTo>
                  <a:lnTo>
                    <a:pt x="513" y="2423"/>
                  </a:lnTo>
                  <a:lnTo>
                    <a:pt x="671" y="2581"/>
                  </a:lnTo>
                  <a:lnTo>
                    <a:pt x="848" y="27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16"/>
            <p:cNvSpPr/>
            <p:nvPr/>
          </p:nvSpPr>
          <p:spPr>
            <a:xfrm>
              <a:off x="1527950" y="2249800"/>
              <a:ext cx="440750" cy="440775"/>
            </a:xfrm>
            <a:custGeom>
              <a:avLst/>
              <a:gdLst/>
              <a:ahLst/>
              <a:cxnLst/>
              <a:rect l="l" t="t" r="r" b="b"/>
              <a:pathLst>
                <a:path w="17630" h="17631" extrusionOk="0">
                  <a:moveTo>
                    <a:pt x="92" y="10053"/>
                  </a:moveTo>
                  <a:lnTo>
                    <a:pt x="98" y="10125"/>
                  </a:lnTo>
                  <a:lnTo>
                    <a:pt x="98" y="10106"/>
                  </a:lnTo>
                  <a:lnTo>
                    <a:pt x="92" y="10053"/>
                  </a:lnTo>
                  <a:close/>
                  <a:moveTo>
                    <a:pt x="1536" y="13809"/>
                  </a:moveTo>
                  <a:lnTo>
                    <a:pt x="1674" y="14006"/>
                  </a:lnTo>
                  <a:lnTo>
                    <a:pt x="1623" y="13915"/>
                  </a:lnTo>
                  <a:lnTo>
                    <a:pt x="1623" y="13915"/>
                  </a:lnTo>
                  <a:lnTo>
                    <a:pt x="1536" y="13809"/>
                  </a:lnTo>
                  <a:close/>
                  <a:moveTo>
                    <a:pt x="1674" y="14006"/>
                  </a:moveTo>
                  <a:lnTo>
                    <a:pt x="1891" y="14282"/>
                  </a:lnTo>
                  <a:lnTo>
                    <a:pt x="1891" y="14282"/>
                  </a:lnTo>
                  <a:lnTo>
                    <a:pt x="1832" y="14203"/>
                  </a:lnTo>
                  <a:lnTo>
                    <a:pt x="1812" y="14163"/>
                  </a:lnTo>
                  <a:lnTo>
                    <a:pt x="1773" y="14124"/>
                  </a:lnTo>
                  <a:lnTo>
                    <a:pt x="1674" y="14006"/>
                  </a:lnTo>
                  <a:close/>
                  <a:moveTo>
                    <a:pt x="8510" y="0"/>
                  </a:moveTo>
                  <a:lnTo>
                    <a:pt x="8116" y="20"/>
                  </a:lnTo>
                  <a:lnTo>
                    <a:pt x="8096" y="20"/>
                  </a:lnTo>
                  <a:lnTo>
                    <a:pt x="7741" y="59"/>
                  </a:lnTo>
                  <a:lnTo>
                    <a:pt x="7288" y="138"/>
                  </a:lnTo>
                  <a:lnTo>
                    <a:pt x="7210" y="138"/>
                  </a:lnTo>
                  <a:lnTo>
                    <a:pt x="7150" y="158"/>
                  </a:lnTo>
                  <a:lnTo>
                    <a:pt x="7013" y="178"/>
                  </a:lnTo>
                  <a:lnTo>
                    <a:pt x="7013" y="197"/>
                  </a:lnTo>
                  <a:lnTo>
                    <a:pt x="6776" y="237"/>
                  </a:lnTo>
                  <a:lnTo>
                    <a:pt x="6737" y="256"/>
                  </a:lnTo>
                  <a:lnTo>
                    <a:pt x="6579" y="296"/>
                  </a:lnTo>
                  <a:lnTo>
                    <a:pt x="6441" y="316"/>
                  </a:lnTo>
                  <a:lnTo>
                    <a:pt x="6402" y="335"/>
                  </a:lnTo>
                  <a:lnTo>
                    <a:pt x="6363" y="355"/>
                  </a:lnTo>
                  <a:lnTo>
                    <a:pt x="6106" y="434"/>
                  </a:lnTo>
                  <a:lnTo>
                    <a:pt x="6087" y="434"/>
                  </a:lnTo>
                  <a:lnTo>
                    <a:pt x="6047" y="453"/>
                  </a:lnTo>
                  <a:lnTo>
                    <a:pt x="6028" y="453"/>
                  </a:lnTo>
                  <a:lnTo>
                    <a:pt x="5890" y="493"/>
                  </a:lnTo>
                  <a:lnTo>
                    <a:pt x="5870" y="513"/>
                  </a:lnTo>
                  <a:lnTo>
                    <a:pt x="5594" y="611"/>
                  </a:lnTo>
                  <a:lnTo>
                    <a:pt x="5378" y="709"/>
                  </a:lnTo>
                  <a:lnTo>
                    <a:pt x="5240" y="769"/>
                  </a:lnTo>
                  <a:lnTo>
                    <a:pt x="5043" y="847"/>
                  </a:lnTo>
                  <a:lnTo>
                    <a:pt x="4885" y="926"/>
                  </a:lnTo>
                  <a:lnTo>
                    <a:pt x="4747" y="1005"/>
                  </a:lnTo>
                  <a:lnTo>
                    <a:pt x="4491" y="1123"/>
                  </a:lnTo>
                  <a:lnTo>
                    <a:pt x="4452" y="1163"/>
                  </a:lnTo>
                  <a:lnTo>
                    <a:pt x="4393" y="1182"/>
                  </a:lnTo>
                  <a:lnTo>
                    <a:pt x="4334" y="1222"/>
                  </a:lnTo>
                  <a:lnTo>
                    <a:pt x="4294" y="1241"/>
                  </a:lnTo>
                  <a:lnTo>
                    <a:pt x="3979" y="1458"/>
                  </a:lnTo>
                  <a:lnTo>
                    <a:pt x="3920" y="1497"/>
                  </a:lnTo>
                  <a:lnTo>
                    <a:pt x="3762" y="1596"/>
                  </a:lnTo>
                  <a:lnTo>
                    <a:pt x="3743" y="1596"/>
                  </a:lnTo>
                  <a:lnTo>
                    <a:pt x="3329" y="1911"/>
                  </a:lnTo>
                  <a:lnTo>
                    <a:pt x="2994" y="2187"/>
                  </a:lnTo>
                  <a:lnTo>
                    <a:pt x="2856" y="2325"/>
                  </a:lnTo>
                  <a:lnTo>
                    <a:pt x="2797" y="2364"/>
                  </a:lnTo>
                  <a:lnTo>
                    <a:pt x="2738" y="2423"/>
                  </a:lnTo>
                  <a:lnTo>
                    <a:pt x="2561" y="2601"/>
                  </a:lnTo>
                  <a:lnTo>
                    <a:pt x="2423" y="2738"/>
                  </a:lnTo>
                  <a:lnTo>
                    <a:pt x="2423" y="2758"/>
                  </a:lnTo>
                  <a:lnTo>
                    <a:pt x="2305" y="2857"/>
                  </a:lnTo>
                  <a:lnTo>
                    <a:pt x="2305" y="2876"/>
                  </a:lnTo>
                  <a:lnTo>
                    <a:pt x="2285" y="2896"/>
                  </a:lnTo>
                  <a:lnTo>
                    <a:pt x="1950" y="3270"/>
                  </a:lnTo>
                  <a:lnTo>
                    <a:pt x="1930" y="3310"/>
                  </a:lnTo>
                  <a:lnTo>
                    <a:pt x="1871" y="3369"/>
                  </a:lnTo>
                  <a:lnTo>
                    <a:pt x="1852" y="3388"/>
                  </a:lnTo>
                  <a:lnTo>
                    <a:pt x="1812" y="3448"/>
                  </a:lnTo>
                  <a:lnTo>
                    <a:pt x="1694" y="3625"/>
                  </a:lnTo>
                  <a:lnTo>
                    <a:pt x="1635" y="3684"/>
                  </a:lnTo>
                  <a:lnTo>
                    <a:pt x="1477" y="3901"/>
                  </a:lnTo>
                  <a:lnTo>
                    <a:pt x="1477" y="3920"/>
                  </a:lnTo>
                  <a:lnTo>
                    <a:pt x="1477" y="3940"/>
                  </a:lnTo>
                  <a:lnTo>
                    <a:pt x="1458" y="3940"/>
                  </a:lnTo>
                  <a:lnTo>
                    <a:pt x="1339" y="4137"/>
                  </a:lnTo>
                  <a:lnTo>
                    <a:pt x="1123" y="4511"/>
                  </a:lnTo>
                  <a:lnTo>
                    <a:pt x="1103" y="4531"/>
                  </a:lnTo>
                  <a:lnTo>
                    <a:pt x="1083" y="4570"/>
                  </a:lnTo>
                  <a:lnTo>
                    <a:pt x="906" y="4905"/>
                  </a:lnTo>
                  <a:lnTo>
                    <a:pt x="709" y="5319"/>
                  </a:lnTo>
                  <a:lnTo>
                    <a:pt x="532" y="5772"/>
                  </a:lnTo>
                  <a:lnTo>
                    <a:pt x="374" y="6245"/>
                  </a:lnTo>
                  <a:lnTo>
                    <a:pt x="236" y="6757"/>
                  </a:lnTo>
                  <a:lnTo>
                    <a:pt x="276" y="6619"/>
                  </a:lnTo>
                  <a:lnTo>
                    <a:pt x="276" y="6619"/>
                  </a:lnTo>
                  <a:lnTo>
                    <a:pt x="197" y="6934"/>
                  </a:lnTo>
                  <a:lnTo>
                    <a:pt x="197" y="6954"/>
                  </a:lnTo>
                  <a:lnTo>
                    <a:pt x="177" y="7052"/>
                  </a:lnTo>
                  <a:lnTo>
                    <a:pt x="138" y="7210"/>
                  </a:lnTo>
                  <a:lnTo>
                    <a:pt x="98" y="7486"/>
                  </a:lnTo>
                  <a:lnTo>
                    <a:pt x="138" y="7269"/>
                  </a:lnTo>
                  <a:lnTo>
                    <a:pt x="98" y="7505"/>
                  </a:lnTo>
                  <a:lnTo>
                    <a:pt x="79" y="7564"/>
                  </a:lnTo>
                  <a:lnTo>
                    <a:pt x="39" y="7919"/>
                  </a:lnTo>
                  <a:lnTo>
                    <a:pt x="20" y="8215"/>
                  </a:lnTo>
                  <a:lnTo>
                    <a:pt x="20" y="8274"/>
                  </a:lnTo>
                  <a:lnTo>
                    <a:pt x="0" y="8510"/>
                  </a:lnTo>
                  <a:lnTo>
                    <a:pt x="0" y="8628"/>
                  </a:lnTo>
                  <a:lnTo>
                    <a:pt x="0" y="8707"/>
                  </a:lnTo>
                  <a:lnTo>
                    <a:pt x="0" y="8786"/>
                  </a:lnTo>
                  <a:lnTo>
                    <a:pt x="0" y="8943"/>
                  </a:lnTo>
                  <a:lnTo>
                    <a:pt x="0" y="9042"/>
                  </a:lnTo>
                  <a:lnTo>
                    <a:pt x="0" y="9101"/>
                  </a:lnTo>
                  <a:lnTo>
                    <a:pt x="6" y="9137"/>
                  </a:lnTo>
                  <a:lnTo>
                    <a:pt x="6" y="9137"/>
                  </a:lnTo>
                  <a:lnTo>
                    <a:pt x="39" y="9554"/>
                  </a:lnTo>
                  <a:lnTo>
                    <a:pt x="20" y="9377"/>
                  </a:lnTo>
                  <a:lnTo>
                    <a:pt x="39" y="9593"/>
                  </a:lnTo>
                  <a:lnTo>
                    <a:pt x="39" y="9613"/>
                  </a:lnTo>
                  <a:lnTo>
                    <a:pt x="39" y="9633"/>
                  </a:lnTo>
                  <a:lnTo>
                    <a:pt x="39" y="9712"/>
                  </a:lnTo>
                  <a:lnTo>
                    <a:pt x="59" y="9790"/>
                  </a:lnTo>
                  <a:lnTo>
                    <a:pt x="92" y="10053"/>
                  </a:lnTo>
                  <a:lnTo>
                    <a:pt x="92" y="10053"/>
                  </a:lnTo>
                  <a:lnTo>
                    <a:pt x="79" y="9909"/>
                  </a:lnTo>
                  <a:lnTo>
                    <a:pt x="138" y="10362"/>
                  </a:lnTo>
                  <a:lnTo>
                    <a:pt x="138" y="10322"/>
                  </a:lnTo>
                  <a:lnTo>
                    <a:pt x="158" y="10440"/>
                  </a:lnTo>
                  <a:lnTo>
                    <a:pt x="158" y="10480"/>
                  </a:lnTo>
                  <a:lnTo>
                    <a:pt x="276" y="10992"/>
                  </a:lnTo>
                  <a:lnTo>
                    <a:pt x="414" y="11484"/>
                  </a:lnTo>
                  <a:lnTo>
                    <a:pt x="611" y="12075"/>
                  </a:lnTo>
                  <a:lnTo>
                    <a:pt x="630" y="12095"/>
                  </a:lnTo>
                  <a:lnTo>
                    <a:pt x="630" y="12115"/>
                  </a:lnTo>
                  <a:lnTo>
                    <a:pt x="650" y="12174"/>
                  </a:lnTo>
                  <a:lnTo>
                    <a:pt x="886" y="12647"/>
                  </a:lnTo>
                  <a:lnTo>
                    <a:pt x="1103" y="13100"/>
                  </a:lnTo>
                  <a:lnTo>
                    <a:pt x="1123" y="13119"/>
                  </a:lnTo>
                  <a:lnTo>
                    <a:pt x="1182" y="13238"/>
                  </a:lnTo>
                  <a:lnTo>
                    <a:pt x="1221" y="13277"/>
                  </a:lnTo>
                  <a:lnTo>
                    <a:pt x="1261" y="13375"/>
                  </a:lnTo>
                  <a:lnTo>
                    <a:pt x="1300" y="13435"/>
                  </a:lnTo>
                  <a:lnTo>
                    <a:pt x="1300" y="13435"/>
                  </a:lnTo>
                  <a:lnTo>
                    <a:pt x="1241" y="13316"/>
                  </a:lnTo>
                  <a:lnTo>
                    <a:pt x="1241" y="13316"/>
                  </a:lnTo>
                  <a:lnTo>
                    <a:pt x="1438" y="13651"/>
                  </a:lnTo>
                  <a:lnTo>
                    <a:pt x="1458" y="13691"/>
                  </a:lnTo>
                  <a:lnTo>
                    <a:pt x="1596" y="13868"/>
                  </a:lnTo>
                  <a:lnTo>
                    <a:pt x="1623" y="13915"/>
                  </a:lnTo>
                  <a:lnTo>
                    <a:pt x="1623" y="13915"/>
                  </a:lnTo>
                  <a:lnTo>
                    <a:pt x="1871" y="14222"/>
                  </a:lnTo>
                  <a:lnTo>
                    <a:pt x="2187" y="14636"/>
                  </a:lnTo>
                  <a:lnTo>
                    <a:pt x="2226" y="14676"/>
                  </a:lnTo>
                  <a:lnTo>
                    <a:pt x="2600" y="15070"/>
                  </a:lnTo>
                  <a:lnTo>
                    <a:pt x="2620" y="15089"/>
                  </a:lnTo>
                  <a:lnTo>
                    <a:pt x="2640" y="15109"/>
                  </a:lnTo>
                  <a:lnTo>
                    <a:pt x="2679" y="15148"/>
                  </a:lnTo>
                  <a:lnTo>
                    <a:pt x="2856" y="15306"/>
                  </a:lnTo>
                  <a:lnTo>
                    <a:pt x="2777" y="15247"/>
                  </a:lnTo>
                  <a:lnTo>
                    <a:pt x="2777" y="15247"/>
                  </a:lnTo>
                  <a:lnTo>
                    <a:pt x="2837" y="15306"/>
                  </a:lnTo>
                  <a:lnTo>
                    <a:pt x="2876" y="15345"/>
                  </a:lnTo>
                  <a:lnTo>
                    <a:pt x="2974" y="15424"/>
                  </a:lnTo>
                  <a:lnTo>
                    <a:pt x="2994" y="15444"/>
                  </a:lnTo>
                  <a:lnTo>
                    <a:pt x="3034" y="15483"/>
                  </a:lnTo>
                  <a:lnTo>
                    <a:pt x="3073" y="15523"/>
                  </a:lnTo>
                  <a:lnTo>
                    <a:pt x="3171" y="15582"/>
                  </a:lnTo>
                  <a:lnTo>
                    <a:pt x="3231" y="15641"/>
                  </a:lnTo>
                  <a:lnTo>
                    <a:pt x="3782" y="16054"/>
                  </a:lnTo>
                  <a:lnTo>
                    <a:pt x="3821" y="16094"/>
                  </a:lnTo>
                  <a:lnTo>
                    <a:pt x="4294" y="16389"/>
                  </a:lnTo>
                  <a:lnTo>
                    <a:pt x="4865" y="16704"/>
                  </a:lnTo>
                  <a:lnTo>
                    <a:pt x="5338" y="16921"/>
                  </a:lnTo>
                  <a:lnTo>
                    <a:pt x="5772" y="17079"/>
                  </a:lnTo>
                  <a:lnTo>
                    <a:pt x="5693" y="17059"/>
                  </a:lnTo>
                  <a:lnTo>
                    <a:pt x="5772" y="17098"/>
                  </a:lnTo>
                  <a:lnTo>
                    <a:pt x="5791" y="17098"/>
                  </a:lnTo>
                  <a:lnTo>
                    <a:pt x="5831" y="17118"/>
                  </a:lnTo>
                  <a:lnTo>
                    <a:pt x="5850" y="17118"/>
                  </a:lnTo>
                  <a:lnTo>
                    <a:pt x="6264" y="17256"/>
                  </a:lnTo>
                  <a:lnTo>
                    <a:pt x="6717" y="17374"/>
                  </a:lnTo>
                  <a:lnTo>
                    <a:pt x="7111" y="17473"/>
                  </a:lnTo>
                  <a:lnTo>
                    <a:pt x="7190" y="17492"/>
                  </a:lnTo>
                  <a:lnTo>
                    <a:pt x="7446" y="17532"/>
                  </a:lnTo>
                  <a:lnTo>
                    <a:pt x="7525" y="17532"/>
                  </a:lnTo>
                  <a:lnTo>
                    <a:pt x="7584" y="17552"/>
                  </a:lnTo>
                  <a:lnTo>
                    <a:pt x="7938" y="17591"/>
                  </a:lnTo>
                  <a:lnTo>
                    <a:pt x="8391" y="17630"/>
                  </a:lnTo>
                  <a:lnTo>
                    <a:pt x="9199" y="17630"/>
                  </a:lnTo>
                  <a:lnTo>
                    <a:pt x="9278" y="17611"/>
                  </a:lnTo>
                  <a:lnTo>
                    <a:pt x="9514" y="17611"/>
                  </a:lnTo>
                  <a:lnTo>
                    <a:pt x="9711" y="17591"/>
                  </a:lnTo>
                  <a:lnTo>
                    <a:pt x="9908" y="17571"/>
                  </a:lnTo>
                  <a:lnTo>
                    <a:pt x="9987" y="17552"/>
                  </a:lnTo>
                  <a:lnTo>
                    <a:pt x="10125" y="17532"/>
                  </a:lnTo>
                  <a:lnTo>
                    <a:pt x="10243" y="17512"/>
                  </a:lnTo>
                  <a:lnTo>
                    <a:pt x="10282" y="17512"/>
                  </a:lnTo>
                  <a:lnTo>
                    <a:pt x="10342" y="17492"/>
                  </a:lnTo>
                  <a:lnTo>
                    <a:pt x="10479" y="17473"/>
                  </a:lnTo>
                  <a:lnTo>
                    <a:pt x="10736" y="17414"/>
                  </a:lnTo>
                  <a:lnTo>
                    <a:pt x="10755" y="17414"/>
                  </a:lnTo>
                  <a:lnTo>
                    <a:pt x="11031" y="17355"/>
                  </a:lnTo>
                  <a:lnTo>
                    <a:pt x="11346" y="17256"/>
                  </a:lnTo>
                  <a:lnTo>
                    <a:pt x="11701" y="17158"/>
                  </a:lnTo>
                  <a:lnTo>
                    <a:pt x="12095" y="17000"/>
                  </a:lnTo>
                  <a:lnTo>
                    <a:pt x="12173" y="16961"/>
                  </a:lnTo>
                  <a:lnTo>
                    <a:pt x="12508" y="16823"/>
                  </a:lnTo>
                  <a:lnTo>
                    <a:pt x="12607" y="16764"/>
                  </a:lnTo>
                  <a:lnTo>
                    <a:pt x="12705" y="16724"/>
                  </a:lnTo>
                  <a:lnTo>
                    <a:pt x="13119" y="16507"/>
                  </a:lnTo>
                  <a:lnTo>
                    <a:pt x="13493" y="16271"/>
                  </a:lnTo>
                  <a:lnTo>
                    <a:pt x="13671" y="16173"/>
                  </a:lnTo>
                  <a:lnTo>
                    <a:pt x="13769" y="16094"/>
                  </a:lnTo>
                  <a:lnTo>
                    <a:pt x="13848" y="16054"/>
                  </a:lnTo>
                  <a:lnTo>
                    <a:pt x="13966" y="15956"/>
                  </a:lnTo>
                  <a:lnTo>
                    <a:pt x="14242" y="15759"/>
                  </a:lnTo>
                  <a:lnTo>
                    <a:pt x="14262" y="15739"/>
                  </a:lnTo>
                  <a:lnTo>
                    <a:pt x="14439" y="15601"/>
                  </a:lnTo>
                  <a:lnTo>
                    <a:pt x="14695" y="15385"/>
                  </a:lnTo>
                  <a:lnTo>
                    <a:pt x="14813" y="15267"/>
                  </a:lnTo>
                  <a:lnTo>
                    <a:pt x="14852" y="15227"/>
                  </a:lnTo>
                  <a:lnTo>
                    <a:pt x="15049" y="15050"/>
                  </a:lnTo>
                  <a:lnTo>
                    <a:pt x="15246" y="14833"/>
                  </a:lnTo>
                  <a:lnTo>
                    <a:pt x="15306" y="14774"/>
                  </a:lnTo>
                  <a:lnTo>
                    <a:pt x="15542" y="14498"/>
                  </a:lnTo>
                  <a:lnTo>
                    <a:pt x="15798" y="14203"/>
                  </a:lnTo>
                  <a:lnTo>
                    <a:pt x="15857" y="14124"/>
                  </a:lnTo>
                  <a:lnTo>
                    <a:pt x="16192" y="13651"/>
                  </a:lnTo>
                  <a:lnTo>
                    <a:pt x="16448" y="13218"/>
                  </a:lnTo>
                  <a:lnTo>
                    <a:pt x="16468" y="13198"/>
                  </a:lnTo>
                  <a:lnTo>
                    <a:pt x="16527" y="13100"/>
                  </a:lnTo>
                  <a:lnTo>
                    <a:pt x="16684" y="12785"/>
                  </a:lnTo>
                  <a:lnTo>
                    <a:pt x="16704" y="12745"/>
                  </a:lnTo>
                  <a:lnTo>
                    <a:pt x="16743" y="12686"/>
                  </a:lnTo>
                  <a:lnTo>
                    <a:pt x="16803" y="12528"/>
                  </a:lnTo>
                  <a:lnTo>
                    <a:pt x="17019" y="12036"/>
                  </a:lnTo>
                  <a:lnTo>
                    <a:pt x="17059" y="11957"/>
                  </a:lnTo>
                  <a:lnTo>
                    <a:pt x="17059" y="11918"/>
                  </a:lnTo>
                  <a:lnTo>
                    <a:pt x="17078" y="11898"/>
                  </a:lnTo>
                  <a:lnTo>
                    <a:pt x="17177" y="11603"/>
                  </a:lnTo>
                  <a:lnTo>
                    <a:pt x="17275" y="11287"/>
                  </a:lnTo>
                  <a:lnTo>
                    <a:pt x="17394" y="10795"/>
                  </a:lnTo>
                  <a:lnTo>
                    <a:pt x="17413" y="10736"/>
                  </a:lnTo>
                  <a:lnTo>
                    <a:pt x="17433" y="10637"/>
                  </a:lnTo>
                  <a:lnTo>
                    <a:pt x="17433" y="10618"/>
                  </a:lnTo>
                  <a:lnTo>
                    <a:pt x="17512" y="10263"/>
                  </a:lnTo>
                  <a:lnTo>
                    <a:pt x="17551" y="9909"/>
                  </a:lnTo>
                  <a:lnTo>
                    <a:pt x="17591" y="9574"/>
                  </a:lnTo>
                  <a:lnTo>
                    <a:pt x="17630" y="8963"/>
                  </a:lnTo>
                  <a:lnTo>
                    <a:pt x="17630" y="8845"/>
                  </a:lnTo>
                  <a:lnTo>
                    <a:pt x="17591" y="8096"/>
                  </a:lnTo>
                  <a:lnTo>
                    <a:pt x="17531" y="7584"/>
                  </a:lnTo>
                  <a:lnTo>
                    <a:pt x="17551" y="7584"/>
                  </a:lnTo>
                  <a:lnTo>
                    <a:pt x="17531" y="7545"/>
                  </a:lnTo>
                  <a:lnTo>
                    <a:pt x="17531" y="7505"/>
                  </a:lnTo>
                  <a:lnTo>
                    <a:pt x="17413" y="6836"/>
                  </a:lnTo>
                  <a:lnTo>
                    <a:pt x="17354" y="6678"/>
                  </a:lnTo>
                  <a:lnTo>
                    <a:pt x="17315" y="6520"/>
                  </a:lnTo>
                  <a:lnTo>
                    <a:pt x="17275" y="6343"/>
                  </a:lnTo>
                  <a:lnTo>
                    <a:pt x="17256" y="6245"/>
                  </a:lnTo>
                  <a:lnTo>
                    <a:pt x="17216" y="6127"/>
                  </a:lnTo>
                  <a:lnTo>
                    <a:pt x="17039" y="5654"/>
                  </a:lnTo>
                  <a:lnTo>
                    <a:pt x="17039" y="5614"/>
                  </a:lnTo>
                  <a:lnTo>
                    <a:pt x="17000" y="5555"/>
                  </a:lnTo>
                  <a:lnTo>
                    <a:pt x="16842" y="5181"/>
                  </a:lnTo>
                  <a:lnTo>
                    <a:pt x="16842" y="5201"/>
                  </a:lnTo>
                  <a:lnTo>
                    <a:pt x="16822" y="5142"/>
                  </a:lnTo>
                  <a:lnTo>
                    <a:pt x="16822" y="5122"/>
                  </a:lnTo>
                  <a:lnTo>
                    <a:pt x="16783" y="5063"/>
                  </a:lnTo>
                  <a:lnTo>
                    <a:pt x="16783" y="5043"/>
                  </a:lnTo>
                  <a:lnTo>
                    <a:pt x="16665" y="4807"/>
                  </a:lnTo>
                  <a:lnTo>
                    <a:pt x="16665" y="4826"/>
                  </a:lnTo>
                  <a:lnTo>
                    <a:pt x="16566" y="4610"/>
                  </a:lnTo>
                  <a:lnTo>
                    <a:pt x="16507" y="4511"/>
                  </a:lnTo>
                  <a:lnTo>
                    <a:pt x="16369" y="4255"/>
                  </a:lnTo>
                  <a:lnTo>
                    <a:pt x="16330" y="4216"/>
                  </a:lnTo>
                  <a:lnTo>
                    <a:pt x="16251" y="4078"/>
                  </a:lnTo>
                  <a:lnTo>
                    <a:pt x="16231" y="4058"/>
                  </a:lnTo>
                  <a:lnTo>
                    <a:pt x="16212" y="4039"/>
                  </a:lnTo>
                  <a:lnTo>
                    <a:pt x="16172" y="3960"/>
                  </a:lnTo>
                  <a:lnTo>
                    <a:pt x="16153" y="3920"/>
                  </a:lnTo>
                  <a:lnTo>
                    <a:pt x="15896" y="3566"/>
                  </a:lnTo>
                  <a:lnTo>
                    <a:pt x="15857" y="3526"/>
                  </a:lnTo>
                  <a:lnTo>
                    <a:pt x="15778" y="3408"/>
                  </a:lnTo>
                  <a:lnTo>
                    <a:pt x="15719" y="3349"/>
                  </a:lnTo>
                  <a:lnTo>
                    <a:pt x="15699" y="3290"/>
                  </a:lnTo>
                  <a:lnTo>
                    <a:pt x="15522" y="3093"/>
                  </a:lnTo>
                  <a:lnTo>
                    <a:pt x="15384" y="2935"/>
                  </a:lnTo>
                  <a:lnTo>
                    <a:pt x="15345" y="2896"/>
                  </a:lnTo>
                  <a:lnTo>
                    <a:pt x="14990" y="2522"/>
                  </a:lnTo>
                  <a:lnTo>
                    <a:pt x="14852" y="2404"/>
                  </a:lnTo>
                  <a:lnTo>
                    <a:pt x="14734" y="2285"/>
                  </a:lnTo>
                  <a:lnTo>
                    <a:pt x="14478" y="2069"/>
                  </a:lnTo>
                  <a:lnTo>
                    <a:pt x="14458" y="2049"/>
                  </a:lnTo>
                  <a:lnTo>
                    <a:pt x="14321" y="1931"/>
                  </a:lnTo>
                  <a:lnTo>
                    <a:pt x="14281" y="1911"/>
                  </a:lnTo>
                  <a:lnTo>
                    <a:pt x="13966" y="1655"/>
                  </a:lnTo>
                  <a:lnTo>
                    <a:pt x="13848" y="1576"/>
                  </a:lnTo>
                  <a:lnTo>
                    <a:pt x="13828" y="1576"/>
                  </a:lnTo>
                  <a:lnTo>
                    <a:pt x="13808" y="1557"/>
                  </a:lnTo>
                  <a:lnTo>
                    <a:pt x="13710" y="1478"/>
                  </a:lnTo>
                  <a:lnTo>
                    <a:pt x="13690" y="1478"/>
                  </a:lnTo>
                  <a:lnTo>
                    <a:pt x="13671" y="1458"/>
                  </a:lnTo>
                  <a:lnTo>
                    <a:pt x="13454" y="1320"/>
                  </a:lnTo>
                  <a:lnTo>
                    <a:pt x="13434" y="1320"/>
                  </a:lnTo>
                  <a:lnTo>
                    <a:pt x="13414" y="1300"/>
                  </a:lnTo>
                  <a:lnTo>
                    <a:pt x="13395" y="1281"/>
                  </a:lnTo>
                  <a:lnTo>
                    <a:pt x="13316" y="1241"/>
                  </a:lnTo>
                  <a:lnTo>
                    <a:pt x="13277" y="1202"/>
                  </a:lnTo>
                  <a:lnTo>
                    <a:pt x="13237" y="1202"/>
                  </a:lnTo>
                  <a:lnTo>
                    <a:pt x="13218" y="1182"/>
                  </a:lnTo>
                  <a:lnTo>
                    <a:pt x="13080" y="1103"/>
                  </a:lnTo>
                  <a:lnTo>
                    <a:pt x="13099" y="1123"/>
                  </a:lnTo>
                  <a:lnTo>
                    <a:pt x="12902" y="1005"/>
                  </a:lnTo>
                  <a:lnTo>
                    <a:pt x="12843" y="985"/>
                  </a:lnTo>
                  <a:lnTo>
                    <a:pt x="12764" y="946"/>
                  </a:lnTo>
                  <a:lnTo>
                    <a:pt x="12508" y="808"/>
                  </a:lnTo>
                  <a:lnTo>
                    <a:pt x="12489" y="808"/>
                  </a:lnTo>
                  <a:lnTo>
                    <a:pt x="12430" y="788"/>
                  </a:lnTo>
                  <a:lnTo>
                    <a:pt x="12410" y="769"/>
                  </a:lnTo>
                  <a:lnTo>
                    <a:pt x="12390" y="769"/>
                  </a:lnTo>
                  <a:lnTo>
                    <a:pt x="12292" y="709"/>
                  </a:lnTo>
                  <a:lnTo>
                    <a:pt x="12233" y="690"/>
                  </a:lnTo>
                  <a:lnTo>
                    <a:pt x="12193" y="670"/>
                  </a:lnTo>
                  <a:lnTo>
                    <a:pt x="11898" y="552"/>
                  </a:lnTo>
                  <a:lnTo>
                    <a:pt x="11799" y="532"/>
                  </a:lnTo>
                  <a:lnTo>
                    <a:pt x="11760" y="513"/>
                  </a:lnTo>
                  <a:lnTo>
                    <a:pt x="11740" y="493"/>
                  </a:lnTo>
                  <a:lnTo>
                    <a:pt x="11661" y="473"/>
                  </a:lnTo>
                  <a:lnTo>
                    <a:pt x="11622" y="453"/>
                  </a:lnTo>
                  <a:lnTo>
                    <a:pt x="11602" y="453"/>
                  </a:lnTo>
                  <a:lnTo>
                    <a:pt x="11149" y="316"/>
                  </a:lnTo>
                  <a:lnTo>
                    <a:pt x="11090" y="296"/>
                  </a:lnTo>
                  <a:lnTo>
                    <a:pt x="10972" y="276"/>
                  </a:lnTo>
                  <a:lnTo>
                    <a:pt x="10578" y="178"/>
                  </a:lnTo>
                  <a:lnTo>
                    <a:pt x="10519" y="158"/>
                  </a:lnTo>
                  <a:lnTo>
                    <a:pt x="10440" y="158"/>
                  </a:lnTo>
                  <a:lnTo>
                    <a:pt x="10420" y="138"/>
                  </a:lnTo>
                  <a:lnTo>
                    <a:pt x="10302" y="119"/>
                  </a:lnTo>
                  <a:lnTo>
                    <a:pt x="10263" y="119"/>
                  </a:lnTo>
                  <a:lnTo>
                    <a:pt x="10105" y="99"/>
                  </a:lnTo>
                  <a:lnTo>
                    <a:pt x="9928" y="79"/>
                  </a:lnTo>
                  <a:lnTo>
                    <a:pt x="9711" y="40"/>
                  </a:lnTo>
                  <a:lnTo>
                    <a:pt x="9692" y="40"/>
                  </a:lnTo>
                  <a:lnTo>
                    <a:pt x="9337" y="20"/>
                  </a:lnTo>
                  <a:lnTo>
                    <a:pt x="9278" y="20"/>
                  </a:lnTo>
                  <a:lnTo>
                    <a:pt x="8904" y="0"/>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16"/>
            <p:cNvSpPr/>
            <p:nvPr/>
          </p:nvSpPr>
          <p:spPr>
            <a:xfrm>
              <a:off x="1527950" y="2249800"/>
              <a:ext cx="440750" cy="440775"/>
            </a:xfrm>
            <a:custGeom>
              <a:avLst/>
              <a:gdLst/>
              <a:ahLst/>
              <a:cxnLst/>
              <a:rect l="l" t="t" r="r" b="b"/>
              <a:pathLst>
                <a:path w="17630" h="17631" fill="none" extrusionOk="0">
                  <a:moveTo>
                    <a:pt x="17591" y="8096"/>
                  </a:moveTo>
                  <a:lnTo>
                    <a:pt x="17531" y="7584"/>
                  </a:lnTo>
                  <a:lnTo>
                    <a:pt x="17551" y="7584"/>
                  </a:lnTo>
                  <a:lnTo>
                    <a:pt x="17551" y="7584"/>
                  </a:lnTo>
                  <a:lnTo>
                    <a:pt x="17531" y="7545"/>
                  </a:lnTo>
                  <a:lnTo>
                    <a:pt x="17531" y="7545"/>
                  </a:lnTo>
                  <a:lnTo>
                    <a:pt x="17531" y="7545"/>
                  </a:lnTo>
                  <a:lnTo>
                    <a:pt x="17531" y="7545"/>
                  </a:lnTo>
                  <a:lnTo>
                    <a:pt x="17531" y="7505"/>
                  </a:lnTo>
                  <a:lnTo>
                    <a:pt x="17531" y="7505"/>
                  </a:lnTo>
                  <a:lnTo>
                    <a:pt x="17413" y="6836"/>
                  </a:lnTo>
                  <a:lnTo>
                    <a:pt x="17413" y="6836"/>
                  </a:lnTo>
                  <a:lnTo>
                    <a:pt x="17354" y="6678"/>
                  </a:lnTo>
                  <a:lnTo>
                    <a:pt x="17354" y="6678"/>
                  </a:lnTo>
                  <a:lnTo>
                    <a:pt x="17315" y="6520"/>
                  </a:lnTo>
                  <a:lnTo>
                    <a:pt x="17315" y="6520"/>
                  </a:lnTo>
                  <a:lnTo>
                    <a:pt x="17275" y="6343"/>
                  </a:lnTo>
                  <a:lnTo>
                    <a:pt x="17275" y="6343"/>
                  </a:lnTo>
                  <a:lnTo>
                    <a:pt x="17256" y="6245"/>
                  </a:lnTo>
                  <a:lnTo>
                    <a:pt x="17256" y="6245"/>
                  </a:lnTo>
                  <a:lnTo>
                    <a:pt x="17216" y="6127"/>
                  </a:lnTo>
                  <a:lnTo>
                    <a:pt x="17216" y="6127"/>
                  </a:lnTo>
                  <a:lnTo>
                    <a:pt x="17216" y="6127"/>
                  </a:lnTo>
                  <a:lnTo>
                    <a:pt x="17216" y="6127"/>
                  </a:lnTo>
                  <a:lnTo>
                    <a:pt x="17039" y="5654"/>
                  </a:lnTo>
                  <a:lnTo>
                    <a:pt x="17039" y="5654"/>
                  </a:lnTo>
                  <a:lnTo>
                    <a:pt x="17039" y="5614"/>
                  </a:lnTo>
                  <a:lnTo>
                    <a:pt x="17039" y="5614"/>
                  </a:lnTo>
                  <a:lnTo>
                    <a:pt x="17000" y="5555"/>
                  </a:lnTo>
                  <a:lnTo>
                    <a:pt x="17000" y="5555"/>
                  </a:lnTo>
                  <a:lnTo>
                    <a:pt x="16842" y="5181"/>
                  </a:lnTo>
                  <a:lnTo>
                    <a:pt x="16842" y="5201"/>
                  </a:lnTo>
                  <a:lnTo>
                    <a:pt x="16842" y="5201"/>
                  </a:lnTo>
                  <a:lnTo>
                    <a:pt x="16822" y="5142"/>
                  </a:lnTo>
                  <a:lnTo>
                    <a:pt x="16822" y="5122"/>
                  </a:lnTo>
                  <a:lnTo>
                    <a:pt x="16822" y="5122"/>
                  </a:lnTo>
                  <a:lnTo>
                    <a:pt x="16783" y="5063"/>
                  </a:lnTo>
                  <a:lnTo>
                    <a:pt x="16783" y="5063"/>
                  </a:lnTo>
                  <a:lnTo>
                    <a:pt x="16783" y="5043"/>
                  </a:lnTo>
                  <a:lnTo>
                    <a:pt x="16783" y="5023"/>
                  </a:lnTo>
                  <a:lnTo>
                    <a:pt x="16783" y="5023"/>
                  </a:lnTo>
                  <a:lnTo>
                    <a:pt x="16783" y="5043"/>
                  </a:lnTo>
                  <a:lnTo>
                    <a:pt x="16783" y="5043"/>
                  </a:lnTo>
                  <a:lnTo>
                    <a:pt x="16665" y="4807"/>
                  </a:lnTo>
                  <a:lnTo>
                    <a:pt x="16665" y="4826"/>
                  </a:lnTo>
                  <a:lnTo>
                    <a:pt x="16566" y="4610"/>
                  </a:lnTo>
                  <a:lnTo>
                    <a:pt x="16566" y="4610"/>
                  </a:lnTo>
                  <a:lnTo>
                    <a:pt x="16507" y="4511"/>
                  </a:lnTo>
                  <a:lnTo>
                    <a:pt x="16507" y="4511"/>
                  </a:lnTo>
                  <a:lnTo>
                    <a:pt x="16507" y="4511"/>
                  </a:lnTo>
                  <a:lnTo>
                    <a:pt x="16369" y="4255"/>
                  </a:lnTo>
                  <a:lnTo>
                    <a:pt x="16330" y="4216"/>
                  </a:lnTo>
                  <a:lnTo>
                    <a:pt x="16330" y="4216"/>
                  </a:lnTo>
                  <a:lnTo>
                    <a:pt x="16251" y="4078"/>
                  </a:lnTo>
                  <a:lnTo>
                    <a:pt x="16251" y="4078"/>
                  </a:lnTo>
                  <a:lnTo>
                    <a:pt x="16231" y="4058"/>
                  </a:lnTo>
                  <a:lnTo>
                    <a:pt x="16212" y="4039"/>
                  </a:lnTo>
                  <a:lnTo>
                    <a:pt x="16212" y="4039"/>
                  </a:lnTo>
                  <a:lnTo>
                    <a:pt x="16172" y="3960"/>
                  </a:lnTo>
                  <a:lnTo>
                    <a:pt x="16172" y="3960"/>
                  </a:lnTo>
                  <a:lnTo>
                    <a:pt x="16153" y="3920"/>
                  </a:lnTo>
                  <a:lnTo>
                    <a:pt x="15896" y="3566"/>
                  </a:lnTo>
                  <a:lnTo>
                    <a:pt x="15896" y="3566"/>
                  </a:lnTo>
                  <a:lnTo>
                    <a:pt x="15857" y="3526"/>
                  </a:lnTo>
                  <a:lnTo>
                    <a:pt x="15857" y="3526"/>
                  </a:lnTo>
                  <a:lnTo>
                    <a:pt x="15778" y="3408"/>
                  </a:lnTo>
                  <a:lnTo>
                    <a:pt x="15778" y="3408"/>
                  </a:lnTo>
                  <a:lnTo>
                    <a:pt x="15719" y="3349"/>
                  </a:lnTo>
                  <a:lnTo>
                    <a:pt x="15719" y="3349"/>
                  </a:lnTo>
                  <a:lnTo>
                    <a:pt x="15699" y="3290"/>
                  </a:lnTo>
                  <a:lnTo>
                    <a:pt x="15522" y="3093"/>
                  </a:lnTo>
                  <a:lnTo>
                    <a:pt x="15522" y="3093"/>
                  </a:lnTo>
                  <a:lnTo>
                    <a:pt x="15384" y="2935"/>
                  </a:lnTo>
                  <a:lnTo>
                    <a:pt x="15384" y="2935"/>
                  </a:lnTo>
                  <a:lnTo>
                    <a:pt x="15345" y="2896"/>
                  </a:lnTo>
                  <a:lnTo>
                    <a:pt x="14990" y="2522"/>
                  </a:lnTo>
                  <a:lnTo>
                    <a:pt x="14990" y="2522"/>
                  </a:lnTo>
                  <a:lnTo>
                    <a:pt x="14852" y="2404"/>
                  </a:lnTo>
                  <a:lnTo>
                    <a:pt x="14852" y="2404"/>
                  </a:lnTo>
                  <a:lnTo>
                    <a:pt x="14734" y="2285"/>
                  </a:lnTo>
                  <a:lnTo>
                    <a:pt x="14478" y="2069"/>
                  </a:lnTo>
                  <a:lnTo>
                    <a:pt x="14478" y="2069"/>
                  </a:lnTo>
                  <a:lnTo>
                    <a:pt x="14458" y="2049"/>
                  </a:lnTo>
                  <a:lnTo>
                    <a:pt x="14321" y="1931"/>
                  </a:lnTo>
                  <a:lnTo>
                    <a:pt x="14321" y="1931"/>
                  </a:lnTo>
                  <a:lnTo>
                    <a:pt x="14281" y="1911"/>
                  </a:lnTo>
                  <a:lnTo>
                    <a:pt x="14281" y="1911"/>
                  </a:lnTo>
                  <a:lnTo>
                    <a:pt x="13966" y="1655"/>
                  </a:lnTo>
                  <a:lnTo>
                    <a:pt x="13966" y="1655"/>
                  </a:lnTo>
                  <a:lnTo>
                    <a:pt x="13848" y="1576"/>
                  </a:lnTo>
                  <a:lnTo>
                    <a:pt x="13828" y="1576"/>
                  </a:lnTo>
                  <a:lnTo>
                    <a:pt x="13828" y="1576"/>
                  </a:lnTo>
                  <a:lnTo>
                    <a:pt x="13808" y="1557"/>
                  </a:lnTo>
                  <a:lnTo>
                    <a:pt x="13808" y="1557"/>
                  </a:lnTo>
                  <a:lnTo>
                    <a:pt x="13710" y="1478"/>
                  </a:lnTo>
                  <a:lnTo>
                    <a:pt x="13690" y="1478"/>
                  </a:lnTo>
                  <a:lnTo>
                    <a:pt x="13671" y="1458"/>
                  </a:lnTo>
                  <a:lnTo>
                    <a:pt x="13454" y="1320"/>
                  </a:lnTo>
                  <a:lnTo>
                    <a:pt x="13434" y="1320"/>
                  </a:lnTo>
                  <a:lnTo>
                    <a:pt x="13434" y="1320"/>
                  </a:lnTo>
                  <a:lnTo>
                    <a:pt x="13414" y="1300"/>
                  </a:lnTo>
                  <a:lnTo>
                    <a:pt x="13414" y="1300"/>
                  </a:lnTo>
                  <a:lnTo>
                    <a:pt x="13395" y="1281"/>
                  </a:lnTo>
                  <a:lnTo>
                    <a:pt x="13395" y="1281"/>
                  </a:lnTo>
                  <a:lnTo>
                    <a:pt x="13316" y="1241"/>
                  </a:lnTo>
                  <a:lnTo>
                    <a:pt x="13316" y="1241"/>
                  </a:lnTo>
                  <a:lnTo>
                    <a:pt x="13277" y="1202"/>
                  </a:lnTo>
                  <a:lnTo>
                    <a:pt x="13277" y="1202"/>
                  </a:lnTo>
                  <a:lnTo>
                    <a:pt x="13237" y="1202"/>
                  </a:lnTo>
                  <a:lnTo>
                    <a:pt x="13237" y="1202"/>
                  </a:lnTo>
                  <a:lnTo>
                    <a:pt x="13218" y="1182"/>
                  </a:lnTo>
                  <a:lnTo>
                    <a:pt x="13218" y="1182"/>
                  </a:lnTo>
                  <a:lnTo>
                    <a:pt x="13218" y="1182"/>
                  </a:lnTo>
                  <a:lnTo>
                    <a:pt x="13080" y="1103"/>
                  </a:lnTo>
                  <a:lnTo>
                    <a:pt x="13099" y="1123"/>
                  </a:lnTo>
                  <a:lnTo>
                    <a:pt x="12902" y="1005"/>
                  </a:lnTo>
                  <a:lnTo>
                    <a:pt x="12902" y="1005"/>
                  </a:lnTo>
                  <a:lnTo>
                    <a:pt x="12843" y="985"/>
                  </a:lnTo>
                  <a:lnTo>
                    <a:pt x="12843" y="985"/>
                  </a:lnTo>
                  <a:lnTo>
                    <a:pt x="12764" y="946"/>
                  </a:lnTo>
                  <a:lnTo>
                    <a:pt x="12764" y="946"/>
                  </a:lnTo>
                  <a:lnTo>
                    <a:pt x="12508" y="808"/>
                  </a:lnTo>
                  <a:lnTo>
                    <a:pt x="12489" y="808"/>
                  </a:lnTo>
                  <a:lnTo>
                    <a:pt x="12430" y="788"/>
                  </a:lnTo>
                  <a:lnTo>
                    <a:pt x="12410" y="769"/>
                  </a:lnTo>
                  <a:lnTo>
                    <a:pt x="12390" y="769"/>
                  </a:lnTo>
                  <a:lnTo>
                    <a:pt x="12390" y="769"/>
                  </a:lnTo>
                  <a:lnTo>
                    <a:pt x="12292" y="709"/>
                  </a:lnTo>
                  <a:lnTo>
                    <a:pt x="12233" y="690"/>
                  </a:lnTo>
                  <a:lnTo>
                    <a:pt x="12233" y="690"/>
                  </a:lnTo>
                  <a:lnTo>
                    <a:pt x="12193" y="670"/>
                  </a:lnTo>
                  <a:lnTo>
                    <a:pt x="11898" y="552"/>
                  </a:lnTo>
                  <a:lnTo>
                    <a:pt x="11898" y="552"/>
                  </a:lnTo>
                  <a:lnTo>
                    <a:pt x="11799" y="532"/>
                  </a:lnTo>
                  <a:lnTo>
                    <a:pt x="11799" y="532"/>
                  </a:lnTo>
                  <a:lnTo>
                    <a:pt x="11760" y="513"/>
                  </a:lnTo>
                  <a:lnTo>
                    <a:pt x="11740" y="493"/>
                  </a:lnTo>
                  <a:lnTo>
                    <a:pt x="11661" y="473"/>
                  </a:lnTo>
                  <a:lnTo>
                    <a:pt x="11661" y="473"/>
                  </a:lnTo>
                  <a:lnTo>
                    <a:pt x="11661" y="473"/>
                  </a:lnTo>
                  <a:lnTo>
                    <a:pt x="11622" y="453"/>
                  </a:lnTo>
                  <a:lnTo>
                    <a:pt x="11602" y="453"/>
                  </a:lnTo>
                  <a:lnTo>
                    <a:pt x="11602" y="453"/>
                  </a:lnTo>
                  <a:lnTo>
                    <a:pt x="11149" y="316"/>
                  </a:lnTo>
                  <a:lnTo>
                    <a:pt x="11149" y="316"/>
                  </a:lnTo>
                  <a:lnTo>
                    <a:pt x="11090" y="296"/>
                  </a:lnTo>
                  <a:lnTo>
                    <a:pt x="11090" y="296"/>
                  </a:lnTo>
                  <a:lnTo>
                    <a:pt x="10972" y="276"/>
                  </a:lnTo>
                  <a:lnTo>
                    <a:pt x="10972" y="276"/>
                  </a:lnTo>
                  <a:lnTo>
                    <a:pt x="10972" y="276"/>
                  </a:lnTo>
                  <a:lnTo>
                    <a:pt x="10578" y="178"/>
                  </a:lnTo>
                  <a:lnTo>
                    <a:pt x="10578" y="178"/>
                  </a:lnTo>
                  <a:lnTo>
                    <a:pt x="10519" y="158"/>
                  </a:lnTo>
                  <a:lnTo>
                    <a:pt x="10519" y="158"/>
                  </a:lnTo>
                  <a:lnTo>
                    <a:pt x="10440" y="158"/>
                  </a:lnTo>
                  <a:lnTo>
                    <a:pt x="10420" y="138"/>
                  </a:lnTo>
                  <a:lnTo>
                    <a:pt x="10420" y="138"/>
                  </a:lnTo>
                  <a:lnTo>
                    <a:pt x="10302" y="119"/>
                  </a:lnTo>
                  <a:lnTo>
                    <a:pt x="10302" y="119"/>
                  </a:lnTo>
                  <a:lnTo>
                    <a:pt x="10263" y="119"/>
                  </a:lnTo>
                  <a:lnTo>
                    <a:pt x="10105" y="99"/>
                  </a:lnTo>
                  <a:lnTo>
                    <a:pt x="10105" y="99"/>
                  </a:lnTo>
                  <a:lnTo>
                    <a:pt x="9928" y="79"/>
                  </a:lnTo>
                  <a:lnTo>
                    <a:pt x="9928" y="79"/>
                  </a:lnTo>
                  <a:lnTo>
                    <a:pt x="9711" y="40"/>
                  </a:lnTo>
                  <a:lnTo>
                    <a:pt x="9692" y="40"/>
                  </a:lnTo>
                  <a:lnTo>
                    <a:pt x="9692" y="40"/>
                  </a:lnTo>
                  <a:lnTo>
                    <a:pt x="9692" y="40"/>
                  </a:lnTo>
                  <a:lnTo>
                    <a:pt x="9337" y="20"/>
                  </a:lnTo>
                  <a:lnTo>
                    <a:pt x="9337" y="20"/>
                  </a:lnTo>
                  <a:lnTo>
                    <a:pt x="9278" y="20"/>
                  </a:lnTo>
                  <a:lnTo>
                    <a:pt x="9278" y="20"/>
                  </a:lnTo>
                  <a:lnTo>
                    <a:pt x="8904" y="0"/>
                  </a:lnTo>
                  <a:lnTo>
                    <a:pt x="8746" y="0"/>
                  </a:lnTo>
                  <a:lnTo>
                    <a:pt x="8746" y="0"/>
                  </a:lnTo>
                  <a:lnTo>
                    <a:pt x="8726" y="0"/>
                  </a:lnTo>
                  <a:lnTo>
                    <a:pt x="8726" y="0"/>
                  </a:lnTo>
                  <a:lnTo>
                    <a:pt x="8667" y="0"/>
                  </a:lnTo>
                  <a:lnTo>
                    <a:pt x="8667" y="0"/>
                  </a:lnTo>
                  <a:lnTo>
                    <a:pt x="8667" y="0"/>
                  </a:lnTo>
                  <a:lnTo>
                    <a:pt x="8549" y="0"/>
                  </a:lnTo>
                  <a:lnTo>
                    <a:pt x="8549" y="0"/>
                  </a:lnTo>
                  <a:lnTo>
                    <a:pt x="8510" y="0"/>
                  </a:lnTo>
                  <a:lnTo>
                    <a:pt x="8510" y="0"/>
                  </a:lnTo>
                  <a:lnTo>
                    <a:pt x="8116" y="20"/>
                  </a:lnTo>
                  <a:lnTo>
                    <a:pt x="8116" y="20"/>
                  </a:lnTo>
                  <a:lnTo>
                    <a:pt x="8116" y="20"/>
                  </a:lnTo>
                  <a:lnTo>
                    <a:pt x="8116" y="20"/>
                  </a:lnTo>
                  <a:lnTo>
                    <a:pt x="8096" y="20"/>
                  </a:lnTo>
                  <a:lnTo>
                    <a:pt x="8096" y="20"/>
                  </a:lnTo>
                  <a:lnTo>
                    <a:pt x="8096" y="20"/>
                  </a:lnTo>
                  <a:lnTo>
                    <a:pt x="7741" y="59"/>
                  </a:lnTo>
                  <a:lnTo>
                    <a:pt x="7288" y="138"/>
                  </a:lnTo>
                  <a:lnTo>
                    <a:pt x="7288" y="138"/>
                  </a:lnTo>
                  <a:lnTo>
                    <a:pt x="7210" y="138"/>
                  </a:lnTo>
                  <a:lnTo>
                    <a:pt x="7210" y="138"/>
                  </a:lnTo>
                  <a:lnTo>
                    <a:pt x="7150" y="158"/>
                  </a:lnTo>
                  <a:lnTo>
                    <a:pt x="7013" y="178"/>
                  </a:lnTo>
                  <a:lnTo>
                    <a:pt x="7013" y="197"/>
                  </a:lnTo>
                  <a:lnTo>
                    <a:pt x="7013" y="197"/>
                  </a:lnTo>
                  <a:lnTo>
                    <a:pt x="6776" y="237"/>
                  </a:lnTo>
                  <a:lnTo>
                    <a:pt x="6776" y="237"/>
                  </a:lnTo>
                  <a:lnTo>
                    <a:pt x="6737" y="256"/>
                  </a:lnTo>
                  <a:lnTo>
                    <a:pt x="6737" y="256"/>
                  </a:lnTo>
                  <a:lnTo>
                    <a:pt x="6579" y="296"/>
                  </a:lnTo>
                  <a:lnTo>
                    <a:pt x="6579" y="296"/>
                  </a:lnTo>
                  <a:lnTo>
                    <a:pt x="6441" y="316"/>
                  </a:lnTo>
                  <a:lnTo>
                    <a:pt x="6402" y="335"/>
                  </a:lnTo>
                  <a:lnTo>
                    <a:pt x="6402" y="335"/>
                  </a:lnTo>
                  <a:lnTo>
                    <a:pt x="6363" y="355"/>
                  </a:lnTo>
                  <a:lnTo>
                    <a:pt x="6363" y="355"/>
                  </a:lnTo>
                  <a:lnTo>
                    <a:pt x="6106" y="434"/>
                  </a:lnTo>
                  <a:lnTo>
                    <a:pt x="6087" y="434"/>
                  </a:lnTo>
                  <a:lnTo>
                    <a:pt x="6047" y="453"/>
                  </a:lnTo>
                  <a:lnTo>
                    <a:pt x="6028" y="453"/>
                  </a:lnTo>
                  <a:lnTo>
                    <a:pt x="6028" y="453"/>
                  </a:lnTo>
                  <a:lnTo>
                    <a:pt x="5890" y="493"/>
                  </a:lnTo>
                  <a:lnTo>
                    <a:pt x="5870" y="513"/>
                  </a:lnTo>
                  <a:lnTo>
                    <a:pt x="5870" y="513"/>
                  </a:lnTo>
                  <a:lnTo>
                    <a:pt x="5594" y="611"/>
                  </a:lnTo>
                  <a:lnTo>
                    <a:pt x="5594" y="611"/>
                  </a:lnTo>
                  <a:lnTo>
                    <a:pt x="5378" y="709"/>
                  </a:lnTo>
                  <a:lnTo>
                    <a:pt x="5378" y="709"/>
                  </a:lnTo>
                  <a:lnTo>
                    <a:pt x="5240" y="769"/>
                  </a:lnTo>
                  <a:lnTo>
                    <a:pt x="5240" y="769"/>
                  </a:lnTo>
                  <a:lnTo>
                    <a:pt x="5043" y="847"/>
                  </a:lnTo>
                  <a:lnTo>
                    <a:pt x="5043" y="847"/>
                  </a:lnTo>
                  <a:lnTo>
                    <a:pt x="4885" y="926"/>
                  </a:lnTo>
                  <a:lnTo>
                    <a:pt x="4885" y="926"/>
                  </a:lnTo>
                  <a:lnTo>
                    <a:pt x="4747" y="1005"/>
                  </a:lnTo>
                  <a:lnTo>
                    <a:pt x="4491" y="1123"/>
                  </a:lnTo>
                  <a:lnTo>
                    <a:pt x="4491" y="1123"/>
                  </a:lnTo>
                  <a:lnTo>
                    <a:pt x="4491" y="1123"/>
                  </a:lnTo>
                  <a:lnTo>
                    <a:pt x="4452" y="1163"/>
                  </a:lnTo>
                  <a:lnTo>
                    <a:pt x="4452" y="1163"/>
                  </a:lnTo>
                  <a:lnTo>
                    <a:pt x="4393" y="1182"/>
                  </a:lnTo>
                  <a:lnTo>
                    <a:pt x="4393" y="1182"/>
                  </a:lnTo>
                  <a:lnTo>
                    <a:pt x="4334" y="1222"/>
                  </a:lnTo>
                  <a:lnTo>
                    <a:pt x="4294" y="1241"/>
                  </a:lnTo>
                  <a:lnTo>
                    <a:pt x="4294" y="1241"/>
                  </a:lnTo>
                  <a:lnTo>
                    <a:pt x="3979" y="1458"/>
                  </a:lnTo>
                  <a:lnTo>
                    <a:pt x="3979" y="1458"/>
                  </a:lnTo>
                  <a:lnTo>
                    <a:pt x="3920" y="1497"/>
                  </a:lnTo>
                  <a:lnTo>
                    <a:pt x="3920" y="1497"/>
                  </a:lnTo>
                  <a:lnTo>
                    <a:pt x="3762" y="1596"/>
                  </a:lnTo>
                  <a:lnTo>
                    <a:pt x="3743" y="1596"/>
                  </a:lnTo>
                  <a:lnTo>
                    <a:pt x="3329" y="1911"/>
                  </a:lnTo>
                  <a:lnTo>
                    <a:pt x="2994" y="2187"/>
                  </a:lnTo>
                  <a:lnTo>
                    <a:pt x="2994" y="2187"/>
                  </a:lnTo>
                  <a:lnTo>
                    <a:pt x="2856" y="2325"/>
                  </a:lnTo>
                  <a:lnTo>
                    <a:pt x="2856" y="2325"/>
                  </a:lnTo>
                  <a:lnTo>
                    <a:pt x="2797" y="2364"/>
                  </a:lnTo>
                  <a:lnTo>
                    <a:pt x="2797" y="2364"/>
                  </a:lnTo>
                  <a:lnTo>
                    <a:pt x="2738" y="2423"/>
                  </a:lnTo>
                  <a:lnTo>
                    <a:pt x="2738" y="2423"/>
                  </a:lnTo>
                  <a:lnTo>
                    <a:pt x="2561" y="2601"/>
                  </a:lnTo>
                  <a:lnTo>
                    <a:pt x="2561" y="2601"/>
                  </a:lnTo>
                  <a:lnTo>
                    <a:pt x="2423" y="2738"/>
                  </a:lnTo>
                  <a:lnTo>
                    <a:pt x="2423" y="2758"/>
                  </a:lnTo>
                  <a:lnTo>
                    <a:pt x="2305" y="2857"/>
                  </a:lnTo>
                  <a:lnTo>
                    <a:pt x="2305" y="2876"/>
                  </a:lnTo>
                  <a:lnTo>
                    <a:pt x="2305" y="2876"/>
                  </a:lnTo>
                  <a:lnTo>
                    <a:pt x="2285" y="2896"/>
                  </a:lnTo>
                  <a:lnTo>
                    <a:pt x="1950" y="3270"/>
                  </a:lnTo>
                  <a:lnTo>
                    <a:pt x="1950" y="3270"/>
                  </a:lnTo>
                  <a:lnTo>
                    <a:pt x="1930" y="3310"/>
                  </a:lnTo>
                  <a:lnTo>
                    <a:pt x="1930" y="3310"/>
                  </a:lnTo>
                  <a:lnTo>
                    <a:pt x="1871" y="3369"/>
                  </a:lnTo>
                  <a:lnTo>
                    <a:pt x="1852" y="3388"/>
                  </a:lnTo>
                  <a:lnTo>
                    <a:pt x="1852" y="3388"/>
                  </a:lnTo>
                  <a:lnTo>
                    <a:pt x="1812" y="3448"/>
                  </a:lnTo>
                  <a:lnTo>
                    <a:pt x="1812" y="3448"/>
                  </a:lnTo>
                  <a:lnTo>
                    <a:pt x="1694" y="3625"/>
                  </a:lnTo>
                  <a:lnTo>
                    <a:pt x="1694" y="3625"/>
                  </a:lnTo>
                  <a:lnTo>
                    <a:pt x="1635" y="3684"/>
                  </a:lnTo>
                  <a:lnTo>
                    <a:pt x="1635" y="3684"/>
                  </a:lnTo>
                  <a:lnTo>
                    <a:pt x="1477" y="3901"/>
                  </a:lnTo>
                  <a:lnTo>
                    <a:pt x="1477" y="3920"/>
                  </a:lnTo>
                  <a:lnTo>
                    <a:pt x="1477" y="3920"/>
                  </a:lnTo>
                  <a:lnTo>
                    <a:pt x="1477" y="3940"/>
                  </a:lnTo>
                  <a:lnTo>
                    <a:pt x="1458" y="3940"/>
                  </a:lnTo>
                  <a:lnTo>
                    <a:pt x="1458" y="3940"/>
                  </a:lnTo>
                  <a:lnTo>
                    <a:pt x="1339" y="4137"/>
                  </a:lnTo>
                  <a:lnTo>
                    <a:pt x="1123" y="4511"/>
                  </a:lnTo>
                  <a:lnTo>
                    <a:pt x="1103" y="4531"/>
                  </a:lnTo>
                  <a:lnTo>
                    <a:pt x="1103" y="4531"/>
                  </a:lnTo>
                  <a:lnTo>
                    <a:pt x="1083" y="4570"/>
                  </a:lnTo>
                  <a:lnTo>
                    <a:pt x="1083" y="4570"/>
                  </a:lnTo>
                  <a:lnTo>
                    <a:pt x="906" y="4905"/>
                  </a:lnTo>
                  <a:lnTo>
                    <a:pt x="709" y="5319"/>
                  </a:lnTo>
                  <a:lnTo>
                    <a:pt x="532" y="5772"/>
                  </a:lnTo>
                  <a:lnTo>
                    <a:pt x="374" y="6245"/>
                  </a:lnTo>
                  <a:lnTo>
                    <a:pt x="374" y="6245"/>
                  </a:lnTo>
                  <a:lnTo>
                    <a:pt x="236" y="6757"/>
                  </a:lnTo>
                  <a:lnTo>
                    <a:pt x="236" y="6757"/>
                  </a:lnTo>
                  <a:lnTo>
                    <a:pt x="276" y="6619"/>
                  </a:lnTo>
                  <a:lnTo>
                    <a:pt x="276" y="6619"/>
                  </a:lnTo>
                  <a:lnTo>
                    <a:pt x="197" y="6934"/>
                  </a:lnTo>
                  <a:lnTo>
                    <a:pt x="197" y="6934"/>
                  </a:lnTo>
                  <a:lnTo>
                    <a:pt x="197" y="6954"/>
                  </a:lnTo>
                  <a:lnTo>
                    <a:pt x="197" y="6954"/>
                  </a:lnTo>
                  <a:lnTo>
                    <a:pt x="177" y="7052"/>
                  </a:lnTo>
                  <a:lnTo>
                    <a:pt x="177" y="7052"/>
                  </a:lnTo>
                  <a:lnTo>
                    <a:pt x="138" y="7210"/>
                  </a:lnTo>
                  <a:lnTo>
                    <a:pt x="138" y="7210"/>
                  </a:lnTo>
                  <a:lnTo>
                    <a:pt x="98" y="7486"/>
                  </a:lnTo>
                  <a:lnTo>
                    <a:pt x="98" y="7486"/>
                  </a:lnTo>
                  <a:lnTo>
                    <a:pt x="138" y="7269"/>
                  </a:lnTo>
                  <a:lnTo>
                    <a:pt x="98" y="7505"/>
                  </a:lnTo>
                  <a:lnTo>
                    <a:pt x="98" y="7505"/>
                  </a:lnTo>
                  <a:lnTo>
                    <a:pt x="79" y="7564"/>
                  </a:lnTo>
                  <a:lnTo>
                    <a:pt x="79" y="7564"/>
                  </a:lnTo>
                  <a:lnTo>
                    <a:pt x="79" y="7545"/>
                  </a:lnTo>
                  <a:lnTo>
                    <a:pt x="79" y="7564"/>
                  </a:lnTo>
                  <a:lnTo>
                    <a:pt x="79" y="7564"/>
                  </a:lnTo>
                  <a:lnTo>
                    <a:pt x="39" y="7919"/>
                  </a:lnTo>
                  <a:lnTo>
                    <a:pt x="39" y="7919"/>
                  </a:lnTo>
                  <a:lnTo>
                    <a:pt x="20" y="8096"/>
                  </a:lnTo>
                  <a:lnTo>
                    <a:pt x="20" y="8096"/>
                  </a:lnTo>
                  <a:lnTo>
                    <a:pt x="39" y="7919"/>
                  </a:lnTo>
                  <a:lnTo>
                    <a:pt x="39" y="7919"/>
                  </a:lnTo>
                  <a:lnTo>
                    <a:pt x="20" y="8215"/>
                  </a:lnTo>
                  <a:lnTo>
                    <a:pt x="20" y="8215"/>
                  </a:lnTo>
                  <a:lnTo>
                    <a:pt x="20" y="8274"/>
                  </a:lnTo>
                  <a:lnTo>
                    <a:pt x="20" y="8274"/>
                  </a:lnTo>
                  <a:lnTo>
                    <a:pt x="0" y="8510"/>
                  </a:lnTo>
                  <a:lnTo>
                    <a:pt x="0" y="8510"/>
                  </a:lnTo>
                  <a:lnTo>
                    <a:pt x="0" y="8628"/>
                  </a:lnTo>
                  <a:lnTo>
                    <a:pt x="0" y="8628"/>
                  </a:lnTo>
                  <a:lnTo>
                    <a:pt x="0" y="8707"/>
                  </a:lnTo>
                  <a:lnTo>
                    <a:pt x="0" y="8707"/>
                  </a:lnTo>
                  <a:lnTo>
                    <a:pt x="0" y="8786"/>
                  </a:lnTo>
                  <a:lnTo>
                    <a:pt x="0" y="8786"/>
                  </a:lnTo>
                  <a:lnTo>
                    <a:pt x="0" y="8943"/>
                  </a:lnTo>
                  <a:lnTo>
                    <a:pt x="0" y="8943"/>
                  </a:lnTo>
                  <a:lnTo>
                    <a:pt x="0" y="9042"/>
                  </a:lnTo>
                  <a:lnTo>
                    <a:pt x="0" y="9042"/>
                  </a:lnTo>
                  <a:lnTo>
                    <a:pt x="0" y="9101"/>
                  </a:lnTo>
                  <a:lnTo>
                    <a:pt x="0" y="9101"/>
                  </a:lnTo>
                  <a:lnTo>
                    <a:pt x="20" y="9219"/>
                  </a:lnTo>
                  <a:lnTo>
                    <a:pt x="20" y="9219"/>
                  </a:lnTo>
                  <a:lnTo>
                    <a:pt x="0" y="9062"/>
                  </a:lnTo>
                  <a:lnTo>
                    <a:pt x="0" y="9062"/>
                  </a:lnTo>
                  <a:lnTo>
                    <a:pt x="39" y="9554"/>
                  </a:lnTo>
                  <a:lnTo>
                    <a:pt x="39" y="9554"/>
                  </a:lnTo>
                  <a:lnTo>
                    <a:pt x="20" y="9377"/>
                  </a:lnTo>
                  <a:lnTo>
                    <a:pt x="20" y="9377"/>
                  </a:lnTo>
                  <a:lnTo>
                    <a:pt x="39" y="9593"/>
                  </a:lnTo>
                  <a:lnTo>
                    <a:pt x="39" y="9613"/>
                  </a:lnTo>
                  <a:lnTo>
                    <a:pt x="39" y="9613"/>
                  </a:lnTo>
                  <a:lnTo>
                    <a:pt x="39" y="9633"/>
                  </a:lnTo>
                  <a:lnTo>
                    <a:pt x="39" y="9633"/>
                  </a:lnTo>
                  <a:lnTo>
                    <a:pt x="39" y="9712"/>
                  </a:lnTo>
                  <a:lnTo>
                    <a:pt x="39" y="9712"/>
                  </a:lnTo>
                  <a:lnTo>
                    <a:pt x="59" y="9790"/>
                  </a:lnTo>
                  <a:lnTo>
                    <a:pt x="59" y="9790"/>
                  </a:lnTo>
                  <a:lnTo>
                    <a:pt x="98" y="10106"/>
                  </a:lnTo>
                  <a:lnTo>
                    <a:pt x="98" y="10106"/>
                  </a:lnTo>
                  <a:lnTo>
                    <a:pt x="98" y="10125"/>
                  </a:lnTo>
                  <a:lnTo>
                    <a:pt x="98" y="10125"/>
                  </a:lnTo>
                  <a:lnTo>
                    <a:pt x="79" y="9909"/>
                  </a:lnTo>
                  <a:lnTo>
                    <a:pt x="138" y="10362"/>
                  </a:lnTo>
                  <a:lnTo>
                    <a:pt x="138" y="10362"/>
                  </a:lnTo>
                  <a:lnTo>
                    <a:pt x="138" y="10322"/>
                  </a:lnTo>
                  <a:lnTo>
                    <a:pt x="138" y="10322"/>
                  </a:lnTo>
                  <a:lnTo>
                    <a:pt x="158" y="10440"/>
                  </a:lnTo>
                  <a:lnTo>
                    <a:pt x="158" y="10440"/>
                  </a:lnTo>
                  <a:lnTo>
                    <a:pt x="158" y="10480"/>
                  </a:lnTo>
                  <a:lnTo>
                    <a:pt x="158" y="10480"/>
                  </a:lnTo>
                  <a:lnTo>
                    <a:pt x="158" y="10480"/>
                  </a:lnTo>
                  <a:lnTo>
                    <a:pt x="276" y="10992"/>
                  </a:lnTo>
                  <a:lnTo>
                    <a:pt x="414" y="11484"/>
                  </a:lnTo>
                  <a:lnTo>
                    <a:pt x="611" y="12075"/>
                  </a:lnTo>
                  <a:lnTo>
                    <a:pt x="611" y="12075"/>
                  </a:lnTo>
                  <a:lnTo>
                    <a:pt x="630" y="12095"/>
                  </a:lnTo>
                  <a:lnTo>
                    <a:pt x="630" y="12095"/>
                  </a:lnTo>
                  <a:lnTo>
                    <a:pt x="630" y="12115"/>
                  </a:lnTo>
                  <a:lnTo>
                    <a:pt x="630" y="12115"/>
                  </a:lnTo>
                  <a:lnTo>
                    <a:pt x="650" y="12174"/>
                  </a:lnTo>
                  <a:lnTo>
                    <a:pt x="650" y="12174"/>
                  </a:lnTo>
                  <a:lnTo>
                    <a:pt x="886" y="12647"/>
                  </a:lnTo>
                  <a:lnTo>
                    <a:pt x="1103" y="13100"/>
                  </a:lnTo>
                  <a:lnTo>
                    <a:pt x="1123" y="13119"/>
                  </a:lnTo>
                  <a:lnTo>
                    <a:pt x="1123" y="13119"/>
                  </a:lnTo>
                  <a:lnTo>
                    <a:pt x="1182" y="13238"/>
                  </a:lnTo>
                  <a:lnTo>
                    <a:pt x="1182" y="13238"/>
                  </a:lnTo>
                  <a:lnTo>
                    <a:pt x="1221" y="13277"/>
                  </a:lnTo>
                  <a:lnTo>
                    <a:pt x="1221" y="13277"/>
                  </a:lnTo>
                  <a:lnTo>
                    <a:pt x="1261" y="13375"/>
                  </a:lnTo>
                  <a:lnTo>
                    <a:pt x="1261" y="13375"/>
                  </a:lnTo>
                  <a:lnTo>
                    <a:pt x="1300" y="13435"/>
                  </a:lnTo>
                  <a:lnTo>
                    <a:pt x="1300" y="13435"/>
                  </a:lnTo>
                  <a:lnTo>
                    <a:pt x="1241" y="13316"/>
                  </a:lnTo>
                  <a:lnTo>
                    <a:pt x="1438" y="13651"/>
                  </a:lnTo>
                  <a:lnTo>
                    <a:pt x="1458" y="13691"/>
                  </a:lnTo>
                  <a:lnTo>
                    <a:pt x="1596" y="13868"/>
                  </a:lnTo>
                  <a:lnTo>
                    <a:pt x="1596" y="13868"/>
                  </a:lnTo>
                  <a:lnTo>
                    <a:pt x="1674" y="14006"/>
                  </a:lnTo>
                  <a:lnTo>
                    <a:pt x="1674" y="14006"/>
                  </a:lnTo>
                  <a:lnTo>
                    <a:pt x="1773" y="14124"/>
                  </a:lnTo>
                  <a:lnTo>
                    <a:pt x="1773" y="14124"/>
                  </a:lnTo>
                  <a:lnTo>
                    <a:pt x="1812" y="14163"/>
                  </a:lnTo>
                  <a:lnTo>
                    <a:pt x="1832" y="14203"/>
                  </a:lnTo>
                  <a:lnTo>
                    <a:pt x="1832" y="14203"/>
                  </a:lnTo>
                  <a:lnTo>
                    <a:pt x="1891" y="14282"/>
                  </a:lnTo>
                  <a:lnTo>
                    <a:pt x="1891" y="14282"/>
                  </a:lnTo>
                  <a:lnTo>
                    <a:pt x="1674" y="14006"/>
                  </a:lnTo>
                  <a:lnTo>
                    <a:pt x="1674" y="14006"/>
                  </a:lnTo>
                  <a:lnTo>
                    <a:pt x="1536" y="13809"/>
                  </a:lnTo>
                  <a:lnTo>
                    <a:pt x="1536" y="13809"/>
                  </a:lnTo>
                  <a:lnTo>
                    <a:pt x="1871" y="14222"/>
                  </a:lnTo>
                  <a:lnTo>
                    <a:pt x="2187" y="14636"/>
                  </a:lnTo>
                  <a:lnTo>
                    <a:pt x="2187" y="14636"/>
                  </a:lnTo>
                  <a:lnTo>
                    <a:pt x="2226" y="14676"/>
                  </a:lnTo>
                  <a:lnTo>
                    <a:pt x="2600" y="15070"/>
                  </a:lnTo>
                  <a:lnTo>
                    <a:pt x="2620" y="15089"/>
                  </a:lnTo>
                  <a:lnTo>
                    <a:pt x="2620" y="15089"/>
                  </a:lnTo>
                  <a:lnTo>
                    <a:pt x="2640" y="15109"/>
                  </a:lnTo>
                  <a:lnTo>
                    <a:pt x="2679" y="15148"/>
                  </a:lnTo>
                  <a:lnTo>
                    <a:pt x="2679" y="15148"/>
                  </a:lnTo>
                  <a:lnTo>
                    <a:pt x="2679" y="15148"/>
                  </a:lnTo>
                  <a:lnTo>
                    <a:pt x="2856" y="15306"/>
                  </a:lnTo>
                  <a:lnTo>
                    <a:pt x="2856" y="15306"/>
                  </a:lnTo>
                  <a:lnTo>
                    <a:pt x="2777" y="15247"/>
                  </a:lnTo>
                  <a:lnTo>
                    <a:pt x="2777" y="15247"/>
                  </a:lnTo>
                  <a:lnTo>
                    <a:pt x="2837" y="15306"/>
                  </a:lnTo>
                  <a:lnTo>
                    <a:pt x="2837" y="15306"/>
                  </a:lnTo>
                  <a:lnTo>
                    <a:pt x="2876" y="15345"/>
                  </a:lnTo>
                  <a:lnTo>
                    <a:pt x="2876" y="15345"/>
                  </a:lnTo>
                  <a:lnTo>
                    <a:pt x="2974" y="15424"/>
                  </a:lnTo>
                  <a:lnTo>
                    <a:pt x="2994" y="15444"/>
                  </a:lnTo>
                  <a:lnTo>
                    <a:pt x="2994" y="15444"/>
                  </a:lnTo>
                  <a:lnTo>
                    <a:pt x="3034" y="15483"/>
                  </a:lnTo>
                  <a:lnTo>
                    <a:pt x="3034" y="15483"/>
                  </a:lnTo>
                  <a:lnTo>
                    <a:pt x="3073" y="15523"/>
                  </a:lnTo>
                  <a:lnTo>
                    <a:pt x="3073" y="15523"/>
                  </a:lnTo>
                  <a:lnTo>
                    <a:pt x="3171" y="15582"/>
                  </a:lnTo>
                  <a:lnTo>
                    <a:pt x="3171" y="15582"/>
                  </a:lnTo>
                  <a:lnTo>
                    <a:pt x="3231" y="15641"/>
                  </a:lnTo>
                  <a:lnTo>
                    <a:pt x="3231" y="15641"/>
                  </a:lnTo>
                  <a:lnTo>
                    <a:pt x="3782" y="16054"/>
                  </a:lnTo>
                  <a:lnTo>
                    <a:pt x="3782" y="16054"/>
                  </a:lnTo>
                  <a:lnTo>
                    <a:pt x="3821" y="16094"/>
                  </a:lnTo>
                  <a:lnTo>
                    <a:pt x="4294" y="16389"/>
                  </a:lnTo>
                  <a:lnTo>
                    <a:pt x="4294" y="16389"/>
                  </a:lnTo>
                  <a:lnTo>
                    <a:pt x="4865" y="16704"/>
                  </a:lnTo>
                  <a:lnTo>
                    <a:pt x="5338" y="16921"/>
                  </a:lnTo>
                  <a:lnTo>
                    <a:pt x="5338" y="16921"/>
                  </a:lnTo>
                  <a:lnTo>
                    <a:pt x="5772" y="17079"/>
                  </a:lnTo>
                  <a:lnTo>
                    <a:pt x="5772" y="17079"/>
                  </a:lnTo>
                  <a:lnTo>
                    <a:pt x="5693" y="17059"/>
                  </a:lnTo>
                  <a:lnTo>
                    <a:pt x="5772" y="17098"/>
                  </a:lnTo>
                  <a:lnTo>
                    <a:pt x="5772" y="17098"/>
                  </a:lnTo>
                  <a:lnTo>
                    <a:pt x="5791" y="17098"/>
                  </a:lnTo>
                  <a:lnTo>
                    <a:pt x="5791" y="17098"/>
                  </a:lnTo>
                  <a:lnTo>
                    <a:pt x="5831" y="17118"/>
                  </a:lnTo>
                  <a:lnTo>
                    <a:pt x="5831" y="17118"/>
                  </a:lnTo>
                  <a:lnTo>
                    <a:pt x="5850" y="17118"/>
                  </a:lnTo>
                  <a:lnTo>
                    <a:pt x="6264" y="17256"/>
                  </a:lnTo>
                  <a:lnTo>
                    <a:pt x="6264" y="17256"/>
                  </a:lnTo>
                  <a:lnTo>
                    <a:pt x="6717" y="17374"/>
                  </a:lnTo>
                  <a:lnTo>
                    <a:pt x="7111" y="17473"/>
                  </a:lnTo>
                  <a:lnTo>
                    <a:pt x="7111" y="17473"/>
                  </a:lnTo>
                  <a:lnTo>
                    <a:pt x="7190" y="17492"/>
                  </a:lnTo>
                  <a:lnTo>
                    <a:pt x="7190" y="17492"/>
                  </a:lnTo>
                  <a:lnTo>
                    <a:pt x="7446" y="17532"/>
                  </a:lnTo>
                  <a:lnTo>
                    <a:pt x="7466" y="17532"/>
                  </a:lnTo>
                  <a:lnTo>
                    <a:pt x="7485" y="17532"/>
                  </a:lnTo>
                  <a:lnTo>
                    <a:pt x="7485" y="17532"/>
                  </a:lnTo>
                  <a:lnTo>
                    <a:pt x="7525" y="17532"/>
                  </a:lnTo>
                  <a:lnTo>
                    <a:pt x="7525" y="17532"/>
                  </a:lnTo>
                  <a:lnTo>
                    <a:pt x="7584" y="17552"/>
                  </a:lnTo>
                  <a:lnTo>
                    <a:pt x="7938" y="17591"/>
                  </a:lnTo>
                  <a:lnTo>
                    <a:pt x="7938" y="17591"/>
                  </a:lnTo>
                  <a:lnTo>
                    <a:pt x="7938" y="17591"/>
                  </a:lnTo>
                  <a:lnTo>
                    <a:pt x="8391" y="17630"/>
                  </a:lnTo>
                  <a:lnTo>
                    <a:pt x="8726" y="17630"/>
                  </a:lnTo>
                  <a:lnTo>
                    <a:pt x="8726" y="17630"/>
                  </a:lnTo>
                  <a:lnTo>
                    <a:pt x="9041" y="17630"/>
                  </a:lnTo>
                  <a:lnTo>
                    <a:pt x="9041" y="17630"/>
                  </a:lnTo>
                  <a:lnTo>
                    <a:pt x="9199" y="17630"/>
                  </a:lnTo>
                  <a:lnTo>
                    <a:pt x="9199" y="17630"/>
                  </a:lnTo>
                  <a:lnTo>
                    <a:pt x="9278" y="17611"/>
                  </a:lnTo>
                  <a:lnTo>
                    <a:pt x="9298" y="17611"/>
                  </a:lnTo>
                  <a:lnTo>
                    <a:pt x="9298" y="17611"/>
                  </a:lnTo>
                  <a:lnTo>
                    <a:pt x="9337" y="17611"/>
                  </a:lnTo>
                  <a:lnTo>
                    <a:pt x="9337" y="17611"/>
                  </a:lnTo>
                  <a:lnTo>
                    <a:pt x="9376" y="17611"/>
                  </a:lnTo>
                  <a:lnTo>
                    <a:pt x="9376" y="17611"/>
                  </a:lnTo>
                  <a:lnTo>
                    <a:pt x="9258" y="17611"/>
                  </a:lnTo>
                  <a:lnTo>
                    <a:pt x="9514" y="17611"/>
                  </a:lnTo>
                  <a:lnTo>
                    <a:pt x="9514" y="17611"/>
                  </a:lnTo>
                  <a:lnTo>
                    <a:pt x="9711" y="17591"/>
                  </a:lnTo>
                  <a:lnTo>
                    <a:pt x="9692" y="17591"/>
                  </a:lnTo>
                  <a:lnTo>
                    <a:pt x="9711" y="17591"/>
                  </a:lnTo>
                  <a:lnTo>
                    <a:pt x="9711" y="17591"/>
                  </a:lnTo>
                  <a:lnTo>
                    <a:pt x="9908" y="17571"/>
                  </a:lnTo>
                  <a:lnTo>
                    <a:pt x="9987" y="17552"/>
                  </a:lnTo>
                  <a:lnTo>
                    <a:pt x="9987" y="17552"/>
                  </a:lnTo>
                  <a:lnTo>
                    <a:pt x="10125" y="17532"/>
                  </a:lnTo>
                  <a:lnTo>
                    <a:pt x="10243" y="17512"/>
                  </a:lnTo>
                  <a:lnTo>
                    <a:pt x="10243" y="17512"/>
                  </a:lnTo>
                  <a:lnTo>
                    <a:pt x="10282" y="17512"/>
                  </a:lnTo>
                  <a:lnTo>
                    <a:pt x="10282" y="17512"/>
                  </a:lnTo>
                  <a:lnTo>
                    <a:pt x="10342" y="17492"/>
                  </a:lnTo>
                  <a:lnTo>
                    <a:pt x="10342" y="17492"/>
                  </a:lnTo>
                  <a:lnTo>
                    <a:pt x="10479" y="17473"/>
                  </a:lnTo>
                  <a:lnTo>
                    <a:pt x="10479" y="17473"/>
                  </a:lnTo>
                  <a:lnTo>
                    <a:pt x="10736" y="17414"/>
                  </a:lnTo>
                  <a:lnTo>
                    <a:pt x="10736" y="17414"/>
                  </a:lnTo>
                  <a:lnTo>
                    <a:pt x="10755" y="17414"/>
                  </a:lnTo>
                  <a:lnTo>
                    <a:pt x="10755" y="17414"/>
                  </a:lnTo>
                  <a:lnTo>
                    <a:pt x="10755" y="17414"/>
                  </a:lnTo>
                  <a:lnTo>
                    <a:pt x="11031" y="17355"/>
                  </a:lnTo>
                  <a:lnTo>
                    <a:pt x="11346" y="17256"/>
                  </a:lnTo>
                  <a:lnTo>
                    <a:pt x="11701" y="17158"/>
                  </a:lnTo>
                  <a:lnTo>
                    <a:pt x="12095" y="17000"/>
                  </a:lnTo>
                  <a:lnTo>
                    <a:pt x="12095" y="17000"/>
                  </a:lnTo>
                  <a:lnTo>
                    <a:pt x="12095" y="17000"/>
                  </a:lnTo>
                  <a:lnTo>
                    <a:pt x="12173" y="16961"/>
                  </a:lnTo>
                  <a:lnTo>
                    <a:pt x="12173" y="16961"/>
                  </a:lnTo>
                  <a:lnTo>
                    <a:pt x="12508" y="16823"/>
                  </a:lnTo>
                  <a:lnTo>
                    <a:pt x="12508" y="16823"/>
                  </a:lnTo>
                  <a:lnTo>
                    <a:pt x="12607" y="16764"/>
                  </a:lnTo>
                  <a:lnTo>
                    <a:pt x="12607" y="16764"/>
                  </a:lnTo>
                  <a:lnTo>
                    <a:pt x="12705" y="16724"/>
                  </a:lnTo>
                  <a:lnTo>
                    <a:pt x="12705" y="16724"/>
                  </a:lnTo>
                  <a:lnTo>
                    <a:pt x="13119" y="16507"/>
                  </a:lnTo>
                  <a:lnTo>
                    <a:pt x="13119" y="16507"/>
                  </a:lnTo>
                  <a:lnTo>
                    <a:pt x="13493" y="16271"/>
                  </a:lnTo>
                  <a:lnTo>
                    <a:pt x="13493" y="16271"/>
                  </a:lnTo>
                  <a:lnTo>
                    <a:pt x="13671" y="16173"/>
                  </a:lnTo>
                  <a:lnTo>
                    <a:pt x="13671" y="16173"/>
                  </a:lnTo>
                  <a:lnTo>
                    <a:pt x="13769" y="16094"/>
                  </a:lnTo>
                  <a:lnTo>
                    <a:pt x="13769" y="16094"/>
                  </a:lnTo>
                  <a:lnTo>
                    <a:pt x="13848" y="16054"/>
                  </a:lnTo>
                  <a:lnTo>
                    <a:pt x="13966" y="15956"/>
                  </a:lnTo>
                  <a:lnTo>
                    <a:pt x="13966" y="15956"/>
                  </a:lnTo>
                  <a:lnTo>
                    <a:pt x="14242" y="15759"/>
                  </a:lnTo>
                  <a:lnTo>
                    <a:pt x="14262" y="15739"/>
                  </a:lnTo>
                  <a:lnTo>
                    <a:pt x="14262" y="15739"/>
                  </a:lnTo>
                  <a:lnTo>
                    <a:pt x="14262" y="15739"/>
                  </a:lnTo>
                  <a:lnTo>
                    <a:pt x="14439" y="15601"/>
                  </a:lnTo>
                  <a:lnTo>
                    <a:pt x="14695" y="15385"/>
                  </a:lnTo>
                  <a:lnTo>
                    <a:pt x="14695" y="15385"/>
                  </a:lnTo>
                  <a:lnTo>
                    <a:pt x="14813" y="15267"/>
                  </a:lnTo>
                  <a:lnTo>
                    <a:pt x="14813" y="15267"/>
                  </a:lnTo>
                  <a:lnTo>
                    <a:pt x="14852" y="15227"/>
                  </a:lnTo>
                  <a:lnTo>
                    <a:pt x="14852" y="15227"/>
                  </a:lnTo>
                  <a:lnTo>
                    <a:pt x="15049" y="15050"/>
                  </a:lnTo>
                  <a:lnTo>
                    <a:pt x="15246" y="14833"/>
                  </a:lnTo>
                  <a:lnTo>
                    <a:pt x="15246" y="14833"/>
                  </a:lnTo>
                  <a:lnTo>
                    <a:pt x="15306" y="14774"/>
                  </a:lnTo>
                  <a:lnTo>
                    <a:pt x="15306" y="14774"/>
                  </a:lnTo>
                  <a:lnTo>
                    <a:pt x="15542" y="14498"/>
                  </a:lnTo>
                  <a:lnTo>
                    <a:pt x="15798" y="14203"/>
                  </a:lnTo>
                  <a:lnTo>
                    <a:pt x="15798" y="14203"/>
                  </a:lnTo>
                  <a:lnTo>
                    <a:pt x="15857" y="14124"/>
                  </a:lnTo>
                  <a:lnTo>
                    <a:pt x="15857" y="14124"/>
                  </a:lnTo>
                  <a:lnTo>
                    <a:pt x="16192" y="13651"/>
                  </a:lnTo>
                  <a:lnTo>
                    <a:pt x="16192" y="13651"/>
                  </a:lnTo>
                  <a:lnTo>
                    <a:pt x="16448" y="13218"/>
                  </a:lnTo>
                  <a:lnTo>
                    <a:pt x="16448" y="13218"/>
                  </a:lnTo>
                  <a:lnTo>
                    <a:pt x="16468" y="13198"/>
                  </a:lnTo>
                  <a:lnTo>
                    <a:pt x="16468" y="13198"/>
                  </a:lnTo>
                  <a:lnTo>
                    <a:pt x="16527" y="13100"/>
                  </a:lnTo>
                  <a:lnTo>
                    <a:pt x="16527" y="13100"/>
                  </a:lnTo>
                  <a:lnTo>
                    <a:pt x="16684" y="12785"/>
                  </a:lnTo>
                  <a:lnTo>
                    <a:pt x="16684" y="12785"/>
                  </a:lnTo>
                  <a:lnTo>
                    <a:pt x="16704" y="12745"/>
                  </a:lnTo>
                  <a:lnTo>
                    <a:pt x="16704" y="12745"/>
                  </a:lnTo>
                  <a:lnTo>
                    <a:pt x="16743" y="12686"/>
                  </a:lnTo>
                  <a:lnTo>
                    <a:pt x="16743" y="12686"/>
                  </a:lnTo>
                  <a:lnTo>
                    <a:pt x="16803" y="12528"/>
                  </a:lnTo>
                  <a:lnTo>
                    <a:pt x="16803" y="12528"/>
                  </a:lnTo>
                  <a:lnTo>
                    <a:pt x="17019" y="12036"/>
                  </a:lnTo>
                  <a:lnTo>
                    <a:pt x="17019" y="12036"/>
                  </a:lnTo>
                  <a:lnTo>
                    <a:pt x="17059" y="11957"/>
                  </a:lnTo>
                  <a:lnTo>
                    <a:pt x="17059" y="11957"/>
                  </a:lnTo>
                  <a:lnTo>
                    <a:pt x="17059" y="11918"/>
                  </a:lnTo>
                  <a:lnTo>
                    <a:pt x="17078" y="11898"/>
                  </a:lnTo>
                  <a:lnTo>
                    <a:pt x="17078" y="11898"/>
                  </a:lnTo>
                  <a:lnTo>
                    <a:pt x="17177" y="11603"/>
                  </a:lnTo>
                  <a:lnTo>
                    <a:pt x="17275" y="11287"/>
                  </a:lnTo>
                  <a:lnTo>
                    <a:pt x="17275" y="11287"/>
                  </a:lnTo>
                  <a:lnTo>
                    <a:pt x="17394" y="10795"/>
                  </a:lnTo>
                  <a:lnTo>
                    <a:pt x="17394" y="10795"/>
                  </a:lnTo>
                  <a:lnTo>
                    <a:pt x="17413" y="10736"/>
                  </a:lnTo>
                  <a:lnTo>
                    <a:pt x="17413" y="10736"/>
                  </a:lnTo>
                  <a:lnTo>
                    <a:pt x="17433" y="10637"/>
                  </a:lnTo>
                  <a:lnTo>
                    <a:pt x="17433" y="10618"/>
                  </a:lnTo>
                  <a:lnTo>
                    <a:pt x="17433" y="10618"/>
                  </a:lnTo>
                  <a:lnTo>
                    <a:pt x="17512" y="10263"/>
                  </a:lnTo>
                  <a:lnTo>
                    <a:pt x="17512" y="10263"/>
                  </a:lnTo>
                  <a:lnTo>
                    <a:pt x="17551" y="9909"/>
                  </a:lnTo>
                  <a:lnTo>
                    <a:pt x="17591" y="9574"/>
                  </a:lnTo>
                  <a:lnTo>
                    <a:pt x="17630" y="8963"/>
                  </a:lnTo>
                  <a:lnTo>
                    <a:pt x="17630" y="8845"/>
                  </a:lnTo>
                  <a:lnTo>
                    <a:pt x="17630" y="8845"/>
                  </a:lnTo>
                  <a:lnTo>
                    <a:pt x="17591" y="809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16"/>
            <p:cNvSpPr/>
            <p:nvPr/>
          </p:nvSpPr>
          <p:spPr>
            <a:xfrm>
              <a:off x="1547625" y="2427075"/>
              <a:ext cx="400400" cy="243800"/>
            </a:xfrm>
            <a:custGeom>
              <a:avLst/>
              <a:gdLst/>
              <a:ahLst/>
              <a:cxnLst/>
              <a:rect l="l" t="t" r="r" b="b"/>
              <a:pathLst>
                <a:path w="16016" h="9752" extrusionOk="0">
                  <a:moveTo>
                    <a:pt x="72" y="2837"/>
                  </a:moveTo>
                  <a:lnTo>
                    <a:pt x="80" y="2916"/>
                  </a:lnTo>
                  <a:lnTo>
                    <a:pt x="80" y="2896"/>
                  </a:lnTo>
                  <a:lnTo>
                    <a:pt x="72" y="2837"/>
                  </a:lnTo>
                  <a:close/>
                  <a:moveTo>
                    <a:pt x="1439" y="6324"/>
                  </a:moveTo>
                  <a:lnTo>
                    <a:pt x="1518" y="6442"/>
                  </a:lnTo>
                  <a:lnTo>
                    <a:pt x="1554" y="6489"/>
                  </a:lnTo>
                  <a:lnTo>
                    <a:pt x="1554" y="6489"/>
                  </a:lnTo>
                  <a:lnTo>
                    <a:pt x="1537" y="6462"/>
                  </a:lnTo>
                  <a:lnTo>
                    <a:pt x="1439" y="6324"/>
                  </a:lnTo>
                  <a:lnTo>
                    <a:pt x="1439" y="6324"/>
                  </a:lnTo>
                  <a:close/>
                  <a:moveTo>
                    <a:pt x="1554" y="6489"/>
                  </a:moveTo>
                  <a:lnTo>
                    <a:pt x="1596" y="6560"/>
                  </a:lnTo>
                  <a:lnTo>
                    <a:pt x="1636" y="6600"/>
                  </a:lnTo>
                  <a:lnTo>
                    <a:pt x="1649" y="6613"/>
                  </a:lnTo>
                  <a:lnTo>
                    <a:pt x="1649" y="6613"/>
                  </a:lnTo>
                  <a:lnTo>
                    <a:pt x="1554" y="6489"/>
                  </a:lnTo>
                  <a:close/>
                  <a:moveTo>
                    <a:pt x="1649" y="6613"/>
                  </a:moveTo>
                  <a:lnTo>
                    <a:pt x="1715" y="6698"/>
                  </a:lnTo>
                  <a:lnTo>
                    <a:pt x="1675" y="6639"/>
                  </a:lnTo>
                  <a:lnTo>
                    <a:pt x="1649" y="6613"/>
                  </a:lnTo>
                  <a:close/>
                  <a:moveTo>
                    <a:pt x="5182" y="9239"/>
                  </a:moveTo>
                  <a:lnTo>
                    <a:pt x="5241" y="9259"/>
                  </a:lnTo>
                  <a:lnTo>
                    <a:pt x="5208" y="9246"/>
                  </a:lnTo>
                  <a:lnTo>
                    <a:pt x="5208" y="9246"/>
                  </a:lnTo>
                  <a:lnTo>
                    <a:pt x="5182" y="9239"/>
                  </a:lnTo>
                  <a:close/>
                  <a:moveTo>
                    <a:pt x="8767" y="1"/>
                  </a:moveTo>
                  <a:lnTo>
                    <a:pt x="8097" y="20"/>
                  </a:lnTo>
                  <a:lnTo>
                    <a:pt x="7407" y="60"/>
                  </a:lnTo>
                  <a:lnTo>
                    <a:pt x="6738" y="119"/>
                  </a:lnTo>
                  <a:lnTo>
                    <a:pt x="6068" y="178"/>
                  </a:lnTo>
                  <a:lnTo>
                    <a:pt x="5418" y="257"/>
                  </a:lnTo>
                  <a:lnTo>
                    <a:pt x="4177" y="454"/>
                  </a:lnTo>
                  <a:lnTo>
                    <a:pt x="3054" y="651"/>
                  </a:lnTo>
                  <a:lnTo>
                    <a:pt x="2050" y="867"/>
                  </a:lnTo>
                  <a:lnTo>
                    <a:pt x="1203" y="1045"/>
                  </a:lnTo>
                  <a:lnTo>
                    <a:pt x="572" y="1202"/>
                  </a:lnTo>
                  <a:lnTo>
                    <a:pt x="1" y="1360"/>
                  </a:lnTo>
                  <a:lnTo>
                    <a:pt x="1" y="1439"/>
                  </a:lnTo>
                  <a:lnTo>
                    <a:pt x="1" y="1557"/>
                  </a:lnTo>
                  <a:lnTo>
                    <a:pt x="1" y="1636"/>
                  </a:lnTo>
                  <a:lnTo>
                    <a:pt x="1" y="1695"/>
                  </a:lnTo>
                  <a:lnTo>
                    <a:pt x="1" y="1852"/>
                  </a:lnTo>
                  <a:lnTo>
                    <a:pt x="1" y="1931"/>
                  </a:lnTo>
                  <a:lnTo>
                    <a:pt x="1" y="1951"/>
                  </a:lnTo>
                  <a:lnTo>
                    <a:pt x="21" y="2384"/>
                  </a:lnTo>
                  <a:lnTo>
                    <a:pt x="21" y="2443"/>
                  </a:lnTo>
                  <a:lnTo>
                    <a:pt x="21" y="2463"/>
                  </a:lnTo>
                  <a:lnTo>
                    <a:pt x="40" y="2542"/>
                  </a:lnTo>
                  <a:lnTo>
                    <a:pt x="40" y="2601"/>
                  </a:lnTo>
                  <a:lnTo>
                    <a:pt x="72" y="2837"/>
                  </a:lnTo>
                  <a:lnTo>
                    <a:pt x="60" y="2719"/>
                  </a:lnTo>
                  <a:lnTo>
                    <a:pt x="119" y="3133"/>
                  </a:lnTo>
                  <a:lnTo>
                    <a:pt x="119" y="3093"/>
                  </a:lnTo>
                  <a:lnTo>
                    <a:pt x="139" y="3212"/>
                  </a:lnTo>
                  <a:lnTo>
                    <a:pt x="139" y="3251"/>
                  </a:lnTo>
                  <a:lnTo>
                    <a:pt x="257" y="3704"/>
                  </a:lnTo>
                  <a:lnTo>
                    <a:pt x="375" y="4157"/>
                  </a:lnTo>
                  <a:lnTo>
                    <a:pt x="552" y="4689"/>
                  </a:lnTo>
                  <a:lnTo>
                    <a:pt x="572" y="4709"/>
                  </a:lnTo>
                  <a:lnTo>
                    <a:pt x="572" y="4728"/>
                  </a:lnTo>
                  <a:lnTo>
                    <a:pt x="592" y="4787"/>
                  </a:lnTo>
                  <a:lnTo>
                    <a:pt x="789" y="5221"/>
                  </a:lnTo>
                  <a:lnTo>
                    <a:pt x="1006" y="5634"/>
                  </a:lnTo>
                  <a:lnTo>
                    <a:pt x="1006" y="5654"/>
                  </a:lnTo>
                  <a:lnTo>
                    <a:pt x="1025" y="5654"/>
                  </a:lnTo>
                  <a:lnTo>
                    <a:pt x="1084" y="5753"/>
                  </a:lnTo>
                  <a:lnTo>
                    <a:pt x="1104" y="5792"/>
                  </a:lnTo>
                  <a:lnTo>
                    <a:pt x="1143" y="5871"/>
                  </a:lnTo>
                  <a:lnTo>
                    <a:pt x="1183" y="5930"/>
                  </a:lnTo>
                  <a:lnTo>
                    <a:pt x="1301" y="6127"/>
                  </a:lnTo>
                  <a:lnTo>
                    <a:pt x="1321" y="6166"/>
                  </a:lnTo>
                  <a:lnTo>
                    <a:pt x="1439" y="6324"/>
                  </a:lnTo>
                  <a:lnTo>
                    <a:pt x="1439" y="6324"/>
                  </a:lnTo>
                  <a:lnTo>
                    <a:pt x="1400" y="6265"/>
                  </a:lnTo>
                  <a:lnTo>
                    <a:pt x="1695" y="6659"/>
                  </a:lnTo>
                  <a:lnTo>
                    <a:pt x="1990" y="7033"/>
                  </a:lnTo>
                  <a:lnTo>
                    <a:pt x="2010" y="7053"/>
                  </a:lnTo>
                  <a:lnTo>
                    <a:pt x="2365" y="7427"/>
                  </a:lnTo>
                  <a:lnTo>
                    <a:pt x="2384" y="7447"/>
                  </a:lnTo>
                  <a:lnTo>
                    <a:pt x="2404" y="7466"/>
                  </a:lnTo>
                  <a:lnTo>
                    <a:pt x="2424" y="7486"/>
                  </a:lnTo>
                  <a:lnTo>
                    <a:pt x="2444" y="7506"/>
                  </a:lnTo>
                  <a:lnTo>
                    <a:pt x="2601" y="7644"/>
                  </a:lnTo>
                  <a:lnTo>
                    <a:pt x="2522" y="7585"/>
                  </a:lnTo>
                  <a:lnTo>
                    <a:pt x="2522" y="7585"/>
                  </a:lnTo>
                  <a:lnTo>
                    <a:pt x="2581" y="7644"/>
                  </a:lnTo>
                  <a:lnTo>
                    <a:pt x="2621" y="7683"/>
                  </a:lnTo>
                  <a:lnTo>
                    <a:pt x="2700" y="7742"/>
                  </a:lnTo>
                  <a:lnTo>
                    <a:pt x="2719" y="7762"/>
                  </a:lnTo>
                  <a:lnTo>
                    <a:pt x="2759" y="7801"/>
                  </a:lnTo>
                  <a:lnTo>
                    <a:pt x="2798" y="7821"/>
                  </a:lnTo>
                  <a:lnTo>
                    <a:pt x="2877" y="7880"/>
                  </a:lnTo>
                  <a:lnTo>
                    <a:pt x="2936" y="7939"/>
                  </a:lnTo>
                  <a:lnTo>
                    <a:pt x="3448" y="8333"/>
                  </a:lnTo>
                  <a:lnTo>
                    <a:pt x="3488" y="8353"/>
                  </a:lnTo>
                  <a:lnTo>
                    <a:pt x="3901" y="8629"/>
                  </a:lnTo>
                  <a:lnTo>
                    <a:pt x="4433" y="8904"/>
                  </a:lnTo>
                  <a:lnTo>
                    <a:pt x="4847" y="9101"/>
                  </a:lnTo>
                  <a:lnTo>
                    <a:pt x="5208" y="9246"/>
                  </a:lnTo>
                  <a:lnTo>
                    <a:pt x="5208" y="9246"/>
                  </a:lnTo>
                  <a:lnTo>
                    <a:pt x="5260" y="9259"/>
                  </a:lnTo>
                  <a:lnTo>
                    <a:pt x="5280" y="9279"/>
                  </a:lnTo>
                  <a:lnTo>
                    <a:pt x="5319" y="9279"/>
                  </a:lnTo>
                  <a:lnTo>
                    <a:pt x="5339" y="9298"/>
                  </a:lnTo>
                  <a:lnTo>
                    <a:pt x="5713" y="9416"/>
                  </a:lnTo>
                  <a:lnTo>
                    <a:pt x="6107" y="9535"/>
                  </a:lnTo>
                  <a:lnTo>
                    <a:pt x="6462" y="9613"/>
                  </a:lnTo>
                  <a:lnTo>
                    <a:pt x="6560" y="9613"/>
                  </a:lnTo>
                  <a:lnTo>
                    <a:pt x="6797" y="9673"/>
                  </a:lnTo>
                  <a:lnTo>
                    <a:pt x="6895" y="9673"/>
                  </a:lnTo>
                  <a:lnTo>
                    <a:pt x="7230" y="9712"/>
                  </a:lnTo>
                  <a:lnTo>
                    <a:pt x="7644" y="9751"/>
                  </a:lnTo>
                  <a:lnTo>
                    <a:pt x="8511" y="9751"/>
                  </a:lnTo>
                  <a:lnTo>
                    <a:pt x="8550" y="9732"/>
                  </a:lnTo>
                  <a:lnTo>
                    <a:pt x="8668" y="9732"/>
                  </a:lnTo>
                  <a:lnTo>
                    <a:pt x="8845" y="9712"/>
                  </a:lnTo>
                  <a:lnTo>
                    <a:pt x="9023" y="9692"/>
                  </a:lnTo>
                  <a:lnTo>
                    <a:pt x="9102" y="9692"/>
                  </a:lnTo>
                  <a:lnTo>
                    <a:pt x="9220" y="9673"/>
                  </a:lnTo>
                  <a:lnTo>
                    <a:pt x="9338" y="9653"/>
                  </a:lnTo>
                  <a:lnTo>
                    <a:pt x="9377" y="9653"/>
                  </a:lnTo>
                  <a:lnTo>
                    <a:pt x="9417" y="9633"/>
                  </a:lnTo>
                  <a:lnTo>
                    <a:pt x="9535" y="9613"/>
                  </a:lnTo>
                  <a:lnTo>
                    <a:pt x="9771" y="9574"/>
                  </a:lnTo>
                  <a:lnTo>
                    <a:pt x="9791" y="9554"/>
                  </a:lnTo>
                  <a:lnTo>
                    <a:pt x="10047" y="9495"/>
                  </a:lnTo>
                  <a:lnTo>
                    <a:pt x="10323" y="9416"/>
                  </a:lnTo>
                  <a:lnTo>
                    <a:pt x="10658" y="9318"/>
                  </a:lnTo>
                  <a:lnTo>
                    <a:pt x="11012" y="9180"/>
                  </a:lnTo>
                  <a:lnTo>
                    <a:pt x="11091" y="9160"/>
                  </a:lnTo>
                  <a:lnTo>
                    <a:pt x="11386" y="9023"/>
                  </a:lnTo>
                  <a:lnTo>
                    <a:pt x="11485" y="8983"/>
                  </a:lnTo>
                  <a:lnTo>
                    <a:pt x="11564" y="8924"/>
                  </a:lnTo>
                  <a:lnTo>
                    <a:pt x="11958" y="8727"/>
                  </a:lnTo>
                  <a:lnTo>
                    <a:pt x="12293" y="8530"/>
                  </a:lnTo>
                  <a:lnTo>
                    <a:pt x="12450" y="8432"/>
                  </a:lnTo>
                  <a:lnTo>
                    <a:pt x="12529" y="8372"/>
                  </a:lnTo>
                  <a:lnTo>
                    <a:pt x="12608" y="8313"/>
                  </a:lnTo>
                  <a:lnTo>
                    <a:pt x="12726" y="8235"/>
                  </a:lnTo>
                  <a:lnTo>
                    <a:pt x="12962" y="8057"/>
                  </a:lnTo>
                  <a:lnTo>
                    <a:pt x="12982" y="8038"/>
                  </a:lnTo>
                  <a:lnTo>
                    <a:pt x="13002" y="8038"/>
                  </a:lnTo>
                  <a:lnTo>
                    <a:pt x="13140" y="7900"/>
                  </a:lnTo>
                  <a:lnTo>
                    <a:pt x="13396" y="7703"/>
                  </a:lnTo>
                  <a:lnTo>
                    <a:pt x="13494" y="7604"/>
                  </a:lnTo>
                  <a:lnTo>
                    <a:pt x="13534" y="7565"/>
                  </a:lnTo>
                  <a:lnTo>
                    <a:pt x="13711" y="7407"/>
                  </a:lnTo>
                  <a:lnTo>
                    <a:pt x="13888" y="7210"/>
                  </a:lnTo>
                  <a:lnTo>
                    <a:pt x="13947" y="7151"/>
                  </a:lnTo>
                  <a:lnTo>
                    <a:pt x="14164" y="6915"/>
                  </a:lnTo>
                  <a:lnTo>
                    <a:pt x="14381" y="6639"/>
                  </a:lnTo>
                  <a:lnTo>
                    <a:pt x="14440" y="6560"/>
                  </a:lnTo>
                  <a:lnTo>
                    <a:pt x="14735" y="6127"/>
                  </a:lnTo>
                  <a:lnTo>
                    <a:pt x="14991" y="5733"/>
                  </a:lnTo>
                  <a:lnTo>
                    <a:pt x="15050" y="5634"/>
                  </a:lnTo>
                  <a:lnTo>
                    <a:pt x="15188" y="5339"/>
                  </a:lnTo>
                  <a:lnTo>
                    <a:pt x="15208" y="5319"/>
                  </a:lnTo>
                  <a:lnTo>
                    <a:pt x="15247" y="5260"/>
                  </a:lnTo>
                  <a:lnTo>
                    <a:pt x="15306" y="5103"/>
                  </a:lnTo>
                  <a:lnTo>
                    <a:pt x="15503" y="4669"/>
                  </a:lnTo>
                  <a:lnTo>
                    <a:pt x="15543" y="4590"/>
                  </a:lnTo>
                  <a:lnTo>
                    <a:pt x="15543" y="4551"/>
                  </a:lnTo>
                  <a:lnTo>
                    <a:pt x="15543" y="4531"/>
                  </a:lnTo>
                  <a:lnTo>
                    <a:pt x="15641" y="4256"/>
                  </a:lnTo>
                  <a:lnTo>
                    <a:pt x="15740" y="3980"/>
                  </a:lnTo>
                  <a:lnTo>
                    <a:pt x="15858" y="3527"/>
                  </a:lnTo>
                  <a:lnTo>
                    <a:pt x="15858" y="3487"/>
                  </a:lnTo>
                  <a:lnTo>
                    <a:pt x="15878" y="3389"/>
                  </a:lnTo>
                  <a:lnTo>
                    <a:pt x="15878" y="3369"/>
                  </a:lnTo>
                  <a:lnTo>
                    <a:pt x="15937" y="3034"/>
                  </a:lnTo>
                  <a:lnTo>
                    <a:pt x="15996" y="2719"/>
                  </a:lnTo>
                  <a:lnTo>
                    <a:pt x="16016" y="2404"/>
                  </a:lnTo>
                  <a:lnTo>
                    <a:pt x="15858" y="2187"/>
                  </a:lnTo>
                  <a:lnTo>
                    <a:pt x="15681" y="1990"/>
                  </a:lnTo>
                  <a:lnTo>
                    <a:pt x="15484" y="1793"/>
                  </a:lnTo>
                  <a:lnTo>
                    <a:pt x="15287" y="1616"/>
                  </a:lnTo>
                  <a:lnTo>
                    <a:pt x="15070" y="1458"/>
                  </a:lnTo>
                  <a:lnTo>
                    <a:pt x="14834" y="1301"/>
                  </a:lnTo>
                  <a:lnTo>
                    <a:pt x="14597" y="1143"/>
                  </a:lnTo>
                  <a:lnTo>
                    <a:pt x="14341" y="1005"/>
                  </a:lnTo>
                  <a:lnTo>
                    <a:pt x="14085" y="887"/>
                  </a:lnTo>
                  <a:lnTo>
                    <a:pt x="13829" y="769"/>
                  </a:lnTo>
                  <a:lnTo>
                    <a:pt x="13278" y="572"/>
                  </a:lnTo>
                  <a:lnTo>
                    <a:pt x="12687" y="395"/>
                  </a:lnTo>
                  <a:lnTo>
                    <a:pt x="12076" y="257"/>
                  </a:lnTo>
                  <a:lnTo>
                    <a:pt x="11446" y="158"/>
                  </a:lnTo>
                  <a:lnTo>
                    <a:pt x="10796" y="80"/>
                  </a:lnTo>
                  <a:lnTo>
                    <a:pt x="10126" y="40"/>
                  </a:lnTo>
                  <a:lnTo>
                    <a:pt x="9456"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16"/>
            <p:cNvSpPr/>
            <p:nvPr/>
          </p:nvSpPr>
          <p:spPr>
            <a:xfrm>
              <a:off x="1548625" y="2398525"/>
              <a:ext cx="399400" cy="136425"/>
            </a:xfrm>
            <a:custGeom>
              <a:avLst/>
              <a:gdLst/>
              <a:ahLst/>
              <a:cxnLst/>
              <a:rect l="l" t="t" r="r" b="b"/>
              <a:pathLst>
                <a:path w="15976" h="5457" extrusionOk="0">
                  <a:moveTo>
                    <a:pt x="6461" y="0"/>
                  </a:moveTo>
                  <a:lnTo>
                    <a:pt x="5870" y="40"/>
                  </a:lnTo>
                  <a:lnTo>
                    <a:pt x="5279" y="99"/>
                  </a:lnTo>
                  <a:lnTo>
                    <a:pt x="4708" y="178"/>
                  </a:lnTo>
                  <a:lnTo>
                    <a:pt x="4157" y="276"/>
                  </a:lnTo>
                  <a:lnTo>
                    <a:pt x="3625" y="394"/>
                  </a:lnTo>
                  <a:lnTo>
                    <a:pt x="3093" y="552"/>
                  </a:lnTo>
                  <a:lnTo>
                    <a:pt x="2600" y="709"/>
                  </a:lnTo>
                  <a:lnTo>
                    <a:pt x="2147" y="887"/>
                  </a:lnTo>
                  <a:lnTo>
                    <a:pt x="1694" y="1084"/>
                  </a:lnTo>
                  <a:lnTo>
                    <a:pt x="1300" y="1320"/>
                  </a:lnTo>
                  <a:lnTo>
                    <a:pt x="926" y="1556"/>
                  </a:lnTo>
                  <a:lnTo>
                    <a:pt x="572" y="1812"/>
                  </a:lnTo>
                  <a:lnTo>
                    <a:pt x="276" y="2088"/>
                  </a:lnTo>
                  <a:lnTo>
                    <a:pt x="20" y="2384"/>
                  </a:lnTo>
                  <a:lnTo>
                    <a:pt x="0" y="2403"/>
                  </a:lnTo>
                  <a:lnTo>
                    <a:pt x="20" y="2443"/>
                  </a:lnTo>
                  <a:lnTo>
                    <a:pt x="20" y="2482"/>
                  </a:lnTo>
                  <a:lnTo>
                    <a:pt x="0" y="2482"/>
                  </a:lnTo>
                  <a:lnTo>
                    <a:pt x="394" y="2758"/>
                  </a:lnTo>
                  <a:lnTo>
                    <a:pt x="769" y="3014"/>
                  </a:lnTo>
                  <a:lnTo>
                    <a:pt x="1163" y="3250"/>
                  </a:lnTo>
                  <a:lnTo>
                    <a:pt x="1537" y="3487"/>
                  </a:lnTo>
                  <a:lnTo>
                    <a:pt x="2305" y="3881"/>
                  </a:lnTo>
                  <a:lnTo>
                    <a:pt x="3073" y="4235"/>
                  </a:lnTo>
                  <a:lnTo>
                    <a:pt x="3822" y="4551"/>
                  </a:lnTo>
                  <a:lnTo>
                    <a:pt x="4551" y="4807"/>
                  </a:lnTo>
                  <a:lnTo>
                    <a:pt x="5279" y="5004"/>
                  </a:lnTo>
                  <a:lnTo>
                    <a:pt x="5989" y="5181"/>
                  </a:lnTo>
                  <a:lnTo>
                    <a:pt x="6698" y="5299"/>
                  </a:lnTo>
                  <a:lnTo>
                    <a:pt x="7387" y="5378"/>
                  </a:lnTo>
                  <a:lnTo>
                    <a:pt x="8057" y="5437"/>
                  </a:lnTo>
                  <a:lnTo>
                    <a:pt x="8707" y="5457"/>
                  </a:lnTo>
                  <a:lnTo>
                    <a:pt x="9337" y="5437"/>
                  </a:lnTo>
                  <a:lnTo>
                    <a:pt x="9948" y="5417"/>
                  </a:lnTo>
                  <a:lnTo>
                    <a:pt x="10539" y="5358"/>
                  </a:lnTo>
                  <a:lnTo>
                    <a:pt x="11090" y="5279"/>
                  </a:lnTo>
                  <a:lnTo>
                    <a:pt x="11642" y="5181"/>
                  </a:lnTo>
                  <a:lnTo>
                    <a:pt x="12154" y="5063"/>
                  </a:lnTo>
                  <a:lnTo>
                    <a:pt x="12647" y="4944"/>
                  </a:lnTo>
                  <a:lnTo>
                    <a:pt x="13119" y="4807"/>
                  </a:lnTo>
                  <a:lnTo>
                    <a:pt x="13533" y="4669"/>
                  </a:lnTo>
                  <a:lnTo>
                    <a:pt x="13947" y="4531"/>
                  </a:lnTo>
                  <a:lnTo>
                    <a:pt x="14656" y="4255"/>
                  </a:lnTo>
                  <a:lnTo>
                    <a:pt x="15227" y="3999"/>
                  </a:lnTo>
                  <a:lnTo>
                    <a:pt x="15641" y="3763"/>
                  </a:lnTo>
                  <a:lnTo>
                    <a:pt x="15897" y="3625"/>
                  </a:lnTo>
                  <a:lnTo>
                    <a:pt x="15976" y="3546"/>
                  </a:lnTo>
                  <a:lnTo>
                    <a:pt x="15818" y="3329"/>
                  </a:lnTo>
                  <a:lnTo>
                    <a:pt x="15641" y="3132"/>
                  </a:lnTo>
                  <a:lnTo>
                    <a:pt x="15266" y="2719"/>
                  </a:lnTo>
                  <a:lnTo>
                    <a:pt x="14853" y="2364"/>
                  </a:lnTo>
                  <a:lnTo>
                    <a:pt x="14419" y="2009"/>
                  </a:lnTo>
                  <a:lnTo>
                    <a:pt x="13947" y="1714"/>
                  </a:lnTo>
                  <a:lnTo>
                    <a:pt x="13454" y="1419"/>
                  </a:lnTo>
                  <a:lnTo>
                    <a:pt x="12942" y="1162"/>
                  </a:lnTo>
                  <a:lnTo>
                    <a:pt x="12391" y="926"/>
                  </a:lnTo>
                  <a:lnTo>
                    <a:pt x="11839" y="729"/>
                  </a:lnTo>
                  <a:lnTo>
                    <a:pt x="11268" y="552"/>
                  </a:lnTo>
                  <a:lnTo>
                    <a:pt x="10677" y="394"/>
                  </a:lnTo>
                  <a:lnTo>
                    <a:pt x="10086" y="276"/>
                  </a:lnTo>
                  <a:lnTo>
                    <a:pt x="9495" y="158"/>
                  </a:lnTo>
                  <a:lnTo>
                    <a:pt x="8884" y="79"/>
                  </a:lnTo>
                  <a:lnTo>
                    <a:pt x="8274" y="40"/>
                  </a:lnTo>
                  <a:lnTo>
                    <a:pt x="7663" y="0"/>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16"/>
            <p:cNvSpPr/>
            <p:nvPr/>
          </p:nvSpPr>
          <p:spPr>
            <a:xfrm>
              <a:off x="1627900" y="2052325"/>
              <a:ext cx="242325" cy="287625"/>
            </a:xfrm>
            <a:custGeom>
              <a:avLst/>
              <a:gdLst/>
              <a:ahLst/>
              <a:cxnLst/>
              <a:rect l="l" t="t" r="r" b="b"/>
              <a:pathLst>
                <a:path w="9693" h="11505" extrusionOk="0">
                  <a:moveTo>
                    <a:pt x="4925" y="0"/>
                  </a:moveTo>
                  <a:lnTo>
                    <a:pt x="4453" y="20"/>
                  </a:lnTo>
                  <a:lnTo>
                    <a:pt x="3999" y="59"/>
                  </a:lnTo>
                  <a:lnTo>
                    <a:pt x="3546" y="119"/>
                  </a:lnTo>
                  <a:lnTo>
                    <a:pt x="3093" y="197"/>
                  </a:lnTo>
                  <a:lnTo>
                    <a:pt x="2660" y="316"/>
                  </a:lnTo>
                  <a:lnTo>
                    <a:pt x="2246" y="453"/>
                  </a:lnTo>
                  <a:lnTo>
                    <a:pt x="1852" y="611"/>
                  </a:lnTo>
                  <a:lnTo>
                    <a:pt x="1478" y="788"/>
                  </a:lnTo>
                  <a:lnTo>
                    <a:pt x="1124" y="1005"/>
                  </a:lnTo>
                  <a:lnTo>
                    <a:pt x="828" y="1241"/>
                  </a:lnTo>
                  <a:lnTo>
                    <a:pt x="572" y="1478"/>
                  </a:lnTo>
                  <a:lnTo>
                    <a:pt x="375" y="1734"/>
                  </a:lnTo>
                  <a:lnTo>
                    <a:pt x="217" y="1990"/>
                  </a:lnTo>
                  <a:lnTo>
                    <a:pt x="99" y="2266"/>
                  </a:lnTo>
                  <a:lnTo>
                    <a:pt x="20" y="2522"/>
                  </a:lnTo>
                  <a:lnTo>
                    <a:pt x="1" y="2798"/>
                  </a:lnTo>
                  <a:lnTo>
                    <a:pt x="1" y="5023"/>
                  </a:lnTo>
                  <a:lnTo>
                    <a:pt x="20" y="5260"/>
                  </a:lnTo>
                  <a:lnTo>
                    <a:pt x="60" y="5516"/>
                  </a:lnTo>
                  <a:lnTo>
                    <a:pt x="158" y="5752"/>
                  </a:lnTo>
                  <a:lnTo>
                    <a:pt x="277" y="5989"/>
                  </a:lnTo>
                  <a:lnTo>
                    <a:pt x="454" y="6225"/>
                  </a:lnTo>
                  <a:lnTo>
                    <a:pt x="651" y="6442"/>
                  </a:lnTo>
                  <a:lnTo>
                    <a:pt x="887" y="6658"/>
                  </a:lnTo>
                  <a:lnTo>
                    <a:pt x="1163" y="6875"/>
                  </a:lnTo>
                  <a:lnTo>
                    <a:pt x="1163" y="9357"/>
                  </a:lnTo>
                  <a:lnTo>
                    <a:pt x="1183" y="9554"/>
                  </a:lnTo>
                  <a:lnTo>
                    <a:pt x="1222" y="9751"/>
                  </a:lnTo>
                  <a:lnTo>
                    <a:pt x="1301" y="9948"/>
                  </a:lnTo>
                  <a:lnTo>
                    <a:pt x="1419" y="10145"/>
                  </a:lnTo>
                  <a:lnTo>
                    <a:pt x="1557" y="10342"/>
                  </a:lnTo>
                  <a:lnTo>
                    <a:pt x="1734" y="10519"/>
                  </a:lnTo>
                  <a:lnTo>
                    <a:pt x="1951" y="10677"/>
                  </a:lnTo>
                  <a:lnTo>
                    <a:pt x="2207" y="10854"/>
                  </a:lnTo>
                  <a:lnTo>
                    <a:pt x="2483" y="10992"/>
                  </a:lnTo>
                  <a:lnTo>
                    <a:pt x="2758" y="11130"/>
                  </a:lnTo>
                  <a:lnTo>
                    <a:pt x="3074" y="11228"/>
                  </a:lnTo>
                  <a:lnTo>
                    <a:pt x="3409" y="11327"/>
                  </a:lnTo>
                  <a:lnTo>
                    <a:pt x="3743" y="11406"/>
                  </a:lnTo>
                  <a:lnTo>
                    <a:pt x="4078" y="11445"/>
                  </a:lnTo>
                  <a:lnTo>
                    <a:pt x="4433" y="11484"/>
                  </a:lnTo>
                  <a:lnTo>
                    <a:pt x="4787" y="11504"/>
                  </a:lnTo>
                  <a:lnTo>
                    <a:pt x="5142" y="11484"/>
                  </a:lnTo>
                  <a:lnTo>
                    <a:pt x="5477" y="11465"/>
                  </a:lnTo>
                  <a:lnTo>
                    <a:pt x="5831" y="11425"/>
                  </a:lnTo>
                  <a:lnTo>
                    <a:pt x="6166" y="11347"/>
                  </a:lnTo>
                  <a:lnTo>
                    <a:pt x="6501" y="11268"/>
                  </a:lnTo>
                  <a:lnTo>
                    <a:pt x="6816" y="11169"/>
                  </a:lnTo>
                  <a:lnTo>
                    <a:pt x="7112" y="11051"/>
                  </a:lnTo>
                  <a:lnTo>
                    <a:pt x="7388" y="10893"/>
                  </a:lnTo>
                  <a:lnTo>
                    <a:pt x="7644" y="10736"/>
                  </a:lnTo>
                  <a:lnTo>
                    <a:pt x="7880" y="10559"/>
                  </a:lnTo>
                  <a:lnTo>
                    <a:pt x="8077" y="10381"/>
                  </a:lnTo>
                  <a:lnTo>
                    <a:pt x="8235" y="10184"/>
                  </a:lnTo>
                  <a:lnTo>
                    <a:pt x="8353" y="9987"/>
                  </a:lnTo>
                  <a:lnTo>
                    <a:pt x="8432" y="9790"/>
                  </a:lnTo>
                  <a:lnTo>
                    <a:pt x="8491" y="9593"/>
                  </a:lnTo>
                  <a:lnTo>
                    <a:pt x="8510" y="9377"/>
                  </a:lnTo>
                  <a:lnTo>
                    <a:pt x="8510" y="6895"/>
                  </a:lnTo>
                  <a:lnTo>
                    <a:pt x="8806" y="6678"/>
                  </a:lnTo>
                  <a:lnTo>
                    <a:pt x="9062" y="6442"/>
                  </a:lnTo>
                  <a:lnTo>
                    <a:pt x="9259" y="6205"/>
                  </a:lnTo>
                  <a:lnTo>
                    <a:pt x="9436" y="5969"/>
                  </a:lnTo>
                  <a:lnTo>
                    <a:pt x="9554" y="5713"/>
                  </a:lnTo>
                  <a:lnTo>
                    <a:pt x="9633" y="5457"/>
                  </a:lnTo>
                  <a:lnTo>
                    <a:pt x="9673" y="5201"/>
                  </a:lnTo>
                  <a:lnTo>
                    <a:pt x="9692" y="4945"/>
                  </a:lnTo>
                  <a:lnTo>
                    <a:pt x="9692" y="2837"/>
                  </a:lnTo>
                  <a:lnTo>
                    <a:pt x="9673" y="2561"/>
                  </a:lnTo>
                  <a:lnTo>
                    <a:pt x="9613" y="2305"/>
                  </a:lnTo>
                  <a:lnTo>
                    <a:pt x="9515" y="2049"/>
                  </a:lnTo>
                  <a:lnTo>
                    <a:pt x="9357" y="1793"/>
                  </a:lnTo>
                  <a:lnTo>
                    <a:pt x="9160" y="1537"/>
                  </a:lnTo>
                  <a:lnTo>
                    <a:pt x="8924" y="1300"/>
                  </a:lnTo>
                  <a:lnTo>
                    <a:pt x="8648" y="1084"/>
                  </a:lnTo>
                  <a:lnTo>
                    <a:pt x="8333" y="867"/>
                  </a:lnTo>
                  <a:lnTo>
                    <a:pt x="7959" y="670"/>
                  </a:lnTo>
                  <a:lnTo>
                    <a:pt x="7585" y="493"/>
                  </a:lnTo>
                  <a:lnTo>
                    <a:pt x="7171" y="355"/>
                  </a:lnTo>
                  <a:lnTo>
                    <a:pt x="6738" y="237"/>
                  </a:lnTo>
                  <a:lnTo>
                    <a:pt x="6304" y="138"/>
                  </a:lnTo>
                  <a:lnTo>
                    <a:pt x="5851" y="59"/>
                  </a:lnTo>
                  <a:lnTo>
                    <a:pt x="5378" y="20"/>
                  </a:lnTo>
                  <a:lnTo>
                    <a:pt x="4925" y="0"/>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16"/>
            <p:cNvSpPr/>
            <p:nvPr/>
          </p:nvSpPr>
          <p:spPr>
            <a:xfrm>
              <a:off x="1627900" y="2052325"/>
              <a:ext cx="242325" cy="287625"/>
            </a:xfrm>
            <a:custGeom>
              <a:avLst/>
              <a:gdLst/>
              <a:ahLst/>
              <a:cxnLst/>
              <a:rect l="l" t="t" r="r" b="b"/>
              <a:pathLst>
                <a:path w="9693" h="11505" fill="none" extrusionOk="0">
                  <a:moveTo>
                    <a:pt x="8333" y="867"/>
                  </a:moveTo>
                  <a:lnTo>
                    <a:pt x="8333" y="867"/>
                  </a:lnTo>
                  <a:lnTo>
                    <a:pt x="7959" y="670"/>
                  </a:lnTo>
                  <a:lnTo>
                    <a:pt x="7585" y="493"/>
                  </a:lnTo>
                  <a:lnTo>
                    <a:pt x="7171" y="355"/>
                  </a:lnTo>
                  <a:lnTo>
                    <a:pt x="6738" y="237"/>
                  </a:lnTo>
                  <a:lnTo>
                    <a:pt x="6304" y="138"/>
                  </a:lnTo>
                  <a:lnTo>
                    <a:pt x="5851" y="59"/>
                  </a:lnTo>
                  <a:lnTo>
                    <a:pt x="5378" y="20"/>
                  </a:lnTo>
                  <a:lnTo>
                    <a:pt x="4925" y="0"/>
                  </a:lnTo>
                  <a:lnTo>
                    <a:pt x="4453" y="20"/>
                  </a:lnTo>
                  <a:lnTo>
                    <a:pt x="3999" y="59"/>
                  </a:lnTo>
                  <a:lnTo>
                    <a:pt x="3546" y="119"/>
                  </a:lnTo>
                  <a:lnTo>
                    <a:pt x="3093" y="197"/>
                  </a:lnTo>
                  <a:lnTo>
                    <a:pt x="2660" y="316"/>
                  </a:lnTo>
                  <a:lnTo>
                    <a:pt x="2246" y="453"/>
                  </a:lnTo>
                  <a:lnTo>
                    <a:pt x="1852" y="611"/>
                  </a:lnTo>
                  <a:lnTo>
                    <a:pt x="1478" y="788"/>
                  </a:lnTo>
                  <a:lnTo>
                    <a:pt x="1478" y="788"/>
                  </a:lnTo>
                  <a:lnTo>
                    <a:pt x="1124" y="1005"/>
                  </a:lnTo>
                  <a:lnTo>
                    <a:pt x="828" y="1241"/>
                  </a:lnTo>
                  <a:lnTo>
                    <a:pt x="572" y="1478"/>
                  </a:lnTo>
                  <a:lnTo>
                    <a:pt x="375" y="1734"/>
                  </a:lnTo>
                  <a:lnTo>
                    <a:pt x="217" y="1990"/>
                  </a:lnTo>
                  <a:lnTo>
                    <a:pt x="99" y="2266"/>
                  </a:lnTo>
                  <a:lnTo>
                    <a:pt x="20" y="2522"/>
                  </a:lnTo>
                  <a:lnTo>
                    <a:pt x="1" y="2798"/>
                  </a:lnTo>
                  <a:lnTo>
                    <a:pt x="1" y="5043"/>
                  </a:lnTo>
                  <a:lnTo>
                    <a:pt x="1" y="5023"/>
                  </a:lnTo>
                  <a:lnTo>
                    <a:pt x="1" y="5023"/>
                  </a:lnTo>
                  <a:lnTo>
                    <a:pt x="20" y="5260"/>
                  </a:lnTo>
                  <a:lnTo>
                    <a:pt x="60" y="5516"/>
                  </a:lnTo>
                  <a:lnTo>
                    <a:pt x="158" y="5752"/>
                  </a:lnTo>
                  <a:lnTo>
                    <a:pt x="277" y="5989"/>
                  </a:lnTo>
                  <a:lnTo>
                    <a:pt x="454" y="6225"/>
                  </a:lnTo>
                  <a:lnTo>
                    <a:pt x="651" y="6442"/>
                  </a:lnTo>
                  <a:lnTo>
                    <a:pt x="887" y="6658"/>
                  </a:lnTo>
                  <a:lnTo>
                    <a:pt x="1163" y="6875"/>
                  </a:lnTo>
                  <a:lnTo>
                    <a:pt x="1163" y="9357"/>
                  </a:lnTo>
                  <a:lnTo>
                    <a:pt x="1163" y="9357"/>
                  </a:lnTo>
                  <a:lnTo>
                    <a:pt x="1183" y="9554"/>
                  </a:lnTo>
                  <a:lnTo>
                    <a:pt x="1222" y="9751"/>
                  </a:lnTo>
                  <a:lnTo>
                    <a:pt x="1301" y="9948"/>
                  </a:lnTo>
                  <a:lnTo>
                    <a:pt x="1419" y="10145"/>
                  </a:lnTo>
                  <a:lnTo>
                    <a:pt x="1557" y="10342"/>
                  </a:lnTo>
                  <a:lnTo>
                    <a:pt x="1734" y="10519"/>
                  </a:lnTo>
                  <a:lnTo>
                    <a:pt x="1951" y="10677"/>
                  </a:lnTo>
                  <a:lnTo>
                    <a:pt x="2207" y="10854"/>
                  </a:lnTo>
                  <a:lnTo>
                    <a:pt x="2207" y="10854"/>
                  </a:lnTo>
                  <a:lnTo>
                    <a:pt x="2483" y="10992"/>
                  </a:lnTo>
                  <a:lnTo>
                    <a:pt x="2758" y="11130"/>
                  </a:lnTo>
                  <a:lnTo>
                    <a:pt x="3074" y="11228"/>
                  </a:lnTo>
                  <a:lnTo>
                    <a:pt x="3409" y="11327"/>
                  </a:lnTo>
                  <a:lnTo>
                    <a:pt x="3743" y="11406"/>
                  </a:lnTo>
                  <a:lnTo>
                    <a:pt x="4078" y="11445"/>
                  </a:lnTo>
                  <a:lnTo>
                    <a:pt x="4433" y="11484"/>
                  </a:lnTo>
                  <a:lnTo>
                    <a:pt x="4787" y="11504"/>
                  </a:lnTo>
                  <a:lnTo>
                    <a:pt x="5142" y="11484"/>
                  </a:lnTo>
                  <a:lnTo>
                    <a:pt x="5477" y="11465"/>
                  </a:lnTo>
                  <a:lnTo>
                    <a:pt x="5831" y="11425"/>
                  </a:lnTo>
                  <a:lnTo>
                    <a:pt x="6166" y="11347"/>
                  </a:lnTo>
                  <a:lnTo>
                    <a:pt x="6501" y="11268"/>
                  </a:lnTo>
                  <a:lnTo>
                    <a:pt x="6816" y="11169"/>
                  </a:lnTo>
                  <a:lnTo>
                    <a:pt x="7112" y="11051"/>
                  </a:lnTo>
                  <a:lnTo>
                    <a:pt x="7388" y="10893"/>
                  </a:lnTo>
                  <a:lnTo>
                    <a:pt x="7388" y="10893"/>
                  </a:lnTo>
                  <a:lnTo>
                    <a:pt x="7644" y="10736"/>
                  </a:lnTo>
                  <a:lnTo>
                    <a:pt x="7880" y="10559"/>
                  </a:lnTo>
                  <a:lnTo>
                    <a:pt x="8077" y="10381"/>
                  </a:lnTo>
                  <a:lnTo>
                    <a:pt x="8235" y="10184"/>
                  </a:lnTo>
                  <a:lnTo>
                    <a:pt x="8353" y="9987"/>
                  </a:lnTo>
                  <a:lnTo>
                    <a:pt x="8432" y="9790"/>
                  </a:lnTo>
                  <a:lnTo>
                    <a:pt x="8491" y="9593"/>
                  </a:lnTo>
                  <a:lnTo>
                    <a:pt x="8510" y="9377"/>
                  </a:lnTo>
                  <a:lnTo>
                    <a:pt x="8510" y="6895"/>
                  </a:lnTo>
                  <a:lnTo>
                    <a:pt x="8510" y="6895"/>
                  </a:lnTo>
                  <a:lnTo>
                    <a:pt x="8806" y="6678"/>
                  </a:lnTo>
                  <a:lnTo>
                    <a:pt x="9062" y="6442"/>
                  </a:lnTo>
                  <a:lnTo>
                    <a:pt x="9259" y="6205"/>
                  </a:lnTo>
                  <a:lnTo>
                    <a:pt x="9436" y="5969"/>
                  </a:lnTo>
                  <a:lnTo>
                    <a:pt x="9554" y="5713"/>
                  </a:lnTo>
                  <a:lnTo>
                    <a:pt x="9633" y="5457"/>
                  </a:lnTo>
                  <a:lnTo>
                    <a:pt x="9673" y="5201"/>
                  </a:lnTo>
                  <a:lnTo>
                    <a:pt x="9692" y="4945"/>
                  </a:lnTo>
                  <a:lnTo>
                    <a:pt x="9692" y="4945"/>
                  </a:lnTo>
                  <a:lnTo>
                    <a:pt x="9692" y="2837"/>
                  </a:lnTo>
                  <a:lnTo>
                    <a:pt x="9692" y="2837"/>
                  </a:lnTo>
                  <a:lnTo>
                    <a:pt x="9673" y="2561"/>
                  </a:lnTo>
                  <a:lnTo>
                    <a:pt x="9613" y="2305"/>
                  </a:lnTo>
                  <a:lnTo>
                    <a:pt x="9515" y="2049"/>
                  </a:lnTo>
                  <a:lnTo>
                    <a:pt x="9357" y="1793"/>
                  </a:lnTo>
                  <a:lnTo>
                    <a:pt x="9160" y="1537"/>
                  </a:lnTo>
                  <a:lnTo>
                    <a:pt x="8924" y="1300"/>
                  </a:lnTo>
                  <a:lnTo>
                    <a:pt x="8648" y="1084"/>
                  </a:lnTo>
                  <a:lnTo>
                    <a:pt x="8333" y="86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16"/>
            <p:cNvSpPr/>
            <p:nvPr/>
          </p:nvSpPr>
          <p:spPr>
            <a:xfrm>
              <a:off x="1655475" y="2074475"/>
              <a:ext cx="187650" cy="108875"/>
            </a:xfrm>
            <a:custGeom>
              <a:avLst/>
              <a:gdLst/>
              <a:ahLst/>
              <a:cxnLst/>
              <a:rect l="l" t="t" r="r" b="b"/>
              <a:pathLst>
                <a:path w="7506" h="4355" extrusionOk="0">
                  <a:moveTo>
                    <a:pt x="3803" y="1"/>
                  </a:moveTo>
                  <a:lnTo>
                    <a:pt x="3448" y="20"/>
                  </a:lnTo>
                  <a:lnTo>
                    <a:pt x="3074" y="40"/>
                  </a:lnTo>
                  <a:lnTo>
                    <a:pt x="2739" y="80"/>
                  </a:lnTo>
                  <a:lnTo>
                    <a:pt x="2384" y="158"/>
                  </a:lnTo>
                  <a:lnTo>
                    <a:pt x="2049" y="237"/>
                  </a:lnTo>
                  <a:lnTo>
                    <a:pt x="1734" y="336"/>
                  </a:lnTo>
                  <a:lnTo>
                    <a:pt x="1419" y="474"/>
                  </a:lnTo>
                  <a:lnTo>
                    <a:pt x="1124" y="611"/>
                  </a:lnTo>
                  <a:lnTo>
                    <a:pt x="946" y="730"/>
                  </a:lnTo>
                  <a:lnTo>
                    <a:pt x="789" y="848"/>
                  </a:lnTo>
                  <a:lnTo>
                    <a:pt x="631" y="966"/>
                  </a:lnTo>
                  <a:lnTo>
                    <a:pt x="493" y="1084"/>
                  </a:lnTo>
                  <a:lnTo>
                    <a:pt x="375" y="1202"/>
                  </a:lnTo>
                  <a:lnTo>
                    <a:pt x="277" y="1340"/>
                  </a:lnTo>
                  <a:lnTo>
                    <a:pt x="198" y="1478"/>
                  </a:lnTo>
                  <a:lnTo>
                    <a:pt x="119" y="1616"/>
                  </a:lnTo>
                  <a:lnTo>
                    <a:pt x="60" y="1754"/>
                  </a:lnTo>
                  <a:lnTo>
                    <a:pt x="21" y="1892"/>
                  </a:lnTo>
                  <a:lnTo>
                    <a:pt x="1" y="2030"/>
                  </a:lnTo>
                  <a:lnTo>
                    <a:pt x="1" y="2168"/>
                  </a:lnTo>
                  <a:lnTo>
                    <a:pt x="1" y="2305"/>
                  </a:lnTo>
                  <a:lnTo>
                    <a:pt x="21" y="2443"/>
                  </a:lnTo>
                  <a:lnTo>
                    <a:pt x="60" y="2581"/>
                  </a:lnTo>
                  <a:lnTo>
                    <a:pt x="119" y="2719"/>
                  </a:lnTo>
                  <a:lnTo>
                    <a:pt x="218" y="2916"/>
                  </a:lnTo>
                  <a:lnTo>
                    <a:pt x="336" y="3093"/>
                  </a:lnTo>
                  <a:lnTo>
                    <a:pt x="493" y="3271"/>
                  </a:lnTo>
                  <a:lnTo>
                    <a:pt x="690" y="3428"/>
                  </a:lnTo>
                  <a:lnTo>
                    <a:pt x="868" y="3566"/>
                  </a:lnTo>
                  <a:lnTo>
                    <a:pt x="1065" y="3684"/>
                  </a:lnTo>
                  <a:lnTo>
                    <a:pt x="1340" y="3842"/>
                  </a:lnTo>
                  <a:lnTo>
                    <a:pt x="1636" y="3980"/>
                  </a:lnTo>
                  <a:lnTo>
                    <a:pt x="1951" y="4098"/>
                  </a:lnTo>
                  <a:lnTo>
                    <a:pt x="2286" y="4177"/>
                  </a:lnTo>
                  <a:lnTo>
                    <a:pt x="2621" y="4256"/>
                  </a:lnTo>
                  <a:lnTo>
                    <a:pt x="2975" y="4315"/>
                  </a:lnTo>
                  <a:lnTo>
                    <a:pt x="3330" y="4334"/>
                  </a:lnTo>
                  <a:lnTo>
                    <a:pt x="3684" y="4354"/>
                  </a:lnTo>
                  <a:lnTo>
                    <a:pt x="4059" y="4354"/>
                  </a:lnTo>
                  <a:lnTo>
                    <a:pt x="4413" y="4315"/>
                  </a:lnTo>
                  <a:lnTo>
                    <a:pt x="4768" y="4275"/>
                  </a:lnTo>
                  <a:lnTo>
                    <a:pt x="5103" y="4216"/>
                  </a:lnTo>
                  <a:lnTo>
                    <a:pt x="5438" y="4118"/>
                  </a:lnTo>
                  <a:lnTo>
                    <a:pt x="5772" y="4019"/>
                  </a:lnTo>
                  <a:lnTo>
                    <a:pt x="6068" y="3901"/>
                  </a:lnTo>
                  <a:lnTo>
                    <a:pt x="6363" y="3743"/>
                  </a:lnTo>
                  <a:lnTo>
                    <a:pt x="6600" y="3606"/>
                  </a:lnTo>
                  <a:lnTo>
                    <a:pt x="6797" y="3448"/>
                  </a:lnTo>
                  <a:lnTo>
                    <a:pt x="6994" y="3290"/>
                  </a:lnTo>
                  <a:lnTo>
                    <a:pt x="7151" y="3113"/>
                  </a:lnTo>
                  <a:lnTo>
                    <a:pt x="7269" y="2936"/>
                  </a:lnTo>
                  <a:lnTo>
                    <a:pt x="7368" y="2739"/>
                  </a:lnTo>
                  <a:lnTo>
                    <a:pt x="7427" y="2601"/>
                  </a:lnTo>
                  <a:lnTo>
                    <a:pt x="7466" y="2483"/>
                  </a:lnTo>
                  <a:lnTo>
                    <a:pt x="7486" y="2345"/>
                  </a:lnTo>
                  <a:lnTo>
                    <a:pt x="7506" y="2207"/>
                  </a:lnTo>
                  <a:lnTo>
                    <a:pt x="7486" y="2069"/>
                  </a:lnTo>
                  <a:lnTo>
                    <a:pt x="7466" y="1931"/>
                  </a:lnTo>
                  <a:lnTo>
                    <a:pt x="7427" y="1793"/>
                  </a:lnTo>
                  <a:lnTo>
                    <a:pt x="7388" y="1655"/>
                  </a:lnTo>
                  <a:lnTo>
                    <a:pt x="7329" y="1518"/>
                  </a:lnTo>
                  <a:lnTo>
                    <a:pt x="7230" y="1380"/>
                  </a:lnTo>
                  <a:lnTo>
                    <a:pt x="7151" y="1261"/>
                  </a:lnTo>
                  <a:lnTo>
                    <a:pt x="7033" y="1143"/>
                  </a:lnTo>
                  <a:lnTo>
                    <a:pt x="6915" y="1005"/>
                  </a:lnTo>
                  <a:lnTo>
                    <a:pt x="6757" y="887"/>
                  </a:lnTo>
                  <a:lnTo>
                    <a:pt x="6619" y="789"/>
                  </a:lnTo>
                  <a:lnTo>
                    <a:pt x="6442" y="671"/>
                  </a:lnTo>
                  <a:lnTo>
                    <a:pt x="6166" y="513"/>
                  </a:lnTo>
                  <a:lnTo>
                    <a:pt x="5851" y="395"/>
                  </a:lnTo>
                  <a:lnTo>
                    <a:pt x="5536" y="277"/>
                  </a:lnTo>
                  <a:lnTo>
                    <a:pt x="5201" y="178"/>
                  </a:lnTo>
                  <a:lnTo>
                    <a:pt x="4866" y="99"/>
                  </a:lnTo>
                  <a:lnTo>
                    <a:pt x="4512" y="60"/>
                  </a:lnTo>
                  <a:lnTo>
                    <a:pt x="4157" y="20"/>
                  </a:lnTo>
                  <a:lnTo>
                    <a:pt x="38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1" name="Google Shape;1031;p16"/>
          <p:cNvGrpSpPr/>
          <p:nvPr/>
        </p:nvGrpSpPr>
        <p:grpSpPr>
          <a:xfrm>
            <a:off x="113453" y="1035139"/>
            <a:ext cx="518413" cy="584116"/>
            <a:chOff x="2625625" y="2522625"/>
            <a:chExt cx="431400" cy="486075"/>
          </a:xfrm>
        </p:grpSpPr>
        <p:sp>
          <p:nvSpPr>
            <p:cNvPr id="1032" name="Google Shape;1032;p16"/>
            <p:cNvSpPr/>
            <p:nvPr/>
          </p:nvSpPr>
          <p:spPr>
            <a:xfrm>
              <a:off x="2625625" y="2746675"/>
              <a:ext cx="431400" cy="262025"/>
            </a:xfrm>
            <a:custGeom>
              <a:avLst/>
              <a:gdLst/>
              <a:ahLst/>
              <a:cxnLst/>
              <a:rect l="l" t="t" r="r" b="b"/>
              <a:pathLst>
                <a:path w="17256" h="10481" extrusionOk="0">
                  <a:moveTo>
                    <a:pt x="8569" y="1"/>
                  </a:moveTo>
                  <a:lnTo>
                    <a:pt x="1320" y="4019"/>
                  </a:lnTo>
                  <a:lnTo>
                    <a:pt x="0" y="4788"/>
                  </a:lnTo>
                  <a:lnTo>
                    <a:pt x="8490" y="10480"/>
                  </a:lnTo>
                  <a:lnTo>
                    <a:pt x="17256" y="4669"/>
                  </a:lnTo>
                  <a:lnTo>
                    <a:pt x="8569"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16"/>
            <p:cNvSpPr/>
            <p:nvPr/>
          </p:nvSpPr>
          <p:spPr>
            <a:xfrm>
              <a:off x="2677825" y="2633900"/>
              <a:ext cx="164500" cy="314725"/>
            </a:xfrm>
            <a:custGeom>
              <a:avLst/>
              <a:gdLst/>
              <a:ahLst/>
              <a:cxnLst/>
              <a:rect l="l" t="t" r="r" b="b"/>
              <a:pathLst>
                <a:path w="6580" h="12589" extrusionOk="0">
                  <a:moveTo>
                    <a:pt x="0" y="1"/>
                  </a:moveTo>
                  <a:lnTo>
                    <a:pt x="0" y="8038"/>
                  </a:lnTo>
                  <a:lnTo>
                    <a:pt x="6580" y="12588"/>
                  </a:lnTo>
                  <a:lnTo>
                    <a:pt x="6580" y="457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16"/>
            <p:cNvSpPr/>
            <p:nvPr/>
          </p:nvSpPr>
          <p:spPr>
            <a:xfrm>
              <a:off x="2838350" y="2634900"/>
              <a:ext cx="168450" cy="313725"/>
            </a:xfrm>
            <a:custGeom>
              <a:avLst/>
              <a:gdLst/>
              <a:ahLst/>
              <a:cxnLst/>
              <a:rect l="l" t="t" r="r" b="b"/>
              <a:pathLst>
                <a:path w="6738" h="12549" extrusionOk="0">
                  <a:moveTo>
                    <a:pt x="6738" y="0"/>
                  </a:moveTo>
                  <a:lnTo>
                    <a:pt x="1" y="4413"/>
                  </a:lnTo>
                  <a:lnTo>
                    <a:pt x="159" y="12548"/>
                  </a:lnTo>
                  <a:lnTo>
                    <a:pt x="6738" y="7840"/>
                  </a:lnTo>
                  <a:lnTo>
                    <a:pt x="67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16"/>
            <p:cNvSpPr/>
            <p:nvPr/>
          </p:nvSpPr>
          <p:spPr>
            <a:xfrm>
              <a:off x="2677825" y="2522625"/>
              <a:ext cx="328975" cy="224075"/>
            </a:xfrm>
            <a:custGeom>
              <a:avLst/>
              <a:gdLst/>
              <a:ahLst/>
              <a:cxnLst/>
              <a:rect l="l" t="t" r="r" b="b"/>
              <a:pathLst>
                <a:path w="13159" h="8963" extrusionOk="0">
                  <a:moveTo>
                    <a:pt x="6422" y="0"/>
                  </a:moveTo>
                  <a:lnTo>
                    <a:pt x="0" y="4511"/>
                  </a:lnTo>
                  <a:lnTo>
                    <a:pt x="6422" y="8963"/>
                  </a:lnTo>
                  <a:lnTo>
                    <a:pt x="13159" y="4550"/>
                  </a:lnTo>
                  <a:lnTo>
                    <a:pt x="64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6" name="Google Shape;1036;p16"/>
          <p:cNvGrpSpPr/>
          <p:nvPr/>
        </p:nvGrpSpPr>
        <p:grpSpPr>
          <a:xfrm>
            <a:off x="113453" y="1457689"/>
            <a:ext cx="518413" cy="584116"/>
            <a:chOff x="2625625" y="2522625"/>
            <a:chExt cx="431400" cy="486075"/>
          </a:xfrm>
        </p:grpSpPr>
        <p:sp>
          <p:nvSpPr>
            <p:cNvPr id="1037" name="Google Shape;1037;p16"/>
            <p:cNvSpPr/>
            <p:nvPr/>
          </p:nvSpPr>
          <p:spPr>
            <a:xfrm>
              <a:off x="2625625" y="2746675"/>
              <a:ext cx="431400" cy="262025"/>
            </a:xfrm>
            <a:custGeom>
              <a:avLst/>
              <a:gdLst/>
              <a:ahLst/>
              <a:cxnLst/>
              <a:rect l="l" t="t" r="r" b="b"/>
              <a:pathLst>
                <a:path w="17256" h="10481" extrusionOk="0">
                  <a:moveTo>
                    <a:pt x="8569" y="1"/>
                  </a:moveTo>
                  <a:lnTo>
                    <a:pt x="1320" y="4019"/>
                  </a:lnTo>
                  <a:lnTo>
                    <a:pt x="0" y="4788"/>
                  </a:lnTo>
                  <a:lnTo>
                    <a:pt x="8490" y="10480"/>
                  </a:lnTo>
                  <a:lnTo>
                    <a:pt x="17256" y="4669"/>
                  </a:lnTo>
                  <a:lnTo>
                    <a:pt x="8569"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16"/>
            <p:cNvSpPr/>
            <p:nvPr/>
          </p:nvSpPr>
          <p:spPr>
            <a:xfrm>
              <a:off x="2677825" y="2633900"/>
              <a:ext cx="164500" cy="314725"/>
            </a:xfrm>
            <a:custGeom>
              <a:avLst/>
              <a:gdLst/>
              <a:ahLst/>
              <a:cxnLst/>
              <a:rect l="l" t="t" r="r" b="b"/>
              <a:pathLst>
                <a:path w="6580" h="12589" extrusionOk="0">
                  <a:moveTo>
                    <a:pt x="0" y="1"/>
                  </a:moveTo>
                  <a:lnTo>
                    <a:pt x="0" y="8038"/>
                  </a:lnTo>
                  <a:lnTo>
                    <a:pt x="6580" y="12588"/>
                  </a:lnTo>
                  <a:lnTo>
                    <a:pt x="6580" y="457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16"/>
            <p:cNvSpPr/>
            <p:nvPr/>
          </p:nvSpPr>
          <p:spPr>
            <a:xfrm>
              <a:off x="2838350" y="2634900"/>
              <a:ext cx="168450" cy="313725"/>
            </a:xfrm>
            <a:custGeom>
              <a:avLst/>
              <a:gdLst/>
              <a:ahLst/>
              <a:cxnLst/>
              <a:rect l="l" t="t" r="r" b="b"/>
              <a:pathLst>
                <a:path w="6738" h="12549" extrusionOk="0">
                  <a:moveTo>
                    <a:pt x="6738" y="0"/>
                  </a:moveTo>
                  <a:lnTo>
                    <a:pt x="1" y="4413"/>
                  </a:lnTo>
                  <a:lnTo>
                    <a:pt x="159" y="12548"/>
                  </a:lnTo>
                  <a:lnTo>
                    <a:pt x="6738" y="7840"/>
                  </a:lnTo>
                  <a:lnTo>
                    <a:pt x="67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16"/>
            <p:cNvSpPr/>
            <p:nvPr/>
          </p:nvSpPr>
          <p:spPr>
            <a:xfrm>
              <a:off x="2677825" y="2522625"/>
              <a:ext cx="328975" cy="224075"/>
            </a:xfrm>
            <a:custGeom>
              <a:avLst/>
              <a:gdLst/>
              <a:ahLst/>
              <a:cxnLst/>
              <a:rect l="l" t="t" r="r" b="b"/>
              <a:pathLst>
                <a:path w="13159" h="8963" extrusionOk="0">
                  <a:moveTo>
                    <a:pt x="6422" y="0"/>
                  </a:moveTo>
                  <a:lnTo>
                    <a:pt x="0" y="4511"/>
                  </a:lnTo>
                  <a:lnTo>
                    <a:pt x="6422" y="8963"/>
                  </a:lnTo>
                  <a:lnTo>
                    <a:pt x="13159" y="4550"/>
                  </a:lnTo>
                  <a:lnTo>
                    <a:pt x="64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1" name="Google Shape;1041;p16"/>
          <p:cNvGrpSpPr/>
          <p:nvPr/>
        </p:nvGrpSpPr>
        <p:grpSpPr>
          <a:xfrm>
            <a:off x="8408220" y="4298653"/>
            <a:ext cx="749859" cy="844847"/>
            <a:chOff x="2625625" y="2522625"/>
            <a:chExt cx="431400" cy="486075"/>
          </a:xfrm>
        </p:grpSpPr>
        <p:sp>
          <p:nvSpPr>
            <p:cNvPr id="1042" name="Google Shape;1042;p16"/>
            <p:cNvSpPr/>
            <p:nvPr/>
          </p:nvSpPr>
          <p:spPr>
            <a:xfrm>
              <a:off x="2625625" y="2746675"/>
              <a:ext cx="431400" cy="262025"/>
            </a:xfrm>
            <a:custGeom>
              <a:avLst/>
              <a:gdLst/>
              <a:ahLst/>
              <a:cxnLst/>
              <a:rect l="l" t="t" r="r" b="b"/>
              <a:pathLst>
                <a:path w="17256" h="10481" extrusionOk="0">
                  <a:moveTo>
                    <a:pt x="8569" y="1"/>
                  </a:moveTo>
                  <a:lnTo>
                    <a:pt x="1320" y="4019"/>
                  </a:lnTo>
                  <a:lnTo>
                    <a:pt x="0" y="4788"/>
                  </a:lnTo>
                  <a:lnTo>
                    <a:pt x="8490" y="10480"/>
                  </a:lnTo>
                  <a:lnTo>
                    <a:pt x="17256" y="4669"/>
                  </a:lnTo>
                  <a:lnTo>
                    <a:pt x="8569"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16"/>
            <p:cNvSpPr/>
            <p:nvPr/>
          </p:nvSpPr>
          <p:spPr>
            <a:xfrm>
              <a:off x="2677825" y="2633900"/>
              <a:ext cx="164500" cy="314725"/>
            </a:xfrm>
            <a:custGeom>
              <a:avLst/>
              <a:gdLst/>
              <a:ahLst/>
              <a:cxnLst/>
              <a:rect l="l" t="t" r="r" b="b"/>
              <a:pathLst>
                <a:path w="6580" h="12589" extrusionOk="0">
                  <a:moveTo>
                    <a:pt x="0" y="1"/>
                  </a:moveTo>
                  <a:lnTo>
                    <a:pt x="0" y="8038"/>
                  </a:lnTo>
                  <a:lnTo>
                    <a:pt x="6580" y="12588"/>
                  </a:lnTo>
                  <a:lnTo>
                    <a:pt x="6580" y="457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16"/>
            <p:cNvSpPr/>
            <p:nvPr/>
          </p:nvSpPr>
          <p:spPr>
            <a:xfrm>
              <a:off x="2838350" y="2634900"/>
              <a:ext cx="168450" cy="313725"/>
            </a:xfrm>
            <a:custGeom>
              <a:avLst/>
              <a:gdLst/>
              <a:ahLst/>
              <a:cxnLst/>
              <a:rect l="l" t="t" r="r" b="b"/>
              <a:pathLst>
                <a:path w="6738" h="12549" extrusionOk="0">
                  <a:moveTo>
                    <a:pt x="6738" y="0"/>
                  </a:moveTo>
                  <a:lnTo>
                    <a:pt x="1" y="4413"/>
                  </a:lnTo>
                  <a:lnTo>
                    <a:pt x="159" y="12548"/>
                  </a:lnTo>
                  <a:lnTo>
                    <a:pt x="6738" y="7840"/>
                  </a:lnTo>
                  <a:lnTo>
                    <a:pt x="67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16"/>
            <p:cNvSpPr/>
            <p:nvPr/>
          </p:nvSpPr>
          <p:spPr>
            <a:xfrm>
              <a:off x="2677825" y="2522625"/>
              <a:ext cx="328975" cy="224075"/>
            </a:xfrm>
            <a:custGeom>
              <a:avLst/>
              <a:gdLst/>
              <a:ahLst/>
              <a:cxnLst/>
              <a:rect l="l" t="t" r="r" b="b"/>
              <a:pathLst>
                <a:path w="13159" h="8963" extrusionOk="0">
                  <a:moveTo>
                    <a:pt x="6422" y="0"/>
                  </a:moveTo>
                  <a:lnTo>
                    <a:pt x="0" y="4511"/>
                  </a:lnTo>
                  <a:lnTo>
                    <a:pt x="6422" y="8963"/>
                  </a:lnTo>
                  <a:lnTo>
                    <a:pt x="13159" y="4550"/>
                  </a:lnTo>
                  <a:lnTo>
                    <a:pt x="64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6" name="Google Shape;1046;p16"/>
          <p:cNvGrpSpPr/>
          <p:nvPr/>
        </p:nvGrpSpPr>
        <p:grpSpPr>
          <a:xfrm>
            <a:off x="7804203" y="4640739"/>
            <a:ext cx="518413" cy="584116"/>
            <a:chOff x="2625625" y="2522625"/>
            <a:chExt cx="431400" cy="486075"/>
          </a:xfrm>
        </p:grpSpPr>
        <p:sp>
          <p:nvSpPr>
            <p:cNvPr id="1047" name="Google Shape;1047;p16"/>
            <p:cNvSpPr/>
            <p:nvPr/>
          </p:nvSpPr>
          <p:spPr>
            <a:xfrm>
              <a:off x="2625625" y="2746675"/>
              <a:ext cx="431400" cy="262025"/>
            </a:xfrm>
            <a:custGeom>
              <a:avLst/>
              <a:gdLst/>
              <a:ahLst/>
              <a:cxnLst/>
              <a:rect l="l" t="t" r="r" b="b"/>
              <a:pathLst>
                <a:path w="17256" h="10481" extrusionOk="0">
                  <a:moveTo>
                    <a:pt x="8569" y="1"/>
                  </a:moveTo>
                  <a:lnTo>
                    <a:pt x="1320" y="4019"/>
                  </a:lnTo>
                  <a:lnTo>
                    <a:pt x="0" y="4788"/>
                  </a:lnTo>
                  <a:lnTo>
                    <a:pt x="8490" y="10480"/>
                  </a:lnTo>
                  <a:lnTo>
                    <a:pt x="17256" y="4669"/>
                  </a:lnTo>
                  <a:lnTo>
                    <a:pt x="8569"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16"/>
            <p:cNvSpPr/>
            <p:nvPr/>
          </p:nvSpPr>
          <p:spPr>
            <a:xfrm>
              <a:off x="2677825" y="2633900"/>
              <a:ext cx="164500" cy="314725"/>
            </a:xfrm>
            <a:custGeom>
              <a:avLst/>
              <a:gdLst/>
              <a:ahLst/>
              <a:cxnLst/>
              <a:rect l="l" t="t" r="r" b="b"/>
              <a:pathLst>
                <a:path w="6580" h="12589" extrusionOk="0">
                  <a:moveTo>
                    <a:pt x="0" y="1"/>
                  </a:moveTo>
                  <a:lnTo>
                    <a:pt x="0" y="8038"/>
                  </a:lnTo>
                  <a:lnTo>
                    <a:pt x="6580" y="12588"/>
                  </a:lnTo>
                  <a:lnTo>
                    <a:pt x="6580" y="457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16"/>
            <p:cNvSpPr/>
            <p:nvPr/>
          </p:nvSpPr>
          <p:spPr>
            <a:xfrm>
              <a:off x="2838350" y="2634900"/>
              <a:ext cx="168450" cy="313725"/>
            </a:xfrm>
            <a:custGeom>
              <a:avLst/>
              <a:gdLst/>
              <a:ahLst/>
              <a:cxnLst/>
              <a:rect l="l" t="t" r="r" b="b"/>
              <a:pathLst>
                <a:path w="6738" h="12549" extrusionOk="0">
                  <a:moveTo>
                    <a:pt x="6738" y="0"/>
                  </a:moveTo>
                  <a:lnTo>
                    <a:pt x="1" y="4413"/>
                  </a:lnTo>
                  <a:lnTo>
                    <a:pt x="159" y="12548"/>
                  </a:lnTo>
                  <a:lnTo>
                    <a:pt x="6738" y="7840"/>
                  </a:lnTo>
                  <a:lnTo>
                    <a:pt x="67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16"/>
            <p:cNvSpPr/>
            <p:nvPr/>
          </p:nvSpPr>
          <p:spPr>
            <a:xfrm>
              <a:off x="2677825" y="2522625"/>
              <a:ext cx="328975" cy="224075"/>
            </a:xfrm>
            <a:custGeom>
              <a:avLst/>
              <a:gdLst/>
              <a:ahLst/>
              <a:cxnLst/>
              <a:rect l="l" t="t" r="r" b="b"/>
              <a:pathLst>
                <a:path w="13159" h="8963" extrusionOk="0">
                  <a:moveTo>
                    <a:pt x="6422" y="0"/>
                  </a:moveTo>
                  <a:lnTo>
                    <a:pt x="0" y="4511"/>
                  </a:lnTo>
                  <a:lnTo>
                    <a:pt x="6422" y="8963"/>
                  </a:lnTo>
                  <a:lnTo>
                    <a:pt x="13159" y="4550"/>
                  </a:lnTo>
                  <a:lnTo>
                    <a:pt x="64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1" name="Google Shape;1051;p16"/>
          <p:cNvGrpSpPr/>
          <p:nvPr/>
        </p:nvGrpSpPr>
        <p:grpSpPr>
          <a:xfrm>
            <a:off x="7285778" y="4711789"/>
            <a:ext cx="518413" cy="584116"/>
            <a:chOff x="2625625" y="2522625"/>
            <a:chExt cx="431400" cy="486075"/>
          </a:xfrm>
        </p:grpSpPr>
        <p:sp>
          <p:nvSpPr>
            <p:cNvPr id="1052" name="Google Shape;1052;p16"/>
            <p:cNvSpPr/>
            <p:nvPr/>
          </p:nvSpPr>
          <p:spPr>
            <a:xfrm>
              <a:off x="2625625" y="2746675"/>
              <a:ext cx="431400" cy="262025"/>
            </a:xfrm>
            <a:custGeom>
              <a:avLst/>
              <a:gdLst/>
              <a:ahLst/>
              <a:cxnLst/>
              <a:rect l="l" t="t" r="r" b="b"/>
              <a:pathLst>
                <a:path w="17256" h="10481" extrusionOk="0">
                  <a:moveTo>
                    <a:pt x="8569" y="1"/>
                  </a:moveTo>
                  <a:lnTo>
                    <a:pt x="1320" y="4019"/>
                  </a:lnTo>
                  <a:lnTo>
                    <a:pt x="0" y="4788"/>
                  </a:lnTo>
                  <a:lnTo>
                    <a:pt x="8490" y="10480"/>
                  </a:lnTo>
                  <a:lnTo>
                    <a:pt x="17256" y="4669"/>
                  </a:lnTo>
                  <a:lnTo>
                    <a:pt x="8569"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16"/>
            <p:cNvSpPr/>
            <p:nvPr/>
          </p:nvSpPr>
          <p:spPr>
            <a:xfrm>
              <a:off x="2677825" y="2633900"/>
              <a:ext cx="164500" cy="314725"/>
            </a:xfrm>
            <a:custGeom>
              <a:avLst/>
              <a:gdLst/>
              <a:ahLst/>
              <a:cxnLst/>
              <a:rect l="l" t="t" r="r" b="b"/>
              <a:pathLst>
                <a:path w="6580" h="12589" extrusionOk="0">
                  <a:moveTo>
                    <a:pt x="0" y="1"/>
                  </a:moveTo>
                  <a:lnTo>
                    <a:pt x="0" y="8038"/>
                  </a:lnTo>
                  <a:lnTo>
                    <a:pt x="6580" y="12588"/>
                  </a:lnTo>
                  <a:lnTo>
                    <a:pt x="6580" y="457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16"/>
            <p:cNvSpPr/>
            <p:nvPr/>
          </p:nvSpPr>
          <p:spPr>
            <a:xfrm>
              <a:off x="2838350" y="2634900"/>
              <a:ext cx="168450" cy="313725"/>
            </a:xfrm>
            <a:custGeom>
              <a:avLst/>
              <a:gdLst/>
              <a:ahLst/>
              <a:cxnLst/>
              <a:rect l="l" t="t" r="r" b="b"/>
              <a:pathLst>
                <a:path w="6738" h="12549" extrusionOk="0">
                  <a:moveTo>
                    <a:pt x="6738" y="0"/>
                  </a:moveTo>
                  <a:lnTo>
                    <a:pt x="1" y="4413"/>
                  </a:lnTo>
                  <a:lnTo>
                    <a:pt x="159" y="12548"/>
                  </a:lnTo>
                  <a:lnTo>
                    <a:pt x="6738" y="7840"/>
                  </a:lnTo>
                  <a:lnTo>
                    <a:pt x="67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16"/>
            <p:cNvSpPr/>
            <p:nvPr/>
          </p:nvSpPr>
          <p:spPr>
            <a:xfrm>
              <a:off x="2677825" y="2522625"/>
              <a:ext cx="328975" cy="224075"/>
            </a:xfrm>
            <a:custGeom>
              <a:avLst/>
              <a:gdLst/>
              <a:ahLst/>
              <a:cxnLst/>
              <a:rect l="l" t="t" r="r" b="b"/>
              <a:pathLst>
                <a:path w="13159" h="8963" extrusionOk="0">
                  <a:moveTo>
                    <a:pt x="6422" y="0"/>
                  </a:moveTo>
                  <a:lnTo>
                    <a:pt x="0" y="4511"/>
                  </a:lnTo>
                  <a:lnTo>
                    <a:pt x="6422" y="8963"/>
                  </a:lnTo>
                  <a:lnTo>
                    <a:pt x="13159" y="4550"/>
                  </a:lnTo>
                  <a:lnTo>
                    <a:pt x="64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1160"/>
        <p:cNvGrpSpPr/>
        <p:nvPr/>
      </p:nvGrpSpPr>
      <p:grpSpPr>
        <a:xfrm>
          <a:off x="0" y="0"/>
          <a:ext cx="0" cy="0"/>
          <a:chOff x="0" y="0"/>
          <a:chExt cx="0" cy="0"/>
        </a:xfrm>
      </p:grpSpPr>
      <p:grpSp>
        <p:nvGrpSpPr>
          <p:cNvPr id="1161" name="Google Shape;1161;p20"/>
          <p:cNvGrpSpPr/>
          <p:nvPr/>
        </p:nvGrpSpPr>
        <p:grpSpPr>
          <a:xfrm>
            <a:off x="0" y="0"/>
            <a:ext cx="9143998" cy="5135415"/>
            <a:chOff x="0" y="0"/>
            <a:chExt cx="9143998" cy="5135415"/>
          </a:xfrm>
        </p:grpSpPr>
        <p:sp>
          <p:nvSpPr>
            <p:cNvPr id="1162" name="Google Shape;1162;p20"/>
            <p:cNvSpPr/>
            <p:nvPr/>
          </p:nvSpPr>
          <p:spPr>
            <a:xfrm>
              <a:off x="0" y="0"/>
              <a:ext cx="9143968" cy="5135397"/>
            </a:xfrm>
            <a:custGeom>
              <a:avLst/>
              <a:gdLst/>
              <a:ahLst/>
              <a:cxnLst/>
              <a:rect l="l" t="t" r="r" b="b"/>
              <a:pathLst>
                <a:path w="144987" h="81427" extrusionOk="0">
                  <a:moveTo>
                    <a:pt x="24540" y="5483"/>
                  </a:moveTo>
                  <a:lnTo>
                    <a:pt x="36602" y="12459"/>
                  </a:lnTo>
                  <a:lnTo>
                    <a:pt x="30608" y="15938"/>
                  </a:lnTo>
                  <a:lnTo>
                    <a:pt x="24615" y="19417"/>
                  </a:lnTo>
                  <a:lnTo>
                    <a:pt x="12554" y="12459"/>
                  </a:lnTo>
                  <a:lnTo>
                    <a:pt x="24540" y="5483"/>
                  </a:lnTo>
                  <a:close/>
                  <a:moveTo>
                    <a:pt x="36753" y="12554"/>
                  </a:moveTo>
                  <a:lnTo>
                    <a:pt x="48833" y="19511"/>
                  </a:lnTo>
                  <a:lnTo>
                    <a:pt x="42840" y="22990"/>
                  </a:lnTo>
                  <a:lnTo>
                    <a:pt x="36847" y="26487"/>
                  </a:lnTo>
                  <a:lnTo>
                    <a:pt x="24767" y="19511"/>
                  </a:lnTo>
                  <a:lnTo>
                    <a:pt x="36753" y="12554"/>
                  </a:lnTo>
                  <a:close/>
                  <a:moveTo>
                    <a:pt x="48985" y="19606"/>
                  </a:moveTo>
                  <a:lnTo>
                    <a:pt x="61046" y="26563"/>
                  </a:lnTo>
                  <a:lnTo>
                    <a:pt x="60990" y="26601"/>
                  </a:lnTo>
                  <a:lnTo>
                    <a:pt x="49060" y="33539"/>
                  </a:lnTo>
                  <a:lnTo>
                    <a:pt x="36999" y="26563"/>
                  </a:lnTo>
                  <a:lnTo>
                    <a:pt x="48985" y="19606"/>
                  </a:lnTo>
                  <a:close/>
                  <a:moveTo>
                    <a:pt x="61198" y="26657"/>
                  </a:moveTo>
                  <a:lnTo>
                    <a:pt x="73259" y="33615"/>
                  </a:lnTo>
                  <a:lnTo>
                    <a:pt x="61273" y="40591"/>
                  </a:lnTo>
                  <a:lnTo>
                    <a:pt x="49212" y="33615"/>
                  </a:lnTo>
                  <a:lnTo>
                    <a:pt x="61198" y="26657"/>
                  </a:lnTo>
                  <a:close/>
                  <a:moveTo>
                    <a:pt x="73524" y="33766"/>
                  </a:moveTo>
                  <a:lnTo>
                    <a:pt x="85586" y="40742"/>
                  </a:lnTo>
                  <a:lnTo>
                    <a:pt x="79593" y="44221"/>
                  </a:lnTo>
                  <a:lnTo>
                    <a:pt x="73600" y="47699"/>
                  </a:lnTo>
                  <a:lnTo>
                    <a:pt x="61538" y="40742"/>
                  </a:lnTo>
                  <a:lnTo>
                    <a:pt x="73524" y="33766"/>
                  </a:lnTo>
                  <a:close/>
                  <a:moveTo>
                    <a:pt x="85737" y="40837"/>
                  </a:moveTo>
                  <a:lnTo>
                    <a:pt x="97818" y="47794"/>
                  </a:lnTo>
                  <a:lnTo>
                    <a:pt x="97761" y="47832"/>
                  </a:lnTo>
                  <a:lnTo>
                    <a:pt x="85832" y="54770"/>
                  </a:lnTo>
                  <a:lnTo>
                    <a:pt x="73751" y="47794"/>
                  </a:lnTo>
                  <a:lnTo>
                    <a:pt x="85737" y="40837"/>
                  </a:lnTo>
                  <a:close/>
                  <a:moveTo>
                    <a:pt x="97969" y="47888"/>
                  </a:moveTo>
                  <a:lnTo>
                    <a:pt x="110031" y="54846"/>
                  </a:lnTo>
                  <a:lnTo>
                    <a:pt x="98101" y="61784"/>
                  </a:lnTo>
                  <a:lnTo>
                    <a:pt x="98045" y="61822"/>
                  </a:lnTo>
                  <a:lnTo>
                    <a:pt x="85983" y="54846"/>
                  </a:lnTo>
                  <a:lnTo>
                    <a:pt x="97969" y="47888"/>
                  </a:lnTo>
                  <a:close/>
                  <a:moveTo>
                    <a:pt x="110182" y="54940"/>
                  </a:moveTo>
                  <a:lnTo>
                    <a:pt x="122244" y="61897"/>
                  </a:lnTo>
                  <a:lnTo>
                    <a:pt x="122187" y="61935"/>
                  </a:lnTo>
                  <a:lnTo>
                    <a:pt x="110258" y="68874"/>
                  </a:lnTo>
                  <a:lnTo>
                    <a:pt x="98196" y="61897"/>
                  </a:lnTo>
                  <a:lnTo>
                    <a:pt x="110182" y="54940"/>
                  </a:lnTo>
                  <a:close/>
                  <a:moveTo>
                    <a:pt x="122395" y="61992"/>
                  </a:moveTo>
                  <a:lnTo>
                    <a:pt x="134476" y="68949"/>
                  </a:lnTo>
                  <a:lnTo>
                    <a:pt x="128482" y="72447"/>
                  </a:lnTo>
                  <a:lnTo>
                    <a:pt x="122489" y="75925"/>
                  </a:lnTo>
                  <a:lnTo>
                    <a:pt x="110409" y="68949"/>
                  </a:lnTo>
                  <a:lnTo>
                    <a:pt x="122395" y="61992"/>
                  </a:lnTo>
                  <a:close/>
                  <a:moveTo>
                    <a:pt x="9321" y="0"/>
                  </a:moveTo>
                  <a:lnTo>
                    <a:pt x="6183" y="1834"/>
                  </a:lnTo>
                  <a:lnTo>
                    <a:pt x="189" y="5313"/>
                  </a:lnTo>
                  <a:lnTo>
                    <a:pt x="0" y="5218"/>
                  </a:lnTo>
                  <a:lnTo>
                    <a:pt x="0" y="5237"/>
                  </a:lnTo>
                  <a:lnTo>
                    <a:pt x="35732" y="25863"/>
                  </a:lnTo>
                  <a:lnTo>
                    <a:pt x="36809" y="26487"/>
                  </a:lnTo>
                  <a:lnTo>
                    <a:pt x="49022" y="33539"/>
                  </a:lnTo>
                  <a:lnTo>
                    <a:pt x="53068" y="35883"/>
                  </a:lnTo>
                  <a:lnTo>
                    <a:pt x="131942" y="81427"/>
                  </a:lnTo>
                  <a:lnTo>
                    <a:pt x="131999" y="81427"/>
                  </a:lnTo>
                  <a:lnTo>
                    <a:pt x="122641" y="76020"/>
                  </a:lnTo>
                  <a:lnTo>
                    <a:pt x="134627" y="69044"/>
                  </a:lnTo>
                  <a:lnTo>
                    <a:pt x="144987" y="75037"/>
                  </a:lnTo>
                  <a:lnTo>
                    <a:pt x="144987" y="74848"/>
                  </a:lnTo>
                  <a:lnTo>
                    <a:pt x="134778" y="68949"/>
                  </a:lnTo>
                  <a:lnTo>
                    <a:pt x="134627" y="68874"/>
                  </a:lnTo>
                  <a:lnTo>
                    <a:pt x="122546" y="61897"/>
                  </a:lnTo>
                  <a:lnTo>
                    <a:pt x="122395" y="61822"/>
                  </a:lnTo>
                  <a:lnTo>
                    <a:pt x="110333" y="54846"/>
                  </a:lnTo>
                  <a:lnTo>
                    <a:pt x="110182" y="54770"/>
                  </a:lnTo>
                  <a:lnTo>
                    <a:pt x="98120" y="47794"/>
                  </a:lnTo>
                  <a:lnTo>
                    <a:pt x="97969" y="47699"/>
                  </a:lnTo>
                  <a:lnTo>
                    <a:pt x="85907" y="40742"/>
                  </a:lnTo>
                  <a:lnTo>
                    <a:pt x="85737" y="40648"/>
                  </a:lnTo>
                  <a:lnTo>
                    <a:pt x="73675" y="33690"/>
                  </a:lnTo>
                  <a:lnTo>
                    <a:pt x="73524" y="33596"/>
                  </a:lnTo>
                  <a:lnTo>
                    <a:pt x="73411" y="33539"/>
                  </a:lnTo>
                  <a:lnTo>
                    <a:pt x="61349" y="26563"/>
                  </a:lnTo>
                  <a:lnTo>
                    <a:pt x="61198" y="26487"/>
                  </a:lnTo>
                  <a:lnTo>
                    <a:pt x="49136" y="19511"/>
                  </a:lnTo>
                  <a:lnTo>
                    <a:pt x="48985" y="19417"/>
                  </a:lnTo>
                  <a:lnTo>
                    <a:pt x="36904" y="12459"/>
                  </a:lnTo>
                  <a:lnTo>
                    <a:pt x="36753" y="12365"/>
                  </a:lnTo>
                  <a:lnTo>
                    <a:pt x="24691" y="5407"/>
                  </a:lnTo>
                  <a:lnTo>
                    <a:pt x="24540" y="5313"/>
                  </a:lnTo>
                  <a:lnTo>
                    <a:pt x="15352" y="0"/>
                  </a:lnTo>
                  <a:lnTo>
                    <a:pt x="15049" y="0"/>
                  </a:lnTo>
                  <a:lnTo>
                    <a:pt x="24389" y="5407"/>
                  </a:lnTo>
                  <a:lnTo>
                    <a:pt x="12402" y="12365"/>
                  </a:lnTo>
                  <a:lnTo>
                    <a:pt x="341" y="5407"/>
                  </a:lnTo>
                  <a:lnTo>
                    <a:pt x="9623"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20"/>
            <p:cNvSpPr/>
            <p:nvPr/>
          </p:nvSpPr>
          <p:spPr>
            <a:xfrm>
              <a:off x="1547619" y="0"/>
              <a:ext cx="595042" cy="341069"/>
            </a:xfrm>
            <a:custGeom>
              <a:avLst/>
              <a:gdLst/>
              <a:ahLst/>
              <a:cxnLst/>
              <a:rect l="l" t="t" r="r" b="b"/>
              <a:pathLst>
                <a:path w="9435" h="5408" extrusionOk="0">
                  <a:moveTo>
                    <a:pt x="9132" y="0"/>
                  </a:moveTo>
                  <a:lnTo>
                    <a:pt x="1" y="5313"/>
                  </a:lnTo>
                  <a:lnTo>
                    <a:pt x="152" y="5407"/>
                  </a:lnTo>
                  <a:lnTo>
                    <a:pt x="9435"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20"/>
            <p:cNvSpPr/>
            <p:nvPr/>
          </p:nvSpPr>
          <p:spPr>
            <a:xfrm>
              <a:off x="2317865" y="0"/>
              <a:ext cx="6826111" cy="3903752"/>
            </a:xfrm>
            <a:custGeom>
              <a:avLst/>
              <a:gdLst/>
              <a:ahLst/>
              <a:cxnLst/>
              <a:rect l="l" t="t" r="r" b="b"/>
              <a:pathLst>
                <a:path w="108235" h="61898" extrusionOk="0">
                  <a:moveTo>
                    <a:pt x="36507" y="5483"/>
                  </a:moveTo>
                  <a:lnTo>
                    <a:pt x="48569" y="12459"/>
                  </a:lnTo>
                  <a:lnTo>
                    <a:pt x="36583" y="19417"/>
                  </a:lnTo>
                  <a:lnTo>
                    <a:pt x="24521" y="12459"/>
                  </a:lnTo>
                  <a:lnTo>
                    <a:pt x="36507" y="5483"/>
                  </a:lnTo>
                  <a:close/>
                  <a:moveTo>
                    <a:pt x="60858" y="5483"/>
                  </a:moveTo>
                  <a:lnTo>
                    <a:pt x="72938" y="12459"/>
                  </a:lnTo>
                  <a:lnTo>
                    <a:pt x="60952" y="19417"/>
                  </a:lnTo>
                  <a:lnTo>
                    <a:pt x="48872" y="12459"/>
                  </a:lnTo>
                  <a:lnTo>
                    <a:pt x="60858" y="5483"/>
                  </a:lnTo>
                  <a:close/>
                  <a:moveTo>
                    <a:pt x="85340" y="5559"/>
                  </a:moveTo>
                  <a:lnTo>
                    <a:pt x="97402" y="12516"/>
                  </a:lnTo>
                  <a:lnTo>
                    <a:pt x="85416" y="19492"/>
                  </a:lnTo>
                  <a:lnTo>
                    <a:pt x="73335" y="12516"/>
                  </a:lnTo>
                  <a:lnTo>
                    <a:pt x="85340" y="5559"/>
                  </a:lnTo>
                  <a:close/>
                  <a:moveTo>
                    <a:pt x="48720" y="12554"/>
                  </a:moveTo>
                  <a:lnTo>
                    <a:pt x="60801" y="19511"/>
                  </a:lnTo>
                  <a:lnTo>
                    <a:pt x="48796" y="26487"/>
                  </a:lnTo>
                  <a:lnTo>
                    <a:pt x="36734" y="19511"/>
                  </a:lnTo>
                  <a:lnTo>
                    <a:pt x="48720" y="12554"/>
                  </a:lnTo>
                  <a:close/>
                  <a:moveTo>
                    <a:pt x="73184" y="12611"/>
                  </a:moveTo>
                  <a:lnTo>
                    <a:pt x="85265" y="19568"/>
                  </a:lnTo>
                  <a:lnTo>
                    <a:pt x="73279" y="26544"/>
                  </a:lnTo>
                  <a:lnTo>
                    <a:pt x="61198" y="19568"/>
                  </a:lnTo>
                  <a:lnTo>
                    <a:pt x="73184" y="12611"/>
                  </a:lnTo>
                  <a:close/>
                  <a:moveTo>
                    <a:pt x="61047" y="19662"/>
                  </a:moveTo>
                  <a:lnTo>
                    <a:pt x="73127" y="26638"/>
                  </a:lnTo>
                  <a:lnTo>
                    <a:pt x="61141" y="33596"/>
                  </a:lnTo>
                  <a:lnTo>
                    <a:pt x="49061" y="26638"/>
                  </a:lnTo>
                  <a:lnTo>
                    <a:pt x="61047" y="19662"/>
                  </a:lnTo>
                  <a:close/>
                  <a:moveTo>
                    <a:pt x="85416" y="19662"/>
                  </a:moveTo>
                  <a:lnTo>
                    <a:pt x="97478" y="26638"/>
                  </a:lnTo>
                  <a:lnTo>
                    <a:pt x="85492" y="33596"/>
                  </a:lnTo>
                  <a:lnTo>
                    <a:pt x="73430" y="26638"/>
                  </a:lnTo>
                  <a:lnTo>
                    <a:pt x="85416" y="19662"/>
                  </a:lnTo>
                  <a:close/>
                  <a:moveTo>
                    <a:pt x="73279" y="26714"/>
                  </a:moveTo>
                  <a:lnTo>
                    <a:pt x="85340" y="33690"/>
                  </a:lnTo>
                  <a:lnTo>
                    <a:pt x="73354" y="40648"/>
                  </a:lnTo>
                  <a:lnTo>
                    <a:pt x="61293" y="33690"/>
                  </a:lnTo>
                  <a:lnTo>
                    <a:pt x="73279" y="26714"/>
                  </a:lnTo>
                  <a:close/>
                  <a:moveTo>
                    <a:pt x="85492" y="33766"/>
                  </a:moveTo>
                  <a:lnTo>
                    <a:pt x="97553" y="40742"/>
                  </a:lnTo>
                  <a:lnTo>
                    <a:pt x="85567" y="47699"/>
                  </a:lnTo>
                  <a:lnTo>
                    <a:pt x="73506" y="40742"/>
                  </a:lnTo>
                  <a:lnTo>
                    <a:pt x="85492" y="33766"/>
                  </a:lnTo>
                  <a:close/>
                  <a:moveTo>
                    <a:pt x="2648" y="0"/>
                  </a:moveTo>
                  <a:lnTo>
                    <a:pt x="12006" y="5407"/>
                  </a:lnTo>
                  <a:lnTo>
                    <a:pt x="1" y="12365"/>
                  </a:lnTo>
                  <a:lnTo>
                    <a:pt x="152" y="12459"/>
                  </a:lnTo>
                  <a:lnTo>
                    <a:pt x="12157" y="5483"/>
                  </a:lnTo>
                  <a:lnTo>
                    <a:pt x="24219" y="12459"/>
                  </a:lnTo>
                  <a:lnTo>
                    <a:pt x="12233" y="19417"/>
                  </a:lnTo>
                  <a:lnTo>
                    <a:pt x="12384" y="19511"/>
                  </a:lnTo>
                  <a:lnTo>
                    <a:pt x="24370" y="12554"/>
                  </a:lnTo>
                  <a:lnTo>
                    <a:pt x="36432" y="19511"/>
                  </a:lnTo>
                  <a:lnTo>
                    <a:pt x="24446" y="26487"/>
                  </a:lnTo>
                  <a:lnTo>
                    <a:pt x="24597" y="26563"/>
                  </a:lnTo>
                  <a:lnTo>
                    <a:pt x="36583" y="19606"/>
                  </a:lnTo>
                  <a:lnTo>
                    <a:pt x="48645" y="26563"/>
                  </a:lnTo>
                  <a:lnTo>
                    <a:pt x="36659" y="33539"/>
                  </a:lnTo>
                  <a:lnTo>
                    <a:pt x="36772" y="33596"/>
                  </a:lnTo>
                  <a:lnTo>
                    <a:pt x="36923" y="33690"/>
                  </a:lnTo>
                  <a:lnTo>
                    <a:pt x="48909" y="26714"/>
                  </a:lnTo>
                  <a:lnTo>
                    <a:pt x="60990" y="33690"/>
                  </a:lnTo>
                  <a:lnTo>
                    <a:pt x="48985" y="40648"/>
                  </a:lnTo>
                  <a:lnTo>
                    <a:pt x="49155" y="40742"/>
                  </a:lnTo>
                  <a:lnTo>
                    <a:pt x="61141" y="33766"/>
                  </a:lnTo>
                  <a:lnTo>
                    <a:pt x="73203" y="40742"/>
                  </a:lnTo>
                  <a:lnTo>
                    <a:pt x="61217" y="47699"/>
                  </a:lnTo>
                  <a:lnTo>
                    <a:pt x="61368" y="47794"/>
                  </a:lnTo>
                  <a:lnTo>
                    <a:pt x="73354" y="40837"/>
                  </a:lnTo>
                  <a:lnTo>
                    <a:pt x="85416" y="47794"/>
                  </a:lnTo>
                  <a:lnTo>
                    <a:pt x="73430" y="54770"/>
                  </a:lnTo>
                  <a:lnTo>
                    <a:pt x="73581" y="54846"/>
                  </a:lnTo>
                  <a:lnTo>
                    <a:pt x="85567" y="47888"/>
                  </a:lnTo>
                  <a:lnTo>
                    <a:pt x="97648" y="54846"/>
                  </a:lnTo>
                  <a:lnTo>
                    <a:pt x="85643" y="61822"/>
                  </a:lnTo>
                  <a:lnTo>
                    <a:pt x="85794" y="61897"/>
                  </a:lnTo>
                  <a:lnTo>
                    <a:pt x="97799" y="54940"/>
                  </a:lnTo>
                  <a:lnTo>
                    <a:pt x="108235" y="60971"/>
                  </a:lnTo>
                  <a:lnTo>
                    <a:pt x="108235" y="60801"/>
                  </a:lnTo>
                  <a:lnTo>
                    <a:pt x="97950" y="54846"/>
                  </a:lnTo>
                  <a:lnTo>
                    <a:pt x="108235" y="48872"/>
                  </a:lnTo>
                  <a:lnTo>
                    <a:pt x="108235" y="48682"/>
                  </a:lnTo>
                  <a:lnTo>
                    <a:pt x="97799" y="54770"/>
                  </a:lnTo>
                  <a:lnTo>
                    <a:pt x="85719" y="47794"/>
                  </a:lnTo>
                  <a:lnTo>
                    <a:pt x="97705" y="40837"/>
                  </a:lnTo>
                  <a:lnTo>
                    <a:pt x="108235" y="46905"/>
                  </a:lnTo>
                  <a:lnTo>
                    <a:pt x="108235" y="46735"/>
                  </a:lnTo>
                  <a:lnTo>
                    <a:pt x="97856" y="40742"/>
                  </a:lnTo>
                  <a:lnTo>
                    <a:pt x="108235" y="34711"/>
                  </a:lnTo>
                  <a:lnTo>
                    <a:pt x="108235" y="34541"/>
                  </a:lnTo>
                  <a:lnTo>
                    <a:pt x="97705" y="40648"/>
                  </a:lnTo>
                  <a:lnTo>
                    <a:pt x="85643" y="33690"/>
                  </a:lnTo>
                  <a:lnTo>
                    <a:pt x="97629" y="26714"/>
                  </a:lnTo>
                  <a:lnTo>
                    <a:pt x="108235" y="32840"/>
                  </a:lnTo>
                  <a:lnTo>
                    <a:pt x="108235" y="32669"/>
                  </a:lnTo>
                  <a:lnTo>
                    <a:pt x="97780" y="26638"/>
                  </a:lnTo>
                  <a:lnTo>
                    <a:pt x="108235" y="20551"/>
                  </a:lnTo>
                  <a:lnTo>
                    <a:pt x="108235" y="20381"/>
                  </a:lnTo>
                  <a:lnTo>
                    <a:pt x="97629" y="26544"/>
                  </a:lnTo>
                  <a:lnTo>
                    <a:pt x="85567" y="19568"/>
                  </a:lnTo>
                  <a:lnTo>
                    <a:pt x="97553" y="12611"/>
                  </a:lnTo>
                  <a:lnTo>
                    <a:pt x="108235" y="18774"/>
                  </a:lnTo>
                  <a:lnTo>
                    <a:pt x="108235" y="18604"/>
                  </a:lnTo>
                  <a:lnTo>
                    <a:pt x="97705" y="12516"/>
                  </a:lnTo>
                  <a:lnTo>
                    <a:pt x="108235" y="6391"/>
                  </a:lnTo>
                  <a:lnTo>
                    <a:pt x="108235" y="6220"/>
                  </a:lnTo>
                  <a:lnTo>
                    <a:pt x="97553" y="12440"/>
                  </a:lnTo>
                  <a:lnTo>
                    <a:pt x="85492" y="5464"/>
                  </a:lnTo>
                  <a:lnTo>
                    <a:pt x="94869" y="0"/>
                  </a:lnTo>
                  <a:lnTo>
                    <a:pt x="94358" y="0"/>
                  </a:lnTo>
                  <a:lnTo>
                    <a:pt x="85227" y="5313"/>
                  </a:lnTo>
                  <a:lnTo>
                    <a:pt x="76020" y="0"/>
                  </a:lnTo>
                  <a:lnTo>
                    <a:pt x="75717" y="0"/>
                  </a:lnTo>
                  <a:lnTo>
                    <a:pt x="85076" y="5407"/>
                  </a:lnTo>
                  <a:lnTo>
                    <a:pt x="73090" y="12365"/>
                  </a:lnTo>
                  <a:lnTo>
                    <a:pt x="61009" y="5407"/>
                  </a:lnTo>
                  <a:lnTo>
                    <a:pt x="70310" y="0"/>
                  </a:lnTo>
                  <a:lnTo>
                    <a:pt x="70008" y="0"/>
                  </a:lnTo>
                  <a:lnTo>
                    <a:pt x="60858" y="5313"/>
                  </a:lnTo>
                  <a:lnTo>
                    <a:pt x="51670" y="0"/>
                  </a:lnTo>
                  <a:lnTo>
                    <a:pt x="51367" y="0"/>
                  </a:lnTo>
                  <a:lnTo>
                    <a:pt x="60706" y="5407"/>
                  </a:lnTo>
                  <a:lnTo>
                    <a:pt x="48720" y="12365"/>
                  </a:lnTo>
                  <a:lnTo>
                    <a:pt x="36659" y="5407"/>
                  </a:lnTo>
                  <a:lnTo>
                    <a:pt x="45941" y="0"/>
                  </a:lnTo>
                  <a:lnTo>
                    <a:pt x="45639" y="0"/>
                  </a:lnTo>
                  <a:lnTo>
                    <a:pt x="36507" y="5313"/>
                  </a:lnTo>
                  <a:lnTo>
                    <a:pt x="27319" y="0"/>
                  </a:lnTo>
                  <a:lnTo>
                    <a:pt x="26998" y="0"/>
                  </a:lnTo>
                  <a:lnTo>
                    <a:pt x="36356" y="5407"/>
                  </a:lnTo>
                  <a:lnTo>
                    <a:pt x="24370" y="12365"/>
                  </a:lnTo>
                  <a:lnTo>
                    <a:pt x="12308" y="5407"/>
                  </a:lnTo>
                  <a:lnTo>
                    <a:pt x="21591" y="0"/>
                  </a:lnTo>
                  <a:lnTo>
                    <a:pt x="21288" y="0"/>
                  </a:lnTo>
                  <a:lnTo>
                    <a:pt x="12157" y="5313"/>
                  </a:lnTo>
                  <a:lnTo>
                    <a:pt x="2950"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20"/>
            <p:cNvSpPr/>
            <p:nvPr/>
          </p:nvSpPr>
          <p:spPr>
            <a:xfrm>
              <a:off x="8630061" y="0"/>
              <a:ext cx="513937" cy="296922"/>
            </a:xfrm>
            <a:custGeom>
              <a:avLst/>
              <a:gdLst/>
              <a:ahLst/>
              <a:cxnLst/>
              <a:rect l="l" t="t" r="r" b="b"/>
              <a:pathLst>
                <a:path w="8149" h="4708" extrusionOk="0">
                  <a:moveTo>
                    <a:pt x="1" y="0"/>
                  </a:moveTo>
                  <a:lnTo>
                    <a:pt x="8149" y="4708"/>
                  </a:lnTo>
                  <a:lnTo>
                    <a:pt x="8149" y="4538"/>
                  </a:lnTo>
                  <a:lnTo>
                    <a:pt x="303"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20"/>
            <p:cNvSpPr/>
            <p:nvPr/>
          </p:nvSpPr>
          <p:spPr>
            <a:xfrm>
              <a:off x="0" y="330286"/>
              <a:ext cx="8321315" cy="4805113"/>
            </a:xfrm>
            <a:custGeom>
              <a:avLst/>
              <a:gdLst/>
              <a:ahLst/>
              <a:cxnLst/>
              <a:rect l="l" t="t" r="r" b="b"/>
              <a:pathLst>
                <a:path w="131943" h="76190" extrusionOk="0">
                  <a:moveTo>
                    <a:pt x="12365" y="7317"/>
                  </a:moveTo>
                  <a:lnTo>
                    <a:pt x="24445" y="14293"/>
                  </a:lnTo>
                  <a:lnTo>
                    <a:pt x="12440" y="21250"/>
                  </a:lnTo>
                  <a:lnTo>
                    <a:pt x="379" y="14293"/>
                  </a:lnTo>
                  <a:lnTo>
                    <a:pt x="12365" y="7317"/>
                  </a:lnTo>
                  <a:close/>
                  <a:moveTo>
                    <a:pt x="24597" y="14369"/>
                  </a:moveTo>
                  <a:lnTo>
                    <a:pt x="36658" y="21345"/>
                  </a:lnTo>
                  <a:lnTo>
                    <a:pt x="24672" y="28302"/>
                  </a:lnTo>
                  <a:lnTo>
                    <a:pt x="12591" y="21345"/>
                  </a:lnTo>
                  <a:lnTo>
                    <a:pt x="24597" y="14369"/>
                  </a:lnTo>
                  <a:close/>
                  <a:moveTo>
                    <a:pt x="12440" y="21420"/>
                  </a:moveTo>
                  <a:lnTo>
                    <a:pt x="24521" y="28397"/>
                  </a:lnTo>
                  <a:lnTo>
                    <a:pt x="12535" y="35354"/>
                  </a:lnTo>
                  <a:lnTo>
                    <a:pt x="454" y="28397"/>
                  </a:lnTo>
                  <a:lnTo>
                    <a:pt x="12440" y="21420"/>
                  </a:lnTo>
                  <a:close/>
                  <a:moveTo>
                    <a:pt x="36809" y="21420"/>
                  </a:moveTo>
                  <a:lnTo>
                    <a:pt x="48871" y="28397"/>
                  </a:lnTo>
                  <a:lnTo>
                    <a:pt x="36885" y="35354"/>
                  </a:lnTo>
                  <a:lnTo>
                    <a:pt x="24823" y="28397"/>
                  </a:lnTo>
                  <a:lnTo>
                    <a:pt x="36809" y="21420"/>
                  </a:lnTo>
                  <a:close/>
                  <a:moveTo>
                    <a:pt x="24672" y="28491"/>
                  </a:moveTo>
                  <a:lnTo>
                    <a:pt x="36734" y="35448"/>
                  </a:lnTo>
                  <a:lnTo>
                    <a:pt x="24748" y="42425"/>
                  </a:lnTo>
                  <a:lnTo>
                    <a:pt x="12686" y="35448"/>
                  </a:lnTo>
                  <a:lnTo>
                    <a:pt x="24672" y="28491"/>
                  </a:lnTo>
                  <a:close/>
                  <a:moveTo>
                    <a:pt x="49022" y="28491"/>
                  </a:moveTo>
                  <a:lnTo>
                    <a:pt x="61084" y="35448"/>
                  </a:lnTo>
                  <a:lnTo>
                    <a:pt x="49098" y="42425"/>
                  </a:lnTo>
                  <a:lnTo>
                    <a:pt x="37036" y="35448"/>
                  </a:lnTo>
                  <a:lnTo>
                    <a:pt x="49022" y="28491"/>
                  </a:lnTo>
                  <a:close/>
                  <a:moveTo>
                    <a:pt x="12535" y="35543"/>
                  </a:moveTo>
                  <a:lnTo>
                    <a:pt x="24597" y="42500"/>
                  </a:lnTo>
                  <a:lnTo>
                    <a:pt x="12610" y="49476"/>
                  </a:lnTo>
                  <a:lnTo>
                    <a:pt x="549" y="42500"/>
                  </a:lnTo>
                  <a:lnTo>
                    <a:pt x="12535" y="35543"/>
                  </a:lnTo>
                  <a:close/>
                  <a:moveTo>
                    <a:pt x="36885" y="35543"/>
                  </a:moveTo>
                  <a:lnTo>
                    <a:pt x="48947" y="42500"/>
                  </a:lnTo>
                  <a:lnTo>
                    <a:pt x="36961" y="49476"/>
                  </a:lnTo>
                  <a:lnTo>
                    <a:pt x="24899" y="42500"/>
                  </a:lnTo>
                  <a:lnTo>
                    <a:pt x="36885" y="35543"/>
                  </a:lnTo>
                  <a:close/>
                  <a:moveTo>
                    <a:pt x="61349" y="35600"/>
                  </a:moveTo>
                  <a:lnTo>
                    <a:pt x="73430" y="42576"/>
                  </a:lnTo>
                  <a:lnTo>
                    <a:pt x="61425" y="49533"/>
                  </a:lnTo>
                  <a:lnTo>
                    <a:pt x="49363" y="42576"/>
                  </a:lnTo>
                  <a:lnTo>
                    <a:pt x="61349" y="35600"/>
                  </a:lnTo>
                  <a:close/>
                  <a:moveTo>
                    <a:pt x="24748" y="42595"/>
                  </a:moveTo>
                  <a:lnTo>
                    <a:pt x="36809" y="49552"/>
                  </a:lnTo>
                  <a:lnTo>
                    <a:pt x="24823" y="56528"/>
                  </a:lnTo>
                  <a:lnTo>
                    <a:pt x="12762" y="49552"/>
                  </a:lnTo>
                  <a:lnTo>
                    <a:pt x="24748" y="42595"/>
                  </a:lnTo>
                  <a:close/>
                  <a:moveTo>
                    <a:pt x="49212" y="42651"/>
                  </a:moveTo>
                  <a:lnTo>
                    <a:pt x="61273" y="49628"/>
                  </a:lnTo>
                  <a:lnTo>
                    <a:pt x="49287" y="56585"/>
                  </a:lnTo>
                  <a:lnTo>
                    <a:pt x="37225" y="49628"/>
                  </a:lnTo>
                  <a:lnTo>
                    <a:pt x="49212" y="42651"/>
                  </a:lnTo>
                  <a:close/>
                  <a:moveTo>
                    <a:pt x="73581" y="42651"/>
                  </a:moveTo>
                  <a:lnTo>
                    <a:pt x="85643" y="49628"/>
                  </a:lnTo>
                  <a:lnTo>
                    <a:pt x="73656" y="56585"/>
                  </a:lnTo>
                  <a:lnTo>
                    <a:pt x="61595" y="49628"/>
                  </a:lnTo>
                  <a:lnTo>
                    <a:pt x="73581" y="42651"/>
                  </a:lnTo>
                  <a:close/>
                  <a:moveTo>
                    <a:pt x="12610" y="49647"/>
                  </a:moveTo>
                  <a:lnTo>
                    <a:pt x="24672" y="56623"/>
                  </a:lnTo>
                  <a:lnTo>
                    <a:pt x="12686" y="63580"/>
                  </a:lnTo>
                  <a:lnTo>
                    <a:pt x="624" y="56623"/>
                  </a:lnTo>
                  <a:lnTo>
                    <a:pt x="12610" y="49647"/>
                  </a:lnTo>
                  <a:close/>
                  <a:moveTo>
                    <a:pt x="37074" y="49703"/>
                  </a:moveTo>
                  <a:lnTo>
                    <a:pt x="49136" y="56679"/>
                  </a:lnTo>
                  <a:lnTo>
                    <a:pt x="37150" y="63637"/>
                  </a:lnTo>
                  <a:lnTo>
                    <a:pt x="25088" y="56679"/>
                  </a:lnTo>
                  <a:lnTo>
                    <a:pt x="37074" y="49703"/>
                  </a:lnTo>
                  <a:close/>
                  <a:moveTo>
                    <a:pt x="61443" y="49703"/>
                  </a:moveTo>
                  <a:lnTo>
                    <a:pt x="73505" y="56679"/>
                  </a:lnTo>
                  <a:lnTo>
                    <a:pt x="61519" y="63637"/>
                  </a:lnTo>
                  <a:lnTo>
                    <a:pt x="49438" y="56679"/>
                  </a:lnTo>
                  <a:lnTo>
                    <a:pt x="61443" y="49703"/>
                  </a:lnTo>
                  <a:close/>
                  <a:moveTo>
                    <a:pt x="85794" y="49703"/>
                  </a:moveTo>
                  <a:lnTo>
                    <a:pt x="97855" y="56679"/>
                  </a:lnTo>
                  <a:lnTo>
                    <a:pt x="85869" y="63637"/>
                  </a:lnTo>
                  <a:lnTo>
                    <a:pt x="73808" y="56679"/>
                  </a:lnTo>
                  <a:lnTo>
                    <a:pt x="85794" y="49703"/>
                  </a:lnTo>
                  <a:close/>
                  <a:moveTo>
                    <a:pt x="24937" y="56774"/>
                  </a:moveTo>
                  <a:lnTo>
                    <a:pt x="36999" y="63731"/>
                  </a:lnTo>
                  <a:lnTo>
                    <a:pt x="25012" y="70707"/>
                  </a:lnTo>
                  <a:lnTo>
                    <a:pt x="12951" y="63731"/>
                  </a:lnTo>
                  <a:lnTo>
                    <a:pt x="24937" y="56774"/>
                  </a:lnTo>
                  <a:close/>
                  <a:moveTo>
                    <a:pt x="49287" y="56774"/>
                  </a:moveTo>
                  <a:lnTo>
                    <a:pt x="61368" y="63731"/>
                  </a:lnTo>
                  <a:lnTo>
                    <a:pt x="49382" y="70707"/>
                  </a:lnTo>
                  <a:lnTo>
                    <a:pt x="37301" y="63731"/>
                  </a:lnTo>
                  <a:lnTo>
                    <a:pt x="49287" y="56774"/>
                  </a:lnTo>
                  <a:close/>
                  <a:moveTo>
                    <a:pt x="73656" y="56774"/>
                  </a:moveTo>
                  <a:lnTo>
                    <a:pt x="85718" y="63731"/>
                  </a:lnTo>
                  <a:lnTo>
                    <a:pt x="73732" y="70707"/>
                  </a:lnTo>
                  <a:lnTo>
                    <a:pt x="61670" y="63731"/>
                  </a:lnTo>
                  <a:lnTo>
                    <a:pt x="73656" y="56774"/>
                  </a:lnTo>
                  <a:close/>
                  <a:moveTo>
                    <a:pt x="98007" y="56774"/>
                  </a:moveTo>
                  <a:lnTo>
                    <a:pt x="110087" y="63731"/>
                  </a:lnTo>
                  <a:lnTo>
                    <a:pt x="98082" y="70707"/>
                  </a:lnTo>
                  <a:lnTo>
                    <a:pt x="86021" y="63731"/>
                  </a:lnTo>
                  <a:lnTo>
                    <a:pt x="98007" y="56774"/>
                  </a:lnTo>
                  <a:close/>
                  <a:moveTo>
                    <a:pt x="0" y="0"/>
                  </a:moveTo>
                  <a:lnTo>
                    <a:pt x="0" y="170"/>
                  </a:lnTo>
                  <a:lnTo>
                    <a:pt x="0" y="360"/>
                  </a:lnTo>
                  <a:lnTo>
                    <a:pt x="152" y="265"/>
                  </a:lnTo>
                  <a:lnTo>
                    <a:pt x="12213" y="7222"/>
                  </a:lnTo>
                  <a:lnTo>
                    <a:pt x="227" y="14198"/>
                  </a:lnTo>
                  <a:lnTo>
                    <a:pt x="0" y="14066"/>
                  </a:lnTo>
                  <a:lnTo>
                    <a:pt x="0" y="14236"/>
                  </a:lnTo>
                  <a:lnTo>
                    <a:pt x="76" y="14293"/>
                  </a:lnTo>
                  <a:lnTo>
                    <a:pt x="0" y="14331"/>
                  </a:lnTo>
                  <a:lnTo>
                    <a:pt x="0" y="14501"/>
                  </a:lnTo>
                  <a:lnTo>
                    <a:pt x="227" y="14369"/>
                  </a:lnTo>
                  <a:lnTo>
                    <a:pt x="12289" y="21345"/>
                  </a:lnTo>
                  <a:lnTo>
                    <a:pt x="303" y="28302"/>
                  </a:lnTo>
                  <a:lnTo>
                    <a:pt x="0" y="28132"/>
                  </a:lnTo>
                  <a:lnTo>
                    <a:pt x="0" y="28302"/>
                  </a:lnTo>
                  <a:lnTo>
                    <a:pt x="152" y="28397"/>
                  </a:lnTo>
                  <a:lnTo>
                    <a:pt x="0" y="28491"/>
                  </a:lnTo>
                  <a:lnTo>
                    <a:pt x="0" y="28661"/>
                  </a:lnTo>
                  <a:lnTo>
                    <a:pt x="303" y="28491"/>
                  </a:lnTo>
                  <a:lnTo>
                    <a:pt x="12384" y="35448"/>
                  </a:lnTo>
                  <a:lnTo>
                    <a:pt x="397" y="42425"/>
                  </a:lnTo>
                  <a:lnTo>
                    <a:pt x="0" y="42198"/>
                  </a:lnTo>
                  <a:lnTo>
                    <a:pt x="0" y="42368"/>
                  </a:lnTo>
                  <a:lnTo>
                    <a:pt x="227" y="42500"/>
                  </a:lnTo>
                  <a:lnTo>
                    <a:pt x="0" y="42651"/>
                  </a:lnTo>
                  <a:lnTo>
                    <a:pt x="0" y="42822"/>
                  </a:lnTo>
                  <a:lnTo>
                    <a:pt x="397" y="42595"/>
                  </a:lnTo>
                  <a:lnTo>
                    <a:pt x="12459" y="49552"/>
                  </a:lnTo>
                  <a:lnTo>
                    <a:pt x="473" y="56528"/>
                  </a:lnTo>
                  <a:lnTo>
                    <a:pt x="0" y="56263"/>
                  </a:lnTo>
                  <a:lnTo>
                    <a:pt x="0" y="56434"/>
                  </a:lnTo>
                  <a:lnTo>
                    <a:pt x="322" y="56623"/>
                  </a:lnTo>
                  <a:lnTo>
                    <a:pt x="0" y="56793"/>
                  </a:lnTo>
                  <a:lnTo>
                    <a:pt x="0" y="56982"/>
                  </a:lnTo>
                  <a:lnTo>
                    <a:pt x="473" y="56698"/>
                  </a:lnTo>
                  <a:lnTo>
                    <a:pt x="12535" y="63674"/>
                  </a:lnTo>
                  <a:lnTo>
                    <a:pt x="549" y="70632"/>
                  </a:lnTo>
                  <a:lnTo>
                    <a:pt x="0" y="70329"/>
                  </a:lnTo>
                  <a:lnTo>
                    <a:pt x="0" y="70499"/>
                  </a:lnTo>
                  <a:lnTo>
                    <a:pt x="397" y="70726"/>
                  </a:lnTo>
                  <a:lnTo>
                    <a:pt x="0" y="70953"/>
                  </a:lnTo>
                  <a:lnTo>
                    <a:pt x="0" y="71256"/>
                  </a:lnTo>
                  <a:lnTo>
                    <a:pt x="662" y="70878"/>
                  </a:lnTo>
                  <a:lnTo>
                    <a:pt x="9850" y="76190"/>
                  </a:lnTo>
                  <a:lnTo>
                    <a:pt x="10153" y="76190"/>
                  </a:lnTo>
                  <a:lnTo>
                    <a:pt x="813" y="70783"/>
                  </a:lnTo>
                  <a:lnTo>
                    <a:pt x="12799" y="63826"/>
                  </a:lnTo>
                  <a:lnTo>
                    <a:pt x="24861" y="70783"/>
                  </a:lnTo>
                  <a:lnTo>
                    <a:pt x="15579" y="76190"/>
                  </a:lnTo>
                  <a:lnTo>
                    <a:pt x="15881" y="76190"/>
                  </a:lnTo>
                  <a:lnTo>
                    <a:pt x="25012" y="70878"/>
                  </a:lnTo>
                  <a:lnTo>
                    <a:pt x="34201" y="76190"/>
                  </a:lnTo>
                  <a:lnTo>
                    <a:pt x="34522" y="76190"/>
                  </a:lnTo>
                  <a:lnTo>
                    <a:pt x="25164" y="70783"/>
                  </a:lnTo>
                  <a:lnTo>
                    <a:pt x="37150" y="63826"/>
                  </a:lnTo>
                  <a:lnTo>
                    <a:pt x="49230" y="70783"/>
                  </a:lnTo>
                  <a:lnTo>
                    <a:pt x="39929" y="76190"/>
                  </a:lnTo>
                  <a:lnTo>
                    <a:pt x="40231" y="76190"/>
                  </a:lnTo>
                  <a:lnTo>
                    <a:pt x="49382" y="70878"/>
                  </a:lnTo>
                  <a:lnTo>
                    <a:pt x="58570" y="76190"/>
                  </a:lnTo>
                  <a:lnTo>
                    <a:pt x="58872" y="76190"/>
                  </a:lnTo>
                  <a:lnTo>
                    <a:pt x="49533" y="70783"/>
                  </a:lnTo>
                  <a:lnTo>
                    <a:pt x="61519" y="63826"/>
                  </a:lnTo>
                  <a:lnTo>
                    <a:pt x="73581" y="70783"/>
                  </a:lnTo>
                  <a:lnTo>
                    <a:pt x="64298" y="76190"/>
                  </a:lnTo>
                  <a:lnTo>
                    <a:pt x="64601" y="76190"/>
                  </a:lnTo>
                  <a:lnTo>
                    <a:pt x="73732" y="70878"/>
                  </a:lnTo>
                  <a:lnTo>
                    <a:pt x="82920" y="76190"/>
                  </a:lnTo>
                  <a:lnTo>
                    <a:pt x="83223" y="76190"/>
                  </a:lnTo>
                  <a:lnTo>
                    <a:pt x="73883" y="70783"/>
                  </a:lnTo>
                  <a:lnTo>
                    <a:pt x="85869" y="63826"/>
                  </a:lnTo>
                  <a:lnTo>
                    <a:pt x="97931" y="70783"/>
                  </a:lnTo>
                  <a:lnTo>
                    <a:pt x="88648" y="76190"/>
                  </a:lnTo>
                  <a:lnTo>
                    <a:pt x="88951" y="76190"/>
                  </a:lnTo>
                  <a:lnTo>
                    <a:pt x="98082" y="70878"/>
                  </a:lnTo>
                  <a:lnTo>
                    <a:pt x="107289" y="76190"/>
                  </a:lnTo>
                  <a:lnTo>
                    <a:pt x="107592" y="76190"/>
                  </a:lnTo>
                  <a:lnTo>
                    <a:pt x="98234" y="70783"/>
                  </a:lnTo>
                  <a:lnTo>
                    <a:pt x="110239" y="63826"/>
                  </a:lnTo>
                  <a:lnTo>
                    <a:pt x="122300" y="70783"/>
                  </a:lnTo>
                  <a:lnTo>
                    <a:pt x="113018" y="76190"/>
                  </a:lnTo>
                  <a:lnTo>
                    <a:pt x="113320" y="76190"/>
                  </a:lnTo>
                  <a:lnTo>
                    <a:pt x="122452" y="70878"/>
                  </a:lnTo>
                  <a:lnTo>
                    <a:pt x="131640" y="76190"/>
                  </a:lnTo>
                  <a:lnTo>
                    <a:pt x="131942" y="76190"/>
                  </a:lnTo>
                  <a:lnTo>
                    <a:pt x="53068" y="30646"/>
                  </a:lnTo>
                  <a:lnTo>
                    <a:pt x="49022" y="28302"/>
                  </a:lnTo>
                  <a:lnTo>
                    <a:pt x="36809" y="21250"/>
                  </a:lnTo>
                  <a:lnTo>
                    <a:pt x="35732" y="20626"/>
                  </a:lnTo>
                  <a:lnTo>
                    <a:pt x="0"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20"/>
            <p:cNvSpPr/>
            <p:nvPr/>
          </p:nvSpPr>
          <p:spPr>
            <a:xfrm>
              <a:off x="8490555" y="3963302"/>
              <a:ext cx="653442" cy="385216"/>
            </a:xfrm>
            <a:custGeom>
              <a:avLst/>
              <a:gdLst/>
              <a:ahLst/>
              <a:cxnLst/>
              <a:rect l="l" t="t" r="r" b="b"/>
              <a:pathLst>
                <a:path w="10361" h="6108" extrusionOk="0">
                  <a:moveTo>
                    <a:pt x="10361" y="1"/>
                  </a:moveTo>
                  <a:lnTo>
                    <a:pt x="1" y="6032"/>
                  </a:lnTo>
                  <a:lnTo>
                    <a:pt x="152" y="6107"/>
                  </a:lnTo>
                  <a:lnTo>
                    <a:pt x="10361" y="171"/>
                  </a:lnTo>
                  <a:lnTo>
                    <a:pt x="10361" y="1"/>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20"/>
            <p:cNvSpPr/>
            <p:nvPr/>
          </p:nvSpPr>
          <p:spPr>
            <a:xfrm>
              <a:off x="8664622" y="4856404"/>
              <a:ext cx="479376" cy="279011"/>
            </a:xfrm>
            <a:custGeom>
              <a:avLst/>
              <a:gdLst/>
              <a:ahLst/>
              <a:cxnLst/>
              <a:rect l="l" t="t" r="r" b="b"/>
              <a:pathLst>
                <a:path w="7601" h="4424" extrusionOk="0">
                  <a:moveTo>
                    <a:pt x="7601" y="0"/>
                  </a:moveTo>
                  <a:lnTo>
                    <a:pt x="3309" y="2496"/>
                  </a:lnTo>
                  <a:lnTo>
                    <a:pt x="1" y="4424"/>
                  </a:lnTo>
                  <a:lnTo>
                    <a:pt x="303" y="4424"/>
                  </a:lnTo>
                  <a:lnTo>
                    <a:pt x="7601" y="170"/>
                  </a:lnTo>
                  <a:lnTo>
                    <a:pt x="7601" y="0"/>
                  </a:lnTo>
                  <a:close/>
                </a:path>
              </a:pathLst>
            </a:custGeom>
            <a:solidFill>
              <a:srgbClr val="000000">
                <a:alpha val="5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9" name="Google Shape;1169;p20"/>
          <p:cNvSpPr txBox="1">
            <a:spLocks noGrp="1"/>
          </p:cNvSpPr>
          <p:nvPr>
            <p:ph type="title"/>
          </p:nvPr>
        </p:nvSpPr>
        <p:spPr>
          <a:xfrm>
            <a:off x="1505954" y="2709572"/>
            <a:ext cx="27426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2000">
                <a:solidFill>
                  <a:schemeClr val="lt2"/>
                </a:solidFill>
                <a:latin typeface="Roboto Black" panose="02000000000000000000" pitchFamily="2"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1170" name="Google Shape;1170;p20"/>
          <p:cNvSpPr txBox="1">
            <a:spLocks noGrp="1"/>
          </p:cNvSpPr>
          <p:nvPr>
            <p:ph type="title" idx="2"/>
          </p:nvPr>
        </p:nvSpPr>
        <p:spPr>
          <a:xfrm>
            <a:off x="4895446" y="2709572"/>
            <a:ext cx="27426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2000">
                <a:solidFill>
                  <a:schemeClr val="lt2"/>
                </a:solidFill>
                <a:latin typeface="Roboto Black" panose="02000000000000000000" pitchFamily="2"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1171" name="Google Shape;1171;p20"/>
          <p:cNvSpPr txBox="1">
            <a:spLocks noGrp="1"/>
          </p:cNvSpPr>
          <p:nvPr>
            <p:ph type="subTitle" idx="1"/>
          </p:nvPr>
        </p:nvSpPr>
        <p:spPr>
          <a:xfrm>
            <a:off x="4882396" y="3073070"/>
            <a:ext cx="2768700" cy="822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6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172" name="Google Shape;1172;p20"/>
          <p:cNvSpPr txBox="1">
            <a:spLocks noGrp="1"/>
          </p:cNvSpPr>
          <p:nvPr>
            <p:ph type="subTitle" idx="3"/>
          </p:nvPr>
        </p:nvSpPr>
        <p:spPr>
          <a:xfrm>
            <a:off x="1492904" y="3073070"/>
            <a:ext cx="2768700" cy="822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6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173" name="Google Shape;1173;p20"/>
          <p:cNvSpPr txBox="1">
            <a:spLocks noGrp="1"/>
          </p:cNvSpPr>
          <p:nvPr>
            <p:ph type="title" idx="4"/>
          </p:nvPr>
        </p:nvSpPr>
        <p:spPr>
          <a:xfrm>
            <a:off x="720000" y="539500"/>
            <a:ext cx="7704000" cy="45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2800">
                <a:latin typeface="Roboto Black" panose="02000000000000000000" pitchFamily="2" charset="0"/>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dirty="0"/>
          </a:p>
        </p:txBody>
      </p:sp>
      <p:grpSp>
        <p:nvGrpSpPr>
          <p:cNvPr id="1174" name="Google Shape;1174;p20"/>
          <p:cNvGrpSpPr/>
          <p:nvPr/>
        </p:nvGrpSpPr>
        <p:grpSpPr>
          <a:xfrm>
            <a:off x="33583" y="566326"/>
            <a:ext cx="959426" cy="929600"/>
            <a:chOff x="10401025" y="944500"/>
            <a:chExt cx="1235100" cy="1196704"/>
          </a:xfrm>
        </p:grpSpPr>
        <p:sp>
          <p:nvSpPr>
            <p:cNvPr id="1175" name="Google Shape;1175;p20"/>
            <p:cNvSpPr/>
            <p:nvPr/>
          </p:nvSpPr>
          <p:spPr>
            <a:xfrm>
              <a:off x="10463150" y="1980704"/>
              <a:ext cx="1091400" cy="160500"/>
            </a:xfrm>
            <a:prstGeom prst="ellipse">
              <a:avLst/>
            </a:pr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76" name="Google Shape;1176;p20"/>
            <p:cNvGrpSpPr/>
            <p:nvPr/>
          </p:nvGrpSpPr>
          <p:grpSpPr>
            <a:xfrm>
              <a:off x="10401025" y="944500"/>
              <a:ext cx="1235100" cy="1128725"/>
              <a:chOff x="2439475" y="238125"/>
              <a:chExt cx="1235100" cy="1128725"/>
            </a:xfrm>
          </p:grpSpPr>
          <p:sp>
            <p:nvSpPr>
              <p:cNvPr id="1177" name="Google Shape;1177;p20"/>
              <p:cNvSpPr/>
              <p:nvPr/>
            </p:nvSpPr>
            <p:spPr>
              <a:xfrm>
                <a:off x="2439475" y="516850"/>
                <a:ext cx="1235100" cy="571275"/>
              </a:xfrm>
              <a:custGeom>
                <a:avLst/>
                <a:gdLst/>
                <a:ahLst/>
                <a:cxnLst/>
                <a:rect l="l" t="t" r="r" b="b"/>
                <a:pathLst>
                  <a:path w="49404" h="22851" extrusionOk="0">
                    <a:moveTo>
                      <a:pt x="12371" y="1202"/>
                    </a:moveTo>
                    <a:lnTo>
                      <a:pt x="13159" y="1222"/>
                    </a:lnTo>
                    <a:lnTo>
                      <a:pt x="13966" y="1241"/>
                    </a:lnTo>
                    <a:lnTo>
                      <a:pt x="14813" y="1281"/>
                    </a:lnTo>
                    <a:lnTo>
                      <a:pt x="15660" y="1340"/>
                    </a:lnTo>
                    <a:lnTo>
                      <a:pt x="16527" y="1399"/>
                    </a:lnTo>
                    <a:lnTo>
                      <a:pt x="17414" y="1497"/>
                    </a:lnTo>
                    <a:lnTo>
                      <a:pt x="18300" y="1596"/>
                    </a:lnTo>
                    <a:lnTo>
                      <a:pt x="19226" y="1734"/>
                    </a:lnTo>
                    <a:lnTo>
                      <a:pt x="20152" y="1872"/>
                    </a:lnTo>
                    <a:lnTo>
                      <a:pt x="21077" y="2009"/>
                    </a:lnTo>
                    <a:lnTo>
                      <a:pt x="22023" y="2187"/>
                    </a:lnTo>
                    <a:lnTo>
                      <a:pt x="22988" y="2384"/>
                    </a:lnTo>
                    <a:lnTo>
                      <a:pt x="23953" y="2581"/>
                    </a:lnTo>
                    <a:lnTo>
                      <a:pt x="24919" y="2797"/>
                    </a:lnTo>
                    <a:lnTo>
                      <a:pt x="25904" y="3053"/>
                    </a:lnTo>
                    <a:lnTo>
                      <a:pt x="26888" y="3310"/>
                    </a:lnTo>
                    <a:lnTo>
                      <a:pt x="28031" y="3625"/>
                    </a:lnTo>
                    <a:lnTo>
                      <a:pt x="29173" y="3960"/>
                    </a:lnTo>
                    <a:lnTo>
                      <a:pt x="30277" y="4294"/>
                    </a:lnTo>
                    <a:lnTo>
                      <a:pt x="31360" y="4669"/>
                    </a:lnTo>
                    <a:lnTo>
                      <a:pt x="32424" y="5043"/>
                    </a:lnTo>
                    <a:lnTo>
                      <a:pt x="33468" y="5437"/>
                    </a:lnTo>
                    <a:lnTo>
                      <a:pt x="34472" y="5831"/>
                    </a:lnTo>
                    <a:lnTo>
                      <a:pt x="35457" y="6245"/>
                    </a:lnTo>
                    <a:lnTo>
                      <a:pt x="36895" y="6875"/>
                    </a:lnTo>
                    <a:lnTo>
                      <a:pt x="38254" y="7545"/>
                    </a:lnTo>
                    <a:lnTo>
                      <a:pt x="39554" y="8214"/>
                    </a:lnTo>
                    <a:lnTo>
                      <a:pt x="40165" y="8549"/>
                    </a:lnTo>
                    <a:lnTo>
                      <a:pt x="40756" y="8904"/>
                    </a:lnTo>
                    <a:lnTo>
                      <a:pt x="41623" y="9416"/>
                    </a:lnTo>
                    <a:lnTo>
                      <a:pt x="42450" y="9948"/>
                    </a:lnTo>
                    <a:lnTo>
                      <a:pt x="43218" y="10480"/>
                    </a:lnTo>
                    <a:lnTo>
                      <a:pt x="43927" y="11012"/>
                    </a:lnTo>
                    <a:lnTo>
                      <a:pt x="44597" y="11543"/>
                    </a:lnTo>
                    <a:lnTo>
                      <a:pt x="45227" y="12075"/>
                    </a:lnTo>
                    <a:lnTo>
                      <a:pt x="45779" y="12607"/>
                    </a:lnTo>
                    <a:lnTo>
                      <a:pt x="46291" y="13139"/>
                    </a:lnTo>
                    <a:lnTo>
                      <a:pt x="46744" y="13671"/>
                    </a:lnTo>
                    <a:lnTo>
                      <a:pt x="47138" y="14183"/>
                    </a:lnTo>
                    <a:lnTo>
                      <a:pt x="47473" y="14675"/>
                    </a:lnTo>
                    <a:lnTo>
                      <a:pt x="47611" y="14931"/>
                    </a:lnTo>
                    <a:lnTo>
                      <a:pt x="47729" y="15168"/>
                    </a:lnTo>
                    <a:lnTo>
                      <a:pt x="47847" y="15404"/>
                    </a:lnTo>
                    <a:lnTo>
                      <a:pt x="47946" y="15641"/>
                    </a:lnTo>
                    <a:lnTo>
                      <a:pt x="48025" y="15877"/>
                    </a:lnTo>
                    <a:lnTo>
                      <a:pt x="48084" y="16113"/>
                    </a:lnTo>
                    <a:lnTo>
                      <a:pt x="48143" y="16330"/>
                    </a:lnTo>
                    <a:lnTo>
                      <a:pt x="48182" y="16547"/>
                    </a:lnTo>
                    <a:lnTo>
                      <a:pt x="48202" y="16763"/>
                    </a:lnTo>
                    <a:lnTo>
                      <a:pt x="48202" y="16980"/>
                    </a:lnTo>
                    <a:lnTo>
                      <a:pt x="48202" y="17157"/>
                    </a:lnTo>
                    <a:lnTo>
                      <a:pt x="48182" y="17335"/>
                    </a:lnTo>
                    <a:lnTo>
                      <a:pt x="48163" y="17512"/>
                    </a:lnTo>
                    <a:lnTo>
                      <a:pt x="48123" y="17709"/>
                    </a:lnTo>
                    <a:lnTo>
                      <a:pt x="48044" y="17926"/>
                    </a:lnTo>
                    <a:lnTo>
                      <a:pt x="47966" y="18123"/>
                    </a:lnTo>
                    <a:lnTo>
                      <a:pt x="47847" y="18339"/>
                    </a:lnTo>
                    <a:lnTo>
                      <a:pt x="47729" y="18536"/>
                    </a:lnTo>
                    <a:lnTo>
                      <a:pt x="47611" y="18714"/>
                    </a:lnTo>
                    <a:lnTo>
                      <a:pt x="47473" y="18871"/>
                    </a:lnTo>
                    <a:lnTo>
                      <a:pt x="47315" y="19048"/>
                    </a:lnTo>
                    <a:lnTo>
                      <a:pt x="47158" y="19206"/>
                    </a:lnTo>
                    <a:lnTo>
                      <a:pt x="46961" y="19364"/>
                    </a:lnTo>
                    <a:lnTo>
                      <a:pt x="46764" y="19521"/>
                    </a:lnTo>
                    <a:lnTo>
                      <a:pt x="46567" y="19679"/>
                    </a:lnTo>
                    <a:lnTo>
                      <a:pt x="46331" y="19817"/>
                    </a:lnTo>
                    <a:lnTo>
                      <a:pt x="45956" y="20033"/>
                    </a:lnTo>
                    <a:lnTo>
                      <a:pt x="45562" y="20230"/>
                    </a:lnTo>
                    <a:lnTo>
                      <a:pt x="45129" y="20427"/>
                    </a:lnTo>
                    <a:lnTo>
                      <a:pt x="44676" y="20605"/>
                    </a:lnTo>
                    <a:lnTo>
                      <a:pt x="44183" y="20762"/>
                    </a:lnTo>
                    <a:lnTo>
                      <a:pt x="43652" y="20920"/>
                    </a:lnTo>
                    <a:lnTo>
                      <a:pt x="43100" y="21058"/>
                    </a:lnTo>
                    <a:lnTo>
                      <a:pt x="42529" y="21176"/>
                    </a:lnTo>
                    <a:lnTo>
                      <a:pt x="41918" y="21294"/>
                    </a:lnTo>
                    <a:lnTo>
                      <a:pt x="41308" y="21373"/>
                    </a:lnTo>
                    <a:lnTo>
                      <a:pt x="40657" y="21471"/>
                    </a:lnTo>
                    <a:lnTo>
                      <a:pt x="39968" y="21530"/>
                    </a:lnTo>
                    <a:lnTo>
                      <a:pt x="39279" y="21589"/>
                    </a:lnTo>
                    <a:lnTo>
                      <a:pt x="38550" y="21629"/>
                    </a:lnTo>
                    <a:lnTo>
                      <a:pt x="37821" y="21649"/>
                    </a:lnTo>
                    <a:lnTo>
                      <a:pt x="36265" y="21649"/>
                    </a:lnTo>
                    <a:lnTo>
                      <a:pt x="35437" y="21609"/>
                    </a:lnTo>
                    <a:lnTo>
                      <a:pt x="34610" y="21570"/>
                    </a:lnTo>
                    <a:lnTo>
                      <a:pt x="33763" y="21530"/>
                    </a:lnTo>
                    <a:lnTo>
                      <a:pt x="32896" y="21452"/>
                    </a:lnTo>
                    <a:lnTo>
                      <a:pt x="32010" y="21353"/>
                    </a:lnTo>
                    <a:lnTo>
                      <a:pt x="31104" y="21255"/>
                    </a:lnTo>
                    <a:lnTo>
                      <a:pt x="30198" y="21136"/>
                    </a:lnTo>
                    <a:lnTo>
                      <a:pt x="29272" y="20999"/>
                    </a:lnTo>
                    <a:lnTo>
                      <a:pt x="28346" y="20841"/>
                    </a:lnTo>
                    <a:lnTo>
                      <a:pt x="27401" y="20664"/>
                    </a:lnTo>
                    <a:lnTo>
                      <a:pt x="26435" y="20486"/>
                    </a:lnTo>
                    <a:lnTo>
                      <a:pt x="25470" y="20270"/>
                    </a:lnTo>
                    <a:lnTo>
                      <a:pt x="24505" y="20053"/>
                    </a:lnTo>
                    <a:lnTo>
                      <a:pt x="23520" y="19817"/>
                    </a:lnTo>
                    <a:lnTo>
                      <a:pt x="22535" y="19561"/>
                    </a:lnTo>
                    <a:lnTo>
                      <a:pt x="21393" y="19245"/>
                    </a:lnTo>
                    <a:lnTo>
                      <a:pt x="20250" y="18911"/>
                    </a:lnTo>
                    <a:lnTo>
                      <a:pt x="19147" y="18556"/>
                    </a:lnTo>
                    <a:lnTo>
                      <a:pt x="18064" y="18182"/>
                    </a:lnTo>
                    <a:lnTo>
                      <a:pt x="17000" y="17807"/>
                    </a:lnTo>
                    <a:lnTo>
                      <a:pt x="15956" y="17433"/>
                    </a:lnTo>
                    <a:lnTo>
                      <a:pt x="14951" y="17020"/>
                    </a:lnTo>
                    <a:lnTo>
                      <a:pt x="13966" y="16606"/>
                    </a:lnTo>
                    <a:lnTo>
                      <a:pt x="12528" y="15975"/>
                    </a:lnTo>
                    <a:lnTo>
                      <a:pt x="11169" y="15325"/>
                    </a:lnTo>
                    <a:lnTo>
                      <a:pt x="9869" y="14656"/>
                    </a:lnTo>
                    <a:lnTo>
                      <a:pt x="9259" y="14301"/>
                    </a:lnTo>
                    <a:lnTo>
                      <a:pt x="8648" y="13966"/>
                    </a:lnTo>
                    <a:lnTo>
                      <a:pt x="7801" y="13434"/>
                    </a:lnTo>
                    <a:lnTo>
                      <a:pt x="6974" y="12903"/>
                    </a:lnTo>
                    <a:lnTo>
                      <a:pt x="6205" y="12371"/>
                    </a:lnTo>
                    <a:lnTo>
                      <a:pt x="5476" y="11839"/>
                    </a:lnTo>
                    <a:lnTo>
                      <a:pt x="4807" y="11307"/>
                    </a:lnTo>
                    <a:lnTo>
                      <a:pt x="4196" y="10775"/>
                    </a:lnTo>
                    <a:lnTo>
                      <a:pt x="3645" y="10243"/>
                    </a:lnTo>
                    <a:lnTo>
                      <a:pt x="3132" y="9711"/>
                    </a:lnTo>
                    <a:lnTo>
                      <a:pt x="2679" y="9199"/>
                    </a:lnTo>
                    <a:lnTo>
                      <a:pt x="2285" y="8687"/>
                    </a:lnTo>
                    <a:lnTo>
                      <a:pt x="1951" y="8175"/>
                    </a:lnTo>
                    <a:lnTo>
                      <a:pt x="1813" y="7939"/>
                    </a:lnTo>
                    <a:lnTo>
                      <a:pt x="1694" y="7683"/>
                    </a:lnTo>
                    <a:lnTo>
                      <a:pt x="1576" y="7446"/>
                    </a:lnTo>
                    <a:lnTo>
                      <a:pt x="1478" y="7210"/>
                    </a:lnTo>
                    <a:lnTo>
                      <a:pt x="1399" y="6973"/>
                    </a:lnTo>
                    <a:lnTo>
                      <a:pt x="1320" y="6757"/>
                    </a:lnTo>
                    <a:lnTo>
                      <a:pt x="1281" y="6520"/>
                    </a:lnTo>
                    <a:lnTo>
                      <a:pt x="1241" y="6304"/>
                    </a:lnTo>
                    <a:lnTo>
                      <a:pt x="1222" y="6087"/>
                    </a:lnTo>
                    <a:lnTo>
                      <a:pt x="1222" y="5890"/>
                    </a:lnTo>
                    <a:lnTo>
                      <a:pt x="1222" y="5693"/>
                    </a:lnTo>
                    <a:lnTo>
                      <a:pt x="1241" y="5516"/>
                    </a:lnTo>
                    <a:lnTo>
                      <a:pt x="1261" y="5338"/>
                    </a:lnTo>
                    <a:lnTo>
                      <a:pt x="1300" y="5161"/>
                    </a:lnTo>
                    <a:lnTo>
                      <a:pt x="1379" y="4944"/>
                    </a:lnTo>
                    <a:lnTo>
                      <a:pt x="1458" y="4728"/>
                    </a:lnTo>
                    <a:lnTo>
                      <a:pt x="1557" y="4531"/>
                    </a:lnTo>
                    <a:lnTo>
                      <a:pt x="1694" y="4314"/>
                    </a:lnTo>
                    <a:lnTo>
                      <a:pt x="1813" y="4157"/>
                    </a:lnTo>
                    <a:lnTo>
                      <a:pt x="1951" y="3979"/>
                    </a:lnTo>
                    <a:lnTo>
                      <a:pt x="2108" y="3802"/>
                    </a:lnTo>
                    <a:lnTo>
                      <a:pt x="2266" y="3644"/>
                    </a:lnTo>
                    <a:lnTo>
                      <a:pt x="2443" y="3487"/>
                    </a:lnTo>
                    <a:lnTo>
                      <a:pt x="2640" y="3329"/>
                    </a:lnTo>
                    <a:lnTo>
                      <a:pt x="2857" y="3191"/>
                    </a:lnTo>
                    <a:lnTo>
                      <a:pt x="3093" y="3034"/>
                    </a:lnTo>
                    <a:lnTo>
                      <a:pt x="3448" y="2817"/>
                    </a:lnTo>
                    <a:lnTo>
                      <a:pt x="3861" y="2620"/>
                    </a:lnTo>
                    <a:lnTo>
                      <a:pt x="4295" y="2443"/>
                    </a:lnTo>
                    <a:lnTo>
                      <a:pt x="4748" y="2266"/>
                    </a:lnTo>
                    <a:lnTo>
                      <a:pt x="5240" y="2088"/>
                    </a:lnTo>
                    <a:lnTo>
                      <a:pt x="5772" y="1950"/>
                    </a:lnTo>
                    <a:lnTo>
                      <a:pt x="6324" y="1812"/>
                    </a:lnTo>
                    <a:lnTo>
                      <a:pt x="6895" y="1675"/>
                    </a:lnTo>
                    <a:lnTo>
                      <a:pt x="7486" y="1576"/>
                    </a:lnTo>
                    <a:lnTo>
                      <a:pt x="8116" y="1478"/>
                    </a:lnTo>
                    <a:lnTo>
                      <a:pt x="8766" y="1399"/>
                    </a:lnTo>
                    <a:lnTo>
                      <a:pt x="9456" y="1320"/>
                    </a:lnTo>
                    <a:lnTo>
                      <a:pt x="10145" y="1281"/>
                    </a:lnTo>
                    <a:lnTo>
                      <a:pt x="10854" y="1241"/>
                    </a:lnTo>
                    <a:lnTo>
                      <a:pt x="11603" y="1222"/>
                    </a:lnTo>
                    <a:lnTo>
                      <a:pt x="12371" y="1202"/>
                    </a:lnTo>
                    <a:close/>
                    <a:moveTo>
                      <a:pt x="12371" y="0"/>
                    </a:moveTo>
                    <a:lnTo>
                      <a:pt x="11169" y="20"/>
                    </a:lnTo>
                    <a:lnTo>
                      <a:pt x="10027" y="79"/>
                    </a:lnTo>
                    <a:lnTo>
                      <a:pt x="8943" y="158"/>
                    </a:lnTo>
                    <a:lnTo>
                      <a:pt x="7899" y="296"/>
                    </a:lnTo>
                    <a:lnTo>
                      <a:pt x="7131" y="414"/>
                    </a:lnTo>
                    <a:lnTo>
                      <a:pt x="6422" y="552"/>
                    </a:lnTo>
                    <a:lnTo>
                      <a:pt x="5733" y="709"/>
                    </a:lnTo>
                    <a:lnTo>
                      <a:pt x="5063" y="887"/>
                    </a:lnTo>
                    <a:lnTo>
                      <a:pt x="4590" y="1044"/>
                    </a:lnTo>
                    <a:lnTo>
                      <a:pt x="4157" y="1202"/>
                    </a:lnTo>
                    <a:lnTo>
                      <a:pt x="3723" y="1359"/>
                    </a:lnTo>
                    <a:lnTo>
                      <a:pt x="3310" y="1556"/>
                    </a:lnTo>
                    <a:lnTo>
                      <a:pt x="2916" y="1753"/>
                    </a:lnTo>
                    <a:lnTo>
                      <a:pt x="2541" y="1970"/>
                    </a:lnTo>
                    <a:lnTo>
                      <a:pt x="2187" y="2187"/>
                    </a:lnTo>
                    <a:lnTo>
                      <a:pt x="1852" y="2423"/>
                    </a:lnTo>
                    <a:lnTo>
                      <a:pt x="1557" y="2679"/>
                    </a:lnTo>
                    <a:lnTo>
                      <a:pt x="1261" y="2935"/>
                    </a:lnTo>
                    <a:lnTo>
                      <a:pt x="1005" y="3231"/>
                    </a:lnTo>
                    <a:lnTo>
                      <a:pt x="769" y="3526"/>
                    </a:lnTo>
                    <a:lnTo>
                      <a:pt x="572" y="3822"/>
                    </a:lnTo>
                    <a:lnTo>
                      <a:pt x="394" y="4157"/>
                    </a:lnTo>
                    <a:lnTo>
                      <a:pt x="256" y="4491"/>
                    </a:lnTo>
                    <a:lnTo>
                      <a:pt x="138" y="4846"/>
                    </a:lnTo>
                    <a:lnTo>
                      <a:pt x="79" y="5102"/>
                    </a:lnTo>
                    <a:lnTo>
                      <a:pt x="40" y="5358"/>
                    </a:lnTo>
                    <a:lnTo>
                      <a:pt x="20" y="5614"/>
                    </a:lnTo>
                    <a:lnTo>
                      <a:pt x="0" y="5890"/>
                    </a:lnTo>
                    <a:lnTo>
                      <a:pt x="20" y="6146"/>
                    </a:lnTo>
                    <a:lnTo>
                      <a:pt x="40" y="6402"/>
                    </a:lnTo>
                    <a:lnTo>
                      <a:pt x="79" y="6658"/>
                    </a:lnTo>
                    <a:lnTo>
                      <a:pt x="138" y="6934"/>
                    </a:lnTo>
                    <a:lnTo>
                      <a:pt x="197" y="7190"/>
                    </a:lnTo>
                    <a:lnTo>
                      <a:pt x="276" y="7446"/>
                    </a:lnTo>
                    <a:lnTo>
                      <a:pt x="375" y="7702"/>
                    </a:lnTo>
                    <a:lnTo>
                      <a:pt x="493" y="7958"/>
                    </a:lnTo>
                    <a:lnTo>
                      <a:pt x="710" y="8411"/>
                    </a:lnTo>
                    <a:lnTo>
                      <a:pt x="966" y="8864"/>
                    </a:lnTo>
                    <a:lnTo>
                      <a:pt x="1261" y="9317"/>
                    </a:lnTo>
                    <a:lnTo>
                      <a:pt x="1596" y="9771"/>
                    </a:lnTo>
                    <a:lnTo>
                      <a:pt x="1911" y="10165"/>
                    </a:lnTo>
                    <a:lnTo>
                      <a:pt x="2246" y="10539"/>
                    </a:lnTo>
                    <a:lnTo>
                      <a:pt x="2620" y="10933"/>
                    </a:lnTo>
                    <a:lnTo>
                      <a:pt x="3014" y="11327"/>
                    </a:lnTo>
                    <a:lnTo>
                      <a:pt x="3428" y="11721"/>
                    </a:lnTo>
                    <a:lnTo>
                      <a:pt x="3881" y="12095"/>
                    </a:lnTo>
                    <a:lnTo>
                      <a:pt x="4354" y="12489"/>
                    </a:lnTo>
                    <a:lnTo>
                      <a:pt x="4826" y="12863"/>
                    </a:lnTo>
                    <a:lnTo>
                      <a:pt x="5614" y="13434"/>
                    </a:lnTo>
                    <a:lnTo>
                      <a:pt x="6442" y="14006"/>
                    </a:lnTo>
                    <a:lnTo>
                      <a:pt x="7308" y="14557"/>
                    </a:lnTo>
                    <a:lnTo>
                      <a:pt x="8234" y="15109"/>
                    </a:lnTo>
                    <a:lnTo>
                      <a:pt x="9180" y="15641"/>
                    </a:lnTo>
                    <a:lnTo>
                      <a:pt x="10184" y="16172"/>
                    </a:lnTo>
                    <a:lnTo>
                      <a:pt x="11228" y="16704"/>
                    </a:lnTo>
                    <a:lnTo>
                      <a:pt x="12331" y="17216"/>
                    </a:lnTo>
                    <a:lnTo>
                      <a:pt x="13454" y="17709"/>
                    </a:lnTo>
                    <a:lnTo>
                      <a:pt x="14597" y="18182"/>
                    </a:lnTo>
                    <a:lnTo>
                      <a:pt x="15798" y="18654"/>
                    </a:lnTo>
                    <a:lnTo>
                      <a:pt x="17020" y="19108"/>
                    </a:lnTo>
                    <a:lnTo>
                      <a:pt x="18280" y="19541"/>
                    </a:lnTo>
                    <a:lnTo>
                      <a:pt x="19561" y="19955"/>
                    </a:lnTo>
                    <a:lnTo>
                      <a:pt x="20880" y="20349"/>
                    </a:lnTo>
                    <a:lnTo>
                      <a:pt x="22220" y="20723"/>
                    </a:lnTo>
                    <a:lnTo>
                      <a:pt x="23225" y="20979"/>
                    </a:lnTo>
                    <a:lnTo>
                      <a:pt x="24229" y="21215"/>
                    </a:lnTo>
                    <a:lnTo>
                      <a:pt x="25214" y="21452"/>
                    </a:lnTo>
                    <a:lnTo>
                      <a:pt x="26199" y="21668"/>
                    </a:lnTo>
                    <a:lnTo>
                      <a:pt x="27164" y="21846"/>
                    </a:lnTo>
                    <a:lnTo>
                      <a:pt x="28129" y="22023"/>
                    </a:lnTo>
                    <a:lnTo>
                      <a:pt x="29095" y="22180"/>
                    </a:lnTo>
                    <a:lnTo>
                      <a:pt x="30040" y="22318"/>
                    </a:lnTo>
                    <a:lnTo>
                      <a:pt x="30966" y="22456"/>
                    </a:lnTo>
                    <a:lnTo>
                      <a:pt x="31872" y="22555"/>
                    </a:lnTo>
                    <a:lnTo>
                      <a:pt x="32778" y="22653"/>
                    </a:lnTo>
                    <a:lnTo>
                      <a:pt x="33665" y="22732"/>
                    </a:lnTo>
                    <a:lnTo>
                      <a:pt x="34551" y="22791"/>
                    </a:lnTo>
                    <a:lnTo>
                      <a:pt x="35398" y="22830"/>
                    </a:lnTo>
                    <a:lnTo>
                      <a:pt x="36245" y="22850"/>
                    </a:lnTo>
                    <a:lnTo>
                      <a:pt x="37053" y="22850"/>
                    </a:lnTo>
                    <a:lnTo>
                      <a:pt x="38254" y="22830"/>
                    </a:lnTo>
                    <a:lnTo>
                      <a:pt x="39397" y="22791"/>
                    </a:lnTo>
                    <a:lnTo>
                      <a:pt x="40480" y="22693"/>
                    </a:lnTo>
                    <a:lnTo>
                      <a:pt x="41524" y="22574"/>
                    </a:lnTo>
                    <a:lnTo>
                      <a:pt x="42273" y="22456"/>
                    </a:lnTo>
                    <a:lnTo>
                      <a:pt x="43002" y="22318"/>
                    </a:lnTo>
                    <a:lnTo>
                      <a:pt x="43691" y="22141"/>
                    </a:lnTo>
                    <a:lnTo>
                      <a:pt x="44341" y="21964"/>
                    </a:lnTo>
                    <a:lnTo>
                      <a:pt x="44814" y="21826"/>
                    </a:lnTo>
                    <a:lnTo>
                      <a:pt x="45267" y="21668"/>
                    </a:lnTo>
                    <a:lnTo>
                      <a:pt x="45700" y="21491"/>
                    </a:lnTo>
                    <a:lnTo>
                      <a:pt x="46114" y="21314"/>
                    </a:lnTo>
                    <a:lnTo>
                      <a:pt x="46508" y="21097"/>
                    </a:lnTo>
                    <a:lnTo>
                      <a:pt x="46882" y="20900"/>
                    </a:lnTo>
                    <a:lnTo>
                      <a:pt x="47237" y="20664"/>
                    </a:lnTo>
                    <a:lnTo>
                      <a:pt x="47572" y="20427"/>
                    </a:lnTo>
                    <a:lnTo>
                      <a:pt x="47867" y="20191"/>
                    </a:lnTo>
                    <a:lnTo>
                      <a:pt x="48163" y="19915"/>
                    </a:lnTo>
                    <a:lnTo>
                      <a:pt x="48419" y="19639"/>
                    </a:lnTo>
                    <a:lnTo>
                      <a:pt x="48635" y="19344"/>
                    </a:lnTo>
                    <a:lnTo>
                      <a:pt x="48852" y="19029"/>
                    </a:lnTo>
                    <a:lnTo>
                      <a:pt x="49029" y="18694"/>
                    </a:lnTo>
                    <a:lnTo>
                      <a:pt x="49167" y="18359"/>
                    </a:lnTo>
                    <a:lnTo>
                      <a:pt x="49285" y="18004"/>
                    </a:lnTo>
                    <a:lnTo>
                      <a:pt x="49344" y="17748"/>
                    </a:lnTo>
                    <a:lnTo>
                      <a:pt x="49384" y="17492"/>
                    </a:lnTo>
                    <a:lnTo>
                      <a:pt x="49404" y="17236"/>
                    </a:lnTo>
                    <a:lnTo>
                      <a:pt x="49404" y="16980"/>
                    </a:lnTo>
                    <a:lnTo>
                      <a:pt x="49404" y="16704"/>
                    </a:lnTo>
                    <a:lnTo>
                      <a:pt x="49384" y="16448"/>
                    </a:lnTo>
                    <a:lnTo>
                      <a:pt x="49344" y="16192"/>
                    </a:lnTo>
                    <a:lnTo>
                      <a:pt x="49285" y="15936"/>
                    </a:lnTo>
                    <a:lnTo>
                      <a:pt x="49226" y="15680"/>
                    </a:lnTo>
                    <a:lnTo>
                      <a:pt x="49147" y="15404"/>
                    </a:lnTo>
                    <a:lnTo>
                      <a:pt x="49049" y="15148"/>
                    </a:lnTo>
                    <a:lnTo>
                      <a:pt x="48931" y="14892"/>
                    </a:lnTo>
                    <a:lnTo>
                      <a:pt x="48714" y="14439"/>
                    </a:lnTo>
                    <a:lnTo>
                      <a:pt x="48458" y="13986"/>
                    </a:lnTo>
                    <a:lnTo>
                      <a:pt x="48163" y="13533"/>
                    </a:lnTo>
                    <a:lnTo>
                      <a:pt x="47828" y="13100"/>
                    </a:lnTo>
                    <a:lnTo>
                      <a:pt x="47512" y="12706"/>
                    </a:lnTo>
                    <a:lnTo>
                      <a:pt x="47178" y="12312"/>
                    </a:lnTo>
                    <a:lnTo>
                      <a:pt x="46803" y="11918"/>
                    </a:lnTo>
                    <a:lnTo>
                      <a:pt x="46409" y="11524"/>
                    </a:lnTo>
                    <a:lnTo>
                      <a:pt x="45976" y="11149"/>
                    </a:lnTo>
                    <a:lnTo>
                      <a:pt x="45543" y="10755"/>
                    </a:lnTo>
                    <a:lnTo>
                      <a:pt x="45070" y="10381"/>
                    </a:lnTo>
                    <a:lnTo>
                      <a:pt x="44577" y="9987"/>
                    </a:lnTo>
                    <a:lnTo>
                      <a:pt x="43809" y="9416"/>
                    </a:lnTo>
                    <a:lnTo>
                      <a:pt x="42982" y="8864"/>
                    </a:lnTo>
                    <a:lnTo>
                      <a:pt x="42115" y="8293"/>
                    </a:lnTo>
                    <a:lnTo>
                      <a:pt x="41189" y="7761"/>
                    </a:lnTo>
                    <a:lnTo>
                      <a:pt x="40224" y="7210"/>
                    </a:lnTo>
                    <a:lnTo>
                      <a:pt x="39220" y="6678"/>
                    </a:lnTo>
                    <a:lnTo>
                      <a:pt x="38176" y="6166"/>
                    </a:lnTo>
                    <a:lnTo>
                      <a:pt x="37092" y="5654"/>
                    </a:lnTo>
                    <a:lnTo>
                      <a:pt x="35969" y="5161"/>
                    </a:lnTo>
                    <a:lnTo>
                      <a:pt x="34807" y="4669"/>
                    </a:lnTo>
                    <a:lnTo>
                      <a:pt x="33625" y="4196"/>
                    </a:lnTo>
                    <a:lnTo>
                      <a:pt x="32404" y="3763"/>
                    </a:lnTo>
                    <a:lnTo>
                      <a:pt x="31143" y="3329"/>
                    </a:lnTo>
                    <a:lnTo>
                      <a:pt x="29863" y="2916"/>
                    </a:lnTo>
                    <a:lnTo>
                      <a:pt x="28543" y="2502"/>
                    </a:lnTo>
                    <a:lnTo>
                      <a:pt x="27204" y="2147"/>
                    </a:lnTo>
                    <a:lnTo>
                      <a:pt x="26199" y="1872"/>
                    </a:lnTo>
                    <a:lnTo>
                      <a:pt x="25194" y="1635"/>
                    </a:lnTo>
                    <a:lnTo>
                      <a:pt x="24209" y="1399"/>
                    </a:lnTo>
                    <a:lnTo>
                      <a:pt x="23225" y="1202"/>
                    </a:lnTo>
                    <a:lnTo>
                      <a:pt x="22240" y="1005"/>
                    </a:lnTo>
                    <a:lnTo>
                      <a:pt x="21294" y="828"/>
                    </a:lnTo>
                    <a:lnTo>
                      <a:pt x="20329" y="670"/>
                    </a:lnTo>
                    <a:lnTo>
                      <a:pt x="19383" y="532"/>
                    </a:lnTo>
                    <a:lnTo>
                      <a:pt x="18458" y="414"/>
                    </a:lnTo>
                    <a:lnTo>
                      <a:pt x="17551" y="296"/>
                    </a:lnTo>
                    <a:lnTo>
                      <a:pt x="16645" y="217"/>
                    </a:lnTo>
                    <a:lnTo>
                      <a:pt x="15759" y="138"/>
                    </a:lnTo>
                    <a:lnTo>
                      <a:pt x="14873" y="79"/>
                    </a:lnTo>
                    <a:lnTo>
                      <a:pt x="14026" y="40"/>
                    </a:lnTo>
                    <a:lnTo>
                      <a:pt x="13178" y="20"/>
                    </a:lnTo>
                    <a:lnTo>
                      <a:pt x="123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20"/>
              <p:cNvSpPr/>
              <p:nvPr/>
            </p:nvSpPr>
            <p:spPr>
              <a:xfrm>
                <a:off x="2675350" y="238125"/>
                <a:ext cx="763825" cy="1128725"/>
              </a:xfrm>
              <a:custGeom>
                <a:avLst/>
                <a:gdLst/>
                <a:ahLst/>
                <a:cxnLst/>
                <a:rect l="l" t="t" r="r" b="b"/>
                <a:pathLst>
                  <a:path w="30553" h="45149" extrusionOk="0">
                    <a:moveTo>
                      <a:pt x="4728" y="1202"/>
                    </a:moveTo>
                    <a:lnTo>
                      <a:pt x="5122" y="1221"/>
                    </a:lnTo>
                    <a:lnTo>
                      <a:pt x="5556" y="1280"/>
                    </a:lnTo>
                    <a:lnTo>
                      <a:pt x="5989" y="1379"/>
                    </a:lnTo>
                    <a:lnTo>
                      <a:pt x="6442" y="1497"/>
                    </a:lnTo>
                    <a:lnTo>
                      <a:pt x="6876" y="1655"/>
                    </a:lnTo>
                    <a:lnTo>
                      <a:pt x="7289" y="1812"/>
                    </a:lnTo>
                    <a:lnTo>
                      <a:pt x="7742" y="2029"/>
                    </a:lnTo>
                    <a:lnTo>
                      <a:pt x="8195" y="2246"/>
                    </a:lnTo>
                    <a:lnTo>
                      <a:pt x="8648" y="2521"/>
                    </a:lnTo>
                    <a:lnTo>
                      <a:pt x="9121" y="2797"/>
                    </a:lnTo>
                    <a:lnTo>
                      <a:pt x="9614" y="3112"/>
                    </a:lnTo>
                    <a:lnTo>
                      <a:pt x="10106" y="3447"/>
                    </a:lnTo>
                    <a:lnTo>
                      <a:pt x="10855" y="4018"/>
                    </a:lnTo>
                    <a:lnTo>
                      <a:pt x="11623" y="4629"/>
                    </a:lnTo>
                    <a:lnTo>
                      <a:pt x="12391" y="5299"/>
                    </a:lnTo>
                    <a:lnTo>
                      <a:pt x="13179" y="6028"/>
                    </a:lnTo>
                    <a:lnTo>
                      <a:pt x="13967" y="6816"/>
                    </a:lnTo>
                    <a:lnTo>
                      <a:pt x="14755" y="7643"/>
                    </a:lnTo>
                    <a:lnTo>
                      <a:pt x="15562" y="8529"/>
                    </a:lnTo>
                    <a:lnTo>
                      <a:pt x="16350" y="9455"/>
                    </a:lnTo>
                    <a:lnTo>
                      <a:pt x="17158" y="10420"/>
                    </a:lnTo>
                    <a:lnTo>
                      <a:pt x="17946" y="11445"/>
                    </a:lnTo>
                    <a:lnTo>
                      <a:pt x="18754" y="12489"/>
                    </a:lnTo>
                    <a:lnTo>
                      <a:pt x="19522" y="13592"/>
                    </a:lnTo>
                    <a:lnTo>
                      <a:pt x="20310" y="14734"/>
                    </a:lnTo>
                    <a:lnTo>
                      <a:pt x="21078" y="15916"/>
                    </a:lnTo>
                    <a:lnTo>
                      <a:pt x="21826" y="17118"/>
                    </a:lnTo>
                    <a:lnTo>
                      <a:pt x="22555" y="18378"/>
                    </a:lnTo>
                    <a:lnTo>
                      <a:pt x="23363" y="19797"/>
                    </a:lnTo>
                    <a:lnTo>
                      <a:pt x="24111" y="21215"/>
                    </a:lnTo>
                    <a:lnTo>
                      <a:pt x="24821" y="22633"/>
                    </a:lnTo>
                    <a:lnTo>
                      <a:pt x="25471" y="24012"/>
                    </a:lnTo>
                    <a:lnTo>
                      <a:pt x="26081" y="25391"/>
                    </a:lnTo>
                    <a:lnTo>
                      <a:pt x="26633" y="26750"/>
                    </a:lnTo>
                    <a:lnTo>
                      <a:pt x="27145" y="28090"/>
                    </a:lnTo>
                    <a:lnTo>
                      <a:pt x="27598" y="29409"/>
                    </a:lnTo>
                    <a:lnTo>
                      <a:pt x="28012" y="30670"/>
                    </a:lnTo>
                    <a:lnTo>
                      <a:pt x="28366" y="31911"/>
                    </a:lnTo>
                    <a:lnTo>
                      <a:pt x="28662" y="33113"/>
                    </a:lnTo>
                    <a:lnTo>
                      <a:pt x="28898" y="34275"/>
                    </a:lnTo>
                    <a:lnTo>
                      <a:pt x="29095" y="35378"/>
                    </a:lnTo>
                    <a:lnTo>
                      <a:pt x="29174" y="35930"/>
                    </a:lnTo>
                    <a:lnTo>
                      <a:pt x="29233" y="36442"/>
                    </a:lnTo>
                    <a:lnTo>
                      <a:pt x="29272" y="36954"/>
                    </a:lnTo>
                    <a:lnTo>
                      <a:pt x="29312" y="37446"/>
                    </a:lnTo>
                    <a:lnTo>
                      <a:pt x="29331" y="37939"/>
                    </a:lnTo>
                    <a:lnTo>
                      <a:pt x="29331" y="38392"/>
                    </a:lnTo>
                    <a:lnTo>
                      <a:pt x="29331" y="38884"/>
                    </a:lnTo>
                    <a:lnTo>
                      <a:pt x="29312" y="39357"/>
                    </a:lnTo>
                    <a:lnTo>
                      <a:pt x="29272" y="39810"/>
                    </a:lnTo>
                    <a:lnTo>
                      <a:pt x="29213" y="40244"/>
                    </a:lnTo>
                    <a:lnTo>
                      <a:pt x="29134" y="40657"/>
                    </a:lnTo>
                    <a:lnTo>
                      <a:pt x="29056" y="41031"/>
                    </a:lnTo>
                    <a:lnTo>
                      <a:pt x="28938" y="41406"/>
                    </a:lnTo>
                    <a:lnTo>
                      <a:pt x="28819" y="41741"/>
                    </a:lnTo>
                    <a:lnTo>
                      <a:pt x="28701" y="42056"/>
                    </a:lnTo>
                    <a:lnTo>
                      <a:pt x="28544" y="42332"/>
                    </a:lnTo>
                    <a:lnTo>
                      <a:pt x="28386" y="42607"/>
                    </a:lnTo>
                    <a:lnTo>
                      <a:pt x="28209" y="42844"/>
                    </a:lnTo>
                    <a:lnTo>
                      <a:pt x="28031" y="43060"/>
                    </a:lnTo>
                    <a:lnTo>
                      <a:pt x="27834" y="43238"/>
                    </a:lnTo>
                    <a:lnTo>
                      <a:pt x="27618" y="43415"/>
                    </a:lnTo>
                    <a:lnTo>
                      <a:pt x="27381" y="43553"/>
                    </a:lnTo>
                    <a:lnTo>
                      <a:pt x="27224" y="43651"/>
                    </a:lnTo>
                    <a:lnTo>
                      <a:pt x="27046" y="43730"/>
                    </a:lnTo>
                    <a:lnTo>
                      <a:pt x="26849" y="43789"/>
                    </a:lnTo>
                    <a:lnTo>
                      <a:pt x="26653" y="43848"/>
                    </a:lnTo>
                    <a:lnTo>
                      <a:pt x="26456" y="43888"/>
                    </a:lnTo>
                    <a:lnTo>
                      <a:pt x="26259" y="43927"/>
                    </a:lnTo>
                    <a:lnTo>
                      <a:pt x="26042" y="43947"/>
                    </a:lnTo>
                    <a:lnTo>
                      <a:pt x="25825" y="43947"/>
                    </a:lnTo>
                    <a:lnTo>
                      <a:pt x="25412" y="43927"/>
                    </a:lnTo>
                    <a:lnTo>
                      <a:pt x="24998" y="43888"/>
                    </a:lnTo>
                    <a:lnTo>
                      <a:pt x="24565" y="43789"/>
                    </a:lnTo>
                    <a:lnTo>
                      <a:pt x="24092" y="43651"/>
                    </a:lnTo>
                    <a:lnTo>
                      <a:pt x="23678" y="43513"/>
                    </a:lnTo>
                    <a:lnTo>
                      <a:pt x="23245" y="43336"/>
                    </a:lnTo>
                    <a:lnTo>
                      <a:pt x="22811" y="43139"/>
                    </a:lnTo>
                    <a:lnTo>
                      <a:pt x="22358" y="42903"/>
                    </a:lnTo>
                    <a:lnTo>
                      <a:pt x="21886" y="42647"/>
                    </a:lnTo>
                    <a:lnTo>
                      <a:pt x="21413" y="42351"/>
                    </a:lnTo>
                    <a:lnTo>
                      <a:pt x="20940" y="42036"/>
                    </a:lnTo>
                    <a:lnTo>
                      <a:pt x="20448" y="41701"/>
                    </a:lnTo>
                    <a:lnTo>
                      <a:pt x="19699" y="41150"/>
                    </a:lnTo>
                    <a:lnTo>
                      <a:pt x="18931" y="40519"/>
                    </a:lnTo>
                    <a:lnTo>
                      <a:pt x="18163" y="39850"/>
                    </a:lnTo>
                    <a:lnTo>
                      <a:pt x="17375" y="39121"/>
                    </a:lnTo>
                    <a:lnTo>
                      <a:pt x="16587" y="38352"/>
                    </a:lnTo>
                    <a:lnTo>
                      <a:pt x="15799" y="37505"/>
                    </a:lnTo>
                    <a:lnTo>
                      <a:pt x="14991" y="36639"/>
                    </a:lnTo>
                    <a:lnTo>
                      <a:pt x="14184" y="35713"/>
                    </a:lnTo>
                    <a:lnTo>
                      <a:pt x="13396" y="34728"/>
                    </a:lnTo>
                    <a:lnTo>
                      <a:pt x="12588" y="33723"/>
                    </a:lnTo>
                    <a:lnTo>
                      <a:pt x="11800" y="32660"/>
                    </a:lnTo>
                    <a:lnTo>
                      <a:pt x="11012" y="31557"/>
                    </a:lnTo>
                    <a:lnTo>
                      <a:pt x="10244" y="30414"/>
                    </a:lnTo>
                    <a:lnTo>
                      <a:pt x="9476" y="29252"/>
                    </a:lnTo>
                    <a:lnTo>
                      <a:pt x="8727" y="28031"/>
                    </a:lnTo>
                    <a:lnTo>
                      <a:pt x="7998" y="26790"/>
                    </a:lnTo>
                    <a:lnTo>
                      <a:pt x="7191" y="25352"/>
                    </a:lnTo>
                    <a:lnTo>
                      <a:pt x="6442" y="23933"/>
                    </a:lnTo>
                    <a:lnTo>
                      <a:pt x="5733" y="22535"/>
                    </a:lnTo>
                    <a:lnTo>
                      <a:pt x="5083" y="21136"/>
                    </a:lnTo>
                    <a:lnTo>
                      <a:pt x="4472" y="19757"/>
                    </a:lnTo>
                    <a:lnTo>
                      <a:pt x="3901" y="18398"/>
                    </a:lnTo>
                    <a:lnTo>
                      <a:pt x="3409" y="17059"/>
                    </a:lnTo>
                    <a:lnTo>
                      <a:pt x="2956" y="15759"/>
                    </a:lnTo>
                    <a:lnTo>
                      <a:pt x="2542" y="14478"/>
                    </a:lnTo>
                    <a:lnTo>
                      <a:pt x="2187" y="13237"/>
                    </a:lnTo>
                    <a:lnTo>
                      <a:pt x="1892" y="12036"/>
                    </a:lnTo>
                    <a:lnTo>
                      <a:pt x="1655" y="10873"/>
                    </a:lnTo>
                    <a:lnTo>
                      <a:pt x="1458" y="9770"/>
                    </a:lnTo>
                    <a:lnTo>
                      <a:pt x="1380" y="9238"/>
                    </a:lnTo>
                    <a:lnTo>
                      <a:pt x="1321" y="8707"/>
                    </a:lnTo>
                    <a:lnTo>
                      <a:pt x="1262" y="8194"/>
                    </a:lnTo>
                    <a:lnTo>
                      <a:pt x="1242" y="7702"/>
                    </a:lnTo>
                    <a:lnTo>
                      <a:pt x="1222" y="7229"/>
                    </a:lnTo>
                    <a:lnTo>
                      <a:pt x="1202" y="6757"/>
                    </a:lnTo>
                    <a:lnTo>
                      <a:pt x="1222" y="6264"/>
                    </a:lnTo>
                    <a:lnTo>
                      <a:pt x="1242" y="5791"/>
                    </a:lnTo>
                    <a:lnTo>
                      <a:pt x="1281" y="5338"/>
                    </a:lnTo>
                    <a:lnTo>
                      <a:pt x="1340" y="4905"/>
                    </a:lnTo>
                    <a:lnTo>
                      <a:pt x="1419" y="4511"/>
                    </a:lnTo>
                    <a:lnTo>
                      <a:pt x="1498" y="4117"/>
                    </a:lnTo>
                    <a:lnTo>
                      <a:pt x="1596" y="3762"/>
                    </a:lnTo>
                    <a:lnTo>
                      <a:pt x="1715" y="3427"/>
                    </a:lnTo>
                    <a:lnTo>
                      <a:pt x="1852" y="3112"/>
                    </a:lnTo>
                    <a:lnTo>
                      <a:pt x="2010" y="2817"/>
                    </a:lnTo>
                    <a:lnTo>
                      <a:pt x="2168" y="2561"/>
                    </a:lnTo>
                    <a:lnTo>
                      <a:pt x="2345" y="2324"/>
                    </a:lnTo>
                    <a:lnTo>
                      <a:pt x="2522" y="2108"/>
                    </a:lnTo>
                    <a:lnTo>
                      <a:pt x="2719" y="1911"/>
                    </a:lnTo>
                    <a:lnTo>
                      <a:pt x="2936" y="1733"/>
                    </a:lnTo>
                    <a:lnTo>
                      <a:pt x="3153" y="1596"/>
                    </a:lnTo>
                    <a:lnTo>
                      <a:pt x="3330" y="1497"/>
                    </a:lnTo>
                    <a:lnTo>
                      <a:pt x="3507" y="1418"/>
                    </a:lnTo>
                    <a:lnTo>
                      <a:pt x="3704" y="1359"/>
                    </a:lnTo>
                    <a:lnTo>
                      <a:pt x="3881" y="1300"/>
                    </a:lnTo>
                    <a:lnTo>
                      <a:pt x="4098" y="1261"/>
                    </a:lnTo>
                    <a:lnTo>
                      <a:pt x="4295" y="1221"/>
                    </a:lnTo>
                    <a:lnTo>
                      <a:pt x="4512" y="1202"/>
                    </a:lnTo>
                    <a:close/>
                    <a:moveTo>
                      <a:pt x="4453" y="0"/>
                    </a:moveTo>
                    <a:lnTo>
                      <a:pt x="4157" y="39"/>
                    </a:lnTo>
                    <a:lnTo>
                      <a:pt x="3881" y="79"/>
                    </a:lnTo>
                    <a:lnTo>
                      <a:pt x="3606" y="138"/>
                    </a:lnTo>
                    <a:lnTo>
                      <a:pt x="3330" y="217"/>
                    </a:lnTo>
                    <a:lnTo>
                      <a:pt x="3054" y="315"/>
                    </a:lnTo>
                    <a:lnTo>
                      <a:pt x="2798" y="414"/>
                    </a:lnTo>
                    <a:lnTo>
                      <a:pt x="2562" y="552"/>
                    </a:lnTo>
                    <a:lnTo>
                      <a:pt x="2227" y="768"/>
                    </a:lnTo>
                    <a:lnTo>
                      <a:pt x="1931" y="1005"/>
                    </a:lnTo>
                    <a:lnTo>
                      <a:pt x="1655" y="1280"/>
                    </a:lnTo>
                    <a:lnTo>
                      <a:pt x="1399" y="1576"/>
                    </a:lnTo>
                    <a:lnTo>
                      <a:pt x="1222" y="1812"/>
                    </a:lnTo>
                    <a:lnTo>
                      <a:pt x="1045" y="2068"/>
                    </a:lnTo>
                    <a:lnTo>
                      <a:pt x="907" y="2324"/>
                    </a:lnTo>
                    <a:lnTo>
                      <a:pt x="769" y="2600"/>
                    </a:lnTo>
                    <a:lnTo>
                      <a:pt x="631" y="2896"/>
                    </a:lnTo>
                    <a:lnTo>
                      <a:pt x="533" y="3191"/>
                    </a:lnTo>
                    <a:lnTo>
                      <a:pt x="414" y="3506"/>
                    </a:lnTo>
                    <a:lnTo>
                      <a:pt x="336" y="3821"/>
                    </a:lnTo>
                    <a:lnTo>
                      <a:pt x="257" y="4156"/>
                    </a:lnTo>
                    <a:lnTo>
                      <a:pt x="178" y="4491"/>
                    </a:lnTo>
                    <a:lnTo>
                      <a:pt x="139" y="4846"/>
                    </a:lnTo>
                    <a:lnTo>
                      <a:pt x="80" y="5220"/>
                    </a:lnTo>
                    <a:lnTo>
                      <a:pt x="21" y="5969"/>
                    </a:lnTo>
                    <a:lnTo>
                      <a:pt x="1" y="6757"/>
                    </a:lnTo>
                    <a:lnTo>
                      <a:pt x="21" y="7249"/>
                    </a:lnTo>
                    <a:lnTo>
                      <a:pt x="40" y="7781"/>
                    </a:lnTo>
                    <a:lnTo>
                      <a:pt x="80" y="8293"/>
                    </a:lnTo>
                    <a:lnTo>
                      <a:pt x="119" y="8845"/>
                    </a:lnTo>
                    <a:lnTo>
                      <a:pt x="178" y="9396"/>
                    </a:lnTo>
                    <a:lnTo>
                      <a:pt x="257" y="9948"/>
                    </a:lnTo>
                    <a:lnTo>
                      <a:pt x="454" y="11110"/>
                    </a:lnTo>
                    <a:lnTo>
                      <a:pt x="651" y="11996"/>
                    </a:lnTo>
                    <a:lnTo>
                      <a:pt x="868" y="12922"/>
                    </a:lnTo>
                    <a:lnTo>
                      <a:pt x="1104" y="13868"/>
                    </a:lnTo>
                    <a:lnTo>
                      <a:pt x="1380" y="14833"/>
                    </a:lnTo>
                    <a:lnTo>
                      <a:pt x="1695" y="15798"/>
                    </a:lnTo>
                    <a:lnTo>
                      <a:pt x="2030" y="16803"/>
                    </a:lnTo>
                    <a:lnTo>
                      <a:pt x="2404" y="17807"/>
                    </a:lnTo>
                    <a:lnTo>
                      <a:pt x="2798" y="18832"/>
                    </a:lnTo>
                    <a:lnTo>
                      <a:pt x="3212" y="19876"/>
                    </a:lnTo>
                    <a:lnTo>
                      <a:pt x="3665" y="20920"/>
                    </a:lnTo>
                    <a:lnTo>
                      <a:pt x="4137" y="21983"/>
                    </a:lnTo>
                    <a:lnTo>
                      <a:pt x="4650" y="23067"/>
                    </a:lnTo>
                    <a:lnTo>
                      <a:pt x="5181" y="24130"/>
                    </a:lnTo>
                    <a:lnTo>
                      <a:pt x="5733" y="25214"/>
                    </a:lnTo>
                    <a:lnTo>
                      <a:pt x="6324" y="26297"/>
                    </a:lnTo>
                    <a:lnTo>
                      <a:pt x="6954" y="27381"/>
                    </a:lnTo>
                    <a:lnTo>
                      <a:pt x="7526" y="28365"/>
                    </a:lnTo>
                    <a:lnTo>
                      <a:pt x="8097" y="29311"/>
                    </a:lnTo>
                    <a:lnTo>
                      <a:pt x="8688" y="30237"/>
                    </a:lnTo>
                    <a:lnTo>
                      <a:pt x="9279" y="31143"/>
                    </a:lnTo>
                    <a:lnTo>
                      <a:pt x="9870" y="32029"/>
                    </a:lnTo>
                    <a:lnTo>
                      <a:pt x="10480" y="32896"/>
                    </a:lnTo>
                    <a:lnTo>
                      <a:pt x="11091" y="33743"/>
                    </a:lnTo>
                    <a:lnTo>
                      <a:pt x="11721" y="34551"/>
                    </a:lnTo>
                    <a:lnTo>
                      <a:pt x="12332" y="35339"/>
                    </a:lnTo>
                    <a:lnTo>
                      <a:pt x="12962" y="36107"/>
                    </a:lnTo>
                    <a:lnTo>
                      <a:pt x="13573" y="36855"/>
                    </a:lnTo>
                    <a:lnTo>
                      <a:pt x="14203" y="37565"/>
                    </a:lnTo>
                    <a:lnTo>
                      <a:pt x="14834" y="38254"/>
                    </a:lnTo>
                    <a:lnTo>
                      <a:pt x="15464" y="38904"/>
                    </a:lnTo>
                    <a:lnTo>
                      <a:pt x="16075" y="39534"/>
                    </a:lnTo>
                    <a:lnTo>
                      <a:pt x="16705" y="40145"/>
                    </a:lnTo>
                    <a:lnTo>
                      <a:pt x="17316" y="40716"/>
                    </a:lnTo>
                    <a:lnTo>
                      <a:pt x="17926" y="41248"/>
                    </a:lnTo>
                    <a:lnTo>
                      <a:pt x="18537" y="41760"/>
                    </a:lnTo>
                    <a:lnTo>
                      <a:pt x="19147" y="42233"/>
                    </a:lnTo>
                    <a:lnTo>
                      <a:pt x="19738" y="42686"/>
                    </a:lnTo>
                    <a:lnTo>
                      <a:pt x="20349" y="43100"/>
                    </a:lnTo>
                    <a:lnTo>
                      <a:pt x="20920" y="43474"/>
                    </a:lnTo>
                    <a:lnTo>
                      <a:pt x="21511" y="43809"/>
                    </a:lnTo>
                    <a:lnTo>
                      <a:pt x="22083" y="44104"/>
                    </a:lnTo>
                    <a:lnTo>
                      <a:pt x="22634" y="44380"/>
                    </a:lnTo>
                    <a:lnTo>
                      <a:pt x="23186" y="44617"/>
                    </a:lnTo>
                    <a:lnTo>
                      <a:pt x="23737" y="44794"/>
                    </a:lnTo>
                    <a:lnTo>
                      <a:pt x="24269" y="44951"/>
                    </a:lnTo>
                    <a:lnTo>
                      <a:pt x="24801" y="45070"/>
                    </a:lnTo>
                    <a:lnTo>
                      <a:pt x="25313" y="45129"/>
                    </a:lnTo>
                    <a:lnTo>
                      <a:pt x="25825" y="45148"/>
                    </a:lnTo>
                    <a:lnTo>
                      <a:pt x="26101" y="45148"/>
                    </a:lnTo>
                    <a:lnTo>
                      <a:pt x="26396" y="45129"/>
                    </a:lnTo>
                    <a:lnTo>
                      <a:pt x="26672" y="45089"/>
                    </a:lnTo>
                    <a:lnTo>
                      <a:pt x="26948" y="45030"/>
                    </a:lnTo>
                    <a:lnTo>
                      <a:pt x="27224" y="44951"/>
                    </a:lnTo>
                    <a:lnTo>
                      <a:pt x="27480" y="44853"/>
                    </a:lnTo>
                    <a:lnTo>
                      <a:pt x="27736" y="44735"/>
                    </a:lnTo>
                    <a:lnTo>
                      <a:pt x="27992" y="44597"/>
                    </a:lnTo>
                    <a:lnTo>
                      <a:pt x="28327" y="44400"/>
                    </a:lnTo>
                    <a:lnTo>
                      <a:pt x="28622" y="44144"/>
                    </a:lnTo>
                    <a:lnTo>
                      <a:pt x="28898" y="43888"/>
                    </a:lnTo>
                    <a:lnTo>
                      <a:pt x="29154" y="43592"/>
                    </a:lnTo>
                    <a:lnTo>
                      <a:pt x="29331" y="43356"/>
                    </a:lnTo>
                    <a:lnTo>
                      <a:pt x="29489" y="43100"/>
                    </a:lnTo>
                    <a:lnTo>
                      <a:pt x="29647" y="42824"/>
                    </a:lnTo>
                    <a:lnTo>
                      <a:pt x="29785" y="42548"/>
                    </a:lnTo>
                    <a:lnTo>
                      <a:pt x="29903" y="42272"/>
                    </a:lnTo>
                    <a:lnTo>
                      <a:pt x="30021" y="41977"/>
                    </a:lnTo>
                    <a:lnTo>
                      <a:pt x="30119" y="41662"/>
                    </a:lnTo>
                    <a:lnTo>
                      <a:pt x="30218" y="41327"/>
                    </a:lnTo>
                    <a:lnTo>
                      <a:pt x="30297" y="41012"/>
                    </a:lnTo>
                    <a:lnTo>
                      <a:pt x="30356" y="40657"/>
                    </a:lnTo>
                    <a:lnTo>
                      <a:pt x="30415" y="40303"/>
                    </a:lnTo>
                    <a:lnTo>
                      <a:pt x="30474" y="39948"/>
                    </a:lnTo>
                    <a:lnTo>
                      <a:pt x="30533" y="39200"/>
                    </a:lnTo>
                    <a:lnTo>
                      <a:pt x="30553" y="38392"/>
                    </a:lnTo>
                    <a:lnTo>
                      <a:pt x="30533" y="37899"/>
                    </a:lnTo>
                    <a:lnTo>
                      <a:pt x="30513" y="37387"/>
                    </a:lnTo>
                    <a:lnTo>
                      <a:pt x="30474" y="36855"/>
                    </a:lnTo>
                    <a:lnTo>
                      <a:pt x="30435" y="36324"/>
                    </a:lnTo>
                    <a:lnTo>
                      <a:pt x="30356" y="35772"/>
                    </a:lnTo>
                    <a:lnTo>
                      <a:pt x="30277" y="35201"/>
                    </a:lnTo>
                    <a:lnTo>
                      <a:pt x="30080" y="34039"/>
                    </a:lnTo>
                    <a:lnTo>
                      <a:pt x="29903" y="33152"/>
                    </a:lnTo>
                    <a:lnTo>
                      <a:pt x="29686" y="32226"/>
                    </a:lnTo>
                    <a:lnTo>
                      <a:pt x="29430" y="31281"/>
                    </a:lnTo>
                    <a:lnTo>
                      <a:pt x="29154" y="30335"/>
                    </a:lnTo>
                    <a:lnTo>
                      <a:pt x="28859" y="29350"/>
                    </a:lnTo>
                    <a:lnTo>
                      <a:pt x="28524" y="28346"/>
                    </a:lnTo>
                    <a:lnTo>
                      <a:pt x="28150" y="27341"/>
                    </a:lnTo>
                    <a:lnTo>
                      <a:pt x="27756" y="26317"/>
                    </a:lnTo>
                    <a:lnTo>
                      <a:pt x="27342" y="25273"/>
                    </a:lnTo>
                    <a:lnTo>
                      <a:pt x="26889" y="24229"/>
                    </a:lnTo>
                    <a:lnTo>
                      <a:pt x="26416" y="23165"/>
                    </a:lnTo>
                    <a:lnTo>
                      <a:pt x="25904" y="22101"/>
                    </a:lnTo>
                    <a:lnTo>
                      <a:pt x="25372" y="21018"/>
                    </a:lnTo>
                    <a:lnTo>
                      <a:pt x="24801" y="19935"/>
                    </a:lnTo>
                    <a:lnTo>
                      <a:pt x="24230" y="18851"/>
                    </a:lnTo>
                    <a:lnTo>
                      <a:pt x="23599" y="17768"/>
                    </a:lnTo>
                    <a:lnTo>
                      <a:pt x="23028" y="16803"/>
                    </a:lnTo>
                    <a:lnTo>
                      <a:pt x="22457" y="15857"/>
                    </a:lnTo>
                    <a:lnTo>
                      <a:pt x="21866" y="14912"/>
                    </a:lnTo>
                    <a:lnTo>
                      <a:pt x="21275" y="14005"/>
                    </a:lnTo>
                    <a:lnTo>
                      <a:pt x="20664" y="13119"/>
                    </a:lnTo>
                    <a:lnTo>
                      <a:pt x="20073" y="12252"/>
                    </a:lnTo>
                    <a:lnTo>
                      <a:pt x="19443" y="11425"/>
                    </a:lnTo>
                    <a:lnTo>
                      <a:pt x="18832" y="10598"/>
                    </a:lnTo>
                    <a:lnTo>
                      <a:pt x="18222" y="9810"/>
                    </a:lnTo>
                    <a:lnTo>
                      <a:pt x="17591" y="9041"/>
                    </a:lnTo>
                    <a:lnTo>
                      <a:pt x="16961" y="8313"/>
                    </a:lnTo>
                    <a:lnTo>
                      <a:pt x="16350" y="7584"/>
                    </a:lnTo>
                    <a:lnTo>
                      <a:pt x="15720" y="6894"/>
                    </a:lnTo>
                    <a:lnTo>
                      <a:pt x="15090" y="6244"/>
                    </a:lnTo>
                    <a:lnTo>
                      <a:pt x="14479" y="5614"/>
                    </a:lnTo>
                    <a:lnTo>
                      <a:pt x="13849" y="5023"/>
                    </a:lnTo>
                    <a:lnTo>
                      <a:pt x="13238" y="4452"/>
                    </a:lnTo>
                    <a:lnTo>
                      <a:pt x="12627" y="3900"/>
                    </a:lnTo>
                    <a:lnTo>
                      <a:pt x="12017" y="3388"/>
                    </a:lnTo>
                    <a:lnTo>
                      <a:pt x="11406" y="2915"/>
                    </a:lnTo>
                    <a:lnTo>
                      <a:pt x="10795" y="2482"/>
                    </a:lnTo>
                    <a:lnTo>
                      <a:pt x="10205" y="2068"/>
                    </a:lnTo>
                    <a:lnTo>
                      <a:pt x="9633" y="1694"/>
                    </a:lnTo>
                    <a:lnTo>
                      <a:pt x="9042" y="1359"/>
                    </a:lnTo>
                    <a:lnTo>
                      <a:pt x="8471" y="1044"/>
                    </a:lnTo>
                    <a:lnTo>
                      <a:pt x="7920" y="768"/>
                    </a:lnTo>
                    <a:lnTo>
                      <a:pt x="7368" y="552"/>
                    </a:lnTo>
                    <a:lnTo>
                      <a:pt x="6816" y="355"/>
                    </a:lnTo>
                    <a:lnTo>
                      <a:pt x="6285" y="197"/>
                    </a:lnTo>
                    <a:lnTo>
                      <a:pt x="5753" y="98"/>
                    </a:lnTo>
                    <a:lnTo>
                      <a:pt x="5241" y="20"/>
                    </a:lnTo>
                    <a:lnTo>
                      <a:pt x="47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20"/>
              <p:cNvSpPr/>
              <p:nvPr/>
            </p:nvSpPr>
            <p:spPr>
              <a:xfrm>
                <a:off x="2492650" y="420825"/>
                <a:ext cx="1129225" cy="763325"/>
              </a:xfrm>
              <a:custGeom>
                <a:avLst/>
                <a:gdLst/>
                <a:ahLst/>
                <a:cxnLst/>
                <a:rect l="l" t="t" r="r" b="b"/>
                <a:pathLst>
                  <a:path w="45169" h="30533" extrusionOk="0">
                    <a:moveTo>
                      <a:pt x="38412" y="1202"/>
                    </a:moveTo>
                    <a:lnTo>
                      <a:pt x="38905" y="1221"/>
                    </a:lnTo>
                    <a:lnTo>
                      <a:pt x="39358" y="1241"/>
                    </a:lnTo>
                    <a:lnTo>
                      <a:pt x="39811" y="1280"/>
                    </a:lnTo>
                    <a:lnTo>
                      <a:pt x="40244" y="1340"/>
                    </a:lnTo>
                    <a:lnTo>
                      <a:pt x="40658" y="1399"/>
                    </a:lnTo>
                    <a:lnTo>
                      <a:pt x="41032" y="1497"/>
                    </a:lnTo>
                    <a:lnTo>
                      <a:pt x="41406" y="1596"/>
                    </a:lnTo>
                    <a:lnTo>
                      <a:pt x="41741" y="1714"/>
                    </a:lnTo>
                    <a:lnTo>
                      <a:pt x="42056" y="1852"/>
                    </a:lnTo>
                    <a:lnTo>
                      <a:pt x="42332" y="1990"/>
                    </a:lnTo>
                    <a:lnTo>
                      <a:pt x="42608" y="2167"/>
                    </a:lnTo>
                    <a:lnTo>
                      <a:pt x="42844" y="2324"/>
                    </a:lnTo>
                    <a:lnTo>
                      <a:pt x="43061" y="2521"/>
                    </a:lnTo>
                    <a:lnTo>
                      <a:pt x="43258" y="2718"/>
                    </a:lnTo>
                    <a:lnTo>
                      <a:pt x="43416" y="2935"/>
                    </a:lnTo>
                    <a:lnTo>
                      <a:pt x="43573" y="3152"/>
                    </a:lnTo>
                    <a:lnTo>
                      <a:pt x="43652" y="3329"/>
                    </a:lnTo>
                    <a:lnTo>
                      <a:pt x="43731" y="3506"/>
                    </a:lnTo>
                    <a:lnTo>
                      <a:pt x="43810" y="3684"/>
                    </a:lnTo>
                    <a:lnTo>
                      <a:pt x="43849" y="3881"/>
                    </a:lnTo>
                    <a:lnTo>
                      <a:pt x="43908" y="4078"/>
                    </a:lnTo>
                    <a:lnTo>
                      <a:pt x="43928" y="4294"/>
                    </a:lnTo>
                    <a:lnTo>
                      <a:pt x="43948" y="4511"/>
                    </a:lnTo>
                    <a:lnTo>
                      <a:pt x="43948" y="4728"/>
                    </a:lnTo>
                    <a:lnTo>
                      <a:pt x="43948" y="5122"/>
                    </a:lnTo>
                    <a:lnTo>
                      <a:pt x="43888" y="5535"/>
                    </a:lnTo>
                    <a:lnTo>
                      <a:pt x="43790" y="5988"/>
                    </a:lnTo>
                    <a:lnTo>
                      <a:pt x="43652" y="6441"/>
                    </a:lnTo>
                    <a:lnTo>
                      <a:pt x="43514" y="6855"/>
                    </a:lnTo>
                    <a:lnTo>
                      <a:pt x="43337" y="7288"/>
                    </a:lnTo>
                    <a:lnTo>
                      <a:pt x="43140" y="7741"/>
                    </a:lnTo>
                    <a:lnTo>
                      <a:pt x="42903" y="8195"/>
                    </a:lnTo>
                    <a:lnTo>
                      <a:pt x="42647" y="8648"/>
                    </a:lnTo>
                    <a:lnTo>
                      <a:pt x="42352" y="9120"/>
                    </a:lnTo>
                    <a:lnTo>
                      <a:pt x="42037" y="9613"/>
                    </a:lnTo>
                    <a:lnTo>
                      <a:pt x="41702" y="10105"/>
                    </a:lnTo>
                    <a:lnTo>
                      <a:pt x="41150" y="10854"/>
                    </a:lnTo>
                    <a:lnTo>
                      <a:pt x="40520" y="11602"/>
                    </a:lnTo>
                    <a:lnTo>
                      <a:pt x="39850" y="12390"/>
                    </a:lnTo>
                    <a:lnTo>
                      <a:pt x="39121" y="13158"/>
                    </a:lnTo>
                    <a:lnTo>
                      <a:pt x="38353" y="13966"/>
                    </a:lnTo>
                    <a:lnTo>
                      <a:pt x="37526" y="14754"/>
                    </a:lnTo>
                    <a:lnTo>
                      <a:pt x="36639" y="15562"/>
                    </a:lnTo>
                    <a:lnTo>
                      <a:pt x="35714" y="16350"/>
                    </a:lnTo>
                    <a:lnTo>
                      <a:pt x="34748" y="17157"/>
                    </a:lnTo>
                    <a:lnTo>
                      <a:pt x="33724" y="17945"/>
                    </a:lnTo>
                    <a:lnTo>
                      <a:pt x="32660" y="18733"/>
                    </a:lnTo>
                    <a:lnTo>
                      <a:pt x="31557" y="19521"/>
                    </a:lnTo>
                    <a:lnTo>
                      <a:pt x="30435" y="20309"/>
                    </a:lnTo>
                    <a:lnTo>
                      <a:pt x="29253" y="21057"/>
                    </a:lnTo>
                    <a:lnTo>
                      <a:pt x="28031" y="21826"/>
                    </a:lnTo>
                    <a:lnTo>
                      <a:pt x="26790" y="22555"/>
                    </a:lnTo>
                    <a:lnTo>
                      <a:pt x="25372" y="23362"/>
                    </a:lnTo>
                    <a:lnTo>
                      <a:pt x="23954" y="24111"/>
                    </a:lnTo>
                    <a:lnTo>
                      <a:pt x="22536" y="24820"/>
                    </a:lnTo>
                    <a:lnTo>
                      <a:pt x="21137" y="25470"/>
                    </a:lnTo>
                    <a:lnTo>
                      <a:pt x="19758" y="26081"/>
                    </a:lnTo>
                    <a:lnTo>
                      <a:pt x="18399" y="26632"/>
                    </a:lnTo>
                    <a:lnTo>
                      <a:pt x="17059" y="27144"/>
                    </a:lnTo>
                    <a:lnTo>
                      <a:pt x="15759" y="27597"/>
                    </a:lnTo>
                    <a:lnTo>
                      <a:pt x="14479" y="28011"/>
                    </a:lnTo>
                    <a:lnTo>
                      <a:pt x="13238" y="28346"/>
                    </a:lnTo>
                    <a:lnTo>
                      <a:pt x="12036" y="28661"/>
                    </a:lnTo>
                    <a:lnTo>
                      <a:pt x="10894" y="28897"/>
                    </a:lnTo>
                    <a:lnTo>
                      <a:pt x="9771" y="29094"/>
                    </a:lnTo>
                    <a:lnTo>
                      <a:pt x="9239" y="29173"/>
                    </a:lnTo>
                    <a:lnTo>
                      <a:pt x="8707" y="29232"/>
                    </a:lnTo>
                    <a:lnTo>
                      <a:pt x="8195" y="29272"/>
                    </a:lnTo>
                    <a:lnTo>
                      <a:pt x="7703" y="29311"/>
                    </a:lnTo>
                    <a:lnTo>
                      <a:pt x="7230" y="29331"/>
                    </a:lnTo>
                    <a:lnTo>
                      <a:pt x="6265" y="29331"/>
                    </a:lnTo>
                    <a:lnTo>
                      <a:pt x="5792" y="29311"/>
                    </a:lnTo>
                    <a:lnTo>
                      <a:pt x="5339" y="29272"/>
                    </a:lnTo>
                    <a:lnTo>
                      <a:pt x="4925" y="29213"/>
                    </a:lnTo>
                    <a:lnTo>
                      <a:pt x="4512" y="29134"/>
                    </a:lnTo>
                    <a:lnTo>
                      <a:pt x="4118" y="29035"/>
                    </a:lnTo>
                    <a:lnTo>
                      <a:pt x="3763" y="28937"/>
                    </a:lnTo>
                    <a:lnTo>
                      <a:pt x="3428" y="28819"/>
                    </a:lnTo>
                    <a:lnTo>
                      <a:pt x="3113" y="28681"/>
                    </a:lnTo>
                    <a:lnTo>
                      <a:pt x="2818" y="28543"/>
                    </a:lnTo>
                    <a:lnTo>
                      <a:pt x="2562" y="28385"/>
                    </a:lnTo>
                    <a:lnTo>
                      <a:pt x="2325" y="28208"/>
                    </a:lnTo>
                    <a:lnTo>
                      <a:pt x="2109" y="28031"/>
                    </a:lnTo>
                    <a:lnTo>
                      <a:pt x="1912" y="27814"/>
                    </a:lnTo>
                    <a:lnTo>
                      <a:pt x="1754" y="27617"/>
                    </a:lnTo>
                    <a:lnTo>
                      <a:pt x="1596" y="27381"/>
                    </a:lnTo>
                    <a:lnTo>
                      <a:pt x="1518" y="27203"/>
                    </a:lnTo>
                    <a:lnTo>
                      <a:pt x="1439" y="27026"/>
                    </a:lnTo>
                    <a:lnTo>
                      <a:pt x="1360" y="26849"/>
                    </a:lnTo>
                    <a:lnTo>
                      <a:pt x="1301" y="26652"/>
                    </a:lnTo>
                    <a:lnTo>
                      <a:pt x="1261" y="26455"/>
                    </a:lnTo>
                    <a:lnTo>
                      <a:pt x="1242" y="26258"/>
                    </a:lnTo>
                    <a:lnTo>
                      <a:pt x="1222" y="26041"/>
                    </a:lnTo>
                    <a:lnTo>
                      <a:pt x="1202" y="25805"/>
                    </a:lnTo>
                    <a:lnTo>
                      <a:pt x="1222" y="25411"/>
                    </a:lnTo>
                    <a:lnTo>
                      <a:pt x="1281" y="24997"/>
                    </a:lnTo>
                    <a:lnTo>
                      <a:pt x="1380" y="24564"/>
                    </a:lnTo>
                    <a:lnTo>
                      <a:pt x="1498" y="24091"/>
                    </a:lnTo>
                    <a:lnTo>
                      <a:pt x="1655" y="23677"/>
                    </a:lnTo>
                    <a:lnTo>
                      <a:pt x="1833" y="23244"/>
                    </a:lnTo>
                    <a:lnTo>
                      <a:pt x="2030" y="22811"/>
                    </a:lnTo>
                    <a:lnTo>
                      <a:pt x="2266" y="22358"/>
                    </a:lnTo>
                    <a:lnTo>
                      <a:pt x="2522" y="21885"/>
                    </a:lnTo>
                    <a:lnTo>
                      <a:pt x="2798" y="21412"/>
                    </a:lnTo>
                    <a:lnTo>
                      <a:pt x="3113" y="20939"/>
                    </a:lnTo>
                    <a:lnTo>
                      <a:pt x="3468" y="20447"/>
                    </a:lnTo>
                    <a:lnTo>
                      <a:pt x="4019" y="19698"/>
                    </a:lnTo>
                    <a:lnTo>
                      <a:pt x="4630" y="18930"/>
                    </a:lnTo>
                    <a:lnTo>
                      <a:pt x="5319" y="18162"/>
                    </a:lnTo>
                    <a:lnTo>
                      <a:pt x="6028" y="17374"/>
                    </a:lnTo>
                    <a:lnTo>
                      <a:pt x="6816" y="16586"/>
                    </a:lnTo>
                    <a:lnTo>
                      <a:pt x="7644" y="15778"/>
                    </a:lnTo>
                    <a:lnTo>
                      <a:pt x="8530" y="14990"/>
                    </a:lnTo>
                    <a:lnTo>
                      <a:pt x="9456" y="14183"/>
                    </a:lnTo>
                    <a:lnTo>
                      <a:pt x="10421" y="13395"/>
                    </a:lnTo>
                    <a:lnTo>
                      <a:pt x="11445" y="12587"/>
                    </a:lnTo>
                    <a:lnTo>
                      <a:pt x="12509" y="11799"/>
                    </a:lnTo>
                    <a:lnTo>
                      <a:pt x="13593" y="11011"/>
                    </a:lnTo>
                    <a:lnTo>
                      <a:pt x="14735" y="10243"/>
                    </a:lnTo>
                    <a:lnTo>
                      <a:pt x="15917" y="9475"/>
                    </a:lnTo>
                    <a:lnTo>
                      <a:pt x="17138" y="8726"/>
                    </a:lnTo>
                    <a:lnTo>
                      <a:pt x="18379" y="7978"/>
                    </a:lnTo>
                    <a:lnTo>
                      <a:pt x="19797" y="7190"/>
                    </a:lnTo>
                    <a:lnTo>
                      <a:pt x="21216" y="6422"/>
                    </a:lnTo>
                    <a:lnTo>
                      <a:pt x="22634" y="5732"/>
                    </a:lnTo>
                    <a:lnTo>
                      <a:pt x="24033" y="5063"/>
                    </a:lnTo>
                    <a:lnTo>
                      <a:pt x="25411" y="4452"/>
                    </a:lnTo>
                    <a:lnTo>
                      <a:pt x="26771" y="3900"/>
                    </a:lnTo>
                    <a:lnTo>
                      <a:pt x="28090" y="3388"/>
                    </a:lnTo>
                    <a:lnTo>
                      <a:pt x="29410" y="2935"/>
                    </a:lnTo>
                    <a:lnTo>
                      <a:pt x="30691" y="2541"/>
                    </a:lnTo>
                    <a:lnTo>
                      <a:pt x="31912" y="2187"/>
                    </a:lnTo>
                    <a:lnTo>
                      <a:pt x="33113" y="1891"/>
                    </a:lnTo>
                    <a:lnTo>
                      <a:pt x="34276" y="1635"/>
                    </a:lnTo>
                    <a:lnTo>
                      <a:pt x="35398" y="1458"/>
                    </a:lnTo>
                    <a:lnTo>
                      <a:pt x="35930" y="1379"/>
                    </a:lnTo>
                    <a:lnTo>
                      <a:pt x="36442" y="1320"/>
                    </a:lnTo>
                    <a:lnTo>
                      <a:pt x="36955" y="1261"/>
                    </a:lnTo>
                    <a:lnTo>
                      <a:pt x="37467" y="1221"/>
                    </a:lnTo>
                    <a:lnTo>
                      <a:pt x="37940" y="1202"/>
                    </a:lnTo>
                    <a:close/>
                    <a:moveTo>
                      <a:pt x="37900" y="0"/>
                    </a:moveTo>
                    <a:lnTo>
                      <a:pt x="37388" y="20"/>
                    </a:lnTo>
                    <a:lnTo>
                      <a:pt x="36856" y="59"/>
                    </a:lnTo>
                    <a:lnTo>
                      <a:pt x="36324" y="118"/>
                    </a:lnTo>
                    <a:lnTo>
                      <a:pt x="35773" y="177"/>
                    </a:lnTo>
                    <a:lnTo>
                      <a:pt x="35221" y="256"/>
                    </a:lnTo>
                    <a:lnTo>
                      <a:pt x="34059" y="453"/>
                    </a:lnTo>
                    <a:lnTo>
                      <a:pt x="33153" y="650"/>
                    </a:lnTo>
                    <a:lnTo>
                      <a:pt x="32227" y="867"/>
                    </a:lnTo>
                    <a:lnTo>
                      <a:pt x="31301" y="1103"/>
                    </a:lnTo>
                    <a:lnTo>
                      <a:pt x="30336" y="1379"/>
                    </a:lnTo>
                    <a:lnTo>
                      <a:pt x="29351" y="1694"/>
                    </a:lnTo>
                    <a:lnTo>
                      <a:pt x="28366" y="2029"/>
                    </a:lnTo>
                    <a:lnTo>
                      <a:pt x="27342" y="2384"/>
                    </a:lnTo>
                    <a:lnTo>
                      <a:pt x="26318" y="2778"/>
                    </a:lnTo>
                    <a:lnTo>
                      <a:pt x="25274" y="3211"/>
                    </a:lnTo>
                    <a:lnTo>
                      <a:pt x="24230" y="3664"/>
                    </a:lnTo>
                    <a:lnTo>
                      <a:pt x="23166" y="4137"/>
                    </a:lnTo>
                    <a:lnTo>
                      <a:pt x="22102" y="4649"/>
                    </a:lnTo>
                    <a:lnTo>
                      <a:pt x="21019" y="5181"/>
                    </a:lnTo>
                    <a:lnTo>
                      <a:pt x="19955" y="5732"/>
                    </a:lnTo>
                    <a:lnTo>
                      <a:pt x="18872" y="6323"/>
                    </a:lnTo>
                    <a:lnTo>
                      <a:pt x="17769" y="6934"/>
                    </a:lnTo>
                    <a:lnTo>
                      <a:pt x="16803" y="7505"/>
                    </a:lnTo>
                    <a:lnTo>
                      <a:pt x="15858" y="8096"/>
                    </a:lnTo>
                    <a:lnTo>
                      <a:pt x="14932" y="8687"/>
                    </a:lnTo>
                    <a:lnTo>
                      <a:pt x="14026" y="9278"/>
                    </a:lnTo>
                    <a:lnTo>
                      <a:pt x="13140" y="9869"/>
                    </a:lnTo>
                    <a:lnTo>
                      <a:pt x="12273" y="10480"/>
                    </a:lnTo>
                    <a:lnTo>
                      <a:pt x="11426" y="11090"/>
                    </a:lnTo>
                    <a:lnTo>
                      <a:pt x="10618" y="11701"/>
                    </a:lnTo>
                    <a:lnTo>
                      <a:pt x="9811" y="12331"/>
                    </a:lnTo>
                    <a:lnTo>
                      <a:pt x="9042" y="12962"/>
                    </a:lnTo>
                    <a:lnTo>
                      <a:pt x="8313" y="13572"/>
                    </a:lnTo>
                    <a:lnTo>
                      <a:pt x="7604" y="14202"/>
                    </a:lnTo>
                    <a:lnTo>
                      <a:pt x="6915" y="14833"/>
                    </a:lnTo>
                    <a:lnTo>
                      <a:pt x="6245" y="15443"/>
                    </a:lnTo>
                    <a:lnTo>
                      <a:pt x="5615" y="16074"/>
                    </a:lnTo>
                    <a:lnTo>
                      <a:pt x="5024" y="16704"/>
                    </a:lnTo>
                    <a:lnTo>
                      <a:pt x="4453" y="17315"/>
                    </a:lnTo>
                    <a:lnTo>
                      <a:pt x="3901" y="17925"/>
                    </a:lnTo>
                    <a:lnTo>
                      <a:pt x="3409" y="18536"/>
                    </a:lnTo>
                    <a:lnTo>
                      <a:pt x="2916" y="19147"/>
                    </a:lnTo>
                    <a:lnTo>
                      <a:pt x="2483" y="19738"/>
                    </a:lnTo>
                    <a:lnTo>
                      <a:pt x="2069" y="20329"/>
                    </a:lnTo>
                    <a:lnTo>
                      <a:pt x="1695" y="20920"/>
                    </a:lnTo>
                    <a:lnTo>
                      <a:pt x="1360" y="21491"/>
                    </a:lnTo>
                    <a:lnTo>
                      <a:pt x="1045" y="22062"/>
                    </a:lnTo>
                    <a:lnTo>
                      <a:pt x="789" y="22633"/>
                    </a:lnTo>
                    <a:lnTo>
                      <a:pt x="552" y="23185"/>
                    </a:lnTo>
                    <a:lnTo>
                      <a:pt x="355" y="23736"/>
                    </a:lnTo>
                    <a:lnTo>
                      <a:pt x="198" y="24268"/>
                    </a:lnTo>
                    <a:lnTo>
                      <a:pt x="99" y="24800"/>
                    </a:lnTo>
                    <a:lnTo>
                      <a:pt x="20" y="25312"/>
                    </a:lnTo>
                    <a:lnTo>
                      <a:pt x="1" y="25805"/>
                    </a:lnTo>
                    <a:lnTo>
                      <a:pt x="20" y="26100"/>
                    </a:lnTo>
                    <a:lnTo>
                      <a:pt x="40" y="26396"/>
                    </a:lnTo>
                    <a:lnTo>
                      <a:pt x="80" y="26671"/>
                    </a:lnTo>
                    <a:lnTo>
                      <a:pt x="139" y="26947"/>
                    </a:lnTo>
                    <a:lnTo>
                      <a:pt x="217" y="27223"/>
                    </a:lnTo>
                    <a:lnTo>
                      <a:pt x="316" y="27479"/>
                    </a:lnTo>
                    <a:lnTo>
                      <a:pt x="434" y="27735"/>
                    </a:lnTo>
                    <a:lnTo>
                      <a:pt x="552" y="27991"/>
                    </a:lnTo>
                    <a:lnTo>
                      <a:pt x="769" y="28306"/>
                    </a:lnTo>
                    <a:lnTo>
                      <a:pt x="1005" y="28622"/>
                    </a:lnTo>
                    <a:lnTo>
                      <a:pt x="1281" y="28897"/>
                    </a:lnTo>
                    <a:lnTo>
                      <a:pt x="1577" y="29153"/>
                    </a:lnTo>
                    <a:lnTo>
                      <a:pt x="1813" y="29331"/>
                    </a:lnTo>
                    <a:lnTo>
                      <a:pt x="2069" y="29488"/>
                    </a:lnTo>
                    <a:lnTo>
                      <a:pt x="2325" y="29646"/>
                    </a:lnTo>
                    <a:lnTo>
                      <a:pt x="2601" y="29784"/>
                    </a:lnTo>
                    <a:lnTo>
                      <a:pt x="2896" y="29902"/>
                    </a:lnTo>
                    <a:lnTo>
                      <a:pt x="3192" y="30020"/>
                    </a:lnTo>
                    <a:lnTo>
                      <a:pt x="3507" y="30119"/>
                    </a:lnTo>
                    <a:lnTo>
                      <a:pt x="3822" y="30217"/>
                    </a:lnTo>
                    <a:lnTo>
                      <a:pt x="4157" y="30296"/>
                    </a:lnTo>
                    <a:lnTo>
                      <a:pt x="4492" y="30355"/>
                    </a:lnTo>
                    <a:lnTo>
                      <a:pt x="4847" y="30414"/>
                    </a:lnTo>
                    <a:lnTo>
                      <a:pt x="5221" y="30454"/>
                    </a:lnTo>
                    <a:lnTo>
                      <a:pt x="5969" y="30513"/>
                    </a:lnTo>
                    <a:lnTo>
                      <a:pt x="6757" y="30532"/>
                    </a:lnTo>
                    <a:lnTo>
                      <a:pt x="7269" y="30532"/>
                    </a:lnTo>
                    <a:lnTo>
                      <a:pt x="7782" y="30513"/>
                    </a:lnTo>
                    <a:lnTo>
                      <a:pt x="8294" y="30473"/>
                    </a:lnTo>
                    <a:lnTo>
                      <a:pt x="8845" y="30434"/>
                    </a:lnTo>
                    <a:lnTo>
                      <a:pt x="9397" y="30355"/>
                    </a:lnTo>
                    <a:lnTo>
                      <a:pt x="9948" y="30276"/>
                    </a:lnTo>
                    <a:lnTo>
                      <a:pt x="11111" y="30079"/>
                    </a:lnTo>
                    <a:lnTo>
                      <a:pt x="12017" y="29902"/>
                    </a:lnTo>
                    <a:lnTo>
                      <a:pt x="12923" y="29685"/>
                    </a:lnTo>
                    <a:lnTo>
                      <a:pt x="13868" y="29429"/>
                    </a:lnTo>
                    <a:lnTo>
                      <a:pt x="14834" y="29153"/>
                    </a:lnTo>
                    <a:lnTo>
                      <a:pt x="15818" y="28858"/>
                    </a:lnTo>
                    <a:lnTo>
                      <a:pt x="16803" y="28523"/>
                    </a:lnTo>
                    <a:lnTo>
                      <a:pt x="17828" y="28149"/>
                    </a:lnTo>
                    <a:lnTo>
                      <a:pt x="18852" y="27755"/>
                    </a:lnTo>
                    <a:lnTo>
                      <a:pt x="19876" y="27341"/>
                    </a:lnTo>
                    <a:lnTo>
                      <a:pt x="20940" y="26888"/>
                    </a:lnTo>
                    <a:lnTo>
                      <a:pt x="22004" y="26396"/>
                    </a:lnTo>
                    <a:lnTo>
                      <a:pt x="23067" y="25903"/>
                    </a:lnTo>
                    <a:lnTo>
                      <a:pt x="24131" y="25371"/>
                    </a:lnTo>
                    <a:lnTo>
                      <a:pt x="25215" y="24800"/>
                    </a:lnTo>
                    <a:lnTo>
                      <a:pt x="26298" y="24209"/>
                    </a:lnTo>
                    <a:lnTo>
                      <a:pt x="27401" y="23599"/>
                    </a:lnTo>
                    <a:lnTo>
                      <a:pt x="28366" y="23027"/>
                    </a:lnTo>
                    <a:lnTo>
                      <a:pt x="29312" y="22456"/>
                    </a:lnTo>
                    <a:lnTo>
                      <a:pt x="30238" y="21865"/>
                    </a:lnTo>
                    <a:lnTo>
                      <a:pt x="31144" y="21274"/>
                    </a:lnTo>
                    <a:lnTo>
                      <a:pt x="32030" y="20664"/>
                    </a:lnTo>
                    <a:lnTo>
                      <a:pt x="32897" y="20053"/>
                    </a:lnTo>
                    <a:lnTo>
                      <a:pt x="33744" y="19442"/>
                    </a:lnTo>
                    <a:lnTo>
                      <a:pt x="34551" y="18832"/>
                    </a:lnTo>
                    <a:lnTo>
                      <a:pt x="35339" y="18201"/>
                    </a:lnTo>
                    <a:lnTo>
                      <a:pt x="36108" y="17591"/>
                    </a:lnTo>
                    <a:lnTo>
                      <a:pt x="36856" y="16960"/>
                    </a:lnTo>
                    <a:lnTo>
                      <a:pt x="37565" y="16330"/>
                    </a:lnTo>
                    <a:lnTo>
                      <a:pt x="38255" y="15719"/>
                    </a:lnTo>
                    <a:lnTo>
                      <a:pt x="38924" y="15089"/>
                    </a:lnTo>
                    <a:lnTo>
                      <a:pt x="39555" y="14459"/>
                    </a:lnTo>
                    <a:lnTo>
                      <a:pt x="40146" y="13848"/>
                    </a:lnTo>
                    <a:lnTo>
                      <a:pt x="40717" y="13218"/>
                    </a:lnTo>
                    <a:lnTo>
                      <a:pt x="41249" y="12607"/>
                    </a:lnTo>
                    <a:lnTo>
                      <a:pt x="41761" y="11996"/>
                    </a:lnTo>
                    <a:lnTo>
                      <a:pt x="42234" y="11405"/>
                    </a:lnTo>
                    <a:lnTo>
                      <a:pt x="42687" y="10795"/>
                    </a:lnTo>
                    <a:lnTo>
                      <a:pt x="43100" y="10204"/>
                    </a:lnTo>
                    <a:lnTo>
                      <a:pt x="43475" y="9613"/>
                    </a:lnTo>
                    <a:lnTo>
                      <a:pt x="43810" y="9042"/>
                    </a:lnTo>
                    <a:lnTo>
                      <a:pt x="44125" y="8470"/>
                    </a:lnTo>
                    <a:lnTo>
                      <a:pt x="44381" y="7899"/>
                    </a:lnTo>
                    <a:lnTo>
                      <a:pt x="44617" y="7348"/>
                    </a:lnTo>
                    <a:lnTo>
                      <a:pt x="44814" y="6816"/>
                    </a:lnTo>
                    <a:lnTo>
                      <a:pt x="44952" y="6284"/>
                    </a:lnTo>
                    <a:lnTo>
                      <a:pt x="45070" y="5752"/>
                    </a:lnTo>
                    <a:lnTo>
                      <a:pt x="45129" y="5240"/>
                    </a:lnTo>
                    <a:lnTo>
                      <a:pt x="45169" y="4728"/>
                    </a:lnTo>
                    <a:lnTo>
                      <a:pt x="45149" y="4432"/>
                    </a:lnTo>
                    <a:lnTo>
                      <a:pt x="45129" y="4156"/>
                    </a:lnTo>
                    <a:lnTo>
                      <a:pt x="45090" y="3861"/>
                    </a:lnTo>
                    <a:lnTo>
                      <a:pt x="45031" y="3585"/>
                    </a:lnTo>
                    <a:lnTo>
                      <a:pt x="44952" y="3329"/>
                    </a:lnTo>
                    <a:lnTo>
                      <a:pt x="44854" y="3053"/>
                    </a:lnTo>
                    <a:lnTo>
                      <a:pt x="44735" y="2797"/>
                    </a:lnTo>
                    <a:lnTo>
                      <a:pt x="44617" y="2561"/>
                    </a:lnTo>
                    <a:lnTo>
                      <a:pt x="44401" y="2226"/>
                    </a:lnTo>
                    <a:lnTo>
                      <a:pt x="44164" y="1930"/>
                    </a:lnTo>
                    <a:lnTo>
                      <a:pt x="43888" y="1635"/>
                    </a:lnTo>
                    <a:lnTo>
                      <a:pt x="43593" y="1379"/>
                    </a:lnTo>
                    <a:lnTo>
                      <a:pt x="43357" y="1202"/>
                    </a:lnTo>
                    <a:lnTo>
                      <a:pt x="43100" y="1044"/>
                    </a:lnTo>
                    <a:lnTo>
                      <a:pt x="42844" y="886"/>
                    </a:lnTo>
                    <a:lnTo>
                      <a:pt x="42569" y="749"/>
                    </a:lnTo>
                    <a:lnTo>
                      <a:pt x="42273" y="630"/>
                    </a:lnTo>
                    <a:lnTo>
                      <a:pt x="41978" y="512"/>
                    </a:lnTo>
                    <a:lnTo>
                      <a:pt x="41663" y="414"/>
                    </a:lnTo>
                    <a:lnTo>
                      <a:pt x="41347" y="335"/>
                    </a:lnTo>
                    <a:lnTo>
                      <a:pt x="41012" y="256"/>
                    </a:lnTo>
                    <a:lnTo>
                      <a:pt x="40658" y="177"/>
                    </a:lnTo>
                    <a:lnTo>
                      <a:pt x="40303" y="118"/>
                    </a:lnTo>
                    <a:lnTo>
                      <a:pt x="39949" y="79"/>
                    </a:lnTo>
                    <a:lnTo>
                      <a:pt x="39200" y="20"/>
                    </a:lnTo>
                    <a:lnTo>
                      <a:pt x="3841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20"/>
              <p:cNvSpPr/>
              <p:nvPr/>
            </p:nvSpPr>
            <p:spPr>
              <a:xfrm>
                <a:off x="2752175" y="478425"/>
                <a:ext cx="638750" cy="638750"/>
              </a:xfrm>
              <a:custGeom>
                <a:avLst/>
                <a:gdLst/>
                <a:ahLst/>
                <a:cxnLst/>
                <a:rect l="l" t="t" r="r" b="b"/>
                <a:pathLst>
                  <a:path w="25550" h="25550" extrusionOk="0">
                    <a:moveTo>
                      <a:pt x="12411" y="1"/>
                    </a:moveTo>
                    <a:lnTo>
                      <a:pt x="11800" y="20"/>
                    </a:lnTo>
                    <a:lnTo>
                      <a:pt x="11189" y="99"/>
                    </a:lnTo>
                    <a:lnTo>
                      <a:pt x="10579" y="178"/>
                    </a:lnTo>
                    <a:lnTo>
                      <a:pt x="9968" y="296"/>
                    </a:lnTo>
                    <a:lnTo>
                      <a:pt x="9377" y="454"/>
                    </a:lnTo>
                    <a:lnTo>
                      <a:pt x="8786" y="631"/>
                    </a:lnTo>
                    <a:lnTo>
                      <a:pt x="8215" y="828"/>
                    </a:lnTo>
                    <a:lnTo>
                      <a:pt x="7644" y="1064"/>
                    </a:lnTo>
                    <a:lnTo>
                      <a:pt x="7092" y="1321"/>
                    </a:lnTo>
                    <a:lnTo>
                      <a:pt x="6541" y="1616"/>
                    </a:lnTo>
                    <a:lnTo>
                      <a:pt x="6028" y="1911"/>
                    </a:lnTo>
                    <a:lnTo>
                      <a:pt x="5497" y="2266"/>
                    </a:lnTo>
                    <a:lnTo>
                      <a:pt x="5004" y="2621"/>
                    </a:lnTo>
                    <a:lnTo>
                      <a:pt x="4531" y="3015"/>
                    </a:lnTo>
                    <a:lnTo>
                      <a:pt x="4059" y="3428"/>
                    </a:lnTo>
                    <a:lnTo>
                      <a:pt x="3606" y="3862"/>
                    </a:lnTo>
                    <a:lnTo>
                      <a:pt x="3192" y="4315"/>
                    </a:lnTo>
                    <a:lnTo>
                      <a:pt x="2778" y="4807"/>
                    </a:lnTo>
                    <a:lnTo>
                      <a:pt x="2404" y="5300"/>
                    </a:lnTo>
                    <a:lnTo>
                      <a:pt x="2049" y="5831"/>
                    </a:lnTo>
                    <a:lnTo>
                      <a:pt x="1695" y="6383"/>
                    </a:lnTo>
                    <a:lnTo>
                      <a:pt x="1399" y="6954"/>
                    </a:lnTo>
                    <a:lnTo>
                      <a:pt x="1104" y="7545"/>
                    </a:lnTo>
                    <a:lnTo>
                      <a:pt x="848" y="8156"/>
                    </a:lnTo>
                    <a:lnTo>
                      <a:pt x="631" y="8766"/>
                    </a:lnTo>
                    <a:lnTo>
                      <a:pt x="454" y="9377"/>
                    </a:lnTo>
                    <a:lnTo>
                      <a:pt x="296" y="10007"/>
                    </a:lnTo>
                    <a:lnTo>
                      <a:pt x="178" y="10618"/>
                    </a:lnTo>
                    <a:lnTo>
                      <a:pt x="80" y="11248"/>
                    </a:lnTo>
                    <a:lnTo>
                      <a:pt x="20" y="11879"/>
                    </a:lnTo>
                    <a:lnTo>
                      <a:pt x="1" y="12489"/>
                    </a:lnTo>
                    <a:lnTo>
                      <a:pt x="1" y="13120"/>
                    </a:lnTo>
                    <a:lnTo>
                      <a:pt x="20" y="13730"/>
                    </a:lnTo>
                    <a:lnTo>
                      <a:pt x="99" y="14341"/>
                    </a:lnTo>
                    <a:lnTo>
                      <a:pt x="178" y="14952"/>
                    </a:lnTo>
                    <a:lnTo>
                      <a:pt x="296" y="15562"/>
                    </a:lnTo>
                    <a:lnTo>
                      <a:pt x="454" y="16153"/>
                    </a:lnTo>
                    <a:lnTo>
                      <a:pt x="631" y="16744"/>
                    </a:lnTo>
                    <a:lnTo>
                      <a:pt x="828" y="17316"/>
                    </a:lnTo>
                    <a:lnTo>
                      <a:pt x="1064" y="17887"/>
                    </a:lnTo>
                    <a:lnTo>
                      <a:pt x="1321" y="18438"/>
                    </a:lnTo>
                    <a:lnTo>
                      <a:pt x="1616" y="18990"/>
                    </a:lnTo>
                    <a:lnTo>
                      <a:pt x="1931" y="19522"/>
                    </a:lnTo>
                    <a:lnTo>
                      <a:pt x="2266" y="20034"/>
                    </a:lnTo>
                    <a:lnTo>
                      <a:pt x="2621" y="20526"/>
                    </a:lnTo>
                    <a:lnTo>
                      <a:pt x="3015" y="21019"/>
                    </a:lnTo>
                    <a:lnTo>
                      <a:pt x="3428" y="21472"/>
                    </a:lnTo>
                    <a:lnTo>
                      <a:pt x="3862" y="21925"/>
                    </a:lnTo>
                    <a:lnTo>
                      <a:pt x="4315" y="22339"/>
                    </a:lnTo>
                    <a:lnTo>
                      <a:pt x="4807" y="22752"/>
                    </a:lnTo>
                    <a:lnTo>
                      <a:pt x="5300" y="23126"/>
                    </a:lnTo>
                    <a:lnTo>
                      <a:pt x="5831" y="23501"/>
                    </a:lnTo>
                    <a:lnTo>
                      <a:pt x="6383" y="23836"/>
                    </a:lnTo>
                    <a:lnTo>
                      <a:pt x="6954" y="24131"/>
                    </a:lnTo>
                    <a:lnTo>
                      <a:pt x="7545" y="24427"/>
                    </a:lnTo>
                    <a:lnTo>
                      <a:pt x="8156" y="24683"/>
                    </a:lnTo>
                    <a:lnTo>
                      <a:pt x="8766" y="24899"/>
                    </a:lnTo>
                    <a:lnTo>
                      <a:pt x="9377" y="25077"/>
                    </a:lnTo>
                    <a:lnTo>
                      <a:pt x="10007" y="25234"/>
                    </a:lnTo>
                    <a:lnTo>
                      <a:pt x="10618" y="25352"/>
                    </a:lnTo>
                    <a:lnTo>
                      <a:pt x="11248" y="25451"/>
                    </a:lnTo>
                    <a:lnTo>
                      <a:pt x="11879" y="25510"/>
                    </a:lnTo>
                    <a:lnTo>
                      <a:pt x="12489" y="25549"/>
                    </a:lnTo>
                    <a:lnTo>
                      <a:pt x="13120" y="25530"/>
                    </a:lnTo>
                    <a:lnTo>
                      <a:pt x="13730" y="25510"/>
                    </a:lnTo>
                    <a:lnTo>
                      <a:pt x="14341" y="25451"/>
                    </a:lnTo>
                    <a:lnTo>
                      <a:pt x="14952" y="25352"/>
                    </a:lnTo>
                    <a:lnTo>
                      <a:pt x="15562" y="25234"/>
                    </a:lnTo>
                    <a:lnTo>
                      <a:pt x="16153" y="25077"/>
                    </a:lnTo>
                    <a:lnTo>
                      <a:pt x="16744" y="24899"/>
                    </a:lnTo>
                    <a:lnTo>
                      <a:pt x="17315" y="24702"/>
                    </a:lnTo>
                    <a:lnTo>
                      <a:pt x="17887" y="24466"/>
                    </a:lnTo>
                    <a:lnTo>
                      <a:pt x="18438" y="24210"/>
                    </a:lnTo>
                    <a:lnTo>
                      <a:pt x="18990" y="23934"/>
                    </a:lnTo>
                    <a:lnTo>
                      <a:pt x="19522" y="23619"/>
                    </a:lnTo>
                    <a:lnTo>
                      <a:pt x="20034" y="23284"/>
                    </a:lnTo>
                    <a:lnTo>
                      <a:pt x="20526" y="22910"/>
                    </a:lnTo>
                    <a:lnTo>
                      <a:pt x="21019" y="22536"/>
                    </a:lnTo>
                    <a:lnTo>
                      <a:pt x="21472" y="22122"/>
                    </a:lnTo>
                    <a:lnTo>
                      <a:pt x="21925" y="21669"/>
                    </a:lnTo>
                    <a:lnTo>
                      <a:pt x="22358" y="21216"/>
                    </a:lnTo>
                    <a:lnTo>
                      <a:pt x="22752" y="20743"/>
                    </a:lnTo>
                    <a:lnTo>
                      <a:pt x="23126" y="20231"/>
                    </a:lnTo>
                    <a:lnTo>
                      <a:pt x="23501" y="19699"/>
                    </a:lnTo>
                    <a:lnTo>
                      <a:pt x="23836" y="19147"/>
                    </a:lnTo>
                    <a:lnTo>
                      <a:pt x="24151" y="18576"/>
                    </a:lnTo>
                    <a:lnTo>
                      <a:pt x="24427" y="17985"/>
                    </a:lnTo>
                    <a:lnTo>
                      <a:pt x="24683" y="17375"/>
                    </a:lnTo>
                    <a:lnTo>
                      <a:pt x="24899" y="16764"/>
                    </a:lnTo>
                    <a:lnTo>
                      <a:pt x="25077" y="16153"/>
                    </a:lnTo>
                    <a:lnTo>
                      <a:pt x="25234" y="15523"/>
                    </a:lnTo>
                    <a:lnTo>
                      <a:pt x="25372" y="14912"/>
                    </a:lnTo>
                    <a:lnTo>
                      <a:pt x="25451" y="14282"/>
                    </a:lnTo>
                    <a:lnTo>
                      <a:pt x="25510" y="13671"/>
                    </a:lnTo>
                    <a:lnTo>
                      <a:pt x="25549" y="13041"/>
                    </a:lnTo>
                    <a:lnTo>
                      <a:pt x="25530" y="12411"/>
                    </a:lnTo>
                    <a:lnTo>
                      <a:pt x="25510" y="11800"/>
                    </a:lnTo>
                    <a:lnTo>
                      <a:pt x="25451" y="11189"/>
                    </a:lnTo>
                    <a:lnTo>
                      <a:pt x="25352" y="10579"/>
                    </a:lnTo>
                    <a:lnTo>
                      <a:pt x="25234" y="9968"/>
                    </a:lnTo>
                    <a:lnTo>
                      <a:pt x="25077" y="9377"/>
                    </a:lnTo>
                    <a:lnTo>
                      <a:pt x="24899" y="8786"/>
                    </a:lnTo>
                    <a:lnTo>
                      <a:pt x="24702" y="8215"/>
                    </a:lnTo>
                    <a:lnTo>
                      <a:pt x="24466" y="7644"/>
                    </a:lnTo>
                    <a:lnTo>
                      <a:pt x="24210" y="7092"/>
                    </a:lnTo>
                    <a:lnTo>
                      <a:pt x="23934" y="6541"/>
                    </a:lnTo>
                    <a:lnTo>
                      <a:pt x="23619" y="6028"/>
                    </a:lnTo>
                    <a:lnTo>
                      <a:pt x="23284" y="5497"/>
                    </a:lnTo>
                    <a:lnTo>
                      <a:pt x="22910" y="5004"/>
                    </a:lnTo>
                    <a:lnTo>
                      <a:pt x="22536" y="4531"/>
                    </a:lnTo>
                    <a:lnTo>
                      <a:pt x="22122" y="4059"/>
                    </a:lnTo>
                    <a:lnTo>
                      <a:pt x="21688" y="3606"/>
                    </a:lnTo>
                    <a:lnTo>
                      <a:pt x="21216" y="3192"/>
                    </a:lnTo>
                    <a:lnTo>
                      <a:pt x="20743" y="2778"/>
                    </a:lnTo>
                    <a:lnTo>
                      <a:pt x="20231" y="2404"/>
                    </a:lnTo>
                    <a:lnTo>
                      <a:pt x="19699" y="2030"/>
                    </a:lnTo>
                    <a:lnTo>
                      <a:pt x="19147" y="1695"/>
                    </a:lnTo>
                    <a:lnTo>
                      <a:pt x="18576" y="1399"/>
                    </a:lnTo>
                    <a:lnTo>
                      <a:pt x="17985" y="1104"/>
                    </a:lnTo>
                    <a:lnTo>
                      <a:pt x="17375" y="848"/>
                    </a:lnTo>
                    <a:lnTo>
                      <a:pt x="16764" y="631"/>
                    </a:lnTo>
                    <a:lnTo>
                      <a:pt x="16153" y="454"/>
                    </a:lnTo>
                    <a:lnTo>
                      <a:pt x="15523" y="296"/>
                    </a:lnTo>
                    <a:lnTo>
                      <a:pt x="14912" y="178"/>
                    </a:lnTo>
                    <a:lnTo>
                      <a:pt x="14282" y="80"/>
                    </a:lnTo>
                    <a:lnTo>
                      <a:pt x="13671" y="20"/>
                    </a:lnTo>
                    <a:lnTo>
                      <a:pt x="13041"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20"/>
              <p:cNvSpPr/>
              <p:nvPr/>
            </p:nvSpPr>
            <p:spPr>
              <a:xfrm>
                <a:off x="2709350" y="435575"/>
                <a:ext cx="723925" cy="723950"/>
              </a:xfrm>
              <a:custGeom>
                <a:avLst/>
                <a:gdLst/>
                <a:ahLst/>
                <a:cxnLst/>
                <a:rect l="l" t="t" r="r" b="b"/>
                <a:pathLst>
                  <a:path w="28957" h="28958" extrusionOk="0">
                    <a:moveTo>
                      <a:pt x="14754" y="1715"/>
                    </a:moveTo>
                    <a:lnTo>
                      <a:pt x="15384" y="1734"/>
                    </a:lnTo>
                    <a:lnTo>
                      <a:pt x="15995" y="1794"/>
                    </a:lnTo>
                    <a:lnTo>
                      <a:pt x="16625" y="1892"/>
                    </a:lnTo>
                    <a:lnTo>
                      <a:pt x="17236" y="2010"/>
                    </a:lnTo>
                    <a:lnTo>
                      <a:pt x="17866" y="2168"/>
                    </a:lnTo>
                    <a:lnTo>
                      <a:pt x="18477" y="2345"/>
                    </a:lnTo>
                    <a:lnTo>
                      <a:pt x="19088" y="2562"/>
                    </a:lnTo>
                    <a:lnTo>
                      <a:pt x="19698" y="2818"/>
                    </a:lnTo>
                    <a:lnTo>
                      <a:pt x="20289" y="3113"/>
                    </a:lnTo>
                    <a:lnTo>
                      <a:pt x="20860" y="3409"/>
                    </a:lnTo>
                    <a:lnTo>
                      <a:pt x="21412" y="3744"/>
                    </a:lnTo>
                    <a:lnTo>
                      <a:pt x="21944" y="4118"/>
                    </a:lnTo>
                    <a:lnTo>
                      <a:pt x="22456" y="4492"/>
                    </a:lnTo>
                    <a:lnTo>
                      <a:pt x="22929" y="4906"/>
                    </a:lnTo>
                    <a:lnTo>
                      <a:pt x="23401" y="5320"/>
                    </a:lnTo>
                    <a:lnTo>
                      <a:pt x="23835" y="5773"/>
                    </a:lnTo>
                    <a:lnTo>
                      <a:pt x="24249" y="6245"/>
                    </a:lnTo>
                    <a:lnTo>
                      <a:pt x="24623" y="6718"/>
                    </a:lnTo>
                    <a:lnTo>
                      <a:pt x="24997" y="7211"/>
                    </a:lnTo>
                    <a:lnTo>
                      <a:pt x="25332" y="7742"/>
                    </a:lnTo>
                    <a:lnTo>
                      <a:pt x="25647" y="8255"/>
                    </a:lnTo>
                    <a:lnTo>
                      <a:pt x="25923" y="8806"/>
                    </a:lnTo>
                    <a:lnTo>
                      <a:pt x="26179" y="9358"/>
                    </a:lnTo>
                    <a:lnTo>
                      <a:pt x="26415" y="9929"/>
                    </a:lnTo>
                    <a:lnTo>
                      <a:pt x="26612" y="10500"/>
                    </a:lnTo>
                    <a:lnTo>
                      <a:pt x="26790" y="11091"/>
                    </a:lnTo>
                    <a:lnTo>
                      <a:pt x="26947" y="11682"/>
                    </a:lnTo>
                    <a:lnTo>
                      <a:pt x="27065" y="12293"/>
                    </a:lnTo>
                    <a:lnTo>
                      <a:pt x="27164" y="12903"/>
                    </a:lnTo>
                    <a:lnTo>
                      <a:pt x="27223" y="13514"/>
                    </a:lnTo>
                    <a:lnTo>
                      <a:pt x="27243" y="14125"/>
                    </a:lnTo>
                    <a:lnTo>
                      <a:pt x="27262" y="14755"/>
                    </a:lnTo>
                    <a:lnTo>
                      <a:pt x="27223" y="15385"/>
                    </a:lnTo>
                    <a:lnTo>
                      <a:pt x="27164" y="15996"/>
                    </a:lnTo>
                    <a:lnTo>
                      <a:pt x="27085" y="16626"/>
                    </a:lnTo>
                    <a:lnTo>
                      <a:pt x="26947" y="17237"/>
                    </a:lnTo>
                    <a:lnTo>
                      <a:pt x="26790" y="17867"/>
                    </a:lnTo>
                    <a:lnTo>
                      <a:pt x="26612" y="18478"/>
                    </a:lnTo>
                    <a:lnTo>
                      <a:pt x="26396" y="19089"/>
                    </a:lnTo>
                    <a:lnTo>
                      <a:pt x="26140" y="19699"/>
                    </a:lnTo>
                    <a:lnTo>
                      <a:pt x="25864" y="20290"/>
                    </a:lnTo>
                    <a:lnTo>
                      <a:pt x="25549" y="20861"/>
                    </a:lnTo>
                    <a:lnTo>
                      <a:pt x="25214" y="21413"/>
                    </a:lnTo>
                    <a:lnTo>
                      <a:pt x="24839" y="21945"/>
                    </a:lnTo>
                    <a:lnTo>
                      <a:pt x="24465" y="22457"/>
                    </a:lnTo>
                    <a:lnTo>
                      <a:pt x="24071" y="22930"/>
                    </a:lnTo>
                    <a:lnTo>
                      <a:pt x="23638" y="23383"/>
                    </a:lnTo>
                    <a:lnTo>
                      <a:pt x="23185" y="23836"/>
                    </a:lnTo>
                    <a:lnTo>
                      <a:pt x="22732" y="24250"/>
                    </a:lnTo>
                    <a:lnTo>
                      <a:pt x="22239" y="24624"/>
                    </a:lnTo>
                    <a:lnTo>
                      <a:pt x="21747" y="24998"/>
                    </a:lnTo>
                    <a:lnTo>
                      <a:pt x="21235" y="25333"/>
                    </a:lnTo>
                    <a:lnTo>
                      <a:pt x="20703" y="25648"/>
                    </a:lnTo>
                    <a:lnTo>
                      <a:pt x="20151" y="25924"/>
                    </a:lnTo>
                    <a:lnTo>
                      <a:pt x="19600" y="26180"/>
                    </a:lnTo>
                    <a:lnTo>
                      <a:pt x="19028" y="26416"/>
                    </a:lnTo>
                    <a:lnTo>
                      <a:pt x="18457" y="26613"/>
                    </a:lnTo>
                    <a:lnTo>
                      <a:pt x="17866" y="26791"/>
                    </a:lnTo>
                    <a:lnTo>
                      <a:pt x="17275" y="26948"/>
                    </a:lnTo>
                    <a:lnTo>
                      <a:pt x="16665" y="27066"/>
                    </a:lnTo>
                    <a:lnTo>
                      <a:pt x="16054" y="27165"/>
                    </a:lnTo>
                    <a:lnTo>
                      <a:pt x="15443" y="27224"/>
                    </a:lnTo>
                    <a:lnTo>
                      <a:pt x="14833" y="27244"/>
                    </a:lnTo>
                    <a:lnTo>
                      <a:pt x="14202" y="27263"/>
                    </a:lnTo>
                    <a:lnTo>
                      <a:pt x="13592" y="27224"/>
                    </a:lnTo>
                    <a:lnTo>
                      <a:pt x="12961" y="27165"/>
                    </a:lnTo>
                    <a:lnTo>
                      <a:pt x="12331" y="27066"/>
                    </a:lnTo>
                    <a:lnTo>
                      <a:pt x="11720" y="26948"/>
                    </a:lnTo>
                    <a:lnTo>
                      <a:pt x="11090" y="26791"/>
                    </a:lnTo>
                    <a:lnTo>
                      <a:pt x="10479" y="26613"/>
                    </a:lnTo>
                    <a:lnTo>
                      <a:pt x="9869" y="26397"/>
                    </a:lnTo>
                    <a:lnTo>
                      <a:pt x="9258" y="26141"/>
                    </a:lnTo>
                    <a:lnTo>
                      <a:pt x="8667" y="25845"/>
                    </a:lnTo>
                    <a:lnTo>
                      <a:pt x="8096" y="25550"/>
                    </a:lnTo>
                    <a:lnTo>
                      <a:pt x="7544" y="25215"/>
                    </a:lnTo>
                    <a:lnTo>
                      <a:pt x="7013" y="24840"/>
                    </a:lnTo>
                    <a:lnTo>
                      <a:pt x="6520" y="24466"/>
                    </a:lnTo>
                    <a:lnTo>
                      <a:pt x="6028" y="24053"/>
                    </a:lnTo>
                    <a:lnTo>
                      <a:pt x="5575" y="23639"/>
                    </a:lnTo>
                    <a:lnTo>
                      <a:pt x="5141" y="23186"/>
                    </a:lnTo>
                    <a:lnTo>
                      <a:pt x="4728" y="22733"/>
                    </a:lnTo>
                    <a:lnTo>
                      <a:pt x="4334" y="22240"/>
                    </a:lnTo>
                    <a:lnTo>
                      <a:pt x="3979" y="21748"/>
                    </a:lnTo>
                    <a:lnTo>
                      <a:pt x="3644" y="21236"/>
                    </a:lnTo>
                    <a:lnTo>
                      <a:pt x="3329" y="20704"/>
                    </a:lnTo>
                    <a:lnTo>
                      <a:pt x="3034" y="20152"/>
                    </a:lnTo>
                    <a:lnTo>
                      <a:pt x="2777" y="19601"/>
                    </a:lnTo>
                    <a:lnTo>
                      <a:pt x="2541" y="19030"/>
                    </a:lnTo>
                    <a:lnTo>
                      <a:pt x="2344" y="18458"/>
                    </a:lnTo>
                    <a:lnTo>
                      <a:pt x="2167" y="17867"/>
                    </a:lnTo>
                    <a:lnTo>
                      <a:pt x="2009" y="17276"/>
                    </a:lnTo>
                    <a:lnTo>
                      <a:pt x="1891" y="16666"/>
                    </a:lnTo>
                    <a:lnTo>
                      <a:pt x="1812" y="16055"/>
                    </a:lnTo>
                    <a:lnTo>
                      <a:pt x="1733" y="15444"/>
                    </a:lnTo>
                    <a:lnTo>
                      <a:pt x="1714" y="14834"/>
                    </a:lnTo>
                    <a:lnTo>
                      <a:pt x="1714" y="14203"/>
                    </a:lnTo>
                    <a:lnTo>
                      <a:pt x="1733" y="13593"/>
                    </a:lnTo>
                    <a:lnTo>
                      <a:pt x="1793" y="12962"/>
                    </a:lnTo>
                    <a:lnTo>
                      <a:pt x="1891" y="12332"/>
                    </a:lnTo>
                    <a:lnTo>
                      <a:pt x="2009" y="11721"/>
                    </a:lnTo>
                    <a:lnTo>
                      <a:pt x="2167" y="11091"/>
                    </a:lnTo>
                    <a:lnTo>
                      <a:pt x="2344" y="10480"/>
                    </a:lnTo>
                    <a:lnTo>
                      <a:pt x="2561" y="9870"/>
                    </a:lnTo>
                    <a:lnTo>
                      <a:pt x="2817" y="9259"/>
                    </a:lnTo>
                    <a:lnTo>
                      <a:pt x="3112" y="8668"/>
                    </a:lnTo>
                    <a:lnTo>
                      <a:pt x="3408" y="8097"/>
                    </a:lnTo>
                    <a:lnTo>
                      <a:pt x="3762" y="7545"/>
                    </a:lnTo>
                    <a:lnTo>
                      <a:pt x="4117" y="7014"/>
                    </a:lnTo>
                    <a:lnTo>
                      <a:pt x="4491" y="6521"/>
                    </a:lnTo>
                    <a:lnTo>
                      <a:pt x="4905" y="6029"/>
                    </a:lnTo>
                    <a:lnTo>
                      <a:pt x="5319" y="5576"/>
                    </a:lnTo>
                    <a:lnTo>
                      <a:pt x="5772" y="5142"/>
                    </a:lnTo>
                    <a:lnTo>
                      <a:pt x="6244" y="4729"/>
                    </a:lnTo>
                    <a:lnTo>
                      <a:pt x="6717" y="4335"/>
                    </a:lnTo>
                    <a:lnTo>
                      <a:pt x="7210" y="3980"/>
                    </a:lnTo>
                    <a:lnTo>
                      <a:pt x="7741" y="3625"/>
                    </a:lnTo>
                    <a:lnTo>
                      <a:pt x="8254" y="3330"/>
                    </a:lnTo>
                    <a:lnTo>
                      <a:pt x="8805" y="3035"/>
                    </a:lnTo>
                    <a:lnTo>
                      <a:pt x="9357" y="2778"/>
                    </a:lnTo>
                    <a:lnTo>
                      <a:pt x="9928" y="2542"/>
                    </a:lnTo>
                    <a:lnTo>
                      <a:pt x="10499" y="2345"/>
                    </a:lnTo>
                    <a:lnTo>
                      <a:pt x="11090" y="2168"/>
                    </a:lnTo>
                    <a:lnTo>
                      <a:pt x="11681" y="2010"/>
                    </a:lnTo>
                    <a:lnTo>
                      <a:pt x="12292" y="1892"/>
                    </a:lnTo>
                    <a:lnTo>
                      <a:pt x="12902" y="1813"/>
                    </a:lnTo>
                    <a:lnTo>
                      <a:pt x="13513" y="1734"/>
                    </a:lnTo>
                    <a:lnTo>
                      <a:pt x="14124" y="1715"/>
                    </a:lnTo>
                    <a:close/>
                    <a:moveTo>
                      <a:pt x="14084" y="1"/>
                    </a:moveTo>
                    <a:lnTo>
                      <a:pt x="13375" y="40"/>
                    </a:lnTo>
                    <a:lnTo>
                      <a:pt x="12686" y="99"/>
                    </a:lnTo>
                    <a:lnTo>
                      <a:pt x="11996" y="218"/>
                    </a:lnTo>
                    <a:lnTo>
                      <a:pt x="11307" y="356"/>
                    </a:lnTo>
                    <a:lnTo>
                      <a:pt x="10637" y="513"/>
                    </a:lnTo>
                    <a:lnTo>
                      <a:pt x="9967" y="710"/>
                    </a:lnTo>
                    <a:lnTo>
                      <a:pt x="9317" y="947"/>
                    </a:lnTo>
                    <a:lnTo>
                      <a:pt x="8667" y="1222"/>
                    </a:lnTo>
                    <a:lnTo>
                      <a:pt x="8037" y="1498"/>
                    </a:lnTo>
                    <a:lnTo>
                      <a:pt x="7426" y="1833"/>
                    </a:lnTo>
                    <a:lnTo>
                      <a:pt x="6835" y="2188"/>
                    </a:lnTo>
                    <a:lnTo>
                      <a:pt x="6244" y="2562"/>
                    </a:lnTo>
                    <a:lnTo>
                      <a:pt x="5673" y="2975"/>
                    </a:lnTo>
                    <a:lnTo>
                      <a:pt x="5141" y="3409"/>
                    </a:lnTo>
                    <a:lnTo>
                      <a:pt x="4609" y="3882"/>
                    </a:lnTo>
                    <a:lnTo>
                      <a:pt x="4097" y="4374"/>
                    </a:lnTo>
                    <a:lnTo>
                      <a:pt x="3624" y="4906"/>
                    </a:lnTo>
                    <a:lnTo>
                      <a:pt x="3152" y="5438"/>
                    </a:lnTo>
                    <a:lnTo>
                      <a:pt x="2718" y="6009"/>
                    </a:lnTo>
                    <a:lnTo>
                      <a:pt x="2324" y="6620"/>
                    </a:lnTo>
                    <a:lnTo>
                      <a:pt x="1930" y="7250"/>
                    </a:lnTo>
                    <a:lnTo>
                      <a:pt x="1576" y="7880"/>
                    </a:lnTo>
                    <a:lnTo>
                      <a:pt x="1261" y="8570"/>
                    </a:lnTo>
                    <a:lnTo>
                      <a:pt x="985" y="9259"/>
                    </a:lnTo>
                    <a:lnTo>
                      <a:pt x="729" y="9949"/>
                    </a:lnTo>
                    <a:lnTo>
                      <a:pt x="512" y="10638"/>
                    </a:lnTo>
                    <a:lnTo>
                      <a:pt x="335" y="11347"/>
                    </a:lnTo>
                    <a:lnTo>
                      <a:pt x="197" y="12056"/>
                    </a:lnTo>
                    <a:lnTo>
                      <a:pt x="98" y="12765"/>
                    </a:lnTo>
                    <a:lnTo>
                      <a:pt x="39" y="13475"/>
                    </a:lnTo>
                    <a:lnTo>
                      <a:pt x="0" y="14164"/>
                    </a:lnTo>
                    <a:lnTo>
                      <a:pt x="0" y="14873"/>
                    </a:lnTo>
                    <a:lnTo>
                      <a:pt x="39" y="15582"/>
                    </a:lnTo>
                    <a:lnTo>
                      <a:pt x="98" y="16272"/>
                    </a:lnTo>
                    <a:lnTo>
                      <a:pt x="217" y="16961"/>
                    </a:lnTo>
                    <a:lnTo>
                      <a:pt x="355" y="17651"/>
                    </a:lnTo>
                    <a:lnTo>
                      <a:pt x="512" y="18320"/>
                    </a:lnTo>
                    <a:lnTo>
                      <a:pt x="709" y="18990"/>
                    </a:lnTo>
                    <a:lnTo>
                      <a:pt x="946" y="19640"/>
                    </a:lnTo>
                    <a:lnTo>
                      <a:pt x="1221" y="20290"/>
                    </a:lnTo>
                    <a:lnTo>
                      <a:pt x="1497" y="20921"/>
                    </a:lnTo>
                    <a:lnTo>
                      <a:pt x="1832" y="21531"/>
                    </a:lnTo>
                    <a:lnTo>
                      <a:pt x="2187" y="22142"/>
                    </a:lnTo>
                    <a:lnTo>
                      <a:pt x="2561" y="22713"/>
                    </a:lnTo>
                    <a:lnTo>
                      <a:pt x="2974" y="23284"/>
                    </a:lnTo>
                    <a:lnTo>
                      <a:pt x="3408" y="23836"/>
                    </a:lnTo>
                    <a:lnTo>
                      <a:pt x="3881" y="24348"/>
                    </a:lnTo>
                    <a:lnTo>
                      <a:pt x="4373" y="24860"/>
                    </a:lnTo>
                    <a:lnTo>
                      <a:pt x="4905" y="25353"/>
                    </a:lnTo>
                    <a:lnTo>
                      <a:pt x="5437" y="25806"/>
                    </a:lnTo>
                    <a:lnTo>
                      <a:pt x="6028" y="26239"/>
                    </a:lnTo>
                    <a:lnTo>
                      <a:pt x="6619" y="26653"/>
                    </a:lnTo>
                    <a:lnTo>
                      <a:pt x="7249" y="27027"/>
                    </a:lnTo>
                    <a:lnTo>
                      <a:pt x="7899" y="27382"/>
                    </a:lnTo>
                    <a:lnTo>
                      <a:pt x="8569" y="27697"/>
                    </a:lnTo>
                    <a:lnTo>
                      <a:pt x="9258" y="27992"/>
                    </a:lnTo>
                    <a:lnTo>
                      <a:pt x="9948" y="28229"/>
                    </a:lnTo>
                    <a:lnTo>
                      <a:pt x="10637" y="28445"/>
                    </a:lnTo>
                    <a:lnTo>
                      <a:pt x="11346" y="28623"/>
                    </a:lnTo>
                    <a:lnTo>
                      <a:pt x="12055" y="28760"/>
                    </a:lnTo>
                    <a:lnTo>
                      <a:pt x="12764" y="28859"/>
                    </a:lnTo>
                    <a:lnTo>
                      <a:pt x="13474" y="28938"/>
                    </a:lnTo>
                    <a:lnTo>
                      <a:pt x="14163" y="28957"/>
                    </a:lnTo>
                    <a:lnTo>
                      <a:pt x="14872" y="28957"/>
                    </a:lnTo>
                    <a:lnTo>
                      <a:pt x="15581" y="28918"/>
                    </a:lnTo>
                    <a:lnTo>
                      <a:pt x="16271" y="28859"/>
                    </a:lnTo>
                    <a:lnTo>
                      <a:pt x="16960" y="28760"/>
                    </a:lnTo>
                    <a:lnTo>
                      <a:pt x="17650" y="28623"/>
                    </a:lnTo>
                    <a:lnTo>
                      <a:pt x="18319" y="28445"/>
                    </a:lnTo>
                    <a:lnTo>
                      <a:pt x="18989" y="28248"/>
                    </a:lnTo>
                    <a:lnTo>
                      <a:pt x="19639" y="28012"/>
                    </a:lnTo>
                    <a:lnTo>
                      <a:pt x="20289" y="27756"/>
                    </a:lnTo>
                    <a:lnTo>
                      <a:pt x="20920" y="27460"/>
                    </a:lnTo>
                    <a:lnTo>
                      <a:pt x="21530" y="27125"/>
                    </a:lnTo>
                    <a:lnTo>
                      <a:pt x="22141" y="26771"/>
                    </a:lnTo>
                    <a:lnTo>
                      <a:pt x="22712" y="26397"/>
                    </a:lnTo>
                    <a:lnTo>
                      <a:pt x="23283" y="25983"/>
                    </a:lnTo>
                    <a:lnTo>
                      <a:pt x="23835" y="25550"/>
                    </a:lnTo>
                    <a:lnTo>
                      <a:pt x="24347" y="25077"/>
                    </a:lnTo>
                    <a:lnTo>
                      <a:pt x="24859" y="24584"/>
                    </a:lnTo>
                    <a:lnTo>
                      <a:pt x="25352" y="24072"/>
                    </a:lnTo>
                    <a:lnTo>
                      <a:pt x="25805" y="23521"/>
                    </a:lnTo>
                    <a:lnTo>
                      <a:pt x="26238" y="22949"/>
                    </a:lnTo>
                    <a:lnTo>
                      <a:pt x="26652" y="22339"/>
                    </a:lnTo>
                    <a:lnTo>
                      <a:pt x="27026" y="21728"/>
                    </a:lnTo>
                    <a:lnTo>
                      <a:pt x="27381" y="21078"/>
                    </a:lnTo>
                    <a:lnTo>
                      <a:pt x="27696" y="20408"/>
                    </a:lnTo>
                    <a:lnTo>
                      <a:pt x="27991" y="19719"/>
                    </a:lnTo>
                    <a:lnTo>
                      <a:pt x="28228" y="19010"/>
                    </a:lnTo>
                    <a:lnTo>
                      <a:pt x="28444" y="18320"/>
                    </a:lnTo>
                    <a:lnTo>
                      <a:pt x="28622" y="17611"/>
                    </a:lnTo>
                    <a:lnTo>
                      <a:pt x="28759" y="16902"/>
                    </a:lnTo>
                    <a:lnTo>
                      <a:pt x="28858" y="16213"/>
                    </a:lnTo>
                    <a:lnTo>
                      <a:pt x="28937" y="15504"/>
                    </a:lnTo>
                    <a:lnTo>
                      <a:pt x="28956" y="14794"/>
                    </a:lnTo>
                    <a:lnTo>
                      <a:pt x="28956" y="14085"/>
                    </a:lnTo>
                    <a:lnTo>
                      <a:pt x="28917" y="13376"/>
                    </a:lnTo>
                    <a:lnTo>
                      <a:pt x="28858" y="12687"/>
                    </a:lnTo>
                    <a:lnTo>
                      <a:pt x="28759" y="11997"/>
                    </a:lnTo>
                    <a:lnTo>
                      <a:pt x="28622" y="11308"/>
                    </a:lnTo>
                    <a:lnTo>
                      <a:pt x="28444" y="10638"/>
                    </a:lnTo>
                    <a:lnTo>
                      <a:pt x="28247" y="9968"/>
                    </a:lnTo>
                    <a:lnTo>
                      <a:pt x="28011" y="9318"/>
                    </a:lnTo>
                    <a:lnTo>
                      <a:pt x="27755" y="8668"/>
                    </a:lnTo>
                    <a:lnTo>
                      <a:pt x="27459" y="8038"/>
                    </a:lnTo>
                    <a:lnTo>
                      <a:pt x="27124" y="7427"/>
                    </a:lnTo>
                    <a:lnTo>
                      <a:pt x="26770" y="6836"/>
                    </a:lnTo>
                    <a:lnTo>
                      <a:pt x="26396" y="6245"/>
                    </a:lnTo>
                    <a:lnTo>
                      <a:pt x="25982" y="5674"/>
                    </a:lnTo>
                    <a:lnTo>
                      <a:pt x="25549" y="5142"/>
                    </a:lnTo>
                    <a:lnTo>
                      <a:pt x="25076" y="4610"/>
                    </a:lnTo>
                    <a:lnTo>
                      <a:pt x="24583" y="4098"/>
                    </a:lnTo>
                    <a:lnTo>
                      <a:pt x="24071" y="3625"/>
                    </a:lnTo>
                    <a:lnTo>
                      <a:pt x="23520" y="3153"/>
                    </a:lnTo>
                    <a:lnTo>
                      <a:pt x="22948" y="2719"/>
                    </a:lnTo>
                    <a:lnTo>
                      <a:pt x="22338" y="2325"/>
                    </a:lnTo>
                    <a:lnTo>
                      <a:pt x="21727" y="1931"/>
                    </a:lnTo>
                    <a:lnTo>
                      <a:pt x="21077" y="1577"/>
                    </a:lnTo>
                    <a:lnTo>
                      <a:pt x="20407" y="1262"/>
                    </a:lnTo>
                    <a:lnTo>
                      <a:pt x="19718" y="966"/>
                    </a:lnTo>
                    <a:lnTo>
                      <a:pt x="19009" y="730"/>
                    </a:lnTo>
                    <a:lnTo>
                      <a:pt x="18319" y="513"/>
                    </a:lnTo>
                    <a:lnTo>
                      <a:pt x="17610" y="336"/>
                    </a:lnTo>
                    <a:lnTo>
                      <a:pt x="16901" y="198"/>
                    </a:lnTo>
                    <a:lnTo>
                      <a:pt x="16212" y="99"/>
                    </a:lnTo>
                    <a:lnTo>
                      <a:pt x="15502" y="21"/>
                    </a:lnTo>
                    <a:lnTo>
                      <a:pt x="14793"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20"/>
              <p:cNvSpPr/>
              <p:nvPr/>
            </p:nvSpPr>
            <p:spPr>
              <a:xfrm>
                <a:off x="2506450" y="484825"/>
                <a:ext cx="1115425" cy="701775"/>
              </a:xfrm>
              <a:custGeom>
                <a:avLst/>
                <a:gdLst/>
                <a:ahLst/>
                <a:cxnLst/>
                <a:rect l="l" t="t" r="r" b="b"/>
                <a:pathLst>
                  <a:path w="44617" h="28071" extrusionOk="0">
                    <a:moveTo>
                      <a:pt x="44065" y="1"/>
                    </a:moveTo>
                    <a:lnTo>
                      <a:pt x="43021" y="592"/>
                    </a:lnTo>
                    <a:lnTo>
                      <a:pt x="43100" y="769"/>
                    </a:lnTo>
                    <a:lnTo>
                      <a:pt x="43179" y="946"/>
                    </a:lnTo>
                    <a:lnTo>
                      <a:pt x="43258" y="1124"/>
                    </a:lnTo>
                    <a:lnTo>
                      <a:pt x="43297" y="1321"/>
                    </a:lnTo>
                    <a:lnTo>
                      <a:pt x="43356" y="1518"/>
                    </a:lnTo>
                    <a:lnTo>
                      <a:pt x="43376" y="1734"/>
                    </a:lnTo>
                    <a:lnTo>
                      <a:pt x="43396" y="1951"/>
                    </a:lnTo>
                    <a:lnTo>
                      <a:pt x="43396" y="2168"/>
                    </a:lnTo>
                    <a:lnTo>
                      <a:pt x="43396" y="2562"/>
                    </a:lnTo>
                    <a:lnTo>
                      <a:pt x="43336" y="2975"/>
                    </a:lnTo>
                    <a:lnTo>
                      <a:pt x="43238" y="3428"/>
                    </a:lnTo>
                    <a:lnTo>
                      <a:pt x="43100" y="3881"/>
                    </a:lnTo>
                    <a:lnTo>
                      <a:pt x="42962" y="4295"/>
                    </a:lnTo>
                    <a:lnTo>
                      <a:pt x="42785" y="4728"/>
                    </a:lnTo>
                    <a:lnTo>
                      <a:pt x="42588" y="5181"/>
                    </a:lnTo>
                    <a:lnTo>
                      <a:pt x="42351" y="5635"/>
                    </a:lnTo>
                    <a:lnTo>
                      <a:pt x="42095" y="6088"/>
                    </a:lnTo>
                    <a:lnTo>
                      <a:pt x="41800" y="6560"/>
                    </a:lnTo>
                    <a:lnTo>
                      <a:pt x="41485" y="7053"/>
                    </a:lnTo>
                    <a:lnTo>
                      <a:pt x="41150" y="7545"/>
                    </a:lnTo>
                    <a:lnTo>
                      <a:pt x="40598" y="8294"/>
                    </a:lnTo>
                    <a:lnTo>
                      <a:pt x="39968" y="9042"/>
                    </a:lnTo>
                    <a:lnTo>
                      <a:pt x="39298" y="9830"/>
                    </a:lnTo>
                    <a:lnTo>
                      <a:pt x="38569" y="10598"/>
                    </a:lnTo>
                    <a:lnTo>
                      <a:pt x="37801" y="11406"/>
                    </a:lnTo>
                    <a:lnTo>
                      <a:pt x="36974" y="12194"/>
                    </a:lnTo>
                    <a:lnTo>
                      <a:pt x="36087" y="13002"/>
                    </a:lnTo>
                    <a:lnTo>
                      <a:pt x="35162" y="13790"/>
                    </a:lnTo>
                    <a:lnTo>
                      <a:pt x="34196" y="14597"/>
                    </a:lnTo>
                    <a:lnTo>
                      <a:pt x="33172" y="15385"/>
                    </a:lnTo>
                    <a:lnTo>
                      <a:pt x="32108" y="16173"/>
                    </a:lnTo>
                    <a:lnTo>
                      <a:pt x="31005" y="16961"/>
                    </a:lnTo>
                    <a:lnTo>
                      <a:pt x="29883" y="17749"/>
                    </a:lnTo>
                    <a:lnTo>
                      <a:pt x="28701" y="18497"/>
                    </a:lnTo>
                    <a:lnTo>
                      <a:pt x="27479" y="19266"/>
                    </a:lnTo>
                    <a:lnTo>
                      <a:pt x="26238" y="19995"/>
                    </a:lnTo>
                    <a:lnTo>
                      <a:pt x="24879" y="20763"/>
                    </a:lnTo>
                    <a:lnTo>
                      <a:pt x="23500" y="21492"/>
                    </a:lnTo>
                    <a:lnTo>
                      <a:pt x="22141" y="22181"/>
                    </a:lnTo>
                    <a:lnTo>
                      <a:pt x="20762" y="22831"/>
                    </a:lnTo>
                    <a:lnTo>
                      <a:pt x="19403" y="23442"/>
                    </a:lnTo>
                    <a:lnTo>
                      <a:pt x="18044" y="24013"/>
                    </a:lnTo>
                    <a:lnTo>
                      <a:pt x="16704" y="24545"/>
                    </a:lnTo>
                    <a:lnTo>
                      <a:pt x="15404" y="25018"/>
                    </a:lnTo>
                    <a:lnTo>
                      <a:pt x="14104" y="25431"/>
                    </a:lnTo>
                    <a:lnTo>
                      <a:pt x="12844" y="25806"/>
                    </a:lnTo>
                    <a:lnTo>
                      <a:pt x="11622" y="26121"/>
                    </a:lnTo>
                    <a:lnTo>
                      <a:pt x="10440" y="26396"/>
                    </a:lnTo>
                    <a:lnTo>
                      <a:pt x="9869" y="26495"/>
                    </a:lnTo>
                    <a:lnTo>
                      <a:pt x="9298" y="26593"/>
                    </a:lnTo>
                    <a:lnTo>
                      <a:pt x="8746" y="26692"/>
                    </a:lnTo>
                    <a:lnTo>
                      <a:pt x="8195" y="26751"/>
                    </a:lnTo>
                    <a:lnTo>
                      <a:pt x="7683" y="26810"/>
                    </a:lnTo>
                    <a:lnTo>
                      <a:pt x="7170" y="26850"/>
                    </a:lnTo>
                    <a:lnTo>
                      <a:pt x="6678" y="26869"/>
                    </a:lnTo>
                    <a:lnTo>
                      <a:pt x="5713" y="26869"/>
                    </a:lnTo>
                    <a:lnTo>
                      <a:pt x="5260" y="26850"/>
                    </a:lnTo>
                    <a:lnTo>
                      <a:pt x="4807" y="26790"/>
                    </a:lnTo>
                    <a:lnTo>
                      <a:pt x="4393" y="26751"/>
                    </a:lnTo>
                    <a:lnTo>
                      <a:pt x="3999" y="26672"/>
                    </a:lnTo>
                    <a:lnTo>
                      <a:pt x="3605" y="26574"/>
                    </a:lnTo>
                    <a:lnTo>
                      <a:pt x="3251" y="26475"/>
                    </a:lnTo>
                    <a:lnTo>
                      <a:pt x="2916" y="26357"/>
                    </a:lnTo>
                    <a:lnTo>
                      <a:pt x="2601" y="26219"/>
                    </a:lnTo>
                    <a:lnTo>
                      <a:pt x="2325" y="26062"/>
                    </a:lnTo>
                    <a:lnTo>
                      <a:pt x="2049" y="25884"/>
                    </a:lnTo>
                    <a:lnTo>
                      <a:pt x="1813" y="25707"/>
                    </a:lnTo>
                    <a:lnTo>
                      <a:pt x="1576" y="25510"/>
                    </a:lnTo>
                    <a:lnTo>
                      <a:pt x="1379" y="25293"/>
                    </a:lnTo>
                    <a:lnTo>
                      <a:pt x="1202" y="25077"/>
                    </a:lnTo>
                    <a:lnTo>
                      <a:pt x="1044" y="24821"/>
                    </a:lnTo>
                    <a:lnTo>
                      <a:pt x="0" y="25431"/>
                    </a:lnTo>
                    <a:lnTo>
                      <a:pt x="217" y="25766"/>
                    </a:lnTo>
                    <a:lnTo>
                      <a:pt x="473" y="26081"/>
                    </a:lnTo>
                    <a:lnTo>
                      <a:pt x="749" y="26377"/>
                    </a:lnTo>
                    <a:lnTo>
                      <a:pt x="1044" y="26653"/>
                    </a:lnTo>
                    <a:lnTo>
                      <a:pt x="1281" y="26830"/>
                    </a:lnTo>
                    <a:lnTo>
                      <a:pt x="1537" y="27007"/>
                    </a:lnTo>
                    <a:lnTo>
                      <a:pt x="1813" y="27165"/>
                    </a:lnTo>
                    <a:lnTo>
                      <a:pt x="2088" y="27303"/>
                    </a:lnTo>
                    <a:lnTo>
                      <a:pt x="2384" y="27421"/>
                    </a:lnTo>
                    <a:lnTo>
                      <a:pt x="2679" y="27539"/>
                    </a:lnTo>
                    <a:lnTo>
                      <a:pt x="2994" y="27657"/>
                    </a:lnTo>
                    <a:lnTo>
                      <a:pt x="3310" y="27736"/>
                    </a:lnTo>
                    <a:lnTo>
                      <a:pt x="3625" y="27815"/>
                    </a:lnTo>
                    <a:lnTo>
                      <a:pt x="3979" y="27894"/>
                    </a:lnTo>
                    <a:lnTo>
                      <a:pt x="4314" y="27953"/>
                    </a:lnTo>
                    <a:lnTo>
                      <a:pt x="4669" y="27992"/>
                    </a:lnTo>
                    <a:lnTo>
                      <a:pt x="5417" y="28051"/>
                    </a:lnTo>
                    <a:lnTo>
                      <a:pt x="6186" y="28071"/>
                    </a:lnTo>
                    <a:lnTo>
                      <a:pt x="6717" y="28071"/>
                    </a:lnTo>
                    <a:lnTo>
                      <a:pt x="7249" y="28051"/>
                    </a:lnTo>
                    <a:lnTo>
                      <a:pt x="7781" y="28012"/>
                    </a:lnTo>
                    <a:lnTo>
                      <a:pt x="8333" y="27953"/>
                    </a:lnTo>
                    <a:lnTo>
                      <a:pt x="8904" y="27874"/>
                    </a:lnTo>
                    <a:lnTo>
                      <a:pt x="9495" y="27795"/>
                    </a:lnTo>
                    <a:lnTo>
                      <a:pt x="10086" y="27697"/>
                    </a:lnTo>
                    <a:lnTo>
                      <a:pt x="10677" y="27578"/>
                    </a:lnTo>
                    <a:lnTo>
                      <a:pt x="11603" y="27362"/>
                    </a:lnTo>
                    <a:lnTo>
                      <a:pt x="12528" y="27145"/>
                    </a:lnTo>
                    <a:lnTo>
                      <a:pt x="13494" y="26869"/>
                    </a:lnTo>
                    <a:lnTo>
                      <a:pt x="14459" y="26574"/>
                    </a:lnTo>
                    <a:lnTo>
                      <a:pt x="15463" y="26259"/>
                    </a:lnTo>
                    <a:lnTo>
                      <a:pt x="16468" y="25904"/>
                    </a:lnTo>
                    <a:lnTo>
                      <a:pt x="17473" y="25530"/>
                    </a:lnTo>
                    <a:lnTo>
                      <a:pt x="18497" y="25136"/>
                    </a:lnTo>
                    <a:lnTo>
                      <a:pt x="19541" y="24702"/>
                    </a:lnTo>
                    <a:lnTo>
                      <a:pt x="20565" y="24249"/>
                    </a:lnTo>
                    <a:lnTo>
                      <a:pt x="21609" y="23777"/>
                    </a:lnTo>
                    <a:lnTo>
                      <a:pt x="22653" y="23264"/>
                    </a:lnTo>
                    <a:lnTo>
                      <a:pt x="23717" y="22752"/>
                    </a:lnTo>
                    <a:lnTo>
                      <a:pt x="24761" y="22201"/>
                    </a:lnTo>
                    <a:lnTo>
                      <a:pt x="25805" y="21630"/>
                    </a:lnTo>
                    <a:lnTo>
                      <a:pt x="26849" y="21039"/>
                    </a:lnTo>
                    <a:lnTo>
                      <a:pt x="27814" y="20467"/>
                    </a:lnTo>
                    <a:lnTo>
                      <a:pt x="28760" y="19896"/>
                    </a:lnTo>
                    <a:lnTo>
                      <a:pt x="29686" y="19305"/>
                    </a:lnTo>
                    <a:lnTo>
                      <a:pt x="30592" y="18714"/>
                    </a:lnTo>
                    <a:lnTo>
                      <a:pt x="31478" y="18104"/>
                    </a:lnTo>
                    <a:lnTo>
                      <a:pt x="32345" y="17493"/>
                    </a:lnTo>
                    <a:lnTo>
                      <a:pt x="33192" y="16882"/>
                    </a:lnTo>
                    <a:lnTo>
                      <a:pt x="33999" y="16272"/>
                    </a:lnTo>
                    <a:lnTo>
                      <a:pt x="34787" y="15641"/>
                    </a:lnTo>
                    <a:lnTo>
                      <a:pt x="35556" y="15031"/>
                    </a:lnTo>
                    <a:lnTo>
                      <a:pt x="36304" y="14400"/>
                    </a:lnTo>
                    <a:lnTo>
                      <a:pt x="37013" y="13770"/>
                    </a:lnTo>
                    <a:lnTo>
                      <a:pt x="37703" y="13159"/>
                    </a:lnTo>
                    <a:lnTo>
                      <a:pt x="38372" y="12529"/>
                    </a:lnTo>
                    <a:lnTo>
                      <a:pt x="39003" y="11899"/>
                    </a:lnTo>
                    <a:lnTo>
                      <a:pt x="39594" y="11288"/>
                    </a:lnTo>
                    <a:lnTo>
                      <a:pt x="40165" y="10658"/>
                    </a:lnTo>
                    <a:lnTo>
                      <a:pt x="40697" y="10047"/>
                    </a:lnTo>
                    <a:lnTo>
                      <a:pt x="41209" y="9436"/>
                    </a:lnTo>
                    <a:lnTo>
                      <a:pt x="41682" y="8845"/>
                    </a:lnTo>
                    <a:lnTo>
                      <a:pt x="42135" y="8235"/>
                    </a:lnTo>
                    <a:lnTo>
                      <a:pt x="42548" y="7644"/>
                    </a:lnTo>
                    <a:lnTo>
                      <a:pt x="42923" y="7053"/>
                    </a:lnTo>
                    <a:lnTo>
                      <a:pt x="43258" y="6482"/>
                    </a:lnTo>
                    <a:lnTo>
                      <a:pt x="43573" y="5910"/>
                    </a:lnTo>
                    <a:lnTo>
                      <a:pt x="43829" y="5339"/>
                    </a:lnTo>
                    <a:lnTo>
                      <a:pt x="44065" y="4788"/>
                    </a:lnTo>
                    <a:lnTo>
                      <a:pt x="44262" y="4256"/>
                    </a:lnTo>
                    <a:lnTo>
                      <a:pt x="44400" y="3724"/>
                    </a:lnTo>
                    <a:lnTo>
                      <a:pt x="44518" y="3192"/>
                    </a:lnTo>
                    <a:lnTo>
                      <a:pt x="44577" y="2680"/>
                    </a:lnTo>
                    <a:lnTo>
                      <a:pt x="44617" y="2168"/>
                    </a:lnTo>
                    <a:lnTo>
                      <a:pt x="44597" y="1872"/>
                    </a:lnTo>
                    <a:lnTo>
                      <a:pt x="44577" y="1596"/>
                    </a:lnTo>
                    <a:lnTo>
                      <a:pt x="44538" y="1301"/>
                    </a:lnTo>
                    <a:lnTo>
                      <a:pt x="44479" y="1025"/>
                    </a:lnTo>
                    <a:lnTo>
                      <a:pt x="44400" y="769"/>
                    </a:lnTo>
                    <a:lnTo>
                      <a:pt x="44302" y="493"/>
                    </a:lnTo>
                    <a:lnTo>
                      <a:pt x="44183" y="237"/>
                    </a:lnTo>
                    <a:lnTo>
                      <a:pt x="4406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20"/>
              <p:cNvSpPr/>
              <p:nvPr/>
            </p:nvSpPr>
            <p:spPr>
              <a:xfrm>
                <a:off x="2439975" y="637975"/>
                <a:ext cx="1231650" cy="450150"/>
              </a:xfrm>
              <a:custGeom>
                <a:avLst/>
                <a:gdLst/>
                <a:ahLst/>
                <a:cxnLst/>
                <a:rect l="l" t="t" r="r" b="b"/>
                <a:pathLst>
                  <a:path w="49266" h="18006" extrusionOk="0">
                    <a:moveTo>
                      <a:pt x="118" y="1"/>
                    </a:moveTo>
                    <a:lnTo>
                      <a:pt x="79" y="218"/>
                    </a:lnTo>
                    <a:lnTo>
                      <a:pt x="39" y="454"/>
                    </a:lnTo>
                    <a:lnTo>
                      <a:pt x="20" y="671"/>
                    </a:lnTo>
                    <a:lnTo>
                      <a:pt x="0" y="887"/>
                    </a:lnTo>
                    <a:lnTo>
                      <a:pt x="20" y="1143"/>
                    </a:lnTo>
                    <a:lnTo>
                      <a:pt x="39" y="1400"/>
                    </a:lnTo>
                    <a:lnTo>
                      <a:pt x="79" y="1675"/>
                    </a:lnTo>
                    <a:lnTo>
                      <a:pt x="138" y="1931"/>
                    </a:lnTo>
                    <a:lnTo>
                      <a:pt x="217" y="2187"/>
                    </a:lnTo>
                    <a:lnTo>
                      <a:pt x="296" y="2444"/>
                    </a:lnTo>
                    <a:lnTo>
                      <a:pt x="414" y="2700"/>
                    </a:lnTo>
                    <a:lnTo>
                      <a:pt x="532" y="2956"/>
                    </a:lnTo>
                    <a:lnTo>
                      <a:pt x="768" y="3409"/>
                    </a:lnTo>
                    <a:lnTo>
                      <a:pt x="1044" y="3862"/>
                    </a:lnTo>
                    <a:lnTo>
                      <a:pt x="1359" y="4315"/>
                    </a:lnTo>
                    <a:lnTo>
                      <a:pt x="1694" y="4768"/>
                    </a:lnTo>
                    <a:lnTo>
                      <a:pt x="2029" y="5162"/>
                    </a:lnTo>
                    <a:lnTo>
                      <a:pt x="2403" y="5556"/>
                    </a:lnTo>
                    <a:lnTo>
                      <a:pt x="2797" y="5950"/>
                    </a:lnTo>
                    <a:lnTo>
                      <a:pt x="3211" y="6344"/>
                    </a:lnTo>
                    <a:lnTo>
                      <a:pt x="3644" y="6757"/>
                    </a:lnTo>
                    <a:lnTo>
                      <a:pt x="4097" y="7151"/>
                    </a:lnTo>
                    <a:lnTo>
                      <a:pt x="4590" y="7545"/>
                    </a:lnTo>
                    <a:lnTo>
                      <a:pt x="5102" y="7939"/>
                    </a:lnTo>
                    <a:lnTo>
                      <a:pt x="5890" y="8511"/>
                    </a:lnTo>
                    <a:lnTo>
                      <a:pt x="6737" y="9102"/>
                    </a:lnTo>
                    <a:lnTo>
                      <a:pt x="7623" y="9673"/>
                    </a:lnTo>
                    <a:lnTo>
                      <a:pt x="8569" y="10244"/>
                    </a:lnTo>
                    <a:lnTo>
                      <a:pt x="9534" y="10796"/>
                    </a:lnTo>
                    <a:lnTo>
                      <a:pt x="10558" y="11347"/>
                    </a:lnTo>
                    <a:lnTo>
                      <a:pt x="11602" y="11879"/>
                    </a:lnTo>
                    <a:lnTo>
                      <a:pt x="12666" y="12411"/>
                    </a:lnTo>
                    <a:lnTo>
                      <a:pt x="13789" y="12903"/>
                    </a:lnTo>
                    <a:lnTo>
                      <a:pt x="14912" y="13396"/>
                    </a:lnTo>
                    <a:lnTo>
                      <a:pt x="16074" y="13869"/>
                    </a:lnTo>
                    <a:lnTo>
                      <a:pt x="17275" y="14322"/>
                    </a:lnTo>
                    <a:lnTo>
                      <a:pt x="18477" y="14735"/>
                    </a:lnTo>
                    <a:lnTo>
                      <a:pt x="19698" y="15149"/>
                    </a:lnTo>
                    <a:lnTo>
                      <a:pt x="20939" y="15523"/>
                    </a:lnTo>
                    <a:lnTo>
                      <a:pt x="22200" y="15878"/>
                    </a:lnTo>
                    <a:lnTo>
                      <a:pt x="23205" y="16134"/>
                    </a:lnTo>
                    <a:lnTo>
                      <a:pt x="24209" y="16370"/>
                    </a:lnTo>
                    <a:lnTo>
                      <a:pt x="25194" y="16607"/>
                    </a:lnTo>
                    <a:lnTo>
                      <a:pt x="26179" y="16823"/>
                    </a:lnTo>
                    <a:lnTo>
                      <a:pt x="27144" y="17001"/>
                    </a:lnTo>
                    <a:lnTo>
                      <a:pt x="28109" y="17178"/>
                    </a:lnTo>
                    <a:lnTo>
                      <a:pt x="29075" y="17335"/>
                    </a:lnTo>
                    <a:lnTo>
                      <a:pt x="30020" y="17473"/>
                    </a:lnTo>
                    <a:lnTo>
                      <a:pt x="30946" y="17611"/>
                    </a:lnTo>
                    <a:lnTo>
                      <a:pt x="31852" y="17710"/>
                    </a:lnTo>
                    <a:lnTo>
                      <a:pt x="32758" y="17808"/>
                    </a:lnTo>
                    <a:lnTo>
                      <a:pt x="33645" y="17887"/>
                    </a:lnTo>
                    <a:lnTo>
                      <a:pt x="34531" y="17946"/>
                    </a:lnTo>
                    <a:lnTo>
                      <a:pt x="35378" y="17985"/>
                    </a:lnTo>
                    <a:lnTo>
                      <a:pt x="36225" y="18005"/>
                    </a:lnTo>
                    <a:lnTo>
                      <a:pt x="37033" y="18005"/>
                    </a:lnTo>
                    <a:lnTo>
                      <a:pt x="38234" y="17985"/>
                    </a:lnTo>
                    <a:lnTo>
                      <a:pt x="39377" y="17946"/>
                    </a:lnTo>
                    <a:lnTo>
                      <a:pt x="40460" y="17848"/>
                    </a:lnTo>
                    <a:lnTo>
                      <a:pt x="41504" y="17729"/>
                    </a:lnTo>
                    <a:lnTo>
                      <a:pt x="42253" y="17611"/>
                    </a:lnTo>
                    <a:lnTo>
                      <a:pt x="42982" y="17473"/>
                    </a:lnTo>
                    <a:lnTo>
                      <a:pt x="43671" y="17296"/>
                    </a:lnTo>
                    <a:lnTo>
                      <a:pt x="44321" y="17119"/>
                    </a:lnTo>
                    <a:lnTo>
                      <a:pt x="44794" y="16981"/>
                    </a:lnTo>
                    <a:lnTo>
                      <a:pt x="45247" y="16823"/>
                    </a:lnTo>
                    <a:lnTo>
                      <a:pt x="45680" y="16646"/>
                    </a:lnTo>
                    <a:lnTo>
                      <a:pt x="46094" y="16469"/>
                    </a:lnTo>
                    <a:lnTo>
                      <a:pt x="46488" y="16252"/>
                    </a:lnTo>
                    <a:lnTo>
                      <a:pt x="46862" y="16055"/>
                    </a:lnTo>
                    <a:lnTo>
                      <a:pt x="47217" y="15819"/>
                    </a:lnTo>
                    <a:lnTo>
                      <a:pt x="47552" y="15582"/>
                    </a:lnTo>
                    <a:lnTo>
                      <a:pt x="47847" y="15346"/>
                    </a:lnTo>
                    <a:lnTo>
                      <a:pt x="48143" y="15070"/>
                    </a:lnTo>
                    <a:lnTo>
                      <a:pt x="48399" y="14794"/>
                    </a:lnTo>
                    <a:lnTo>
                      <a:pt x="48615" y="14499"/>
                    </a:lnTo>
                    <a:lnTo>
                      <a:pt x="48832" y="14184"/>
                    </a:lnTo>
                    <a:lnTo>
                      <a:pt x="49009" y="13849"/>
                    </a:lnTo>
                    <a:lnTo>
                      <a:pt x="49147" y="13514"/>
                    </a:lnTo>
                    <a:lnTo>
                      <a:pt x="49265" y="13159"/>
                    </a:lnTo>
                    <a:lnTo>
                      <a:pt x="48103" y="12864"/>
                    </a:lnTo>
                    <a:lnTo>
                      <a:pt x="48024" y="13081"/>
                    </a:lnTo>
                    <a:lnTo>
                      <a:pt x="47946" y="13278"/>
                    </a:lnTo>
                    <a:lnTo>
                      <a:pt x="47827" y="13494"/>
                    </a:lnTo>
                    <a:lnTo>
                      <a:pt x="47709" y="13691"/>
                    </a:lnTo>
                    <a:lnTo>
                      <a:pt x="47591" y="13869"/>
                    </a:lnTo>
                    <a:lnTo>
                      <a:pt x="47453" y="14026"/>
                    </a:lnTo>
                    <a:lnTo>
                      <a:pt x="47295" y="14203"/>
                    </a:lnTo>
                    <a:lnTo>
                      <a:pt x="47138" y="14361"/>
                    </a:lnTo>
                    <a:lnTo>
                      <a:pt x="46941" y="14519"/>
                    </a:lnTo>
                    <a:lnTo>
                      <a:pt x="46744" y="14676"/>
                    </a:lnTo>
                    <a:lnTo>
                      <a:pt x="46547" y="14834"/>
                    </a:lnTo>
                    <a:lnTo>
                      <a:pt x="46311" y="14972"/>
                    </a:lnTo>
                    <a:lnTo>
                      <a:pt x="45936" y="15188"/>
                    </a:lnTo>
                    <a:lnTo>
                      <a:pt x="45542" y="15385"/>
                    </a:lnTo>
                    <a:lnTo>
                      <a:pt x="45109" y="15582"/>
                    </a:lnTo>
                    <a:lnTo>
                      <a:pt x="44656" y="15760"/>
                    </a:lnTo>
                    <a:lnTo>
                      <a:pt x="44163" y="15917"/>
                    </a:lnTo>
                    <a:lnTo>
                      <a:pt x="43632" y="16075"/>
                    </a:lnTo>
                    <a:lnTo>
                      <a:pt x="43080" y="16213"/>
                    </a:lnTo>
                    <a:lnTo>
                      <a:pt x="42509" y="16331"/>
                    </a:lnTo>
                    <a:lnTo>
                      <a:pt x="41898" y="16449"/>
                    </a:lnTo>
                    <a:lnTo>
                      <a:pt x="41288" y="16528"/>
                    </a:lnTo>
                    <a:lnTo>
                      <a:pt x="40637" y="16626"/>
                    </a:lnTo>
                    <a:lnTo>
                      <a:pt x="39948" y="16685"/>
                    </a:lnTo>
                    <a:lnTo>
                      <a:pt x="39259" y="16744"/>
                    </a:lnTo>
                    <a:lnTo>
                      <a:pt x="38530" y="16784"/>
                    </a:lnTo>
                    <a:lnTo>
                      <a:pt x="37801" y="16804"/>
                    </a:lnTo>
                    <a:lnTo>
                      <a:pt x="36245" y="16804"/>
                    </a:lnTo>
                    <a:lnTo>
                      <a:pt x="35417" y="16764"/>
                    </a:lnTo>
                    <a:lnTo>
                      <a:pt x="34590" y="16725"/>
                    </a:lnTo>
                    <a:lnTo>
                      <a:pt x="33743" y="16685"/>
                    </a:lnTo>
                    <a:lnTo>
                      <a:pt x="32876" y="16607"/>
                    </a:lnTo>
                    <a:lnTo>
                      <a:pt x="31990" y="16508"/>
                    </a:lnTo>
                    <a:lnTo>
                      <a:pt x="31084" y="16410"/>
                    </a:lnTo>
                    <a:lnTo>
                      <a:pt x="30178" y="16291"/>
                    </a:lnTo>
                    <a:lnTo>
                      <a:pt x="29252" y="16154"/>
                    </a:lnTo>
                    <a:lnTo>
                      <a:pt x="28326" y="15996"/>
                    </a:lnTo>
                    <a:lnTo>
                      <a:pt x="27381" y="15819"/>
                    </a:lnTo>
                    <a:lnTo>
                      <a:pt x="26415" y="15641"/>
                    </a:lnTo>
                    <a:lnTo>
                      <a:pt x="25450" y="15425"/>
                    </a:lnTo>
                    <a:lnTo>
                      <a:pt x="24485" y="15208"/>
                    </a:lnTo>
                    <a:lnTo>
                      <a:pt x="23500" y="14972"/>
                    </a:lnTo>
                    <a:lnTo>
                      <a:pt x="22515" y="14716"/>
                    </a:lnTo>
                    <a:lnTo>
                      <a:pt x="21432" y="14420"/>
                    </a:lnTo>
                    <a:lnTo>
                      <a:pt x="20388" y="14085"/>
                    </a:lnTo>
                    <a:lnTo>
                      <a:pt x="19324" y="13750"/>
                    </a:lnTo>
                    <a:lnTo>
                      <a:pt x="18300" y="13396"/>
                    </a:lnTo>
                    <a:lnTo>
                      <a:pt x="17275" y="13022"/>
                    </a:lnTo>
                    <a:lnTo>
                      <a:pt x="16271" y="12647"/>
                    </a:lnTo>
                    <a:lnTo>
                      <a:pt x="15266" y="12234"/>
                    </a:lnTo>
                    <a:lnTo>
                      <a:pt x="14301" y="11820"/>
                    </a:lnTo>
                    <a:lnTo>
                      <a:pt x="12902" y="11170"/>
                    </a:lnTo>
                    <a:lnTo>
                      <a:pt x="11543" y="10500"/>
                    </a:lnTo>
                    <a:lnTo>
                      <a:pt x="10243" y="9811"/>
                    </a:lnTo>
                    <a:lnTo>
                      <a:pt x="9002" y="9102"/>
                    </a:lnTo>
                    <a:lnTo>
                      <a:pt x="8116" y="8570"/>
                    </a:lnTo>
                    <a:lnTo>
                      <a:pt x="7288" y="8018"/>
                    </a:lnTo>
                    <a:lnTo>
                      <a:pt x="6481" y="7467"/>
                    </a:lnTo>
                    <a:lnTo>
                      <a:pt x="5732" y="6915"/>
                    </a:lnTo>
                    <a:lnTo>
                      <a:pt x="5043" y="6364"/>
                    </a:lnTo>
                    <a:lnTo>
                      <a:pt x="4393" y="5812"/>
                    </a:lnTo>
                    <a:lnTo>
                      <a:pt x="3802" y="5260"/>
                    </a:lnTo>
                    <a:lnTo>
                      <a:pt x="3270" y="4709"/>
                    </a:lnTo>
                    <a:lnTo>
                      <a:pt x="2778" y="4177"/>
                    </a:lnTo>
                    <a:lnTo>
                      <a:pt x="2364" y="3665"/>
                    </a:lnTo>
                    <a:lnTo>
                      <a:pt x="2009" y="3153"/>
                    </a:lnTo>
                    <a:lnTo>
                      <a:pt x="1852" y="2897"/>
                    </a:lnTo>
                    <a:lnTo>
                      <a:pt x="1714" y="2641"/>
                    </a:lnTo>
                    <a:lnTo>
                      <a:pt x="1596" y="2404"/>
                    </a:lnTo>
                    <a:lnTo>
                      <a:pt x="1497" y="2168"/>
                    </a:lnTo>
                    <a:lnTo>
                      <a:pt x="1399" y="1951"/>
                    </a:lnTo>
                    <a:lnTo>
                      <a:pt x="1340" y="1715"/>
                    </a:lnTo>
                    <a:lnTo>
                      <a:pt x="1280" y="1498"/>
                    </a:lnTo>
                    <a:lnTo>
                      <a:pt x="1241" y="1301"/>
                    </a:lnTo>
                    <a:lnTo>
                      <a:pt x="1221" y="1084"/>
                    </a:lnTo>
                    <a:lnTo>
                      <a:pt x="1221" y="887"/>
                    </a:lnTo>
                    <a:lnTo>
                      <a:pt x="1221" y="592"/>
                    </a:lnTo>
                    <a:lnTo>
                      <a:pt x="1280" y="316"/>
                    </a:lnTo>
                    <a:lnTo>
                      <a:pt x="11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20"/>
              <p:cNvSpPr/>
              <p:nvPr/>
            </p:nvSpPr>
            <p:spPr>
              <a:xfrm>
                <a:off x="2675350" y="251900"/>
                <a:ext cx="699800" cy="1114950"/>
              </a:xfrm>
              <a:custGeom>
                <a:avLst/>
                <a:gdLst/>
                <a:ahLst/>
                <a:cxnLst/>
                <a:rect l="l" t="t" r="r" b="b"/>
                <a:pathLst>
                  <a:path w="27992" h="44598" extrusionOk="0">
                    <a:moveTo>
                      <a:pt x="2562" y="1"/>
                    </a:moveTo>
                    <a:lnTo>
                      <a:pt x="2227" y="217"/>
                    </a:lnTo>
                    <a:lnTo>
                      <a:pt x="1931" y="454"/>
                    </a:lnTo>
                    <a:lnTo>
                      <a:pt x="1655" y="729"/>
                    </a:lnTo>
                    <a:lnTo>
                      <a:pt x="1399" y="1025"/>
                    </a:lnTo>
                    <a:lnTo>
                      <a:pt x="1222" y="1261"/>
                    </a:lnTo>
                    <a:lnTo>
                      <a:pt x="1045" y="1517"/>
                    </a:lnTo>
                    <a:lnTo>
                      <a:pt x="907" y="1773"/>
                    </a:lnTo>
                    <a:lnTo>
                      <a:pt x="769" y="2049"/>
                    </a:lnTo>
                    <a:lnTo>
                      <a:pt x="631" y="2345"/>
                    </a:lnTo>
                    <a:lnTo>
                      <a:pt x="533" y="2640"/>
                    </a:lnTo>
                    <a:lnTo>
                      <a:pt x="414" y="2955"/>
                    </a:lnTo>
                    <a:lnTo>
                      <a:pt x="336" y="3270"/>
                    </a:lnTo>
                    <a:lnTo>
                      <a:pt x="257" y="3605"/>
                    </a:lnTo>
                    <a:lnTo>
                      <a:pt x="178" y="3940"/>
                    </a:lnTo>
                    <a:lnTo>
                      <a:pt x="139" y="4295"/>
                    </a:lnTo>
                    <a:lnTo>
                      <a:pt x="80" y="4669"/>
                    </a:lnTo>
                    <a:lnTo>
                      <a:pt x="21" y="5418"/>
                    </a:lnTo>
                    <a:lnTo>
                      <a:pt x="1" y="6206"/>
                    </a:lnTo>
                    <a:lnTo>
                      <a:pt x="21" y="6698"/>
                    </a:lnTo>
                    <a:lnTo>
                      <a:pt x="40" y="7230"/>
                    </a:lnTo>
                    <a:lnTo>
                      <a:pt x="80" y="7742"/>
                    </a:lnTo>
                    <a:lnTo>
                      <a:pt x="119" y="8294"/>
                    </a:lnTo>
                    <a:lnTo>
                      <a:pt x="178" y="8845"/>
                    </a:lnTo>
                    <a:lnTo>
                      <a:pt x="257" y="9397"/>
                    </a:lnTo>
                    <a:lnTo>
                      <a:pt x="454" y="10559"/>
                    </a:lnTo>
                    <a:lnTo>
                      <a:pt x="651" y="11445"/>
                    </a:lnTo>
                    <a:lnTo>
                      <a:pt x="868" y="12371"/>
                    </a:lnTo>
                    <a:lnTo>
                      <a:pt x="1104" y="13317"/>
                    </a:lnTo>
                    <a:lnTo>
                      <a:pt x="1380" y="14282"/>
                    </a:lnTo>
                    <a:lnTo>
                      <a:pt x="1695" y="15247"/>
                    </a:lnTo>
                    <a:lnTo>
                      <a:pt x="2030" y="16252"/>
                    </a:lnTo>
                    <a:lnTo>
                      <a:pt x="2404" y="17256"/>
                    </a:lnTo>
                    <a:lnTo>
                      <a:pt x="2798" y="18281"/>
                    </a:lnTo>
                    <a:lnTo>
                      <a:pt x="3212" y="19325"/>
                    </a:lnTo>
                    <a:lnTo>
                      <a:pt x="3665" y="20369"/>
                    </a:lnTo>
                    <a:lnTo>
                      <a:pt x="4137" y="21432"/>
                    </a:lnTo>
                    <a:lnTo>
                      <a:pt x="4650" y="22516"/>
                    </a:lnTo>
                    <a:lnTo>
                      <a:pt x="5181" y="23579"/>
                    </a:lnTo>
                    <a:lnTo>
                      <a:pt x="5733" y="24663"/>
                    </a:lnTo>
                    <a:lnTo>
                      <a:pt x="6324" y="25746"/>
                    </a:lnTo>
                    <a:lnTo>
                      <a:pt x="6954" y="26830"/>
                    </a:lnTo>
                    <a:lnTo>
                      <a:pt x="7526" y="27814"/>
                    </a:lnTo>
                    <a:lnTo>
                      <a:pt x="8097" y="28760"/>
                    </a:lnTo>
                    <a:lnTo>
                      <a:pt x="8688" y="29686"/>
                    </a:lnTo>
                    <a:lnTo>
                      <a:pt x="9279" y="30592"/>
                    </a:lnTo>
                    <a:lnTo>
                      <a:pt x="9870" y="31478"/>
                    </a:lnTo>
                    <a:lnTo>
                      <a:pt x="10480" y="32345"/>
                    </a:lnTo>
                    <a:lnTo>
                      <a:pt x="11091" y="33192"/>
                    </a:lnTo>
                    <a:lnTo>
                      <a:pt x="11721" y="34000"/>
                    </a:lnTo>
                    <a:lnTo>
                      <a:pt x="12332" y="34788"/>
                    </a:lnTo>
                    <a:lnTo>
                      <a:pt x="12962" y="35556"/>
                    </a:lnTo>
                    <a:lnTo>
                      <a:pt x="13573" y="36304"/>
                    </a:lnTo>
                    <a:lnTo>
                      <a:pt x="14203" y="37014"/>
                    </a:lnTo>
                    <a:lnTo>
                      <a:pt x="14834" y="37703"/>
                    </a:lnTo>
                    <a:lnTo>
                      <a:pt x="15464" y="38353"/>
                    </a:lnTo>
                    <a:lnTo>
                      <a:pt x="16075" y="38983"/>
                    </a:lnTo>
                    <a:lnTo>
                      <a:pt x="16705" y="39594"/>
                    </a:lnTo>
                    <a:lnTo>
                      <a:pt x="17316" y="40165"/>
                    </a:lnTo>
                    <a:lnTo>
                      <a:pt x="17926" y="40697"/>
                    </a:lnTo>
                    <a:lnTo>
                      <a:pt x="18537" y="41209"/>
                    </a:lnTo>
                    <a:lnTo>
                      <a:pt x="19147" y="41682"/>
                    </a:lnTo>
                    <a:lnTo>
                      <a:pt x="19738" y="42135"/>
                    </a:lnTo>
                    <a:lnTo>
                      <a:pt x="20349" y="42549"/>
                    </a:lnTo>
                    <a:lnTo>
                      <a:pt x="20920" y="42923"/>
                    </a:lnTo>
                    <a:lnTo>
                      <a:pt x="21511" y="43258"/>
                    </a:lnTo>
                    <a:lnTo>
                      <a:pt x="22083" y="43553"/>
                    </a:lnTo>
                    <a:lnTo>
                      <a:pt x="22634" y="43829"/>
                    </a:lnTo>
                    <a:lnTo>
                      <a:pt x="23186" y="44066"/>
                    </a:lnTo>
                    <a:lnTo>
                      <a:pt x="23737" y="44243"/>
                    </a:lnTo>
                    <a:lnTo>
                      <a:pt x="24269" y="44400"/>
                    </a:lnTo>
                    <a:lnTo>
                      <a:pt x="24801" y="44519"/>
                    </a:lnTo>
                    <a:lnTo>
                      <a:pt x="25313" y="44578"/>
                    </a:lnTo>
                    <a:lnTo>
                      <a:pt x="25825" y="44597"/>
                    </a:lnTo>
                    <a:lnTo>
                      <a:pt x="26101" y="44597"/>
                    </a:lnTo>
                    <a:lnTo>
                      <a:pt x="26396" y="44578"/>
                    </a:lnTo>
                    <a:lnTo>
                      <a:pt x="26672" y="44538"/>
                    </a:lnTo>
                    <a:lnTo>
                      <a:pt x="26948" y="44479"/>
                    </a:lnTo>
                    <a:lnTo>
                      <a:pt x="27224" y="44400"/>
                    </a:lnTo>
                    <a:lnTo>
                      <a:pt x="27480" y="44302"/>
                    </a:lnTo>
                    <a:lnTo>
                      <a:pt x="27736" y="44184"/>
                    </a:lnTo>
                    <a:lnTo>
                      <a:pt x="27992" y="44046"/>
                    </a:lnTo>
                    <a:lnTo>
                      <a:pt x="27381" y="43002"/>
                    </a:lnTo>
                    <a:lnTo>
                      <a:pt x="27224" y="43100"/>
                    </a:lnTo>
                    <a:lnTo>
                      <a:pt x="27046" y="43179"/>
                    </a:lnTo>
                    <a:lnTo>
                      <a:pt x="26849" y="43238"/>
                    </a:lnTo>
                    <a:lnTo>
                      <a:pt x="26653" y="43297"/>
                    </a:lnTo>
                    <a:lnTo>
                      <a:pt x="26456" y="43337"/>
                    </a:lnTo>
                    <a:lnTo>
                      <a:pt x="26259" y="43376"/>
                    </a:lnTo>
                    <a:lnTo>
                      <a:pt x="26042" y="43396"/>
                    </a:lnTo>
                    <a:lnTo>
                      <a:pt x="25825" y="43396"/>
                    </a:lnTo>
                    <a:lnTo>
                      <a:pt x="25412" y="43376"/>
                    </a:lnTo>
                    <a:lnTo>
                      <a:pt x="24998" y="43337"/>
                    </a:lnTo>
                    <a:lnTo>
                      <a:pt x="24565" y="43238"/>
                    </a:lnTo>
                    <a:lnTo>
                      <a:pt x="24092" y="43100"/>
                    </a:lnTo>
                    <a:lnTo>
                      <a:pt x="23678" y="42962"/>
                    </a:lnTo>
                    <a:lnTo>
                      <a:pt x="23245" y="42785"/>
                    </a:lnTo>
                    <a:lnTo>
                      <a:pt x="22811" y="42588"/>
                    </a:lnTo>
                    <a:lnTo>
                      <a:pt x="22358" y="42352"/>
                    </a:lnTo>
                    <a:lnTo>
                      <a:pt x="21886" y="42096"/>
                    </a:lnTo>
                    <a:lnTo>
                      <a:pt x="21413" y="41800"/>
                    </a:lnTo>
                    <a:lnTo>
                      <a:pt x="20940" y="41485"/>
                    </a:lnTo>
                    <a:lnTo>
                      <a:pt x="20448" y="41150"/>
                    </a:lnTo>
                    <a:lnTo>
                      <a:pt x="19699" y="40599"/>
                    </a:lnTo>
                    <a:lnTo>
                      <a:pt x="18931" y="39968"/>
                    </a:lnTo>
                    <a:lnTo>
                      <a:pt x="18163" y="39299"/>
                    </a:lnTo>
                    <a:lnTo>
                      <a:pt x="17375" y="38570"/>
                    </a:lnTo>
                    <a:lnTo>
                      <a:pt x="16587" y="37801"/>
                    </a:lnTo>
                    <a:lnTo>
                      <a:pt x="15799" y="36954"/>
                    </a:lnTo>
                    <a:lnTo>
                      <a:pt x="14991" y="36088"/>
                    </a:lnTo>
                    <a:lnTo>
                      <a:pt x="14184" y="35162"/>
                    </a:lnTo>
                    <a:lnTo>
                      <a:pt x="13396" y="34177"/>
                    </a:lnTo>
                    <a:lnTo>
                      <a:pt x="12588" y="33172"/>
                    </a:lnTo>
                    <a:lnTo>
                      <a:pt x="11800" y="32109"/>
                    </a:lnTo>
                    <a:lnTo>
                      <a:pt x="11012" y="31006"/>
                    </a:lnTo>
                    <a:lnTo>
                      <a:pt x="10244" y="29863"/>
                    </a:lnTo>
                    <a:lnTo>
                      <a:pt x="9476" y="28701"/>
                    </a:lnTo>
                    <a:lnTo>
                      <a:pt x="8727" y="27480"/>
                    </a:lnTo>
                    <a:lnTo>
                      <a:pt x="7998" y="26239"/>
                    </a:lnTo>
                    <a:lnTo>
                      <a:pt x="7191" y="24801"/>
                    </a:lnTo>
                    <a:lnTo>
                      <a:pt x="6442" y="23382"/>
                    </a:lnTo>
                    <a:lnTo>
                      <a:pt x="5733" y="21984"/>
                    </a:lnTo>
                    <a:lnTo>
                      <a:pt x="5083" y="20585"/>
                    </a:lnTo>
                    <a:lnTo>
                      <a:pt x="4472" y="19206"/>
                    </a:lnTo>
                    <a:lnTo>
                      <a:pt x="3901" y="17847"/>
                    </a:lnTo>
                    <a:lnTo>
                      <a:pt x="3409" y="16508"/>
                    </a:lnTo>
                    <a:lnTo>
                      <a:pt x="2956" y="15208"/>
                    </a:lnTo>
                    <a:lnTo>
                      <a:pt x="2542" y="13927"/>
                    </a:lnTo>
                    <a:lnTo>
                      <a:pt x="2187" y="12686"/>
                    </a:lnTo>
                    <a:lnTo>
                      <a:pt x="1892" y="11485"/>
                    </a:lnTo>
                    <a:lnTo>
                      <a:pt x="1655" y="10322"/>
                    </a:lnTo>
                    <a:lnTo>
                      <a:pt x="1458" y="9219"/>
                    </a:lnTo>
                    <a:lnTo>
                      <a:pt x="1380" y="8687"/>
                    </a:lnTo>
                    <a:lnTo>
                      <a:pt x="1321" y="8156"/>
                    </a:lnTo>
                    <a:lnTo>
                      <a:pt x="1262" y="7643"/>
                    </a:lnTo>
                    <a:lnTo>
                      <a:pt x="1242" y="7151"/>
                    </a:lnTo>
                    <a:lnTo>
                      <a:pt x="1222" y="6678"/>
                    </a:lnTo>
                    <a:lnTo>
                      <a:pt x="1202" y="6206"/>
                    </a:lnTo>
                    <a:lnTo>
                      <a:pt x="1222" y="5713"/>
                    </a:lnTo>
                    <a:lnTo>
                      <a:pt x="1242" y="5240"/>
                    </a:lnTo>
                    <a:lnTo>
                      <a:pt x="1281" y="4787"/>
                    </a:lnTo>
                    <a:lnTo>
                      <a:pt x="1340" y="4354"/>
                    </a:lnTo>
                    <a:lnTo>
                      <a:pt x="1419" y="3960"/>
                    </a:lnTo>
                    <a:lnTo>
                      <a:pt x="1498" y="3566"/>
                    </a:lnTo>
                    <a:lnTo>
                      <a:pt x="1596" y="3211"/>
                    </a:lnTo>
                    <a:lnTo>
                      <a:pt x="1715" y="2876"/>
                    </a:lnTo>
                    <a:lnTo>
                      <a:pt x="1852" y="2561"/>
                    </a:lnTo>
                    <a:lnTo>
                      <a:pt x="2010" y="2266"/>
                    </a:lnTo>
                    <a:lnTo>
                      <a:pt x="2168" y="2010"/>
                    </a:lnTo>
                    <a:lnTo>
                      <a:pt x="2345" y="1773"/>
                    </a:lnTo>
                    <a:lnTo>
                      <a:pt x="2522" y="1557"/>
                    </a:lnTo>
                    <a:lnTo>
                      <a:pt x="2719" y="1360"/>
                    </a:lnTo>
                    <a:lnTo>
                      <a:pt x="2936" y="1182"/>
                    </a:lnTo>
                    <a:lnTo>
                      <a:pt x="3153" y="1045"/>
                    </a:lnTo>
                    <a:lnTo>
                      <a:pt x="256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85" name="Google Shape;1185;p20"/>
          <p:cNvGrpSpPr/>
          <p:nvPr/>
        </p:nvGrpSpPr>
        <p:grpSpPr>
          <a:xfrm>
            <a:off x="191550" y="1711430"/>
            <a:ext cx="491063" cy="553299"/>
            <a:chOff x="2625625" y="2522625"/>
            <a:chExt cx="431400" cy="486075"/>
          </a:xfrm>
        </p:grpSpPr>
        <p:sp>
          <p:nvSpPr>
            <p:cNvPr id="1186" name="Google Shape;1186;p20"/>
            <p:cNvSpPr/>
            <p:nvPr/>
          </p:nvSpPr>
          <p:spPr>
            <a:xfrm>
              <a:off x="2625625" y="2746675"/>
              <a:ext cx="431400" cy="262025"/>
            </a:xfrm>
            <a:custGeom>
              <a:avLst/>
              <a:gdLst/>
              <a:ahLst/>
              <a:cxnLst/>
              <a:rect l="l" t="t" r="r" b="b"/>
              <a:pathLst>
                <a:path w="17256" h="10481" extrusionOk="0">
                  <a:moveTo>
                    <a:pt x="8569" y="1"/>
                  </a:moveTo>
                  <a:lnTo>
                    <a:pt x="1320" y="4019"/>
                  </a:lnTo>
                  <a:lnTo>
                    <a:pt x="0" y="4788"/>
                  </a:lnTo>
                  <a:lnTo>
                    <a:pt x="8490" y="10480"/>
                  </a:lnTo>
                  <a:lnTo>
                    <a:pt x="17256" y="4669"/>
                  </a:lnTo>
                  <a:lnTo>
                    <a:pt x="8569"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20"/>
            <p:cNvSpPr/>
            <p:nvPr/>
          </p:nvSpPr>
          <p:spPr>
            <a:xfrm>
              <a:off x="2677825" y="2633900"/>
              <a:ext cx="164500" cy="314725"/>
            </a:xfrm>
            <a:custGeom>
              <a:avLst/>
              <a:gdLst/>
              <a:ahLst/>
              <a:cxnLst/>
              <a:rect l="l" t="t" r="r" b="b"/>
              <a:pathLst>
                <a:path w="6580" h="12589" extrusionOk="0">
                  <a:moveTo>
                    <a:pt x="0" y="1"/>
                  </a:moveTo>
                  <a:lnTo>
                    <a:pt x="0" y="8038"/>
                  </a:lnTo>
                  <a:lnTo>
                    <a:pt x="6580" y="12588"/>
                  </a:lnTo>
                  <a:lnTo>
                    <a:pt x="6580" y="457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20"/>
            <p:cNvSpPr/>
            <p:nvPr/>
          </p:nvSpPr>
          <p:spPr>
            <a:xfrm>
              <a:off x="2838350" y="2634900"/>
              <a:ext cx="168450" cy="313725"/>
            </a:xfrm>
            <a:custGeom>
              <a:avLst/>
              <a:gdLst/>
              <a:ahLst/>
              <a:cxnLst/>
              <a:rect l="l" t="t" r="r" b="b"/>
              <a:pathLst>
                <a:path w="6738" h="12549" extrusionOk="0">
                  <a:moveTo>
                    <a:pt x="6738" y="0"/>
                  </a:moveTo>
                  <a:lnTo>
                    <a:pt x="1" y="4413"/>
                  </a:lnTo>
                  <a:lnTo>
                    <a:pt x="159" y="12548"/>
                  </a:lnTo>
                  <a:lnTo>
                    <a:pt x="6738" y="7840"/>
                  </a:lnTo>
                  <a:lnTo>
                    <a:pt x="67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20"/>
            <p:cNvSpPr/>
            <p:nvPr/>
          </p:nvSpPr>
          <p:spPr>
            <a:xfrm>
              <a:off x="2677825" y="2522625"/>
              <a:ext cx="328975" cy="224075"/>
            </a:xfrm>
            <a:custGeom>
              <a:avLst/>
              <a:gdLst/>
              <a:ahLst/>
              <a:cxnLst/>
              <a:rect l="l" t="t" r="r" b="b"/>
              <a:pathLst>
                <a:path w="13159" h="8963" extrusionOk="0">
                  <a:moveTo>
                    <a:pt x="6422" y="0"/>
                  </a:moveTo>
                  <a:lnTo>
                    <a:pt x="0" y="4511"/>
                  </a:lnTo>
                  <a:lnTo>
                    <a:pt x="6422" y="8963"/>
                  </a:lnTo>
                  <a:lnTo>
                    <a:pt x="13159" y="4550"/>
                  </a:lnTo>
                  <a:lnTo>
                    <a:pt x="64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0" name="Google Shape;1190;p20"/>
          <p:cNvGrpSpPr/>
          <p:nvPr/>
        </p:nvGrpSpPr>
        <p:grpSpPr>
          <a:xfrm>
            <a:off x="191548" y="2409852"/>
            <a:ext cx="372384" cy="419580"/>
            <a:chOff x="2625625" y="2522625"/>
            <a:chExt cx="431400" cy="486075"/>
          </a:xfrm>
        </p:grpSpPr>
        <p:sp>
          <p:nvSpPr>
            <p:cNvPr id="1191" name="Google Shape;1191;p20"/>
            <p:cNvSpPr/>
            <p:nvPr/>
          </p:nvSpPr>
          <p:spPr>
            <a:xfrm>
              <a:off x="2625625" y="2746675"/>
              <a:ext cx="431400" cy="262025"/>
            </a:xfrm>
            <a:custGeom>
              <a:avLst/>
              <a:gdLst/>
              <a:ahLst/>
              <a:cxnLst/>
              <a:rect l="l" t="t" r="r" b="b"/>
              <a:pathLst>
                <a:path w="17256" h="10481" extrusionOk="0">
                  <a:moveTo>
                    <a:pt x="8569" y="1"/>
                  </a:moveTo>
                  <a:lnTo>
                    <a:pt x="1320" y="4019"/>
                  </a:lnTo>
                  <a:lnTo>
                    <a:pt x="0" y="4788"/>
                  </a:lnTo>
                  <a:lnTo>
                    <a:pt x="8490" y="10480"/>
                  </a:lnTo>
                  <a:lnTo>
                    <a:pt x="17256" y="4669"/>
                  </a:lnTo>
                  <a:lnTo>
                    <a:pt x="8569"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20"/>
            <p:cNvSpPr/>
            <p:nvPr/>
          </p:nvSpPr>
          <p:spPr>
            <a:xfrm>
              <a:off x="2677825" y="2633900"/>
              <a:ext cx="164500" cy="314725"/>
            </a:xfrm>
            <a:custGeom>
              <a:avLst/>
              <a:gdLst/>
              <a:ahLst/>
              <a:cxnLst/>
              <a:rect l="l" t="t" r="r" b="b"/>
              <a:pathLst>
                <a:path w="6580" h="12589" extrusionOk="0">
                  <a:moveTo>
                    <a:pt x="0" y="1"/>
                  </a:moveTo>
                  <a:lnTo>
                    <a:pt x="0" y="8038"/>
                  </a:lnTo>
                  <a:lnTo>
                    <a:pt x="6580" y="12588"/>
                  </a:lnTo>
                  <a:lnTo>
                    <a:pt x="6580" y="457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20"/>
            <p:cNvSpPr/>
            <p:nvPr/>
          </p:nvSpPr>
          <p:spPr>
            <a:xfrm>
              <a:off x="2838350" y="2634900"/>
              <a:ext cx="168450" cy="313725"/>
            </a:xfrm>
            <a:custGeom>
              <a:avLst/>
              <a:gdLst/>
              <a:ahLst/>
              <a:cxnLst/>
              <a:rect l="l" t="t" r="r" b="b"/>
              <a:pathLst>
                <a:path w="6738" h="12549" extrusionOk="0">
                  <a:moveTo>
                    <a:pt x="6738" y="0"/>
                  </a:moveTo>
                  <a:lnTo>
                    <a:pt x="1" y="4413"/>
                  </a:lnTo>
                  <a:lnTo>
                    <a:pt x="159" y="12548"/>
                  </a:lnTo>
                  <a:lnTo>
                    <a:pt x="6738" y="7840"/>
                  </a:lnTo>
                  <a:lnTo>
                    <a:pt x="67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20"/>
            <p:cNvSpPr/>
            <p:nvPr/>
          </p:nvSpPr>
          <p:spPr>
            <a:xfrm>
              <a:off x="2677825" y="2522625"/>
              <a:ext cx="328975" cy="224075"/>
            </a:xfrm>
            <a:custGeom>
              <a:avLst/>
              <a:gdLst/>
              <a:ahLst/>
              <a:cxnLst/>
              <a:rect l="l" t="t" r="r" b="b"/>
              <a:pathLst>
                <a:path w="13159" h="8963" extrusionOk="0">
                  <a:moveTo>
                    <a:pt x="6422" y="0"/>
                  </a:moveTo>
                  <a:lnTo>
                    <a:pt x="0" y="4511"/>
                  </a:lnTo>
                  <a:lnTo>
                    <a:pt x="6422" y="8963"/>
                  </a:lnTo>
                  <a:lnTo>
                    <a:pt x="13159" y="4550"/>
                  </a:lnTo>
                  <a:lnTo>
                    <a:pt x="64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5" name="Google Shape;1195;p20"/>
          <p:cNvGrpSpPr/>
          <p:nvPr/>
        </p:nvGrpSpPr>
        <p:grpSpPr>
          <a:xfrm>
            <a:off x="7533654" y="4017313"/>
            <a:ext cx="1610344" cy="1015552"/>
            <a:chOff x="3950825" y="2616175"/>
            <a:chExt cx="1119850" cy="706225"/>
          </a:xfrm>
        </p:grpSpPr>
        <p:sp>
          <p:nvSpPr>
            <p:cNvPr id="1196" name="Google Shape;1196;p20"/>
            <p:cNvSpPr/>
            <p:nvPr/>
          </p:nvSpPr>
          <p:spPr>
            <a:xfrm>
              <a:off x="3950825" y="2721575"/>
              <a:ext cx="1119850" cy="600825"/>
            </a:xfrm>
            <a:custGeom>
              <a:avLst/>
              <a:gdLst/>
              <a:ahLst/>
              <a:cxnLst/>
              <a:rect l="l" t="t" r="r" b="b"/>
              <a:pathLst>
                <a:path w="44794" h="24033" extrusionOk="0">
                  <a:moveTo>
                    <a:pt x="19423" y="0"/>
                  </a:moveTo>
                  <a:lnTo>
                    <a:pt x="19147" y="20"/>
                  </a:lnTo>
                  <a:lnTo>
                    <a:pt x="18556" y="99"/>
                  </a:lnTo>
                  <a:lnTo>
                    <a:pt x="17906" y="217"/>
                  </a:lnTo>
                  <a:lnTo>
                    <a:pt x="17236" y="375"/>
                  </a:lnTo>
                  <a:lnTo>
                    <a:pt x="16527" y="572"/>
                  </a:lnTo>
                  <a:lnTo>
                    <a:pt x="15798" y="808"/>
                  </a:lnTo>
                  <a:lnTo>
                    <a:pt x="15030" y="1064"/>
                  </a:lnTo>
                  <a:lnTo>
                    <a:pt x="14262" y="1379"/>
                  </a:lnTo>
                  <a:lnTo>
                    <a:pt x="13454" y="1694"/>
                  </a:lnTo>
                  <a:lnTo>
                    <a:pt x="12646" y="2049"/>
                  </a:lnTo>
                  <a:lnTo>
                    <a:pt x="11819" y="2423"/>
                  </a:lnTo>
                  <a:lnTo>
                    <a:pt x="11011" y="2817"/>
                  </a:lnTo>
                  <a:lnTo>
                    <a:pt x="10184" y="3231"/>
                  </a:lnTo>
                  <a:lnTo>
                    <a:pt x="9357" y="3664"/>
                  </a:lnTo>
                  <a:lnTo>
                    <a:pt x="8549" y="4098"/>
                  </a:lnTo>
                  <a:lnTo>
                    <a:pt x="7742" y="4551"/>
                  </a:lnTo>
                  <a:lnTo>
                    <a:pt x="6973" y="4984"/>
                  </a:lnTo>
                  <a:lnTo>
                    <a:pt x="6205" y="5437"/>
                  </a:lnTo>
                  <a:lnTo>
                    <a:pt x="5476" y="5890"/>
                  </a:lnTo>
                  <a:lnTo>
                    <a:pt x="4767" y="6343"/>
                  </a:lnTo>
                  <a:lnTo>
                    <a:pt x="4078" y="6796"/>
                  </a:lnTo>
                  <a:lnTo>
                    <a:pt x="3447" y="7230"/>
                  </a:lnTo>
                  <a:lnTo>
                    <a:pt x="2837" y="7663"/>
                  </a:lnTo>
                  <a:lnTo>
                    <a:pt x="2285" y="8057"/>
                  </a:lnTo>
                  <a:lnTo>
                    <a:pt x="1793" y="8451"/>
                  </a:lnTo>
                  <a:lnTo>
                    <a:pt x="1340" y="8825"/>
                  </a:lnTo>
                  <a:lnTo>
                    <a:pt x="946" y="9180"/>
                  </a:lnTo>
                  <a:lnTo>
                    <a:pt x="611" y="9515"/>
                  </a:lnTo>
                  <a:lnTo>
                    <a:pt x="355" y="9810"/>
                  </a:lnTo>
                  <a:lnTo>
                    <a:pt x="158" y="10066"/>
                  </a:lnTo>
                  <a:lnTo>
                    <a:pt x="99" y="10184"/>
                  </a:lnTo>
                  <a:lnTo>
                    <a:pt x="40" y="10302"/>
                  </a:lnTo>
                  <a:lnTo>
                    <a:pt x="20" y="10401"/>
                  </a:lnTo>
                  <a:lnTo>
                    <a:pt x="0" y="10499"/>
                  </a:lnTo>
                  <a:lnTo>
                    <a:pt x="20" y="10598"/>
                  </a:lnTo>
                  <a:lnTo>
                    <a:pt x="59" y="10696"/>
                  </a:lnTo>
                  <a:lnTo>
                    <a:pt x="118" y="10834"/>
                  </a:lnTo>
                  <a:lnTo>
                    <a:pt x="217" y="10953"/>
                  </a:lnTo>
                  <a:lnTo>
                    <a:pt x="473" y="11268"/>
                  </a:lnTo>
                  <a:lnTo>
                    <a:pt x="828" y="11622"/>
                  </a:lnTo>
                  <a:lnTo>
                    <a:pt x="1261" y="12016"/>
                  </a:lnTo>
                  <a:lnTo>
                    <a:pt x="1793" y="12450"/>
                  </a:lnTo>
                  <a:lnTo>
                    <a:pt x="2384" y="12903"/>
                  </a:lnTo>
                  <a:lnTo>
                    <a:pt x="3053" y="13415"/>
                  </a:lnTo>
                  <a:lnTo>
                    <a:pt x="3782" y="13927"/>
                  </a:lnTo>
                  <a:lnTo>
                    <a:pt x="4570" y="14479"/>
                  </a:lnTo>
                  <a:lnTo>
                    <a:pt x="5417" y="15030"/>
                  </a:lnTo>
                  <a:lnTo>
                    <a:pt x="6304" y="15601"/>
                  </a:lnTo>
                  <a:lnTo>
                    <a:pt x="7229" y="16192"/>
                  </a:lnTo>
                  <a:lnTo>
                    <a:pt x="8175" y="16783"/>
                  </a:lnTo>
                  <a:lnTo>
                    <a:pt x="9180" y="17374"/>
                  </a:lnTo>
                  <a:lnTo>
                    <a:pt x="10184" y="17965"/>
                  </a:lnTo>
                  <a:lnTo>
                    <a:pt x="11208" y="18556"/>
                  </a:lnTo>
                  <a:lnTo>
                    <a:pt x="12252" y="19127"/>
                  </a:lnTo>
                  <a:lnTo>
                    <a:pt x="13296" y="19699"/>
                  </a:lnTo>
                  <a:lnTo>
                    <a:pt x="14321" y="20250"/>
                  </a:lnTo>
                  <a:lnTo>
                    <a:pt x="15365" y="20762"/>
                  </a:lnTo>
                  <a:lnTo>
                    <a:pt x="16389" y="21274"/>
                  </a:lnTo>
                  <a:lnTo>
                    <a:pt x="17374" y="21727"/>
                  </a:lnTo>
                  <a:lnTo>
                    <a:pt x="18359" y="22181"/>
                  </a:lnTo>
                  <a:lnTo>
                    <a:pt x="19304" y="22574"/>
                  </a:lnTo>
                  <a:lnTo>
                    <a:pt x="20211" y="22929"/>
                  </a:lnTo>
                  <a:lnTo>
                    <a:pt x="21077" y="23244"/>
                  </a:lnTo>
                  <a:lnTo>
                    <a:pt x="21885" y="23520"/>
                  </a:lnTo>
                  <a:lnTo>
                    <a:pt x="22653" y="23737"/>
                  </a:lnTo>
                  <a:lnTo>
                    <a:pt x="23362" y="23894"/>
                  </a:lnTo>
                  <a:lnTo>
                    <a:pt x="23677" y="23953"/>
                  </a:lnTo>
                  <a:lnTo>
                    <a:pt x="23993" y="23993"/>
                  </a:lnTo>
                  <a:lnTo>
                    <a:pt x="24288" y="24012"/>
                  </a:lnTo>
                  <a:lnTo>
                    <a:pt x="24544" y="24032"/>
                  </a:lnTo>
                  <a:lnTo>
                    <a:pt x="24781" y="24032"/>
                  </a:lnTo>
                  <a:lnTo>
                    <a:pt x="25096" y="23973"/>
                  </a:lnTo>
                  <a:lnTo>
                    <a:pt x="25509" y="23855"/>
                  </a:lnTo>
                  <a:lnTo>
                    <a:pt x="25982" y="23678"/>
                  </a:lnTo>
                  <a:lnTo>
                    <a:pt x="26534" y="23461"/>
                  </a:lnTo>
                  <a:lnTo>
                    <a:pt x="27144" y="23185"/>
                  </a:lnTo>
                  <a:lnTo>
                    <a:pt x="27834" y="22870"/>
                  </a:lnTo>
                  <a:lnTo>
                    <a:pt x="28543" y="22515"/>
                  </a:lnTo>
                  <a:lnTo>
                    <a:pt x="30119" y="21708"/>
                  </a:lnTo>
                  <a:lnTo>
                    <a:pt x="31833" y="20782"/>
                  </a:lnTo>
                  <a:lnTo>
                    <a:pt x="33625" y="19758"/>
                  </a:lnTo>
                  <a:lnTo>
                    <a:pt x="35437" y="18714"/>
                  </a:lnTo>
                  <a:lnTo>
                    <a:pt x="37230" y="17630"/>
                  </a:lnTo>
                  <a:lnTo>
                    <a:pt x="38944" y="16567"/>
                  </a:lnTo>
                  <a:lnTo>
                    <a:pt x="40539" y="15542"/>
                  </a:lnTo>
                  <a:lnTo>
                    <a:pt x="41938" y="14597"/>
                  </a:lnTo>
                  <a:lnTo>
                    <a:pt x="42568" y="14163"/>
                  </a:lnTo>
                  <a:lnTo>
                    <a:pt x="43120" y="13750"/>
                  </a:lnTo>
                  <a:lnTo>
                    <a:pt x="43612" y="13375"/>
                  </a:lnTo>
                  <a:lnTo>
                    <a:pt x="44026" y="13041"/>
                  </a:lnTo>
                  <a:lnTo>
                    <a:pt x="44361" y="12745"/>
                  </a:lnTo>
                  <a:lnTo>
                    <a:pt x="44597" y="12509"/>
                  </a:lnTo>
                  <a:lnTo>
                    <a:pt x="44676" y="12390"/>
                  </a:lnTo>
                  <a:lnTo>
                    <a:pt x="44755" y="12292"/>
                  </a:lnTo>
                  <a:lnTo>
                    <a:pt x="44774" y="12213"/>
                  </a:lnTo>
                  <a:lnTo>
                    <a:pt x="44794" y="12154"/>
                  </a:lnTo>
                  <a:lnTo>
                    <a:pt x="44774" y="12095"/>
                  </a:lnTo>
                  <a:lnTo>
                    <a:pt x="44735" y="12016"/>
                  </a:lnTo>
                  <a:lnTo>
                    <a:pt x="44577" y="11819"/>
                  </a:lnTo>
                  <a:lnTo>
                    <a:pt x="44301" y="11583"/>
                  </a:lnTo>
                  <a:lnTo>
                    <a:pt x="43947" y="11287"/>
                  </a:lnTo>
                  <a:lnTo>
                    <a:pt x="43494" y="10972"/>
                  </a:lnTo>
                  <a:lnTo>
                    <a:pt x="42942" y="10598"/>
                  </a:lnTo>
                  <a:lnTo>
                    <a:pt x="42332" y="10204"/>
                  </a:lnTo>
                  <a:lnTo>
                    <a:pt x="41662" y="9771"/>
                  </a:lnTo>
                  <a:lnTo>
                    <a:pt x="40086" y="8825"/>
                  </a:lnTo>
                  <a:lnTo>
                    <a:pt x="38313" y="7801"/>
                  </a:lnTo>
                  <a:lnTo>
                    <a:pt x="36383" y="6717"/>
                  </a:lnTo>
                  <a:lnTo>
                    <a:pt x="34334" y="5634"/>
                  </a:lnTo>
                  <a:lnTo>
                    <a:pt x="32226" y="4570"/>
                  </a:lnTo>
                  <a:lnTo>
                    <a:pt x="31143" y="4038"/>
                  </a:lnTo>
                  <a:lnTo>
                    <a:pt x="30079" y="3526"/>
                  </a:lnTo>
                  <a:lnTo>
                    <a:pt x="29035" y="3054"/>
                  </a:lnTo>
                  <a:lnTo>
                    <a:pt x="27991" y="2581"/>
                  </a:lnTo>
                  <a:lnTo>
                    <a:pt x="26967" y="2147"/>
                  </a:lnTo>
                  <a:lnTo>
                    <a:pt x="25962" y="1734"/>
                  </a:lnTo>
                  <a:lnTo>
                    <a:pt x="24997" y="1359"/>
                  </a:lnTo>
                  <a:lnTo>
                    <a:pt x="24071" y="1025"/>
                  </a:lnTo>
                  <a:lnTo>
                    <a:pt x="23205" y="709"/>
                  </a:lnTo>
                  <a:lnTo>
                    <a:pt x="22377" y="473"/>
                  </a:lnTo>
                  <a:lnTo>
                    <a:pt x="21609" y="256"/>
                  </a:lnTo>
                  <a:lnTo>
                    <a:pt x="20900" y="118"/>
                  </a:lnTo>
                  <a:lnTo>
                    <a:pt x="20565" y="59"/>
                  </a:lnTo>
                  <a:lnTo>
                    <a:pt x="20250" y="20"/>
                  </a:lnTo>
                  <a:lnTo>
                    <a:pt x="19954" y="0"/>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20"/>
            <p:cNvSpPr/>
            <p:nvPr/>
          </p:nvSpPr>
          <p:spPr>
            <a:xfrm>
              <a:off x="4503350" y="2652625"/>
              <a:ext cx="84225" cy="48775"/>
            </a:xfrm>
            <a:custGeom>
              <a:avLst/>
              <a:gdLst/>
              <a:ahLst/>
              <a:cxnLst/>
              <a:rect l="l" t="t" r="r" b="b"/>
              <a:pathLst>
                <a:path w="3369" h="1951" extrusionOk="0">
                  <a:moveTo>
                    <a:pt x="1" y="1"/>
                  </a:moveTo>
                  <a:lnTo>
                    <a:pt x="3369" y="1951"/>
                  </a:lnTo>
                  <a:lnTo>
                    <a:pt x="1"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20"/>
            <p:cNvSpPr/>
            <p:nvPr/>
          </p:nvSpPr>
          <p:spPr>
            <a:xfrm>
              <a:off x="4599375" y="2717625"/>
              <a:ext cx="25" cy="525"/>
            </a:xfrm>
            <a:custGeom>
              <a:avLst/>
              <a:gdLst/>
              <a:ahLst/>
              <a:cxnLst/>
              <a:rect l="l" t="t" r="r" b="b"/>
              <a:pathLst>
                <a:path w="1" h="21" extrusionOk="0">
                  <a:moveTo>
                    <a:pt x="1" y="20"/>
                  </a:moveTo>
                  <a:lnTo>
                    <a:pt x="1" y="1"/>
                  </a:lnTo>
                  <a:lnTo>
                    <a:pt x="1" y="2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20"/>
            <p:cNvSpPr/>
            <p:nvPr/>
          </p:nvSpPr>
          <p:spPr>
            <a:xfrm>
              <a:off x="4598400" y="2720575"/>
              <a:ext cx="525" cy="1500"/>
            </a:xfrm>
            <a:custGeom>
              <a:avLst/>
              <a:gdLst/>
              <a:ahLst/>
              <a:cxnLst/>
              <a:rect l="l" t="t" r="r" b="b"/>
              <a:pathLst>
                <a:path w="21" h="60" extrusionOk="0">
                  <a:moveTo>
                    <a:pt x="20" y="1"/>
                  </a:moveTo>
                  <a:lnTo>
                    <a:pt x="20" y="1"/>
                  </a:lnTo>
                  <a:lnTo>
                    <a:pt x="20" y="1"/>
                  </a:lnTo>
                  <a:lnTo>
                    <a:pt x="0" y="60"/>
                  </a:lnTo>
                  <a:lnTo>
                    <a:pt x="0" y="60"/>
                  </a:lnTo>
                  <a:lnTo>
                    <a:pt x="20" y="1"/>
                  </a:lnTo>
                  <a:lnTo>
                    <a:pt x="20"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20"/>
            <p:cNvSpPr/>
            <p:nvPr/>
          </p:nvSpPr>
          <p:spPr>
            <a:xfrm>
              <a:off x="4597400" y="2710725"/>
              <a:ext cx="1025" cy="2500"/>
            </a:xfrm>
            <a:custGeom>
              <a:avLst/>
              <a:gdLst/>
              <a:ahLst/>
              <a:cxnLst/>
              <a:rect l="l" t="t" r="r" b="b"/>
              <a:pathLst>
                <a:path w="41" h="100" extrusionOk="0">
                  <a:moveTo>
                    <a:pt x="1" y="1"/>
                  </a:moveTo>
                  <a:lnTo>
                    <a:pt x="1" y="1"/>
                  </a:lnTo>
                  <a:lnTo>
                    <a:pt x="1" y="1"/>
                  </a:lnTo>
                  <a:lnTo>
                    <a:pt x="40" y="99"/>
                  </a:lnTo>
                  <a:lnTo>
                    <a:pt x="40" y="99"/>
                  </a:lnTo>
                  <a:lnTo>
                    <a:pt x="40" y="99"/>
                  </a:lnTo>
                  <a:lnTo>
                    <a:pt x="1" y="1"/>
                  </a:lnTo>
                  <a:lnTo>
                    <a:pt x="1"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20"/>
            <p:cNvSpPr/>
            <p:nvPr/>
          </p:nvSpPr>
          <p:spPr>
            <a:xfrm>
              <a:off x="4587550" y="2701375"/>
              <a:ext cx="5450" cy="3975"/>
            </a:xfrm>
            <a:custGeom>
              <a:avLst/>
              <a:gdLst/>
              <a:ahLst/>
              <a:cxnLst/>
              <a:rect l="l" t="t" r="r" b="b"/>
              <a:pathLst>
                <a:path w="218" h="159" extrusionOk="0">
                  <a:moveTo>
                    <a:pt x="1" y="1"/>
                  </a:moveTo>
                  <a:lnTo>
                    <a:pt x="1" y="1"/>
                  </a:lnTo>
                  <a:lnTo>
                    <a:pt x="119" y="79"/>
                  </a:lnTo>
                  <a:lnTo>
                    <a:pt x="218" y="158"/>
                  </a:lnTo>
                  <a:lnTo>
                    <a:pt x="218" y="158"/>
                  </a:lnTo>
                  <a:lnTo>
                    <a:pt x="218" y="158"/>
                  </a:lnTo>
                  <a:lnTo>
                    <a:pt x="119" y="79"/>
                  </a:lnTo>
                  <a:lnTo>
                    <a:pt x="1" y="1"/>
                  </a:lnTo>
                  <a:lnTo>
                    <a:pt x="1"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20"/>
            <p:cNvSpPr/>
            <p:nvPr/>
          </p:nvSpPr>
          <p:spPr>
            <a:xfrm>
              <a:off x="4593975" y="2706300"/>
              <a:ext cx="2475" cy="2975"/>
            </a:xfrm>
            <a:custGeom>
              <a:avLst/>
              <a:gdLst/>
              <a:ahLst/>
              <a:cxnLst/>
              <a:rect l="l" t="t" r="r" b="b"/>
              <a:pathLst>
                <a:path w="99" h="119" extrusionOk="0">
                  <a:moveTo>
                    <a:pt x="0" y="1"/>
                  </a:moveTo>
                  <a:lnTo>
                    <a:pt x="0" y="20"/>
                  </a:lnTo>
                  <a:lnTo>
                    <a:pt x="99" y="119"/>
                  </a:lnTo>
                  <a:lnTo>
                    <a:pt x="0"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20"/>
            <p:cNvSpPr/>
            <p:nvPr/>
          </p:nvSpPr>
          <p:spPr>
            <a:xfrm>
              <a:off x="4598900" y="2715175"/>
              <a:ext cx="500" cy="2475"/>
            </a:xfrm>
            <a:custGeom>
              <a:avLst/>
              <a:gdLst/>
              <a:ahLst/>
              <a:cxnLst/>
              <a:rect l="l" t="t" r="r" b="b"/>
              <a:pathLst>
                <a:path w="20" h="99" extrusionOk="0">
                  <a:moveTo>
                    <a:pt x="0" y="0"/>
                  </a:moveTo>
                  <a:lnTo>
                    <a:pt x="0" y="20"/>
                  </a:lnTo>
                  <a:lnTo>
                    <a:pt x="20" y="99"/>
                  </a:lnTo>
                  <a:lnTo>
                    <a:pt x="0"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20"/>
            <p:cNvSpPr/>
            <p:nvPr/>
          </p:nvSpPr>
          <p:spPr>
            <a:xfrm>
              <a:off x="4032575" y="2645725"/>
              <a:ext cx="566825" cy="328000"/>
            </a:xfrm>
            <a:custGeom>
              <a:avLst/>
              <a:gdLst/>
              <a:ahLst/>
              <a:cxnLst/>
              <a:rect l="l" t="t" r="r" b="b"/>
              <a:pathLst>
                <a:path w="22673" h="13120" extrusionOk="0">
                  <a:moveTo>
                    <a:pt x="17630" y="1"/>
                  </a:moveTo>
                  <a:lnTo>
                    <a:pt x="17394" y="20"/>
                  </a:lnTo>
                  <a:lnTo>
                    <a:pt x="17157" y="40"/>
                  </a:lnTo>
                  <a:lnTo>
                    <a:pt x="16941" y="99"/>
                  </a:lnTo>
                  <a:lnTo>
                    <a:pt x="16744" y="178"/>
                  </a:lnTo>
                  <a:lnTo>
                    <a:pt x="16566" y="277"/>
                  </a:lnTo>
                  <a:lnTo>
                    <a:pt x="453" y="9574"/>
                  </a:lnTo>
                  <a:lnTo>
                    <a:pt x="355" y="9653"/>
                  </a:lnTo>
                  <a:lnTo>
                    <a:pt x="256" y="9712"/>
                  </a:lnTo>
                  <a:lnTo>
                    <a:pt x="197" y="9791"/>
                  </a:lnTo>
                  <a:lnTo>
                    <a:pt x="99" y="9889"/>
                  </a:lnTo>
                  <a:lnTo>
                    <a:pt x="79" y="9948"/>
                  </a:lnTo>
                  <a:lnTo>
                    <a:pt x="20" y="10047"/>
                  </a:lnTo>
                  <a:lnTo>
                    <a:pt x="0" y="10165"/>
                  </a:lnTo>
                  <a:lnTo>
                    <a:pt x="0" y="10283"/>
                  </a:lnTo>
                  <a:lnTo>
                    <a:pt x="20" y="10382"/>
                  </a:lnTo>
                  <a:lnTo>
                    <a:pt x="59" y="10500"/>
                  </a:lnTo>
                  <a:lnTo>
                    <a:pt x="118" y="10598"/>
                  </a:lnTo>
                  <a:lnTo>
                    <a:pt x="217" y="10697"/>
                  </a:lnTo>
                  <a:lnTo>
                    <a:pt x="315" y="10795"/>
                  </a:lnTo>
                  <a:lnTo>
                    <a:pt x="453" y="10894"/>
                  </a:lnTo>
                  <a:lnTo>
                    <a:pt x="3841" y="12844"/>
                  </a:lnTo>
                  <a:lnTo>
                    <a:pt x="4078" y="12962"/>
                  </a:lnTo>
                  <a:lnTo>
                    <a:pt x="4373" y="13061"/>
                  </a:lnTo>
                  <a:lnTo>
                    <a:pt x="4669" y="13100"/>
                  </a:lnTo>
                  <a:lnTo>
                    <a:pt x="4964" y="13120"/>
                  </a:lnTo>
                  <a:lnTo>
                    <a:pt x="5279" y="13100"/>
                  </a:lnTo>
                  <a:lnTo>
                    <a:pt x="5575" y="13061"/>
                  </a:lnTo>
                  <a:lnTo>
                    <a:pt x="5850" y="12962"/>
                  </a:lnTo>
                  <a:lnTo>
                    <a:pt x="6107" y="12844"/>
                  </a:lnTo>
                  <a:lnTo>
                    <a:pt x="22200" y="3546"/>
                  </a:lnTo>
                  <a:lnTo>
                    <a:pt x="22298" y="3468"/>
                  </a:lnTo>
                  <a:lnTo>
                    <a:pt x="22397" y="3389"/>
                  </a:lnTo>
                  <a:lnTo>
                    <a:pt x="22476" y="3310"/>
                  </a:lnTo>
                  <a:lnTo>
                    <a:pt x="22555" y="3231"/>
                  </a:lnTo>
                  <a:lnTo>
                    <a:pt x="22594" y="3152"/>
                  </a:lnTo>
                  <a:lnTo>
                    <a:pt x="22633" y="3074"/>
                  </a:lnTo>
                  <a:lnTo>
                    <a:pt x="22633" y="3054"/>
                  </a:lnTo>
                  <a:lnTo>
                    <a:pt x="22653" y="2995"/>
                  </a:lnTo>
                  <a:lnTo>
                    <a:pt x="22673" y="2896"/>
                  </a:lnTo>
                  <a:lnTo>
                    <a:pt x="22673" y="2877"/>
                  </a:lnTo>
                  <a:lnTo>
                    <a:pt x="22653" y="2778"/>
                  </a:lnTo>
                  <a:lnTo>
                    <a:pt x="22633" y="2699"/>
                  </a:lnTo>
                  <a:lnTo>
                    <a:pt x="22594" y="2601"/>
                  </a:lnTo>
                  <a:lnTo>
                    <a:pt x="22555" y="2542"/>
                  </a:lnTo>
                  <a:lnTo>
                    <a:pt x="22456" y="2424"/>
                  </a:lnTo>
                  <a:lnTo>
                    <a:pt x="22417" y="2384"/>
                  </a:lnTo>
                  <a:lnTo>
                    <a:pt x="22318" y="2305"/>
                  </a:lnTo>
                  <a:lnTo>
                    <a:pt x="22200" y="2227"/>
                  </a:lnTo>
                  <a:lnTo>
                    <a:pt x="18832" y="277"/>
                  </a:lnTo>
                  <a:lnTo>
                    <a:pt x="18753" y="237"/>
                  </a:lnTo>
                  <a:lnTo>
                    <a:pt x="18654" y="198"/>
                  </a:lnTo>
                  <a:lnTo>
                    <a:pt x="18477" y="119"/>
                  </a:lnTo>
                  <a:lnTo>
                    <a:pt x="18300" y="60"/>
                  </a:lnTo>
                  <a:lnTo>
                    <a:pt x="18083" y="20"/>
                  </a:lnTo>
                  <a:lnTo>
                    <a:pt x="17847"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20"/>
            <p:cNvSpPr/>
            <p:nvPr/>
          </p:nvSpPr>
          <p:spPr>
            <a:xfrm>
              <a:off x="4821475" y="2843700"/>
              <a:ext cx="1025" cy="2975"/>
            </a:xfrm>
            <a:custGeom>
              <a:avLst/>
              <a:gdLst/>
              <a:ahLst/>
              <a:cxnLst/>
              <a:rect l="l" t="t" r="r" b="b"/>
              <a:pathLst>
                <a:path w="41" h="119" extrusionOk="0">
                  <a:moveTo>
                    <a:pt x="1" y="0"/>
                  </a:moveTo>
                  <a:lnTo>
                    <a:pt x="1" y="0"/>
                  </a:lnTo>
                  <a:lnTo>
                    <a:pt x="1" y="0"/>
                  </a:lnTo>
                  <a:lnTo>
                    <a:pt x="40" y="60"/>
                  </a:lnTo>
                  <a:lnTo>
                    <a:pt x="40" y="119"/>
                  </a:lnTo>
                  <a:lnTo>
                    <a:pt x="40" y="119"/>
                  </a:lnTo>
                  <a:lnTo>
                    <a:pt x="40" y="60"/>
                  </a:lnTo>
                  <a:lnTo>
                    <a:pt x="1" y="0"/>
                  </a:lnTo>
                  <a:lnTo>
                    <a:pt x="1"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20"/>
            <p:cNvSpPr/>
            <p:nvPr/>
          </p:nvSpPr>
          <p:spPr>
            <a:xfrm>
              <a:off x="4450175" y="2850600"/>
              <a:ext cx="34000" cy="20200"/>
            </a:xfrm>
            <a:custGeom>
              <a:avLst/>
              <a:gdLst/>
              <a:ahLst/>
              <a:cxnLst/>
              <a:rect l="l" t="t" r="r" b="b"/>
              <a:pathLst>
                <a:path w="1360" h="808" extrusionOk="0">
                  <a:moveTo>
                    <a:pt x="0" y="808"/>
                  </a:moveTo>
                  <a:lnTo>
                    <a:pt x="0" y="808"/>
                  </a:lnTo>
                  <a:lnTo>
                    <a:pt x="40" y="768"/>
                  </a:lnTo>
                  <a:lnTo>
                    <a:pt x="1359" y="0"/>
                  </a:lnTo>
                  <a:lnTo>
                    <a:pt x="40" y="768"/>
                  </a:lnTo>
                  <a:lnTo>
                    <a:pt x="40" y="768"/>
                  </a:lnTo>
                  <a:lnTo>
                    <a:pt x="0" y="808"/>
                  </a:lnTo>
                  <a:lnTo>
                    <a:pt x="0" y="808"/>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20"/>
            <p:cNvSpPr/>
            <p:nvPr/>
          </p:nvSpPr>
          <p:spPr>
            <a:xfrm>
              <a:off x="4616625" y="2872750"/>
              <a:ext cx="500" cy="1025"/>
            </a:xfrm>
            <a:custGeom>
              <a:avLst/>
              <a:gdLst/>
              <a:ahLst/>
              <a:cxnLst/>
              <a:rect l="l" t="t" r="r" b="b"/>
              <a:pathLst>
                <a:path w="20" h="41" extrusionOk="0">
                  <a:moveTo>
                    <a:pt x="0" y="1"/>
                  </a:moveTo>
                  <a:lnTo>
                    <a:pt x="0" y="1"/>
                  </a:lnTo>
                  <a:lnTo>
                    <a:pt x="0" y="1"/>
                  </a:lnTo>
                  <a:lnTo>
                    <a:pt x="20" y="40"/>
                  </a:lnTo>
                  <a:lnTo>
                    <a:pt x="20" y="40"/>
                  </a:lnTo>
                  <a:lnTo>
                    <a:pt x="20" y="40"/>
                  </a:lnTo>
                  <a:lnTo>
                    <a:pt x="0" y="1"/>
                  </a:lnTo>
                  <a:lnTo>
                    <a:pt x="0" y="1"/>
                  </a:lnTo>
                  <a:close/>
                </a:path>
              </a:pathLst>
            </a:custGeom>
            <a:solidFill>
              <a:srgbClr val="C453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20"/>
            <p:cNvSpPr/>
            <p:nvPr/>
          </p:nvSpPr>
          <p:spPr>
            <a:xfrm>
              <a:off x="4446725" y="2876200"/>
              <a:ext cx="500" cy="2500"/>
            </a:xfrm>
            <a:custGeom>
              <a:avLst/>
              <a:gdLst/>
              <a:ahLst/>
              <a:cxnLst/>
              <a:rect l="l" t="t" r="r" b="b"/>
              <a:pathLst>
                <a:path w="20" h="100" extrusionOk="0">
                  <a:moveTo>
                    <a:pt x="20" y="99"/>
                  </a:moveTo>
                  <a:lnTo>
                    <a:pt x="20" y="99"/>
                  </a:lnTo>
                  <a:lnTo>
                    <a:pt x="20" y="99"/>
                  </a:lnTo>
                  <a:lnTo>
                    <a:pt x="0" y="40"/>
                  </a:lnTo>
                  <a:lnTo>
                    <a:pt x="0" y="1"/>
                  </a:lnTo>
                  <a:lnTo>
                    <a:pt x="0" y="1"/>
                  </a:lnTo>
                  <a:lnTo>
                    <a:pt x="0" y="40"/>
                  </a:lnTo>
                  <a:lnTo>
                    <a:pt x="20" y="99"/>
                  </a:lnTo>
                  <a:lnTo>
                    <a:pt x="20" y="9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20"/>
            <p:cNvSpPr/>
            <p:nvPr/>
          </p:nvSpPr>
          <p:spPr>
            <a:xfrm>
              <a:off x="4447700" y="2879650"/>
              <a:ext cx="3475" cy="2975"/>
            </a:xfrm>
            <a:custGeom>
              <a:avLst/>
              <a:gdLst/>
              <a:ahLst/>
              <a:cxnLst/>
              <a:rect l="l" t="t" r="r" b="b"/>
              <a:pathLst>
                <a:path w="139" h="119" extrusionOk="0">
                  <a:moveTo>
                    <a:pt x="1" y="0"/>
                  </a:moveTo>
                  <a:lnTo>
                    <a:pt x="40" y="60"/>
                  </a:lnTo>
                  <a:lnTo>
                    <a:pt x="99" y="89"/>
                  </a:lnTo>
                  <a:lnTo>
                    <a:pt x="99" y="89"/>
                  </a:lnTo>
                  <a:lnTo>
                    <a:pt x="60" y="60"/>
                  </a:lnTo>
                  <a:lnTo>
                    <a:pt x="1" y="0"/>
                  </a:lnTo>
                  <a:close/>
                  <a:moveTo>
                    <a:pt x="99" y="89"/>
                  </a:moveTo>
                  <a:lnTo>
                    <a:pt x="139" y="119"/>
                  </a:lnTo>
                  <a:lnTo>
                    <a:pt x="119" y="99"/>
                  </a:lnTo>
                  <a:lnTo>
                    <a:pt x="99" y="8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20"/>
            <p:cNvSpPr/>
            <p:nvPr/>
          </p:nvSpPr>
          <p:spPr>
            <a:xfrm>
              <a:off x="4617100" y="2873750"/>
              <a:ext cx="525" cy="2475"/>
            </a:xfrm>
            <a:custGeom>
              <a:avLst/>
              <a:gdLst/>
              <a:ahLst/>
              <a:cxnLst/>
              <a:rect l="l" t="t" r="r" b="b"/>
              <a:pathLst>
                <a:path w="21" h="99" extrusionOk="0">
                  <a:moveTo>
                    <a:pt x="1" y="0"/>
                  </a:moveTo>
                  <a:lnTo>
                    <a:pt x="1" y="0"/>
                  </a:lnTo>
                  <a:lnTo>
                    <a:pt x="1" y="0"/>
                  </a:lnTo>
                  <a:lnTo>
                    <a:pt x="21" y="59"/>
                  </a:lnTo>
                  <a:lnTo>
                    <a:pt x="21" y="99"/>
                  </a:lnTo>
                  <a:lnTo>
                    <a:pt x="21" y="99"/>
                  </a:lnTo>
                  <a:lnTo>
                    <a:pt x="21" y="59"/>
                  </a:lnTo>
                  <a:lnTo>
                    <a:pt x="1" y="0"/>
                  </a:lnTo>
                  <a:lnTo>
                    <a:pt x="1"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20"/>
            <p:cNvSpPr/>
            <p:nvPr/>
          </p:nvSpPr>
          <p:spPr>
            <a:xfrm>
              <a:off x="4613175" y="2869800"/>
              <a:ext cx="3475" cy="2975"/>
            </a:xfrm>
            <a:custGeom>
              <a:avLst/>
              <a:gdLst/>
              <a:ahLst/>
              <a:cxnLst/>
              <a:rect l="l" t="t" r="r" b="b"/>
              <a:pathLst>
                <a:path w="139" h="119" extrusionOk="0">
                  <a:moveTo>
                    <a:pt x="0" y="0"/>
                  </a:moveTo>
                  <a:lnTo>
                    <a:pt x="0" y="0"/>
                  </a:lnTo>
                  <a:lnTo>
                    <a:pt x="79" y="60"/>
                  </a:lnTo>
                  <a:lnTo>
                    <a:pt x="138" y="119"/>
                  </a:lnTo>
                  <a:lnTo>
                    <a:pt x="138" y="119"/>
                  </a:lnTo>
                  <a:lnTo>
                    <a:pt x="138" y="119"/>
                  </a:lnTo>
                  <a:lnTo>
                    <a:pt x="79" y="60"/>
                  </a:lnTo>
                  <a:lnTo>
                    <a:pt x="0" y="0"/>
                  </a:lnTo>
                  <a:lnTo>
                    <a:pt x="0"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20"/>
            <p:cNvSpPr/>
            <p:nvPr/>
          </p:nvSpPr>
          <p:spPr>
            <a:xfrm>
              <a:off x="4043900" y="2652625"/>
              <a:ext cx="402850" cy="232475"/>
            </a:xfrm>
            <a:custGeom>
              <a:avLst/>
              <a:gdLst/>
              <a:ahLst/>
              <a:cxnLst/>
              <a:rect l="l" t="t" r="r" b="b"/>
              <a:pathLst>
                <a:path w="16114" h="9299" extrusionOk="0">
                  <a:moveTo>
                    <a:pt x="0" y="9298"/>
                  </a:moveTo>
                  <a:lnTo>
                    <a:pt x="0" y="9298"/>
                  </a:lnTo>
                  <a:lnTo>
                    <a:pt x="0" y="9298"/>
                  </a:lnTo>
                  <a:lnTo>
                    <a:pt x="16113" y="1"/>
                  </a:lnTo>
                  <a:lnTo>
                    <a:pt x="16113" y="1"/>
                  </a:lnTo>
                  <a:lnTo>
                    <a:pt x="0" y="9298"/>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20"/>
            <p:cNvSpPr/>
            <p:nvPr/>
          </p:nvSpPr>
          <p:spPr>
            <a:xfrm>
              <a:off x="4333950" y="2894425"/>
              <a:ext cx="87175" cy="43350"/>
            </a:xfrm>
            <a:custGeom>
              <a:avLst/>
              <a:gdLst/>
              <a:ahLst/>
              <a:cxnLst/>
              <a:rect l="l" t="t" r="r" b="b"/>
              <a:pathLst>
                <a:path w="3487" h="1734" extrusionOk="0">
                  <a:moveTo>
                    <a:pt x="2817" y="99"/>
                  </a:moveTo>
                  <a:lnTo>
                    <a:pt x="0" y="1734"/>
                  </a:lnTo>
                  <a:lnTo>
                    <a:pt x="2817" y="99"/>
                  </a:lnTo>
                  <a:lnTo>
                    <a:pt x="2817" y="99"/>
                  </a:lnTo>
                  <a:lnTo>
                    <a:pt x="2955" y="40"/>
                  </a:lnTo>
                  <a:lnTo>
                    <a:pt x="3132" y="0"/>
                  </a:lnTo>
                  <a:lnTo>
                    <a:pt x="3310" y="0"/>
                  </a:lnTo>
                  <a:lnTo>
                    <a:pt x="3487" y="20"/>
                  </a:lnTo>
                  <a:lnTo>
                    <a:pt x="3487" y="20"/>
                  </a:lnTo>
                  <a:lnTo>
                    <a:pt x="3310" y="0"/>
                  </a:lnTo>
                  <a:lnTo>
                    <a:pt x="3132" y="0"/>
                  </a:lnTo>
                  <a:lnTo>
                    <a:pt x="2955" y="40"/>
                  </a:lnTo>
                  <a:lnTo>
                    <a:pt x="2817" y="99"/>
                  </a:lnTo>
                  <a:lnTo>
                    <a:pt x="2817" y="9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20"/>
            <p:cNvSpPr/>
            <p:nvPr/>
          </p:nvSpPr>
          <p:spPr>
            <a:xfrm>
              <a:off x="4037500" y="2888500"/>
              <a:ext cx="1500" cy="2000"/>
            </a:xfrm>
            <a:custGeom>
              <a:avLst/>
              <a:gdLst/>
              <a:ahLst/>
              <a:cxnLst/>
              <a:rect l="l" t="t" r="r" b="b"/>
              <a:pathLst>
                <a:path w="60" h="80" extrusionOk="0">
                  <a:moveTo>
                    <a:pt x="59" y="1"/>
                  </a:moveTo>
                  <a:lnTo>
                    <a:pt x="0" y="80"/>
                  </a:lnTo>
                  <a:lnTo>
                    <a:pt x="20" y="60"/>
                  </a:lnTo>
                  <a:lnTo>
                    <a:pt x="59"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20"/>
            <p:cNvSpPr/>
            <p:nvPr/>
          </p:nvSpPr>
          <p:spPr>
            <a:xfrm>
              <a:off x="4034525" y="2892950"/>
              <a:ext cx="525" cy="1500"/>
            </a:xfrm>
            <a:custGeom>
              <a:avLst/>
              <a:gdLst/>
              <a:ahLst/>
              <a:cxnLst/>
              <a:rect l="l" t="t" r="r" b="b"/>
              <a:pathLst>
                <a:path w="21" h="60" extrusionOk="0">
                  <a:moveTo>
                    <a:pt x="1" y="59"/>
                  </a:moveTo>
                  <a:lnTo>
                    <a:pt x="1" y="59"/>
                  </a:lnTo>
                  <a:lnTo>
                    <a:pt x="1" y="59"/>
                  </a:lnTo>
                  <a:lnTo>
                    <a:pt x="21" y="0"/>
                  </a:lnTo>
                  <a:lnTo>
                    <a:pt x="21" y="0"/>
                  </a:lnTo>
                  <a:lnTo>
                    <a:pt x="21" y="0"/>
                  </a:lnTo>
                  <a:lnTo>
                    <a:pt x="1" y="59"/>
                  </a:lnTo>
                  <a:lnTo>
                    <a:pt x="1" y="5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20"/>
            <p:cNvSpPr/>
            <p:nvPr/>
          </p:nvSpPr>
          <p:spPr>
            <a:xfrm>
              <a:off x="4568850" y="2754075"/>
              <a:ext cx="253650" cy="147275"/>
            </a:xfrm>
            <a:custGeom>
              <a:avLst/>
              <a:gdLst/>
              <a:ahLst/>
              <a:cxnLst/>
              <a:rect l="l" t="t" r="r" b="b"/>
              <a:pathLst>
                <a:path w="10146" h="5891" extrusionOk="0">
                  <a:moveTo>
                    <a:pt x="3783" y="0"/>
                  </a:moveTo>
                  <a:lnTo>
                    <a:pt x="3625" y="20"/>
                  </a:lnTo>
                  <a:lnTo>
                    <a:pt x="3487" y="40"/>
                  </a:lnTo>
                  <a:lnTo>
                    <a:pt x="3349" y="79"/>
                  </a:lnTo>
                  <a:lnTo>
                    <a:pt x="3211" y="138"/>
                  </a:lnTo>
                  <a:lnTo>
                    <a:pt x="237" y="1872"/>
                  </a:lnTo>
                  <a:lnTo>
                    <a:pt x="138" y="1931"/>
                  </a:lnTo>
                  <a:lnTo>
                    <a:pt x="60" y="2010"/>
                  </a:lnTo>
                  <a:lnTo>
                    <a:pt x="20" y="2088"/>
                  </a:lnTo>
                  <a:lnTo>
                    <a:pt x="0" y="2187"/>
                  </a:lnTo>
                  <a:lnTo>
                    <a:pt x="20" y="2266"/>
                  </a:lnTo>
                  <a:lnTo>
                    <a:pt x="60" y="2364"/>
                  </a:lnTo>
                  <a:lnTo>
                    <a:pt x="138" y="2443"/>
                  </a:lnTo>
                  <a:lnTo>
                    <a:pt x="237" y="2502"/>
                  </a:lnTo>
                  <a:lnTo>
                    <a:pt x="5831" y="5752"/>
                  </a:lnTo>
                  <a:lnTo>
                    <a:pt x="5949" y="5811"/>
                  </a:lnTo>
                  <a:lnTo>
                    <a:pt x="6087" y="5851"/>
                  </a:lnTo>
                  <a:lnTo>
                    <a:pt x="6225" y="5870"/>
                  </a:lnTo>
                  <a:lnTo>
                    <a:pt x="6383" y="5890"/>
                  </a:lnTo>
                  <a:lnTo>
                    <a:pt x="6521" y="5870"/>
                  </a:lnTo>
                  <a:lnTo>
                    <a:pt x="6678" y="5851"/>
                  </a:lnTo>
                  <a:lnTo>
                    <a:pt x="6816" y="5811"/>
                  </a:lnTo>
                  <a:lnTo>
                    <a:pt x="6934" y="5752"/>
                  </a:lnTo>
                  <a:lnTo>
                    <a:pt x="9909" y="4019"/>
                  </a:lnTo>
                  <a:lnTo>
                    <a:pt x="10027" y="3960"/>
                  </a:lnTo>
                  <a:lnTo>
                    <a:pt x="10086" y="3881"/>
                  </a:lnTo>
                  <a:lnTo>
                    <a:pt x="10145" y="3782"/>
                  </a:lnTo>
                  <a:lnTo>
                    <a:pt x="10145" y="3704"/>
                  </a:lnTo>
                  <a:lnTo>
                    <a:pt x="10145" y="3645"/>
                  </a:lnTo>
                  <a:lnTo>
                    <a:pt x="10106" y="3585"/>
                  </a:lnTo>
                  <a:lnTo>
                    <a:pt x="10086" y="3526"/>
                  </a:lnTo>
                  <a:lnTo>
                    <a:pt x="10027" y="3448"/>
                  </a:lnTo>
                  <a:lnTo>
                    <a:pt x="9909" y="3388"/>
                  </a:lnTo>
                  <a:lnTo>
                    <a:pt x="4334" y="138"/>
                  </a:lnTo>
                  <a:lnTo>
                    <a:pt x="4216" y="79"/>
                  </a:lnTo>
                  <a:lnTo>
                    <a:pt x="4078" y="40"/>
                  </a:lnTo>
                  <a:lnTo>
                    <a:pt x="3920" y="20"/>
                  </a:lnTo>
                  <a:lnTo>
                    <a:pt x="3783" y="0"/>
                  </a:lnTo>
                  <a:close/>
                </a:path>
              </a:pathLst>
            </a:custGeom>
            <a:solidFill>
              <a:srgbClr val="59D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20"/>
            <p:cNvSpPr/>
            <p:nvPr/>
          </p:nvSpPr>
          <p:spPr>
            <a:xfrm>
              <a:off x="3981350" y="2905250"/>
              <a:ext cx="1065700" cy="369375"/>
            </a:xfrm>
            <a:custGeom>
              <a:avLst/>
              <a:gdLst/>
              <a:ahLst/>
              <a:cxnLst/>
              <a:rect l="l" t="t" r="r" b="b"/>
              <a:pathLst>
                <a:path w="42628" h="14775" extrusionOk="0">
                  <a:moveTo>
                    <a:pt x="0" y="1"/>
                  </a:moveTo>
                  <a:lnTo>
                    <a:pt x="0" y="1557"/>
                  </a:lnTo>
                  <a:lnTo>
                    <a:pt x="20" y="1714"/>
                  </a:lnTo>
                  <a:lnTo>
                    <a:pt x="60" y="1872"/>
                  </a:lnTo>
                  <a:lnTo>
                    <a:pt x="119" y="2030"/>
                  </a:lnTo>
                  <a:lnTo>
                    <a:pt x="217" y="2168"/>
                  </a:lnTo>
                  <a:lnTo>
                    <a:pt x="335" y="2325"/>
                  </a:lnTo>
                  <a:lnTo>
                    <a:pt x="473" y="2463"/>
                  </a:lnTo>
                  <a:lnTo>
                    <a:pt x="631" y="2601"/>
                  </a:lnTo>
                  <a:lnTo>
                    <a:pt x="828" y="2719"/>
                  </a:lnTo>
                  <a:lnTo>
                    <a:pt x="20782" y="14282"/>
                  </a:lnTo>
                  <a:lnTo>
                    <a:pt x="20999" y="14400"/>
                  </a:lnTo>
                  <a:lnTo>
                    <a:pt x="21215" y="14499"/>
                  </a:lnTo>
                  <a:lnTo>
                    <a:pt x="21472" y="14577"/>
                  </a:lnTo>
                  <a:lnTo>
                    <a:pt x="21708" y="14656"/>
                  </a:lnTo>
                  <a:lnTo>
                    <a:pt x="21984" y="14696"/>
                  </a:lnTo>
                  <a:lnTo>
                    <a:pt x="22240" y="14735"/>
                  </a:lnTo>
                  <a:lnTo>
                    <a:pt x="22516" y="14755"/>
                  </a:lnTo>
                  <a:lnTo>
                    <a:pt x="22791" y="14774"/>
                  </a:lnTo>
                  <a:lnTo>
                    <a:pt x="23067" y="14755"/>
                  </a:lnTo>
                  <a:lnTo>
                    <a:pt x="23343" y="14735"/>
                  </a:lnTo>
                  <a:lnTo>
                    <a:pt x="23599" y="14696"/>
                  </a:lnTo>
                  <a:lnTo>
                    <a:pt x="23875" y="14656"/>
                  </a:lnTo>
                  <a:lnTo>
                    <a:pt x="24131" y="14577"/>
                  </a:lnTo>
                  <a:lnTo>
                    <a:pt x="24367" y="14499"/>
                  </a:lnTo>
                  <a:lnTo>
                    <a:pt x="24604" y="14400"/>
                  </a:lnTo>
                  <a:lnTo>
                    <a:pt x="24820" y="14282"/>
                  </a:lnTo>
                  <a:lnTo>
                    <a:pt x="41780" y="4472"/>
                  </a:lnTo>
                  <a:lnTo>
                    <a:pt x="41977" y="4354"/>
                  </a:lnTo>
                  <a:lnTo>
                    <a:pt x="42155" y="4216"/>
                  </a:lnTo>
                  <a:lnTo>
                    <a:pt x="42293" y="4078"/>
                  </a:lnTo>
                  <a:lnTo>
                    <a:pt x="42411" y="3921"/>
                  </a:lnTo>
                  <a:lnTo>
                    <a:pt x="42509" y="3763"/>
                  </a:lnTo>
                  <a:lnTo>
                    <a:pt x="42588" y="3606"/>
                  </a:lnTo>
                  <a:lnTo>
                    <a:pt x="42608" y="3448"/>
                  </a:lnTo>
                  <a:lnTo>
                    <a:pt x="42627" y="3290"/>
                  </a:lnTo>
                  <a:lnTo>
                    <a:pt x="42627" y="1655"/>
                  </a:lnTo>
                  <a:lnTo>
                    <a:pt x="42608" y="1754"/>
                  </a:lnTo>
                  <a:lnTo>
                    <a:pt x="42588" y="1833"/>
                  </a:lnTo>
                  <a:lnTo>
                    <a:pt x="42568" y="1971"/>
                  </a:lnTo>
                  <a:lnTo>
                    <a:pt x="42529" y="2069"/>
                  </a:lnTo>
                  <a:lnTo>
                    <a:pt x="42490" y="2148"/>
                  </a:lnTo>
                  <a:lnTo>
                    <a:pt x="42411" y="2286"/>
                  </a:lnTo>
                  <a:lnTo>
                    <a:pt x="42332" y="2384"/>
                  </a:lnTo>
                  <a:lnTo>
                    <a:pt x="42233" y="2483"/>
                  </a:lnTo>
                  <a:lnTo>
                    <a:pt x="42155" y="2562"/>
                  </a:lnTo>
                  <a:lnTo>
                    <a:pt x="41977" y="2699"/>
                  </a:lnTo>
                  <a:lnTo>
                    <a:pt x="41780" y="2837"/>
                  </a:lnTo>
                  <a:lnTo>
                    <a:pt x="24820" y="12647"/>
                  </a:lnTo>
                  <a:lnTo>
                    <a:pt x="24604" y="12765"/>
                  </a:lnTo>
                  <a:lnTo>
                    <a:pt x="24367" y="12864"/>
                  </a:lnTo>
                  <a:lnTo>
                    <a:pt x="24111" y="12942"/>
                  </a:lnTo>
                  <a:lnTo>
                    <a:pt x="23855" y="13002"/>
                  </a:lnTo>
                  <a:lnTo>
                    <a:pt x="23599" y="13061"/>
                  </a:lnTo>
                  <a:lnTo>
                    <a:pt x="23343" y="13100"/>
                  </a:lnTo>
                  <a:lnTo>
                    <a:pt x="23067" y="13120"/>
                  </a:lnTo>
                  <a:lnTo>
                    <a:pt x="22516" y="13120"/>
                  </a:lnTo>
                  <a:lnTo>
                    <a:pt x="22240" y="13100"/>
                  </a:lnTo>
                  <a:lnTo>
                    <a:pt x="21984" y="13061"/>
                  </a:lnTo>
                  <a:lnTo>
                    <a:pt x="21708" y="13002"/>
                  </a:lnTo>
                  <a:lnTo>
                    <a:pt x="21452" y="12942"/>
                  </a:lnTo>
                  <a:lnTo>
                    <a:pt x="21215" y="12864"/>
                  </a:lnTo>
                  <a:lnTo>
                    <a:pt x="20979" y="12765"/>
                  </a:lnTo>
                  <a:lnTo>
                    <a:pt x="20762" y="12647"/>
                  </a:lnTo>
                  <a:lnTo>
                    <a:pt x="828" y="1084"/>
                  </a:lnTo>
                  <a:lnTo>
                    <a:pt x="631" y="946"/>
                  </a:lnTo>
                  <a:lnTo>
                    <a:pt x="454" y="808"/>
                  </a:lnTo>
                  <a:lnTo>
                    <a:pt x="375" y="730"/>
                  </a:lnTo>
                  <a:lnTo>
                    <a:pt x="276" y="631"/>
                  </a:lnTo>
                  <a:lnTo>
                    <a:pt x="197" y="533"/>
                  </a:lnTo>
                  <a:lnTo>
                    <a:pt x="138" y="414"/>
                  </a:lnTo>
                  <a:lnTo>
                    <a:pt x="99" y="316"/>
                  </a:lnTo>
                  <a:lnTo>
                    <a:pt x="40" y="217"/>
                  </a:lnTo>
                  <a:lnTo>
                    <a:pt x="20" y="80"/>
                  </a:lnTo>
                  <a:lnTo>
                    <a:pt x="0"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20"/>
            <p:cNvSpPr/>
            <p:nvPr/>
          </p:nvSpPr>
          <p:spPr>
            <a:xfrm>
              <a:off x="4648625" y="2891475"/>
              <a:ext cx="75375" cy="42375"/>
            </a:xfrm>
            <a:custGeom>
              <a:avLst/>
              <a:gdLst/>
              <a:ahLst/>
              <a:cxnLst/>
              <a:rect l="l" t="t" r="r" b="b"/>
              <a:pathLst>
                <a:path w="3015" h="1695" extrusionOk="0">
                  <a:moveTo>
                    <a:pt x="198" y="79"/>
                  </a:moveTo>
                  <a:lnTo>
                    <a:pt x="198" y="79"/>
                  </a:lnTo>
                  <a:lnTo>
                    <a:pt x="119" y="40"/>
                  </a:lnTo>
                  <a:lnTo>
                    <a:pt x="1" y="0"/>
                  </a:lnTo>
                  <a:lnTo>
                    <a:pt x="1" y="0"/>
                  </a:lnTo>
                  <a:lnTo>
                    <a:pt x="119" y="40"/>
                  </a:lnTo>
                  <a:lnTo>
                    <a:pt x="198" y="79"/>
                  </a:lnTo>
                  <a:lnTo>
                    <a:pt x="3014" y="1694"/>
                  </a:lnTo>
                  <a:lnTo>
                    <a:pt x="198" y="7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20"/>
            <p:cNvSpPr/>
            <p:nvPr/>
          </p:nvSpPr>
          <p:spPr>
            <a:xfrm>
              <a:off x="4421100" y="2894925"/>
              <a:ext cx="74900" cy="42850"/>
            </a:xfrm>
            <a:custGeom>
              <a:avLst/>
              <a:gdLst/>
              <a:ahLst/>
              <a:cxnLst/>
              <a:rect l="l" t="t" r="r" b="b"/>
              <a:pathLst>
                <a:path w="2996" h="1714" extrusionOk="0">
                  <a:moveTo>
                    <a:pt x="198" y="79"/>
                  </a:moveTo>
                  <a:lnTo>
                    <a:pt x="198" y="79"/>
                  </a:lnTo>
                  <a:lnTo>
                    <a:pt x="99" y="39"/>
                  </a:lnTo>
                  <a:lnTo>
                    <a:pt x="1" y="0"/>
                  </a:lnTo>
                  <a:lnTo>
                    <a:pt x="1" y="0"/>
                  </a:lnTo>
                  <a:lnTo>
                    <a:pt x="99" y="39"/>
                  </a:lnTo>
                  <a:lnTo>
                    <a:pt x="198" y="79"/>
                  </a:lnTo>
                  <a:lnTo>
                    <a:pt x="2995" y="1714"/>
                  </a:lnTo>
                  <a:lnTo>
                    <a:pt x="198" y="7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20"/>
            <p:cNvSpPr/>
            <p:nvPr/>
          </p:nvSpPr>
          <p:spPr>
            <a:xfrm>
              <a:off x="4837725" y="3001275"/>
              <a:ext cx="525" cy="1025"/>
            </a:xfrm>
            <a:custGeom>
              <a:avLst/>
              <a:gdLst/>
              <a:ahLst/>
              <a:cxnLst/>
              <a:rect l="l" t="t" r="r" b="b"/>
              <a:pathLst>
                <a:path w="21" h="41" extrusionOk="0">
                  <a:moveTo>
                    <a:pt x="1" y="1"/>
                  </a:moveTo>
                  <a:lnTo>
                    <a:pt x="1" y="21"/>
                  </a:lnTo>
                  <a:lnTo>
                    <a:pt x="20" y="40"/>
                  </a:lnTo>
                  <a:lnTo>
                    <a:pt x="1" y="1"/>
                  </a:lnTo>
                  <a:close/>
                </a:path>
              </a:pathLst>
            </a:custGeom>
            <a:solidFill>
              <a:srgbClr val="E3B0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20"/>
            <p:cNvSpPr/>
            <p:nvPr/>
          </p:nvSpPr>
          <p:spPr>
            <a:xfrm>
              <a:off x="4292100" y="2962375"/>
              <a:ext cx="11825" cy="525"/>
            </a:xfrm>
            <a:custGeom>
              <a:avLst/>
              <a:gdLst/>
              <a:ahLst/>
              <a:cxnLst/>
              <a:rect l="l" t="t" r="r" b="b"/>
              <a:pathLst>
                <a:path w="473" h="21" extrusionOk="0">
                  <a:moveTo>
                    <a:pt x="0" y="20"/>
                  </a:moveTo>
                  <a:lnTo>
                    <a:pt x="0" y="20"/>
                  </a:lnTo>
                  <a:lnTo>
                    <a:pt x="118" y="1"/>
                  </a:lnTo>
                  <a:lnTo>
                    <a:pt x="236" y="1"/>
                  </a:lnTo>
                  <a:lnTo>
                    <a:pt x="355" y="1"/>
                  </a:lnTo>
                  <a:lnTo>
                    <a:pt x="473" y="20"/>
                  </a:lnTo>
                  <a:lnTo>
                    <a:pt x="473" y="20"/>
                  </a:lnTo>
                  <a:lnTo>
                    <a:pt x="355" y="1"/>
                  </a:lnTo>
                  <a:lnTo>
                    <a:pt x="236" y="1"/>
                  </a:lnTo>
                  <a:lnTo>
                    <a:pt x="118" y="1"/>
                  </a:lnTo>
                  <a:lnTo>
                    <a:pt x="0" y="20"/>
                  </a:lnTo>
                  <a:lnTo>
                    <a:pt x="0" y="2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20"/>
            <p:cNvSpPr/>
            <p:nvPr/>
          </p:nvSpPr>
          <p:spPr>
            <a:xfrm>
              <a:off x="4746625" y="2857000"/>
              <a:ext cx="219175" cy="127075"/>
            </a:xfrm>
            <a:custGeom>
              <a:avLst/>
              <a:gdLst/>
              <a:ahLst/>
              <a:cxnLst/>
              <a:rect l="l" t="t" r="r" b="b"/>
              <a:pathLst>
                <a:path w="8767" h="5083" extrusionOk="0">
                  <a:moveTo>
                    <a:pt x="3802" y="0"/>
                  </a:moveTo>
                  <a:lnTo>
                    <a:pt x="3664" y="20"/>
                  </a:lnTo>
                  <a:lnTo>
                    <a:pt x="3526" y="40"/>
                  </a:lnTo>
                  <a:lnTo>
                    <a:pt x="3408" y="79"/>
                  </a:lnTo>
                  <a:lnTo>
                    <a:pt x="3310" y="118"/>
                  </a:lnTo>
                  <a:lnTo>
                    <a:pt x="197" y="1911"/>
                  </a:lnTo>
                  <a:lnTo>
                    <a:pt x="99" y="1990"/>
                  </a:lnTo>
                  <a:lnTo>
                    <a:pt x="40" y="2049"/>
                  </a:lnTo>
                  <a:lnTo>
                    <a:pt x="1" y="2128"/>
                  </a:lnTo>
                  <a:lnTo>
                    <a:pt x="1" y="2207"/>
                  </a:lnTo>
                  <a:lnTo>
                    <a:pt x="1" y="2285"/>
                  </a:lnTo>
                  <a:lnTo>
                    <a:pt x="40" y="2364"/>
                  </a:lnTo>
                  <a:lnTo>
                    <a:pt x="99" y="2423"/>
                  </a:lnTo>
                  <a:lnTo>
                    <a:pt x="197" y="2482"/>
                  </a:lnTo>
                  <a:lnTo>
                    <a:pt x="4452" y="4964"/>
                  </a:lnTo>
                  <a:lnTo>
                    <a:pt x="4570" y="5023"/>
                  </a:lnTo>
                  <a:lnTo>
                    <a:pt x="4689" y="5063"/>
                  </a:lnTo>
                  <a:lnTo>
                    <a:pt x="4886" y="5082"/>
                  </a:lnTo>
                  <a:lnTo>
                    <a:pt x="5083" y="5082"/>
                  </a:lnTo>
                  <a:lnTo>
                    <a:pt x="5280" y="5043"/>
                  </a:lnTo>
                  <a:lnTo>
                    <a:pt x="5437" y="4964"/>
                  </a:lnTo>
                  <a:lnTo>
                    <a:pt x="8550" y="3172"/>
                  </a:lnTo>
                  <a:lnTo>
                    <a:pt x="8648" y="3113"/>
                  </a:lnTo>
                  <a:lnTo>
                    <a:pt x="8707" y="3034"/>
                  </a:lnTo>
                  <a:lnTo>
                    <a:pt x="8747" y="2955"/>
                  </a:lnTo>
                  <a:lnTo>
                    <a:pt x="8766" y="2876"/>
                  </a:lnTo>
                  <a:lnTo>
                    <a:pt x="8747" y="2817"/>
                  </a:lnTo>
                  <a:lnTo>
                    <a:pt x="8707" y="2738"/>
                  </a:lnTo>
                  <a:lnTo>
                    <a:pt x="8648" y="2660"/>
                  </a:lnTo>
                  <a:lnTo>
                    <a:pt x="8550" y="2600"/>
                  </a:lnTo>
                  <a:lnTo>
                    <a:pt x="4295" y="118"/>
                  </a:lnTo>
                  <a:lnTo>
                    <a:pt x="4177" y="79"/>
                  </a:lnTo>
                  <a:lnTo>
                    <a:pt x="4058" y="40"/>
                  </a:lnTo>
                  <a:lnTo>
                    <a:pt x="3920" y="20"/>
                  </a:lnTo>
                  <a:lnTo>
                    <a:pt x="3802" y="0"/>
                  </a:lnTo>
                  <a:close/>
                </a:path>
              </a:pathLst>
            </a:custGeom>
            <a:solidFill>
              <a:srgbClr val="26C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20"/>
            <p:cNvSpPr/>
            <p:nvPr/>
          </p:nvSpPr>
          <p:spPr>
            <a:xfrm>
              <a:off x="4531425" y="2959425"/>
              <a:ext cx="75375" cy="42375"/>
            </a:xfrm>
            <a:custGeom>
              <a:avLst/>
              <a:gdLst/>
              <a:ahLst/>
              <a:cxnLst/>
              <a:rect l="l" t="t" r="r" b="b"/>
              <a:pathLst>
                <a:path w="3015" h="1695" extrusionOk="0">
                  <a:moveTo>
                    <a:pt x="197" y="79"/>
                  </a:moveTo>
                  <a:lnTo>
                    <a:pt x="197" y="79"/>
                  </a:lnTo>
                  <a:lnTo>
                    <a:pt x="99" y="20"/>
                  </a:lnTo>
                  <a:lnTo>
                    <a:pt x="0" y="1"/>
                  </a:lnTo>
                  <a:lnTo>
                    <a:pt x="0" y="1"/>
                  </a:lnTo>
                  <a:lnTo>
                    <a:pt x="99" y="20"/>
                  </a:lnTo>
                  <a:lnTo>
                    <a:pt x="197" y="79"/>
                  </a:lnTo>
                  <a:lnTo>
                    <a:pt x="3014" y="1695"/>
                  </a:lnTo>
                  <a:lnTo>
                    <a:pt x="197" y="7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20"/>
            <p:cNvSpPr/>
            <p:nvPr/>
          </p:nvSpPr>
          <p:spPr>
            <a:xfrm>
              <a:off x="4837725" y="3001775"/>
              <a:ext cx="1025" cy="1500"/>
            </a:xfrm>
            <a:custGeom>
              <a:avLst/>
              <a:gdLst/>
              <a:ahLst/>
              <a:cxnLst/>
              <a:rect l="l" t="t" r="r" b="b"/>
              <a:pathLst>
                <a:path w="41" h="60" extrusionOk="0">
                  <a:moveTo>
                    <a:pt x="1" y="1"/>
                  </a:moveTo>
                  <a:lnTo>
                    <a:pt x="40" y="60"/>
                  </a:lnTo>
                  <a:lnTo>
                    <a:pt x="20" y="20"/>
                  </a:lnTo>
                  <a:lnTo>
                    <a:pt x="1"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20"/>
            <p:cNvSpPr/>
            <p:nvPr/>
          </p:nvSpPr>
          <p:spPr>
            <a:xfrm>
              <a:off x="4764350" y="2957450"/>
              <a:ext cx="73400" cy="43850"/>
            </a:xfrm>
            <a:custGeom>
              <a:avLst/>
              <a:gdLst/>
              <a:ahLst/>
              <a:cxnLst/>
              <a:rect l="l" t="t" r="r" b="b"/>
              <a:pathLst>
                <a:path w="2936" h="1754" extrusionOk="0">
                  <a:moveTo>
                    <a:pt x="2798" y="1636"/>
                  </a:moveTo>
                  <a:lnTo>
                    <a:pt x="1" y="1"/>
                  </a:lnTo>
                  <a:lnTo>
                    <a:pt x="2798" y="1636"/>
                  </a:lnTo>
                  <a:lnTo>
                    <a:pt x="2798" y="1636"/>
                  </a:lnTo>
                  <a:lnTo>
                    <a:pt x="2877" y="1675"/>
                  </a:lnTo>
                  <a:lnTo>
                    <a:pt x="2936" y="1754"/>
                  </a:lnTo>
                  <a:lnTo>
                    <a:pt x="2936" y="1754"/>
                  </a:lnTo>
                  <a:lnTo>
                    <a:pt x="2936" y="1754"/>
                  </a:lnTo>
                  <a:lnTo>
                    <a:pt x="2877" y="1675"/>
                  </a:lnTo>
                  <a:lnTo>
                    <a:pt x="2798" y="1636"/>
                  </a:lnTo>
                  <a:lnTo>
                    <a:pt x="2798" y="1636"/>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20"/>
            <p:cNvSpPr/>
            <p:nvPr/>
          </p:nvSpPr>
          <p:spPr>
            <a:xfrm>
              <a:off x="4440325" y="3004725"/>
              <a:ext cx="500" cy="1500"/>
            </a:xfrm>
            <a:custGeom>
              <a:avLst/>
              <a:gdLst/>
              <a:ahLst/>
              <a:cxnLst/>
              <a:rect l="l" t="t" r="r" b="b"/>
              <a:pathLst>
                <a:path w="20" h="60" extrusionOk="0">
                  <a:moveTo>
                    <a:pt x="20" y="1"/>
                  </a:moveTo>
                  <a:lnTo>
                    <a:pt x="0" y="60"/>
                  </a:lnTo>
                  <a:lnTo>
                    <a:pt x="20" y="40"/>
                  </a:lnTo>
                  <a:lnTo>
                    <a:pt x="20"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20"/>
            <p:cNvSpPr/>
            <p:nvPr/>
          </p:nvSpPr>
          <p:spPr>
            <a:xfrm>
              <a:off x="4440325" y="3009175"/>
              <a:ext cx="500" cy="1500"/>
            </a:xfrm>
            <a:custGeom>
              <a:avLst/>
              <a:gdLst/>
              <a:ahLst/>
              <a:cxnLst/>
              <a:rect l="l" t="t" r="r" b="b"/>
              <a:pathLst>
                <a:path w="20" h="60" extrusionOk="0">
                  <a:moveTo>
                    <a:pt x="0" y="0"/>
                  </a:moveTo>
                  <a:lnTo>
                    <a:pt x="0" y="39"/>
                  </a:lnTo>
                  <a:lnTo>
                    <a:pt x="20" y="59"/>
                  </a:lnTo>
                  <a:lnTo>
                    <a:pt x="0"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20"/>
            <p:cNvSpPr/>
            <p:nvPr/>
          </p:nvSpPr>
          <p:spPr>
            <a:xfrm>
              <a:off x="4303900" y="2962875"/>
              <a:ext cx="78325" cy="45325"/>
            </a:xfrm>
            <a:custGeom>
              <a:avLst/>
              <a:gdLst/>
              <a:ahLst/>
              <a:cxnLst/>
              <a:rect l="l" t="t" r="r" b="b"/>
              <a:pathLst>
                <a:path w="3133" h="1813" extrusionOk="0">
                  <a:moveTo>
                    <a:pt x="2995" y="1694"/>
                  </a:moveTo>
                  <a:lnTo>
                    <a:pt x="198" y="79"/>
                  </a:lnTo>
                  <a:lnTo>
                    <a:pt x="198" y="79"/>
                  </a:lnTo>
                  <a:lnTo>
                    <a:pt x="99" y="40"/>
                  </a:lnTo>
                  <a:lnTo>
                    <a:pt x="1" y="0"/>
                  </a:lnTo>
                  <a:lnTo>
                    <a:pt x="1" y="0"/>
                  </a:lnTo>
                  <a:lnTo>
                    <a:pt x="99" y="40"/>
                  </a:lnTo>
                  <a:lnTo>
                    <a:pt x="198" y="79"/>
                  </a:lnTo>
                  <a:lnTo>
                    <a:pt x="2995" y="1694"/>
                  </a:lnTo>
                  <a:lnTo>
                    <a:pt x="2995" y="1694"/>
                  </a:lnTo>
                  <a:lnTo>
                    <a:pt x="3074" y="1754"/>
                  </a:lnTo>
                  <a:lnTo>
                    <a:pt x="3133" y="1813"/>
                  </a:lnTo>
                  <a:lnTo>
                    <a:pt x="3133" y="1813"/>
                  </a:lnTo>
                  <a:lnTo>
                    <a:pt x="3074" y="1754"/>
                  </a:lnTo>
                  <a:lnTo>
                    <a:pt x="2995" y="1694"/>
                  </a:lnTo>
                  <a:lnTo>
                    <a:pt x="2995" y="1694"/>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20"/>
            <p:cNvSpPr/>
            <p:nvPr/>
          </p:nvSpPr>
          <p:spPr>
            <a:xfrm>
              <a:off x="4625475" y="3022450"/>
              <a:ext cx="10875" cy="3000"/>
            </a:xfrm>
            <a:custGeom>
              <a:avLst/>
              <a:gdLst/>
              <a:ahLst/>
              <a:cxnLst/>
              <a:rect l="l" t="t" r="r" b="b"/>
              <a:pathLst>
                <a:path w="435" h="120" extrusionOk="0">
                  <a:moveTo>
                    <a:pt x="1" y="119"/>
                  </a:moveTo>
                  <a:lnTo>
                    <a:pt x="1" y="119"/>
                  </a:lnTo>
                  <a:lnTo>
                    <a:pt x="80" y="60"/>
                  </a:lnTo>
                  <a:lnTo>
                    <a:pt x="198" y="40"/>
                  </a:lnTo>
                  <a:lnTo>
                    <a:pt x="316" y="21"/>
                  </a:lnTo>
                  <a:lnTo>
                    <a:pt x="434" y="1"/>
                  </a:lnTo>
                  <a:lnTo>
                    <a:pt x="434" y="1"/>
                  </a:lnTo>
                  <a:lnTo>
                    <a:pt x="316" y="21"/>
                  </a:lnTo>
                  <a:lnTo>
                    <a:pt x="198" y="40"/>
                  </a:lnTo>
                  <a:lnTo>
                    <a:pt x="80" y="60"/>
                  </a:lnTo>
                  <a:lnTo>
                    <a:pt x="1" y="119"/>
                  </a:lnTo>
                  <a:lnTo>
                    <a:pt x="1" y="11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20"/>
            <p:cNvSpPr/>
            <p:nvPr/>
          </p:nvSpPr>
          <p:spPr>
            <a:xfrm>
              <a:off x="4636325" y="3022450"/>
              <a:ext cx="10850" cy="3000"/>
            </a:xfrm>
            <a:custGeom>
              <a:avLst/>
              <a:gdLst/>
              <a:ahLst/>
              <a:cxnLst/>
              <a:rect l="l" t="t" r="r" b="b"/>
              <a:pathLst>
                <a:path w="434" h="120" extrusionOk="0">
                  <a:moveTo>
                    <a:pt x="433" y="119"/>
                  </a:moveTo>
                  <a:lnTo>
                    <a:pt x="433" y="119"/>
                  </a:lnTo>
                  <a:lnTo>
                    <a:pt x="335" y="60"/>
                  </a:lnTo>
                  <a:lnTo>
                    <a:pt x="217" y="40"/>
                  </a:lnTo>
                  <a:lnTo>
                    <a:pt x="118" y="21"/>
                  </a:lnTo>
                  <a:lnTo>
                    <a:pt x="0" y="1"/>
                  </a:lnTo>
                  <a:lnTo>
                    <a:pt x="0" y="1"/>
                  </a:lnTo>
                  <a:lnTo>
                    <a:pt x="118" y="21"/>
                  </a:lnTo>
                  <a:lnTo>
                    <a:pt x="217" y="40"/>
                  </a:lnTo>
                  <a:lnTo>
                    <a:pt x="335" y="60"/>
                  </a:lnTo>
                  <a:lnTo>
                    <a:pt x="433" y="119"/>
                  </a:lnTo>
                  <a:lnTo>
                    <a:pt x="433" y="11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20"/>
            <p:cNvSpPr/>
            <p:nvPr/>
          </p:nvSpPr>
          <p:spPr>
            <a:xfrm>
              <a:off x="4439825" y="2958450"/>
              <a:ext cx="171400" cy="99500"/>
            </a:xfrm>
            <a:custGeom>
              <a:avLst/>
              <a:gdLst/>
              <a:ahLst/>
              <a:cxnLst/>
              <a:rect l="l" t="t" r="r" b="b"/>
              <a:pathLst>
                <a:path w="6856" h="3980" extrusionOk="0">
                  <a:moveTo>
                    <a:pt x="3487" y="0"/>
                  </a:moveTo>
                  <a:lnTo>
                    <a:pt x="3310" y="20"/>
                  </a:lnTo>
                  <a:lnTo>
                    <a:pt x="3152" y="40"/>
                  </a:lnTo>
                  <a:lnTo>
                    <a:pt x="2995" y="118"/>
                  </a:lnTo>
                  <a:lnTo>
                    <a:pt x="178" y="1734"/>
                  </a:lnTo>
                  <a:lnTo>
                    <a:pt x="99" y="1793"/>
                  </a:lnTo>
                  <a:lnTo>
                    <a:pt x="40" y="1852"/>
                  </a:lnTo>
                  <a:lnTo>
                    <a:pt x="20" y="1911"/>
                  </a:lnTo>
                  <a:lnTo>
                    <a:pt x="40" y="1891"/>
                  </a:lnTo>
                  <a:lnTo>
                    <a:pt x="40" y="1891"/>
                  </a:lnTo>
                  <a:lnTo>
                    <a:pt x="20" y="1950"/>
                  </a:lnTo>
                  <a:lnTo>
                    <a:pt x="1" y="1990"/>
                  </a:lnTo>
                  <a:lnTo>
                    <a:pt x="20" y="2029"/>
                  </a:lnTo>
                  <a:lnTo>
                    <a:pt x="40" y="2088"/>
                  </a:lnTo>
                  <a:lnTo>
                    <a:pt x="20" y="2068"/>
                  </a:lnTo>
                  <a:lnTo>
                    <a:pt x="40" y="2128"/>
                  </a:lnTo>
                  <a:lnTo>
                    <a:pt x="99" y="2187"/>
                  </a:lnTo>
                  <a:lnTo>
                    <a:pt x="178" y="2246"/>
                  </a:lnTo>
                  <a:lnTo>
                    <a:pt x="2975" y="3861"/>
                  </a:lnTo>
                  <a:lnTo>
                    <a:pt x="3073" y="3920"/>
                  </a:lnTo>
                  <a:lnTo>
                    <a:pt x="3192" y="3940"/>
                  </a:lnTo>
                  <a:lnTo>
                    <a:pt x="3349" y="3979"/>
                  </a:lnTo>
                  <a:lnTo>
                    <a:pt x="3526" y="3959"/>
                  </a:lnTo>
                  <a:lnTo>
                    <a:pt x="3704" y="3940"/>
                  </a:lnTo>
                  <a:lnTo>
                    <a:pt x="3861" y="3861"/>
                  </a:lnTo>
                  <a:lnTo>
                    <a:pt x="6678" y="2246"/>
                  </a:lnTo>
                  <a:lnTo>
                    <a:pt x="6757" y="2187"/>
                  </a:lnTo>
                  <a:lnTo>
                    <a:pt x="6796" y="2128"/>
                  </a:lnTo>
                  <a:lnTo>
                    <a:pt x="6836" y="2049"/>
                  </a:lnTo>
                  <a:lnTo>
                    <a:pt x="6855" y="1990"/>
                  </a:lnTo>
                  <a:lnTo>
                    <a:pt x="6836" y="1911"/>
                  </a:lnTo>
                  <a:lnTo>
                    <a:pt x="6796" y="1852"/>
                  </a:lnTo>
                  <a:lnTo>
                    <a:pt x="6757" y="1793"/>
                  </a:lnTo>
                  <a:lnTo>
                    <a:pt x="6678" y="1734"/>
                  </a:lnTo>
                  <a:lnTo>
                    <a:pt x="3861" y="118"/>
                  </a:lnTo>
                  <a:lnTo>
                    <a:pt x="3763" y="59"/>
                  </a:lnTo>
                  <a:lnTo>
                    <a:pt x="3664" y="40"/>
                  </a:lnTo>
                  <a:lnTo>
                    <a:pt x="3487"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20"/>
            <p:cNvSpPr/>
            <p:nvPr/>
          </p:nvSpPr>
          <p:spPr>
            <a:xfrm>
              <a:off x="4212300" y="2962375"/>
              <a:ext cx="170925" cy="99025"/>
            </a:xfrm>
            <a:custGeom>
              <a:avLst/>
              <a:gdLst/>
              <a:ahLst/>
              <a:cxnLst/>
              <a:rect l="l" t="t" r="r" b="b"/>
              <a:pathLst>
                <a:path w="6837" h="3961" extrusionOk="0">
                  <a:moveTo>
                    <a:pt x="3310" y="1"/>
                  </a:moveTo>
                  <a:lnTo>
                    <a:pt x="3192" y="20"/>
                  </a:lnTo>
                  <a:lnTo>
                    <a:pt x="3094" y="60"/>
                  </a:lnTo>
                  <a:lnTo>
                    <a:pt x="2995" y="99"/>
                  </a:lnTo>
                  <a:lnTo>
                    <a:pt x="178" y="1734"/>
                  </a:lnTo>
                  <a:lnTo>
                    <a:pt x="99" y="1774"/>
                  </a:lnTo>
                  <a:lnTo>
                    <a:pt x="40" y="1852"/>
                  </a:lnTo>
                  <a:lnTo>
                    <a:pt x="1" y="1911"/>
                  </a:lnTo>
                  <a:lnTo>
                    <a:pt x="1" y="1971"/>
                  </a:lnTo>
                  <a:lnTo>
                    <a:pt x="1" y="2049"/>
                  </a:lnTo>
                  <a:lnTo>
                    <a:pt x="40" y="2108"/>
                  </a:lnTo>
                  <a:lnTo>
                    <a:pt x="99" y="2168"/>
                  </a:lnTo>
                  <a:lnTo>
                    <a:pt x="178" y="2227"/>
                  </a:lnTo>
                  <a:lnTo>
                    <a:pt x="2975" y="3862"/>
                  </a:lnTo>
                  <a:lnTo>
                    <a:pt x="3074" y="3901"/>
                  </a:lnTo>
                  <a:lnTo>
                    <a:pt x="3172" y="3940"/>
                  </a:lnTo>
                  <a:lnTo>
                    <a:pt x="3291" y="3960"/>
                  </a:lnTo>
                  <a:lnTo>
                    <a:pt x="3527" y="3960"/>
                  </a:lnTo>
                  <a:lnTo>
                    <a:pt x="3645" y="3940"/>
                  </a:lnTo>
                  <a:lnTo>
                    <a:pt x="3744" y="3901"/>
                  </a:lnTo>
                  <a:lnTo>
                    <a:pt x="3842" y="3862"/>
                  </a:lnTo>
                  <a:lnTo>
                    <a:pt x="6659" y="2227"/>
                  </a:lnTo>
                  <a:lnTo>
                    <a:pt x="6777" y="2148"/>
                  </a:lnTo>
                  <a:lnTo>
                    <a:pt x="6817" y="2089"/>
                  </a:lnTo>
                  <a:lnTo>
                    <a:pt x="6836" y="2049"/>
                  </a:lnTo>
                  <a:lnTo>
                    <a:pt x="6836" y="1990"/>
                  </a:lnTo>
                  <a:lnTo>
                    <a:pt x="6836" y="1931"/>
                  </a:lnTo>
                  <a:lnTo>
                    <a:pt x="6817" y="1892"/>
                  </a:lnTo>
                  <a:lnTo>
                    <a:pt x="6797" y="1833"/>
                  </a:lnTo>
                  <a:lnTo>
                    <a:pt x="6738" y="1774"/>
                  </a:lnTo>
                  <a:lnTo>
                    <a:pt x="6659" y="1714"/>
                  </a:lnTo>
                  <a:lnTo>
                    <a:pt x="3862" y="99"/>
                  </a:lnTo>
                  <a:lnTo>
                    <a:pt x="3763" y="60"/>
                  </a:lnTo>
                  <a:lnTo>
                    <a:pt x="3665" y="20"/>
                  </a:lnTo>
                  <a:lnTo>
                    <a:pt x="3547"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20"/>
            <p:cNvSpPr/>
            <p:nvPr/>
          </p:nvSpPr>
          <p:spPr>
            <a:xfrm>
              <a:off x="4551125" y="3068750"/>
              <a:ext cx="500" cy="1500"/>
            </a:xfrm>
            <a:custGeom>
              <a:avLst/>
              <a:gdLst/>
              <a:ahLst/>
              <a:cxnLst/>
              <a:rect l="l" t="t" r="r" b="b"/>
              <a:pathLst>
                <a:path w="20" h="60" extrusionOk="0">
                  <a:moveTo>
                    <a:pt x="0" y="60"/>
                  </a:moveTo>
                  <a:lnTo>
                    <a:pt x="0" y="60"/>
                  </a:lnTo>
                  <a:lnTo>
                    <a:pt x="0" y="60"/>
                  </a:lnTo>
                  <a:lnTo>
                    <a:pt x="20" y="1"/>
                  </a:lnTo>
                  <a:lnTo>
                    <a:pt x="20" y="1"/>
                  </a:lnTo>
                  <a:lnTo>
                    <a:pt x="20" y="1"/>
                  </a:lnTo>
                  <a:lnTo>
                    <a:pt x="0" y="60"/>
                  </a:lnTo>
                  <a:lnTo>
                    <a:pt x="0" y="6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20"/>
            <p:cNvSpPr/>
            <p:nvPr/>
          </p:nvSpPr>
          <p:spPr>
            <a:xfrm>
              <a:off x="4717075" y="3065800"/>
              <a:ext cx="3475" cy="2975"/>
            </a:xfrm>
            <a:custGeom>
              <a:avLst/>
              <a:gdLst/>
              <a:ahLst/>
              <a:cxnLst/>
              <a:rect l="l" t="t" r="r" b="b"/>
              <a:pathLst>
                <a:path w="139" h="119" extrusionOk="0">
                  <a:moveTo>
                    <a:pt x="1" y="0"/>
                  </a:moveTo>
                  <a:lnTo>
                    <a:pt x="1" y="0"/>
                  </a:lnTo>
                  <a:lnTo>
                    <a:pt x="79" y="59"/>
                  </a:lnTo>
                  <a:lnTo>
                    <a:pt x="138" y="119"/>
                  </a:lnTo>
                  <a:lnTo>
                    <a:pt x="138" y="119"/>
                  </a:lnTo>
                  <a:lnTo>
                    <a:pt x="138" y="119"/>
                  </a:lnTo>
                  <a:lnTo>
                    <a:pt x="79" y="59"/>
                  </a:lnTo>
                  <a:lnTo>
                    <a:pt x="1" y="0"/>
                  </a:lnTo>
                  <a:lnTo>
                    <a:pt x="1"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20"/>
            <p:cNvSpPr/>
            <p:nvPr/>
          </p:nvSpPr>
          <p:spPr>
            <a:xfrm>
              <a:off x="4721025" y="3070225"/>
              <a:ext cx="500" cy="2000"/>
            </a:xfrm>
            <a:custGeom>
              <a:avLst/>
              <a:gdLst/>
              <a:ahLst/>
              <a:cxnLst/>
              <a:rect l="l" t="t" r="r" b="b"/>
              <a:pathLst>
                <a:path w="20" h="80" extrusionOk="0">
                  <a:moveTo>
                    <a:pt x="0" y="1"/>
                  </a:moveTo>
                  <a:lnTo>
                    <a:pt x="0" y="1"/>
                  </a:lnTo>
                  <a:lnTo>
                    <a:pt x="0" y="1"/>
                  </a:lnTo>
                  <a:lnTo>
                    <a:pt x="20" y="40"/>
                  </a:lnTo>
                  <a:lnTo>
                    <a:pt x="20" y="79"/>
                  </a:lnTo>
                  <a:lnTo>
                    <a:pt x="20" y="79"/>
                  </a:lnTo>
                  <a:lnTo>
                    <a:pt x="20" y="40"/>
                  </a:lnTo>
                  <a:lnTo>
                    <a:pt x="0" y="1"/>
                  </a:lnTo>
                  <a:lnTo>
                    <a:pt x="0"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20"/>
            <p:cNvSpPr/>
            <p:nvPr/>
          </p:nvSpPr>
          <p:spPr>
            <a:xfrm>
              <a:off x="4550625" y="3022450"/>
              <a:ext cx="170900" cy="99500"/>
            </a:xfrm>
            <a:custGeom>
              <a:avLst/>
              <a:gdLst/>
              <a:ahLst/>
              <a:cxnLst/>
              <a:rect l="l" t="t" r="r" b="b"/>
              <a:pathLst>
                <a:path w="6836" h="3980" extrusionOk="0">
                  <a:moveTo>
                    <a:pt x="3428" y="1"/>
                  </a:moveTo>
                  <a:lnTo>
                    <a:pt x="3310" y="21"/>
                  </a:lnTo>
                  <a:lnTo>
                    <a:pt x="3192" y="40"/>
                  </a:lnTo>
                  <a:lnTo>
                    <a:pt x="3074" y="60"/>
                  </a:lnTo>
                  <a:lnTo>
                    <a:pt x="2995" y="119"/>
                  </a:lnTo>
                  <a:lnTo>
                    <a:pt x="178" y="1734"/>
                  </a:lnTo>
                  <a:lnTo>
                    <a:pt x="99" y="1793"/>
                  </a:lnTo>
                  <a:lnTo>
                    <a:pt x="40" y="1853"/>
                  </a:lnTo>
                  <a:lnTo>
                    <a:pt x="20" y="1912"/>
                  </a:lnTo>
                  <a:lnTo>
                    <a:pt x="1" y="1990"/>
                  </a:lnTo>
                  <a:lnTo>
                    <a:pt x="20" y="2089"/>
                  </a:lnTo>
                  <a:lnTo>
                    <a:pt x="79" y="2168"/>
                  </a:lnTo>
                  <a:lnTo>
                    <a:pt x="178" y="2247"/>
                  </a:lnTo>
                  <a:lnTo>
                    <a:pt x="2975" y="3881"/>
                  </a:lnTo>
                  <a:lnTo>
                    <a:pt x="3074" y="3921"/>
                  </a:lnTo>
                  <a:lnTo>
                    <a:pt x="3172" y="3960"/>
                  </a:lnTo>
                  <a:lnTo>
                    <a:pt x="3290" y="3980"/>
                  </a:lnTo>
                  <a:lnTo>
                    <a:pt x="3408" y="3980"/>
                  </a:lnTo>
                  <a:lnTo>
                    <a:pt x="3527" y="3960"/>
                  </a:lnTo>
                  <a:lnTo>
                    <a:pt x="3645" y="3941"/>
                  </a:lnTo>
                  <a:lnTo>
                    <a:pt x="3743" y="3921"/>
                  </a:lnTo>
                  <a:lnTo>
                    <a:pt x="3842" y="3862"/>
                  </a:lnTo>
                  <a:lnTo>
                    <a:pt x="6659" y="2247"/>
                  </a:lnTo>
                  <a:lnTo>
                    <a:pt x="6737" y="2187"/>
                  </a:lnTo>
                  <a:lnTo>
                    <a:pt x="6796" y="2128"/>
                  </a:lnTo>
                  <a:lnTo>
                    <a:pt x="6836" y="2069"/>
                  </a:lnTo>
                  <a:lnTo>
                    <a:pt x="6836" y="1990"/>
                  </a:lnTo>
                  <a:lnTo>
                    <a:pt x="6836" y="1951"/>
                  </a:lnTo>
                  <a:lnTo>
                    <a:pt x="6816" y="1912"/>
                  </a:lnTo>
                  <a:lnTo>
                    <a:pt x="6796" y="1853"/>
                  </a:lnTo>
                  <a:lnTo>
                    <a:pt x="6737" y="1793"/>
                  </a:lnTo>
                  <a:lnTo>
                    <a:pt x="6659" y="1734"/>
                  </a:lnTo>
                  <a:lnTo>
                    <a:pt x="3861" y="119"/>
                  </a:lnTo>
                  <a:lnTo>
                    <a:pt x="3763" y="60"/>
                  </a:lnTo>
                  <a:lnTo>
                    <a:pt x="3645" y="40"/>
                  </a:lnTo>
                  <a:lnTo>
                    <a:pt x="3546" y="21"/>
                  </a:lnTo>
                  <a:lnTo>
                    <a:pt x="3428"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20"/>
            <p:cNvSpPr/>
            <p:nvPr/>
          </p:nvSpPr>
          <p:spPr>
            <a:xfrm>
              <a:off x="4322625" y="3026400"/>
              <a:ext cx="171400" cy="99000"/>
            </a:xfrm>
            <a:custGeom>
              <a:avLst/>
              <a:gdLst/>
              <a:ahLst/>
              <a:cxnLst/>
              <a:rect l="l" t="t" r="r" b="b"/>
              <a:pathLst>
                <a:path w="6856" h="3960" extrusionOk="0">
                  <a:moveTo>
                    <a:pt x="3329" y="1"/>
                  </a:moveTo>
                  <a:lnTo>
                    <a:pt x="3211" y="20"/>
                  </a:lnTo>
                  <a:lnTo>
                    <a:pt x="3093" y="60"/>
                  </a:lnTo>
                  <a:lnTo>
                    <a:pt x="2994" y="99"/>
                  </a:lnTo>
                  <a:lnTo>
                    <a:pt x="178" y="1734"/>
                  </a:lnTo>
                  <a:lnTo>
                    <a:pt x="99" y="1793"/>
                  </a:lnTo>
                  <a:lnTo>
                    <a:pt x="40" y="1852"/>
                  </a:lnTo>
                  <a:lnTo>
                    <a:pt x="20" y="1911"/>
                  </a:lnTo>
                  <a:lnTo>
                    <a:pt x="0" y="1990"/>
                  </a:lnTo>
                  <a:lnTo>
                    <a:pt x="0" y="2049"/>
                  </a:lnTo>
                  <a:lnTo>
                    <a:pt x="40" y="2108"/>
                  </a:lnTo>
                  <a:lnTo>
                    <a:pt x="99" y="2187"/>
                  </a:lnTo>
                  <a:lnTo>
                    <a:pt x="178" y="2226"/>
                  </a:lnTo>
                  <a:lnTo>
                    <a:pt x="2975" y="3861"/>
                  </a:lnTo>
                  <a:lnTo>
                    <a:pt x="3073" y="3901"/>
                  </a:lnTo>
                  <a:lnTo>
                    <a:pt x="3191" y="3940"/>
                  </a:lnTo>
                  <a:lnTo>
                    <a:pt x="3290" y="3960"/>
                  </a:lnTo>
                  <a:lnTo>
                    <a:pt x="3526" y="3960"/>
                  </a:lnTo>
                  <a:lnTo>
                    <a:pt x="3645" y="3940"/>
                  </a:lnTo>
                  <a:lnTo>
                    <a:pt x="3763" y="3901"/>
                  </a:lnTo>
                  <a:lnTo>
                    <a:pt x="3841" y="3861"/>
                  </a:lnTo>
                  <a:lnTo>
                    <a:pt x="6658" y="2226"/>
                  </a:lnTo>
                  <a:lnTo>
                    <a:pt x="6757" y="2167"/>
                  </a:lnTo>
                  <a:lnTo>
                    <a:pt x="6796" y="2108"/>
                  </a:lnTo>
                  <a:lnTo>
                    <a:pt x="6836" y="2049"/>
                  </a:lnTo>
                  <a:lnTo>
                    <a:pt x="6855" y="1970"/>
                  </a:lnTo>
                  <a:lnTo>
                    <a:pt x="6836" y="1911"/>
                  </a:lnTo>
                  <a:lnTo>
                    <a:pt x="6796" y="1852"/>
                  </a:lnTo>
                  <a:lnTo>
                    <a:pt x="6757" y="1793"/>
                  </a:lnTo>
                  <a:lnTo>
                    <a:pt x="6678" y="1734"/>
                  </a:lnTo>
                  <a:lnTo>
                    <a:pt x="3881" y="99"/>
                  </a:lnTo>
                  <a:lnTo>
                    <a:pt x="3782" y="60"/>
                  </a:lnTo>
                  <a:lnTo>
                    <a:pt x="3664" y="20"/>
                  </a:lnTo>
                  <a:lnTo>
                    <a:pt x="3546"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20"/>
            <p:cNvSpPr/>
            <p:nvPr/>
          </p:nvSpPr>
          <p:spPr>
            <a:xfrm>
              <a:off x="4436875" y="3092875"/>
              <a:ext cx="70925" cy="41900"/>
            </a:xfrm>
            <a:custGeom>
              <a:avLst/>
              <a:gdLst/>
              <a:ahLst/>
              <a:cxnLst/>
              <a:rect l="l" t="t" r="r" b="b"/>
              <a:pathLst>
                <a:path w="2837" h="1676" extrusionOk="0">
                  <a:moveTo>
                    <a:pt x="40" y="1636"/>
                  </a:moveTo>
                  <a:lnTo>
                    <a:pt x="40" y="1636"/>
                  </a:lnTo>
                  <a:lnTo>
                    <a:pt x="0" y="1675"/>
                  </a:lnTo>
                  <a:lnTo>
                    <a:pt x="0" y="1675"/>
                  </a:lnTo>
                  <a:lnTo>
                    <a:pt x="40" y="1636"/>
                  </a:lnTo>
                  <a:lnTo>
                    <a:pt x="2837" y="1"/>
                  </a:lnTo>
                  <a:lnTo>
                    <a:pt x="40" y="1636"/>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20"/>
            <p:cNvSpPr/>
            <p:nvPr/>
          </p:nvSpPr>
          <p:spPr>
            <a:xfrm>
              <a:off x="4513200" y="3090425"/>
              <a:ext cx="86700" cy="43350"/>
            </a:xfrm>
            <a:custGeom>
              <a:avLst/>
              <a:gdLst/>
              <a:ahLst/>
              <a:cxnLst/>
              <a:rect l="l" t="t" r="r" b="b"/>
              <a:pathLst>
                <a:path w="3468" h="1734" extrusionOk="0">
                  <a:moveTo>
                    <a:pt x="670" y="99"/>
                  </a:moveTo>
                  <a:lnTo>
                    <a:pt x="670" y="99"/>
                  </a:lnTo>
                  <a:lnTo>
                    <a:pt x="513" y="40"/>
                  </a:lnTo>
                  <a:lnTo>
                    <a:pt x="355" y="0"/>
                  </a:lnTo>
                  <a:lnTo>
                    <a:pt x="178" y="0"/>
                  </a:lnTo>
                  <a:lnTo>
                    <a:pt x="1" y="20"/>
                  </a:lnTo>
                  <a:lnTo>
                    <a:pt x="1" y="20"/>
                  </a:lnTo>
                  <a:lnTo>
                    <a:pt x="178" y="0"/>
                  </a:lnTo>
                  <a:lnTo>
                    <a:pt x="355" y="0"/>
                  </a:lnTo>
                  <a:lnTo>
                    <a:pt x="513" y="40"/>
                  </a:lnTo>
                  <a:lnTo>
                    <a:pt x="670" y="99"/>
                  </a:lnTo>
                  <a:lnTo>
                    <a:pt x="3467" y="1734"/>
                  </a:lnTo>
                  <a:lnTo>
                    <a:pt x="670" y="9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20"/>
            <p:cNvSpPr/>
            <p:nvPr/>
          </p:nvSpPr>
          <p:spPr>
            <a:xfrm>
              <a:off x="4433925" y="3136700"/>
              <a:ext cx="500" cy="1025"/>
            </a:xfrm>
            <a:custGeom>
              <a:avLst/>
              <a:gdLst/>
              <a:ahLst/>
              <a:cxnLst/>
              <a:rect l="l" t="t" r="r" b="b"/>
              <a:pathLst>
                <a:path w="20" h="41" extrusionOk="0">
                  <a:moveTo>
                    <a:pt x="0" y="40"/>
                  </a:moveTo>
                  <a:lnTo>
                    <a:pt x="0" y="40"/>
                  </a:lnTo>
                  <a:lnTo>
                    <a:pt x="0" y="40"/>
                  </a:lnTo>
                  <a:lnTo>
                    <a:pt x="20" y="1"/>
                  </a:lnTo>
                  <a:lnTo>
                    <a:pt x="20" y="1"/>
                  </a:lnTo>
                  <a:lnTo>
                    <a:pt x="0" y="40"/>
                  </a:lnTo>
                  <a:lnTo>
                    <a:pt x="0" y="4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20"/>
            <p:cNvSpPr/>
            <p:nvPr/>
          </p:nvSpPr>
          <p:spPr>
            <a:xfrm>
              <a:off x="4432925" y="3090425"/>
              <a:ext cx="171400" cy="99000"/>
            </a:xfrm>
            <a:custGeom>
              <a:avLst/>
              <a:gdLst/>
              <a:ahLst/>
              <a:cxnLst/>
              <a:rect l="l" t="t" r="r" b="b"/>
              <a:pathLst>
                <a:path w="6856" h="3960" extrusionOk="0">
                  <a:moveTo>
                    <a:pt x="3389" y="0"/>
                  </a:moveTo>
                  <a:lnTo>
                    <a:pt x="3212" y="20"/>
                  </a:lnTo>
                  <a:lnTo>
                    <a:pt x="3093" y="59"/>
                  </a:lnTo>
                  <a:lnTo>
                    <a:pt x="2995" y="99"/>
                  </a:lnTo>
                  <a:lnTo>
                    <a:pt x="198" y="1734"/>
                  </a:lnTo>
                  <a:lnTo>
                    <a:pt x="119" y="1793"/>
                  </a:lnTo>
                  <a:lnTo>
                    <a:pt x="60" y="1852"/>
                  </a:lnTo>
                  <a:lnTo>
                    <a:pt x="40" y="1891"/>
                  </a:lnTo>
                  <a:lnTo>
                    <a:pt x="20" y="1931"/>
                  </a:lnTo>
                  <a:lnTo>
                    <a:pt x="1" y="1990"/>
                  </a:lnTo>
                  <a:lnTo>
                    <a:pt x="20" y="2049"/>
                  </a:lnTo>
                  <a:lnTo>
                    <a:pt x="60" y="2128"/>
                  </a:lnTo>
                  <a:lnTo>
                    <a:pt x="119" y="2187"/>
                  </a:lnTo>
                  <a:lnTo>
                    <a:pt x="198" y="2246"/>
                  </a:lnTo>
                  <a:lnTo>
                    <a:pt x="2995" y="3861"/>
                  </a:lnTo>
                  <a:lnTo>
                    <a:pt x="3093" y="3901"/>
                  </a:lnTo>
                  <a:lnTo>
                    <a:pt x="3192" y="3940"/>
                  </a:lnTo>
                  <a:lnTo>
                    <a:pt x="3310" y="3960"/>
                  </a:lnTo>
                  <a:lnTo>
                    <a:pt x="3546" y="3960"/>
                  </a:lnTo>
                  <a:lnTo>
                    <a:pt x="3665" y="3940"/>
                  </a:lnTo>
                  <a:lnTo>
                    <a:pt x="3763" y="3901"/>
                  </a:lnTo>
                  <a:lnTo>
                    <a:pt x="3862" y="3861"/>
                  </a:lnTo>
                  <a:lnTo>
                    <a:pt x="6678" y="2226"/>
                  </a:lnTo>
                  <a:lnTo>
                    <a:pt x="6757" y="2187"/>
                  </a:lnTo>
                  <a:lnTo>
                    <a:pt x="6816" y="2108"/>
                  </a:lnTo>
                  <a:lnTo>
                    <a:pt x="6856" y="2049"/>
                  </a:lnTo>
                  <a:lnTo>
                    <a:pt x="6856" y="1990"/>
                  </a:lnTo>
                  <a:lnTo>
                    <a:pt x="6856" y="1911"/>
                  </a:lnTo>
                  <a:lnTo>
                    <a:pt x="6816" y="1852"/>
                  </a:lnTo>
                  <a:lnTo>
                    <a:pt x="6757" y="1793"/>
                  </a:lnTo>
                  <a:lnTo>
                    <a:pt x="6678" y="1734"/>
                  </a:lnTo>
                  <a:lnTo>
                    <a:pt x="3881" y="99"/>
                  </a:lnTo>
                  <a:lnTo>
                    <a:pt x="3724" y="40"/>
                  </a:lnTo>
                  <a:lnTo>
                    <a:pt x="3566"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20"/>
            <p:cNvSpPr/>
            <p:nvPr/>
          </p:nvSpPr>
          <p:spPr>
            <a:xfrm>
              <a:off x="3981350" y="2616175"/>
              <a:ext cx="1065700" cy="617075"/>
            </a:xfrm>
            <a:custGeom>
              <a:avLst/>
              <a:gdLst/>
              <a:ahLst/>
              <a:cxnLst/>
              <a:rect l="l" t="t" r="r" b="b"/>
              <a:pathLst>
                <a:path w="42628" h="24683" extrusionOk="0">
                  <a:moveTo>
                    <a:pt x="27283" y="5516"/>
                  </a:moveTo>
                  <a:lnTo>
                    <a:pt x="27420" y="5536"/>
                  </a:lnTo>
                  <a:lnTo>
                    <a:pt x="27578" y="5556"/>
                  </a:lnTo>
                  <a:lnTo>
                    <a:pt x="27716" y="5595"/>
                  </a:lnTo>
                  <a:lnTo>
                    <a:pt x="27834" y="5654"/>
                  </a:lnTo>
                  <a:lnTo>
                    <a:pt x="33409" y="8904"/>
                  </a:lnTo>
                  <a:lnTo>
                    <a:pt x="33527" y="8964"/>
                  </a:lnTo>
                  <a:lnTo>
                    <a:pt x="33586" y="9042"/>
                  </a:lnTo>
                  <a:lnTo>
                    <a:pt x="33606" y="9101"/>
                  </a:lnTo>
                  <a:lnTo>
                    <a:pt x="33645" y="9161"/>
                  </a:lnTo>
                  <a:lnTo>
                    <a:pt x="33645" y="9220"/>
                  </a:lnTo>
                  <a:lnTo>
                    <a:pt x="33645" y="9298"/>
                  </a:lnTo>
                  <a:lnTo>
                    <a:pt x="33586" y="9397"/>
                  </a:lnTo>
                  <a:lnTo>
                    <a:pt x="33527" y="9476"/>
                  </a:lnTo>
                  <a:lnTo>
                    <a:pt x="33409" y="9535"/>
                  </a:lnTo>
                  <a:lnTo>
                    <a:pt x="30434" y="11268"/>
                  </a:lnTo>
                  <a:lnTo>
                    <a:pt x="30316" y="11327"/>
                  </a:lnTo>
                  <a:lnTo>
                    <a:pt x="30178" y="11367"/>
                  </a:lnTo>
                  <a:lnTo>
                    <a:pt x="30021" y="11386"/>
                  </a:lnTo>
                  <a:lnTo>
                    <a:pt x="29883" y="11406"/>
                  </a:lnTo>
                  <a:lnTo>
                    <a:pt x="29725" y="11386"/>
                  </a:lnTo>
                  <a:lnTo>
                    <a:pt x="29587" y="11367"/>
                  </a:lnTo>
                  <a:lnTo>
                    <a:pt x="29449" y="11327"/>
                  </a:lnTo>
                  <a:lnTo>
                    <a:pt x="29331" y="11268"/>
                  </a:lnTo>
                  <a:lnTo>
                    <a:pt x="23737" y="8018"/>
                  </a:lnTo>
                  <a:lnTo>
                    <a:pt x="23638" y="7959"/>
                  </a:lnTo>
                  <a:lnTo>
                    <a:pt x="23560" y="7880"/>
                  </a:lnTo>
                  <a:lnTo>
                    <a:pt x="23520" y="7782"/>
                  </a:lnTo>
                  <a:lnTo>
                    <a:pt x="23500" y="7703"/>
                  </a:lnTo>
                  <a:lnTo>
                    <a:pt x="23520" y="7604"/>
                  </a:lnTo>
                  <a:lnTo>
                    <a:pt x="23560" y="7526"/>
                  </a:lnTo>
                  <a:lnTo>
                    <a:pt x="23638" y="7447"/>
                  </a:lnTo>
                  <a:lnTo>
                    <a:pt x="23737" y="7388"/>
                  </a:lnTo>
                  <a:lnTo>
                    <a:pt x="26711" y="5654"/>
                  </a:lnTo>
                  <a:lnTo>
                    <a:pt x="26849" y="5595"/>
                  </a:lnTo>
                  <a:lnTo>
                    <a:pt x="26987" y="5556"/>
                  </a:lnTo>
                  <a:lnTo>
                    <a:pt x="27125" y="5536"/>
                  </a:lnTo>
                  <a:lnTo>
                    <a:pt x="27283" y="5516"/>
                  </a:lnTo>
                  <a:close/>
                  <a:moveTo>
                    <a:pt x="22043" y="8412"/>
                  </a:moveTo>
                  <a:lnTo>
                    <a:pt x="22161" y="8432"/>
                  </a:lnTo>
                  <a:lnTo>
                    <a:pt x="22279" y="8451"/>
                  </a:lnTo>
                  <a:lnTo>
                    <a:pt x="22378" y="8471"/>
                  </a:lnTo>
                  <a:lnTo>
                    <a:pt x="22476" y="8530"/>
                  </a:lnTo>
                  <a:lnTo>
                    <a:pt x="25273" y="10145"/>
                  </a:lnTo>
                  <a:lnTo>
                    <a:pt x="25352" y="10205"/>
                  </a:lnTo>
                  <a:lnTo>
                    <a:pt x="25411" y="10264"/>
                  </a:lnTo>
                  <a:lnTo>
                    <a:pt x="25431" y="10303"/>
                  </a:lnTo>
                  <a:lnTo>
                    <a:pt x="25451" y="10362"/>
                  </a:lnTo>
                  <a:lnTo>
                    <a:pt x="25451" y="10402"/>
                  </a:lnTo>
                  <a:lnTo>
                    <a:pt x="25451" y="10461"/>
                  </a:lnTo>
                  <a:lnTo>
                    <a:pt x="25411" y="10539"/>
                  </a:lnTo>
                  <a:lnTo>
                    <a:pt x="25352" y="10599"/>
                  </a:lnTo>
                  <a:lnTo>
                    <a:pt x="25273" y="10658"/>
                  </a:lnTo>
                  <a:lnTo>
                    <a:pt x="22456" y="12293"/>
                  </a:lnTo>
                  <a:lnTo>
                    <a:pt x="22358" y="12332"/>
                  </a:lnTo>
                  <a:lnTo>
                    <a:pt x="22240" y="12352"/>
                  </a:lnTo>
                  <a:lnTo>
                    <a:pt x="22141" y="12371"/>
                  </a:lnTo>
                  <a:lnTo>
                    <a:pt x="22023" y="12391"/>
                  </a:lnTo>
                  <a:lnTo>
                    <a:pt x="21905" y="12371"/>
                  </a:lnTo>
                  <a:lnTo>
                    <a:pt x="21787" y="12352"/>
                  </a:lnTo>
                  <a:lnTo>
                    <a:pt x="21688" y="12332"/>
                  </a:lnTo>
                  <a:lnTo>
                    <a:pt x="21590" y="12273"/>
                  </a:lnTo>
                  <a:lnTo>
                    <a:pt x="18793" y="10658"/>
                  </a:lnTo>
                  <a:lnTo>
                    <a:pt x="18773" y="10638"/>
                  </a:lnTo>
                  <a:lnTo>
                    <a:pt x="18694" y="10599"/>
                  </a:lnTo>
                  <a:lnTo>
                    <a:pt x="18655" y="10539"/>
                  </a:lnTo>
                  <a:lnTo>
                    <a:pt x="18635" y="10500"/>
                  </a:lnTo>
                  <a:lnTo>
                    <a:pt x="18615" y="10441"/>
                  </a:lnTo>
                  <a:lnTo>
                    <a:pt x="18615" y="10402"/>
                  </a:lnTo>
                  <a:lnTo>
                    <a:pt x="18615" y="10342"/>
                  </a:lnTo>
                  <a:lnTo>
                    <a:pt x="18655" y="10264"/>
                  </a:lnTo>
                  <a:lnTo>
                    <a:pt x="18714" y="10205"/>
                  </a:lnTo>
                  <a:lnTo>
                    <a:pt x="18793" y="10145"/>
                  </a:lnTo>
                  <a:lnTo>
                    <a:pt x="20112" y="9377"/>
                  </a:lnTo>
                  <a:lnTo>
                    <a:pt x="21609" y="8511"/>
                  </a:lnTo>
                  <a:lnTo>
                    <a:pt x="21708" y="8471"/>
                  </a:lnTo>
                  <a:lnTo>
                    <a:pt x="21806" y="8451"/>
                  </a:lnTo>
                  <a:lnTo>
                    <a:pt x="21925" y="8432"/>
                  </a:lnTo>
                  <a:lnTo>
                    <a:pt x="22043" y="8412"/>
                  </a:lnTo>
                  <a:close/>
                  <a:moveTo>
                    <a:pt x="19896" y="1183"/>
                  </a:moveTo>
                  <a:lnTo>
                    <a:pt x="20132" y="1202"/>
                  </a:lnTo>
                  <a:lnTo>
                    <a:pt x="20349" y="1242"/>
                  </a:lnTo>
                  <a:lnTo>
                    <a:pt x="20526" y="1301"/>
                  </a:lnTo>
                  <a:lnTo>
                    <a:pt x="20703" y="1380"/>
                  </a:lnTo>
                  <a:lnTo>
                    <a:pt x="20802" y="1419"/>
                  </a:lnTo>
                  <a:lnTo>
                    <a:pt x="20881" y="1459"/>
                  </a:lnTo>
                  <a:lnTo>
                    <a:pt x="24249" y="3409"/>
                  </a:lnTo>
                  <a:lnTo>
                    <a:pt x="24367" y="3487"/>
                  </a:lnTo>
                  <a:lnTo>
                    <a:pt x="24466" y="3566"/>
                  </a:lnTo>
                  <a:lnTo>
                    <a:pt x="24505" y="3625"/>
                  </a:lnTo>
                  <a:lnTo>
                    <a:pt x="24604" y="3724"/>
                  </a:lnTo>
                  <a:lnTo>
                    <a:pt x="24643" y="3783"/>
                  </a:lnTo>
                  <a:lnTo>
                    <a:pt x="24682" y="3881"/>
                  </a:lnTo>
                  <a:lnTo>
                    <a:pt x="24702" y="3980"/>
                  </a:lnTo>
                  <a:lnTo>
                    <a:pt x="24722" y="4059"/>
                  </a:lnTo>
                  <a:lnTo>
                    <a:pt x="24722" y="4078"/>
                  </a:lnTo>
                  <a:lnTo>
                    <a:pt x="24702" y="4177"/>
                  </a:lnTo>
                  <a:lnTo>
                    <a:pt x="24682" y="4236"/>
                  </a:lnTo>
                  <a:lnTo>
                    <a:pt x="24682" y="4256"/>
                  </a:lnTo>
                  <a:lnTo>
                    <a:pt x="24643" y="4334"/>
                  </a:lnTo>
                  <a:lnTo>
                    <a:pt x="24604" y="4413"/>
                  </a:lnTo>
                  <a:lnTo>
                    <a:pt x="24525" y="4492"/>
                  </a:lnTo>
                  <a:lnTo>
                    <a:pt x="24446" y="4571"/>
                  </a:lnTo>
                  <a:lnTo>
                    <a:pt x="24347" y="4650"/>
                  </a:lnTo>
                  <a:lnTo>
                    <a:pt x="24249" y="4728"/>
                  </a:lnTo>
                  <a:lnTo>
                    <a:pt x="8156" y="14026"/>
                  </a:lnTo>
                  <a:lnTo>
                    <a:pt x="7899" y="14144"/>
                  </a:lnTo>
                  <a:lnTo>
                    <a:pt x="7624" y="14243"/>
                  </a:lnTo>
                  <a:lnTo>
                    <a:pt x="7328" y="14282"/>
                  </a:lnTo>
                  <a:lnTo>
                    <a:pt x="7013" y="14302"/>
                  </a:lnTo>
                  <a:lnTo>
                    <a:pt x="6718" y="14282"/>
                  </a:lnTo>
                  <a:lnTo>
                    <a:pt x="6422" y="14243"/>
                  </a:lnTo>
                  <a:lnTo>
                    <a:pt x="6127" y="14144"/>
                  </a:lnTo>
                  <a:lnTo>
                    <a:pt x="5890" y="14026"/>
                  </a:lnTo>
                  <a:lnTo>
                    <a:pt x="2502" y="12076"/>
                  </a:lnTo>
                  <a:lnTo>
                    <a:pt x="2364" y="11977"/>
                  </a:lnTo>
                  <a:lnTo>
                    <a:pt x="2266" y="11879"/>
                  </a:lnTo>
                  <a:lnTo>
                    <a:pt x="2167" y="11780"/>
                  </a:lnTo>
                  <a:lnTo>
                    <a:pt x="2108" y="11682"/>
                  </a:lnTo>
                  <a:lnTo>
                    <a:pt x="2069" y="11564"/>
                  </a:lnTo>
                  <a:lnTo>
                    <a:pt x="2049" y="11465"/>
                  </a:lnTo>
                  <a:lnTo>
                    <a:pt x="2049" y="11347"/>
                  </a:lnTo>
                  <a:lnTo>
                    <a:pt x="2069" y="11229"/>
                  </a:lnTo>
                  <a:lnTo>
                    <a:pt x="2128" y="11130"/>
                  </a:lnTo>
                  <a:lnTo>
                    <a:pt x="2148" y="11071"/>
                  </a:lnTo>
                  <a:lnTo>
                    <a:pt x="2266" y="10953"/>
                  </a:lnTo>
                  <a:lnTo>
                    <a:pt x="2305" y="10894"/>
                  </a:lnTo>
                  <a:lnTo>
                    <a:pt x="2404" y="10835"/>
                  </a:lnTo>
                  <a:lnTo>
                    <a:pt x="2502" y="10756"/>
                  </a:lnTo>
                  <a:lnTo>
                    <a:pt x="18615" y="1459"/>
                  </a:lnTo>
                  <a:lnTo>
                    <a:pt x="18793" y="1360"/>
                  </a:lnTo>
                  <a:lnTo>
                    <a:pt x="18990" y="1281"/>
                  </a:lnTo>
                  <a:lnTo>
                    <a:pt x="19206" y="1222"/>
                  </a:lnTo>
                  <a:lnTo>
                    <a:pt x="19443" y="1202"/>
                  </a:lnTo>
                  <a:lnTo>
                    <a:pt x="19679" y="1183"/>
                  </a:lnTo>
                  <a:close/>
                  <a:moveTo>
                    <a:pt x="34413" y="9633"/>
                  </a:moveTo>
                  <a:lnTo>
                    <a:pt x="34531" y="9653"/>
                  </a:lnTo>
                  <a:lnTo>
                    <a:pt x="34669" y="9673"/>
                  </a:lnTo>
                  <a:lnTo>
                    <a:pt x="34788" y="9712"/>
                  </a:lnTo>
                  <a:lnTo>
                    <a:pt x="34906" y="9751"/>
                  </a:lnTo>
                  <a:lnTo>
                    <a:pt x="39161" y="12233"/>
                  </a:lnTo>
                  <a:lnTo>
                    <a:pt x="39259" y="12293"/>
                  </a:lnTo>
                  <a:lnTo>
                    <a:pt x="39318" y="12371"/>
                  </a:lnTo>
                  <a:lnTo>
                    <a:pt x="39358" y="12450"/>
                  </a:lnTo>
                  <a:lnTo>
                    <a:pt x="39377" y="12509"/>
                  </a:lnTo>
                  <a:lnTo>
                    <a:pt x="39358" y="12588"/>
                  </a:lnTo>
                  <a:lnTo>
                    <a:pt x="39318" y="12667"/>
                  </a:lnTo>
                  <a:lnTo>
                    <a:pt x="39259" y="12746"/>
                  </a:lnTo>
                  <a:lnTo>
                    <a:pt x="39161" y="12805"/>
                  </a:lnTo>
                  <a:lnTo>
                    <a:pt x="36048" y="14597"/>
                  </a:lnTo>
                  <a:lnTo>
                    <a:pt x="35891" y="14676"/>
                  </a:lnTo>
                  <a:lnTo>
                    <a:pt x="35694" y="14715"/>
                  </a:lnTo>
                  <a:lnTo>
                    <a:pt x="35497" y="14715"/>
                  </a:lnTo>
                  <a:lnTo>
                    <a:pt x="35300" y="14696"/>
                  </a:lnTo>
                  <a:lnTo>
                    <a:pt x="35181" y="14656"/>
                  </a:lnTo>
                  <a:lnTo>
                    <a:pt x="35063" y="14597"/>
                  </a:lnTo>
                  <a:lnTo>
                    <a:pt x="30808" y="12115"/>
                  </a:lnTo>
                  <a:lnTo>
                    <a:pt x="30710" y="12056"/>
                  </a:lnTo>
                  <a:lnTo>
                    <a:pt x="30651" y="11997"/>
                  </a:lnTo>
                  <a:lnTo>
                    <a:pt x="30612" y="11918"/>
                  </a:lnTo>
                  <a:lnTo>
                    <a:pt x="30612" y="11840"/>
                  </a:lnTo>
                  <a:lnTo>
                    <a:pt x="30612" y="11761"/>
                  </a:lnTo>
                  <a:lnTo>
                    <a:pt x="30651" y="11682"/>
                  </a:lnTo>
                  <a:lnTo>
                    <a:pt x="30710" y="11623"/>
                  </a:lnTo>
                  <a:lnTo>
                    <a:pt x="30808" y="11544"/>
                  </a:lnTo>
                  <a:lnTo>
                    <a:pt x="33921" y="9751"/>
                  </a:lnTo>
                  <a:lnTo>
                    <a:pt x="34019" y="9712"/>
                  </a:lnTo>
                  <a:lnTo>
                    <a:pt x="34137" y="9673"/>
                  </a:lnTo>
                  <a:lnTo>
                    <a:pt x="34275" y="9653"/>
                  </a:lnTo>
                  <a:lnTo>
                    <a:pt x="34413" y="9633"/>
                  </a:lnTo>
                  <a:close/>
                  <a:moveTo>
                    <a:pt x="26514" y="10992"/>
                  </a:moveTo>
                  <a:lnTo>
                    <a:pt x="26692" y="11012"/>
                  </a:lnTo>
                  <a:lnTo>
                    <a:pt x="26810" y="11052"/>
                  </a:lnTo>
                  <a:lnTo>
                    <a:pt x="26889" y="11091"/>
                  </a:lnTo>
                  <a:lnTo>
                    <a:pt x="29705" y="12706"/>
                  </a:lnTo>
                  <a:lnTo>
                    <a:pt x="29784" y="12765"/>
                  </a:lnTo>
                  <a:lnTo>
                    <a:pt x="29843" y="12824"/>
                  </a:lnTo>
                  <a:lnTo>
                    <a:pt x="29863" y="12903"/>
                  </a:lnTo>
                  <a:lnTo>
                    <a:pt x="29883" y="12962"/>
                  </a:lnTo>
                  <a:lnTo>
                    <a:pt x="29863" y="13041"/>
                  </a:lnTo>
                  <a:lnTo>
                    <a:pt x="29824" y="13100"/>
                  </a:lnTo>
                  <a:lnTo>
                    <a:pt x="29764" y="13159"/>
                  </a:lnTo>
                  <a:lnTo>
                    <a:pt x="29686" y="13218"/>
                  </a:lnTo>
                  <a:lnTo>
                    <a:pt x="26889" y="14853"/>
                  </a:lnTo>
                  <a:lnTo>
                    <a:pt x="26790" y="14893"/>
                  </a:lnTo>
                  <a:lnTo>
                    <a:pt x="26672" y="14932"/>
                  </a:lnTo>
                  <a:lnTo>
                    <a:pt x="26554" y="14952"/>
                  </a:lnTo>
                  <a:lnTo>
                    <a:pt x="26317" y="14952"/>
                  </a:lnTo>
                  <a:lnTo>
                    <a:pt x="26219" y="14932"/>
                  </a:lnTo>
                  <a:lnTo>
                    <a:pt x="26101" y="14893"/>
                  </a:lnTo>
                  <a:lnTo>
                    <a:pt x="26002" y="14853"/>
                  </a:lnTo>
                  <a:lnTo>
                    <a:pt x="23205" y="13218"/>
                  </a:lnTo>
                  <a:lnTo>
                    <a:pt x="23126" y="13159"/>
                  </a:lnTo>
                  <a:lnTo>
                    <a:pt x="23067" y="13100"/>
                  </a:lnTo>
                  <a:lnTo>
                    <a:pt x="23047" y="13041"/>
                  </a:lnTo>
                  <a:lnTo>
                    <a:pt x="23028" y="12962"/>
                  </a:lnTo>
                  <a:lnTo>
                    <a:pt x="23047" y="12903"/>
                  </a:lnTo>
                  <a:lnTo>
                    <a:pt x="23067" y="12824"/>
                  </a:lnTo>
                  <a:lnTo>
                    <a:pt x="23126" y="12765"/>
                  </a:lnTo>
                  <a:lnTo>
                    <a:pt x="23205" y="12706"/>
                  </a:lnTo>
                  <a:lnTo>
                    <a:pt x="26022" y="11091"/>
                  </a:lnTo>
                  <a:lnTo>
                    <a:pt x="26179" y="11032"/>
                  </a:lnTo>
                  <a:lnTo>
                    <a:pt x="26337" y="10992"/>
                  </a:lnTo>
                  <a:close/>
                  <a:moveTo>
                    <a:pt x="17414" y="11130"/>
                  </a:moveTo>
                  <a:lnTo>
                    <a:pt x="17591" y="11150"/>
                  </a:lnTo>
                  <a:lnTo>
                    <a:pt x="17689" y="11189"/>
                  </a:lnTo>
                  <a:lnTo>
                    <a:pt x="17788" y="11229"/>
                  </a:lnTo>
                  <a:lnTo>
                    <a:pt x="20585" y="12864"/>
                  </a:lnTo>
                  <a:lnTo>
                    <a:pt x="20664" y="12923"/>
                  </a:lnTo>
                  <a:lnTo>
                    <a:pt x="20723" y="12982"/>
                  </a:lnTo>
                  <a:lnTo>
                    <a:pt x="20762" y="13041"/>
                  </a:lnTo>
                  <a:lnTo>
                    <a:pt x="20762" y="13120"/>
                  </a:lnTo>
                  <a:lnTo>
                    <a:pt x="20762" y="13179"/>
                  </a:lnTo>
                  <a:lnTo>
                    <a:pt x="20723" y="13238"/>
                  </a:lnTo>
                  <a:lnTo>
                    <a:pt x="20664" y="13317"/>
                  </a:lnTo>
                  <a:lnTo>
                    <a:pt x="20585" y="13356"/>
                  </a:lnTo>
                  <a:lnTo>
                    <a:pt x="17768" y="14991"/>
                  </a:lnTo>
                  <a:lnTo>
                    <a:pt x="17670" y="15031"/>
                  </a:lnTo>
                  <a:lnTo>
                    <a:pt x="17571" y="15070"/>
                  </a:lnTo>
                  <a:lnTo>
                    <a:pt x="17453" y="15090"/>
                  </a:lnTo>
                  <a:lnTo>
                    <a:pt x="17217" y="15090"/>
                  </a:lnTo>
                  <a:lnTo>
                    <a:pt x="17099" y="15070"/>
                  </a:lnTo>
                  <a:lnTo>
                    <a:pt x="17000" y="15031"/>
                  </a:lnTo>
                  <a:lnTo>
                    <a:pt x="16902" y="14991"/>
                  </a:lnTo>
                  <a:lnTo>
                    <a:pt x="14104" y="13376"/>
                  </a:lnTo>
                  <a:lnTo>
                    <a:pt x="14026" y="13317"/>
                  </a:lnTo>
                  <a:lnTo>
                    <a:pt x="13967" y="13258"/>
                  </a:lnTo>
                  <a:lnTo>
                    <a:pt x="13927" y="13179"/>
                  </a:lnTo>
                  <a:lnTo>
                    <a:pt x="13927" y="13120"/>
                  </a:lnTo>
                  <a:lnTo>
                    <a:pt x="13927" y="13041"/>
                  </a:lnTo>
                  <a:lnTo>
                    <a:pt x="13967" y="12982"/>
                  </a:lnTo>
                  <a:lnTo>
                    <a:pt x="14026" y="12923"/>
                  </a:lnTo>
                  <a:lnTo>
                    <a:pt x="14104" y="12864"/>
                  </a:lnTo>
                  <a:lnTo>
                    <a:pt x="16921" y="11229"/>
                  </a:lnTo>
                  <a:lnTo>
                    <a:pt x="17059" y="11170"/>
                  </a:lnTo>
                  <a:lnTo>
                    <a:pt x="17236" y="11130"/>
                  </a:lnTo>
                  <a:close/>
                  <a:moveTo>
                    <a:pt x="31005" y="13553"/>
                  </a:moveTo>
                  <a:lnTo>
                    <a:pt x="31124" y="13573"/>
                  </a:lnTo>
                  <a:lnTo>
                    <a:pt x="31222" y="13612"/>
                  </a:lnTo>
                  <a:lnTo>
                    <a:pt x="31321" y="13652"/>
                  </a:lnTo>
                  <a:lnTo>
                    <a:pt x="34118" y="15287"/>
                  </a:lnTo>
                  <a:lnTo>
                    <a:pt x="34197" y="15326"/>
                  </a:lnTo>
                  <a:lnTo>
                    <a:pt x="34256" y="15405"/>
                  </a:lnTo>
                  <a:lnTo>
                    <a:pt x="34275" y="15444"/>
                  </a:lnTo>
                  <a:lnTo>
                    <a:pt x="34295" y="15484"/>
                  </a:lnTo>
                  <a:lnTo>
                    <a:pt x="34295" y="15523"/>
                  </a:lnTo>
                  <a:lnTo>
                    <a:pt x="34295" y="15602"/>
                  </a:lnTo>
                  <a:lnTo>
                    <a:pt x="34256" y="15661"/>
                  </a:lnTo>
                  <a:lnTo>
                    <a:pt x="34197" y="15720"/>
                  </a:lnTo>
                  <a:lnTo>
                    <a:pt x="34118" y="15779"/>
                  </a:lnTo>
                  <a:lnTo>
                    <a:pt x="31301" y="17414"/>
                  </a:lnTo>
                  <a:lnTo>
                    <a:pt x="31202" y="17454"/>
                  </a:lnTo>
                  <a:lnTo>
                    <a:pt x="31104" y="17493"/>
                  </a:lnTo>
                  <a:lnTo>
                    <a:pt x="30986" y="17513"/>
                  </a:lnTo>
                  <a:lnTo>
                    <a:pt x="30749" y="17513"/>
                  </a:lnTo>
                  <a:lnTo>
                    <a:pt x="30631" y="17493"/>
                  </a:lnTo>
                  <a:lnTo>
                    <a:pt x="30533" y="17454"/>
                  </a:lnTo>
                  <a:lnTo>
                    <a:pt x="30434" y="17414"/>
                  </a:lnTo>
                  <a:lnTo>
                    <a:pt x="27637" y="15779"/>
                  </a:lnTo>
                  <a:lnTo>
                    <a:pt x="27558" y="15740"/>
                  </a:lnTo>
                  <a:lnTo>
                    <a:pt x="27499" y="15661"/>
                  </a:lnTo>
                  <a:lnTo>
                    <a:pt x="27460" y="15602"/>
                  </a:lnTo>
                  <a:lnTo>
                    <a:pt x="27440" y="15543"/>
                  </a:lnTo>
                  <a:lnTo>
                    <a:pt x="27460" y="15464"/>
                  </a:lnTo>
                  <a:lnTo>
                    <a:pt x="27499" y="15405"/>
                  </a:lnTo>
                  <a:lnTo>
                    <a:pt x="27558" y="15346"/>
                  </a:lnTo>
                  <a:lnTo>
                    <a:pt x="27637" y="15287"/>
                  </a:lnTo>
                  <a:lnTo>
                    <a:pt x="30434" y="13652"/>
                  </a:lnTo>
                  <a:lnTo>
                    <a:pt x="30533" y="13612"/>
                  </a:lnTo>
                  <a:lnTo>
                    <a:pt x="30651" y="13573"/>
                  </a:lnTo>
                  <a:lnTo>
                    <a:pt x="30769" y="13553"/>
                  </a:lnTo>
                  <a:close/>
                  <a:moveTo>
                    <a:pt x="21826" y="13691"/>
                  </a:moveTo>
                  <a:lnTo>
                    <a:pt x="22003" y="13731"/>
                  </a:lnTo>
                  <a:lnTo>
                    <a:pt x="22102" y="13750"/>
                  </a:lnTo>
                  <a:lnTo>
                    <a:pt x="22200" y="13809"/>
                  </a:lnTo>
                  <a:lnTo>
                    <a:pt x="25017" y="15425"/>
                  </a:lnTo>
                  <a:lnTo>
                    <a:pt x="25096" y="15484"/>
                  </a:lnTo>
                  <a:lnTo>
                    <a:pt x="25135" y="15543"/>
                  </a:lnTo>
                  <a:lnTo>
                    <a:pt x="25175" y="15602"/>
                  </a:lnTo>
                  <a:lnTo>
                    <a:pt x="25194" y="15681"/>
                  </a:lnTo>
                  <a:lnTo>
                    <a:pt x="25175" y="15740"/>
                  </a:lnTo>
                  <a:lnTo>
                    <a:pt x="25135" y="15819"/>
                  </a:lnTo>
                  <a:lnTo>
                    <a:pt x="25096" y="15878"/>
                  </a:lnTo>
                  <a:lnTo>
                    <a:pt x="25017" y="15937"/>
                  </a:lnTo>
                  <a:lnTo>
                    <a:pt x="22200" y="17552"/>
                  </a:lnTo>
                  <a:lnTo>
                    <a:pt x="22043" y="17631"/>
                  </a:lnTo>
                  <a:lnTo>
                    <a:pt x="21865" y="17650"/>
                  </a:lnTo>
                  <a:lnTo>
                    <a:pt x="21688" y="17670"/>
                  </a:lnTo>
                  <a:lnTo>
                    <a:pt x="21531" y="17631"/>
                  </a:lnTo>
                  <a:lnTo>
                    <a:pt x="21412" y="17611"/>
                  </a:lnTo>
                  <a:lnTo>
                    <a:pt x="21314" y="17552"/>
                  </a:lnTo>
                  <a:lnTo>
                    <a:pt x="18517" y="15937"/>
                  </a:lnTo>
                  <a:lnTo>
                    <a:pt x="18438" y="15878"/>
                  </a:lnTo>
                  <a:lnTo>
                    <a:pt x="18379" y="15819"/>
                  </a:lnTo>
                  <a:lnTo>
                    <a:pt x="18359" y="15759"/>
                  </a:lnTo>
                  <a:lnTo>
                    <a:pt x="18359" y="15720"/>
                  </a:lnTo>
                  <a:lnTo>
                    <a:pt x="18340" y="15681"/>
                  </a:lnTo>
                  <a:lnTo>
                    <a:pt x="18359" y="15641"/>
                  </a:lnTo>
                  <a:lnTo>
                    <a:pt x="18379" y="15582"/>
                  </a:lnTo>
                  <a:lnTo>
                    <a:pt x="18379" y="15543"/>
                  </a:lnTo>
                  <a:lnTo>
                    <a:pt x="18438" y="15484"/>
                  </a:lnTo>
                  <a:lnTo>
                    <a:pt x="18517" y="15425"/>
                  </a:lnTo>
                  <a:lnTo>
                    <a:pt x="21334" y="13809"/>
                  </a:lnTo>
                  <a:lnTo>
                    <a:pt x="21491" y="13731"/>
                  </a:lnTo>
                  <a:lnTo>
                    <a:pt x="21649" y="13711"/>
                  </a:lnTo>
                  <a:lnTo>
                    <a:pt x="21826" y="13691"/>
                  </a:lnTo>
                  <a:close/>
                  <a:moveTo>
                    <a:pt x="12785" y="13849"/>
                  </a:moveTo>
                  <a:lnTo>
                    <a:pt x="12903" y="13868"/>
                  </a:lnTo>
                  <a:lnTo>
                    <a:pt x="13001" y="13908"/>
                  </a:lnTo>
                  <a:lnTo>
                    <a:pt x="13100" y="13947"/>
                  </a:lnTo>
                  <a:lnTo>
                    <a:pt x="15897" y="15562"/>
                  </a:lnTo>
                  <a:lnTo>
                    <a:pt x="15976" y="15622"/>
                  </a:lnTo>
                  <a:lnTo>
                    <a:pt x="16035" y="15681"/>
                  </a:lnTo>
                  <a:lnTo>
                    <a:pt x="16074" y="15740"/>
                  </a:lnTo>
                  <a:lnTo>
                    <a:pt x="16074" y="15779"/>
                  </a:lnTo>
                  <a:lnTo>
                    <a:pt x="16074" y="15838"/>
                  </a:lnTo>
                  <a:lnTo>
                    <a:pt x="16074" y="15897"/>
                  </a:lnTo>
                  <a:lnTo>
                    <a:pt x="16055" y="15937"/>
                  </a:lnTo>
                  <a:lnTo>
                    <a:pt x="16015" y="15996"/>
                  </a:lnTo>
                  <a:lnTo>
                    <a:pt x="15897" y="16075"/>
                  </a:lnTo>
                  <a:lnTo>
                    <a:pt x="13080" y="17710"/>
                  </a:lnTo>
                  <a:lnTo>
                    <a:pt x="12982" y="17749"/>
                  </a:lnTo>
                  <a:lnTo>
                    <a:pt x="12883" y="17788"/>
                  </a:lnTo>
                  <a:lnTo>
                    <a:pt x="12765" y="17808"/>
                  </a:lnTo>
                  <a:lnTo>
                    <a:pt x="12529" y="17808"/>
                  </a:lnTo>
                  <a:lnTo>
                    <a:pt x="12410" y="17788"/>
                  </a:lnTo>
                  <a:lnTo>
                    <a:pt x="12312" y="17749"/>
                  </a:lnTo>
                  <a:lnTo>
                    <a:pt x="12213" y="17710"/>
                  </a:lnTo>
                  <a:lnTo>
                    <a:pt x="9416" y="16075"/>
                  </a:lnTo>
                  <a:lnTo>
                    <a:pt x="9337" y="16016"/>
                  </a:lnTo>
                  <a:lnTo>
                    <a:pt x="9278" y="15956"/>
                  </a:lnTo>
                  <a:lnTo>
                    <a:pt x="9239" y="15897"/>
                  </a:lnTo>
                  <a:lnTo>
                    <a:pt x="9239" y="15819"/>
                  </a:lnTo>
                  <a:lnTo>
                    <a:pt x="9239" y="15759"/>
                  </a:lnTo>
                  <a:lnTo>
                    <a:pt x="9278" y="15700"/>
                  </a:lnTo>
                  <a:lnTo>
                    <a:pt x="9337" y="15622"/>
                  </a:lnTo>
                  <a:lnTo>
                    <a:pt x="9416" y="15582"/>
                  </a:lnTo>
                  <a:lnTo>
                    <a:pt x="12233" y="13947"/>
                  </a:lnTo>
                  <a:lnTo>
                    <a:pt x="12332" y="13908"/>
                  </a:lnTo>
                  <a:lnTo>
                    <a:pt x="12430" y="13868"/>
                  </a:lnTo>
                  <a:lnTo>
                    <a:pt x="12548" y="13849"/>
                  </a:lnTo>
                  <a:close/>
                  <a:moveTo>
                    <a:pt x="26199" y="16252"/>
                  </a:moveTo>
                  <a:lnTo>
                    <a:pt x="26317" y="16272"/>
                  </a:lnTo>
                  <a:lnTo>
                    <a:pt x="26416" y="16291"/>
                  </a:lnTo>
                  <a:lnTo>
                    <a:pt x="26534" y="16311"/>
                  </a:lnTo>
                  <a:lnTo>
                    <a:pt x="26632" y="16370"/>
                  </a:lnTo>
                  <a:lnTo>
                    <a:pt x="29430" y="17985"/>
                  </a:lnTo>
                  <a:lnTo>
                    <a:pt x="29508" y="18044"/>
                  </a:lnTo>
                  <a:lnTo>
                    <a:pt x="29567" y="18104"/>
                  </a:lnTo>
                  <a:lnTo>
                    <a:pt x="29587" y="18163"/>
                  </a:lnTo>
                  <a:lnTo>
                    <a:pt x="29607" y="18202"/>
                  </a:lnTo>
                  <a:lnTo>
                    <a:pt x="29607" y="18241"/>
                  </a:lnTo>
                  <a:lnTo>
                    <a:pt x="29607" y="18320"/>
                  </a:lnTo>
                  <a:lnTo>
                    <a:pt x="29567" y="18379"/>
                  </a:lnTo>
                  <a:lnTo>
                    <a:pt x="29508" y="18438"/>
                  </a:lnTo>
                  <a:lnTo>
                    <a:pt x="29430" y="18498"/>
                  </a:lnTo>
                  <a:lnTo>
                    <a:pt x="26613" y="20113"/>
                  </a:lnTo>
                  <a:lnTo>
                    <a:pt x="26514" y="20172"/>
                  </a:lnTo>
                  <a:lnTo>
                    <a:pt x="26416" y="20192"/>
                  </a:lnTo>
                  <a:lnTo>
                    <a:pt x="26298" y="20211"/>
                  </a:lnTo>
                  <a:lnTo>
                    <a:pt x="26179" y="20231"/>
                  </a:lnTo>
                  <a:lnTo>
                    <a:pt x="26061" y="20231"/>
                  </a:lnTo>
                  <a:lnTo>
                    <a:pt x="25943" y="20211"/>
                  </a:lnTo>
                  <a:lnTo>
                    <a:pt x="25845" y="20172"/>
                  </a:lnTo>
                  <a:lnTo>
                    <a:pt x="25746" y="20132"/>
                  </a:lnTo>
                  <a:lnTo>
                    <a:pt x="22949" y="18498"/>
                  </a:lnTo>
                  <a:lnTo>
                    <a:pt x="22850" y="18419"/>
                  </a:lnTo>
                  <a:lnTo>
                    <a:pt x="22791" y="18340"/>
                  </a:lnTo>
                  <a:lnTo>
                    <a:pt x="22772" y="18241"/>
                  </a:lnTo>
                  <a:lnTo>
                    <a:pt x="22791" y="18163"/>
                  </a:lnTo>
                  <a:lnTo>
                    <a:pt x="22811" y="18104"/>
                  </a:lnTo>
                  <a:lnTo>
                    <a:pt x="22870" y="18044"/>
                  </a:lnTo>
                  <a:lnTo>
                    <a:pt x="22949" y="17985"/>
                  </a:lnTo>
                  <a:lnTo>
                    <a:pt x="25766" y="16370"/>
                  </a:lnTo>
                  <a:lnTo>
                    <a:pt x="25845" y="16311"/>
                  </a:lnTo>
                  <a:lnTo>
                    <a:pt x="25963" y="16291"/>
                  </a:lnTo>
                  <a:lnTo>
                    <a:pt x="26081" y="16272"/>
                  </a:lnTo>
                  <a:lnTo>
                    <a:pt x="26199" y="16252"/>
                  </a:lnTo>
                  <a:close/>
                  <a:moveTo>
                    <a:pt x="17197" y="16410"/>
                  </a:moveTo>
                  <a:lnTo>
                    <a:pt x="17315" y="16429"/>
                  </a:lnTo>
                  <a:lnTo>
                    <a:pt x="17433" y="16469"/>
                  </a:lnTo>
                  <a:lnTo>
                    <a:pt x="17532" y="16508"/>
                  </a:lnTo>
                  <a:lnTo>
                    <a:pt x="20329" y="18143"/>
                  </a:lnTo>
                  <a:lnTo>
                    <a:pt x="20408" y="18202"/>
                  </a:lnTo>
                  <a:lnTo>
                    <a:pt x="20447" y="18261"/>
                  </a:lnTo>
                  <a:lnTo>
                    <a:pt x="20487" y="18320"/>
                  </a:lnTo>
                  <a:lnTo>
                    <a:pt x="20506" y="18379"/>
                  </a:lnTo>
                  <a:lnTo>
                    <a:pt x="20487" y="18458"/>
                  </a:lnTo>
                  <a:lnTo>
                    <a:pt x="20447" y="18517"/>
                  </a:lnTo>
                  <a:lnTo>
                    <a:pt x="20408" y="18576"/>
                  </a:lnTo>
                  <a:lnTo>
                    <a:pt x="20309" y="18635"/>
                  </a:lnTo>
                  <a:lnTo>
                    <a:pt x="17492" y="20270"/>
                  </a:lnTo>
                  <a:lnTo>
                    <a:pt x="17414" y="20310"/>
                  </a:lnTo>
                  <a:lnTo>
                    <a:pt x="17296" y="20349"/>
                  </a:lnTo>
                  <a:lnTo>
                    <a:pt x="17177" y="20369"/>
                  </a:lnTo>
                  <a:lnTo>
                    <a:pt x="16941" y="20369"/>
                  </a:lnTo>
                  <a:lnTo>
                    <a:pt x="16842" y="20349"/>
                  </a:lnTo>
                  <a:lnTo>
                    <a:pt x="16724" y="20310"/>
                  </a:lnTo>
                  <a:lnTo>
                    <a:pt x="16626" y="20270"/>
                  </a:lnTo>
                  <a:lnTo>
                    <a:pt x="13829" y="18635"/>
                  </a:lnTo>
                  <a:lnTo>
                    <a:pt x="13750" y="18596"/>
                  </a:lnTo>
                  <a:lnTo>
                    <a:pt x="13691" y="18517"/>
                  </a:lnTo>
                  <a:lnTo>
                    <a:pt x="13651" y="18458"/>
                  </a:lnTo>
                  <a:lnTo>
                    <a:pt x="13651" y="18399"/>
                  </a:lnTo>
                  <a:lnTo>
                    <a:pt x="13671" y="18320"/>
                  </a:lnTo>
                  <a:lnTo>
                    <a:pt x="13691" y="18261"/>
                  </a:lnTo>
                  <a:lnTo>
                    <a:pt x="13750" y="18202"/>
                  </a:lnTo>
                  <a:lnTo>
                    <a:pt x="13829" y="18143"/>
                  </a:lnTo>
                  <a:lnTo>
                    <a:pt x="16645" y="16508"/>
                  </a:lnTo>
                  <a:lnTo>
                    <a:pt x="16744" y="16469"/>
                  </a:lnTo>
                  <a:lnTo>
                    <a:pt x="16862" y="16429"/>
                  </a:lnTo>
                  <a:lnTo>
                    <a:pt x="16980" y="16410"/>
                  </a:lnTo>
                  <a:close/>
                  <a:moveTo>
                    <a:pt x="21629" y="18970"/>
                  </a:moveTo>
                  <a:lnTo>
                    <a:pt x="21787" y="19010"/>
                  </a:lnTo>
                  <a:lnTo>
                    <a:pt x="21944" y="19069"/>
                  </a:lnTo>
                  <a:lnTo>
                    <a:pt x="24741" y="20704"/>
                  </a:lnTo>
                  <a:lnTo>
                    <a:pt x="24820" y="20763"/>
                  </a:lnTo>
                  <a:lnTo>
                    <a:pt x="24879" y="20822"/>
                  </a:lnTo>
                  <a:lnTo>
                    <a:pt x="24919" y="20881"/>
                  </a:lnTo>
                  <a:lnTo>
                    <a:pt x="24919" y="20960"/>
                  </a:lnTo>
                  <a:lnTo>
                    <a:pt x="24919" y="21019"/>
                  </a:lnTo>
                  <a:lnTo>
                    <a:pt x="24879" y="21078"/>
                  </a:lnTo>
                  <a:lnTo>
                    <a:pt x="24820" y="21157"/>
                  </a:lnTo>
                  <a:lnTo>
                    <a:pt x="24741" y="21196"/>
                  </a:lnTo>
                  <a:lnTo>
                    <a:pt x="21925" y="22831"/>
                  </a:lnTo>
                  <a:lnTo>
                    <a:pt x="21826" y="22871"/>
                  </a:lnTo>
                  <a:lnTo>
                    <a:pt x="21728" y="22910"/>
                  </a:lnTo>
                  <a:lnTo>
                    <a:pt x="21609" y="22930"/>
                  </a:lnTo>
                  <a:lnTo>
                    <a:pt x="21373" y="22930"/>
                  </a:lnTo>
                  <a:lnTo>
                    <a:pt x="21255" y="22910"/>
                  </a:lnTo>
                  <a:lnTo>
                    <a:pt x="21156" y="22871"/>
                  </a:lnTo>
                  <a:lnTo>
                    <a:pt x="21058" y="22831"/>
                  </a:lnTo>
                  <a:lnTo>
                    <a:pt x="18261" y="21216"/>
                  </a:lnTo>
                  <a:lnTo>
                    <a:pt x="18182" y="21157"/>
                  </a:lnTo>
                  <a:lnTo>
                    <a:pt x="18123" y="21098"/>
                  </a:lnTo>
                  <a:lnTo>
                    <a:pt x="18083" y="21019"/>
                  </a:lnTo>
                  <a:lnTo>
                    <a:pt x="18064" y="20960"/>
                  </a:lnTo>
                  <a:lnTo>
                    <a:pt x="18083" y="20901"/>
                  </a:lnTo>
                  <a:lnTo>
                    <a:pt x="18103" y="20861"/>
                  </a:lnTo>
                  <a:lnTo>
                    <a:pt x="18123" y="20822"/>
                  </a:lnTo>
                  <a:lnTo>
                    <a:pt x="18182" y="20763"/>
                  </a:lnTo>
                  <a:lnTo>
                    <a:pt x="18261" y="20704"/>
                  </a:lnTo>
                  <a:lnTo>
                    <a:pt x="21058" y="19069"/>
                  </a:lnTo>
                  <a:lnTo>
                    <a:pt x="21156" y="19029"/>
                  </a:lnTo>
                  <a:lnTo>
                    <a:pt x="21275" y="18990"/>
                  </a:lnTo>
                  <a:lnTo>
                    <a:pt x="21452" y="18970"/>
                  </a:lnTo>
                  <a:close/>
                  <a:moveTo>
                    <a:pt x="19561" y="1"/>
                  </a:moveTo>
                  <a:lnTo>
                    <a:pt x="19285" y="21"/>
                  </a:lnTo>
                  <a:lnTo>
                    <a:pt x="19029" y="60"/>
                  </a:lnTo>
                  <a:lnTo>
                    <a:pt x="18753" y="119"/>
                  </a:lnTo>
                  <a:lnTo>
                    <a:pt x="18497" y="178"/>
                  </a:lnTo>
                  <a:lnTo>
                    <a:pt x="18261" y="277"/>
                  </a:lnTo>
                  <a:lnTo>
                    <a:pt x="18024" y="375"/>
                  </a:lnTo>
                  <a:lnTo>
                    <a:pt x="17808" y="493"/>
                  </a:lnTo>
                  <a:lnTo>
                    <a:pt x="848" y="10303"/>
                  </a:lnTo>
                  <a:lnTo>
                    <a:pt x="611" y="10441"/>
                  </a:lnTo>
                  <a:lnTo>
                    <a:pt x="434" y="10599"/>
                  </a:lnTo>
                  <a:lnTo>
                    <a:pt x="276" y="10756"/>
                  </a:lnTo>
                  <a:lnTo>
                    <a:pt x="158" y="10933"/>
                  </a:lnTo>
                  <a:lnTo>
                    <a:pt x="79" y="11111"/>
                  </a:lnTo>
                  <a:lnTo>
                    <a:pt x="20" y="11288"/>
                  </a:lnTo>
                  <a:lnTo>
                    <a:pt x="0" y="11465"/>
                  </a:lnTo>
                  <a:lnTo>
                    <a:pt x="20" y="11643"/>
                  </a:lnTo>
                  <a:lnTo>
                    <a:pt x="40" y="11780"/>
                  </a:lnTo>
                  <a:lnTo>
                    <a:pt x="99" y="11879"/>
                  </a:lnTo>
                  <a:lnTo>
                    <a:pt x="138" y="11977"/>
                  </a:lnTo>
                  <a:lnTo>
                    <a:pt x="197" y="12096"/>
                  </a:lnTo>
                  <a:lnTo>
                    <a:pt x="276" y="12194"/>
                  </a:lnTo>
                  <a:lnTo>
                    <a:pt x="375" y="12293"/>
                  </a:lnTo>
                  <a:lnTo>
                    <a:pt x="454" y="12371"/>
                  </a:lnTo>
                  <a:lnTo>
                    <a:pt x="631" y="12509"/>
                  </a:lnTo>
                  <a:lnTo>
                    <a:pt x="828" y="12647"/>
                  </a:lnTo>
                  <a:lnTo>
                    <a:pt x="20762" y="24210"/>
                  </a:lnTo>
                  <a:lnTo>
                    <a:pt x="20979" y="24328"/>
                  </a:lnTo>
                  <a:lnTo>
                    <a:pt x="21215" y="24427"/>
                  </a:lnTo>
                  <a:lnTo>
                    <a:pt x="21452" y="24505"/>
                  </a:lnTo>
                  <a:lnTo>
                    <a:pt x="21708" y="24565"/>
                  </a:lnTo>
                  <a:lnTo>
                    <a:pt x="21984" y="24624"/>
                  </a:lnTo>
                  <a:lnTo>
                    <a:pt x="22240" y="24663"/>
                  </a:lnTo>
                  <a:lnTo>
                    <a:pt x="22516" y="24683"/>
                  </a:lnTo>
                  <a:lnTo>
                    <a:pt x="23067" y="24683"/>
                  </a:lnTo>
                  <a:lnTo>
                    <a:pt x="23343" y="24663"/>
                  </a:lnTo>
                  <a:lnTo>
                    <a:pt x="23599" y="24624"/>
                  </a:lnTo>
                  <a:lnTo>
                    <a:pt x="23855" y="24565"/>
                  </a:lnTo>
                  <a:lnTo>
                    <a:pt x="24111" y="24505"/>
                  </a:lnTo>
                  <a:lnTo>
                    <a:pt x="24367" y="24427"/>
                  </a:lnTo>
                  <a:lnTo>
                    <a:pt x="24604" y="24328"/>
                  </a:lnTo>
                  <a:lnTo>
                    <a:pt x="24820" y="24210"/>
                  </a:lnTo>
                  <a:lnTo>
                    <a:pt x="41780" y="14400"/>
                  </a:lnTo>
                  <a:lnTo>
                    <a:pt x="41977" y="14262"/>
                  </a:lnTo>
                  <a:lnTo>
                    <a:pt x="42155" y="14125"/>
                  </a:lnTo>
                  <a:lnTo>
                    <a:pt x="42233" y="14046"/>
                  </a:lnTo>
                  <a:lnTo>
                    <a:pt x="42332" y="13947"/>
                  </a:lnTo>
                  <a:lnTo>
                    <a:pt x="42411" y="13849"/>
                  </a:lnTo>
                  <a:lnTo>
                    <a:pt x="42490" y="13711"/>
                  </a:lnTo>
                  <a:lnTo>
                    <a:pt x="42529" y="13632"/>
                  </a:lnTo>
                  <a:lnTo>
                    <a:pt x="42568" y="13534"/>
                  </a:lnTo>
                  <a:lnTo>
                    <a:pt x="42588" y="13396"/>
                  </a:lnTo>
                  <a:lnTo>
                    <a:pt x="42608" y="13317"/>
                  </a:lnTo>
                  <a:lnTo>
                    <a:pt x="42627" y="13218"/>
                  </a:lnTo>
                  <a:lnTo>
                    <a:pt x="42608" y="13061"/>
                  </a:lnTo>
                  <a:lnTo>
                    <a:pt x="42568" y="12903"/>
                  </a:lnTo>
                  <a:lnTo>
                    <a:pt x="42509" y="12746"/>
                  </a:lnTo>
                  <a:lnTo>
                    <a:pt x="42411" y="12608"/>
                  </a:lnTo>
                  <a:lnTo>
                    <a:pt x="42293" y="12450"/>
                  </a:lnTo>
                  <a:lnTo>
                    <a:pt x="42155" y="12312"/>
                  </a:lnTo>
                  <a:lnTo>
                    <a:pt x="41977" y="12174"/>
                  </a:lnTo>
                  <a:lnTo>
                    <a:pt x="41800" y="12056"/>
                  </a:lnTo>
                  <a:lnTo>
                    <a:pt x="21865" y="474"/>
                  </a:lnTo>
                  <a:lnTo>
                    <a:pt x="21649" y="375"/>
                  </a:lnTo>
                  <a:lnTo>
                    <a:pt x="21412" y="277"/>
                  </a:lnTo>
                  <a:lnTo>
                    <a:pt x="21156" y="178"/>
                  </a:lnTo>
                  <a:lnTo>
                    <a:pt x="20920" y="119"/>
                  </a:lnTo>
                  <a:lnTo>
                    <a:pt x="20644" y="60"/>
                  </a:lnTo>
                  <a:lnTo>
                    <a:pt x="20388" y="21"/>
                  </a:lnTo>
                  <a:lnTo>
                    <a:pt x="2011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20"/>
            <p:cNvSpPr/>
            <p:nvPr/>
          </p:nvSpPr>
          <p:spPr>
            <a:xfrm>
              <a:off x="4446725" y="2826475"/>
              <a:ext cx="170900" cy="99500"/>
            </a:xfrm>
            <a:custGeom>
              <a:avLst/>
              <a:gdLst/>
              <a:ahLst/>
              <a:cxnLst/>
              <a:rect l="l" t="t" r="r" b="b"/>
              <a:pathLst>
                <a:path w="6836" h="3980" extrusionOk="0">
                  <a:moveTo>
                    <a:pt x="3428" y="0"/>
                  </a:moveTo>
                  <a:lnTo>
                    <a:pt x="3310" y="20"/>
                  </a:lnTo>
                  <a:lnTo>
                    <a:pt x="3191" y="39"/>
                  </a:lnTo>
                  <a:lnTo>
                    <a:pt x="3093" y="59"/>
                  </a:lnTo>
                  <a:lnTo>
                    <a:pt x="2994" y="99"/>
                  </a:lnTo>
                  <a:lnTo>
                    <a:pt x="1497" y="965"/>
                  </a:lnTo>
                  <a:lnTo>
                    <a:pt x="178" y="1733"/>
                  </a:lnTo>
                  <a:lnTo>
                    <a:pt x="138" y="1773"/>
                  </a:lnTo>
                  <a:lnTo>
                    <a:pt x="79" y="1812"/>
                  </a:lnTo>
                  <a:lnTo>
                    <a:pt x="40" y="1852"/>
                  </a:lnTo>
                  <a:lnTo>
                    <a:pt x="0" y="1930"/>
                  </a:lnTo>
                  <a:lnTo>
                    <a:pt x="0" y="1990"/>
                  </a:lnTo>
                  <a:lnTo>
                    <a:pt x="0" y="2029"/>
                  </a:lnTo>
                  <a:lnTo>
                    <a:pt x="20" y="2088"/>
                  </a:lnTo>
                  <a:lnTo>
                    <a:pt x="40" y="2127"/>
                  </a:lnTo>
                  <a:lnTo>
                    <a:pt x="99" y="2187"/>
                  </a:lnTo>
                  <a:lnTo>
                    <a:pt x="178" y="2246"/>
                  </a:lnTo>
                  <a:lnTo>
                    <a:pt x="2975" y="3861"/>
                  </a:lnTo>
                  <a:lnTo>
                    <a:pt x="3073" y="3920"/>
                  </a:lnTo>
                  <a:lnTo>
                    <a:pt x="3172" y="3940"/>
                  </a:lnTo>
                  <a:lnTo>
                    <a:pt x="3290" y="3959"/>
                  </a:lnTo>
                  <a:lnTo>
                    <a:pt x="3408" y="3979"/>
                  </a:lnTo>
                  <a:lnTo>
                    <a:pt x="3526" y="3959"/>
                  </a:lnTo>
                  <a:lnTo>
                    <a:pt x="3625" y="3940"/>
                  </a:lnTo>
                  <a:lnTo>
                    <a:pt x="3743" y="3920"/>
                  </a:lnTo>
                  <a:lnTo>
                    <a:pt x="3841" y="3881"/>
                  </a:lnTo>
                  <a:lnTo>
                    <a:pt x="6658" y="2246"/>
                  </a:lnTo>
                  <a:lnTo>
                    <a:pt x="6737" y="2187"/>
                  </a:lnTo>
                  <a:lnTo>
                    <a:pt x="6796" y="2127"/>
                  </a:lnTo>
                  <a:lnTo>
                    <a:pt x="6836" y="2049"/>
                  </a:lnTo>
                  <a:lnTo>
                    <a:pt x="6836" y="1990"/>
                  </a:lnTo>
                  <a:lnTo>
                    <a:pt x="6836" y="1950"/>
                  </a:lnTo>
                  <a:lnTo>
                    <a:pt x="6816" y="1891"/>
                  </a:lnTo>
                  <a:lnTo>
                    <a:pt x="6796" y="1852"/>
                  </a:lnTo>
                  <a:lnTo>
                    <a:pt x="6737" y="1793"/>
                  </a:lnTo>
                  <a:lnTo>
                    <a:pt x="6658" y="1733"/>
                  </a:lnTo>
                  <a:lnTo>
                    <a:pt x="3861" y="118"/>
                  </a:lnTo>
                  <a:lnTo>
                    <a:pt x="3763" y="59"/>
                  </a:lnTo>
                  <a:lnTo>
                    <a:pt x="3664" y="39"/>
                  </a:lnTo>
                  <a:lnTo>
                    <a:pt x="3546" y="20"/>
                  </a:lnTo>
                  <a:lnTo>
                    <a:pt x="3428"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20"/>
            <p:cNvSpPr/>
            <p:nvPr/>
          </p:nvSpPr>
          <p:spPr>
            <a:xfrm>
              <a:off x="4557025" y="2890975"/>
              <a:ext cx="171400" cy="99000"/>
            </a:xfrm>
            <a:custGeom>
              <a:avLst/>
              <a:gdLst/>
              <a:ahLst/>
              <a:cxnLst/>
              <a:rect l="l" t="t" r="r" b="b"/>
              <a:pathLst>
                <a:path w="6856" h="3960" extrusionOk="0">
                  <a:moveTo>
                    <a:pt x="3310" y="0"/>
                  </a:moveTo>
                  <a:lnTo>
                    <a:pt x="3152" y="40"/>
                  </a:lnTo>
                  <a:lnTo>
                    <a:pt x="2995" y="99"/>
                  </a:lnTo>
                  <a:lnTo>
                    <a:pt x="178" y="1714"/>
                  </a:lnTo>
                  <a:lnTo>
                    <a:pt x="99" y="1773"/>
                  </a:lnTo>
                  <a:lnTo>
                    <a:pt x="40" y="1832"/>
                  </a:lnTo>
                  <a:lnTo>
                    <a:pt x="20" y="1911"/>
                  </a:lnTo>
                  <a:lnTo>
                    <a:pt x="1" y="1970"/>
                  </a:lnTo>
                  <a:lnTo>
                    <a:pt x="20" y="2049"/>
                  </a:lnTo>
                  <a:lnTo>
                    <a:pt x="40" y="2108"/>
                  </a:lnTo>
                  <a:lnTo>
                    <a:pt x="99" y="2167"/>
                  </a:lnTo>
                  <a:lnTo>
                    <a:pt x="178" y="2226"/>
                  </a:lnTo>
                  <a:lnTo>
                    <a:pt x="2975" y="3861"/>
                  </a:lnTo>
                  <a:lnTo>
                    <a:pt x="3074" y="3901"/>
                  </a:lnTo>
                  <a:lnTo>
                    <a:pt x="3192" y="3940"/>
                  </a:lnTo>
                  <a:lnTo>
                    <a:pt x="3290" y="3960"/>
                  </a:lnTo>
                  <a:lnTo>
                    <a:pt x="3527" y="3960"/>
                  </a:lnTo>
                  <a:lnTo>
                    <a:pt x="3645" y="3940"/>
                  </a:lnTo>
                  <a:lnTo>
                    <a:pt x="3763" y="3901"/>
                  </a:lnTo>
                  <a:lnTo>
                    <a:pt x="3862" y="3861"/>
                  </a:lnTo>
                  <a:lnTo>
                    <a:pt x="6659" y="2226"/>
                  </a:lnTo>
                  <a:lnTo>
                    <a:pt x="6737" y="2167"/>
                  </a:lnTo>
                  <a:lnTo>
                    <a:pt x="6797" y="2108"/>
                  </a:lnTo>
                  <a:lnTo>
                    <a:pt x="6836" y="2049"/>
                  </a:lnTo>
                  <a:lnTo>
                    <a:pt x="6856" y="1970"/>
                  </a:lnTo>
                  <a:lnTo>
                    <a:pt x="6836" y="1911"/>
                  </a:lnTo>
                  <a:lnTo>
                    <a:pt x="6816" y="1832"/>
                  </a:lnTo>
                  <a:lnTo>
                    <a:pt x="6757" y="1773"/>
                  </a:lnTo>
                  <a:lnTo>
                    <a:pt x="6678" y="1714"/>
                  </a:lnTo>
                  <a:lnTo>
                    <a:pt x="3862" y="99"/>
                  </a:lnTo>
                  <a:lnTo>
                    <a:pt x="3783" y="60"/>
                  </a:lnTo>
                  <a:lnTo>
                    <a:pt x="3665" y="20"/>
                  </a:lnTo>
                  <a:lnTo>
                    <a:pt x="3487"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20"/>
            <p:cNvSpPr/>
            <p:nvPr/>
          </p:nvSpPr>
          <p:spPr>
            <a:xfrm>
              <a:off x="4329525" y="2894425"/>
              <a:ext cx="170900" cy="99000"/>
            </a:xfrm>
            <a:custGeom>
              <a:avLst/>
              <a:gdLst/>
              <a:ahLst/>
              <a:cxnLst/>
              <a:rect l="l" t="t" r="r" b="b"/>
              <a:pathLst>
                <a:path w="6836" h="3960" extrusionOk="0">
                  <a:moveTo>
                    <a:pt x="3309" y="0"/>
                  </a:moveTo>
                  <a:lnTo>
                    <a:pt x="3132" y="40"/>
                  </a:lnTo>
                  <a:lnTo>
                    <a:pt x="2994" y="99"/>
                  </a:lnTo>
                  <a:lnTo>
                    <a:pt x="177" y="1734"/>
                  </a:lnTo>
                  <a:lnTo>
                    <a:pt x="99" y="1793"/>
                  </a:lnTo>
                  <a:lnTo>
                    <a:pt x="40" y="1852"/>
                  </a:lnTo>
                  <a:lnTo>
                    <a:pt x="0" y="1911"/>
                  </a:lnTo>
                  <a:lnTo>
                    <a:pt x="0" y="1990"/>
                  </a:lnTo>
                  <a:lnTo>
                    <a:pt x="0" y="2049"/>
                  </a:lnTo>
                  <a:lnTo>
                    <a:pt x="40" y="2128"/>
                  </a:lnTo>
                  <a:lnTo>
                    <a:pt x="99" y="2187"/>
                  </a:lnTo>
                  <a:lnTo>
                    <a:pt x="177" y="2246"/>
                  </a:lnTo>
                  <a:lnTo>
                    <a:pt x="2975" y="3861"/>
                  </a:lnTo>
                  <a:lnTo>
                    <a:pt x="3073" y="3901"/>
                  </a:lnTo>
                  <a:lnTo>
                    <a:pt x="3172" y="3940"/>
                  </a:lnTo>
                  <a:lnTo>
                    <a:pt x="3290" y="3960"/>
                  </a:lnTo>
                  <a:lnTo>
                    <a:pt x="3526" y="3960"/>
                  </a:lnTo>
                  <a:lnTo>
                    <a:pt x="3644" y="3940"/>
                  </a:lnTo>
                  <a:lnTo>
                    <a:pt x="3743" y="3901"/>
                  </a:lnTo>
                  <a:lnTo>
                    <a:pt x="3841" y="3861"/>
                  </a:lnTo>
                  <a:lnTo>
                    <a:pt x="6658" y="2226"/>
                  </a:lnTo>
                  <a:lnTo>
                    <a:pt x="6737" y="2187"/>
                  </a:lnTo>
                  <a:lnTo>
                    <a:pt x="6796" y="2108"/>
                  </a:lnTo>
                  <a:lnTo>
                    <a:pt x="6835" y="2049"/>
                  </a:lnTo>
                  <a:lnTo>
                    <a:pt x="6835" y="1990"/>
                  </a:lnTo>
                  <a:lnTo>
                    <a:pt x="6835" y="1911"/>
                  </a:lnTo>
                  <a:lnTo>
                    <a:pt x="6796" y="1852"/>
                  </a:lnTo>
                  <a:lnTo>
                    <a:pt x="6737" y="1793"/>
                  </a:lnTo>
                  <a:lnTo>
                    <a:pt x="6658" y="1734"/>
                  </a:lnTo>
                  <a:lnTo>
                    <a:pt x="3861" y="99"/>
                  </a:lnTo>
                  <a:lnTo>
                    <a:pt x="3762" y="59"/>
                  </a:lnTo>
                  <a:lnTo>
                    <a:pt x="3664" y="20"/>
                  </a:lnTo>
                  <a:lnTo>
                    <a:pt x="3487"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20"/>
            <p:cNvSpPr/>
            <p:nvPr/>
          </p:nvSpPr>
          <p:spPr>
            <a:xfrm>
              <a:off x="4667350" y="2955000"/>
              <a:ext cx="171400" cy="99000"/>
            </a:xfrm>
            <a:custGeom>
              <a:avLst/>
              <a:gdLst/>
              <a:ahLst/>
              <a:cxnLst/>
              <a:rect l="l" t="t" r="r" b="b"/>
              <a:pathLst>
                <a:path w="6856" h="3960" extrusionOk="0">
                  <a:moveTo>
                    <a:pt x="3329" y="0"/>
                  </a:moveTo>
                  <a:lnTo>
                    <a:pt x="3211" y="20"/>
                  </a:lnTo>
                  <a:lnTo>
                    <a:pt x="3093" y="59"/>
                  </a:lnTo>
                  <a:lnTo>
                    <a:pt x="2994" y="99"/>
                  </a:lnTo>
                  <a:lnTo>
                    <a:pt x="197" y="1734"/>
                  </a:lnTo>
                  <a:lnTo>
                    <a:pt x="118" y="1793"/>
                  </a:lnTo>
                  <a:lnTo>
                    <a:pt x="59" y="1852"/>
                  </a:lnTo>
                  <a:lnTo>
                    <a:pt x="20" y="1911"/>
                  </a:lnTo>
                  <a:lnTo>
                    <a:pt x="0" y="1990"/>
                  </a:lnTo>
                  <a:lnTo>
                    <a:pt x="20" y="2049"/>
                  </a:lnTo>
                  <a:lnTo>
                    <a:pt x="59" y="2108"/>
                  </a:lnTo>
                  <a:lnTo>
                    <a:pt x="118" y="2187"/>
                  </a:lnTo>
                  <a:lnTo>
                    <a:pt x="197" y="2226"/>
                  </a:lnTo>
                  <a:lnTo>
                    <a:pt x="2994" y="3861"/>
                  </a:lnTo>
                  <a:lnTo>
                    <a:pt x="3093" y="3901"/>
                  </a:lnTo>
                  <a:lnTo>
                    <a:pt x="3191" y="3940"/>
                  </a:lnTo>
                  <a:lnTo>
                    <a:pt x="3309" y="3960"/>
                  </a:lnTo>
                  <a:lnTo>
                    <a:pt x="3546" y="3960"/>
                  </a:lnTo>
                  <a:lnTo>
                    <a:pt x="3664" y="3940"/>
                  </a:lnTo>
                  <a:lnTo>
                    <a:pt x="3762" y="3901"/>
                  </a:lnTo>
                  <a:lnTo>
                    <a:pt x="3861" y="3861"/>
                  </a:lnTo>
                  <a:lnTo>
                    <a:pt x="6678" y="2226"/>
                  </a:lnTo>
                  <a:lnTo>
                    <a:pt x="6757" y="2167"/>
                  </a:lnTo>
                  <a:lnTo>
                    <a:pt x="6816" y="2108"/>
                  </a:lnTo>
                  <a:lnTo>
                    <a:pt x="6855" y="2049"/>
                  </a:lnTo>
                  <a:lnTo>
                    <a:pt x="6855" y="1970"/>
                  </a:lnTo>
                  <a:lnTo>
                    <a:pt x="6855" y="1931"/>
                  </a:lnTo>
                  <a:lnTo>
                    <a:pt x="6816" y="1872"/>
                  </a:lnTo>
                  <a:lnTo>
                    <a:pt x="6816" y="1852"/>
                  </a:lnTo>
                  <a:lnTo>
                    <a:pt x="6757" y="1773"/>
                  </a:lnTo>
                  <a:lnTo>
                    <a:pt x="6678" y="1734"/>
                  </a:lnTo>
                  <a:lnTo>
                    <a:pt x="3881" y="99"/>
                  </a:lnTo>
                  <a:lnTo>
                    <a:pt x="3782" y="59"/>
                  </a:lnTo>
                  <a:lnTo>
                    <a:pt x="3684" y="20"/>
                  </a:lnTo>
                  <a:lnTo>
                    <a:pt x="3565"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7" name="Google Shape;1247;p20"/>
          <p:cNvGrpSpPr/>
          <p:nvPr/>
        </p:nvGrpSpPr>
        <p:grpSpPr>
          <a:xfrm>
            <a:off x="6905324" y="4443180"/>
            <a:ext cx="433026" cy="419564"/>
            <a:chOff x="10401025" y="944500"/>
            <a:chExt cx="1235100" cy="1196704"/>
          </a:xfrm>
        </p:grpSpPr>
        <p:sp>
          <p:nvSpPr>
            <p:cNvPr id="1248" name="Google Shape;1248;p20"/>
            <p:cNvSpPr/>
            <p:nvPr/>
          </p:nvSpPr>
          <p:spPr>
            <a:xfrm>
              <a:off x="10463150" y="1980704"/>
              <a:ext cx="1091400" cy="160500"/>
            </a:xfrm>
            <a:prstGeom prst="ellipse">
              <a:avLst/>
            </a:pr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9" name="Google Shape;1249;p20"/>
            <p:cNvGrpSpPr/>
            <p:nvPr/>
          </p:nvGrpSpPr>
          <p:grpSpPr>
            <a:xfrm>
              <a:off x="10401025" y="944500"/>
              <a:ext cx="1235100" cy="1128725"/>
              <a:chOff x="2439475" y="238125"/>
              <a:chExt cx="1235100" cy="1128725"/>
            </a:xfrm>
          </p:grpSpPr>
          <p:sp>
            <p:nvSpPr>
              <p:cNvPr id="1250" name="Google Shape;1250;p20"/>
              <p:cNvSpPr/>
              <p:nvPr/>
            </p:nvSpPr>
            <p:spPr>
              <a:xfrm>
                <a:off x="2439475" y="516850"/>
                <a:ext cx="1235100" cy="571275"/>
              </a:xfrm>
              <a:custGeom>
                <a:avLst/>
                <a:gdLst/>
                <a:ahLst/>
                <a:cxnLst/>
                <a:rect l="l" t="t" r="r" b="b"/>
                <a:pathLst>
                  <a:path w="49404" h="22851" extrusionOk="0">
                    <a:moveTo>
                      <a:pt x="12371" y="1202"/>
                    </a:moveTo>
                    <a:lnTo>
                      <a:pt x="13159" y="1222"/>
                    </a:lnTo>
                    <a:lnTo>
                      <a:pt x="13966" y="1241"/>
                    </a:lnTo>
                    <a:lnTo>
                      <a:pt x="14813" y="1281"/>
                    </a:lnTo>
                    <a:lnTo>
                      <a:pt x="15660" y="1340"/>
                    </a:lnTo>
                    <a:lnTo>
                      <a:pt x="16527" y="1399"/>
                    </a:lnTo>
                    <a:lnTo>
                      <a:pt x="17414" y="1497"/>
                    </a:lnTo>
                    <a:lnTo>
                      <a:pt x="18300" y="1596"/>
                    </a:lnTo>
                    <a:lnTo>
                      <a:pt x="19226" y="1734"/>
                    </a:lnTo>
                    <a:lnTo>
                      <a:pt x="20152" y="1872"/>
                    </a:lnTo>
                    <a:lnTo>
                      <a:pt x="21077" y="2009"/>
                    </a:lnTo>
                    <a:lnTo>
                      <a:pt x="22023" y="2187"/>
                    </a:lnTo>
                    <a:lnTo>
                      <a:pt x="22988" y="2384"/>
                    </a:lnTo>
                    <a:lnTo>
                      <a:pt x="23953" y="2581"/>
                    </a:lnTo>
                    <a:lnTo>
                      <a:pt x="24919" y="2797"/>
                    </a:lnTo>
                    <a:lnTo>
                      <a:pt x="25904" y="3053"/>
                    </a:lnTo>
                    <a:lnTo>
                      <a:pt x="26888" y="3310"/>
                    </a:lnTo>
                    <a:lnTo>
                      <a:pt x="28031" y="3625"/>
                    </a:lnTo>
                    <a:lnTo>
                      <a:pt x="29173" y="3960"/>
                    </a:lnTo>
                    <a:lnTo>
                      <a:pt x="30277" y="4294"/>
                    </a:lnTo>
                    <a:lnTo>
                      <a:pt x="31360" y="4669"/>
                    </a:lnTo>
                    <a:lnTo>
                      <a:pt x="32424" y="5043"/>
                    </a:lnTo>
                    <a:lnTo>
                      <a:pt x="33468" y="5437"/>
                    </a:lnTo>
                    <a:lnTo>
                      <a:pt x="34472" y="5831"/>
                    </a:lnTo>
                    <a:lnTo>
                      <a:pt x="35457" y="6245"/>
                    </a:lnTo>
                    <a:lnTo>
                      <a:pt x="36895" y="6875"/>
                    </a:lnTo>
                    <a:lnTo>
                      <a:pt x="38254" y="7545"/>
                    </a:lnTo>
                    <a:lnTo>
                      <a:pt x="39554" y="8214"/>
                    </a:lnTo>
                    <a:lnTo>
                      <a:pt x="40165" y="8549"/>
                    </a:lnTo>
                    <a:lnTo>
                      <a:pt x="40756" y="8904"/>
                    </a:lnTo>
                    <a:lnTo>
                      <a:pt x="41623" y="9416"/>
                    </a:lnTo>
                    <a:lnTo>
                      <a:pt x="42450" y="9948"/>
                    </a:lnTo>
                    <a:lnTo>
                      <a:pt x="43218" y="10480"/>
                    </a:lnTo>
                    <a:lnTo>
                      <a:pt x="43927" y="11012"/>
                    </a:lnTo>
                    <a:lnTo>
                      <a:pt x="44597" y="11543"/>
                    </a:lnTo>
                    <a:lnTo>
                      <a:pt x="45227" y="12075"/>
                    </a:lnTo>
                    <a:lnTo>
                      <a:pt x="45779" y="12607"/>
                    </a:lnTo>
                    <a:lnTo>
                      <a:pt x="46291" y="13139"/>
                    </a:lnTo>
                    <a:lnTo>
                      <a:pt x="46744" y="13671"/>
                    </a:lnTo>
                    <a:lnTo>
                      <a:pt x="47138" y="14183"/>
                    </a:lnTo>
                    <a:lnTo>
                      <a:pt x="47473" y="14675"/>
                    </a:lnTo>
                    <a:lnTo>
                      <a:pt x="47611" y="14931"/>
                    </a:lnTo>
                    <a:lnTo>
                      <a:pt x="47729" y="15168"/>
                    </a:lnTo>
                    <a:lnTo>
                      <a:pt x="47847" y="15404"/>
                    </a:lnTo>
                    <a:lnTo>
                      <a:pt x="47946" y="15641"/>
                    </a:lnTo>
                    <a:lnTo>
                      <a:pt x="48025" y="15877"/>
                    </a:lnTo>
                    <a:lnTo>
                      <a:pt x="48084" y="16113"/>
                    </a:lnTo>
                    <a:lnTo>
                      <a:pt x="48143" y="16330"/>
                    </a:lnTo>
                    <a:lnTo>
                      <a:pt x="48182" y="16547"/>
                    </a:lnTo>
                    <a:lnTo>
                      <a:pt x="48202" y="16763"/>
                    </a:lnTo>
                    <a:lnTo>
                      <a:pt x="48202" y="16980"/>
                    </a:lnTo>
                    <a:lnTo>
                      <a:pt x="48202" y="17157"/>
                    </a:lnTo>
                    <a:lnTo>
                      <a:pt x="48182" y="17335"/>
                    </a:lnTo>
                    <a:lnTo>
                      <a:pt x="48163" y="17512"/>
                    </a:lnTo>
                    <a:lnTo>
                      <a:pt x="48123" y="17709"/>
                    </a:lnTo>
                    <a:lnTo>
                      <a:pt x="48044" y="17926"/>
                    </a:lnTo>
                    <a:lnTo>
                      <a:pt x="47966" y="18123"/>
                    </a:lnTo>
                    <a:lnTo>
                      <a:pt x="47847" y="18339"/>
                    </a:lnTo>
                    <a:lnTo>
                      <a:pt x="47729" y="18536"/>
                    </a:lnTo>
                    <a:lnTo>
                      <a:pt x="47611" y="18714"/>
                    </a:lnTo>
                    <a:lnTo>
                      <a:pt x="47473" y="18871"/>
                    </a:lnTo>
                    <a:lnTo>
                      <a:pt x="47315" y="19048"/>
                    </a:lnTo>
                    <a:lnTo>
                      <a:pt x="47158" y="19206"/>
                    </a:lnTo>
                    <a:lnTo>
                      <a:pt x="46961" y="19364"/>
                    </a:lnTo>
                    <a:lnTo>
                      <a:pt x="46764" y="19521"/>
                    </a:lnTo>
                    <a:lnTo>
                      <a:pt x="46567" y="19679"/>
                    </a:lnTo>
                    <a:lnTo>
                      <a:pt x="46331" y="19817"/>
                    </a:lnTo>
                    <a:lnTo>
                      <a:pt x="45956" y="20033"/>
                    </a:lnTo>
                    <a:lnTo>
                      <a:pt x="45562" y="20230"/>
                    </a:lnTo>
                    <a:lnTo>
                      <a:pt x="45129" y="20427"/>
                    </a:lnTo>
                    <a:lnTo>
                      <a:pt x="44676" y="20605"/>
                    </a:lnTo>
                    <a:lnTo>
                      <a:pt x="44183" y="20762"/>
                    </a:lnTo>
                    <a:lnTo>
                      <a:pt x="43652" y="20920"/>
                    </a:lnTo>
                    <a:lnTo>
                      <a:pt x="43100" y="21058"/>
                    </a:lnTo>
                    <a:lnTo>
                      <a:pt x="42529" y="21176"/>
                    </a:lnTo>
                    <a:lnTo>
                      <a:pt x="41918" y="21294"/>
                    </a:lnTo>
                    <a:lnTo>
                      <a:pt x="41308" y="21373"/>
                    </a:lnTo>
                    <a:lnTo>
                      <a:pt x="40657" y="21471"/>
                    </a:lnTo>
                    <a:lnTo>
                      <a:pt x="39968" y="21530"/>
                    </a:lnTo>
                    <a:lnTo>
                      <a:pt x="39279" y="21589"/>
                    </a:lnTo>
                    <a:lnTo>
                      <a:pt x="38550" y="21629"/>
                    </a:lnTo>
                    <a:lnTo>
                      <a:pt x="37821" y="21649"/>
                    </a:lnTo>
                    <a:lnTo>
                      <a:pt x="36265" y="21649"/>
                    </a:lnTo>
                    <a:lnTo>
                      <a:pt x="35437" y="21609"/>
                    </a:lnTo>
                    <a:lnTo>
                      <a:pt x="34610" y="21570"/>
                    </a:lnTo>
                    <a:lnTo>
                      <a:pt x="33763" y="21530"/>
                    </a:lnTo>
                    <a:lnTo>
                      <a:pt x="32896" y="21452"/>
                    </a:lnTo>
                    <a:lnTo>
                      <a:pt x="32010" y="21353"/>
                    </a:lnTo>
                    <a:lnTo>
                      <a:pt x="31104" y="21255"/>
                    </a:lnTo>
                    <a:lnTo>
                      <a:pt x="30198" y="21136"/>
                    </a:lnTo>
                    <a:lnTo>
                      <a:pt x="29272" y="20999"/>
                    </a:lnTo>
                    <a:lnTo>
                      <a:pt x="28346" y="20841"/>
                    </a:lnTo>
                    <a:lnTo>
                      <a:pt x="27401" y="20664"/>
                    </a:lnTo>
                    <a:lnTo>
                      <a:pt x="26435" y="20486"/>
                    </a:lnTo>
                    <a:lnTo>
                      <a:pt x="25470" y="20270"/>
                    </a:lnTo>
                    <a:lnTo>
                      <a:pt x="24505" y="20053"/>
                    </a:lnTo>
                    <a:lnTo>
                      <a:pt x="23520" y="19817"/>
                    </a:lnTo>
                    <a:lnTo>
                      <a:pt x="22535" y="19561"/>
                    </a:lnTo>
                    <a:lnTo>
                      <a:pt x="21393" y="19245"/>
                    </a:lnTo>
                    <a:lnTo>
                      <a:pt x="20250" y="18911"/>
                    </a:lnTo>
                    <a:lnTo>
                      <a:pt x="19147" y="18556"/>
                    </a:lnTo>
                    <a:lnTo>
                      <a:pt x="18064" y="18182"/>
                    </a:lnTo>
                    <a:lnTo>
                      <a:pt x="17000" y="17807"/>
                    </a:lnTo>
                    <a:lnTo>
                      <a:pt x="15956" y="17433"/>
                    </a:lnTo>
                    <a:lnTo>
                      <a:pt x="14951" y="17020"/>
                    </a:lnTo>
                    <a:lnTo>
                      <a:pt x="13966" y="16606"/>
                    </a:lnTo>
                    <a:lnTo>
                      <a:pt x="12528" y="15975"/>
                    </a:lnTo>
                    <a:lnTo>
                      <a:pt x="11169" y="15325"/>
                    </a:lnTo>
                    <a:lnTo>
                      <a:pt x="9869" y="14656"/>
                    </a:lnTo>
                    <a:lnTo>
                      <a:pt x="9259" y="14301"/>
                    </a:lnTo>
                    <a:lnTo>
                      <a:pt x="8648" y="13966"/>
                    </a:lnTo>
                    <a:lnTo>
                      <a:pt x="7801" y="13434"/>
                    </a:lnTo>
                    <a:lnTo>
                      <a:pt x="6974" y="12903"/>
                    </a:lnTo>
                    <a:lnTo>
                      <a:pt x="6205" y="12371"/>
                    </a:lnTo>
                    <a:lnTo>
                      <a:pt x="5476" y="11839"/>
                    </a:lnTo>
                    <a:lnTo>
                      <a:pt x="4807" y="11307"/>
                    </a:lnTo>
                    <a:lnTo>
                      <a:pt x="4196" y="10775"/>
                    </a:lnTo>
                    <a:lnTo>
                      <a:pt x="3645" y="10243"/>
                    </a:lnTo>
                    <a:lnTo>
                      <a:pt x="3132" y="9711"/>
                    </a:lnTo>
                    <a:lnTo>
                      <a:pt x="2679" y="9199"/>
                    </a:lnTo>
                    <a:lnTo>
                      <a:pt x="2285" y="8687"/>
                    </a:lnTo>
                    <a:lnTo>
                      <a:pt x="1951" y="8175"/>
                    </a:lnTo>
                    <a:lnTo>
                      <a:pt x="1813" y="7939"/>
                    </a:lnTo>
                    <a:lnTo>
                      <a:pt x="1694" y="7683"/>
                    </a:lnTo>
                    <a:lnTo>
                      <a:pt x="1576" y="7446"/>
                    </a:lnTo>
                    <a:lnTo>
                      <a:pt x="1478" y="7210"/>
                    </a:lnTo>
                    <a:lnTo>
                      <a:pt x="1399" y="6973"/>
                    </a:lnTo>
                    <a:lnTo>
                      <a:pt x="1320" y="6757"/>
                    </a:lnTo>
                    <a:lnTo>
                      <a:pt x="1281" y="6520"/>
                    </a:lnTo>
                    <a:lnTo>
                      <a:pt x="1241" y="6304"/>
                    </a:lnTo>
                    <a:lnTo>
                      <a:pt x="1222" y="6087"/>
                    </a:lnTo>
                    <a:lnTo>
                      <a:pt x="1222" y="5890"/>
                    </a:lnTo>
                    <a:lnTo>
                      <a:pt x="1222" y="5693"/>
                    </a:lnTo>
                    <a:lnTo>
                      <a:pt x="1241" y="5516"/>
                    </a:lnTo>
                    <a:lnTo>
                      <a:pt x="1261" y="5338"/>
                    </a:lnTo>
                    <a:lnTo>
                      <a:pt x="1300" y="5161"/>
                    </a:lnTo>
                    <a:lnTo>
                      <a:pt x="1379" y="4944"/>
                    </a:lnTo>
                    <a:lnTo>
                      <a:pt x="1458" y="4728"/>
                    </a:lnTo>
                    <a:lnTo>
                      <a:pt x="1557" y="4531"/>
                    </a:lnTo>
                    <a:lnTo>
                      <a:pt x="1694" y="4314"/>
                    </a:lnTo>
                    <a:lnTo>
                      <a:pt x="1813" y="4157"/>
                    </a:lnTo>
                    <a:lnTo>
                      <a:pt x="1951" y="3979"/>
                    </a:lnTo>
                    <a:lnTo>
                      <a:pt x="2108" y="3802"/>
                    </a:lnTo>
                    <a:lnTo>
                      <a:pt x="2266" y="3644"/>
                    </a:lnTo>
                    <a:lnTo>
                      <a:pt x="2443" y="3487"/>
                    </a:lnTo>
                    <a:lnTo>
                      <a:pt x="2640" y="3329"/>
                    </a:lnTo>
                    <a:lnTo>
                      <a:pt x="2857" y="3191"/>
                    </a:lnTo>
                    <a:lnTo>
                      <a:pt x="3093" y="3034"/>
                    </a:lnTo>
                    <a:lnTo>
                      <a:pt x="3448" y="2817"/>
                    </a:lnTo>
                    <a:lnTo>
                      <a:pt x="3861" y="2620"/>
                    </a:lnTo>
                    <a:lnTo>
                      <a:pt x="4295" y="2443"/>
                    </a:lnTo>
                    <a:lnTo>
                      <a:pt x="4748" y="2266"/>
                    </a:lnTo>
                    <a:lnTo>
                      <a:pt x="5240" y="2088"/>
                    </a:lnTo>
                    <a:lnTo>
                      <a:pt x="5772" y="1950"/>
                    </a:lnTo>
                    <a:lnTo>
                      <a:pt x="6324" y="1812"/>
                    </a:lnTo>
                    <a:lnTo>
                      <a:pt x="6895" y="1675"/>
                    </a:lnTo>
                    <a:lnTo>
                      <a:pt x="7486" y="1576"/>
                    </a:lnTo>
                    <a:lnTo>
                      <a:pt x="8116" y="1478"/>
                    </a:lnTo>
                    <a:lnTo>
                      <a:pt x="8766" y="1399"/>
                    </a:lnTo>
                    <a:lnTo>
                      <a:pt x="9456" y="1320"/>
                    </a:lnTo>
                    <a:lnTo>
                      <a:pt x="10145" y="1281"/>
                    </a:lnTo>
                    <a:lnTo>
                      <a:pt x="10854" y="1241"/>
                    </a:lnTo>
                    <a:lnTo>
                      <a:pt x="11603" y="1222"/>
                    </a:lnTo>
                    <a:lnTo>
                      <a:pt x="12371" y="1202"/>
                    </a:lnTo>
                    <a:close/>
                    <a:moveTo>
                      <a:pt x="12371" y="0"/>
                    </a:moveTo>
                    <a:lnTo>
                      <a:pt x="11169" y="20"/>
                    </a:lnTo>
                    <a:lnTo>
                      <a:pt x="10027" y="79"/>
                    </a:lnTo>
                    <a:lnTo>
                      <a:pt x="8943" y="158"/>
                    </a:lnTo>
                    <a:lnTo>
                      <a:pt x="7899" y="296"/>
                    </a:lnTo>
                    <a:lnTo>
                      <a:pt x="7131" y="414"/>
                    </a:lnTo>
                    <a:lnTo>
                      <a:pt x="6422" y="552"/>
                    </a:lnTo>
                    <a:lnTo>
                      <a:pt x="5733" y="709"/>
                    </a:lnTo>
                    <a:lnTo>
                      <a:pt x="5063" y="887"/>
                    </a:lnTo>
                    <a:lnTo>
                      <a:pt x="4590" y="1044"/>
                    </a:lnTo>
                    <a:lnTo>
                      <a:pt x="4157" y="1202"/>
                    </a:lnTo>
                    <a:lnTo>
                      <a:pt x="3723" y="1359"/>
                    </a:lnTo>
                    <a:lnTo>
                      <a:pt x="3310" y="1556"/>
                    </a:lnTo>
                    <a:lnTo>
                      <a:pt x="2916" y="1753"/>
                    </a:lnTo>
                    <a:lnTo>
                      <a:pt x="2541" y="1970"/>
                    </a:lnTo>
                    <a:lnTo>
                      <a:pt x="2187" y="2187"/>
                    </a:lnTo>
                    <a:lnTo>
                      <a:pt x="1852" y="2423"/>
                    </a:lnTo>
                    <a:lnTo>
                      <a:pt x="1557" y="2679"/>
                    </a:lnTo>
                    <a:lnTo>
                      <a:pt x="1261" y="2935"/>
                    </a:lnTo>
                    <a:lnTo>
                      <a:pt x="1005" y="3231"/>
                    </a:lnTo>
                    <a:lnTo>
                      <a:pt x="769" y="3526"/>
                    </a:lnTo>
                    <a:lnTo>
                      <a:pt x="572" y="3822"/>
                    </a:lnTo>
                    <a:lnTo>
                      <a:pt x="394" y="4157"/>
                    </a:lnTo>
                    <a:lnTo>
                      <a:pt x="256" y="4491"/>
                    </a:lnTo>
                    <a:lnTo>
                      <a:pt x="138" y="4846"/>
                    </a:lnTo>
                    <a:lnTo>
                      <a:pt x="79" y="5102"/>
                    </a:lnTo>
                    <a:lnTo>
                      <a:pt x="40" y="5358"/>
                    </a:lnTo>
                    <a:lnTo>
                      <a:pt x="20" y="5614"/>
                    </a:lnTo>
                    <a:lnTo>
                      <a:pt x="0" y="5890"/>
                    </a:lnTo>
                    <a:lnTo>
                      <a:pt x="20" y="6146"/>
                    </a:lnTo>
                    <a:lnTo>
                      <a:pt x="40" y="6402"/>
                    </a:lnTo>
                    <a:lnTo>
                      <a:pt x="79" y="6658"/>
                    </a:lnTo>
                    <a:lnTo>
                      <a:pt x="138" y="6934"/>
                    </a:lnTo>
                    <a:lnTo>
                      <a:pt x="197" y="7190"/>
                    </a:lnTo>
                    <a:lnTo>
                      <a:pt x="276" y="7446"/>
                    </a:lnTo>
                    <a:lnTo>
                      <a:pt x="375" y="7702"/>
                    </a:lnTo>
                    <a:lnTo>
                      <a:pt x="493" y="7958"/>
                    </a:lnTo>
                    <a:lnTo>
                      <a:pt x="710" y="8411"/>
                    </a:lnTo>
                    <a:lnTo>
                      <a:pt x="966" y="8864"/>
                    </a:lnTo>
                    <a:lnTo>
                      <a:pt x="1261" y="9317"/>
                    </a:lnTo>
                    <a:lnTo>
                      <a:pt x="1596" y="9771"/>
                    </a:lnTo>
                    <a:lnTo>
                      <a:pt x="1911" y="10165"/>
                    </a:lnTo>
                    <a:lnTo>
                      <a:pt x="2246" y="10539"/>
                    </a:lnTo>
                    <a:lnTo>
                      <a:pt x="2620" y="10933"/>
                    </a:lnTo>
                    <a:lnTo>
                      <a:pt x="3014" y="11327"/>
                    </a:lnTo>
                    <a:lnTo>
                      <a:pt x="3428" y="11721"/>
                    </a:lnTo>
                    <a:lnTo>
                      <a:pt x="3881" y="12095"/>
                    </a:lnTo>
                    <a:lnTo>
                      <a:pt x="4354" y="12489"/>
                    </a:lnTo>
                    <a:lnTo>
                      <a:pt x="4826" y="12863"/>
                    </a:lnTo>
                    <a:lnTo>
                      <a:pt x="5614" y="13434"/>
                    </a:lnTo>
                    <a:lnTo>
                      <a:pt x="6442" y="14006"/>
                    </a:lnTo>
                    <a:lnTo>
                      <a:pt x="7308" y="14557"/>
                    </a:lnTo>
                    <a:lnTo>
                      <a:pt x="8234" y="15109"/>
                    </a:lnTo>
                    <a:lnTo>
                      <a:pt x="9180" y="15641"/>
                    </a:lnTo>
                    <a:lnTo>
                      <a:pt x="10184" y="16172"/>
                    </a:lnTo>
                    <a:lnTo>
                      <a:pt x="11228" y="16704"/>
                    </a:lnTo>
                    <a:lnTo>
                      <a:pt x="12331" y="17216"/>
                    </a:lnTo>
                    <a:lnTo>
                      <a:pt x="13454" y="17709"/>
                    </a:lnTo>
                    <a:lnTo>
                      <a:pt x="14597" y="18182"/>
                    </a:lnTo>
                    <a:lnTo>
                      <a:pt x="15798" y="18654"/>
                    </a:lnTo>
                    <a:lnTo>
                      <a:pt x="17020" y="19108"/>
                    </a:lnTo>
                    <a:lnTo>
                      <a:pt x="18280" y="19541"/>
                    </a:lnTo>
                    <a:lnTo>
                      <a:pt x="19561" y="19955"/>
                    </a:lnTo>
                    <a:lnTo>
                      <a:pt x="20880" y="20349"/>
                    </a:lnTo>
                    <a:lnTo>
                      <a:pt x="22220" y="20723"/>
                    </a:lnTo>
                    <a:lnTo>
                      <a:pt x="23225" y="20979"/>
                    </a:lnTo>
                    <a:lnTo>
                      <a:pt x="24229" y="21215"/>
                    </a:lnTo>
                    <a:lnTo>
                      <a:pt x="25214" y="21452"/>
                    </a:lnTo>
                    <a:lnTo>
                      <a:pt x="26199" y="21668"/>
                    </a:lnTo>
                    <a:lnTo>
                      <a:pt x="27164" y="21846"/>
                    </a:lnTo>
                    <a:lnTo>
                      <a:pt x="28129" y="22023"/>
                    </a:lnTo>
                    <a:lnTo>
                      <a:pt x="29095" y="22180"/>
                    </a:lnTo>
                    <a:lnTo>
                      <a:pt x="30040" y="22318"/>
                    </a:lnTo>
                    <a:lnTo>
                      <a:pt x="30966" y="22456"/>
                    </a:lnTo>
                    <a:lnTo>
                      <a:pt x="31872" y="22555"/>
                    </a:lnTo>
                    <a:lnTo>
                      <a:pt x="32778" y="22653"/>
                    </a:lnTo>
                    <a:lnTo>
                      <a:pt x="33665" y="22732"/>
                    </a:lnTo>
                    <a:lnTo>
                      <a:pt x="34551" y="22791"/>
                    </a:lnTo>
                    <a:lnTo>
                      <a:pt x="35398" y="22830"/>
                    </a:lnTo>
                    <a:lnTo>
                      <a:pt x="36245" y="22850"/>
                    </a:lnTo>
                    <a:lnTo>
                      <a:pt x="37053" y="22850"/>
                    </a:lnTo>
                    <a:lnTo>
                      <a:pt x="38254" y="22830"/>
                    </a:lnTo>
                    <a:lnTo>
                      <a:pt x="39397" y="22791"/>
                    </a:lnTo>
                    <a:lnTo>
                      <a:pt x="40480" y="22693"/>
                    </a:lnTo>
                    <a:lnTo>
                      <a:pt x="41524" y="22574"/>
                    </a:lnTo>
                    <a:lnTo>
                      <a:pt x="42273" y="22456"/>
                    </a:lnTo>
                    <a:lnTo>
                      <a:pt x="43002" y="22318"/>
                    </a:lnTo>
                    <a:lnTo>
                      <a:pt x="43691" y="22141"/>
                    </a:lnTo>
                    <a:lnTo>
                      <a:pt x="44341" y="21964"/>
                    </a:lnTo>
                    <a:lnTo>
                      <a:pt x="44814" y="21826"/>
                    </a:lnTo>
                    <a:lnTo>
                      <a:pt x="45267" y="21668"/>
                    </a:lnTo>
                    <a:lnTo>
                      <a:pt x="45700" y="21491"/>
                    </a:lnTo>
                    <a:lnTo>
                      <a:pt x="46114" y="21314"/>
                    </a:lnTo>
                    <a:lnTo>
                      <a:pt x="46508" y="21097"/>
                    </a:lnTo>
                    <a:lnTo>
                      <a:pt x="46882" y="20900"/>
                    </a:lnTo>
                    <a:lnTo>
                      <a:pt x="47237" y="20664"/>
                    </a:lnTo>
                    <a:lnTo>
                      <a:pt x="47572" y="20427"/>
                    </a:lnTo>
                    <a:lnTo>
                      <a:pt x="47867" y="20191"/>
                    </a:lnTo>
                    <a:lnTo>
                      <a:pt x="48163" y="19915"/>
                    </a:lnTo>
                    <a:lnTo>
                      <a:pt x="48419" y="19639"/>
                    </a:lnTo>
                    <a:lnTo>
                      <a:pt x="48635" y="19344"/>
                    </a:lnTo>
                    <a:lnTo>
                      <a:pt x="48852" y="19029"/>
                    </a:lnTo>
                    <a:lnTo>
                      <a:pt x="49029" y="18694"/>
                    </a:lnTo>
                    <a:lnTo>
                      <a:pt x="49167" y="18359"/>
                    </a:lnTo>
                    <a:lnTo>
                      <a:pt x="49285" y="18004"/>
                    </a:lnTo>
                    <a:lnTo>
                      <a:pt x="49344" y="17748"/>
                    </a:lnTo>
                    <a:lnTo>
                      <a:pt x="49384" y="17492"/>
                    </a:lnTo>
                    <a:lnTo>
                      <a:pt x="49404" y="17236"/>
                    </a:lnTo>
                    <a:lnTo>
                      <a:pt x="49404" y="16980"/>
                    </a:lnTo>
                    <a:lnTo>
                      <a:pt x="49404" y="16704"/>
                    </a:lnTo>
                    <a:lnTo>
                      <a:pt x="49384" y="16448"/>
                    </a:lnTo>
                    <a:lnTo>
                      <a:pt x="49344" y="16192"/>
                    </a:lnTo>
                    <a:lnTo>
                      <a:pt x="49285" y="15936"/>
                    </a:lnTo>
                    <a:lnTo>
                      <a:pt x="49226" y="15680"/>
                    </a:lnTo>
                    <a:lnTo>
                      <a:pt x="49147" y="15404"/>
                    </a:lnTo>
                    <a:lnTo>
                      <a:pt x="49049" y="15148"/>
                    </a:lnTo>
                    <a:lnTo>
                      <a:pt x="48931" y="14892"/>
                    </a:lnTo>
                    <a:lnTo>
                      <a:pt x="48714" y="14439"/>
                    </a:lnTo>
                    <a:lnTo>
                      <a:pt x="48458" y="13986"/>
                    </a:lnTo>
                    <a:lnTo>
                      <a:pt x="48163" y="13533"/>
                    </a:lnTo>
                    <a:lnTo>
                      <a:pt x="47828" y="13100"/>
                    </a:lnTo>
                    <a:lnTo>
                      <a:pt x="47512" y="12706"/>
                    </a:lnTo>
                    <a:lnTo>
                      <a:pt x="47178" y="12312"/>
                    </a:lnTo>
                    <a:lnTo>
                      <a:pt x="46803" y="11918"/>
                    </a:lnTo>
                    <a:lnTo>
                      <a:pt x="46409" y="11524"/>
                    </a:lnTo>
                    <a:lnTo>
                      <a:pt x="45976" y="11149"/>
                    </a:lnTo>
                    <a:lnTo>
                      <a:pt x="45543" y="10755"/>
                    </a:lnTo>
                    <a:lnTo>
                      <a:pt x="45070" y="10381"/>
                    </a:lnTo>
                    <a:lnTo>
                      <a:pt x="44577" y="9987"/>
                    </a:lnTo>
                    <a:lnTo>
                      <a:pt x="43809" y="9416"/>
                    </a:lnTo>
                    <a:lnTo>
                      <a:pt x="42982" y="8864"/>
                    </a:lnTo>
                    <a:lnTo>
                      <a:pt x="42115" y="8293"/>
                    </a:lnTo>
                    <a:lnTo>
                      <a:pt x="41189" y="7761"/>
                    </a:lnTo>
                    <a:lnTo>
                      <a:pt x="40224" y="7210"/>
                    </a:lnTo>
                    <a:lnTo>
                      <a:pt x="39220" y="6678"/>
                    </a:lnTo>
                    <a:lnTo>
                      <a:pt x="38176" y="6166"/>
                    </a:lnTo>
                    <a:lnTo>
                      <a:pt x="37092" y="5654"/>
                    </a:lnTo>
                    <a:lnTo>
                      <a:pt x="35969" y="5161"/>
                    </a:lnTo>
                    <a:lnTo>
                      <a:pt x="34807" y="4669"/>
                    </a:lnTo>
                    <a:lnTo>
                      <a:pt x="33625" y="4196"/>
                    </a:lnTo>
                    <a:lnTo>
                      <a:pt x="32404" y="3763"/>
                    </a:lnTo>
                    <a:lnTo>
                      <a:pt x="31143" y="3329"/>
                    </a:lnTo>
                    <a:lnTo>
                      <a:pt x="29863" y="2916"/>
                    </a:lnTo>
                    <a:lnTo>
                      <a:pt x="28543" y="2502"/>
                    </a:lnTo>
                    <a:lnTo>
                      <a:pt x="27204" y="2147"/>
                    </a:lnTo>
                    <a:lnTo>
                      <a:pt x="26199" y="1872"/>
                    </a:lnTo>
                    <a:lnTo>
                      <a:pt x="25194" y="1635"/>
                    </a:lnTo>
                    <a:lnTo>
                      <a:pt x="24209" y="1399"/>
                    </a:lnTo>
                    <a:lnTo>
                      <a:pt x="23225" y="1202"/>
                    </a:lnTo>
                    <a:lnTo>
                      <a:pt x="22240" y="1005"/>
                    </a:lnTo>
                    <a:lnTo>
                      <a:pt x="21294" y="828"/>
                    </a:lnTo>
                    <a:lnTo>
                      <a:pt x="20329" y="670"/>
                    </a:lnTo>
                    <a:lnTo>
                      <a:pt x="19383" y="532"/>
                    </a:lnTo>
                    <a:lnTo>
                      <a:pt x="18458" y="414"/>
                    </a:lnTo>
                    <a:lnTo>
                      <a:pt x="17551" y="296"/>
                    </a:lnTo>
                    <a:lnTo>
                      <a:pt x="16645" y="217"/>
                    </a:lnTo>
                    <a:lnTo>
                      <a:pt x="15759" y="138"/>
                    </a:lnTo>
                    <a:lnTo>
                      <a:pt x="14873" y="79"/>
                    </a:lnTo>
                    <a:lnTo>
                      <a:pt x="14026" y="40"/>
                    </a:lnTo>
                    <a:lnTo>
                      <a:pt x="13178" y="20"/>
                    </a:lnTo>
                    <a:lnTo>
                      <a:pt x="123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20"/>
              <p:cNvSpPr/>
              <p:nvPr/>
            </p:nvSpPr>
            <p:spPr>
              <a:xfrm>
                <a:off x="2675350" y="238125"/>
                <a:ext cx="763825" cy="1128725"/>
              </a:xfrm>
              <a:custGeom>
                <a:avLst/>
                <a:gdLst/>
                <a:ahLst/>
                <a:cxnLst/>
                <a:rect l="l" t="t" r="r" b="b"/>
                <a:pathLst>
                  <a:path w="30553" h="45149" extrusionOk="0">
                    <a:moveTo>
                      <a:pt x="4728" y="1202"/>
                    </a:moveTo>
                    <a:lnTo>
                      <a:pt x="5122" y="1221"/>
                    </a:lnTo>
                    <a:lnTo>
                      <a:pt x="5556" y="1280"/>
                    </a:lnTo>
                    <a:lnTo>
                      <a:pt x="5989" y="1379"/>
                    </a:lnTo>
                    <a:lnTo>
                      <a:pt x="6442" y="1497"/>
                    </a:lnTo>
                    <a:lnTo>
                      <a:pt x="6876" y="1655"/>
                    </a:lnTo>
                    <a:lnTo>
                      <a:pt x="7289" y="1812"/>
                    </a:lnTo>
                    <a:lnTo>
                      <a:pt x="7742" y="2029"/>
                    </a:lnTo>
                    <a:lnTo>
                      <a:pt x="8195" y="2246"/>
                    </a:lnTo>
                    <a:lnTo>
                      <a:pt x="8648" y="2521"/>
                    </a:lnTo>
                    <a:lnTo>
                      <a:pt x="9121" y="2797"/>
                    </a:lnTo>
                    <a:lnTo>
                      <a:pt x="9614" y="3112"/>
                    </a:lnTo>
                    <a:lnTo>
                      <a:pt x="10106" y="3447"/>
                    </a:lnTo>
                    <a:lnTo>
                      <a:pt x="10855" y="4018"/>
                    </a:lnTo>
                    <a:lnTo>
                      <a:pt x="11623" y="4629"/>
                    </a:lnTo>
                    <a:lnTo>
                      <a:pt x="12391" y="5299"/>
                    </a:lnTo>
                    <a:lnTo>
                      <a:pt x="13179" y="6028"/>
                    </a:lnTo>
                    <a:lnTo>
                      <a:pt x="13967" y="6816"/>
                    </a:lnTo>
                    <a:lnTo>
                      <a:pt x="14755" y="7643"/>
                    </a:lnTo>
                    <a:lnTo>
                      <a:pt x="15562" y="8529"/>
                    </a:lnTo>
                    <a:lnTo>
                      <a:pt x="16350" y="9455"/>
                    </a:lnTo>
                    <a:lnTo>
                      <a:pt x="17158" y="10420"/>
                    </a:lnTo>
                    <a:lnTo>
                      <a:pt x="17946" y="11445"/>
                    </a:lnTo>
                    <a:lnTo>
                      <a:pt x="18754" y="12489"/>
                    </a:lnTo>
                    <a:lnTo>
                      <a:pt x="19522" y="13592"/>
                    </a:lnTo>
                    <a:lnTo>
                      <a:pt x="20310" y="14734"/>
                    </a:lnTo>
                    <a:lnTo>
                      <a:pt x="21078" y="15916"/>
                    </a:lnTo>
                    <a:lnTo>
                      <a:pt x="21826" y="17118"/>
                    </a:lnTo>
                    <a:lnTo>
                      <a:pt x="22555" y="18378"/>
                    </a:lnTo>
                    <a:lnTo>
                      <a:pt x="23363" y="19797"/>
                    </a:lnTo>
                    <a:lnTo>
                      <a:pt x="24111" y="21215"/>
                    </a:lnTo>
                    <a:lnTo>
                      <a:pt x="24821" y="22633"/>
                    </a:lnTo>
                    <a:lnTo>
                      <a:pt x="25471" y="24012"/>
                    </a:lnTo>
                    <a:lnTo>
                      <a:pt x="26081" y="25391"/>
                    </a:lnTo>
                    <a:lnTo>
                      <a:pt x="26633" y="26750"/>
                    </a:lnTo>
                    <a:lnTo>
                      <a:pt x="27145" y="28090"/>
                    </a:lnTo>
                    <a:lnTo>
                      <a:pt x="27598" y="29409"/>
                    </a:lnTo>
                    <a:lnTo>
                      <a:pt x="28012" y="30670"/>
                    </a:lnTo>
                    <a:lnTo>
                      <a:pt x="28366" y="31911"/>
                    </a:lnTo>
                    <a:lnTo>
                      <a:pt x="28662" y="33113"/>
                    </a:lnTo>
                    <a:lnTo>
                      <a:pt x="28898" y="34275"/>
                    </a:lnTo>
                    <a:lnTo>
                      <a:pt x="29095" y="35378"/>
                    </a:lnTo>
                    <a:lnTo>
                      <a:pt x="29174" y="35930"/>
                    </a:lnTo>
                    <a:lnTo>
                      <a:pt x="29233" y="36442"/>
                    </a:lnTo>
                    <a:lnTo>
                      <a:pt x="29272" y="36954"/>
                    </a:lnTo>
                    <a:lnTo>
                      <a:pt x="29312" y="37446"/>
                    </a:lnTo>
                    <a:lnTo>
                      <a:pt x="29331" y="37939"/>
                    </a:lnTo>
                    <a:lnTo>
                      <a:pt x="29331" y="38392"/>
                    </a:lnTo>
                    <a:lnTo>
                      <a:pt x="29331" y="38884"/>
                    </a:lnTo>
                    <a:lnTo>
                      <a:pt x="29312" y="39357"/>
                    </a:lnTo>
                    <a:lnTo>
                      <a:pt x="29272" y="39810"/>
                    </a:lnTo>
                    <a:lnTo>
                      <a:pt x="29213" y="40244"/>
                    </a:lnTo>
                    <a:lnTo>
                      <a:pt x="29134" y="40657"/>
                    </a:lnTo>
                    <a:lnTo>
                      <a:pt x="29056" y="41031"/>
                    </a:lnTo>
                    <a:lnTo>
                      <a:pt x="28938" y="41406"/>
                    </a:lnTo>
                    <a:lnTo>
                      <a:pt x="28819" y="41741"/>
                    </a:lnTo>
                    <a:lnTo>
                      <a:pt x="28701" y="42056"/>
                    </a:lnTo>
                    <a:lnTo>
                      <a:pt x="28544" y="42332"/>
                    </a:lnTo>
                    <a:lnTo>
                      <a:pt x="28386" y="42607"/>
                    </a:lnTo>
                    <a:lnTo>
                      <a:pt x="28209" y="42844"/>
                    </a:lnTo>
                    <a:lnTo>
                      <a:pt x="28031" y="43060"/>
                    </a:lnTo>
                    <a:lnTo>
                      <a:pt x="27834" y="43238"/>
                    </a:lnTo>
                    <a:lnTo>
                      <a:pt x="27618" y="43415"/>
                    </a:lnTo>
                    <a:lnTo>
                      <a:pt x="27381" y="43553"/>
                    </a:lnTo>
                    <a:lnTo>
                      <a:pt x="27224" y="43651"/>
                    </a:lnTo>
                    <a:lnTo>
                      <a:pt x="27046" y="43730"/>
                    </a:lnTo>
                    <a:lnTo>
                      <a:pt x="26849" y="43789"/>
                    </a:lnTo>
                    <a:lnTo>
                      <a:pt x="26653" y="43848"/>
                    </a:lnTo>
                    <a:lnTo>
                      <a:pt x="26456" y="43888"/>
                    </a:lnTo>
                    <a:lnTo>
                      <a:pt x="26259" y="43927"/>
                    </a:lnTo>
                    <a:lnTo>
                      <a:pt x="26042" y="43947"/>
                    </a:lnTo>
                    <a:lnTo>
                      <a:pt x="25825" y="43947"/>
                    </a:lnTo>
                    <a:lnTo>
                      <a:pt x="25412" y="43927"/>
                    </a:lnTo>
                    <a:lnTo>
                      <a:pt x="24998" y="43888"/>
                    </a:lnTo>
                    <a:lnTo>
                      <a:pt x="24565" y="43789"/>
                    </a:lnTo>
                    <a:lnTo>
                      <a:pt x="24092" y="43651"/>
                    </a:lnTo>
                    <a:lnTo>
                      <a:pt x="23678" y="43513"/>
                    </a:lnTo>
                    <a:lnTo>
                      <a:pt x="23245" y="43336"/>
                    </a:lnTo>
                    <a:lnTo>
                      <a:pt x="22811" y="43139"/>
                    </a:lnTo>
                    <a:lnTo>
                      <a:pt x="22358" y="42903"/>
                    </a:lnTo>
                    <a:lnTo>
                      <a:pt x="21886" y="42647"/>
                    </a:lnTo>
                    <a:lnTo>
                      <a:pt x="21413" y="42351"/>
                    </a:lnTo>
                    <a:lnTo>
                      <a:pt x="20940" y="42036"/>
                    </a:lnTo>
                    <a:lnTo>
                      <a:pt x="20448" y="41701"/>
                    </a:lnTo>
                    <a:lnTo>
                      <a:pt x="19699" y="41150"/>
                    </a:lnTo>
                    <a:lnTo>
                      <a:pt x="18931" y="40519"/>
                    </a:lnTo>
                    <a:lnTo>
                      <a:pt x="18163" y="39850"/>
                    </a:lnTo>
                    <a:lnTo>
                      <a:pt x="17375" y="39121"/>
                    </a:lnTo>
                    <a:lnTo>
                      <a:pt x="16587" y="38352"/>
                    </a:lnTo>
                    <a:lnTo>
                      <a:pt x="15799" y="37505"/>
                    </a:lnTo>
                    <a:lnTo>
                      <a:pt x="14991" y="36639"/>
                    </a:lnTo>
                    <a:lnTo>
                      <a:pt x="14184" y="35713"/>
                    </a:lnTo>
                    <a:lnTo>
                      <a:pt x="13396" y="34728"/>
                    </a:lnTo>
                    <a:lnTo>
                      <a:pt x="12588" y="33723"/>
                    </a:lnTo>
                    <a:lnTo>
                      <a:pt x="11800" y="32660"/>
                    </a:lnTo>
                    <a:lnTo>
                      <a:pt x="11012" y="31557"/>
                    </a:lnTo>
                    <a:lnTo>
                      <a:pt x="10244" y="30414"/>
                    </a:lnTo>
                    <a:lnTo>
                      <a:pt x="9476" y="29252"/>
                    </a:lnTo>
                    <a:lnTo>
                      <a:pt x="8727" y="28031"/>
                    </a:lnTo>
                    <a:lnTo>
                      <a:pt x="7998" y="26790"/>
                    </a:lnTo>
                    <a:lnTo>
                      <a:pt x="7191" y="25352"/>
                    </a:lnTo>
                    <a:lnTo>
                      <a:pt x="6442" y="23933"/>
                    </a:lnTo>
                    <a:lnTo>
                      <a:pt x="5733" y="22535"/>
                    </a:lnTo>
                    <a:lnTo>
                      <a:pt x="5083" y="21136"/>
                    </a:lnTo>
                    <a:lnTo>
                      <a:pt x="4472" y="19757"/>
                    </a:lnTo>
                    <a:lnTo>
                      <a:pt x="3901" y="18398"/>
                    </a:lnTo>
                    <a:lnTo>
                      <a:pt x="3409" y="17059"/>
                    </a:lnTo>
                    <a:lnTo>
                      <a:pt x="2956" y="15759"/>
                    </a:lnTo>
                    <a:lnTo>
                      <a:pt x="2542" y="14478"/>
                    </a:lnTo>
                    <a:lnTo>
                      <a:pt x="2187" y="13237"/>
                    </a:lnTo>
                    <a:lnTo>
                      <a:pt x="1892" y="12036"/>
                    </a:lnTo>
                    <a:lnTo>
                      <a:pt x="1655" y="10873"/>
                    </a:lnTo>
                    <a:lnTo>
                      <a:pt x="1458" y="9770"/>
                    </a:lnTo>
                    <a:lnTo>
                      <a:pt x="1380" y="9238"/>
                    </a:lnTo>
                    <a:lnTo>
                      <a:pt x="1321" y="8707"/>
                    </a:lnTo>
                    <a:lnTo>
                      <a:pt x="1262" y="8194"/>
                    </a:lnTo>
                    <a:lnTo>
                      <a:pt x="1242" y="7702"/>
                    </a:lnTo>
                    <a:lnTo>
                      <a:pt x="1222" y="7229"/>
                    </a:lnTo>
                    <a:lnTo>
                      <a:pt x="1202" y="6757"/>
                    </a:lnTo>
                    <a:lnTo>
                      <a:pt x="1222" y="6264"/>
                    </a:lnTo>
                    <a:lnTo>
                      <a:pt x="1242" y="5791"/>
                    </a:lnTo>
                    <a:lnTo>
                      <a:pt x="1281" y="5338"/>
                    </a:lnTo>
                    <a:lnTo>
                      <a:pt x="1340" y="4905"/>
                    </a:lnTo>
                    <a:lnTo>
                      <a:pt x="1419" y="4511"/>
                    </a:lnTo>
                    <a:lnTo>
                      <a:pt x="1498" y="4117"/>
                    </a:lnTo>
                    <a:lnTo>
                      <a:pt x="1596" y="3762"/>
                    </a:lnTo>
                    <a:lnTo>
                      <a:pt x="1715" y="3427"/>
                    </a:lnTo>
                    <a:lnTo>
                      <a:pt x="1852" y="3112"/>
                    </a:lnTo>
                    <a:lnTo>
                      <a:pt x="2010" y="2817"/>
                    </a:lnTo>
                    <a:lnTo>
                      <a:pt x="2168" y="2561"/>
                    </a:lnTo>
                    <a:lnTo>
                      <a:pt x="2345" y="2324"/>
                    </a:lnTo>
                    <a:lnTo>
                      <a:pt x="2522" y="2108"/>
                    </a:lnTo>
                    <a:lnTo>
                      <a:pt x="2719" y="1911"/>
                    </a:lnTo>
                    <a:lnTo>
                      <a:pt x="2936" y="1733"/>
                    </a:lnTo>
                    <a:lnTo>
                      <a:pt x="3153" y="1596"/>
                    </a:lnTo>
                    <a:lnTo>
                      <a:pt x="3330" y="1497"/>
                    </a:lnTo>
                    <a:lnTo>
                      <a:pt x="3507" y="1418"/>
                    </a:lnTo>
                    <a:lnTo>
                      <a:pt x="3704" y="1359"/>
                    </a:lnTo>
                    <a:lnTo>
                      <a:pt x="3881" y="1300"/>
                    </a:lnTo>
                    <a:lnTo>
                      <a:pt x="4098" y="1261"/>
                    </a:lnTo>
                    <a:lnTo>
                      <a:pt x="4295" y="1221"/>
                    </a:lnTo>
                    <a:lnTo>
                      <a:pt x="4512" y="1202"/>
                    </a:lnTo>
                    <a:close/>
                    <a:moveTo>
                      <a:pt x="4453" y="0"/>
                    </a:moveTo>
                    <a:lnTo>
                      <a:pt x="4157" y="39"/>
                    </a:lnTo>
                    <a:lnTo>
                      <a:pt x="3881" y="79"/>
                    </a:lnTo>
                    <a:lnTo>
                      <a:pt x="3606" y="138"/>
                    </a:lnTo>
                    <a:lnTo>
                      <a:pt x="3330" y="217"/>
                    </a:lnTo>
                    <a:lnTo>
                      <a:pt x="3054" y="315"/>
                    </a:lnTo>
                    <a:lnTo>
                      <a:pt x="2798" y="414"/>
                    </a:lnTo>
                    <a:lnTo>
                      <a:pt x="2562" y="552"/>
                    </a:lnTo>
                    <a:lnTo>
                      <a:pt x="2227" y="768"/>
                    </a:lnTo>
                    <a:lnTo>
                      <a:pt x="1931" y="1005"/>
                    </a:lnTo>
                    <a:lnTo>
                      <a:pt x="1655" y="1280"/>
                    </a:lnTo>
                    <a:lnTo>
                      <a:pt x="1399" y="1576"/>
                    </a:lnTo>
                    <a:lnTo>
                      <a:pt x="1222" y="1812"/>
                    </a:lnTo>
                    <a:lnTo>
                      <a:pt x="1045" y="2068"/>
                    </a:lnTo>
                    <a:lnTo>
                      <a:pt x="907" y="2324"/>
                    </a:lnTo>
                    <a:lnTo>
                      <a:pt x="769" y="2600"/>
                    </a:lnTo>
                    <a:lnTo>
                      <a:pt x="631" y="2896"/>
                    </a:lnTo>
                    <a:lnTo>
                      <a:pt x="533" y="3191"/>
                    </a:lnTo>
                    <a:lnTo>
                      <a:pt x="414" y="3506"/>
                    </a:lnTo>
                    <a:lnTo>
                      <a:pt x="336" y="3821"/>
                    </a:lnTo>
                    <a:lnTo>
                      <a:pt x="257" y="4156"/>
                    </a:lnTo>
                    <a:lnTo>
                      <a:pt x="178" y="4491"/>
                    </a:lnTo>
                    <a:lnTo>
                      <a:pt x="139" y="4846"/>
                    </a:lnTo>
                    <a:lnTo>
                      <a:pt x="80" y="5220"/>
                    </a:lnTo>
                    <a:lnTo>
                      <a:pt x="21" y="5969"/>
                    </a:lnTo>
                    <a:lnTo>
                      <a:pt x="1" y="6757"/>
                    </a:lnTo>
                    <a:lnTo>
                      <a:pt x="21" y="7249"/>
                    </a:lnTo>
                    <a:lnTo>
                      <a:pt x="40" y="7781"/>
                    </a:lnTo>
                    <a:lnTo>
                      <a:pt x="80" y="8293"/>
                    </a:lnTo>
                    <a:lnTo>
                      <a:pt x="119" y="8845"/>
                    </a:lnTo>
                    <a:lnTo>
                      <a:pt x="178" y="9396"/>
                    </a:lnTo>
                    <a:lnTo>
                      <a:pt x="257" y="9948"/>
                    </a:lnTo>
                    <a:lnTo>
                      <a:pt x="454" y="11110"/>
                    </a:lnTo>
                    <a:lnTo>
                      <a:pt x="651" y="11996"/>
                    </a:lnTo>
                    <a:lnTo>
                      <a:pt x="868" y="12922"/>
                    </a:lnTo>
                    <a:lnTo>
                      <a:pt x="1104" y="13868"/>
                    </a:lnTo>
                    <a:lnTo>
                      <a:pt x="1380" y="14833"/>
                    </a:lnTo>
                    <a:lnTo>
                      <a:pt x="1695" y="15798"/>
                    </a:lnTo>
                    <a:lnTo>
                      <a:pt x="2030" y="16803"/>
                    </a:lnTo>
                    <a:lnTo>
                      <a:pt x="2404" y="17807"/>
                    </a:lnTo>
                    <a:lnTo>
                      <a:pt x="2798" y="18832"/>
                    </a:lnTo>
                    <a:lnTo>
                      <a:pt x="3212" y="19876"/>
                    </a:lnTo>
                    <a:lnTo>
                      <a:pt x="3665" y="20920"/>
                    </a:lnTo>
                    <a:lnTo>
                      <a:pt x="4137" y="21983"/>
                    </a:lnTo>
                    <a:lnTo>
                      <a:pt x="4650" y="23067"/>
                    </a:lnTo>
                    <a:lnTo>
                      <a:pt x="5181" y="24130"/>
                    </a:lnTo>
                    <a:lnTo>
                      <a:pt x="5733" y="25214"/>
                    </a:lnTo>
                    <a:lnTo>
                      <a:pt x="6324" y="26297"/>
                    </a:lnTo>
                    <a:lnTo>
                      <a:pt x="6954" y="27381"/>
                    </a:lnTo>
                    <a:lnTo>
                      <a:pt x="7526" y="28365"/>
                    </a:lnTo>
                    <a:lnTo>
                      <a:pt x="8097" y="29311"/>
                    </a:lnTo>
                    <a:lnTo>
                      <a:pt x="8688" y="30237"/>
                    </a:lnTo>
                    <a:lnTo>
                      <a:pt x="9279" y="31143"/>
                    </a:lnTo>
                    <a:lnTo>
                      <a:pt x="9870" y="32029"/>
                    </a:lnTo>
                    <a:lnTo>
                      <a:pt x="10480" y="32896"/>
                    </a:lnTo>
                    <a:lnTo>
                      <a:pt x="11091" y="33743"/>
                    </a:lnTo>
                    <a:lnTo>
                      <a:pt x="11721" y="34551"/>
                    </a:lnTo>
                    <a:lnTo>
                      <a:pt x="12332" y="35339"/>
                    </a:lnTo>
                    <a:lnTo>
                      <a:pt x="12962" y="36107"/>
                    </a:lnTo>
                    <a:lnTo>
                      <a:pt x="13573" y="36855"/>
                    </a:lnTo>
                    <a:lnTo>
                      <a:pt x="14203" y="37565"/>
                    </a:lnTo>
                    <a:lnTo>
                      <a:pt x="14834" y="38254"/>
                    </a:lnTo>
                    <a:lnTo>
                      <a:pt x="15464" y="38904"/>
                    </a:lnTo>
                    <a:lnTo>
                      <a:pt x="16075" y="39534"/>
                    </a:lnTo>
                    <a:lnTo>
                      <a:pt x="16705" y="40145"/>
                    </a:lnTo>
                    <a:lnTo>
                      <a:pt x="17316" y="40716"/>
                    </a:lnTo>
                    <a:lnTo>
                      <a:pt x="17926" y="41248"/>
                    </a:lnTo>
                    <a:lnTo>
                      <a:pt x="18537" y="41760"/>
                    </a:lnTo>
                    <a:lnTo>
                      <a:pt x="19147" y="42233"/>
                    </a:lnTo>
                    <a:lnTo>
                      <a:pt x="19738" y="42686"/>
                    </a:lnTo>
                    <a:lnTo>
                      <a:pt x="20349" y="43100"/>
                    </a:lnTo>
                    <a:lnTo>
                      <a:pt x="20920" y="43474"/>
                    </a:lnTo>
                    <a:lnTo>
                      <a:pt x="21511" y="43809"/>
                    </a:lnTo>
                    <a:lnTo>
                      <a:pt x="22083" y="44104"/>
                    </a:lnTo>
                    <a:lnTo>
                      <a:pt x="22634" y="44380"/>
                    </a:lnTo>
                    <a:lnTo>
                      <a:pt x="23186" y="44617"/>
                    </a:lnTo>
                    <a:lnTo>
                      <a:pt x="23737" y="44794"/>
                    </a:lnTo>
                    <a:lnTo>
                      <a:pt x="24269" y="44951"/>
                    </a:lnTo>
                    <a:lnTo>
                      <a:pt x="24801" y="45070"/>
                    </a:lnTo>
                    <a:lnTo>
                      <a:pt x="25313" y="45129"/>
                    </a:lnTo>
                    <a:lnTo>
                      <a:pt x="25825" y="45148"/>
                    </a:lnTo>
                    <a:lnTo>
                      <a:pt x="26101" y="45148"/>
                    </a:lnTo>
                    <a:lnTo>
                      <a:pt x="26396" y="45129"/>
                    </a:lnTo>
                    <a:lnTo>
                      <a:pt x="26672" y="45089"/>
                    </a:lnTo>
                    <a:lnTo>
                      <a:pt x="26948" y="45030"/>
                    </a:lnTo>
                    <a:lnTo>
                      <a:pt x="27224" y="44951"/>
                    </a:lnTo>
                    <a:lnTo>
                      <a:pt x="27480" y="44853"/>
                    </a:lnTo>
                    <a:lnTo>
                      <a:pt x="27736" y="44735"/>
                    </a:lnTo>
                    <a:lnTo>
                      <a:pt x="27992" y="44597"/>
                    </a:lnTo>
                    <a:lnTo>
                      <a:pt x="28327" y="44400"/>
                    </a:lnTo>
                    <a:lnTo>
                      <a:pt x="28622" y="44144"/>
                    </a:lnTo>
                    <a:lnTo>
                      <a:pt x="28898" y="43888"/>
                    </a:lnTo>
                    <a:lnTo>
                      <a:pt x="29154" y="43592"/>
                    </a:lnTo>
                    <a:lnTo>
                      <a:pt x="29331" y="43356"/>
                    </a:lnTo>
                    <a:lnTo>
                      <a:pt x="29489" y="43100"/>
                    </a:lnTo>
                    <a:lnTo>
                      <a:pt x="29647" y="42824"/>
                    </a:lnTo>
                    <a:lnTo>
                      <a:pt x="29785" y="42548"/>
                    </a:lnTo>
                    <a:lnTo>
                      <a:pt x="29903" y="42272"/>
                    </a:lnTo>
                    <a:lnTo>
                      <a:pt x="30021" y="41977"/>
                    </a:lnTo>
                    <a:lnTo>
                      <a:pt x="30119" y="41662"/>
                    </a:lnTo>
                    <a:lnTo>
                      <a:pt x="30218" y="41327"/>
                    </a:lnTo>
                    <a:lnTo>
                      <a:pt x="30297" y="41012"/>
                    </a:lnTo>
                    <a:lnTo>
                      <a:pt x="30356" y="40657"/>
                    </a:lnTo>
                    <a:lnTo>
                      <a:pt x="30415" y="40303"/>
                    </a:lnTo>
                    <a:lnTo>
                      <a:pt x="30474" y="39948"/>
                    </a:lnTo>
                    <a:lnTo>
                      <a:pt x="30533" y="39200"/>
                    </a:lnTo>
                    <a:lnTo>
                      <a:pt x="30553" y="38392"/>
                    </a:lnTo>
                    <a:lnTo>
                      <a:pt x="30533" y="37899"/>
                    </a:lnTo>
                    <a:lnTo>
                      <a:pt x="30513" y="37387"/>
                    </a:lnTo>
                    <a:lnTo>
                      <a:pt x="30474" y="36855"/>
                    </a:lnTo>
                    <a:lnTo>
                      <a:pt x="30435" y="36324"/>
                    </a:lnTo>
                    <a:lnTo>
                      <a:pt x="30356" y="35772"/>
                    </a:lnTo>
                    <a:lnTo>
                      <a:pt x="30277" y="35201"/>
                    </a:lnTo>
                    <a:lnTo>
                      <a:pt x="30080" y="34039"/>
                    </a:lnTo>
                    <a:lnTo>
                      <a:pt x="29903" y="33152"/>
                    </a:lnTo>
                    <a:lnTo>
                      <a:pt x="29686" y="32226"/>
                    </a:lnTo>
                    <a:lnTo>
                      <a:pt x="29430" y="31281"/>
                    </a:lnTo>
                    <a:lnTo>
                      <a:pt x="29154" y="30335"/>
                    </a:lnTo>
                    <a:lnTo>
                      <a:pt x="28859" y="29350"/>
                    </a:lnTo>
                    <a:lnTo>
                      <a:pt x="28524" y="28346"/>
                    </a:lnTo>
                    <a:lnTo>
                      <a:pt x="28150" y="27341"/>
                    </a:lnTo>
                    <a:lnTo>
                      <a:pt x="27756" y="26317"/>
                    </a:lnTo>
                    <a:lnTo>
                      <a:pt x="27342" y="25273"/>
                    </a:lnTo>
                    <a:lnTo>
                      <a:pt x="26889" y="24229"/>
                    </a:lnTo>
                    <a:lnTo>
                      <a:pt x="26416" y="23165"/>
                    </a:lnTo>
                    <a:lnTo>
                      <a:pt x="25904" y="22101"/>
                    </a:lnTo>
                    <a:lnTo>
                      <a:pt x="25372" y="21018"/>
                    </a:lnTo>
                    <a:lnTo>
                      <a:pt x="24801" y="19935"/>
                    </a:lnTo>
                    <a:lnTo>
                      <a:pt x="24230" y="18851"/>
                    </a:lnTo>
                    <a:lnTo>
                      <a:pt x="23599" y="17768"/>
                    </a:lnTo>
                    <a:lnTo>
                      <a:pt x="23028" y="16803"/>
                    </a:lnTo>
                    <a:lnTo>
                      <a:pt x="22457" y="15857"/>
                    </a:lnTo>
                    <a:lnTo>
                      <a:pt x="21866" y="14912"/>
                    </a:lnTo>
                    <a:lnTo>
                      <a:pt x="21275" y="14005"/>
                    </a:lnTo>
                    <a:lnTo>
                      <a:pt x="20664" y="13119"/>
                    </a:lnTo>
                    <a:lnTo>
                      <a:pt x="20073" y="12252"/>
                    </a:lnTo>
                    <a:lnTo>
                      <a:pt x="19443" y="11425"/>
                    </a:lnTo>
                    <a:lnTo>
                      <a:pt x="18832" y="10598"/>
                    </a:lnTo>
                    <a:lnTo>
                      <a:pt x="18222" y="9810"/>
                    </a:lnTo>
                    <a:lnTo>
                      <a:pt x="17591" y="9041"/>
                    </a:lnTo>
                    <a:lnTo>
                      <a:pt x="16961" y="8313"/>
                    </a:lnTo>
                    <a:lnTo>
                      <a:pt x="16350" y="7584"/>
                    </a:lnTo>
                    <a:lnTo>
                      <a:pt x="15720" y="6894"/>
                    </a:lnTo>
                    <a:lnTo>
                      <a:pt x="15090" y="6244"/>
                    </a:lnTo>
                    <a:lnTo>
                      <a:pt x="14479" y="5614"/>
                    </a:lnTo>
                    <a:lnTo>
                      <a:pt x="13849" y="5023"/>
                    </a:lnTo>
                    <a:lnTo>
                      <a:pt x="13238" y="4452"/>
                    </a:lnTo>
                    <a:lnTo>
                      <a:pt x="12627" y="3900"/>
                    </a:lnTo>
                    <a:lnTo>
                      <a:pt x="12017" y="3388"/>
                    </a:lnTo>
                    <a:lnTo>
                      <a:pt x="11406" y="2915"/>
                    </a:lnTo>
                    <a:lnTo>
                      <a:pt x="10795" y="2482"/>
                    </a:lnTo>
                    <a:lnTo>
                      <a:pt x="10205" y="2068"/>
                    </a:lnTo>
                    <a:lnTo>
                      <a:pt x="9633" y="1694"/>
                    </a:lnTo>
                    <a:lnTo>
                      <a:pt x="9042" y="1359"/>
                    </a:lnTo>
                    <a:lnTo>
                      <a:pt x="8471" y="1044"/>
                    </a:lnTo>
                    <a:lnTo>
                      <a:pt x="7920" y="768"/>
                    </a:lnTo>
                    <a:lnTo>
                      <a:pt x="7368" y="552"/>
                    </a:lnTo>
                    <a:lnTo>
                      <a:pt x="6816" y="355"/>
                    </a:lnTo>
                    <a:lnTo>
                      <a:pt x="6285" y="197"/>
                    </a:lnTo>
                    <a:lnTo>
                      <a:pt x="5753" y="98"/>
                    </a:lnTo>
                    <a:lnTo>
                      <a:pt x="5241" y="20"/>
                    </a:lnTo>
                    <a:lnTo>
                      <a:pt x="47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20"/>
              <p:cNvSpPr/>
              <p:nvPr/>
            </p:nvSpPr>
            <p:spPr>
              <a:xfrm>
                <a:off x="2492650" y="420825"/>
                <a:ext cx="1129225" cy="763325"/>
              </a:xfrm>
              <a:custGeom>
                <a:avLst/>
                <a:gdLst/>
                <a:ahLst/>
                <a:cxnLst/>
                <a:rect l="l" t="t" r="r" b="b"/>
                <a:pathLst>
                  <a:path w="45169" h="30533" extrusionOk="0">
                    <a:moveTo>
                      <a:pt x="38412" y="1202"/>
                    </a:moveTo>
                    <a:lnTo>
                      <a:pt x="38905" y="1221"/>
                    </a:lnTo>
                    <a:lnTo>
                      <a:pt x="39358" y="1241"/>
                    </a:lnTo>
                    <a:lnTo>
                      <a:pt x="39811" y="1280"/>
                    </a:lnTo>
                    <a:lnTo>
                      <a:pt x="40244" y="1340"/>
                    </a:lnTo>
                    <a:lnTo>
                      <a:pt x="40658" y="1399"/>
                    </a:lnTo>
                    <a:lnTo>
                      <a:pt x="41032" y="1497"/>
                    </a:lnTo>
                    <a:lnTo>
                      <a:pt x="41406" y="1596"/>
                    </a:lnTo>
                    <a:lnTo>
                      <a:pt x="41741" y="1714"/>
                    </a:lnTo>
                    <a:lnTo>
                      <a:pt x="42056" y="1852"/>
                    </a:lnTo>
                    <a:lnTo>
                      <a:pt x="42332" y="1990"/>
                    </a:lnTo>
                    <a:lnTo>
                      <a:pt x="42608" y="2167"/>
                    </a:lnTo>
                    <a:lnTo>
                      <a:pt x="42844" y="2324"/>
                    </a:lnTo>
                    <a:lnTo>
                      <a:pt x="43061" y="2521"/>
                    </a:lnTo>
                    <a:lnTo>
                      <a:pt x="43258" y="2718"/>
                    </a:lnTo>
                    <a:lnTo>
                      <a:pt x="43416" y="2935"/>
                    </a:lnTo>
                    <a:lnTo>
                      <a:pt x="43573" y="3152"/>
                    </a:lnTo>
                    <a:lnTo>
                      <a:pt x="43652" y="3329"/>
                    </a:lnTo>
                    <a:lnTo>
                      <a:pt x="43731" y="3506"/>
                    </a:lnTo>
                    <a:lnTo>
                      <a:pt x="43810" y="3684"/>
                    </a:lnTo>
                    <a:lnTo>
                      <a:pt x="43849" y="3881"/>
                    </a:lnTo>
                    <a:lnTo>
                      <a:pt x="43908" y="4078"/>
                    </a:lnTo>
                    <a:lnTo>
                      <a:pt x="43928" y="4294"/>
                    </a:lnTo>
                    <a:lnTo>
                      <a:pt x="43948" y="4511"/>
                    </a:lnTo>
                    <a:lnTo>
                      <a:pt x="43948" y="4728"/>
                    </a:lnTo>
                    <a:lnTo>
                      <a:pt x="43948" y="5122"/>
                    </a:lnTo>
                    <a:lnTo>
                      <a:pt x="43888" y="5535"/>
                    </a:lnTo>
                    <a:lnTo>
                      <a:pt x="43790" y="5988"/>
                    </a:lnTo>
                    <a:lnTo>
                      <a:pt x="43652" y="6441"/>
                    </a:lnTo>
                    <a:lnTo>
                      <a:pt x="43514" y="6855"/>
                    </a:lnTo>
                    <a:lnTo>
                      <a:pt x="43337" y="7288"/>
                    </a:lnTo>
                    <a:lnTo>
                      <a:pt x="43140" y="7741"/>
                    </a:lnTo>
                    <a:lnTo>
                      <a:pt x="42903" y="8195"/>
                    </a:lnTo>
                    <a:lnTo>
                      <a:pt x="42647" y="8648"/>
                    </a:lnTo>
                    <a:lnTo>
                      <a:pt x="42352" y="9120"/>
                    </a:lnTo>
                    <a:lnTo>
                      <a:pt x="42037" y="9613"/>
                    </a:lnTo>
                    <a:lnTo>
                      <a:pt x="41702" y="10105"/>
                    </a:lnTo>
                    <a:lnTo>
                      <a:pt x="41150" y="10854"/>
                    </a:lnTo>
                    <a:lnTo>
                      <a:pt x="40520" y="11602"/>
                    </a:lnTo>
                    <a:lnTo>
                      <a:pt x="39850" y="12390"/>
                    </a:lnTo>
                    <a:lnTo>
                      <a:pt x="39121" y="13158"/>
                    </a:lnTo>
                    <a:lnTo>
                      <a:pt x="38353" y="13966"/>
                    </a:lnTo>
                    <a:lnTo>
                      <a:pt x="37526" y="14754"/>
                    </a:lnTo>
                    <a:lnTo>
                      <a:pt x="36639" y="15562"/>
                    </a:lnTo>
                    <a:lnTo>
                      <a:pt x="35714" y="16350"/>
                    </a:lnTo>
                    <a:lnTo>
                      <a:pt x="34748" y="17157"/>
                    </a:lnTo>
                    <a:lnTo>
                      <a:pt x="33724" y="17945"/>
                    </a:lnTo>
                    <a:lnTo>
                      <a:pt x="32660" y="18733"/>
                    </a:lnTo>
                    <a:lnTo>
                      <a:pt x="31557" y="19521"/>
                    </a:lnTo>
                    <a:lnTo>
                      <a:pt x="30435" y="20309"/>
                    </a:lnTo>
                    <a:lnTo>
                      <a:pt x="29253" y="21057"/>
                    </a:lnTo>
                    <a:lnTo>
                      <a:pt x="28031" y="21826"/>
                    </a:lnTo>
                    <a:lnTo>
                      <a:pt x="26790" y="22555"/>
                    </a:lnTo>
                    <a:lnTo>
                      <a:pt x="25372" y="23362"/>
                    </a:lnTo>
                    <a:lnTo>
                      <a:pt x="23954" y="24111"/>
                    </a:lnTo>
                    <a:lnTo>
                      <a:pt x="22536" y="24820"/>
                    </a:lnTo>
                    <a:lnTo>
                      <a:pt x="21137" y="25470"/>
                    </a:lnTo>
                    <a:lnTo>
                      <a:pt x="19758" y="26081"/>
                    </a:lnTo>
                    <a:lnTo>
                      <a:pt x="18399" y="26632"/>
                    </a:lnTo>
                    <a:lnTo>
                      <a:pt x="17059" y="27144"/>
                    </a:lnTo>
                    <a:lnTo>
                      <a:pt x="15759" y="27597"/>
                    </a:lnTo>
                    <a:lnTo>
                      <a:pt x="14479" y="28011"/>
                    </a:lnTo>
                    <a:lnTo>
                      <a:pt x="13238" y="28346"/>
                    </a:lnTo>
                    <a:lnTo>
                      <a:pt x="12036" y="28661"/>
                    </a:lnTo>
                    <a:lnTo>
                      <a:pt x="10894" y="28897"/>
                    </a:lnTo>
                    <a:lnTo>
                      <a:pt x="9771" y="29094"/>
                    </a:lnTo>
                    <a:lnTo>
                      <a:pt x="9239" y="29173"/>
                    </a:lnTo>
                    <a:lnTo>
                      <a:pt x="8707" y="29232"/>
                    </a:lnTo>
                    <a:lnTo>
                      <a:pt x="8195" y="29272"/>
                    </a:lnTo>
                    <a:lnTo>
                      <a:pt x="7703" y="29311"/>
                    </a:lnTo>
                    <a:lnTo>
                      <a:pt x="7230" y="29331"/>
                    </a:lnTo>
                    <a:lnTo>
                      <a:pt x="6265" y="29331"/>
                    </a:lnTo>
                    <a:lnTo>
                      <a:pt x="5792" y="29311"/>
                    </a:lnTo>
                    <a:lnTo>
                      <a:pt x="5339" y="29272"/>
                    </a:lnTo>
                    <a:lnTo>
                      <a:pt x="4925" y="29213"/>
                    </a:lnTo>
                    <a:lnTo>
                      <a:pt x="4512" y="29134"/>
                    </a:lnTo>
                    <a:lnTo>
                      <a:pt x="4118" y="29035"/>
                    </a:lnTo>
                    <a:lnTo>
                      <a:pt x="3763" y="28937"/>
                    </a:lnTo>
                    <a:lnTo>
                      <a:pt x="3428" y="28819"/>
                    </a:lnTo>
                    <a:lnTo>
                      <a:pt x="3113" y="28681"/>
                    </a:lnTo>
                    <a:lnTo>
                      <a:pt x="2818" y="28543"/>
                    </a:lnTo>
                    <a:lnTo>
                      <a:pt x="2562" y="28385"/>
                    </a:lnTo>
                    <a:lnTo>
                      <a:pt x="2325" y="28208"/>
                    </a:lnTo>
                    <a:lnTo>
                      <a:pt x="2109" y="28031"/>
                    </a:lnTo>
                    <a:lnTo>
                      <a:pt x="1912" y="27814"/>
                    </a:lnTo>
                    <a:lnTo>
                      <a:pt x="1754" y="27617"/>
                    </a:lnTo>
                    <a:lnTo>
                      <a:pt x="1596" y="27381"/>
                    </a:lnTo>
                    <a:lnTo>
                      <a:pt x="1518" y="27203"/>
                    </a:lnTo>
                    <a:lnTo>
                      <a:pt x="1439" y="27026"/>
                    </a:lnTo>
                    <a:lnTo>
                      <a:pt x="1360" y="26849"/>
                    </a:lnTo>
                    <a:lnTo>
                      <a:pt x="1301" y="26652"/>
                    </a:lnTo>
                    <a:lnTo>
                      <a:pt x="1261" y="26455"/>
                    </a:lnTo>
                    <a:lnTo>
                      <a:pt x="1242" y="26258"/>
                    </a:lnTo>
                    <a:lnTo>
                      <a:pt x="1222" y="26041"/>
                    </a:lnTo>
                    <a:lnTo>
                      <a:pt x="1202" y="25805"/>
                    </a:lnTo>
                    <a:lnTo>
                      <a:pt x="1222" y="25411"/>
                    </a:lnTo>
                    <a:lnTo>
                      <a:pt x="1281" y="24997"/>
                    </a:lnTo>
                    <a:lnTo>
                      <a:pt x="1380" y="24564"/>
                    </a:lnTo>
                    <a:lnTo>
                      <a:pt x="1498" y="24091"/>
                    </a:lnTo>
                    <a:lnTo>
                      <a:pt x="1655" y="23677"/>
                    </a:lnTo>
                    <a:lnTo>
                      <a:pt x="1833" y="23244"/>
                    </a:lnTo>
                    <a:lnTo>
                      <a:pt x="2030" y="22811"/>
                    </a:lnTo>
                    <a:lnTo>
                      <a:pt x="2266" y="22358"/>
                    </a:lnTo>
                    <a:lnTo>
                      <a:pt x="2522" y="21885"/>
                    </a:lnTo>
                    <a:lnTo>
                      <a:pt x="2798" y="21412"/>
                    </a:lnTo>
                    <a:lnTo>
                      <a:pt x="3113" y="20939"/>
                    </a:lnTo>
                    <a:lnTo>
                      <a:pt x="3468" y="20447"/>
                    </a:lnTo>
                    <a:lnTo>
                      <a:pt x="4019" y="19698"/>
                    </a:lnTo>
                    <a:lnTo>
                      <a:pt x="4630" y="18930"/>
                    </a:lnTo>
                    <a:lnTo>
                      <a:pt x="5319" y="18162"/>
                    </a:lnTo>
                    <a:lnTo>
                      <a:pt x="6028" y="17374"/>
                    </a:lnTo>
                    <a:lnTo>
                      <a:pt x="6816" y="16586"/>
                    </a:lnTo>
                    <a:lnTo>
                      <a:pt x="7644" y="15778"/>
                    </a:lnTo>
                    <a:lnTo>
                      <a:pt x="8530" y="14990"/>
                    </a:lnTo>
                    <a:lnTo>
                      <a:pt x="9456" y="14183"/>
                    </a:lnTo>
                    <a:lnTo>
                      <a:pt x="10421" y="13395"/>
                    </a:lnTo>
                    <a:lnTo>
                      <a:pt x="11445" y="12587"/>
                    </a:lnTo>
                    <a:lnTo>
                      <a:pt x="12509" y="11799"/>
                    </a:lnTo>
                    <a:lnTo>
                      <a:pt x="13593" y="11011"/>
                    </a:lnTo>
                    <a:lnTo>
                      <a:pt x="14735" y="10243"/>
                    </a:lnTo>
                    <a:lnTo>
                      <a:pt x="15917" y="9475"/>
                    </a:lnTo>
                    <a:lnTo>
                      <a:pt x="17138" y="8726"/>
                    </a:lnTo>
                    <a:lnTo>
                      <a:pt x="18379" y="7978"/>
                    </a:lnTo>
                    <a:lnTo>
                      <a:pt x="19797" y="7190"/>
                    </a:lnTo>
                    <a:lnTo>
                      <a:pt x="21216" y="6422"/>
                    </a:lnTo>
                    <a:lnTo>
                      <a:pt x="22634" y="5732"/>
                    </a:lnTo>
                    <a:lnTo>
                      <a:pt x="24033" y="5063"/>
                    </a:lnTo>
                    <a:lnTo>
                      <a:pt x="25411" y="4452"/>
                    </a:lnTo>
                    <a:lnTo>
                      <a:pt x="26771" y="3900"/>
                    </a:lnTo>
                    <a:lnTo>
                      <a:pt x="28090" y="3388"/>
                    </a:lnTo>
                    <a:lnTo>
                      <a:pt x="29410" y="2935"/>
                    </a:lnTo>
                    <a:lnTo>
                      <a:pt x="30691" y="2541"/>
                    </a:lnTo>
                    <a:lnTo>
                      <a:pt x="31912" y="2187"/>
                    </a:lnTo>
                    <a:lnTo>
                      <a:pt x="33113" y="1891"/>
                    </a:lnTo>
                    <a:lnTo>
                      <a:pt x="34276" y="1635"/>
                    </a:lnTo>
                    <a:lnTo>
                      <a:pt x="35398" y="1458"/>
                    </a:lnTo>
                    <a:lnTo>
                      <a:pt x="35930" y="1379"/>
                    </a:lnTo>
                    <a:lnTo>
                      <a:pt x="36442" y="1320"/>
                    </a:lnTo>
                    <a:lnTo>
                      <a:pt x="36955" y="1261"/>
                    </a:lnTo>
                    <a:lnTo>
                      <a:pt x="37467" y="1221"/>
                    </a:lnTo>
                    <a:lnTo>
                      <a:pt x="37940" y="1202"/>
                    </a:lnTo>
                    <a:close/>
                    <a:moveTo>
                      <a:pt x="37900" y="0"/>
                    </a:moveTo>
                    <a:lnTo>
                      <a:pt x="37388" y="20"/>
                    </a:lnTo>
                    <a:lnTo>
                      <a:pt x="36856" y="59"/>
                    </a:lnTo>
                    <a:lnTo>
                      <a:pt x="36324" y="118"/>
                    </a:lnTo>
                    <a:lnTo>
                      <a:pt x="35773" y="177"/>
                    </a:lnTo>
                    <a:lnTo>
                      <a:pt x="35221" y="256"/>
                    </a:lnTo>
                    <a:lnTo>
                      <a:pt x="34059" y="453"/>
                    </a:lnTo>
                    <a:lnTo>
                      <a:pt x="33153" y="650"/>
                    </a:lnTo>
                    <a:lnTo>
                      <a:pt x="32227" y="867"/>
                    </a:lnTo>
                    <a:lnTo>
                      <a:pt x="31301" y="1103"/>
                    </a:lnTo>
                    <a:lnTo>
                      <a:pt x="30336" y="1379"/>
                    </a:lnTo>
                    <a:lnTo>
                      <a:pt x="29351" y="1694"/>
                    </a:lnTo>
                    <a:lnTo>
                      <a:pt x="28366" y="2029"/>
                    </a:lnTo>
                    <a:lnTo>
                      <a:pt x="27342" y="2384"/>
                    </a:lnTo>
                    <a:lnTo>
                      <a:pt x="26318" y="2778"/>
                    </a:lnTo>
                    <a:lnTo>
                      <a:pt x="25274" y="3211"/>
                    </a:lnTo>
                    <a:lnTo>
                      <a:pt x="24230" y="3664"/>
                    </a:lnTo>
                    <a:lnTo>
                      <a:pt x="23166" y="4137"/>
                    </a:lnTo>
                    <a:lnTo>
                      <a:pt x="22102" y="4649"/>
                    </a:lnTo>
                    <a:lnTo>
                      <a:pt x="21019" y="5181"/>
                    </a:lnTo>
                    <a:lnTo>
                      <a:pt x="19955" y="5732"/>
                    </a:lnTo>
                    <a:lnTo>
                      <a:pt x="18872" y="6323"/>
                    </a:lnTo>
                    <a:lnTo>
                      <a:pt x="17769" y="6934"/>
                    </a:lnTo>
                    <a:lnTo>
                      <a:pt x="16803" y="7505"/>
                    </a:lnTo>
                    <a:lnTo>
                      <a:pt x="15858" y="8096"/>
                    </a:lnTo>
                    <a:lnTo>
                      <a:pt x="14932" y="8687"/>
                    </a:lnTo>
                    <a:lnTo>
                      <a:pt x="14026" y="9278"/>
                    </a:lnTo>
                    <a:lnTo>
                      <a:pt x="13140" y="9869"/>
                    </a:lnTo>
                    <a:lnTo>
                      <a:pt x="12273" y="10480"/>
                    </a:lnTo>
                    <a:lnTo>
                      <a:pt x="11426" y="11090"/>
                    </a:lnTo>
                    <a:lnTo>
                      <a:pt x="10618" y="11701"/>
                    </a:lnTo>
                    <a:lnTo>
                      <a:pt x="9811" y="12331"/>
                    </a:lnTo>
                    <a:lnTo>
                      <a:pt x="9042" y="12962"/>
                    </a:lnTo>
                    <a:lnTo>
                      <a:pt x="8313" y="13572"/>
                    </a:lnTo>
                    <a:lnTo>
                      <a:pt x="7604" y="14202"/>
                    </a:lnTo>
                    <a:lnTo>
                      <a:pt x="6915" y="14833"/>
                    </a:lnTo>
                    <a:lnTo>
                      <a:pt x="6245" y="15443"/>
                    </a:lnTo>
                    <a:lnTo>
                      <a:pt x="5615" y="16074"/>
                    </a:lnTo>
                    <a:lnTo>
                      <a:pt x="5024" y="16704"/>
                    </a:lnTo>
                    <a:lnTo>
                      <a:pt x="4453" y="17315"/>
                    </a:lnTo>
                    <a:lnTo>
                      <a:pt x="3901" y="17925"/>
                    </a:lnTo>
                    <a:lnTo>
                      <a:pt x="3409" y="18536"/>
                    </a:lnTo>
                    <a:lnTo>
                      <a:pt x="2916" y="19147"/>
                    </a:lnTo>
                    <a:lnTo>
                      <a:pt x="2483" y="19738"/>
                    </a:lnTo>
                    <a:lnTo>
                      <a:pt x="2069" y="20329"/>
                    </a:lnTo>
                    <a:lnTo>
                      <a:pt x="1695" y="20920"/>
                    </a:lnTo>
                    <a:lnTo>
                      <a:pt x="1360" y="21491"/>
                    </a:lnTo>
                    <a:lnTo>
                      <a:pt x="1045" y="22062"/>
                    </a:lnTo>
                    <a:lnTo>
                      <a:pt x="789" y="22633"/>
                    </a:lnTo>
                    <a:lnTo>
                      <a:pt x="552" y="23185"/>
                    </a:lnTo>
                    <a:lnTo>
                      <a:pt x="355" y="23736"/>
                    </a:lnTo>
                    <a:lnTo>
                      <a:pt x="198" y="24268"/>
                    </a:lnTo>
                    <a:lnTo>
                      <a:pt x="99" y="24800"/>
                    </a:lnTo>
                    <a:lnTo>
                      <a:pt x="20" y="25312"/>
                    </a:lnTo>
                    <a:lnTo>
                      <a:pt x="1" y="25805"/>
                    </a:lnTo>
                    <a:lnTo>
                      <a:pt x="20" y="26100"/>
                    </a:lnTo>
                    <a:lnTo>
                      <a:pt x="40" y="26396"/>
                    </a:lnTo>
                    <a:lnTo>
                      <a:pt x="80" y="26671"/>
                    </a:lnTo>
                    <a:lnTo>
                      <a:pt x="139" y="26947"/>
                    </a:lnTo>
                    <a:lnTo>
                      <a:pt x="217" y="27223"/>
                    </a:lnTo>
                    <a:lnTo>
                      <a:pt x="316" y="27479"/>
                    </a:lnTo>
                    <a:lnTo>
                      <a:pt x="434" y="27735"/>
                    </a:lnTo>
                    <a:lnTo>
                      <a:pt x="552" y="27991"/>
                    </a:lnTo>
                    <a:lnTo>
                      <a:pt x="769" y="28306"/>
                    </a:lnTo>
                    <a:lnTo>
                      <a:pt x="1005" y="28622"/>
                    </a:lnTo>
                    <a:lnTo>
                      <a:pt x="1281" y="28897"/>
                    </a:lnTo>
                    <a:lnTo>
                      <a:pt x="1577" y="29153"/>
                    </a:lnTo>
                    <a:lnTo>
                      <a:pt x="1813" y="29331"/>
                    </a:lnTo>
                    <a:lnTo>
                      <a:pt x="2069" y="29488"/>
                    </a:lnTo>
                    <a:lnTo>
                      <a:pt x="2325" y="29646"/>
                    </a:lnTo>
                    <a:lnTo>
                      <a:pt x="2601" y="29784"/>
                    </a:lnTo>
                    <a:lnTo>
                      <a:pt x="2896" y="29902"/>
                    </a:lnTo>
                    <a:lnTo>
                      <a:pt x="3192" y="30020"/>
                    </a:lnTo>
                    <a:lnTo>
                      <a:pt x="3507" y="30119"/>
                    </a:lnTo>
                    <a:lnTo>
                      <a:pt x="3822" y="30217"/>
                    </a:lnTo>
                    <a:lnTo>
                      <a:pt x="4157" y="30296"/>
                    </a:lnTo>
                    <a:lnTo>
                      <a:pt x="4492" y="30355"/>
                    </a:lnTo>
                    <a:lnTo>
                      <a:pt x="4847" y="30414"/>
                    </a:lnTo>
                    <a:lnTo>
                      <a:pt x="5221" y="30454"/>
                    </a:lnTo>
                    <a:lnTo>
                      <a:pt x="5969" y="30513"/>
                    </a:lnTo>
                    <a:lnTo>
                      <a:pt x="6757" y="30532"/>
                    </a:lnTo>
                    <a:lnTo>
                      <a:pt x="7269" y="30532"/>
                    </a:lnTo>
                    <a:lnTo>
                      <a:pt x="7782" y="30513"/>
                    </a:lnTo>
                    <a:lnTo>
                      <a:pt x="8294" y="30473"/>
                    </a:lnTo>
                    <a:lnTo>
                      <a:pt x="8845" y="30434"/>
                    </a:lnTo>
                    <a:lnTo>
                      <a:pt x="9397" y="30355"/>
                    </a:lnTo>
                    <a:lnTo>
                      <a:pt x="9948" y="30276"/>
                    </a:lnTo>
                    <a:lnTo>
                      <a:pt x="11111" y="30079"/>
                    </a:lnTo>
                    <a:lnTo>
                      <a:pt x="12017" y="29902"/>
                    </a:lnTo>
                    <a:lnTo>
                      <a:pt x="12923" y="29685"/>
                    </a:lnTo>
                    <a:lnTo>
                      <a:pt x="13868" y="29429"/>
                    </a:lnTo>
                    <a:lnTo>
                      <a:pt x="14834" y="29153"/>
                    </a:lnTo>
                    <a:lnTo>
                      <a:pt x="15818" y="28858"/>
                    </a:lnTo>
                    <a:lnTo>
                      <a:pt x="16803" y="28523"/>
                    </a:lnTo>
                    <a:lnTo>
                      <a:pt x="17828" y="28149"/>
                    </a:lnTo>
                    <a:lnTo>
                      <a:pt x="18852" y="27755"/>
                    </a:lnTo>
                    <a:lnTo>
                      <a:pt x="19876" y="27341"/>
                    </a:lnTo>
                    <a:lnTo>
                      <a:pt x="20940" y="26888"/>
                    </a:lnTo>
                    <a:lnTo>
                      <a:pt x="22004" y="26396"/>
                    </a:lnTo>
                    <a:lnTo>
                      <a:pt x="23067" y="25903"/>
                    </a:lnTo>
                    <a:lnTo>
                      <a:pt x="24131" y="25371"/>
                    </a:lnTo>
                    <a:lnTo>
                      <a:pt x="25215" y="24800"/>
                    </a:lnTo>
                    <a:lnTo>
                      <a:pt x="26298" y="24209"/>
                    </a:lnTo>
                    <a:lnTo>
                      <a:pt x="27401" y="23599"/>
                    </a:lnTo>
                    <a:lnTo>
                      <a:pt x="28366" y="23027"/>
                    </a:lnTo>
                    <a:lnTo>
                      <a:pt x="29312" y="22456"/>
                    </a:lnTo>
                    <a:lnTo>
                      <a:pt x="30238" y="21865"/>
                    </a:lnTo>
                    <a:lnTo>
                      <a:pt x="31144" y="21274"/>
                    </a:lnTo>
                    <a:lnTo>
                      <a:pt x="32030" y="20664"/>
                    </a:lnTo>
                    <a:lnTo>
                      <a:pt x="32897" y="20053"/>
                    </a:lnTo>
                    <a:lnTo>
                      <a:pt x="33744" y="19442"/>
                    </a:lnTo>
                    <a:lnTo>
                      <a:pt x="34551" y="18832"/>
                    </a:lnTo>
                    <a:lnTo>
                      <a:pt x="35339" y="18201"/>
                    </a:lnTo>
                    <a:lnTo>
                      <a:pt x="36108" y="17591"/>
                    </a:lnTo>
                    <a:lnTo>
                      <a:pt x="36856" y="16960"/>
                    </a:lnTo>
                    <a:lnTo>
                      <a:pt x="37565" y="16330"/>
                    </a:lnTo>
                    <a:lnTo>
                      <a:pt x="38255" y="15719"/>
                    </a:lnTo>
                    <a:lnTo>
                      <a:pt x="38924" y="15089"/>
                    </a:lnTo>
                    <a:lnTo>
                      <a:pt x="39555" y="14459"/>
                    </a:lnTo>
                    <a:lnTo>
                      <a:pt x="40146" y="13848"/>
                    </a:lnTo>
                    <a:lnTo>
                      <a:pt x="40717" y="13218"/>
                    </a:lnTo>
                    <a:lnTo>
                      <a:pt x="41249" y="12607"/>
                    </a:lnTo>
                    <a:lnTo>
                      <a:pt x="41761" y="11996"/>
                    </a:lnTo>
                    <a:lnTo>
                      <a:pt x="42234" y="11405"/>
                    </a:lnTo>
                    <a:lnTo>
                      <a:pt x="42687" y="10795"/>
                    </a:lnTo>
                    <a:lnTo>
                      <a:pt x="43100" y="10204"/>
                    </a:lnTo>
                    <a:lnTo>
                      <a:pt x="43475" y="9613"/>
                    </a:lnTo>
                    <a:lnTo>
                      <a:pt x="43810" y="9042"/>
                    </a:lnTo>
                    <a:lnTo>
                      <a:pt x="44125" y="8470"/>
                    </a:lnTo>
                    <a:lnTo>
                      <a:pt x="44381" y="7899"/>
                    </a:lnTo>
                    <a:lnTo>
                      <a:pt x="44617" y="7348"/>
                    </a:lnTo>
                    <a:lnTo>
                      <a:pt x="44814" y="6816"/>
                    </a:lnTo>
                    <a:lnTo>
                      <a:pt x="44952" y="6284"/>
                    </a:lnTo>
                    <a:lnTo>
                      <a:pt x="45070" y="5752"/>
                    </a:lnTo>
                    <a:lnTo>
                      <a:pt x="45129" y="5240"/>
                    </a:lnTo>
                    <a:lnTo>
                      <a:pt x="45169" y="4728"/>
                    </a:lnTo>
                    <a:lnTo>
                      <a:pt x="45149" y="4432"/>
                    </a:lnTo>
                    <a:lnTo>
                      <a:pt x="45129" y="4156"/>
                    </a:lnTo>
                    <a:lnTo>
                      <a:pt x="45090" y="3861"/>
                    </a:lnTo>
                    <a:lnTo>
                      <a:pt x="45031" y="3585"/>
                    </a:lnTo>
                    <a:lnTo>
                      <a:pt x="44952" y="3329"/>
                    </a:lnTo>
                    <a:lnTo>
                      <a:pt x="44854" y="3053"/>
                    </a:lnTo>
                    <a:lnTo>
                      <a:pt x="44735" y="2797"/>
                    </a:lnTo>
                    <a:lnTo>
                      <a:pt x="44617" y="2561"/>
                    </a:lnTo>
                    <a:lnTo>
                      <a:pt x="44401" y="2226"/>
                    </a:lnTo>
                    <a:lnTo>
                      <a:pt x="44164" y="1930"/>
                    </a:lnTo>
                    <a:lnTo>
                      <a:pt x="43888" y="1635"/>
                    </a:lnTo>
                    <a:lnTo>
                      <a:pt x="43593" y="1379"/>
                    </a:lnTo>
                    <a:lnTo>
                      <a:pt x="43357" y="1202"/>
                    </a:lnTo>
                    <a:lnTo>
                      <a:pt x="43100" y="1044"/>
                    </a:lnTo>
                    <a:lnTo>
                      <a:pt x="42844" y="886"/>
                    </a:lnTo>
                    <a:lnTo>
                      <a:pt x="42569" y="749"/>
                    </a:lnTo>
                    <a:lnTo>
                      <a:pt x="42273" y="630"/>
                    </a:lnTo>
                    <a:lnTo>
                      <a:pt x="41978" y="512"/>
                    </a:lnTo>
                    <a:lnTo>
                      <a:pt x="41663" y="414"/>
                    </a:lnTo>
                    <a:lnTo>
                      <a:pt x="41347" y="335"/>
                    </a:lnTo>
                    <a:lnTo>
                      <a:pt x="41012" y="256"/>
                    </a:lnTo>
                    <a:lnTo>
                      <a:pt x="40658" y="177"/>
                    </a:lnTo>
                    <a:lnTo>
                      <a:pt x="40303" y="118"/>
                    </a:lnTo>
                    <a:lnTo>
                      <a:pt x="39949" y="79"/>
                    </a:lnTo>
                    <a:lnTo>
                      <a:pt x="39200" y="20"/>
                    </a:lnTo>
                    <a:lnTo>
                      <a:pt x="3841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20"/>
              <p:cNvSpPr/>
              <p:nvPr/>
            </p:nvSpPr>
            <p:spPr>
              <a:xfrm>
                <a:off x="2752175" y="478425"/>
                <a:ext cx="638750" cy="638750"/>
              </a:xfrm>
              <a:custGeom>
                <a:avLst/>
                <a:gdLst/>
                <a:ahLst/>
                <a:cxnLst/>
                <a:rect l="l" t="t" r="r" b="b"/>
                <a:pathLst>
                  <a:path w="25550" h="25550" extrusionOk="0">
                    <a:moveTo>
                      <a:pt x="12411" y="1"/>
                    </a:moveTo>
                    <a:lnTo>
                      <a:pt x="11800" y="20"/>
                    </a:lnTo>
                    <a:lnTo>
                      <a:pt x="11189" y="99"/>
                    </a:lnTo>
                    <a:lnTo>
                      <a:pt x="10579" y="178"/>
                    </a:lnTo>
                    <a:lnTo>
                      <a:pt x="9968" y="296"/>
                    </a:lnTo>
                    <a:lnTo>
                      <a:pt x="9377" y="454"/>
                    </a:lnTo>
                    <a:lnTo>
                      <a:pt x="8786" y="631"/>
                    </a:lnTo>
                    <a:lnTo>
                      <a:pt x="8215" y="828"/>
                    </a:lnTo>
                    <a:lnTo>
                      <a:pt x="7644" y="1064"/>
                    </a:lnTo>
                    <a:lnTo>
                      <a:pt x="7092" y="1321"/>
                    </a:lnTo>
                    <a:lnTo>
                      <a:pt x="6541" y="1616"/>
                    </a:lnTo>
                    <a:lnTo>
                      <a:pt x="6028" y="1911"/>
                    </a:lnTo>
                    <a:lnTo>
                      <a:pt x="5497" y="2266"/>
                    </a:lnTo>
                    <a:lnTo>
                      <a:pt x="5004" y="2621"/>
                    </a:lnTo>
                    <a:lnTo>
                      <a:pt x="4531" y="3015"/>
                    </a:lnTo>
                    <a:lnTo>
                      <a:pt x="4059" y="3428"/>
                    </a:lnTo>
                    <a:lnTo>
                      <a:pt x="3606" y="3862"/>
                    </a:lnTo>
                    <a:lnTo>
                      <a:pt x="3192" y="4315"/>
                    </a:lnTo>
                    <a:lnTo>
                      <a:pt x="2778" y="4807"/>
                    </a:lnTo>
                    <a:lnTo>
                      <a:pt x="2404" y="5300"/>
                    </a:lnTo>
                    <a:lnTo>
                      <a:pt x="2049" y="5831"/>
                    </a:lnTo>
                    <a:lnTo>
                      <a:pt x="1695" y="6383"/>
                    </a:lnTo>
                    <a:lnTo>
                      <a:pt x="1399" y="6954"/>
                    </a:lnTo>
                    <a:lnTo>
                      <a:pt x="1104" y="7545"/>
                    </a:lnTo>
                    <a:lnTo>
                      <a:pt x="848" y="8156"/>
                    </a:lnTo>
                    <a:lnTo>
                      <a:pt x="631" y="8766"/>
                    </a:lnTo>
                    <a:lnTo>
                      <a:pt x="454" y="9377"/>
                    </a:lnTo>
                    <a:lnTo>
                      <a:pt x="296" y="10007"/>
                    </a:lnTo>
                    <a:lnTo>
                      <a:pt x="178" y="10618"/>
                    </a:lnTo>
                    <a:lnTo>
                      <a:pt x="80" y="11248"/>
                    </a:lnTo>
                    <a:lnTo>
                      <a:pt x="20" y="11879"/>
                    </a:lnTo>
                    <a:lnTo>
                      <a:pt x="1" y="12489"/>
                    </a:lnTo>
                    <a:lnTo>
                      <a:pt x="1" y="13120"/>
                    </a:lnTo>
                    <a:lnTo>
                      <a:pt x="20" y="13730"/>
                    </a:lnTo>
                    <a:lnTo>
                      <a:pt x="99" y="14341"/>
                    </a:lnTo>
                    <a:lnTo>
                      <a:pt x="178" y="14952"/>
                    </a:lnTo>
                    <a:lnTo>
                      <a:pt x="296" y="15562"/>
                    </a:lnTo>
                    <a:lnTo>
                      <a:pt x="454" y="16153"/>
                    </a:lnTo>
                    <a:lnTo>
                      <a:pt x="631" y="16744"/>
                    </a:lnTo>
                    <a:lnTo>
                      <a:pt x="828" y="17316"/>
                    </a:lnTo>
                    <a:lnTo>
                      <a:pt x="1064" y="17887"/>
                    </a:lnTo>
                    <a:lnTo>
                      <a:pt x="1321" y="18438"/>
                    </a:lnTo>
                    <a:lnTo>
                      <a:pt x="1616" y="18990"/>
                    </a:lnTo>
                    <a:lnTo>
                      <a:pt x="1931" y="19522"/>
                    </a:lnTo>
                    <a:lnTo>
                      <a:pt x="2266" y="20034"/>
                    </a:lnTo>
                    <a:lnTo>
                      <a:pt x="2621" y="20526"/>
                    </a:lnTo>
                    <a:lnTo>
                      <a:pt x="3015" y="21019"/>
                    </a:lnTo>
                    <a:lnTo>
                      <a:pt x="3428" y="21472"/>
                    </a:lnTo>
                    <a:lnTo>
                      <a:pt x="3862" y="21925"/>
                    </a:lnTo>
                    <a:lnTo>
                      <a:pt x="4315" y="22339"/>
                    </a:lnTo>
                    <a:lnTo>
                      <a:pt x="4807" y="22752"/>
                    </a:lnTo>
                    <a:lnTo>
                      <a:pt x="5300" y="23126"/>
                    </a:lnTo>
                    <a:lnTo>
                      <a:pt x="5831" y="23501"/>
                    </a:lnTo>
                    <a:lnTo>
                      <a:pt x="6383" y="23836"/>
                    </a:lnTo>
                    <a:lnTo>
                      <a:pt x="6954" y="24131"/>
                    </a:lnTo>
                    <a:lnTo>
                      <a:pt x="7545" y="24427"/>
                    </a:lnTo>
                    <a:lnTo>
                      <a:pt x="8156" y="24683"/>
                    </a:lnTo>
                    <a:lnTo>
                      <a:pt x="8766" y="24899"/>
                    </a:lnTo>
                    <a:lnTo>
                      <a:pt x="9377" y="25077"/>
                    </a:lnTo>
                    <a:lnTo>
                      <a:pt x="10007" y="25234"/>
                    </a:lnTo>
                    <a:lnTo>
                      <a:pt x="10618" y="25352"/>
                    </a:lnTo>
                    <a:lnTo>
                      <a:pt x="11248" y="25451"/>
                    </a:lnTo>
                    <a:lnTo>
                      <a:pt x="11879" y="25510"/>
                    </a:lnTo>
                    <a:lnTo>
                      <a:pt x="12489" y="25549"/>
                    </a:lnTo>
                    <a:lnTo>
                      <a:pt x="13120" y="25530"/>
                    </a:lnTo>
                    <a:lnTo>
                      <a:pt x="13730" y="25510"/>
                    </a:lnTo>
                    <a:lnTo>
                      <a:pt x="14341" y="25451"/>
                    </a:lnTo>
                    <a:lnTo>
                      <a:pt x="14952" y="25352"/>
                    </a:lnTo>
                    <a:lnTo>
                      <a:pt x="15562" y="25234"/>
                    </a:lnTo>
                    <a:lnTo>
                      <a:pt x="16153" y="25077"/>
                    </a:lnTo>
                    <a:lnTo>
                      <a:pt x="16744" y="24899"/>
                    </a:lnTo>
                    <a:lnTo>
                      <a:pt x="17315" y="24702"/>
                    </a:lnTo>
                    <a:lnTo>
                      <a:pt x="17887" y="24466"/>
                    </a:lnTo>
                    <a:lnTo>
                      <a:pt x="18438" y="24210"/>
                    </a:lnTo>
                    <a:lnTo>
                      <a:pt x="18990" y="23934"/>
                    </a:lnTo>
                    <a:lnTo>
                      <a:pt x="19522" y="23619"/>
                    </a:lnTo>
                    <a:lnTo>
                      <a:pt x="20034" y="23284"/>
                    </a:lnTo>
                    <a:lnTo>
                      <a:pt x="20526" y="22910"/>
                    </a:lnTo>
                    <a:lnTo>
                      <a:pt x="21019" y="22536"/>
                    </a:lnTo>
                    <a:lnTo>
                      <a:pt x="21472" y="22122"/>
                    </a:lnTo>
                    <a:lnTo>
                      <a:pt x="21925" y="21669"/>
                    </a:lnTo>
                    <a:lnTo>
                      <a:pt x="22358" y="21216"/>
                    </a:lnTo>
                    <a:lnTo>
                      <a:pt x="22752" y="20743"/>
                    </a:lnTo>
                    <a:lnTo>
                      <a:pt x="23126" y="20231"/>
                    </a:lnTo>
                    <a:lnTo>
                      <a:pt x="23501" y="19699"/>
                    </a:lnTo>
                    <a:lnTo>
                      <a:pt x="23836" y="19147"/>
                    </a:lnTo>
                    <a:lnTo>
                      <a:pt x="24151" y="18576"/>
                    </a:lnTo>
                    <a:lnTo>
                      <a:pt x="24427" y="17985"/>
                    </a:lnTo>
                    <a:lnTo>
                      <a:pt x="24683" y="17375"/>
                    </a:lnTo>
                    <a:lnTo>
                      <a:pt x="24899" y="16764"/>
                    </a:lnTo>
                    <a:lnTo>
                      <a:pt x="25077" y="16153"/>
                    </a:lnTo>
                    <a:lnTo>
                      <a:pt x="25234" y="15523"/>
                    </a:lnTo>
                    <a:lnTo>
                      <a:pt x="25372" y="14912"/>
                    </a:lnTo>
                    <a:lnTo>
                      <a:pt x="25451" y="14282"/>
                    </a:lnTo>
                    <a:lnTo>
                      <a:pt x="25510" y="13671"/>
                    </a:lnTo>
                    <a:lnTo>
                      <a:pt x="25549" y="13041"/>
                    </a:lnTo>
                    <a:lnTo>
                      <a:pt x="25530" y="12411"/>
                    </a:lnTo>
                    <a:lnTo>
                      <a:pt x="25510" y="11800"/>
                    </a:lnTo>
                    <a:lnTo>
                      <a:pt x="25451" y="11189"/>
                    </a:lnTo>
                    <a:lnTo>
                      <a:pt x="25352" y="10579"/>
                    </a:lnTo>
                    <a:lnTo>
                      <a:pt x="25234" y="9968"/>
                    </a:lnTo>
                    <a:lnTo>
                      <a:pt x="25077" y="9377"/>
                    </a:lnTo>
                    <a:lnTo>
                      <a:pt x="24899" y="8786"/>
                    </a:lnTo>
                    <a:lnTo>
                      <a:pt x="24702" y="8215"/>
                    </a:lnTo>
                    <a:lnTo>
                      <a:pt x="24466" y="7644"/>
                    </a:lnTo>
                    <a:lnTo>
                      <a:pt x="24210" y="7092"/>
                    </a:lnTo>
                    <a:lnTo>
                      <a:pt x="23934" y="6541"/>
                    </a:lnTo>
                    <a:lnTo>
                      <a:pt x="23619" y="6028"/>
                    </a:lnTo>
                    <a:lnTo>
                      <a:pt x="23284" y="5497"/>
                    </a:lnTo>
                    <a:lnTo>
                      <a:pt x="22910" y="5004"/>
                    </a:lnTo>
                    <a:lnTo>
                      <a:pt x="22536" y="4531"/>
                    </a:lnTo>
                    <a:lnTo>
                      <a:pt x="22122" y="4059"/>
                    </a:lnTo>
                    <a:lnTo>
                      <a:pt x="21688" y="3606"/>
                    </a:lnTo>
                    <a:lnTo>
                      <a:pt x="21216" y="3192"/>
                    </a:lnTo>
                    <a:lnTo>
                      <a:pt x="20743" y="2778"/>
                    </a:lnTo>
                    <a:lnTo>
                      <a:pt x="20231" y="2404"/>
                    </a:lnTo>
                    <a:lnTo>
                      <a:pt x="19699" y="2030"/>
                    </a:lnTo>
                    <a:lnTo>
                      <a:pt x="19147" y="1695"/>
                    </a:lnTo>
                    <a:lnTo>
                      <a:pt x="18576" y="1399"/>
                    </a:lnTo>
                    <a:lnTo>
                      <a:pt x="17985" y="1104"/>
                    </a:lnTo>
                    <a:lnTo>
                      <a:pt x="17375" y="848"/>
                    </a:lnTo>
                    <a:lnTo>
                      <a:pt x="16764" y="631"/>
                    </a:lnTo>
                    <a:lnTo>
                      <a:pt x="16153" y="454"/>
                    </a:lnTo>
                    <a:lnTo>
                      <a:pt x="15523" y="296"/>
                    </a:lnTo>
                    <a:lnTo>
                      <a:pt x="14912" y="178"/>
                    </a:lnTo>
                    <a:lnTo>
                      <a:pt x="14282" y="80"/>
                    </a:lnTo>
                    <a:lnTo>
                      <a:pt x="13671" y="20"/>
                    </a:lnTo>
                    <a:lnTo>
                      <a:pt x="13041"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20"/>
              <p:cNvSpPr/>
              <p:nvPr/>
            </p:nvSpPr>
            <p:spPr>
              <a:xfrm>
                <a:off x="2709350" y="435575"/>
                <a:ext cx="723925" cy="723950"/>
              </a:xfrm>
              <a:custGeom>
                <a:avLst/>
                <a:gdLst/>
                <a:ahLst/>
                <a:cxnLst/>
                <a:rect l="l" t="t" r="r" b="b"/>
                <a:pathLst>
                  <a:path w="28957" h="28958" extrusionOk="0">
                    <a:moveTo>
                      <a:pt x="14754" y="1715"/>
                    </a:moveTo>
                    <a:lnTo>
                      <a:pt x="15384" y="1734"/>
                    </a:lnTo>
                    <a:lnTo>
                      <a:pt x="15995" y="1794"/>
                    </a:lnTo>
                    <a:lnTo>
                      <a:pt x="16625" y="1892"/>
                    </a:lnTo>
                    <a:lnTo>
                      <a:pt x="17236" y="2010"/>
                    </a:lnTo>
                    <a:lnTo>
                      <a:pt x="17866" y="2168"/>
                    </a:lnTo>
                    <a:lnTo>
                      <a:pt x="18477" y="2345"/>
                    </a:lnTo>
                    <a:lnTo>
                      <a:pt x="19088" y="2562"/>
                    </a:lnTo>
                    <a:lnTo>
                      <a:pt x="19698" y="2818"/>
                    </a:lnTo>
                    <a:lnTo>
                      <a:pt x="20289" y="3113"/>
                    </a:lnTo>
                    <a:lnTo>
                      <a:pt x="20860" y="3409"/>
                    </a:lnTo>
                    <a:lnTo>
                      <a:pt x="21412" y="3744"/>
                    </a:lnTo>
                    <a:lnTo>
                      <a:pt x="21944" y="4118"/>
                    </a:lnTo>
                    <a:lnTo>
                      <a:pt x="22456" y="4492"/>
                    </a:lnTo>
                    <a:lnTo>
                      <a:pt x="22929" y="4906"/>
                    </a:lnTo>
                    <a:lnTo>
                      <a:pt x="23401" y="5320"/>
                    </a:lnTo>
                    <a:lnTo>
                      <a:pt x="23835" y="5773"/>
                    </a:lnTo>
                    <a:lnTo>
                      <a:pt x="24249" y="6245"/>
                    </a:lnTo>
                    <a:lnTo>
                      <a:pt x="24623" y="6718"/>
                    </a:lnTo>
                    <a:lnTo>
                      <a:pt x="24997" y="7211"/>
                    </a:lnTo>
                    <a:lnTo>
                      <a:pt x="25332" y="7742"/>
                    </a:lnTo>
                    <a:lnTo>
                      <a:pt x="25647" y="8255"/>
                    </a:lnTo>
                    <a:lnTo>
                      <a:pt x="25923" y="8806"/>
                    </a:lnTo>
                    <a:lnTo>
                      <a:pt x="26179" y="9358"/>
                    </a:lnTo>
                    <a:lnTo>
                      <a:pt x="26415" y="9929"/>
                    </a:lnTo>
                    <a:lnTo>
                      <a:pt x="26612" y="10500"/>
                    </a:lnTo>
                    <a:lnTo>
                      <a:pt x="26790" y="11091"/>
                    </a:lnTo>
                    <a:lnTo>
                      <a:pt x="26947" y="11682"/>
                    </a:lnTo>
                    <a:lnTo>
                      <a:pt x="27065" y="12293"/>
                    </a:lnTo>
                    <a:lnTo>
                      <a:pt x="27164" y="12903"/>
                    </a:lnTo>
                    <a:lnTo>
                      <a:pt x="27223" y="13514"/>
                    </a:lnTo>
                    <a:lnTo>
                      <a:pt x="27243" y="14125"/>
                    </a:lnTo>
                    <a:lnTo>
                      <a:pt x="27262" y="14755"/>
                    </a:lnTo>
                    <a:lnTo>
                      <a:pt x="27223" y="15385"/>
                    </a:lnTo>
                    <a:lnTo>
                      <a:pt x="27164" y="15996"/>
                    </a:lnTo>
                    <a:lnTo>
                      <a:pt x="27085" y="16626"/>
                    </a:lnTo>
                    <a:lnTo>
                      <a:pt x="26947" y="17237"/>
                    </a:lnTo>
                    <a:lnTo>
                      <a:pt x="26790" y="17867"/>
                    </a:lnTo>
                    <a:lnTo>
                      <a:pt x="26612" y="18478"/>
                    </a:lnTo>
                    <a:lnTo>
                      <a:pt x="26396" y="19089"/>
                    </a:lnTo>
                    <a:lnTo>
                      <a:pt x="26140" y="19699"/>
                    </a:lnTo>
                    <a:lnTo>
                      <a:pt x="25864" y="20290"/>
                    </a:lnTo>
                    <a:lnTo>
                      <a:pt x="25549" y="20861"/>
                    </a:lnTo>
                    <a:lnTo>
                      <a:pt x="25214" y="21413"/>
                    </a:lnTo>
                    <a:lnTo>
                      <a:pt x="24839" y="21945"/>
                    </a:lnTo>
                    <a:lnTo>
                      <a:pt x="24465" y="22457"/>
                    </a:lnTo>
                    <a:lnTo>
                      <a:pt x="24071" y="22930"/>
                    </a:lnTo>
                    <a:lnTo>
                      <a:pt x="23638" y="23383"/>
                    </a:lnTo>
                    <a:lnTo>
                      <a:pt x="23185" y="23836"/>
                    </a:lnTo>
                    <a:lnTo>
                      <a:pt x="22732" y="24250"/>
                    </a:lnTo>
                    <a:lnTo>
                      <a:pt x="22239" y="24624"/>
                    </a:lnTo>
                    <a:lnTo>
                      <a:pt x="21747" y="24998"/>
                    </a:lnTo>
                    <a:lnTo>
                      <a:pt x="21235" y="25333"/>
                    </a:lnTo>
                    <a:lnTo>
                      <a:pt x="20703" y="25648"/>
                    </a:lnTo>
                    <a:lnTo>
                      <a:pt x="20151" y="25924"/>
                    </a:lnTo>
                    <a:lnTo>
                      <a:pt x="19600" y="26180"/>
                    </a:lnTo>
                    <a:lnTo>
                      <a:pt x="19028" y="26416"/>
                    </a:lnTo>
                    <a:lnTo>
                      <a:pt x="18457" y="26613"/>
                    </a:lnTo>
                    <a:lnTo>
                      <a:pt x="17866" y="26791"/>
                    </a:lnTo>
                    <a:lnTo>
                      <a:pt x="17275" y="26948"/>
                    </a:lnTo>
                    <a:lnTo>
                      <a:pt x="16665" y="27066"/>
                    </a:lnTo>
                    <a:lnTo>
                      <a:pt x="16054" y="27165"/>
                    </a:lnTo>
                    <a:lnTo>
                      <a:pt x="15443" y="27224"/>
                    </a:lnTo>
                    <a:lnTo>
                      <a:pt x="14833" y="27244"/>
                    </a:lnTo>
                    <a:lnTo>
                      <a:pt x="14202" y="27263"/>
                    </a:lnTo>
                    <a:lnTo>
                      <a:pt x="13592" y="27224"/>
                    </a:lnTo>
                    <a:lnTo>
                      <a:pt x="12961" y="27165"/>
                    </a:lnTo>
                    <a:lnTo>
                      <a:pt x="12331" y="27066"/>
                    </a:lnTo>
                    <a:lnTo>
                      <a:pt x="11720" y="26948"/>
                    </a:lnTo>
                    <a:lnTo>
                      <a:pt x="11090" y="26791"/>
                    </a:lnTo>
                    <a:lnTo>
                      <a:pt x="10479" y="26613"/>
                    </a:lnTo>
                    <a:lnTo>
                      <a:pt x="9869" y="26397"/>
                    </a:lnTo>
                    <a:lnTo>
                      <a:pt x="9258" y="26141"/>
                    </a:lnTo>
                    <a:lnTo>
                      <a:pt x="8667" y="25845"/>
                    </a:lnTo>
                    <a:lnTo>
                      <a:pt x="8096" y="25550"/>
                    </a:lnTo>
                    <a:lnTo>
                      <a:pt x="7544" y="25215"/>
                    </a:lnTo>
                    <a:lnTo>
                      <a:pt x="7013" y="24840"/>
                    </a:lnTo>
                    <a:lnTo>
                      <a:pt x="6520" y="24466"/>
                    </a:lnTo>
                    <a:lnTo>
                      <a:pt x="6028" y="24053"/>
                    </a:lnTo>
                    <a:lnTo>
                      <a:pt x="5575" y="23639"/>
                    </a:lnTo>
                    <a:lnTo>
                      <a:pt x="5141" y="23186"/>
                    </a:lnTo>
                    <a:lnTo>
                      <a:pt x="4728" y="22733"/>
                    </a:lnTo>
                    <a:lnTo>
                      <a:pt x="4334" y="22240"/>
                    </a:lnTo>
                    <a:lnTo>
                      <a:pt x="3979" y="21748"/>
                    </a:lnTo>
                    <a:lnTo>
                      <a:pt x="3644" y="21236"/>
                    </a:lnTo>
                    <a:lnTo>
                      <a:pt x="3329" y="20704"/>
                    </a:lnTo>
                    <a:lnTo>
                      <a:pt x="3034" y="20152"/>
                    </a:lnTo>
                    <a:lnTo>
                      <a:pt x="2777" y="19601"/>
                    </a:lnTo>
                    <a:lnTo>
                      <a:pt x="2541" y="19030"/>
                    </a:lnTo>
                    <a:lnTo>
                      <a:pt x="2344" y="18458"/>
                    </a:lnTo>
                    <a:lnTo>
                      <a:pt x="2167" y="17867"/>
                    </a:lnTo>
                    <a:lnTo>
                      <a:pt x="2009" y="17276"/>
                    </a:lnTo>
                    <a:lnTo>
                      <a:pt x="1891" y="16666"/>
                    </a:lnTo>
                    <a:lnTo>
                      <a:pt x="1812" y="16055"/>
                    </a:lnTo>
                    <a:lnTo>
                      <a:pt x="1733" y="15444"/>
                    </a:lnTo>
                    <a:lnTo>
                      <a:pt x="1714" y="14834"/>
                    </a:lnTo>
                    <a:lnTo>
                      <a:pt x="1714" y="14203"/>
                    </a:lnTo>
                    <a:lnTo>
                      <a:pt x="1733" y="13593"/>
                    </a:lnTo>
                    <a:lnTo>
                      <a:pt x="1793" y="12962"/>
                    </a:lnTo>
                    <a:lnTo>
                      <a:pt x="1891" y="12332"/>
                    </a:lnTo>
                    <a:lnTo>
                      <a:pt x="2009" y="11721"/>
                    </a:lnTo>
                    <a:lnTo>
                      <a:pt x="2167" y="11091"/>
                    </a:lnTo>
                    <a:lnTo>
                      <a:pt x="2344" y="10480"/>
                    </a:lnTo>
                    <a:lnTo>
                      <a:pt x="2561" y="9870"/>
                    </a:lnTo>
                    <a:lnTo>
                      <a:pt x="2817" y="9259"/>
                    </a:lnTo>
                    <a:lnTo>
                      <a:pt x="3112" y="8668"/>
                    </a:lnTo>
                    <a:lnTo>
                      <a:pt x="3408" y="8097"/>
                    </a:lnTo>
                    <a:lnTo>
                      <a:pt x="3762" y="7545"/>
                    </a:lnTo>
                    <a:lnTo>
                      <a:pt x="4117" y="7014"/>
                    </a:lnTo>
                    <a:lnTo>
                      <a:pt x="4491" y="6521"/>
                    </a:lnTo>
                    <a:lnTo>
                      <a:pt x="4905" y="6029"/>
                    </a:lnTo>
                    <a:lnTo>
                      <a:pt x="5319" y="5576"/>
                    </a:lnTo>
                    <a:lnTo>
                      <a:pt x="5772" y="5142"/>
                    </a:lnTo>
                    <a:lnTo>
                      <a:pt x="6244" y="4729"/>
                    </a:lnTo>
                    <a:lnTo>
                      <a:pt x="6717" y="4335"/>
                    </a:lnTo>
                    <a:lnTo>
                      <a:pt x="7210" y="3980"/>
                    </a:lnTo>
                    <a:lnTo>
                      <a:pt x="7741" y="3625"/>
                    </a:lnTo>
                    <a:lnTo>
                      <a:pt x="8254" y="3330"/>
                    </a:lnTo>
                    <a:lnTo>
                      <a:pt x="8805" y="3035"/>
                    </a:lnTo>
                    <a:lnTo>
                      <a:pt x="9357" y="2778"/>
                    </a:lnTo>
                    <a:lnTo>
                      <a:pt x="9928" y="2542"/>
                    </a:lnTo>
                    <a:lnTo>
                      <a:pt x="10499" y="2345"/>
                    </a:lnTo>
                    <a:lnTo>
                      <a:pt x="11090" y="2168"/>
                    </a:lnTo>
                    <a:lnTo>
                      <a:pt x="11681" y="2010"/>
                    </a:lnTo>
                    <a:lnTo>
                      <a:pt x="12292" y="1892"/>
                    </a:lnTo>
                    <a:lnTo>
                      <a:pt x="12902" y="1813"/>
                    </a:lnTo>
                    <a:lnTo>
                      <a:pt x="13513" y="1734"/>
                    </a:lnTo>
                    <a:lnTo>
                      <a:pt x="14124" y="1715"/>
                    </a:lnTo>
                    <a:close/>
                    <a:moveTo>
                      <a:pt x="14084" y="1"/>
                    </a:moveTo>
                    <a:lnTo>
                      <a:pt x="13375" y="40"/>
                    </a:lnTo>
                    <a:lnTo>
                      <a:pt x="12686" y="99"/>
                    </a:lnTo>
                    <a:lnTo>
                      <a:pt x="11996" y="218"/>
                    </a:lnTo>
                    <a:lnTo>
                      <a:pt x="11307" y="356"/>
                    </a:lnTo>
                    <a:lnTo>
                      <a:pt x="10637" y="513"/>
                    </a:lnTo>
                    <a:lnTo>
                      <a:pt x="9967" y="710"/>
                    </a:lnTo>
                    <a:lnTo>
                      <a:pt x="9317" y="947"/>
                    </a:lnTo>
                    <a:lnTo>
                      <a:pt x="8667" y="1222"/>
                    </a:lnTo>
                    <a:lnTo>
                      <a:pt x="8037" y="1498"/>
                    </a:lnTo>
                    <a:lnTo>
                      <a:pt x="7426" y="1833"/>
                    </a:lnTo>
                    <a:lnTo>
                      <a:pt x="6835" y="2188"/>
                    </a:lnTo>
                    <a:lnTo>
                      <a:pt x="6244" y="2562"/>
                    </a:lnTo>
                    <a:lnTo>
                      <a:pt x="5673" y="2975"/>
                    </a:lnTo>
                    <a:lnTo>
                      <a:pt x="5141" y="3409"/>
                    </a:lnTo>
                    <a:lnTo>
                      <a:pt x="4609" y="3882"/>
                    </a:lnTo>
                    <a:lnTo>
                      <a:pt x="4097" y="4374"/>
                    </a:lnTo>
                    <a:lnTo>
                      <a:pt x="3624" y="4906"/>
                    </a:lnTo>
                    <a:lnTo>
                      <a:pt x="3152" y="5438"/>
                    </a:lnTo>
                    <a:lnTo>
                      <a:pt x="2718" y="6009"/>
                    </a:lnTo>
                    <a:lnTo>
                      <a:pt x="2324" y="6620"/>
                    </a:lnTo>
                    <a:lnTo>
                      <a:pt x="1930" y="7250"/>
                    </a:lnTo>
                    <a:lnTo>
                      <a:pt x="1576" y="7880"/>
                    </a:lnTo>
                    <a:lnTo>
                      <a:pt x="1261" y="8570"/>
                    </a:lnTo>
                    <a:lnTo>
                      <a:pt x="985" y="9259"/>
                    </a:lnTo>
                    <a:lnTo>
                      <a:pt x="729" y="9949"/>
                    </a:lnTo>
                    <a:lnTo>
                      <a:pt x="512" y="10638"/>
                    </a:lnTo>
                    <a:lnTo>
                      <a:pt x="335" y="11347"/>
                    </a:lnTo>
                    <a:lnTo>
                      <a:pt x="197" y="12056"/>
                    </a:lnTo>
                    <a:lnTo>
                      <a:pt x="98" y="12765"/>
                    </a:lnTo>
                    <a:lnTo>
                      <a:pt x="39" y="13475"/>
                    </a:lnTo>
                    <a:lnTo>
                      <a:pt x="0" y="14164"/>
                    </a:lnTo>
                    <a:lnTo>
                      <a:pt x="0" y="14873"/>
                    </a:lnTo>
                    <a:lnTo>
                      <a:pt x="39" y="15582"/>
                    </a:lnTo>
                    <a:lnTo>
                      <a:pt x="98" y="16272"/>
                    </a:lnTo>
                    <a:lnTo>
                      <a:pt x="217" y="16961"/>
                    </a:lnTo>
                    <a:lnTo>
                      <a:pt x="355" y="17651"/>
                    </a:lnTo>
                    <a:lnTo>
                      <a:pt x="512" y="18320"/>
                    </a:lnTo>
                    <a:lnTo>
                      <a:pt x="709" y="18990"/>
                    </a:lnTo>
                    <a:lnTo>
                      <a:pt x="946" y="19640"/>
                    </a:lnTo>
                    <a:lnTo>
                      <a:pt x="1221" y="20290"/>
                    </a:lnTo>
                    <a:lnTo>
                      <a:pt x="1497" y="20921"/>
                    </a:lnTo>
                    <a:lnTo>
                      <a:pt x="1832" y="21531"/>
                    </a:lnTo>
                    <a:lnTo>
                      <a:pt x="2187" y="22142"/>
                    </a:lnTo>
                    <a:lnTo>
                      <a:pt x="2561" y="22713"/>
                    </a:lnTo>
                    <a:lnTo>
                      <a:pt x="2974" y="23284"/>
                    </a:lnTo>
                    <a:lnTo>
                      <a:pt x="3408" y="23836"/>
                    </a:lnTo>
                    <a:lnTo>
                      <a:pt x="3881" y="24348"/>
                    </a:lnTo>
                    <a:lnTo>
                      <a:pt x="4373" y="24860"/>
                    </a:lnTo>
                    <a:lnTo>
                      <a:pt x="4905" y="25353"/>
                    </a:lnTo>
                    <a:lnTo>
                      <a:pt x="5437" y="25806"/>
                    </a:lnTo>
                    <a:lnTo>
                      <a:pt x="6028" y="26239"/>
                    </a:lnTo>
                    <a:lnTo>
                      <a:pt x="6619" y="26653"/>
                    </a:lnTo>
                    <a:lnTo>
                      <a:pt x="7249" y="27027"/>
                    </a:lnTo>
                    <a:lnTo>
                      <a:pt x="7899" y="27382"/>
                    </a:lnTo>
                    <a:lnTo>
                      <a:pt x="8569" y="27697"/>
                    </a:lnTo>
                    <a:lnTo>
                      <a:pt x="9258" y="27992"/>
                    </a:lnTo>
                    <a:lnTo>
                      <a:pt x="9948" y="28229"/>
                    </a:lnTo>
                    <a:lnTo>
                      <a:pt x="10637" y="28445"/>
                    </a:lnTo>
                    <a:lnTo>
                      <a:pt x="11346" y="28623"/>
                    </a:lnTo>
                    <a:lnTo>
                      <a:pt x="12055" y="28760"/>
                    </a:lnTo>
                    <a:lnTo>
                      <a:pt x="12764" y="28859"/>
                    </a:lnTo>
                    <a:lnTo>
                      <a:pt x="13474" y="28938"/>
                    </a:lnTo>
                    <a:lnTo>
                      <a:pt x="14163" y="28957"/>
                    </a:lnTo>
                    <a:lnTo>
                      <a:pt x="14872" y="28957"/>
                    </a:lnTo>
                    <a:lnTo>
                      <a:pt x="15581" y="28918"/>
                    </a:lnTo>
                    <a:lnTo>
                      <a:pt x="16271" y="28859"/>
                    </a:lnTo>
                    <a:lnTo>
                      <a:pt x="16960" y="28760"/>
                    </a:lnTo>
                    <a:lnTo>
                      <a:pt x="17650" y="28623"/>
                    </a:lnTo>
                    <a:lnTo>
                      <a:pt x="18319" y="28445"/>
                    </a:lnTo>
                    <a:lnTo>
                      <a:pt x="18989" y="28248"/>
                    </a:lnTo>
                    <a:lnTo>
                      <a:pt x="19639" y="28012"/>
                    </a:lnTo>
                    <a:lnTo>
                      <a:pt x="20289" y="27756"/>
                    </a:lnTo>
                    <a:lnTo>
                      <a:pt x="20920" y="27460"/>
                    </a:lnTo>
                    <a:lnTo>
                      <a:pt x="21530" y="27125"/>
                    </a:lnTo>
                    <a:lnTo>
                      <a:pt x="22141" y="26771"/>
                    </a:lnTo>
                    <a:lnTo>
                      <a:pt x="22712" y="26397"/>
                    </a:lnTo>
                    <a:lnTo>
                      <a:pt x="23283" y="25983"/>
                    </a:lnTo>
                    <a:lnTo>
                      <a:pt x="23835" y="25550"/>
                    </a:lnTo>
                    <a:lnTo>
                      <a:pt x="24347" y="25077"/>
                    </a:lnTo>
                    <a:lnTo>
                      <a:pt x="24859" y="24584"/>
                    </a:lnTo>
                    <a:lnTo>
                      <a:pt x="25352" y="24072"/>
                    </a:lnTo>
                    <a:lnTo>
                      <a:pt x="25805" y="23521"/>
                    </a:lnTo>
                    <a:lnTo>
                      <a:pt x="26238" y="22949"/>
                    </a:lnTo>
                    <a:lnTo>
                      <a:pt x="26652" y="22339"/>
                    </a:lnTo>
                    <a:lnTo>
                      <a:pt x="27026" y="21728"/>
                    </a:lnTo>
                    <a:lnTo>
                      <a:pt x="27381" y="21078"/>
                    </a:lnTo>
                    <a:lnTo>
                      <a:pt x="27696" y="20408"/>
                    </a:lnTo>
                    <a:lnTo>
                      <a:pt x="27991" y="19719"/>
                    </a:lnTo>
                    <a:lnTo>
                      <a:pt x="28228" y="19010"/>
                    </a:lnTo>
                    <a:lnTo>
                      <a:pt x="28444" y="18320"/>
                    </a:lnTo>
                    <a:lnTo>
                      <a:pt x="28622" y="17611"/>
                    </a:lnTo>
                    <a:lnTo>
                      <a:pt x="28759" y="16902"/>
                    </a:lnTo>
                    <a:lnTo>
                      <a:pt x="28858" y="16213"/>
                    </a:lnTo>
                    <a:lnTo>
                      <a:pt x="28937" y="15504"/>
                    </a:lnTo>
                    <a:lnTo>
                      <a:pt x="28956" y="14794"/>
                    </a:lnTo>
                    <a:lnTo>
                      <a:pt x="28956" y="14085"/>
                    </a:lnTo>
                    <a:lnTo>
                      <a:pt x="28917" y="13376"/>
                    </a:lnTo>
                    <a:lnTo>
                      <a:pt x="28858" y="12687"/>
                    </a:lnTo>
                    <a:lnTo>
                      <a:pt x="28759" y="11997"/>
                    </a:lnTo>
                    <a:lnTo>
                      <a:pt x="28622" y="11308"/>
                    </a:lnTo>
                    <a:lnTo>
                      <a:pt x="28444" y="10638"/>
                    </a:lnTo>
                    <a:lnTo>
                      <a:pt x="28247" y="9968"/>
                    </a:lnTo>
                    <a:lnTo>
                      <a:pt x="28011" y="9318"/>
                    </a:lnTo>
                    <a:lnTo>
                      <a:pt x="27755" y="8668"/>
                    </a:lnTo>
                    <a:lnTo>
                      <a:pt x="27459" y="8038"/>
                    </a:lnTo>
                    <a:lnTo>
                      <a:pt x="27124" y="7427"/>
                    </a:lnTo>
                    <a:lnTo>
                      <a:pt x="26770" y="6836"/>
                    </a:lnTo>
                    <a:lnTo>
                      <a:pt x="26396" y="6245"/>
                    </a:lnTo>
                    <a:lnTo>
                      <a:pt x="25982" y="5674"/>
                    </a:lnTo>
                    <a:lnTo>
                      <a:pt x="25549" y="5142"/>
                    </a:lnTo>
                    <a:lnTo>
                      <a:pt x="25076" y="4610"/>
                    </a:lnTo>
                    <a:lnTo>
                      <a:pt x="24583" y="4098"/>
                    </a:lnTo>
                    <a:lnTo>
                      <a:pt x="24071" y="3625"/>
                    </a:lnTo>
                    <a:lnTo>
                      <a:pt x="23520" y="3153"/>
                    </a:lnTo>
                    <a:lnTo>
                      <a:pt x="22948" y="2719"/>
                    </a:lnTo>
                    <a:lnTo>
                      <a:pt x="22338" y="2325"/>
                    </a:lnTo>
                    <a:lnTo>
                      <a:pt x="21727" y="1931"/>
                    </a:lnTo>
                    <a:lnTo>
                      <a:pt x="21077" y="1577"/>
                    </a:lnTo>
                    <a:lnTo>
                      <a:pt x="20407" y="1262"/>
                    </a:lnTo>
                    <a:lnTo>
                      <a:pt x="19718" y="966"/>
                    </a:lnTo>
                    <a:lnTo>
                      <a:pt x="19009" y="730"/>
                    </a:lnTo>
                    <a:lnTo>
                      <a:pt x="18319" y="513"/>
                    </a:lnTo>
                    <a:lnTo>
                      <a:pt x="17610" y="336"/>
                    </a:lnTo>
                    <a:lnTo>
                      <a:pt x="16901" y="198"/>
                    </a:lnTo>
                    <a:lnTo>
                      <a:pt x="16212" y="99"/>
                    </a:lnTo>
                    <a:lnTo>
                      <a:pt x="15502" y="21"/>
                    </a:lnTo>
                    <a:lnTo>
                      <a:pt x="14793"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20"/>
              <p:cNvSpPr/>
              <p:nvPr/>
            </p:nvSpPr>
            <p:spPr>
              <a:xfrm>
                <a:off x="2506450" y="484825"/>
                <a:ext cx="1115425" cy="701775"/>
              </a:xfrm>
              <a:custGeom>
                <a:avLst/>
                <a:gdLst/>
                <a:ahLst/>
                <a:cxnLst/>
                <a:rect l="l" t="t" r="r" b="b"/>
                <a:pathLst>
                  <a:path w="44617" h="28071" extrusionOk="0">
                    <a:moveTo>
                      <a:pt x="44065" y="1"/>
                    </a:moveTo>
                    <a:lnTo>
                      <a:pt x="43021" y="592"/>
                    </a:lnTo>
                    <a:lnTo>
                      <a:pt x="43100" y="769"/>
                    </a:lnTo>
                    <a:lnTo>
                      <a:pt x="43179" y="946"/>
                    </a:lnTo>
                    <a:lnTo>
                      <a:pt x="43258" y="1124"/>
                    </a:lnTo>
                    <a:lnTo>
                      <a:pt x="43297" y="1321"/>
                    </a:lnTo>
                    <a:lnTo>
                      <a:pt x="43356" y="1518"/>
                    </a:lnTo>
                    <a:lnTo>
                      <a:pt x="43376" y="1734"/>
                    </a:lnTo>
                    <a:lnTo>
                      <a:pt x="43396" y="1951"/>
                    </a:lnTo>
                    <a:lnTo>
                      <a:pt x="43396" y="2168"/>
                    </a:lnTo>
                    <a:lnTo>
                      <a:pt x="43396" y="2562"/>
                    </a:lnTo>
                    <a:lnTo>
                      <a:pt x="43336" y="2975"/>
                    </a:lnTo>
                    <a:lnTo>
                      <a:pt x="43238" y="3428"/>
                    </a:lnTo>
                    <a:lnTo>
                      <a:pt x="43100" y="3881"/>
                    </a:lnTo>
                    <a:lnTo>
                      <a:pt x="42962" y="4295"/>
                    </a:lnTo>
                    <a:lnTo>
                      <a:pt x="42785" y="4728"/>
                    </a:lnTo>
                    <a:lnTo>
                      <a:pt x="42588" y="5181"/>
                    </a:lnTo>
                    <a:lnTo>
                      <a:pt x="42351" y="5635"/>
                    </a:lnTo>
                    <a:lnTo>
                      <a:pt x="42095" y="6088"/>
                    </a:lnTo>
                    <a:lnTo>
                      <a:pt x="41800" y="6560"/>
                    </a:lnTo>
                    <a:lnTo>
                      <a:pt x="41485" y="7053"/>
                    </a:lnTo>
                    <a:lnTo>
                      <a:pt x="41150" y="7545"/>
                    </a:lnTo>
                    <a:lnTo>
                      <a:pt x="40598" y="8294"/>
                    </a:lnTo>
                    <a:lnTo>
                      <a:pt x="39968" y="9042"/>
                    </a:lnTo>
                    <a:lnTo>
                      <a:pt x="39298" y="9830"/>
                    </a:lnTo>
                    <a:lnTo>
                      <a:pt x="38569" y="10598"/>
                    </a:lnTo>
                    <a:lnTo>
                      <a:pt x="37801" y="11406"/>
                    </a:lnTo>
                    <a:lnTo>
                      <a:pt x="36974" y="12194"/>
                    </a:lnTo>
                    <a:lnTo>
                      <a:pt x="36087" y="13002"/>
                    </a:lnTo>
                    <a:lnTo>
                      <a:pt x="35162" y="13790"/>
                    </a:lnTo>
                    <a:lnTo>
                      <a:pt x="34196" y="14597"/>
                    </a:lnTo>
                    <a:lnTo>
                      <a:pt x="33172" y="15385"/>
                    </a:lnTo>
                    <a:lnTo>
                      <a:pt x="32108" y="16173"/>
                    </a:lnTo>
                    <a:lnTo>
                      <a:pt x="31005" y="16961"/>
                    </a:lnTo>
                    <a:lnTo>
                      <a:pt x="29883" y="17749"/>
                    </a:lnTo>
                    <a:lnTo>
                      <a:pt x="28701" y="18497"/>
                    </a:lnTo>
                    <a:lnTo>
                      <a:pt x="27479" y="19266"/>
                    </a:lnTo>
                    <a:lnTo>
                      <a:pt x="26238" y="19995"/>
                    </a:lnTo>
                    <a:lnTo>
                      <a:pt x="24879" y="20763"/>
                    </a:lnTo>
                    <a:lnTo>
                      <a:pt x="23500" y="21492"/>
                    </a:lnTo>
                    <a:lnTo>
                      <a:pt x="22141" y="22181"/>
                    </a:lnTo>
                    <a:lnTo>
                      <a:pt x="20762" y="22831"/>
                    </a:lnTo>
                    <a:lnTo>
                      <a:pt x="19403" y="23442"/>
                    </a:lnTo>
                    <a:lnTo>
                      <a:pt x="18044" y="24013"/>
                    </a:lnTo>
                    <a:lnTo>
                      <a:pt x="16704" y="24545"/>
                    </a:lnTo>
                    <a:lnTo>
                      <a:pt x="15404" y="25018"/>
                    </a:lnTo>
                    <a:lnTo>
                      <a:pt x="14104" y="25431"/>
                    </a:lnTo>
                    <a:lnTo>
                      <a:pt x="12844" y="25806"/>
                    </a:lnTo>
                    <a:lnTo>
                      <a:pt x="11622" y="26121"/>
                    </a:lnTo>
                    <a:lnTo>
                      <a:pt x="10440" y="26396"/>
                    </a:lnTo>
                    <a:lnTo>
                      <a:pt x="9869" y="26495"/>
                    </a:lnTo>
                    <a:lnTo>
                      <a:pt x="9298" y="26593"/>
                    </a:lnTo>
                    <a:lnTo>
                      <a:pt x="8746" y="26692"/>
                    </a:lnTo>
                    <a:lnTo>
                      <a:pt x="8195" y="26751"/>
                    </a:lnTo>
                    <a:lnTo>
                      <a:pt x="7683" y="26810"/>
                    </a:lnTo>
                    <a:lnTo>
                      <a:pt x="7170" y="26850"/>
                    </a:lnTo>
                    <a:lnTo>
                      <a:pt x="6678" y="26869"/>
                    </a:lnTo>
                    <a:lnTo>
                      <a:pt x="5713" y="26869"/>
                    </a:lnTo>
                    <a:lnTo>
                      <a:pt x="5260" y="26850"/>
                    </a:lnTo>
                    <a:lnTo>
                      <a:pt x="4807" y="26790"/>
                    </a:lnTo>
                    <a:lnTo>
                      <a:pt x="4393" y="26751"/>
                    </a:lnTo>
                    <a:lnTo>
                      <a:pt x="3999" y="26672"/>
                    </a:lnTo>
                    <a:lnTo>
                      <a:pt x="3605" y="26574"/>
                    </a:lnTo>
                    <a:lnTo>
                      <a:pt x="3251" y="26475"/>
                    </a:lnTo>
                    <a:lnTo>
                      <a:pt x="2916" y="26357"/>
                    </a:lnTo>
                    <a:lnTo>
                      <a:pt x="2601" y="26219"/>
                    </a:lnTo>
                    <a:lnTo>
                      <a:pt x="2325" y="26062"/>
                    </a:lnTo>
                    <a:lnTo>
                      <a:pt x="2049" y="25884"/>
                    </a:lnTo>
                    <a:lnTo>
                      <a:pt x="1813" y="25707"/>
                    </a:lnTo>
                    <a:lnTo>
                      <a:pt x="1576" y="25510"/>
                    </a:lnTo>
                    <a:lnTo>
                      <a:pt x="1379" y="25293"/>
                    </a:lnTo>
                    <a:lnTo>
                      <a:pt x="1202" y="25077"/>
                    </a:lnTo>
                    <a:lnTo>
                      <a:pt x="1044" y="24821"/>
                    </a:lnTo>
                    <a:lnTo>
                      <a:pt x="0" y="25431"/>
                    </a:lnTo>
                    <a:lnTo>
                      <a:pt x="217" y="25766"/>
                    </a:lnTo>
                    <a:lnTo>
                      <a:pt x="473" y="26081"/>
                    </a:lnTo>
                    <a:lnTo>
                      <a:pt x="749" y="26377"/>
                    </a:lnTo>
                    <a:lnTo>
                      <a:pt x="1044" y="26653"/>
                    </a:lnTo>
                    <a:lnTo>
                      <a:pt x="1281" y="26830"/>
                    </a:lnTo>
                    <a:lnTo>
                      <a:pt x="1537" y="27007"/>
                    </a:lnTo>
                    <a:lnTo>
                      <a:pt x="1813" y="27165"/>
                    </a:lnTo>
                    <a:lnTo>
                      <a:pt x="2088" y="27303"/>
                    </a:lnTo>
                    <a:lnTo>
                      <a:pt x="2384" y="27421"/>
                    </a:lnTo>
                    <a:lnTo>
                      <a:pt x="2679" y="27539"/>
                    </a:lnTo>
                    <a:lnTo>
                      <a:pt x="2994" y="27657"/>
                    </a:lnTo>
                    <a:lnTo>
                      <a:pt x="3310" y="27736"/>
                    </a:lnTo>
                    <a:lnTo>
                      <a:pt x="3625" y="27815"/>
                    </a:lnTo>
                    <a:lnTo>
                      <a:pt x="3979" y="27894"/>
                    </a:lnTo>
                    <a:lnTo>
                      <a:pt x="4314" y="27953"/>
                    </a:lnTo>
                    <a:lnTo>
                      <a:pt x="4669" y="27992"/>
                    </a:lnTo>
                    <a:lnTo>
                      <a:pt x="5417" y="28051"/>
                    </a:lnTo>
                    <a:lnTo>
                      <a:pt x="6186" y="28071"/>
                    </a:lnTo>
                    <a:lnTo>
                      <a:pt x="6717" y="28071"/>
                    </a:lnTo>
                    <a:lnTo>
                      <a:pt x="7249" y="28051"/>
                    </a:lnTo>
                    <a:lnTo>
                      <a:pt x="7781" y="28012"/>
                    </a:lnTo>
                    <a:lnTo>
                      <a:pt x="8333" y="27953"/>
                    </a:lnTo>
                    <a:lnTo>
                      <a:pt x="8904" y="27874"/>
                    </a:lnTo>
                    <a:lnTo>
                      <a:pt x="9495" y="27795"/>
                    </a:lnTo>
                    <a:lnTo>
                      <a:pt x="10086" y="27697"/>
                    </a:lnTo>
                    <a:lnTo>
                      <a:pt x="10677" y="27578"/>
                    </a:lnTo>
                    <a:lnTo>
                      <a:pt x="11603" y="27362"/>
                    </a:lnTo>
                    <a:lnTo>
                      <a:pt x="12528" y="27145"/>
                    </a:lnTo>
                    <a:lnTo>
                      <a:pt x="13494" y="26869"/>
                    </a:lnTo>
                    <a:lnTo>
                      <a:pt x="14459" y="26574"/>
                    </a:lnTo>
                    <a:lnTo>
                      <a:pt x="15463" y="26259"/>
                    </a:lnTo>
                    <a:lnTo>
                      <a:pt x="16468" y="25904"/>
                    </a:lnTo>
                    <a:lnTo>
                      <a:pt x="17473" y="25530"/>
                    </a:lnTo>
                    <a:lnTo>
                      <a:pt x="18497" y="25136"/>
                    </a:lnTo>
                    <a:lnTo>
                      <a:pt x="19541" y="24702"/>
                    </a:lnTo>
                    <a:lnTo>
                      <a:pt x="20565" y="24249"/>
                    </a:lnTo>
                    <a:lnTo>
                      <a:pt x="21609" y="23777"/>
                    </a:lnTo>
                    <a:lnTo>
                      <a:pt x="22653" y="23264"/>
                    </a:lnTo>
                    <a:lnTo>
                      <a:pt x="23717" y="22752"/>
                    </a:lnTo>
                    <a:lnTo>
                      <a:pt x="24761" y="22201"/>
                    </a:lnTo>
                    <a:lnTo>
                      <a:pt x="25805" y="21630"/>
                    </a:lnTo>
                    <a:lnTo>
                      <a:pt x="26849" y="21039"/>
                    </a:lnTo>
                    <a:lnTo>
                      <a:pt x="27814" y="20467"/>
                    </a:lnTo>
                    <a:lnTo>
                      <a:pt x="28760" y="19896"/>
                    </a:lnTo>
                    <a:lnTo>
                      <a:pt x="29686" y="19305"/>
                    </a:lnTo>
                    <a:lnTo>
                      <a:pt x="30592" y="18714"/>
                    </a:lnTo>
                    <a:lnTo>
                      <a:pt x="31478" y="18104"/>
                    </a:lnTo>
                    <a:lnTo>
                      <a:pt x="32345" y="17493"/>
                    </a:lnTo>
                    <a:lnTo>
                      <a:pt x="33192" y="16882"/>
                    </a:lnTo>
                    <a:lnTo>
                      <a:pt x="33999" y="16272"/>
                    </a:lnTo>
                    <a:lnTo>
                      <a:pt x="34787" y="15641"/>
                    </a:lnTo>
                    <a:lnTo>
                      <a:pt x="35556" y="15031"/>
                    </a:lnTo>
                    <a:lnTo>
                      <a:pt x="36304" y="14400"/>
                    </a:lnTo>
                    <a:lnTo>
                      <a:pt x="37013" y="13770"/>
                    </a:lnTo>
                    <a:lnTo>
                      <a:pt x="37703" y="13159"/>
                    </a:lnTo>
                    <a:lnTo>
                      <a:pt x="38372" y="12529"/>
                    </a:lnTo>
                    <a:lnTo>
                      <a:pt x="39003" y="11899"/>
                    </a:lnTo>
                    <a:lnTo>
                      <a:pt x="39594" y="11288"/>
                    </a:lnTo>
                    <a:lnTo>
                      <a:pt x="40165" y="10658"/>
                    </a:lnTo>
                    <a:lnTo>
                      <a:pt x="40697" y="10047"/>
                    </a:lnTo>
                    <a:lnTo>
                      <a:pt x="41209" y="9436"/>
                    </a:lnTo>
                    <a:lnTo>
                      <a:pt x="41682" y="8845"/>
                    </a:lnTo>
                    <a:lnTo>
                      <a:pt x="42135" y="8235"/>
                    </a:lnTo>
                    <a:lnTo>
                      <a:pt x="42548" y="7644"/>
                    </a:lnTo>
                    <a:lnTo>
                      <a:pt x="42923" y="7053"/>
                    </a:lnTo>
                    <a:lnTo>
                      <a:pt x="43258" y="6482"/>
                    </a:lnTo>
                    <a:lnTo>
                      <a:pt x="43573" y="5910"/>
                    </a:lnTo>
                    <a:lnTo>
                      <a:pt x="43829" y="5339"/>
                    </a:lnTo>
                    <a:lnTo>
                      <a:pt x="44065" y="4788"/>
                    </a:lnTo>
                    <a:lnTo>
                      <a:pt x="44262" y="4256"/>
                    </a:lnTo>
                    <a:lnTo>
                      <a:pt x="44400" y="3724"/>
                    </a:lnTo>
                    <a:lnTo>
                      <a:pt x="44518" y="3192"/>
                    </a:lnTo>
                    <a:lnTo>
                      <a:pt x="44577" y="2680"/>
                    </a:lnTo>
                    <a:lnTo>
                      <a:pt x="44617" y="2168"/>
                    </a:lnTo>
                    <a:lnTo>
                      <a:pt x="44597" y="1872"/>
                    </a:lnTo>
                    <a:lnTo>
                      <a:pt x="44577" y="1596"/>
                    </a:lnTo>
                    <a:lnTo>
                      <a:pt x="44538" y="1301"/>
                    </a:lnTo>
                    <a:lnTo>
                      <a:pt x="44479" y="1025"/>
                    </a:lnTo>
                    <a:lnTo>
                      <a:pt x="44400" y="769"/>
                    </a:lnTo>
                    <a:lnTo>
                      <a:pt x="44302" y="493"/>
                    </a:lnTo>
                    <a:lnTo>
                      <a:pt x="44183" y="237"/>
                    </a:lnTo>
                    <a:lnTo>
                      <a:pt x="4406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20"/>
              <p:cNvSpPr/>
              <p:nvPr/>
            </p:nvSpPr>
            <p:spPr>
              <a:xfrm>
                <a:off x="2439975" y="637975"/>
                <a:ext cx="1231650" cy="450150"/>
              </a:xfrm>
              <a:custGeom>
                <a:avLst/>
                <a:gdLst/>
                <a:ahLst/>
                <a:cxnLst/>
                <a:rect l="l" t="t" r="r" b="b"/>
                <a:pathLst>
                  <a:path w="49266" h="18006" extrusionOk="0">
                    <a:moveTo>
                      <a:pt x="118" y="1"/>
                    </a:moveTo>
                    <a:lnTo>
                      <a:pt x="79" y="218"/>
                    </a:lnTo>
                    <a:lnTo>
                      <a:pt x="39" y="454"/>
                    </a:lnTo>
                    <a:lnTo>
                      <a:pt x="20" y="671"/>
                    </a:lnTo>
                    <a:lnTo>
                      <a:pt x="0" y="887"/>
                    </a:lnTo>
                    <a:lnTo>
                      <a:pt x="20" y="1143"/>
                    </a:lnTo>
                    <a:lnTo>
                      <a:pt x="39" y="1400"/>
                    </a:lnTo>
                    <a:lnTo>
                      <a:pt x="79" y="1675"/>
                    </a:lnTo>
                    <a:lnTo>
                      <a:pt x="138" y="1931"/>
                    </a:lnTo>
                    <a:lnTo>
                      <a:pt x="217" y="2187"/>
                    </a:lnTo>
                    <a:lnTo>
                      <a:pt x="296" y="2444"/>
                    </a:lnTo>
                    <a:lnTo>
                      <a:pt x="414" y="2700"/>
                    </a:lnTo>
                    <a:lnTo>
                      <a:pt x="532" y="2956"/>
                    </a:lnTo>
                    <a:lnTo>
                      <a:pt x="768" y="3409"/>
                    </a:lnTo>
                    <a:lnTo>
                      <a:pt x="1044" y="3862"/>
                    </a:lnTo>
                    <a:lnTo>
                      <a:pt x="1359" y="4315"/>
                    </a:lnTo>
                    <a:lnTo>
                      <a:pt x="1694" y="4768"/>
                    </a:lnTo>
                    <a:lnTo>
                      <a:pt x="2029" y="5162"/>
                    </a:lnTo>
                    <a:lnTo>
                      <a:pt x="2403" y="5556"/>
                    </a:lnTo>
                    <a:lnTo>
                      <a:pt x="2797" y="5950"/>
                    </a:lnTo>
                    <a:lnTo>
                      <a:pt x="3211" y="6344"/>
                    </a:lnTo>
                    <a:lnTo>
                      <a:pt x="3644" y="6757"/>
                    </a:lnTo>
                    <a:lnTo>
                      <a:pt x="4097" y="7151"/>
                    </a:lnTo>
                    <a:lnTo>
                      <a:pt x="4590" y="7545"/>
                    </a:lnTo>
                    <a:lnTo>
                      <a:pt x="5102" y="7939"/>
                    </a:lnTo>
                    <a:lnTo>
                      <a:pt x="5890" y="8511"/>
                    </a:lnTo>
                    <a:lnTo>
                      <a:pt x="6737" y="9102"/>
                    </a:lnTo>
                    <a:lnTo>
                      <a:pt x="7623" y="9673"/>
                    </a:lnTo>
                    <a:lnTo>
                      <a:pt x="8569" y="10244"/>
                    </a:lnTo>
                    <a:lnTo>
                      <a:pt x="9534" y="10796"/>
                    </a:lnTo>
                    <a:lnTo>
                      <a:pt x="10558" y="11347"/>
                    </a:lnTo>
                    <a:lnTo>
                      <a:pt x="11602" y="11879"/>
                    </a:lnTo>
                    <a:lnTo>
                      <a:pt x="12666" y="12411"/>
                    </a:lnTo>
                    <a:lnTo>
                      <a:pt x="13789" y="12903"/>
                    </a:lnTo>
                    <a:lnTo>
                      <a:pt x="14912" y="13396"/>
                    </a:lnTo>
                    <a:lnTo>
                      <a:pt x="16074" y="13869"/>
                    </a:lnTo>
                    <a:lnTo>
                      <a:pt x="17275" y="14322"/>
                    </a:lnTo>
                    <a:lnTo>
                      <a:pt x="18477" y="14735"/>
                    </a:lnTo>
                    <a:lnTo>
                      <a:pt x="19698" y="15149"/>
                    </a:lnTo>
                    <a:lnTo>
                      <a:pt x="20939" y="15523"/>
                    </a:lnTo>
                    <a:lnTo>
                      <a:pt x="22200" y="15878"/>
                    </a:lnTo>
                    <a:lnTo>
                      <a:pt x="23205" y="16134"/>
                    </a:lnTo>
                    <a:lnTo>
                      <a:pt x="24209" y="16370"/>
                    </a:lnTo>
                    <a:lnTo>
                      <a:pt x="25194" y="16607"/>
                    </a:lnTo>
                    <a:lnTo>
                      <a:pt x="26179" y="16823"/>
                    </a:lnTo>
                    <a:lnTo>
                      <a:pt x="27144" y="17001"/>
                    </a:lnTo>
                    <a:lnTo>
                      <a:pt x="28109" y="17178"/>
                    </a:lnTo>
                    <a:lnTo>
                      <a:pt x="29075" y="17335"/>
                    </a:lnTo>
                    <a:lnTo>
                      <a:pt x="30020" y="17473"/>
                    </a:lnTo>
                    <a:lnTo>
                      <a:pt x="30946" y="17611"/>
                    </a:lnTo>
                    <a:lnTo>
                      <a:pt x="31852" y="17710"/>
                    </a:lnTo>
                    <a:lnTo>
                      <a:pt x="32758" y="17808"/>
                    </a:lnTo>
                    <a:lnTo>
                      <a:pt x="33645" y="17887"/>
                    </a:lnTo>
                    <a:lnTo>
                      <a:pt x="34531" y="17946"/>
                    </a:lnTo>
                    <a:lnTo>
                      <a:pt x="35378" y="17985"/>
                    </a:lnTo>
                    <a:lnTo>
                      <a:pt x="36225" y="18005"/>
                    </a:lnTo>
                    <a:lnTo>
                      <a:pt x="37033" y="18005"/>
                    </a:lnTo>
                    <a:lnTo>
                      <a:pt x="38234" y="17985"/>
                    </a:lnTo>
                    <a:lnTo>
                      <a:pt x="39377" y="17946"/>
                    </a:lnTo>
                    <a:lnTo>
                      <a:pt x="40460" y="17848"/>
                    </a:lnTo>
                    <a:lnTo>
                      <a:pt x="41504" y="17729"/>
                    </a:lnTo>
                    <a:lnTo>
                      <a:pt x="42253" y="17611"/>
                    </a:lnTo>
                    <a:lnTo>
                      <a:pt x="42982" y="17473"/>
                    </a:lnTo>
                    <a:lnTo>
                      <a:pt x="43671" y="17296"/>
                    </a:lnTo>
                    <a:lnTo>
                      <a:pt x="44321" y="17119"/>
                    </a:lnTo>
                    <a:lnTo>
                      <a:pt x="44794" y="16981"/>
                    </a:lnTo>
                    <a:lnTo>
                      <a:pt x="45247" y="16823"/>
                    </a:lnTo>
                    <a:lnTo>
                      <a:pt x="45680" y="16646"/>
                    </a:lnTo>
                    <a:lnTo>
                      <a:pt x="46094" y="16469"/>
                    </a:lnTo>
                    <a:lnTo>
                      <a:pt x="46488" y="16252"/>
                    </a:lnTo>
                    <a:lnTo>
                      <a:pt x="46862" y="16055"/>
                    </a:lnTo>
                    <a:lnTo>
                      <a:pt x="47217" y="15819"/>
                    </a:lnTo>
                    <a:lnTo>
                      <a:pt x="47552" y="15582"/>
                    </a:lnTo>
                    <a:lnTo>
                      <a:pt x="47847" y="15346"/>
                    </a:lnTo>
                    <a:lnTo>
                      <a:pt x="48143" y="15070"/>
                    </a:lnTo>
                    <a:lnTo>
                      <a:pt x="48399" y="14794"/>
                    </a:lnTo>
                    <a:lnTo>
                      <a:pt x="48615" y="14499"/>
                    </a:lnTo>
                    <a:lnTo>
                      <a:pt x="48832" y="14184"/>
                    </a:lnTo>
                    <a:lnTo>
                      <a:pt x="49009" y="13849"/>
                    </a:lnTo>
                    <a:lnTo>
                      <a:pt x="49147" y="13514"/>
                    </a:lnTo>
                    <a:lnTo>
                      <a:pt x="49265" y="13159"/>
                    </a:lnTo>
                    <a:lnTo>
                      <a:pt x="48103" y="12864"/>
                    </a:lnTo>
                    <a:lnTo>
                      <a:pt x="48024" y="13081"/>
                    </a:lnTo>
                    <a:lnTo>
                      <a:pt x="47946" y="13278"/>
                    </a:lnTo>
                    <a:lnTo>
                      <a:pt x="47827" y="13494"/>
                    </a:lnTo>
                    <a:lnTo>
                      <a:pt x="47709" y="13691"/>
                    </a:lnTo>
                    <a:lnTo>
                      <a:pt x="47591" y="13869"/>
                    </a:lnTo>
                    <a:lnTo>
                      <a:pt x="47453" y="14026"/>
                    </a:lnTo>
                    <a:lnTo>
                      <a:pt x="47295" y="14203"/>
                    </a:lnTo>
                    <a:lnTo>
                      <a:pt x="47138" y="14361"/>
                    </a:lnTo>
                    <a:lnTo>
                      <a:pt x="46941" y="14519"/>
                    </a:lnTo>
                    <a:lnTo>
                      <a:pt x="46744" y="14676"/>
                    </a:lnTo>
                    <a:lnTo>
                      <a:pt x="46547" y="14834"/>
                    </a:lnTo>
                    <a:lnTo>
                      <a:pt x="46311" y="14972"/>
                    </a:lnTo>
                    <a:lnTo>
                      <a:pt x="45936" y="15188"/>
                    </a:lnTo>
                    <a:lnTo>
                      <a:pt x="45542" y="15385"/>
                    </a:lnTo>
                    <a:lnTo>
                      <a:pt x="45109" y="15582"/>
                    </a:lnTo>
                    <a:lnTo>
                      <a:pt x="44656" y="15760"/>
                    </a:lnTo>
                    <a:lnTo>
                      <a:pt x="44163" y="15917"/>
                    </a:lnTo>
                    <a:lnTo>
                      <a:pt x="43632" y="16075"/>
                    </a:lnTo>
                    <a:lnTo>
                      <a:pt x="43080" y="16213"/>
                    </a:lnTo>
                    <a:lnTo>
                      <a:pt x="42509" y="16331"/>
                    </a:lnTo>
                    <a:lnTo>
                      <a:pt x="41898" y="16449"/>
                    </a:lnTo>
                    <a:lnTo>
                      <a:pt x="41288" y="16528"/>
                    </a:lnTo>
                    <a:lnTo>
                      <a:pt x="40637" y="16626"/>
                    </a:lnTo>
                    <a:lnTo>
                      <a:pt x="39948" y="16685"/>
                    </a:lnTo>
                    <a:lnTo>
                      <a:pt x="39259" y="16744"/>
                    </a:lnTo>
                    <a:lnTo>
                      <a:pt x="38530" y="16784"/>
                    </a:lnTo>
                    <a:lnTo>
                      <a:pt x="37801" y="16804"/>
                    </a:lnTo>
                    <a:lnTo>
                      <a:pt x="36245" y="16804"/>
                    </a:lnTo>
                    <a:lnTo>
                      <a:pt x="35417" y="16764"/>
                    </a:lnTo>
                    <a:lnTo>
                      <a:pt x="34590" y="16725"/>
                    </a:lnTo>
                    <a:lnTo>
                      <a:pt x="33743" y="16685"/>
                    </a:lnTo>
                    <a:lnTo>
                      <a:pt x="32876" y="16607"/>
                    </a:lnTo>
                    <a:lnTo>
                      <a:pt x="31990" y="16508"/>
                    </a:lnTo>
                    <a:lnTo>
                      <a:pt x="31084" y="16410"/>
                    </a:lnTo>
                    <a:lnTo>
                      <a:pt x="30178" y="16291"/>
                    </a:lnTo>
                    <a:lnTo>
                      <a:pt x="29252" y="16154"/>
                    </a:lnTo>
                    <a:lnTo>
                      <a:pt x="28326" y="15996"/>
                    </a:lnTo>
                    <a:lnTo>
                      <a:pt x="27381" y="15819"/>
                    </a:lnTo>
                    <a:lnTo>
                      <a:pt x="26415" y="15641"/>
                    </a:lnTo>
                    <a:lnTo>
                      <a:pt x="25450" y="15425"/>
                    </a:lnTo>
                    <a:lnTo>
                      <a:pt x="24485" y="15208"/>
                    </a:lnTo>
                    <a:lnTo>
                      <a:pt x="23500" y="14972"/>
                    </a:lnTo>
                    <a:lnTo>
                      <a:pt x="22515" y="14716"/>
                    </a:lnTo>
                    <a:lnTo>
                      <a:pt x="21432" y="14420"/>
                    </a:lnTo>
                    <a:lnTo>
                      <a:pt x="20388" y="14085"/>
                    </a:lnTo>
                    <a:lnTo>
                      <a:pt x="19324" y="13750"/>
                    </a:lnTo>
                    <a:lnTo>
                      <a:pt x="18300" y="13396"/>
                    </a:lnTo>
                    <a:lnTo>
                      <a:pt x="17275" y="13022"/>
                    </a:lnTo>
                    <a:lnTo>
                      <a:pt x="16271" y="12647"/>
                    </a:lnTo>
                    <a:lnTo>
                      <a:pt x="15266" y="12234"/>
                    </a:lnTo>
                    <a:lnTo>
                      <a:pt x="14301" y="11820"/>
                    </a:lnTo>
                    <a:lnTo>
                      <a:pt x="12902" y="11170"/>
                    </a:lnTo>
                    <a:lnTo>
                      <a:pt x="11543" y="10500"/>
                    </a:lnTo>
                    <a:lnTo>
                      <a:pt x="10243" y="9811"/>
                    </a:lnTo>
                    <a:lnTo>
                      <a:pt x="9002" y="9102"/>
                    </a:lnTo>
                    <a:lnTo>
                      <a:pt x="8116" y="8570"/>
                    </a:lnTo>
                    <a:lnTo>
                      <a:pt x="7288" y="8018"/>
                    </a:lnTo>
                    <a:lnTo>
                      <a:pt x="6481" y="7467"/>
                    </a:lnTo>
                    <a:lnTo>
                      <a:pt x="5732" y="6915"/>
                    </a:lnTo>
                    <a:lnTo>
                      <a:pt x="5043" y="6364"/>
                    </a:lnTo>
                    <a:lnTo>
                      <a:pt x="4393" y="5812"/>
                    </a:lnTo>
                    <a:lnTo>
                      <a:pt x="3802" y="5260"/>
                    </a:lnTo>
                    <a:lnTo>
                      <a:pt x="3270" y="4709"/>
                    </a:lnTo>
                    <a:lnTo>
                      <a:pt x="2778" y="4177"/>
                    </a:lnTo>
                    <a:lnTo>
                      <a:pt x="2364" y="3665"/>
                    </a:lnTo>
                    <a:lnTo>
                      <a:pt x="2009" y="3153"/>
                    </a:lnTo>
                    <a:lnTo>
                      <a:pt x="1852" y="2897"/>
                    </a:lnTo>
                    <a:lnTo>
                      <a:pt x="1714" y="2641"/>
                    </a:lnTo>
                    <a:lnTo>
                      <a:pt x="1596" y="2404"/>
                    </a:lnTo>
                    <a:lnTo>
                      <a:pt x="1497" y="2168"/>
                    </a:lnTo>
                    <a:lnTo>
                      <a:pt x="1399" y="1951"/>
                    </a:lnTo>
                    <a:lnTo>
                      <a:pt x="1340" y="1715"/>
                    </a:lnTo>
                    <a:lnTo>
                      <a:pt x="1280" y="1498"/>
                    </a:lnTo>
                    <a:lnTo>
                      <a:pt x="1241" y="1301"/>
                    </a:lnTo>
                    <a:lnTo>
                      <a:pt x="1221" y="1084"/>
                    </a:lnTo>
                    <a:lnTo>
                      <a:pt x="1221" y="887"/>
                    </a:lnTo>
                    <a:lnTo>
                      <a:pt x="1221" y="592"/>
                    </a:lnTo>
                    <a:lnTo>
                      <a:pt x="1280" y="316"/>
                    </a:lnTo>
                    <a:lnTo>
                      <a:pt x="11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20"/>
              <p:cNvSpPr/>
              <p:nvPr/>
            </p:nvSpPr>
            <p:spPr>
              <a:xfrm>
                <a:off x="2675350" y="251900"/>
                <a:ext cx="699800" cy="1114950"/>
              </a:xfrm>
              <a:custGeom>
                <a:avLst/>
                <a:gdLst/>
                <a:ahLst/>
                <a:cxnLst/>
                <a:rect l="l" t="t" r="r" b="b"/>
                <a:pathLst>
                  <a:path w="27992" h="44598" extrusionOk="0">
                    <a:moveTo>
                      <a:pt x="2562" y="1"/>
                    </a:moveTo>
                    <a:lnTo>
                      <a:pt x="2227" y="217"/>
                    </a:lnTo>
                    <a:lnTo>
                      <a:pt x="1931" y="454"/>
                    </a:lnTo>
                    <a:lnTo>
                      <a:pt x="1655" y="729"/>
                    </a:lnTo>
                    <a:lnTo>
                      <a:pt x="1399" y="1025"/>
                    </a:lnTo>
                    <a:lnTo>
                      <a:pt x="1222" y="1261"/>
                    </a:lnTo>
                    <a:lnTo>
                      <a:pt x="1045" y="1517"/>
                    </a:lnTo>
                    <a:lnTo>
                      <a:pt x="907" y="1773"/>
                    </a:lnTo>
                    <a:lnTo>
                      <a:pt x="769" y="2049"/>
                    </a:lnTo>
                    <a:lnTo>
                      <a:pt x="631" y="2345"/>
                    </a:lnTo>
                    <a:lnTo>
                      <a:pt x="533" y="2640"/>
                    </a:lnTo>
                    <a:lnTo>
                      <a:pt x="414" y="2955"/>
                    </a:lnTo>
                    <a:lnTo>
                      <a:pt x="336" y="3270"/>
                    </a:lnTo>
                    <a:lnTo>
                      <a:pt x="257" y="3605"/>
                    </a:lnTo>
                    <a:lnTo>
                      <a:pt x="178" y="3940"/>
                    </a:lnTo>
                    <a:lnTo>
                      <a:pt x="139" y="4295"/>
                    </a:lnTo>
                    <a:lnTo>
                      <a:pt x="80" y="4669"/>
                    </a:lnTo>
                    <a:lnTo>
                      <a:pt x="21" y="5418"/>
                    </a:lnTo>
                    <a:lnTo>
                      <a:pt x="1" y="6206"/>
                    </a:lnTo>
                    <a:lnTo>
                      <a:pt x="21" y="6698"/>
                    </a:lnTo>
                    <a:lnTo>
                      <a:pt x="40" y="7230"/>
                    </a:lnTo>
                    <a:lnTo>
                      <a:pt x="80" y="7742"/>
                    </a:lnTo>
                    <a:lnTo>
                      <a:pt x="119" y="8294"/>
                    </a:lnTo>
                    <a:lnTo>
                      <a:pt x="178" y="8845"/>
                    </a:lnTo>
                    <a:lnTo>
                      <a:pt x="257" y="9397"/>
                    </a:lnTo>
                    <a:lnTo>
                      <a:pt x="454" y="10559"/>
                    </a:lnTo>
                    <a:lnTo>
                      <a:pt x="651" y="11445"/>
                    </a:lnTo>
                    <a:lnTo>
                      <a:pt x="868" y="12371"/>
                    </a:lnTo>
                    <a:lnTo>
                      <a:pt x="1104" y="13317"/>
                    </a:lnTo>
                    <a:lnTo>
                      <a:pt x="1380" y="14282"/>
                    </a:lnTo>
                    <a:lnTo>
                      <a:pt x="1695" y="15247"/>
                    </a:lnTo>
                    <a:lnTo>
                      <a:pt x="2030" y="16252"/>
                    </a:lnTo>
                    <a:lnTo>
                      <a:pt x="2404" y="17256"/>
                    </a:lnTo>
                    <a:lnTo>
                      <a:pt x="2798" y="18281"/>
                    </a:lnTo>
                    <a:lnTo>
                      <a:pt x="3212" y="19325"/>
                    </a:lnTo>
                    <a:lnTo>
                      <a:pt x="3665" y="20369"/>
                    </a:lnTo>
                    <a:lnTo>
                      <a:pt x="4137" y="21432"/>
                    </a:lnTo>
                    <a:lnTo>
                      <a:pt x="4650" y="22516"/>
                    </a:lnTo>
                    <a:lnTo>
                      <a:pt x="5181" y="23579"/>
                    </a:lnTo>
                    <a:lnTo>
                      <a:pt x="5733" y="24663"/>
                    </a:lnTo>
                    <a:lnTo>
                      <a:pt x="6324" y="25746"/>
                    </a:lnTo>
                    <a:lnTo>
                      <a:pt x="6954" y="26830"/>
                    </a:lnTo>
                    <a:lnTo>
                      <a:pt x="7526" y="27814"/>
                    </a:lnTo>
                    <a:lnTo>
                      <a:pt x="8097" y="28760"/>
                    </a:lnTo>
                    <a:lnTo>
                      <a:pt x="8688" y="29686"/>
                    </a:lnTo>
                    <a:lnTo>
                      <a:pt x="9279" y="30592"/>
                    </a:lnTo>
                    <a:lnTo>
                      <a:pt x="9870" y="31478"/>
                    </a:lnTo>
                    <a:lnTo>
                      <a:pt x="10480" y="32345"/>
                    </a:lnTo>
                    <a:lnTo>
                      <a:pt x="11091" y="33192"/>
                    </a:lnTo>
                    <a:lnTo>
                      <a:pt x="11721" y="34000"/>
                    </a:lnTo>
                    <a:lnTo>
                      <a:pt x="12332" y="34788"/>
                    </a:lnTo>
                    <a:lnTo>
                      <a:pt x="12962" y="35556"/>
                    </a:lnTo>
                    <a:lnTo>
                      <a:pt x="13573" y="36304"/>
                    </a:lnTo>
                    <a:lnTo>
                      <a:pt x="14203" y="37014"/>
                    </a:lnTo>
                    <a:lnTo>
                      <a:pt x="14834" y="37703"/>
                    </a:lnTo>
                    <a:lnTo>
                      <a:pt x="15464" y="38353"/>
                    </a:lnTo>
                    <a:lnTo>
                      <a:pt x="16075" y="38983"/>
                    </a:lnTo>
                    <a:lnTo>
                      <a:pt x="16705" y="39594"/>
                    </a:lnTo>
                    <a:lnTo>
                      <a:pt x="17316" y="40165"/>
                    </a:lnTo>
                    <a:lnTo>
                      <a:pt x="17926" y="40697"/>
                    </a:lnTo>
                    <a:lnTo>
                      <a:pt x="18537" y="41209"/>
                    </a:lnTo>
                    <a:lnTo>
                      <a:pt x="19147" y="41682"/>
                    </a:lnTo>
                    <a:lnTo>
                      <a:pt x="19738" y="42135"/>
                    </a:lnTo>
                    <a:lnTo>
                      <a:pt x="20349" y="42549"/>
                    </a:lnTo>
                    <a:lnTo>
                      <a:pt x="20920" y="42923"/>
                    </a:lnTo>
                    <a:lnTo>
                      <a:pt x="21511" y="43258"/>
                    </a:lnTo>
                    <a:lnTo>
                      <a:pt x="22083" y="43553"/>
                    </a:lnTo>
                    <a:lnTo>
                      <a:pt x="22634" y="43829"/>
                    </a:lnTo>
                    <a:lnTo>
                      <a:pt x="23186" y="44066"/>
                    </a:lnTo>
                    <a:lnTo>
                      <a:pt x="23737" y="44243"/>
                    </a:lnTo>
                    <a:lnTo>
                      <a:pt x="24269" y="44400"/>
                    </a:lnTo>
                    <a:lnTo>
                      <a:pt x="24801" y="44519"/>
                    </a:lnTo>
                    <a:lnTo>
                      <a:pt x="25313" y="44578"/>
                    </a:lnTo>
                    <a:lnTo>
                      <a:pt x="25825" y="44597"/>
                    </a:lnTo>
                    <a:lnTo>
                      <a:pt x="26101" y="44597"/>
                    </a:lnTo>
                    <a:lnTo>
                      <a:pt x="26396" y="44578"/>
                    </a:lnTo>
                    <a:lnTo>
                      <a:pt x="26672" y="44538"/>
                    </a:lnTo>
                    <a:lnTo>
                      <a:pt x="26948" y="44479"/>
                    </a:lnTo>
                    <a:lnTo>
                      <a:pt x="27224" y="44400"/>
                    </a:lnTo>
                    <a:lnTo>
                      <a:pt x="27480" y="44302"/>
                    </a:lnTo>
                    <a:lnTo>
                      <a:pt x="27736" y="44184"/>
                    </a:lnTo>
                    <a:lnTo>
                      <a:pt x="27992" y="44046"/>
                    </a:lnTo>
                    <a:lnTo>
                      <a:pt x="27381" y="43002"/>
                    </a:lnTo>
                    <a:lnTo>
                      <a:pt x="27224" y="43100"/>
                    </a:lnTo>
                    <a:lnTo>
                      <a:pt x="27046" y="43179"/>
                    </a:lnTo>
                    <a:lnTo>
                      <a:pt x="26849" y="43238"/>
                    </a:lnTo>
                    <a:lnTo>
                      <a:pt x="26653" y="43297"/>
                    </a:lnTo>
                    <a:lnTo>
                      <a:pt x="26456" y="43337"/>
                    </a:lnTo>
                    <a:lnTo>
                      <a:pt x="26259" y="43376"/>
                    </a:lnTo>
                    <a:lnTo>
                      <a:pt x="26042" y="43396"/>
                    </a:lnTo>
                    <a:lnTo>
                      <a:pt x="25825" y="43396"/>
                    </a:lnTo>
                    <a:lnTo>
                      <a:pt x="25412" y="43376"/>
                    </a:lnTo>
                    <a:lnTo>
                      <a:pt x="24998" y="43337"/>
                    </a:lnTo>
                    <a:lnTo>
                      <a:pt x="24565" y="43238"/>
                    </a:lnTo>
                    <a:lnTo>
                      <a:pt x="24092" y="43100"/>
                    </a:lnTo>
                    <a:lnTo>
                      <a:pt x="23678" y="42962"/>
                    </a:lnTo>
                    <a:lnTo>
                      <a:pt x="23245" y="42785"/>
                    </a:lnTo>
                    <a:lnTo>
                      <a:pt x="22811" y="42588"/>
                    </a:lnTo>
                    <a:lnTo>
                      <a:pt x="22358" y="42352"/>
                    </a:lnTo>
                    <a:lnTo>
                      <a:pt x="21886" y="42096"/>
                    </a:lnTo>
                    <a:lnTo>
                      <a:pt x="21413" y="41800"/>
                    </a:lnTo>
                    <a:lnTo>
                      <a:pt x="20940" y="41485"/>
                    </a:lnTo>
                    <a:lnTo>
                      <a:pt x="20448" y="41150"/>
                    </a:lnTo>
                    <a:lnTo>
                      <a:pt x="19699" y="40599"/>
                    </a:lnTo>
                    <a:lnTo>
                      <a:pt x="18931" y="39968"/>
                    </a:lnTo>
                    <a:lnTo>
                      <a:pt x="18163" y="39299"/>
                    </a:lnTo>
                    <a:lnTo>
                      <a:pt x="17375" y="38570"/>
                    </a:lnTo>
                    <a:lnTo>
                      <a:pt x="16587" y="37801"/>
                    </a:lnTo>
                    <a:lnTo>
                      <a:pt x="15799" y="36954"/>
                    </a:lnTo>
                    <a:lnTo>
                      <a:pt x="14991" y="36088"/>
                    </a:lnTo>
                    <a:lnTo>
                      <a:pt x="14184" y="35162"/>
                    </a:lnTo>
                    <a:lnTo>
                      <a:pt x="13396" y="34177"/>
                    </a:lnTo>
                    <a:lnTo>
                      <a:pt x="12588" y="33172"/>
                    </a:lnTo>
                    <a:lnTo>
                      <a:pt x="11800" y="32109"/>
                    </a:lnTo>
                    <a:lnTo>
                      <a:pt x="11012" y="31006"/>
                    </a:lnTo>
                    <a:lnTo>
                      <a:pt x="10244" y="29863"/>
                    </a:lnTo>
                    <a:lnTo>
                      <a:pt x="9476" y="28701"/>
                    </a:lnTo>
                    <a:lnTo>
                      <a:pt x="8727" y="27480"/>
                    </a:lnTo>
                    <a:lnTo>
                      <a:pt x="7998" y="26239"/>
                    </a:lnTo>
                    <a:lnTo>
                      <a:pt x="7191" y="24801"/>
                    </a:lnTo>
                    <a:lnTo>
                      <a:pt x="6442" y="23382"/>
                    </a:lnTo>
                    <a:lnTo>
                      <a:pt x="5733" y="21984"/>
                    </a:lnTo>
                    <a:lnTo>
                      <a:pt x="5083" y="20585"/>
                    </a:lnTo>
                    <a:lnTo>
                      <a:pt x="4472" y="19206"/>
                    </a:lnTo>
                    <a:lnTo>
                      <a:pt x="3901" y="17847"/>
                    </a:lnTo>
                    <a:lnTo>
                      <a:pt x="3409" y="16508"/>
                    </a:lnTo>
                    <a:lnTo>
                      <a:pt x="2956" y="15208"/>
                    </a:lnTo>
                    <a:lnTo>
                      <a:pt x="2542" y="13927"/>
                    </a:lnTo>
                    <a:lnTo>
                      <a:pt x="2187" y="12686"/>
                    </a:lnTo>
                    <a:lnTo>
                      <a:pt x="1892" y="11485"/>
                    </a:lnTo>
                    <a:lnTo>
                      <a:pt x="1655" y="10322"/>
                    </a:lnTo>
                    <a:lnTo>
                      <a:pt x="1458" y="9219"/>
                    </a:lnTo>
                    <a:lnTo>
                      <a:pt x="1380" y="8687"/>
                    </a:lnTo>
                    <a:lnTo>
                      <a:pt x="1321" y="8156"/>
                    </a:lnTo>
                    <a:lnTo>
                      <a:pt x="1262" y="7643"/>
                    </a:lnTo>
                    <a:lnTo>
                      <a:pt x="1242" y="7151"/>
                    </a:lnTo>
                    <a:lnTo>
                      <a:pt x="1222" y="6678"/>
                    </a:lnTo>
                    <a:lnTo>
                      <a:pt x="1202" y="6206"/>
                    </a:lnTo>
                    <a:lnTo>
                      <a:pt x="1222" y="5713"/>
                    </a:lnTo>
                    <a:lnTo>
                      <a:pt x="1242" y="5240"/>
                    </a:lnTo>
                    <a:lnTo>
                      <a:pt x="1281" y="4787"/>
                    </a:lnTo>
                    <a:lnTo>
                      <a:pt x="1340" y="4354"/>
                    </a:lnTo>
                    <a:lnTo>
                      <a:pt x="1419" y="3960"/>
                    </a:lnTo>
                    <a:lnTo>
                      <a:pt x="1498" y="3566"/>
                    </a:lnTo>
                    <a:lnTo>
                      <a:pt x="1596" y="3211"/>
                    </a:lnTo>
                    <a:lnTo>
                      <a:pt x="1715" y="2876"/>
                    </a:lnTo>
                    <a:lnTo>
                      <a:pt x="1852" y="2561"/>
                    </a:lnTo>
                    <a:lnTo>
                      <a:pt x="2010" y="2266"/>
                    </a:lnTo>
                    <a:lnTo>
                      <a:pt x="2168" y="2010"/>
                    </a:lnTo>
                    <a:lnTo>
                      <a:pt x="2345" y="1773"/>
                    </a:lnTo>
                    <a:lnTo>
                      <a:pt x="2522" y="1557"/>
                    </a:lnTo>
                    <a:lnTo>
                      <a:pt x="2719" y="1360"/>
                    </a:lnTo>
                    <a:lnTo>
                      <a:pt x="2936" y="1182"/>
                    </a:lnTo>
                    <a:lnTo>
                      <a:pt x="3153" y="1045"/>
                    </a:lnTo>
                    <a:lnTo>
                      <a:pt x="256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gradFill>
          <a:gsLst>
            <a:gs pos="0">
              <a:schemeClr val="dk2"/>
            </a:gs>
            <a:gs pos="75000">
              <a:srgbClr val="EAF2FF"/>
            </a:gs>
            <a:gs pos="100000">
              <a:schemeClr val="lt1"/>
            </a:gs>
          </a:gsLst>
          <a:lin ang="50"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7750" y="539496"/>
            <a:ext cx="7708500" cy="4572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accent1"/>
              </a:buClr>
              <a:buSzPts val="2800"/>
              <a:buFont typeface="Dosis"/>
              <a:buNone/>
              <a:defRPr sz="2800" b="1">
                <a:solidFill>
                  <a:schemeClr val="accent1"/>
                </a:solidFill>
                <a:latin typeface="Dosis"/>
                <a:ea typeface="Dosis"/>
                <a:cs typeface="Dosis"/>
                <a:sym typeface="Dosis"/>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dirty="0"/>
          </a:p>
        </p:txBody>
      </p:sp>
      <p:sp>
        <p:nvSpPr>
          <p:cNvPr id="7" name="Google Shape;7;p1"/>
          <p:cNvSpPr txBox="1">
            <a:spLocks noGrp="1"/>
          </p:cNvSpPr>
          <p:nvPr>
            <p:ph type="body" idx="1"/>
          </p:nvPr>
        </p:nvSpPr>
        <p:spPr>
          <a:xfrm>
            <a:off x="692700" y="1351875"/>
            <a:ext cx="7711800" cy="32475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2"/>
              </a:buClr>
              <a:buSzPts val="1400"/>
              <a:buFont typeface="Assistant"/>
              <a:buChar char="●"/>
              <a:defRPr>
                <a:solidFill>
                  <a:schemeClr val="lt2"/>
                </a:solidFill>
                <a:latin typeface="Assistant"/>
                <a:ea typeface="Assistant"/>
                <a:cs typeface="Assistant"/>
                <a:sym typeface="Assistant"/>
              </a:defRPr>
            </a:lvl1pPr>
            <a:lvl2pPr marL="914400" lvl="1" indent="-317500">
              <a:lnSpc>
                <a:spcPct val="100000"/>
              </a:lnSpc>
              <a:spcBef>
                <a:spcPts val="0"/>
              </a:spcBef>
              <a:spcAft>
                <a:spcPts val="0"/>
              </a:spcAft>
              <a:buClr>
                <a:schemeClr val="lt2"/>
              </a:buClr>
              <a:buSzPts val="1400"/>
              <a:buFont typeface="Assistant"/>
              <a:buChar char="○"/>
              <a:defRPr>
                <a:solidFill>
                  <a:schemeClr val="lt2"/>
                </a:solidFill>
                <a:latin typeface="Assistant"/>
                <a:ea typeface="Assistant"/>
                <a:cs typeface="Assistant"/>
                <a:sym typeface="Assistant"/>
              </a:defRPr>
            </a:lvl2pPr>
            <a:lvl3pPr marL="1371600" lvl="2" indent="-317500">
              <a:lnSpc>
                <a:spcPct val="100000"/>
              </a:lnSpc>
              <a:spcBef>
                <a:spcPts val="0"/>
              </a:spcBef>
              <a:spcAft>
                <a:spcPts val="0"/>
              </a:spcAft>
              <a:buClr>
                <a:schemeClr val="lt2"/>
              </a:buClr>
              <a:buSzPts val="1400"/>
              <a:buFont typeface="Assistant"/>
              <a:buChar char="■"/>
              <a:defRPr>
                <a:solidFill>
                  <a:schemeClr val="lt2"/>
                </a:solidFill>
                <a:latin typeface="Assistant"/>
                <a:ea typeface="Assistant"/>
                <a:cs typeface="Assistant"/>
                <a:sym typeface="Assistant"/>
              </a:defRPr>
            </a:lvl3pPr>
            <a:lvl4pPr marL="1828800" lvl="3" indent="-317500">
              <a:lnSpc>
                <a:spcPct val="100000"/>
              </a:lnSpc>
              <a:spcBef>
                <a:spcPts val="0"/>
              </a:spcBef>
              <a:spcAft>
                <a:spcPts val="0"/>
              </a:spcAft>
              <a:buClr>
                <a:schemeClr val="lt2"/>
              </a:buClr>
              <a:buSzPts val="1400"/>
              <a:buFont typeface="Assistant"/>
              <a:buChar char="●"/>
              <a:defRPr>
                <a:solidFill>
                  <a:schemeClr val="lt2"/>
                </a:solidFill>
                <a:latin typeface="Assistant"/>
                <a:ea typeface="Assistant"/>
                <a:cs typeface="Assistant"/>
                <a:sym typeface="Assistant"/>
              </a:defRPr>
            </a:lvl4pPr>
            <a:lvl5pPr marL="2286000" lvl="4" indent="-317500">
              <a:lnSpc>
                <a:spcPct val="100000"/>
              </a:lnSpc>
              <a:spcBef>
                <a:spcPts val="0"/>
              </a:spcBef>
              <a:spcAft>
                <a:spcPts val="0"/>
              </a:spcAft>
              <a:buClr>
                <a:schemeClr val="lt2"/>
              </a:buClr>
              <a:buSzPts val="1400"/>
              <a:buFont typeface="Assistant"/>
              <a:buChar char="○"/>
              <a:defRPr>
                <a:solidFill>
                  <a:schemeClr val="lt2"/>
                </a:solidFill>
                <a:latin typeface="Assistant"/>
                <a:ea typeface="Assistant"/>
                <a:cs typeface="Assistant"/>
                <a:sym typeface="Assistant"/>
              </a:defRPr>
            </a:lvl5pPr>
            <a:lvl6pPr marL="2743200" lvl="5" indent="-317500">
              <a:lnSpc>
                <a:spcPct val="100000"/>
              </a:lnSpc>
              <a:spcBef>
                <a:spcPts val="0"/>
              </a:spcBef>
              <a:spcAft>
                <a:spcPts val="0"/>
              </a:spcAft>
              <a:buClr>
                <a:schemeClr val="lt2"/>
              </a:buClr>
              <a:buSzPts val="1400"/>
              <a:buFont typeface="Assistant"/>
              <a:buChar char="■"/>
              <a:defRPr>
                <a:solidFill>
                  <a:schemeClr val="lt2"/>
                </a:solidFill>
                <a:latin typeface="Assistant"/>
                <a:ea typeface="Assistant"/>
                <a:cs typeface="Assistant"/>
                <a:sym typeface="Assistant"/>
              </a:defRPr>
            </a:lvl6pPr>
            <a:lvl7pPr marL="3200400" lvl="6" indent="-317500">
              <a:lnSpc>
                <a:spcPct val="100000"/>
              </a:lnSpc>
              <a:spcBef>
                <a:spcPts val="0"/>
              </a:spcBef>
              <a:spcAft>
                <a:spcPts val="0"/>
              </a:spcAft>
              <a:buClr>
                <a:schemeClr val="lt2"/>
              </a:buClr>
              <a:buSzPts val="1400"/>
              <a:buFont typeface="Assistant"/>
              <a:buChar char="●"/>
              <a:defRPr>
                <a:solidFill>
                  <a:schemeClr val="lt2"/>
                </a:solidFill>
                <a:latin typeface="Assistant"/>
                <a:ea typeface="Assistant"/>
                <a:cs typeface="Assistant"/>
                <a:sym typeface="Assistant"/>
              </a:defRPr>
            </a:lvl7pPr>
            <a:lvl8pPr marL="3657600" lvl="7" indent="-317500">
              <a:lnSpc>
                <a:spcPct val="100000"/>
              </a:lnSpc>
              <a:spcBef>
                <a:spcPts val="0"/>
              </a:spcBef>
              <a:spcAft>
                <a:spcPts val="0"/>
              </a:spcAft>
              <a:buClr>
                <a:schemeClr val="lt2"/>
              </a:buClr>
              <a:buSzPts val="1400"/>
              <a:buFont typeface="Assistant"/>
              <a:buChar char="○"/>
              <a:defRPr>
                <a:solidFill>
                  <a:schemeClr val="lt2"/>
                </a:solidFill>
                <a:latin typeface="Assistant"/>
                <a:ea typeface="Assistant"/>
                <a:cs typeface="Assistant"/>
                <a:sym typeface="Assistant"/>
              </a:defRPr>
            </a:lvl8pPr>
            <a:lvl9pPr marL="4114800" lvl="8" indent="-317500">
              <a:lnSpc>
                <a:spcPct val="100000"/>
              </a:lnSpc>
              <a:spcBef>
                <a:spcPts val="0"/>
              </a:spcBef>
              <a:spcAft>
                <a:spcPts val="0"/>
              </a:spcAft>
              <a:buClr>
                <a:schemeClr val="lt2"/>
              </a:buClr>
              <a:buSzPts val="1400"/>
              <a:buFont typeface="Assistant"/>
              <a:buChar char="■"/>
              <a:defRPr>
                <a:solidFill>
                  <a:schemeClr val="lt2"/>
                </a:solidFill>
                <a:latin typeface="Assistant"/>
                <a:ea typeface="Assistant"/>
                <a:cs typeface="Assistant"/>
                <a:sym typeface="Assistan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4" r:id="rId4"/>
    <p:sldLayoutId id="2147483655" r:id="rId5"/>
    <p:sldLayoutId id="2147483656" r:id="rId6"/>
    <p:sldLayoutId id="2147483659" r:id="rId7"/>
    <p:sldLayoutId id="2147483662" r:id="rId8"/>
    <p:sldLayoutId id="2147483666" r:id="rId9"/>
    <p:sldLayoutId id="2147483671" r:id="rId10"/>
    <p:sldLayoutId id="214748367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7 IcielCadena" panose="02000503000000020004" pitchFamily="2" charset="-93"/>
          <a:ea typeface="#9Slide07 IcielCadena" panose="02000503000000020004" pitchFamily="2" charset="-93"/>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0">
              <a:schemeClr val="dk2"/>
            </a:gs>
            <a:gs pos="75000">
              <a:srgbClr val="EAF2FF"/>
            </a:gs>
            <a:gs pos="100000">
              <a:schemeClr val="lt1"/>
            </a:gs>
          </a:gsLst>
          <a:lin ang="50"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7750" y="539496"/>
            <a:ext cx="7708500" cy="4572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accent1"/>
              </a:buClr>
              <a:buSzPts val="2800"/>
              <a:buFont typeface="Dosis"/>
              <a:buNone/>
              <a:defRPr sz="2800" b="1">
                <a:solidFill>
                  <a:schemeClr val="accent1"/>
                </a:solidFill>
                <a:latin typeface="Dosis"/>
                <a:ea typeface="Dosis"/>
                <a:cs typeface="Dosis"/>
                <a:sym typeface="Dosis"/>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dirty="0"/>
          </a:p>
        </p:txBody>
      </p:sp>
      <p:sp>
        <p:nvSpPr>
          <p:cNvPr id="7" name="Google Shape;7;p1"/>
          <p:cNvSpPr txBox="1">
            <a:spLocks noGrp="1"/>
          </p:cNvSpPr>
          <p:nvPr>
            <p:ph type="body" idx="1"/>
          </p:nvPr>
        </p:nvSpPr>
        <p:spPr>
          <a:xfrm>
            <a:off x="692700" y="1351875"/>
            <a:ext cx="7711800" cy="32475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2"/>
              </a:buClr>
              <a:buSzPts val="1400"/>
              <a:buFont typeface="Assistant"/>
              <a:buChar char="●"/>
              <a:defRPr>
                <a:solidFill>
                  <a:schemeClr val="lt2"/>
                </a:solidFill>
                <a:latin typeface="Assistant"/>
                <a:ea typeface="Assistant"/>
                <a:cs typeface="Assistant"/>
                <a:sym typeface="Assistant"/>
              </a:defRPr>
            </a:lvl1pPr>
            <a:lvl2pPr marL="914400" lvl="1" indent="-317500">
              <a:lnSpc>
                <a:spcPct val="100000"/>
              </a:lnSpc>
              <a:spcBef>
                <a:spcPts val="0"/>
              </a:spcBef>
              <a:spcAft>
                <a:spcPts val="0"/>
              </a:spcAft>
              <a:buClr>
                <a:schemeClr val="lt2"/>
              </a:buClr>
              <a:buSzPts val="1400"/>
              <a:buFont typeface="Assistant"/>
              <a:buChar char="○"/>
              <a:defRPr>
                <a:solidFill>
                  <a:schemeClr val="lt2"/>
                </a:solidFill>
                <a:latin typeface="Assistant"/>
                <a:ea typeface="Assistant"/>
                <a:cs typeface="Assistant"/>
                <a:sym typeface="Assistant"/>
              </a:defRPr>
            </a:lvl2pPr>
            <a:lvl3pPr marL="1371600" lvl="2" indent="-317500">
              <a:lnSpc>
                <a:spcPct val="100000"/>
              </a:lnSpc>
              <a:spcBef>
                <a:spcPts val="0"/>
              </a:spcBef>
              <a:spcAft>
                <a:spcPts val="0"/>
              </a:spcAft>
              <a:buClr>
                <a:schemeClr val="lt2"/>
              </a:buClr>
              <a:buSzPts val="1400"/>
              <a:buFont typeface="Assistant"/>
              <a:buChar char="■"/>
              <a:defRPr>
                <a:solidFill>
                  <a:schemeClr val="lt2"/>
                </a:solidFill>
                <a:latin typeface="Assistant"/>
                <a:ea typeface="Assistant"/>
                <a:cs typeface="Assistant"/>
                <a:sym typeface="Assistant"/>
              </a:defRPr>
            </a:lvl3pPr>
            <a:lvl4pPr marL="1828800" lvl="3" indent="-317500">
              <a:lnSpc>
                <a:spcPct val="100000"/>
              </a:lnSpc>
              <a:spcBef>
                <a:spcPts val="0"/>
              </a:spcBef>
              <a:spcAft>
                <a:spcPts val="0"/>
              </a:spcAft>
              <a:buClr>
                <a:schemeClr val="lt2"/>
              </a:buClr>
              <a:buSzPts val="1400"/>
              <a:buFont typeface="Assistant"/>
              <a:buChar char="●"/>
              <a:defRPr>
                <a:solidFill>
                  <a:schemeClr val="lt2"/>
                </a:solidFill>
                <a:latin typeface="Assistant"/>
                <a:ea typeface="Assistant"/>
                <a:cs typeface="Assistant"/>
                <a:sym typeface="Assistant"/>
              </a:defRPr>
            </a:lvl4pPr>
            <a:lvl5pPr marL="2286000" lvl="4" indent="-317500">
              <a:lnSpc>
                <a:spcPct val="100000"/>
              </a:lnSpc>
              <a:spcBef>
                <a:spcPts val="0"/>
              </a:spcBef>
              <a:spcAft>
                <a:spcPts val="0"/>
              </a:spcAft>
              <a:buClr>
                <a:schemeClr val="lt2"/>
              </a:buClr>
              <a:buSzPts val="1400"/>
              <a:buFont typeface="Assistant"/>
              <a:buChar char="○"/>
              <a:defRPr>
                <a:solidFill>
                  <a:schemeClr val="lt2"/>
                </a:solidFill>
                <a:latin typeface="Assistant"/>
                <a:ea typeface="Assistant"/>
                <a:cs typeface="Assistant"/>
                <a:sym typeface="Assistant"/>
              </a:defRPr>
            </a:lvl5pPr>
            <a:lvl6pPr marL="2743200" lvl="5" indent="-317500">
              <a:lnSpc>
                <a:spcPct val="100000"/>
              </a:lnSpc>
              <a:spcBef>
                <a:spcPts val="0"/>
              </a:spcBef>
              <a:spcAft>
                <a:spcPts val="0"/>
              </a:spcAft>
              <a:buClr>
                <a:schemeClr val="lt2"/>
              </a:buClr>
              <a:buSzPts val="1400"/>
              <a:buFont typeface="Assistant"/>
              <a:buChar char="■"/>
              <a:defRPr>
                <a:solidFill>
                  <a:schemeClr val="lt2"/>
                </a:solidFill>
                <a:latin typeface="Assistant"/>
                <a:ea typeface="Assistant"/>
                <a:cs typeface="Assistant"/>
                <a:sym typeface="Assistant"/>
              </a:defRPr>
            </a:lvl6pPr>
            <a:lvl7pPr marL="3200400" lvl="6" indent="-317500">
              <a:lnSpc>
                <a:spcPct val="100000"/>
              </a:lnSpc>
              <a:spcBef>
                <a:spcPts val="0"/>
              </a:spcBef>
              <a:spcAft>
                <a:spcPts val="0"/>
              </a:spcAft>
              <a:buClr>
                <a:schemeClr val="lt2"/>
              </a:buClr>
              <a:buSzPts val="1400"/>
              <a:buFont typeface="Assistant"/>
              <a:buChar char="●"/>
              <a:defRPr>
                <a:solidFill>
                  <a:schemeClr val="lt2"/>
                </a:solidFill>
                <a:latin typeface="Assistant"/>
                <a:ea typeface="Assistant"/>
                <a:cs typeface="Assistant"/>
                <a:sym typeface="Assistant"/>
              </a:defRPr>
            </a:lvl7pPr>
            <a:lvl8pPr marL="3657600" lvl="7" indent="-317500">
              <a:lnSpc>
                <a:spcPct val="100000"/>
              </a:lnSpc>
              <a:spcBef>
                <a:spcPts val="0"/>
              </a:spcBef>
              <a:spcAft>
                <a:spcPts val="0"/>
              </a:spcAft>
              <a:buClr>
                <a:schemeClr val="lt2"/>
              </a:buClr>
              <a:buSzPts val="1400"/>
              <a:buFont typeface="Assistant"/>
              <a:buChar char="○"/>
              <a:defRPr>
                <a:solidFill>
                  <a:schemeClr val="lt2"/>
                </a:solidFill>
                <a:latin typeface="Assistant"/>
                <a:ea typeface="Assistant"/>
                <a:cs typeface="Assistant"/>
                <a:sym typeface="Assistant"/>
              </a:defRPr>
            </a:lvl8pPr>
            <a:lvl9pPr marL="4114800" lvl="8" indent="-317500">
              <a:lnSpc>
                <a:spcPct val="100000"/>
              </a:lnSpc>
              <a:spcBef>
                <a:spcPts val="0"/>
              </a:spcBef>
              <a:spcAft>
                <a:spcPts val="0"/>
              </a:spcAft>
              <a:buClr>
                <a:schemeClr val="lt2"/>
              </a:buClr>
              <a:buSzPts val="1400"/>
              <a:buFont typeface="Assistant"/>
              <a:buChar char="■"/>
              <a:defRPr>
                <a:solidFill>
                  <a:schemeClr val="lt2"/>
                </a:solidFill>
                <a:latin typeface="Assistant"/>
                <a:ea typeface="Assistant"/>
                <a:cs typeface="Assistant"/>
                <a:sym typeface="Assistant"/>
              </a:defRPr>
            </a:lvl9pPr>
          </a:lstStyle>
          <a:p>
            <a:endParaRPr/>
          </a:p>
        </p:txBody>
      </p:sp>
    </p:spTree>
    <p:extLst>
      <p:ext uri="{BB962C8B-B14F-4D97-AF65-F5344CB8AC3E}">
        <p14:creationId xmlns:p14="http://schemas.microsoft.com/office/powerpoint/2010/main" val="1479754203"/>
      </p:ext>
    </p:extLst>
  </p:cSld>
  <p:clrMap bg1="lt1" tx1="dk1" bg2="dk2"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7 IcielCadena" panose="02000503000000020004" pitchFamily="2" charset="-93"/>
          <a:ea typeface="#9Slide07 IcielCadena" panose="02000503000000020004" pitchFamily="2" charset="-93"/>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png"/><Relationship Id="rId7"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9.png"/><Relationship Id="rId9" Type="http://schemas.openxmlformats.org/officeDocument/2006/relationships/image" Target="../media/image15.png"/></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5.sv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Layout" Target="../slideLayouts/slideLayout8.xml"/><Relationship Id="rId5" Type="http://schemas.openxmlformats.org/officeDocument/2006/relationships/image" Target="../media/image13.png"/><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5.sv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965"/>
        <p:cNvGrpSpPr/>
        <p:nvPr/>
      </p:nvGrpSpPr>
      <p:grpSpPr>
        <a:xfrm>
          <a:off x="0" y="0"/>
          <a:ext cx="0" cy="0"/>
          <a:chOff x="0" y="0"/>
          <a:chExt cx="0" cy="0"/>
        </a:xfrm>
      </p:grpSpPr>
      <p:sp>
        <p:nvSpPr>
          <p:cNvPr id="7" name="Rectangle 6">
            <a:extLst>
              <a:ext uri="{FF2B5EF4-FFF2-40B4-BE49-F238E27FC236}">
                <a16:creationId xmlns:a16="http://schemas.microsoft.com/office/drawing/2014/main" id="{8B2F2FE9-D728-D1DE-8B12-AFEFFC6660F3}"/>
              </a:ext>
            </a:extLst>
          </p:cNvPr>
          <p:cNvSpPr/>
          <p:nvPr/>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253BA66-6E6C-B8A3-84E6-AEBC412CA50A}"/>
              </a:ext>
            </a:extLst>
          </p:cNvPr>
          <p:cNvPicPr>
            <a:picLocks noChangeAspect="1"/>
          </p:cNvPicPr>
          <p:nvPr/>
        </p:nvPicPr>
        <p:blipFill>
          <a:blip r:embed="rId4"/>
          <a:stretch>
            <a:fillRect/>
          </a:stretch>
        </p:blipFill>
        <p:spPr>
          <a:xfrm>
            <a:off x="0" y="615359"/>
            <a:ext cx="5810333" cy="3912781"/>
          </a:xfrm>
          <a:prstGeom prst="rect">
            <a:avLst/>
          </a:prstGeom>
        </p:spPr>
      </p:pic>
      <p:sp>
        <p:nvSpPr>
          <p:cNvPr id="2966" name="Google Shape;2966;p49"/>
          <p:cNvSpPr/>
          <p:nvPr/>
        </p:nvSpPr>
        <p:spPr>
          <a:xfrm>
            <a:off x="5537135" y="0"/>
            <a:ext cx="3606865" cy="5143500"/>
          </a:xfrm>
          <a:prstGeom prst="roundRect">
            <a:avLst>
              <a:gd name="adj" fmla="val 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49"/>
          <p:cNvSpPr txBox="1">
            <a:spLocks noGrp="1"/>
          </p:cNvSpPr>
          <p:nvPr>
            <p:ph type="title"/>
          </p:nvPr>
        </p:nvSpPr>
        <p:spPr>
          <a:xfrm>
            <a:off x="5754750" y="813833"/>
            <a:ext cx="3171633" cy="3515831"/>
          </a:xfrm>
          <a:prstGeom prst="rect">
            <a:avLst/>
          </a:prstGeom>
        </p:spPr>
        <p:txBody>
          <a:bodyPr spcFirstLastPara="1" wrap="square" lIns="91425" tIns="91425" rIns="91425" bIns="91425" anchor="ctr" anchorCtr="0">
            <a:noAutofit/>
          </a:bodyPr>
          <a:lstStyle/>
          <a:p>
            <a:pPr marL="0" lvl="0" indent="0" algn="ctr" rtl="0">
              <a:lnSpc>
                <a:spcPct val="120000"/>
              </a:lnSpc>
              <a:spcBef>
                <a:spcPts val="0"/>
              </a:spcBef>
              <a:spcAft>
                <a:spcPts val="0"/>
              </a:spcAft>
              <a:buNone/>
            </a:pPr>
            <a:r>
              <a:rPr lang="vi-VN" dirty="0"/>
              <a:t>Tại sao khi đẩy nhẹ cửa, tay ta đặt xa các bản lề của cánh cửa (hình a) thì mở cửa sẽ dễ dàng hơn khi đặt tay gần bản lề (hình b)?</a:t>
            </a:r>
            <a:endParaRPr dirty="0"/>
          </a:p>
        </p:txBody>
      </p:sp>
    </p:spTree>
  </p:cSld>
  <p:clrMapOvr>
    <a:masterClrMapping/>
  </p:clrMapOvr>
  <p:transition spd="slow">
    <p:randomBar dir="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6A4146AC-68E2-9A3A-2256-16D1EB265EB9}"/>
              </a:ext>
            </a:extLst>
          </p:cNvPr>
          <p:cNvGrpSpPr/>
          <p:nvPr/>
        </p:nvGrpSpPr>
        <p:grpSpPr>
          <a:xfrm>
            <a:off x="548752" y="445575"/>
            <a:ext cx="4164498" cy="4464187"/>
            <a:chOff x="608740" y="2383180"/>
            <a:chExt cx="2373728" cy="2544548"/>
          </a:xfrm>
        </p:grpSpPr>
        <p:pic>
          <p:nvPicPr>
            <p:cNvPr id="21" name="Picture 20">
              <a:extLst>
                <a:ext uri="{FF2B5EF4-FFF2-40B4-BE49-F238E27FC236}">
                  <a16:creationId xmlns:a16="http://schemas.microsoft.com/office/drawing/2014/main" id="{191E9BE1-3ED1-2F7B-3986-C46B073D2E9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34013"/>
            <a:stretch/>
          </p:blipFill>
          <p:spPr>
            <a:xfrm>
              <a:off x="608740" y="2383180"/>
              <a:ext cx="2373728" cy="2544548"/>
            </a:xfrm>
            <a:prstGeom prst="rect">
              <a:avLst/>
            </a:prstGeom>
          </p:spPr>
        </p:pic>
        <p:cxnSp>
          <p:nvCxnSpPr>
            <p:cNvPr id="22" name="Straight Arrow Connector 21">
              <a:extLst>
                <a:ext uri="{FF2B5EF4-FFF2-40B4-BE49-F238E27FC236}">
                  <a16:creationId xmlns:a16="http://schemas.microsoft.com/office/drawing/2014/main" id="{3833C1A6-5BCC-C949-7CBF-A18985EC2699}"/>
                </a:ext>
              </a:extLst>
            </p:cNvPr>
            <p:cNvCxnSpPr>
              <a:cxnSpLocks/>
            </p:cNvCxnSpPr>
            <p:nvPr/>
          </p:nvCxnSpPr>
          <p:spPr>
            <a:xfrm flipH="1">
              <a:off x="1212281" y="3598127"/>
              <a:ext cx="388590" cy="0"/>
            </a:xfrm>
            <a:prstGeom prst="straightConnector1">
              <a:avLst/>
            </a:prstGeom>
            <a:ln w="38100">
              <a:solidFill>
                <a:srgbClr val="1D26C8"/>
              </a:solidFill>
              <a:tailEnd type="triangle"/>
            </a:ln>
          </p:spPr>
          <p:style>
            <a:lnRef idx="1">
              <a:schemeClr val="accent1"/>
            </a:lnRef>
            <a:fillRef idx="0">
              <a:schemeClr val="accent1"/>
            </a:fillRef>
            <a:effectRef idx="0">
              <a:schemeClr val="accent1"/>
            </a:effectRef>
            <a:fontRef idx="minor">
              <a:schemeClr val="tx1"/>
            </a:fontRef>
          </p:style>
        </p:cxnSp>
      </p:grpSp>
      <p:sp>
        <p:nvSpPr>
          <p:cNvPr id="29" name="Google Shape;2299;p37">
            <a:extLst>
              <a:ext uri="{FF2B5EF4-FFF2-40B4-BE49-F238E27FC236}">
                <a16:creationId xmlns:a16="http://schemas.microsoft.com/office/drawing/2014/main" id="{C55D938D-AFF6-1568-F493-BBE3FA1DC9CD}"/>
              </a:ext>
            </a:extLst>
          </p:cNvPr>
          <p:cNvSpPr txBox="1">
            <a:spLocks/>
          </p:cNvSpPr>
          <p:nvPr/>
        </p:nvSpPr>
        <p:spPr>
          <a:xfrm>
            <a:off x="4505093" y="1676812"/>
            <a:ext cx="3688711" cy="241940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lnSpc>
                <a:spcPct val="120000"/>
              </a:lnSpc>
              <a:buClr>
                <a:srgbClr val="434343"/>
              </a:buClr>
              <a:buSzPts val="1600"/>
              <a:buFont typeface="Assistant"/>
              <a:buNone/>
              <a:defRPr sz="1800">
                <a:solidFill>
                  <a:schemeClr val="tx2">
                    <a:lumMod val="50000"/>
                  </a:schemeClr>
                </a:solidFill>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pPr algn="ctr"/>
            <a:r>
              <a:rPr lang="vi-VN" sz="2400" dirty="0">
                <a:latin typeface="Roboto" panose="02000000000000000000" pitchFamily="2" charset="0"/>
              </a:rPr>
              <a:t>Trường hợp 18.2c lực tác dụng có giá không song song và không cắt trục quay có tác dụng làm quay cánh cửa.</a:t>
            </a:r>
            <a:endParaRPr lang="en-US" sz="2400" dirty="0">
              <a:latin typeface="Roboto" panose="02000000000000000000" pitchFamily="2" charset="0"/>
            </a:endParaRPr>
          </a:p>
        </p:txBody>
      </p:sp>
      <p:grpSp>
        <p:nvGrpSpPr>
          <p:cNvPr id="11" name="Group 10">
            <a:extLst>
              <a:ext uri="{FF2B5EF4-FFF2-40B4-BE49-F238E27FC236}">
                <a16:creationId xmlns:a16="http://schemas.microsoft.com/office/drawing/2014/main" id="{BB53FD4E-8B91-2F82-8B42-4011C4D57A58}"/>
              </a:ext>
            </a:extLst>
          </p:cNvPr>
          <p:cNvGrpSpPr/>
          <p:nvPr/>
        </p:nvGrpSpPr>
        <p:grpSpPr>
          <a:xfrm>
            <a:off x="4748564" y="829179"/>
            <a:ext cx="1277246" cy="425789"/>
            <a:chOff x="551554" y="829477"/>
            <a:chExt cx="1277246" cy="425789"/>
          </a:xfrm>
        </p:grpSpPr>
        <p:sp>
          <p:nvSpPr>
            <p:cNvPr id="13" name="Rectangle: Rounded Corners 12">
              <a:extLst>
                <a:ext uri="{FF2B5EF4-FFF2-40B4-BE49-F238E27FC236}">
                  <a16:creationId xmlns:a16="http://schemas.microsoft.com/office/drawing/2014/main" id="{0FE92F0D-70A3-DB0F-8F86-91739C45F876}"/>
                </a:ext>
              </a:extLst>
            </p:cNvPr>
            <p:cNvSpPr/>
            <p:nvPr/>
          </p:nvSpPr>
          <p:spPr>
            <a:xfrm>
              <a:off x="551554" y="829477"/>
              <a:ext cx="1277246" cy="425789"/>
            </a:xfrm>
            <a:prstGeom prst="roundRect">
              <a:avLst/>
            </a:prstGeom>
            <a:solidFill>
              <a:schemeClr val="bg1"/>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Google Shape;2428;p39">
              <a:extLst>
                <a:ext uri="{FF2B5EF4-FFF2-40B4-BE49-F238E27FC236}">
                  <a16:creationId xmlns:a16="http://schemas.microsoft.com/office/drawing/2014/main" id="{F04DB8CA-D8CA-BFBE-1A82-9B9302CA50B6}"/>
                </a:ext>
              </a:extLst>
            </p:cNvPr>
            <p:cNvSpPr txBox="1">
              <a:spLocks/>
            </p:cNvSpPr>
            <p:nvPr/>
          </p:nvSpPr>
          <p:spPr>
            <a:xfrm>
              <a:off x="762440" y="833963"/>
              <a:ext cx="995477" cy="365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Dosis"/>
                <a:buNone/>
                <a:defRPr sz="2800" b="1" i="0" u="none" strike="noStrike" cap="none">
                  <a:solidFill>
                    <a:schemeClr val="accent1"/>
                  </a:solidFill>
                  <a:latin typeface="#9Slide07 IcielCadena" panose="02000503000000020004" pitchFamily="2" charset="-93"/>
                  <a:ea typeface="Dosis"/>
                  <a:cs typeface="Dosis"/>
                  <a:sym typeface="Dosis"/>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lgn="l"/>
              <a:r>
                <a:rPr lang="en-US" sz="2200" dirty="0" err="1">
                  <a:solidFill>
                    <a:srgbClr val="424242"/>
                  </a:solidFill>
                  <a:latin typeface="Roboto Condensed" panose="02000000000000000000" pitchFamily="2" charset="0"/>
                </a:rPr>
                <a:t>Trả</a:t>
              </a:r>
              <a:r>
                <a:rPr lang="en-US" sz="2200" dirty="0">
                  <a:solidFill>
                    <a:srgbClr val="424242"/>
                  </a:solidFill>
                  <a:latin typeface="Roboto Condensed" panose="02000000000000000000" pitchFamily="2" charset="0"/>
                </a:rPr>
                <a:t> </a:t>
              </a:r>
              <a:r>
                <a:rPr lang="en-US" sz="2200" dirty="0" err="1">
                  <a:solidFill>
                    <a:srgbClr val="424242"/>
                  </a:solidFill>
                  <a:latin typeface="Roboto Condensed" panose="02000000000000000000" pitchFamily="2" charset="0"/>
                </a:rPr>
                <a:t>lời</a:t>
              </a:r>
              <a:endParaRPr lang="en-US" sz="2200" dirty="0">
                <a:solidFill>
                  <a:srgbClr val="424242"/>
                </a:solidFill>
                <a:latin typeface="Roboto Condensed" panose="02000000000000000000" pitchFamily="2" charset="0"/>
              </a:endParaRPr>
            </a:p>
          </p:txBody>
        </p:sp>
      </p:grpSp>
      <p:grpSp>
        <p:nvGrpSpPr>
          <p:cNvPr id="15" name="Group 14">
            <a:extLst>
              <a:ext uri="{FF2B5EF4-FFF2-40B4-BE49-F238E27FC236}">
                <a16:creationId xmlns:a16="http://schemas.microsoft.com/office/drawing/2014/main" id="{26C6E311-EE4D-CC61-18C9-3A5D7289F0F0}"/>
              </a:ext>
            </a:extLst>
          </p:cNvPr>
          <p:cNvGrpSpPr/>
          <p:nvPr/>
        </p:nvGrpSpPr>
        <p:grpSpPr>
          <a:xfrm>
            <a:off x="4505093" y="819705"/>
            <a:ext cx="425790" cy="425790"/>
            <a:chOff x="3667971" y="2390066"/>
            <a:chExt cx="425790" cy="425790"/>
          </a:xfrm>
        </p:grpSpPr>
        <p:sp>
          <p:nvSpPr>
            <p:cNvPr id="23" name="Oval 22">
              <a:extLst>
                <a:ext uri="{FF2B5EF4-FFF2-40B4-BE49-F238E27FC236}">
                  <a16:creationId xmlns:a16="http://schemas.microsoft.com/office/drawing/2014/main" id="{CCCE15B8-C6E4-1380-645D-5B6706214810}"/>
                </a:ext>
              </a:extLst>
            </p:cNvPr>
            <p:cNvSpPr/>
            <p:nvPr/>
          </p:nvSpPr>
          <p:spPr>
            <a:xfrm>
              <a:off x="3667971" y="2390066"/>
              <a:ext cx="425790" cy="425790"/>
            </a:xfrm>
            <a:prstGeom prst="ellipse">
              <a:avLst/>
            </a:prstGeom>
            <a:solidFill>
              <a:schemeClr val="bg1"/>
            </a:solidFill>
            <a:ln>
              <a:solidFill>
                <a:schemeClr val="bg1">
                  <a:lumMod val="95000"/>
                </a:schemeClr>
              </a:solidFill>
            </a:ln>
            <a:effectLst>
              <a:glow rad="63500">
                <a:srgbClr val="FFD15B"/>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13EF8DF5-79AD-C397-449A-7C0F81F23DC0}"/>
                </a:ext>
              </a:extLst>
            </p:cNvPr>
            <p:cNvPicPr>
              <a:picLocks noChangeAspect="1"/>
            </p:cNvPicPr>
            <p:nvPr/>
          </p:nvPicPr>
          <p:blipFill>
            <a:blip r:embed="rId3"/>
            <a:stretch>
              <a:fillRect/>
            </a:stretch>
          </p:blipFill>
          <p:spPr>
            <a:xfrm>
              <a:off x="3726379" y="2426220"/>
              <a:ext cx="353482" cy="353482"/>
            </a:xfrm>
            <a:prstGeom prst="rect">
              <a:avLst/>
            </a:prstGeom>
          </p:spPr>
        </p:pic>
      </p:grpSp>
    </p:spTree>
    <p:extLst>
      <p:ext uri="{BB962C8B-B14F-4D97-AF65-F5344CB8AC3E}">
        <p14:creationId xmlns:p14="http://schemas.microsoft.com/office/powerpoint/2010/main" val="6988399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childTnLst>
                          </p:cTn>
                        </p:par>
                        <p:par>
                          <p:cTn id="14" fill="hold">
                            <p:stCondLst>
                              <p:cond delay="1000"/>
                            </p:stCondLst>
                            <p:childTnLst>
                              <p:par>
                                <p:cTn id="15" presetID="22" presetClass="entr" presetSubtype="1" fill="hold" grpId="0" nodeType="afterEffect">
                                  <p:stCondLst>
                                    <p:cond delay="0"/>
                                  </p:stCondLst>
                                  <p:iterate type="lt">
                                    <p:tmPct val="3000"/>
                                  </p:iterate>
                                  <p:childTnLst>
                                    <p:set>
                                      <p:cBhvr>
                                        <p:cTn id="16" dur="1" fill="hold">
                                          <p:stCondLst>
                                            <p:cond delay="0"/>
                                          </p:stCondLst>
                                        </p:cTn>
                                        <p:tgtEl>
                                          <p:spTgt spid="29"/>
                                        </p:tgtEl>
                                        <p:attrNameLst>
                                          <p:attrName>style.visibility</p:attrName>
                                        </p:attrNameLst>
                                      </p:cBhvr>
                                      <p:to>
                                        <p:strVal val="visible"/>
                                      </p:to>
                                    </p:set>
                                    <p:animEffect transition="in" filter="wipe(up)">
                                      <p:cBhvr>
                                        <p:cTn id="1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DF3A931-B774-A9F4-9A8A-07F63C796D06}"/>
              </a:ext>
            </a:extLst>
          </p:cNvPr>
          <p:cNvGrpSpPr/>
          <p:nvPr/>
        </p:nvGrpSpPr>
        <p:grpSpPr>
          <a:xfrm>
            <a:off x="512539" y="376853"/>
            <a:ext cx="1493469" cy="425789"/>
            <a:chOff x="551554" y="829477"/>
            <a:chExt cx="1277246" cy="425789"/>
          </a:xfrm>
        </p:grpSpPr>
        <p:sp>
          <p:nvSpPr>
            <p:cNvPr id="5" name="Rectangle: Rounded Corners 4">
              <a:extLst>
                <a:ext uri="{FF2B5EF4-FFF2-40B4-BE49-F238E27FC236}">
                  <a16:creationId xmlns:a16="http://schemas.microsoft.com/office/drawing/2014/main" id="{9F835A64-6DE0-DC3B-958F-139CA2EA48BA}"/>
                </a:ext>
              </a:extLst>
            </p:cNvPr>
            <p:cNvSpPr/>
            <p:nvPr/>
          </p:nvSpPr>
          <p:spPr>
            <a:xfrm>
              <a:off x="551554" y="829477"/>
              <a:ext cx="1277246" cy="425789"/>
            </a:xfrm>
            <a:prstGeom prst="roundRect">
              <a:avLst/>
            </a:prstGeom>
            <a:solidFill>
              <a:schemeClr val="bg1"/>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Google Shape;2428;p39">
              <a:extLst>
                <a:ext uri="{FF2B5EF4-FFF2-40B4-BE49-F238E27FC236}">
                  <a16:creationId xmlns:a16="http://schemas.microsoft.com/office/drawing/2014/main" id="{11DA38D8-64D8-49B0-3537-3C58422304E5}"/>
                </a:ext>
              </a:extLst>
            </p:cNvPr>
            <p:cNvSpPr txBox="1">
              <a:spLocks/>
            </p:cNvSpPr>
            <p:nvPr/>
          </p:nvSpPr>
          <p:spPr>
            <a:xfrm>
              <a:off x="762440" y="833963"/>
              <a:ext cx="995477" cy="365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Dosis"/>
                <a:buNone/>
                <a:defRPr sz="2800" b="1" i="0" u="none" strike="noStrike" cap="none">
                  <a:solidFill>
                    <a:schemeClr val="accent1"/>
                  </a:solidFill>
                  <a:latin typeface="#9Slide07 IcielCadena" panose="02000503000000020004" pitchFamily="2" charset="-93"/>
                  <a:ea typeface="Dosis"/>
                  <a:cs typeface="Dosis"/>
                  <a:sym typeface="Dosis"/>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lgn="l"/>
              <a:r>
                <a:rPr lang="en-US" sz="2200" dirty="0" err="1">
                  <a:solidFill>
                    <a:srgbClr val="424242"/>
                  </a:solidFill>
                  <a:latin typeface="Roboto Condensed" panose="02000000000000000000" pitchFamily="2" charset="0"/>
                </a:rPr>
                <a:t>Câu</a:t>
              </a:r>
              <a:r>
                <a:rPr lang="en-US" sz="2200" dirty="0">
                  <a:solidFill>
                    <a:srgbClr val="424242"/>
                  </a:solidFill>
                  <a:latin typeface="Roboto Condensed" panose="02000000000000000000" pitchFamily="2" charset="0"/>
                </a:rPr>
                <a:t> </a:t>
              </a:r>
              <a:r>
                <a:rPr lang="en-US" sz="2200" dirty="0" err="1">
                  <a:solidFill>
                    <a:srgbClr val="424242"/>
                  </a:solidFill>
                  <a:latin typeface="Roboto Condensed" panose="02000000000000000000" pitchFamily="2" charset="0"/>
                </a:rPr>
                <a:t>hỏi</a:t>
              </a:r>
              <a:endParaRPr lang="en-US" sz="2200" dirty="0">
                <a:solidFill>
                  <a:srgbClr val="424242"/>
                </a:solidFill>
                <a:latin typeface="Roboto Condensed" panose="02000000000000000000" pitchFamily="2" charset="0"/>
              </a:endParaRPr>
            </a:p>
          </p:txBody>
        </p:sp>
      </p:grpSp>
      <p:grpSp>
        <p:nvGrpSpPr>
          <p:cNvPr id="7" name="Group 6">
            <a:extLst>
              <a:ext uri="{FF2B5EF4-FFF2-40B4-BE49-F238E27FC236}">
                <a16:creationId xmlns:a16="http://schemas.microsoft.com/office/drawing/2014/main" id="{C01E26AC-AB1C-C711-0660-CF646002258B}"/>
              </a:ext>
            </a:extLst>
          </p:cNvPr>
          <p:cNvGrpSpPr/>
          <p:nvPr/>
        </p:nvGrpSpPr>
        <p:grpSpPr>
          <a:xfrm>
            <a:off x="269069" y="367379"/>
            <a:ext cx="425790" cy="425790"/>
            <a:chOff x="4187992" y="2647399"/>
            <a:chExt cx="1038553" cy="1038553"/>
          </a:xfrm>
        </p:grpSpPr>
        <p:sp>
          <p:nvSpPr>
            <p:cNvPr id="8" name="Oval 7">
              <a:extLst>
                <a:ext uri="{FF2B5EF4-FFF2-40B4-BE49-F238E27FC236}">
                  <a16:creationId xmlns:a16="http://schemas.microsoft.com/office/drawing/2014/main" id="{C995B7F1-0967-DD42-F148-9CA81744CCB1}"/>
                </a:ext>
              </a:extLst>
            </p:cNvPr>
            <p:cNvSpPr/>
            <p:nvPr/>
          </p:nvSpPr>
          <p:spPr>
            <a:xfrm>
              <a:off x="4187992" y="2647399"/>
              <a:ext cx="1038553" cy="1038553"/>
            </a:xfrm>
            <a:prstGeom prst="ellipse">
              <a:avLst/>
            </a:prstGeom>
            <a:solidFill>
              <a:schemeClr val="bg1"/>
            </a:solidFill>
            <a:ln>
              <a:solidFill>
                <a:schemeClr val="bg1">
                  <a:lumMod val="95000"/>
                </a:schemeClr>
              </a:solidFill>
            </a:ln>
            <a:effectLst>
              <a:glow rad="63500">
                <a:srgbClr val="FFD15B"/>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a:extLst>
                <a:ext uri="{FF2B5EF4-FFF2-40B4-BE49-F238E27FC236}">
                  <a16:creationId xmlns:a16="http://schemas.microsoft.com/office/drawing/2014/main" id="{4D839750-A01A-B89B-1DB3-3A97F86A3C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00847" y="2783238"/>
              <a:ext cx="760251" cy="760251"/>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Google Shape;2299;p37">
            <a:extLst>
              <a:ext uri="{FF2B5EF4-FFF2-40B4-BE49-F238E27FC236}">
                <a16:creationId xmlns:a16="http://schemas.microsoft.com/office/drawing/2014/main" id="{BD0A3D02-BD54-BC82-DA3F-76AC8985D840}"/>
              </a:ext>
            </a:extLst>
          </p:cNvPr>
          <p:cNvSpPr txBox="1">
            <a:spLocks/>
          </p:cNvSpPr>
          <p:nvPr/>
        </p:nvSpPr>
        <p:spPr>
          <a:xfrm>
            <a:off x="269069" y="1106819"/>
            <a:ext cx="4302931" cy="115701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lnSpc>
                <a:spcPct val="120000"/>
              </a:lnSpc>
              <a:buClr>
                <a:srgbClr val="434343"/>
              </a:buClr>
              <a:buSzPts val="1600"/>
              <a:buFont typeface="Assistant"/>
              <a:buNone/>
              <a:defRPr sz="1800">
                <a:solidFill>
                  <a:schemeClr val="tx2">
                    <a:lumMod val="50000"/>
                  </a:schemeClr>
                </a:solidFill>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r>
              <a:rPr lang="en-US" dirty="0" err="1">
                <a:latin typeface="Roboto" panose="02000000000000000000" pitchFamily="2" charset="0"/>
              </a:rPr>
              <a:t>Vị</a:t>
            </a:r>
            <a:r>
              <a:rPr lang="en-US" dirty="0">
                <a:latin typeface="Roboto" panose="02000000000000000000" pitchFamily="2" charset="0"/>
              </a:rPr>
              <a:t> </a:t>
            </a:r>
            <a:r>
              <a:rPr lang="en-US" dirty="0" err="1">
                <a:latin typeface="Roboto" panose="02000000000000000000" pitchFamily="2" charset="0"/>
              </a:rPr>
              <a:t>trí</a:t>
            </a:r>
            <a:r>
              <a:rPr lang="en-US" dirty="0">
                <a:latin typeface="Roboto" panose="02000000000000000000" pitchFamily="2" charset="0"/>
              </a:rPr>
              <a:t> </a:t>
            </a:r>
            <a:r>
              <a:rPr lang="en-US" dirty="0" err="1">
                <a:latin typeface="Roboto" panose="02000000000000000000" pitchFamily="2" charset="0"/>
              </a:rPr>
              <a:t>tác</a:t>
            </a:r>
            <a:r>
              <a:rPr lang="en-US" dirty="0">
                <a:latin typeface="Roboto" panose="02000000000000000000" pitchFamily="2" charset="0"/>
              </a:rPr>
              <a:t> </a:t>
            </a:r>
            <a:r>
              <a:rPr lang="en-US" dirty="0" err="1">
                <a:latin typeface="Roboto" panose="02000000000000000000" pitchFamily="2" charset="0"/>
              </a:rPr>
              <a:t>dụng</a:t>
            </a:r>
            <a:r>
              <a:rPr lang="en-US" dirty="0">
                <a:latin typeface="Roboto" panose="02000000000000000000" pitchFamily="2" charset="0"/>
              </a:rPr>
              <a:t> </a:t>
            </a:r>
            <a:r>
              <a:rPr lang="en-US" dirty="0" err="1">
                <a:latin typeface="Roboto" panose="02000000000000000000" pitchFamily="2" charset="0"/>
              </a:rPr>
              <a:t>lực</a:t>
            </a:r>
            <a:r>
              <a:rPr lang="en-US" dirty="0">
                <a:latin typeface="Roboto" panose="02000000000000000000" pitchFamily="2" charset="0"/>
              </a:rPr>
              <a:t> </a:t>
            </a:r>
            <a:r>
              <a:rPr lang="en-US" dirty="0" err="1">
                <a:latin typeface="Roboto" panose="02000000000000000000" pitchFamily="2" charset="0"/>
              </a:rPr>
              <a:t>nào</a:t>
            </a:r>
            <a:r>
              <a:rPr lang="en-US" dirty="0">
                <a:latin typeface="Roboto" panose="02000000000000000000" pitchFamily="2" charset="0"/>
              </a:rPr>
              <a:t> </a:t>
            </a:r>
            <a:r>
              <a:rPr lang="en-US" dirty="0" err="1">
                <a:latin typeface="Roboto" panose="02000000000000000000" pitchFamily="2" charset="0"/>
              </a:rPr>
              <a:t>trong</a:t>
            </a:r>
            <a:r>
              <a:rPr lang="en-US" dirty="0">
                <a:latin typeface="Roboto" panose="02000000000000000000" pitchFamily="2" charset="0"/>
              </a:rPr>
              <a:t> </a:t>
            </a:r>
            <a:r>
              <a:rPr lang="en-US" dirty="0" err="1">
                <a:latin typeface="Roboto" panose="02000000000000000000" pitchFamily="2" charset="0"/>
              </a:rPr>
              <a:t>Hình</a:t>
            </a:r>
            <a:r>
              <a:rPr lang="en-US" dirty="0">
                <a:latin typeface="Roboto" panose="02000000000000000000" pitchFamily="2" charset="0"/>
              </a:rPr>
              <a:t> 18.3 </a:t>
            </a:r>
            <a:r>
              <a:rPr lang="en-US" dirty="0" err="1">
                <a:latin typeface="Roboto" panose="02000000000000000000" pitchFamily="2" charset="0"/>
              </a:rPr>
              <a:t>có</a:t>
            </a:r>
            <a:r>
              <a:rPr lang="en-US" dirty="0">
                <a:latin typeface="Roboto" panose="02000000000000000000" pitchFamily="2" charset="0"/>
              </a:rPr>
              <a:t> </a:t>
            </a:r>
            <a:r>
              <a:rPr lang="en-US" dirty="0" err="1">
                <a:latin typeface="Roboto" panose="02000000000000000000" pitchFamily="2" charset="0"/>
              </a:rPr>
              <a:t>thể</a:t>
            </a:r>
            <a:r>
              <a:rPr lang="en-US" dirty="0">
                <a:latin typeface="Roboto" panose="02000000000000000000" pitchFamily="2" charset="0"/>
              </a:rPr>
              <a:t> </a:t>
            </a:r>
            <a:r>
              <a:rPr lang="en-US" dirty="0" err="1">
                <a:latin typeface="Roboto" panose="02000000000000000000" pitchFamily="2" charset="0"/>
              </a:rPr>
              <a:t>làm</a:t>
            </a:r>
            <a:r>
              <a:rPr lang="en-US" dirty="0">
                <a:latin typeface="Roboto" panose="02000000000000000000" pitchFamily="2" charset="0"/>
              </a:rPr>
              <a:t> </a:t>
            </a:r>
            <a:r>
              <a:rPr lang="en-US" dirty="0" err="1">
                <a:latin typeface="Roboto" panose="02000000000000000000" pitchFamily="2" charset="0"/>
              </a:rPr>
              <a:t>cho</a:t>
            </a:r>
            <a:r>
              <a:rPr lang="en-US" dirty="0">
                <a:latin typeface="Roboto" panose="02000000000000000000" pitchFamily="2" charset="0"/>
              </a:rPr>
              <a:t> </a:t>
            </a:r>
            <a:r>
              <a:rPr lang="en-US" dirty="0" err="1">
                <a:latin typeface="Roboto" panose="02000000000000000000" pitchFamily="2" charset="0"/>
              </a:rPr>
              <a:t>tay</a:t>
            </a:r>
            <a:r>
              <a:rPr lang="en-US" dirty="0">
                <a:latin typeface="Roboto" panose="02000000000000000000" pitchFamily="2" charset="0"/>
              </a:rPr>
              <a:t> </a:t>
            </a:r>
            <a:r>
              <a:rPr lang="en-US" dirty="0" err="1">
                <a:latin typeface="Roboto" panose="02000000000000000000" pitchFamily="2" charset="0"/>
              </a:rPr>
              <a:t>nắm</a:t>
            </a:r>
            <a:r>
              <a:rPr lang="en-US" dirty="0">
                <a:latin typeface="Roboto" panose="02000000000000000000" pitchFamily="2" charset="0"/>
              </a:rPr>
              <a:t> </a:t>
            </a:r>
            <a:r>
              <a:rPr lang="en-US" dirty="0" err="1">
                <a:latin typeface="Roboto" panose="02000000000000000000" pitchFamily="2" charset="0"/>
              </a:rPr>
              <a:t>cửa</a:t>
            </a:r>
            <a:r>
              <a:rPr lang="en-US" dirty="0">
                <a:latin typeface="Roboto" panose="02000000000000000000" pitchFamily="2" charset="0"/>
              </a:rPr>
              <a:t> quay </a:t>
            </a:r>
            <a:r>
              <a:rPr lang="en-US" dirty="0" err="1">
                <a:latin typeface="Roboto" panose="02000000000000000000" pitchFamily="2" charset="0"/>
              </a:rPr>
              <a:t>quanh</a:t>
            </a:r>
            <a:r>
              <a:rPr lang="en-US" dirty="0">
                <a:latin typeface="Roboto" panose="02000000000000000000" pitchFamily="2" charset="0"/>
              </a:rPr>
              <a:t> </a:t>
            </a:r>
            <a:r>
              <a:rPr lang="en-US" dirty="0" err="1">
                <a:latin typeface="Roboto" panose="02000000000000000000" pitchFamily="2" charset="0"/>
              </a:rPr>
              <a:t>trục</a:t>
            </a:r>
            <a:r>
              <a:rPr lang="en-US" dirty="0">
                <a:latin typeface="Roboto" panose="02000000000000000000" pitchFamily="2" charset="0"/>
              </a:rPr>
              <a:t> </a:t>
            </a:r>
            <a:r>
              <a:rPr lang="en-US" dirty="0" err="1">
                <a:latin typeface="Roboto" panose="02000000000000000000" pitchFamily="2" charset="0"/>
              </a:rPr>
              <a:t>của</a:t>
            </a:r>
            <a:r>
              <a:rPr lang="en-US" dirty="0">
                <a:latin typeface="Roboto" panose="02000000000000000000" pitchFamily="2" charset="0"/>
              </a:rPr>
              <a:t> </a:t>
            </a:r>
            <a:r>
              <a:rPr lang="en-US" dirty="0" err="1">
                <a:latin typeface="Roboto" panose="02000000000000000000" pitchFamily="2" charset="0"/>
              </a:rPr>
              <a:t>nó</a:t>
            </a:r>
            <a:r>
              <a:rPr lang="en-US" dirty="0">
                <a:latin typeface="Roboto" panose="02000000000000000000" pitchFamily="2" charset="0"/>
              </a:rPr>
              <a:t>? </a:t>
            </a:r>
            <a:r>
              <a:rPr lang="en-US" dirty="0" err="1">
                <a:latin typeface="Roboto" panose="02000000000000000000" pitchFamily="2" charset="0"/>
              </a:rPr>
              <a:t>Vị</a:t>
            </a:r>
            <a:r>
              <a:rPr lang="en-US" dirty="0">
                <a:latin typeface="Roboto" panose="02000000000000000000" pitchFamily="2" charset="0"/>
              </a:rPr>
              <a:t> </a:t>
            </a:r>
            <a:r>
              <a:rPr lang="en-US" dirty="0" err="1">
                <a:latin typeface="Roboto" panose="02000000000000000000" pitchFamily="2" charset="0"/>
              </a:rPr>
              <a:t>trí</a:t>
            </a:r>
            <a:r>
              <a:rPr lang="en-US" dirty="0">
                <a:latin typeface="Roboto" panose="02000000000000000000" pitchFamily="2" charset="0"/>
              </a:rPr>
              <a:t> </a:t>
            </a:r>
            <a:r>
              <a:rPr lang="en-US" dirty="0" err="1">
                <a:latin typeface="Roboto" panose="02000000000000000000" pitchFamily="2" charset="0"/>
              </a:rPr>
              <a:t>nào</a:t>
            </a:r>
            <a:r>
              <a:rPr lang="en-US" dirty="0">
                <a:latin typeface="Roboto" panose="02000000000000000000" pitchFamily="2" charset="0"/>
              </a:rPr>
              <a:t> </a:t>
            </a:r>
            <a:r>
              <a:rPr lang="en-US" dirty="0" err="1">
                <a:latin typeface="Roboto" panose="02000000000000000000" pitchFamily="2" charset="0"/>
              </a:rPr>
              <a:t>làm</a:t>
            </a:r>
            <a:r>
              <a:rPr lang="en-US" dirty="0">
                <a:latin typeface="Roboto" panose="02000000000000000000" pitchFamily="2" charset="0"/>
              </a:rPr>
              <a:t> </a:t>
            </a:r>
            <a:r>
              <a:rPr lang="en-US" dirty="0" err="1">
                <a:latin typeface="Roboto" panose="02000000000000000000" pitchFamily="2" charset="0"/>
              </a:rPr>
              <a:t>tay</a:t>
            </a:r>
            <a:r>
              <a:rPr lang="en-US" dirty="0">
                <a:latin typeface="Roboto" panose="02000000000000000000" pitchFamily="2" charset="0"/>
              </a:rPr>
              <a:t> </a:t>
            </a:r>
            <a:r>
              <a:rPr lang="en-US" dirty="0" err="1">
                <a:latin typeface="Roboto" panose="02000000000000000000" pitchFamily="2" charset="0"/>
              </a:rPr>
              <a:t>nắm</a:t>
            </a:r>
            <a:r>
              <a:rPr lang="en-US" dirty="0">
                <a:latin typeface="Roboto" panose="02000000000000000000" pitchFamily="2" charset="0"/>
              </a:rPr>
              <a:t> </a:t>
            </a:r>
            <a:r>
              <a:rPr lang="en-US" dirty="0" err="1">
                <a:latin typeface="Roboto" panose="02000000000000000000" pitchFamily="2" charset="0"/>
              </a:rPr>
              <a:t>cửa</a:t>
            </a:r>
            <a:r>
              <a:rPr lang="en-US" dirty="0">
                <a:latin typeface="Roboto" panose="02000000000000000000" pitchFamily="2" charset="0"/>
              </a:rPr>
              <a:t> </a:t>
            </a:r>
            <a:r>
              <a:rPr lang="en-US" dirty="0" err="1">
                <a:latin typeface="Roboto" panose="02000000000000000000" pitchFamily="2" charset="0"/>
              </a:rPr>
              <a:t>không</a:t>
            </a:r>
            <a:r>
              <a:rPr lang="en-US" dirty="0">
                <a:latin typeface="Roboto" panose="02000000000000000000" pitchFamily="2" charset="0"/>
              </a:rPr>
              <a:t> quay </a:t>
            </a:r>
            <a:r>
              <a:rPr lang="en-US" dirty="0" err="1">
                <a:latin typeface="Roboto" panose="02000000000000000000" pitchFamily="2" charset="0"/>
              </a:rPr>
              <a:t>quanh</a:t>
            </a:r>
            <a:r>
              <a:rPr lang="en-US" dirty="0">
                <a:latin typeface="Roboto" panose="02000000000000000000" pitchFamily="2" charset="0"/>
              </a:rPr>
              <a:t> </a:t>
            </a:r>
            <a:r>
              <a:rPr lang="en-US" dirty="0" err="1">
                <a:latin typeface="Roboto" panose="02000000000000000000" pitchFamily="2" charset="0"/>
              </a:rPr>
              <a:t>trục</a:t>
            </a:r>
            <a:r>
              <a:rPr lang="en-US" dirty="0">
                <a:latin typeface="Roboto" panose="02000000000000000000" pitchFamily="2" charset="0"/>
              </a:rPr>
              <a:t> </a:t>
            </a:r>
            <a:r>
              <a:rPr lang="en-US" dirty="0" err="1">
                <a:latin typeface="Roboto" panose="02000000000000000000" pitchFamily="2" charset="0"/>
              </a:rPr>
              <a:t>của</a:t>
            </a:r>
            <a:r>
              <a:rPr lang="en-US" dirty="0">
                <a:latin typeface="Roboto" panose="02000000000000000000" pitchFamily="2" charset="0"/>
              </a:rPr>
              <a:t> </a:t>
            </a:r>
            <a:r>
              <a:rPr lang="en-US" dirty="0" err="1">
                <a:latin typeface="Roboto" panose="02000000000000000000" pitchFamily="2" charset="0"/>
              </a:rPr>
              <a:t>nó</a:t>
            </a:r>
            <a:r>
              <a:rPr lang="en-US" dirty="0">
                <a:latin typeface="Roboto" panose="02000000000000000000" pitchFamily="2" charset="0"/>
              </a:rPr>
              <a:t>?</a:t>
            </a:r>
            <a:endParaRPr lang="en-US" sz="2000" dirty="0">
              <a:latin typeface="Roboto" panose="02000000000000000000" pitchFamily="2" charset="0"/>
            </a:endParaRPr>
          </a:p>
        </p:txBody>
      </p:sp>
      <p:grpSp>
        <p:nvGrpSpPr>
          <p:cNvPr id="32" name="Group 31">
            <a:extLst>
              <a:ext uri="{FF2B5EF4-FFF2-40B4-BE49-F238E27FC236}">
                <a16:creationId xmlns:a16="http://schemas.microsoft.com/office/drawing/2014/main" id="{BEFBA8F8-F3EE-06FE-896D-F2F5F230A800}"/>
              </a:ext>
            </a:extLst>
          </p:cNvPr>
          <p:cNvGrpSpPr/>
          <p:nvPr/>
        </p:nvGrpSpPr>
        <p:grpSpPr>
          <a:xfrm>
            <a:off x="4613082" y="1305441"/>
            <a:ext cx="4261849" cy="2915981"/>
            <a:chOff x="2205859" y="1607833"/>
            <a:chExt cx="4261849" cy="2915981"/>
          </a:xfrm>
        </p:grpSpPr>
        <p:grpSp>
          <p:nvGrpSpPr>
            <p:cNvPr id="2" name="Group 1">
              <a:extLst>
                <a:ext uri="{FF2B5EF4-FFF2-40B4-BE49-F238E27FC236}">
                  <a16:creationId xmlns:a16="http://schemas.microsoft.com/office/drawing/2014/main" id="{C39EA9CE-326F-B9AB-92C5-28CFEDAA80B2}"/>
                </a:ext>
              </a:extLst>
            </p:cNvPr>
            <p:cNvGrpSpPr/>
            <p:nvPr/>
          </p:nvGrpSpPr>
          <p:grpSpPr>
            <a:xfrm>
              <a:off x="2205859" y="1607833"/>
              <a:ext cx="4261849" cy="2915981"/>
              <a:chOff x="3676394" y="4394718"/>
              <a:chExt cx="2586103" cy="1769426"/>
            </a:xfrm>
          </p:grpSpPr>
          <p:pic>
            <p:nvPicPr>
              <p:cNvPr id="11" name="Picture 10">
                <a:extLst>
                  <a:ext uri="{FF2B5EF4-FFF2-40B4-BE49-F238E27FC236}">
                    <a16:creationId xmlns:a16="http://schemas.microsoft.com/office/drawing/2014/main" id="{5094007F-C91F-77AD-B92F-F0796AF1AC6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676" t="16130" r="5926" b="14773"/>
              <a:stretch/>
            </p:blipFill>
            <p:spPr>
              <a:xfrm>
                <a:off x="3676394" y="4394718"/>
                <a:ext cx="2586103" cy="1769426"/>
              </a:xfrm>
              <a:prstGeom prst="rect">
                <a:avLst/>
              </a:prstGeom>
              <a:effectLst>
                <a:softEdge rad="101600"/>
              </a:effectLst>
            </p:spPr>
          </p:pic>
          <p:sp>
            <p:nvSpPr>
              <p:cNvPr id="13" name="Oval 12">
                <a:extLst>
                  <a:ext uri="{FF2B5EF4-FFF2-40B4-BE49-F238E27FC236}">
                    <a16:creationId xmlns:a16="http://schemas.microsoft.com/office/drawing/2014/main" id="{6B33A060-E3B5-D385-077F-B4BE8C257D9E}"/>
                  </a:ext>
                </a:extLst>
              </p:cNvPr>
              <p:cNvSpPr/>
              <p:nvPr/>
            </p:nvSpPr>
            <p:spPr>
              <a:xfrm>
                <a:off x="4786713" y="5458815"/>
                <a:ext cx="80006" cy="8000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6578">
                  <a:defRPr/>
                </a:pPr>
                <a:endParaRPr lang="en-US" sz="1286">
                  <a:solidFill>
                    <a:prstClr val="white"/>
                  </a:solidFill>
                  <a:latin typeface="Calibri" panose="020F0502020204030204"/>
                </a:endParaRPr>
              </a:p>
            </p:txBody>
          </p:sp>
          <p:sp>
            <p:nvSpPr>
              <p:cNvPr id="14" name="Oval 13">
                <a:extLst>
                  <a:ext uri="{FF2B5EF4-FFF2-40B4-BE49-F238E27FC236}">
                    <a16:creationId xmlns:a16="http://schemas.microsoft.com/office/drawing/2014/main" id="{FAF45D4D-7255-963C-5CA8-4DA796FA1416}"/>
                  </a:ext>
                </a:extLst>
              </p:cNvPr>
              <p:cNvSpPr/>
              <p:nvPr/>
            </p:nvSpPr>
            <p:spPr>
              <a:xfrm>
                <a:off x="5391872" y="5391880"/>
                <a:ext cx="80006" cy="8000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6578">
                  <a:defRPr/>
                </a:pPr>
                <a:endParaRPr lang="en-US" sz="1286">
                  <a:solidFill>
                    <a:prstClr val="white"/>
                  </a:solidFill>
                  <a:latin typeface="Calibri" panose="020F0502020204030204"/>
                </a:endParaRPr>
              </a:p>
            </p:txBody>
          </p:sp>
          <p:sp>
            <p:nvSpPr>
              <p:cNvPr id="15" name="Oval 14">
                <a:extLst>
                  <a:ext uri="{FF2B5EF4-FFF2-40B4-BE49-F238E27FC236}">
                    <a16:creationId xmlns:a16="http://schemas.microsoft.com/office/drawing/2014/main" id="{016384A6-445A-A35E-3BE5-44B7CF5A34EE}"/>
                  </a:ext>
                </a:extLst>
              </p:cNvPr>
              <p:cNvSpPr/>
              <p:nvPr/>
            </p:nvSpPr>
            <p:spPr>
              <a:xfrm>
                <a:off x="5922583" y="5336594"/>
                <a:ext cx="80006" cy="8000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6578">
                  <a:defRPr/>
                </a:pPr>
                <a:endParaRPr lang="en-US" sz="1286">
                  <a:solidFill>
                    <a:prstClr val="white"/>
                  </a:solidFill>
                  <a:latin typeface="Calibri" panose="020F0502020204030204"/>
                </a:endParaRPr>
              </a:p>
            </p:txBody>
          </p:sp>
        </p:grpSp>
        <p:sp>
          <p:nvSpPr>
            <p:cNvPr id="26" name="Google Shape;2299;p37">
              <a:extLst>
                <a:ext uri="{FF2B5EF4-FFF2-40B4-BE49-F238E27FC236}">
                  <a16:creationId xmlns:a16="http://schemas.microsoft.com/office/drawing/2014/main" id="{DE7E7027-D680-2A92-8250-C1934312ED7E}"/>
                </a:ext>
              </a:extLst>
            </p:cNvPr>
            <p:cNvSpPr txBox="1">
              <a:spLocks/>
            </p:cNvSpPr>
            <p:nvPr/>
          </p:nvSpPr>
          <p:spPr>
            <a:xfrm>
              <a:off x="3937188" y="2945127"/>
              <a:ext cx="328760" cy="46110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lnSpc>
                  <a:spcPct val="120000"/>
                </a:lnSpc>
                <a:buClr>
                  <a:srgbClr val="434343"/>
                </a:buClr>
                <a:buSzPts val="1600"/>
                <a:buFont typeface="Assistant"/>
                <a:buNone/>
                <a:defRPr sz="1800">
                  <a:solidFill>
                    <a:schemeClr val="tx2">
                      <a:lumMod val="50000"/>
                    </a:schemeClr>
                  </a:solidFill>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pPr algn="ctr"/>
              <a:r>
                <a:rPr lang="en-US" sz="2000" dirty="0">
                  <a:solidFill>
                    <a:srgbClr val="FF0000"/>
                  </a:solidFill>
                  <a:latin typeface="#9Slide07 Cadena" panose="02000503000000020004" pitchFamily="2" charset="-93"/>
                </a:rPr>
                <a:t>A</a:t>
              </a:r>
              <a:endParaRPr lang="en-US" sz="2400" dirty="0">
                <a:solidFill>
                  <a:srgbClr val="FF0000"/>
                </a:solidFill>
                <a:latin typeface="#9Slide07 Cadena" panose="02000503000000020004" pitchFamily="2" charset="-93"/>
              </a:endParaRPr>
            </a:p>
          </p:txBody>
        </p:sp>
        <p:sp>
          <p:nvSpPr>
            <p:cNvPr id="30" name="Google Shape;2299;p37">
              <a:extLst>
                <a:ext uri="{FF2B5EF4-FFF2-40B4-BE49-F238E27FC236}">
                  <a16:creationId xmlns:a16="http://schemas.microsoft.com/office/drawing/2014/main" id="{CE7A1D39-8157-36FA-F65B-75B9887251FE}"/>
                </a:ext>
              </a:extLst>
            </p:cNvPr>
            <p:cNvSpPr txBox="1">
              <a:spLocks/>
            </p:cNvSpPr>
            <p:nvPr/>
          </p:nvSpPr>
          <p:spPr>
            <a:xfrm>
              <a:off x="4934479" y="2804205"/>
              <a:ext cx="328760" cy="46110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lnSpc>
                  <a:spcPct val="120000"/>
                </a:lnSpc>
                <a:buClr>
                  <a:srgbClr val="434343"/>
                </a:buClr>
                <a:buSzPts val="1600"/>
                <a:buFont typeface="Assistant"/>
                <a:buNone/>
                <a:defRPr sz="1800">
                  <a:solidFill>
                    <a:schemeClr val="tx2">
                      <a:lumMod val="50000"/>
                    </a:schemeClr>
                  </a:solidFill>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pPr algn="ctr"/>
              <a:r>
                <a:rPr lang="en-US" sz="2000" dirty="0">
                  <a:solidFill>
                    <a:srgbClr val="FF0000"/>
                  </a:solidFill>
                  <a:latin typeface="#9Slide07 Cadena" panose="02000503000000020004" pitchFamily="2" charset="-93"/>
                </a:rPr>
                <a:t>B</a:t>
              </a:r>
              <a:endParaRPr lang="en-US" sz="2400" dirty="0">
                <a:solidFill>
                  <a:srgbClr val="FF0000"/>
                </a:solidFill>
                <a:latin typeface="#9Slide07 Cadena" panose="02000503000000020004" pitchFamily="2" charset="-93"/>
              </a:endParaRPr>
            </a:p>
          </p:txBody>
        </p:sp>
        <p:sp>
          <p:nvSpPr>
            <p:cNvPr id="31" name="Google Shape;2299;p37">
              <a:extLst>
                <a:ext uri="{FF2B5EF4-FFF2-40B4-BE49-F238E27FC236}">
                  <a16:creationId xmlns:a16="http://schemas.microsoft.com/office/drawing/2014/main" id="{1C69DFAF-7ED1-595C-7C8D-95BD3C30AC90}"/>
                </a:ext>
              </a:extLst>
            </p:cNvPr>
            <p:cNvSpPr txBox="1">
              <a:spLocks/>
            </p:cNvSpPr>
            <p:nvPr/>
          </p:nvSpPr>
          <p:spPr>
            <a:xfrm>
              <a:off x="5767390" y="2764846"/>
              <a:ext cx="328760" cy="46110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lnSpc>
                  <a:spcPct val="120000"/>
                </a:lnSpc>
                <a:buClr>
                  <a:srgbClr val="434343"/>
                </a:buClr>
                <a:buSzPts val="1600"/>
                <a:buFont typeface="Assistant"/>
                <a:buNone/>
                <a:defRPr sz="1800">
                  <a:solidFill>
                    <a:schemeClr val="tx2">
                      <a:lumMod val="50000"/>
                    </a:schemeClr>
                  </a:solidFill>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pPr algn="ctr"/>
              <a:r>
                <a:rPr lang="en-US" sz="2000" dirty="0">
                  <a:solidFill>
                    <a:srgbClr val="FF0000"/>
                  </a:solidFill>
                  <a:latin typeface="#9Slide07 Cadena" panose="02000503000000020004" pitchFamily="2" charset="-93"/>
                </a:rPr>
                <a:t>C</a:t>
              </a:r>
              <a:endParaRPr lang="en-US" sz="2400" dirty="0">
                <a:solidFill>
                  <a:srgbClr val="FF0000"/>
                </a:solidFill>
                <a:latin typeface="#9Slide07 Cadena" panose="02000503000000020004" pitchFamily="2" charset="-93"/>
              </a:endParaRPr>
            </a:p>
          </p:txBody>
        </p:sp>
      </p:grpSp>
      <p:grpSp>
        <p:nvGrpSpPr>
          <p:cNvPr id="33" name="Group 32">
            <a:extLst>
              <a:ext uri="{FF2B5EF4-FFF2-40B4-BE49-F238E27FC236}">
                <a16:creationId xmlns:a16="http://schemas.microsoft.com/office/drawing/2014/main" id="{2DDB4483-F58E-32B2-8386-A2BD7E732B07}"/>
              </a:ext>
            </a:extLst>
          </p:cNvPr>
          <p:cNvGrpSpPr/>
          <p:nvPr/>
        </p:nvGrpSpPr>
        <p:grpSpPr>
          <a:xfrm>
            <a:off x="6442867" y="4323386"/>
            <a:ext cx="1277246" cy="425789"/>
            <a:chOff x="551554" y="829477"/>
            <a:chExt cx="1277246" cy="425789"/>
          </a:xfrm>
        </p:grpSpPr>
        <p:sp>
          <p:nvSpPr>
            <p:cNvPr id="34" name="Rectangle: Rounded Corners 33">
              <a:extLst>
                <a:ext uri="{FF2B5EF4-FFF2-40B4-BE49-F238E27FC236}">
                  <a16:creationId xmlns:a16="http://schemas.microsoft.com/office/drawing/2014/main" id="{8450072E-6722-CF45-C118-E63EA582365A}"/>
                </a:ext>
              </a:extLst>
            </p:cNvPr>
            <p:cNvSpPr/>
            <p:nvPr/>
          </p:nvSpPr>
          <p:spPr>
            <a:xfrm>
              <a:off x="551554" y="829477"/>
              <a:ext cx="1277246" cy="425789"/>
            </a:xfrm>
            <a:prstGeom prst="roundRect">
              <a:avLst/>
            </a:prstGeom>
            <a:solidFill>
              <a:schemeClr val="bg1"/>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Google Shape;2428;p39">
              <a:extLst>
                <a:ext uri="{FF2B5EF4-FFF2-40B4-BE49-F238E27FC236}">
                  <a16:creationId xmlns:a16="http://schemas.microsoft.com/office/drawing/2014/main" id="{DB870ACD-2397-74E1-CB2F-95D529F29D3A}"/>
                </a:ext>
              </a:extLst>
            </p:cNvPr>
            <p:cNvSpPr txBox="1">
              <a:spLocks/>
            </p:cNvSpPr>
            <p:nvPr/>
          </p:nvSpPr>
          <p:spPr>
            <a:xfrm>
              <a:off x="649883" y="833963"/>
              <a:ext cx="1145639" cy="365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Dosis"/>
                <a:buNone/>
                <a:defRPr sz="2800" b="1" i="0" u="none" strike="noStrike" cap="none">
                  <a:solidFill>
                    <a:schemeClr val="accent1"/>
                  </a:solidFill>
                  <a:latin typeface="#9Slide07 IcielCadena" panose="02000503000000020004" pitchFamily="2" charset="-93"/>
                  <a:ea typeface="Dosis"/>
                  <a:cs typeface="Dosis"/>
                  <a:sym typeface="Dosis"/>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lgn="l"/>
              <a:r>
                <a:rPr lang="en-US" sz="2200" dirty="0" err="1">
                  <a:solidFill>
                    <a:srgbClr val="424242"/>
                  </a:solidFill>
                  <a:latin typeface="Roboto Condensed" panose="02000000000000000000" pitchFamily="2" charset="0"/>
                </a:rPr>
                <a:t>Hình</a:t>
              </a:r>
              <a:r>
                <a:rPr lang="en-US" sz="2200" dirty="0">
                  <a:solidFill>
                    <a:srgbClr val="424242"/>
                  </a:solidFill>
                  <a:latin typeface="Roboto Condensed" panose="02000000000000000000" pitchFamily="2" charset="0"/>
                </a:rPr>
                <a:t> 18.3</a:t>
              </a:r>
            </a:p>
          </p:txBody>
        </p:sp>
      </p:grpSp>
      <p:grpSp>
        <p:nvGrpSpPr>
          <p:cNvPr id="36" name="Group 35">
            <a:extLst>
              <a:ext uri="{FF2B5EF4-FFF2-40B4-BE49-F238E27FC236}">
                <a16:creationId xmlns:a16="http://schemas.microsoft.com/office/drawing/2014/main" id="{EEB04F3F-BBC1-DEFD-F809-F8714961CE2D}"/>
              </a:ext>
            </a:extLst>
          </p:cNvPr>
          <p:cNvGrpSpPr/>
          <p:nvPr/>
        </p:nvGrpSpPr>
        <p:grpSpPr>
          <a:xfrm>
            <a:off x="491147" y="2598772"/>
            <a:ext cx="1277246" cy="425789"/>
            <a:chOff x="551554" y="829477"/>
            <a:chExt cx="1277246" cy="425789"/>
          </a:xfrm>
        </p:grpSpPr>
        <p:sp>
          <p:nvSpPr>
            <p:cNvPr id="37" name="Rectangle: Rounded Corners 36">
              <a:extLst>
                <a:ext uri="{FF2B5EF4-FFF2-40B4-BE49-F238E27FC236}">
                  <a16:creationId xmlns:a16="http://schemas.microsoft.com/office/drawing/2014/main" id="{6DA9C3B3-CF4C-C002-348E-C10CC2B918BA}"/>
                </a:ext>
              </a:extLst>
            </p:cNvPr>
            <p:cNvSpPr/>
            <p:nvPr/>
          </p:nvSpPr>
          <p:spPr>
            <a:xfrm>
              <a:off x="551554" y="829477"/>
              <a:ext cx="1277246" cy="425789"/>
            </a:xfrm>
            <a:prstGeom prst="roundRect">
              <a:avLst/>
            </a:prstGeom>
            <a:solidFill>
              <a:schemeClr val="bg1"/>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Google Shape;2428;p39">
              <a:extLst>
                <a:ext uri="{FF2B5EF4-FFF2-40B4-BE49-F238E27FC236}">
                  <a16:creationId xmlns:a16="http://schemas.microsoft.com/office/drawing/2014/main" id="{3B19DC11-8729-C4BD-50D0-83D8C3FE25B4}"/>
                </a:ext>
              </a:extLst>
            </p:cNvPr>
            <p:cNvSpPr txBox="1">
              <a:spLocks/>
            </p:cNvSpPr>
            <p:nvPr/>
          </p:nvSpPr>
          <p:spPr>
            <a:xfrm>
              <a:off x="762440" y="833963"/>
              <a:ext cx="995477" cy="365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Dosis"/>
                <a:buNone/>
                <a:defRPr sz="2800" b="1" i="0" u="none" strike="noStrike" cap="none">
                  <a:solidFill>
                    <a:schemeClr val="accent1"/>
                  </a:solidFill>
                  <a:latin typeface="#9Slide07 IcielCadena" panose="02000503000000020004" pitchFamily="2" charset="-93"/>
                  <a:ea typeface="Dosis"/>
                  <a:cs typeface="Dosis"/>
                  <a:sym typeface="Dosis"/>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lgn="l"/>
              <a:r>
                <a:rPr lang="en-US" sz="2200" dirty="0" err="1">
                  <a:solidFill>
                    <a:srgbClr val="424242"/>
                  </a:solidFill>
                  <a:latin typeface="Roboto Condensed" panose="02000000000000000000" pitchFamily="2" charset="0"/>
                </a:rPr>
                <a:t>Trả</a:t>
              </a:r>
              <a:r>
                <a:rPr lang="en-US" sz="2200" dirty="0">
                  <a:solidFill>
                    <a:srgbClr val="424242"/>
                  </a:solidFill>
                  <a:latin typeface="Roboto Condensed" panose="02000000000000000000" pitchFamily="2" charset="0"/>
                </a:rPr>
                <a:t> </a:t>
              </a:r>
              <a:r>
                <a:rPr lang="en-US" sz="2200" dirty="0" err="1">
                  <a:solidFill>
                    <a:srgbClr val="424242"/>
                  </a:solidFill>
                  <a:latin typeface="Roboto Condensed" panose="02000000000000000000" pitchFamily="2" charset="0"/>
                </a:rPr>
                <a:t>lời</a:t>
              </a:r>
              <a:endParaRPr lang="en-US" sz="2200" dirty="0">
                <a:solidFill>
                  <a:srgbClr val="424242"/>
                </a:solidFill>
                <a:latin typeface="Roboto Condensed" panose="02000000000000000000" pitchFamily="2" charset="0"/>
              </a:endParaRPr>
            </a:p>
          </p:txBody>
        </p:sp>
      </p:grpSp>
      <p:grpSp>
        <p:nvGrpSpPr>
          <p:cNvPr id="39" name="Group 38">
            <a:extLst>
              <a:ext uri="{FF2B5EF4-FFF2-40B4-BE49-F238E27FC236}">
                <a16:creationId xmlns:a16="http://schemas.microsoft.com/office/drawing/2014/main" id="{6651CA19-7897-814B-A954-94D200BB18F7}"/>
              </a:ext>
            </a:extLst>
          </p:cNvPr>
          <p:cNvGrpSpPr/>
          <p:nvPr/>
        </p:nvGrpSpPr>
        <p:grpSpPr>
          <a:xfrm>
            <a:off x="247676" y="2589298"/>
            <a:ext cx="425790" cy="425790"/>
            <a:chOff x="3667971" y="2390066"/>
            <a:chExt cx="425790" cy="425790"/>
          </a:xfrm>
        </p:grpSpPr>
        <p:sp>
          <p:nvSpPr>
            <p:cNvPr id="40" name="Oval 39">
              <a:extLst>
                <a:ext uri="{FF2B5EF4-FFF2-40B4-BE49-F238E27FC236}">
                  <a16:creationId xmlns:a16="http://schemas.microsoft.com/office/drawing/2014/main" id="{3B536030-47BF-28B9-C041-0EA059A60C8D}"/>
                </a:ext>
              </a:extLst>
            </p:cNvPr>
            <p:cNvSpPr/>
            <p:nvPr/>
          </p:nvSpPr>
          <p:spPr>
            <a:xfrm>
              <a:off x="3667971" y="2390066"/>
              <a:ext cx="425790" cy="425790"/>
            </a:xfrm>
            <a:prstGeom prst="ellipse">
              <a:avLst/>
            </a:prstGeom>
            <a:solidFill>
              <a:schemeClr val="bg1"/>
            </a:solidFill>
            <a:ln>
              <a:solidFill>
                <a:schemeClr val="bg1">
                  <a:lumMod val="95000"/>
                </a:schemeClr>
              </a:solidFill>
            </a:ln>
            <a:effectLst>
              <a:glow rad="63500">
                <a:srgbClr val="FFD15B"/>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a:extLst>
                <a:ext uri="{FF2B5EF4-FFF2-40B4-BE49-F238E27FC236}">
                  <a16:creationId xmlns:a16="http://schemas.microsoft.com/office/drawing/2014/main" id="{9A8E7989-F512-5FFD-F2E9-2EE34279DF18}"/>
                </a:ext>
              </a:extLst>
            </p:cNvPr>
            <p:cNvPicPr>
              <a:picLocks noChangeAspect="1"/>
            </p:cNvPicPr>
            <p:nvPr/>
          </p:nvPicPr>
          <p:blipFill>
            <a:blip r:embed="rId4"/>
            <a:stretch>
              <a:fillRect/>
            </a:stretch>
          </p:blipFill>
          <p:spPr>
            <a:xfrm>
              <a:off x="3726379" y="2426220"/>
              <a:ext cx="353482" cy="353482"/>
            </a:xfrm>
            <a:prstGeom prst="rect">
              <a:avLst/>
            </a:prstGeom>
          </p:spPr>
        </p:pic>
      </p:grpSp>
      <p:sp>
        <p:nvSpPr>
          <p:cNvPr id="42" name="Google Shape;2299;p37">
            <a:extLst>
              <a:ext uri="{FF2B5EF4-FFF2-40B4-BE49-F238E27FC236}">
                <a16:creationId xmlns:a16="http://schemas.microsoft.com/office/drawing/2014/main" id="{57CCF75E-DE91-424C-0DAE-C071CEEE7DFF}"/>
              </a:ext>
            </a:extLst>
          </p:cNvPr>
          <p:cNvSpPr txBox="1">
            <a:spLocks/>
          </p:cNvSpPr>
          <p:nvPr/>
        </p:nvSpPr>
        <p:spPr>
          <a:xfrm>
            <a:off x="269070" y="3395789"/>
            <a:ext cx="4550904" cy="58441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lnSpc>
                <a:spcPct val="120000"/>
              </a:lnSpc>
              <a:buClr>
                <a:srgbClr val="434343"/>
              </a:buClr>
              <a:buSzPts val="1600"/>
              <a:buFont typeface="Assistant"/>
              <a:buNone/>
              <a:defRPr sz="1800">
                <a:solidFill>
                  <a:schemeClr val="tx2">
                    <a:lumMod val="50000"/>
                  </a:schemeClr>
                </a:solidFill>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r>
              <a:rPr lang="en-US" dirty="0" err="1">
                <a:latin typeface="Roboto" panose="02000000000000000000" pitchFamily="2" charset="0"/>
              </a:rPr>
              <a:t>Vị</a:t>
            </a:r>
            <a:r>
              <a:rPr lang="en-US" dirty="0">
                <a:latin typeface="Roboto" panose="02000000000000000000" pitchFamily="2" charset="0"/>
              </a:rPr>
              <a:t> </a:t>
            </a:r>
            <a:r>
              <a:rPr lang="en-US" dirty="0" err="1">
                <a:latin typeface="Roboto" panose="02000000000000000000" pitchFamily="2" charset="0"/>
              </a:rPr>
              <a:t>trí</a:t>
            </a:r>
            <a:r>
              <a:rPr lang="en-US" dirty="0">
                <a:latin typeface="Roboto" panose="02000000000000000000" pitchFamily="2" charset="0"/>
              </a:rPr>
              <a:t> </a:t>
            </a:r>
            <a:r>
              <a:rPr lang="en-US" dirty="0" err="1">
                <a:latin typeface="Roboto" panose="02000000000000000000" pitchFamily="2" charset="0"/>
              </a:rPr>
              <a:t>tác</a:t>
            </a:r>
            <a:r>
              <a:rPr lang="en-US" dirty="0">
                <a:latin typeface="Roboto" panose="02000000000000000000" pitchFamily="2" charset="0"/>
              </a:rPr>
              <a:t> </a:t>
            </a:r>
            <a:r>
              <a:rPr lang="en-US" dirty="0" err="1">
                <a:latin typeface="Roboto" panose="02000000000000000000" pitchFamily="2" charset="0"/>
              </a:rPr>
              <a:t>dụng</a:t>
            </a:r>
            <a:r>
              <a:rPr lang="en-US" dirty="0">
                <a:latin typeface="Roboto" panose="02000000000000000000" pitchFamily="2" charset="0"/>
              </a:rPr>
              <a:t> </a:t>
            </a:r>
            <a:r>
              <a:rPr lang="en-US" dirty="0" err="1">
                <a:latin typeface="Roboto" panose="02000000000000000000" pitchFamily="2" charset="0"/>
              </a:rPr>
              <a:t>lực</a:t>
            </a:r>
            <a:r>
              <a:rPr lang="en-US" dirty="0">
                <a:latin typeface="Roboto" panose="02000000000000000000" pitchFamily="2" charset="0"/>
              </a:rPr>
              <a:t> ở </a:t>
            </a:r>
            <a:r>
              <a:rPr lang="en-US" dirty="0" err="1">
                <a:latin typeface="Roboto" panose="02000000000000000000" pitchFamily="2" charset="0"/>
              </a:rPr>
              <a:t>điểm</a:t>
            </a:r>
            <a:r>
              <a:rPr lang="en-US" dirty="0">
                <a:latin typeface="Roboto" panose="02000000000000000000" pitchFamily="2" charset="0"/>
              </a:rPr>
              <a:t> B </a:t>
            </a:r>
            <a:r>
              <a:rPr lang="en-US" dirty="0" err="1">
                <a:latin typeface="Roboto" panose="02000000000000000000" pitchFamily="2" charset="0"/>
              </a:rPr>
              <a:t>và</a:t>
            </a:r>
            <a:r>
              <a:rPr lang="en-US" dirty="0">
                <a:latin typeface="Roboto" panose="02000000000000000000" pitchFamily="2" charset="0"/>
              </a:rPr>
              <a:t> C </a:t>
            </a:r>
            <a:r>
              <a:rPr lang="en-US" dirty="0" err="1">
                <a:latin typeface="Roboto" panose="02000000000000000000" pitchFamily="2" charset="0"/>
              </a:rPr>
              <a:t>có</a:t>
            </a:r>
            <a:r>
              <a:rPr lang="en-US" dirty="0">
                <a:latin typeface="Roboto" panose="02000000000000000000" pitchFamily="2" charset="0"/>
              </a:rPr>
              <a:t> </a:t>
            </a:r>
            <a:r>
              <a:rPr lang="en-US" dirty="0" err="1">
                <a:latin typeface="Roboto" panose="02000000000000000000" pitchFamily="2" charset="0"/>
              </a:rPr>
              <a:t>thể</a:t>
            </a:r>
            <a:r>
              <a:rPr lang="en-US" dirty="0">
                <a:latin typeface="Roboto" panose="02000000000000000000" pitchFamily="2" charset="0"/>
              </a:rPr>
              <a:t> </a:t>
            </a:r>
            <a:r>
              <a:rPr lang="en-US" dirty="0" err="1">
                <a:latin typeface="Roboto" panose="02000000000000000000" pitchFamily="2" charset="0"/>
              </a:rPr>
              <a:t>làm</a:t>
            </a:r>
            <a:r>
              <a:rPr lang="en-US" dirty="0">
                <a:latin typeface="Roboto" panose="02000000000000000000" pitchFamily="2" charset="0"/>
              </a:rPr>
              <a:t> </a:t>
            </a:r>
            <a:r>
              <a:rPr lang="en-US" dirty="0" err="1">
                <a:latin typeface="Roboto" panose="02000000000000000000" pitchFamily="2" charset="0"/>
              </a:rPr>
              <a:t>cho</a:t>
            </a:r>
            <a:r>
              <a:rPr lang="en-US" dirty="0">
                <a:latin typeface="Roboto" panose="02000000000000000000" pitchFamily="2" charset="0"/>
              </a:rPr>
              <a:t> </a:t>
            </a:r>
            <a:r>
              <a:rPr lang="en-US" dirty="0" err="1">
                <a:latin typeface="Roboto" panose="02000000000000000000" pitchFamily="2" charset="0"/>
              </a:rPr>
              <a:t>tay</a:t>
            </a:r>
            <a:r>
              <a:rPr lang="en-US" dirty="0">
                <a:latin typeface="Roboto" panose="02000000000000000000" pitchFamily="2" charset="0"/>
              </a:rPr>
              <a:t> </a:t>
            </a:r>
            <a:r>
              <a:rPr lang="en-US" dirty="0" err="1">
                <a:latin typeface="Roboto" panose="02000000000000000000" pitchFamily="2" charset="0"/>
              </a:rPr>
              <a:t>nắm</a:t>
            </a:r>
            <a:r>
              <a:rPr lang="en-US" dirty="0">
                <a:latin typeface="Roboto" panose="02000000000000000000" pitchFamily="2" charset="0"/>
              </a:rPr>
              <a:t> </a:t>
            </a:r>
            <a:r>
              <a:rPr lang="en-US" dirty="0" err="1">
                <a:latin typeface="Roboto" panose="02000000000000000000" pitchFamily="2" charset="0"/>
              </a:rPr>
              <a:t>cửa</a:t>
            </a:r>
            <a:r>
              <a:rPr lang="en-US" dirty="0">
                <a:latin typeface="Roboto" panose="02000000000000000000" pitchFamily="2" charset="0"/>
              </a:rPr>
              <a:t> quay </a:t>
            </a:r>
            <a:r>
              <a:rPr lang="en-US" dirty="0" err="1">
                <a:latin typeface="Roboto" panose="02000000000000000000" pitchFamily="2" charset="0"/>
              </a:rPr>
              <a:t>quanh</a:t>
            </a:r>
            <a:r>
              <a:rPr lang="en-US" dirty="0">
                <a:latin typeface="Roboto" panose="02000000000000000000" pitchFamily="2" charset="0"/>
              </a:rPr>
              <a:t> </a:t>
            </a:r>
            <a:r>
              <a:rPr lang="en-US" dirty="0" err="1">
                <a:latin typeface="Roboto" panose="02000000000000000000" pitchFamily="2" charset="0"/>
              </a:rPr>
              <a:t>trục</a:t>
            </a:r>
            <a:r>
              <a:rPr lang="en-US" dirty="0">
                <a:latin typeface="Roboto" panose="02000000000000000000" pitchFamily="2" charset="0"/>
              </a:rPr>
              <a:t> </a:t>
            </a:r>
            <a:r>
              <a:rPr lang="en-US" dirty="0" err="1">
                <a:latin typeface="Roboto" panose="02000000000000000000" pitchFamily="2" charset="0"/>
              </a:rPr>
              <a:t>của</a:t>
            </a:r>
            <a:r>
              <a:rPr lang="en-US" dirty="0">
                <a:latin typeface="Roboto" panose="02000000000000000000" pitchFamily="2" charset="0"/>
              </a:rPr>
              <a:t> </a:t>
            </a:r>
            <a:r>
              <a:rPr lang="en-US" dirty="0" err="1">
                <a:latin typeface="Roboto" panose="02000000000000000000" pitchFamily="2" charset="0"/>
              </a:rPr>
              <a:t>nó</a:t>
            </a:r>
            <a:r>
              <a:rPr lang="en-US" dirty="0">
                <a:latin typeface="Roboto" panose="02000000000000000000" pitchFamily="2" charset="0"/>
              </a:rPr>
              <a:t>.</a:t>
            </a:r>
            <a:endParaRPr lang="en-US" sz="2000" dirty="0">
              <a:latin typeface="Roboto" panose="02000000000000000000" pitchFamily="2" charset="0"/>
            </a:endParaRPr>
          </a:p>
        </p:txBody>
      </p:sp>
      <p:sp>
        <p:nvSpPr>
          <p:cNvPr id="43" name="Google Shape;2299;p37">
            <a:extLst>
              <a:ext uri="{FF2B5EF4-FFF2-40B4-BE49-F238E27FC236}">
                <a16:creationId xmlns:a16="http://schemas.microsoft.com/office/drawing/2014/main" id="{ACC65F16-9E2A-D09B-2E7A-56FC725D041D}"/>
              </a:ext>
            </a:extLst>
          </p:cNvPr>
          <p:cNvSpPr txBox="1">
            <a:spLocks/>
          </p:cNvSpPr>
          <p:nvPr/>
        </p:nvSpPr>
        <p:spPr>
          <a:xfrm>
            <a:off x="247676" y="4236629"/>
            <a:ext cx="4550904" cy="58441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lnSpc>
                <a:spcPct val="120000"/>
              </a:lnSpc>
              <a:buClr>
                <a:srgbClr val="434343"/>
              </a:buClr>
              <a:buSzPts val="1600"/>
              <a:buFont typeface="Assistant"/>
              <a:buNone/>
              <a:defRPr sz="1800">
                <a:solidFill>
                  <a:schemeClr val="tx2">
                    <a:lumMod val="50000"/>
                  </a:schemeClr>
                </a:solidFill>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r>
              <a:rPr lang="en-US" dirty="0" err="1">
                <a:latin typeface="Roboto" panose="02000000000000000000" pitchFamily="2" charset="0"/>
              </a:rPr>
              <a:t>Vị</a:t>
            </a:r>
            <a:r>
              <a:rPr lang="en-US" dirty="0">
                <a:latin typeface="Roboto" panose="02000000000000000000" pitchFamily="2" charset="0"/>
              </a:rPr>
              <a:t> </a:t>
            </a:r>
            <a:r>
              <a:rPr lang="en-US" dirty="0" err="1">
                <a:latin typeface="Roboto" panose="02000000000000000000" pitchFamily="2" charset="0"/>
              </a:rPr>
              <a:t>trí</a:t>
            </a:r>
            <a:r>
              <a:rPr lang="en-US" dirty="0">
                <a:latin typeface="Roboto" panose="02000000000000000000" pitchFamily="2" charset="0"/>
              </a:rPr>
              <a:t> </a:t>
            </a:r>
            <a:r>
              <a:rPr lang="en-US" dirty="0" err="1">
                <a:latin typeface="Roboto" panose="02000000000000000000" pitchFamily="2" charset="0"/>
              </a:rPr>
              <a:t>tác</a:t>
            </a:r>
            <a:r>
              <a:rPr lang="en-US" dirty="0">
                <a:latin typeface="Roboto" panose="02000000000000000000" pitchFamily="2" charset="0"/>
              </a:rPr>
              <a:t> </a:t>
            </a:r>
            <a:r>
              <a:rPr lang="en-US" dirty="0" err="1">
                <a:latin typeface="Roboto" panose="02000000000000000000" pitchFamily="2" charset="0"/>
              </a:rPr>
              <a:t>dụng</a:t>
            </a:r>
            <a:r>
              <a:rPr lang="en-US" dirty="0">
                <a:latin typeface="Roboto" panose="02000000000000000000" pitchFamily="2" charset="0"/>
              </a:rPr>
              <a:t> </a:t>
            </a:r>
            <a:r>
              <a:rPr lang="en-US" dirty="0" err="1">
                <a:latin typeface="Roboto" panose="02000000000000000000" pitchFamily="2" charset="0"/>
              </a:rPr>
              <a:t>lực</a:t>
            </a:r>
            <a:r>
              <a:rPr lang="en-US" dirty="0">
                <a:latin typeface="Roboto" panose="02000000000000000000" pitchFamily="2" charset="0"/>
              </a:rPr>
              <a:t> ở </a:t>
            </a:r>
            <a:r>
              <a:rPr lang="en-US" dirty="0" err="1">
                <a:latin typeface="Roboto" panose="02000000000000000000" pitchFamily="2" charset="0"/>
              </a:rPr>
              <a:t>điểm</a:t>
            </a:r>
            <a:r>
              <a:rPr lang="en-US" dirty="0">
                <a:latin typeface="Roboto" panose="02000000000000000000" pitchFamily="2" charset="0"/>
              </a:rPr>
              <a:t> A </a:t>
            </a:r>
            <a:r>
              <a:rPr lang="en-US" dirty="0" err="1">
                <a:latin typeface="Roboto" panose="02000000000000000000" pitchFamily="2" charset="0"/>
              </a:rPr>
              <a:t>không</a:t>
            </a:r>
            <a:r>
              <a:rPr lang="en-US" dirty="0">
                <a:latin typeface="Roboto" panose="02000000000000000000" pitchFamily="2" charset="0"/>
              </a:rPr>
              <a:t> </a:t>
            </a:r>
            <a:r>
              <a:rPr lang="en-US" dirty="0" err="1">
                <a:latin typeface="Roboto" panose="02000000000000000000" pitchFamily="2" charset="0"/>
              </a:rPr>
              <a:t>làm</a:t>
            </a:r>
            <a:r>
              <a:rPr lang="en-US" dirty="0">
                <a:latin typeface="Roboto" panose="02000000000000000000" pitchFamily="2" charset="0"/>
              </a:rPr>
              <a:t> </a:t>
            </a:r>
            <a:r>
              <a:rPr lang="en-US" dirty="0" err="1">
                <a:latin typeface="Roboto" panose="02000000000000000000" pitchFamily="2" charset="0"/>
              </a:rPr>
              <a:t>cho</a:t>
            </a:r>
            <a:r>
              <a:rPr lang="en-US" dirty="0">
                <a:latin typeface="Roboto" panose="02000000000000000000" pitchFamily="2" charset="0"/>
              </a:rPr>
              <a:t> </a:t>
            </a:r>
            <a:r>
              <a:rPr lang="en-US" dirty="0" err="1">
                <a:latin typeface="Roboto" panose="02000000000000000000" pitchFamily="2" charset="0"/>
              </a:rPr>
              <a:t>tay</a:t>
            </a:r>
            <a:r>
              <a:rPr lang="en-US" dirty="0">
                <a:latin typeface="Roboto" panose="02000000000000000000" pitchFamily="2" charset="0"/>
              </a:rPr>
              <a:t> </a:t>
            </a:r>
            <a:r>
              <a:rPr lang="en-US" dirty="0" err="1">
                <a:latin typeface="Roboto" panose="02000000000000000000" pitchFamily="2" charset="0"/>
              </a:rPr>
              <a:t>nắm</a:t>
            </a:r>
            <a:r>
              <a:rPr lang="en-US" dirty="0">
                <a:latin typeface="Roboto" panose="02000000000000000000" pitchFamily="2" charset="0"/>
              </a:rPr>
              <a:t> </a:t>
            </a:r>
            <a:r>
              <a:rPr lang="en-US" dirty="0" err="1">
                <a:latin typeface="Roboto" panose="02000000000000000000" pitchFamily="2" charset="0"/>
              </a:rPr>
              <a:t>cửa</a:t>
            </a:r>
            <a:r>
              <a:rPr lang="en-US" dirty="0">
                <a:latin typeface="Roboto" panose="02000000000000000000" pitchFamily="2" charset="0"/>
              </a:rPr>
              <a:t> quay </a:t>
            </a:r>
            <a:r>
              <a:rPr lang="en-US" dirty="0" err="1">
                <a:latin typeface="Roboto" panose="02000000000000000000" pitchFamily="2" charset="0"/>
              </a:rPr>
              <a:t>quanh</a:t>
            </a:r>
            <a:r>
              <a:rPr lang="en-US" dirty="0">
                <a:latin typeface="Roboto" panose="02000000000000000000" pitchFamily="2" charset="0"/>
              </a:rPr>
              <a:t> </a:t>
            </a:r>
            <a:r>
              <a:rPr lang="en-US" dirty="0" err="1">
                <a:latin typeface="Roboto" panose="02000000000000000000" pitchFamily="2" charset="0"/>
              </a:rPr>
              <a:t>trục</a:t>
            </a:r>
            <a:r>
              <a:rPr lang="en-US" dirty="0">
                <a:latin typeface="Roboto" panose="02000000000000000000" pitchFamily="2" charset="0"/>
              </a:rPr>
              <a:t> </a:t>
            </a:r>
            <a:r>
              <a:rPr lang="en-US" dirty="0" err="1">
                <a:latin typeface="Roboto" panose="02000000000000000000" pitchFamily="2" charset="0"/>
              </a:rPr>
              <a:t>của</a:t>
            </a:r>
            <a:r>
              <a:rPr lang="en-US" dirty="0">
                <a:latin typeface="Roboto" panose="02000000000000000000" pitchFamily="2" charset="0"/>
              </a:rPr>
              <a:t> </a:t>
            </a:r>
            <a:r>
              <a:rPr lang="en-US" dirty="0" err="1">
                <a:latin typeface="Roboto" panose="02000000000000000000" pitchFamily="2" charset="0"/>
              </a:rPr>
              <a:t>nó</a:t>
            </a:r>
            <a:r>
              <a:rPr lang="en-US" dirty="0">
                <a:latin typeface="Roboto" panose="02000000000000000000" pitchFamily="2" charset="0"/>
              </a:rPr>
              <a:t>.</a:t>
            </a:r>
            <a:endParaRPr lang="en-US" sz="2000" dirty="0">
              <a:latin typeface="Roboto" panose="02000000000000000000" pitchFamily="2" charset="0"/>
            </a:endParaRPr>
          </a:p>
        </p:txBody>
      </p:sp>
    </p:spTree>
    <p:extLst>
      <p:ext uri="{BB962C8B-B14F-4D97-AF65-F5344CB8AC3E}">
        <p14:creationId xmlns:p14="http://schemas.microsoft.com/office/powerpoint/2010/main" val="3091189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par>
                          <p:cTn id="14" fill="hold">
                            <p:stCondLst>
                              <p:cond delay="1000"/>
                            </p:stCondLst>
                            <p:childTnLst>
                              <p:par>
                                <p:cTn id="15" presetID="22" presetClass="entr" presetSubtype="1" fill="hold" grpId="0" nodeType="afterEffect">
                                  <p:stCondLst>
                                    <p:cond delay="0"/>
                                  </p:stCondLst>
                                  <p:iterate type="lt">
                                    <p:tmPct val="3000"/>
                                  </p:iterate>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childTnLst>
                          </p:cTn>
                        </p:par>
                        <p:par>
                          <p:cTn id="18" fill="hold">
                            <p:stCondLst>
                              <p:cond delay="3195"/>
                            </p:stCondLst>
                            <p:childTnLst>
                              <p:par>
                                <p:cTn id="19" presetID="53" presetClass="entr" presetSubtype="16" fill="hold" nodeType="afterEffect">
                                  <p:stCondLst>
                                    <p:cond delay="0"/>
                                  </p:stCondLst>
                                  <p:childTnLst>
                                    <p:set>
                                      <p:cBhvr>
                                        <p:cTn id="20" dur="1" fill="hold">
                                          <p:stCondLst>
                                            <p:cond delay="0"/>
                                          </p:stCondLst>
                                        </p:cTn>
                                        <p:tgtEl>
                                          <p:spTgt spid="32"/>
                                        </p:tgtEl>
                                        <p:attrNameLst>
                                          <p:attrName>style.visibility</p:attrName>
                                        </p:attrNameLst>
                                      </p:cBhvr>
                                      <p:to>
                                        <p:strVal val="visible"/>
                                      </p:to>
                                    </p:set>
                                    <p:anim calcmode="lin" valueType="num">
                                      <p:cBhvr>
                                        <p:cTn id="21" dur="500" fill="hold"/>
                                        <p:tgtEl>
                                          <p:spTgt spid="32"/>
                                        </p:tgtEl>
                                        <p:attrNameLst>
                                          <p:attrName>ppt_w</p:attrName>
                                        </p:attrNameLst>
                                      </p:cBhvr>
                                      <p:tavLst>
                                        <p:tav tm="0">
                                          <p:val>
                                            <p:fltVal val="0"/>
                                          </p:val>
                                        </p:tav>
                                        <p:tav tm="100000">
                                          <p:val>
                                            <p:strVal val="#ppt_w"/>
                                          </p:val>
                                        </p:tav>
                                      </p:tavLst>
                                    </p:anim>
                                    <p:anim calcmode="lin" valueType="num">
                                      <p:cBhvr>
                                        <p:cTn id="22" dur="500" fill="hold"/>
                                        <p:tgtEl>
                                          <p:spTgt spid="32"/>
                                        </p:tgtEl>
                                        <p:attrNameLst>
                                          <p:attrName>ppt_h</p:attrName>
                                        </p:attrNameLst>
                                      </p:cBhvr>
                                      <p:tavLst>
                                        <p:tav tm="0">
                                          <p:val>
                                            <p:fltVal val="0"/>
                                          </p:val>
                                        </p:tav>
                                        <p:tav tm="100000">
                                          <p:val>
                                            <p:strVal val="#ppt_h"/>
                                          </p:val>
                                        </p:tav>
                                      </p:tavLst>
                                    </p:anim>
                                    <p:animEffect transition="in" filter="fade">
                                      <p:cBhvr>
                                        <p:cTn id="23" dur="500"/>
                                        <p:tgtEl>
                                          <p:spTgt spid="32"/>
                                        </p:tgtEl>
                                      </p:cBhvr>
                                    </p:animEffect>
                                  </p:childTnLst>
                                </p:cTn>
                              </p:par>
                            </p:childTnLst>
                          </p:cTn>
                        </p:par>
                        <p:par>
                          <p:cTn id="24" fill="hold">
                            <p:stCondLst>
                              <p:cond delay="3695"/>
                            </p:stCondLst>
                            <p:childTnLst>
                              <p:par>
                                <p:cTn id="25" presetID="22" presetClass="entr" presetSubtype="8" fill="hold" nodeType="after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wipe(left)">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39"/>
                                        </p:tgtEl>
                                        <p:attrNameLst>
                                          <p:attrName>style.visibility</p:attrName>
                                        </p:attrNameLst>
                                      </p:cBhvr>
                                      <p:to>
                                        <p:strVal val="visible"/>
                                      </p:to>
                                    </p:set>
                                    <p:anim calcmode="lin" valueType="num">
                                      <p:cBhvr>
                                        <p:cTn id="32" dur="500" fill="hold"/>
                                        <p:tgtEl>
                                          <p:spTgt spid="39"/>
                                        </p:tgtEl>
                                        <p:attrNameLst>
                                          <p:attrName>ppt_w</p:attrName>
                                        </p:attrNameLst>
                                      </p:cBhvr>
                                      <p:tavLst>
                                        <p:tav tm="0">
                                          <p:val>
                                            <p:fltVal val="0"/>
                                          </p:val>
                                        </p:tav>
                                        <p:tav tm="100000">
                                          <p:val>
                                            <p:strVal val="#ppt_w"/>
                                          </p:val>
                                        </p:tav>
                                      </p:tavLst>
                                    </p:anim>
                                    <p:anim calcmode="lin" valueType="num">
                                      <p:cBhvr>
                                        <p:cTn id="33" dur="500" fill="hold"/>
                                        <p:tgtEl>
                                          <p:spTgt spid="39"/>
                                        </p:tgtEl>
                                        <p:attrNameLst>
                                          <p:attrName>ppt_h</p:attrName>
                                        </p:attrNameLst>
                                      </p:cBhvr>
                                      <p:tavLst>
                                        <p:tav tm="0">
                                          <p:val>
                                            <p:fltVal val="0"/>
                                          </p:val>
                                        </p:tav>
                                        <p:tav tm="100000">
                                          <p:val>
                                            <p:strVal val="#ppt_h"/>
                                          </p:val>
                                        </p:tav>
                                      </p:tavLst>
                                    </p:anim>
                                    <p:animEffect transition="in" filter="fade">
                                      <p:cBhvr>
                                        <p:cTn id="34" dur="500"/>
                                        <p:tgtEl>
                                          <p:spTgt spid="39"/>
                                        </p:tgtEl>
                                      </p:cBhvr>
                                    </p:animEffect>
                                  </p:childTnLst>
                                </p:cTn>
                              </p:par>
                            </p:childTnLst>
                          </p:cTn>
                        </p:par>
                        <p:par>
                          <p:cTn id="35" fill="hold">
                            <p:stCondLst>
                              <p:cond delay="500"/>
                            </p:stCondLst>
                            <p:childTnLst>
                              <p:par>
                                <p:cTn id="36" presetID="22" presetClass="entr" presetSubtype="8" fill="hold" nodeType="after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wipe(left)">
                                      <p:cBhvr>
                                        <p:cTn id="38" dur="500"/>
                                        <p:tgtEl>
                                          <p:spTgt spid="36"/>
                                        </p:tgtEl>
                                      </p:cBhvr>
                                    </p:animEffect>
                                  </p:childTnLst>
                                </p:cTn>
                              </p:par>
                            </p:childTnLst>
                          </p:cTn>
                        </p:par>
                        <p:par>
                          <p:cTn id="39" fill="hold">
                            <p:stCondLst>
                              <p:cond delay="1000"/>
                            </p:stCondLst>
                            <p:childTnLst>
                              <p:par>
                                <p:cTn id="40" presetID="22" presetClass="entr" presetSubtype="1" fill="hold" grpId="0" nodeType="afterEffect">
                                  <p:stCondLst>
                                    <p:cond delay="0"/>
                                  </p:stCondLst>
                                  <p:iterate type="lt">
                                    <p:tmPct val="3000"/>
                                  </p:iterate>
                                  <p:childTnLst>
                                    <p:set>
                                      <p:cBhvr>
                                        <p:cTn id="41" dur="1" fill="hold">
                                          <p:stCondLst>
                                            <p:cond delay="0"/>
                                          </p:stCondLst>
                                        </p:cTn>
                                        <p:tgtEl>
                                          <p:spTgt spid="42"/>
                                        </p:tgtEl>
                                        <p:attrNameLst>
                                          <p:attrName>style.visibility</p:attrName>
                                        </p:attrNameLst>
                                      </p:cBhvr>
                                      <p:to>
                                        <p:strVal val="visible"/>
                                      </p:to>
                                    </p:set>
                                    <p:animEffect transition="in" filter="wipe(up)">
                                      <p:cBhvr>
                                        <p:cTn id="42" dur="500"/>
                                        <p:tgtEl>
                                          <p:spTgt spid="42"/>
                                        </p:tgtEl>
                                      </p:cBhvr>
                                    </p:animEffect>
                                  </p:childTnLst>
                                </p:cTn>
                              </p:par>
                            </p:childTnLst>
                          </p:cTn>
                        </p:par>
                        <p:par>
                          <p:cTn id="43" fill="hold">
                            <p:stCondLst>
                              <p:cond delay="2430"/>
                            </p:stCondLst>
                            <p:childTnLst>
                              <p:par>
                                <p:cTn id="44" presetID="22" presetClass="entr" presetSubtype="1" fill="hold" grpId="0" nodeType="afterEffect">
                                  <p:stCondLst>
                                    <p:cond delay="0"/>
                                  </p:stCondLst>
                                  <p:iterate type="lt">
                                    <p:tmPct val="3000"/>
                                  </p:iterate>
                                  <p:childTnLst>
                                    <p:set>
                                      <p:cBhvr>
                                        <p:cTn id="45" dur="1" fill="hold">
                                          <p:stCondLst>
                                            <p:cond delay="0"/>
                                          </p:stCondLst>
                                        </p:cTn>
                                        <p:tgtEl>
                                          <p:spTgt spid="43"/>
                                        </p:tgtEl>
                                        <p:attrNameLst>
                                          <p:attrName>style.visibility</p:attrName>
                                        </p:attrNameLst>
                                      </p:cBhvr>
                                      <p:to>
                                        <p:strVal val="visible"/>
                                      </p:to>
                                    </p:set>
                                    <p:animEffect transition="in" filter="wipe(up)">
                                      <p:cBhvr>
                                        <p:cTn id="46"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2" grpId="0"/>
      <p:bldP spid="4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DF3A931-B774-A9F4-9A8A-07F63C796D06}"/>
              </a:ext>
            </a:extLst>
          </p:cNvPr>
          <p:cNvGrpSpPr/>
          <p:nvPr/>
        </p:nvGrpSpPr>
        <p:grpSpPr>
          <a:xfrm>
            <a:off x="537818" y="659350"/>
            <a:ext cx="1489455" cy="425789"/>
            <a:chOff x="551554" y="829477"/>
            <a:chExt cx="1277246" cy="425789"/>
          </a:xfrm>
        </p:grpSpPr>
        <p:sp>
          <p:nvSpPr>
            <p:cNvPr id="5" name="Rectangle: Rounded Corners 4">
              <a:extLst>
                <a:ext uri="{FF2B5EF4-FFF2-40B4-BE49-F238E27FC236}">
                  <a16:creationId xmlns:a16="http://schemas.microsoft.com/office/drawing/2014/main" id="{9F835A64-6DE0-DC3B-958F-139CA2EA48BA}"/>
                </a:ext>
              </a:extLst>
            </p:cNvPr>
            <p:cNvSpPr/>
            <p:nvPr/>
          </p:nvSpPr>
          <p:spPr>
            <a:xfrm>
              <a:off x="551554" y="829477"/>
              <a:ext cx="1277246" cy="425789"/>
            </a:xfrm>
            <a:prstGeom prst="roundRect">
              <a:avLst/>
            </a:prstGeom>
            <a:solidFill>
              <a:schemeClr val="bg1"/>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Google Shape;2428;p39">
              <a:extLst>
                <a:ext uri="{FF2B5EF4-FFF2-40B4-BE49-F238E27FC236}">
                  <a16:creationId xmlns:a16="http://schemas.microsoft.com/office/drawing/2014/main" id="{11DA38D8-64D8-49B0-3537-3C58422304E5}"/>
                </a:ext>
              </a:extLst>
            </p:cNvPr>
            <p:cNvSpPr txBox="1">
              <a:spLocks/>
            </p:cNvSpPr>
            <p:nvPr/>
          </p:nvSpPr>
          <p:spPr>
            <a:xfrm>
              <a:off x="762440" y="833963"/>
              <a:ext cx="995477" cy="365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Dosis"/>
                <a:buNone/>
                <a:defRPr sz="2800" b="1" i="0" u="none" strike="noStrike" cap="none">
                  <a:solidFill>
                    <a:schemeClr val="accent1"/>
                  </a:solidFill>
                  <a:latin typeface="#9Slide07 IcielCadena" panose="02000503000000020004" pitchFamily="2" charset="-93"/>
                  <a:ea typeface="Dosis"/>
                  <a:cs typeface="Dosis"/>
                  <a:sym typeface="Dosis"/>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lgn="l"/>
              <a:r>
                <a:rPr lang="en-US" sz="2200" dirty="0" err="1">
                  <a:solidFill>
                    <a:srgbClr val="424242"/>
                  </a:solidFill>
                  <a:latin typeface="Roboto Condensed" panose="02000000000000000000" pitchFamily="2" charset="0"/>
                </a:rPr>
                <a:t>Câu</a:t>
              </a:r>
              <a:r>
                <a:rPr lang="en-US" sz="2200" dirty="0">
                  <a:solidFill>
                    <a:srgbClr val="424242"/>
                  </a:solidFill>
                  <a:latin typeface="Roboto Condensed" panose="02000000000000000000" pitchFamily="2" charset="0"/>
                </a:rPr>
                <a:t> </a:t>
              </a:r>
              <a:r>
                <a:rPr lang="en-US" sz="2200" dirty="0" err="1">
                  <a:solidFill>
                    <a:srgbClr val="424242"/>
                  </a:solidFill>
                  <a:latin typeface="Roboto Condensed" panose="02000000000000000000" pitchFamily="2" charset="0"/>
                </a:rPr>
                <a:t>hỏi</a:t>
              </a:r>
              <a:endParaRPr lang="en-US" sz="2200" dirty="0">
                <a:solidFill>
                  <a:srgbClr val="424242"/>
                </a:solidFill>
                <a:latin typeface="Roboto Condensed" panose="02000000000000000000" pitchFamily="2" charset="0"/>
              </a:endParaRPr>
            </a:p>
          </p:txBody>
        </p:sp>
      </p:grpSp>
      <p:grpSp>
        <p:nvGrpSpPr>
          <p:cNvPr id="7" name="Group 6">
            <a:extLst>
              <a:ext uri="{FF2B5EF4-FFF2-40B4-BE49-F238E27FC236}">
                <a16:creationId xmlns:a16="http://schemas.microsoft.com/office/drawing/2014/main" id="{C01E26AC-AB1C-C711-0660-CF646002258B}"/>
              </a:ext>
            </a:extLst>
          </p:cNvPr>
          <p:cNvGrpSpPr/>
          <p:nvPr/>
        </p:nvGrpSpPr>
        <p:grpSpPr>
          <a:xfrm>
            <a:off x="294348" y="649876"/>
            <a:ext cx="425790" cy="425790"/>
            <a:chOff x="4187992" y="2647399"/>
            <a:chExt cx="1038553" cy="1038553"/>
          </a:xfrm>
        </p:grpSpPr>
        <p:sp>
          <p:nvSpPr>
            <p:cNvPr id="8" name="Oval 7">
              <a:extLst>
                <a:ext uri="{FF2B5EF4-FFF2-40B4-BE49-F238E27FC236}">
                  <a16:creationId xmlns:a16="http://schemas.microsoft.com/office/drawing/2014/main" id="{C995B7F1-0967-DD42-F148-9CA81744CCB1}"/>
                </a:ext>
              </a:extLst>
            </p:cNvPr>
            <p:cNvSpPr/>
            <p:nvPr/>
          </p:nvSpPr>
          <p:spPr>
            <a:xfrm>
              <a:off x="4187992" y="2647399"/>
              <a:ext cx="1038553" cy="1038553"/>
            </a:xfrm>
            <a:prstGeom prst="ellipse">
              <a:avLst/>
            </a:prstGeom>
            <a:solidFill>
              <a:schemeClr val="bg1"/>
            </a:solidFill>
            <a:ln>
              <a:solidFill>
                <a:schemeClr val="bg1">
                  <a:lumMod val="95000"/>
                </a:schemeClr>
              </a:solidFill>
            </a:ln>
            <a:effectLst>
              <a:glow rad="63500">
                <a:srgbClr val="FFD15B"/>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a:extLst>
                <a:ext uri="{FF2B5EF4-FFF2-40B4-BE49-F238E27FC236}">
                  <a16:creationId xmlns:a16="http://schemas.microsoft.com/office/drawing/2014/main" id="{4D839750-A01A-B89B-1DB3-3A97F86A3C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00847" y="2783238"/>
              <a:ext cx="760251" cy="760251"/>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Google Shape;2299;p37">
            <a:extLst>
              <a:ext uri="{FF2B5EF4-FFF2-40B4-BE49-F238E27FC236}">
                <a16:creationId xmlns:a16="http://schemas.microsoft.com/office/drawing/2014/main" id="{BD0A3D02-BD54-BC82-DA3F-76AC8985D840}"/>
              </a:ext>
            </a:extLst>
          </p:cNvPr>
          <p:cNvSpPr txBox="1">
            <a:spLocks/>
          </p:cNvSpPr>
          <p:nvPr/>
        </p:nvSpPr>
        <p:spPr>
          <a:xfrm>
            <a:off x="294348" y="1242362"/>
            <a:ext cx="4302931" cy="115701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lnSpc>
                <a:spcPct val="120000"/>
              </a:lnSpc>
              <a:buClr>
                <a:srgbClr val="434343"/>
              </a:buClr>
              <a:buSzPts val="1600"/>
              <a:buFont typeface="Assistant"/>
              <a:buNone/>
              <a:defRPr sz="1800">
                <a:solidFill>
                  <a:schemeClr val="tx2">
                    <a:lumMod val="50000"/>
                  </a:schemeClr>
                </a:solidFill>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r>
              <a:rPr lang="vi-VN" dirty="0">
                <a:latin typeface="Roboto" panose="02000000000000000000" pitchFamily="2" charset="0"/>
              </a:rPr>
              <a:t>Lực tác dụng ở vị trí nào có thể làm cho tay nắm cửa quay dễ dàng hơn?</a:t>
            </a:r>
            <a:endParaRPr lang="en-US" sz="2000" dirty="0">
              <a:latin typeface="Roboto" panose="02000000000000000000" pitchFamily="2" charset="0"/>
            </a:endParaRPr>
          </a:p>
        </p:txBody>
      </p:sp>
      <p:grpSp>
        <p:nvGrpSpPr>
          <p:cNvPr id="32" name="Group 31">
            <a:extLst>
              <a:ext uri="{FF2B5EF4-FFF2-40B4-BE49-F238E27FC236}">
                <a16:creationId xmlns:a16="http://schemas.microsoft.com/office/drawing/2014/main" id="{BEFBA8F8-F3EE-06FE-896D-F2F5F230A800}"/>
              </a:ext>
            </a:extLst>
          </p:cNvPr>
          <p:cNvGrpSpPr/>
          <p:nvPr/>
        </p:nvGrpSpPr>
        <p:grpSpPr>
          <a:xfrm>
            <a:off x="4613082" y="1305441"/>
            <a:ext cx="4261849" cy="2915981"/>
            <a:chOff x="2205859" y="1607833"/>
            <a:chExt cx="4261849" cy="2915981"/>
          </a:xfrm>
        </p:grpSpPr>
        <p:grpSp>
          <p:nvGrpSpPr>
            <p:cNvPr id="2" name="Group 1">
              <a:extLst>
                <a:ext uri="{FF2B5EF4-FFF2-40B4-BE49-F238E27FC236}">
                  <a16:creationId xmlns:a16="http://schemas.microsoft.com/office/drawing/2014/main" id="{C39EA9CE-326F-B9AB-92C5-28CFEDAA80B2}"/>
                </a:ext>
              </a:extLst>
            </p:cNvPr>
            <p:cNvGrpSpPr/>
            <p:nvPr/>
          </p:nvGrpSpPr>
          <p:grpSpPr>
            <a:xfrm>
              <a:off x="2205859" y="1607833"/>
              <a:ext cx="4261849" cy="2915981"/>
              <a:chOff x="3676394" y="4394718"/>
              <a:chExt cx="2586103" cy="1769426"/>
            </a:xfrm>
          </p:grpSpPr>
          <p:pic>
            <p:nvPicPr>
              <p:cNvPr id="11" name="Picture 10">
                <a:extLst>
                  <a:ext uri="{FF2B5EF4-FFF2-40B4-BE49-F238E27FC236}">
                    <a16:creationId xmlns:a16="http://schemas.microsoft.com/office/drawing/2014/main" id="{5094007F-C91F-77AD-B92F-F0796AF1AC6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676" t="16130" r="5926" b="14773"/>
              <a:stretch/>
            </p:blipFill>
            <p:spPr>
              <a:xfrm>
                <a:off x="3676394" y="4394718"/>
                <a:ext cx="2586103" cy="1769426"/>
              </a:xfrm>
              <a:prstGeom prst="rect">
                <a:avLst/>
              </a:prstGeom>
              <a:effectLst>
                <a:softEdge rad="101600"/>
              </a:effectLst>
            </p:spPr>
          </p:pic>
          <p:sp>
            <p:nvSpPr>
              <p:cNvPr id="13" name="Oval 12">
                <a:extLst>
                  <a:ext uri="{FF2B5EF4-FFF2-40B4-BE49-F238E27FC236}">
                    <a16:creationId xmlns:a16="http://schemas.microsoft.com/office/drawing/2014/main" id="{6B33A060-E3B5-D385-077F-B4BE8C257D9E}"/>
                  </a:ext>
                </a:extLst>
              </p:cNvPr>
              <p:cNvSpPr/>
              <p:nvPr/>
            </p:nvSpPr>
            <p:spPr>
              <a:xfrm>
                <a:off x="4786713" y="5458815"/>
                <a:ext cx="80006" cy="8000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6578">
                  <a:defRPr/>
                </a:pPr>
                <a:endParaRPr lang="en-US" sz="1286">
                  <a:solidFill>
                    <a:prstClr val="white"/>
                  </a:solidFill>
                  <a:latin typeface="Calibri" panose="020F0502020204030204"/>
                </a:endParaRPr>
              </a:p>
            </p:txBody>
          </p:sp>
          <p:sp>
            <p:nvSpPr>
              <p:cNvPr id="14" name="Oval 13">
                <a:extLst>
                  <a:ext uri="{FF2B5EF4-FFF2-40B4-BE49-F238E27FC236}">
                    <a16:creationId xmlns:a16="http://schemas.microsoft.com/office/drawing/2014/main" id="{FAF45D4D-7255-963C-5CA8-4DA796FA1416}"/>
                  </a:ext>
                </a:extLst>
              </p:cNvPr>
              <p:cNvSpPr/>
              <p:nvPr/>
            </p:nvSpPr>
            <p:spPr>
              <a:xfrm>
                <a:off x="5391872" y="5391880"/>
                <a:ext cx="80006" cy="8000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6578">
                  <a:defRPr/>
                </a:pPr>
                <a:endParaRPr lang="en-US" sz="1286">
                  <a:solidFill>
                    <a:prstClr val="white"/>
                  </a:solidFill>
                  <a:latin typeface="Calibri" panose="020F0502020204030204"/>
                </a:endParaRPr>
              </a:p>
            </p:txBody>
          </p:sp>
          <p:sp>
            <p:nvSpPr>
              <p:cNvPr id="15" name="Oval 14">
                <a:extLst>
                  <a:ext uri="{FF2B5EF4-FFF2-40B4-BE49-F238E27FC236}">
                    <a16:creationId xmlns:a16="http://schemas.microsoft.com/office/drawing/2014/main" id="{016384A6-445A-A35E-3BE5-44B7CF5A34EE}"/>
                  </a:ext>
                </a:extLst>
              </p:cNvPr>
              <p:cNvSpPr/>
              <p:nvPr/>
            </p:nvSpPr>
            <p:spPr>
              <a:xfrm>
                <a:off x="5922583" y="5336594"/>
                <a:ext cx="80006" cy="8000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6578">
                  <a:defRPr/>
                </a:pPr>
                <a:endParaRPr lang="en-US" sz="1286">
                  <a:solidFill>
                    <a:prstClr val="white"/>
                  </a:solidFill>
                  <a:latin typeface="Calibri" panose="020F0502020204030204"/>
                </a:endParaRPr>
              </a:p>
            </p:txBody>
          </p:sp>
        </p:grpSp>
        <p:sp>
          <p:nvSpPr>
            <p:cNvPr id="26" name="Google Shape;2299;p37">
              <a:extLst>
                <a:ext uri="{FF2B5EF4-FFF2-40B4-BE49-F238E27FC236}">
                  <a16:creationId xmlns:a16="http://schemas.microsoft.com/office/drawing/2014/main" id="{DE7E7027-D680-2A92-8250-C1934312ED7E}"/>
                </a:ext>
              </a:extLst>
            </p:cNvPr>
            <p:cNvSpPr txBox="1">
              <a:spLocks/>
            </p:cNvSpPr>
            <p:nvPr/>
          </p:nvSpPr>
          <p:spPr>
            <a:xfrm>
              <a:off x="3937188" y="2945127"/>
              <a:ext cx="328760" cy="46110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lnSpc>
                  <a:spcPct val="120000"/>
                </a:lnSpc>
                <a:buClr>
                  <a:srgbClr val="434343"/>
                </a:buClr>
                <a:buSzPts val="1600"/>
                <a:buFont typeface="Assistant"/>
                <a:buNone/>
                <a:defRPr sz="1800">
                  <a:solidFill>
                    <a:schemeClr val="tx2">
                      <a:lumMod val="50000"/>
                    </a:schemeClr>
                  </a:solidFill>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pPr algn="ctr"/>
              <a:r>
                <a:rPr lang="en-US" sz="2000" dirty="0">
                  <a:solidFill>
                    <a:srgbClr val="FF0000"/>
                  </a:solidFill>
                  <a:latin typeface="#9Slide07 Cadena" panose="02000503000000020004" pitchFamily="2" charset="-93"/>
                </a:rPr>
                <a:t>A</a:t>
              </a:r>
              <a:endParaRPr lang="en-US" sz="2400" dirty="0">
                <a:solidFill>
                  <a:srgbClr val="FF0000"/>
                </a:solidFill>
                <a:latin typeface="#9Slide07 Cadena" panose="02000503000000020004" pitchFamily="2" charset="-93"/>
              </a:endParaRPr>
            </a:p>
          </p:txBody>
        </p:sp>
        <p:sp>
          <p:nvSpPr>
            <p:cNvPr id="30" name="Google Shape;2299;p37">
              <a:extLst>
                <a:ext uri="{FF2B5EF4-FFF2-40B4-BE49-F238E27FC236}">
                  <a16:creationId xmlns:a16="http://schemas.microsoft.com/office/drawing/2014/main" id="{CE7A1D39-8157-36FA-F65B-75B9887251FE}"/>
                </a:ext>
              </a:extLst>
            </p:cNvPr>
            <p:cNvSpPr txBox="1">
              <a:spLocks/>
            </p:cNvSpPr>
            <p:nvPr/>
          </p:nvSpPr>
          <p:spPr>
            <a:xfrm>
              <a:off x="4934479" y="2804205"/>
              <a:ext cx="328760" cy="46110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lnSpc>
                  <a:spcPct val="120000"/>
                </a:lnSpc>
                <a:buClr>
                  <a:srgbClr val="434343"/>
                </a:buClr>
                <a:buSzPts val="1600"/>
                <a:buFont typeface="Assistant"/>
                <a:buNone/>
                <a:defRPr sz="1800">
                  <a:solidFill>
                    <a:schemeClr val="tx2">
                      <a:lumMod val="50000"/>
                    </a:schemeClr>
                  </a:solidFill>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pPr algn="ctr"/>
              <a:r>
                <a:rPr lang="en-US" sz="2000" dirty="0">
                  <a:solidFill>
                    <a:srgbClr val="FF0000"/>
                  </a:solidFill>
                  <a:latin typeface="#9Slide07 Cadena" panose="02000503000000020004" pitchFamily="2" charset="-93"/>
                </a:rPr>
                <a:t>B</a:t>
              </a:r>
              <a:endParaRPr lang="en-US" sz="2400" dirty="0">
                <a:solidFill>
                  <a:srgbClr val="FF0000"/>
                </a:solidFill>
                <a:latin typeface="#9Slide07 Cadena" panose="02000503000000020004" pitchFamily="2" charset="-93"/>
              </a:endParaRPr>
            </a:p>
          </p:txBody>
        </p:sp>
        <p:sp>
          <p:nvSpPr>
            <p:cNvPr id="31" name="Google Shape;2299;p37">
              <a:extLst>
                <a:ext uri="{FF2B5EF4-FFF2-40B4-BE49-F238E27FC236}">
                  <a16:creationId xmlns:a16="http://schemas.microsoft.com/office/drawing/2014/main" id="{1C69DFAF-7ED1-595C-7C8D-95BD3C30AC90}"/>
                </a:ext>
              </a:extLst>
            </p:cNvPr>
            <p:cNvSpPr txBox="1">
              <a:spLocks/>
            </p:cNvSpPr>
            <p:nvPr/>
          </p:nvSpPr>
          <p:spPr>
            <a:xfrm>
              <a:off x="5767390" y="2764846"/>
              <a:ext cx="328760" cy="46110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lnSpc>
                  <a:spcPct val="120000"/>
                </a:lnSpc>
                <a:buClr>
                  <a:srgbClr val="434343"/>
                </a:buClr>
                <a:buSzPts val="1600"/>
                <a:buFont typeface="Assistant"/>
                <a:buNone/>
                <a:defRPr sz="1800">
                  <a:solidFill>
                    <a:schemeClr val="tx2">
                      <a:lumMod val="50000"/>
                    </a:schemeClr>
                  </a:solidFill>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pPr algn="ctr"/>
              <a:r>
                <a:rPr lang="en-US" sz="2000" dirty="0">
                  <a:solidFill>
                    <a:srgbClr val="FF0000"/>
                  </a:solidFill>
                  <a:latin typeface="#9Slide07 Cadena" panose="02000503000000020004" pitchFamily="2" charset="-93"/>
                </a:rPr>
                <a:t>C</a:t>
              </a:r>
              <a:endParaRPr lang="en-US" sz="2400" dirty="0">
                <a:solidFill>
                  <a:srgbClr val="FF0000"/>
                </a:solidFill>
                <a:latin typeface="#9Slide07 Cadena" panose="02000503000000020004" pitchFamily="2" charset="-93"/>
              </a:endParaRPr>
            </a:p>
          </p:txBody>
        </p:sp>
      </p:grpSp>
      <p:grpSp>
        <p:nvGrpSpPr>
          <p:cNvPr id="33" name="Group 32">
            <a:extLst>
              <a:ext uri="{FF2B5EF4-FFF2-40B4-BE49-F238E27FC236}">
                <a16:creationId xmlns:a16="http://schemas.microsoft.com/office/drawing/2014/main" id="{2DDB4483-F58E-32B2-8386-A2BD7E732B07}"/>
              </a:ext>
            </a:extLst>
          </p:cNvPr>
          <p:cNvGrpSpPr/>
          <p:nvPr/>
        </p:nvGrpSpPr>
        <p:grpSpPr>
          <a:xfrm>
            <a:off x="6442867" y="4323386"/>
            <a:ext cx="1277246" cy="425789"/>
            <a:chOff x="551554" y="829477"/>
            <a:chExt cx="1277246" cy="425789"/>
          </a:xfrm>
        </p:grpSpPr>
        <p:sp>
          <p:nvSpPr>
            <p:cNvPr id="34" name="Rectangle: Rounded Corners 33">
              <a:extLst>
                <a:ext uri="{FF2B5EF4-FFF2-40B4-BE49-F238E27FC236}">
                  <a16:creationId xmlns:a16="http://schemas.microsoft.com/office/drawing/2014/main" id="{8450072E-6722-CF45-C118-E63EA582365A}"/>
                </a:ext>
              </a:extLst>
            </p:cNvPr>
            <p:cNvSpPr/>
            <p:nvPr/>
          </p:nvSpPr>
          <p:spPr>
            <a:xfrm>
              <a:off x="551554" y="829477"/>
              <a:ext cx="1277246" cy="425789"/>
            </a:xfrm>
            <a:prstGeom prst="roundRect">
              <a:avLst/>
            </a:prstGeom>
            <a:solidFill>
              <a:schemeClr val="bg1"/>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Google Shape;2428;p39">
              <a:extLst>
                <a:ext uri="{FF2B5EF4-FFF2-40B4-BE49-F238E27FC236}">
                  <a16:creationId xmlns:a16="http://schemas.microsoft.com/office/drawing/2014/main" id="{DB870ACD-2397-74E1-CB2F-95D529F29D3A}"/>
                </a:ext>
              </a:extLst>
            </p:cNvPr>
            <p:cNvSpPr txBox="1">
              <a:spLocks/>
            </p:cNvSpPr>
            <p:nvPr/>
          </p:nvSpPr>
          <p:spPr>
            <a:xfrm>
              <a:off x="649883" y="833963"/>
              <a:ext cx="1145639" cy="365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Dosis"/>
                <a:buNone/>
                <a:defRPr sz="2800" b="1" i="0" u="none" strike="noStrike" cap="none">
                  <a:solidFill>
                    <a:schemeClr val="accent1"/>
                  </a:solidFill>
                  <a:latin typeface="#9Slide07 IcielCadena" panose="02000503000000020004" pitchFamily="2" charset="-93"/>
                  <a:ea typeface="Dosis"/>
                  <a:cs typeface="Dosis"/>
                  <a:sym typeface="Dosis"/>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lgn="l"/>
              <a:r>
                <a:rPr lang="en-US" sz="2200" dirty="0" err="1">
                  <a:solidFill>
                    <a:srgbClr val="424242"/>
                  </a:solidFill>
                  <a:latin typeface="Roboto Condensed" panose="02000000000000000000" pitchFamily="2" charset="0"/>
                </a:rPr>
                <a:t>Hình</a:t>
              </a:r>
              <a:r>
                <a:rPr lang="en-US" sz="2200" dirty="0">
                  <a:solidFill>
                    <a:srgbClr val="424242"/>
                  </a:solidFill>
                  <a:latin typeface="Roboto Condensed" panose="02000000000000000000" pitchFamily="2" charset="0"/>
                </a:rPr>
                <a:t> 18.3</a:t>
              </a:r>
            </a:p>
          </p:txBody>
        </p:sp>
      </p:grpSp>
      <p:grpSp>
        <p:nvGrpSpPr>
          <p:cNvPr id="36" name="Group 35">
            <a:extLst>
              <a:ext uri="{FF2B5EF4-FFF2-40B4-BE49-F238E27FC236}">
                <a16:creationId xmlns:a16="http://schemas.microsoft.com/office/drawing/2014/main" id="{EEB04F3F-BBC1-DEFD-F809-F8714961CE2D}"/>
              </a:ext>
            </a:extLst>
          </p:cNvPr>
          <p:cNvGrpSpPr/>
          <p:nvPr/>
        </p:nvGrpSpPr>
        <p:grpSpPr>
          <a:xfrm>
            <a:off x="516425" y="2566073"/>
            <a:ext cx="1277246" cy="425789"/>
            <a:chOff x="551554" y="829477"/>
            <a:chExt cx="1277246" cy="425789"/>
          </a:xfrm>
        </p:grpSpPr>
        <p:sp>
          <p:nvSpPr>
            <p:cNvPr id="37" name="Rectangle: Rounded Corners 36">
              <a:extLst>
                <a:ext uri="{FF2B5EF4-FFF2-40B4-BE49-F238E27FC236}">
                  <a16:creationId xmlns:a16="http://schemas.microsoft.com/office/drawing/2014/main" id="{6DA9C3B3-CF4C-C002-348E-C10CC2B918BA}"/>
                </a:ext>
              </a:extLst>
            </p:cNvPr>
            <p:cNvSpPr/>
            <p:nvPr/>
          </p:nvSpPr>
          <p:spPr>
            <a:xfrm>
              <a:off x="551554" y="829477"/>
              <a:ext cx="1277246" cy="425789"/>
            </a:xfrm>
            <a:prstGeom prst="roundRect">
              <a:avLst/>
            </a:prstGeom>
            <a:solidFill>
              <a:schemeClr val="bg1"/>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Google Shape;2428;p39">
              <a:extLst>
                <a:ext uri="{FF2B5EF4-FFF2-40B4-BE49-F238E27FC236}">
                  <a16:creationId xmlns:a16="http://schemas.microsoft.com/office/drawing/2014/main" id="{3B19DC11-8729-C4BD-50D0-83D8C3FE25B4}"/>
                </a:ext>
              </a:extLst>
            </p:cNvPr>
            <p:cNvSpPr txBox="1">
              <a:spLocks/>
            </p:cNvSpPr>
            <p:nvPr/>
          </p:nvSpPr>
          <p:spPr>
            <a:xfrm>
              <a:off x="762440" y="833963"/>
              <a:ext cx="995477" cy="365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Dosis"/>
                <a:buNone/>
                <a:defRPr sz="2800" b="1" i="0" u="none" strike="noStrike" cap="none">
                  <a:solidFill>
                    <a:schemeClr val="accent1"/>
                  </a:solidFill>
                  <a:latin typeface="#9Slide07 IcielCadena" panose="02000503000000020004" pitchFamily="2" charset="-93"/>
                  <a:ea typeface="Dosis"/>
                  <a:cs typeface="Dosis"/>
                  <a:sym typeface="Dosis"/>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lgn="l"/>
              <a:r>
                <a:rPr lang="en-US" sz="2200" dirty="0" err="1">
                  <a:solidFill>
                    <a:srgbClr val="424242"/>
                  </a:solidFill>
                  <a:latin typeface="Roboto Condensed" panose="02000000000000000000" pitchFamily="2" charset="0"/>
                </a:rPr>
                <a:t>Trả</a:t>
              </a:r>
              <a:r>
                <a:rPr lang="en-US" sz="2200" dirty="0">
                  <a:solidFill>
                    <a:srgbClr val="424242"/>
                  </a:solidFill>
                  <a:latin typeface="Roboto Condensed" panose="02000000000000000000" pitchFamily="2" charset="0"/>
                </a:rPr>
                <a:t> </a:t>
              </a:r>
              <a:r>
                <a:rPr lang="en-US" sz="2200" dirty="0" err="1">
                  <a:solidFill>
                    <a:srgbClr val="424242"/>
                  </a:solidFill>
                  <a:latin typeface="Roboto Condensed" panose="02000000000000000000" pitchFamily="2" charset="0"/>
                </a:rPr>
                <a:t>lời</a:t>
              </a:r>
              <a:endParaRPr lang="en-US" sz="2200" dirty="0">
                <a:solidFill>
                  <a:srgbClr val="424242"/>
                </a:solidFill>
                <a:latin typeface="Roboto Condensed" panose="02000000000000000000" pitchFamily="2" charset="0"/>
              </a:endParaRPr>
            </a:p>
          </p:txBody>
        </p:sp>
      </p:grpSp>
      <p:grpSp>
        <p:nvGrpSpPr>
          <p:cNvPr id="39" name="Group 38">
            <a:extLst>
              <a:ext uri="{FF2B5EF4-FFF2-40B4-BE49-F238E27FC236}">
                <a16:creationId xmlns:a16="http://schemas.microsoft.com/office/drawing/2014/main" id="{6651CA19-7897-814B-A954-94D200BB18F7}"/>
              </a:ext>
            </a:extLst>
          </p:cNvPr>
          <p:cNvGrpSpPr/>
          <p:nvPr/>
        </p:nvGrpSpPr>
        <p:grpSpPr>
          <a:xfrm>
            <a:off x="272954" y="2556599"/>
            <a:ext cx="425790" cy="425790"/>
            <a:chOff x="3667971" y="2390066"/>
            <a:chExt cx="425790" cy="425790"/>
          </a:xfrm>
        </p:grpSpPr>
        <p:sp>
          <p:nvSpPr>
            <p:cNvPr id="40" name="Oval 39">
              <a:extLst>
                <a:ext uri="{FF2B5EF4-FFF2-40B4-BE49-F238E27FC236}">
                  <a16:creationId xmlns:a16="http://schemas.microsoft.com/office/drawing/2014/main" id="{3B536030-47BF-28B9-C041-0EA059A60C8D}"/>
                </a:ext>
              </a:extLst>
            </p:cNvPr>
            <p:cNvSpPr/>
            <p:nvPr/>
          </p:nvSpPr>
          <p:spPr>
            <a:xfrm>
              <a:off x="3667971" y="2390066"/>
              <a:ext cx="425790" cy="425790"/>
            </a:xfrm>
            <a:prstGeom prst="ellipse">
              <a:avLst/>
            </a:prstGeom>
            <a:solidFill>
              <a:schemeClr val="bg1"/>
            </a:solidFill>
            <a:ln>
              <a:solidFill>
                <a:schemeClr val="bg1">
                  <a:lumMod val="95000"/>
                </a:schemeClr>
              </a:solidFill>
            </a:ln>
            <a:effectLst>
              <a:glow rad="63500">
                <a:srgbClr val="FFD15B"/>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a:extLst>
                <a:ext uri="{FF2B5EF4-FFF2-40B4-BE49-F238E27FC236}">
                  <a16:creationId xmlns:a16="http://schemas.microsoft.com/office/drawing/2014/main" id="{9A8E7989-F512-5FFD-F2E9-2EE34279DF18}"/>
                </a:ext>
              </a:extLst>
            </p:cNvPr>
            <p:cNvPicPr>
              <a:picLocks noChangeAspect="1"/>
            </p:cNvPicPr>
            <p:nvPr/>
          </p:nvPicPr>
          <p:blipFill>
            <a:blip r:embed="rId4"/>
            <a:stretch>
              <a:fillRect/>
            </a:stretch>
          </p:blipFill>
          <p:spPr>
            <a:xfrm>
              <a:off x="3726379" y="2426220"/>
              <a:ext cx="353482" cy="353482"/>
            </a:xfrm>
            <a:prstGeom prst="rect">
              <a:avLst/>
            </a:prstGeom>
          </p:spPr>
        </p:pic>
      </p:grpSp>
      <p:sp>
        <p:nvSpPr>
          <p:cNvPr id="42" name="Google Shape;2299;p37">
            <a:extLst>
              <a:ext uri="{FF2B5EF4-FFF2-40B4-BE49-F238E27FC236}">
                <a16:creationId xmlns:a16="http://schemas.microsoft.com/office/drawing/2014/main" id="{57CCF75E-DE91-424C-0DAE-C071CEEE7DFF}"/>
              </a:ext>
            </a:extLst>
          </p:cNvPr>
          <p:cNvSpPr txBox="1">
            <a:spLocks/>
          </p:cNvSpPr>
          <p:nvPr/>
        </p:nvSpPr>
        <p:spPr>
          <a:xfrm>
            <a:off x="294348" y="3363090"/>
            <a:ext cx="4550904" cy="110023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lnSpc>
                <a:spcPct val="120000"/>
              </a:lnSpc>
              <a:buClr>
                <a:srgbClr val="434343"/>
              </a:buClr>
              <a:buSzPts val="1600"/>
              <a:buFont typeface="Assistant"/>
              <a:buNone/>
              <a:defRPr sz="1800">
                <a:solidFill>
                  <a:schemeClr val="tx2">
                    <a:lumMod val="50000"/>
                  </a:schemeClr>
                </a:solidFill>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r>
              <a:rPr lang="vi-VN" dirty="0">
                <a:latin typeface="Roboto" panose="02000000000000000000" pitchFamily="2" charset="0"/>
              </a:rPr>
              <a:t>Lực tác dụng ở vị trí C làm cho tay nắm cửa quay dễ dàng quanh trục hơn ở vị trí B vì vị trí C ở xa trục quay hơn vị trí B.</a:t>
            </a:r>
            <a:endParaRPr lang="en-US" sz="2000" dirty="0">
              <a:latin typeface="Roboto" panose="02000000000000000000" pitchFamily="2" charset="0"/>
            </a:endParaRPr>
          </a:p>
        </p:txBody>
      </p:sp>
    </p:spTree>
    <p:extLst>
      <p:ext uri="{BB962C8B-B14F-4D97-AF65-F5344CB8AC3E}">
        <p14:creationId xmlns:p14="http://schemas.microsoft.com/office/powerpoint/2010/main" val="2757715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par>
                          <p:cTn id="14" fill="hold">
                            <p:stCondLst>
                              <p:cond delay="1000"/>
                            </p:stCondLst>
                            <p:childTnLst>
                              <p:par>
                                <p:cTn id="15" presetID="22" presetClass="entr" presetSubtype="1" fill="hold" grpId="0" nodeType="afterEffect">
                                  <p:stCondLst>
                                    <p:cond delay="0"/>
                                  </p:stCondLst>
                                  <p:iterate type="lt">
                                    <p:tmPct val="3000"/>
                                  </p:iterate>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39"/>
                                        </p:tgtEl>
                                        <p:attrNameLst>
                                          <p:attrName>style.visibility</p:attrName>
                                        </p:attrNameLst>
                                      </p:cBhvr>
                                      <p:to>
                                        <p:strVal val="visible"/>
                                      </p:to>
                                    </p:set>
                                    <p:anim calcmode="lin" valueType="num">
                                      <p:cBhvr>
                                        <p:cTn id="22" dur="500" fill="hold"/>
                                        <p:tgtEl>
                                          <p:spTgt spid="39"/>
                                        </p:tgtEl>
                                        <p:attrNameLst>
                                          <p:attrName>ppt_w</p:attrName>
                                        </p:attrNameLst>
                                      </p:cBhvr>
                                      <p:tavLst>
                                        <p:tav tm="0">
                                          <p:val>
                                            <p:fltVal val="0"/>
                                          </p:val>
                                        </p:tav>
                                        <p:tav tm="100000">
                                          <p:val>
                                            <p:strVal val="#ppt_w"/>
                                          </p:val>
                                        </p:tav>
                                      </p:tavLst>
                                    </p:anim>
                                    <p:anim calcmode="lin" valueType="num">
                                      <p:cBhvr>
                                        <p:cTn id="23" dur="500" fill="hold"/>
                                        <p:tgtEl>
                                          <p:spTgt spid="39"/>
                                        </p:tgtEl>
                                        <p:attrNameLst>
                                          <p:attrName>ppt_h</p:attrName>
                                        </p:attrNameLst>
                                      </p:cBhvr>
                                      <p:tavLst>
                                        <p:tav tm="0">
                                          <p:val>
                                            <p:fltVal val="0"/>
                                          </p:val>
                                        </p:tav>
                                        <p:tav tm="100000">
                                          <p:val>
                                            <p:strVal val="#ppt_h"/>
                                          </p:val>
                                        </p:tav>
                                      </p:tavLst>
                                    </p:anim>
                                    <p:animEffect transition="in" filter="fade">
                                      <p:cBhvr>
                                        <p:cTn id="24" dur="500"/>
                                        <p:tgtEl>
                                          <p:spTgt spid="39"/>
                                        </p:tgtEl>
                                      </p:cBhvr>
                                    </p:animEffect>
                                  </p:childTnLst>
                                </p:cTn>
                              </p:par>
                            </p:childTnLst>
                          </p:cTn>
                        </p:par>
                        <p:par>
                          <p:cTn id="25" fill="hold">
                            <p:stCondLst>
                              <p:cond delay="500"/>
                            </p:stCondLst>
                            <p:childTnLst>
                              <p:par>
                                <p:cTn id="26" presetID="22" presetClass="entr" presetSubtype="8" fill="hold" nodeType="after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wipe(left)">
                                      <p:cBhvr>
                                        <p:cTn id="28" dur="500"/>
                                        <p:tgtEl>
                                          <p:spTgt spid="36"/>
                                        </p:tgtEl>
                                      </p:cBhvr>
                                    </p:animEffect>
                                  </p:childTnLst>
                                </p:cTn>
                              </p:par>
                            </p:childTnLst>
                          </p:cTn>
                        </p:par>
                        <p:par>
                          <p:cTn id="29" fill="hold">
                            <p:stCondLst>
                              <p:cond delay="1000"/>
                            </p:stCondLst>
                            <p:childTnLst>
                              <p:par>
                                <p:cTn id="30" presetID="22" presetClass="entr" presetSubtype="1" fill="hold" grpId="0" nodeType="afterEffect">
                                  <p:stCondLst>
                                    <p:cond delay="0"/>
                                  </p:stCondLst>
                                  <p:iterate type="lt">
                                    <p:tmPct val="3000"/>
                                  </p:iterate>
                                  <p:childTnLst>
                                    <p:set>
                                      <p:cBhvr>
                                        <p:cTn id="31" dur="1" fill="hold">
                                          <p:stCondLst>
                                            <p:cond delay="0"/>
                                          </p:stCondLst>
                                        </p:cTn>
                                        <p:tgtEl>
                                          <p:spTgt spid="42"/>
                                        </p:tgtEl>
                                        <p:attrNameLst>
                                          <p:attrName>style.visibility</p:attrName>
                                        </p:attrNameLst>
                                      </p:cBhvr>
                                      <p:to>
                                        <p:strVal val="visible"/>
                                      </p:to>
                                    </p:set>
                                    <p:animEffect transition="in" filter="wipe(up)">
                                      <p:cBhvr>
                                        <p:cTn id="3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46"/>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5A7ACBB1-2F58-7254-F05A-D0F383E0E5E7}"/>
              </a:ext>
            </a:extLst>
          </p:cNvPr>
          <p:cNvSpPr/>
          <p:nvPr/>
        </p:nvSpPr>
        <p:spPr>
          <a:xfrm>
            <a:off x="1684257" y="623777"/>
            <a:ext cx="7169120" cy="4118344"/>
          </a:xfrm>
          <a:prstGeom prst="roundRect">
            <a:avLst/>
          </a:prstGeom>
          <a:noFill/>
          <a:ln w="12700">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49" name="Google Shape;2449;p40"/>
          <p:cNvGrpSpPr/>
          <p:nvPr/>
        </p:nvGrpSpPr>
        <p:grpSpPr>
          <a:xfrm>
            <a:off x="-81572" y="1367689"/>
            <a:ext cx="2794465" cy="2223825"/>
            <a:chOff x="4189650" y="1358950"/>
            <a:chExt cx="1222800" cy="973100"/>
          </a:xfrm>
        </p:grpSpPr>
        <p:sp>
          <p:nvSpPr>
            <p:cNvPr id="2450" name="Google Shape;2450;p40"/>
            <p:cNvSpPr/>
            <p:nvPr/>
          </p:nvSpPr>
          <p:spPr>
            <a:xfrm>
              <a:off x="4189650" y="1455475"/>
              <a:ext cx="1222800" cy="723925"/>
            </a:xfrm>
            <a:custGeom>
              <a:avLst/>
              <a:gdLst/>
              <a:ahLst/>
              <a:cxnLst/>
              <a:rect l="l" t="t" r="r" b="b"/>
              <a:pathLst>
                <a:path w="48912" h="28957" extrusionOk="0">
                  <a:moveTo>
                    <a:pt x="28169" y="0"/>
                  </a:moveTo>
                  <a:lnTo>
                    <a:pt x="3822" y="13946"/>
                  </a:lnTo>
                  <a:lnTo>
                    <a:pt x="296" y="16034"/>
                  </a:lnTo>
                  <a:lnTo>
                    <a:pt x="158" y="16133"/>
                  </a:lnTo>
                  <a:lnTo>
                    <a:pt x="80" y="16271"/>
                  </a:lnTo>
                  <a:lnTo>
                    <a:pt x="21" y="16409"/>
                  </a:lnTo>
                  <a:lnTo>
                    <a:pt x="1" y="16566"/>
                  </a:lnTo>
                  <a:lnTo>
                    <a:pt x="21" y="16704"/>
                  </a:lnTo>
                  <a:lnTo>
                    <a:pt x="80" y="16842"/>
                  </a:lnTo>
                  <a:lnTo>
                    <a:pt x="158" y="16980"/>
                  </a:lnTo>
                  <a:lnTo>
                    <a:pt x="296" y="17078"/>
                  </a:lnTo>
                  <a:lnTo>
                    <a:pt x="20566" y="28858"/>
                  </a:lnTo>
                  <a:lnTo>
                    <a:pt x="20704" y="28917"/>
                  </a:lnTo>
                  <a:lnTo>
                    <a:pt x="20861" y="28957"/>
                  </a:lnTo>
                  <a:lnTo>
                    <a:pt x="21019" y="28917"/>
                  </a:lnTo>
                  <a:lnTo>
                    <a:pt x="21176" y="28858"/>
                  </a:lnTo>
                  <a:lnTo>
                    <a:pt x="48616" y="12765"/>
                  </a:lnTo>
                  <a:lnTo>
                    <a:pt x="48754" y="12666"/>
                  </a:lnTo>
                  <a:lnTo>
                    <a:pt x="48833" y="12548"/>
                  </a:lnTo>
                  <a:lnTo>
                    <a:pt x="48892" y="12390"/>
                  </a:lnTo>
                  <a:lnTo>
                    <a:pt x="48911" y="12252"/>
                  </a:lnTo>
                  <a:lnTo>
                    <a:pt x="48892" y="12095"/>
                  </a:lnTo>
                  <a:lnTo>
                    <a:pt x="48833" y="11957"/>
                  </a:lnTo>
                  <a:lnTo>
                    <a:pt x="48734" y="11819"/>
                  </a:lnTo>
                  <a:lnTo>
                    <a:pt x="48616" y="11721"/>
                  </a:lnTo>
                  <a:lnTo>
                    <a:pt x="28169" y="0"/>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40"/>
            <p:cNvSpPr/>
            <p:nvPr/>
          </p:nvSpPr>
          <p:spPr>
            <a:xfrm>
              <a:off x="4285200" y="1804625"/>
              <a:ext cx="33500" cy="11350"/>
            </a:xfrm>
            <a:custGeom>
              <a:avLst/>
              <a:gdLst/>
              <a:ahLst/>
              <a:cxnLst/>
              <a:rect l="l" t="t" r="r" b="b"/>
              <a:pathLst>
                <a:path w="1340" h="454" extrusionOk="0">
                  <a:moveTo>
                    <a:pt x="473" y="0"/>
                  </a:moveTo>
                  <a:lnTo>
                    <a:pt x="0" y="276"/>
                  </a:lnTo>
                  <a:lnTo>
                    <a:pt x="138" y="355"/>
                  </a:lnTo>
                  <a:lnTo>
                    <a:pt x="256" y="394"/>
                  </a:lnTo>
                  <a:lnTo>
                    <a:pt x="375" y="434"/>
                  </a:lnTo>
                  <a:lnTo>
                    <a:pt x="493" y="453"/>
                  </a:lnTo>
                  <a:lnTo>
                    <a:pt x="591" y="453"/>
                  </a:lnTo>
                  <a:lnTo>
                    <a:pt x="690" y="434"/>
                  </a:lnTo>
                  <a:lnTo>
                    <a:pt x="788" y="414"/>
                  </a:lnTo>
                  <a:lnTo>
                    <a:pt x="867" y="374"/>
                  </a:lnTo>
                  <a:lnTo>
                    <a:pt x="1340" y="99"/>
                  </a:lnTo>
                  <a:lnTo>
                    <a:pt x="1340" y="99"/>
                  </a:lnTo>
                  <a:lnTo>
                    <a:pt x="1261" y="138"/>
                  </a:lnTo>
                  <a:lnTo>
                    <a:pt x="1162" y="158"/>
                  </a:lnTo>
                  <a:lnTo>
                    <a:pt x="1064" y="177"/>
                  </a:lnTo>
                  <a:lnTo>
                    <a:pt x="946" y="177"/>
                  </a:lnTo>
                  <a:lnTo>
                    <a:pt x="847" y="158"/>
                  </a:lnTo>
                  <a:lnTo>
                    <a:pt x="729" y="118"/>
                  </a:lnTo>
                  <a:lnTo>
                    <a:pt x="611" y="79"/>
                  </a:lnTo>
                  <a:lnTo>
                    <a:pt x="473"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40"/>
            <p:cNvSpPr/>
            <p:nvPr/>
          </p:nvSpPr>
          <p:spPr>
            <a:xfrm>
              <a:off x="4254650" y="1732225"/>
              <a:ext cx="42400" cy="79300"/>
            </a:xfrm>
            <a:custGeom>
              <a:avLst/>
              <a:gdLst/>
              <a:ahLst/>
              <a:cxnLst/>
              <a:rect l="l" t="t" r="r" b="b"/>
              <a:pathLst>
                <a:path w="1696" h="3172" extrusionOk="0">
                  <a:moveTo>
                    <a:pt x="828" y="0"/>
                  </a:moveTo>
                  <a:lnTo>
                    <a:pt x="356" y="276"/>
                  </a:lnTo>
                  <a:lnTo>
                    <a:pt x="277" y="335"/>
                  </a:lnTo>
                  <a:lnTo>
                    <a:pt x="218" y="394"/>
                  </a:lnTo>
                  <a:lnTo>
                    <a:pt x="159" y="473"/>
                  </a:lnTo>
                  <a:lnTo>
                    <a:pt x="99" y="572"/>
                  </a:lnTo>
                  <a:lnTo>
                    <a:pt x="60" y="670"/>
                  </a:lnTo>
                  <a:lnTo>
                    <a:pt x="40" y="788"/>
                  </a:lnTo>
                  <a:lnTo>
                    <a:pt x="21" y="926"/>
                  </a:lnTo>
                  <a:lnTo>
                    <a:pt x="1" y="1064"/>
                  </a:lnTo>
                  <a:lnTo>
                    <a:pt x="21" y="1202"/>
                  </a:lnTo>
                  <a:lnTo>
                    <a:pt x="40" y="1360"/>
                  </a:lnTo>
                  <a:lnTo>
                    <a:pt x="99" y="1675"/>
                  </a:lnTo>
                  <a:lnTo>
                    <a:pt x="218" y="1970"/>
                  </a:lnTo>
                  <a:lnTo>
                    <a:pt x="356" y="2266"/>
                  </a:lnTo>
                  <a:lnTo>
                    <a:pt x="553" y="2542"/>
                  </a:lnTo>
                  <a:lnTo>
                    <a:pt x="750" y="2798"/>
                  </a:lnTo>
                  <a:lnTo>
                    <a:pt x="986" y="3014"/>
                  </a:lnTo>
                  <a:lnTo>
                    <a:pt x="1104" y="3093"/>
                  </a:lnTo>
                  <a:lnTo>
                    <a:pt x="1222" y="3172"/>
                  </a:lnTo>
                  <a:lnTo>
                    <a:pt x="1695" y="2896"/>
                  </a:lnTo>
                  <a:lnTo>
                    <a:pt x="1577" y="2817"/>
                  </a:lnTo>
                  <a:lnTo>
                    <a:pt x="1459" y="2739"/>
                  </a:lnTo>
                  <a:lnTo>
                    <a:pt x="1222" y="2522"/>
                  </a:lnTo>
                  <a:lnTo>
                    <a:pt x="1025" y="2266"/>
                  </a:lnTo>
                  <a:lnTo>
                    <a:pt x="828" y="1990"/>
                  </a:lnTo>
                  <a:lnTo>
                    <a:pt x="690" y="1695"/>
                  </a:lnTo>
                  <a:lnTo>
                    <a:pt x="572" y="1399"/>
                  </a:lnTo>
                  <a:lnTo>
                    <a:pt x="513" y="1084"/>
                  </a:lnTo>
                  <a:lnTo>
                    <a:pt x="493" y="946"/>
                  </a:lnTo>
                  <a:lnTo>
                    <a:pt x="474" y="788"/>
                  </a:lnTo>
                  <a:lnTo>
                    <a:pt x="493" y="651"/>
                  </a:lnTo>
                  <a:lnTo>
                    <a:pt x="513" y="513"/>
                  </a:lnTo>
                  <a:lnTo>
                    <a:pt x="533" y="394"/>
                  </a:lnTo>
                  <a:lnTo>
                    <a:pt x="572" y="296"/>
                  </a:lnTo>
                  <a:lnTo>
                    <a:pt x="631" y="197"/>
                  </a:lnTo>
                  <a:lnTo>
                    <a:pt x="690" y="119"/>
                  </a:lnTo>
                  <a:lnTo>
                    <a:pt x="750" y="60"/>
                  </a:lnTo>
                  <a:lnTo>
                    <a:pt x="828" y="0"/>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40"/>
            <p:cNvSpPr/>
            <p:nvPr/>
          </p:nvSpPr>
          <p:spPr>
            <a:xfrm>
              <a:off x="4257625" y="1719425"/>
              <a:ext cx="76850" cy="66000"/>
            </a:xfrm>
            <a:custGeom>
              <a:avLst/>
              <a:gdLst/>
              <a:ahLst/>
              <a:cxnLst/>
              <a:rect l="l" t="t" r="r" b="b"/>
              <a:pathLst>
                <a:path w="3074" h="2640" extrusionOk="0">
                  <a:moveTo>
                    <a:pt x="847" y="0"/>
                  </a:moveTo>
                  <a:lnTo>
                    <a:pt x="709" y="20"/>
                  </a:lnTo>
                  <a:lnTo>
                    <a:pt x="591" y="59"/>
                  </a:lnTo>
                  <a:lnTo>
                    <a:pt x="473" y="99"/>
                  </a:lnTo>
                  <a:lnTo>
                    <a:pt x="0" y="375"/>
                  </a:lnTo>
                  <a:lnTo>
                    <a:pt x="118" y="335"/>
                  </a:lnTo>
                  <a:lnTo>
                    <a:pt x="237" y="296"/>
                  </a:lnTo>
                  <a:lnTo>
                    <a:pt x="374" y="276"/>
                  </a:lnTo>
                  <a:lnTo>
                    <a:pt x="512" y="276"/>
                  </a:lnTo>
                  <a:lnTo>
                    <a:pt x="650" y="296"/>
                  </a:lnTo>
                  <a:lnTo>
                    <a:pt x="808" y="335"/>
                  </a:lnTo>
                  <a:lnTo>
                    <a:pt x="965" y="414"/>
                  </a:lnTo>
                  <a:lnTo>
                    <a:pt x="1123" y="493"/>
                  </a:lnTo>
                  <a:lnTo>
                    <a:pt x="1379" y="670"/>
                  </a:lnTo>
                  <a:lnTo>
                    <a:pt x="1615" y="887"/>
                  </a:lnTo>
                  <a:lnTo>
                    <a:pt x="1852" y="1123"/>
                  </a:lnTo>
                  <a:lnTo>
                    <a:pt x="2049" y="1399"/>
                  </a:lnTo>
                  <a:lnTo>
                    <a:pt x="2246" y="1694"/>
                  </a:lnTo>
                  <a:lnTo>
                    <a:pt x="2403" y="1990"/>
                  </a:lnTo>
                  <a:lnTo>
                    <a:pt x="2522" y="2305"/>
                  </a:lnTo>
                  <a:lnTo>
                    <a:pt x="2600" y="2640"/>
                  </a:lnTo>
                  <a:lnTo>
                    <a:pt x="3073" y="2364"/>
                  </a:lnTo>
                  <a:lnTo>
                    <a:pt x="2994" y="2049"/>
                  </a:lnTo>
                  <a:lnTo>
                    <a:pt x="2876" y="1714"/>
                  </a:lnTo>
                  <a:lnTo>
                    <a:pt x="2719" y="1419"/>
                  </a:lnTo>
                  <a:lnTo>
                    <a:pt x="2522" y="1123"/>
                  </a:lnTo>
                  <a:lnTo>
                    <a:pt x="2325" y="847"/>
                  </a:lnTo>
                  <a:lnTo>
                    <a:pt x="2088" y="611"/>
                  </a:lnTo>
                  <a:lnTo>
                    <a:pt x="1852" y="394"/>
                  </a:lnTo>
                  <a:lnTo>
                    <a:pt x="1596" y="217"/>
                  </a:lnTo>
                  <a:lnTo>
                    <a:pt x="1438" y="138"/>
                  </a:lnTo>
                  <a:lnTo>
                    <a:pt x="1281" y="79"/>
                  </a:lnTo>
                  <a:lnTo>
                    <a:pt x="1123" y="20"/>
                  </a:lnTo>
                  <a:lnTo>
                    <a:pt x="985"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40"/>
            <p:cNvSpPr/>
            <p:nvPr/>
          </p:nvSpPr>
          <p:spPr>
            <a:xfrm>
              <a:off x="4246300" y="1726325"/>
              <a:ext cx="76350" cy="100475"/>
            </a:xfrm>
            <a:custGeom>
              <a:avLst/>
              <a:gdLst/>
              <a:ahLst/>
              <a:cxnLst/>
              <a:rect l="l" t="t" r="r" b="b"/>
              <a:pathLst>
                <a:path w="3054" h="4019" extrusionOk="0">
                  <a:moveTo>
                    <a:pt x="827" y="0"/>
                  </a:moveTo>
                  <a:lnTo>
                    <a:pt x="690" y="20"/>
                  </a:lnTo>
                  <a:lnTo>
                    <a:pt x="571" y="59"/>
                  </a:lnTo>
                  <a:lnTo>
                    <a:pt x="473" y="99"/>
                  </a:lnTo>
                  <a:lnTo>
                    <a:pt x="374" y="177"/>
                  </a:lnTo>
                  <a:lnTo>
                    <a:pt x="276" y="256"/>
                  </a:lnTo>
                  <a:lnTo>
                    <a:pt x="197" y="355"/>
                  </a:lnTo>
                  <a:lnTo>
                    <a:pt x="138" y="473"/>
                  </a:lnTo>
                  <a:lnTo>
                    <a:pt x="79" y="611"/>
                  </a:lnTo>
                  <a:lnTo>
                    <a:pt x="40" y="768"/>
                  </a:lnTo>
                  <a:lnTo>
                    <a:pt x="20" y="926"/>
                  </a:lnTo>
                  <a:lnTo>
                    <a:pt x="0" y="1103"/>
                  </a:lnTo>
                  <a:lnTo>
                    <a:pt x="20" y="1300"/>
                  </a:lnTo>
                  <a:lnTo>
                    <a:pt x="40" y="1477"/>
                  </a:lnTo>
                  <a:lnTo>
                    <a:pt x="79" y="1674"/>
                  </a:lnTo>
                  <a:lnTo>
                    <a:pt x="118" y="1871"/>
                  </a:lnTo>
                  <a:lnTo>
                    <a:pt x="197" y="2068"/>
                  </a:lnTo>
                  <a:lnTo>
                    <a:pt x="276" y="2265"/>
                  </a:lnTo>
                  <a:lnTo>
                    <a:pt x="453" y="2640"/>
                  </a:lnTo>
                  <a:lnTo>
                    <a:pt x="690" y="2994"/>
                  </a:lnTo>
                  <a:lnTo>
                    <a:pt x="808" y="3152"/>
                  </a:lnTo>
                  <a:lnTo>
                    <a:pt x="946" y="3309"/>
                  </a:lnTo>
                  <a:lnTo>
                    <a:pt x="1103" y="3447"/>
                  </a:lnTo>
                  <a:lnTo>
                    <a:pt x="1241" y="3585"/>
                  </a:lnTo>
                  <a:lnTo>
                    <a:pt x="1399" y="3703"/>
                  </a:lnTo>
                  <a:lnTo>
                    <a:pt x="1556" y="3802"/>
                  </a:lnTo>
                  <a:lnTo>
                    <a:pt x="1793" y="3920"/>
                  </a:lnTo>
                  <a:lnTo>
                    <a:pt x="2029" y="3979"/>
                  </a:lnTo>
                  <a:lnTo>
                    <a:pt x="2226" y="4019"/>
                  </a:lnTo>
                  <a:lnTo>
                    <a:pt x="2423" y="3999"/>
                  </a:lnTo>
                  <a:lnTo>
                    <a:pt x="2600" y="3940"/>
                  </a:lnTo>
                  <a:lnTo>
                    <a:pt x="2758" y="3841"/>
                  </a:lnTo>
                  <a:lnTo>
                    <a:pt x="2896" y="3723"/>
                  </a:lnTo>
                  <a:lnTo>
                    <a:pt x="2994" y="3546"/>
                  </a:lnTo>
                  <a:lnTo>
                    <a:pt x="2620" y="3329"/>
                  </a:lnTo>
                  <a:lnTo>
                    <a:pt x="2521" y="3428"/>
                  </a:lnTo>
                  <a:lnTo>
                    <a:pt x="2423" y="3506"/>
                  </a:lnTo>
                  <a:lnTo>
                    <a:pt x="2305" y="3546"/>
                  </a:lnTo>
                  <a:lnTo>
                    <a:pt x="2167" y="3585"/>
                  </a:lnTo>
                  <a:lnTo>
                    <a:pt x="2029" y="3585"/>
                  </a:lnTo>
                  <a:lnTo>
                    <a:pt x="1891" y="3546"/>
                  </a:lnTo>
                  <a:lnTo>
                    <a:pt x="1734" y="3506"/>
                  </a:lnTo>
                  <a:lnTo>
                    <a:pt x="1556" y="3408"/>
                  </a:lnTo>
                  <a:lnTo>
                    <a:pt x="1438" y="3329"/>
                  </a:lnTo>
                  <a:lnTo>
                    <a:pt x="1320" y="3250"/>
                  </a:lnTo>
                  <a:lnTo>
                    <a:pt x="1084" y="3034"/>
                  </a:lnTo>
                  <a:lnTo>
                    <a:pt x="887" y="2778"/>
                  </a:lnTo>
                  <a:lnTo>
                    <a:pt x="690" y="2502"/>
                  </a:lnTo>
                  <a:lnTo>
                    <a:pt x="552" y="2206"/>
                  </a:lnTo>
                  <a:lnTo>
                    <a:pt x="433" y="1911"/>
                  </a:lnTo>
                  <a:lnTo>
                    <a:pt x="374" y="1596"/>
                  </a:lnTo>
                  <a:lnTo>
                    <a:pt x="355" y="1438"/>
                  </a:lnTo>
                  <a:lnTo>
                    <a:pt x="335" y="1300"/>
                  </a:lnTo>
                  <a:lnTo>
                    <a:pt x="355" y="1162"/>
                  </a:lnTo>
                  <a:lnTo>
                    <a:pt x="374" y="1024"/>
                  </a:lnTo>
                  <a:lnTo>
                    <a:pt x="394" y="906"/>
                  </a:lnTo>
                  <a:lnTo>
                    <a:pt x="433" y="808"/>
                  </a:lnTo>
                  <a:lnTo>
                    <a:pt x="493" y="709"/>
                  </a:lnTo>
                  <a:lnTo>
                    <a:pt x="552" y="630"/>
                  </a:lnTo>
                  <a:lnTo>
                    <a:pt x="630" y="571"/>
                  </a:lnTo>
                  <a:lnTo>
                    <a:pt x="709" y="512"/>
                  </a:lnTo>
                  <a:lnTo>
                    <a:pt x="788" y="473"/>
                  </a:lnTo>
                  <a:lnTo>
                    <a:pt x="887" y="433"/>
                  </a:lnTo>
                  <a:lnTo>
                    <a:pt x="1084" y="433"/>
                  </a:lnTo>
                  <a:lnTo>
                    <a:pt x="1202" y="453"/>
                  </a:lnTo>
                  <a:lnTo>
                    <a:pt x="1320" y="493"/>
                  </a:lnTo>
                  <a:lnTo>
                    <a:pt x="1438" y="532"/>
                  </a:lnTo>
                  <a:lnTo>
                    <a:pt x="1576" y="591"/>
                  </a:lnTo>
                  <a:lnTo>
                    <a:pt x="1753" y="729"/>
                  </a:lnTo>
                  <a:lnTo>
                    <a:pt x="1950" y="887"/>
                  </a:lnTo>
                  <a:lnTo>
                    <a:pt x="2108" y="1064"/>
                  </a:lnTo>
                  <a:lnTo>
                    <a:pt x="2265" y="1261"/>
                  </a:lnTo>
                  <a:lnTo>
                    <a:pt x="2403" y="1458"/>
                  </a:lnTo>
                  <a:lnTo>
                    <a:pt x="2521" y="1694"/>
                  </a:lnTo>
                  <a:lnTo>
                    <a:pt x="2620" y="1911"/>
                  </a:lnTo>
                  <a:lnTo>
                    <a:pt x="2699" y="2147"/>
                  </a:lnTo>
                  <a:lnTo>
                    <a:pt x="3053" y="2364"/>
                  </a:lnTo>
                  <a:lnTo>
                    <a:pt x="2975" y="2029"/>
                  </a:lnTo>
                  <a:lnTo>
                    <a:pt x="2856" y="1714"/>
                  </a:lnTo>
                  <a:lnTo>
                    <a:pt x="2699" y="1418"/>
                  </a:lnTo>
                  <a:lnTo>
                    <a:pt x="2502" y="1123"/>
                  </a:lnTo>
                  <a:lnTo>
                    <a:pt x="2305" y="847"/>
                  </a:lnTo>
                  <a:lnTo>
                    <a:pt x="2068" y="611"/>
                  </a:lnTo>
                  <a:lnTo>
                    <a:pt x="1832" y="394"/>
                  </a:lnTo>
                  <a:lnTo>
                    <a:pt x="1576" y="217"/>
                  </a:lnTo>
                  <a:lnTo>
                    <a:pt x="1418" y="138"/>
                  </a:lnTo>
                  <a:lnTo>
                    <a:pt x="1261" y="59"/>
                  </a:lnTo>
                  <a:lnTo>
                    <a:pt x="1103" y="20"/>
                  </a:lnTo>
                  <a:lnTo>
                    <a:pt x="96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40"/>
            <p:cNvSpPr/>
            <p:nvPr/>
          </p:nvSpPr>
          <p:spPr>
            <a:xfrm>
              <a:off x="4362025" y="1757350"/>
              <a:ext cx="33500" cy="10850"/>
            </a:xfrm>
            <a:custGeom>
              <a:avLst/>
              <a:gdLst/>
              <a:ahLst/>
              <a:cxnLst/>
              <a:rect l="l" t="t" r="r" b="b"/>
              <a:pathLst>
                <a:path w="1340" h="434" extrusionOk="0">
                  <a:moveTo>
                    <a:pt x="473" y="0"/>
                  </a:moveTo>
                  <a:lnTo>
                    <a:pt x="0" y="276"/>
                  </a:lnTo>
                  <a:lnTo>
                    <a:pt x="118" y="335"/>
                  </a:lnTo>
                  <a:lnTo>
                    <a:pt x="237" y="394"/>
                  </a:lnTo>
                  <a:lnTo>
                    <a:pt x="355" y="414"/>
                  </a:lnTo>
                  <a:lnTo>
                    <a:pt x="473" y="433"/>
                  </a:lnTo>
                  <a:lnTo>
                    <a:pt x="690" y="433"/>
                  </a:lnTo>
                  <a:lnTo>
                    <a:pt x="768" y="394"/>
                  </a:lnTo>
                  <a:lnTo>
                    <a:pt x="867" y="355"/>
                  </a:lnTo>
                  <a:lnTo>
                    <a:pt x="1340" y="79"/>
                  </a:lnTo>
                  <a:lnTo>
                    <a:pt x="1241" y="118"/>
                  </a:lnTo>
                  <a:lnTo>
                    <a:pt x="1162" y="158"/>
                  </a:lnTo>
                  <a:lnTo>
                    <a:pt x="828" y="158"/>
                  </a:lnTo>
                  <a:lnTo>
                    <a:pt x="709" y="118"/>
                  </a:lnTo>
                  <a:lnTo>
                    <a:pt x="591" y="59"/>
                  </a:lnTo>
                  <a:lnTo>
                    <a:pt x="473"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40"/>
            <p:cNvSpPr/>
            <p:nvPr/>
          </p:nvSpPr>
          <p:spPr>
            <a:xfrm>
              <a:off x="4331475" y="1684950"/>
              <a:ext cx="42375" cy="79300"/>
            </a:xfrm>
            <a:custGeom>
              <a:avLst/>
              <a:gdLst/>
              <a:ahLst/>
              <a:cxnLst/>
              <a:rect l="l" t="t" r="r" b="b"/>
              <a:pathLst>
                <a:path w="1695" h="3172" extrusionOk="0">
                  <a:moveTo>
                    <a:pt x="828" y="0"/>
                  </a:moveTo>
                  <a:lnTo>
                    <a:pt x="749" y="40"/>
                  </a:lnTo>
                  <a:lnTo>
                    <a:pt x="741" y="52"/>
                  </a:lnTo>
                  <a:lnTo>
                    <a:pt x="828" y="0"/>
                  </a:lnTo>
                  <a:close/>
                  <a:moveTo>
                    <a:pt x="741" y="52"/>
                  </a:moveTo>
                  <a:lnTo>
                    <a:pt x="355" y="276"/>
                  </a:lnTo>
                  <a:lnTo>
                    <a:pt x="277" y="316"/>
                  </a:lnTo>
                  <a:lnTo>
                    <a:pt x="218" y="394"/>
                  </a:lnTo>
                  <a:lnTo>
                    <a:pt x="139" y="473"/>
                  </a:lnTo>
                  <a:lnTo>
                    <a:pt x="99" y="572"/>
                  </a:lnTo>
                  <a:lnTo>
                    <a:pt x="60" y="670"/>
                  </a:lnTo>
                  <a:lnTo>
                    <a:pt x="21" y="788"/>
                  </a:lnTo>
                  <a:lnTo>
                    <a:pt x="1" y="926"/>
                  </a:lnTo>
                  <a:lnTo>
                    <a:pt x="1" y="1064"/>
                  </a:lnTo>
                  <a:lnTo>
                    <a:pt x="1" y="1202"/>
                  </a:lnTo>
                  <a:lnTo>
                    <a:pt x="21" y="1360"/>
                  </a:lnTo>
                  <a:lnTo>
                    <a:pt x="99" y="1655"/>
                  </a:lnTo>
                  <a:lnTo>
                    <a:pt x="198" y="1970"/>
                  </a:lnTo>
                  <a:lnTo>
                    <a:pt x="355" y="2266"/>
                  </a:lnTo>
                  <a:lnTo>
                    <a:pt x="533" y="2542"/>
                  </a:lnTo>
                  <a:lnTo>
                    <a:pt x="749" y="2778"/>
                  </a:lnTo>
                  <a:lnTo>
                    <a:pt x="966" y="2995"/>
                  </a:lnTo>
                  <a:lnTo>
                    <a:pt x="1084" y="3093"/>
                  </a:lnTo>
                  <a:lnTo>
                    <a:pt x="1222" y="3172"/>
                  </a:lnTo>
                  <a:lnTo>
                    <a:pt x="1695" y="2896"/>
                  </a:lnTo>
                  <a:lnTo>
                    <a:pt x="1557" y="2817"/>
                  </a:lnTo>
                  <a:lnTo>
                    <a:pt x="1439" y="2719"/>
                  </a:lnTo>
                  <a:lnTo>
                    <a:pt x="1222" y="2502"/>
                  </a:lnTo>
                  <a:lnTo>
                    <a:pt x="1006" y="2266"/>
                  </a:lnTo>
                  <a:lnTo>
                    <a:pt x="828" y="1990"/>
                  </a:lnTo>
                  <a:lnTo>
                    <a:pt x="671" y="1695"/>
                  </a:lnTo>
                  <a:lnTo>
                    <a:pt x="572" y="1379"/>
                  </a:lnTo>
                  <a:lnTo>
                    <a:pt x="493" y="1084"/>
                  </a:lnTo>
                  <a:lnTo>
                    <a:pt x="474" y="926"/>
                  </a:lnTo>
                  <a:lnTo>
                    <a:pt x="474" y="788"/>
                  </a:lnTo>
                  <a:lnTo>
                    <a:pt x="474" y="651"/>
                  </a:lnTo>
                  <a:lnTo>
                    <a:pt x="493" y="513"/>
                  </a:lnTo>
                  <a:lnTo>
                    <a:pt x="533" y="394"/>
                  </a:lnTo>
                  <a:lnTo>
                    <a:pt x="572" y="296"/>
                  </a:lnTo>
                  <a:lnTo>
                    <a:pt x="612" y="197"/>
                  </a:lnTo>
                  <a:lnTo>
                    <a:pt x="690" y="119"/>
                  </a:lnTo>
                  <a:lnTo>
                    <a:pt x="741" y="52"/>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40"/>
            <p:cNvSpPr/>
            <p:nvPr/>
          </p:nvSpPr>
          <p:spPr>
            <a:xfrm>
              <a:off x="4334450" y="1672150"/>
              <a:ext cx="76850" cy="65525"/>
            </a:xfrm>
            <a:custGeom>
              <a:avLst/>
              <a:gdLst/>
              <a:ahLst/>
              <a:cxnLst/>
              <a:rect l="l" t="t" r="r" b="b"/>
              <a:pathLst>
                <a:path w="3074" h="2621" extrusionOk="0">
                  <a:moveTo>
                    <a:pt x="827" y="0"/>
                  </a:moveTo>
                  <a:lnTo>
                    <a:pt x="709" y="20"/>
                  </a:lnTo>
                  <a:lnTo>
                    <a:pt x="591" y="40"/>
                  </a:lnTo>
                  <a:lnTo>
                    <a:pt x="473" y="99"/>
                  </a:lnTo>
                  <a:lnTo>
                    <a:pt x="0" y="375"/>
                  </a:lnTo>
                  <a:lnTo>
                    <a:pt x="0" y="375"/>
                  </a:lnTo>
                  <a:lnTo>
                    <a:pt x="118" y="315"/>
                  </a:lnTo>
                  <a:lnTo>
                    <a:pt x="236" y="296"/>
                  </a:lnTo>
                  <a:lnTo>
                    <a:pt x="355" y="276"/>
                  </a:lnTo>
                  <a:lnTo>
                    <a:pt x="493" y="276"/>
                  </a:lnTo>
                  <a:lnTo>
                    <a:pt x="650" y="296"/>
                  </a:lnTo>
                  <a:lnTo>
                    <a:pt x="788" y="335"/>
                  </a:lnTo>
                  <a:lnTo>
                    <a:pt x="946" y="394"/>
                  </a:lnTo>
                  <a:lnTo>
                    <a:pt x="1103" y="473"/>
                  </a:lnTo>
                  <a:lnTo>
                    <a:pt x="1359" y="650"/>
                  </a:lnTo>
                  <a:lnTo>
                    <a:pt x="1615" y="867"/>
                  </a:lnTo>
                  <a:lnTo>
                    <a:pt x="1852" y="1123"/>
                  </a:lnTo>
                  <a:lnTo>
                    <a:pt x="2049" y="1379"/>
                  </a:lnTo>
                  <a:lnTo>
                    <a:pt x="2226" y="1675"/>
                  </a:lnTo>
                  <a:lnTo>
                    <a:pt x="2384" y="1990"/>
                  </a:lnTo>
                  <a:lnTo>
                    <a:pt x="2521" y="2305"/>
                  </a:lnTo>
                  <a:lnTo>
                    <a:pt x="2600" y="2620"/>
                  </a:lnTo>
                  <a:lnTo>
                    <a:pt x="3073" y="2344"/>
                  </a:lnTo>
                  <a:lnTo>
                    <a:pt x="2994" y="2029"/>
                  </a:lnTo>
                  <a:lnTo>
                    <a:pt x="2856" y="1714"/>
                  </a:lnTo>
                  <a:lnTo>
                    <a:pt x="2699" y="1399"/>
                  </a:lnTo>
                  <a:lnTo>
                    <a:pt x="2521" y="1123"/>
                  </a:lnTo>
                  <a:lnTo>
                    <a:pt x="2324" y="847"/>
                  </a:lnTo>
                  <a:lnTo>
                    <a:pt x="2088" y="591"/>
                  </a:lnTo>
                  <a:lnTo>
                    <a:pt x="1832" y="375"/>
                  </a:lnTo>
                  <a:lnTo>
                    <a:pt x="1576" y="217"/>
                  </a:lnTo>
                  <a:lnTo>
                    <a:pt x="1418" y="119"/>
                  </a:lnTo>
                  <a:lnTo>
                    <a:pt x="1261" y="59"/>
                  </a:lnTo>
                  <a:lnTo>
                    <a:pt x="1123" y="20"/>
                  </a:lnTo>
                  <a:lnTo>
                    <a:pt x="965"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40"/>
            <p:cNvSpPr/>
            <p:nvPr/>
          </p:nvSpPr>
          <p:spPr>
            <a:xfrm>
              <a:off x="4323125" y="1679050"/>
              <a:ext cx="76350" cy="99975"/>
            </a:xfrm>
            <a:custGeom>
              <a:avLst/>
              <a:gdLst/>
              <a:ahLst/>
              <a:cxnLst/>
              <a:rect l="l" t="t" r="r" b="b"/>
              <a:pathLst>
                <a:path w="3054" h="3999" extrusionOk="0">
                  <a:moveTo>
                    <a:pt x="689" y="0"/>
                  </a:moveTo>
                  <a:lnTo>
                    <a:pt x="571" y="39"/>
                  </a:lnTo>
                  <a:lnTo>
                    <a:pt x="453" y="99"/>
                  </a:lnTo>
                  <a:lnTo>
                    <a:pt x="355" y="158"/>
                  </a:lnTo>
                  <a:lnTo>
                    <a:pt x="276" y="256"/>
                  </a:lnTo>
                  <a:lnTo>
                    <a:pt x="197" y="355"/>
                  </a:lnTo>
                  <a:lnTo>
                    <a:pt x="118" y="473"/>
                  </a:lnTo>
                  <a:lnTo>
                    <a:pt x="59" y="611"/>
                  </a:lnTo>
                  <a:lnTo>
                    <a:pt x="20" y="749"/>
                  </a:lnTo>
                  <a:lnTo>
                    <a:pt x="0" y="926"/>
                  </a:lnTo>
                  <a:lnTo>
                    <a:pt x="0" y="1103"/>
                  </a:lnTo>
                  <a:lnTo>
                    <a:pt x="0" y="1280"/>
                  </a:lnTo>
                  <a:lnTo>
                    <a:pt x="20" y="1477"/>
                  </a:lnTo>
                  <a:lnTo>
                    <a:pt x="59" y="1674"/>
                  </a:lnTo>
                  <a:lnTo>
                    <a:pt x="118" y="1871"/>
                  </a:lnTo>
                  <a:lnTo>
                    <a:pt x="177" y="2068"/>
                  </a:lnTo>
                  <a:lnTo>
                    <a:pt x="256" y="2246"/>
                  </a:lnTo>
                  <a:lnTo>
                    <a:pt x="453" y="2640"/>
                  </a:lnTo>
                  <a:lnTo>
                    <a:pt x="689" y="2975"/>
                  </a:lnTo>
                  <a:lnTo>
                    <a:pt x="808" y="3152"/>
                  </a:lnTo>
                  <a:lnTo>
                    <a:pt x="946" y="3309"/>
                  </a:lnTo>
                  <a:lnTo>
                    <a:pt x="1083" y="3447"/>
                  </a:lnTo>
                  <a:lnTo>
                    <a:pt x="1241" y="3565"/>
                  </a:lnTo>
                  <a:lnTo>
                    <a:pt x="1399" y="3684"/>
                  </a:lnTo>
                  <a:lnTo>
                    <a:pt x="1556" y="3802"/>
                  </a:lnTo>
                  <a:lnTo>
                    <a:pt x="1793" y="3900"/>
                  </a:lnTo>
                  <a:lnTo>
                    <a:pt x="2009" y="3979"/>
                  </a:lnTo>
                  <a:lnTo>
                    <a:pt x="2226" y="3999"/>
                  </a:lnTo>
                  <a:lnTo>
                    <a:pt x="2423" y="3999"/>
                  </a:lnTo>
                  <a:lnTo>
                    <a:pt x="2600" y="3940"/>
                  </a:lnTo>
                  <a:lnTo>
                    <a:pt x="2758" y="3841"/>
                  </a:lnTo>
                  <a:lnTo>
                    <a:pt x="2876" y="3703"/>
                  </a:lnTo>
                  <a:lnTo>
                    <a:pt x="2994" y="3546"/>
                  </a:lnTo>
                  <a:lnTo>
                    <a:pt x="2600" y="3329"/>
                  </a:lnTo>
                  <a:lnTo>
                    <a:pt x="2521" y="3428"/>
                  </a:lnTo>
                  <a:lnTo>
                    <a:pt x="2423" y="3487"/>
                  </a:lnTo>
                  <a:lnTo>
                    <a:pt x="2305" y="3546"/>
                  </a:lnTo>
                  <a:lnTo>
                    <a:pt x="2167" y="3565"/>
                  </a:lnTo>
                  <a:lnTo>
                    <a:pt x="2029" y="3565"/>
                  </a:lnTo>
                  <a:lnTo>
                    <a:pt x="1871" y="3546"/>
                  </a:lnTo>
                  <a:lnTo>
                    <a:pt x="1714" y="3487"/>
                  </a:lnTo>
                  <a:lnTo>
                    <a:pt x="1556" y="3408"/>
                  </a:lnTo>
                  <a:lnTo>
                    <a:pt x="1418" y="3329"/>
                  </a:lnTo>
                  <a:lnTo>
                    <a:pt x="1300" y="3231"/>
                  </a:lnTo>
                  <a:lnTo>
                    <a:pt x="1083" y="3014"/>
                  </a:lnTo>
                  <a:lnTo>
                    <a:pt x="867" y="2778"/>
                  </a:lnTo>
                  <a:lnTo>
                    <a:pt x="689" y="2502"/>
                  </a:lnTo>
                  <a:lnTo>
                    <a:pt x="532" y="2206"/>
                  </a:lnTo>
                  <a:lnTo>
                    <a:pt x="433" y="1891"/>
                  </a:lnTo>
                  <a:lnTo>
                    <a:pt x="355" y="1596"/>
                  </a:lnTo>
                  <a:lnTo>
                    <a:pt x="335" y="1438"/>
                  </a:lnTo>
                  <a:lnTo>
                    <a:pt x="335" y="1300"/>
                  </a:lnTo>
                  <a:lnTo>
                    <a:pt x="335" y="1143"/>
                  </a:lnTo>
                  <a:lnTo>
                    <a:pt x="355" y="1024"/>
                  </a:lnTo>
                  <a:lnTo>
                    <a:pt x="394" y="906"/>
                  </a:lnTo>
                  <a:lnTo>
                    <a:pt x="433" y="808"/>
                  </a:lnTo>
                  <a:lnTo>
                    <a:pt x="473" y="709"/>
                  </a:lnTo>
                  <a:lnTo>
                    <a:pt x="552" y="630"/>
                  </a:lnTo>
                  <a:lnTo>
                    <a:pt x="611" y="552"/>
                  </a:lnTo>
                  <a:lnTo>
                    <a:pt x="689" y="512"/>
                  </a:lnTo>
                  <a:lnTo>
                    <a:pt x="788" y="453"/>
                  </a:lnTo>
                  <a:lnTo>
                    <a:pt x="867" y="433"/>
                  </a:lnTo>
                  <a:lnTo>
                    <a:pt x="985" y="414"/>
                  </a:lnTo>
                  <a:lnTo>
                    <a:pt x="1083" y="433"/>
                  </a:lnTo>
                  <a:lnTo>
                    <a:pt x="1202" y="433"/>
                  </a:lnTo>
                  <a:lnTo>
                    <a:pt x="1320" y="473"/>
                  </a:lnTo>
                  <a:lnTo>
                    <a:pt x="1438" y="532"/>
                  </a:lnTo>
                  <a:lnTo>
                    <a:pt x="1556" y="591"/>
                  </a:lnTo>
                  <a:lnTo>
                    <a:pt x="1753" y="709"/>
                  </a:lnTo>
                  <a:lnTo>
                    <a:pt x="1930" y="867"/>
                  </a:lnTo>
                  <a:lnTo>
                    <a:pt x="2108" y="1044"/>
                  </a:lnTo>
                  <a:lnTo>
                    <a:pt x="2265" y="1241"/>
                  </a:lnTo>
                  <a:lnTo>
                    <a:pt x="2403" y="1458"/>
                  </a:lnTo>
                  <a:lnTo>
                    <a:pt x="2521" y="1674"/>
                  </a:lnTo>
                  <a:lnTo>
                    <a:pt x="2620" y="1911"/>
                  </a:lnTo>
                  <a:lnTo>
                    <a:pt x="2699" y="2147"/>
                  </a:lnTo>
                  <a:lnTo>
                    <a:pt x="3053" y="2344"/>
                  </a:lnTo>
                  <a:lnTo>
                    <a:pt x="2974" y="2029"/>
                  </a:lnTo>
                  <a:lnTo>
                    <a:pt x="2837" y="1714"/>
                  </a:lnTo>
                  <a:lnTo>
                    <a:pt x="2679" y="1399"/>
                  </a:lnTo>
                  <a:lnTo>
                    <a:pt x="2502" y="1103"/>
                  </a:lnTo>
                  <a:lnTo>
                    <a:pt x="2305" y="847"/>
                  </a:lnTo>
                  <a:lnTo>
                    <a:pt x="2068" y="591"/>
                  </a:lnTo>
                  <a:lnTo>
                    <a:pt x="1812" y="374"/>
                  </a:lnTo>
                  <a:lnTo>
                    <a:pt x="1556" y="197"/>
                  </a:lnTo>
                  <a:lnTo>
                    <a:pt x="1399" y="118"/>
                  </a:lnTo>
                  <a:lnTo>
                    <a:pt x="1241" y="59"/>
                  </a:lnTo>
                  <a:lnTo>
                    <a:pt x="1103" y="20"/>
                  </a:lnTo>
                  <a:lnTo>
                    <a:pt x="94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40"/>
            <p:cNvSpPr/>
            <p:nvPr/>
          </p:nvSpPr>
          <p:spPr>
            <a:xfrm>
              <a:off x="4438350" y="1710075"/>
              <a:ext cx="33500" cy="10850"/>
            </a:xfrm>
            <a:custGeom>
              <a:avLst/>
              <a:gdLst/>
              <a:ahLst/>
              <a:cxnLst/>
              <a:rect l="l" t="t" r="r" b="b"/>
              <a:pathLst>
                <a:path w="1340" h="434" extrusionOk="0">
                  <a:moveTo>
                    <a:pt x="473" y="0"/>
                  </a:moveTo>
                  <a:lnTo>
                    <a:pt x="0" y="276"/>
                  </a:lnTo>
                  <a:lnTo>
                    <a:pt x="138" y="335"/>
                  </a:lnTo>
                  <a:lnTo>
                    <a:pt x="256" y="374"/>
                  </a:lnTo>
                  <a:lnTo>
                    <a:pt x="375" y="414"/>
                  </a:lnTo>
                  <a:lnTo>
                    <a:pt x="493" y="433"/>
                  </a:lnTo>
                  <a:lnTo>
                    <a:pt x="591" y="433"/>
                  </a:lnTo>
                  <a:lnTo>
                    <a:pt x="690" y="414"/>
                  </a:lnTo>
                  <a:lnTo>
                    <a:pt x="788" y="394"/>
                  </a:lnTo>
                  <a:lnTo>
                    <a:pt x="867" y="355"/>
                  </a:lnTo>
                  <a:lnTo>
                    <a:pt x="1340" y="79"/>
                  </a:lnTo>
                  <a:lnTo>
                    <a:pt x="1340" y="79"/>
                  </a:lnTo>
                  <a:lnTo>
                    <a:pt x="1261" y="118"/>
                  </a:lnTo>
                  <a:lnTo>
                    <a:pt x="1163" y="138"/>
                  </a:lnTo>
                  <a:lnTo>
                    <a:pt x="1064" y="158"/>
                  </a:lnTo>
                  <a:lnTo>
                    <a:pt x="966" y="158"/>
                  </a:lnTo>
                  <a:lnTo>
                    <a:pt x="847" y="138"/>
                  </a:lnTo>
                  <a:lnTo>
                    <a:pt x="729" y="99"/>
                  </a:lnTo>
                  <a:lnTo>
                    <a:pt x="611" y="59"/>
                  </a:lnTo>
                  <a:lnTo>
                    <a:pt x="473"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40"/>
            <p:cNvSpPr/>
            <p:nvPr/>
          </p:nvSpPr>
          <p:spPr>
            <a:xfrm>
              <a:off x="4407825" y="1637175"/>
              <a:ext cx="42375" cy="79800"/>
            </a:xfrm>
            <a:custGeom>
              <a:avLst/>
              <a:gdLst/>
              <a:ahLst/>
              <a:cxnLst/>
              <a:rect l="l" t="t" r="r" b="b"/>
              <a:pathLst>
                <a:path w="1695" h="3192" extrusionOk="0">
                  <a:moveTo>
                    <a:pt x="847" y="1"/>
                  </a:moveTo>
                  <a:lnTo>
                    <a:pt x="374" y="277"/>
                  </a:lnTo>
                  <a:lnTo>
                    <a:pt x="296" y="336"/>
                  </a:lnTo>
                  <a:lnTo>
                    <a:pt x="217" y="395"/>
                  </a:lnTo>
                  <a:lnTo>
                    <a:pt x="158" y="493"/>
                  </a:lnTo>
                  <a:lnTo>
                    <a:pt x="99" y="572"/>
                  </a:lnTo>
                  <a:lnTo>
                    <a:pt x="59" y="690"/>
                  </a:lnTo>
                  <a:lnTo>
                    <a:pt x="40" y="808"/>
                  </a:lnTo>
                  <a:lnTo>
                    <a:pt x="20" y="927"/>
                  </a:lnTo>
                  <a:lnTo>
                    <a:pt x="0" y="1064"/>
                  </a:lnTo>
                  <a:lnTo>
                    <a:pt x="20" y="1222"/>
                  </a:lnTo>
                  <a:lnTo>
                    <a:pt x="40" y="1360"/>
                  </a:lnTo>
                  <a:lnTo>
                    <a:pt x="99" y="1675"/>
                  </a:lnTo>
                  <a:lnTo>
                    <a:pt x="217" y="1971"/>
                  </a:lnTo>
                  <a:lnTo>
                    <a:pt x="374" y="2266"/>
                  </a:lnTo>
                  <a:lnTo>
                    <a:pt x="552" y="2542"/>
                  </a:lnTo>
                  <a:lnTo>
                    <a:pt x="749" y="2798"/>
                  </a:lnTo>
                  <a:lnTo>
                    <a:pt x="985" y="3015"/>
                  </a:lnTo>
                  <a:lnTo>
                    <a:pt x="1103" y="3113"/>
                  </a:lnTo>
                  <a:lnTo>
                    <a:pt x="1221" y="3192"/>
                  </a:lnTo>
                  <a:lnTo>
                    <a:pt x="1694" y="2916"/>
                  </a:lnTo>
                  <a:lnTo>
                    <a:pt x="1576" y="2837"/>
                  </a:lnTo>
                  <a:lnTo>
                    <a:pt x="1458" y="2739"/>
                  </a:lnTo>
                  <a:lnTo>
                    <a:pt x="1221" y="2522"/>
                  </a:lnTo>
                  <a:lnTo>
                    <a:pt x="1024" y="2266"/>
                  </a:lnTo>
                  <a:lnTo>
                    <a:pt x="847" y="1990"/>
                  </a:lnTo>
                  <a:lnTo>
                    <a:pt x="690" y="1695"/>
                  </a:lnTo>
                  <a:lnTo>
                    <a:pt x="571" y="1399"/>
                  </a:lnTo>
                  <a:lnTo>
                    <a:pt x="512" y="1084"/>
                  </a:lnTo>
                  <a:lnTo>
                    <a:pt x="493" y="946"/>
                  </a:lnTo>
                  <a:lnTo>
                    <a:pt x="473" y="789"/>
                  </a:lnTo>
                  <a:lnTo>
                    <a:pt x="493" y="651"/>
                  </a:lnTo>
                  <a:lnTo>
                    <a:pt x="512" y="533"/>
                  </a:lnTo>
                  <a:lnTo>
                    <a:pt x="532" y="414"/>
                  </a:lnTo>
                  <a:lnTo>
                    <a:pt x="571" y="296"/>
                  </a:lnTo>
                  <a:lnTo>
                    <a:pt x="630" y="217"/>
                  </a:lnTo>
                  <a:lnTo>
                    <a:pt x="690" y="139"/>
                  </a:lnTo>
                  <a:lnTo>
                    <a:pt x="768" y="60"/>
                  </a:lnTo>
                  <a:lnTo>
                    <a:pt x="847" y="1"/>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40"/>
            <p:cNvSpPr/>
            <p:nvPr/>
          </p:nvSpPr>
          <p:spPr>
            <a:xfrm>
              <a:off x="4411275" y="1624375"/>
              <a:ext cx="76825" cy="66025"/>
            </a:xfrm>
            <a:custGeom>
              <a:avLst/>
              <a:gdLst/>
              <a:ahLst/>
              <a:cxnLst/>
              <a:rect l="l" t="t" r="r" b="b"/>
              <a:pathLst>
                <a:path w="3073" h="2641" extrusionOk="0">
                  <a:moveTo>
                    <a:pt x="105" y="333"/>
                  </a:moveTo>
                  <a:lnTo>
                    <a:pt x="99" y="335"/>
                  </a:lnTo>
                  <a:lnTo>
                    <a:pt x="0" y="395"/>
                  </a:lnTo>
                  <a:lnTo>
                    <a:pt x="105" y="333"/>
                  </a:lnTo>
                  <a:close/>
                  <a:moveTo>
                    <a:pt x="827" y="1"/>
                  </a:moveTo>
                  <a:lnTo>
                    <a:pt x="689" y="20"/>
                  </a:lnTo>
                  <a:lnTo>
                    <a:pt x="571" y="60"/>
                  </a:lnTo>
                  <a:lnTo>
                    <a:pt x="473" y="119"/>
                  </a:lnTo>
                  <a:lnTo>
                    <a:pt x="105" y="333"/>
                  </a:lnTo>
                  <a:lnTo>
                    <a:pt x="217" y="296"/>
                  </a:lnTo>
                  <a:lnTo>
                    <a:pt x="355" y="276"/>
                  </a:lnTo>
                  <a:lnTo>
                    <a:pt x="492" y="276"/>
                  </a:lnTo>
                  <a:lnTo>
                    <a:pt x="630" y="316"/>
                  </a:lnTo>
                  <a:lnTo>
                    <a:pt x="788" y="355"/>
                  </a:lnTo>
                  <a:lnTo>
                    <a:pt x="946" y="414"/>
                  </a:lnTo>
                  <a:lnTo>
                    <a:pt x="1103" y="493"/>
                  </a:lnTo>
                  <a:lnTo>
                    <a:pt x="1359" y="670"/>
                  </a:lnTo>
                  <a:lnTo>
                    <a:pt x="1615" y="887"/>
                  </a:lnTo>
                  <a:lnTo>
                    <a:pt x="1832" y="1123"/>
                  </a:lnTo>
                  <a:lnTo>
                    <a:pt x="2049" y="1399"/>
                  </a:lnTo>
                  <a:lnTo>
                    <a:pt x="2226" y="1695"/>
                  </a:lnTo>
                  <a:lnTo>
                    <a:pt x="2384" y="2010"/>
                  </a:lnTo>
                  <a:lnTo>
                    <a:pt x="2502" y="2325"/>
                  </a:lnTo>
                  <a:lnTo>
                    <a:pt x="2600" y="2640"/>
                  </a:lnTo>
                  <a:lnTo>
                    <a:pt x="3073" y="2364"/>
                  </a:lnTo>
                  <a:lnTo>
                    <a:pt x="2974" y="2049"/>
                  </a:lnTo>
                  <a:lnTo>
                    <a:pt x="2856" y="1734"/>
                  </a:lnTo>
                  <a:lnTo>
                    <a:pt x="2699" y="1419"/>
                  </a:lnTo>
                  <a:lnTo>
                    <a:pt x="2521" y="1123"/>
                  </a:lnTo>
                  <a:lnTo>
                    <a:pt x="2305" y="848"/>
                  </a:lnTo>
                  <a:lnTo>
                    <a:pt x="2088" y="611"/>
                  </a:lnTo>
                  <a:lnTo>
                    <a:pt x="1832" y="395"/>
                  </a:lnTo>
                  <a:lnTo>
                    <a:pt x="1576" y="217"/>
                  </a:lnTo>
                  <a:lnTo>
                    <a:pt x="1418" y="138"/>
                  </a:lnTo>
                  <a:lnTo>
                    <a:pt x="1261" y="79"/>
                  </a:lnTo>
                  <a:lnTo>
                    <a:pt x="1103" y="40"/>
                  </a:lnTo>
                  <a:lnTo>
                    <a:pt x="965"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40"/>
            <p:cNvSpPr/>
            <p:nvPr/>
          </p:nvSpPr>
          <p:spPr>
            <a:xfrm>
              <a:off x="4399450" y="1631275"/>
              <a:ext cx="76850" cy="100475"/>
            </a:xfrm>
            <a:custGeom>
              <a:avLst/>
              <a:gdLst/>
              <a:ahLst/>
              <a:cxnLst/>
              <a:rect l="l" t="t" r="r" b="b"/>
              <a:pathLst>
                <a:path w="3074" h="4019" extrusionOk="0">
                  <a:moveTo>
                    <a:pt x="828" y="0"/>
                  </a:moveTo>
                  <a:lnTo>
                    <a:pt x="709" y="20"/>
                  </a:lnTo>
                  <a:lnTo>
                    <a:pt x="572" y="59"/>
                  </a:lnTo>
                  <a:lnTo>
                    <a:pt x="473" y="99"/>
                  </a:lnTo>
                  <a:lnTo>
                    <a:pt x="375" y="178"/>
                  </a:lnTo>
                  <a:lnTo>
                    <a:pt x="276" y="256"/>
                  </a:lnTo>
                  <a:lnTo>
                    <a:pt x="197" y="355"/>
                  </a:lnTo>
                  <a:lnTo>
                    <a:pt x="138" y="493"/>
                  </a:lnTo>
                  <a:lnTo>
                    <a:pt x="79" y="611"/>
                  </a:lnTo>
                  <a:lnTo>
                    <a:pt x="40" y="769"/>
                  </a:lnTo>
                  <a:lnTo>
                    <a:pt x="20" y="926"/>
                  </a:lnTo>
                  <a:lnTo>
                    <a:pt x="0" y="1103"/>
                  </a:lnTo>
                  <a:lnTo>
                    <a:pt x="20" y="1300"/>
                  </a:lnTo>
                  <a:lnTo>
                    <a:pt x="40" y="1497"/>
                  </a:lnTo>
                  <a:lnTo>
                    <a:pt x="79" y="1694"/>
                  </a:lnTo>
                  <a:lnTo>
                    <a:pt x="138" y="1872"/>
                  </a:lnTo>
                  <a:lnTo>
                    <a:pt x="197" y="2069"/>
                  </a:lnTo>
                  <a:lnTo>
                    <a:pt x="276" y="2266"/>
                  </a:lnTo>
                  <a:lnTo>
                    <a:pt x="453" y="2640"/>
                  </a:lnTo>
                  <a:lnTo>
                    <a:pt x="690" y="2994"/>
                  </a:lnTo>
                  <a:lnTo>
                    <a:pt x="828" y="3152"/>
                  </a:lnTo>
                  <a:lnTo>
                    <a:pt x="965" y="3310"/>
                  </a:lnTo>
                  <a:lnTo>
                    <a:pt x="1103" y="3448"/>
                  </a:lnTo>
                  <a:lnTo>
                    <a:pt x="1241" y="3585"/>
                  </a:lnTo>
                  <a:lnTo>
                    <a:pt x="1399" y="3704"/>
                  </a:lnTo>
                  <a:lnTo>
                    <a:pt x="1556" y="3802"/>
                  </a:lnTo>
                  <a:lnTo>
                    <a:pt x="1793" y="3920"/>
                  </a:lnTo>
                  <a:lnTo>
                    <a:pt x="2029" y="3999"/>
                  </a:lnTo>
                  <a:lnTo>
                    <a:pt x="2226" y="4019"/>
                  </a:lnTo>
                  <a:lnTo>
                    <a:pt x="2423" y="3999"/>
                  </a:lnTo>
                  <a:lnTo>
                    <a:pt x="2600" y="3940"/>
                  </a:lnTo>
                  <a:lnTo>
                    <a:pt x="2758" y="3861"/>
                  </a:lnTo>
                  <a:lnTo>
                    <a:pt x="2896" y="3723"/>
                  </a:lnTo>
                  <a:lnTo>
                    <a:pt x="2994" y="3566"/>
                  </a:lnTo>
                  <a:lnTo>
                    <a:pt x="2620" y="3329"/>
                  </a:lnTo>
                  <a:lnTo>
                    <a:pt x="2522" y="3428"/>
                  </a:lnTo>
                  <a:lnTo>
                    <a:pt x="2423" y="3507"/>
                  </a:lnTo>
                  <a:lnTo>
                    <a:pt x="2305" y="3566"/>
                  </a:lnTo>
                  <a:lnTo>
                    <a:pt x="2187" y="3585"/>
                  </a:lnTo>
                  <a:lnTo>
                    <a:pt x="2049" y="3585"/>
                  </a:lnTo>
                  <a:lnTo>
                    <a:pt x="1891" y="3566"/>
                  </a:lnTo>
                  <a:lnTo>
                    <a:pt x="1734" y="3507"/>
                  </a:lnTo>
                  <a:lnTo>
                    <a:pt x="1556" y="3428"/>
                  </a:lnTo>
                  <a:lnTo>
                    <a:pt x="1438" y="3349"/>
                  </a:lnTo>
                  <a:lnTo>
                    <a:pt x="1320" y="3251"/>
                  </a:lnTo>
                  <a:lnTo>
                    <a:pt x="1084" y="3034"/>
                  </a:lnTo>
                  <a:lnTo>
                    <a:pt x="887" y="2778"/>
                  </a:lnTo>
                  <a:lnTo>
                    <a:pt x="709" y="2502"/>
                  </a:lnTo>
                  <a:lnTo>
                    <a:pt x="552" y="2207"/>
                  </a:lnTo>
                  <a:lnTo>
                    <a:pt x="434" y="1911"/>
                  </a:lnTo>
                  <a:lnTo>
                    <a:pt x="375" y="1596"/>
                  </a:lnTo>
                  <a:lnTo>
                    <a:pt x="355" y="1458"/>
                  </a:lnTo>
                  <a:lnTo>
                    <a:pt x="335" y="1300"/>
                  </a:lnTo>
                  <a:lnTo>
                    <a:pt x="355" y="1163"/>
                  </a:lnTo>
                  <a:lnTo>
                    <a:pt x="375" y="1044"/>
                  </a:lnTo>
                  <a:lnTo>
                    <a:pt x="394" y="926"/>
                  </a:lnTo>
                  <a:lnTo>
                    <a:pt x="434" y="808"/>
                  </a:lnTo>
                  <a:lnTo>
                    <a:pt x="493" y="709"/>
                  </a:lnTo>
                  <a:lnTo>
                    <a:pt x="552" y="631"/>
                  </a:lnTo>
                  <a:lnTo>
                    <a:pt x="631" y="572"/>
                  </a:lnTo>
                  <a:lnTo>
                    <a:pt x="709" y="513"/>
                  </a:lnTo>
                  <a:lnTo>
                    <a:pt x="788" y="473"/>
                  </a:lnTo>
                  <a:lnTo>
                    <a:pt x="887" y="453"/>
                  </a:lnTo>
                  <a:lnTo>
                    <a:pt x="985" y="434"/>
                  </a:lnTo>
                  <a:lnTo>
                    <a:pt x="1103" y="434"/>
                  </a:lnTo>
                  <a:lnTo>
                    <a:pt x="1202" y="453"/>
                  </a:lnTo>
                  <a:lnTo>
                    <a:pt x="1320" y="493"/>
                  </a:lnTo>
                  <a:lnTo>
                    <a:pt x="1438" y="532"/>
                  </a:lnTo>
                  <a:lnTo>
                    <a:pt x="1576" y="611"/>
                  </a:lnTo>
                  <a:lnTo>
                    <a:pt x="1773" y="729"/>
                  </a:lnTo>
                  <a:lnTo>
                    <a:pt x="1950" y="887"/>
                  </a:lnTo>
                  <a:lnTo>
                    <a:pt x="2108" y="1064"/>
                  </a:lnTo>
                  <a:lnTo>
                    <a:pt x="2266" y="1261"/>
                  </a:lnTo>
                  <a:lnTo>
                    <a:pt x="2403" y="1478"/>
                  </a:lnTo>
                  <a:lnTo>
                    <a:pt x="2541" y="1694"/>
                  </a:lnTo>
                  <a:lnTo>
                    <a:pt x="2640" y="1931"/>
                  </a:lnTo>
                  <a:lnTo>
                    <a:pt x="2719" y="2167"/>
                  </a:lnTo>
                  <a:lnTo>
                    <a:pt x="3073" y="2364"/>
                  </a:lnTo>
                  <a:lnTo>
                    <a:pt x="2975" y="2049"/>
                  </a:lnTo>
                  <a:lnTo>
                    <a:pt x="2857" y="1734"/>
                  </a:lnTo>
                  <a:lnTo>
                    <a:pt x="2699" y="1419"/>
                  </a:lnTo>
                  <a:lnTo>
                    <a:pt x="2522" y="1123"/>
                  </a:lnTo>
                  <a:lnTo>
                    <a:pt x="2305" y="847"/>
                  </a:lnTo>
                  <a:lnTo>
                    <a:pt x="2088" y="611"/>
                  </a:lnTo>
                  <a:lnTo>
                    <a:pt x="1832" y="394"/>
                  </a:lnTo>
                  <a:lnTo>
                    <a:pt x="1576" y="217"/>
                  </a:lnTo>
                  <a:lnTo>
                    <a:pt x="1419" y="138"/>
                  </a:lnTo>
                  <a:lnTo>
                    <a:pt x="1261" y="79"/>
                  </a:lnTo>
                  <a:lnTo>
                    <a:pt x="1103" y="40"/>
                  </a:lnTo>
                  <a:lnTo>
                    <a:pt x="96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40"/>
            <p:cNvSpPr/>
            <p:nvPr/>
          </p:nvSpPr>
          <p:spPr>
            <a:xfrm>
              <a:off x="4515175" y="1662300"/>
              <a:ext cx="33500" cy="11350"/>
            </a:xfrm>
            <a:custGeom>
              <a:avLst/>
              <a:gdLst/>
              <a:ahLst/>
              <a:cxnLst/>
              <a:rect l="l" t="t" r="r" b="b"/>
              <a:pathLst>
                <a:path w="1340" h="454" extrusionOk="0">
                  <a:moveTo>
                    <a:pt x="473" y="0"/>
                  </a:moveTo>
                  <a:lnTo>
                    <a:pt x="0" y="276"/>
                  </a:lnTo>
                  <a:lnTo>
                    <a:pt x="119" y="355"/>
                  </a:lnTo>
                  <a:lnTo>
                    <a:pt x="256" y="394"/>
                  </a:lnTo>
                  <a:lnTo>
                    <a:pt x="375" y="434"/>
                  </a:lnTo>
                  <a:lnTo>
                    <a:pt x="473" y="453"/>
                  </a:lnTo>
                  <a:lnTo>
                    <a:pt x="591" y="453"/>
                  </a:lnTo>
                  <a:lnTo>
                    <a:pt x="690" y="434"/>
                  </a:lnTo>
                  <a:lnTo>
                    <a:pt x="788" y="414"/>
                  </a:lnTo>
                  <a:lnTo>
                    <a:pt x="867" y="355"/>
                  </a:lnTo>
                  <a:lnTo>
                    <a:pt x="1340" y="99"/>
                  </a:lnTo>
                  <a:lnTo>
                    <a:pt x="1340" y="99"/>
                  </a:lnTo>
                  <a:lnTo>
                    <a:pt x="1261" y="138"/>
                  </a:lnTo>
                  <a:lnTo>
                    <a:pt x="1163" y="158"/>
                  </a:lnTo>
                  <a:lnTo>
                    <a:pt x="1064" y="178"/>
                  </a:lnTo>
                  <a:lnTo>
                    <a:pt x="946" y="178"/>
                  </a:lnTo>
                  <a:lnTo>
                    <a:pt x="847" y="158"/>
                  </a:lnTo>
                  <a:lnTo>
                    <a:pt x="729" y="119"/>
                  </a:lnTo>
                  <a:lnTo>
                    <a:pt x="591" y="79"/>
                  </a:lnTo>
                  <a:lnTo>
                    <a:pt x="473"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40"/>
            <p:cNvSpPr/>
            <p:nvPr/>
          </p:nvSpPr>
          <p:spPr>
            <a:xfrm>
              <a:off x="4484650" y="1589900"/>
              <a:ext cx="42375" cy="79325"/>
            </a:xfrm>
            <a:custGeom>
              <a:avLst/>
              <a:gdLst/>
              <a:ahLst/>
              <a:cxnLst/>
              <a:rect l="l" t="t" r="r" b="b"/>
              <a:pathLst>
                <a:path w="1695" h="3173" extrusionOk="0">
                  <a:moveTo>
                    <a:pt x="827" y="1"/>
                  </a:moveTo>
                  <a:lnTo>
                    <a:pt x="355" y="276"/>
                  </a:lnTo>
                  <a:lnTo>
                    <a:pt x="276" y="336"/>
                  </a:lnTo>
                  <a:lnTo>
                    <a:pt x="217" y="395"/>
                  </a:lnTo>
                  <a:lnTo>
                    <a:pt x="158" y="473"/>
                  </a:lnTo>
                  <a:lnTo>
                    <a:pt x="99" y="572"/>
                  </a:lnTo>
                  <a:lnTo>
                    <a:pt x="59" y="670"/>
                  </a:lnTo>
                  <a:lnTo>
                    <a:pt x="20" y="789"/>
                  </a:lnTo>
                  <a:lnTo>
                    <a:pt x="0" y="927"/>
                  </a:lnTo>
                  <a:lnTo>
                    <a:pt x="0" y="1064"/>
                  </a:lnTo>
                  <a:lnTo>
                    <a:pt x="0" y="1202"/>
                  </a:lnTo>
                  <a:lnTo>
                    <a:pt x="20" y="1360"/>
                  </a:lnTo>
                  <a:lnTo>
                    <a:pt x="99" y="1655"/>
                  </a:lnTo>
                  <a:lnTo>
                    <a:pt x="217" y="1971"/>
                  </a:lnTo>
                  <a:lnTo>
                    <a:pt x="355" y="2266"/>
                  </a:lnTo>
                  <a:lnTo>
                    <a:pt x="532" y="2542"/>
                  </a:lnTo>
                  <a:lnTo>
                    <a:pt x="749" y="2798"/>
                  </a:lnTo>
                  <a:lnTo>
                    <a:pt x="985" y="3015"/>
                  </a:lnTo>
                  <a:lnTo>
                    <a:pt x="1103" y="3093"/>
                  </a:lnTo>
                  <a:lnTo>
                    <a:pt x="1221" y="3172"/>
                  </a:lnTo>
                  <a:lnTo>
                    <a:pt x="1694" y="2896"/>
                  </a:lnTo>
                  <a:lnTo>
                    <a:pt x="1576" y="2818"/>
                  </a:lnTo>
                  <a:lnTo>
                    <a:pt x="1458" y="2739"/>
                  </a:lnTo>
                  <a:lnTo>
                    <a:pt x="1221" y="2522"/>
                  </a:lnTo>
                  <a:lnTo>
                    <a:pt x="1005" y="2266"/>
                  </a:lnTo>
                  <a:lnTo>
                    <a:pt x="827" y="1990"/>
                  </a:lnTo>
                  <a:lnTo>
                    <a:pt x="689" y="1695"/>
                  </a:lnTo>
                  <a:lnTo>
                    <a:pt x="571" y="1399"/>
                  </a:lnTo>
                  <a:lnTo>
                    <a:pt x="493" y="1084"/>
                  </a:lnTo>
                  <a:lnTo>
                    <a:pt x="473" y="927"/>
                  </a:lnTo>
                  <a:lnTo>
                    <a:pt x="473" y="789"/>
                  </a:lnTo>
                  <a:lnTo>
                    <a:pt x="473" y="651"/>
                  </a:lnTo>
                  <a:lnTo>
                    <a:pt x="493" y="513"/>
                  </a:lnTo>
                  <a:lnTo>
                    <a:pt x="532" y="395"/>
                  </a:lnTo>
                  <a:lnTo>
                    <a:pt x="571" y="296"/>
                  </a:lnTo>
                  <a:lnTo>
                    <a:pt x="630" y="198"/>
                  </a:lnTo>
                  <a:lnTo>
                    <a:pt x="689" y="119"/>
                  </a:lnTo>
                  <a:lnTo>
                    <a:pt x="749" y="60"/>
                  </a:lnTo>
                  <a:lnTo>
                    <a:pt x="827" y="1"/>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40"/>
            <p:cNvSpPr/>
            <p:nvPr/>
          </p:nvSpPr>
          <p:spPr>
            <a:xfrm>
              <a:off x="4487600" y="1577100"/>
              <a:ext cx="76850" cy="66025"/>
            </a:xfrm>
            <a:custGeom>
              <a:avLst/>
              <a:gdLst/>
              <a:ahLst/>
              <a:cxnLst/>
              <a:rect l="l" t="t" r="r" b="b"/>
              <a:pathLst>
                <a:path w="3074" h="2641" extrusionOk="0">
                  <a:moveTo>
                    <a:pt x="847" y="1"/>
                  </a:moveTo>
                  <a:lnTo>
                    <a:pt x="709" y="20"/>
                  </a:lnTo>
                  <a:lnTo>
                    <a:pt x="591" y="60"/>
                  </a:lnTo>
                  <a:lnTo>
                    <a:pt x="473" y="99"/>
                  </a:lnTo>
                  <a:lnTo>
                    <a:pt x="0" y="375"/>
                  </a:lnTo>
                  <a:lnTo>
                    <a:pt x="118" y="335"/>
                  </a:lnTo>
                  <a:lnTo>
                    <a:pt x="237" y="296"/>
                  </a:lnTo>
                  <a:lnTo>
                    <a:pt x="375" y="276"/>
                  </a:lnTo>
                  <a:lnTo>
                    <a:pt x="493" y="276"/>
                  </a:lnTo>
                  <a:lnTo>
                    <a:pt x="650" y="296"/>
                  </a:lnTo>
                  <a:lnTo>
                    <a:pt x="788" y="335"/>
                  </a:lnTo>
                  <a:lnTo>
                    <a:pt x="946" y="395"/>
                  </a:lnTo>
                  <a:lnTo>
                    <a:pt x="1123" y="493"/>
                  </a:lnTo>
                  <a:lnTo>
                    <a:pt x="1379" y="670"/>
                  </a:lnTo>
                  <a:lnTo>
                    <a:pt x="1615" y="867"/>
                  </a:lnTo>
                  <a:lnTo>
                    <a:pt x="1852" y="1123"/>
                  </a:lnTo>
                  <a:lnTo>
                    <a:pt x="2049" y="1399"/>
                  </a:lnTo>
                  <a:lnTo>
                    <a:pt x="2246" y="1695"/>
                  </a:lnTo>
                  <a:lnTo>
                    <a:pt x="2384" y="1990"/>
                  </a:lnTo>
                  <a:lnTo>
                    <a:pt x="2522" y="2305"/>
                  </a:lnTo>
                  <a:lnTo>
                    <a:pt x="2600" y="2640"/>
                  </a:lnTo>
                  <a:lnTo>
                    <a:pt x="3073" y="2364"/>
                  </a:lnTo>
                  <a:lnTo>
                    <a:pt x="2994" y="2029"/>
                  </a:lnTo>
                  <a:lnTo>
                    <a:pt x="2856" y="1714"/>
                  </a:lnTo>
                  <a:lnTo>
                    <a:pt x="2719" y="1419"/>
                  </a:lnTo>
                  <a:lnTo>
                    <a:pt x="2522" y="1123"/>
                  </a:lnTo>
                  <a:lnTo>
                    <a:pt x="2325" y="848"/>
                  </a:lnTo>
                  <a:lnTo>
                    <a:pt x="2088" y="591"/>
                  </a:lnTo>
                  <a:lnTo>
                    <a:pt x="1852" y="395"/>
                  </a:lnTo>
                  <a:lnTo>
                    <a:pt x="1576" y="217"/>
                  </a:lnTo>
                  <a:lnTo>
                    <a:pt x="1419" y="138"/>
                  </a:lnTo>
                  <a:lnTo>
                    <a:pt x="1261" y="60"/>
                  </a:lnTo>
                  <a:lnTo>
                    <a:pt x="1123" y="20"/>
                  </a:lnTo>
                  <a:lnTo>
                    <a:pt x="965"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40"/>
            <p:cNvSpPr/>
            <p:nvPr/>
          </p:nvSpPr>
          <p:spPr>
            <a:xfrm>
              <a:off x="4476275" y="1584000"/>
              <a:ext cx="76350" cy="100475"/>
            </a:xfrm>
            <a:custGeom>
              <a:avLst/>
              <a:gdLst/>
              <a:ahLst/>
              <a:cxnLst/>
              <a:rect l="l" t="t" r="r" b="b"/>
              <a:pathLst>
                <a:path w="3054" h="4019" extrusionOk="0">
                  <a:moveTo>
                    <a:pt x="828" y="0"/>
                  </a:moveTo>
                  <a:lnTo>
                    <a:pt x="690" y="20"/>
                  </a:lnTo>
                  <a:lnTo>
                    <a:pt x="571" y="40"/>
                  </a:lnTo>
                  <a:lnTo>
                    <a:pt x="453" y="99"/>
                  </a:lnTo>
                  <a:lnTo>
                    <a:pt x="355" y="178"/>
                  </a:lnTo>
                  <a:lnTo>
                    <a:pt x="276" y="256"/>
                  </a:lnTo>
                  <a:lnTo>
                    <a:pt x="197" y="355"/>
                  </a:lnTo>
                  <a:lnTo>
                    <a:pt x="118" y="473"/>
                  </a:lnTo>
                  <a:lnTo>
                    <a:pt x="79" y="611"/>
                  </a:lnTo>
                  <a:lnTo>
                    <a:pt x="40" y="769"/>
                  </a:lnTo>
                  <a:lnTo>
                    <a:pt x="0" y="926"/>
                  </a:lnTo>
                  <a:lnTo>
                    <a:pt x="0" y="1103"/>
                  </a:lnTo>
                  <a:lnTo>
                    <a:pt x="0" y="1300"/>
                  </a:lnTo>
                  <a:lnTo>
                    <a:pt x="40" y="1478"/>
                  </a:lnTo>
                  <a:lnTo>
                    <a:pt x="79" y="1675"/>
                  </a:lnTo>
                  <a:lnTo>
                    <a:pt x="118" y="1872"/>
                  </a:lnTo>
                  <a:lnTo>
                    <a:pt x="177" y="2069"/>
                  </a:lnTo>
                  <a:lnTo>
                    <a:pt x="256" y="2266"/>
                  </a:lnTo>
                  <a:lnTo>
                    <a:pt x="453" y="2640"/>
                  </a:lnTo>
                  <a:lnTo>
                    <a:pt x="690" y="2994"/>
                  </a:lnTo>
                  <a:lnTo>
                    <a:pt x="808" y="3152"/>
                  </a:lnTo>
                  <a:lnTo>
                    <a:pt x="946" y="3310"/>
                  </a:lnTo>
                  <a:lnTo>
                    <a:pt x="1084" y="3448"/>
                  </a:lnTo>
                  <a:lnTo>
                    <a:pt x="1241" y="3585"/>
                  </a:lnTo>
                  <a:lnTo>
                    <a:pt x="1399" y="3704"/>
                  </a:lnTo>
                  <a:lnTo>
                    <a:pt x="1556" y="3802"/>
                  </a:lnTo>
                  <a:lnTo>
                    <a:pt x="1793" y="3920"/>
                  </a:lnTo>
                  <a:lnTo>
                    <a:pt x="2009" y="3979"/>
                  </a:lnTo>
                  <a:lnTo>
                    <a:pt x="2226" y="4019"/>
                  </a:lnTo>
                  <a:lnTo>
                    <a:pt x="2423" y="3999"/>
                  </a:lnTo>
                  <a:lnTo>
                    <a:pt x="2600" y="3940"/>
                  </a:lnTo>
                  <a:lnTo>
                    <a:pt x="2758" y="3841"/>
                  </a:lnTo>
                  <a:lnTo>
                    <a:pt x="2876" y="3723"/>
                  </a:lnTo>
                  <a:lnTo>
                    <a:pt x="2994" y="3546"/>
                  </a:lnTo>
                  <a:lnTo>
                    <a:pt x="2600" y="3329"/>
                  </a:lnTo>
                  <a:lnTo>
                    <a:pt x="2522" y="3428"/>
                  </a:lnTo>
                  <a:lnTo>
                    <a:pt x="2423" y="3507"/>
                  </a:lnTo>
                  <a:lnTo>
                    <a:pt x="2305" y="3546"/>
                  </a:lnTo>
                  <a:lnTo>
                    <a:pt x="2167" y="3585"/>
                  </a:lnTo>
                  <a:lnTo>
                    <a:pt x="2029" y="3585"/>
                  </a:lnTo>
                  <a:lnTo>
                    <a:pt x="1872" y="3546"/>
                  </a:lnTo>
                  <a:lnTo>
                    <a:pt x="1714" y="3487"/>
                  </a:lnTo>
                  <a:lnTo>
                    <a:pt x="1556" y="3408"/>
                  </a:lnTo>
                  <a:lnTo>
                    <a:pt x="1438" y="3329"/>
                  </a:lnTo>
                  <a:lnTo>
                    <a:pt x="1320" y="3251"/>
                  </a:lnTo>
                  <a:lnTo>
                    <a:pt x="1084" y="3034"/>
                  </a:lnTo>
                  <a:lnTo>
                    <a:pt x="867" y="2778"/>
                  </a:lnTo>
                  <a:lnTo>
                    <a:pt x="690" y="2502"/>
                  </a:lnTo>
                  <a:lnTo>
                    <a:pt x="552" y="2207"/>
                  </a:lnTo>
                  <a:lnTo>
                    <a:pt x="434" y="1891"/>
                  </a:lnTo>
                  <a:lnTo>
                    <a:pt x="355" y="1596"/>
                  </a:lnTo>
                  <a:lnTo>
                    <a:pt x="335" y="1438"/>
                  </a:lnTo>
                  <a:lnTo>
                    <a:pt x="335" y="1300"/>
                  </a:lnTo>
                  <a:lnTo>
                    <a:pt x="335" y="1163"/>
                  </a:lnTo>
                  <a:lnTo>
                    <a:pt x="355" y="1025"/>
                  </a:lnTo>
                  <a:lnTo>
                    <a:pt x="394" y="906"/>
                  </a:lnTo>
                  <a:lnTo>
                    <a:pt x="434" y="808"/>
                  </a:lnTo>
                  <a:lnTo>
                    <a:pt x="493" y="709"/>
                  </a:lnTo>
                  <a:lnTo>
                    <a:pt x="552" y="631"/>
                  </a:lnTo>
                  <a:lnTo>
                    <a:pt x="611" y="572"/>
                  </a:lnTo>
                  <a:lnTo>
                    <a:pt x="690" y="512"/>
                  </a:lnTo>
                  <a:lnTo>
                    <a:pt x="788" y="473"/>
                  </a:lnTo>
                  <a:lnTo>
                    <a:pt x="887" y="434"/>
                  </a:lnTo>
                  <a:lnTo>
                    <a:pt x="1084" y="434"/>
                  </a:lnTo>
                  <a:lnTo>
                    <a:pt x="1202" y="453"/>
                  </a:lnTo>
                  <a:lnTo>
                    <a:pt x="1320" y="473"/>
                  </a:lnTo>
                  <a:lnTo>
                    <a:pt x="1438" y="532"/>
                  </a:lnTo>
                  <a:lnTo>
                    <a:pt x="1556" y="591"/>
                  </a:lnTo>
                  <a:lnTo>
                    <a:pt x="1753" y="729"/>
                  </a:lnTo>
                  <a:lnTo>
                    <a:pt x="1931" y="867"/>
                  </a:lnTo>
                  <a:lnTo>
                    <a:pt x="2108" y="1044"/>
                  </a:lnTo>
                  <a:lnTo>
                    <a:pt x="2265" y="1241"/>
                  </a:lnTo>
                  <a:lnTo>
                    <a:pt x="2403" y="1458"/>
                  </a:lnTo>
                  <a:lnTo>
                    <a:pt x="2522" y="1694"/>
                  </a:lnTo>
                  <a:lnTo>
                    <a:pt x="2620" y="1911"/>
                  </a:lnTo>
                  <a:lnTo>
                    <a:pt x="2699" y="2147"/>
                  </a:lnTo>
                  <a:lnTo>
                    <a:pt x="3053" y="2364"/>
                  </a:lnTo>
                  <a:lnTo>
                    <a:pt x="2975" y="2029"/>
                  </a:lnTo>
                  <a:lnTo>
                    <a:pt x="2837" y="1714"/>
                  </a:lnTo>
                  <a:lnTo>
                    <a:pt x="2699" y="1419"/>
                  </a:lnTo>
                  <a:lnTo>
                    <a:pt x="2502" y="1123"/>
                  </a:lnTo>
                  <a:lnTo>
                    <a:pt x="2305" y="847"/>
                  </a:lnTo>
                  <a:lnTo>
                    <a:pt x="2068" y="591"/>
                  </a:lnTo>
                  <a:lnTo>
                    <a:pt x="1832" y="394"/>
                  </a:lnTo>
                  <a:lnTo>
                    <a:pt x="1576" y="217"/>
                  </a:lnTo>
                  <a:lnTo>
                    <a:pt x="1399" y="138"/>
                  </a:lnTo>
                  <a:lnTo>
                    <a:pt x="1261" y="59"/>
                  </a:lnTo>
                  <a:lnTo>
                    <a:pt x="1103" y="20"/>
                  </a:lnTo>
                  <a:lnTo>
                    <a:pt x="96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40"/>
            <p:cNvSpPr/>
            <p:nvPr/>
          </p:nvSpPr>
          <p:spPr>
            <a:xfrm>
              <a:off x="4592000" y="1615025"/>
              <a:ext cx="33500" cy="10850"/>
            </a:xfrm>
            <a:custGeom>
              <a:avLst/>
              <a:gdLst/>
              <a:ahLst/>
              <a:cxnLst/>
              <a:rect l="l" t="t" r="r" b="b"/>
              <a:pathLst>
                <a:path w="1340" h="434" extrusionOk="0">
                  <a:moveTo>
                    <a:pt x="473" y="0"/>
                  </a:moveTo>
                  <a:lnTo>
                    <a:pt x="0" y="276"/>
                  </a:lnTo>
                  <a:lnTo>
                    <a:pt x="118" y="335"/>
                  </a:lnTo>
                  <a:lnTo>
                    <a:pt x="237" y="394"/>
                  </a:lnTo>
                  <a:lnTo>
                    <a:pt x="355" y="414"/>
                  </a:lnTo>
                  <a:lnTo>
                    <a:pt x="473" y="434"/>
                  </a:lnTo>
                  <a:lnTo>
                    <a:pt x="670" y="434"/>
                  </a:lnTo>
                  <a:lnTo>
                    <a:pt x="768" y="394"/>
                  </a:lnTo>
                  <a:lnTo>
                    <a:pt x="867" y="355"/>
                  </a:lnTo>
                  <a:lnTo>
                    <a:pt x="1340" y="79"/>
                  </a:lnTo>
                  <a:lnTo>
                    <a:pt x="1241" y="119"/>
                  </a:lnTo>
                  <a:lnTo>
                    <a:pt x="1143" y="158"/>
                  </a:lnTo>
                  <a:lnTo>
                    <a:pt x="946" y="158"/>
                  </a:lnTo>
                  <a:lnTo>
                    <a:pt x="828" y="138"/>
                  </a:lnTo>
                  <a:lnTo>
                    <a:pt x="709" y="119"/>
                  </a:lnTo>
                  <a:lnTo>
                    <a:pt x="591" y="59"/>
                  </a:lnTo>
                  <a:lnTo>
                    <a:pt x="473"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40"/>
            <p:cNvSpPr/>
            <p:nvPr/>
          </p:nvSpPr>
          <p:spPr>
            <a:xfrm>
              <a:off x="4561450" y="1542625"/>
              <a:ext cx="42400" cy="79325"/>
            </a:xfrm>
            <a:custGeom>
              <a:avLst/>
              <a:gdLst/>
              <a:ahLst/>
              <a:cxnLst/>
              <a:rect l="l" t="t" r="r" b="b"/>
              <a:pathLst>
                <a:path w="1696" h="3173" extrusionOk="0">
                  <a:moveTo>
                    <a:pt x="828" y="1"/>
                  </a:moveTo>
                  <a:lnTo>
                    <a:pt x="750" y="40"/>
                  </a:lnTo>
                  <a:lnTo>
                    <a:pt x="742" y="47"/>
                  </a:lnTo>
                  <a:lnTo>
                    <a:pt x="828" y="1"/>
                  </a:lnTo>
                  <a:close/>
                  <a:moveTo>
                    <a:pt x="742" y="47"/>
                  </a:moveTo>
                  <a:lnTo>
                    <a:pt x="356" y="257"/>
                  </a:lnTo>
                  <a:lnTo>
                    <a:pt x="277" y="316"/>
                  </a:lnTo>
                  <a:lnTo>
                    <a:pt x="198" y="395"/>
                  </a:lnTo>
                  <a:lnTo>
                    <a:pt x="139" y="473"/>
                  </a:lnTo>
                  <a:lnTo>
                    <a:pt x="99" y="572"/>
                  </a:lnTo>
                  <a:lnTo>
                    <a:pt x="60" y="670"/>
                  </a:lnTo>
                  <a:lnTo>
                    <a:pt x="21" y="789"/>
                  </a:lnTo>
                  <a:lnTo>
                    <a:pt x="1" y="907"/>
                  </a:lnTo>
                  <a:lnTo>
                    <a:pt x="1" y="1045"/>
                  </a:lnTo>
                  <a:lnTo>
                    <a:pt x="1" y="1202"/>
                  </a:lnTo>
                  <a:lnTo>
                    <a:pt x="21" y="1360"/>
                  </a:lnTo>
                  <a:lnTo>
                    <a:pt x="99" y="1655"/>
                  </a:lnTo>
                  <a:lnTo>
                    <a:pt x="198" y="1970"/>
                  </a:lnTo>
                  <a:lnTo>
                    <a:pt x="356" y="2266"/>
                  </a:lnTo>
                  <a:lnTo>
                    <a:pt x="533" y="2542"/>
                  </a:lnTo>
                  <a:lnTo>
                    <a:pt x="730" y="2778"/>
                  </a:lnTo>
                  <a:lnTo>
                    <a:pt x="966" y="2995"/>
                  </a:lnTo>
                  <a:lnTo>
                    <a:pt x="1084" y="3093"/>
                  </a:lnTo>
                  <a:lnTo>
                    <a:pt x="1222" y="3172"/>
                  </a:lnTo>
                  <a:lnTo>
                    <a:pt x="1695" y="2896"/>
                  </a:lnTo>
                  <a:lnTo>
                    <a:pt x="1557" y="2818"/>
                  </a:lnTo>
                  <a:lnTo>
                    <a:pt x="1439" y="2719"/>
                  </a:lnTo>
                  <a:lnTo>
                    <a:pt x="1203" y="2502"/>
                  </a:lnTo>
                  <a:lnTo>
                    <a:pt x="1006" y="2266"/>
                  </a:lnTo>
                  <a:lnTo>
                    <a:pt x="828" y="1990"/>
                  </a:lnTo>
                  <a:lnTo>
                    <a:pt x="671" y="1695"/>
                  </a:lnTo>
                  <a:lnTo>
                    <a:pt x="553" y="1380"/>
                  </a:lnTo>
                  <a:lnTo>
                    <a:pt x="493" y="1084"/>
                  </a:lnTo>
                  <a:lnTo>
                    <a:pt x="474" y="926"/>
                  </a:lnTo>
                  <a:lnTo>
                    <a:pt x="474" y="789"/>
                  </a:lnTo>
                  <a:lnTo>
                    <a:pt x="474" y="631"/>
                  </a:lnTo>
                  <a:lnTo>
                    <a:pt x="493" y="513"/>
                  </a:lnTo>
                  <a:lnTo>
                    <a:pt x="533" y="395"/>
                  </a:lnTo>
                  <a:lnTo>
                    <a:pt x="572" y="296"/>
                  </a:lnTo>
                  <a:lnTo>
                    <a:pt x="612" y="198"/>
                  </a:lnTo>
                  <a:lnTo>
                    <a:pt x="671" y="119"/>
                  </a:lnTo>
                  <a:lnTo>
                    <a:pt x="742" y="47"/>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40"/>
            <p:cNvSpPr/>
            <p:nvPr/>
          </p:nvSpPr>
          <p:spPr>
            <a:xfrm>
              <a:off x="4564425" y="1529825"/>
              <a:ext cx="76850" cy="65525"/>
            </a:xfrm>
            <a:custGeom>
              <a:avLst/>
              <a:gdLst/>
              <a:ahLst/>
              <a:cxnLst/>
              <a:rect l="l" t="t" r="r" b="b"/>
              <a:pathLst>
                <a:path w="3074" h="2621" extrusionOk="0">
                  <a:moveTo>
                    <a:pt x="104" y="314"/>
                  </a:moveTo>
                  <a:lnTo>
                    <a:pt x="99" y="316"/>
                  </a:lnTo>
                  <a:lnTo>
                    <a:pt x="0" y="375"/>
                  </a:lnTo>
                  <a:lnTo>
                    <a:pt x="104" y="314"/>
                  </a:lnTo>
                  <a:close/>
                  <a:moveTo>
                    <a:pt x="709" y="1"/>
                  </a:moveTo>
                  <a:lnTo>
                    <a:pt x="571" y="40"/>
                  </a:lnTo>
                  <a:lnTo>
                    <a:pt x="473" y="99"/>
                  </a:lnTo>
                  <a:lnTo>
                    <a:pt x="104" y="314"/>
                  </a:lnTo>
                  <a:lnTo>
                    <a:pt x="104" y="314"/>
                  </a:lnTo>
                  <a:lnTo>
                    <a:pt x="237" y="276"/>
                  </a:lnTo>
                  <a:lnTo>
                    <a:pt x="493" y="276"/>
                  </a:lnTo>
                  <a:lnTo>
                    <a:pt x="631" y="296"/>
                  </a:lnTo>
                  <a:lnTo>
                    <a:pt x="788" y="335"/>
                  </a:lnTo>
                  <a:lnTo>
                    <a:pt x="946" y="394"/>
                  </a:lnTo>
                  <a:lnTo>
                    <a:pt x="1103" y="473"/>
                  </a:lnTo>
                  <a:lnTo>
                    <a:pt x="1359" y="651"/>
                  </a:lnTo>
                  <a:lnTo>
                    <a:pt x="1615" y="867"/>
                  </a:lnTo>
                  <a:lnTo>
                    <a:pt x="1832" y="1104"/>
                  </a:lnTo>
                  <a:lnTo>
                    <a:pt x="2049" y="1379"/>
                  </a:lnTo>
                  <a:lnTo>
                    <a:pt x="2226" y="1675"/>
                  </a:lnTo>
                  <a:lnTo>
                    <a:pt x="2384" y="1990"/>
                  </a:lnTo>
                  <a:lnTo>
                    <a:pt x="2502" y="2305"/>
                  </a:lnTo>
                  <a:lnTo>
                    <a:pt x="2600" y="2620"/>
                  </a:lnTo>
                  <a:lnTo>
                    <a:pt x="3073" y="2345"/>
                  </a:lnTo>
                  <a:lnTo>
                    <a:pt x="2975" y="2029"/>
                  </a:lnTo>
                  <a:lnTo>
                    <a:pt x="2856" y="1714"/>
                  </a:lnTo>
                  <a:lnTo>
                    <a:pt x="2699" y="1399"/>
                  </a:lnTo>
                  <a:lnTo>
                    <a:pt x="2522" y="1104"/>
                  </a:lnTo>
                  <a:lnTo>
                    <a:pt x="2305" y="848"/>
                  </a:lnTo>
                  <a:lnTo>
                    <a:pt x="2088" y="591"/>
                  </a:lnTo>
                  <a:lnTo>
                    <a:pt x="1832" y="375"/>
                  </a:lnTo>
                  <a:lnTo>
                    <a:pt x="1576" y="197"/>
                  </a:lnTo>
                  <a:lnTo>
                    <a:pt x="1418" y="119"/>
                  </a:lnTo>
                  <a:lnTo>
                    <a:pt x="1261" y="60"/>
                  </a:lnTo>
                  <a:lnTo>
                    <a:pt x="1103" y="20"/>
                  </a:lnTo>
                  <a:lnTo>
                    <a:pt x="965"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40"/>
            <p:cNvSpPr/>
            <p:nvPr/>
          </p:nvSpPr>
          <p:spPr>
            <a:xfrm>
              <a:off x="4553100" y="1536725"/>
              <a:ext cx="76350" cy="100000"/>
            </a:xfrm>
            <a:custGeom>
              <a:avLst/>
              <a:gdLst/>
              <a:ahLst/>
              <a:cxnLst/>
              <a:rect l="l" t="t" r="r" b="b"/>
              <a:pathLst>
                <a:path w="3054" h="4000" extrusionOk="0">
                  <a:moveTo>
                    <a:pt x="690" y="0"/>
                  </a:moveTo>
                  <a:lnTo>
                    <a:pt x="571" y="40"/>
                  </a:lnTo>
                  <a:lnTo>
                    <a:pt x="453" y="99"/>
                  </a:lnTo>
                  <a:lnTo>
                    <a:pt x="355" y="158"/>
                  </a:lnTo>
                  <a:lnTo>
                    <a:pt x="256" y="256"/>
                  </a:lnTo>
                  <a:lnTo>
                    <a:pt x="177" y="355"/>
                  </a:lnTo>
                  <a:lnTo>
                    <a:pt x="118" y="473"/>
                  </a:lnTo>
                  <a:lnTo>
                    <a:pt x="59" y="611"/>
                  </a:lnTo>
                  <a:lnTo>
                    <a:pt x="20" y="749"/>
                  </a:lnTo>
                  <a:lnTo>
                    <a:pt x="0" y="926"/>
                  </a:lnTo>
                  <a:lnTo>
                    <a:pt x="0" y="1103"/>
                  </a:lnTo>
                  <a:lnTo>
                    <a:pt x="0" y="1281"/>
                  </a:lnTo>
                  <a:lnTo>
                    <a:pt x="20" y="1478"/>
                  </a:lnTo>
                  <a:lnTo>
                    <a:pt x="59" y="1675"/>
                  </a:lnTo>
                  <a:lnTo>
                    <a:pt x="118" y="1872"/>
                  </a:lnTo>
                  <a:lnTo>
                    <a:pt x="177" y="2069"/>
                  </a:lnTo>
                  <a:lnTo>
                    <a:pt x="256" y="2246"/>
                  </a:lnTo>
                  <a:lnTo>
                    <a:pt x="453" y="2620"/>
                  </a:lnTo>
                  <a:lnTo>
                    <a:pt x="670" y="2975"/>
                  </a:lnTo>
                  <a:lnTo>
                    <a:pt x="808" y="3152"/>
                  </a:lnTo>
                  <a:lnTo>
                    <a:pt x="946" y="3290"/>
                  </a:lnTo>
                  <a:lnTo>
                    <a:pt x="1084" y="3447"/>
                  </a:lnTo>
                  <a:lnTo>
                    <a:pt x="1241" y="3566"/>
                  </a:lnTo>
                  <a:lnTo>
                    <a:pt x="1399" y="3684"/>
                  </a:lnTo>
                  <a:lnTo>
                    <a:pt x="1556" y="3782"/>
                  </a:lnTo>
                  <a:lnTo>
                    <a:pt x="1793" y="3901"/>
                  </a:lnTo>
                  <a:lnTo>
                    <a:pt x="2009" y="3979"/>
                  </a:lnTo>
                  <a:lnTo>
                    <a:pt x="2226" y="3999"/>
                  </a:lnTo>
                  <a:lnTo>
                    <a:pt x="2423" y="3979"/>
                  </a:lnTo>
                  <a:lnTo>
                    <a:pt x="2600" y="3940"/>
                  </a:lnTo>
                  <a:lnTo>
                    <a:pt x="2738" y="3841"/>
                  </a:lnTo>
                  <a:lnTo>
                    <a:pt x="2876" y="3704"/>
                  </a:lnTo>
                  <a:lnTo>
                    <a:pt x="2975" y="3546"/>
                  </a:lnTo>
                  <a:lnTo>
                    <a:pt x="2600" y="3329"/>
                  </a:lnTo>
                  <a:lnTo>
                    <a:pt x="2521" y="3428"/>
                  </a:lnTo>
                  <a:lnTo>
                    <a:pt x="2403" y="3487"/>
                  </a:lnTo>
                  <a:lnTo>
                    <a:pt x="2285" y="3546"/>
                  </a:lnTo>
                  <a:lnTo>
                    <a:pt x="2167" y="3566"/>
                  </a:lnTo>
                  <a:lnTo>
                    <a:pt x="2029" y="3566"/>
                  </a:lnTo>
                  <a:lnTo>
                    <a:pt x="1871" y="3546"/>
                  </a:lnTo>
                  <a:lnTo>
                    <a:pt x="1714" y="3487"/>
                  </a:lnTo>
                  <a:lnTo>
                    <a:pt x="1556" y="3408"/>
                  </a:lnTo>
                  <a:lnTo>
                    <a:pt x="1418" y="3329"/>
                  </a:lnTo>
                  <a:lnTo>
                    <a:pt x="1300" y="3231"/>
                  </a:lnTo>
                  <a:lnTo>
                    <a:pt x="1064" y="3014"/>
                  </a:lnTo>
                  <a:lnTo>
                    <a:pt x="867" y="2778"/>
                  </a:lnTo>
                  <a:lnTo>
                    <a:pt x="690" y="2502"/>
                  </a:lnTo>
                  <a:lnTo>
                    <a:pt x="532" y="2206"/>
                  </a:lnTo>
                  <a:lnTo>
                    <a:pt x="433" y="1891"/>
                  </a:lnTo>
                  <a:lnTo>
                    <a:pt x="355" y="1596"/>
                  </a:lnTo>
                  <a:lnTo>
                    <a:pt x="335" y="1438"/>
                  </a:lnTo>
                  <a:lnTo>
                    <a:pt x="335" y="1281"/>
                  </a:lnTo>
                  <a:lnTo>
                    <a:pt x="335" y="1143"/>
                  </a:lnTo>
                  <a:lnTo>
                    <a:pt x="355" y="1025"/>
                  </a:lnTo>
                  <a:lnTo>
                    <a:pt x="394" y="906"/>
                  </a:lnTo>
                  <a:lnTo>
                    <a:pt x="433" y="788"/>
                  </a:lnTo>
                  <a:lnTo>
                    <a:pt x="473" y="709"/>
                  </a:lnTo>
                  <a:lnTo>
                    <a:pt x="532" y="631"/>
                  </a:lnTo>
                  <a:lnTo>
                    <a:pt x="611" y="552"/>
                  </a:lnTo>
                  <a:lnTo>
                    <a:pt x="690" y="493"/>
                  </a:lnTo>
                  <a:lnTo>
                    <a:pt x="768" y="453"/>
                  </a:lnTo>
                  <a:lnTo>
                    <a:pt x="867" y="434"/>
                  </a:lnTo>
                  <a:lnTo>
                    <a:pt x="965" y="414"/>
                  </a:lnTo>
                  <a:lnTo>
                    <a:pt x="1084" y="414"/>
                  </a:lnTo>
                  <a:lnTo>
                    <a:pt x="1202" y="434"/>
                  </a:lnTo>
                  <a:lnTo>
                    <a:pt x="1320" y="473"/>
                  </a:lnTo>
                  <a:lnTo>
                    <a:pt x="1438" y="532"/>
                  </a:lnTo>
                  <a:lnTo>
                    <a:pt x="1556" y="591"/>
                  </a:lnTo>
                  <a:lnTo>
                    <a:pt x="1753" y="709"/>
                  </a:lnTo>
                  <a:lnTo>
                    <a:pt x="1931" y="867"/>
                  </a:lnTo>
                  <a:lnTo>
                    <a:pt x="2108" y="1044"/>
                  </a:lnTo>
                  <a:lnTo>
                    <a:pt x="2246" y="1241"/>
                  </a:lnTo>
                  <a:lnTo>
                    <a:pt x="2403" y="1458"/>
                  </a:lnTo>
                  <a:lnTo>
                    <a:pt x="2521" y="1675"/>
                  </a:lnTo>
                  <a:lnTo>
                    <a:pt x="2620" y="1911"/>
                  </a:lnTo>
                  <a:lnTo>
                    <a:pt x="2699" y="2147"/>
                  </a:lnTo>
                  <a:lnTo>
                    <a:pt x="3053" y="2344"/>
                  </a:lnTo>
                  <a:lnTo>
                    <a:pt x="2955" y="2029"/>
                  </a:lnTo>
                  <a:lnTo>
                    <a:pt x="2837" y="1714"/>
                  </a:lnTo>
                  <a:lnTo>
                    <a:pt x="2679" y="1399"/>
                  </a:lnTo>
                  <a:lnTo>
                    <a:pt x="2502" y="1103"/>
                  </a:lnTo>
                  <a:lnTo>
                    <a:pt x="2285" y="828"/>
                  </a:lnTo>
                  <a:lnTo>
                    <a:pt x="2068" y="591"/>
                  </a:lnTo>
                  <a:lnTo>
                    <a:pt x="1812" y="375"/>
                  </a:lnTo>
                  <a:lnTo>
                    <a:pt x="1556" y="197"/>
                  </a:lnTo>
                  <a:lnTo>
                    <a:pt x="1399" y="118"/>
                  </a:lnTo>
                  <a:lnTo>
                    <a:pt x="1241" y="59"/>
                  </a:lnTo>
                  <a:lnTo>
                    <a:pt x="1103" y="20"/>
                  </a:lnTo>
                  <a:lnTo>
                    <a:pt x="94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40"/>
            <p:cNvSpPr/>
            <p:nvPr/>
          </p:nvSpPr>
          <p:spPr>
            <a:xfrm>
              <a:off x="4674225" y="1571200"/>
              <a:ext cx="33525" cy="10850"/>
            </a:xfrm>
            <a:custGeom>
              <a:avLst/>
              <a:gdLst/>
              <a:ahLst/>
              <a:cxnLst/>
              <a:rect l="l" t="t" r="r" b="b"/>
              <a:pathLst>
                <a:path w="1341" h="434" extrusionOk="0">
                  <a:moveTo>
                    <a:pt x="474" y="0"/>
                  </a:moveTo>
                  <a:lnTo>
                    <a:pt x="1" y="256"/>
                  </a:lnTo>
                  <a:lnTo>
                    <a:pt x="119" y="335"/>
                  </a:lnTo>
                  <a:lnTo>
                    <a:pt x="237" y="374"/>
                  </a:lnTo>
                  <a:lnTo>
                    <a:pt x="355" y="414"/>
                  </a:lnTo>
                  <a:lnTo>
                    <a:pt x="474" y="434"/>
                  </a:lnTo>
                  <a:lnTo>
                    <a:pt x="572" y="434"/>
                  </a:lnTo>
                  <a:lnTo>
                    <a:pt x="690" y="414"/>
                  </a:lnTo>
                  <a:lnTo>
                    <a:pt x="769" y="394"/>
                  </a:lnTo>
                  <a:lnTo>
                    <a:pt x="868" y="355"/>
                  </a:lnTo>
                  <a:lnTo>
                    <a:pt x="1340" y="79"/>
                  </a:lnTo>
                  <a:lnTo>
                    <a:pt x="1340" y="79"/>
                  </a:lnTo>
                  <a:lnTo>
                    <a:pt x="1242" y="118"/>
                  </a:lnTo>
                  <a:lnTo>
                    <a:pt x="1163" y="138"/>
                  </a:lnTo>
                  <a:lnTo>
                    <a:pt x="1045" y="158"/>
                  </a:lnTo>
                  <a:lnTo>
                    <a:pt x="946" y="158"/>
                  </a:lnTo>
                  <a:lnTo>
                    <a:pt x="828" y="138"/>
                  </a:lnTo>
                  <a:lnTo>
                    <a:pt x="710" y="99"/>
                  </a:lnTo>
                  <a:lnTo>
                    <a:pt x="592" y="59"/>
                  </a:lnTo>
                  <a:lnTo>
                    <a:pt x="474"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40"/>
            <p:cNvSpPr/>
            <p:nvPr/>
          </p:nvSpPr>
          <p:spPr>
            <a:xfrm>
              <a:off x="4635325" y="1492400"/>
              <a:ext cx="76350" cy="100475"/>
            </a:xfrm>
            <a:custGeom>
              <a:avLst/>
              <a:gdLst/>
              <a:ahLst/>
              <a:cxnLst/>
              <a:rect l="l" t="t" r="r" b="b"/>
              <a:pathLst>
                <a:path w="3054" h="4019" extrusionOk="0">
                  <a:moveTo>
                    <a:pt x="828" y="0"/>
                  </a:moveTo>
                  <a:lnTo>
                    <a:pt x="690" y="20"/>
                  </a:lnTo>
                  <a:lnTo>
                    <a:pt x="572" y="60"/>
                  </a:lnTo>
                  <a:lnTo>
                    <a:pt x="454" y="99"/>
                  </a:lnTo>
                  <a:lnTo>
                    <a:pt x="355" y="178"/>
                  </a:lnTo>
                  <a:lnTo>
                    <a:pt x="257" y="257"/>
                  </a:lnTo>
                  <a:lnTo>
                    <a:pt x="178" y="355"/>
                  </a:lnTo>
                  <a:lnTo>
                    <a:pt x="119" y="473"/>
                  </a:lnTo>
                  <a:lnTo>
                    <a:pt x="60" y="611"/>
                  </a:lnTo>
                  <a:lnTo>
                    <a:pt x="20" y="769"/>
                  </a:lnTo>
                  <a:lnTo>
                    <a:pt x="1" y="926"/>
                  </a:lnTo>
                  <a:lnTo>
                    <a:pt x="1" y="1104"/>
                  </a:lnTo>
                  <a:lnTo>
                    <a:pt x="1" y="1301"/>
                  </a:lnTo>
                  <a:lnTo>
                    <a:pt x="20" y="1478"/>
                  </a:lnTo>
                  <a:lnTo>
                    <a:pt x="60" y="1675"/>
                  </a:lnTo>
                  <a:lnTo>
                    <a:pt x="119" y="1872"/>
                  </a:lnTo>
                  <a:lnTo>
                    <a:pt x="178" y="2069"/>
                  </a:lnTo>
                  <a:lnTo>
                    <a:pt x="257" y="2266"/>
                  </a:lnTo>
                  <a:lnTo>
                    <a:pt x="454" y="2640"/>
                  </a:lnTo>
                  <a:lnTo>
                    <a:pt x="690" y="2995"/>
                  </a:lnTo>
                  <a:lnTo>
                    <a:pt x="808" y="3152"/>
                  </a:lnTo>
                  <a:lnTo>
                    <a:pt x="946" y="3310"/>
                  </a:lnTo>
                  <a:lnTo>
                    <a:pt x="1084" y="3448"/>
                  </a:lnTo>
                  <a:lnTo>
                    <a:pt x="1242" y="3586"/>
                  </a:lnTo>
                  <a:lnTo>
                    <a:pt x="1399" y="3704"/>
                  </a:lnTo>
                  <a:lnTo>
                    <a:pt x="1557" y="3802"/>
                  </a:lnTo>
                  <a:lnTo>
                    <a:pt x="1793" y="3920"/>
                  </a:lnTo>
                  <a:lnTo>
                    <a:pt x="2010" y="3979"/>
                  </a:lnTo>
                  <a:lnTo>
                    <a:pt x="2227" y="4019"/>
                  </a:lnTo>
                  <a:lnTo>
                    <a:pt x="2424" y="3999"/>
                  </a:lnTo>
                  <a:lnTo>
                    <a:pt x="2601" y="3940"/>
                  </a:lnTo>
                  <a:lnTo>
                    <a:pt x="2758" y="3861"/>
                  </a:lnTo>
                  <a:lnTo>
                    <a:pt x="2877" y="3723"/>
                  </a:lnTo>
                  <a:lnTo>
                    <a:pt x="2995" y="3546"/>
                  </a:lnTo>
                  <a:lnTo>
                    <a:pt x="2601" y="3329"/>
                  </a:lnTo>
                  <a:lnTo>
                    <a:pt x="2522" y="3428"/>
                  </a:lnTo>
                  <a:lnTo>
                    <a:pt x="2424" y="3507"/>
                  </a:lnTo>
                  <a:lnTo>
                    <a:pt x="2305" y="3546"/>
                  </a:lnTo>
                  <a:lnTo>
                    <a:pt x="2168" y="3586"/>
                  </a:lnTo>
                  <a:lnTo>
                    <a:pt x="2030" y="3586"/>
                  </a:lnTo>
                  <a:lnTo>
                    <a:pt x="1872" y="3546"/>
                  </a:lnTo>
                  <a:lnTo>
                    <a:pt x="1714" y="3507"/>
                  </a:lnTo>
                  <a:lnTo>
                    <a:pt x="1557" y="3408"/>
                  </a:lnTo>
                  <a:lnTo>
                    <a:pt x="1419" y="3329"/>
                  </a:lnTo>
                  <a:lnTo>
                    <a:pt x="1301" y="3251"/>
                  </a:lnTo>
                  <a:lnTo>
                    <a:pt x="1084" y="3034"/>
                  </a:lnTo>
                  <a:lnTo>
                    <a:pt x="867" y="2778"/>
                  </a:lnTo>
                  <a:lnTo>
                    <a:pt x="690" y="2502"/>
                  </a:lnTo>
                  <a:lnTo>
                    <a:pt x="533" y="2207"/>
                  </a:lnTo>
                  <a:lnTo>
                    <a:pt x="434" y="1911"/>
                  </a:lnTo>
                  <a:lnTo>
                    <a:pt x="355" y="1596"/>
                  </a:lnTo>
                  <a:lnTo>
                    <a:pt x="336" y="1458"/>
                  </a:lnTo>
                  <a:lnTo>
                    <a:pt x="336" y="1301"/>
                  </a:lnTo>
                  <a:lnTo>
                    <a:pt x="336" y="1163"/>
                  </a:lnTo>
                  <a:lnTo>
                    <a:pt x="355" y="1025"/>
                  </a:lnTo>
                  <a:lnTo>
                    <a:pt x="395" y="907"/>
                  </a:lnTo>
                  <a:lnTo>
                    <a:pt x="434" y="808"/>
                  </a:lnTo>
                  <a:lnTo>
                    <a:pt x="473" y="710"/>
                  </a:lnTo>
                  <a:lnTo>
                    <a:pt x="552" y="631"/>
                  </a:lnTo>
                  <a:lnTo>
                    <a:pt x="611" y="572"/>
                  </a:lnTo>
                  <a:lnTo>
                    <a:pt x="690" y="513"/>
                  </a:lnTo>
                  <a:lnTo>
                    <a:pt x="789" y="473"/>
                  </a:lnTo>
                  <a:lnTo>
                    <a:pt x="867" y="454"/>
                  </a:lnTo>
                  <a:lnTo>
                    <a:pt x="986" y="434"/>
                  </a:lnTo>
                  <a:lnTo>
                    <a:pt x="1084" y="434"/>
                  </a:lnTo>
                  <a:lnTo>
                    <a:pt x="1202" y="454"/>
                  </a:lnTo>
                  <a:lnTo>
                    <a:pt x="1320" y="493"/>
                  </a:lnTo>
                  <a:lnTo>
                    <a:pt x="1439" y="532"/>
                  </a:lnTo>
                  <a:lnTo>
                    <a:pt x="1557" y="591"/>
                  </a:lnTo>
                  <a:lnTo>
                    <a:pt x="1754" y="729"/>
                  </a:lnTo>
                  <a:lnTo>
                    <a:pt x="1931" y="887"/>
                  </a:lnTo>
                  <a:lnTo>
                    <a:pt x="2108" y="1064"/>
                  </a:lnTo>
                  <a:lnTo>
                    <a:pt x="2266" y="1261"/>
                  </a:lnTo>
                  <a:lnTo>
                    <a:pt x="2404" y="1458"/>
                  </a:lnTo>
                  <a:lnTo>
                    <a:pt x="2522" y="1694"/>
                  </a:lnTo>
                  <a:lnTo>
                    <a:pt x="2621" y="1911"/>
                  </a:lnTo>
                  <a:lnTo>
                    <a:pt x="2699" y="2148"/>
                  </a:lnTo>
                  <a:lnTo>
                    <a:pt x="3054" y="2364"/>
                  </a:lnTo>
                  <a:lnTo>
                    <a:pt x="2955" y="2049"/>
                  </a:lnTo>
                  <a:lnTo>
                    <a:pt x="2837" y="1714"/>
                  </a:lnTo>
                  <a:lnTo>
                    <a:pt x="2680" y="1419"/>
                  </a:lnTo>
                  <a:lnTo>
                    <a:pt x="2502" y="1123"/>
                  </a:lnTo>
                  <a:lnTo>
                    <a:pt x="2286" y="847"/>
                  </a:lnTo>
                  <a:lnTo>
                    <a:pt x="2069" y="611"/>
                  </a:lnTo>
                  <a:lnTo>
                    <a:pt x="1813" y="394"/>
                  </a:lnTo>
                  <a:lnTo>
                    <a:pt x="1557" y="217"/>
                  </a:lnTo>
                  <a:lnTo>
                    <a:pt x="1399" y="138"/>
                  </a:lnTo>
                  <a:lnTo>
                    <a:pt x="1242" y="79"/>
                  </a:lnTo>
                  <a:lnTo>
                    <a:pt x="1104" y="20"/>
                  </a:lnTo>
                  <a:lnTo>
                    <a:pt x="94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40"/>
            <p:cNvSpPr/>
            <p:nvPr/>
          </p:nvSpPr>
          <p:spPr>
            <a:xfrm>
              <a:off x="4748100" y="1523425"/>
              <a:ext cx="33525" cy="11350"/>
            </a:xfrm>
            <a:custGeom>
              <a:avLst/>
              <a:gdLst/>
              <a:ahLst/>
              <a:cxnLst/>
              <a:rect l="l" t="t" r="r" b="b"/>
              <a:pathLst>
                <a:path w="1341" h="454" extrusionOk="0">
                  <a:moveTo>
                    <a:pt x="1340" y="79"/>
                  </a:moveTo>
                  <a:lnTo>
                    <a:pt x="1237" y="139"/>
                  </a:lnTo>
                  <a:lnTo>
                    <a:pt x="1237" y="139"/>
                  </a:lnTo>
                  <a:lnTo>
                    <a:pt x="1242" y="138"/>
                  </a:lnTo>
                  <a:lnTo>
                    <a:pt x="1340" y="79"/>
                  </a:lnTo>
                  <a:close/>
                  <a:moveTo>
                    <a:pt x="473" y="0"/>
                  </a:moveTo>
                  <a:lnTo>
                    <a:pt x="1" y="276"/>
                  </a:lnTo>
                  <a:lnTo>
                    <a:pt x="119" y="335"/>
                  </a:lnTo>
                  <a:lnTo>
                    <a:pt x="237" y="394"/>
                  </a:lnTo>
                  <a:lnTo>
                    <a:pt x="355" y="434"/>
                  </a:lnTo>
                  <a:lnTo>
                    <a:pt x="473" y="434"/>
                  </a:lnTo>
                  <a:lnTo>
                    <a:pt x="572" y="453"/>
                  </a:lnTo>
                  <a:lnTo>
                    <a:pt x="670" y="434"/>
                  </a:lnTo>
                  <a:lnTo>
                    <a:pt x="769" y="394"/>
                  </a:lnTo>
                  <a:lnTo>
                    <a:pt x="867" y="355"/>
                  </a:lnTo>
                  <a:lnTo>
                    <a:pt x="1237" y="139"/>
                  </a:lnTo>
                  <a:lnTo>
                    <a:pt x="1237" y="139"/>
                  </a:lnTo>
                  <a:lnTo>
                    <a:pt x="1143" y="158"/>
                  </a:lnTo>
                  <a:lnTo>
                    <a:pt x="1045" y="178"/>
                  </a:lnTo>
                  <a:lnTo>
                    <a:pt x="946" y="158"/>
                  </a:lnTo>
                  <a:lnTo>
                    <a:pt x="828" y="158"/>
                  </a:lnTo>
                  <a:lnTo>
                    <a:pt x="710" y="119"/>
                  </a:lnTo>
                  <a:lnTo>
                    <a:pt x="592" y="79"/>
                  </a:lnTo>
                  <a:lnTo>
                    <a:pt x="473"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40"/>
            <p:cNvSpPr/>
            <p:nvPr/>
          </p:nvSpPr>
          <p:spPr>
            <a:xfrm>
              <a:off x="4709200" y="1445125"/>
              <a:ext cx="76350" cy="100000"/>
            </a:xfrm>
            <a:custGeom>
              <a:avLst/>
              <a:gdLst/>
              <a:ahLst/>
              <a:cxnLst/>
              <a:rect l="l" t="t" r="r" b="b"/>
              <a:pathLst>
                <a:path w="3054" h="4000" extrusionOk="0">
                  <a:moveTo>
                    <a:pt x="808" y="0"/>
                  </a:moveTo>
                  <a:lnTo>
                    <a:pt x="690" y="20"/>
                  </a:lnTo>
                  <a:lnTo>
                    <a:pt x="572" y="40"/>
                  </a:lnTo>
                  <a:lnTo>
                    <a:pt x="453" y="99"/>
                  </a:lnTo>
                  <a:lnTo>
                    <a:pt x="355" y="158"/>
                  </a:lnTo>
                  <a:lnTo>
                    <a:pt x="257" y="256"/>
                  </a:lnTo>
                  <a:lnTo>
                    <a:pt x="178" y="355"/>
                  </a:lnTo>
                  <a:lnTo>
                    <a:pt x="119" y="473"/>
                  </a:lnTo>
                  <a:lnTo>
                    <a:pt x="60" y="611"/>
                  </a:lnTo>
                  <a:lnTo>
                    <a:pt x="20" y="749"/>
                  </a:lnTo>
                  <a:lnTo>
                    <a:pt x="0" y="926"/>
                  </a:lnTo>
                  <a:lnTo>
                    <a:pt x="0" y="1104"/>
                  </a:lnTo>
                  <a:lnTo>
                    <a:pt x="0" y="1281"/>
                  </a:lnTo>
                  <a:lnTo>
                    <a:pt x="20" y="1478"/>
                  </a:lnTo>
                  <a:lnTo>
                    <a:pt x="60" y="1675"/>
                  </a:lnTo>
                  <a:lnTo>
                    <a:pt x="119" y="1872"/>
                  </a:lnTo>
                  <a:lnTo>
                    <a:pt x="178" y="2069"/>
                  </a:lnTo>
                  <a:lnTo>
                    <a:pt x="257" y="2266"/>
                  </a:lnTo>
                  <a:lnTo>
                    <a:pt x="453" y="2640"/>
                  </a:lnTo>
                  <a:lnTo>
                    <a:pt x="670" y="2995"/>
                  </a:lnTo>
                  <a:lnTo>
                    <a:pt x="808" y="3152"/>
                  </a:lnTo>
                  <a:lnTo>
                    <a:pt x="946" y="3310"/>
                  </a:lnTo>
                  <a:lnTo>
                    <a:pt x="1084" y="3448"/>
                  </a:lnTo>
                  <a:lnTo>
                    <a:pt x="1241" y="3585"/>
                  </a:lnTo>
                  <a:lnTo>
                    <a:pt x="1379" y="3684"/>
                  </a:lnTo>
                  <a:lnTo>
                    <a:pt x="1557" y="3802"/>
                  </a:lnTo>
                  <a:lnTo>
                    <a:pt x="1793" y="3901"/>
                  </a:lnTo>
                  <a:lnTo>
                    <a:pt x="2010" y="3979"/>
                  </a:lnTo>
                  <a:lnTo>
                    <a:pt x="2226" y="3999"/>
                  </a:lnTo>
                  <a:lnTo>
                    <a:pt x="2423" y="3999"/>
                  </a:lnTo>
                  <a:lnTo>
                    <a:pt x="2601" y="3940"/>
                  </a:lnTo>
                  <a:lnTo>
                    <a:pt x="2738" y="3842"/>
                  </a:lnTo>
                  <a:lnTo>
                    <a:pt x="2876" y="3723"/>
                  </a:lnTo>
                  <a:lnTo>
                    <a:pt x="2975" y="3546"/>
                  </a:lnTo>
                  <a:lnTo>
                    <a:pt x="2601" y="3329"/>
                  </a:lnTo>
                  <a:lnTo>
                    <a:pt x="2522" y="3428"/>
                  </a:lnTo>
                  <a:lnTo>
                    <a:pt x="2404" y="3507"/>
                  </a:lnTo>
                  <a:lnTo>
                    <a:pt x="2285" y="3546"/>
                  </a:lnTo>
                  <a:lnTo>
                    <a:pt x="2167" y="3566"/>
                  </a:lnTo>
                  <a:lnTo>
                    <a:pt x="2029" y="3566"/>
                  </a:lnTo>
                  <a:lnTo>
                    <a:pt x="1872" y="3546"/>
                  </a:lnTo>
                  <a:lnTo>
                    <a:pt x="1714" y="3487"/>
                  </a:lnTo>
                  <a:lnTo>
                    <a:pt x="1557" y="3408"/>
                  </a:lnTo>
                  <a:lnTo>
                    <a:pt x="1419" y="3329"/>
                  </a:lnTo>
                  <a:lnTo>
                    <a:pt x="1301" y="3231"/>
                  </a:lnTo>
                  <a:lnTo>
                    <a:pt x="1064" y="3034"/>
                  </a:lnTo>
                  <a:lnTo>
                    <a:pt x="867" y="2778"/>
                  </a:lnTo>
                  <a:lnTo>
                    <a:pt x="690" y="2502"/>
                  </a:lnTo>
                  <a:lnTo>
                    <a:pt x="532" y="2207"/>
                  </a:lnTo>
                  <a:lnTo>
                    <a:pt x="414" y="1891"/>
                  </a:lnTo>
                  <a:lnTo>
                    <a:pt x="355" y="1596"/>
                  </a:lnTo>
                  <a:lnTo>
                    <a:pt x="335" y="1438"/>
                  </a:lnTo>
                  <a:lnTo>
                    <a:pt x="335" y="1301"/>
                  </a:lnTo>
                  <a:lnTo>
                    <a:pt x="335" y="1163"/>
                  </a:lnTo>
                  <a:lnTo>
                    <a:pt x="355" y="1025"/>
                  </a:lnTo>
                  <a:lnTo>
                    <a:pt x="394" y="907"/>
                  </a:lnTo>
                  <a:lnTo>
                    <a:pt x="434" y="808"/>
                  </a:lnTo>
                  <a:lnTo>
                    <a:pt x="473" y="710"/>
                  </a:lnTo>
                  <a:lnTo>
                    <a:pt x="532" y="631"/>
                  </a:lnTo>
                  <a:lnTo>
                    <a:pt x="611" y="552"/>
                  </a:lnTo>
                  <a:lnTo>
                    <a:pt x="690" y="513"/>
                  </a:lnTo>
                  <a:lnTo>
                    <a:pt x="769" y="473"/>
                  </a:lnTo>
                  <a:lnTo>
                    <a:pt x="867" y="434"/>
                  </a:lnTo>
                  <a:lnTo>
                    <a:pt x="1084" y="434"/>
                  </a:lnTo>
                  <a:lnTo>
                    <a:pt x="1202" y="453"/>
                  </a:lnTo>
                  <a:lnTo>
                    <a:pt x="1320" y="473"/>
                  </a:lnTo>
                  <a:lnTo>
                    <a:pt x="1438" y="532"/>
                  </a:lnTo>
                  <a:lnTo>
                    <a:pt x="1557" y="591"/>
                  </a:lnTo>
                  <a:lnTo>
                    <a:pt x="1754" y="729"/>
                  </a:lnTo>
                  <a:lnTo>
                    <a:pt x="1931" y="867"/>
                  </a:lnTo>
                  <a:lnTo>
                    <a:pt x="2108" y="1044"/>
                  </a:lnTo>
                  <a:lnTo>
                    <a:pt x="2246" y="1241"/>
                  </a:lnTo>
                  <a:lnTo>
                    <a:pt x="2404" y="1458"/>
                  </a:lnTo>
                  <a:lnTo>
                    <a:pt x="2522" y="1675"/>
                  </a:lnTo>
                  <a:lnTo>
                    <a:pt x="2620" y="1911"/>
                  </a:lnTo>
                  <a:lnTo>
                    <a:pt x="2699" y="2148"/>
                  </a:lnTo>
                  <a:lnTo>
                    <a:pt x="3054" y="2345"/>
                  </a:lnTo>
                  <a:lnTo>
                    <a:pt x="3054" y="2345"/>
                  </a:lnTo>
                  <a:lnTo>
                    <a:pt x="2955" y="2029"/>
                  </a:lnTo>
                  <a:lnTo>
                    <a:pt x="2837" y="1714"/>
                  </a:lnTo>
                  <a:lnTo>
                    <a:pt x="2679" y="1399"/>
                  </a:lnTo>
                  <a:lnTo>
                    <a:pt x="2502" y="1123"/>
                  </a:lnTo>
                  <a:lnTo>
                    <a:pt x="2285" y="847"/>
                  </a:lnTo>
                  <a:lnTo>
                    <a:pt x="2069" y="591"/>
                  </a:lnTo>
                  <a:lnTo>
                    <a:pt x="1813" y="375"/>
                  </a:lnTo>
                  <a:lnTo>
                    <a:pt x="1557" y="217"/>
                  </a:lnTo>
                  <a:lnTo>
                    <a:pt x="1399" y="119"/>
                  </a:lnTo>
                  <a:lnTo>
                    <a:pt x="1241" y="60"/>
                  </a:lnTo>
                  <a:lnTo>
                    <a:pt x="1104" y="20"/>
                  </a:lnTo>
                  <a:lnTo>
                    <a:pt x="94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40"/>
            <p:cNvSpPr/>
            <p:nvPr/>
          </p:nvSpPr>
          <p:spPr>
            <a:xfrm>
              <a:off x="4827400" y="1480575"/>
              <a:ext cx="33500" cy="10875"/>
            </a:xfrm>
            <a:custGeom>
              <a:avLst/>
              <a:gdLst/>
              <a:ahLst/>
              <a:cxnLst/>
              <a:rect l="l" t="t" r="r" b="b"/>
              <a:pathLst>
                <a:path w="1340" h="435" extrusionOk="0">
                  <a:moveTo>
                    <a:pt x="473" y="1"/>
                  </a:moveTo>
                  <a:lnTo>
                    <a:pt x="0" y="276"/>
                  </a:lnTo>
                  <a:lnTo>
                    <a:pt x="118" y="336"/>
                  </a:lnTo>
                  <a:lnTo>
                    <a:pt x="256" y="375"/>
                  </a:lnTo>
                  <a:lnTo>
                    <a:pt x="374" y="414"/>
                  </a:lnTo>
                  <a:lnTo>
                    <a:pt x="473" y="434"/>
                  </a:lnTo>
                  <a:lnTo>
                    <a:pt x="591" y="434"/>
                  </a:lnTo>
                  <a:lnTo>
                    <a:pt x="689" y="414"/>
                  </a:lnTo>
                  <a:lnTo>
                    <a:pt x="788" y="395"/>
                  </a:lnTo>
                  <a:lnTo>
                    <a:pt x="867" y="355"/>
                  </a:lnTo>
                  <a:lnTo>
                    <a:pt x="1339" y="79"/>
                  </a:lnTo>
                  <a:lnTo>
                    <a:pt x="1339" y="79"/>
                  </a:lnTo>
                  <a:lnTo>
                    <a:pt x="1261" y="119"/>
                  </a:lnTo>
                  <a:lnTo>
                    <a:pt x="1162" y="139"/>
                  </a:lnTo>
                  <a:lnTo>
                    <a:pt x="1064" y="158"/>
                  </a:lnTo>
                  <a:lnTo>
                    <a:pt x="946" y="158"/>
                  </a:lnTo>
                  <a:lnTo>
                    <a:pt x="847" y="139"/>
                  </a:lnTo>
                  <a:lnTo>
                    <a:pt x="729" y="119"/>
                  </a:lnTo>
                  <a:lnTo>
                    <a:pt x="591" y="60"/>
                  </a:lnTo>
                  <a:lnTo>
                    <a:pt x="473" y="1"/>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40"/>
            <p:cNvSpPr/>
            <p:nvPr/>
          </p:nvSpPr>
          <p:spPr>
            <a:xfrm>
              <a:off x="4788475" y="1401775"/>
              <a:ext cx="76375" cy="100500"/>
            </a:xfrm>
            <a:custGeom>
              <a:avLst/>
              <a:gdLst/>
              <a:ahLst/>
              <a:cxnLst/>
              <a:rect l="l" t="t" r="r" b="b"/>
              <a:pathLst>
                <a:path w="3055" h="4020" extrusionOk="0">
                  <a:moveTo>
                    <a:pt x="828" y="1"/>
                  </a:moveTo>
                  <a:lnTo>
                    <a:pt x="690" y="21"/>
                  </a:lnTo>
                  <a:lnTo>
                    <a:pt x="572" y="60"/>
                  </a:lnTo>
                  <a:lnTo>
                    <a:pt x="454" y="99"/>
                  </a:lnTo>
                  <a:lnTo>
                    <a:pt x="355" y="178"/>
                  </a:lnTo>
                  <a:lnTo>
                    <a:pt x="277" y="257"/>
                  </a:lnTo>
                  <a:lnTo>
                    <a:pt x="198" y="375"/>
                  </a:lnTo>
                  <a:lnTo>
                    <a:pt x="119" y="493"/>
                  </a:lnTo>
                  <a:lnTo>
                    <a:pt x="80" y="612"/>
                  </a:lnTo>
                  <a:lnTo>
                    <a:pt x="40" y="769"/>
                  </a:lnTo>
                  <a:lnTo>
                    <a:pt x="1" y="927"/>
                  </a:lnTo>
                  <a:lnTo>
                    <a:pt x="1" y="1104"/>
                  </a:lnTo>
                  <a:lnTo>
                    <a:pt x="1" y="1301"/>
                  </a:lnTo>
                  <a:lnTo>
                    <a:pt x="40" y="1498"/>
                  </a:lnTo>
                  <a:lnTo>
                    <a:pt x="60" y="1695"/>
                  </a:lnTo>
                  <a:lnTo>
                    <a:pt x="119" y="1872"/>
                  </a:lnTo>
                  <a:lnTo>
                    <a:pt x="178" y="2069"/>
                  </a:lnTo>
                  <a:lnTo>
                    <a:pt x="257" y="2266"/>
                  </a:lnTo>
                  <a:lnTo>
                    <a:pt x="454" y="2641"/>
                  </a:lnTo>
                  <a:lnTo>
                    <a:pt x="690" y="2995"/>
                  </a:lnTo>
                  <a:lnTo>
                    <a:pt x="808" y="3153"/>
                  </a:lnTo>
                  <a:lnTo>
                    <a:pt x="946" y="3310"/>
                  </a:lnTo>
                  <a:lnTo>
                    <a:pt x="1084" y="3448"/>
                  </a:lnTo>
                  <a:lnTo>
                    <a:pt x="1242" y="3586"/>
                  </a:lnTo>
                  <a:lnTo>
                    <a:pt x="1399" y="3704"/>
                  </a:lnTo>
                  <a:lnTo>
                    <a:pt x="1557" y="3803"/>
                  </a:lnTo>
                  <a:lnTo>
                    <a:pt x="1793" y="3921"/>
                  </a:lnTo>
                  <a:lnTo>
                    <a:pt x="2010" y="4000"/>
                  </a:lnTo>
                  <a:lnTo>
                    <a:pt x="2227" y="4019"/>
                  </a:lnTo>
                  <a:lnTo>
                    <a:pt x="2424" y="4000"/>
                  </a:lnTo>
                  <a:lnTo>
                    <a:pt x="2601" y="3941"/>
                  </a:lnTo>
                  <a:lnTo>
                    <a:pt x="2759" y="3862"/>
                  </a:lnTo>
                  <a:lnTo>
                    <a:pt x="2877" y="3724"/>
                  </a:lnTo>
                  <a:lnTo>
                    <a:pt x="2995" y="3566"/>
                  </a:lnTo>
                  <a:lnTo>
                    <a:pt x="2601" y="3330"/>
                  </a:lnTo>
                  <a:lnTo>
                    <a:pt x="2522" y="3428"/>
                  </a:lnTo>
                  <a:lnTo>
                    <a:pt x="2424" y="3507"/>
                  </a:lnTo>
                  <a:lnTo>
                    <a:pt x="2306" y="3566"/>
                  </a:lnTo>
                  <a:lnTo>
                    <a:pt x="2168" y="3586"/>
                  </a:lnTo>
                  <a:lnTo>
                    <a:pt x="2030" y="3586"/>
                  </a:lnTo>
                  <a:lnTo>
                    <a:pt x="1872" y="3566"/>
                  </a:lnTo>
                  <a:lnTo>
                    <a:pt x="1715" y="3507"/>
                  </a:lnTo>
                  <a:lnTo>
                    <a:pt x="1557" y="3428"/>
                  </a:lnTo>
                  <a:lnTo>
                    <a:pt x="1439" y="3350"/>
                  </a:lnTo>
                  <a:lnTo>
                    <a:pt x="1301" y="3251"/>
                  </a:lnTo>
                  <a:lnTo>
                    <a:pt x="1084" y="3035"/>
                  </a:lnTo>
                  <a:lnTo>
                    <a:pt x="868" y="2778"/>
                  </a:lnTo>
                  <a:lnTo>
                    <a:pt x="690" y="2503"/>
                  </a:lnTo>
                  <a:lnTo>
                    <a:pt x="552" y="2207"/>
                  </a:lnTo>
                  <a:lnTo>
                    <a:pt x="434" y="1912"/>
                  </a:lnTo>
                  <a:lnTo>
                    <a:pt x="355" y="1597"/>
                  </a:lnTo>
                  <a:lnTo>
                    <a:pt x="336" y="1459"/>
                  </a:lnTo>
                  <a:lnTo>
                    <a:pt x="336" y="1301"/>
                  </a:lnTo>
                  <a:lnTo>
                    <a:pt x="336" y="1163"/>
                  </a:lnTo>
                  <a:lnTo>
                    <a:pt x="355" y="1045"/>
                  </a:lnTo>
                  <a:lnTo>
                    <a:pt x="395" y="927"/>
                  </a:lnTo>
                  <a:lnTo>
                    <a:pt x="434" y="809"/>
                  </a:lnTo>
                  <a:lnTo>
                    <a:pt x="493" y="710"/>
                  </a:lnTo>
                  <a:lnTo>
                    <a:pt x="552" y="631"/>
                  </a:lnTo>
                  <a:lnTo>
                    <a:pt x="611" y="572"/>
                  </a:lnTo>
                  <a:lnTo>
                    <a:pt x="690" y="513"/>
                  </a:lnTo>
                  <a:lnTo>
                    <a:pt x="789" y="474"/>
                  </a:lnTo>
                  <a:lnTo>
                    <a:pt x="887" y="454"/>
                  </a:lnTo>
                  <a:lnTo>
                    <a:pt x="986" y="434"/>
                  </a:lnTo>
                  <a:lnTo>
                    <a:pt x="1084" y="434"/>
                  </a:lnTo>
                  <a:lnTo>
                    <a:pt x="1202" y="454"/>
                  </a:lnTo>
                  <a:lnTo>
                    <a:pt x="1321" y="493"/>
                  </a:lnTo>
                  <a:lnTo>
                    <a:pt x="1439" y="533"/>
                  </a:lnTo>
                  <a:lnTo>
                    <a:pt x="1557" y="612"/>
                  </a:lnTo>
                  <a:lnTo>
                    <a:pt x="1754" y="730"/>
                  </a:lnTo>
                  <a:lnTo>
                    <a:pt x="1931" y="887"/>
                  </a:lnTo>
                  <a:lnTo>
                    <a:pt x="2109" y="1065"/>
                  </a:lnTo>
                  <a:lnTo>
                    <a:pt x="2266" y="1262"/>
                  </a:lnTo>
                  <a:lnTo>
                    <a:pt x="2404" y="1478"/>
                  </a:lnTo>
                  <a:lnTo>
                    <a:pt x="2522" y="1695"/>
                  </a:lnTo>
                  <a:lnTo>
                    <a:pt x="2621" y="1931"/>
                  </a:lnTo>
                  <a:lnTo>
                    <a:pt x="2700" y="2168"/>
                  </a:lnTo>
                  <a:lnTo>
                    <a:pt x="3054" y="2365"/>
                  </a:lnTo>
                  <a:lnTo>
                    <a:pt x="2975" y="2050"/>
                  </a:lnTo>
                  <a:lnTo>
                    <a:pt x="2837" y="1734"/>
                  </a:lnTo>
                  <a:lnTo>
                    <a:pt x="2680" y="1419"/>
                  </a:lnTo>
                  <a:lnTo>
                    <a:pt x="2503" y="1124"/>
                  </a:lnTo>
                  <a:lnTo>
                    <a:pt x="2306" y="848"/>
                  </a:lnTo>
                  <a:lnTo>
                    <a:pt x="2069" y="612"/>
                  </a:lnTo>
                  <a:lnTo>
                    <a:pt x="1833" y="395"/>
                  </a:lnTo>
                  <a:lnTo>
                    <a:pt x="1557" y="218"/>
                  </a:lnTo>
                  <a:lnTo>
                    <a:pt x="1399" y="139"/>
                  </a:lnTo>
                  <a:lnTo>
                    <a:pt x="1262" y="80"/>
                  </a:lnTo>
                  <a:lnTo>
                    <a:pt x="1104" y="40"/>
                  </a:lnTo>
                  <a:lnTo>
                    <a:pt x="96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40"/>
            <p:cNvSpPr/>
            <p:nvPr/>
          </p:nvSpPr>
          <p:spPr>
            <a:xfrm>
              <a:off x="4904200" y="1437250"/>
              <a:ext cx="33525" cy="11350"/>
            </a:xfrm>
            <a:custGeom>
              <a:avLst/>
              <a:gdLst/>
              <a:ahLst/>
              <a:cxnLst/>
              <a:rect l="l" t="t" r="r" b="b"/>
              <a:pathLst>
                <a:path w="1341" h="454" extrusionOk="0">
                  <a:moveTo>
                    <a:pt x="1340" y="79"/>
                  </a:moveTo>
                  <a:lnTo>
                    <a:pt x="1238" y="139"/>
                  </a:lnTo>
                  <a:lnTo>
                    <a:pt x="1238" y="139"/>
                  </a:lnTo>
                  <a:lnTo>
                    <a:pt x="1242" y="138"/>
                  </a:lnTo>
                  <a:lnTo>
                    <a:pt x="1340" y="79"/>
                  </a:lnTo>
                  <a:close/>
                  <a:moveTo>
                    <a:pt x="474" y="0"/>
                  </a:moveTo>
                  <a:lnTo>
                    <a:pt x="1" y="276"/>
                  </a:lnTo>
                  <a:lnTo>
                    <a:pt x="119" y="355"/>
                  </a:lnTo>
                  <a:lnTo>
                    <a:pt x="237" y="394"/>
                  </a:lnTo>
                  <a:lnTo>
                    <a:pt x="355" y="434"/>
                  </a:lnTo>
                  <a:lnTo>
                    <a:pt x="474" y="434"/>
                  </a:lnTo>
                  <a:lnTo>
                    <a:pt x="572" y="453"/>
                  </a:lnTo>
                  <a:lnTo>
                    <a:pt x="671" y="434"/>
                  </a:lnTo>
                  <a:lnTo>
                    <a:pt x="769" y="414"/>
                  </a:lnTo>
                  <a:lnTo>
                    <a:pt x="868" y="355"/>
                  </a:lnTo>
                  <a:lnTo>
                    <a:pt x="1238" y="139"/>
                  </a:lnTo>
                  <a:lnTo>
                    <a:pt x="1238" y="139"/>
                  </a:lnTo>
                  <a:lnTo>
                    <a:pt x="1143" y="158"/>
                  </a:lnTo>
                  <a:lnTo>
                    <a:pt x="1045" y="178"/>
                  </a:lnTo>
                  <a:lnTo>
                    <a:pt x="946" y="178"/>
                  </a:lnTo>
                  <a:lnTo>
                    <a:pt x="828" y="158"/>
                  </a:lnTo>
                  <a:lnTo>
                    <a:pt x="710" y="118"/>
                  </a:lnTo>
                  <a:lnTo>
                    <a:pt x="592" y="79"/>
                  </a:lnTo>
                  <a:lnTo>
                    <a:pt x="474"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40"/>
            <p:cNvSpPr/>
            <p:nvPr/>
          </p:nvSpPr>
          <p:spPr>
            <a:xfrm>
              <a:off x="4865300" y="1358950"/>
              <a:ext cx="76350" cy="100475"/>
            </a:xfrm>
            <a:custGeom>
              <a:avLst/>
              <a:gdLst/>
              <a:ahLst/>
              <a:cxnLst/>
              <a:rect l="l" t="t" r="r" b="b"/>
              <a:pathLst>
                <a:path w="3054" h="4019" extrusionOk="0">
                  <a:moveTo>
                    <a:pt x="808" y="0"/>
                  </a:moveTo>
                  <a:lnTo>
                    <a:pt x="690" y="20"/>
                  </a:lnTo>
                  <a:lnTo>
                    <a:pt x="572" y="40"/>
                  </a:lnTo>
                  <a:lnTo>
                    <a:pt x="454" y="99"/>
                  </a:lnTo>
                  <a:lnTo>
                    <a:pt x="355" y="158"/>
                  </a:lnTo>
                  <a:lnTo>
                    <a:pt x="257" y="256"/>
                  </a:lnTo>
                  <a:lnTo>
                    <a:pt x="178" y="355"/>
                  </a:lnTo>
                  <a:lnTo>
                    <a:pt x="119" y="473"/>
                  </a:lnTo>
                  <a:lnTo>
                    <a:pt x="60" y="611"/>
                  </a:lnTo>
                  <a:lnTo>
                    <a:pt x="20" y="749"/>
                  </a:lnTo>
                  <a:lnTo>
                    <a:pt x="1" y="926"/>
                  </a:lnTo>
                  <a:lnTo>
                    <a:pt x="1" y="1103"/>
                  </a:lnTo>
                  <a:lnTo>
                    <a:pt x="1" y="1281"/>
                  </a:lnTo>
                  <a:lnTo>
                    <a:pt x="20" y="1478"/>
                  </a:lnTo>
                  <a:lnTo>
                    <a:pt x="60" y="1675"/>
                  </a:lnTo>
                  <a:lnTo>
                    <a:pt x="119" y="1872"/>
                  </a:lnTo>
                  <a:lnTo>
                    <a:pt x="178" y="2069"/>
                  </a:lnTo>
                  <a:lnTo>
                    <a:pt x="257" y="2266"/>
                  </a:lnTo>
                  <a:lnTo>
                    <a:pt x="454" y="2640"/>
                  </a:lnTo>
                  <a:lnTo>
                    <a:pt x="671" y="2994"/>
                  </a:lnTo>
                  <a:lnTo>
                    <a:pt x="808" y="3152"/>
                  </a:lnTo>
                  <a:lnTo>
                    <a:pt x="946" y="3310"/>
                  </a:lnTo>
                  <a:lnTo>
                    <a:pt x="1084" y="3447"/>
                  </a:lnTo>
                  <a:lnTo>
                    <a:pt x="1242" y="3585"/>
                  </a:lnTo>
                  <a:lnTo>
                    <a:pt x="1380" y="3703"/>
                  </a:lnTo>
                  <a:lnTo>
                    <a:pt x="1557" y="3802"/>
                  </a:lnTo>
                  <a:lnTo>
                    <a:pt x="1793" y="3920"/>
                  </a:lnTo>
                  <a:lnTo>
                    <a:pt x="2010" y="3979"/>
                  </a:lnTo>
                  <a:lnTo>
                    <a:pt x="2227" y="4019"/>
                  </a:lnTo>
                  <a:lnTo>
                    <a:pt x="2424" y="3999"/>
                  </a:lnTo>
                  <a:lnTo>
                    <a:pt x="2581" y="3940"/>
                  </a:lnTo>
                  <a:lnTo>
                    <a:pt x="2739" y="3841"/>
                  </a:lnTo>
                  <a:lnTo>
                    <a:pt x="2877" y="3723"/>
                  </a:lnTo>
                  <a:lnTo>
                    <a:pt x="2975" y="3546"/>
                  </a:lnTo>
                  <a:lnTo>
                    <a:pt x="2601" y="3329"/>
                  </a:lnTo>
                  <a:lnTo>
                    <a:pt x="2522" y="3428"/>
                  </a:lnTo>
                  <a:lnTo>
                    <a:pt x="2404" y="3507"/>
                  </a:lnTo>
                  <a:lnTo>
                    <a:pt x="2286" y="3546"/>
                  </a:lnTo>
                  <a:lnTo>
                    <a:pt x="2168" y="3566"/>
                  </a:lnTo>
                  <a:lnTo>
                    <a:pt x="2030" y="3566"/>
                  </a:lnTo>
                  <a:lnTo>
                    <a:pt x="1872" y="3546"/>
                  </a:lnTo>
                  <a:lnTo>
                    <a:pt x="1715" y="3487"/>
                  </a:lnTo>
                  <a:lnTo>
                    <a:pt x="1557" y="3408"/>
                  </a:lnTo>
                  <a:lnTo>
                    <a:pt x="1419" y="3329"/>
                  </a:lnTo>
                  <a:lnTo>
                    <a:pt x="1301" y="3250"/>
                  </a:lnTo>
                  <a:lnTo>
                    <a:pt x="1064" y="3034"/>
                  </a:lnTo>
                  <a:lnTo>
                    <a:pt x="867" y="2778"/>
                  </a:lnTo>
                  <a:lnTo>
                    <a:pt x="690" y="2502"/>
                  </a:lnTo>
                  <a:lnTo>
                    <a:pt x="533" y="2206"/>
                  </a:lnTo>
                  <a:lnTo>
                    <a:pt x="414" y="1891"/>
                  </a:lnTo>
                  <a:lnTo>
                    <a:pt x="355" y="1596"/>
                  </a:lnTo>
                  <a:lnTo>
                    <a:pt x="336" y="1438"/>
                  </a:lnTo>
                  <a:lnTo>
                    <a:pt x="336" y="1300"/>
                  </a:lnTo>
                  <a:lnTo>
                    <a:pt x="336" y="1162"/>
                  </a:lnTo>
                  <a:lnTo>
                    <a:pt x="355" y="1025"/>
                  </a:lnTo>
                  <a:lnTo>
                    <a:pt x="395" y="906"/>
                  </a:lnTo>
                  <a:lnTo>
                    <a:pt x="434" y="808"/>
                  </a:lnTo>
                  <a:lnTo>
                    <a:pt x="474" y="709"/>
                  </a:lnTo>
                  <a:lnTo>
                    <a:pt x="533" y="631"/>
                  </a:lnTo>
                  <a:lnTo>
                    <a:pt x="611" y="552"/>
                  </a:lnTo>
                  <a:lnTo>
                    <a:pt x="690" y="512"/>
                  </a:lnTo>
                  <a:lnTo>
                    <a:pt x="769" y="473"/>
                  </a:lnTo>
                  <a:lnTo>
                    <a:pt x="867" y="434"/>
                  </a:lnTo>
                  <a:lnTo>
                    <a:pt x="1084" y="434"/>
                  </a:lnTo>
                  <a:lnTo>
                    <a:pt x="1202" y="453"/>
                  </a:lnTo>
                  <a:lnTo>
                    <a:pt x="1301" y="473"/>
                  </a:lnTo>
                  <a:lnTo>
                    <a:pt x="1439" y="532"/>
                  </a:lnTo>
                  <a:lnTo>
                    <a:pt x="1557" y="591"/>
                  </a:lnTo>
                  <a:lnTo>
                    <a:pt x="1754" y="729"/>
                  </a:lnTo>
                  <a:lnTo>
                    <a:pt x="1931" y="867"/>
                  </a:lnTo>
                  <a:lnTo>
                    <a:pt x="2108" y="1044"/>
                  </a:lnTo>
                  <a:lnTo>
                    <a:pt x="2246" y="1241"/>
                  </a:lnTo>
                  <a:lnTo>
                    <a:pt x="2384" y="1458"/>
                  </a:lnTo>
                  <a:lnTo>
                    <a:pt x="2522" y="1675"/>
                  </a:lnTo>
                  <a:lnTo>
                    <a:pt x="2621" y="1911"/>
                  </a:lnTo>
                  <a:lnTo>
                    <a:pt x="2699" y="2147"/>
                  </a:lnTo>
                  <a:lnTo>
                    <a:pt x="3054" y="2364"/>
                  </a:lnTo>
                  <a:lnTo>
                    <a:pt x="2956" y="2029"/>
                  </a:lnTo>
                  <a:lnTo>
                    <a:pt x="2837" y="1714"/>
                  </a:lnTo>
                  <a:lnTo>
                    <a:pt x="2680" y="1418"/>
                  </a:lnTo>
                  <a:lnTo>
                    <a:pt x="2502" y="1123"/>
                  </a:lnTo>
                  <a:lnTo>
                    <a:pt x="2286" y="847"/>
                  </a:lnTo>
                  <a:lnTo>
                    <a:pt x="2069" y="591"/>
                  </a:lnTo>
                  <a:lnTo>
                    <a:pt x="1813" y="374"/>
                  </a:lnTo>
                  <a:lnTo>
                    <a:pt x="1557" y="217"/>
                  </a:lnTo>
                  <a:lnTo>
                    <a:pt x="1399" y="118"/>
                  </a:lnTo>
                  <a:lnTo>
                    <a:pt x="1242" y="59"/>
                  </a:lnTo>
                  <a:lnTo>
                    <a:pt x="1104" y="20"/>
                  </a:lnTo>
                  <a:lnTo>
                    <a:pt x="94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40"/>
            <p:cNvSpPr/>
            <p:nvPr/>
          </p:nvSpPr>
          <p:spPr>
            <a:xfrm>
              <a:off x="4264025" y="1711050"/>
              <a:ext cx="1138075" cy="382175"/>
            </a:xfrm>
            <a:custGeom>
              <a:avLst/>
              <a:gdLst/>
              <a:ahLst/>
              <a:cxnLst/>
              <a:rect l="l" t="t" r="r" b="b"/>
              <a:pathLst>
                <a:path w="45523" h="15287" extrusionOk="0">
                  <a:moveTo>
                    <a:pt x="45464" y="0"/>
                  </a:moveTo>
                  <a:lnTo>
                    <a:pt x="45247" y="40"/>
                  </a:lnTo>
                  <a:lnTo>
                    <a:pt x="45089" y="79"/>
                  </a:lnTo>
                  <a:lnTo>
                    <a:pt x="44912" y="138"/>
                  </a:lnTo>
                  <a:lnTo>
                    <a:pt x="44676" y="257"/>
                  </a:lnTo>
                  <a:lnTo>
                    <a:pt x="44420" y="394"/>
                  </a:lnTo>
                  <a:lnTo>
                    <a:pt x="23264" y="12686"/>
                  </a:lnTo>
                  <a:lnTo>
                    <a:pt x="22968" y="12844"/>
                  </a:lnTo>
                  <a:lnTo>
                    <a:pt x="22673" y="12962"/>
                  </a:lnTo>
                  <a:lnTo>
                    <a:pt x="22338" y="13080"/>
                  </a:lnTo>
                  <a:lnTo>
                    <a:pt x="22003" y="13179"/>
                  </a:lnTo>
                  <a:lnTo>
                    <a:pt x="21649" y="13238"/>
                  </a:lnTo>
                  <a:lnTo>
                    <a:pt x="21294" y="13297"/>
                  </a:lnTo>
                  <a:lnTo>
                    <a:pt x="20939" y="13316"/>
                  </a:lnTo>
                  <a:lnTo>
                    <a:pt x="20565" y="13336"/>
                  </a:lnTo>
                  <a:lnTo>
                    <a:pt x="20211" y="13316"/>
                  </a:lnTo>
                  <a:lnTo>
                    <a:pt x="19836" y="13297"/>
                  </a:lnTo>
                  <a:lnTo>
                    <a:pt x="19482" y="13238"/>
                  </a:lnTo>
                  <a:lnTo>
                    <a:pt x="19127" y="13179"/>
                  </a:lnTo>
                  <a:lnTo>
                    <a:pt x="18792" y="13080"/>
                  </a:lnTo>
                  <a:lnTo>
                    <a:pt x="18477" y="12962"/>
                  </a:lnTo>
                  <a:lnTo>
                    <a:pt x="18162" y="12844"/>
                  </a:lnTo>
                  <a:lnTo>
                    <a:pt x="17867" y="12686"/>
                  </a:lnTo>
                  <a:lnTo>
                    <a:pt x="847" y="2975"/>
                  </a:lnTo>
                  <a:lnTo>
                    <a:pt x="0" y="3546"/>
                  </a:lnTo>
                  <a:lnTo>
                    <a:pt x="0" y="4314"/>
                  </a:lnTo>
                  <a:lnTo>
                    <a:pt x="17867" y="14636"/>
                  </a:lnTo>
                  <a:lnTo>
                    <a:pt x="18162" y="14794"/>
                  </a:lnTo>
                  <a:lnTo>
                    <a:pt x="18457" y="14912"/>
                  </a:lnTo>
                  <a:lnTo>
                    <a:pt x="18792" y="15030"/>
                  </a:lnTo>
                  <a:lnTo>
                    <a:pt x="19127" y="15129"/>
                  </a:lnTo>
                  <a:lnTo>
                    <a:pt x="19482" y="15188"/>
                  </a:lnTo>
                  <a:lnTo>
                    <a:pt x="19836" y="15247"/>
                  </a:lnTo>
                  <a:lnTo>
                    <a:pt x="20191" y="15267"/>
                  </a:lnTo>
                  <a:lnTo>
                    <a:pt x="20565" y="15286"/>
                  </a:lnTo>
                  <a:lnTo>
                    <a:pt x="20920" y="15267"/>
                  </a:lnTo>
                  <a:lnTo>
                    <a:pt x="21294" y="15247"/>
                  </a:lnTo>
                  <a:lnTo>
                    <a:pt x="21649" y="15188"/>
                  </a:lnTo>
                  <a:lnTo>
                    <a:pt x="22003" y="15129"/>
                  </a:lnTo>
                  <a:lnTo>
                    <a:pt x="22338" y="15030"/>
                  </a:lnTo>
                  <a:lnTo>
                    <a:pt x="22653" y="14912"/>
                  </a:lnTo>
                  <a:lnTo>
                    <a:pt x="22968" y="14794"/>
                  </a:lnTo>
                  <a:lnTo>
                    <a:pt x="23264" y="14636"/>
                  </a:lnTo>
                  <a:lnTo>
                    <a:pt x="44420" y="2345"/>
                  </a:lnTo>
                  <a:lnTo>
                    <a:pt x="44676" y="2167"/>
                  </a:lnTo>
                  <a:lnTo>
                    <a:pt x="44892" y="1990"/>
                  </a:lnTo>
                  <a:lnTo>
                    <a:pt x="45089" y="1813"/>
                  </a:lnTo>
                  <a:lnTo>
                    <a:pt x="45247" y="1616"/>
                  </a:lnTo>
                  <a:lnTo>
                    <a:pt x="45365" y="1419"/>
                  </a:lnTo>
                  <a:lnTo>
                    <a:pt x="45444" y="1202"/>
                  </a:lnTo>
                  <a:lnTo>
                    <a:pt x="45503" y="1005"/>
                  </a:lnTo>
                  <a:lnTo>
                    <a:pt x="45523" y="788"/>
                  </a:lnTo>
                  <a:lnTo>
                    <a:pt x="45523"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40"/>
            <p:cNvSpPr/>
            <p:nvPr/>
          </p:nvSpPr>
          <p:spPr>
            <a:xfrm>
              <a:off x="4264025" y="1414100"/>
              <a:ext cx="1138075" cy="659425"/>
            </a:xfrm>
            <a:custGeom>
              <a:avLst/>
              <a:gdLst/>
              <a:ahLst/>
              <a:cxnLst/>
              <a:rect l="l" t="t" r="r" b="b"/>
              <a:pathLst>
                <a:path w="45523" h="26377" extrusionOk="0">
                  <a:moveTo>
                    <a:pt x="26534" y="0"/>
                  </a:moveTo>
                  <a:lnTo>
                    <a:pt x="2206" y="13927"/>
                  </a:lnTo>
                  <a:lnTo>
                    <a:pt x="0" y="15424"/>
                  </a:lnTo>
                  <a:lnTo>
                    <a:pt x="17867" y="25726"/>
                  </a:lnTo>
                  <a:lnTo>
                    <a:pt x="18162" y="25884"/>
                  </a:lnTo>
                  <a:lnTo>
                    <a:pt x="18477" y="26022"/>
                  </a:lnTo>
                  <a:lnTo>
                    <a:pt x="18792" y="26120"/>
                  </a:lnTo>
                  <a:lnTo>
                    <a:pt x="19127" y="26219"/>
                  </a:lnTo>
                  <a:lnTo>
                    <a:pt x="19482" y="26278"/>
                  </a:lnTo>
                  <a:lnTo>
                    <a:pt x="19836" y="26337"/>
                  </a:lnTo>
                  <a:lnTo>
                    <a:pt x="20211" y="26376"/>
                  </a:lnTo>
                  <a:lnTo>
                    <a:pt x="20939" y="26376"/>
                  </a:lnTo>
                  <a:lnTo>
                    <a:pt x="21294" y="26337"/>
                  </a:lnTo>
                  <a:lnTo>
                    <a:pt x="21649" y="26278"/>
                  </a:lnTo>
                  <a:lnTo>
                    <a:pt x="22003" y="26219"/>
                  </a:lnTo>
                  <a:lnTo>
                    <a:pt x="22338" y="26120"/>
                  </a:lnTo>
                  <a:lnTo>
                    <a:pt x="22673" y="26022"/>
                  </a:lnTo>
                  <a:lnTo>
                    <a:pt x="22968" y="25884"/>
                  </a:lnTo>
                  <a:lnTo>
                    <a:pt x="23264" y="25726"/>
                  </a:lnTo>
                  <a:lnTo>
                    <a:pt x="44420" y="13435"/>
                  </a:lnTo>
                  <a:lnTo>
                    <a:pt x="44676" y="13257"/>
                  </a:lnTo>
                  <a:lnTo>
                    <a:pt x="44912" y="13080"/>
                  </a:lnTo>
                  <a:lnTo>
                    <a:pt x="45109" y="12903"/>
                  </a:lnTo>
                  <a:lnTo>
                    <a:pt x="45247" y="12706"/>
                  </a:lnTo>
                  <a:lnTo>
                    <a:pt x="45385" y="12509"/>
                  </a:lnTo>
                  <a:lnTo>
                    <a:pt x="45464" y="12292"/>
                  </a:lnTo>
                  <a:lnTo>
                    <a:pt x="45523" y="12075"/>
                  </a:lnTo>
                  <a:lnTo>
                    <a:pt x="45523" y="11878"/>
                  </a:lnTo>
                  <a:lnTo>
                    <a:pt x="45503" y="11662"/>
                  </a:lnTo>
                  <a:lnTo>
                    <a:pt x="45464" y="11445"/>
                  </a:lnTo>
                  <a:lnTo>
                    <a:pt x="45365" y="11248"/>
                  </a:lnTo>
                  <a:lnTo>
                    <a:pt x="45247" y="11051"/>
                  </a:lnTo>
                  <a:lnTo>
                    <a:pt x="45089" y="10854"/>
                  </a:lnTo>
                  <a:lnTo>
                    <a:pt x="44892" y="10657"/>
                  </a:lnTo>
                  <a:lnTo>
                    <a:pt x="44676" y="10480"/>
                  </a:lnTo>
                  <a:lnTo>
                    <a:pt x="44400" y="10303"/>
                  </a:lnTo>
                  <a:lnTo>
                    <a:pt x="26534" y="0"/>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40"/>
            <p:cNvSpPr/>
            <p:nvPr/>
          </p:nvSpPr>
          <p:spPr>
            <a:xfrm>
              <a:off x="4264025" y="1687400"/>
              <a:ext cx="1138075" cy="382175"/>
            </a:xfrm>
            <a:custGeom>
              <a:avLst/>
              <a:gdLst/>
              <a:ahLst/>
              <a:cxnLst/>
              <a:rect l="l" t="t" r="r" b="b"/>
              <a:pathLst>
                <a:path w="45523" h="15287" extrusionOk="0">
                  <a:moveTo>
                    <a:pt x="45464" y="1"/>
                  </a:moveTo>
                  <a:lnTo>
                    <a:pt x="45247" y="40"/>
                  </a:lnTo>
                  <a:lnTo>
                    <a:pt x="45089" y="80"/>
                  </a:lnTo>
                  <a:lnTo>
                    <a:pt x="44912" y="159"/>
                  </a:lnTo>
                  <a:lnTo>
                    <a:pt x="44676" y="257"/>
                  </a:lnTo>
                  <a:lnTo>
                    <a:pt x="44420" y="395"/>
                  </a:lnTo>
                  <a:lnTo>
                    <a:pt x="23264" y="12706"/>
                  </a:lnTo>
                  <a:lnTo>
                    <a:pt x="22968" y="12844"/>
                  </a:lnTo>
                  <a:lnTo>
                    <a:pt x="22673" y="12982"/>
                  </a:lnTo>
                  <a:lnTo>
                    <a:pt x="22338" y="13100"/>
                  </a:lnTo>
                  <a:lnTo>
                    <a:pt x="22003" y="13179"/>
                  </a:lnTo>
                  <a:lnTo>
                    <a:pt x="21649" y="13258"/>
                  </a:lnTo>
                  <a:lnTo>
                    <a:pt x="21294" y="13297"/>
                  </a:lnTo>
                  <a:lnTo>
                    <a:pt x="20939" y="13337"/>
                  </a:lnTo>
                  <a:lnTo>
                    <a:pt x="20211" y="13337"/>
                  </a:lnTo>
                  <a:lnTo>
                    <a:pt x="19836" y="13297"/>
                  </a:lnTo>
                  <a:lnTo>
                    <a:pt x="19482" y="13258"/>
                  </a:lnTo>
                  <a:lnTo>
                    <a:pt x="19127" y="13179"/>
                  </a:lnTo>
                  <a:lnTo>
                    <a:pt x="18792" y="13100"/>
                  </a:lnTo>
                  <a:lnTo>
                    <a:pt x="18477" y="12982"/>
                  </a:lnTo>
                  <a:lnTo>
                    <a:pt x="18162" y="12844"/>
                  </a:lnTo>
                  <a:lnTo>
                    <a:pt x="17867" y="12706"/>
                  </a:lnTo>
                  <a:lnTo>
                    <a:pt x="847" y="2995"/>
                  </a:lnTo>
                  <a:lnTo>
                    <a:pt x="0" y="3547"/>
                  </a:lnTo>
                  <a:lnTo>
                    <a:pt x="0" y="4335"/>
                  </a:lnTo>
                  <a:lnTo>
                    <a:pt x="17867" y="14656"/>
                  </a:lnTo>
                  <a:lnTo>
                    <a:pt x="18162" y="14794"/>
                  </a:lnTo>
                  <a:lnTo>
                    <a:pt x="18457" y="14932"/>
                  </a:lnTo>
                  <a:lnTo>
                    <a:pt x="18792" y="15050"/>
                  </a:lnTo>
                  <a:lnTo>
                    <a:pt x="19127" y="15129"/>
                  </a:lnTo>
                  <a:lnTo>
                    <a:pt x="19482" y="15208"/>
                  </a:lnTo>
                  <a:lnTo>
                    <a:pt x="19836" y="15247"/>
                  </a:lnTo>
                  <a:lnTo>
                    <a:pt x="20191" y="15287"/>
                  </a:lnTo>
                  <a:lnTo>
                    <a:pt x="20920" y="15287"/>
                  </a:lnTo>
                  <a:lnTo>
                    <a:pt x="21294" y="15247"/>
                  </a:lnTo>
                  <a:lnTo>
                    <a:pt x="21649" y="15208"/>
                  </a:lnTo>
                  <a:lnTo>
                    <a:pt x="22003" y="15129"/>
                  </a:lnTo>
                  <a:lnTo>
                    <a:pt x="22338" y="15050"/>
                  </a:lnTo>
                  <a:lnTo>
                    <a:pt x="22653" y="14932"/>
                  </a:lnTo>
                  <a:lnTo>
                    <a:pt x="22968" y="14794"/>
                  </a:lnTo>
                  <a:lnTo>
                    <a:pt x="23264" y="14656"/>
                  </a:lnTo>
                  <a:lnTo>
                    <a:pt x="44420" y="2345"/>
                  </a:lnTo>
                  <a:lnTo>
                    <a:pt x="44676" y="2187"/>
                  </a:lnTo>
                  <a:lnTo>
                    <a:pt x="44892" y="2010"/>
                  </a:lnTo>
                  <a:lnTo>
                    <a:pt x="45089" y="1813"/>
                  </a:lnTo>
                  <a:lnTo>
                    <a:pt x="45247" y="1616"/>
                  </a:lnTo>
                  <a:lnTo>
                    <a:pt x="45365" y="1419"/>
                  </a:lnTo>
                  <a:lnTo>
                    <a:pt x="45444" y="1222"/>
                  </a:lnTo>
                  <a:lnTo>
                    <a:pt x="45503" y="1006"/>
                  </a:lnTo>
                  <a:lnTo>
                    <a:pt x="45523" y="809"/>
                  </a:lnTo>
                  <a:lnTo>
                    <a:pt x="45523"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40"/>
            <p:cNvSpPr/>
            <p:nvPr/>
          </p:nvSpPr>
          <p:spPr>
            <a:xfrm>
              <a:off x="4264025" y="1390450"/>
              <a:ext cx="1138075" cy="659925"/>
            </a:xfrm>
            <a:custGeom>
              <a:avLst/>
              <a:gdLst/>
              <a:ahLst/>
              <a:cxnLst/>
              <a:rect l="l" t="t" r="r" b="b"/>
              <a:pathLst>
                <a:path w="45523" h="26397" extrusionOk="0">
                  <a:moveTo>
                    <a:pt x="26534" y="1"/>
                  </a:moveTo>
                  <a:lnTo>
                    <a:pt x="2206" y="13947"/>
                  </a:lnTo>
                  <a:lnTo>
                    <a:pt x="0" y="15425"/>
                  </a:lnTo>
                  <a:lnTo>
                    <a:pt x="17867" y="25747"/>
                  </a:lnTo>
                  <a:lnTo>
                    <a:pt x="18162" y="25904"/>
                  </a:lnTo>
                  <a:lnTo>
                    <a:pt x="18477" y="26022"/>
                  </a:lnTo>
                  <a:lnTo>
                    <a:pt x="18792" y="26140"/>
                  </a:lnTo>
                  <a:lnTo>
                    <a:pt x="19127" y="26219"/>
                  </a:lnTo>
                  <a:lnTo>
                    <a:pt x="19482" y="26298"/>
                  </a:lnTo>
                  <a:lnTo>
                    <a:pt x="19836" y="26357"/>
                  </a:lnTo>
                  <a:lnTo>
                    <a:pt x="20211" y="26377"/>
                  </a:lnTo>
                  <a:lnTo>
                    <a:pt x="20565" y="26397"/>
                  </a:lnTo>
                  <a:lnTo>
                    <a:pt x="20939" y="26377"/>
                  </a:lnTo>
                  <a:lnTo>
                    <a:pt x="21294" y="26357"/>
                  </a:lnTo>
                  <a:lnTo>
                    <a:pt x="21649" y="26298"/>
                  </a:lnTo>
                  <a:lnTo>
                    <a:pt x="22003" y="26219"/>
                  </a:lnTo>
                  <a:lnTo>
                    <a:pt x="22338" y="26140"/>
                  </a:lnTo>
                  <a:lnTo>
                    <a:pt x="22673" y="26022"/>
                  </a:lnTo>
                  <a:lnTo>
                    <a:pt x="22968" y="25904"/>
                  </a:lnTo>
                  <a:lnTo>
                    <a:pt x="23264" y="25747"/>
                  </a:lnTo>
                  <a:lnTo>
                    <a:pt x="44420" y="13455"/>
                  </a:lnTo>
                  <a:lnTo>
                    <a:pt x="44676" y="13278"/>
                  </a:lnTo>
                  <a:lnTo>
                    <a:pt x="44912" y="13100"/>
                  </a:lnTo>
                  <a:lnTo>
                    <a:pt x="45109" y="12903"/>
                  </a:lnTo>
                  <a:lnTo>
                    <a:pt x="45247" y="12706"/>
                  </a:lnTo>
                  <a:lnTo>
                    <a:pt x="45385" y="12509"/>
                  </a:lnTo>
                  <a:lnTo>
                    <a:pt x="45464" y="12312"/>
                  </a:lnTo>
                  <a:lnTo>
                    <a:pt x="45523" y="12096"/>
                  </a:lnTo>
                  <a:lnTo>
                    <a:pt x="45523" y="11879"/>
                  </a:lnTo>
                  <a:lnTo>
                    <a:pt x="45503" y="11682"/>
                  </a:lnTo>
                  <a:lnTo>
                    <a:pt x="45464" y="11465"/>
                  </a:lnTo>
                  <a:lnTo>
                    <a:pt x="45365" y="11249"/>
                  </a:lnTo>
                  <a:lnTo>
                    <a:pt x="45247" y="11052"/>
                  </a:lnTo>
                  <a:lnTo>
                    <a:pt x="45089" y="10855"/>
                  </a:lnTo>
                  <a:lnTo>
                    <a:pt x="44892" y="10677"/>
                  </a:lnTo>
                  <a:lnTo>
                    <a:pt x="44676" y="10500"/>
                  </a:lnTo>
                  <a:lnTo>
                    <a:pt x="44400" y="10323"/>
                  </a:lnTo>
                  <a:lnTo>
                    <a:pt x="2653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40"/>
            <p:cNvSpPr/>
            <p:nvPr/>
          </p:nvSpPr>
          <p:spPr>
            <a:xfrm>
              <a:off x="4308350" y="1371750"/>
              <a:ext cx="1061250" cy="616075"/>
            </a:xfrm>
            <a:custGeom>
              <a:avLst/>
              <a:gdLst/>
              <a:ahLst/>
              <a:cxnLst/>
              <a:rect l="l" t="t" r="r" b="b"/>
              <a:pathLst>
                <a:path w="42450" h="24643" extrusionOk="0">
                  <a:moveTo>
                    <a:pt x="25411" y="0"/>
                  </a:moveTo>
                  <a:lnTo>
                    <a:pt x="0" y="14715"/>
                  </a:lnTo>
                  <a:lnTo>
                    <a:pt x="16094" y="24013"/>
                  </a:lnTo>
                  <a:lnTo>
                    <a:pt x="16369" y="24170"/>
                  </a:lnTo>
                  <a:lnTo>
                    <a:pt x="16665" y="24288"/>
                  </a:lnTo>
                  <a:lnTo>
                    <a:pt x="16980" y="24387"/>
                  </a:lnTo>
                  <a:lnTo>
                    <a:pt x="17295" y="24485"/>
                  </a:lnTo>
                  <a:lnTo>
                    <a:pt x="17630" y="24544"/>
                  </a:lnTo>
                  <a:lnTo>
                    <a:pt x="17965" y="24603"/>
                  </a:lnTo>
                  <a:lnTo>
                    <a:pt x="18319" y="24623"/>
                  </a:lnTo>
                  <a:lnTo>
                    <a:pt x="18674" y="24643"/>
                  </a:lnTo>
                  <a:lnTo>
                    <a:pt x="19009" y="24623"/>
                  </a:lnTo>
                  <a:lnTo>
                    <a:pt x="19363" y="24603"/>
                  </a:lnTo>
                  <a:lnTo>
                    <a:pt x="19698" y="24544"/>
                  </a:lnTo>
                  <a:lnTo>
                    <a:pt x="20033" y="24485"/>
                  </a:lnTo>
                  <a:lnTo>
                    <a:pt x="20348" y="24387"/>
                  </a:lnTo>
                  <a:lnTo>
                    <a:pt x="20664" y="24288"/>
                  </a:lnTo>
                  <a:lnTo>
                    <a:pt x="20959" y="24170"/>
                  </a:lnTo>
                  <a:lnTo>
                    <a:pt x="21235" y="24013"/>
                  </a:lnTo>
                  <a:lnTo>
                    <a:pt x="41406" y="12292"/>
                  </a:lnTo>
                  <a:lnTo>
                    <a:pt x="41642" y="12135"/>
                  </a:lnTo>
                  <a:lnTo>
                    <a:pt x="41859" y="11977"/>
                  </a:lnTo>
                  <a:lnTo>
                    <a:pt x="42036" y="11780"/>
                  </a:lnTo>
                  <a:lnTo>
                    <a:pt x="42194" y="11603"/>
                  </a:lnTo>
                  <a:lnTo>
                    <a:pt x="42312" y="11406"/>
                  </a:lnTo>
                  <a:lnTo>
                    <a:pt x="42391" y="11209"/>
                  </a:lnTo>
                  <a:lnTo>
                    <a:pt x="42430" y="11012"/>
                  </a:lnTo>
                  <a:lnTo>
                    <a:pt x="42450" y="10815"/>
                  </a:lnTo>
                  <a:lnTo>
                    <a:pt x="42430" y="10618"/>
                  </a:lnTo>
                  <a:lnTo>
                    <a:pt x="42391" y="10401"/>
                  </a:lnTo>
                  <a:lnTo>
                    <a:pt x="42312" y="10204"/>
                  </a:lnTo>
                  <a:lnTo>
                    <a:pt x="42194" y="10027"/>
                  </a:lnTo>
                  <a:lnTo>
                    <a:pt x="42036" y="9830"/>
                  </a:lnTo>
                  <a:lnTo>
                    <a:pt x="41859" y="9653"/>
                  </a:lnTo>
                  <a:lnTo>
                    <a:pt x="41642" y="9475"/>
                  </a:lnTo>
                  <a:lnTo>
                    <a:pt x="41386" y="9318"/>
                  </a:lnTo>
                  <a:lnTo>
                    <a:pt x="2541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40"/>
            <p:cNvSpPr/>
            <p:nvPr/>
          </p:nvSpPr>
          <p:spPr>
            <a:xfrm>
              <a:off x="4308350" y="1642100"/>
              <a:ext cx="1061250" cy="392025"/>
            </a:xfrm>
            <a:custGeom>
              <a:avLst/>
              <a:gdLst/>
              <a:ahLst/>
              <a:cxnLst/>
              <a:rect l="l" t="t" r="r" b="b"/>
              <a:pathLst>
                <a:path w="42450" h="15681" extrusionOk="0">
                  <a:moveTo>
                    <a:pt x="42450" y="1"/>
                  </a:moveTo>
                  <a:lnTo>
                    <a:pt x="42430" y="198"/>
                  </a:lnTo>
                  <a:lnTo>
                    <a:pt x="42391" y="414"/>
                  </a:lnTo>
                  <a:lnTo>
                    <a:pt x="42312" y="592"/>
                  </a:lnTo>
                  <a:lnTo>
                    <a:pt x="42194" y="789"/>
                  </a:lnTo>
                  <a:lnTo>
                    <a:pt x="42036" y="986"/>
                  </a:lnTo>
                  <a:lnTo>
                    <a:pt x="41859" y="1163"/>
                  </a:lnTo>
                  <a:lnTo>
                    <a:pt x="41642" y="1321"/>
                  </a:lnTo>
                  <a:lnTo>
                    <a:pt x="41406" y="1478"/>
                  </a:lnTo>
                  <a:lnTo>
                    <a:pt x="21235" y="13199"/>
                  </a:lnTo>
                  <a:lnTo>
                    <a:pt x="20959" y="13356"/>
                  </a:lnTo>
                  <a:lnTo>
                    <a:pt x="20664" y="13474"/>
                  </a:lnTo>
                  <a:lnTo>
                    <a:pt x="20348" y="13573"/>
                  </a:lnTo>
                  <a:lnTo>
                    <a:pt x="20033" y="13671"/>
                  </a:lnTo>
                  <a:lnTo>
                    <a:pt x="19698" y="13730"/>
                  </a:lnTo>
                  <a:lnTo>
                    <a:pt x="19363" y="13789"/>
                  </a:lnTo>
                  <a:lnTo>
                    <a:pt x="19009" y="13809"/>
                  </a:lnTo>
                  <a:lnTo>
                    <a:pt x="18674" y="13829"/>
                  </a:lnTo>
                  <a:lnTo>
                    <a:pt x="18319" y="13809"/>
                  </a:lnTo>
                  <a:lnTo>
                    <a:pt x="17965" y="13789"/>
                  </a:lnTo>
                  <a:lnTo>
                    <a:pt x="17630" y="13730"/>
                  </a:lnTo>
                  <a:lnTo>
                    <a:pt x="17295" y="13671"/>
                  </a:lnTo>
                  <a:lnTo>
                    <a:pt x="16980" y="13573"/>
                  </a:lnTo>
                  <a:lnTo>
                    <a:pt x="16665" y="13474"/>
                  </a:lnTo>
                  <a:lnTo>
                    <a:pt x="16369" y="13356"/>
                  </a:lnTo>
                  <a:lnTo>
                    <a:pt x="16094" y="13199"/>
                  </a:lnTo>
                  <a:lnTo>
                    <a:pt x="0" y="3901"/>
                  </a:lnTo>
                  <a:lnTo>
                    <a:pt x="0" y="5753"/>
                  </a:lnTo>
                  <a:lnTo>
                    <a:pt x="16094" y="15070"/>
                  </a:lnTo>
                  <a:lnTo>
                    <a:pt x="16369" y="15208"/>
                  </a:lnTo>
                  <a:lnTo>
                    <a:pt x="16665" y="15326"/>
                  </a:lnTo>
                  <a:lnTo>
                    <a:pt x="16960" y="15444"/>
                  </a:lnTo>
                  <a:lnTo>
                    <a:pt x="17295" y="15523"/>
                  </a:lnTo>
                  <a:lnTo>
                    <a:pt x="17630" y="15582"/>
                  </a:lnTo>
                  <a:lnTo>
                    <a:pt x="17965" y="15641"/>
                  </a:lnTo>
                  <a:lnTo>
                    <a:pt x="18319" y="15661"/>
                  </a:lnTo>
                  <a:lnTo>
                    <a:pt x="18654" y="15681"/>
                  </a:lnTo>
                  <a:lnTo>
                    <a:pt x="19009" y="15661"/>
                  </a:lnTo>
                  <a:lnTo>
                    <a:pt x="19363" y="15641"/>
                  </a:lnTo>
                  <a:lnTo>
                    <a:pt x="19698" y="15582"/>
                  </a:lnTo>
                  <a:lnTo>
                    <a:pt x="20033" y="15523"/>
                  </a:lnTo>
                  <a:lnTo>
                    <a:pt x="20348" y="15444"/>
                  </a:lnTo>
                  <a:lnTo>
                    <a:pt x="20664" y="15326"/>
                  </a:lnTo>
                  <a:lnTo>
                    <a:pt x="20959" y="15208"/>
                  </a:lnTo>
                  <a:lnTo>
                    <a:pt x="21235" y="15070"/>
                  </a:lnTo>
                  <a:lnTo>
                    <a:pt x="41386" y="3349"/>
                  </a:lnTo>
                  <a:lnTo>
                    <a:pt x="41642" y="3172"/>
                  </a:lnTo>
                  <a:lnTo>
                    <a:pt x="41859" y="3015"/>
                  </a:lnTo>
                  <a:lnTo>
                    <a:pt x="42036" y="2837"/>
                  </a:lnTo>
                  <a:lnTo>
                    <a:pt x="42194" y="2640"/>
                  </a:lnTo>
                  <a:lnTo>
                    <a:pt x="42292" y="2463"/>
                  </a:lnTo>
                  <a:lnTo>
                    <a:pt x="42391" y="2266"/>
                  </a:lnTo>
                  <a:lnTo>
                    <a:pt x="42430" y="2069"/>
                  </a:lnTo>
                  <a:lnTo>
                    <a:pt x="42450" y="1872"/>
                  </a:lnTo>
                  <a:lnTo>
                    <a:pt x="42450"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40"/>
            <p:cNvSpPr/>
            <p:nvPr/>
          </p:nvSpPr>
          <p:spPr>
            <a:xfrm>
              <a:off x="4837225" y="1975500"/>
              <a:ext cx="425525" cy="294500"/>
            </a:xfrm>
            <a:custGeom>
              <a:avLst/>
              <a:gdLst/>
              <a:ahLst/>
              <a:cxnLst/>
              <a:rect l="l" t="t" r="r" b="b"/>
              <a:pathLst>
                <a:path w="17021" h="11780" extrusionOk="0">
                  <a:moveTo>
                    <a:pt x="17020" y="0"/>
                  </a:moveTo>
                  <a:lnTo>
                    <a:pt x="16213" y="60"/>
                  </a:lnTo>
                  <a:lnTo>
                    <a:pt x="14696" y="138"/>
                  </a:lnTo>
                  <a:lnTo>
                    <a:pt x="730" y="9495"/>
                  </a:lnTo>
                  <a:lnTo>
                    <a:pt x="671" y="9456"/>
                  </a:lnTo>
                  <a:lnTo>
                    <a:pt x="592" y="9436"/>
                  </a:lnTo>
                  <a:lnTo>
                    <a:pt x="513" y="9475"/>
                  </a:lnTo>
                  <a:lnTo>
                    <a:pt x="434" y="9515"/>
                  </a:lnTo>
                  <a:lnTo>
                    <a:pt x="395" y="9574"/>
                  </a:lnTo>
                  <a:lnTo>
                    <a:pt x="375" y="9653"/>
                  </a:lnTo>
                  <a:lnTo>
                    <a:pt x="395" y="9712"/>
                  </a:lnTo>
                  <a:lnTo>
                    <a:pt x="415" y="9731"/>
                  </a:lnTo>
                  <a:lnTo>
                    <a:pt x="237" y="9909"/>
                  </a:lnTo>
                  <a:lnTo>
                    <a:pt x="119" y="10086"/>
                  </a:lnTo>
                  <a:lnTo>
                    <a:pt x="40" y="10283"/>
                  </a:lnTo>
                  <a:lnTo>
                    <a:pt x="1" y="10480"/>
                  </a:lnTo>
                  <a:lnTo>
                    <a:pt x="21" y="10697"/>
                  </a:lnTo>
                  <a:lnTo>
                    <a:pt x="40" y="10874"/>
                  </a:lnTo>
                  <a:lnTo>
                    <a:pt x="119" y="11071"/>
                  </a:lnTo>
                  <a:lnTo>
                    <a:pt x="218" y="11248"/>
                  </a:lnTo>
                  <a:lnTo>
                    <a:pt x="336" y="11406"/>
                  </a:lnTo>
                  <a:lnTo>
                    <a:pt x="493" y="11544"/>
                  </a:lnTo>
                  <a:lnTo>
                    <a:pt x="651" y="11642"/>
                  </a:lnTo>
                  <a:lnTo>
                    <a:pt x="828" y="11721"/>
                  </a:lnTo>
                  <a:lnTo>
                    <a:pt x="1025" y="11780"/>
                  </a:lnTo>
                  <a:lnTo>
                    <a:pt x="1242" y="11780"/>
                  </a:lnTo>
                  <a:lnTo>
                    <a:pt x="1459" y="11741"/>
                  </a:lnTo>
                  <a:lnTo>
                    <a:pt x="1675" y="11662"/>
                  </a:lnTo>
                  <a:lnTo>
                    <a:pt x="1675" y="11681"/>
                  </a:lnTo>
                  <a:lnTo>
                    <a:pt x="3921" y="10184"/>
                  </a:lnTo>
                  <a:lnTo>
                    <a:pt x="8826" y="6895"/>
                  </a:lnTo>
                  <a:lnTo>
                    <a:pt x="15976" y="2088"/>
                  </a:lnTo>
                  <a:lnTo>
                    <a:pt x="16666" y="749"/>
                  </a:lnTo>
                  <a:lnTo>
                    <a:pt x="17020" y="0"/>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40"/>
            <p:cNvSpPr/>
            <p:nvPr/>
          </p:nvSpPr>
          <p:spPr>
            <a:xfrm>
              <a:off x="5209525" y="1946450"/>
              <a:ext cx="58150" cy="51725"/>
            </a:xfrm>
            <a:custGeom>
              <a:avLst/>
              <a:gdLst/>
              <a:ahLst/>
              <a:cxnLst/>
              <a:rect l="l" t="t" r="r" b="b"/>
              <a:pathLst>
                <a:path w="2326" h="2069" extrusionOk="0">
                  <a:moveTo>
                    <a:pt x="2325" y="0"/>
                  </a:moveTo>
                  <a:lnTo>
                    <a:pt x="1" y="118"/>
                  </a:lnTo>
                  <a:lnTo>
                    <a:pt x="1281" y="2069"/>
                  </a:lnTo>
                  <a:lnTo>
                    <a:pt x="2325" y="0"/>
                  </a:lnTo>
                  <a:close/>
                </a:path>
              </a:pathLst>
            </a:custGeom>
            <a:solidFill>
              <a:srgbClr val="FEC7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40"/>
            <p:cNvSpPr/>
            <p:nvPr/>
          </p:nvSpPr>
          <p:spPr>
            <a:xfrm>
              <a:off x="5247450" y="1946450"/>
              <a:ext cx="20225" cy="18250"/>
            </a:xfrm>
            <a:custGeom>
              <a:avLst/>
              <a:gdLst/>
              <a:ahLst/>
              <a:cxnLst/>
              <a:rect l="l" t="t" r="r" b="b"/>
              <a:pathLst>
                <a:path w="809" h="730" extrusionOk="0">
                  <a:moveTo>
                    <a:pt x="808" y="0"/>
                  </a:moveTo>
                  <a:lnTo>
                    <a:pt x="1" y="40"/>
                  </a:lnTo>
                  <a:lnTo>
                    <a:pt x="138" y="197"/>
                  </a:lnTo>
                  <a:lnTo>
                    <a:pt x="257" y="355"/>
                  </a:lnTo>
                  <a:lnTo>
                    <a:pt x="355" y="532"/>
                  </a:lnTo>
                  <a:lnTo>
                    <a:pt x="454" y="729"/>
                  </a:lnTo>
                  <a:lnTo>
                    <a:pt x="808" y="0"/>
                  </a:lnTo>
                  <a:close/>
                </a:path>
              </a:pathLst>
            </a:custGeom>
            <a:solidFill>
              <a:srgbClr val="3B3B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40"/>
            <p:cNvSpPr/>
            <p:nvPr/>
          </p:nvSpPr>
          <p:spPr>
            <a:xfrm>
              <a:off x="5247450" y="1946450"/>
              <a:ext cx="20225" cy="1000"/>
            </a:xfrm>
            <a:custGeom>
              <a:avLst/>
              <a:gdLst/>
              <a:ahLst/>
              <a:cxnLst/>
              <a:rect l="l" t="t" r="r" b="b"/>
              <a:pathLst>
                <a:path w="809" h="40" extrusionOk="0">
                  <a:moveTo>
                    <a:pt x="808" y="0"/>
                  </a:moveTo>
                  <a:lnTo>
                    <a:pt x="1" y="40"/>
                  </a:lnTo>
                  <a:lnTo>
                    <a:pt x="808" y="0"/>
                  </a:lnTo>
                  <a:close/>
                </a:path>
              </a:pathLst>
            </a:custGeom>
            <a:solidFill>
              <a:srgbClr val="3C3B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40"/>
            <p:cNvSpPr/>
            <p:nvPr/>
          </p:nvSpPr>
          <p:spPr>
            <a:xfrm>
              <a:off x="5247450" y="1946450"/>
              <a:ext cx="20225" cy="18250"/>
            </a:xfrm>
            <a:custGeom>
              <a:avLst/>
              <a:gdLst/>
              <a:ahLst/>
              <a:cxnLst/>
              <a:rect l="l" t="t" r="r" b="b"/>
              <a:pathLst>
                <a:path w="809" h="730" extrusionOk="0">
                  <a:moveTo>
                    <a:pt x="808" y="0"/>
                  </a:moveTo>
                  <a:lnTo>
                    <a:pt x="1" y="40"/>
                  </a:lnTo>
                  <a:lnTo>
                    <a:pt x="158" y="237"/>
                  </a:lnTo>
                  <a:lnTo>
                    <a:pt x="296" y="434"/>
                  </a:lnTo>
                  <a:lnTo>
                    <a:pt x="454" y="729"/>
                  </a:lnTo>
                  <a:lnTo>
                    <a:pt x="808"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40"/>
            <p:cNvSpPr/>
            <p:nvPr/>
          </p:nvSpPr>
          <p:spPr>
            <a:xfrm>
              <a:off x="4854975" y="1949400"/>
              <a:ext cx="386600" cy="286625"/>
            </a:xfrm>
            <a:custGeom>
              <a:avLst/>
              <a:gdLst/>
              <a:ahLst/>
              <a:cxnLst/>
              <a:rect l="l" t="t" r="r" b="b"/>
              <a:pathLst>
                <a:path w="15464" h="11465" extrusionOk="0">
                  <a:moveTo>
                    <a:pt x="14183" y="0"/>
                  </a:moveTo>
                  <a:lnTo>
                    <a:pt x="0" y="9515"/>
                  </a:lnTo>
                  <a:lnTo>
                    <a:pt x="276" y="9672"/>
                  </a:lnTo>
                  <a:lnTo>
                    <a:pt x="512" y="9850"/>
                  </a:lnTo>
                  <a:lnTo>
                    <a:pt x="729" y="10066"/>
                  </a:lnTo>
                  <a:lnTo>
                    <a:pt x="906" y="10322"/>
                  </a:lnTo>
                  <a:lnTo>
                    <a:pt x="1064" y="10578"/>
                  </a:lnTo>
                  <a:lnTo>
                    <a:pt x="1162" y="10854"/>
                  </a:lnTo>
                  <a:lnTo>
                    <a:pt x="1241" y="11150"/>
                  </a:lnTo>
                  <a:lnTo>
                    <a:pt x="1280" y="11465"/>
                  </a:lnTo>
                  <a:lnTo>
                    <a:pt x="15463" y="1951"/>
                  </a:lnTo>
                  <a:lnTo>
                    <a:pt x="15424" y="1655"/>
                  </a:lnTo>
                  <a:lnTo>
                    <a:pt x="15345" y="1360"/>
                  </a:lnTo>
                  <a:lnTo>
                    <a:pt x="15227" y="1084"/>
                  </a:lnTo>
                  <a:lnTo>
                    <a:pt x="15089" y="808"/>
                  </a:lnTo>
                  <a:lnTo>
                    <a:pt x="14912" y="572"/>
                  </a:lnTo>
                  <a:lnTo>
                    <a:pt x="14695" y="355"/>
                  </a:lnTo>
                  <a:lnTo>
                    <a:pt x="14439" y="158"/>
                  </a:lnTo>
                  <a:lnTo>
                    <a:pt x="14183"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40"/>
            <p:cNvSpPr/>
            <p:nvPr/>
          </p:nvSpPr>
          <p:spPr>
            <a:xfrm>
              <a:off x="4842150" y="2187250"/>
              <a:ext cx="44850" cy="53225"/>
            </a:xfrm>
            <a:custGeom>
              <a:avLst/>
              <a:gdLst/>
              <a:ahLst/>
              <a:cxnLst/>
              <a:rect l="l" t="t" r="r" b="b"/>
              <a:pathLst>
                <a:path w="1794" h="2129" extrusionOk="0">
                  <a:moveTo>
                    <a:pt x="513" y="1"/>
                  </a:moveTo>
                  <a:lnTo>
                    <a:pt x="415" y="60"/>
                  </a:lnTo>
                  <a:lnTo>
                    <a:pt x="336" y="158"/>
                  </a:lnTo>
                  <a:lnTo>
                    <a:pt x="257" y="237"/>
                  </a:lnTo>
                  <a:lnTo>
                    <a:pt x="178" y="336"/>
                  </a:lnTo>
                  <a:lnTo>
                    <a:pt x="119" y="434"/>
                  </a:lnTo>
                  <a:lnTo>
                    <a:pt x="40" y="651"/>
                  </a:lnTo>
                  <a:lnTo>
                    <a:pt x="1" y="848"/>
                  </a:lnTo>
                  <a:lnTo>
                    <a:pt x="1" y="1045"/>
                  </a:lnTo>
                  <a:lnTo>
                    <a:pt x="60" y="1261"/>
                  </a:lnTo>
                  <a:lnTo>
                    <a:pt x="119" y="1439"/>
                  </a:lnTo>
                  <a:lnTo>
                    <a:pt x="237" y="1616"/>
                  </a:lnTo>
                  <a:lnTo>
                    <a:pt x="356" y="1774"/>
                  </a:lnTo>
                  <a:lnTo>
                    <a:pt x="513" y="1911"/>
                  </a:lnTo>
                  <a:lnTo>
                    <a:pt x="690" y="2030"/>
                  </a:lnTo>
                  <a:lnTo>
                    <a:pt x="887" y="2089"/>
                  </a:lnTo>
                  <a:lnTo>
                    <a:pt x="1084" y="2128"/>
                  </a:lnTo>
                  <a:lnTo>
                    <a:pt x="1301" y="2128"/>
                  </a:lnTo>
                  <a:lnTo>
                    <a:pt x="1419" y="2108"/>
                  </a:lnTo>
                  <a:lnTo>
                    <a:pt x="1537" y="2069"/>
                  </a:lnTo>
                  <a:lnTo>
                    <a:pt x="1656" y="2030"/>
                  </a:lnTo>
                  <a:lnTo>
                    <a:pt x="1754" y="1971"/>
                  </a:lnTo>
                  <a:lnTo>
                    <a:pt x="1793" y="1951"/>
                  </a:lnTo>
                  <a:lnTo>
                    <a:pt x="1754" y="1636"/>
                  </a:lnTo>
                  <a:lnTo>
                    <a:pt x="1675" y="1340"/>
                  </a:lnTo>
                  <a:lnTo>
                    <a:pt x="1577" y="1064"/>
                  </a:lnTo>
                  <a:lnTo>
                    <a:pt x="1419" y="808"/>
                  </a:lnTo>
                  <a:lnTo>
                    <a:pt x="1242" y="552"/>
                  </a:lnTo>
                  <a:lnTo>
                    <a:pt x="1025" y="336"/>
                  </a:lnTo>
                  <a:lnTo>
                    <a:pt x="789" y="158"/>
                  </a:lnTo>
                  <a:lnTo>
                    <a:pt x="513" y="1"/>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40"/>
            <p:cNvSpPr/>
            <p:nvPr/>
          </p:nvSpPr>
          <p:spPr>
            <a:xfrm>
              <a:off x="4851525" y="2182325"/>
              <a:ext cx="41375" cy="57150"/>
            </a:xfrm>
            <a:custGeom>
              <a:avLst/>
              <a:gdLst/>
              <a:ahLst/>
              <a:cxnLst/>
              <a:rect l="l" t="t" r="r" b="b"/>
              <a:pathLst>
                <a:path w="1655" h="2286" extrusionOk="0">
                  <a:moveTo>
                    <a:pt x="217" y="1"/>
                  </a:moveTo>
                  <a:lnTo>
                    <a:pt x="138" y="20"/>
                  </a:lnTo>
                  <a:lnTo>
                    <a:pt x="59" y="79"/>
                  </a:lnTo>
                  <a:lnTo>
                    <a:pt x="20" y="119"/>
                  </a:lnTo>
                  <a:lnTo>
                    <a:pt x="0" y="198"/>
                  </a:lnTo>
                  <a:lnTo>
                    <a:pt x="20" y="276"/>
                  </a:lnTo>
                  <a:lnTo>
                    <a:pt x="79" y="316"/>
                  </a:lnTo>
                  <a:lnTo>
                    <a:pt x="315" y="473"/>
                  </a:lnTo>
                  <a:lnTo>
                    <a:pt x="552" y="651"/>
                  </a:lnTo>
                  <a:lnTo>
                    <a:pt x="749" y="848"/>
                  </a:lnTo>
                  <a:lnTo>
                    <a:pt x="926" y="1084"/>
                  </a:lnTo>
                  <a:lnTo>
                    <a:pt x="1064" y="1320"/>
                  </a:lnTo>
                  <a:lnTo>
                    <a:pt x="1162" y="1596"/>
                  </a:lnTo>
                  <a:lnTo>
                    <a:pt x="1241" y="1872"/>
                  </a:lnTo>
                  <a:lnTo>
                    <a:pt x="1281" y="2148"/>
                  </a:lnTo>
                  <a:lnTo>
                    <a:pt x="1300" y="2227"/>
                  </a:lnTo>
                  <a:lnTo>
                    <a:pt x="1359" y="2266"/>
                  </a:lnTo>
                  <a:lnTo>
                    <a:pt x="1438" y="2286"/>
                  </a:lnTo>
                  <a:lnTo>
                    <a:pt x="1497" y="2266"/>
                  </a:lnTo>
                  <a:lnTo>
                    <a:pt x="1576" y="2207"/>
                  </a:lnTo>
                  <a:lnTo>
                    <a:pt x="1635" y="2148"/>
                  </a:lnTo>
                  <a:lnTo>
                    <a:pt x="1655" y="2089"/>
                  </a:lnTo>
                  <a:lnTo>
                    <a:pt x="1615" y="1754"/>
                  </a:lnTo>
                  <a:lnTo>
                    <a:pt x="1517" y="1439"/>
                  </a:lnTo>
                  <a:lnTo>
                    <a:pt x="1399" y="1143"/>
                  </a:lnTo>
                  <a:lnTo>
                    <a:pt x="1241" y="867"/>
                  </a:lnTo>
                  <a:lnTo>
                    <a:pt x="1044" y="611"/>
                  </a:lnTo>
                  <a:lnTo>
                    <a:pt x="828" y="375"/>
                  </a:lnTo>
                  <a:lnTo>
                    <a:pt x="571" y="178"/>
                  </a:lnTo>
                  <a:lnTo>
                    <a:pt x="29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40"/>
            <p:cNvSpPr/>
            <p:nvPr/>
          </p:nvSpPr>
          <p:spPr>
            <a:xfrm>
              <a:off x="5030275" y="1975000"/>
              <a:ext cx="375775" cy="357050"/>
            </a:xfrm>
            <a:custGeom>
              <a:avLst/>
              <a:gdLst/>
              <a:ahLst/>
              <a:cxnLst/>
              <a:rect l="l" t="t" r="r" b="b"/>
              <a:pathLst>
                <a:path w="15031" h="14282" extrusionOk="0">
                  <a:moveTo>
                    <a:pt x="15030" y="1"/>
                  </a:moveTo>
                  <a:lnTo>
                    <a:pt x="14223" y="178"/>
                  </a:lnTo>
                  <a:lnTo>
                    <a:pt x="12745" y="513"/>
                  </a:lnTo>
                  <a:lnTo>
                    <a:pt x="552" y="12095"/>
                  </a:lnTo>
                  <a:lnTo>
                    <a:pt x="473" y="12056"/>
                  </a:lnTo>
                  <a:lnTo>
                    <a:pt x="414" y="12056"/>
                  </a:lnTo>
                  <a:lnTo>
                    <a:pt x="336" y="12095"/>
                  </a:lnTo>
                  <a:lnTo>
                    <a:pt x="276" y="12155"/>
                  </a:lnTo>
                  <a:lnTo>
                    <a:pt x="237" y="12214"/>
                  </a:lnTo>
                  <a:lnTo>
                    <a:pt x="217" y="12292"/>
                  </a:lnTo>
                  <a:lnTo>
                    <a:pt x="257" y="12371"/>
                  </a:lnTo>
                  <a:lnTo>
                    <a:pt x="276" y="12371"/>
                  </a:lnTo>
                  <a:lnTo>
                    <a:pt x="139" y="12568"/>
                  </a:lnTo>
                  <a:lnTo>
                    <a:pt x="60" y="12785"/>
                  </a:lnTo>
                  <a:lnTo>
                    <a:pt x="20" y="12982"/>
                  </a:lnTo>
                  <a:lnTo>
                    <a:pt x="1" y="13179"/>
                  </a:lnTo>
                  <a:lnTo>
                    <a:pt x="40" y="13376"/>
                  </a:lnTo>
                  <a:lnTo>
                    <a:pt x="119" y="13573"/>
                  </a:lnTo>
                  <a:lnTo>
                    <a:pt x="217" y="13750"/>
                  </a:lnTo>
                  <a:lnTo>
                    <a:pt x="336" y="13888"/>
                  </a:lnTo>
                  <a:lnTo>
                    <a:pt x="493" y="14026"/>
                  </a:lnTo>
                  <a:lnTo>
                    <a:pt x="651" y="14144"/>
                  </a:lnTo>
                  <a:lnTo>
                    <a:pt x="828" y="14223"/>
                  </a:lnTo>
                  <a:lnTo>
                    <a:pt x="1025" y="14262"/>
                  </a:lnTo>
                  <a:lnTo>
                    <a:pt x="1222" y="14282"/>
                  </a:lnTo>
                  <a:lnTo>
                    <a:pt x="1439" y="14262"/>
                  </a:lnTo>
                  <a:lnTo>
                    <a:pt x="1636" y="14183"/>
                  </a:lnTo>
                  <a:lnTo>
                    <a:pt x="1852" y="14065"/>
                  </a:lnTo>
                  <a:lnTo>
                    <a:pt x="3802" y="12233"/>
                  </a:lnTo>
                  <a:lnTo>
                    <a:pt x="8097" y="8156"/>
                  </a:lnTo>
                  <a:lnTo>
                    <a:pt x="14341" y="2227"/>
                  </a:lnTo>
                  <a:lnTo>
                    <a:pt x="14794" y="789"/>
                  </a:lnTo>
                  <a:lnTo>
                    <a:pt x="15030"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40"/>
            <p:cNvSpPr/>
            <p:nvPr/>
          </p:nvSpPr>
          <p:spPr>
            <a:xfrm>
              <a:off x="5339050" y="1948900"/>
              <a:ext cx="56650" cy="55675"/>
            </a:xfrm>
            <a:custGeom>
              <a:avLst/>
              <a:gdLst/>
              <a:ahLst/>
              <a:cxnLst/>
              <a:rect l="l" t="t" r="r" b="b"/>
              <a:pathLst>
                <a:path w="2266" h="2227" extrusionOk="0">
                  <a:moveTo>
                    <a:pt x="2266" y="1"/>
                  </a:moveTo>
                  <a:lnTo>
                    <a:pt x="0" y="533"/>
                  </a:lnTo>
                  <a:lnTo>
                    <a:pt x="1596" y="2227"/>
                  </a:lnTo>
                  <a:lnTo>
                    <a:pt x="2266" y="1"/>
                  </a:lnTo>
                  <a:close/>
                </a:path>
              </a:pathLst>
            </a:custGeom>
            <a:solidFill>
              <a:srgbClr val="FEC7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40"/>
            <p:cNvSpPr/>
            <p:nvPr/>
          </p:nvSpPr>
          <p:spPr>
            <a:xfrm>
              <a:off x="5375975" y="1948900"/>
              <a:ext cx="19725" cy="19725"/>
            </a:xfrm>
            <a:custGeom>
              <a:avLst/>
              <a:gdLst/>
              <a:ahLst/>
              <a:cxnLst/>
              <a:rect l="l" t="t" r="r" b="b"/>
              <a:pathLst>
                <a:path w="789" h="789" extrusionOk="0">
                  <a:moveTo>
                    <a:pt x="789" y="1"/>
                  </a:moveTo>
                  <a:lnTo>
                    <a:pt x="1" y="178"/>
                  </a:lnTo>
                  <a:lnTo>
                    <a:pt x="158" y="316"/>
                  </a:lnTo>
                  <a:lnTo>
                    <a:pt x="296" y="454"/>
                  </a:lnTo>
                  <a:lnTo>
                    <a:pt x="434" y="611"/>
                  </a:lnTo>
                  <a:lnTo>
                    <a:pt x="552" y="789"/>
                  </a:lnTo>
                  <a:lnTo>
                    <a:pt x="789" y="1"/>
                  </a:lnTo>
                  <a:close/>
                </a:path>
              </a:pathLst>
            </a:custGeom>
            <a:solidFill>
              <a:srgbClr val="3B3B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40"/>
            <p:cNvSpPr/>
            <p:nvPr/>
          </p:nvSpPr>
          <p:spPr>
            <a:xfrm>
              <a:off x="5375975" y="1948900"/>
              <a:ext cx="19725" cy="4475"/>
            </a:xfrm>
            <a:custGeom>
              <a:avLst/>
              <a:gdLst/>
              <a:ahLst/>
              <a:cxnLst/>
              <a:rect l="l" t="t" r="r" b="b"/>
              <a:pathLst>
                <a:path w="789" h="179" extrusionOk="0">
                  <a:moveTo>
                    <a:pt x="789" y="1"/>
                  </a:moveTo>
                  <a:lnTo>
                    <a:pt x="1" y="178"/>
                  </a:lnTo>
                  <a:lnTo>
                    <a:pt x="789" y="1"/>
                  </a:lnTo>
                  <a:close/>
                </a:path>
              </a:pathLst>
            </a:custGeom>
            <a:solidFill>
              <a:srgbClr val="3C3B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40"/>
            <p:cNvSpPr/>
            <p:nvPr/>
          </p:nvSpPr>
          <p:spPr>
            <a:xfrm>
              <a:off x="5375975" y="1948900"/>
              <a:ext cx="19725" cy="19725"/>
            </a:xfrm>
            <a:custGeom>
              <a:avLst/>
              <a:gdLst/>
              <a:ahLst/>
              <a:cxnLst/>
              <a:rect l="l" t="t" r="r" b="b"/>
              <a:pathLst>
                <a:path w="789" h="789" extrusionOk="0">
                  <a:moveTo>
                    <a:pt x="789" y="1"/>
                  </a:moveTo>
                  <a:lnTo>
                    <a:pt x="1" y="178"/>
                  </a:lnTo>
                  <a:lnTo>
                    <a:pt x="198" y="355"/>
                  </a:lnTo>
                  <a:lnTo>
                    <a:pt x="375" y="533"/>
                  </a:lnTo>
                  <a:lnTo>
                    <a:pt x="552" y="789"/>
                  </a:lnTo>
                  <a:lnTo>
                    <a:pt x="789"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40"/>
            <p:cNvSpPr/>
            <p:nvPr/>
          </p:nvSpPr>
          <p:spPr>
            <a:xfrm>
              <a:off x="5030275" y="1962200"/>
              <a:ext cx="348675" cy="336875"/>
            </a:xfrm>
            <a:custGeom>
              <a:avLst/>
              <a:gdLst/>
              <a:ahLst/>
              <a:cxnLst/>
              <a:rect l="l" t="t" r="r" b="b"/>
              <a:pathLst>
                <a:path w="13947" h="13475" extrusionOk="0">
                  <a:moveTo>
                    <a:pt x="12351" y="1"/>
                  </a:moveTo>
                  <a:lnTo>
                    <a:pt x="1" y="11780"/>
                  </a:lnTo>
                  <a:lnTo>
                    <a:pt x="276" y="11879"/>
                  </a:lnTo>
                  <a:lnTo>
                    <a:pt x="552" y="12036"/>
                  </a:lnTo>
                  <a:lnTo>
                    <a:pt x="808" y="12213"/>
                  </a:lnTo>
                  <a:lnTo>
                    <a:pt x="1025" y="12410"/>
                  </a:lnTo>
                  <a:lnTo>
                    <a:pt x="1202" y="12647"/>
                  </a:lnTo>
                  <a:lnTo>
                    <a:pt x="1380" y="12903"/>
                  </a:lnTo>
                  <a:lnTo>
                    <a:pt x="1498" y="13179"/>
                  </a:lnTo>
                  <a:lnTo>
                    <a:pt x="1596" y="13474"/>
                  </a:lnTo>
                  <a:lnTo>
                    <a:pt x="13947" y="1695"/>
                  </a:lnTo>
                  <a:lnTo>
                    <a:pt x="13849" y="1399"/>
                  </a:lnTo>
                  <a:lnTo>
                    <a:pt x="13730" y="1123"/>
                  </a:lnTo>
                  <a:lnTo>
                    <a:pt x="13573" y="867"/>
                  </a:lnTo>
                  <a:lnTo>
                    <a:pt x="13376" y="631"/>
                  </a:lnTo>
                  <a:lnTo>
                    <a:pt x="13159" y="434"/>
                  </a:lnTo>
                  <a:lnTo>
                    <a:pt x="12903" y="257"/>
                  </a:lnTo>
                  <a:lnTo>
                    <a:pt x="12647" y="99"/>
                  </a:lnTo>
                  <a:lnTo>
                    <a:pt x="12351"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40"/>
            <p:cNvSpPr/>
            <p:nvPr/>
          </p:nvSpPr>
          <p:spPr>
            <a:xfrm>
              <a:off x="5021425" y="2256700"/>
              <a:ext cx="48775" cy="50250"/>
            </a:xfrm>
            <a:custGeom>
              <a:avLst/>
              <a:gdLst/>
              <a:ahLst/>
              <a:cxnLst/>
              <a:rect l="l" t="t" r="r" b="b"/>
              <a:pathLst>
                <a:path w="1951" h="2010" extrusionOk="0">
                  <a:moveTo>
                    <a:pt x="355" y="0"/>
                  </a:moveTo>
                  <a:lnTo>
                    <a:pt x="276" y="79"/>
                  </a:lnTo>
                  <a:lnTo>
                    <a:pt x="197" y="177"/>
                  </a:lnTo>
                  <a:lnTo>
                    <a:pt x="118" y="296"/>
                  </a:lnTo>
                  <a:lnTo>
                    <a:pt x="79" y="394"/>
                  </a:lnTo>
                  <a:lnTo>
                    <a:pt x="39" y="493"/>
                  </a:lnTo>
                  <a:lnTo>
                    <a:pt x="0" y="709"/>
                  </a:lnTo>
                  <a:lnTo>
                    <a:pt x="0" y="926"/>
                  </a:lnTo>
                  <a:lnTo>
                    <a:pt x="20" y="1123"/>
                  </a:lnTo>
                  <a:lnTo>
                    <a:pt x="99" y="1320"/>
                  </a:lnTo>
                  <a:lnTo>
                    <a:pt x="217" y="1497"/>
                  </a:lnTo>
                  <a:lnTo>
                    <a:pt x="335" y="1655"/>
                  </a:lnTo>
                  <a:lnTo>
                    <a:pt x="493" y="1773"/>
                  </a:lnTo>
                  <a:lnTo>
                    <a:pt x="670" y="1891"/>
                  </a:lnTo>
                  <a:lnTo>
                    <a:pt x="867" y="1970"/>
                  </a:lnTo>
                  <a:lnTo>
                    <a:pt x="1064" y="2009"/>
                  </a:lnTo>
                  <a:lnTo>
                    <a:pt x="1280" y="2009"/>
                  </a:lnTo>
                  <a:lnTo>
                    <a:pt x="1497" y="1950"/>
                  </a:lnTo>
                  <a:lnTo>
                    <a:pt x="1596" y="1911"/>
                  </a:lnTo>
                  <a:lnTo>
                    <a:pt x="1694" y="1871"/>
                  </a:lnTo>
                  <a:lnTo>
                    <a:pt x="1812" y="1812"/>
                  </a:lnTo>
                  <a:lnTo>
                    <a:pt x="1911" y="1734"/>
                  </a:lnTo>
                  <a:lnTo>
                    <a:pt x="1950" y="1694"/>
                  </a:lnTo>
                  <a:lnTo>
                    <a:pt x="1852" y="1399"/>
                  </a:lnTo>
                  <a:lnTo>
                    <a:pt x="1734" y="1123"/>
                  </a:lnTo>
                  <a:lnTo>
                    <a:pt x="1556" y="867"/>
                  </a:lnTo>
                  <a:lnTo>
                    <a:pt x="1379" y="630"/>
                  </a:lnTo>
                  <a:lnTo>
                    <a:pt x="1162" y="433"/>
                  </a:lnTo>
                  <a:lnTo>
                    <a:pt x="906" y="256"/>
                  </a:lnTo>
                  <a:lnTo>
                    <a:pt x="630" y="99"/>
                  </a:lnTo>
                  <a:lnTo>
                    <a:pt x="355" y="0"/>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40"/>
            <p:cNvSpPr/>
            <p:nvPr/>
          </p:nvSpPr>
          <p:spPr>
            <a:xfrm>
              <a:off x="5026350" y="2251275"/>
              <a:ext cx="48775" cy="51250"/>
            </a:xfrm>
            <a:custGeom>
              <a:avLst/>
              <a:gdLst/>
              <a:ahLst/>
              <a:cxnLst/>
              <a:rect l="l" t="t" r="r" b="b"/>
              <a:pathLst>
                <a:path w="1951" h="2050" extrusionOk="0">
                  <a:moveTo>
                    <a:pt x="197" y="0"/>
                  </a:moveTo>
                  <a:lnTo>
                    <a:pt x="118" y="40"/>
                  </a:lnTo>
                  <a:lnTo>
                    <a:pt x="59" y="99"/>
                  </a:lnTo>
                  <a:lnTo>
                    <a:pt x="20" y="158"/>
                  </a:lnTo>
                  <a:lnTo>
                    <a:pt x="0" y="237"/>
                  </a:lnTo>
                  <a:lnTo>
                    <a:pt x="39" y="316"/>
                  </a:lnTo>
                  <a:lnTo>
                    <a:pt x="99" y="355"/>
                  </a:lnTo>
                  <a:lnTo>
                    <a:pt x="374" y="454"/>
                  </a:lnTo>
                  <a:lnTo>
                    <a:pt x="630" y="591"/>
                  </a:lnTo>
                  <a:lnTo>
                    <a:pt x="867" y="749"/>
                  </a:lnTo>
                  <a:lnTo>
                    <a:pt x="1064" y="946"/>
                  </a:lnTo>
                  <a:lnTo>
                    <a:pt x="1261" y="1163"/>
                  </a:lnTo>
                  <a:lnTo>
                    <a:pt x="1399" y="1419"/>
                  </a:lnTo>
                  <a:lnTo>
                    <a:pt x="1517" y="1675"/>
                  </a:lnTo>
                  <a:lnTo>
                    <a:pt x="1596" y="1951"/>
                  </a:lnTo>
                  <a:lnTo>
                    <a:pt x="1635" y="2010"/>
                  </a:lnTo>
                  <a:lnTo>
                    <a:pt x="1694" y="2049"/>
                  </a:lnTo>
                  <a:lnTo>
                    <a:pt x="1773" y="2049"/>
                  </a:lnTo>
                  <a:lnTo>
                    <a:pt x="1852" y="2029"/>
                  </a:lnTo>
                  <a:lnTo>
                    <a:pt x="1911" y="1951"/>
                  </a:lnTo>
                  <a:lnTo>
                    <a:pt x="1950" y="1891"/>
                  </a:lnTo>
                  <a:lnTo>
                    <a:pt x="1950" y="1813"/>
                  </a:lnTo>
                  <a:lnTo>
                    <a:pt x="1871" y="1498"/>
                  </a:lnTo>
                  <a:lnTo>
                    <a:pt x="1734" y="1202"/>
                  </a:lnTo>
                  <a:lnTo>
                    <a:pt x="1556" y="926"/>
                  </a:lnTo>
                  <a:lnTo>
                    <a:pt x="1359" y="690"/>
                  </a:lnTo>
                  <a:lnTo>
                    <a:pt x="1123" y="454"/>
                  </a:lnTo>
                  <a:lnTo>
                    <a:pt x="847" y="276"/>
                  </a:lnTo>
                  <a:lnTo>
                    <a:pt x="571" y="119"/>
                  </a:lnTo>
                  <a:lnTo>
                    <a:pt x="25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Google Shape;2505;p41">
            <a:extLst>
              <a:ext uri="{FF2B5EF4-FFF2-40B4-BE49-F238E27FC236}">
                <a16:creationId xmlns:a16="http://schemas.microsoft.com/office/drawing/2014/main" id="{1272052D-053F-8956-2658-128FBABD7677}"/>
              </a:ext>
            </a:extLst>
          </p:cNvPr>
          <p:cNvSpPr txBox="1">
            <a:spLocks noGrp="1"/>
          </p:cNvSpPr>
          <p:nvPr>
            <p:ph type="title"/>
          </p:nvPr>
        </p:nvSpPr>
        <p:spPr>
          <a:xfrm>
            <a:off x="2813532" y="934464"/>
            <a:ext cx="3895167" cy="427439"/>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000" dirty="0" err="1"/>
              <a:t>Lực</a:t>
            </a:r>
            <a:r>
              <a:rPr lang="en-US" sz="2000" dirty="0"/>
              <a:t> </a:t>
            </a:r>
            <a:r>
              <a:rPr lang="en-US" sz="2000" dirty="0" err="1"/>
              <a:t>Có</a:t>
            </a:r>
            <a:r>
              <a:rPr lang="en-US" sz="2000" dirty="0"/>
              <a:t> </a:t>
            </a:r>
            <a:r>
              <a:rPr lang="en-US" sz="2000" dirty="0" err="1"/>
              <a:t>Thể</a:t>
            </a:r>
            <a:r>
              <a:rPr lang="en-US" sz="2000" dirty="0"/>
              <a:t> </a:t>
            </a:r>
            <a:r>
              <a:rPr lang="en-US" sz="2000" dirty="0" err="1"/>
              <a:t>Làm</a:t>
            </a:r>
            <a:r>
              <a:rPr lang="en-US" sz="2000" dirty="0"/>
              <a:t> Quay </a:t>
            </a:r>
            <a:r>
              <a:rPr lang="en-US" sz="2000" dirty="0" err="1"/>
              <a:t>Vật</a:t>
            </a:r>
            <a:endParaRPr sz="2000" dirty="0"/>
          </a:p>
        </p:txBody>
      </p:sp>
      <p:sp>
        <p:nvSpPr>
          <p:cNvPr id="8" name="Google Shape;2507;p41">
            <a:extLst>
              <a:ext uri="{FF2B5EF4-FFF2-40B4-BE49-F238E27FC236}">
                <a16:creationId xmlns:a16="http://schemas.microsoft.com/office/drawing/2014/main" id="{9467E896-706D-B81D-14D7-C98E063F94A9}"/>
              </a:ext>
            </a:extLst>
          </p:cNvPr>
          <p:cNvSpPr/>
          <p:nvPr/>
        </p:nvSpPr>
        <p:spPr>
          <a:xfrm>
            <a:off x="2249148" y="947491"/>
            <a:ext cx="565796" cy="427440"/>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9" name="Google Shape;2508;p41">
            <a:extLst>
              <a:ext uri="{FF2B5EF4-FFF2-40B4-BE49-F238E27FC236}">
                <a16:creationId xmlns:a16="http://schemas.microsoft.com/office/drawing/2014/main" id="{713EDC53-AC4B-8EF2-902B-95897348572C}"/>
              </a:ext>
            </a:extLst>
          </p:cNvPr>
          <p:cNvSpPr txBox="1">
            <a:spLocks/>
          </p:cNvSpPr>
          <p:nvPr/>
        </p:nvSpPr>
        <p:spPr>
          <a:xfrm>
            <a:off x="2249921" y="948121"/>
            <a:ext cx="563611" cy="42578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7 IcielCadena" panose="02000503000000020004" pitchFamily="2" charset="-93"/>
                <a:ea typeface="#9Slide07 IcielCadena" panose="02000503000000020004" pitchFamily="2" charset="-93"/>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400" dirty="0">
                <a:solidFill>
                  <a:srgbClr val="CDDFFB"/>
                </a:solidFill>
                <a:latin typeface="Roboto Black" panose="02000000000000000000" pitchFamily="2" charset="0"/>
                <a:ea typeface="Roboto Black" panose="02000000000000000000" pitchFamily="2" charset="0"/>
              </a:rPr>
              <a:t>01</a:t>
            </a:r>
          </a:p>
        </p:txBody>
      </p:sp>
      <p:sp>
        <p:nvSpPr>
          <p:cNvPr id="10" name="Google Shape;2299;p37">
            <a:extLst>
              <a:ext uri="{FF2B5EF4-FFF2-40B4-BE49-F238E27FC236}">
                <a16:creationId xmlns:a16="http://schemas.microsoft.com/office/drawing/2014/main" id="{D7764EE0-FD3F-F9D3-8A1D-DA385DC84BD5}"/>
              </a:ext>
            </a:extLst>
          </p:cNvPr>
          <p:cNvSpPr txBox="1">
            <a:spLocks/>
          </p:cNvSpPr>
          <p:nvPr/>
        </p:nvSpPr>
        <p:spPr>
          <a:xfrm>
            <a:off x="2719577" y="1401914"/>
            <a:ext cx="5762073" cy="77105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rgbClr val="434343"/>
              </a:buClr>
              <a:buSzPts val="1600"/>
              <a:buFont typeface="Assistant"/>
              <a:buAutoNum type="arabicPeriod"/>
              <a:defRPr sz="1300" b="0" i="0" u="none" strike="noStrike" cap="none">
                <a:solidFill>
                  <a:srgbClr val="434343"/>
                </a:solidFill>
                <a:latin typeface="Assistant"/>
                <a:ea typeface="Assistant"/>
                <a:cs typeface="Assistant"/>
                <a:sym typeface="Assistant"/>
              </a:defRPr>
            </a:lvl1pPr>
            <a:lvl2pPr marL="914400" marR="0" lvl="1" indent="-330200" algn="l" rtl="0">
              <a:lnSpc>
                <a:spcPct val="100000"/>
              </a:lnSpc>
              <a:spcBef>
                <a:spcPts val="0"/>
              </a:spcBef>
              <a:spcAft>
                <a:spcPts val="0"/>
              </a:spcAft>
              <a:buClr>
                <a:srgbClr val="434343"/>
              </a:buClr>
              <a:buSzPts val="1600"/>
              <a:buFont typeface="Roboto Condensed Light"/>
              <a:buAutoNum type="alphaLcPeriod"/>
              <a:defRPr sz="1600" b="0" i="0" u="none" strike="noStrike" cap="none">
                <a:solidFill>
                  <a:srgbClr val="434343"/>
                </a:solidFill>
                <a:latin typeface="Assistant"/>
                <a:ea typeface="Assistant"/>
                <a:cs typeface="Assistant"/>
                <a:sym typeface="Assistant"/>
              </a:defRPr>
            </a:lvl2pPr>
            <a:lvl3pPr marL="1371600" marR="0" lvl="2" indent="-330200" algn="l" rtl="0">
              <a:lnSpc>
                <a:spcPct val="100000"/>
              </a:lnSpc>
              <a:spcBef>
                <a:spcPts val="0"/>
              </a:spcBef>
              <a:spcAft>
                <a:spcPts val="0"/>
              </a:spcAft>
              <a:buClr>
                <a:srgbClr val="434343"/>
              </a:buClr>
              <a:buSzPts val="1600"/>
              <a:buFont typeface="Roboto Condensed Light"/>
              <a:buAutoNum type="romanLcPeriod"/>
              <a:defRPr sz="1600" b="0" i="0" u="none" strike="noStrike" cap="none">
                <a:solidFill>
                  <a:srgbClr val="434343"/>
                </a:solidFill>
                <a:latin typeface="Assistant"/>
                <a:ea typeface="Assistant"/>
                <a:cs typeface="Assistant"/>
                <a:sym typeface="Assistant"/>
              </a:defRPr>
            </a:lvl3pPr>
            <a:lvl4pPr marL="1828800" marR="0" lvl="3" indent="-330200" algn="l" rtl="0">
              <a:lnSpc>
                <a:spcPct val="100000"/>
              </a:lnSpc>
              <a:spcBef>
                <a:spcPts val="0"/>
              </a:spcBef>
              <a:spcAft>
                <a:spcPts val="0"/>
              </a:spcAft>
              <a:buClr>
                <a:srgbClr val="434343"/>
              </a:buClr>
              <a:buSzPts val="1600"/>
              <a:buFont typeface="Roboto Condensed Light"/>
              <a:buAutoNum type="arabicPeriod"/>
              <a:defRPr sz="1600" b="0" i="0" u="none" strike="noStrike" cap="none">
                <a:solidFill>
                  <a:srgbClr val="434343"/>
                </a:solidFill>
                <a:latin typeface="Assistant"/>
                <a:ea typeface="Assistant"/>
                <a:cs typeface="Assistant"/>
                <a:sym typeface="Assistant"/>
              </a:defRPr>
            </a:lvl4pPr>
            <a:lvl5pPr marL="2286000" marR="0" lvl="4" indent="-330200" algn="l" rtl="0">
              <a:lnSpc>
                <a:spcPct val="100000"/>
              </a:lnSpc>
              <a:spcBef>
                <a:spcPts val="0"/>
              </a:spcBef>
              <a:spcAft>
                <a:spcPts val="0"/>
              </a:spcAft>
              <a:buClr>
                <a:srgbClr val="434343"/>
              </a:buClr>
              <a:buSzPts val="1600"/>
              <a:buFont typeface="Roboto Condensed Light"/>
              <a:buAutoNum type="alphaLcPeriod"/>
              <a:defRPr sz="1600" b="0" i="0" u="none" strike="noStrike" cap="none">
                <a:solidFill>
                  <a:srgbClr val="434343"/>
                </a:solidFill>
                <a:latin typeface="Assistant"/>
                <a:ea typeface="Assistant"/>
                <a:cs typeface="Assistant"/>
                <a:sym typeface="Assistant"/>
              </a:defRPr>
            </a:lvl5pPr>
            <a:lvl6pPr marL="2743200" marR="0" lvl="5" indent="-330200" algn="l" rtl="0">
              <a:lnSpc>
                <a:spcPct val="100000"/>
              </a:lnSpc>
              <a:spcBef>
                <a:spcPts val="0"/>
              </a:spcBef>
              <a:spcAft>
                <a:spcPts val="0"/>
              </a:spcAft>
              <a:buClr>
                <a:srgbClr val="434343"/>
              </a:buClr>
              <a:buSzPts val="1600"/>
              <a:buFont typeface="Roboto Condensed Light"/>
              <a:buAutoNum type="romanLcPeriod"/>
              <a:defRPr sz="1600" b="0" i="0" u="none" strike="noStrike" cap="none">
                <a:solidFill>
                  <a:srgbClr val="434343"/>
                </a:solidFill>
                <a:latin typeface="Assistant"/>
                <a:ea typeface="Assistant"/>
                <a:cs typeface="Assistant"/>
                <a:sym typeface="Assistant"/>
              </a:defRPr>
            </a:lvl6pPr>
            <a:lvl7pPr marL="3200400" marR="0" lvl="6" indent="-330200" algn="l" rtl="0">
              <a:lnSpc>
                <a:spcPct val="100000"/>
              </a:lnSpc>
              <a:spcBef>
                <a:spcPts val="0"/>
              </a:spcBef>
              <a:spcAft>
                <a:spcPts val="0"/>
              </a:spcAft>
              <a:buClr>
                <a:srgbClr val="434343"/>
              </a:buClr>
              <a:buSzPts val="1600"/>
              <a:buFont typeface="Roboto Condensed Light"/>
              <a:buAutoNum type="arabicPeriod"/>
              <a:defRPr sz="1600" b="0" i="0" u="none" strike="noStrike" cap="none">
                <a:solidFill>
                  <a:srgbClr val="434343"/>
                </a:solidFill>
                <a:latin typeface="Assistant"/>
                <a:ea typeface="Assistant"/>
                <a:cs typeface="Assistant"/>
                <a:sym typeface="Assistant"/>
              </a:defRPr>
            </a:lvl7pPr>
            <a:lvl8pPr marL="3657600" marR="0" lvl="7" indent="-330200" algn="l" rtl="0">
              <a:lnSpc>
                <a:spcPct val="100000"/>
              </a:lnSpc>
              <a:spcBef>
                <a:spcPts val="0"/>
              </a:spcBef>
              <a:spcAft>
                <a:spcPts val="0"/>
              </a:spcAft>
              <a:buClr>
                <a:srgbClr val="434343"/>
              </a:buClr>
              <a:buSzPts val="1600"/>
              <a:buFont typeface="Roboto Condensed Light"/>
              <a:buAutoNum type="alphaLcPeriod"/>
              <a:defRPr sz="1600" b="0" i="0" u="none" strike="noStrike" cap="none">
                <a:solidFill>
                  <a:srgbClr val="434343"/>
                </a:solidFill>
                <a:latin typeface="Assistant"/>
                <a:ea typeface="Assistant"/>
                <a:cs typeface="Assistant"/>
                <a:sym typeface="Assistant"/>
              </a:defRPr>
            </a:lvl8pPr>
            <a:lvl9pPr marL="4114800" marR="0" lvl="8" indent="-330200" algn="l" rtl="0">
              <a:lnSpc>
                <a:spcPct val="100000"/>
              </a:lnSpc>
              <a:spcBef>
                <a:spcPts val="0"/>
              </a:spcBef>
              <a:spcAft>
                <a:spcPts val="0"/>
              </a:spcAft>
              <a:buClr>
                <a:srgbClr val="434343"/>
              </a:buClr>
              <a:buSzPts val="1600"/>
              <a:buFont typeface="Roboto Condensed Light"/>
              <a:buAutoNum type="romanLcPeriod"/>
              <a:defRPr sz="1600" b="0" i="0" u="none" strike="noStrike" cap="none">
                <a:solidFill>
                  <a:srgbClr val="434343"/>
                </a:solidFill>
                <a:latin typeface="Assistant"/>
                <a:ea typeface="Assistant"/>
                <a:cs typeface="Assistant"/>
                <a:sym typeface="Assistant"/>
              </a:defRPr>
            </a:lvl9pPr>
          </a:lstStyle>
          <a:p>
            <a:pPr marL="0" indent="0">
              <a:lnSpc>
                <a:spcPct val="120000"/>
              </a:lnSpc>
              <a:buFont typeface="Assistant"/>
              <a:buNone/>
            </a:pPr>
            <a:r>
              <a:rPr lang="en-US" sz="2000" dirty="0">
                <a:solidFill>
                  <a:schemeClr val="tx2">
                    <a:lumMod val="50000"/>
                  </a:schemeClr>
                </a:solidFill>
                <a:latin typeface="Roboto" panose="02000000000000000000" pitchFamily="2" charset="0"/>
                <a:cs typeface="#9Slide03 Arima Madurai Black" panose="00000A00000000000000" pitchFamily="2" charset="-93"/>
              </a:rPr>
              <a:t>Khi </a:t>
            </a:r>
            <a:r>
              <a:rPr lang="en-US" sz="2000" dirty="0" err="1">
                <a:solidFill>
                  <a:schemeClr val="tx2">
                    <a:lumMod val="50000"/>
                  </a:schemeClr>
                </a:solidFill>
                <a:latin typeface="Roboto" panose="02000000000000000000" pitchFamily="2" charset="0"/>
                <a:cs typeface="#9Slide03 Arima Madurai Black" panose="00000A00000000000000" pitchFamily="2" charset="-93"/>
              </a:rPr>
              <a:t>lực</a:t>
            </a:r>
            <a:r>
              <a:rPr lang="en-US" sz="2000" dirty="0">
                <a:solidFill>
                  <a:schemeClr val="tx2">
                    <a:lumMod val="50000"/>
                  </a:schemeClr>
                </a:solidFill>
                <a:latin typeface="Roboto" panose="02000000000000000000" pitchFamily="2" charset="0"/>
                <a:cs typeface="#9Slide03 Arima Madurai Black" panose="00000A00000000000000" pitchFamily="2" charset="-93"/>
              </a:rPr>
              <a:t> </a:t>
            </a:r>
            <a:r>
              <a:rPr lang="en-US" sz="2000" dirty="0" err="1">
                <a:solidFill>
                  <a:schemeClr val="tx2">
                    <a:lumMod val="50000"/>
                  </a:schemeClr>
                </a:solidFill>
                <a:latin typeface="Roboto" panose="02000000000000000000" pitchFamily="2" charset="0"/>
                <a:cs typeface="#9Slide03 Arima Madurai Black" panose="00000A00000000000000" pitchFamily="2" charset="-93"/>
              </a:rPr>
              <a:t>tác</a:t>
            </a:r>
            <a:r>
              <a:rPr lang="en-US" sz="2000" dirty="0">
                <a:solidFill>
                  <a:schemeClr val="tx2">
                    <a:lumMod val="50000"/>
                  </a:schemeClr>
                </a:solidFill>
                <a:latin typeface="Roboto" panose="02000000000000000000" pitchFamily="2" charset="0"/>
                <a:cs typeface="#9Slide03 Arima Madurai Black" panose="00000A00000000000000" pitchFamily="2" charset="-93"/>
              </a:rPr>
              <a:t> </a:t>
            </a:r>
            <a:r>
              <a:rPr lang="en-US" sz="2000" dirty="0" err="1">
                <a:solidFill>
                  <a:schemeClr val="tx2">
                    <a:lumMod val="50000"/>
                  </a:schemeClr>
                </a:solidFill>
                <a:latin typeface="Roboto" panose="02000000000000000000" pitchFamily="2" charset="0"/>
                <a:cs typeface="#9Slide03 Arima Madurai Black" panose="00000A00000000000000" pitchFamily="2" charset="-93"/>
              </a:rPr>
              <a:t>dụng</a:t>
            </a:r>
            <a:r>
              <a:rPr lang="en-US" sz="2000" dirty="0">
                <a:solidFill>
                  <a:schemeClr val="tx2">
                    <a:lumMod val="50000"/>
                  </a:schemeClr>
                </a:solidFill>
                <a:latin typeface="Roboto" panose="02000000000000000000" pitchFamily="2" charset="0"/>
                <a:cs typeface="#9Slide03 Arima Madurai Black" panose="00000A00000000000000" pitchFamily="2" charset="-93"/>
              </a:rPr>
              <a:t> </a:t>
            </a:r>
            <a:r>
              <a:rPr lang="en-US" sz="2000" dirty="0" err="1">
                <a:solidFill>
                  <a:schemeClr val="tx2">
                    <a:lumMod val="50000"/>
                  </a:schemeClr>
                </a:solidFill>
                <a:latin typeface="Roboto" panose="02000000000000000000" pitchFamily="2" charset="0"/>
                <a:cs typeface="#9Slide03 Arima Madurai Black" panose="00000A00000000000000" pitchFamily="2" charset="-93"/>
              </a:rPr>
              <a:t>vào</a:t>
            </a:r>
            <a:r>
              <a:rPr lang="en-US" sz="2000" dirty="0">
                <a:solidFill>
                  <a:schemeClr val="tx2">
                    <a:lumMod val="50000"/>
                  </a:schemeClr>
                </a:solidFill>
                <a:latin typeface="Roboto" panose="02000000000000000000" pitchFamily="2" charset="0"/>
                <a:cs typeface="#9Slide03 Arima Madurai Black" panose="00000A00000000000000" pitchFamily="2" charset="-93"/>
              </a:rPr>
              <a:t> </a:t>
            </a:r>
            <a:r>
              <a:rPr lang="en-US" sz="2000" dirty="0" err="1">
                <a:solidFill>
                  <a:schemeClr val="tx2">
                    <a:lumMod val="50000"/>
                  </a:schemeClr>
                </a:solidFill>
                <a:latin typeface="Roboto" panose="02000000000000000000" pitchFamily="2" charset="0"/>
                <a:cs typeface="#9Slide03 Arima Madurai Black" panose="00000A00000000000000" pitchFamily="2" charset="-93"/>
              </a:rPr>
              <a:t>vật</a:t>
            </a:r>
            <a:r>
              <a:rPr lang="en-US" sz="2000" dirty="0">
                <a:solidFill>
                  <a:schemeClr val="tx2">
                    <a:lumMod val="50000"/>
                  </a:schemeClr>
                </a:solidFill>
                <a:latin typeface="Roboto" panose="02000000000000000000" pitchFamily="2" charset="0"/>
                <a:cs typeface="#9Slide03 Arima Madurai Black" panose="00000A00000000000000" pitchFamily="2" charset="-93"/>
              </a:rPr>
              <a:t> </a:t>
            </a:r>
            <a:r>
              <a:rPr lang="en-US" sz="2000" dirty="0" err="1">
                <a:solidFill>
                  <a:schemeClr val="tx2">
                    <a:lumMod val="50000"/>
                  </a:schemeClr>
                </a:solidFill>
                <a:latin typeface="Roboto" panose="02000000000000000000" pitchFamily="2" charset="0"/>
                <a:cs typeface="#9Slide03 Arima Madurai Black" panose="00000A00000000000000" pitchFamily="2" charset="-93"/>
              </a:rPr>
              <a:t>có</a:t>
            </a:r>
            <a:r>
              <a:rPr lang="en-US" sz="2000" dirty="0">
                <a:solidFill>
                  <a:schemeClr val="tx2">
                    <a:lumMod val="50000"/>
                  </a:schemeClr>
                </a:solidFill>
                <a:latin typeface="Roboto" panose="02000000000000000000" pitchFamily="2" charset="0"/>
                <a:cs typeface="#9Slide03 Arima Madurai Black" panose="00000A00000000000000" pitchFamily="2" charset="-93"/>
              </a:rPr>
              <a:t> </a:t>
            </a:r>
            <a:r>
              <a:rPr lang="en-US" sz="2000" dirty="0" err="1">
                <a:solidFill>
                  <a:schemeClr val="tx2">
                    <a:lumMod val="50000"/>
                  </a:schemeClr>
                </a:solidFill>
                <a:latin typeface="Roboto" panose="02000000000000000000" pitchFamily="2" charset="0"/>
                <a:cs typeface="#9Slide03 Arima Madurai Black" panose="00000A00000000000000" pitchFamily="2" charset="-93"/>
              </a:rPr>
              <a:t>giá</a:t>
            </a:r>
            <a:r>
              <a:rPr lang="en-US" sz="2000" dirty="0">
                <a:solidFill>
                  <a:schemeClr val="tx2">
                    <a:lumMod val="50000"/>
                  </a:schemeClr>
                </a:solidFill>
                <a:latin typeface="Roboto" panose="02000000000000000000" pitchFamily="2" charset="0"/>
                <a:cs typeface="#9Slide03 Arima Madurai Black" panose="00000A00000000000000" pitchFamily="2" charset="-93"/>
              </a:rPr>
              <a:t> </a:t>
            </a:r>
            <a:r>
              <a:rPr lang="en-US" sz="2000" dirty="0" err="1">
                <a:solidFill>
                  <a:schemeClr val="tx2">
                    <a:lumMod val="50000"/>
                  </a:schemeClr>
                </a:solidFill>
                <a:latin typeface="Roboto" panose="02000000000000000000" pitchFamily="2" charset="0"/>
                <a:cs typeface="#9Slide03 Arima Madurai Black" panose="00000A00000000000000" pitchFamily="2" charset="-93"/>
              </a:rPr>
              <a:t>không</a:t>
            </a:r>
            <a:r>
              <a:rPr lang="en-US" sz="2000" dirty="0">
                <a:solidFill>
                  <a:schemeClr val="tx2">
                    <a:lumMod val="50000"/>
                  </a:schemeClr>
                </a:solidFill>
                <a:latin typeface="Roboto" panose="02000000000000000000" pitchFamily="2" charset="0"/>
                <a:cs typeface="#9Slide03 Arima Madurai Black" panose="00000A00000000000000" pitchFamily="2" charset="-93"/>
              </a:rPr>
              <a:t> song </a:t>
            </a:r>
            <a:r>
              <a:rPr lang="en-US" sz="2000" dirty="0" err="1">
                <a:solidFill>
                  <a:schemeClr val="tx2">
                    <a:lumMod val="50000"/>
                  </a:schemeClr>
                </a:solidFill>
                <a:latin typeface="Roboto" panose="02000000000000000000" pitchFamily="2" charset="0"/>
                <a:cs typeface="#9Slide03 Arima Madurai Black" panose="00000A00000000000000" pitchFamily="2" charset="-93"/>
              </a:rPr>
              <a:t>song</a:t>
            </a:r>
            <a:r>
              <a:rPr lang="en-US" sz="2000" dirty="0">
                <a:solidFill>
                  <a:schemeClr val="tx2">
                    <a:lumMod val="50000"/>
                  </a:schemeClr>
                </a:solidFill>
                <a:latin typeface="Roboto" panose="02000000000000000000" pitchFamily="2" charset="0"/>
                <a:cs typeface="#9Slide03 Arima Madurai Black" panose="00000A00000000000000" pitchFamily="2" charset="-93"/>
              </a:rPr>
              <a:t> hay </a:t>
            </a:r>
            <a:r>
              <a:rPr lang="en-US" sz="2000" dirty="0" err="1">
                <a:solidFill>
                  <a:schemeClr val="tx2">
                    <a:lumMod val="50000"/>
                  </a:schemeClr>
                </a:solidFill>
                <a:latin typeface="Roboto" panose="02000000000000000000" pitchFamily="2" charset="0"/>
                <a:cs typeface="#9Slide03 Arima Madurai Black" panose="00000A00000000000000" pitchFamily="2" charset="-93"/>
              </a:rPr>
              <a:t>không</a:t>
            </a:r>
            <a:r>
              <a:rPr lang="en-US" sz="2000" dirty="0">
                <a:solidFill>
                  <a:schemeClr val="tx2">
                    <a:lumMod val="50000"/>
                  </a:schemeClr>
                </a:solidFill>
                <a:latin typeface="Roboto" panose="02000000000000000000" pitchFamily="2" charset="0"/>
                <a:cs typeface="#9Slide03 Arima Madurai Black" panose="00000A00000000000000" pitchFamily="2" charset="-93"/>
              </a:rPr>
              <a:t> </a:t>
            </a:r>
            <a:r>
              <a:rPr lang="en-US" sz="2000" dirty="0" err="1">
                <a:solidFill>
                  <a:schemeClr val="tx2">
                    <a:lumMod val="50000"/>
                  </a:schemeClr>
                </a:solidFill>
                <a:latin typeface="Roboto" panose="02000000000000000000" pitchFamily="2" charset="0"/>
                <a:cs typeface="#9Slide03 Arima Madurai Black" panose="00000A00000000000000" pitchFamily="2" charset="-93"/>
              </a:rPr>
              <a:t>cắt</a:t>
            </a:r>
            <a:r>
              <a:rPr lang="en-US" sz="2000" dirty="0">
                <a:solidFill>
                  <a:schemeClr val="tx2">
                    <a:lumMod val="50000"/>
                  </a:schemeClr>
                </a:solidFill>
                <a:latin typeface="Roboto" panose="02000000000000000000" pitchFamily="2" charset="0"/>
                <a:cs typeface="#9Slide03 Arima Madurai Black" panose="00000A00000000000000" pitchFamily="2" charset="-93"/>
              </a:rPr>
              <a:t> </a:t>
            </a:r>
            <a:r>
              <a:rPr lang="en-US" sz="2000" dirty="0" err="1">
                <a:solidFill>
                  <a:schemeClr val="tx2">
                    <a:lumMod val="50000"/>
                  </a:schemeClr>
                </a:solidFill>
                <a:latin typeface="Roboto" panose="02000000000000000000" pitchFamily="2" charset="0"/>
                <a:cs typeface="#9Slide03 Arima Madurai Black" panose="00000A00000000000000" pitchFamily="2" charset="-93"/>
              </a:rPr>
              <a:t>trục</a:t>
            </a:r>
            <a:r>
              <a:rPr lang="en-US" sz="2000" dirty="0">
                <a:solidFill>
                  <a:schemeClr val="tx2">
                    <a:lumMod val="50000"/>
                  </a:schemeClr>
                </a:solidFill>
                <a:latin typeface="Roboto" panose="02000000000000000000" pitchFamily="2" charset="0"/>
                <a:cs typeface="#9Slide03 Arima Madurai Black" panose="00000A00000000000000" pitchFamily="2" charset="-93"/>
              </a:rPr>
              <a:t> quay </a:t>
            </a:r>
            <a:r>
              <a:rPr lang="en-US" sz="2000" dirty="0" err="1">
                <a:solidFill>
                  <a:schemeClr val="tx2">
                    <a:lumMod val="50000"/>
                  </a:schemeClr>
                </a:solidFill>
                <a:latin typeface="Roboto" panose="02000000000000000000" pitchFamily="2" charset="0"/>
                <a:cs typeface="#9Slide03 Arima Madurai Black" panose="00000A00000000000000" pitchFamily="2" charset="-93"/>
              </a:rPr>
              <a:t>thì</a:t>
            </a:r>
            <a:r>
              <a:rPr lang="en-US" sz="2000" dirty="0">
                <a:solidFill>
                  <a:schemeClr val="tx2">
                    <a:lumMod val="50000"/>
                  </a:schemeClr>
                </a:solidFill>
                <a:latin typeface="Roboto" panose="02000000000000000000" pitchFamily="2" charset="0"/>
                <a:cs typeface="#9Slide03 Arima Madurai Black" panose="00000A00000000000000" pitchFamily="2" charset="-93"/>
              </a:rPr>
              <a:t> </a:t>
            </a:r>
            <a:r>
              <a:rPr lang="en-US" sz="2000" dirty="0" err="1">
                <a:solidFill>
                  <a:schemeClr val="tx2">
                    <a:lumMod val="50000"/>
                  </a:schemeClr>
                </a:solidFill>
                <a:latin typeface="Roboto" panose="02000000000000000000" pitchFamily="2" charset="0"/>
                <a:cs typeface="#9Slide03 Arima Madurai Black" panose="00000A00000000000000" pitchFamily="2" charset="-93"/>
              </a:rPr>
              <a:t>sẽ</a:t>
            </a:r>
            <a:r>
              <a:rPr lang="en-US" sz="2000" dirty="0">
                <a:solidFill>
                  <a:schemeClr val="tx2">
                    <a:lumMod val="50000"/>
                  </a:schemeClr>
                </a:solidFill>
                <a:latin typeface="Roboto" panose="02000000000000000000" pitchFamily="2" charset="0"/>
                <a:cs typeface="#9Slide03 Arima Madurai Black" panose="00000A00000000000000" pitchFamily="2" charset="-93"/>
              </a:rPr>
              <a:t> </a:t>
            </a:r>
            <a:r>
              <a:rPr lang="en-US" sz="2000" dirty="0" err="1">
                <a:solidFill>
                  <a:schemeClr val="tx2">
                    <a:lumMod val="50000"/>
                  </a:schemeClr>
                </a:solidFill>
                <a:latin typeface="Roboto" panose="02000000000000000000" pitchFamily="2" charset="0"/>
                <a:cs typeface="#9Slide03 Arima Madurai Black" panose="00000A00000000000000" pitchFamily="2" charset="-93"/>
              </a:rPr>
              <a:t>làm</a:t>
            </a:r>
            <a:r>
              <a:rPr lang="en-US" sz="2000" dirty="0">
                <a:solidFill>
                  <a:schemeClr val="tx2">
                    <a:lumMod val="50000"/>
                  </a:schemeClr>
                </a:solidFill>
                <a:latin typeface="Roboto" panose="02000000000000000000" pitchFamily="2" charset="0"/>
                <a:cs typeface="#9Slide03 Arima Madurai Black" panose="00000A00000000000000" pitchFamily="2" charset="-93"/>
              </a:rPr>
              <a:t> quay </a:t>
            </a:r>
            <a:r>
              <a:rPr lang="en-US" sz="2000" dirty="0" err="1">
                <a:solidFill>
                  <a:schemeClr val="tx2">
                    <a:lumMod val="50000"/>
                  </a:schemeClr>
                </a:solidFill>
                <a:latin typeface="Roboto" panose="02000000000000000000" pitchFamily="2" charset="0"/>
                <a:cs typeface="#9Slide03 Arima Madurai Black" panose="00000A00000000000000" pitchFamily="2" charset="-93"/>
              </a:rPr>
              <a:t>vật</a:t>
            </a:r>
            <a:endParaRPr lang="en-US" sz="2000" dirty="0">
              <a:solidFill>
                <a:schemeClr val="tx2">
                  <a:lumMod val="50000"/>
                </a:schemeClr>
              </a:solidFill>
              <a:latin typeface="Roboto" panose="02000000000000000000" pitchFamily="2" charset="0"/>
              <a:cs typeface="#9Slide03 Arima Madurai Black" panose="00000A00000000000000" pitchFamily="2" charset="-93"/>
            </a:endParaRPr>
          </a:p>
        </p:txBody>
      </p:sp>
      <p:grpSp>
        <p:nvGrpSpPr>
          <p:cNvPr id="11" name="Group 10">
            <a:extLst>
              <a:ext uri="{FF2B5EF4-FFF2-40B4-BE49-F238E27FC236}">
                <a16:creationId xmlns:a16="http://schemas.microsoft.com/office/drawing/2014/main" id="{490C4A88-4DE5-4E7A-36AB-3B03911A2795}"/>
              </a:ext>
            </a:extLst>
          </p:cNvPr>
          <p:cNvGrpSpPr/>
          <p:nvPr/>
        </p:nvGrpSpPr>
        <p:grpSpPr>
          <a:xfrm>
            <a:off x="3753821" y="2395836"/>
            <a:ext cx="3536623" cy="917097"/>
            <a:chOff x="466317" y="2863791"/>
            <a:chExt cx="5146266" cy="1334500"/>
          </a:xfrm>
          <a:effectLst>
            <a:glow rad="177800">
              <a:schemeClr val="bg1"/>
            </a:glow>
          </a:effectLst>
        </p:grpSpPr>
        <p:pic>
          <p:nvPicPr>
            <p:cNvPr id="12" name="Picture 11">
              <a:extLst>
                <a:ext uri="{FF2B5EF4-FFF2-40B4-BE49-F238E27FC236}">
                  <a16:creationId xmlns:a16="http://schemas.microsoft.com/office/drawing/2014/main" id="{3E4B58C9-D9F4-5708-9B64-FBD875123C9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5277"/>
            <a:stretch/>
          </p:blipFill>
          <p:spPr>
            <a:xfrm>
              <a:off x="4202853" y="2863791"/>
              <a:ext cx="1409730" cy="1334500"/>
            </a:xfrm>
            <a:prstGeom prst="rect">
              <a:avLst/>
            </a:prstGeom>
          </p:spPr>
        </p:pic>
        <p:pic>
          <p:nvPicPr>
            <p:cNvPr id="13" name="Picture 12">
              <a:extLst>
                <a:ext uri="{FF2B5EF4-FFF2-40B4-BE49-F238E27FC236}">
                  <a16:creationId xmlns:a16="http://schemas.microsoft.com/office/drawing/2014/main" id="{41C04A14-E0F1-2871-F00D-FCB033B5C0D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4013"/>
            <a:stretch/>
          </p:blipFill>
          <p:spPr>
            <a:xfrm>
              <a:off x="2932939" y="2863791"/>
              <a:ext cx="1244912" cy="1334500"/>
            </a:xfrm>
            <a:prstGeom prst="rect">
              <a:avLst/>
            </a:prstGeom>
          </p:spPr>
        </p:pic>
        <p:pic>
          <p:nvPicPr>
            <p:cNvPr id="14" name="Picture 13">
              <a:extLst>
                <a:ext uri="{FF2B5EF4-FFF2-40B4-BE49-F238E27FC236}">
                  <a16:creationId xmlns:a16="http://schemas.microsoft.com/office/drawing/2014/main" id="{1B96EB40-B493-5D40-BF3A-39ECB1E3839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35051"/>
            <a:stretch/>
          </p:blipFill>
          <p:spPr>
            <a:xfrm>
              <a:off x="1667130" y="2863791"/>
              <a:ext cx="1225322" cy="1334500"/>
            </a:xfrm>
            <a:prstGeom prst="rect">
              <a:avLst/>
            </a:prstGeom>
          </p:spPr>
        </p:pic>
        <p:pic>
          <p:nvPicPr>
            <p:cNvPr id="15" name="Picture 14">
              <a:extLst>
                <a:ext uri="{FF2B5EF4-FFF2-40B4-BE49-F238E27FC236}">
                  <a16:creationId xmlns:a16="http://schemas.microsoft.com/office/drawing/2014/main" id="{43B38219-8D3A-2A16-3884-D5107EF2FC7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35051"/>
            <a:stretch/>
          </p:blipFill>
          <p:spPr>
            <a:xfrm>
              <a:off x="466317" y="2863791"/>
              <a:ext cx="1225323" cy="1334500"/>
            </a:xfrm>
            <a:prstGeom prst="rect">
              <a:avLst/>
            </a:prstGeom>
          </p:spPr>
        </p:pic>
      </p:grpSp>
      <p:grpSp>
        <p:nvGrpSpPr>
          <p:cNvPr id="16" name="Group 15">
            <a:extLst>
              <a:ext uri="{FF2B5EF4-FFF2-40B4-BE49-F238E27FC236}">
                <a16:creationId xmlns:a16="http://schemas.microsoft.com/office/drawing/2014/main" id="{A1F2136F-F677-CA04-1376-C66F441400A5}"/>
              </a:ext>
            </a:extLst>
          </p:cNvPr>
          <p:cNvGrpSpPr/>
          <p:nvPr/>
        </p:nvGrpSpPr>
        <p:grpSpPr>
          <a:xfrm>
            <a:off x="2335818" y="3596876"/>
            <a:ext cx="1418003" cy="970206"/>
            <a:chOff x="3676394" y="4394718"/>
            <a:chExt cx="2586103" cy="1769426"/>
          </a:xfrm>
        </p:grpSpPr>
        <p:pic>
          <p:nvPicPr>
            <p:cNvPr id="17" name="Picture 16">
              <a:extLst>
                <a:ext uri="{FF2B5EF4-FFF2-40B4-BE49-F238E27FC236}">
                  <a16:creationId xmlns:a16="http://schemas.microsoft.com/office/drawing/2014/main" id="{F9FE7329-BBE7-04FF-2615-BE2C3A88000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2676" t="16130" r="5926" b="14773"/>
            <a:stretch/>
          </p:blipFill>
          <p:spPr>
            <a:xfrm>
              <a:off x="3676394" y="4394718"/>
              <a:ext cx="2586103" cy="1769426"/>
            </a:xfrm>
            <a:prstGeom prst="rect">
              <a:avLst/>
            </a:prstGeom>
            <a:effectLst>
              <a:softEdge rad="101600"/>
            </a:effectLst>
          </p:spPr>
        </p:pic>
        <p:sp>
          <p:nvSpPr>
            <p:cNvPr id="18" name="Oval 17">
              <a:extLst>
                <a:ext uri="{FF2B5EF4-FFF2-40B4-BE49-F238E27FC236}">
                  <a16:creationId xmlns:a16="http://schemas.microsoft.com/office/drawing/2014/main" id="{F61B53B4-0F78-191F-8826-A56F4255F7EA}"/>
                </a:ext>
              </a:extLst>
            </p:cNvPr>
            <p:cNvSpPr/>
            <p:nvPr/>
          </p:nvSpPr>
          <p:spPr>
            <a:xfrm>
              <a:off x="4848654" y="5490209"/>
              <a:ext cx="45719" cy="4571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6578">
                <a:defRPr/>
              </a:pPr>
              <a:endParaRPr lang="en-US" sz="1286">
                <a:solidFill>
                  <a:prstClr val="white"/>
                </a:solidFill>
                <a:latin typeface="Calibri" panose="020F0502020204030204"/>
              </a:endParaRPr>
            </a:p>
          </p:txBody>
        </p:sp>
        <p:sp>
          <p:nvSpPr>
            <p:cNvPr id="19" name="Oval 18">
              <a:extLst>
                <a:ext uri="{FF2B5EF4-FFF2-40B4-BE49-F238E27FC236}">
                  <a16:creationId xmlns:a16="http://schemas.microsoft.com/office/drawing/2014/main" id="{F50F7827-3AA0-971E-2140-81FF27454E9E}"/>
                </a:ext>
              </a:extLst>
            </p:cNvPr>
            <p:cNvSpPr/>
            <p:nvPr/>
          </p:nvSpPr>
          <p:spPr>
            <a:xfrm>
              <a:off x="5413811" y="5418812"/>
              <a:ext cx="45719" cy="4571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6578">
                <a:defRPr/>
              </a:pPr>
              <a:endParaRPr lang="en-US" sz="1286">
                <a:solidFill>
                  <a:prstClr val="white"/>
                </a:solidFill>
                <a:latin typeface="Calibri" panose="020F0502020204030204"/>
              </a:endParaRPr>
            </a:p>
          </p:txBody>
        </p:sp>
        <p:sp>
          <p:nvSpPr>
            <p:cNvPr id="20" name="Oval 19">
              <a:extLst>
                <a:ext uri="{FF2B5EF4-FFF2-40B4-BE49-F238E27FC236}">
                  <a16:creationId xmlns:a16="http://schemas.microsoft.com/office/drawing/2014/main" id="{64B60933-205F-8703-159F-283CBAF5F471}"/>
                </a:ext>
              </a:extLst>
            </p:cNvPr>
            <p:cNvSpPr/>
            <p:nvPr/>
          </p:nvSpPr>
          <p:spPr>
            <a:xfrm>
              <a:off x="5987430" y="5372500"/>
              <a:ext cx="45719" cy="4571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6578">
                <a:defRPr/>
              </a:pPr>
              <a:endParaRPr lang="en-US" sz="1286">
                <a:solidFill>
                  <a:prstClr val="white"/>
                </a:solidFill>
                <a:latin typeface="Calibri" panose="020F0502020204030204"/>
              </a:endParaRPr>
            </a:p>
          </p:txBody>
        </p:sp>
        <p:cxnSp>
          <p:nvCxnSpPr>
            <p:cNvPr id="21" name="Straight Arrow Connector 20">
              <a:extLst>
                <a:ext uri="{FF2B5EF4-FFF2-40B4-BE49-F238E27FC236}">
                  <a16:creationId xmlns:a16="http://schemas.microsoft.com/office/drawing/2014/main" id="{4DADC954-0401-40D9-64A7-C0E404D67635}"/>
                </a:ext>
              </a:extLst>
            </p:cNvPr>
            <p:cNvCxnSpPr>
              <a:cxnSpLocks/>
              <a:stCxn id="18" idx="4"/>
            </p:cNvCxnSpPr>
            <p:nvPr/>
          </p:nvCxnSpPr>
          <p:spPr>
            <a:xfrm flipH="1">
              <a:off x="4871513" y="5535928"/>
              <a:ext cx="1" cy="36195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2" name="Straight Arrow Connector 21">
              <a:extLst>
                <a:ext uri="{FF2B5EF4-FFF2-40B4-BE49-F238E27FC236}">
                  <a16:creationId xmlns:a16="http://schemas.microsoft.com/office/drawing/2014/main" id="{BF1175DA-6950-7AB3-9A76-3CDA23C06D22}"/>
                </a:ext>
              </a:extLst>
            </p:cNvPr>
            <p:cNvCxnSpPr>
              <a:cxnSpLocks/>
            </p:cNvCxnSpPr>
            <p:nvPr/>
          </p:nvCxnSpPr>
          <p:spPr>
            <a:xfrm flipH="1">
              <a:off x="5438320" y="5464531"/>
              <a:ext cx="1" cy="36195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3" name="Straight Arrow Connector 22">
              <a:extLst>
                <a:ext uri="{FF2B5EF4-FFF2-40B4-BE49-F238E27FC236}">
                  <a16:creationId xmlns:a16="http://schemas.microsoft.com/office/drawing/2014/main" id="{AA2D4208-B284-B688-4DCB-CA5B2C99CB9A}"/>
                </a:ext>
              </a:extLst>
            </p:cNvPr>
            <p:cNvCxnSpPr>
              <a:cxnSpLocks/>
            </p:cNvCxnSpPr>
            <p:nvPr/>
          </p:nvCxnSpPr>
          <p:spPr>
            <a:xfrm flipH="1">
              <a:off x="6010289" y="5411999"/>
              <a:ext cx="1" cy="36195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grpSp>
        <p:nvGrpSpPr>
          <p:cNvPr id="24" name="Group 23">
            <a:extLst>
              <a:ext uri="{FF2B5EF4-FFF2-40B4-BE49-F238E27FC236}">
                <a16:creationId xmlns:a16="http://schemas.microsoft.com/office/drawing/2014/main" id="{2E04C448-2A1F-0D5E-0FA3-E9BE25F9A70B}"/>
              </a:ext>
            </a:extLst>
          </p:cNvPr>
          <p:cNvGrpSpPr/>
          <p:nvPr/>
        </p:nvGrpSpPr>
        <p:grpSpPr>
          <a:xfrm>
            <a:off x="4159121" y="3589311"/>
            <a:ext cx="1340678" cy="1112465"/>
            <a:chOff x="9359635" y="2761507"/>
            <a:chExt cx="3128531" cy="2595987"/>
          </a:xfrm>
        </p:grpSpPr>
        <p:pic>
          <p:nvPicPr>
            <p:cNvPr id="25" name="Picture 24">
              <a:extLst>
                <a:ext uri="{FF2B5EF4-FFF2-40B4-BE49-F238E27FC236}">
                  <a16:creationId xmlns:a16="http://schemas.microsoft.com/office/drawing/2014/main" id="{5AC8D76A-8385-7DF9-78B4-17FC954D6930}"/>
                </a:ext>
              </a:extLst>
            </p:cNvPr>
            <p:cNvPicPr>
              <a:picLocks noChangeAspect="1"/>
            </p:cNvPicPr>
            <p:nvPr/>
          </p:nvPicPr>
          <p:blipFill>
            <a:blip r:embed="rId8" cstate="print">
              <a:extLst>
                <a:ext uri="{28A0092B-C50C-407E-A947-70E740481C1C}">
                  <a14:useLocalDpi xmlns:a14="http://schemas.microsoft.com/office/drawing/2010/main" val="0"/>
                </a:ext>
              </a:extLst>
            </a:blip>
            <a:srcRect t="3148" b="3148"/>
            <a:stretch/>
          </p:blipFill>
          <p:spPr>
            <a:xfrm>
              <a:off x="9359635" y="2874554"/>
              <a:ext cx="3128531" cy="2073663"/>
            </a:xfrm>
            <a:prstGeom prst="rect">
              <a:avLst/>
            </a:prstGeom>
            <a:effectLst>
              <a:softEdge rad="101600"/>
            </a:effectLst>
          </p:spPr>
        </p:pic>
        <p:grpSp>
          <p:nvGrpSpPr>
            <p:cNvPr id="26" name="Group 25">
              <a:extLst>
                <a:ext uri="{FF2B5EF4-FFF2-40B4-BE49-F238E27FC236}">
                  <a16:creationId xmlns:a16="http://schemas.microsoft.com/office/drawing/2014/main" id="{92AD42F8-A9F4-B0F0-750F-4BA7CD1769BA}"/>
                </a:ext>
              </a:extLst>
            </p:cNvPr>
            <p:cNvGrpSpPr/>
            <p:nvPr/>
          </p:nvGrpSpPr>
          <p:grpSpPr>
            <a:xfrm>
              <a:off x="10251440" y="2761507"/>
              <a:ext cx="1361440" cy="2595987"/>
              <a:chOff x="10251440" y="2761507"/>
              <a:chExt cx="1361440" cy="2595987"/>
            </a:xfrm>
          </p:grpSpPr>
          <p:cxnSp>
            <p:nvCxnSpPr>
              <p:cNvPr id="27" name="Straight Arrow Connector 26">
                <a:extLst>
                  <a:ext uri="{FF2B5EF4-FFF2-40B4-BE49-F238E27FC236}">
                    <a16:creationId xmlns:a16="http://schemas.microsoft.com/office/drawing/2014/main" id="{87A805A2-CA01-9F38-CFDB-50975BD2CE63}"/>
                  </a:ext>
                </a:extLst>
              </p:cNvPr>
              <p:cNvCxnSpPr/>
              <p:nvPr/>
            </p:nvCxnSpPr>
            <p:spPr>
              <a:xfrm>
                <a:off x="11612880" y="3616774"/>
                <a:ext cx="0" cy="81855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30A5AEB6-0686-DA1F-C39F-241BC40E6E59}"/>
                  </a:ext>
                </a:extLst>
              </p:cNvPr>
              <p:cNvCxnSpPr/>
              <p:nvPr/>
            </p:nvCxnSpPr>
            <p:spPr>
              <a:xfrm>
                <a:off x="10251440" y="4538939"/>
                <a:ext cx="0" cy="818555"/>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E55E7F6F-1D8F-6373-3FE2-31D98AEAE4F6}"/>
                  </a:ext>
                </a:extLst>
              </p:cNvPr>
              <p:cNvCxnSpPr>
                <a:cxnSpLocks/>
              </p:cNvCxnSpPr>
              <p:nvPr/>
            </p:nvCxnSpPr>
            <p:spPr>
              <a:xfrm flipV="1">
                <a:off x="10251440" y="3686730"/>
                <a:ext cx="0" cy="81855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9E30DCC0-3FF2-F344-91A7-62E7F7F9DC47}"/>
                  </a:ext>
                </a:extLst>
              </p:cNvPr>
              <p:cNvCxnSpPr>
                <a:cxnSpLocks/>
              </p:cNvCxnSpPr>
              <p:nvPr/>
            </p:nvCxnSpPr>
            <p:spPr>
              <a:xfrm flipH="1" flipV="1">
                <a:off x="11612880" y="2761507"/>
                <a:ext cx="0" cy="818555"/>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31" name="Group 30">
            <a:extLst>
              <a:ext uri="{FF2B5EF4-FFF2-40B4-BE49-F238E27FC236}">
                <a16:creationId xmlns:a16="http://schemas.microsoft.com/office/drawing/2014/main" id="{F448F5BF-FB13-3E54-79BE-F2620AA85F3E}"/>
              </a:ext>
            </a:extLst>
          </p:cNvPr>
          <p:cNvGrpSpPr/>
          <p:nvPr/>
        </p:nvGrpSpPr>
        <p:grpSpPr>
          <a:xfrm>
            <a:off x="5954448" y="3636716"/>
            <a:ext cx="1256277" cy="888632"/>
            <a:chOff x="9471710" y="2915436"/>
            <a:chExt cx="2966720" cy="2098520"/>
          </a:xfrm>
        </p:grpSpPr>
        <p:pic>
          <p:nvPicPr>
            <p:cNvPr id="2501" name="Picture 2500">
              <a:extLst>
                <a:ext uri="{FF2B5EF4-FFF2-40B4-BE49-F238E27FC236}">
                  <a16:creationId xmlns:a16="http://schemas.microsoft.com/office/drawing/2014/main" id="{824EE1C1-47EE-854B-9397-C6ED4BB53E9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71710" y="2915436"/>
              <a:ext cx="2966720" cy="2098520"/>
            </a:xfrm>
            <a:prstGeom prst="rect">
              <a:avLst/>
            </a:prstGeom>
            <a:effectLst>
              <a:softEdge rad="101600"/>
            </a:effectLst>
          </p:spPr>
        </p:pic>
        <p:sp>
          <p:nvSpPr>
            <p:cNvPr id="2502" name="Arrow: Curved Left 2501">
              <a:extLst>
                <a:ext uri="{FF2B5EF4-FFF2-40B4-BE49-F238E27FC236}">
                  <a16:creationId xmlns:a16="http://schemas.microsoft.com/office/drawing/2014/main" id="{91808797-1BF0-0E99-521B-5EE0975DF9CF}"/>
                </a:ext>
              </a:extLst>
            </p:cNvPr>
            <p:cNvSpPr/>
            <p:nvPr/>
          </p:nvSpPr>
          <p:spPr>
            <a:xfrm rot="16200000" flipV="1">
              <a:off x="10857230" y="2839775"/>
              <a:ext cx="443038" cy="812935"/>
            </a:xfrm>
            <a:prstGeom prst="curvedLeftArrow">
              <a:avLst/>
            </a:prstGeom>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6578">
                <a:defRPr/>
              </a:pPr>
              <a:endParaRPr lang="en-US" sz="1286">
                <a:solidFill>
                  <a:prstClr val="black"/>
                </a:solidFill>
                <a:latin typeface="Calibri" panose="020F0502020204030204"/>
              </a:endParaRPr>
            </a:p>
          </p:txBody>
        </p:sp>
        <p:cxnSp>
          <p:nvCxnSpPr>
            <p:cNvPr id="2503" name="Straight Arrow Connector 2502">
              <a:extLst>
                <a:ext uri="{FF2B5EF4-FFF2-40B4-BE49-F238E27FC236}">
                  <a16:creationId xmlns:a16="http://schemas.microsoft.com/office/drawing/2014/main" id="{DDCA3646-B5F6-66B4-BDBB-AAE081182BF5}"/>
                </a:ext>
              </a:extLst>
            </p:cNvPr>
            <p:cNvCxnSpPr>
              <a:cxnSpLocks/>
            </p:cNvCxnSpPr>
            <p:nvPr/>
          </p:nvCxnSpPr>
          <p:spPr>
            <a:xfrm flipH="1" flipV="1">
              <a:off x="11191373" y="3309702"/>
              <a:ext cx="106547" cy="52833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04" name="Straight Arrow Connector 2503">
              <a:extLst>
                <a:ext uri="{FF2B5EF4-FFF2-40B4-BE49-F238E27FC236}">
                  <a16:creationId xmlns:a16="http://schemas.microsoft.com/office/drawing/2014/main" id="{151A0052-A521-62FD-018A-9DD100167807}"/>
                </a:ext>
              </a:extLst>
            </p:cNvPr>
            <p:cNvCxnSpPr>
              <a:cxnSpLocks/>
            </p:cNvCxnSpPr>
            <p:nvPr/>
          </p:nvCxnSpPr>
          <p:spPr>
            <a:xfrm flipH="1" flipV="1">
              <a:off x="10475450" y="3359060"/>
              <a:ext cx="581957" cy="36005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05" name="Straight Arrow Connector 2504">
              <a:extLst>
                <a:ext uri="{FF2B5EF4-FFF2-40B4-BE49-F238E27FC236}">
                  <a16:creationId xmlns:a16="http://schemas.microsoft.com/office/drawing/2014/main" id="{2FC033C6-09CB-C43B-CA7F-88BFD71AD08F}"/>
                </a:ext>
              </a:extLst>
            </p:cNvPr>
            <p:cNvCxnSpPr/>
            <p:nvPr/>
          </p:nvCxnSpPr>
          <p:spPr>
            <a:xfrm flipH="1">
              <a:off x="10292199" y="3834242"/>
              <a:ext cx="519092" cy="36275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06" name="Straight Arrow Connector 2505">
              <a:extLst>
                <a:ext uri="{FF2B5EF4-FFF2-40B4-BE49-F238E27FC236}">
                  <a16:creationId xmlns:a16="http://schemas.microsoft.com/office/drawing/2014/main" id="{F8BCE8BF-F64D-7A27-6DE5-64C233265848}"/>
                </a:ext>
              </a:extLst>
            </p:cNvPr>
            <p:cNvCxnSpPr/>
            <p:nvPr/>
          </p:nvCxnSpPr>
          <p:spPr>
            <a:xfrm>
              <a:off x="10766428" y="4162741"/>
              <a:ext cx="300208" cy="59721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07" name="Straight Arrow Connector 2506">
              <a:extLst>
                <a:ext uri="{FF2B5EF4-FFF2-40B4-BE49-F238E27FC236}">
                  <a16:creationId xmlns:a16="http://schemas.microsoft.com/office/drawing/2014/main" id="{60F1EB03-48BD-44E4-8E25-5FA43C03C38C}"/>
                </a:ext>
              </a:extLst>
            </p:cNvPr>
            <p:cNvCxnSpPr/>
            <p:nvPr/>
          </p:nvCxnSpPr>
          <p:spPr>
            <a:xfrm flipV="1">
              <a:off x="11078749" y="4220779"/>
              <a:ext cx="732251" cy="5095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428;p39">
            <a:extLst>
              <a:ext uri="{FF2B5EF4-FFF2-40B4-BE49-F238E27FC236}">
                <a16:creationId xmlns:a16="http://schemas.microsoft.com/office/drawing/2014/main" id="{67E530D4-D251-F536-3341-F18E3542B645}"/>
              </a:ext>
            </a:extLst>
          </p:cNvPr>
          <p:cNvSpPr txBox="1">
            <a:spLocks/>
          </p:cNvSpPr>
          <p:nvPr/>
        </p:nvSpPr>
        <p:spPr>
          <a:xfrm>
            <a:off x="5703034" y="1080513"/>
            <a:ext cx="2859720" cy="298247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Dosis"/>
              <a:buNone/>
              <a:defRPr sz="2800" b="1" i="0" u="none" strike="noStrike" cap="none">
                <a:solidFill>
                  <a:schemeClr val="accent1"/>
                </a:solidFill>
                <a:latin typeface="#9Slide07 IcielCadena" panose="02000503000000020004" pitchFamily="2" charset="-93"/>
                <a:ea typeface="Dosis"/>
                <a:cs typeface="Dosis"/>
                <a:sym typeface="Dosis"/>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lnSpc>
                <a:spcPct val="120000"/>
              </a:lnSpc>
            </a:pPr>
            <a:r>
              <a:rPr lang="en-US" sz="3600" dirty="0">
                <a:solidFill>
                  <a:schemeClr val="tx2">
                    <a:lumMod val="50000"/>
                  </a:schemeClr>
                </a:solidFill>
                <a:latin typeface="Roboto Condensed" panose="02000000000000000000" pitchFamily="2" charset="0"/>
              </a:rPr>
              <a:t>Tay </a:t>
            </a:r>
            <a:r>
              <a:rPr lang="en-US" sz="3600" dirty="0" err="1">
                <a:solidFill>
                  <a:schemeClr val="tx2">
                    <a:lumMod val="50000"/>
                  </a:schemeClr>
                </a:solidFill>
                <a:latin typeface="Roboto Condensed" panose="02000000000000000000" pitchFamily="2" charset="0"/>
              </a:rPr>
              <a:t>người</a:t>
            </a:r>
            <a:r>
              <a:rPr lang="en-US" sz="3600" dirty="0">
                <a:solidFill>
                  <a:schemeClr val="tx2">
                    <a:lumMod val="50000"/>
                  </a:schemeClr>
                </a:solidFill>
                <a:latin typeface="Roboto Condensed" panose="02000000000000000000" pitchFamily="2" charset="0"/>
              </a:rPr>
              <a:t> </a:t>
            </a:r>
            <a:r>
              <a:rPr lang="en-US" sz="3600" dirty="0" err="1">
                <a:solidFill>
                  <a:schemeClr val="tx2">
                    <a:lumMod val="50000"/>
                  </a:schemeClr>
                </a:solidFill>
                <a:latin typeface="Roboto Condensed" panose="02000000000000000000" pitchFamily="2" charset="0"/>
              </a:rPr>
              <a:t>tác</a:t>
            </a:r>
            <a:r>
              <a:rPr lang="en-US" sz="3600" dirty="0">
                <a:solidFill>
                  <a:schemeClr val="tx2">
                    <a:lumMod val="50000"/>
                  </a:schemeClr>
                </a:solidFill>
                <a:latin typeface="Roboto Condensed" panose="02000000000000000000" pitchFamily="2" charset="0"/>
              </a:rPr>
              <a:t> </a:t>
            </a:r>
            <a:r>
              <a:rPr lang="en-US" sz="3600" dirty="0" err="1">
                <a:solidFill>
                  <a:schemeClr val="tx2">
                    <a:lumMod val="50000"/>
                  </a:schemeClr>
                </a:solidFill>
                <a:latin typeface="Roboto Condensed" panose="02000000000000000000" pitchFamily="2" charset="0"/>
              </a:rPr>
              <a:t>dụng</a:t>
            </a:r>
            <a:r>
              <a:rPr lang="en-US" sz="3600" dirty="0">
                <a:solidFill>
                  <a:schemeClr val="tx2">
                    <a:lumMod val="50000"/>
                  </a:schemeClr>
                </a:solidFill>
                <a:latin typeface="Roboto Condensed" panose="02000000000000000000" pitchFamily="2" charset="0"/>
              </a:rPr>
              <a:t> </a:t>
            </a:r>
            <a:r>
              <a:rPr lang="en-US" sz="3600" dirty="0" err="1">
                <a:solidFill>
                  <a:schemeClr val="tx2">
                    <a:lumMod val="50000"/>
                  </a:schemeClr>
                </a:solidFill>
                <a:latin typeface="Roboto Condensed" panose="02000000000000000000" pitchFamily="2" charset="0"/>
              </a:rPr>
              <a:t>lực</a:t>
            </a:r>
            <a:r>
              <a:rPr lang="en-US" sz="3600" dirty="0">
                <a:solidFill>
                  <a:schemeClr val="tx2">
                    <a:lumMod val="50000"/>
                  </a:schemeClr>
                </a:solidFill>
                <a:latin typeface="Roboto Condensed" panose="02000000000000000000" pitchFamily="2" charset="0"/>
              </a:rPr>
              <a:t> </a:t>
            </a:r>
            <a:r>
              <a:rPr lang="en-US" sz="3600" dirty="0" err="1">
                <a:solidFill>
                  <a:schemeClr val="tx2">
                    <a:lumMod val="50000"/>
                  </a:schemeClr>
                </a:solidFill>
                <a:latin typeface="Roboto Condensed" panose="02000000000000000000" pitchFamily="2" charset="0"/>
              </a:rPr>
              <a:t>như</a:t>
            </a:r>
            <a:r>
              <a:rPr lang="en-US" sz="3600" dirty="0">
                <a:solidFill>
                  <a:schemeClr val="tx2">
                    <a:lumMod val="50000"/>
                  </a:schemeClr>
                </a:solidFill>
                <a:latin typeface="Roboto Condensed" panose="02000000000000000000" pitchFamily="2" charset="0"/>
              </a:rPr>
              <a:t> </a:t>
            </a:r>
            <a:r>
              <a:rPr lang="en-US" sz="3600" dirty="0" err="1">
                <a:solidFill>
                  <a:schemeClr val="tx2">
                    <a:lumMod val="50000"/>
                  </a:schemeClr>
                </a:solidFill>
                <a:latin typeface="Roboto Condensed" panose="02000000000000000000" pitchFamily="2" charset="0"/>
              </a:rPr>
              <a:t>thế</a:t>
            </a:r>
            <a:r>
              <a:rPr lang="en-US" sz="3600" dirty="0">
                <a:solidFill>
                  <a:schemeClr val="tx2">
                    <a:lumMod val="50000"/>
                  </a:schemeClr>
                </a:solidFill>
                <a:latin typeface="Roboto Condensed" panose="02000000000000000000" pitchFamily="2" charset="0"/>
              </a:rPr>
              <a:t> </a:t>
            </a:r>
            <a:r>
              <a:rPr lang="en-US" sz="3600" dirty="0" err="1">
                <a:solidFill>
                  <a:schemeClr val="tx2">
                    <a:lumMod val="50000"/>
                  </a:schemeClr>
                </a:solidFill>
                <a:latin typeface="Roboto Condensed" panose="02000000000000000000" pitchFamily="2" charset="0"/>
              </a:rPr>
              <a:t>nào</a:t>
            </a:r>
            <a:r>
              <a:rPr lang="en-US" sz="3600" dirty="0">
                <a:solidFill>
                  <a:schemeClr val="tx2">
                    <a:lumMod val="50000"/>
                  </a:schemeClr>
                </a:solidFill>
                <a:latin typeface="Roboto Condensed" panose="02000000000000000000" pitchFamily="2" charset="0"/>
              </a:rPr>
              <a:t> </a:t>
            </a:r>
            <a:r>
              <a:rPr lang="en-US" sz="3600" dirty="0" err="1">
                <a:solidFill>
                  <a:schemeClr val="tx2">
                    <a:lumMod val="50000"/>
                  </a:schemeClr>
                </a:solidFill>
                <a:latin typeface="Roboto Condensed" panose="02000000000000000000" pitchFamily="2" charset="0"/>
              </a:rPr>
              <a:t>thì</a:t>
            </a:r>
            <a:r>
              <a:rPr lang="en-US" sz="3600" dirty="0">
                <a:solidFill>
                  <a:schemeClr val="tx2">
                    <a:lumMod val="50000"/>
                  </a:schemeClr>
                </a:solidFill>
                <a:latin typeface="Roboto Condensed" panose="02000000000000000000" pitchFamily="2" charset="0"/>
              </a:rPr>
              <a:t> </a:t>
            </a:r>
            <a:r>
              <a:rPr lang="en-US" sz="3600" dirty="0" err="1">
                <a:solidFill>
                  <a:schemeClr val="tx2">
                    <a:lumMod val="50000"/>
                  </a:schemeClr>
                </a:solidFill>
                <a:latin typeface="Roboto Condensed" panose="02000000000000000000" pitchFamily="2" charset="0"/>
              </a:rPr>
              <a:t>cánh</a:t>
            </a:r>
            <a:r>
              <a:rPr lang="en-US" sz="3600" dirty="0">
                <a:solidFill>
                  <a:schemeClr val="tx2">
                    <a:lumMod val="50000"/>
                  </a:schemeClr>
                </a:solidFill>
                <a:latin typeface="Roboto Condensed" panose="02000000000000000000" pitchFamily="2" charset="0"/>
              </a:rPr>
              <a:t> </a:t>
            </a:r>
            <a:r>
              <a:rPr lang="en-US" sz="3600" dirty="0" err="1">
                <a:solidFill>
                  <a:schemeClr val="tx2">
                    <a:lumMod val="50000"/>
                  </a:schemeClr>
                </a:solidFill>
                <a:latin typeface="Roboto Condensed" panose="02000000000000000000" pitchFamily="2" charset="0"/>
              </a:rPr>
              <a:t>cửa</a:t>
            </a:r>
            <a:r>
              <a:rPr lang="en-US" sz="3600" dirty="0">
                <a:solidFill>
                  <a:schemeClr val="tx2">
                    <a:lumMod val="50000"/>
                  </a:schemeClr>
                </a:solidFill>
                <a:latin typeface="Roboto Condensed" panose="02000000000000000000" pitchFamily="2" charset="0"/>
              </a:rPr>
              <a:t> </a:t>
            </a:r>
            <a:r>
              <a:rPr lang="en-US" sz="3600" dirty="0" err="1">
                <a:solidFill>
                  <a:schemeClr val="tx2">
                    <a:lumMod val="50000"/>
                  </a:schemeClr>
                </a:solidFill>
                <a:latin typeface="Roboto Condensed" panose="02000000000000000000" pitchFamily="2" charset="0"/>
              </a:rPr>
              <a:t>không</a:t>
            </a:r>
            <a:r>
              <a:rPr lang="en-US" sz="3600" dirty="0">
                <a:solidFill>
                  <a:schemeClr val="tx2">
                    <a:lumMod val="50000"/>
                  </a:schemeClr>
                </a:solidFill>
                <a:latin typeface="Roboto Condensed" panose="02000000000000000000" pitchFamily="2" charset="0"/>
              </a:rPr>
              <a:t> quay?</a:t>
            </a:r>
          </a:p>
        </p:txBody>
      </p:sp>
      <p:pic>
        <p:nvPicPr>
          <p:cNvPr id="4" name="Picture 3">
            <a:extLst>
              <a:ext uri="{FF2B5EF4-FFF2-40B4-BE49-F238E27FC236}">
                <a16:creationId xmlns:a16="http://schemas.microsoft.com/office/drawing/2014/main" id="{2AFD3C44-2A37-A334-B5F9-B0254B732FB1}"/>
              </a:ext>
            </a:extLst>
          </p:cNvPr>
          <p:cNvPicPr>
            <a:picLocks noChangeAspect="1"/>
          </p:cNvPicPr>
          <p:nvPr/>
        </p:nvPicPr>
        <p:blipFill>
          <a:blip r:embed="rId2"/>
          <a:stretch>
            <a:fillRect/>
          </a:stretch>
        </p:blipFill>
        <p:spPr>
          <a:xfrm>
            <a:off x="0" y="0"/>
            <a:ext cx="5537135" cy="5143500"/>
          </a:xfrm>
          <a:prstGeom prst="rect">
            <a:avLst/>
          </a:prstGeom>
        </p:spPr>
      </p:pic>
    </p:spTree>
    <p:extLst>
      <p:ext uri="{BB962C8B-B14F-4D97-AF65-F5344CB8AC3E}">
        <p14:creationId xmlns:p14="http://schemas.microsoft.com/office/powerpoint/2010/main" val="20930825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AFD3C44-2A37-A334-B5F9-B0254B732FB1}"/>
              </a:ext>
            </a:extLst>
          </p:cNvPr>
          <p:cNvPicPr>
            <a:picLocks noChangeAspect="1"/>
          </p:cNvPicPr>
          <p:nvPr/>
        </p:nvPicPr>
        <p:blipFill>
          <a:blip r:embed="rId2"/>
          <a:stretch>
            <a:fillRect/>
          </a:stretch>
        </p:blipFill>
        <p:spPr>
          <a:xfrm>
            <a:off x="0" y="0"/>
            <a:ext cx="5537135" cy="5143500"/>
          </a:xfrm>
          <a:prstGeom prst="rect">
            <a:avLst/>
          </a:prstGeom>
        </p:spPr>
      </p:pic>
      <p:cxnSp>
        <p:nvCxnSpPr>
          <p:cNvPr id="2" name="Straight Arrow Connector 1">
            <a:extLst>
              <a:ext uri="{FF2B5EF4-FFF2-40B4-BE49-F238E27FC236}">
                <a16:creationId xmlns:a16="http://schemas.microsoft.com/office/drawing/2014/main" id="{96A36E7F-3A8C-489E-CC02-88720812BF59}"/>
              </a:ext>
            </a:extLst>
          </p:cNvPr>
          <p:cNvCxnSpPr>
            <a:cxnSpLocks/>
          </p:cNvCxnSpPr>
          <p:nvPr/>
        </p:nvCxnSpPr>
        <p:spPr>
          <a:xfrm>
            <a:off x="3143243" y="2678954"/>
            <a:ext cx="0" cy="126926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7AC00C9C-B3FE-8491-8C0A-A874C7D59044}"/>
              </a:ext>
            </a:extLst>
          </p:cNvPr>
          <p:cNvCxnSpPr>
            <a:cxnSpLocks/>
          </p:cNvCxnSpPr>
          <p:nvPr/>
        </p:nvCxnSpPr>
        <p:spPr>
          <a:xfrm flipH="1" flipV="1">
            <a:off x="2211572" y="2480930"/>
            <a:ext cx="878958" cy="19802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Google Shape;2428;p39">
            <a:extLst>
              <a:ext uri="{FF2B5EF4-FFF2-40B4-BE49-F238E27FC236}">
                <a16:creationId xmlns:a16="http://schemas.microsoft.com/office/drawing/2014/main" id="{3C194103-AE80-804D-6B52-265C186F7DD3}"/>
              </a:ext>
            </a:extLst>
          </p:cNvPr>
          <p:cNvSpPr txBox="1">
            <a:spLocks/>
          </p:cNvSpPr>
          <p:nvPr/>
        </p:nvSpPr>
        <p:spPr>
          <a:xfrm>
            <a:off x="5814456" y="749329"/>
            <a:ext cx="2859720" cy="119288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Dosis"/>
              <a:buNone/>
              <a:defRPr sz="2800" b="1" i="0" u="none" strike="noStrike" cap="none">
                <a:solidFill>
                  <a:schemeClr val="accent1"/>
                </a:solidFill>
                <a:latin typeface="#9Slide07 IcielCadena" panose="02000503000000020004" pitchFamily="2" charset="-93"/>
                <a:ea typeface="Dosis"/>
                <a:cs typeface="Dosis"/>
                <a:sym typeface="Dosis"/>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lnSpc>
                <a:spcPct val="120000"/>
              </a:lnSpc>
            </a:pPr>
            <a:r>
              <a:rPr lang="en-US" sz="3600" dirty="0" err="1">
                <a:solidFill>
                  <a:schemeClr val="tx2">
                    <a:lumMod val="50000"/>
                  </a:schemeClr>
                </a:solidFill>
                <a:latin typeface="Roboto Condensed" panose="02000000000000000000" pitchFamily="2" charset="0"/>
              </a:rPr>
              <a:t>Lực</a:t>
            </a:r>
            <a:r>
              <a:rPr lang="en-US" sz="3600" dirty="0">
                <a:solidFill>
                  <a:schemeClr val="tx2">
                    <a:lumMod val="50000"/>
                  </a:schemeClr>
                </a:solidFill>
                <a:latin typeface="Roboto Condensed" panose="02000000000000000000" pitchFamily="2" charset="0"/>
              </a:rPr>
              <a:t> song </a:t>
            </a:r>
            <a:r>
              <a:rPr lang="en-US" sz="3600" dirty="0" err="1">
                <a:solidFill>
                  <a:schemeClr val="tx2">
                    <a:lumMod val="50000"/>
                  </a:schemeClr>
                </a:solidFill>
                <a:latin typeface="Roboto Condensed" panose="02000000000000000000" pitchFamily="2" charset="0"/>
              </a:rPr>
              <a:t>song</a:t>
            </a:r>
            <a:r>
              <a:rPr lang="en-US" sz="3600" dirty="0">
                <a:solidFill>
                  <a:schemeClr val="tx2">
                    <a:lumMod val="50000"/>
                  </a:schemeClr>
                </a:solidFill>
                <a:latin typeface="Roboto Condensed" panose="02000000000000000000" pitchFamily="2" charset="0"/>
              </a:rPr>
              <a:t> </a:t>
            </a:r>
            <a:r>
              <a:rPr lang="en-US" sz="3600" dirty="0" err="1">
                <a:solidFill>
                  <a:schemeClr val="tx2">
                    <a:lumMod val="50000"/>
                  </a:schemeClr>
                </a:solidFill>
                <a:latin typeface="Roboto Condensed" panose="02000000000000000000" pitchFamily="2" charset="0"/>
              </a:rPr>
              <a:t>với</a:t>
            </a:r>
            <a:r>
              <a:rPr lang="en-US" sz="3600" dirty="0">
                <a:solidFill>
                  <a:schemeClr val="tx2">
                    <a:lumMod val="50000"/>
                  </a:schemeClr>
                </a:solidFill>
                <a:latin typeface="Roboto Condensed" panose="02000000000000000000" pitchFamily="2" charset="0"/>
              </a:rPr>
              <a:t> </a:t>
            </a:r>
            <a:r>
              <a:rPr lang="en-US" sz="3600" dirty="0" err="1">
                <a:solidFill>
                  <a:schemeClr val="tx2">
                    <a:lumMod val="50000"/>
                  </a:schemeClr>
                </a:solidFill>
                <a:latin typeface="Roboto Condensed" panose="02000000000000000000" pitchFamily="2" charset="0"/>
              </a:rPr>
              <a:t>trục</a:t>
            </a:r>
            <a:r>
              <a:rPr lang="en-US" sz="3600" dirty="0">
                <a:solidFill>
                  <a:schemeClr val="tx2">
                    <a:lumMod val="50000"/>
                  </a:schemeClr>
                </a:solidFill>
                <a:latin typeface="Roboto Condensed" panose="02000000000000000000" pitchFamily="2" charset="0"/>
              </a:rPr>
              <a:t> quay</a:t>
            </a:r>
          </a:p>
        </p:txBody>
      </p:sp>
      <p:sp>
        <p:nvSpPr>
          <p:cNvPr id="12" name="Google Shape;2428;p39">
            <a:extLst>
              <a:ext uri="{FF2B5EF4-FFF2-40B4-BE49-F238E27FC236}">
                <a16:creationId xmlns:a16="http://schemas.microsoft.com/office/drawing/2014/main" id="{A5224F3D-D13F-CBC7-DCA4-54A983D2E8C1}"/>
              </a:ext>
            </a:extLst>
          </p:cNvPr>
          <p:cNvSpPr txBox="1">
            <a:spLocks/>
          </p:cNvSpPr>
          <p:nvPr/>
        </p:nvSpPr>
        <p:spPr>
          <a:xfrm>
            <a:off x="5814456" y="2678954"/>
            <a:ext cx="2859720" cy="119288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Dosis"/>
              <a:buNone/>
              <a:defRPr sz="2800" b="1" i="0" u="none" strike="noStrike" cap="none">
                <a:solidFill>
                  <a:schemeClr val="accent1"/>
                </a:solidFill>
                <a:latin typeface="#9Slide07 IcielCadena" panose="02000503000000020004" pitchFamily="2" charset="-93"/>
                <a:ea typeface="Dosis"/>
                <a:cs typeface="Dosis"/>
                <a:sym typeface="Dosis"/>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lnSpc>
                <a:spcPct val="120000"/>
              </a:lnSpc>
            </a:pPr>
            <a:r>
              <a:rPr lang="en-US" sz="3600" dirty="0" err="1">
                <a:solidFill>
                  <a:schemeClr val="tx2">
                    <a:lumMod val="50000"/>
                  </a:schemeClr>
                </a:solidFill>
                <a:latin typeface="Roboto Condensed" panose="02000000000000000000" pitchFamily="2" charset="0"/>
              </a:rPr>
              <a:t>Lực</a:t>
            </a:r>
            <a:r>
              <a:rPr lang="en-US" sz="3600" dirty="0">
                <a:solidFill>
                  <a:schemeClr val="tx2">
                    <a:lumMod val="50000"/>
                  </a:schemeClr>
                </a:solidFill>
                <a:latin typeface="Roboto Condensed" panose="02000000000000000000" pitchFamily="2" charset="0"/>
              </a:rPr>
              <a:t> </a:t>
            </a:r>
            <a:r>
              <a:rPr lang="en-US" sz="3600" dirty="0" err="1">
                <a:solidFill>
                  <a:schemeClr val="tx2">
                    <a:lumMod val="50000"/>
                  </a:schemeClr>
                </a:solidFill>
                <a:latin typeface="Roboto Condensed" panose="02000000000000000000" pitchFamily="2" charset="0"/>
              </a:rPr>
              <a:t>có</a:t>
            </a:r>
            <a:r>
              <a:rPr lang="en-US" sz="3600" dirty="0">
                <a:solidFill>
                  <a:schemeClr val="tx2">
                    <a:lumMod val="50000"/>
                  </a:schemeClr>
                </a:solidFill>
                <a:latin typeface="Roboto Condensed" panose="02000000000000000000" pitchFamily="2" charset="0"/>
              </a:rPr>
              <a:t> </a:t>
            </a:r>
            <a:r>
              <a:rPr lang="en-US" sz="3600" dirty="0" err="1">
                <a:solidFill>
                  <a:schemeClr val="tx2">
                    <a:lumMod val="50000"/>
                  </a:schemeClr>
                </a:solidFill>
                <a:latin typeface="Roboto Condensed" panose="02000000000000000000" pitchFamily="2" charset="0"/>
              </a:rPr>
              <a:t>giá</a:t>
            </a:r>
            <a:r>
              <a:rPr lang="en-US" sz="3600" dirty="0">
                <a:solidFill>
                  <a:schemeClr val="tx2">
                    <a:lumMod val="50000"/>
                  </a:schemeClr>
                </a:solidFill>
                <a:latin typeface="Roboto Condensed" panose="02000000000000000000" pitchFamily="2" charset="0"/>
              </a:rPr>
              <a:t> </a:t>
            </a:r>
            <a:r>
              <a:rPr lang="en-US" sz="3600" dirty="0" err="1">
                <a:solidFill>
                  <a:schemeClr val="tx2">
                    <a:lumMod val="50000"/>
                  </a:schemeClr>
                </a:solidFill>
                <a:latin typeface="Roboto Condensed" panose="02000000000000000000" pitchFamily="2" charset="0"/>
              </a:rPr>
              <a:t>cắt</a:t>
            </a:r>
            <a:r>
              <a:rPr lang="en-US" sz="3600" dirty="0">
                <a:solidFill>
                  <a:schemeClr val="tx2">
                    <a:lumMod val="50000"/>
                  </a:schemeClr>
                </a:solidFill>
                <a:latin typeface="Roboto Condensed" panose="02000000000000000000" pitchFamily="2" charset="0"/>
              </a:rPr>
              <a:t> </a:t>
            </a:r>
            <a:r>
              <a:rPr lang="en-US" sz="3600" dirty="0" err="1">
                <a:solidFill>
                  <a:schemeClr val="tx2">
                    <a:lumMod val="50000"/>
                  </a:schemeClr>
                </a:solidFill>
                <a:latin typeface="Roboto Condensed" panose="02000000000000000000" pitchFamily="2" charset="0"/>
              </a:rPr>
              <a:t>với</a:t>
            </a:r>
            <a:r>
              <a:rPr lang="en-US" sz="3600" dirty="0">
                <a:solidFill>
                  <a:schemeClr val="tx2">
                    <a:lumMod val="50000"/>
                  </a:schemeClr>
                </a:solidFill>
                <a:latin typeface="Roboto Condensed" panose="02000000000000000000" pitchFamily="2" charset="0"/>
              </a:rPr>
              <a:t> </a:t>
            </a:r>
            <a:r>
              <a:rPr lang="en-US" sz="3600" dirty="0" err="1">
                <a:solidFill>
                  <a:schemeClr val="tx2">
                    <a:lumMod val="50000"/>
                  </a:schemeClr>
                </a:solidFill>
                <a:latin typeface="Roboto Condensed" panose="02000000000000000000" pitchFamily="2" charset="0"/>
              </a:rPr>
              <a:t>trục</a:t>
            </a:r>
            <a:r>
              <a:rPr lang="en-US" sz="3600" dirty="0">
                <a:solidFill>
                  <a:schemeClr val="tx2">
                    <a:lumMod val="50000"/>
                  </a:schemeClr>
                </a:solidFill>
                <a:latin typeface="Roboto Condensed" panose="02000000000000000000" pitchFamily="2" charset="0"/>
              </a:rPr>
              <a:t> quay</a:t>
            </a:r>
          </a:p>
        </p:txBody>
      </p:sp>
    </p:spTree>
    <p:extLst>
      <p:ext uri="{BB962C8B-B14F-4D97-AF65-F5344CB8AC3E}">
        <p14:creationId xmlns:p14="http://schemas.microsoft.com/office/powerpoint/2010/main" val="37017468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randombar(horizontal)">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up)">
                                      <p:cBhvr>
                                        <p:cTn id="16" dur="500"/>
                                        <p:tgtEl>
                                          <p:spTgt spid="6"/>
                                        </p:tgtEl>
                                      </p:cBhvr>
                                    </p:animEffect>
                                  </p:childTnLst>
                                </p:cTn>
                              </p:par>
                            </p:childTnLst>
                          </p:cTn>
                        </p:par>
                        <p:par>
                          <p:cTn id="17" fill="hold">
                            <p:stCondLst>
                              <p:cond delay="500"/>
                            </p:stCondLst>
                            <p:childTnLst>
                              <p:par>
                                <p:cTn id="18" presetID="14" presetClass="entr" presetSubtype="10"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randombar(horizontal)">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04"/>
        <p:cNvGrpSpPr/>
        <p:nvPr/>
      </p:nvGrpSpPr>
      <p:grpSpPr>
        <a:xfrm>
          <a:off x="0" y="0"/>
          <a:ext cx="0" cy="0"/>
          <a:chOff x="0" y="0"/>
          <a:chExt cx="0" cy="0"/>
        </a:xfrm>
      </p:grpSpPr>
      <p:sp>
        <p:nvSpPr>
          <p:cNvPr id="2505" name="Google Shape;2505;p41"/>
          <p:cNvSpPr txBox="1">
            <a:spLocks noGrp="1"/>
          </p:cNvSpPr>
          <p:nvPr>
            <p:ph type="title"/>
          </p:nvPr>
        </p:nvSpPr>
        <p:spPr>
          <a:xfrm>
            <a:off x="3051438" y="1713249"/>
            <a:ext cx="4788301" cy="1309712"/>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Moment </a:t>
            </a:r>
            <a:r>
              <a:rPr lang="en" dirty="0"/>
              <a:t>Lực</a:t>
            </a:r>
            <a:endParaRPr dirty="0"/>
          </a:p>
        </p:txBody>
      </p:sp>
      <p:sp>
        <p:nvSpPr>
          <p:cNvPr id="2507" name="Google Shape;2507;p41"/>
          <p:cNvSpPr/>
          <p:nvPr/>
        </p:nvSpPr>
        <p:spPr>
          <a:xfrm>
            <a:off x="1410199" y="1713249"/>
            <a:ext cx="1423883" cy="1322129"/>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
              <a:cs typeface="Arial"/>
              <a:sym typeface="Arial"/>
            </a:endParaRPr>
          </a:p>
        </p:txBody>
      </p:sp>
      <p:sp>
        <p:nvSpPr>
          <p:cNvPr id="2508" name="Google Shape;2508;p41"/>
          <p:cNvSpPr txBox="1">
            <a:spLocks noGrp="1"/>
          </p:cNvSpPr>
          <p:nvPr>
            <p:ph type="title" idx="2"/>
          </p:nvPr>
        </p:nvSpPr>
        <p:spPr>
          <a:xfrm>
            <a:off x="1412144" y="1715198"/>
            <a:ext cx="1418385" cy="1317023"/>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dirty="0"/>
              <a:t>02</a:t>
            </a:r>
            <a:endParaRPr sz="6000" dirty="0"/>
          </a:p>
        </p:txBody>
      </p:sp>
      <p:grpSp>
        <p:nvGrpSpPr>
          <p:cNvPr id="2509" name="Google Shape;2509;p41"/>
          <p:cNvGrpSpPr/>
          <p:nvPr/>
        </p:nvGrpSpPr>
        <p:grpSpPr>
          <a:xfrm>
            <a:off x="1391453" y="2749279"/>
            <a:ext cx="749848" cy="1182972"/>
            <a:chOff x="1527950" y="2052325"/>
            <a:chExt cx="440750" cy="695375"/>
          </a:xfrm>
        </p:grpSpPr>
        <p:sp>
          <p:nvSpPr>
            <p:cNvPr id="2510" name="Google Shape;2510;p41"/>
            <p:cNvSpPr/>
            <p:nvPr/>
          </p:nvSpPr>
          <p:spPr>
            <a:xfrm>
              <a:off x="1542225" y="2609300"/>
              <a:ext cx="411700" cy="138400"/>
            </a:xfrm>
            <a:custGeom>
              <a:avLst/>
              <a:gdLst/>
              <a:ahLst/>
              <a:cxnLst/>
              <a:rect l="l" t="t" r="r" b="b"/>
              <a:pathLst>
                <a:path w="16468" h="5536" extrusionOk="0">
                  <a:moveTo>
                    <a:pt x="7407" y="0"/>
                  </a:moveTo>
                  <a:lnTo>
                    <a:pt x="6579" y="39"/>
                  </a:lnTo>
                  <a:lnTo>
                    <a:pt x="5792" y="118"/>
                  </a:lnTo>
                  <a:lnTo>
                    <a:pt x="5043" y="217"/>
                  </a:lnTo>
                  <a:lnTo>
                    <a:pt x="4314" y="315"/>
                  </a:lnTo>
                  <a:lnTo>
                    <a:pt x="3644" y="473"/>
                  </a:lnTo>
                  <a:lnTo>
                    <a:pt x="2994" y="630"/>
                  </a:lnTo>
                  <a:lnTo>
                    <a:pt x="2423" y="808"/>
                  </a:lnTo>
                  <a:lnTo>
                    <a:pt x="1891" y="1005"/>
                  </a:lnTo>
                  <a:lnTo>
                    <a:pt x="1419" y="1221"/>
                  </a:lnTo>
                  <a:lnTo>
                    <a:pt x="1005" y="1438"/>
                  </a:lnTo>
                  <a:lnTo>
                    <a:pt x="828" y="1556"/>
                  </a:lnTo>
                  <a:lnTo>
                    <a:pt x="650" y="1674"/>
                  </a:lnTo>
                  <a:lnTo>
                    <a:pt x="512" y="1812"/>
                  </a:lnTo>
                  <a:lnTo>
                    <a:pt x="375" y="1931"/>
                  </a:lnTo>
                  <a:lnTo>
                    <a:pt x="276" y="2068"/>
                  </a:lnTo>
                  <a:lnTo>
                    <a:pt x="178" y="2206"/>
                  </a:lnTo>
                  <a:lnTo>
                    <a:pt x="99" y="2344"/>
                  </a:lnTo>
                  <a:lnTo>
                    <a:pt x="59" y="2482"/>
                  </a:lnTo>
                  <a:lnTo>
                    <a:pt x="20" y="2620"/>
                  </a:lnTo>
                  <a:lnTo>
                    <a:pt x="0" y="2758"/>
                  </a:lnTo>
                  <a:lnTo>
                    <a:pt x="20" y="2896"/>
                  </a:lnTo>
                  <a:lnTo>
                    <a:pt x="59" y="3053"/>
                  </a:lnTo>
                  <a:lnTo>
                    <a:pt x="99" y="3191"/>
                  </a:lnTo>
                  <a:lnTo>
                    <a:pt x="178" y="3329"/>
                  </a:lnTo>
                  <a:lnTo>
                    <a:pt x="276" y="3447"/>
                  </a:lnTo>
                  <a:lnTo>
                    <a:pt x="375" y="3585"/>
                  </a:lnTo>
                  <a:lnTo>
                    <a:pt x="512" y="3723"/>
                  </a:lnTo>
                  <a:lnTo>
                    <a:pt x="650" y="3841"/>
                  </a:lnTo>
                  <a:lnTo>
                    <a:pt x="828" y="3959"/>
                  </a:lnTo>
                  <a:lnTo>
                    <a:pt x="1005" y="4078"/>
                  </a:lnTo>
                  <a:lnTo>
                    <a:pt x="1419" y="4314"/>
                  </a:lnTo>
                  <a:lnTo>
                    <a:pt x="1891" y="4531"/>
                  </a:lnTo>
                  <a:lnTo>
                    <a:pt x="2423" y="4728"/>
                  </a:lnTo>
                  <a:lnTo>
                    <a:pt x="2994" y="4905"/>
                  </a:lnTo>
                  <a:lnTo>
                    <a:pt x="3644" y="5063"/>
                  </a:lnTo>
                  <a:lnTo>
                    <a:pt x="4314" y="5200"/>
                  </a:lnTo>
                  <a:lnTo>
                    <a:pt x="5043" y="5319"/>
                  </a:lnTo>
                  <a:lnTo>
                    <a:pt x="5792" y="5417"/>
                  </a:lnTo>
                  <a:lnTo>
                    <a:pt x="6579" y="5476"/>
                  </a:lnTo>
                  <a:lnTo>
                    <a:pt x="7407" y="5516"/>
                  </a:lnTo>
                  <a:lnTo>
                    <a:pt x="8234" y="5535"/>
                  </a:lnTo>
                  <a:lnTo>
                    <a:pt x="9081" y="5516"/>
                  </a:lnTo>
                  <a:lnTo>
                    <a:pt x="9908" y="5476"/>
                  </a:lnTo>
                  <a:lnTo>
                    <a:pt x="10696" y="5417"/>
                  </a:lnTo>
                  <a:lnTo>
                    <a:pt x="11445" y="5319"/>
                  </a:lnTo>
                  <a:lnTo>
                    <a:pt x="12174" y="5200"/>
                  </a:lnTo>
                  <a:lnTo>
                    <a:pt x="12843" y="5063"/>
                  </a:lnTo>
                  <a:lnTo>
                    <a:pt x="13474" y="4905"/>
                  </a:lnTo>
                  <a:lnTo>
                    <a:pt x="14065" y="4728"/>
                  </a:lnTo>
                  <a:lnTo>
                    <a:pt x="14597" y="4531"/>
                  </a:lnTo>
                  <a:lnTo>
                    <a:pt x="15069" y="4314"/>
                  </a:lnTo>
                  <a:lnTo>
                    <a:pt x="15483" y="4078"/>
                  </a:lnTo>
                  <a:lnTo>
                    <a:pt x="15660" y="3959"/>
                  </a:lnTo>
                  <a:lnTo>
                    <a:pt x="15818" y="3841"/>
                  </a:lnTo>
                  <a:lnTo>
                    <a:pt x="15975" y="3723"/>
                  </a:lnTo>
                  <a:lnTo>
                    <a:pt x="16094" y="3585"/>
                  </a:lnTo>
                  <a:lnTo>
                    <a:pt x="16212" y="3447"/>
                  </a:lnTo>
                  <a:lnTo>
                    <a:pt x="16310" y="3329"/>
                  </a:lnTo>
                  <a:lnTo>
                    <a:pt x="16369" y="3191"/>
                  </a:lnTo>
                  <a:lnTo>
                    <a:pt x="16429" y="3053"/>
                  </a:lnTo>
                  <a:lnTo>
                    <a:pt x="16468" y="2896"/>
                  </a:lnTo>
                  <a:lnTo>
                    <a:pt x="16468" y="2758"/>
                  </a:lnTo>
                  <a:lnTo>
                    <a:pt x="16468" y="2620"/>
                  </a:lnTo>
                  <a:lnTo>
                    <a:pt x="16429" y="2482"/>
                  </a:lnTo>
                  <a:lnTo>
                    <a:pt x="16369" y="2344"/>
                  </a:lnTo>
                  <a:lnTo>
                    <a:pt x="16310" y="2206"/>
                  </a:lnTo>
                  <a:lnTo>
                    <a:pt x="16212" y="2068"/>
                  </a:lnTo>
                  <a:lnTo>
                    <a:pt x="16094" y="1931"/>
                  </a:lnTo>
                  <a:lnTo>
                    <a:pt x="15975" y="1812"/>
                  </a:lnTo>
                  <a:lnTo>
                    <a:pt x="15818" y="1674"/>
                  </a:lnTo>
                  <a:lnTo>
                    <a:pt x="15660" y="1556"/>
                  </a:lnTo>
                  <a:lnTo>
                    <a:pt x="15483" y="1438"/>
                  </a:lnTo>
                  <a:lnTo>
                    <a:pt x="15069" y="1221"/>
                  </a:lnTo>
                  <a:lnTo>
                    <a:pt x="14597" y="1005"/>
                  </a:lnTo>
                  <a:lnTo>
                    <a:pt x="14065" y="808"/>
                  </a:lnTo>
                  <a:lnTo>
                    <a:pt x="13474" y="630"/>
                  </a:lnTo>
                  <a:lnTo>
                    <a:pt x="12843" y="473"/>
                  </a:lnTo>
                  <a:lnTo>
                    <a:pt x="12174" y="315"/>
                  </a:lnTo>
                  <a:lnTo>
                    <a:pt x="11445" y="217"/>
                  </a:lnTo>
                  <a:lnTo>
                    <a:pt x="10696" y="118"/>
                  </a:lnTo>
                  <a:lnTo>
                    <a:pt x="9908" y="39"/>
                  </a:lnTo>
                  <a:lnTo>
                    <a:pt x="9081" y="0"/>
                  </a:lnTo>
                  <a:close/>
                </a:path>
              </a:pathLst>
            </a:custGeom>
            <a:solidFill>
              <a:srgbClr val="000000">
                <a:alpha val="12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11" name="Google Shape;2511;p41"/>
            <p:cNvSpPr/>
            <p:nvPr/>
          </p:nvSpPr>
          <p:spPr>
            <a:xfrm>
              <a:off x="1660400" y="2478300"/>
              <a:ext cx="72425" cy="72400"/>
            </a:xfrm>
            <a:custGeom>
              <a:avLst/>
              <a:gdLst/>
              <a:ahLst/>
              <a:cxnLst/>
              <a:rect l="l" t="t" r="r" b="b"/>
              <a:pathLst>
                <a:path w="2897" h="2896" extrusionOk="0">
                  <a:moveTo>
                    <a:pt x="1025" y="0"/>
                  </a:moveTo>
                  <a:lnTo>
                    <a:pt x="946" y="20"/>
                  </a:lnTo>
                  <a:lnTo>
                    <a:pt x="868" y="59"/>
                  </a:lnTo>
                  <a:lnTo>
                    <a:pt x="730" y="138"/>
                  </a:lnTo>
                  <a:lnTo>
                    <a:pt x="454" y="355"/>
                  </a:lnTo>
                  <a:lnTo>
                    <a:pt x="316" y="493"/>
                  </a:lnTo>
                  <a:lnTo>
                    <a:pt x="198" y="650"/>
                  </a:lnTo>
                  <a:lnTo>
                    <a:pt x="119" y="808"/>
                  </a:lnTo>
                  <a:lnTo>
                    <a:pt x="80" y="966"/>
                  </a:lnTo>
                  <a:lnTo>
                    <a:pt x="40" y="1103"/>
                  </a:lnTo>
                  <a:lnTo>
                    <a:pt x="21" y="1222"/>
                  </a:lnTo>
                  <a:lnTo>
                    <a:pt x="1" y="1340"/>
                  </a:lnTo>
                  <a:lnTo>
                    <a:pt x="80" y="1734"/>
                  </a:lnTo>
                  <a:lnTo>
                    <a:pt x="139" y="1931"/>
                  </a:lnTo>
                  <a:lnTo>
                    <a:pt x="218" y="2108"/>
                  </a:lnTo>
                  <a:lnTo>
                    <a:pt x="355" y="2266"/>
                  </a:lnTo>
                  <a:lnTo>
                    <a:pt x="513" y="2423"/>
                  </a:lnTo>
                  <a:lnTo>
                    <a:pt x="671" y="2581"/>
                  </a:lnTo>
                  <a:lnTo>
                    <a:pt x="848" y="2719"/>
                  </a:lnTo>
                  <a:lnTo>
                    <a:pt x="946" y="2758"/>
                  </a:lnTo>
                  <a:lnTo>
                    <a:pt x="1084" y="2817"/>
                  </a:lnTo>
                  <a:lnTo>
                    <a:pt x="1399" y="2857"/>
                  </a:lnTo>
                  <a:lnTo>
                    <a:pt x="1655" y="2876"/>
                  </a:lnTo>
                  <a:lnTo>
                    <a:pt x="1774" y="2896"/>
                  </a:lnTo>
                  <a:lnTo>
                    <a:pt x="1912" y="2857"/>
                  </a:lnTo>
                  <a:lnTo>
                    <a:pt x="2089" y="2798"/>
                  </a:lnTo>
                  <a:lnTo>
                    <a:pt x="2384" y="2620"/>
                  </a:lnTo>
                  <a:lnTo>
                    <a:pt x="2443" y="2581"/>
                  </a:lnTo>
                  <a:lnTo>
                    <a:pt x="2522" y="2502"/>
                  </a:lnTo>
                  <a:lnTo>
                    <a:pt x="2621" y="2344"/>
                  </a:lnTo>
                  <a:lnTo>
                    <a:pt x="2798" y="1950"/>
                  </a:lnTo>
                  <a:lnTo>
                    <a:pt x="2857" y="1753"/>
                  </a:lnTo>
                  <a:lnTo>
                    <a:pt x="2896" y="1557"/>
                  </a:lnTo>
                  <a:lnTo>
                    <a:pt x="2877" y="1360"/>
                  </a:lnTo>
                  <a:lnTo>
                    <a:pt x="2837" y="1143"/>
                  </a:lnTo>
                  <a:lnTo>
                    <a:pt x="2778" y="946"/>
                  </a:lnTo>
                  <a:lnTo>
                    <a:pt x="2680" y="788"/>
                  </a:lnTo>
                  <a:lnTo>
                    <a:pt x="2542" y="591"/>
                  </a:lnTo>
                  <a:lnTo>
                    <a:pt x="2365" y="394"/>
                  </a:lnTo>
                  <a:lnTo>
                    <a:pt x="2168" y="237"/>
                  </a:lnTo>
                  <a:lnTo>
                    <a:pt x="1971" y="99"/>
                  </a:lnTo>
                  <a:lnTo>
                    <a:pt x="1912" y="79"/>
                  </a:lnTo>
                  <a:lnTo>
                    <a:pt x="1774" y="59"/>
                  </a:lnTo>
                  <a:lnTo>
                    <a:pt x="1458" y="40"/>
                  </a:lnTo>
                  <a:lnTo>
                    <a:pt x="1025" y="0"/>
                  </a:lnTo>
                  <a:close/>
                </a:path>
              </a:pathLst>
            </a:custGeom>
            <a:solidFill>
              <a:srgbClr val="A3C3E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12" name="Google Shape;2512;p41"/>
            <p:cNvSpPr/>
            <p:nvPr/>
          </p:nvSpPr>
          <p:spPr>
            <a:xfrm>
              <a:off x="1660400" y="2478300"/>
              <a:ext cx="72425" cy="72400"/>
            </a:xfrm>
            <a:custGeom>
              <a:avLst/>
              <a:gdLst/>
              <a:ahLst/>
              <a:cxnLst/>
              <a:rect l="l" t="t" r="r" b="b"/>
              <a:pathLst>
                <a:path w="2897" h="2896" fill="none" extrusionOk="0">
                  <a:moveTo>
                    <a:pt x="848" y="2719"/>
                  </a:moveTo>
                  <a:lnTo>
                    <a:pt x="848" y="2719"/>
                  </a:lnTo>
                  <a:lnTo>
                    <a:pt x="946" y="2758"/>
                  </a:lnTo>
                  <a:lnTo>
                    <a:pt x="1084" y="2817"/>
                  </a:lnTo>
                  <a:lnTo>
                    <a:pt x="1399" y="2857"/>
                  </a:lnTo>
                  <a:lnTo>
                    <a:pt x="1655" y="2876"/>
                  </a:lnTo>
                  <a:lnTo>
                    <a:pt x="1774" y="2896"/>
                  </a:lnTo>
                  <a:lnTo>
                    <a:pt x="1774" y="2896"/>
                  </a:lnTo>
                  <a:lnTo>
                    <a:pt x="1912" y="2857"/>
                  </a:lnTo>
                  <a:lnTo>
                    <a:pt x="2089" y="2798"/>
                  </a:lnTo>
                  <a:lnTo>
                    <a:pt x="2384" y="2620"/>
                  </a:lnTo>
                  <a:lnTo>
                    <a:pt x="2384" y="2620"/>
                  </a:lnTo>
                  <a:lnTo>
                    <a:pt x="2443" y="2581"/>
                  </a:lnTo>
                  <a:lnTo>
                    <a:pt x="2522" y="2502"/>
                  </a:lnTo>
                  <a:lnTo>
                    <a:pt x="2621" y="2344"/>
                  </a:lnTo>
                  <a:lnTo>
                    <a:pt x="2621" y="2344"/>
                  </a:lnTo>
                  <a:lnTo>
                    <a:pt x="2798" y="1950"/>
                  </a:lnTo>
                  <a:lnTo>
                    <a:pt x="2857" y="1753"/>
                  </a:lnTo>
                  <a:lnTo>
                    <a:pt x="2896" y="1557"/>
                  </a:lnTo>
                  <a:lnTo>
                    <a:pt x="2896" y="1557"/>
                  </a:lnTo>
                  <a:lnTo>
                    <a:pt x="2877" y="1360"/>
                  </a:lnTo>
                  <a:lnTo>
                    <a:pt x="2837" y="1143"/>
                  </a:lnTo>
                  <a:lnTo>
                    <a:pt x="2778" y="946"/>
                  </a:lnTo>
                  <a:lnTo>
                    <a:pt x="2680" y="788"/>
                  </a:lnTo>
                  <a:lnTo>
                    <a:pt x="2680" y="788"/>
                  </a:lnTo>
                  <a:lnTo>
                    <a:pt x="2542" y="591"/>
                  </a:lnTo>
                  <a:lnTo>
                    <a:pt x="2365" y="394"/>
                  </a:lnTo>
                  <a:lnTo>
                    <a:pt x="2168" y="237"/>
                  </a:lnTo>
                  <a:lnTo>
                    <a:pt x="1971" y="99"/>
                  </a:lnTo>
                  <a:lnTo>
                    <a:pt x="1971" y="99"/>
                  </a:lnTo>
                  <a:lnTo>
                    <a:pt x="1912" y="79"/>
                  </a:lnTo>
                  <a:lnTo>
                    <a:pt x="1774" y="59"/>
                  </a:lnTo>
                  <a:lnTo>
                    <a:pt x="1458" y="40"/>
                  </a:lnTo>
                  <a:lnTo>
                    <a:pt x="1025" y="0"/>
                  </a:lnTo>
                  <a:lnTo>
                    <a:pt x="1025" y="0"/>
                  </a:lnTo>
                  <a:lnTo>
                    <a:pt x="946" y="20"/>
                  </a:lnTo>
                  <a:lnTo>
                    <a:pt x="868" y="59"/>
                  </a:lnTo>
                  <a:lnTo>
                    <a:pt x="730" y="138"/>
                  </a:lnTo>
                  <a:lnTo>
                    <a:pt x="454" y="355"/>
                  </a:lnTo>
                  <a:lnTo>
                    <a:pt x="454" y="355"/>
                  </a:lnTo>
                  <a:lnTo>
                    <a:pt x="316" y="493"/>
                  </a:lnTo>
                  <a:lnTo>
                    <a:pt x="198" y="650"/>
                  </a:lnTo>
                  <a:lnTo>
                    <a:pt x="119" y="808"/>
                  </a:lnTo>
                  <a:lnTo>
                    <a:pt x="80" y="966"/>
                  </a:lnTo>
                  <a:lnTo>
                    <a:pt x="40" y="1103"/>
                  </a:lnTo>
                  <a:lnTo>
                    <a:pt x="21" y="1222"/>
                  </a:lnTo>
                  <a:lnTo>
                    <a:pt x="1" y="1340"/>
                  </a:lnTo>
                  <a:lnTo>
                    <a:pt x="1" y="1340"/>
                  </a:lnTo>
                  <a:lnTo>
                    <a:pt x="80" y="1734"/>
                  </a:lnTo>
                  <a:lnTo>
                    <a:pt x="139" y="1931"/>
                  </a:lnTo>
                  <a:lnTo>
                    <a:pt x="218" y="2108"/>
                  </a:lnTo>
                  <a:lnTo>
                    <a:pt x="218" y="2108"/>
                  </a:lnTo>
                  <a:lnTo>
                    <a:pt x="355" y="2266"/>
                  </a:lnTo>
                  <a:lnTo>
                    <a:pt x="513" y="2423"/>
                  </a:lnTo>
                  <a:lnTo>
                    <a:pt x="671" y="2581"/>
                  </a:lnTo>
                  <a:lnTo>
                    <a:pt x="848" y="2719"/>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13" name="Google Shape;2513;p41"/>
            <p:cNvSpPr/>
            <p:nvPr/>
          </p:nvSpPr>
          <p:spPr>
            <a:xfrm>
              <a:off x="1527950" y="2249800"/>
              <a:ext cx="440750" cy="440775"/>
            </a:xfrm>
            <a:custGeom>
              <a:avLst/>
              <a:gdLst/>
              <a:ahLst/>
              <a:cxnLst/>
              <a:rect l="l" t="t" r="r" b="b"/>
              <a:pathLst>
                <a:path w="17630" h="17631" extrusionOk="0">
                  <a:moveTo>
                    <a:pt x="92" y="10053"/>
                  </a:moveTo>
                  <a:lnTo>
                    <a:pt x="98" y="10125"/>
                  </a:lnTo>
                  <a:lnTo>
                    <a:pt x="98" y="10106"/>
                  </a:lnTo>
                  <a:lnTo>
                    <a:pt x="92" y="10053"/>
                  </a:lnTo>
                  <a:close/>
                  <a:moveTo>
                    <a:pt x="1536" y="13809"/>
                  </a:moveTo>
                  <a:lnTo>
                    <a:pt x="1674" y="14006"/>
                  </a:lnTo>
                  <a:lnTo>
                    <a:pt x="1623" y="13915"/>
                  </a:lnTo>
                  <a:lnTo>
                    <a:pt x="1623" y="13915"/>
                  </a:lnTo>
                  <a:lnTo>
                    <a:pt x="1536" y="13809"/>
                  </a:lnTo>
                  <a:close/>
                  <a:moveTo>
                    <a:pt x="1674" y="14006"/>
                  </a:moveTo>
                  <a:lnTo>
                    <a:pt x="1891" y="14282"/>
                  </a:lnTo>
                  <a:lnTo>
                    <a:pt x="1891" y="14282"/>
                  </a:lnTo>
                  <a:lnTo>
                    <a:pt x="1832" y="14203"/>
                  </a:lnTo>
                  <a:lnTo>
                    <a:pt x="1812" y="14163"/>
                  </a:lnTo>
                  <a:lnTo>
                    <a:pt x="1773" y="14124"/>
                  </a:lnTo>
                  <a:lnTo>
                    <a:pt x="1674" y="14006"/>
                  </a:lnTo>
                  <a:close/>
                  <a:moveTo>
                    <a:pt x="8510" y="0"/>
                  </a:moveTo>
                  <a:lnTo>
                    <a:pt x="8116" y="20"/>
                  </a:lnTo>
                  <a:lnTo>
                    <a:pt x="8096" y="20"/>
                  </a:lnTo>
                  <a:lnTo>
                    <a:pt x="7741" y="59"/>
                  </a:lnTo>
                  <a:lnTo>
                    <a:pt x="7288" y="138"/>
                  </a:lnTo>
                  <a:lnTo>
                    <a:pt x="7210" y="138"/>
                  </a:lnTo>
                  <a:lnTo>
                    <a:pt x="7150" y="158"/>
                  </a:lnTo>
                  <a:lnTo>
                    <a:pt x="7013" y="178"/>
                  </a:lnTo>
                  <a:lnTo>
                    <a:pt x="7013" y="197"/>
                  </a:lnTo>
                  <a:lnTo>
                    <a:pt x="6776" y="237"/>
                  </a:lnTo>
                  <a:lnTo>
                    <a:pt x="6737" y="256"/>
                  </a:lnTo>
                  <a:lnTo>
                    <a:pt x="6579" y="296"/>
                  </a:lnTo>
                  <a:lnTo>
                    <a:pt x="6441" y="316"/>
                  </a:lnTo>
                  <a:lnTo>
                    <a:pt x="6402" y="335"/>
                  </a:lnTo>
                  <a:lnTo>
                    <a:pt x="6363" y="355"/>
                  </a:lnTo>
                  <a:lnTo>
                    <a:pt x="6106" y="434"/>
                  </a:lnTo>
                  <a:lnTo>
                    <a:pt x="6087" y="434"/>
                  </a:lnTo>
                  <a:lnTo>
                    <a:pt x="6047" y="453"/>
                  </a:lnTo>
                  <a:lnTo>
                    <a:pt x="6028" y="453"/>
                  </a:lnTo>
                  <a:lnTo>
                    <a:pt x="5890" y="493"/>
                  </a:lnTo>
                  <a:lnTo>
                    <a:pt x="5870" y="513"/>
                  </a:lnTo>
                  <a:lnTo>
                    <a:pt x="5594" y="611"/>
                  </a:lnTo>
                  <a:lnTo>
                    <a:pt x="5378" y="709"/>
                  </a:lnTo>
                  <a:lnTo>
                    <a:pt x="5240" y="769"/>
                  </a:lnTo>
                  <a:lnTo>
                    <a:pt x="5043" y="847"/>
                  </a:lnTo>
                  <a:lnTo>
                    <a:pt x="4885" y="926"/>
                  </a:lnTo>
                  <a:lnTo>
                    <a:pt x="4747" y="1005"/>
                  </a:lnTo>
                  <a:lnTo>
                    <a:pt x="4491" y="1123"/>
                  </a:lnTo>
                  <a:lnTo>
                    <a:pt x="4452" y="1163"/>
                  </a:lnTo>
                  <a:lnTo>
                    <a:pt x="4393" y="1182"/>
                  </a:lnTo>
                  <a:lnTo>
                    <a:pt x="4334" y="1222"/>
                  </a:lnTo>
                  <a:lnTo>
                    <a:pt x="4294" y="1241"/>
                  </a:lnTo>
                  <a:lnTo>
                    <a:pt x="3979" y="1458"/>
                  </a:lnTo>
                  <a:lnTo>
                    <a:pt x="3920" y="1497"/>
                  </a:lnTo>
                  <a:lnTo>
                    <a:pt x="3762" y="1596"/>
                  </a:lnTo>
                  <a:lnTo>
                    <a:pt x="3743" y="1596"/>
                  </a:lnTo>
                  <a:lnTo>
                    <a:pt x="3329" y="1911"/>
                  </a:lnTo>
                  <a:lnTo>
                    <a:pt x="2994" y="2187"/>
                  </a:lnTo>
                  <a:lnTo>
                    <a:pt x="2856" y="2325"/>
                  </a:lnTo>
                  <a:lnTo>
                    <a:pt x="2797" y="2364"/>
                  </a:lnTo>
                  <a:lnTo>
                    <a:pt x="2738" y="2423"/>
                  </a:lnTo>
                  <a:lnTo>
                    <a:pt x="2561" y="2601"/>
                  </a:lnTo>
                  <a:lnTo>
                    <a:pt x="2423" y="2738"/>
                  </a:lnTo>
                  <a:lnTo>
                    <a:pt x="2423" y="2758"/>
                  </a:lnTo>
                  <a:lnTo>
                    <a:pt x="2305" y="2857"/>
                  </a:lnTo>
                  <a:lnTo>
                    <a:pt x="2305" y="2876"/>
                  </a:lnTo>
                  <a:lnTo>
                    <a:pt x="2285" y="2896"/>
                  </a:lnTo>
                  <a:lnTo>
                    <a:pt x="1950" y="3270"/>
                  </a:lnTo>
                  <a:lnTo>
                    <a:pt x="1930" y="3310"/>
                  </a:lnTo>
                  <a:lnTo>
                    <a:pt x="1871" y="3369"/>
                  </a:lnTo>
                  <a:lnTo>
                    <a:pt x="1852" y="3388"/>
                  </a:lnTo>
                  <a:lnTo>
                    <a:pt x="1812" y="3448"/>
                  </a:lnTo>
                  <a:lnTo>
                    <a:pt x="1694" y="3625"/>
                  </a:lnTo>
                  <a:lnTo>
                    <a:pt x="1635" y="3684"/>
                  </a:lnTo>
                  <a:lnTo>
                    <a:pt x="1477" y="3901"/>
                  </a:lnTo>
                  <a:lnTo>
                    <a:pt x="1477" y="3920"/>
                  </a:lnTo>
                  <a:lnTo>
                    <a:pt x="1477" y="3940"/>
                  </a:lnTo>
                  <a:lnTo>
                    <a:pt x="1458" y="3940"/>
                  </a:lnTo>
                  <a:lnTo>
                    <a:pt x="1339" y="4137"/>
                  </a:lnTo>
                  <a:lnTo>
                    <a:pt x="1123" y="4511"/>
                  </a:lnTo>
                  <a:lnTo>
                    <a:pt x="1103" y="4531"/>
                  </a:lnTo>
                  <a:lnTo>
                    <a:pt x="1083" y="4570"/>
                  </a:lnTo>
                  <a:lnTo>
                    <a:pt x="906" y="4905"/>
                  </a:lnTo>
                  <a:lnTo>
                    <a:pt x="709" y="5319"/>
                  </a:lnTo>
                  <a:lnTo>
                    <a:pt x="532" y="5772"/>
                  </a:lnTo>
                  <a:lnTo>
                    <a:pt x="374" y="6245"/>
                  </a:lnTo>
                  <a:lnTo>
                    <a:pt x="236" y="6757"/>
                  </a:lnTo>
                  <a:lnTo>
                    <a:pt x="276" y="6619"/>
                  </a:lnTo>
                  <a:lnTo>
                    <a:pt x="276" y="6619"/>
                  </a:lnTo>
                  <a:lnTo>
                    <a:pt x="197" y="6934"/>
                  </a:lnTo>
                  <a:lnTo>
                    <a:pt x="197" y="6954"/>
                  </a:lnTo>
                  <a:lnTo>
                    <a:pt x="177" y="7052"/>
                  </a:lnTo>
                  <a:lnTo>
                    <a:pt x="138" y="7210"/>
                  </a:lnTo>
                  <a:lnTo>
                    <a:pt x="98" y="7486"/>
                  </a:lnTo>
                  <a:lnTo>
                    <a:pt x="138" y="7269"/>
                  </a:lnTo>
                  <a:lnTo>
                    <a:pt x="98" y="7505"/>
                  </a:lnTo>
                  <a:lnTo>
                    <a:pt x="79" y="7564"/>
                  </a:lnTo>
                  <a:lnTo>
                    <a:pt x="39" y="7919"/>
                  </a:lnTo>
                  <a:lnTo>
                    <a:pt x="20" y="8215"/>
                  </a:lnTo>
                  <a:lnTo>
                    <a:pt x="20" y="8274"/>
                  </a:lnTo>
                  <a:lnTo>
                    <a:pt x="0" y="8510"/>
                  </a:lnTo>
                  <a:lnTo>
                    <a:pt x="0" y="8628"/>
                  </a:lnTo>
                  <a:lnTo>
                    <a:pt x="0" y="8707"/>
                  </a:lnTo>
                  <a:lnTo>
                    <a:pt x="0" y="8786"/>
                  </a:lnTo>
                  <a:lnTo>
                    <a:pt x="0" y="8943"/>
                  </a:lnTo>
                  <a:lnTo>
                    <a:pt x="0" y="9042"/>
                  </a:lnTo>
                  <a:lnTo>
                    <a:pt x="0" y="9101"/>
                  </a:lnTo>
                  <a:lnTo>
                    <a:pt x="6" y="9137"/>
                  </a:lnTo>
                  <a:lnTo>
                    <a:pt x="6" y="9137"/>
                  </a:lnTo>
                  <a:lnTo>
                    <a:pt x="39" y="9554"/>
                  </a:lnTo>
                  <a:lnTo>
                    <a:pt x="20" y="9377"/>
                  </a:lnTo>
                  <a:lnTo>
                    <a:pt x="39" y="9593"/>
                  </a:lnTo>
                  <a:lnTo>
                    <a:pt x="39" y="9613"/>
                  </a:lnTo>
                  <a:lnTo>
                    <a:pt x="39" y="9633"/>
                  </a:lnTo>
                  <a:lnTo>
                    <a:pt x="39" y="9712"/>
                  </a:lnTo>
                  <a:lnTo>
                    <a:pt x="59" y="9790"/>
                  </a:lnTo>
                  <a:lnTo>
                    <a:pt x="92" y="10053"/>
                  </a:lnTo>
                  <a:lnTo>
                    <a:pt x="92" y="10053"/>
                  </a:lnTo>
                  <a:lnTo>
                    <a:pt x="79" y="9909"/>
                  </a:lnTo>
                  <a:lnTo>
                    <a:pt x="138" y="10362"/>
                  </a:lnTo>
                  <a:lnTo>
                    <a:pt x="138" y="10322"/>
                  </a:lnTo>
                  <a:lnTo>
                    <a:pt x="158" y="10440"/>
                  </a:lnTo>
                  <a:lnTo>
                    <a:pt x="158" y="10480"/>
                  </a:lnTo>
                  <a:lnTo>
                    <a:pt x="276" y="10992"/>
                  </a:lnTo>
                  <a:lnTo>
                    <a:pt x="414" y="11484"/>
                  </a:lnTo>
                  <a:lnTo>
                    <a:pt x="611" y="12075"/>
                  </a:lnTo>
                  <a:lnTo>
                    <a:pt x="630" y="12095"/>
                  </a:lnTo>
                  <a:lnTo>
                    <a:pt x="630" y="12115"/>
                  </a:lnTo>
                  <a:lnTo>
                    <a:pt x="650" y="12174"/>
                  </a:lnTo>
                  <a:lnTo>
                    <a:pt x="886" y="12647"/>
                  </a:lnTo>
                  <a:lnTo>
                    <a:pt x="1103" y="13100"/>
                  </a:lnTo>
                  <a:lnTo>
                    <a:pt x="1123" y="13119"/>
                  </a:lnTo>
                  <a:lnTo>
                    <a:pt x="1182" y="13238"/>
                  </a:lnTo>
                  <a:lnTo>
                    <a:pt x="1221" y="13277"/>
                  </a:lnTo>
                  <a:lnTo>
                    <a:pt x="1261" y="13375"/>
                  </a:lnTo>
                  <a:lnTo>
                    <a:pt x="1300" y="13435"/>
                  </a:lnTo>
                  <a:lnTo>
                    <a:pt x="1300" y="13435"/>
                  </a:lnTo>
                  <a:lnTo>
                    <a:pt x="1241" y="13316"/>
                  </a:lnTo>
                  <a:lnTo>
                    <a:pt x="1241" y="13316"/>
                  </a:lnTo>
                  <a:lnTo>
                    <a:pt x="1438" y="13651"/>
                  </a:lnTo>
                  <a:lnTo>
                    <a:pt x="1458" y="13691"/>
                  </a:lnTo>
                  <a:lnTo>
                    <a:pt x="1596" y="13868"/>
                  </a:lnTo>
                  <a:lnTo>
                    <a:pt x="1623" y="13915"/>
                  </a:lnTo>
                  <a:lnTo>
                    <a:pt x="1623" y="13915"/>
                  </a:lnTo>
                  <a:lnTo>
                    <a:pt x="1871" y="14222"/>
                  </a:lnTo>
                  <a:lnTo>
                    <a:pt x="2187" y="14636"/>
                  </a:lnTo>
                  <a:lnTo>
                    <a:pt x="2226" y="14676"/>
                  </a:lnTo>
                  <a:lnTo>
                    <a:pt x="2600" y="15070"/>
                  </a:lnTo>
                  <a:lnTo>
                    <a:pt x="2620" y="15089"/>
                  </a:lnTo>
                  <a:lnTo>
                    <a:pt x="2640" y="15109"/>
                  </a:lnTo>
                  <a:lnTo>
                    <a:pt x="2679" y="15148"/>
                  </a:lnTo>
                  <a:lnTo>
                    <a:pt x="2856" y="15306"/>
                  </a:lnTo>
                  <a:lnTo>
                    <a:pt x="2777" y="15247"/>
                  </a:lnTo>
                  <a:lnTo>
                    <a:pt x="2777" y="15247"/>
                  </a:lnTo>
                  <a:lnTo>
                    <a:pt x="2837" y="15306"/>
                  </a:lnTo>
                  <a:lnTo>
                    <a:pt x="2876" y="15345"/>
                  </a:lnTo>
                  <a:lnTo>
                    <a:pt x="2974" y="15424"/>
                  </a:lnTo>
                  <a:lnTo>
                    <a:pt x="2994" y="15444"/>
                  </a:lnTo>
                  <a:lnTo>
                    <a:pt x="3034" y="15483"/>
                  </a:lnTo>
                  <a:lnTo>
                    <a:pt x="3073" y="15523"/>
                  </a:lnTo>
                  <a:lnTo>
                    <a:pt x="3171" y="15582"/>
                  </a:lnTo>
                  <a:lnTo>
                    <a:pt x="3231" y="15641"/>
                  </a:lnTo>
                  <a:lnTo>
                    <a:pt x="3782" y="16054"/>
                  </a:lnTo>
                  <a:lnTo>
                    <a:pt x="3821" y="16094"/>
                  </a:lnTo>
                  <a:lnTo>
                    <a:pt x="4294" y="16389"/>
                  </a:lnTo>
                  <a:lnTo>
                    <a:pt x="4865" y="16704"/>
                  </a:lnTo>
                  <a:lnTo>
                    <a:pt x="5338" y="16921"/>
                  </a:lnTo>
                  <a:lnTo>
                    <a:pt x="5772" y="17079"/>
                  </a:lnTo>
                  <a:lnTo>
                    <a:pt x="5693" y="17059"/>
                  </a:lnTo>
                  <a:lnTo>
                    <a:pt x="5772" y="17098"/>
                  </a:lnTo>
                  <a:lnTo>
                    <a:pt x="5791" y="17098"/>
                  </a:lnTo>
                  <a:lnTo>
                    <a:pt x="5831" y="17118"/>
                  </a:lnTo>
                  <a:lnTo>
                    <a:pt x="5850" y="17118"/>
                  </a:lnTo>
                  <a:lnTo>
                    <a:pt x="6264" y="17256"/>
                  </a:lnTo>
                  <a:lnTo>
                    <a:pt x="6717" y="17374"/>
                  </a:lnTo>
                  <a:lnTo>
                    <a:pt x="7111" y="17473"/>
                  </a:lnTo>
                  <a:lnTo>
                    <a:pt x="7190" y="17492"/>
                  </a:lnTo>
                  <a:lnTo>
                    <a:pt x="7446" y="17532"/>
                  </a:lnTo>
                  <a:lnTo>
                    <a:pt x="7525" y="17532"/>
                  </a:lnTo>
                  <a:lnTo>
                    <a:pt x="7584" y="17552"/>
                  </a:lnTo>
                  <a:lnTo>
                    <a:pt x="7938" y="17591"/>
                  </a:lnTo>
                  <a:lnTo>
                    <a:pt x="8391" y="17630"/>
                  </a:lnTo>
                  <a:lnTo>
                    <a:pt x="9199" y="17630"/>
                  </a:lnTo>
                  <a:lnTo>
                    <a:pt x="9278" y="17611"/>
                  </a:lnTo>
                  <a:lnTo>
                    <a:pt x="9514" y="17611"/>
                  </a:lnTo>
                  <a:lnTo>
                    <a:pt x="9711" y="17591"/>
                  </a:lnTo>
                  <a:lnTo>
                    <a:pt x="9908" y="17571"/>
                  </a:lnTo>
                  <a:lnTo>
                    <a:pt x="9987" y="17552"/>
                  </a:lnTo>
                  <a:lnTo>
                    <a:pt x="10125" y="17532"/>
                  </a:lnTo>
                  <a:lnTo>
                    <a:pt x="10243" y="17512"/>
                  </a:lnTo>
                  <a:lnTo>
                    <a:pt x="10282" y="17512"/>
                  </a:lnTo>
                  <a:lnTo>
                    <a:pt x="10342" y="17492"/>
                  </a:lnTo>
                  <a:lnTo>
                    <a:pt x="10479" y="17473"/>
                  </a:lnTo>
                  <a:lnTo>
                    <a:pt x="10736" y="17414"/>
                  </a:lnTo>
                  <a:lnTo>
                    <a:pt x="10755" y="17414"/>
                  </a:lnTo>
                  <a:lnTo>
                    <a:pt x="11031" y="17355"/>
                  </a:lnTo>
                  <a:lnTo>
                    <a:pt x="11346" y="17256"/>
                  </a:lnTo>
                  <a:lnTo>
                    <a:pt x="11701" y="17158"/>
                  </a:lnTo>
                  <a:lnTo>
                    <a:pt x="12095" y="17000"/>
                  </a:lnTo>
                  <a:lnTo>
                    <a:pt x="12173" y="16961"/>
                  </a:lnTo>
                  <a:lnTo>
                    <a:pt x="12508" y="16823"/>
                  </a:lnTo>
                  <a:lnTo>
                    <a:pt x="12607" y="16764"/>
                  </a:lnTo>
                  <a:lnTo>
                    <a:pt x="12705" y="16724"/>
                  </a:lnTo>
                  <a:lnTo>
                    <a:pt x="13119" y="16507"/>
                  </a:lnTo>
                  <a:lnTo>
                    <a:pt x="13493" y="16271"/>
                  </a:lnTo>
                  <a:lnTo>
                    <a:pt x="13671" y="16173"/>
                  </a:lnTo>
                  <a:lnTo>
                    <a:pt x="13769" y="16094"/>
                  </a:lnTo>
                  <a:lnTo>
                    <a:pt x="13848" y="16054"/>
                  </a:lnTo>
                  <a:lnTo>
                    <a:pt x="13966" y="15956"/>
                  </a:lnTo>
                  <a:lnTo>
                    <a:pt x="14242" y="15759"/>
                  </a:lnTo>
                  <a:lnTo>
                    <a:pt x="14262" y="15739"/>
                  </a:lnTo>
                  <a:lnTo>
                    <a:pt x="14439" y="15601"/>
                  </a:lnTo>
                  <a:lnTo>
                    <a:pt x="14695" y="15385"/>
                  </a:lnTo>
                  <a:lnTo>
                    <a:pt x="14813" y="15267"/>
                  </a:lnTo>
                  <a:lnTo>
                    <a:pt x="14852" y="15227"/>
                  </a:lnTo>
                  <a:lnTo>
                    <a:pt x="15049" y="15050"/>
                  </a:lnTo>
                  <a:lnTo>
                    <a:pt x="15246" y="14833"/>
                  </a:lnTo>
                  <a:lnTo>
                    <a:pt x="15306" y="14774"/>
                  </a:lnTo>
                  <a:lnTo>
                    <a:pt x="15542" y="14498"/>
                  </a:lnTo>
                  <a:lnTo>
                    <a:pt x="15798" y="14203"/>
                  </a:lnTo>
                  <a:lnTo>
                    <a:pt x="15857" y="14124"/>
                  </a:lnTo>
                  <a:lnTo>
                    <a:pt x="16192" y="13651"/>
                  </a:lnTo>
                  <a:lnTo>
                    <a:pt x="16448" y="13218"/>
                  </a:lnTo>
                  <a:lnTo>
                    <a:pt x="16468" y="13198"/>
                  </a:lnTo>
                  <a:lnTo>
                    <a:pt x="16527" y="13100"/>
                  </a:lnTo>
                  <a:lnTo>
                    <a:pt x="16684" y="12785"/>
                  </a:lnTo>
                  <a:lnTo>
                    <a:pt x="16704" y="12745"/>
                  </a:lnTo>
                  <a:lnTo>
                    <a:pt x="16743" y="12686"/>
                  </a:lnTo>
                  <a:lnTo>
                    <a:pt x="16803" y="12528"/>
                  </a:lnTo>
                  <a:lnTo>
                    <a:pt x="17019" y="12036"/>
                  </a:lnTo>
                  <a:lnTo>
                    <a:pt x="17059" y="11957"/>
                  </a:lnTo>
                  <a:lnTo>
                    <a:pt x="17059" y="11918"/>
                  </a:lnTo>
                  <a:lnTo>
                    <a:pt x="17078" y="11898"/>
                  </a:lnTo>
                  <a:lnTo>
                    <a:pt x="17177" y="11603"/>
                  </a:lnTo>
                  <a:lnTo>
                    <a:pt x="17275" y="11287"/>
                  </a:lnTo>
                  <a:lnTo>
                    <a:pt x="17394" y="10795"/>
                  </a:lnTo>
                  <a:lnTo>
                    <a:pt x="17413" y="10736"/>
                  </a:lnTo>
                  <a:lnTo>
                    <a:pt x="17433" y="10637"/>
                  </a:lnTo>
                  <a:lnTo>
                    <a:pt x="17433" y="10618"/>
                  </a:lnTo>
                  <a:lnTo>
                    <a:pt x="17512" y="10263"/>
                  </a:lnTo>
                  <a:lnTo>
                    <a:pt x="17551" y="9909"/>
                  </a:lnTo>
                  <a:lnTo>
                    <a:pt x="17591" y="9574"/>
                  </a:lnTo>
                  <a:lnTo>
                    <a:pt x="17630" y="8963"/>
                  </a:lnTo>
                  <a:lnTo>
                    <a:pt x="17630" y="8845"/>
                  </a:lnTo>
                  <a:lnTo>
                    <a:pt x="17591" y="8096"/>
                  </a:lnTo>
                  <a:lnTo>
                    <a:pt x="17531" y="7584"/>
                  </a:lnTo>
                  <a:lnTo>
                    <a:pt x="17551" y="7584"/>
                  </a:lnTo>
                  <a:lnTo>
                    <a:pt x="17531" y="7545"/>
                  </a:lnTo>
                  <a:lnTo>
                    <a:pt x="17531" y="7505"/>
                  </a:lnTo>
                  <a:lnTo>
                    <a:pt x="17413" y="6836"/>
                  </a:lnTo>
                  <a:lnTo>
                    <a:pt x="17354" y="6678"/>
                  </a:lnTo>
                  <a:lnTo>
                    <a:pt x="17315" y="6520"/>
                  </a:lnTo>
                  <a:lnTo>
                    <a:pt x="17275" y="6343"/>
                  </a:lnTo>
                  <a:lnTo>
                    <a:pt x="17256" y="6245"/>
                  </a:lnTo>
                  <a:lnTo>
                    <a:pt x="17216" y="6127"/>
                  </a:lnTo>
                  <a:lnTo>
                    <a:pt x="17039" y="5654"/>
                  </a:lnTo>
                  <a:lnTo>
                    <a:pt x="17039" y="5614"/>
                  </a:lnTo>
                  <a:lnTo>
                    <a:pt x="17000" y="5555"/>
                  </a:lnTo>
                  <a:lnTo>
                    <a:pt x="16842" y="5181"/>
                  </a:lnTo>
                  <a:lnTo>
                    <a:pt x="16842" y="5201"/>
                  </a:lnTo>
                  <a:lnTo>
                    <a:pt x="16822" y="5142"/>
                  </a:lnTo>
                  <a:lnTo>
                    <a:pt x="16822" y="5122"/>
                  </a:lnTo>
                  <a:lnTo>
                    <a:pt x="16783" y="5063"/>
                  </a:lnTo>
                  <a:lnTo>
                    <a:pt x="16783" y="5043"/>
                  </a:lnTo>
                  <a:lnTo>
                    <a:pt x="16665" y="4807"/>
                  </a:lnTo>
                  <a:lnTo>
                    <a:pt x="16665" y="4826"/>
                  </a:lnTo>
                  <a:lnTo>
                    <a:pt x="16566" y="4610"/>
                  </a:lnTo>
                  <a:lnTo>
                    <a:pt x="16507" y="4511"/>
                  </a:lnTo>
                  <a:lnTo>
                    <a:pt x="16369" y="4255"/>
                  </a:lnTo>
                  <a:lnTo>
                    <a:pt x="16330" y="4216"/>
                  </a:lnTo>
                  <a:lnTo>
                    <a:pt x="16251" y="4078"/>
                  </a:lnTo>
                  <a:lnTo>
                    <a:pt x="16231" y="4058"/>
                  </a:lnTo>
                  <a:lnTo>
                    <a:pt x="16212" y="4039"/>
                  </a:lnTo>
                  <a:lnTo>
                    <a:pt x="16172" y="3960"/>
                  </a:lnTo>
                  <a:lnTo>
                    <a:pt x="16153" y="3920"/>
                  </a:lnTo>
                  <a:lnTo>
                    <a:pt x="15896" y="3566"/>
                  </a:lnTo>
                  <a:lnTo>
                    <a:pt x="15857" y="3526"/>
                  </a:lnTo>
                  <a:lnTo>
                    <a:pt x="15778" y="3408"/>
                  </a:lnTo>
                  <a:lnTo>
                    <a:pt x="15719" y="3349"/>
                  </a:lnTo>
                  <a:lnTo>
                    <a:pt x="15699" y="3290"/>
                  </a:lnTo>
                  <a:lnTo>
                    <a:pt x="15522" y="3093"/>
                  </a:lnTo>
                  <a:lnTo>
                    <a:pt x="15384" y="2935"/>
                  </a:lnTo>
                  <a:lnTo>
                    <a:pt x="15345" y="2896"/>
                  </a:lnTo>
                  <a:lnTo>
                    <a:pt x="14990" y="2522"/>
                  </a:lnTo>
                  <a:lnTo>
                    <a:pt x="14852" y="2404"/>
                  </a:lnTo>
                  <a:lnTo>
                    <a:pt x="14734" y="2285"/>
                  </a:lnTo>
                  <a:lnTo>
                    <a:pt x="14478" y="2069"/>
                  </a:lnTo>
                  <a:lnTo>
                    <a:pt x="14458" y="2049"/>
                  </a:lnTo>
                  <a:lnTo>
                    <a:pt x="14321" y="1931"/>
                  </a:lnTo>
                  <a:lnTo>
                    <a:pt x="14281" y="1911"/>
                  </a:lnTo>
                  <a:lnTo>
                    <a:pt x="13966" y="1655"/>
                  </a:lnTo>
                  <a:lnTo>
                    <a:pt x="13848" y="1576"/>
                  </a:lnTo>
                  <a:lnTo>
                    <a:pt x="13828" y="1576"/>
                  </a:lnTo>
                  <a:lnTo>
                    <a:pt x="13808" y="1557"/>
                  </a:lnTo>
                  <a:lnTo>
                    <a:pt x="13710" y="1478"/>
                  </a:lnTo>
                  <a:lnTo>
                    <a:pt x="13690" y="1478"/>
                  </a:lnTo>
                  <a:lnTo>
                    <a:pt x="13671" y="1458"/>
                  </a:lnTo>
                  <a:lnTo>
                    <a:pt x="13454" y="1320"/>
                  </a:lnTo>
                  <a:lnTo>
                    <a:pt x="13434" y="1320"/>
                  </a:lnTo>
                  <a:lnTo>
                    <a:pt x="13414" y="1300"/>
                  </a:lnTo>
                  <a:lnTo>
                    <a:pt x="13395" y="1281"/>
                  </a:lnTo>
                  <a:lnTo>
                    <a:pt x="13316" y="1241"/>
                  </a:lnTo>
                  <a:lnTo>
                    <a:pt x="13277" y="1202"/>
                  </a:lnTo>
                  <a:lnTo>
                    <a:pt x="13237" y="1202"/>
                  </a:lnTo>
                  <a:lnTo>
                    <a:pt x="13218" y="1182"/>
                  </a:lnTo>
                  <a:lnTo>
                    <a:pt x="13080" y="1103"/>
                  </a:lnTo>
                  <a:lnTo>
                    <a:pt x="13099" y="1123"/>
                  </a:lnTo>
                  <a:lnTo>
                    <a:pt x="12902" y="1005"/>
                  </a:lnTo>
                  <a:lnTo>
                    <a:pt x="12843" y="985"/>
                  </a:lnTo>
                  <a:lnTo>
                    <a:pt x="12764" y="946"/>
                  </a:lnTo>
                  <a:lnTo>
                    <a:pt x="12508" y="808"/>
                  </a:lnTo>
                  <a:lnTo>
                    <a:pt x="12489" y="808"/>
                  </a:lnTo>
                  <a:lnTo>
                    <a:pt x="12430" y="788"/>
                  </a:lnTo>
                  <a:lnTo>
                    <a:pt x="12410" y="769"/>
                  </a:lnTo>
                  <a:lnTo>
                    <a:pt x="12390" y="769"/>
                  </a:lnTo>
                  <a:lnTo>
                    <a:pt x="12292" y="709"/>
                  </a:lnTo>
                  <a:lnTo>
                    <a:pt x="12233" y="690"/>
                  </a:lnTo>
                  <a:lnTo>
                    <a:pt x="12193" y="670"/>
                  </a:lnTo>
                  <a:lnTo>
                    <a:pt x="11898" y="552"/>
                  </a:lnTo>
                  <a:lnTo>
                    <a:pt x="11799" y="532"/>
                  </a:lnTo>
                  <a:lnTo>
                    <a:pt x="11760" y="513"/>
                  </a:lnTo>
                  <a:lnTo>
                    <a:pt x="11740" y="493"/>
                  </a:lnTo>
                  <a:lnTo>
                    <a:pt x="11661" y="473"/>
                  </a:lnTo>
                  <a:lnTo>
                    <a:pt x="11622" y="453"/>
                  </a:lnTo>
                  <a:lnTo>
                    <a:pt x="11602" y="453"/>
                  </a:lnTo>
                  <a:lnTo>
                    <a:pt x="11149" y="316"/>
                  </a:lnTo>
                  <a:lnTo>
                    <a:pt x="11090" y="296"/>
                  </a:lnTo>
                  <a:lnTo>
                    <a:pt x="10972" y="276"/>
                  </a:lnTo>
                  <a:lnTo>
                    <a:pt x="10578" y="178"/>
                  </a:lnTo>
                  <a:lnTo>
                    <a:pt x="10519" y="158"/>
                  </a:lnTo>
                  <a:lnTo>
                    <a:pt x="10440" y="158"/>
                  </a:lnTo>
                  <a:lnTo>
                    <a:pt x="10420" y="138"/>
                  </a:lnTo>
                  <a:lnTo>
                    <a:pt x="10302" y="119"/>
                  </a:lnTo>
                  <a:lnTo>
                    <a:pt x="10263" y="119"/>
                  </a:lnTo>
                  <a:lnTo>
                    <a:pt x="10105" y="99"/>
                  </a:lnTo>
                  <a:lnTo>
                    <a:pt x="9928" y="79"/>
                  </a:lnTo>
                  <a:lnTo>
                    <a:pt x="9711" y="40"/>
                  </a:lnTo>
                  <a:lnTo>
                    <a:pt x="9692" y="40"/>
                  </a:lnTo>
                  <a:lnTo>
                    <a:pt x="9337" y="20"/>
                  </a:lnTo>
                  <a:lnTo>
                    <a:pt x="9278" y="20"/>
                  </a:lnTo>
                  <a:lnTo>
                    <a:pt x="8904" y="0"/>
                  </a:lnTo>
                  <a:close/>
                </a:path>
              </a:pathLst>
            </a:custGeom>
            <a:solidFill>
              <a:srgbClr val="D9F1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14" name="Google Shape;2514;p41"/>
            <p:cNvSpPr/>
            <p:nvPr/>
          </p:nvSpPr>
          <p:spPr>
            <a:xfrm>
              <a:off x="1527950" y="2249800"/>
              <a:ext cx="440750" cy="440775"/>
            </a:xfrm>
            <a:custGeom>
              <a:avLst/>
              <a:gdLst/>
              <a:ahLst/>
              <a:cxnLst/>
              <a:rect l="l" t="t" r="r" b="b"/>
              <a:pathLst>
                <a:path w="17630" h="17631" fill="none" extrusionOk="0">
                  <a:moveTo>
                    <a:pt x="17591" y="8096"/>
                  </a:moveTo>
                  <a:lnTo>
                    <a:pt x="17531" y="7584"/>
                  </a:lnTo>
                  <a:lnTo>
                    <a:pt x="17551" y="7584"/>
                  </a:lnTo>
                  <a:lnTo>
                    <a:pt x="17551" y="7584"/>
                  </a:lnTo>
                  <a:lnTo>
                    <a:pt x="17531" y="7545"/>
                  </a:lnTo>
                  <a:lnTo>
                    <a:pt x="17531" y="7545"/>
                  </a:lnTo>
                  <a:lnTo>
                    <a:pt x="17531" y="7545"/>
                  </a:lnTo>
                  <a:lnTo>
                    <a:pt x="17531" y="7545"/>
                  </a:lnTo>
                  <a:lnTo>
                    <a:pt x="17531" y="7505"/>
                  </a:lnTo>
                  <a:lnTo>
                    <a:pt x="17531" y="7505"/>
                  </a:lnTo>
                  <a:lnTo>
                    <a:pt x="17413" y="6836"/>
                  </a:lnTo>
                  <a:lnTo>
                    <a:pt x="17413" y="6836"/>
                  </a:lnTo>
                  <a:lnTo>
                    <a:pt x="17354" y="6678"/>
                  </a:lnTo>
                  <a:lnTo>
                    <a:pt x="17354" y="6678"/>
                  </a:lnTo>
                  <a:lnTo>
                    <a:pt x="17315" y="6520"/>
                  </a:lnTo>
                  <a:lnTo>
                    <a:pt x="17315" y="6520"/>
                  </a:lnTo>
                  <a:lnTo>
                    <a:pt x="17275" y="6343"/>
                  </a:lnTo>
                  <a:lnTo>
                    <a:pt x="17275" y="6343"/>
                  </a:lnTo>
                  <a:lnTo>
                    <a:pt x="17256" y="6245"/>
                  </a:lnTo>
                  <a:lnTo>
                    <a:pt x="17256" y="6245"/>
                  </a:lnTo>
                  <a:lnTo>
                    <a:pt x="17216" y="6127"/>
                  </a:lnTo>
                  <a:lnTo>
                    <a:pt x="17216" y="6127"/>
                  </a:lnTo>
                  <a:lnTo>
                    <a:pt x="17216" y="6127"/>
                  </a:lnTo>
                  <a:lnTo>
                    <a:pt x="17216" y="6127"/>
                  </a:lnTo>
                  <a:lnTo>
                    <a:pt x="17039" y="5654"/>
                  </a:lnTo>
                  <a:lnTo>
                    <a:pt x="17039" y="5654"/>
                  </a:lnTo>
                  <a:lnTo>
                    <a:pt x="17039" y="5614"/>
                  </a:lnTo>
                  <a:lnTo>
                    <a:pt x="17039" y="5614"/>
                  </a:lnTo>
                  <a:lnTo>
                    <a:pt x="17000" y="5555"/>
                  </a:lnTo>
                  <a:lnTo>
                    <a:pt x="17000" y="5555"/>
                  </a:lnTo>
                  <a:lnTo>
                    <a:pt x="16842" y="5181"/>
                  </a:lnTo>
                  <a:lnTo>
                    <a:pt x="16842" y="5201"/>
                  </a:lnTo>
                  <a:lnTo>
                    <a:pt x="16842" y="5201"/>
                  </a:lnTo>
                  <a:lnTo>
                    <a:pt x="16822" y="5142"/>
                  </a:lnTo>
                  <a:lnTo>
                    <a:pt x="16822" y="5122"/>
                  </a:lnTo>
                  <a:lnTo>
                    <a:pt x="16822" y="5122"/>
                  </a:lnTo>
                  <a:lnTo>
                    <a:pt x="16783" y="5063"/>
                  </a:lnTo>
                  <a:lnTo>
                    <a:pt x="16783" y="5063"/>
                  </a:lnTo>
                  <a:lnTo>
                    <a:pt x="16783" y="5043"/>
                  </a:lnTo>
                  <a:lnTo>
                    <a:pt x="16783" y="5023"/>
                  </a:lnTo>
                  <a:lnTo>
                    <a:pt x="16783" y="5023"/>
                  </a:lnTo>
                  <a:lnTo>
                    <a:pt x="16783" y="5043"/>
                  </a:lnTo>
                  <a:lnTo>
                    <a:pt x="16783" y="5043"/>
                  </a:lnTo>
                  <a:lnTo>
                    <a:pt x="16665" y="4807"/>
                  </a:lnTo>
                  <a:lnTo>
                    <a:pt x="16665" y="4826"/>
                  </a:lnTo>
                  <a:lnTo>
                    <a:pt x="16566" y="4610"/>
                  </a:lnTo>
                  <a:lnTo>
                    <a:pt x="16566" y="4610"/>
                  </a:lnTo>
                  <a:lnTo>
                    <a:pt x="16507" y="4511"/>
                  </a:lnTo>
                  <a:lnTo>
                    <a:pt x="16507" y="4511"/>
                  </a:lnTo>
                  <a:lnTo>
                    <a:pt x="16507" y="4511"/>
                  </a:lnTo>
                  <a:lnTo>
                    <a:pt x="16369" y="4255"/>
                  </a:lnTo>
                  <a:lnTo>
                    <a:pt x="16330" y="4216"/>
                  </a:lnTo>
                  <a:lnTo>
                    <a:pt x="16330" y="4216"/>
                  </a:lnTo>
                  <a:lnTo>
                    <a:pt x="16251" y="4078"/>
                  </a:lnTo>
                  <a:lnTo>
                    <a:pt x="16251" y="4078"/>
                  </a:lnTo>
                  <a:lnTo>
                    <a:pt x="16231" y="4058"/>
                  </a:lnTo>
                  <a:lnTo>
                    <a:pt x="16212" y="4039"/>
                  </a:lnTo>
                  <a:lnTo>
                    <a:pt x="16212" y="4039"/>
                  </a:lnTo>
                  <a:lnTo>
                    <a:pt x="16172" y="3960"/>
                  </a:lnTo>
                  <a:lnTo>
                    <a:pt x="16172" y="3960"/>
                  </a:lnTo>
                  <a:lnTo>
                    <a:pt x="16153" y="3920"/>
                  </a:lnTo>
                  <a:lnTo>
                    <a:pt x="15896" y="3566"/>
                  </a:lnTo>
                  <a:lnTo>
                    <a:pt x="15896" y="3566"/>
                  </a:lnTo>
                  <a:lnTo>
                    <a:pt x="15857" y="3526"/>
                  </a:lnTo>
                  <a:lnTo>
                    <a:pt x="15857" y="3526"/>
                  </a:lnTo>
                  <a:lnTo>
                    <a:pt x="15778" y="3408"/>
                  </a:lnTo>
                  <a:lnTo>
                    <a:pt x="15778" y="3408"/>
                  </a:lnTo>
                  <a:lnTo>
                    <a:pt x="15719" y="3349"/>
                  </a:lnTo>
                  <a:lnTo>
                    <a:pt x="15719" y="3349"/>
                  </a:lnTo>
                  <a:lnTo>
                    <a:pt x="15699" y="3290"/>
                  </a:lnTo>
                  <a:lnTo>
                    <a:pt x="15522" y="3093"/>
                  </a:lnTo>
                  <a:lnTo>
                    <a:pt x="15522" y="3093"/>
                  </a:lnTo>
                  <a:lnTo>
                    <a:pt x="15384" y="2935"/>
                  </a:lnTo>
                  <a:lnTo>
                    <a:pt x="15384" y="2935"/>
                  </a:lnTo>
                  <a:lnTo>
                    <a:pt x="15345" y="2896"/>
                  </a:lnTo>
                  <a:lnTo>
                    <a:pt x="14990" y="2522"/>
                  </a:lnTo>
                  <a:lnTo>
                    <a:pt x="14990" y="2522"/>
                  </a:lnTo>
                  <a:lnTo>
                    <a:pt x="14852" y="2404"/>
                  </a:lnTo>
                  <a:lnTo>
                    <a:pt x="14852" y="2404"/>
                  </a:lnTo>
                  <a:lnTo>
                    <a:pt x="14734" y="2285"/>
                  </a:lnTo>
                  <a:lnTo>
                    <a:pt x="14478" y="2069"/>
                  </a:lnTo>
                  <a:lnTo>
                    <a:pt x="14478" y="2069"/>
                  </a:lnTo>
                  <a:lnTo>
                    <a:pt x="14458" y="2049"/>
                  </a:lnTo>
                  <a:lnTo>
                    <a:pt x="14321" y="1931"/>
                  </a:lnTo>
                  <a:lnTo>
                    <a:pt x="14321" y="1931"/>
                  </a:lnTo>
                  <a:lnTo>
                    <a:pt x="14281" y="1911"/>
                  </a:lnTo>
                  <a:lnTo>
                    <a:pt x="14281" y="1911"/>
                  </a:lnTo>
                  <a:lnTo>
                    <a:pt x="13966" y="1655"/>
                  </a:lnTo>
                  <a:lnTo>
                    <a:pt x="13966" y="1655"/>
                  </a:lnTo>
                  <a:lnTo>
                    <a:pt x="13848" y="1576"/>
                  </a:lnTo>
                  <a:lnTo>
                    <a:pt x="13828" y="1576"/>
                  </a:lnTo>
                  <a:lnTo>
                    <a:pt x="13828" y="1576"/>
                  </a:lnTo>
                  <a:lnTo>
                    <a:pt x="13808" y="1557"/>
                  </a:lnTo>
                  <a:lnTo>
                    <a:pt x="13808" y="1557"/>
                  </a:lnTo>
                  <a:lnTo>
                    <a:pt x="13710" y="1478"/>
                  </a:lnTo>
                  <a:lnTo>
                    <a:pt x="13690" y="1478"/>
                  </a:lnTo>
                  <a:lnTo>
                    <a:pt x="13671" y="1458"/>
                  </a:lnTo>
                  <a:lnTo>
                    <a:pt x="13454" y="1320"/>
                  </a:lnTo>
                  <a:lnTo>
                    <a:pt x="13434" y="1320"/>
                  </a:lnTo>
                  <a:lnTo>
                    <a:pt x="13434" y="1320"/>
                  </a:lnTo>
                  <a:lnTo>
                    <a:pt x="13414" y="1300"/>
                  </a:lnTo>
                  <a:lnTo>
                    <a:pt x="13414" y="1300"/>
                  </a:lnTo>
                  <a:lnTo>
                    <a:pt x="13395" y="1281"/>
                  </a:lnTo>
                  <a:lnTo>
                    <a:pt x="13395" y="1281"/>
                  </a:lnTo>
                  <a:lnTo>
                    <a:pt x="13316" y="1241"/>
                  </a:lnTo>
                  <a:lnTo>
                    <a:pt x="13316" y="1241"/>
                  </a:lnTo>
                  <a:lnTo>
                    <a:pt x="13277" y="1202"/>
                  </a:lnTo>
                  <a:lnTo>
                    <a:pt x="13277" y="1202"/>
                  </a:lnTo>
                  <a:lnTo>
                    <a:pt x="13237" y="1202"/>
                  </a:lnTo>
                  <a:lnTo>
                    <a:pt x="13237" y="1202"/>
                  </a:lnTo>
                  <a:lnTo>
                    <a:pt x="13218" y="1182"/>
                  </a:lnTo>
                  <a:lnTo>
                    <a:pt x="13218" y="1182"/>
                  </a:lnTo>
                  <a:lnTo>
                    <a:pt x="13218" y="1182"/>
                  </a:lnTo>
                  <a:lnTo>
                    <a:pt x="13080" y="1103"/>
                  </a:lnTo>
                  <a:lnTo>
                    <a:pt x="13099" y="1123"/>
                  </a:lnTo>
                  <a:lnTo>
                    <a:pt x="12902" y="1005"/>
                  </a:lnTo>
                  <a:lnTo>
                    <a:pt x="12902" y="1005"/>
                  </a:lnTo>
                  <a:lnTo>
                    <a:pt x="12843" y="985"/>
                  </a:lnTo>
                  <a:lnTo>
                    <a:pt x="12843" y="985"/>
                  </a:lnTo>
                  <a:lnTo>
                    <a:pt x="12764" y="946"/>
                  </a:lnTo>
                  <a:lnTo>
                    <a:pt x="12764" y="946"/>
                  </a:lnTo>
                  <a:lnTo>
                    <a:pt x="12508" y="808"/>
                  </a:lnTo>
                  <a:lnTo>
                    <a:pt x="12489" y="808"/>
                  </a:lnTo>
                  <a:lnTo>
                    <a:pt x="12430" y="788"/>
                  </a:lnTo>
                  <a:lnTo>
                    <a:pt x="12410" y="769"/>
                  </a:lnTo>
                  <a:lnTo>
                    <a:pt x="12390" y="769"/>
                  </a:lnTo>
                  <a:lnTo>
                    <a:pt x="12390" y="769"/>
                  </a:lnTo>
                  <a:lnTo>
                    <a:pt x="12292" y="709"/>
                  </a:lnTo>
                  <a:lnTo>
                    <a:pt x="12233" y="690"/>
                  </a:lnTo>
                  <a:lnTo>
                    <a:pt x="12233" y="690"/>
                  </a:lnTo>
                  <a:lnTo>
                    <a:pt x="12193" y="670"/>
                  </a:lnTo>
                  <a:lnTo>
                    <a:pt x="11898" y="552"/>
                  </a:lnTo>
                  <a:lnTo>
                    <a:pt x="11898" y="552"/>
                  </a:lnTo>
                  <a:lnTo>
                    <a:pt x="11799" y="532"/>
                  </a:lnTo>
                  <a:lnTo>
                    <a:pt x="11799" y="532"/>
                  </a:lnTo>
                  <a:lnTo>
                    <a:pt x="11760" y="513"/>
                  </a:lnTo>
                  <a:lnTo>
                    <a:pt x="11740" y="493"/>
                  </a:lnTo>
                  <a:lnTo>
                    <a:pt x="11661" y="473"/>
                  </a:lnTo>
                  <a:lnTo>
                    <a:pt x="11661" y="473"/>
                  </a:lnTo>
                  <a:lnTo>
                    <a:pt x="11661" y="473"/>
                  </a:lnTo>
                  <a:lnTo>
                    <a:pt x="11622" y="453"/>
                  </a:lnTo>
                  <a:lnTo>
                    <a:pt x="11602" y="453"/>
                  </a:lnTo>
                  <a:lnTo>
                    <a:pt x="11602" y="453"/>
                  </a:lnTo>
                  <a:lnTo>
                    <a:pt x="11149" y="316"/>
                  </a:lnTo>
                  <a:lnTo>
                    <a:pt x="11149" y="316"/>
                  </a:lnTo>
                  <a:lnTo>
                    <a:pt x="11090" y="296"/>
                  </a:lnTo>
                  <a:lnTo>
                    <a:pt x="11090" y="296"/>
                  </a:lnTo>
                  <a:lnTo>
                    <a:pt x="10972" y="276"/>
                  </a:lnTo>
                  <a:lnTo>
                    <a:pt x="10972" y="276"/>
                  </a:lnTo>
                  <a:lnTo>
                    <a:pt x="10972" y="276"/>
                  </a:lnTo>
                  <a:lnTo>
                    <a:pt x="10578" y="178"/>
                  </a:lnTo>
                  <a:lnTo>
                    <a:pt x="10578" y="178"/>
                  </a:lnTo>
                  <a:lnTo>
                    <a:pt x="10519" y="158"/>
                  </a:lnTo>
                  <a:lnTo>
                    <a:pt x="10519" y="158"/>
                  </a:lnTo>
                  <a:lnTo>
                    <a:pt x="10440" y="158"/>
                  </a:lnTo>
                  <a:lnTo>
                    <a:pt x="10420" y="138"/>
                  </a:lnTo>
                  <a:lnTo>
                    <a:pt x="10420" y="138"/>
                  </a:lnTo>
                  <a:lnTo>
                    <a:pt x="10302" y="119"/>
                  </a:lnTo>
                  <a:lnTo>
                    <a:pt x="10302" y="119"/>
                  </a:lnTo>
                  <a:lnTo>
                    <a:pt x="10263" y="119"/>
                  </a:lnTo>
                  <a:lnTo>
                    <a:pt x="10105" y="99"/>
                  </a:lnTo>
                  <a:lnTo>
                    <a:pt x="10105" y="99"/>
                  </a:lnTo>
                  <a:lnTo>
                    <a:pt x="9928" y="79"/>
                  </a:lnTo>
                  <a:lnTo>
                    <a:pt x="9928" y="79"/>
                  </a:lnTo>
                  <a:lnTo>
                    <a:pt x="9711" y="40"/>
                  </a:lnTo>
                  <a:lnTo>
                    <a:pt x="9692" y="40"/>
                  </a:lnTo>
                  <a:lnTo>
                    <a:pt x="9692" y="40"/>
                  </a:lnTo>
                  <a:lnTo>
                    <a:pt x="9692" y="40"/>
                  </a:lnTo>
                  <a:lnTo>
                    <a:pt x="9337" y="20"/>
                  </a:lnTo>
                  <a:lnTo>
                    <a:pt x="9337" y="20"/>
                  </a:lnTo>
                  <a:lnTo>
                    <a:pt x="9278" y="20"/>
                  </a:lnTo>
                  <a:lnTo>
                    <a:pt x="9278" y="20"/>
                  </a:lnTo>
                  <a:lnTo>
                    <a:pt x="8904" y="0"/>
                  </a:lnTo>
                  <a:lnTo>
                    <a:pt x="8746" y="0"/>
                  </a:lnTo>
                  <a:lnTo>
                    <a:pt x="8746" y="0"/>
                  </a:lnTo>
                  <a:lnTo>
                    <a:pt x="8726" y="0"/>
                  </a:lnTo>
                  <a:lnTo>
                    <a:pt x="8726" y="0"/>
                  </a:lnTo>
                  <a:lnTo>
                    <a:pt x="8667" y="0"/>
                  </a:lnTo>
                  <a:lnTo>
                    <a:pt x="8667" y="0"/>
                  </a:lnTo>
                  <a:lnTo>
                    <a:pt x="8667" y="0"/>
                  </a:lnTo>
                  <a:lnTo>
                    <a:pt x="8549" y="0"/>
                  </a:lnTo>
                  <a:lnTo>
                    <a:pt x="8549" y="0"/>
                  </a:lnTo>
                  <a:lnTo>
                    <a:pt x="8510" y="0"/>
                  </a:lnTo>
                  <a:lnTo>
                    <a:pt x="8510" y="0"/>
                  </a:lnTo>
                  <a:lnTo>
                    <a:pt x="8116" y="20"/>
                  </a:lnTo>
                  <a:lnTo>
                    <a:pt x="8116" y="20"/>
                  </a:lnTo>
                  <a:lnTo>
                    <a:pt x="8116" y="20"/>
                  </a:lnTo>
                  <a:lnTo>
                    <a:pt x="8116" y="20"/>
                  </a:lnTo>
                  <a:lnTo>
                    <a:pt x="8096" y="20"/>
                  </a:lnTo>
                  <a:lnTo>
                    <a:pt x="8096" y="20"/>
                  </a:lnTo>
                  <a:lnTo>
                    <a:pt x="8096" y="20"/>
                  </a:lnTo>
                  <a:lnTo>
                    <a:pt x="7741" y="59"/>
                  </a:lnTo>
                  <a:lnTo>
                    <a:pt x="7288" y="138"/>
                  </a:lnTo>
                  <a:lnTo>
                    <a:pt x="7288" y="138"/>
                  </a:lnTo>
                  <a:lnTo>
                    <a:pt x="7210" y="138"/>
                  </a:lnTo>
                  <a:lnTo>
                    <a:pt x="7210" y="138"/>
                  </a:lnTo>
                  <a:lnTo>
                    <a:pt x="7150" y="158"/>
                  </a:lnTo>
                  <a:lnTo>
                    <a:pt x="7013" y="178"/>
                  </a:lnTo>
                  <a:lnTo>
                    <a:pt x="7013" y="197"/>
                  </a:lnTo>
                  <a:lnTo>
                    <a:pt x="7013" y="197"/>
                  </a:lnTo>
                  <a:lnTo>
                    <a:pt x="6776" y="237"/>
                  </a:lnTo>
                  <a:lnTo>
                    <a:pt x="6776" y="237"/>
                  </a:lnTo>
                  <a:lnTo>
                    <a:pt x="6737" y="256"/>
                  </a:lnTo>
                  <a:lnTo>
                    <a:pt x="6737" y="256"/>
                  </a:lnTo>
                  <a:lnTo>
                    <a:pt x="6579" y="296"/>
                  </a:lnTo>
                  <a:lnTo>
                    <a:pt x="6579" y="296"/>
                  </a:lnTo>
                  <a:lnTo>
                    <a:pt x="6441" y="316"/>
                  </a:lnTo>
                  <a:lnTo>
                    <a:pt x="6402" y="335"/>
                  </a:lnTo>
                  <a:lnTo>
                    <a:pt x="6402" y="335"/>
                  </a:lnTo>
                  <a:lnTo>
                    <a:pt x="6363" y="355"/>
                  </a:lnTo>
                  <a:lnTo>
                    <a:pt x="6363" y="355"/>
                  </a:lnTo>
                  <a:lnTo>
                    <a:pt x="6106" y="434"/>
                  </a:lnTo>
                  <a:lnTo>
                    <a:pt x="6087" y="434"/>
                  </a:lnTo>
                  <a:lnTo>
                    <a:pt x="6047" y="453"/>
                  </a:lnTo>
                  <a:lnTo>
                    <a:pt x="6028" y="453"/>
                  </a:lnTo>
                  <a:lnTo>
                    <a:pt x="6028" y="453"/>
                  </a:lnTo>
                  <a:lnTo>
                    <a:pt x="5890" y="493"/>
                  </a:lnTo>
                  <a:lnTo>
                    <a:pt x="5870" y="513"/>
                  </a:lnTo>
                  <a:lnTo>
                    <a:pt x="5870" y="513"/>
                  </a:lnTo>
                  <a:lnTo>
                    <a:pt x="5594" y="611"/>
                  </a:lnTo>
                  <a:lnTo>
                    <a:pt x="5594" y="611"/>
                  </a:lnTo>
                  <a:lnTo>
                    <a:pt x="5378" y="709"/>
                  </a:lnTo>
                  <a:lnTo>
                    <a:pt x="5378" y="709"/>
                  </a:lnTo>
                  <a:lnTo>
                    <a:pt x="5240" y="769"/>
                  </a:lnTo>
                  <a:lnTo>
                    <a:pt x="5240" y="769"/>
                  </a:lnTo>
                  <a:lnTo>
                    <a:pt x="5043" y="847"/>
                  </a:lnTo>
                  <a:lnTo>
                    <a:pt x="5043" y="847"/>
                  </a:lnTo>
                  <a:lnTo>
                    <a:pt x="4885" y="926"/>
                  </a:lnTo>
                  <a:lnTo>
                    <a:pt x="4885" y="926"/>
                  </a:lnTo>
                  <a:lnTo>
                    <a:pt x="4747" y="1005"/>
                  </a:lnTo>
                  <a:lnTo>
                    <a:pt x="4491" y="1123"/>
                  </a:lnTo>
                  <a:lnTo>
                    <a:pt x="4491" y="1123"/>
                  </a:lnTo>
                  <a:lnTo>
                    <a:pt x="4491" y="1123"/>
                  </a:lnTo>
                  <a:lnTo>
                    <a:pt x="4452" y="1163"/>
                  </a:lnTo>
                  <a:lnTo>
                    <a:pt x="4452" y="1163"/>
                  </a:lnTo>
                  <a:lnTo>
                    <a:pt x="4393" y="1182"/>
                  </a:lnTo>
                  <a:lnTo>
                    <a:pt x="4393" y="1182"/>
                  </a:lnTo>
                  <a:lnTo>
                    <a:pt x="4334" y="1222"/>
                  </a:lnTo>
                  <a:lnTo>
                    <a:pt x="4294" y="1241"/>
                  </a:lnTo>
                  <a:lnTo>
                    <a:pt x="4294" y="1241"/>
                  </a:lnTo>
                  <a:lnTo>
                    <a:pt x="3979" y="1458"/>
                  </a:lnTo>
                  <a:lnTo>
                    <a:pt x="3979" y="1458"/>
                  </a:lnTo>
                  <a:lnTo>
                    <a:pt x="3920" y="1497"/>
                  </a:lnTo>
                  <a:lnTo>
                    <a:pt x="3920" y="1497"/>
                  </a:lnTo>
                  <a:lnTo>
                    <a:pt x="3762" y="1596"/>
                  </a:lnTo>
                  <a:lnTo>
                    <a:pt x="3743" y="1596"/>
                  </a:lnTo>
                  <a:lnTo>
                    <a:pt x="3329" y="1911"/>
                  </a:lnTo>
                  <a:lnTo>
                    <a:pt x="2994" y="2187"/>
                  </a:lnTo>
                  <a:lnTo>
                    <a:pt x="2994" y="2187"/>
                  </a:lnTo>
                  <a:lnTo>
                    <a:pt x="2856" y="2325"/>
                  </a:lnTo>
                  <a:lnTo>
                    <a:pt x="2856" y="2325"/>
                  </a:lnTo>
                  <a:lnTo>
                    <a:pt x="2797" y="2364"/>
                  </a:lnTo>
                  <a:lnTo>
                    <a:pt x="2797" y="2364"/>
                  </a:lnTo>
                  <a:lnTo>
                    <a:pt x="2738" y="2423"/>
                  </a:lnTo>
                  <a:lnTo>
                    <a:pt x="2738" y="2423"/>
                  </a:lnTo>
                  <a:lnTo>
                    <a:pt x="2561" y="2601"/>
                  </a:lnTo>
                  <a:lnTo>
                    <a:pt x="2561" y="2601"/>
                  </a:lnTo>
                  <a:lnTo>
                    <a:pt x="2423" y="2738"/>
                  </a:lnTo>
                  <a:lnTo>
                    <a:pt x="2423" y="2758"/>
                  </a:lnTo>
                  <a:lnTo>
                    <a:pt x="2305" y="2857"/>
                  </a:lnTo>
                  <a:lnTo>
                    <a:pt x="2305" y="2876"/>
                  </a:lnTo>
                  <a:lnTo>
                    <a:pt x="2305" y="2876"/>
                  </a:lnTo>
                  <a:lnTo>
                    <a:pt x="2285" y="2896"/>
                  </a:lnTo>
                  <a:lnTo>
                    <a:pt x="1950" y="3270"/>
                  </a:lnTo>
                  <a:lnTo>
                    <a:pt x="1950" y="3270"/>
                  </a:lnTo>
                  <a:lnTo>
                    <a:pt x="1930" y="3310"/>
                  </a:lnTo>
                  <a:lnTo>
                    <a:pt x="1930" y="3310"/>
                  </a:lnTo>
                  <a:lnTo>
                    <a:pt x="1871" y="3369"/>
                  </a:lnTo>
                  <a:lnTo>
                    <a:pt x="1852" y="3388"/>
                  </a:lnTo>
                  <a:lnTo>
                    <a:pt x="1852" y="3388"/>
                  </a:lnTo>
                  <a:lnTo>
                    <a:pt x="1812" y="3448"/>
                  </a:lnTo>
                  <a:lnTo>
                    <a:pt x="1812" y="3448"/>
                  </a:lnTo>
                  <a:lnTo>
                    <a:pt x="1694" y="3625"/>
                  </a:lnTo>
                  <a:lnTo>
                    <a:pt x="1694" y="3625"/>
                  </a:lnTo>
                  <a:lnTo>
                    <a:pt x="1635" y="3684"/>
                  </a:lnTo>
                  <a:lnTo>
                    <a:pt x="1635" y="3684"/>
                  </a:lnTo>
                  <a:lnTo>
                    <a:pt x="1477" y="3901"/>
                  </a:lnTo>
                  <a:lnTo>
                    <a:pt x="1477" y="3920"/>
                  </a:lnTo>
                  <a:lnTo>
                    <a:pt x="1477" y="3920"/>
                  </a:lnTo>
                  <a:lnTo>
                    <a:pt x="1477" y="3940"/>
                  </a:lnTo>
                  <a:lnTo>
                    <a:pt x="1458" y="3940"/>
                  </a:lnTo>
                  <a:lnTo>
                    <a:pt x="1458" y="3940"/>
                  </a:lnTo>
                  <a:lnTo>
                    <a:pt x="1339" y="4137"/>
                  </a:lnTo>
                  <a:lnTo>
                    <a:pt x="1123" y="4511"/>
                  </a:lnTo>
                  <a:lnTo>
                    <a:pt x="1103" y="4531"/>
                  </a:lnTo>
                  <a:lnTo>
                    <a:pt x="1103" y="4531"/>
                  </a:lnTo>
                  <a:lnTo>
                    <a:pt x="1083" y="4570"/>
                  </a:lnTo>
                  <a:lnTo>
                    <a:pt x="1083" y="4570"/>
                  </a:lnTo>
                  <a:lnTo>
                    <a:pt x="906" y="4905"/>
                  </a:lnTo>
                  <a:lnTo>
                    <a:pt x="709" y="5319"/>
                  </a:lnTo>
                  <a:lnTo>
                    <a:pt x="532" y="5772"/>
                  </a:lnTo>
                  <a:lnTo>
                    <a:pt x="374" y="6245"/>
                  </a:lnTo>
                  <a:lnTo>
                    <a:pt x="374" y="6245"/>
                  </a:lnTo>
                  <a:lnTo>
                    <a:pt x="236" y="6757"/>
                  </a:lnTo>
                  <a:lnTo>
                    <a:pt x="236" y="6757"/>
                  </a:lnTo>
                  <a:lnTo>
                    <a:pt x="276" y="6619"/>
                  </a:lnTo>
                  <a:lnTo>
                    <a:pt x="276" y="6619"/>
                  </a:lnTo>
                  <a:lnTo>
                    <a:pt x="197" y="6934"/>
                  </a:lnTo>
                  <a:lnTo>
                    <a:pt x="197" y="6934"/>
                  </a:lnTo>
                  <a:lnTo>
                    <a:pt x="197" y="6954"/>
                  </a:lnTo>
                  <a:lnTo>
                    <a:pt x="197" y="6954"/>
                  </a:lnTo>
                  <a:lnTo>
                    <a:pt x="177" y="7052"/>
                  </a:lnTo>
                  <a:lnTo>
                    <a:pt x="177" y="7052"/>
                  </a:lnTo>
                  <a:lnTo>
                    <a:pt x="138" y="7210"/>
                  </a:lnTo>
                  <a:lnTo>
                    <a:pt x="138" y="7210"/>
                  </a:lnTo>
                  <a:lnTo>
                    <a:pt x="98" y="7486"/>
                  </a:lnTo>
                  <a:lnTo>
                    <a:pt x="98" y="7486"/>
                  </a:lnTo>
                  <a:lnTo>
                    <a:pt x="138" y="7269"/>
                  </a:lnTo>
                  <a:lnTo>
                    <a:pt x="98" y="7505"/>
                  </a:lnTo>
                  <a:lnTo>
                    <a:pt x="98" y="7505"/>
                  </a:lnTo>
                  <a:lnTo>
                    <a:pt x="79" y="7564"/>
                  </a:lnTo>
                  <a:lnTo>
                    <a:pt x="79" y="7564"/>
                  </a:lnTo>
                  <a:lnTo>
                    <a:pt x="79" y="7545"/>
                  </a:lnTo>
                  <a:lnTo>
                    <a:pt x="79" y="7564"/>
                  </a:lnTo>
                  <a:lnTo>
                    <a:pt x="79" y="7564"/>
                  </a:lnTo>
                  <a:lnTo>
                    <a:pt x="39" y="7919"/>
                  </a:lnTo>
                  <a:lnTo>
                    <a:pt x="39" y="7919"/>
                  </a:lnTo>
                  <a:lnTo>
                    <a:pt x="20" y="8096"/>
                  </a:lnTo>
                  <a:lnTo>
                    <a:pt x="20" y="8096"/>
                  </a:lnTo>
                  <a:lnTo>
                    <a:pt x="39" y="7919"/>
                  </a:lnTo>
                  <a:lnTo>
                    <a:pt x="39" y="7919"/>
                  </a:lnTo>
                  <a:lnTo>
                    <a:pt x="20" y="8215"/>
                  </a:lnTo>
                  <a:lnTo>
                    <a:pt x="20" y="8215"/>
                  </a:lnTo>
                  <a:lnTo>
                    <a:pt x="20" y="8274"/>
                  </a:lnTo>
                  <a:lnTo>
                    <a:pt x="20" y="8274"/>
                  </a:lnTo>
                  <a:lnTo>
                    <a:pt x="0" y="8510"/>
                  </a:lnTo>
                  <a:lnTo>
                    <a:pt x="0" y="8510"/>
                  </a:lnTo>
                  <a:lnTo>
                    <a:pt x="0" y="8628"/>
                  </a:lnTo>
                  <a:lnTo>
                    <a:pt x="0" y="8628"/>
                  </a:lnTo>
                  <a:lnTo>
                    <a:pt x="0" y="8707"/>
                  </a:lnTo>
                  <a:lnTo>
                    <a:pt x="0" y="8707"/>
                  </a:lnTo>
                  <a:lnTo>
                    <a:pt x="0" y="8786"/>
                  </a:lnTo>
                  <a:lnTo>
                    <a:pt x="0" y="8786"/>
                  </a:lnTo>
                  <a:lnTo>
                    <a:pt x="0" y="8943"/>
                  </a:lnTo>
                  <a:lnTo>
                    <a:pt x="0" y="8943"/>
                  </a:lnTo>
                  <a:lnTo>
                    <a:pt x="0" y="9042"/>
                  </a:lnTo>
                  <a:lnTo>
                    <a:pt x="0" y="9042"/>
                  </a:lnTo>
                  <a:lnTo>
                    <a:pt x="0" y="9101"/>
                  </a:lnTo>
                  <a:lnTo>
                    <a:pt x="0" y="9101"/>
                  </a:lnTo>
                  <a:lnTo>
                    <a:pt x="20" y="9219"/>
                  </a:lnTo>
                  <a:lnTo>
                    <a:pt x="20" y="9219"/>
                  </a:lnTo>
                  <a:lnTo>
                    <a:pt x="0" y="9062"/>
                  </a:lnTo>
                  <a:lnTo>
                    <a:pt x="0" y="9062"/>
                  </a:lnTo>
                  <a:lnTo>
                    <a:pt x="39" y="9554"/>
                  </a:lnTo>
                  <a:lnTo>
                    <a:pt x="39" y="9554"/>
                  </a:lnTo>
                  <a:lnTo>
                    <a:pt x="20" y="9377"/>
                  </a:lnTo>
                  <a:lnTo>
                    <a:pt x="20" y="9377"/>
                  </a:lnTo>
                  <a:lnTo>
                    <a:pt x="39" y="9593"/>
                  </a:lnTo>
                  <a:lnTo>
                    <a:pt x="39" y="9613"/>
                  </a:lnTo>
                  <a:lnTo>
                    <a:pt x="39" y="9613"/>
                  </a:lnTo>
                  <a:lnTo>
                    <a:pt x="39" y="9633"/>
                  </a:lnTo>
                  <a:lnTo>
                    <a:pt x="39" y="9633"/>
                  </a:lnTo>
                  <a:lnTo>
                    <a:pt x="39" y="9712"/>
                  </a:lnTo>
                  <a:lnTo>
                    <a:pt x="39" y="9712"/>
                  </a:lnTo>
                  <a:lnTo>
                    <a:pt x="59" y="9790"/>
                  </a:lnTo>
                  <a:lnTo>
                    <a:pt x="59" y="9790"/>
                  </a:lnTo>
                  <a:lnTo>
                    <a:pt x="98" y="10106"/>
                  </a:lnTo>
                  <a:lnTo>
                    <a:pt x="98" y="10106"/>
                  </a:lnTo>
                  <a:lnTo>
                    <a:pt x="98" y="10125"/>
                  </a:lnTo>
                  <a:lnTo>
                    <a:pt x="98" y="10125"/>
                  </a:lnTo>
                  <a:lnTo>
                    <a:pt x="79" y="9909"/>
                  </a:lnTo>
                  <a:lnTo>
                    <a:pt x="138" y="10362"/>
                  </a:lnTo>
                  <a:lnTo>
                    <a:pt x="138" y="10362"/>
                  </a:lnTo>
                  <a:lnTo>
                    <a:pt x="138" y="10322"/>
                  </a:lnTo>
                  <a:lnTo>
                    <a:pt x="138" y="10322"/>
                  </a:lnTo>
                  <a:lnTo>
                    <a:pt x="158" y="10440"/>
                  </a:lnTo>
                  <a:lnTo>
                    <a:pt x="158" y="10440"/>
                  </a:lnTo>
                  <a:lnTo>
                    <a:pt x="158" y="10480"/>
                  </a:lnTo>
                  <a:lnTo>
                    <a:pt x="158" y="10480"/>
                  </a:lnTo>
                  <a:lnTo>
                    <a:pt x="158" y="10480"/>
                  </a:lnTo>
                  <a:lnTo>
                    <a:pt x="276" y="10992"/>
                  </a:lnTo>
                  <a:lnTo>
                    <a:pt x="414" y="11484"/>
                  </a:lnTo>
                  <a:lnTo>
                    <a:pt x="611" y="12075"/>
                  </a:lnTo>
                  <a:lnTo>
                    <a:pt x="611" y="12075"/>
                  </a:lnTo>
                  <a:lnTo>
                    <a:pt x="630" y="12095"/>
                  </a:lnTo>
                  <a:lnTo>
                    <a:pt x="630" y="12095"/>
                  </a:lnTo>
                  <a:lnTo>
                    <a:pt x="630" y="12115"/>
                  </a:lnTo>
                  <a:lnTo>
                    <a:pt x="630" y="12115"/>
                  </a:lnTo>
                  <a:lnTo>
                    <a:pt x="650" y="12174"/>
                  </a:lnTo>
                  <a:lnTo>
                    <a:pt x="650" y="12174"/>
                  </a:lnTo>
                  <a:lnTo>
                    <a:pt x="886" y="12647"/>
                  </a:lnTo>
                  <a:lnTo>
                    <a:pt x="1103" y="13100"/>
                  </a:lnTo>
                  <a:lnTo>
                    <a:pt x="1123" y="13119"/>
                  </a:lnTo>
                  <a:lnTo>
                    <a:pt x="1123" y="13119"/>
                  </a:lnTo>
                  <a:lnTo>
                    <a:pt x="1182" y="13238"/>
                  </a:lnTo>
                  <a:lnTo>
                    <a:pt x="1182" y="13238"/>
                  </a:lnTo>
                  <a:lnTo>
                    <a:pt x="1221" y="13277"/>
                  </a:lnTo>
                  <a:lnTo>
                    <a:pt x="1221" y="13277"/>
                  </a:lnTo>
                  <a:lnTo>
                    <a:pt x="1261" y="13375"/>
                  </a:lnTo>
                  <a:lnTo>
                    <a:pt x="1261" y="13375"/>
                  </a:lnTo>
                  <a:lnTo>
                    <a:pt x="1300" y="13435"/>
                  </a:lnTo>
                  <a:lnTo>
                    <a:pt x="1300" y="13435"/>
                  </a:lnTo>
                  <a:lnTo>
                    <a:pt x="1241" y="13316"/>
                  </a:lnTo>
                  <a:lnTo>
                    <a:pt x="1438" y="13651"/>
                  </a:lnTo>
                  <a:lnTo>
                    <a:pt x="1458" y="13691"/>
                  </a:lnTo>
                  <a:lnTo>
                    <a:pt x="1596" y="13868"/>
                  </a:lnTo>
                  <a:lnTo>
                    <a:pt x="1596" y="13868"/>
                  </a:lnTo>
                  <a:lnTo>
                    <a:pt x="1674" y="14006"/>
                  </a:lnTo>
                  <a:lnTo>
                    <a:pt x="1674" y="14006"/>
                  </a:lnTo>
                  <a:lnTo>
                    <a:pt x="1773" y="14124"/>
                  </a:lnTo>
                  <a:lnTo>
                    <a:pt x="1773" y="14124"/>
                  </a:lnTo>
                  <a:lnTo>
                    <a:pt x="1812" y="14163"/>
                  </a:lnTo>
                  <a:lnTo>
                    <a:pt x="1832" y="14203"/>
                  </a:lnTo>
                  <a:lnTo>
                    <a:pt x="1832" y="14203"/>
                  </a:lnTo>
                  <a:lnTo>
                    <a:pt x="1891" y="14282"/>
                  </a:lnTo>
                  <a:lnTo>
                    <a:pt x="1891" y="14282"/>
                  </a:lnTo>
                  <a:lnTo>
                    <a:pt x="1674" y="14006"/>
                  </a:lnTo>
                  <a:lnTo>
                    <a:pt x="1674" y="14006"/>
                  </a:lnTo>
                  <a:lnTo>
                    <a:pt x="1536" y="13809"/>
                  </a:lnTo>
                  <a:lnTo>
                    <a:pt x="1536" y="13809"/>
                  </a:lnTo>
                  <a:lnTo>
                    <a:pt x="1871" y="14222"/>
                  </a:lnTo>
                  <a:lnTo>
                    <a:pt x="2187" y="14636"/>
                  </a:lnTo>
                  <a:lnTo>
                    <a:pt x="2187" y="14636"/>
                  </a:lnTo>
                  <a:lnTo>
                    <a:pt x="2226" y="14676"/>
                  </a:lnTo>
                  <a:lnTo>
                    <a:pt x="2600" y="15070"/>
                  </a:lnTo>
                  <a:lnTo>
                    <a:pt x="2620" y="15089"/>
                  </a:lnTo>
                  <a:lnTo>
                    <a:pt x="2620" y="15089"/>
                  </a:lnTo>
                  <a:lnTo>
                    <a:pt x="2640" y="15109"/>
                  </a:lnTo>
                  <a:lnTo>
                    <a:pt x="2679" y="15148"/>
                  </a:lnTo>
                  <a:lnTo>
                    <a:pt x="2679" y="15148"/>
                  </a:lnTo>
                  <a:lnTo>
                    <a:pt x="2679" y="15148"/>
                  </a:lnTo>
                  <a:lnTo>
                    <a:pt x="2856" y="15306"/>
                  </a:lnTo>
                  <a:lnTo>
                    <a:pt x="2856" y="15306"/>
                  </a:lnTo>
                  <a:lnTo>
                    <a:pt x="2777" y="15247"/>
                  </a:lnTo>
                  <a:lnTo>
                    <a:pt x="2777" y="15247"/>
                  </a:lnTo>
                  <a:lnTo>
                    <a:pt x="2837" y="15306"/>
                  </a:lnTo>
                  <a:lnTo>
                    <a:pt x="2837" y="15306"/>
                  </a:lnTo>
                  <a:lnTo>
                    <a:pt x="2876" y="15345"/>
                  </a:lnTo>
                  <a:lnTo>
                    <a:pt x="2876" y="15345"/>
                  </a:lnTo>
                  <a:lnTo>
                    <a:pt x="2974" y="15424"/>
                  </a:lnTo>
                  <a:lnTo>
                    <a:pt x="2994" y="15444"/>
                  </a:lnTo>
                  <a:lnTo>
                    <a:pt x="2994" y="15444"/>
                  </a:lnTo>
                  <a:lnTo>
                    <a:pt x="3034" y="15483"/>
                  </a:lnTo>
                  <a:lnTo>
                    <a:pt x="3034" y="15483"/>
                  </a:lnTo>
                  <a:lnTo>
                    <a:pt x="3073" y="15523"/>
                  </a:lnTo>
                  <a:lnTo>
                    <a:pt x="3073" y="15523"/>
                  </a:lnTo>
                  <a:lnTo>
                    <a:pt x="3171" y="15582"/>
                  </a:lnTo>
                  <a:lnTo>
                    <a:pt x="3171" y="15582"/>
                  </a:lnTo>
                  <a:lnTo>
                    <a:pt x="3231" y="15641"/>
                  </a:lnTo>
                  <a:lnTo>
                    <a:pt x="3231" y="15641"/>
                  </a:lnTo>
                  <a:lnTo>
                    <a:pt x="3782" y="16054"/>
                  </a:lnTo>
                  <a:lnTo>
                    <a:pt x="3782" y="16054"/>
                  </a:lnTo>
                  <a:lnTo>
                    <a:pt x="3821" y="16094"/>
                  </a:lnTo>
                  <a:lnTo>
                    <a:pt x="4294" y="16389"/>
                  </a:lnTo>
                  <a:lnTo>
                    <a:pt x="4294" y="16389"/>
                  </a:lnTo>
                  <a:lnTo>
                    <a:pt x="4865" y="16704"/>
                  </a:lnTo>
                  <a:lnTo>
                    <a:pt x="5338" y="16921"/>
                  </a:lnTo>
                  <a:lnTo>
                    <a:pt x="5338" y="16921"/>
                  </a:lnTo>
                  <a:lnTo>
                    <a:pt x="5772" y="17079"/>
                  </a:lnTo>
                  <a:lnTo>
                    <a:pt x="5772" y="17079"/>
                  </a:lnTo>
                  <a:lnTo>
                    <a:pt x="5693" y="17059"/>
                  </a:lnTo>
                  <a:lnTo>
                    <a:pt x="5772" y="17098"/>
                  </a:lnTo>
                  <a:lnTo>
                    <a:pt x="5772" y="17098"/>
                  </a:lnTo>
                  <a:lnTo>
                    <a:pt x="5791" y="17098"/>
                  </a:lnTo>
                  <a:lnTo>
                    <a:pt x="5791" y="17098"/>
                  </a:lnTo>
                  <a:lnTo>
                    <a:pt x="5831" y="17118"/>
                  </a:lnTo>
                  <a:lnTo>
                    <a:pt x="5831" y="17118"/>
                  </a:lnTo>
                  <a:lnTo>
                    <a:pt x="5850" y="17118"/>
                  </a:lnTo>
                  <a:lnTo>
                    <a:pt x="6264" y="17256"/>
                  </a:lnTo>
                  <a:lnTo>
                    <a:pt x="6264" y="17256"/>
                  </a:lnTo>
                  <a:lnTo>
                    <a:pt x="6717" y="17374"/>
                  </a:lnTo>
                  <a:lnTo>
                    <a:pt x="7111" y="17473"/>
                  </a:lnTo>
                  <a:lnTo>
                    <a:pt x="7111" y="17473"/>
                  </a:lnTo>
                  <a:lnTo>
                    <a:pt x="7190" y="17492"/>
                  </a:lnTo>
                  <a:lnTo>
                    <a:pt x="7190" y="17492"/>
                  </a:lnTo>
                  <a:lnTo>
                    <a:pt x="7446" y="17532"/>
                  </a:lnTo>
                  <a:lnTo>
                    <a:pt x="7466" y="17532"/>
                  </a:lnTo>
                  <a:lnTo>
                    <a:pt x="7485" y="17532"/>
                  </a:lnTo>
                  <a:lnTo>
                    <a:pt x="7485" y="17532"/>
                  </a:lnTo>
                  <a:lnTo>
                    <a:pt x="7525" y="17532"/>
                  </a:lnTo>
                  <a:lnTo>
                    <a:pt x="7525" y="17532"/>
                  </a:lnTo>
                  <a:lnTo>
                    <a:pt x="7584" y="17552"/>
                  </a:lnTo>
                  <a:lnTo>
                    <a:pt x="7938" y="17591"/>
                  </a:lnTo>
                  <a:lnTo>
                    <a:pt x="7938" y="17591"/>
                  </a:lnTo>
                  <a:lnTo>
                    <a:pt x="7938" y="17591"/>
                  </a:lnTo>
                  <a:lnTo>
                    <a:pt x="8391" y="17630"/>
                  </a:lnTo>
                  <a:lnTo>
                    <a:pt x="8726" y="17630"/>
                  </a:lnTo>
                  <a:lnTo>
                    <a:pt x="8726" y="17630"/>
                  </a:lnTo>
                  <a:lnTo>
                    <a:pt x="9041" y="17630"/>
                  </a:lnTo>
                  <a:lnTo>
                    <a:pt x="9041" y="17630"/>
                  </a:lnTo>
                  <a:lnTo>
                    <a:pt x="9199" y="17630"/>
                  </a:lnTo>
                  <a:lnTo>
                    <a:pt x="9199" y="17630"/>
                  </a:lnTo>
                  <a:lnTo>
                    <a:pt x="9278" y="17611"/>
                  </a:lnTo>
                  <a:lnTo>
                    <a:pt x="9298" y="17611"/>
                  </a:lnTo>
                  <a:lnTo>
                    <a:pt x="9298" y="17611"/>
                  </a:lnTo>
                  <a:lnTo>
                    <a:pt x="9337" y="17611"/>
                  </a:lnTo>
                  <a:lnTo>
                    <a:pt x="9337" y="17611"/>
                  </a:lnTo>
                  <a:lnTo>
                    <a:pt x="9376" y="17611"/>
                  </a:lnTo>
                  <a:lnTo>
                    <a:pt x="9376" y="17611"/>
                  </a:lnTo>
                  <a:lnTo>
                    <a:pt x="9258" y="17611"/>
                  </a:lnTo>
                  <a:lnTo>
                    <a:pt x="9514" y="17611"/>
                  </a:lnTo>
                  <a:lnTo>
                    <a:pt x="9514" y="17611"/>
                  </a:lnTo>
                  <a:lnTo>
                    <a:pt x="9711" y="17591"/>
                  </a:lnTo>
                  <a:lnTo>
                    <a:pt x="9692" y="17591"/>
                  </a:lnTo>
                  <a:lnTo>
                    <a:pt x="9711" y="17591"/>
                  </a:lnTo>
                  <a:lnTo>
                    <a:pt x="9711" y="17591"/>
                  </a:lnTo>
                  <a:lnTo>
                    <a:pt x="9908" y="17571"/>
                  </a:lnTo>
                  <a:lnTo>
                    <a:pt x="9987" y="17552"/>
                  </a:lnTo>
                  <a:lnTo>
                    <a:pt x="9987" y="17552"/>
                  </a:lnTo>
                  <a:lnTo>
                    <a:pt x="10125" y="17532"/>
                  </a:lnTo>
                  <a:lnTo>
                    <a:pt x="10243" y="17512"/>
                  </a:lnTo>
                  <a:lnTo>
                    <a:pt x="10243" y="17512"/>
                  </a:lnTo>
                  <a:lnTo>
                    <a:pt x="10282" y="17512"/>
                  </a:lnTo>
                  <a:lnTo>
                    <a:pt x="10282" y="17512"/>
                  </a:lnTo>
                  <a:lnTo>
                    <a:pt x="10342" y="17492"/>
                  </a:lnTo>
                  <a:lnTo>
                    <a:pt x="10342" y="17492"/>
                  </a:lnTo>
                  <a:lnTo>
                    <a:pt x="10479" y="17473"/>
                  </a:lnTo>
                  <a:lnTo>
                    <a:pt x="10479" y="17473"/>
                  </a:lnTo>
                  <a:lnTo>
                    <a:pt x="10736" y="17414"/>
                  </a:lnTo>
                  <a:lnTo>
                    <a:pt x="10736" y="17414"/>
                  </a:lnTo>
                  <a:lnTo>
                    <a:pt x="10755" y="17414"/>
                  </a:lnTo>
                  <a:lnTo>
                    <a:pt x="10755" y="17414"/>
                  </a:lnTo>
                  <a:lnTo>
                    <a:pt x="10755" y="17414"/>
                  </a:lnTo>
                  <a:lnTo>
                    <a:pt x="11031" y="17355"/>
                  </a:lnTo>
                  <a:lnTo>
                    <a:pt x="11346" y="17256"/>
                  </a:lnTo>
                  <a:lnTo>
                    <a:pt x="11701" y="17158"/>
                  </a:lnTo>
                  <a:lnTo>
                    <a:pt x="12095" y="17000"/>
                  </a:lnTo>
                  <a:lnTo>
                    <a:pt x="12095" y="17000"/>
                  </a:lnTo>
                  <a:lnTo>
                    <a:pt x="12095" y="17000"/>
                  </a:lnTo>
                  <a:lnTo>
                    <a:pt x="12173" y="16961"/>
                  </a:lnTo>
                  <a:lnTo>
                    <a:pt x="12173" y="16961"/>
                  </a:lnTo>
                  <a:lnTo>
                    <a:pt x="12508" y="16823"/>
                  </a:lnTo>
                  <a:lnTo>
                    <a:pt x="12508" y="16823"/>
                  </a:lnTo>
                  <a:lnTo>
                    <a:pt x="12607" y="16764"/>
                  </a:lnTo>
                  <a:lnTo>
                    <a:pt x="12607" y="16764"/>
                  </a:lnTo>
                  <a:lnTo>
                    <a:pt x="12705" y="16724"/>
                  </a:lnTo>
                  <a:lnTo>
                    <a:pt x="12705" y="16724"/>
                  </a:lnTo>
                  <a:lnTo>
                    <a:pt x="13119" y="16507"/>
                  </a:lnTo>
                  <a:lnTo>
                    <a:pt x="13119" y="16507"/>
                  </a:lnTo>
                  <a:lnTo>
                    <a:pt x="13493" y="16271"/>
                  </a:lnTo>
                  <a:lnTo>
                    <a:pt x="13493" y="16271"/>
                  </a:lnTo>
                  <a:lnTo>
                    <a:pt x="13671" y="16173"/>
                  </a:lnTo>
                  <a:lnTo>
                    <a:pt x="13671" y="16173"/>
                  </a:lnTo>
                  <a:lnTo>
                    <a:pt x="13769" y="16094"/>
                  </a:lnTo>
                  <a:lnTo>
                    <a:pt x="13769" y="16094"/>
                  </a:lnTo>
                  <a:lnTo>
                    <a:pt x="13848" y="16054"/>
                  </a:lnTo>
                  <a:lnTo>
                    <a:pt x="13966" y="15956"/>
                  </a:lnTo>
                  <a:lnTo>
                    <a:pt x="13966" y="15956"/>
                  </a:lnTo>
                  <a:lnTo>
                    <a:pt x="14242" y="15759"/>
                  </a:lnTo>
                  <a:lnTo>
                    <a:pt x="14262" y="15739"/>
                  </a:lnTo>
                  <a:lnTo>
                    <a:pt x="14262" y="15739"/>
                  </a:lnTo>
                  <a:lnTo>
                    <a:pt x="14262" y="15739"/>
                  </a:lnTo>
                  <a:lnTo>
                    <a:pt x="14439" y="15601"/>
                  </a:lnTo>
                  <a:lnTo>
                    <a:pt x="14695" y="15385"/>
                  </a:lnTo>
                  <a:lnTo>
                    <a:pt x="14695" y="15385"/>
                  </a:lnTo>
                  <a:lnTo>
                    <a:pt x="14813" y="15267"/>
                  </a:lnTo>
                  <a:lnTo>
                    <a:pt x="14813" y="15267"/>
                  </a:lnTo>
                  <a:lnTo>
                    <a:pt x="14852" y="15227"/>
                  </a:lnTo>
                  <a:lnTo>
                    <a:pt x="14852" y="15227"/>
                  </a:lnTo>
                  <a:lnTo>
                    <a:pt x="15049" y="15050"/>
                  </a:lnTo>
                  <a:lnTo>
                    <a:pt x="15246" y="14833"/>
                  </a:lnTo>
                  <a:lnTo>
                    <a:pt x="15246" y="14833"/>
                  </a:lnTo>
                  <a:lnTo>
                    <a:pt x="15306" y="14774"/>
                  </a:lnTo>
                  <a:lnTo>
                    <a:pt x="15306" y="14774"/>
                  </a:lnTo>
                  <a:lnTo>
                    <a:pt x="15542" y="14498"/>
                  </a:lnTo>
                  <a:lnTo>
                    <a:pt x="15798" y="14203"/>
                  </a:lnTo>
                  <a:lnTo>
                    <a:pt x="15798" y="14203"/>
                  </a:lnTo>
                  <a:lnTo>
                    <a:pt x="15857" y="14124"/>
                  </a:lnTo>
                  <a:lnTo>
                    <a:pt x="15857" y="14124"/>
                  </a:lnTo>
                  <a:lnTo>
                    <a:pt x="16192" y="13651"/>
                  </a:lnTo>
                  <a:lnTo>
                    <a:pt x="16192" y="13651"/>
                  </a:lnTo>
                  <a:lnTo>
                    <a:pt x="16448" y="13218"/>
                  </a:lnTo>
                  <a:lnTo>
                    <a:pt x="16448" y="13218"/>
                  </a:lnTo>
                  <a:lnTo>
                    <a:pt x="16468" y="13198"/>
                  </a:lnTo>
                  <a:lnTo>
                    <a:pt x="16468" y="13198"/>
                  </a:lnTo>
                  <a:lnTo>
                    <a:pt x="16527" y="13100"/>
                  </a:lnTo>
                  <a:lnTo>
                    <a:pt x="16527" y="13100"/>
                  </a:lnTo>
                  <a:lnTo>
                    <a:pt x="16684" y="12785"/>
                  </a:lnTo>
                  <a:lnTo>
                    <a:pt x="16684" y="12785"/>
                  </a:lnTo>
                  <a:lnTo>
                    <a:pt x="16704" y="12745"/>
                  </a:lnTo>
                  <a:lnTo>
                    <a:pt x="16704" y="12745"/>
                  </a:lnTo>
                  <a:lnTo>
                    <a:pt x="16743" y="12686"/>
                  </a:lnTo>
                  <a:lnTo>
                    <a:pt x="16743" y="12686"/>
                  </a:lnTo>
                  <a:lnTo>
                    <a:pt x="16803" y="12528"/>
                  </a:lnTo>
                  <a:lnTo>
                    <a:pt x="16803" y="12528"/>
                  </a:lnTo>
                  <a:lnTo>
                    <a:pt x="17019" y="12036"/>
                  </a:lnTo>
                  <a:lnTo>
                    <a:pt x="17019" y="12036"/>
                  </a:lnTo>
                  <a:lnTo>
                    <a:pt x="17059" y="11957"/>
                  </a:lnTo>
                  <a:lnTo>
                    <a:pt x="17059" y="11957"/>
                  </a:lnTo>
                  <a:lnTo>
                    <a:pt x="17059" y="11918"/>
                  </a:lnTo>
                  <a:lnTo>
                    <a:pt x="17078" y="11898"/>
                  </a:lnTo>
                  <a:lnTo>
                    <a:pt x="17078" y="11898"/>
                  </a:lnTo>
                  <a:lnTo>
                    <a:pt x="17177" y="11603"/>
                  </a:lnTo>
                  <a:lnTo>
                    <a:pt x="17275" y="11287"/>
                  </a:lnTo>
                  <a:lnTo>
                    <a:pt x="17275" y="11287"/>
                  </a:lnTo>
                  <a:lnTo>
                    <a:pt x="17394" y="10795"/>
                  </a:lnTo>
                  <a:lnTo>
                    <a:pt x="17394" y="10795"/>
                  </a:lnTo>
                  <a:lnTo>
                    <a:pt x="17413" y="10736"/>
                  </a:lnTo>
                  <a:lnTo>
                    <a:pt x="17413" y="10736"/>
                  </a:lnTo>
                  <a:lnTo>
                    <a:pt x="17433" y="10637"/>
                  </a:lnTo>
                  <a:lnTo>
                    <a:pt x="17433" y="10618"/>
                  </a:lnTo>
                  <a:lnTo>
                    <a:pt x="17433" y="10618"/>
                  </a:lnTo>
                  <a:lnTo>
                    <a:pt x="17512" y="10263"/>
                  </a:lnTo>
                  <a:lnTo>
                    <a:pt x="17512" y="10263"/>
                  </a:lnTo>
                  <a:lnTo>
                    <a:pt x="17551" y="9909"/>
                  </a:lnTo>
                  <a:lnTo>
                    <a:pt x="17591" y="9574"/>
                  </a:lnTo>
                  <a:lnTo>
                    <a:pt x="17630" y="8963"/>
                  </a:lnTo>
                  <a:lnTo>
                    <a:pt x="17630" y="8845"/>
                  </a:lnTo>
                  <a:lnTo>
                    <a:pt x="17630" y="8845"/>
                  </a:lnTo>
                  <a:lnTo>
                    <a:pt x="17591" y="8096"/>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15" name="Google Shape;2515;p41"/>
            <p:cNvSpPr/>
            <p:nvPr/>
          </p:nvSpPr>
          <p:spPr>
            <a:xfrm>
              <a:off x="1547625" y="2427075"/>
              <a:ext cx="400400" cy="243800"/>
            </a:xfrm>
            <a:custGeom>
              <a:avLst/>
              <a:gdLst/>
              <a:ahLst/>
              <a:cxnLst/>
              <a:rect l="l" t="t" r="r" b="b"/>
              <a:pathLst>
                <a:path w="16016" h="9752" extrusionOk="0">
                  <a:moveTo>
                    <a:pt x="72" y="2837"/>
                  </a:moveTo>
                  <a:lnTo>
                    <a:pt x="80" y="2916"/>
                  </a:lnTo>
                  <a:lnTo>
                    <a:pt x="80" y="2896"/>
                  </a:lnTo>
                  <a:lnTo>
                    <a:pt x="72" y="2837"/>
                  </a:lnTo>
                  <a:close/>
                  <a:moveTo>
                    <a:pt x="1439" y="6324"/>
                  </a:moveTo>
                  <a:lnTo>
                    <a:pt x="1518" y="6442"/>
                  </a:lnTo>
                  <a:lnTo>
                    <a:pt x="1554" y="6489"/>
                  </a:lnTo>
                  <a:lnTo>
                    <a:pt x="1554" y="6489"/>
                  </a:lnTo>
                  <a:lnTo>
                    <a:pt x="1537" y="6462"/>
                  </a:lnTo>
                  <a:lnTo>
                    <a:pt x="1439" y="6324"/>
                  </a:lnTo>
                  <a:lnTo>
                    <a:pt x="1439" y="6324"/>
                  </a:lnTo>
                  <a:close/>
                  <a:moveTo>
                    <a:pt x="1554" y="6489"/>
                  </a:moveTo>
                  <a:lnTo>
                    <a:pt x="1596" y="6560"/>
                  </a:lnTo>
                  <a:lnTo>
                    <a:pt x="1636" y="6600"/>
                  </a:lnTo>
                  <a:lnTo>
                    <a:pt x="1649" y="6613"/>
                  </a:lnTo>
                  <a:lnTo>
                    <a:pt x="1649" y="6613"/>
                  </a:lnTo>
                  <a:lnTo>
                    <a:pt x="1554" y="6489"/>
                  </a:lnTo>
                  <a:close/>
                  <a:moveTo>
                    <a:pt x="1649" y="6613"/>
                  </a:moveTo>
                  <a:lnTo>
                    <a:pt x="1715" y="6698"/>
                  </a:lnTo>
                  <a:lnTo>
                    <a:pt x="1675" y="6639"/>
                  </a:lnTo>
                  <a:lnTo>
                    <a:pt x="1649" y="6613"/>
                  </a:lnTo>
                  <a:close/>
                  <a:moveTo>
                    <a:pt x="5182" y="9239"/>
                  </a:moveTo>
                  <a:lnTo>
                    <a:pt x="5241" y="9259"/>
                  </a:lnTo>
                  <a:lnTo>
                    <a:pt x="5208" y="9246"/>
                  </a:lnTo>
                  <a:lnTo>
                    <a:pt x="5208" y="9246"/>
                  </a:lnTo>
                  <a:lnTo>
                    <a:pt x="5182" y="9239"/>
                  </a:lnTo>
                  <a:close/>
                  <a:moveTo>
                    <a:pt x="8767" y="1"/>
                  </a:moveTo>
                  <a:lnTo>
                    <a:pt x="8097" y="20"/>
                  </a:lnTo>
                  <a:lnTo>
                    <a:pt x="7407" y="60"/>
                  </a:lnTo>
                  <a:lnTo>
                    <a:pt x="6738" y="119"/>
                  </a:lnTo>
                  <a:lnTo>
                    <a:pt x="6068" y="178"/>
                  </a:lnTo>
                  <a:lnTo>
                    <a:pt x="5418" y="257"/>
                  </a:lnTo>
                  <a:lnTo>
                    <a:pt x="4177" y="454"/>
                  </a:lnTo>
                  <a:lnTo>
                    <a:pt x="3054" y="651"/>
                  </a:lnTo>
                  <a:lnTo>
                    <a:pt x="2050" y="867"/>
                  </a:lnTo>
                  <a:lnTo>
                    <a:pt x="1203" y="1045"/>
                  </a:lnTo>
                  <a:lnTo>
                    <a:pt x="572" y="1202"/>
                  </a:lnTo>
                  <a:lnTo>
                    <a:pt x="1" y="1360"/>
                  </a:lnTo>
                  <a:lnTo>
                    <a:pt x="1" y="1439"/>
                  </a:lnTo>
                  <a:lnTo>
                    <a:pt x="1" y="1557"/>
                  </a:lnTo>
                  <a:lnTo>
                    <a:pt x="1" y="1636"/>
                  </a:lnTo>
                  <a:lnTo>
                    <a:pt x="1" y="1695"/>
                  </a:lnTo>
                  <a:lnTo>
                    <a:pt x="1" y="1852"/>
                  </a:lnTo>
                  <a:lnTo>
                    <a:pt x="1" y="1931"/>
                  </a:lnTo>
                  <a:lnTo>
                    <a:pt x="1" y="1951"/>
                  </a:lnTo>
                  <a:lnTo>
                    <a:pt x="21" y="2384"/>
                  </a:lnTo>
                  <a:lnTo>
                    <a:pt x="21" y="2443"/>
                  </a:lnTo>
                  <a:lnTo>
                    <a:pt x="21" y="2463"/>
                  </a:lnTo>
                  <a:lnTo>
                    <a:pt x="40" y="2542"/>
                  </a:lnTo>
                  <a:lnTo>
                    <a:pt x="40" y="2601"/>
                  </a:lnTo>
                  <a:lnTo>
                    <a:pt x="72" y="2837"/>
                  </a:lnTo>
                  <a:lnTo>
                    <a:pt x="60" y="2719"/>
                  </a:lnTo>
                  <a:lnTo>
                    <a:pt x="119" y="3133"/>
                  </a:lnTo>
                  <a:lnTo>
                    <a:pt x="119" y="3093"/>
                  </a:lnTo>
                  <a:lnTo>
                    <a:pt x="139" y="3212"/>
                  </a:lnTo>
                  <a:lnTo>
                    <a:pt x="139" y="3251"/>
                  </a:lnTo>
                  <a:lnTo>
                    <a:pt x="257" y="3704"/>
                  </a:lnTo>
                  <a:lnTo>
                    <a:pt x="375" y="4157"/>
                  </a:lnTo>
                  <a:lnTo>
                    <a:pt x="552" y="4689"/>
                  </a:lnTo>
                  <a:lnTo>
                    <a:pt x="572" y="4709"/>
                  </a:lnTo>
                  <a:lnTo>
                    <a:pt x="572" y="4728"/>
                  </a:lnTo>
                  <a:lnTo>
                    <a:pt x="592" y="4787"/>
                  </a:lnTo>
                  <a:lnTo>
                    <a:pt x="789" y="5221"/>
                  </a:lnTo>
                  <a:lnTo>
                    <a:pt x="1006" y="5634"/>
                  </a:lnTo>
                  <a:lnTo>
                    <a:pt x="1006" y="5654"/>
                  </a:lnTo>
                  <a:lnTo>
                    <a:pt x="1025" y="5654"/>
                  </a:lnTo>
                  <a:lnTo>
                    <a:pt x="1084" y="5753"/>
                  </a:lnTo>
                  <a:lnTo>
                    <a:pt x="1104" y="5792"/>
                  </a:lnTo>
                  <a:lnTo>
                    <a:pt x="1143" y="5871"/>
                  </a:lnTo>
                  <a:lnTo>
                    <a:pt x="1183" y="5930"/>
                  </a:lnTo>
                  <a:lnTo>
                    <a:pt x="1301" y="6127"/>
                  </a:lnTo>
                  <a:lnTo>
                    <a:pt x="1321" y="6166"/>
                  </a:lnTo>
                  <a:lnTo>
                    <a:pt x="1439" y="6324"/>
                  </a:lnTo>
                  <a:lnTo>
                    <a:pt x="1439" y="6324"/>
                  </a:lnTo>
                  <a:lnTo>
                    <a:pt x="1400" y="6265"/>
                  </a:lnTo>
                  <a:lnTo>
                    <a:pt x="1695" y="6659"/>
                  </a:lnTo>
                  <a:lnTo>
                    <a:pt x="1990" y="7033"/>
                  </a:lnTo>
                  <a:lnTo>
                    <a:pt x="2010" y="7053"/>
                  </a:lnTo>
                  <a:lnTo>
                    <a:pt x="2365" y="7427"/>
                  </a:lnTo>
                  <a:lnTo>
                    <a:pt x="2384" y="7447"/>
                  </a:lnTo>
                  <a:lnTo>
                    <a:pt x="2404" y="7466"/>
                  </a:lnTo>
                  <a:lnTo>
                    <a:pt x="2424" y="7486"/>
                  </a:lnTo>
                  <a:lnTo>
                    <a:pt x="2444" y="7506"/>
                  </a:lnTo>
                  <a:lnTo>
                    <a:pt x="2601" y="7644"/>
                  </a:lnTo>
                  <a:lnTo>
                    <a:pt x="2522" y="7585"/>
                  </a:lnTo>
                  <a:lnTo>
                    <a:pt x="2522" y="7585"/>
                  </a:lnTo>
                  <a:lnTo>
                    <a:pt x="2581" y="7644"/>
                  </a:lnTo>
                  <a:lnTo>
                    <a:pt x="2621" y="7683"/>
                  </a:lnTo>
                  <a:lnTo>
                    <a:pt x="2700" y="7742"/>
                  </a:lnTo>
                  <a:lnTo>
                    <a:pt x="2719" y="7762"/>
                  </a:lnTo>
                  <a:lnTo>
                    <a:pt x="2759" y="7801"/>
                  </a:lnTo>
                  <a:lnTo>
                    <a:pt x="2798" y="7821"/>
                  </a:lnTo>
                  <a:lnTo>
                    <a:pt x="2877" y="7880"/>
                  </a:lnTo>
                  <a:lnTo>
                    <a:pt x="2936" y="7939"/>
                  </a:lnTo>
                  <a:lnTo>
                    <a:pt x="3448" y="8333"/>
                  </a:lnTo>
                  <a:lnTo>
                    <a:pt x="3488" y="8353"/>
                  </a:lnTo>
                  <a:lnTo>
                    <a:pt x="3901" y="8629"/>
                  </a:lnTo>
                  <a:lnTo>
                    <a:pt x="4433" y="8904"/>
                  </a:lnTo>
                  <a:lnTo>
                    <a:pt x="4847" y="9101"/>
                  </a:lnTo>
                  <a:lnTo>
                    <a:pt x="5208" y="9246"/>
                  </a:lnTo>
                  <a:lnTo>
                    <a:pt x="5208" y="9246"/>
                  </a:lnTo>
                  <a:lnTo>
                    <a:pt x="5260" y="9259"/>
                  </a:lnTo>
                  <a:lnTo>
                    <a:pt x="5280" y="9279"/>
                  </a:lnTo>
                  <a:lnTo>
                    <a:pt x="5319" y="9279"/>
                  </a:lnTo>
                  <a:lnTo>
                    <a:pt x="5339" y="9298"/>
                  </a:lnTo>
                  <a:lnTo>
                    <a:pt x="5713" y="9416"/>
                  </a:lnTo>
                  <a:lnTo>
                    <a:pt x="6107" y="9535"/>
                  </a:lnTo>
                  <a:lnTo>
                    <a:pt x="6462" y="9613"/>
                  </a:lnTo>
                  <a:lnTo>
                    <a:pt x="6560" y="9613"/>
                  </a:lnTo>
                  <a:lnTo>
                    <a:pt x="6797" y="9673"/>
                  </a:lnTo>
                  <a:lnTo>
                    <a:pt x="6895" y="9673"/>
                  </a:lnTo>
                  <a:lnTo>
                    <a:pt x="7230" y="9712"/>
                  </a:lnTo>
                  <a:lnTo>
                    <a:pt x="7644" y="9751"/>
                  </a:lnTo>
                  <a:lnTo>
                    <a:pt x="8511" y="9751"/>
                  </a:lnTo>
                  <a:lnTo>
                    <a:pt x="8550" y="9732"/>
                  </a:lnTo>
                  <a:lnTo>
                    <a:pt x="8668" y="9732"/>
                  </a:lnTo>
                  <a:lnTo>
                    <a:pt x="8845" y="9712"/>
                  </a:lnTo>
                  <a:lnTo>
                    <a:pt x="9023" y="9692"/>
                  </a:lnTo>
                  <a:lnTo>
                    <a:pt x="9102" y="9692"/>
                  </a:lnTo>
                  <a:lnTo>
                    <a:pt x="9220" y="9673"/>
                  </a:lnTo>
                  <a:lnTo>
                    <a:pt x="9338" y="9653"/>
                  </a:lnTo>
                  <a:lnTo>
                    <a:pt x="9377" y="9653"/>
                  </a:lnTo>
                  <a:lnTo>
                    <a:pt x="9417" y="9633"/>
                  </a:lnTo>
                  <a:lnTo>
                    <a:pt x="9535" y="9613"/>
                  </a:lnTo>
                  <a:lnTo>
                    <a:pt x="9771" y="9574"/>
                  </a:lnTo>
                  <a:lnTo>
                    <a:pt x="9791" y="9554"/>
                  </a:lnTo>
                  <a:lnTo>
                    <a:pt x="10047" y="9495"/>
                  </a:lnTo>
                  <a:lnTo>
                    <a:pt x="10323" y="9416"/>
                  </a:lnTo>
                  <a:lnTo>
                    <a:pt x="10658" y="9318"/>
                  </a:lnTo>
                  <a:lnTo>
                    <a:pt x="11012" y="9180"/>
                  </a:lnTo>
                  <a:lnTo>
                    <a:pt x="11091" y="9160"/>
                  </a:lnTo>
                  <a:lnTo>
                    <a:pt x="11386" y="9023"/>
                  </a:lnTo>
                  <a:lnTo>
                    <a:pt x="11485" y="8983"/>
                  </a:lnTo>
                  <a:lnTo>
                    <a:pt x="11564" y="8924"/>
                  </a:lnTo>
                  <a:lnTo>
                    <a:pt x="11958" y="8727"/>
                  </a:lnTo>
                  <a:lnTo>
                    <a:pt x="12293" y="8530"/>
                  </a:lnTo>
                  <a:lnTo>
                    <a:pt x="12450" y="8432"/>
                  </a:lnTo>
                  <a:lnTo>
                    <a:pt x="12529" y="8372"/>
                  </a:lnTo>
                  <a:lnTo>
                    <a:pt x="12608" y="8313"/>
                  </a:lnTo>
                  <a:lnTo>
                    <a:pt x="12726" y="8235"/>
                  </a:lnTo>
                  <a:lnTo>
                    <a:pt x="12962" y="8057"/>
                  </a:lnTo>
                  <a:lnTo>
                    <a:pt x="12982" y="8038"/>
                  </a:lnTo>
                  <a:lnTo>
                    <a:pt x="13002" y="8038"/>
                  </a:lnTo>
                  <a:lnTo>
                    <a:pt x="13140" y="7900"/>
                  </a:lnTo>
                  <a:lnTo>
                    <a:pt x="13396" y="7703"/>
                  </a:lnTo>
                  <a:lnTo>
                    <a:pt x="13494" y="7604"/>
                  </a:lnTo>
                  <a:lnTo>
                    <a:pt x="13534" y="7565"/>
                  </a:lnTo>
                  <a:lnTo>
                    <a:pt x="13711" y="7407"/>
                  </a:lnTo>
                  <a:lnTo>
                    <a:pt x="13888" y="7210"/>
                  </a:lnTo>
                  <a:lnTo>
                    <a:pt x="13947" y="7151"/>
                  </a:lnTo>
                  <a:lnTo>
                    <a:pt x="14164" y="6915"/>
                  </a:lnTo>
                  <a:lnTo>
                    <a:pt x="14381" y="6639"/>
                  </a:lnTo>
                  <a:lnTo>
                    <a:pt x="14440" y="6560"/>
                  </a:lnTo>
                  <a:lnTo>
                    <a:pt x="14735" y="6127"/>
                  </a:lnTo>
                  <a:lnTo>
                    <a:pt x="14991" y="5733"/>
                  </a:lnTo>
                  <a:lnTo>
                    <a:pt x="15050" y="5634"/>
                  </a:lnTo>
                  <a:lnTo>
                    <a:pt x="15188" y="5339"/>
                  </a:lnTo>
                  <a:lnTo>
                    <a:pt x="15208" y="5319"/>
                  </a:lnTo>
                  <a:lnTo>
                    <a:pt x="15247" y="5260"/>
                  </a:lnTo>
                  <a:lnTo>
                    <a:pt x="15306" y="5103"/>
                  </a:lnTo>
                  <a:lnTo>
                    <a:pt x="15503" y="4669"/>
                  </a:lnTo>
                  <a:lnTo>
                    <a:pt x="15543" y="4590"/>
                  </a:lnTo>
                  <a:lnTo>
                    <a:pt x="15543" y="4551"/>
                  </a:lnTo>
                  <a:lnTo>
                    <a:pt x="15543" y="4531"/>
                  </a:lnTo>
                  <a:lnTo>
                    <a:pt x="15641" y="4256"/>
                  </a:lnTo>
                  <a:lnTo>
                    <a:pt x="15740" y="3980"/>
                  </a:lnTo>
                  <a:lnTo>
                    <a:pt x="15858" y="3527"/>
                  </a:lnTo>
                  <a:lnTo>
                    <a:pt x="15858" y="3487"/>
                  </a:lnTo>
                  <a:lnTo>
                    <a:pt x="15878" y="3389"/>
                  </a:lnTo>
                  <a:lnTo>
                    <a:pt x="15878" y="3369"/>
                  </a:lnTo>
                  <a:lnTo>
                    <a:pt x="15937" y="3034"/>
                  </a:lnTo>
                  <a:lnTo>
                    <a:pt x="15996" y="2719"/>
                  </a:lnTo>
                  <a:lnTo>
                    <a:pt x="16016" y="2404"/>
                  </a:lnTo>
                  <a:lnTo>
                    <a:pt x="15858" y="2187"/>
                  </a:lnTo>
                  <a:lnTo>
                    <a:pt x="15681" y="1990"/>
                  </a:lnTo>
                  <a:lnTo>
                    <a:pt x="15484" y="1793"/>
                  </a:lnTo>
                  <a:lnTo>
                    <a:pt x="15287" y="1616"/>
                  </a:lnTo>
                  <a:lnTo>
                    <a:pt x="15070" y="1458"/>
                  </a:lnTo>
                  <a:lnTo>
                    <a:pt x="14834" y="1301"/>
                  </a:lnTo>
                  <a:lnTo>
                    <a:pt x="14597" y="1143"/>
                  </a:lnTo>
                  <a:lnTo>
                    <a:pt x="14341" y="1005"/>
                  </a:lnTo>
                  <a:lnTo>
                    <a:pt x="14085" y="887"/>
                  </a:lnTo>
                  <a:lnTo>
                    <a:pt x="13829" y="769"/>
                  </a:lnTo>
                  <a:lnTo>
                    <a:pt x="13278" y="572"/>
                  </a:lnTo>
                  <a:lnTo>
                    <a:pt x="12687" y="395"/>
                  </a:lnTo>
                  <a:lnTo>
                    <a:pt x="12076" y="257"/>
                  </a:lnTo>
                  <a:lnTo>
                    <a:pt x="11446" y="158"/>
                  </a:lnTo>
                  <a:lnTo>
                    <a:pt x="10796" y="80"/>
                  </a:lnTo>
                  <a:lnTo>
                    <a:pt x="10126" y="40"/>
                  </a:lnTo>
                  <a:lnTo>
                    <a:pt x="9456" y="1"/>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16" name="Google Shape;2516;p41"/>
            <p:cNvSpPr/>
            <p:nvPr/>
          </p:nvSpPr>
          <p:spPr>
            <a:xfrm>
              <a:off x="1548625" y="2398525"/>
              <a:ext cx="399400" cy="136425"/>
            </a:xfrm>
            <a:custGeom>
              <a:avLst/>
              <a:gdLst/>
              <a:ahLst/>
              <a:cxnLst/>
              <a:rect l="l" t="t" r="r" b="b"/>
              <a:pathLst>
                <a:path w="15976" h="5457" extrusionOk="0">
                  <a:moveTo>
                    <a:pt x="6461" y="0"/>
                  </a:moveTo>
                  <a:lnTo>
                    <a:pt x="5870" y="40"/>
                  </a:lnTo>
                  <a:lnTo>
                    <a:pt x="5279" y="99"/>
                  </a:lnTo>
                  <a:lnTo>
                    <a:pt x="4708" y="178"/>
                  </a:lnTo>
                  <a:lnTo>
                    <a:pt x="4157" y="276"/>
                  </a:lnTo>
                  <a:lnTo>
                    <a:pt x="3625" y="394"/>
                  </a:lnTo>
                  <a:lnTo>
                    <a:pt x="3093" y="552"/>
                  </a:lnTo>
                  <a:lnTo>
                    <a:pt x="2600" y="709"/>
                  </a:lnTo>
                  <a:lnTo>
                    <a:pt x="2147" y="887"/>
                  </a:lnTo>
                  <a:lnTo>
                    <a:pt x="1694" y="1084"/>
                  </a:lnTo>
                  <a:lnTo>
                    <a:pt x="1300" y="1320"/>
                  </a:lnTo>
                  <a:lnTo>
                    <a:pt x="926" y="1556"/>
                  </a:lnTo>
                  <a:lnTo>
                    <a:pt x="572" y="1812"/>
                  </a:lnTo>
                  <a:lnTo>
                    <a:pt x="276" y="2088"/>
                  </a:lnTo>
                  <a:lnTo>
                    <a:pt x="20" y="2384"/>
                  </a:lnTo>
                  <a:lnTo>
                    <a:pt x="0" y="2403"/>
                  </a:lnTo>
                  <a:lnTo>
                    <a:pt x="20" y="2443"/>
                  </a:lnTo>
                  <a:lnTo>
                    <a:pt x="20" y="2482"/>
                  </a:lnTo>
                  <a:lnTo>
                    <a:pt x="0" y="2482"/>
                  </a:lnTo>
                  <a:lnTo>
                    <a:pt x="394" y="2758"/>
                  </a:lnTo>
                  <a:lnTo>
                    <a:pt x="769" y="3014"/>
                  </a:lnTo>
                  <a:lnTo>
                    <a:pt x="1163" y="3250"/>
                  </a:lnTo>
                  <a:lnTo>
                    <a:pt x="1537" y="3487"/>
                  </a:lnTo>
                  <a:lnTo>
                    <a:pt x="2305" y="3881"/>
                  </a:lnTo>
                  <a:lnTo>
                    <a:pt x="3073" y="4235"/>
                  </a:lnTo>
                  <a:lnTo>
                    <a:pt x="3822" y="4551"/>
                  </a:lnTo>
                  <a:lnTo>
                    <a:pt x="4551" y="4807"/>
                  </a:lnTo>
                  <a:lnTo>
                    <a:pt x="5279" y="5004"/>
                  </a:lnTo>
                  <a:lnTo>
                    <a:pt x="5989" y="5181"/>
                  </a:lnTo>
                  <a:lnTo>
                    <a:pt x="6698" y="5299"/>
                  </a:lnTo>
                  <a:lnTo>
                    <a:pt x="7387" y="5378"/>
                  </a:lnTo>
                  <a:lnTo>
                    <a:pt x="8057" y="5437"/>
                  </a:lnTo>
                  <a:lnTo>
                    <a:pt x="8707" y="5457"/>
                  </a:lnTo>
                  <a:lnTo>
                    <a:pt x="9337" y="5437"/>
                  </a:lnTo>
                  <a:lnTo>
                    <a:pt x="9948" y="5417"/>
                  </a:lnTo>
                  <a:lnTo>
                    <a:pt x="10539" y="5358"/>
                  </a:lnTo>
                  <a:lnTo>
                    <a:pt x="11090" y="5279"/>
                  </a:lnTo>
                  <a:lnTo>
                    <a:pt x="11642" y="5181"/>
                  </a:lnTo>
                  <a:lnTo>
                    <a:pt x="12154" y="5063"/>
                  </a:lnTo>
                  <a:lnTo>
                    <a:pt x="12647" y="4944"/>
                  </a:lnTo>
                  <a:lnTo>
                    <a:pt x="13119" y="4807"/>
                  </a:lnTo>
                  <a:lnTo>
                    <a:pt x="13533" y="4669"/>
                  </a:lnTo>
                  <a:lnTo>
                    <a:pt x="13947" y="4531"/>
                  </a:lnTo>
                  <a:lnTo>
                    <a:pt x="14656" y="4255"/>
                  </a:lnTo>
                  <a:lnTo>
                    <a:pt x="15227" y="3999"/>
                  </a:lnTo>
                  <a:lnTo>
                    <a:pt x="15641" y="3763"/>
                  </a:lnTo>
                  <a:lnTo>
                    <a:pt x="15897" y="3625"/>
                  </a:lnTo>
                  <a:lnTo>
                    <a:pt x="15976" y="3546"/>
                  </a:lnTo>
                  <a:lnTo>
                    <a:pt x="15818" y="3329"/>
                  </a:lnTo>
                  <a:lnTo>
                    <a:pt x="15641" y="3132"/>
                  </a:lnTo>
                  <a:lnTo>
                    <a:pt x="15266" y="2719"/>
                  </a:lnTo>
                  <a:lnTo>
                    <a:pt x="14853" y="2364"/>
                  </a:lnTo>
                  <a:lnTo>
                    <a:pt x="14419" y="2009"/>
                  </a:lnTo>
                  <a:lnTo>
                    <a:pt x="13947" y="1714"/>
                  </a:lnTo>
                  <a:lnTo>
                    <a:pt x="13454" y="1419"/>
                  </a:lnTo>
                  <a:lnTo>
                    <a:pt x="12942" y="1162"/>
                  </a:lnTo>
                  <a:lnTo>
                    <a:pt x="12391" y="926"/>
                  </a:lnTo>
                  <a:lnTo>
                    <a:pt x="11839" y="729"/>
                  </a:lnTo>
                  <a:lnTo>
                    <a:pt x="11268" y="552"/>
                  </a:lnTo>
                  <a:lnTo>
                    <a:pt x="10677" y="394"/>
                  </a:lnTo>
                  <a:lnTo>
                    <a:pt x="10086" y="276"/>
                  </a:lnTo>
                  <a:lnTo>
                    <a:pt x="9495" y="158"/>
                  </a:lnTo>
                  <a:lnTo>
                    <a:pt x="8884" y="79"/>
                  </a:lnTo>
                  <a:lnTo>
                    <a:pt x="8274" y="40"/>
                  </a:lnTo>
                  <a:lnTo>
                    <a:pt x="7663" y="0"/>
                  </a:lnTo>
                  <a:close/>
                </a:path>
              </a:pathLst>
            </a:custGeom>
            <a:solidFill>
              <a:srgbClr val="5B69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17" name="Google Shape;2517;p41"/>
            <p:cNvSpPr/>
            <p:nvPr/>
          </p:nvSpPr>
          <p:spPr>
            <a:xfrm>
              <a:off x="1627900" y="2052325"/>
              <a:ext cx="242325" cy="287625"/>
            </a:xfrm>
            <a:custGeom>
              <a:avLst/>
              <a:gdLst/>
              <a:ahLst/>
              <a:cxnLst/>
              <a:rect l="l" t="t" r="r" b="b"/>
              <a:pathLst>
                <a:path w="9693" h="11505" extrusionOk="0">
                  <a:moveTo>
                    <a:pt x="4925" y="0"/>
                  </a:moveTo>
                  <a:lnTo>
                    <a:pt x="4453" y="20"/>
                  </a:lnTo>
                  <a:lnTo>
                    <a:pt x="3999" y="59"/>
                  </a:lnTo>
                  <a:lnTo>
                    <a:pt x="3546" y="119"/>
                  </a:lnTo>
                  <a:lnTo>
                    <a:pt x="3093" y="197"/>
                  </a:lnTo>
                  <a:lnTo>
                    <a:pt x="2660" y="316"/>
                  </a:lnTo>
                  <a:lnTo>
                    <a:pt x="2246" y="453"/>
                  </a:lnTo>
                  <a:lnTo>
                    <a:pt x="1852" y="611"/>
                  </a:lnTo>
                  <a:lnTo>
                    <a:pt x="1478" y="788"/>
                  </a:lnTo>
                  <a:lnTo>
                    <a:pt x="1124" y="1005"/>
                  </a:lnTo>
                  <a:lnTo>
                    <a:pt x="828" y="1241"/>
                  </a:lnTo>
                  <a:lnTo>
                    <a:pt x="572" y="1478"/>
                  </a:lnTo>
                  <a:lnTo>
                    <a:pt x="375" y="1734"/>
                  </a:lnTo>
                  <a:lnTo>
                    <a:pt x="217" y="1990"/>
                  </a:lnTo>
                  <a:lnTo>
                    <a:pt x="99" y="2266"/>
                  </a:lnTo>
                  <a:lnTo>
                    <a:pt x="20" y="2522"/>
                  </a:lnTo>
                  <a:lnTo>
                    <a:pt x="1" y="2798"/>
                  </a:lnTo>
                  <a:lnTo>
                    <a:pt x="1" y="5023"/>
                  </a:lnTo>
                  <a:lnTo>
                    <a:pt x="20" y="5260"/>
                  </a:lnTo>
                  <a:lnTo>
                    <a:pt x="60" y="5516"/>
                  </a:lnTo>
                  <a:lnTo>
                    <a:pt x="158" y="5752"/>
                  </a:lnTo>
                  <a:lnTo>
                    <a:pt x="277" y="5989"/>
                  </a:lnTo>
                  <a:lnTo>
                    <a:pt x="454" y="6225"/>
                  </a:lnTo>
                  <a:lnTo>
                    <a:pt x="651" y="6442"/>
                  </a:lnTo>
                  <a:lnTo>
                    <a:pt x="887" y="6658"/>
                  </a:lnTo>
                  <a:lnTo>
                    <a:pt x="1163" y="6875"/>
                  </a:lnTo>
                  <a:lnTo>
                    <a:pt x="1163" y="9357"/>
                  </a:lnTo>
                  <a:lnTo>
                    <a:pt x="1183" y="9554"/>
                  </a:lnTo>
                  <a:lnTo>
                    <a:pt x="1222" y="9751"/>
                  </a:lnTo>
                  <a:lnTo>
                    <a:pt x="1301" y="9948"/>
                  </a:lnTo>
                  <a:lnTo>
                    <a:pt x="1419" y="10145"/>
                  </a:lnTo>
                  <a:lnTo>
                    <a:pt x="1557" y="10342"/>
                  </a:lnTo>
                  <a:lnTo>
                    <a:pt x="1734" y="10519"/>
                  </a:lnTo>
                  <a:lnTo>
                    <a:pt x="1951" y="10677"/>
                  </a:lnTo>
                  <a:lnTo>
                    <a:pt x="2207" y="10854"/>
                  </a:lnTo>
                  <a:lnTo>
                    <a:pt x="2483" y="10992"/>
                  </a:lnTo>
                  <a:lnTo>
                    <a:pt x="2758" y="11130"/>
                  </a:lnTo>
                  <a:lnTo>
                    <a:pt x="3074" y="11228"/>
                  </a:lnTo>
                  <a:lnTo>
                    <a:pt x="3409" y="11327"/>
                  </a:lnTo>
                  <a:lnTo>
                    <a:pt x="3743" y="11406"/>
                  </a:lnTo>
                  <a:lnTo>
                    <a:pt x="4078" y="11445"/>
                  </a:lnTo>
                  <a:lnTo>
                    <a:pt x="4433" y="11484"/>
                  </a:lnTo>
                  <a:lnTo>
                    <a:pt x="4787" y="11504"/>
                  </a:lnTo>
                  <a:lnTo>
                    <a:pt x="5142" y="11484"/>
                  </a:lnTo>
                  <a:lnTo>
                    <a:pt x="5477" y="11465"/>
                  </a:lnTo>
                  <a:lnTo>
                    <a:pt x="5831" y="11425"/>
                  </a:lnTo>
                  <a:lnTo>
                    <a:pt x="6166" y="11347"/>
                  </a:lnTo>
                  <a:lnTo>
                    <a:pt x="6501" y="11268"/>
                  </a:lnTo>
                  <a:lnTo>
                    <a:pt x="6816" y="11169"/>
                  </a:lnTo>
                  <a:lnTo>
                    <a:pt x="7112" y="11051"/>
                  </a:lnTo>
                  <a:lnTo>
                    <a:pt x="7388" y="10893"/>
                  </a:lnTo>
                  <a:lnTo>
                    <a:pt x="7644" y="10736"/>
                  </a:lnTo>
                  <a:lnTo>
                    <a:pt x="7880" y="10559"/>
                  </a:lnTo>
                  <a:lnTo>
                    <a:pt x="8077" y="10381"/>
                  </a:lnTo>
                  <a:lnTo>
                    <a:pt x="8235" y="10184"/>
                  </a:lnTo>
                  <a:lnTo>
                    <a:pt x="8353" y="9987"/>
                  </a:lnTo>
                  <a:lnTo>
                    <a:pt x="8432" y="9790"/>
                  </a:lnTo>
                  <a:lnTo>
                    <a:pt x="8491" y="9593"/>
                  </a:lnTo>
                  <a:lnTo>
                    <a:pt x="8510" y="9377"/>
                  </a:lnTo>
                  <a:lnTo>
                    <a:pt x="8510" y="6895"/>
                  </a:lnTo>
                  <a:lnTo>
                    <a:pt x="8806" y="6678"/>
                  </a:lnTo>
                  <a:lnTo>
                    <a:pt x="9062" y="6442"/>
                  </a:lnTo>
                  <a:lnTo>
                    <a:pt x="9259" y="6205"/>
                  </a:lnTo>
                  <a:lnTo>
                    <a:pt x="9436" y="5969"/>
                  </a:lnTo>
                  <a:lnTo>
                    <a:pt x="9554" y="5713"/>
                  </a:lnTo>
                  <a:lnTo>
                    <a:pt x="9633" y="5457"/>
                  </a:lnTo>
                  <a:lnTo>
                    <a:pt x="9673" y="5201"/>
                  </a:lnTo>
                  <a:lnTo>
                    <a:pt x="9692" y="4945"/>
                  </a:lnTo>
                  <a:lnTo>
                    <a:pt x="9692" y="2837"/>
                  </a:lnTo>
                  <a:lnTo>
                    <a:pt x="9673" y="2561"/>
                  </a:lnTo>
                  <a:lnTo>
                    <a:pt x="9613" y="2305"/>
                  </a:lnTo>
                  <a:lnTo>
                    <a:pt x="9515" y="2049"/>
                  </a:lnTo>
                  <a:lnTo>
                    <a:pt x="9357" y="1793"/>
                  </a:lnTo>
                  <a:lnTo>
                    <a:pt x="9160" y="1537"/>
                  </a:lnTo>
                  <a:lnTo>
                    <a:pt x="8924" y="1300"/>
                  </a:lnTo>
                  <a:lnTo>
                    <a:pt x="8648" y="1084"/>
                  </a:lnTo>
                  <a:lnTo>
                    <a:pt x="8333" y="867"/>
                  </a:lnTo>
                  <a:lnTo>
                    <a:pt x="7959" y="670"/>
                  </a:lnTo>
                  <a:lnTo>
                    <a:pt x="7585" y="493"/>
                  </a:lnTo>
                  <a:lnTo>
                    <a:pt x="7171" y="355"/>
                  </a:lnTo>
                  <a:lnTo>
                    <a:pt x="6738" y="237"/>
                  </a:lnTo>
                  <a:lnTo>
                    <a:pt x="6304" y="138"/>
                  </a:lnTo>
                  <a:lnTo>
                    <a:pt x="5851" y="59"/>
                  </a:lnTo>
                  <a:lnTo>
                    <a:pt x="5378" y="20"/>
                  </a:lnTo>
                  <a:lnTo>
                    <a:pt x="4925" y="0"/>
                  </a:lnTo>
                  <a:close/>
                </a:path>
              </a:pathLst>
            </a:custGeom>
            <a:solidFill>
              <a:srgbClr val="D9F1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18" name="Google Shape;2518;p41"/>
            <p:cNvSpPr/>
            <p:nvPr/>
          </p:nvSpPr>
          <p:spPr>
            <a:xfrm>
              <a:off x="1627900" y="2052325"/>
              <a:ext cx="242325" cy="287625"/>
            </a:xfrm>
            <a:custGeom>
              <a:avLst/>
              <a:gdLst/>
              <a:ahLst/>
              <a:cxnLst/>
              <a:rect l="l" t="t" r="r" b="b"/>
              <a:pathLst>
                <a:path w="9693" h="11505" fill="none" extrusionOk="0">
                  <a:moveTo>
                    <a:pt x="8333" y="867"/>
                  </a:moveTo>
                  <a:lnTo>
                    <a:pt x="8333" y="867"/>
                  </a:lnTo>
                  <a:lnTo>
                    <a:pt x="7959" y="670"/>
                  </a:lnTo>
                  <a:lnTo>
                    <a:pt x="7585" y="493"/>
                  </a:lnTo>
                  <a:lnTo>
                    <a:pt x="7171" y="355"/>
                  </a:lnTo>
                  <a:lnTo>
                    <a:pt x="6738" y="237"/>
                  </a:lnTo>
                  <a:lnTo>
                    <a:pt x="6304" y="138"/>
                  </a:lnTo>
                  <a:lnTo>
                    <a:pt x="5851" y="59"/>
                  </a:lnTo>
                  <a:lnTo>
                    <a:pt x="5378" y="20"/>
                  </a:lnTo>
                  <a:lnTo>
                    <a:pt x="4925" y="0"/>
                  </a:lnTo>
                  <a:lnTo>
                    <a:pt x="4453" y="20"/>
                  </a:lnTo>
                  <a:lnTo>
                    <a:pt x="3999" y="59"/>
                  </a:lnTo>
                  <a:lnTo>
                    <a:pt x="3546" y="119"/>
                  </a:lnTo>
                  <a:lnTo>
                    <a:pt x="3093" y="197"/>
                  </a:lnTo>
                  <a:lnTo>
                    <a:pt x="2660" y="316"/>
                  </a:lnTo>
                  <a:lnTo>
                    <a:pt x="2246" y="453"/>
                  </a:lnTo>
                  <a:lnTo>
                    <a:pt x="1852" y="611"/>
                  </a:lnTo>
                  <a:lnTo>
                    <a:pt x="1478" y="788"/>
                  </a:lnTo>
                  <a:lnTo>
                    <a:pt x="1478" y="788"/>
                  </a:lnTo>
                  <a:lnTo>
                    <a:pt x="1124" y="1005"/>
                  </a:lnTo>
                  <a:lnTo>
                    <a:pt x="828" y="1241"/>
                  </a:lnTo>
                  <a:lnTo>
                    <a:pt x="572" y="1478"/>
                  </a:lnTo>
                  <a:lnTo>
                    <a:pt x="375" y="1734"/>
                  </a:lnTo>
                  <a:lnTo>
                    <a:pt x="217" y="1990"/>
                  </a:lnTo>
                  <a:lnTo>
                    <a:pt x="99" y="2266"/>
                  </a:lnTo>
                  <a:lnTo>
                    <a:pt x="20" y="2522"/>
                  </a:lnTo>
                  <a:lnTo>
                    <a:pt x="1" y="2798"/>
                  </a:lnTo>
                  <a:lnTo>
                    <a:pt x="1" y="5043"/>
                  </a:lnTo>
                  <a:lnTo>
                    <a:pt x="1" y="5023"/>
                  </a:lnTo>
                  <a:lnTo>
                    <a:pt x="1" y="5023"/>
                  </a:lnTo>
                  <a:lnTo>
                    <a:pt x="20" y="5260"/>
                  </a:lnTo>
                  <a:lnTo>
                    <a:pt x="60" y="5516"/>
                  </a:lnTo>
                  <a:lnTo>
                    <a:pt x="158" y="5752"/>
                  </a:lnTo>
                  <a:lnTo>
                    <a:pt x="277" y="5989"/>
                  </a:lnTo>
                  <a:lnTo>
                    <a:pt x="454" y="6225"/>
                  </a:lnTo>
                  <a:lnTo>
                    <a:pt x="651" y="6442"/>
                  </a:lnTo>
                  <a:lnTo>
                    <a:pt x="887" y="6658"/>
                  </a:lnTo>
                  <a:lnTo>
                    <a:pt x="1163" y="6875"/>
                  </a:lnTo>
                  <a:lnTo>
                    <a:pt x="1163" y="9357"/>
                  </a:lnTo>
                  <a:lnTo>
                    <a:pt x="1163" y="9357"/>
                  </a:lnTo>
                  <a:lnTo>
                    <a:pt x="1183" y="9554"/>
                  </a:lnTo>
                  <a:lnTo>
                    <a:pt x="1222" y="9751"/>
                  </a:lnTo>
                  <a:lnTo>
                    <a:pt x="1301" y="9948"/>
                  </a:lnTo>
                  <a:lnTo>
                    <a:pt x="1419" y="10145"/>
                  </a:lnTo>
                  <a:lnTo>
                    <a:pt x="1557" y="10342"/>
                  </a:lnTo>
                  <a:lnTo>
                    <a:pt x="1734" y="10519"/>
                  </a:lnTo>
                  <a:lnTo>
                    <a:pt x="1951" y="10677"/>
                  </a:lnTo>
                  <a:lnTo>
                    <a:pt x="2207" y="10854"/>
                  </a:lnTo>
                  <a:lnTo>
                    <a:pt x="2207" y="10854"/>
                  </a:lnTo>
                  <a:lnTo>
                    <a:pt x="2483" y="10992"/>
                  </a:lnTo>
                  <a:lnTo>
                    <a:pt x="2758" y="11130"/>
                  </a:lnTo>
                  <a:lnTo>
                    <a:pt x="3074" y="11228"/>
                  </a:lnTo>
                  <a:lnTo>
                    <a:pt x="3409" y="11327"/>
                  </a:lnTo>
                  <a:lnTo>
                    <a:pt x="3743" y="11406"/>
                  </a:lnTo>
                  <a:lnTo>
                    <a:pt x="4078" y="11445"/>
                  </a:lnTo>
                  <a:lnTo>
                    <a:pt x="4433" y="11484"/>
                  </a:lnTo>
                  <a:lnTo>
                    <a:pt x="4787" y="11504"/>
                  </a:lnTo>
                  <a:lnTo>
                    <a:pt x="5142" y="11484"/>
                  </a:lnTo>
                  <a:lnTo>
                    <a:pt x="5477" y="11465"/>
                  </a:lnTo>
                  <a:lnTo>
                    <a:pt x="5831" y="11425"/>
                  </a:lnTo>
                  <a:lnTo>
                    <a:pt x="6166" y="11347"/>
                  </a:lnTo>
                  <a:lnTo>
                    <a:pt x="6501" y="11268"/>
                  </a:lnTo>
                  <a:lnTo>
                    <a:pt x="6816" y="11169"/>
                  </a:lnTo>
                  <a:lnTo>
                    <a:pt x="7112" y="11051"/>
                  </a:lnTo>
                  <a:lnTo>
                    <a:pt x="7388" y="10893"/>
                  </a:lnTo>
                  <a:lnTo>
                    <a:pt x="7388" y="10893"/>
                  </a:lnTo>
                  <a:lnTo>
                    <a:pt x="7644" y="10736"/>
                  </a:lnTo>
                  <a:lnTo>
                    <a:pt x="7880" y="10559"/>
                  </a:lnTo>
                  <a:lnTo>
                    <a:pt x="8077" y="10381"/>
                  </a:lnTo>
                  <a:lnTo>
                    <a:pt x="8235" y="10184"/>
                  </a:lnTo>
                  <a:lnTo>
                    <a:pt x="8353" y="9987"/>
                  </a:lnTo>
                  <a:lnTo>
                    <a:pt x="8432" y="9790"/>
                  </a:lnTo>
                  <a:lnTo>
                    <a:pt x="8491" y="9593"/>
                  </a:lnTo>
                  <a:lnTo>
                    <a:pt x="8510" y="9377"/>
                  </a:lnTo>
                  <a:lnTo>
                    <a:pt x="8510" y="6895"/>
                  </a:lnTo>
                  <a:lnTo>
                    <a:pt x="8510" y="6895"/>
                  </a:lnTo>
                  <a:lnTo>
                    <a:pt x="8806" y="6678"/>
                  </a:lnTo>
                  <a:lnTo>
                    <a:pt x="9062" y="6442"/>
                  </a:lnTo>
                  <a:lnTo>
                    <a:pt x="9259" y="6205"/>
                  </a:lnTo>
                  <a:lnTo>
                    <a:pt x="9436" y="5969"/>
                  </a:lnTo>
                  <a:lnTo>
                    <a:pt x="9554" y="5713"/>
                  </a:lnTo>
                  <a:lnTo>
                    <a:pt x="9633" y="5457"/>
                  </a:lnTo>
                  <a:lnTo>
                    <a:pt x="9673" y="5201"/>
                  </a:lnTo>
                  <a:lnTo>
                    <a:pt x="9692" y="4945"/>
                  </a:lnTo>
                  <a:lnTo>
                    <a:pt x="9692" y="4945"/>
                  </a:lnTo>
                  <a:lnTo>
                    <a:pt x="9692" y="2837"/>
                  </a:lnTo>
                  <a:lnTo>
                    <a:pt x="9692" y="2837"/>
                  </a:lnTo>
                  <a:lnTo>
                    <a:pt x="9673" y="2561"/>
                  </a:lnTo>
                  <a:lnTo>
                    <a:pt x="9613" y="2305"/>
                  </a:lnTo>
                  <a:lnTo>
                    <a:pt x="9515" y="2049"/>
                  </a:lnTo>
                  <a:lnTo>
                    <a:pt x="9357" y="1793"/>
                  </a:lnTo>
                  <a:lnTo>
                    <a:pt x="9160" y="1537"/>
                  </a:lnTo>
                  <a:lnTo>
                    <a:pt x="8924" y="1300"/>
                  </a:lnTo>
                  <a:lnTo>
                    <a:pt x="8648" y="1084"/>
                  </a:lnTo>
                  <a:lnTo>
                    <a:pt x="8333" y="867"/>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19" name="Google Shape;2519;p41"/>
            <p:cNvSpPr/>
            <p:nvPr/>
          </p:nvSpPr>
          <p:spPr>
            <a:xfrm>
              <a:off x="1655475" y="2074475"/>
              <a:ext cx="187650" cy="108875"/>
            </a:xfrm>
            <a:custGeom>
              <a:avLst/>
              <a:gdLst/>
              <a:ahLst/>
              <a:cxnLst/>
              <a:rect l="l" t="t" r="r" b="b"/>
              <a:pathLst>
                <a:path w="7506" h="4355" extrusionOk="0">
                  <a:moveTo>
                    <a:pt x="3803" y="1"/>
                  </a:moveTo>
                  <a:lnTo>
                    <a:pt x="3448" y="20"/>
                  </a:lnTo>
                  <a:lnTo>
                    <a:pt x="3074" y="40"/>
                  </a:lnTo>
                  <a:lnTo>
                    <a:pt x="2739" y="80"/>
                  </a:lnTo>
                  <a:lnTo>
                    <a:pt x="2384" y="158"/>
                  </a:lnTo>
                  <a:lnTo>
                    <a:pt x="2049" y="237"/>
                  </a:lnTo>
                  <a:lnTo>
                    <a:pt x="1734" y="336"/>
                  </a:lnTo>
                  <a:lnTo>
                    <a:pt x="1419" y="474"/>
                  </a:lnTo>
                  <a:lnTo>
                    <a:pt x="1124" y="611"/>
                  </a:lnTo>
                  <a:lnTo>
                    <a:pt x="946" y="730"/>
                  </a:lnTo>
                  <a:lnTo>
                    <a:pt x="789" y="848"/>
                  </a:lnTo>
                  <a:lnTo>
                    <a:pt x="631" y="966"/>
                  </a:lnTo>
                  <a:lnTo>
                    <a:pt x="493" y="1084"/>
                  </a:lnTo>
                  <a:lnTo>
                    <a:pt x="375" y="1202"/>
                  </a:lnTo>
                  <a:lnTo>
                    <a:pt x="277" y="1340"/>
                  </a:lnTo>
                  <a:lnTo>
                    <a:pt x="198" y="1478"/>
                  </a:lnTo>
                  <a:lnTo>
                    <a:pt x="119" y="1616"/>
                  </a:lnTo>
                  <a:lnTo>
                    <a:pt x="60" y="1754"/>
                  </a:lnTo>
                  <a:lnTo>
                    <a:pt x="21" y="1892"/>
                  </a:lnTo>
                  <a:lnTo>
                    <a:pt x="1" y="2030"/>
                  </a:lnTo>
                  <a:lnTo>
                    <a:pt x="1" y="2168"/>
                  </a:lnTo>
                  <a:lnTo>
                    <a:pt x="1" y="2305"/>
                  </a:lnTo>
                  <a:lnTo>
                    <a:pt x="21" y="2443"/>
                  </a:lnTo>
                  <a:lnTo>
                    <a:pt x="60" y="2581"/>
                  </a:lnTo>
                  <a:lnTo>
                    <a:pt x="119" y="2719"/>
                  </a:lnTo>
                  <a:lnTo>
                    <a:pt x="218" y="2916"/>
                  </a:lnTo>
                  <a:lnTo>
                    <a:pt x="336" y="3093"/>
                  </a:lnTo>
                  <a:lnTo>
                    <a:pt x="493" y="3271"/>
                  </a:lnTo>
                  <a:lnTo>
                    <a:pt x="690" y="3428"/>
                  </a:lnTo>
                  <a:lnTo>
                    <a:pt x="868" y="3566"/>
                  </a:lnTo>
                  <a:lnTo>
                    <a:pt x="1065" y="3684"/>
                  </a:lnTo>
                  <a:lnTo>
                    <a:pt x="1340" y="3842"/>
                  </a:lnTo>
                  <a:lnTo>
                    <a:pt x="1636" y="3980"/>
                  </a:lnTo>
                  <a:lnTo>
                    <a:pt x="1951" y="4098"/>
                  </a:lnTo>
                  <a:lnTo>
                    <a:pt x="2286" y="4177"/>
                  </a:lnTo>
                  <a:lnTo>
                    <a:pt x="2621" y="4256"/>
                  </a:lnTo>
                  <a:lnTo>
                    <a:pt x="2975" y="4315"/>
                  </a:lnTo>
                  <a:lnTo>
                    <a:pt x="3330" y="4334"/>
                  </a:lnTo>
                  <a:lnTo>
                    <a:pt x="3684" y="4354"/>
                  </a:lnTo>
                  <a:lnTo>
                    <a:pt x="4059" y="4354"/>
                  </a:lnTo>
                  <a:lnTo>
                    <a:pt x="4413" y="4315"/>
                  </a:lnTo>
                  <a:lnTo>
                    <a:pt x="4768" y="4275"/>
                  </a:lnTo>
                  <a:lnTo>
                    <a:pt x="5103" y="4216"/>
                  </a:lnTo>
                  <a:lnTo>
                    <a:pt x="5438" y="4118"/>
                  </a:lnTo>
                  <a:lnTo>
                    <a:pt x="5772" y="4019"/>
                  </a:lnTo>
                  <a:lnTo>
                    <a:pt x="6068" y="3901"/>
                  </a:lnTo>
                  <a:lnTo>
                    <a:pt x="6363" y="3743"/>
                  </a:lnTo>
                  <a:lnTo>
                    <a:pt x="6600" y="3606"/>
                  </a:lnTo>
                  <a:lnTo>
                    <a:pt x="6797" y="3448"/>
                  </a:lnTo>
                  <a:lnTo>
                    <a:pt x="6994" y="3290"/>
                  </a:lnTo>
                  <a:lnTo>
                    <a:pt x="7151" y="3113"/>
                  </a:lnTo>
                  <a:lnTo>
                    <a:pt x="7269" y="2936"/>
                  </a:lnTo>
                  <a:lnTo>
                    <a:pt x="7368" y="2739"/>
                  </a:lnTo>
                  <a:lnTo>
                    <a:pt x="7427" y="2601"/>
                  </a:lnTo>
                  <a:lnTo>
                    <a:pt x="7466" y="2483"/>
                  </a:lnTo>
                  <a:lnTo>
                    <a:pt x="7486" y="2345"/>
                  </a:lnTo>
                  <a:lnTo>
                    <a:pt x="7506" y="2207"/>
                  </a:lnTo>
                  <a:lnTo>
                    <a:pt x="7486" y="2069"/>
                  </a:lnTo>
                  <a:lnTo>
                    <a:pt x="7466" y="1931"/>
                  </a:lnTo>
                  <a:lnTo>
                    <a:pt x="7427" y="1793"/>
                  </a:lnTo>
                  <a:lnTo>
                    <a:pt x="7388" y="1655"/>
                  </a:lnTo>
                  <a:lnTo>
                    <a:pt x="7329" y="1518"/>
                  </a:lnTo>
                  <a:lnTo>
                    <a:pt x="7230" y="1380"/>
                  </a:lnTo>
                  <a:lnTo>
                    <a:pt x="7151" y="1261"/>
                  </a:lnTo>
                  <a:lnTo>
                    <a:pt x="7033" y="1143"/>
                  </a:lnTo>
                  <a:lnTo>
                    <a:pt x="6915" y="1005"/>
                  </a:lnTo>
                  <a:lnTo>
                    <a:pt x="6757" y="887"/>
                  </a:lnTo>
                  <a:lnTo>
                    <a:pt x="6619" y="789"/>
                  </a:lnTo>
                  <a:lnTo>
                    <a:pt x="6442" y="671"/>
                  </a:lnTo>
                  <a:lnTo>
                    <a:pt x="6166" y="513"/>
                  </a:lnTo>
                  <a:lnTo>
                    <a:pt x="5851" y="395"/>
                  </a:lnTo>
                  <a:lnTo>
                    <a:pt x="5536" y="277"/>
                  </a:lnTo>
                  <a:lnTo>
                    <a:pt x="5201" y="178"/>
                  </a:lnTo>
                  <a:lnTo>
                    <a:pt x="4866" y="99"/>
                  </a:lnTo>
                  <a:lnTo>
                    <a:pt x="4512" y="60"/>
                  </a:lnTo>
                  <a:lnTo>
                    <a:pt x="4157" y="20"/>
                  </a:lnTo>
                  <a:lnTo>
                    <a:pt x="3803"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20" name="Google Shape;2520;p41"/>
          <p:cNvGrpSpPr/>
          <p:nvPr/>
        </p:nvGrpSpPr>
        <p:grpSpPr>
          <a:xfrm>
            <a:off x="2344179" y="3656991"/>
            <a:ext cx="491076" cy="475810"/>
            <a:chOff x="10401025" y="944500"/>
            <a:chExt cx="1235100" cy="1196704"/>
          </a:xfrm>
        </p:grpSpPr>
        <p:sp>
          <p:nvSpPr>
            <p:cNvPr id="2521" name="Google Shape;2521;p41"/>
            <p:cNvSpPr/>
            <p:nvPr/>
          </p:nvSpPr>
          <p:spPr>
            <a:xfrm>
              <a:off x="10463150" y="1980704"/>
              <a:ext cx="1091400" cy="160500"/>
            </a:xfrm>
            <a:prstGeom prst="ellipse">
              <a:avLst/>
            </a:prstGeom>
            <a:solidFill>
              <a:srgbClr val="000000">
                <a:alpha val="12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522" name="Google Shape;2522;p41"/>
            <p:cNvGrpSpPr/>
            <p:nvPr/>
          </p:nvGrpSpPr>
          <p:grpSpPr>
            <a:xfrm>
              <a:off x="10401025" y="944500"/>
              <a:ext cx="1235100" cy="1128725"/>
              <a:chOff x="2439475" y="238125"/>
              <a:chExt cx="1235100" cy="1128725"/>
            </a:xfrm>
          </p:grpSpPr>
          <p:sp>
            <p:nvSpPr>
              <p:cNvPr id="2523" name="Google Shape;2523;p41"/>
              <p:cNvSpPr/>
              <p:nvPr/>
            </p:nvSpPr>
            <p:spPr>
              <a:xfrm>
                <a:off x="2439475" y="516850"/>
                <a:ext cx="1235100" cy="571275"/>
              </a:xfrm>
              <a:custGeom>
                <a:avLst/>
                <a:gdLst/>
                <a:ahLst/>
                <a:cxnLst/>
                <a:rect l="l" t="t" r="r" b="b"/>
                <a:pathLst>
                  <a:path w="49404" h="22851" extrusionOk="0">
                    <a:moveTo>
                      <a:pt x="12371" y="1202"/>
                    </a:moveTo>
                    <a:lnTo>
                      <a:pt x="13159" y="1222"/>
                    </a:lnTo>
                    <a:lnTo>
                      <a:pt x="13966" y="1241"/>
                    </a:lnTo>
                    <a:lnTo>
                      <a:pt x="14813" y="1281"/>
                    </a:lnTo>
                    <a:lnTo>
                      <a:pt x="15660" y="1340"/>
                    </a:lnTo>
                    <a:lnTo>
                      <a:pt x="16527" y="1399"/>
                    </a:lnTo>
                    <a:lnTo>
                      <a:pt x="17414" y="1497"/>
                    </a:lnTo>
                    <a:lnTo>
                      <a:pt x="18300" y="1596"/>
                    </a:lnTo>
                    <a:lnTo>
                      <a:pt x="19226" y="1734"/>
                    </a:lnTo>
                    <a:lnTo>
                      <a:pt x="20152" y="1872"/>
                    </a:lnTo>
                    <a:lnTo>
                      <a:pt x="21077" y="2009"/>
                    </a:lnTo>
                    <a:lnTo>
                      <a:pt x="22023" y="2187"/>
                    </a:lnTo>
                    <a:lnTo>
                      <a:pt x="22988" y="2384"/>
                    </a:lnTo>
                    <a:lnTo>
                      <a:pt x="23953" y="2581"/>
                    </a:lnTo>
                    <a:lnTo>
                      <a:pt x="24919" y="2797"/>
                    </a:lnTo>
                    <a:lnTo>
                      <a:pt x="25904" y="3053"/>
                    </a:lnTo>
                    <a:lnTo>
                      <a:pt x="26888" y="3310"/>
                    </a:lnTo>
                    <a:lnTo>
                      <a:pt x="28031" y="3625"/>
                    </a:lnTo>
                    <a:lnTo>
                      <a:pt x="29173" y="3960"/>
                    </a:lnTo>
                    <a:lnTo>
                      <a:pt x="30277" y="4294"/>
                    </a:lnTo>
                    <a:lnTo>
                      <a:pt x="31360" y="4669"/>
                    </a:lnTo>
                    <a:lnTo>
                      <a:pt x="32424" y="5043"/>
                    </a:lnTo>
                    <a:lnTo>
                      <a:pt x="33468" y="5437"/>
                    </a:lnTo>
                    <a:lnTo>
                      <a:pt x="34472" y="5831"/>
                    </a:lnTo>
                    <a:lnTo>
                      <a:pt x="35457" y="6245"/>
                    </a:lnTo>
                    <a:lnTo>
                      <a:pt x="36895" y="6875"/>
                    </a:lnTo>
                    <a:lnTo>
                      <a:pt x="38254" y="7545"/>
                    </a:lnTo>
                    <a:lnTo>
                      <a:pt x="39554" y="8214"/>
                    </a:lnTo>
                    <a:lnTo>
                      <a:pt x="40165" y="8549"/>
                    </a:lnTo>
                    <a:lnTo>
                      <a:pt x="40756" y="8904"/>
                    </a:lnTo>
                    <a:lnTo>
                      <a:pt x="41623" y="9416"/>
                    </a:lnTo>
                    <a:lnTo>
                      <a:pt x="42450" y="9948"/>
                    </a:lnTo>
                    <a:lnTo>
                      <a:pt x="43218" y="10480"/>
                    </a:lnTo>
                    <a:lnTo>
                      <a:pt x="43927" y="11012"/>
                    </a:lnTo>
                    <a:lnTo>
                      <a:pt x="44597" y="11543"/>
                    </a:lnTo>
                    <a:lnTo>
                      <a:pt x="45227" y="12075"/>
                    </a:lnTo>
                    <a:lnTo>
                      <a:pt x="45779" y="12607"/>
                    </a:lnTo>
                    <a:lnTo>
                      <a:pt x="46291" y="13139"/>
                    </a:lnTo>
                    <a:lnTo>
                      <a:pt x="46744" y="13671"/>
                    </a:lnTo>
                    <a:lnTo>
                      <a:pt x="47138" y="14183"/>
                    </a:lnTo>
                    <a:lnTo>
                      <a:pt x="47473" y="14675"/>
                    </a:lnTo>
                    <a:lnTo>
                      <a:pt x="47611" y="14931"/>
                    </a:lnTo>
                    <a:lnTo>
                      <a:pt x="47729" y="15168"/>
                    </a:lnTo>
                    <a:lnTo>
                      <a:pt x="47847" y="15404"/>
                    </a:lnTo>
                    <a:lnTo>
                      <a:pt x="47946" y="15641"/>
                    </a:lnTo>
                    <a:lnTo>
                      <a:pt x="48025" y="15877"/>
                    </a:lnTo>
                    <a:lnTo>
                      <a:pt x="48084" y="16113"/>
                    </a:lnTo>
                    <a:lnTo>
                      <a:pt x="48143" y="16330"/>
                    </a:lnTo>
                    <a:lnTo>
                      <a:pt x="48182" y="16547"/>
                    </a:lnTo>
                    <a:lnTo>
                      <a:pt x="48202" y="16763"/>
                    </a:lnTo>
                    <a:lnTo>
                      <a:pt x="48202" y="16980"/>
                    </a:lnTo>
                    <a:lnTo>
                      <a:pt x="48202" y="17157"/>
                    </a:lnTo>
                    <a:lnTo>
                      <a:pt x="48182" y="17335"/>
                    </a:lnTo>
                    <a:lnTo>
                      <a:pt x="48163" y="17512"/>
                    </a:lnTo>
                    <a:lnTo>
                      <a:pt x="48123" y="17709"/>
                    </a:lnTo>
                    <a:lnTo>
                      <a:pt x="48044" y="17926"/>
                    </a:lnTo>
                    <a:lnTo>
                      <a:pt x="47966" y="18123"/>
                    </a:lnTo>
                    <a:lnTo>
                      <a:pt x="47847" y="18339"/>
                    </a:lnTo>
                    <a:lnTo>
                      <a:pt x="47729" y="18536"/>
                    </a:lnTo>
                    <a:lnTo>
                      <a:pt x="47611" y="18714"/>
                    </a:lnTo>
                    <a:lnTo>
                      <a:pt x="47473" y="18871"/>
                    </a:lnTo>
                    <a:lnTo>
                      <a:pt x="47315" y="19048"/>
                    </a:lnTo>
                    <a:lnTo>
                      <a:pt x="47158" y="19206"/>
                    </a:lnTo>
                    <a:lnTo>
                      <a:pt x="46961" y="19364"/>
                    </a:lnTo>
                    <a:lnTo>
                      <a:pt x="46764" y="19521"/>
                    </a:lnTo>
                    <a:lnTo>
                      <a:pt x="46567" y="19679"/>
                    </a:lnTo>
                    <a:lnTo>
                      <a:pt x="46331" y="19817"/>
                    </a:lnTo>
                    <a:lnTo>
                      <a:pt x="45956" y="20033"/>
                    </a:lnTo>
                    <a:lnTo>
                      <a:pt x="45562" y="20230"/>
                    </a:lnTo>
                    <a:lnTo>
                      <a:pt x="45129" y="20427"/>
                    </a:lnTo>
                    <a:lnTo>
                      <a:pt x="44676" y="20605"/>
                    </a:lnTo>
                    <a:lnTo>
                      <a:pt x="44183" y="20762"/>
                    </a:lnTo>
                    <a:lnTo>
                      <a:pt x="43652" y="20920"/>
                    </a:lnTo>
                    <a:lnTo>
                      <a:pt x="43100" y="21058"/>
                    </a:lnTo>
                    <a:lnTo>
                      <a:pt x="42529" y="21176"/>
                    </a:lnTo>
                    <a:lnTo>
                      <a:pt x="41918" y="21294"/>
                    </a:lnTo>
                    <a:lnTo>
                      <a:pt x="41308" y="21373"/>
                    </a:lnTo>
                    <a:lnTo>
                      <a:pt x="40657" y="21471"/>
                    </a:lnTo>
                    <a:lnTo>
                      <a:pt x="39968" y="21530"/>
                    </a:lnTo>
                    <a:lnTo>
                      <a:pt x="39279" y="21589"/>
                    </a:lnTo>
                    <a:lnTo>
                      <a:pt x="38550" y="21629"/>
                    </a:lnTo>
                    <a:lnTo>
                      <a:pt x="37821" y="21649"/>
                    </a:lnTo>
                    <a:lnTo>
                      <a:pt x="36265" y="21649"/>
                    </a:lnTo>
                    <a:lnTo>
                      <a:pt x="35437" y="21609"/>
                    </a:lnTo>
                    <a:lnTo>
                      <a:pt x="34610" y="21570"/>
                    </a:lnTo>
                    <a:lnTo>
                      <a:pt x="33763" y="21530"/>
                    </a:lnTo>
                    <a:lnTo>
                      <a:pt x="32896" y="21452"/>
                    </a:lnTo>
                    <a:lnTo>
                      <a:pt x="32010" y="21353"/>
                    </a:lnTo>
                    <a:lnTo>
                      <a:pt x="31104" y="21255"/>
                    </a:lnTo>
                    <a:lnTo>
                      <a:pt x="30198" y="21136"/>
                    </a:lnTo>
                    <a:lnTo>
                      <a:pt x="29272" y="20999"/>
                    </a:lnTo>
                    <a:lnTo>
                      <a:pt x="28346" y="20841"/>
                    </a:lnTo>
                    <a:lnTo>
                      <a:pt x="27401" y="20664"/>
                    </a:lnTo>
                    <a:lnTo>
                      <a:pt x="26435" y="20486"/>
                    </a:lnTo>
                    <a:lnTo>
                      <a:pt x="25470" y="20270"/>
                    </a:lnTo>
                    <a:lnTo>
                      <a:pt x="24505" y="20053"/>
                    </a:lnTo>
                    <a:lnTo>
                      <a:pt x="23520" y="19817"/>
                    </a:lnTo>
                    <a:lnTo>
                      <a:pt x="22535" y="19561"/>
                    </a:lnTo>
                    <a:lnTo>
                      <a:pt x="21393" y="19245"/>
                    </a:lnTo>
                    <a:lnTo>
                      <a:pt x="20250" y="18911"/>
                    </a:lnTo>
                    <a:lnTo>
                      <a:pt x="19147" y="18556"/>
                    </a:lnTo>
                    <a:lnTo>
                      <a:pt x="18064" y="18182"/>
                    </a:lnTo>
                    <a:lnTo>
                      <a:pt x="17000" y="17807"/>
                    </a:lnTo>
                    <a:lnTo>
                      <a:pt x="15956" y="17433"/>
                    </a:lnTo>
                    <a:lnTo>
                      <a:pt x="14951" y="17020"/>
                    </a:lnTo>
                    <a:lnTo>
                      <a:pt x="13966" y="16606"/>
                    </a:lnTo>
                    <a:lnTo>
                      <a:pt x="12528" y="15975"/>
                    </a:lnTo>
                    <a:lnTo>
                      <a:pt x="11169" y="15325"/>
                    </a:lnTo>
                    <a:lnTo>
                      <a:pt x="9869" y="14656"/>
                    </a:lnTo>
                    <a:lnTo>
                      <a:pt x="9259" y="14301"/>
                    </a:lnTo>
                    <a:lnTo>
                      <a:pt x="8648" y="13966"/>
                    </a:lnTo>
                    <a:lnTo>
                      <a:pt x="7801" y="13434"/>
                    </a:lnTo>
                    <a:lnTo>
                      <a:pt x="6974" y="12903"/>
                    </a:lnTo>
                    <a:lnTo>
                      <a:pt x="6205" y="12371"/>
                    </a:lnTo>
                    <a:lnTo>
                      <a:pt x="5476" y="11839"/>
                    </a:lnTo>
                    <a:lnTo>
                      <a:pt x="4807" y="11307"/>
                    </a:lnTo>
                    <a:lnTo>
                      <a:pt x="4196" y="10775"/>
                    </a:lnTo>
                    <a:lnTo>
                      <a:pt x="3645" y="10243"/>
                    </a:lnTo>
                    <a:lnTo>
                      <a:pt x="3132" y="9711"/>
                    </a:lnTo>
                    <a:lnTo>
                      <a:pt x="2679" y="9199"/>
                    </a:lnTo>
                    <a:lnTo>
                      <a:pt x="2285" y="8687"/>
                    </a:lnTo>
                    <a:lnTo>
                      <a:pt x="1951" y="8175"/>
                    </a:lnTo>
                    <a:lnTo>
                      <a:pt x="1813" y="7939"/>
                    </a:lnTo>
                    <a:lnTo>
                      <a:pt x="1694" y="7683"/>
                    </a:lnTo>
                    <a:lnTo>
                      <a:pt x="1576" y="7446"/>
                    </a:lnTo>
                    <a:lnTo>
                      <a:pt x="1478" y="7210"/>
                    </a:lnTo>
                    <a:lnTo>
                      <a:pt x="1399" y="6973"/>
                    </a:lnTo>
                    <a:lnTo>
                      <a:pt x="1320" y="6757"/>
                    </a:lnTo>
                    <a:lnTo>
                      <a:pt x="1281" y="6520"/>
                    </a:lnTo>
                    <a:lnTo>
                      <a:pt x="1241" y="6304"/>
                    </a:lnTo>
                    <a:lnTo>
                      <a:pt x="1222" y="6087"/>
                    </a:lnTo>
                    <a:lnTo>
                      <a:pt x="1222" y="5890"/>
                    </a:lnTo>
                    <a:lnTo>
                      <a:pt x="1222" y="5693"/>
                    </a:lnTo>
                    <a:lnTo>
                      <a:pt x="1241" y="5516"/>
                    </a:lnTo>
                    <a:lnTo>
                      <a:pt x="1261" y="5338"/>
                    </a:lnTo>
                    <a:lnTo>
                      <a:pt x="1300" y="5161"/>
                    </a:lnTo>
                    <a:lnTo>
                      <a:pt x="1379" y="4944"/>
                    </a:lnTo>
                    <a:lnTo>
                      <a:pt x="1458" y="4728"/>
                    </a:lnTo>
                    <a:lnTo>
                      <a:pt x="1557" y="4531"/>
                    </a:lnTo>
                    <a:lnTo>
                      <a:pt x="1694" y="4314"/>
                    </a:lnTo>
                    <a:lnTo>
                      <a:pt x="1813" y="4157"/>
                    </a:lnTo>
                    <a:lnTo>
                      <a:pt x="1951" y="3979"/>
                    </a:lnTo>
                    <a:lnTo>
                      <a:pt x="2108" y="3802"/>
                    </a:lnTo>
                    <a:lnTo>
                      <a:pt x="2266" y="3644"/>
                    </a:lnTo>
                    <a:lnTo>
                      <a:pt x="2443" y="3487"/>
                    </a:lnTo>
                    <a:lnTo>
                      <a:pt x="2640" y="3329"/>
                    </a:lnTo>
                    <a:lnTo>
                      <a:pt x="2857" y="3191"/>
                    </a:lnTo>
                    <a:lnTo>
                      <a:pt x="3093" y="3034"/>
                    </a:lnTo>
                    <a:lnTo>
                      <a:pt x="3448" y="2817"/>
                    </a:lnTo>
                    <a:lnTo>
                      <a:pt x="3861" y="2620"/>
                    </a:lnTo>
                    <a:lnTo>
                      <a:pt x="4295" y="2443"/>
                    </a:lnTo>
                    <a:lnTo>
                      <a:pt x="4748" y="2266"/>
                    </a:lnTo>
                    <a:lnTo>
                      <a:pt x="5240" y="2088"/>
                    </a:lnTo>
                    <a:lnTo>
                      <a:pt x="5772" y="1950"/>
                    </a:lnTo>
                    <a:lnTo>
                      <a:pt x="6324" y="1812"/>
                    </a:lnTo>
                    <a:lnTo>
                      <a:pt x="6895" y="1675"/>
                    </a:lnTo>
                    <a:lnTo>
                      <a:pt x="7486" y="1576"/>
                    </a:lnTo>
                    <a:lnTo>
                      <a:pt x="8116" y="1478"/>
                    </a:lnTo>
                    <a:lnTo>
                      <a:pt x="8766" y="1399"/>
                    </a:lnTo>
                    <a:lnTo>
                      <a:pt x="9456" y="1320"/>
                    </a:lnTo>
                    <a:lnTo>
                      <a:pt x="10145" y="1281"/>
                    </a:lnTo>
                    <a:lnTo>
                      <a:pt x="10854" y="1241"/>
                    </a:lnTo>
                    <a:lnTo>
                      <a:pt x="11603" y="1222"/>
                    </a:lnTo>
                    <a:lnTo>
                      <a:pt x="12371" y="1202"/>
                    </a:lnTo>
                    <a:close/>
                    <a:moveTo>
                      <a:pt x="12371" y="0"/>
                    </a:moveTo>
                    <a:lnTo>
                      <a:pt x="11169" y="20"/>
                    </a:lnTo>
                    <a:lnTo>
                      <a:pt x="10027" y="79"/>
                    </a:lnTo>
                    <a:lnTo>
                      <a:pt x="8943" y="158"/>
                    </a:lnTo>
                    <a:lnTo>
                      <a:pt x="7899" y="296"/>
                    </a:lnTo>
                    <a:lnTo>
                      <a:pt x="7131" y="414"/>
                    </a:lnTo>
                    <a:lnTo>
                      <a:pt x="6422" y="552"/>
                    </a:lnTo>
                    <a:lnTo>
                      <a:pt x="5733" y="709"/>
                    </a:lnTo>
                    <a:lnTo>
                      <a:pt x="5063" y="887"/>
                    </a:lnTo>
                    <a:lnTo>
                      <a:pt x="4590" y="1044"/>
                    </a:lnTo>
                    <a:lnTo>
                      <a:pt x="4157" y="1202"/>
                    </a:lnTo>
                    <a:lnTo>
                      <a:pt x="3723" y="1359"/>
                    </a:lnTo>
                    <a:lnTo>
                      <a:pt x="3310" y="1556"/>
                    </a:lnTo>
                    <a:lnTo>
                      <a:pt x="2916" y="1753"/>
                    </a:lnTo>
                    <a:lnTo>
                      <a:pt x="2541" y="1970"/>
                    </a:lnTo>
                    <a:lnTo>
                      <a:pt x="2187" y="2187"/>
                    </a:lnTo>
                    <a:lnTo>
                      <a:pt x="1852" y="2423"/>
                    </a:lnTo>
                    <a:lnTo>
                      <a:pt x="1557" y="2679"/>
                    </a:lnTo>
                    <a:lnTo>
                      <a:pt x="1261" y="2935"/>
                    </a:lnTo>
                    <a:lnTo>
                      <a:pt x="1005" y="3231"/>
                    </a:lnTo>
                    <a:lnTo>
                      <a:pt x="769" y="3526"/>
                    </a:lnTo>
                    <a:lnTo>
                      <a:pt x="572" y="3822"/>
                    </a:lnTo>
                    <a:lnTo>
                      <a:pt x="394" y="4157"/>
                    </a:lnTo>
                    <a:lnTo>
                      <a:pt x="256" y="4491"/>
                    </a:lnTo>
                    <a:lnTo>
                      <a:pt x="138" y="4846"/>
                    </a:lnTo>
                    <a:lnTo>
                      <a:pt x="79" y="5102"/>
                    </a:lnTo>
                    <a:lnTo>
                      <a:pt x="40" y="5358"/>
                    </a:lnTo>
                    <a:lnTo>
                      <a:pt x="20" y="5614"/>
                    </a:lnTo>
                    <a:lnTo>
                      <a:pt x="0" y="5890"/>
                    </a:lnTo>
                    <a:lnTo>
                      <a:pt x="20" y="6146"/>
                    </a:lnTo>
                    <a:lnTo>
                      <a:pt x="40" y="6402"/>
                    </a:lnTo>
                    <a:lnTo>
                      <a:pt x="79" y="6658"/>
                    </a:lnTo>
                    <a:lnTo>
                      <a:pt x="138" y="6934"/>
                    </a:lnTo>
                    <a:lnTo>
                      <a:pt x="197" y="7190"/>
                    </a:lnTo>
                    <a:lnTo>
                      <a:pt x="276" y="7446"/>
                    </a:lnTo>
                    <a:lnTo>
                      <a:pt x="375" y="7702"/>
                    </a:lnTo>
                    <a:lnTo>
                      <a:pt x="493" y="7958"/>
                    </a:lnTo>
                    <a:lnTo>
                      <a:pt x="710" y="8411"/>
                    </a:lnTo>
                    <a:lnTo>
                      <a:pt x="966" y="8864"/>
                    </a:lnTo>
                    <a:lnTo>
                      <a:pt x="1261" y="9317"/>
                    </a:lnTo>
                    <a:lnTo>
                      <a:pt x="1596" y="9771"/>
                    </a:lnTo>
                    <a:lnTo>
                      <a:pt x="1911" y="10165"/>
                    </a:lnTo>
                    <a:lnTo>
                      <a:pt x="2246" y="10539"/>
                    </a:lnTo>
                    <a:lnTo>
                      <a:pt x="2620" y="10933"/>
                    </a:lnTo>
                    <a:lnTo>
                      <a:pt x="3014" y="11327"/>
                    </a:lnTo>
                    <a:lnTo>
                      <a:pt x="3428" y="11721"/>
                    </a:lnTo>
                    <a:lnTo>
                      <a:pt x="3881" y="12095"/>
                    </a:lnTo>
                    <a:lnTo>
                      <a:pt x="4354" y="12489"/>
                    </a:lnTo>
                    <a:lnTo>
                      <a:pt x="4826" y="12863"/>
                    </a:lnTo>
                    <a:lnTo>
                      <a:pt x="5614" y="13434"/>
                    </a:lnTo>
                    <a:lnTo>
                      <a:pt x="6442" y="14006"/>
                    </a:lnTo>
                    <a:lnTo>
                      <a:pt x="7308" y="14557"/>
                    </a:lnTo>
                    <a:lnTo>
                      <a:pt x="8234" y="15109"/>
                    </a:lnTo>
                    <a:lnTo>
                      <a:pt x="9180" y="15641"/>
                    </a:lnTo>
                    <a:lnTo>
                      <a:pt x="10184" y="16172"/>
                    </a:lnTo>
                    <a:lnTo>
                      <a:pt x="11228" y="16704"/>
                    </a:lnTo>
                    <a:lnTo>
                      <a:pt x="12331" y="17216"/>
                    </a:lnTo>
                    <a:lnTo>
                      <a:pt x="13454" y="17709"/>
                    </a:lnTo>
                    <a:lnTo>
                      <a:pt x="14597" y="18182"/>
                    </a:lnTo>
                    <a:lnTo>
                      <a:pt x="15798" y="18654"/>
                    </a:lnTo>
                    <a:lnTo>
                      <a:pt x="17020" y="19108"/>
                    </a:lnTo>
                    <a:lnTo>
                      <a:pt x="18280" y="19541"/>
                    </a:lnTo>
                    <a:lnTo>
                      <a:pt x="19561" y="19955"/>
                    </a:lnTo>
                    <a:lnTo>
                      <a:pt x="20880" y="20349"/>
                    </a:lnTo>
                    <a:lnTo>
                      <a:pt x="22220" y="20723"/>
                    </a:lnTo>
                    <a:lnTo>
                      <a:pt x="23225" y="20979"/>
                    </a:lnTo>
                    <a:lnTo>
                      <a:pt x="24229" y="21215"/>
                    </a:lnTo>
                    <a:lnTo>
                      <a:pt x="25214" y="21452"/>
                    </a:lnTo>
                    <a:lnTo>
                      <a:pt x="26199" y="21668"/>
                    </a:lnTo>
                    <a:lnTo>
                      <a:pt x="27164" y="21846"/>
                    </a:lnTo>
                    <a:lnTo>
                      <a:pt x="28129" y="22023"/>
                    </a:lnTo>
                    <a:lnTo>
                      <a:pt x="29095" y="22180"/>
                    </a:lnTo>
                    <a:lnTo>
                      <a:pt x="30040" y="22318"/>
                    </a:lnTo>
                    <a:lnTo>
                      <a:pt x="30966" y="22456"/>
                    </a:lnTo>
                    <a:lnTo>
                      <a:pt x="31872" y="22555"/>
                    </a:lnTo>
                    <a:lnTo>
                      <a:pt x="32778" y="22653"/>
                    </a:lnTo>
                    <a:lnTo>
                      <a:pt x="33665" y="22732"/>
                    </a:lnTo>
                    <a:lnTo>
                      <a:pt x="34551" y="22791"/>
                    </a:lnTo>
                    <a:lnTo>
                      <a:pt x="35398" y="22830"/>
                    </a:lnTo>
                    <a:lnTo>
                      <a:pt x="36245" y="22850"/>
                    </a:lnTo>
                    <a:lnTo>
                      <a:pt x="37053" y="22850"/>
                    </a:lnTo>
                    <a:lnTo>
                      <a:pt x="38254" y="22830"/>
                    </a:lnTo>
                    <a:lnTo>
                      <a:pt x="39397" y="22791"/>
                    </a:lnTo>
                    <a:lnTo>
                      <a:pt x="40480" y="22693"/>
                    </a:lnTo>
                    <a:lnTo>
                      <a:pt x="41524" y="22574"/>
                    </a:lnTo>
                    <a:lnTo>
                      <a:pt x="42273" y="22456"/>
                    </a:lnTo>
                    <a:lnTo>
                      <a:pt x="43002" y="22318"/>
                    </a:lnTo>
                    <a:lnTo>
                      <a:pt x="43691" y="22141"/>
                    </a:lnTo>
                    <a:lnTo>
                      <a:pt x="44341" y="21964"/>
                    </a:lnTo>
                    <a:lnTo>
                      <a:pt x="44814" y="21826"/>
                    </a:lnTo>
                    <a:lnTo>
                      <a:pt x="45267" y="21668"/>
                    </a:lnTo>
                    <a:lnTo>
                      <a:pt x="45700" y="21491"/>
                    </a:lnTo>
                    <a:lnTo>
                      <a:pt x="46114" y="21314"/>
                    </a:lnTo>
                    <a:lnTo>
                      <a:pt x="46508" y="21097"/>
                    </a:lnTo>
                    <a:lnTo>
                      <a:pt x="46882" y="20900"/>
                    </a:lnTo>
                    <a:lnTo>
                      <a:pt x="47237" y="20664"/>
                    </a:lnTo>
                    <a:lnTo>
                      <a:pt x="47572" y="20427"/>
                    </a:lnTo>
                    <a:lnTo>
                      <a:pt x="47867" y="20191"/>
                    </a:lnTo>
                    <a:lnTo>
                      <a:pt x="48163" y="19915"/>
                    </a:lnTo>
                    <a:lnTo>
                      <a:pt x="48419" y="19639"/>
                    </a:lnTo>
                    <a:lnTo>
                      <a:pt x="48635" y="19344"/>
                    </a:lnTo>
                    <a:lnTo>
                      <a:pt x="48852" y="19029"/>
                    </a:lnTo>
                    <a:lnTo>
                      <a:pt x="49029" y="18694"/>
                    </a:lnTo>
                    <a:lnTo>
                      <a:pt x="49167" y="18359"/>
                    </a:lnTo>
                    <a:lnTo>
                      <a:pt x="49285" y="18004"/>
                    </a:lnTo>
                    <a:lnTo>
                      <a:pt x="49344" y="17748"/>
                    </a:lnTo>
                    <a:lnTo>
                      <a:pt x="49384" y="17492"/>
                    </a:lnTo>
                    <a:lnTo>
                      <a:pt x="49404" y="17236"/>
                    </a:lnTo>
                    <a:lnTo>
                      <a:pt x="49404" y="16980"/>
                    </a:lnTo>
                    <a:lnTo>
                      <a:pt x="49404" y="16704"/>
                    </a:lnTo>
                    <a:lnTo>
                      <a:pt x="49384" y="16448"/>
                    </a:lnTo>
                    <a:lnTo>
                      <a:pt x="49344" y="16192"/>
                    </a:lnTo>
                    <a:lnTo>
                      <a:pt x="49285" y="15936"/>
                    </a:lnTo>
                    <a:lnTo>
                      <a:pt x="49226" y="15680"/>
                    </a:lnTo>
                    <a:lnTo>
                      <a:pt x="49147" y="15404"/>
                    </a:lnTo>
                    <a:lnTo>
                      <a:pt x="49049" y="15148"/>
                    </a:lnTo>
                    <a:lnTo>
                      <a:pt x="48931" y="14892"/>
                    </a:lnTo>
                    <a:lnTo>
                      <a:pt x="48714" y="14439"/>
                    </a:lnTo>
                    <a:lnTo>
                      <a:pt x="48458" y="13986"/>
                    </a:lnTo>
                    <a:lnTo>
                      <a:pt x="48163" y="13533"/>
                    </a:lnTo>
                    <a:lnTo>
                      <a:pt x="47828" y="13100"/>
                    </a:lnTo>
                    <a:lnTo>
                      <a:pt x="47512" y="12706"/>
                    </a:lnTo>
                    <a:lnTo>
                      <a:pt x="47178" y="12312"/>
                    </a:lnTo>
                    <a:lnTo>
                      <a:pt x="46803" y="11918"/>
                    </a:lnTo>
                    <a:lnTo>
                      <a:pt x="46409" y="11524"/>
                    </a:lnTo>
                    <a:lnTo>
                      <a:pt x="45976" y="11149"/>
                    </a:lnTo>
                    <a:lnTo>
                      <a:pt x="45543" y="10755"/>
                    </a:lnTo>
                    <a:lnTo>
                      <a:pt x="45070" y="10381"/>
                    </a:lnTo>
                    <a:lnTo>
                      <a:pt x="44577" y="9987"/>
                    </a:lnTo>
                    <a:lnTo>
                      <a:pt x="43809" y="9416"/>
                    </a:lnTo>
                    <a:lnTo>
                      <a:pt x="42982" y="8864"/>
                    </a:lnTo>
                    <a:lnTo>
                      <a:pt x="42115" y="8293"/>
                    </a:lnTo>
                    <a:lnTo>
                      <a:pt x="41189" y="7761"/>
                    </a:lnTo>
                    <a:lnTo>
                      <a:pt x="40224" y="7210"/>
                    </a:lnTo>
                    <a:lnTo>
                      <a:pt x="39220" y="6678"/>
                    </a:lnTo>
                    <a:lnTo>
                      <a:pt x="38176" y="6166"/>
                    </a:lnTo>
                    <a:lnTo>
                      <a:pt x="37092" y="5654"/>
                    </a:lnTo>
                    <a:lnTo>
                      <a:pt x="35969" y="5161"/>
                    </a:lnTo>
                    <a:lnTo>
                      <a:pt x="34807" y="4669"/>
                    </a:lnTo>
                    <a:lnTo>
                      <a:pt x="33625" y="4196"/>
                    </a:lnTo>
                    <a:lnTo>
                      <a:pt x="32404" y="3763"/>
                    </a:lnTo>
                    <a:lnTo>
                      <a:pt x="31143" y="3329"/>
                    </a:lnTo>
                    <a:lnTo>
                      <a:pt x="29863" y="2916"/>
                    </a:lnTo>
                    <a:lnTo>
                      <a:pt x="28543" y="2502"/>
                    </a:lnTo>
                    <a:lnTo>
                      <a:pt x="27204" y="2147"/>
                    </a:lnTo>
                    <a:lnTo>
                      <a:pt x="26199" y="1872"/>
                    </a:lnTo>
                    <a:lnTo>
                      <a:pt x="25194" y="1635"/>
                    </a:lnTo>
                    <a:lnTo>
                      <a:pt x="24209" y="1399"/>
                    </a:lnTo>
                    <a:lnTo>
                      <a:pt x="23225" y="1202"/>
                    </a:lnTo>
                    <a:lnTo>
                      <a:pt x="22240" y="1005"/>
                    </a:lnTo>
                    <a:lnTo>
                      <a:pt x="21294" y="828"/>
                    </a:lnTo>
                    <a:lnTo>
                      <a:pt x="20329" y="670"/>
                    </a:lnTo>
                    <a:lnTo>
                      <a:pt x="19383" y="532"/>
                    </a:lnTo>
                    <a:lnTo>
                      <a:pt x="18458" y="414"/>
                    </a:lnTo>
                    <a:lnTo>
                      <a:pt x="17551" y="296"/>
                    </a:lnTo>
                    <a:lnTo>
                      <a:pt x="16645" y="217"/>
                    </a:lnTo>
                    <a:lnTo>
                      <a:pt x="15759" y="138"/>
                    </a:lnTo>
                    <a:lnTo>
                      <a:pt x="14873" y="79"/>
                    </a:lnTo>
                    <a:lnTo>
                      <a:pt x="14026" y="40"/>
                    </a:lnTo>
                    <a:lnTo>
                      <a:pt x="13178" y="20"/>
                    </a:lnTo>
                    <a:lnTo>
                      <a:pt x="1237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4" name="Google Shape;2524;p41"/>
              <p:cNvSpPr/>
              <p:nvPr/>
            </p:nvSpPr>
            <p:spPr>
              <a:xfrm>
                <a:off x="2675350" y="238125"/>
                <a:ext cx="763825" cy="1128725"/>
              </a:xfrm>
              <a:custGeom>
                <a:avLst/>
                <a:gdLst/>
                <a:ahLst/>
                <a:cxnLst/>
                <a:rect l="l" t="t" r="r" b="b"/>
                <a:pathLst>
                  <a:path w="30553" h="45149" extrusionOk="0">
                    <a:moveTo>
                      <a:pt x="4728" y="1202"/>
                    </a:moveTo>
                    <a:lnTo>
                      <a:pt x="5122" y="1221"/>
                    </a:lnTo>
                    <a:lnTo>
                      <a:pt x="5556" y="1280"/>
                    </a:lnTo>
                    <a:lnTo>
                      <a:pt x="5989" y="1379"/>
                    </a:lnTo>
                    <a:lnTo>
                      <a:pt x="6442" y="1497"/>
                    </a:lnTo>
                    <a:lnTo>
                      <a:pt x="6876" y="1655"/>
                    </a:lnTo>
                    <a:lnTo>
                      <a:pt x="7289" y="1812"/>
                    </a:lnTo>
                    <a:lnTo>
                      <a:pt x="7742" y="2029"/>
                    </a:lnTo>
                    <a:lnTo>
                      <a:pt x="8195" y="2246"/>
                    </a:lnTo>
                    <a:lnTo>
                      <a:pt x="8648" y="2521"/>
                    </a:lnTo>
                    <a:lnTo>
                      <a:pt x="9121" y="2797"/>
                    </a:lnTo>
                    <a:lnTo>
                      <a:pt x="9614" y="3112"/>
                    </a:lnTo>
                    <a:lnTo>
                      <a:pt x="10106" y="3447"/>
                    </a:lnTo>
                    <a:lnTo>
                      <a:pt x="10855" y="4018"/>
                    </a:lnTo>
                    <a:lnTo>
                      <a:pt x="11623" y="4629"/>
                    </a:lnTo>
                    <a:lnTo>
                      <a:pt x="12391" y="5299"/>
                    </a:lnTo>
                    <a:lnTo>
                      <a:pt x="13179" y="6028"/>
                    </a:lnTo>
                    <a:lnTo>
                      <a:pt x="13967" y="6816"/>
                    </a:lnTo>
                    <a:lnTo>
                      <a:pt x="14755" y="7643"/>
                    </a:lnTo>
                    <a:lnTo>
                      <a:pt x="15562" y="8529"/>
                    </a:lnTo>
                    <a:lnTo>
                      <a:pt x="16350" y="9455"/>
                    </a:lnTo>
                    <a:lnTo>
                      <a:pt x="17158" y="10420"/>
                    </a:lnTo>
                    <a:lnTo>
                      <a:pt x="17946" y="11445"/>
                    </a:lnTo>
                    <a:lnTo>
                      <a:pt x="18754" y="12489"/>
                    </a:lnTo>
                    <a:lnTo>
                      <a:pt x="19522" y="13592"/>
                    </a:lnTo>
                    <a:lnTo>
                      <a:pt x="20310" y="14734"/>
                    </a:lnTo>
                    <a:lnTo>
                      <a:pt x="21078" y="15916"/>
                    </a:lnTo>
                    <a:lnTo>
                      <a:pt x="21826" y="17118"/>
                    </a:lnTo>
                    <a:lnTo>
                      <a:pt x="22555" y="18378"/>
                    </a:lnTo>
                    <a:lnTo>
                      <a:pt x="23363" y="19797"/>
                    </a:lnTo>
                    <a:lnTo>
                      <a:pt x="24111" y="21215"/>
                    </a:lnTo>
                    <a:lnTo>
                      <a:pt x="24821" y="22633"/>
                    </a:lnTo>
                    <a:lnTo>
                      <a:pt x="25471" y="24012"/>
                    </a:lnTo>
                    <a:lnTo>
                      <a:pt x="26081" y="25391"/>
                    </a:lnTo>
                    <a:lnTo>
                      <a:pt x="26633" y="26750"/>
                    </a:lnTo>
                    <a:lnTo>
                      <a:pt x="27145" y="28090"/>
                    </a:lnTo>
                    <a:lnTo>
                      <a:pt x="27598" y="29409"/>
                    </a:lnTo>
                    <a:lnTo>
                      <a:pt x="28012" y="30670"/>
                    </a:lnTo>
                    <a:lnTo>
                      <a:pt x="28366" y="31911"/>
                    </a:lnTo>
                    <a:lnTo>
                      <a:pt x="28662" y="33113"/>
                    </a:lnTo>
                    <a:lnTo>
                      <a:pt x="28898" y="34275"/>
                    </a:lnTo>
                    <a:lnTo>
                      <a:pt x="29095" y="35378"/>
                    </a:lnTo>
                    <a:lnTo>
                      <a:pt x="29174" y="35930"/>
                    </a:lnTo>
                    <a:lnTo>
                      <a:pt x="29233" y="36442"/>
                    </a:lnTo>
                    <a:lnTo>
                      <a:pt x="29272" y="36954"/>
                    </a:lnTo>
                    <a:lnTo>
                      <a:pt x="29312" y="37446"/>
                    </a:lnTo>
                    <a:lnTo>
                      <a:pt x="29331" y="37939"/>
                    </a:lnTo>
                    <a:lnTo>
                      <a:pt x="29331" y="38392"/>
                    </a:lnTo>
                    <a:lnTo>
                      <a:pt x="29331" y="38884"/>
                    </a:lnTo>
                    <a:lnTo>
                      <a:pt x="29312" y="39357"/>
                    </a:lnTo>
                    <a:lnTo>
                      <a:pt x="29272" y="39810"/>
                    </a:lnTo>
                    <a:lnTo>
                      <a:pt x="29213" y="40244"/>
                    </a:lnTo>
                    <a:lnTo>
                      <a:pt x="29134" y="40657"/>
                    </a:lnTo>
                    <a:lnTo>
                      <a:pt x="29056" y="41031"/>
                    </a:lnTo>
                    <a:lnTo>
                      <a:pt x="28938" y="41406"/>
                    </a:lnTo>
                    <a:lnTo>
                      <a:pt x="28819" y="41741"/>
                    </a:lnTo>
                    <a:lnTo>
                      <a:pt x="28701" y="42056"/>
                    </a:lnTo>
                    <a:lnTo>
                      <a:pt x="28544" y="42332"/>
                    </a:lnTo>
                    <a:lnTo>
                      <a:pt x="28386" y="42607"/>
                    </a:lnTo>
                    <a:lnTo>
                      <a:pt x="28209" y="42844"/>
                    </a:lnTo>
                    <a:lnTo>
                      <a:pt x="28031" y="43060"/>
                    </a:lnTo>
                    <a:lnTo>
                      <a:pt x="27834" y="43238"/>
                    </a:lnTo>
                    <a:lnTo>
                      <a:pt x="27618" y="43415"/>
                    </a:lnTo>
                    <a:lnTo>
                      <a:pt x="27381" y="43553"/>
                    </a:lnTo>
                    <a:lnTo>
                      <a:pt x="27224" y="43651"/>
                    </a:lnTo>
                    <a:lnTo>
                      <a:pt x="27046" y="43730"/>
                    </a:lnTo>
                    <a:lnTo>
                      <a:pt x="26849" y="43789"/>
                    </a:lnTo>
                    <a:lnTo>
                      <a:pt x="26653" y="43848"/>
                    </a:lnTo>
                    <a:lnTo>
                      <a:pt x="26456" y="43888"/>
                    </a:lnTo>
                    <a:lnTo>
                      <a:pt x="26259" y="43927"/>
                    </a:lnTo>
                    <a:lnTo>
                      <a:pt x="26042" y="43947"/>
                    </a:lnTo>
                    <a:lnTo>
                      <a:pt x="25825" y="43947"/>
                    </a:lnTo>
                    <a:lnTo>
                      <a:pt x="25412" y="43927"/>
                    </a:lnTo>
                    <a:lnTo>
                      <a:pt x="24998" y="43888"/>
                    </a:lnTo>
                    <a:lnTo>
                      <a:pt x="24565" y="43789"/>
                    </a:lnTo>
                    <a:lnTo>
                      <a:pt x="24092" y="43651"/>
                    </a:lnTo>
                    <a:lnTo>
                      <a:pt x="23678" y="43513"/>
                    </a:lnTo>
                    <a:lnTo>
                      <a:pt x="23245" y="43336"/>
                    </a:lnTo>
                    <a:lnTo>
                      <a:pt x="22811" y="43139"/>
                    </a:lnTo>
                    <a:lnTo>
                      <a:pt x="22358" y="42903"/>
                    </a:lnTo>
                    <a:lnTo>
                      <a:pt x="21886" y="42647"/>
                    </a:lnTo>
                    <a:lnTo>
                      <a:pt x="21413" y="42351"/>
                    </a:lnTo>
                    <a:lnTo>
                      <a:pt x="20940" y="42036"/>
                    </a:lnTo>
                    <a:lnTo>
                      <a:pt x="20448" y="41701"/>
                    </a:lnTo>
                    <a:lnTo>
                      <a:pt x="19699" y="41150"/>
                    </a:lnTo>
                    <a:lnTo>
                      <a:pt x="18931" y="40519"/>
                    </a:lnTo>
                    <a:lnTo>
                      <a:pt x="18163" y="39850"/>
                    </a:lnTo>
                    <a:lnTo>
                      <a:pt x="17375" y="39121"/>
                    </a:lnTo>
                    <a:lnTo>
                      <a:pt x="16587" y="38352"/>
                    </a:lnTo>
                    <a:lnTo>
                      <a:pt x="15799" y="37505"/>
                    </a:lnTo>
                    <a:lnTo>
                      <a:pt x="14991" y="36639"/>
                    </a:lnTo>
                    <a:lnTo>
                      <a:pt x="14184" y="35713"/>
                    </a:lnTo>
                    <a:lnTo>
                      <a:pt x="13396" y="34728"/>
                    </a:lnTo>
                    <a:lnTo>
                      <a:pt x="12588" y="33723"/>
                    </a:lnTo>
                    <a:lnTo>
                      <a:pt x="11800" y="32660"/>
                    </a:lnTo>
                    <a:lnTo>
                      <a:pt x="11012" y="31557"/>
                    </a:lnTo>
                    <a:lnTo>
                      <a:pt x="10244" y="30414"/>
                    </a:lnTo>
                    <a:lnTo>
                      <a:pt x="9476" y="29252"/>
                    </a:lnTo>
                    <a:lnTo>
                      <a:pt x="8727" y="28031"/>
                    </a:lnTo>
                    <a:lnTo>
                      <a:pt x="7998" y="26790"/>
                    </a:lnTo>
                    <a:lnTo>
                      <a:pt x="7191" y="25352"/>
                    </a:lnTo>
                    <a:lnTo>
                      <a:pt x="6442" y="23933"/>
                    </a:lnTo>
                    <a:lnTo>
                      <a:pt x="5733" y="22535"/>
                    </a:lnTo>
                    <a:lnTo>
                      <a:pt x="5083" y="21136"/>
                    </a:lnTo>
                    <a:lnTo>
                      <a:pt x="4472" y="19757"/>
                    </a:lnTo>
                    <a:lnTo>
                      <a:pt x="3901" y="18398"/>
                    </a:lnTo>
                    <a:lnTo>
                      <a:pt x="3409" y="17059"/>
                    </a:lnTo>
                    <a:lnTo>
                      <a:pt x="2956" y="15759"/>
                    </a:lnTo>
                    <a:lnTo>
                      <a:pt x="2542" y="14478"/>
                    </a:lnTo>
                    <a:lnTo>
                      <a:pt x="2187" y="13237"/>
                    </a:lnTo>
                    <a:lnTo>
                      <a:pt x="1892" y="12036"/>
                    </a:lnTo>
                    <a:lnTo>
                      <a:pt x="1655" y="10873"/>
                    </a:lnTo>
                    <a:lnTo>
                      <a:pt x="1458" y="9770"/>
                    </a:lnTo>
                    <a:lnTo>
                      <a:pt x="1380" y="9238"/>
                    </a:lnTo>
                    <a:lnTo>
                      <a:pt x="1321" y="8707"/>
                    </a:lnTo>
                    <a:lnTo>
                      <a:pt x="1262" y="8194"/>
                    </a:lnTo>
                    <a:lnTo>
                      <a:pt x="1242" y="7702"/>
                    </a:lnTo>
                    <a:lnTo>
                      <a:pt x="1222" y="7229"/>
                    </a:lnTo>
                    <a:lnTo>
                      <a:pt x="1202" y="6757"/>
                    </a:lnTo>
                    <a:lnTo>
                      <a:pt x="1222" y="6264"/>
                    </a:lnTo>
                    <a:lnTo>
                      <a:pt x="1242" y="5791"/>
                    </a:lnTo>
                    <a:lnTo>
                      <a:pt x="1281" y="5338"/>
                    </a:lnTo>
                    <a:lnTo>
                      <a:pt x="1340" y="4905"/>
                    </a:lnTo>
                    <a:lnTo>
                      <a:pt x="1419" y="4511"/>
                    </a:lnTo>
                    <a:lnTo>
                      <a:pt x="1498" y="4117"/>
                    </a:lnTo>
                    <a:lnTo>
                      <a:pt x="1596" y="3762"/>
                    </a:lnTo>
                    <a:lnTo>
                      <a:pt x="1715" y="3427"/>
                    </a:lnTo>
                    <a:lnTo>
                      <a:pt x="1852" y="3112"/>
                    </a:lnTo>
                    <a:lnTo>
                      <a:pt x="2010" y="2817"/>
                    </a:lnTo>
                    <a:lnTo>
                      <a:pt x="2168" y="2561"/>
                    </a:lnTo>
                    <a:lnTo>
                      <a:pt x="2345" y="2324"/>
                    </a:lnTo>
                    <a:lnTo>
                      <a:pt x="2522" y="2108"/>
                    </a:lnTo>
                    <a:lnTo>
                      <a:pt x="2719" y="1911"/>
                    </a:lnTo>
                    <a:lnTo>
                      <a:pt x="2936" y="1733"/>
                    </a:lnTo>
                    <a:lnTo>
                      <a:pt x="3153" y="1596"/>
                    </a:lnTo>
                    <a:lnTo>
                      <a:pt x="3330" y="1497"/>
                    </a:lnTo>
                    <a:lnTo>
                      <a:pt x="3507" y="1418"/>
                    </a:lnTo>
                    <a:lnTo>
                      <a:pt x="3704" y="1359"/>
                    </a:lnTo>
                    <a:lnTo>
                      <a:pt x="3881" y="1300"/>
                    </a:lnTo>
                    <a:lnTo>
                      <a:pt x="4098" y="1261"/>
                    </a:lnTo>
                    <a:lnTo>
                      <a:pt x="4295" y="1221"/>
                    </a:lnTo>
                    <a:lnTo>
                      <a:pt x="4512" y="1202"/>
                    </a:lnTo>
                    <a:close/>
                    <a:moveTo>
                      <a:pt x="4453" y="0"/>
                    </a:moveTo>
                    <a:lnTo>
                      <a:pt x="4157" y="39"/>
                    </a:lnTo>
                    <a:lnTo>
                      <a:pt x="3881" y="79"/>
                    </a:lnTo>
                    <a:lnTo>
                      <a:pt x="3606" y="138"/>
                    </a:lnTo>
                    <a:lnTo>
                      <a:pt x="3330" y="217"/>
                    </a:lnTo>
                    <a:lnTo>
                      <a:pt x="3054" y="315"/>
                    </a:lnTo>
                    <a:lnTo>
                      <a:pt x="2798" y="414"/>
                    </a:lnTo>
                    <a:lnTo>
                      <a:pt x="2562" y="552"/>
                    </a:lnTo>
                    <a:lnTo>
                      <a:pt x="2227" y="768"/>
                    </a:lnTo>
                    <a:lnTo>
                      <a:pt x="1931" y="1005"/>
                    </a:lnTo>
                    <a:lnTo>
                      <a:pt x="1655" y="1280"/>
                    </a:lnTo>
                    <a:lnTo>
                      <a:pt x="1399" y="1576"/>
                    </a:lnTo>
                    <a:lnTo>
                      <a:pt x="1222" y="1812"/>
                    </a:lnTo>
                    <a:lnTo>
                      <a:pt x="1045" y="2068"/>
                    </a:lnTo>
                    <a:lnTo>
                      <a:pt x="907" y="2324"/>
                    </a:lnTo>
                    <a:lnTo>
                      <a:pt x="769" y="2600"/>
                    </a:lnTo>
                    <a:lnTo>
                      <a:pt x="631" y="2896"/>
                    </a:lnTo>
                    <a:lnTo>
                      <a:pt x="533" y="3191"/>
                    </a:lnTo>
                    <a:lnTo>
                      <a:pt x="414" y="3506"/>
                    </a:lnTo>
                    <a:lnTo>
                      <a:pt x="336" y="3821"/>
                    </a:lnTo>
                    <a:lnTo>
                      <a:pt x="257" y="4156"/>
                    </a:lnTo>
                    <a:lnTo>
                      <a:pt x="178" y="4491"/>
                    </a:lnTo>
                    <a:lnTo>
                      <a:pt x="139" y="4846"/>
                    </a:lnTo>
                    <a:lnTo>
                      <a:pt x="80" y="5220"/>
                    </a:lnTo>
                    <a:lnTo>
                      <a:pt x="21" y="5969"/>
                    </a:lnTo>
                    <a:lnTo>
                      <a:pt x="1" y="6757"/>
                    </a:lnTo>
                    <a:lnTo>
                      <a:pt x="21" y="7249"/>
                    </a:lnTo>
                    <a:lnTo>
                      <a:pt x="40" y="7781"/>
                    </a:lnTo>
                    <a:lnTo>
                      <a:pt x="80" y="8293"/>
                    </a:lnTo>
                    <a:lnTo>
                      <a:pt x="119" y="8845"/>
                    </a:lnTo>
                    <a:lnTo>
                      <a:pt x="178" y="9396"/>
                    </a:lnTo>
                    <a:lnTo>
                      <a:pt x="257" y="9948"/>
                    </a:lnTo>
                    <a:lnTo>
                      <a:pt x="454" y="11110"/>
                    </a:lnTo>
                    <a:lnTo>
                      <a:pt x="651" y="11996"/>
                    </a:lnTo>
                    <a:lnTo>
                      <a:pt x="868" y="12922"/>
                    </a:lnTo>
                    <a:lnTo>
                      <a:pt x="1104" y="13868"/>
                    </a:lnTo>
                    <a:lnTo>
                      <a:pt x="1380" y="14833"/>
                    </a:lnTo>
                    <a:lnTo>
                      <a:pt x="1695" y="15798"/>
                    </a:lnTo>
                    <a:lnTo>
                      <a:pt x="2030" y="16803"/>
                    </a:lnTo>
                    <a:lnTo>
                      <a:pt x="2404" y="17807"/>
                    </a:lnTo>
                    <a:lnTo>
                      <a:pt x="2798" y="18832"/>
                    </a:lnTo>
                    <a:lnTo>
                      <a:pt x="3212" y="19876"/>
                    </a:lnTo>
                    <a:lnTo>
                      <a:pt x="3665" y="20920"/>
                    </a:lnTo>
                    <a:lnTo>
                      <a:pt x="4137" y="21983"/>
                    </a:lnTo>
                    <a:lnTo>
                      <a:pt x="4650" y="23067"/>
                    </a:lnTo>
                    <a:lnTo>
                      <a:pt x="5181" y="24130"/>
                    </a:lnTo>
                    <a:lnTo>
                      <a:pt x="5733" y="25214"/>
                    </a:lnTo>
                    <a:lnTo>
                      <a:pt x="6324" y="26297"/>
                    </a:lnTo>
                    <a:lnTo>
                      <a:pt x="6954" y="27381"/>
                    </a:lnTo>
                    <a:lnTo>
                      <a:pt x="7526" y="28365"/>
                    </a:lnTo>
                    <a:lnTo>
                      <a:pt x="8097" y="29311"/>
                    </a:lnTo>
                    <a:lnTo>
                      <a:pt x="8688" y="30237"/>
                    </a:lnTo>
                    <a:lnTo>
                      <a:pt x="9279" y="31143"/>
                    </a:lnTo>
                    <a:lnTo>
                      <a:pt x="9870" y="32029"/>
                    </a:lnTo>
                    <a:lnTo>
                      <a:pt x="10480" y="32896"/>
                    </a:lnTo>
                    <a:lnTo>
                      <a:pt x="11091" y="33743"/>
                    </a:lnTo>
                    <a:lnTo>
                      <a:pt x="11721" y="34551"/>
                    </a:lnTo>
                    <a:lnTo>
                      <a:pt x="12332" y="35339"/>
                    </a:lnTo>
                    <a:lnTo>
                      <a:pt x="12962" y="36107"/>
                    </a:lnTo>
                    <a:lnTo>
                      <a:pt x="13573" y="36855"/>
                    </a:lnTo>
                    <a:lnTo>
                      <a:pt x="14203" y="37565"/>
                    </a:lnTo>
                    <a:lnTo>
                      <a:pt x="14834" y="38254"/>
                    </a:lnTo>
                    <a:lnTo>
                      <a:pt x="15464" y="38904"/>
                    </a:lnTo>
                    <a:lnTo>
                      <a:pt x="16075" y="39534"/>
                    </a:lnTo>
                    <a:lnTo>
                      <a:pt x="16705" y="40145"/>
                    </a:lnTo>
                    <a:lnTo>
                      <a:pt x="17316" y="40716"/>
                    </a:lnTo>
                    <a:lnTo>
                      <a:pt x="17926" y="41248"/>
                    </a:lnTo>
                    <a:lnTo>
                      <a:pt x="18537" y="41760"/>
                    </a:lnTo>
                    <a:lnTo>
                      <a:pt x="19147" y="42233"/>
                    </a:lnTo>
                    <a:lnTo>
                      <a:pt x="19738" y="42686"/>
                    </a:lnTo>
                    <a:lnTo>
                      <a:pt x="20349" y="43100"/>
                    </a:lnTo>
                    <a:lnTo>
                      <a:pt x="20920" y="43474"/>
                    </a:lnTo>
                    <a:lnTo>
                      <a:pt x="21511" y="43809"/>
                    </a:lnTo>
                    <a:lnTo>
                      <a:pt x="22083" y="44104"/>
                    </a:lnTo>
                    <a:lnTo>
                      <a:pt x="22634" y="44380"/>
                    </a:lnTo>
                    <a:lnTo>
                      <a:pt x="23186" y="44617"/>
                    </a:lnTo>
                    <a:lnTo>
                      <a:pt x="23737" y="44794"/>
                    </a:lnTo>
                    <a:lnTo>
                      <a:pt x="24269" y="44951"/>
                    </a:lnTo>
                    <a:lnTo>
                      <a:pt x="24801" y="45070"/>
                    </a:lnTo>
                    <a:lnTo>
                      <a:pt x="25313" y="45129"/>
                    </a:lnTo>
                    <a:lnTo>
                      <a:pt x="25825" y="45148"/>
                    </a:lnTo>
                    <a:lnTo>
                      <a:pt x="26101" y="45148"/>
                    </a:lnTo>
                    <a:lnTo>
                      <a:pt x="26396" y="45129"/>
                    </a:lnTo>
                    <a:lnTo>
                      <a:pt x="26672" y="45089"/>
                    </a:lnTo>
                    <a:lnTo>
                      <a:pt x="26948" y="45030"/>
                    </a:lnTo>
                    <a:lnTo>
                      <a:pt x="27224" y="44951"/>
                    </a:lnTo>
                    <a:lnTo>
                      <a:pt x="27480" y="44853"/>
                    </a:lnTo>
                    <a:lnTo>
                      <a:pt x="27736" y="44735"/>
                    </a:lnTo>
                    <a:lnTo>
                      <a:pt x="27992" y="44597"/>
                    </a:lnTo>
                    <a:lnTo>
                      <a:pt x="28327" y="44400"/>
                    </a:lnTo>
                    <a:lnTo>
                      <a:pt x="28622" y="44144"/>
                    </a:lnTo>
                    <a:lnTo>
                      <a:pt x="28898" y="43888"/>
                    </a:lnTo>
                    <a:lnTo>
                      <a:pt x="29154" y="43592"/>
                    </a:lnTo>
                    <a:lnTo>
                      <a:pt x="29331" y="43356"/>
                    </a:lnTo>
                    <a:lnTo>
                      <a:pt x="29489" y="43100"/>
                    </a:lnTo>
                    <a:lnTo>
                      <a:pt x="29647" y="42824"/>
                    </a:lnTo>
                    <a:lnTo>
                      <a:pt x="29785" y="42548"/>
                    </a:lnTo>
                    <a:lnTo>
                      <a:pt x="29903" y="42272"/>
                    </a:lnTo>
                    <a:lnTo>
                      <a:pt x="30021" y="41977"/>
                    </a:lnTo>
                    <a:lnTo>
                      <a:pt x="30119" y="41662"/>
                    </a:lnTo>
                    <a:lnTo>
                      <a:pt x="30218" y="41327"/>
                    </a:lnTo>
                    <a:lnTo>
                      <a:pt x="30297" y="41012"/>
                    </a:lnTo>
                    <a:lnTo>
                      <a:pt x="30356" y="40657"/>
                    </a:lnTo>
                    <a:lnTo>
                      <a:pt x="30415" y="40303"/>
                    </a:lnTo>
                    <a:lnTo>
                      <a:pt x="30474" y="39948"/>
                    </a:lnTo>
                    <a:lnTo>
                      <a:pt x="30533" y="39200"/>
                    </a:lnTo>
                    <a:lnTo>
                      <a:pt x="30553" y="38392"/>
                    </a:lnTo>
                    <a:lnTo>
                      <a:pt x="30533" y="37899"/>
                    </a:lnTo>
                    <a:lnTo>
                      <a:pt x="30513" y="37387"/>
                    </a:lnTo>
                    <a:lnTo>
                      <a:pt x="30474" y="36855"/>
                    </a:lnTo>
                    <a:lnTo>
                      <a:pt x="30435" y="36324"/>
                    </a:lnTo>
                    <a:lnTo>
                      <a:pt x="30356" y="35772"/>
                    </a:lnTo>
                    <a:lnTo>
                      <a:pt x="30277" y="35201"/>
                    </a:lnTo>
                    <a:lnTo>
                      <a:pt x="30080" y="34039"/>
                    </a:lnTo>
                    <a:lnTo>
                      <a:pt x="29903" y="33152"/>
                    </a:lnTo>
                    <a:lnTo>
                      <a:pt x="29686" y="32226"/>
                    </a:lnTo>
                    <a:lnTo>
                      <a:pt x="29430" y="31281"/>
                    </a:lnTo>
                    <a:lnTo>
                      <a:pt x="29154" y="30335"/>
                    </a:lnTo>
                    <a:lnTo>
                      <a:pt x="28859" y="29350"/>
                    </a:lnTo>
                    <a:lnTo>
                      <a:pt x="28524" y="28346"/>
                    </a:lnTo>
                    <a:lnTo>
                      <a:pt x="28150" y="27341"/>
                    </a:lnTo>
                    <a:lnTo>
                      <a:pt x="27756" y="26317"/>
                    </a:lnTo>
                    <a:lnTo>
                      <a:pt x="27342" y="25273"/>
                    </a:lnTo>
                    <a:lnTo>
                      <a:pt x="26889" y="24229"/>
                    </a:lnTo>
                    <a:lnTo>
                      <a:pt x="26416" y="23165"/>
                    </a:lnTo>
                    <a:lnTo>
                      <a:pt x="25904" y="22101"/>
                    </a:lnTo>
                    <a:lnTo>
                      <a:pt x="25372" y="21018"/>
                    </a:lnTo>
                    <a:lnTo>
                      <a:pt x="24801" y="19935"/>
                    </a:lnTo>
                    <a:lnTo>
                      <a:pt x="24230" y="18851"/>
                    </a:lnTo>
                    <a:lnTo>
                      <a:pt x="23599" y="17768"/>
                    </a:lnTo>
                    <a:lnTo>
                      <a:pt x="23028" y="16803"/>
                    </a:lnTo>
                    <a:lnTo>
                      <a:pt x="22457" y="15857"/>
                    </a:lnTo>
                    <a:lnTo>
                      <a:pt x="21866" y="14912"/>
                    </a:lnTo>
                    <a:lnTo>
                      <a:pt x="21275" y="14005"/>
                    </a:lnTo>
                    <a:lnTo>
                      <a:pt x="20664" y="13119"/>
                    </a:lnTo>
                    <a:lnTo>
                      <a:pt x="20073" y="12252"/>
                    </a:lnTo>
                    <a:lnTo>
                      <a:pt x="19443" y="11425"/>
                    </a:lnTo>
                    <a:lnTo>
                      <a:pt x="18832" y="10598"/>
                    </a:lnTo>
                    <a:lnTo>
                      <a:pt x="18222" y="9810"/>
                    </a:lnTo>
                    <a:lnTo>
                      <a:pt x="17591" y="9041"/>
                    </a:lnTo>
                    <a:lnTo>
                      <a:pt x="16961" y="8313"/>
                    </a:lnTo>
                    <a:lnTo>
                      <a:pt x="16350" y="7584"/>
                    </a:lnTo>
                    <a:lnTo>
                      <a:pt x="15720" y="6894"/>
                    </a:lnTo>
                    <a:lnTo>
                      <a:pt x="15090" y="6244"/>
                    </a:lnTo>
                    <a:lnTo>
                      <a:pt x="14479" y="5614"/>
                    </a:lnTo>
                    <a:lnTo>
                      <a:pt x="13849" y="5023"/>
                    </a:lnTo>
                    <a:lnTo>
                      <a:pt x="13238" y="4452"/>
                    </a:lnTo>
                    <a:lnTo>
                      <a:pt x="12627" y="3900"/>
                    </a:lnTo>
                    <a:lnTo>
                      <a:pt x="12017" y="3388"/>
                    </a:lnTo>
                    <a:lnTo>
                      <a:pt x="11406" y="2915"/>
                    </a:lnTo>
                    <a:lnTo>
                      <a:pt x="10795" y="2482"/>
                    </a:lnTo>
                    <a:lnTo>
                      <a:pt x="10205" y="2068"/>
                    </a:lnTo>
                    <a:lnTo>
                      <a:pt x="9633" y="1694"/>
                    </a:lnTo>
                    <a:lnTo>
                      <a:pt x="9042" y="1359"/>
                    </a:lnTo>
                    <a:lnTo>
                      <a:pt x="8471" y="1044"/>
                    </a:lnTo>
                    <a:lnTo>
                      <a:pt x="7920" y="768"/>
                    </a:lnTo>
                    <a:lnTo>
                      <a:pt x="7368" y="552"/>
                    </a:lnTo>
                    <a:lnTo>
                      <a:pt x="6816" y="355"/>
                    </a:lnTo>
                    <a:lnTo>
                      <a:pt x="6285" y="197"/>
                    </a:lnTo>
                    <a:lnTo>
                      <a:pt x="5753" y="98"/>
                    </a:lnTo>
                    <a:lnTo>
                      <a:pt x="5241" y="20"/>
                    </a:lnTo>
                    <a:lnTo>
                      <a:pt x="4728"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5" name="Google Shape;2525;p41"/>
              <p:cNvSpPr/>
              <p:nvPr/>
            </p:nvSpPr>
            <p:spPr>
              <a:xfrm>
                <a:off x="2492650" y="420825"/>
                <a:ext cx="1129225" cy="763325"/>
              </a:xfrm>
              <a:custGeom>
                <a:avLst/>
                <a:gdLst/>
                <a:ahLst/>
                <a:cxnLst/>
                <a:rect l="l" t="t" r="r" b="b"/>
                <a:pathLst>
                  <a:path w="45169" h="30533" extrusionOk="0">
                    <a:moveTo>
                      <a:pt x="38412" y="1202"/>
                    </a:moveTo>
                    <a:lnTo>
                      <a:pt x="38905" y="1221"/>
                    </a:lnTo>
                    <a:lnTo>
                      <a:pt x="39358" y="1241"/>
                    </a:lnTo>
                    <a:lnTo>
                      <a:pt x="39811" y="1280"/>
                    </a:lnTo>
                    <a:lnTo>
                      <a:pt x="40244" y="1340"/>
                    </a:lnTo>
                    <a:lnTo>
                      <a:pt x="40658" y="1399"/>
                    </a:lnTo>
                    <a:lnTo>
                      <a:pt x="41032" y="1497"/>
                    </a:lnTo>
                    <a:lnTo>
                      <a:pt x="41406" y="1596"/>
                    </a:lnTo>
                    <a:lnTo>
                      <a:pt x="41741" y="1714"/>
                    </a:lnTo>
                    <a:lnTo>
                      <a:pt x="42056" y="1852"/>
                    </a:lnTo>
                    <a:lnTo>
                      <a:pt x="42332" y="1990"/>
                    </a:lnTo>
                    <a:lnTo>
                      <a:pt x="42608" y="2167"/>
                    </a:lnTo>
                    <a:lnTo>
                      <a:pt x="42844" y="2324"/>
                    </a:lnTo>
                    <a:lnTo>
                      <a:pt x="43061" y="2521"/>
                    </a:lnTo>
                    <a:lnTo>
                      <a:pt x="43258" y="2718"/>
                    </a:lnTo>
                    <a:lnTo>
                      <a:pt x="43416" y="2935"/>
                    </a:lnTo>
                    <a:lnTo>
                      <a:pt x="43573" y="3152"/>
                    </a:lnTo>
                    <a:lnTo>
                      <a:pt x="43652" y="3329"/>
                    </a:lnTo>
                    <a:lnTo>
                      <a:pt x="43731" y="3506"/>
                    </a:lnTo>
                    <a:lnTo>
                      <a:pt x="43810" y="3684"/>
                    </a:lnTo>
                    <a:lnTo>
                      <a:pt x="43849" y="3881"/>
                    </a:lnTo>
                    <a:lnTo>
                      <a:pt x="43908" y="4078"/>
                    </a:lnTo>
                    <a:lnTo>
                      <a:pt x="43928" y="4294"/>
                    </a:lnTo>
                    <a:lnTo>
                      <a:pt x="43948" y="4511"/>
                    </a:lnTo>
                    <a:lnTo>
                      <a:pt x="43948" y="4728"/>
                    </a:lnTo>
                    <a:lnTo>
                      <a:pt x="43948" y="5122"/>
                    </a:lnTo>
                    <a:lnTo>
                      <a:pt x="43888" y="5535"/>
                    </a:lnTo>
                    <a:lnTo>
                      <a:pt x="43790" y="5988"/>
                    </a:lnTo>
                    <a:lnTo>
                      <a:pt x="43652" y="6441"/>
                    </a:lnTo>
                    <a:lnTo>
                      <a:pt x="43514" y="6855"/>
                    </a:lnTo>
                    <a:lnTo>
                      <a:pt x="43337" y="7288"/>
                    </a:lnTo>
                    <a:lnTo>
                      <a:pt x="43140" y="7741"/>
                    </a:lnTo>
                    <a:lnTo>
                      <a:pt x="42903" y="8195"/>
                    </a:lnTo>
                    <a:lnTo>
                      <a:pt x="42647" y="8648"/>
                    </a:lnTo>
                    <a:lnTo>
                      <a:pt x="42352" y="9120"/>
                    </a:lnTo>
                    <a:lnTo>
                      <a:pt x="42037" y="9613"/>
                    </a:lnTo>
                    <a:lnTo>
                      <a:pt x="41702" y="10105"/>
                    </a:lnTo>
                    <a:lnTo>
                      <a:pt x="41150" y="10854"/>
                    </a:lnTo>
                    <a:lnTo>
                      <a:pt x="40520" y="11602"/>
                    </a:lnTo>
                    <a:lnTo>
                      <a:pt x="39850" y="12390"/>
                    </a:lnTo>
                    <a:lnTo>
                      <a:pt x="39121" y="13158"/>
                    </a:lnTo>
                    <a:lnTo>
                      <a:pt x="38353" y="13966"/>
                    </a:lnTo>
                    <a:lnTo>
                      <a:pt x="37526" y="14754"/>
                    </a:lnTo>
                    <a:lnTo>
                      <a:pt x="36639" y="15562"/>
                    </a:lnTo>
                    <a:lnTo>
                      <a:pt x="35714" y="16350"/>
                    </a:lnTo>
                    <a:lnTo>
                      <a:pt x="34748" y="17157"/>
                    </a:lnTo>
                    <a:lnTo>
                      <a:pt x="33724" y="17945"/>
                    </a:lnTo>
                    <a:lnTo>
                      <a:pt x="32660" y="18733"/>
                    </a:lnTo>
                    <a:lnTo>
                      <a:pt x="31557" y="19521"/>
                    </a:lnTo>
                    <a:lnTo>
                      <a:pt x="30435" y="20309"/>
                    </a:lnTo>
                    <a:lnTo>
                      <a:pt x="29253" y="21057"/>
                    </a:lnTo>
                    <a:lnTo>
                      <a:pt x="28031" y="21826"/>
                    </a:lnTo>
                    <a:lnTo>
                      <a:pt x="26790" y="22555"/>
                    </a:lnTo>
                    <a:lnTo>
                      <a:pt x="25372" y="23362"/>
                    </a:lnTo>
                    <a:lnTo>
                      <a:pt x="23954" y="24111"/>
                    </a:lnTo>
                    <a:lnTo>
                      <a:pt x="22536" y="24820"/>
                    </a:lnTo>
                    <a:lnTo>
                      <a:pt x="21137" y="25470"/>
                    </a:lnTo>
                    <a:lnTo>
                      <a:pt x="19758" y="26081"/>
                    </a:lnTo>
                    <a:lnTo>
                      <a:pt x="18399" y="26632"/>
                    </a:lnTo>
                    <a:lnTo>
                      <a:pt x="17059" y="27144"/>
                    </a:lnTo>
                    <a:lnTo>
                      <a:pt x="15759" y="27597"/>
                    </a:lnTo>
                    <a:lnTo>
                      <a:pt x="14479" y="28011"/>
                    </a:lnTo>
                    <a:lnTo>
                      <a:pt x="13238" y="28346"/>
                    </a:lnTo>
                    <a:lnTo>
                      <a:pt x="12036" y="28661"/>
                    </a:lnTo>
                    <a:lnTo>
                      <a:pt x="10894" y="28897"/>
                    </a:lnTo>
                    <a:lnTo>
                      <a:pt x="9771" y="29094"/>
                    </a:lnTo>
                    <a:lnTo>
                      <a:pt x="9239" y="29173"/>
                    </a:lnTo>
                    <a:lnTo>
                      <a:pt x="8707" y="29232"/>
                    </a:lnTo>
                    <a:lnTo>
                      <a:pt x="8195" y="29272"/>
                    </a:lnTo>
                    <a:lnTo>
                      <a:pt x="7703" y="29311"/>
                    </a:lnTo>
                    <a:lnTo>
                      <a:pt x="7230" y="29331"/>
                    </a:lnTo>
                    <a:lnTo>
                      <a:pt x="6265" y="29331"/>
                    </a:lnTo>
                    <a:lnTo>
                      <a:pt x="5792" y="29311"/>
                    </a:lnTo>
                    <a:lnTo>
                      <a:pt x="5339" y="29272"/>
                    </a:lnTo>
                    <a:lnTo>
                      <a:pt x="4925" y="29213"/>
                    </a:lnTo>
                    <a:lnTo>
                      <a:pt x="4512" y="29134"/>
                    </a:lnTo>
                    <a:lnTo>
                      <a:pt x="4118" y="29035"/>
                    </a:lnTo>
                    <a:lnTo>
                      <a:pt x="3763" y="28937"/>
                    </a:lnTo>
                    <a:lnTo>
                      <a:pt x="3428" y="28819"/>
                    </a:lnTo>
                    <a:lnTo>
                      <a:pt x="3113" y="28681"/>
                    </a:lnTo>
                    <a:lnTo>
                      <a:pt x="2818" y="28543"/>
                    </a:lnTo>
                    <a:lnTo>
                      <a:pt x="2562" y="28385"/>
                    </a:lnTo>
                    <a:lnTo>
                      <a:pt x="2325" y="28208"/>
                    </a:lnTo>
                    <a:lnTo>
                      <a:pt x="2109" y="28031"/>
                    </a:lnTo>
                    <a:lnTo>
                      <a:pt x="1912" y="27814"/>
                    </a:lnTo>
                    <a:lnTo>
                      <a:pt x="1754" y="27617"/>
                    </a:lnTo>
                    <a:lnTo>
                      <a:pt x="1596" y="27381"/>
                    </a:lnTo>
                    <a:lnTo>
                      <a:pt x="1518" y="27203"/>
                    </a:lnTo>
                    <a:lnTo>
                      <a:pt x="1439" y="27026"/>
                    </a:lnTo>
                    <a:lnTo>
                      <a:pt x="1360" y="26849"/>
                    </a:lnTo>
                    <a:lnTo>
                      <a:pt x="1301" y="26652"/>
                    </a:lnTo>
                    <a:lnTo>
                      <a:pt x="1261" y="26455"/>
                    </a:lnTo>
                    <a:lnTo>
                      <a:pt x="1242" y="26258"/>
                    </a:lnTo>
                    <a:lnTo>
                      <a:pt x="1222" y="26041"/>
                    </a:lnTo>
                    <a:lnTo>
                      <a:pt x="1202" y="25805"/>
                    </a:lnTo>
                    <a:lnTo>
                      <a:pt x="1222" y="25411"/>
                    </a:lnTo>
                    <a:lnTo>
                      <a:pt x="1281" y="24997"/>
                    </a:lnTo>
                    <a:lnTo>
                      <a:pt x="1380" y="24564"/>
                    </a:lnTo>
                    <a:lnTo>
                      <a:pt x="1498" y="24091"/>
                    </a:lnTo>
                    <a:lnTo>
                      <a:pt x="1655" y="23677"/>
                    </a:lnTo>
                    <a:lnTo>
                      <a:pt x="1833" y="23244"/>
                    </a:lnTo>
                    <a:lnTo>
                      <a:pt x="2030" y="22811"/>
                    </a:lnTo>
                    <a:lnTo>
                      <a:pt x="2266" y="22358"/>
                    </a:lnTo>
                    <a:lnTo>
                      <a:pt x="2522" y="21885"/>
                    </a:lnTo>
                    <a:lnTo>
                      <a:pt x="2798" y="21412"/>
                    </a:lnTo>
                    <a:lnTo>
                      <a:pt x="3113" y="20939"/>
                    </a:lnTo>
                    <a:lnTo>
                      <a:pt x="3468" y="20447"/>
                    </a:lnTo>
                    <a:lnTo>
                      <a:pt x="4019" y="19698"/>
                    </a:lnTo>
                    <a:lnTo>
                      <a:pt x="4630" y="18930"/>
                    </a:lnTo>
                    <a:lnTo>
                      <a:pt x="5319" y="18162"/>
                    </a:lnTo>
                    <a:lnTo>
                      <a:pt x="6028" y="17374"/>
                    </a:lnTo>
                    <a:lnTo>
                      <a:pt x="6816" y="16586"/>
                    </a:lnTo>
                    <a:lnTo>
                      <a:pt x="7644" y="15778"/>
                    </a:lnTo>
                    <a:lnTo>
                      <a:pt x="8530" y="14990"/>
                    </a:lnTo>
                    <a:lnTo>
                      <a:pt x="9456" y="14183"/>
                    </a:lnTo>
                    <a:lnTo>
                      <a:pt x="10421" y="13395"/>
                    </a:lnTo>
                    <a:lnTo>
                      <a:pt x="11445" y="12587"/>
                    </a:lnTo>
                    <a:lnTo>
                      <a:pt x="12509" y="11799"/>
                    </a:lnTo>
                    <a:lnTo>
                      <a:pt x="13593" y="11011"/>
                    </a:lnTo>
                    <a:lnTo>
                      <a:pt x="14735" y="10243"/>
                    </a:lnTo>
                    <a:lnTo>
                      <a:pt x="15917" y="9475"/>
                    </a:lnTo>
                    <a:lnTo>
                      <a:pt x="17138" y="8726"/>
                    </a:lnTo>
                    <a:lnTo>
                      <a:pt x="18379" y="7978"/>
                    </a:lnTo>
                    <a:lnTo>
                      <a:pt x="19797" y="7190"/>
                    </a:lnTo>
                    <a:lnTo>
                      <a:pt x="21216" y="6422"/>
                    </a:lnTo>
                    <a:lnTo>
                      <a:pt x="22634" y="5732"/>
                    </a:lnTo>
                    <a:lnTo>
                      <a:pt x="24033" y="5063"/>
                    </a:lnTo>
                    <a:lnTo>
                      <a:pt x="25411" y="4452"/>
                    </a:lnTo>
                    <a:lnTo>
                      <a:pt x="26771" y="3900"/>
                    </a:lnTo>
                    <a:lnTo>
                      <a:pt x="28090" y="3388"/>
                    </a:lnTo>
                    <a:lnTo>
                      <a:pt x="29410" y="2935"/>
                    </a:lnTo>
                    <a:lnTo>
                      <a:pt x="30691" y="2541"/>
                    </a:lnTo>
                    <a:lnTo>
                      <a:pt x="31912" y="2187"/>
                    </a:lnTo>
                    <a:lnTo>
                      <a:pt x="33113" y="1891"/>
                    </a:lnTo>
                    <a:lnTo>
                      <a:pt x="34276" y="1635"/>
                    </a:lnTo>
                    <a:lnTo>
                      <a:pt x="35398" y="1458"/>
                    </a:lnTo>
                    <a:lnTo>
                      <a:pt x="35930" y="1379"/>
                    </a:lnTo>
                    <a:lnTo>
                      <a:pt x="36442" y="1320"/>
                    </a:lnTo>
                    <a:lnTo>
                      <a:pt x="36955" y="1261"/>
                    </a:lnTo>
                    <a:lnTo>
                      <a:pt x="37467" y="1221"/>
                    </a:lnTo>
                    <a:lnTo>
                      <a:pt x="37940" y="1202"/>
                    </a:lnTo>
                    <a:close/>
                    <a:moveTo>
                      <a:pt x="37900" y="0"/>
                    </a:moveTo>
                    <a:lnTo>
                      <a:pt x="37388" y="20"/>
                    </a:lnTo>
                    <a:lnTo>
                      <a:pt x="36856" y="59"/>
                    </a:lnTo>
                    <a:lnTo>
                      <a:pt x="36324" y="118"/>
                    </a:lnTo>
                    <a:lnTo>
                      <a:pt x="35773" y="177"/>
                    </a:lnTo>
                    <a:lnTo>
                      <a:pt x="35221" y="256"/>
                    </a:lnTo>
                    <a:lnTo>
                      <a:pt x="34059" y="453"/>
                    </a:lnTo>
                    <a:lnTo>
                      <a:pt x="33153" y="650"/>
                    </a:lnTo>
                    <a:lnTo>
                      <a:pt x="32227" y="867"/>
                    </a:lnTo>
                    <a:lnTo>
                      <a:pt x="31301" y="1103"/>
                    </a:lnTo>
                    <a:lnTo>
                      <a:pt x="30336" y="1379"/>
                    </a:lnTo>
                    <a:lnTo>
                      <a:pt x="29351" y="1694"/>
                    </a:lnTo>
                    <a:lnTo>
                      <a:pt x="28366" y="2029"/>
                    </a:lnTo>
                    <a:lnTo>
                      <a:pt x="27342" y="2384"/>
                    </a:lnTo>
                    <a:lnTo>
                      <a:pt x="26318" y="2778"/>
                    </a:lnTo>
                    <a:lnTo>
                      <a:pt x="25274" y="3211"/>
                    </a:lnTo>
                    <a:lnTo>
                      <a:pt x="24230" y="3664"/>
                    </a:lnTo>
                    <a:lnTo>
                      <a:pt x="23166" y="4137"/>
                    </a:lnTo>
                    <a:lnTo>
                      <a:pt x="22102" y="4649"/>
                    </a:lnTo>
                    <a:lnTo>
                      <a:pt x="21019" y="5181"/>
                    </a:lnTo>
                    <a:lnTo>
                      <a:pt x="19955" y="5732"/>
                    </a:lnTo>
                    <a:lnTo>
                      <a:pt x="18872" y="6323"/>
                    </a:lnTo>
                    <a:lnTo>
                      <a:pt x="17769" y="6934"/>
                    </a:lnTo>
                    <a:lnTo>
                      <a:pt x="16803" y="7505"/>
                    </a:lnTo>
                    <a:lnTo>
                      <a:pt x="15858" y="8096"/>
                    </a:lnTo>
                    <a:lnTo>
                      <a:pt x="14932" y="8687"/>
                    </a:lnTo>
                    <a:lnTo>
                      <a:pt x="14026" y="9278"/>
                    </a:lnTo>
                    <a:lnTo>
                      <a:pt x="13140" y="9869"/>
                    </a:lnTo>
                    <a:lnTo>
                      <a:pt x="12273" y="10480"/>
                    </a:lnTo>
                    <a:lnTo>
                      <a:pt x="11426" y="11090"/>
                    </a:lnTo>
                    <a:lnTo>
                      <a:pt x="10618" y="11701"/>
                    </a:lnTo>
                    <a:lnTo>
                      <a:pt x="9811" y="12331"/>
                    </a:lnTo>
                    <a:lnTo>
                      <a:pt x="9042" y="12962"/>
                    </a:lnTo>
                    <a:lnTo>
                      <a:pt x="8313" y="13572"/>
                    </a:lnTo>
                    <a:lnTo>
                      <a:pt x="7604" y="14202"/>
                    </a:lnTo>
                    <a:lnTo>
                      <a:pt x="6915" y="14833"/>
                    </a:lnTo>
                    <a:lnTo>
                      <a:pt x="6245" y="15443"/>
                    </a:lnTo>
                    <a:lnTo>
                      <a:pt x="5615" y="16074"/>
                    </a:lnTo>
                    <a:lnTo>
                      <a:pt x="5024" y="16704"/>
                    </a:lnTo>
                    <a:lnTo>
                      <a:pt x="4453" y="17315"/>
                    </a:lnTo>
                    <a:lnTo>
                      <a:pt x="3901" y="17925"/>
                    </a:lnTo>
                    <a:lnTo>
                      <a:pt x="3409" y="18536"/>
                    </a:lnTo>
                    <a:lnTo>
                      <a:pt x="2916" y="19147"/>
                    </a:lnTo>
                    <a:lnTo>
                      <a:pt x="2483" y="19738"/>
                    </a:lnTo>
                    <a:lnTo>
                      <a:pt x="2069" y="20329"/>
                    </a:lnTo>
                    <a:lnTo>
                      <a:pt x="1695" y="20920"/>
                    </a:lnTo>
                    <a:lnTo>
                      <a:pt x="1360" y="21491"/>
                    </a:lnTo>
                    <a:lnTo>
                      <a:pt x="1045" y="22062"/>
                    </a:lnTo>
                    <a:lnTo>
                      <a:pt x="789" y="22633"/>
                    </a:lnTo>
                    <a:lnTo>
                      <a:pt x="552" y="23185"/>
                    </a:lnTo>
                    <a:lnTo>
                      <a:pt x="355" y="23736"/>
                    </a:lnTo>
                    <a:lnTo>
                      <a:pt x="198" y="24268"/>
                    </a:lnTo>
                    <a:lnTo>
                      <a:pt x="99" y="24800"/>
                    </a:lnTo>
                    <a:lnTo>
                      <a:pt x="20" y="25312"/>
                    </a:lnTo>
                    <a:lnTo>
                      <a:pt x="1" y="25805"/>
                    </a:lnTo>
                    <a:lnTo>
                      <a:pt x="20" y="26100"/>
                    </a:lnTo>
                    <a:lnTo>
                      <a:pt x="40" y="26396"/>
                    </a:lnTo>
                    <a:lnTo>
                      <a:pt x="80" y="26671"/>
                    </a:lnTo>
                    <a:lnTo>
                      <a:pt x="139" y="26947"/>
                    </a:lnTo>
                    <a:lnTo>
                      <a:pt x="217" y="27223"/>
                    </a:lnTo>
                    <a:lnTo>
                      <a:pt x="316" y="27479"/>
                    </a:lnTo>
                    <a:lnTo>
                      <a:pt x="434" y="27735"/>
                    </a:lnTo>
                    <a:lnTo>
                      <a:pt x="552" y="27991"/>
                    </a:lnTo>
                    <a:lnTo>
                      <a:pt x="769" y="28306"/>
                    </a:lnTo>
                    <a:lnTo>
                      <a:pt x="1005" y="28622"/>
                    </a:lnTo>
                    <a:lnTo>
                      <a:pt x="1281" y="28897"/>
                    </a:lnTo>
                    <a:lnTo>
                      <a:pt x="1577" y="29153"/>
                    </a:lnTo>
                    <a:lnTo>
                      <a:pt x="1813" y="29331"/>
                    </a:lnTo>
                    <a:lnTo>
                      <a:pt x="2069" y="29488"/>
                    </a:lnTo>
                    <a:lnTo>
                      <a:pt x="2325" y="29646"/>
                    </a:lnTo>
                    <a:lnTo>
                      <a:pt x="2601" y="29784"/>
                    </a:lnTo>
                    <a:lnTo>
                      <a:pt x="2896" y="29902"/>
                    </a:lnTo>
                    <a:lnTo>
                      <a:pt x="3192" y="30020"/>
                    </a:lnTo>
                    <a:lnTo>
                      <a:pt x="3507" y="30119"/>
                    </a:lnTo>
                    <a:lnTo>
                      <a:pt x="3822" y="30217"/>
                    </a:lnTo>
                    <a:lnTo>
                      <a:pt x="4157" y="30296"/>
                    </a:lnTo>
                    <a:lnTo>
                      <a:pt x="4492" y="30355"/>
                    </a:lnTo>
                    <a:lnTo>
                      <a:pt x="4847" y="30414"/>
                    </a:lnTo>
                    <a:lnTo>
                      <a:pt x="5221" y="30454"/>
                    </a:lnTo>
                    <a:lnTo>
                      <a:pt x="5969" y="30513"/>
                    </a:lnTo>
                    <a:lnTo>
                      <a:pt x="6757" y="30532"/>
                    </a:lnTo>
                    <a:lnTo>
                      <a:pt x="7269" y="30532"/>
                    </a:lnTo>
                    <a:lnTo>
                      <a:pt x="7782" y="30513"/>
                    </a:lnTo>
                    <a:lnTo>
                      <a:pt x="8294" y="30473"/>
                    </a:lnTo>
                    <a:lnTo>
                      <a:pt x="8845" y="30434"/>
                    </a:lnTo>
                    <a:lnTo>
                      <a:pt x="9397" y="30355"/>
                    </a:lnTo>
                    <a:lnTo>
                      <a:pt x="9948" y="30276"/>
                    </a:lnTo>
                    <a:lnTo>
                      <a:pt x="11111" y="30079"/>
                    </a:lnTo>
                    <a:lnTo>
                      <a:pt x="12017" y="29902"/>
                    </a:lnTo>
                    <a:lnTo>
                      <a:pt x="12923" y="29685"/>
                    </a:lnTo>
                    <a:lnTo>
                      <a:pt x="13868" y="29429"/>
                    </a:lnTo>
                    <a:lnTo>
                      <a:pt x="14834" y="29153"/>
                    </a:lnTo>
                    <a:lnTo>
                      <a:pt x="15818" y="28858"/>
                    </a:lnTo>
                    <a:lnTo>
                      <a:pt x="16803" y="28523"/>
                    </a:lnTo>
                    <a:lnTo>
                      <a:pt x="17828" y="28149"/>
                    </a:lnTo>
                    <a:lnTo>
                      <a:pt x="18852" y="27755"/>
                    </a:lnTo>
                    <a:lnTo>
                      <a:pt x="19876" y="27341"/>
                    </a:lnTo>
                    <a:lnTo>
                      <a:pt x="20940" y="26888"/>
                    </a:lnTo>
                    <a:lnTo>
                      <a:pt x="22004" y="26396"/>
                    </a:lnTo>
                    <a:lnTo>
                      <a:pt x="23067" y="25903"/>
                    </a:lnTo>
                    <a:lnTo>
                      <a:pt x="24131" y="25371"/>
                    </a:lnTo>
                    <a:lnTo>
                      <a:pt x="25215" y="24800"/>
                    </a:lnTo>
                    <a:lnTo>
                      <a:pt x="26298" y="24209"/>
                    </a:lnTo>
                    <a:lnTo>
                      <a:pt x="27401" y="23599"/>
                    </a:lnTo>
                    <a:lnTo>
                      <a:pt x="28366" y="23027"/>
                    </a:lnTo>
                    <a:lnTo>
                      <a:pt x="29312" y="22456"/>
                    </a:lnTo>
                    <a:lnTo>
                      <a:pt x="30238" y="21865"/>
                    </a:lnTo>
                    <a:lnTo>
                      <a:pt x="31144" y="21274"/>
                    </a:lnTo>
                    <a:lnTo>
                      <a:pt x="32030" y="20664"/>
                    </a:lnTo>
                    <a:lnTo>
                      <a:pt x="32897" y="20053"/>
                    </a:lnTo>
                    <a:lnTo>
                      <a:pt x="33744" y="19442"/>
                    </a:lnTo>
                    <a:lnTo>
                      <a:pt x="34551" y="18832"/>
                    </a:lnTo>
                    <a:lnTo>
                      <a:pt x="35339" y="18201"/>
                    </a:lnTo>
                    <a:lnTo>
                      <a:pt x="36108" y="17591"/>
                    </a:lnTo>
                    <a:lnTo>
                      <a:pt x="36856" y="16960"/>
                    </a:lnTo>
                    <a:lnTo>
                      <a:pt x="37565" y="16330"/>
                    </a:lnTo>
                    <a:lnTo>
                      <a:pt x="38255" y="15719"/>
                    </a:lnTo>
                    <a:lnTo>
                      <a:pt x="38924" y="15089"/>
                    </a:lnTo>
                    <a:lnTo>
                      <a:pt x="39555" y="14459"/>
                    </a:lnTo>
                    <a:lnTo>
                      <a:pt x="40146" y="13848"/>
                    </a:lnTo>
                    <a:lnTo>
                      <a:pt x="40717" y="13218"/>
                    </a:lnTo>
                    <a:lnTo>
                      <a:pt x="41249" y="12607"/>
                    </a:lnTo>
                    <a:lnTo>
                      <a:pt x="41761" y="11996"/>
                    </a:lnTo>
                    <a:lnTo>
                      <a:pt x="42234" y="11405"/>
                    </a:lnTo>
                    <a:lnTo>
                      <a:pt x="42687" y="10795"/>
                    </a:lnTo>
                    <a:lnTo>
                      <a:pt x="43100" y="10204"/>
                    </a:lnTo>
                    <a:lnTo>
                      <a:pt x="43475" y="9613"/>
                    </a:lnTo>
                    <a:lnTo>
                      <a:pt x="43810" y="9042"/>
                    </a:lnTo>
                    <a:lnTo>
                      <a:pt x="44125" y="8470"/>
                    </a:lnTo>
                    <a:lnTo>
                      <a:pt x="44381" y="7899"/>
                    </a:lnTo>
                    <a:lnTo>
                      <a:pt x="44617" y="7348"/>
                    </a:lnTo>
                    <a:lnTo>
                      <a:pt x="44814" y="6816"/>
                    </a:lnTo>
                    <a:lnTo>
                      <a:pt x="44952" y="6284"/>
                    </a:lnTo>
                    <a:lnTo>
                      <a:pt x="45070" y="5752"/>
                    </a:lnTo>
                    <a:lnTo>
                      <a:pt x="45129" y="5240"/>
                    </a:lnTo>
                    <a:lnTo>
                      <a:pt x="45169" y="4728"/>
                    </a:lnTo>
                    <a:lnTo>
                      <a:pt x="45149" y="4432"/>
                    </a:lnTo>
                    <a:lnTo>
                      <a:pt x="45129" y="4156"/>
                    </a:lnTo>
                    <a:lnTo>
                      <a:pt x="45090" y="3861"/>
                    </a:lnTo>
                    <a:lnTo>
                      <a:pt x="45031" y="3585"/>
                    </a:lnTo>
                    <a:lnTo>
                      <a:pt x="44952" y="3329"/>
                    </a:lnTo>
                    <a:lnTo>
                      <a:pt x="44854" y="3053"/>
                    </a:lnTo>
                    <a:lnTo>
                      <a:pt x="44735" y="2797"/>
                    </a:lnTo>
                    <a:lnTo>
                      <a:pt x="44617" y="2561"/>
                    </a:lnTo>
                    <a:lnTo>
                      <a:pt x="44401" y="2226"/>
                    </a:lnTo>
                    <a:lnTo>
                      <a:pt x="44164" y="1930"/>
                    </a:lnTo>
                    <a:lnTo>
                      <a:pt x="43888" y="1635"/>
                    </a:lnTo>
                    <a:lnTo>
                      <a:pt x="43593" y="1379"/>
                    </a:lnTo>
                    <a:lnTo>
                      <a:pt x="43357" y="1202"/>
                    </a:lnTo>
                    <a:lnTo>
                      <a:pt x="43100" y="1044"/>
                    </a:lnTo>
                    <a:lnTo>
                      <a:pt x="42844" y="886"/>
                    </a:lnTo>
                    <a:lnTo>
                      <a:pt x="42569" y="749"/>
                    </a:lnTo>
                    <a:lnTo>
                      <a:pt x="42273" y="630"/>
                    </a:lnTo>
                    <a:lnTo>
                      <a:pt x="41978" y="512"/>
                    </a:lnTo>
                    <a:lnTo>
                      <a:pt x="41663" y="414"/>
                    </a:lnTo>
                    <a:lnTo>
                      <a:pt x="41347" y="335"/>
                    </a:lnTo>
                    <a:lnTo>
                      <a:pt x="41012" y="256"/>
                    </a:lnTo>
                    <a:lnTo>
                      <a:pt x="40658" y="177"/>
                    </a:lnTo>
                    <a:lnTo>
                      <a:pt x="40303" y="118"/>
                    </a:lnTo>
                    <a:lnTo>
                      <a:pt x="39949" y="79"/>
                    </a:lnTo>
                    <a:lnTo>
                      <a:pt x="39200" y="20"/>
                    </a:lnTo>
                    <a:lnTo>
                      <a:pt x="38412"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6" name="Google Shape;2526;p41"/>
              <p:cNvSpPr/>
              <p:nvPr/>
            </p:nvSpPr>
            <p:spPr>
              <a:xfrm>
                <a:off x="2752175" y="478425"/>
                <a:ext cx="638750" cy="638750"/>
              </a:xfrm>
              <a:custGeom>
                <a:avLst/>
                <a:gdLst/>
                <a:ahLst/>
                <a:cxnLst/>
                <a:rect l="l" t="t" r="r" b="b"/>
                <a:pathLst>
                  <a:path w="25550" h="25550" extrusionOk="0">
                    <a:moveTo>
                      <a:pt x="12411" y="1"/>
                    </a:moveTo>
                    <a:lnTo>
                      <a:pt x="11800" y="20"/>
                    </a:lnTo>
                    <a:lnTo>
                      <a:pt x="11189" y="99"/>
                    </a:lnTo>
                    <a:lnTo>
                      <a:pt x="10579" y="178"/>
                    </a:lnTo>
                    <a:lnTo>
                      <a:pt x="9968" y="296"/>
                    </a:lnTo>
                    <a:lnTo>
                      <a:pt x="9377" y="454"/>
                    </a:lnTo>
                    <a:lnTo>
                      <a:pt x="8786" y="631"/>
                    </a:lnTo>
                    <a:lnTo>
                      <a:pt x="8215" y="828"/>
                    </a:lnTo>
                    <a:lnTo>
                      <a:pt x="7644" y="1064"/>
                    </a:lnTo>
                    <a:lnTo>
                      <a:pt x="7092" y="1321"/>
                    </a:lnTo>
                    <a:lnTo>
                      <a:pt x="6541" y="1616"/>
                    </a:lnTo>
                    <a:lnTo>
                      <a:pt x="6028" y="1911"/>
                    </a:lnTo>
                    <a:lnTo>
                      <a:pt x="5497" y="2266"/>
                    </a:lnTo>
                    <a:lnTo>
                      <a:pt x="5004" y="2621"/>
                    </a:lnTo>
                    <a:lnTo>
                      <a:pt x="4531" y="3015"/>
                    </a:lnTo>
                    <a:lnTo>
                      <a:pt x="4059" y="3428"/>
                    </a:lnTo>
                    <a:lnTo>
                      <a:pt x="3606" y="3862"/>
                    </a:lnTo>
                    <a:lnTo>
                      <a:pt x="3192" y="4315"/>
                    </a:lnTo>
                    <a:lnTo>
                      <a:pt x="2778" y="4807"/>
                    </a:lnTo>
                    <a:lnTo>
                      <a:pt x="2404" y="5300"/>
                    </a:lnTo>
                    <a:lnTo>
                      <a:pt x="2049" y="5831"/>
                    </a:lnTo>
                    <a:lnTo>
                      <a:pt x="1695" y="6383"/>
                    </a:lnTo>
                    <a:lnTo>
                      <a:pt x="1399" y="6954"/>
                    </a:lnTo>
                    <a:lnTo>
                      <a:pt x="1104" y="7545"/>
                    </a:lnTo>
                    <a:lnTo>
                      <a:pt x="848" y="8156"/>
                    </a:lnTo>
                    <a:lnTo>
                      <a:pt x="631" y="8766"/>
                    </a:lnTo>
                    <a:lnTo>
                      <a:pt x="454" y="9377"/>
                    </a:lnTo>
                    <a:lnTo>
                      <a:pt x="296" y="10007"/>
                    </a:lnTo>
                    <a:lnTo>
                      <a:pt x="178" y="10618"/>
                    </a:lnTo>
                    <a:lnTo>
                      <a:pt x="80" y="11248"/>
                    </a:lnTo>
                    <a:lnTo>
                      <a:pt x="20" y="11879"/>
                    </a:lnTo>
                    <a:lnTo>
                      <a:pt x="1" y="12489"/>
                    </a:lnTo>
                    <a:lnTo>
                      <a:pt x="1" y="13120"/>
                    </a:lnTo>
                    <a:lnTo>
                      <a:pt x="20" y="13730"/>
                    </a:lnTo>
                    <a:lnTo>
                      <a:pt x="99" y="14341"/>
                    </a:lnTo>
                    <a:lnTo>
                      <a:pt x="178" y="14952"/>
                    </a:lnTo>
                    <a:lnTo>
                      <a:pt x="296" y="15562"/>
                    </a:lnTo>
                    <a:lnTo>
                      <a:pt x="454" y="16153"/>
                    </a:lnTo>
                    <a:lnTo>
                      <a:pt x="631" y="16744"/>
                    </a:lnTo>
                    <a:lnTo>
                      <a:pt x="828" y="17316"/>
                    </a:lnTo>
                    <a:lnTo>
                      <a:pt x="1064" y="17887"/>
                    </a:lnTo>
                    <a:lnTo>
                      <a:pt x="1321" y="18438"/>
                    </a:lnTo>
                    <a:lnTo>
                      <a:pt x="1616" y="18990"/>
                    </a:lnTo>
                    <a:lnTo>
                      <a:pt x="1931" y="19522"/>
                    </a:lnTo>
                    <a:lnTo>
                      <a:pt x="2266" y="20034"/>
                    </a:lnTo>
                    <a:lnTo>
                      <a:pt x="2621" y="20526"/>
                    </a:lnTo>
                    <a:lnTo>
                      <a:pt x="3015" y="21019"/>
                    </a:lnTo>
                    <a:lnTo>
                      <a:pt x="3428" y="21472"/>
                    </a:lnTo>
                    <a:lnTo>
                      <a:pt x="3862" y="21925"/>
                    </a:lnTo>
                    <a:lnTo>
                      <a:pt x="4315" y="22339"/>
                    </a:lnTo>
                    <a:lnTo>
                      <a:pt x="4807" y="22752"/>
                    </a:lnTo>
                    <a:lnTo>
                      <a:pt x="5300" y="23126"/>
                    </a:lnTo>
                    <a:lnTo>
                      <a:pt x="5831" y="23501"/>
                    </a:lnTo>
                    <a:lnTo>
                      <a:pt x="6383" y="23836"/>
                    </a:lnTo>
                    <a:lnTo>
                      <a:pt x="6954" y="24131"/>
                    </a:lnTo>
                    <a:lnTo>
                      <a:pt x="7545" y="24427"/>
                    </a:lnTo>
                    <a:lnTo>
                      <a:pt x="8156" y="24683"/>
                    </a:lnTo>
                    <a:lnTo>
                      <a:pt x="8766" y="24899"/>
                    </a:lnTo>
                    <a:lnTo>
                      <a:pt x="9377" y="25077"/>
                    </a:lnTo>
                    <a:lnTo>
                      <a:pt x="10007" y="25234"/>
                    </a:lnTo>
                    <a:lnTo>
                      <a:pt x="10618" y="25352"/>
                    </a:lnTo>
                    <a:lnTo>
                      <a:pt x="11248" y="25451"/>
                    </a:lnTo>
                    <a:lnTo>
                      <a:pt x="11879" y="25510"/>
                    </a:lnTo>
                    <a:lnTo>
                      <a:pt x="12489" y="25549"/>
                    </a:lnTo>
                    <a:lnTo>
                      <a:pt x="13120" y="25530"/>
                    </a:lnTo>
                    <a:lnTo>
                      <a:pt x="13730" y="25510"/>
                    </a:lnTo>
                    <a:lnTo>
                      <a:pt x="14341" y="25451"/>
                    </a:lnTo>
                    <a:lnTo>
                      <a:pt x="14952" y="25352"/>
                    </a:lnTo>
                    <a:lnTo>
                      <a:pt x="15562" y="25234"/>
                    </a:lnTo>
                    <a:lnTo>
                      <a:pt x="16153" y="25077"/>
                    </a:lnTo>
                    <a:lnTo>
                      <a:pt x="16744" y="24899"/>
                    </a:lnTo>
                    <a:lnTo>
                      <a:pt x="17315" y="24702"/>
                    </a:lnTo>
                    <a:lnTo>
                      <a:pt x="17887" y="24466"/>
                    </a:lnTo>
                    <a:lnTo>
                      <a:pt x="18438" y="24210"/>
                    </a:lnTo>
                    <a:lnTo>
                      <a:pt x="18990" y="23934"/>
                    </a:lnTo>
                    <a:lnTo>
                      <a:pt x="19522" y="23619"/>
                    </a:lnTo>
                    <a:lnTo>
                      <a:pt x="20034" y="23284"/>
                    </a:lnTo>
                    <a:lnTo>
                      <a:pt x="20526" y="22910"/>
                    </a:lnTo>
                    <a:lnTo>
                      <a:pt x="21019" y="22536"/>
                    </a:lnTo>
                    <a:lnTo>
                      <a:pt x="21472" y="22122"/>
                    </a:lnTo>
                    <a:lnTo>
                      <a:pt x="21925" y="21669"/>
                    </a:lnTo>
                    <a:lnTo>
                      <a:pt x="22358" y="21216"/>
                    </a:lnTo>
                    <a:lnTo>
                      <a:pt x="22752" y="20743"/>
                    </a:lnTo>
                    <a:lnTo>
                      <a:pt x="23126" y="20231"/>
                    </a:lnTo>
                    <a:lnTo>
                      <a:pt x="23501" y="19699"/>
                    </a:lnTo>
                    <a:lnTo>
                      <a:pt x="23836" y="19147"/>
                    </a:lnTo>
                    <a:lnTo>
                      <a:pt x="24151" y="18576"/>
                    </a:lnTo>
                    <a:lnTo>
                      <a:pt x="24427" y="17985"/>
                    </a:lnTo>
                    <a:lnTo>
                      <a:pt x="24683" y="17375"/>
                    </a:lnTo>
                    <a:lnTo>
                      <a:pt x="24899" y="16764"/>
                    </a:lnTo>
                    <a:lnTo>
                      <a:pt x="25077" y="16153"/>
                    </a:lnTo>
                    <a:lnTo>
                      <a:pt x="25234" y="15523"/>
                    </a:lnTo>
                    <a:lnTo>
                      <a:pt x="25372" y="14912"/>
                    </a:lnTo>
                    <a:lnTo>
                      <a:pt x="25451" y="14282"/>
                    </a:lnTo>
                    <a:lnTo>
                      <a:pt x="25510" y="13671"/>
                    </a:lnTo>
                    <a:lnTo>
                      <a:pt x="25549" y="13041"/>
                    </a:lnTo>
                    <a:lnTo>
                      <a:pt x="25530" y="12411"/>
                    </a:lnTo>
                    <a:lnTo>
                      <a:pt x="25510" y="11800"/>
                    </a:lnTo>
                    <a:lnTo>
                      <a:pt x="25451" y="11189"/>
                    </a:lnTo>
                    <a:lnTo>
                      <a:pt x="25352" y="10579"/>
                    </a:lnTo>
                    <a:lnTo>
                      <a:pt x="25234" y="9968"/>
                    </a:lnTo>
                    <a:lnTo>
                      <a:pt x="25077" y="9377"/>
                    </a:lnTo>
                    <a:lnTo>
                      <a:pt x="24899" y="8786"/>
                    </a:lnTo>
                    <a:lnTo>
                      <a:pt x="24702" y="8215"/>
                    </a:lnTo>
                    <a:lnTo>
                      <a:pt x="24466" y="7644"/>
                    </a:lnTo>
                    <a:lnTo>
                      <a:pt x="24210" y="7092"/>
                    </a:lnTo>
                    <a:lnTo>
                      <a:pt x="23934" y="6541"/>
                    </a:lnTo>
                    <a:lnTo>
                      <a:pt x="23619" y="6028"/>
                    </a:lnTo>
                    <a:lnTo>
                      <a:pt x="23284" y="5497"/>
                    </a:lnTo>
                    <a:lnTo>
                      <a:pt x="22910" y="5004"/>
                    </a:lnTo>
                    <a:lnTo>
                      <a:pt x="22536" y="4531"/>
                    </a:lnTo>
                    <a:lnTo>
                      <a:pt x="22122" y="4059"/>
                    </a:lnTo>
                    <a:lnTo>
                      <a:pt x="21688" y="3606"/>
                    </a:lnTo>
                    <a:lnTo>
                      <a:pt x="21216" y="3192"/>
                    </a:lnTo>
                    <a:lnTo>
                      <a:pt x="20743" y="2778"/>
                    </a:lnTo>
                    <a:lnTo>
                      <a:pt x="20231" y="2404"/>
                    </a:lnTo>
                    <a:lnTo>
                      <a:pt x="19699" y="2030"/>
                    </a:lnTo>
                    <a:lnTo>
                      <a:pt x="19147" y="1695"/>
                    </a:lnTo>
                    <a:lnTo>
                      <a:pt x="18576" y="1399"/>
                    </a:lnTo>
                    <a:lnTo>
                      <a:pt x="17985" y="1104"/>
                    </a:lnTo>
                    <a:lnTo>
                      <a:pt x="17375" y="848"/>
                    </a:lnTo>
                    <a:lnTo>
                      <a:pt x="16764" y="631"/>
                    </a:lnTo>
                    <a:lnTo>
                      <a:pt x="16153" y="454"/>
                    </a:lnTo>
                    <a:lnTo>
                      <a:pt x="15523" y="296"/>
                    </a:lnTo>
                    <a:lnTo>
                      <a:pt x="14912" y="178"/>
                    </a:lnTo>
                    <a:lnTo>
                      <a:pt x="14282" y="80"/>
                    </a:lnTo>
                    <a:lnTo>
                      <a:pt x="13671" y="20"/>
                    </a:lnTo>
                    <a:lnTo>
                      <a:pt x="13041" y="1"/>
                    </a:lnTo>
                    <a:close/>
                  </a:path>
                </a:pathLst>
              </a:custGeom>
              <a:solidFill>
                <a:srgbClr val="D9F1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7" name="Google Shape;2527;p41"/>
              <p:cNvSpPr/>
              <p:nvPr/>
            </p:nvSpPr>
            <p:spPr>
              <a:xfrm>
                <a:off x="2709350" y="435575"/>
                <a:ext cx="723925" cy="723950"/>
              </a:xfrm>
              <a:custGeom>
                <a:avLst/>
                <a:gdLst/>
                <a:ahLst/>
                <a:cxnLst/>
                <a:rect l="l" t="t" r="r" b="b"/>
                <a:pathLst>
                  <a:path w="28957" h="28958" extrusionOk="0">
                    <a:moveTo>
                      <a:pt x="14754" y="1715"/>
                    </a:moveTo>
                    <a:lnTo>
                      <a:pt x="15384" y="1734"/>
                    </a:lnTo>
                    <a:lnTo>
                      <a:pt x="15995" y="1794"/>
                    </a:lnTo>
                    <a:lnTo>
                      <a:pt x="16625" y="1892"/>
                    </a:lnTo>
                    <a:lnTo>
                      <a:pt x="17236" y="2010"/>
                    </a:lnTo>
                    <a:lnTo>
                      <a:pt x="17866" y="2168"/>
                    </a:lnTo>
                    <a:lnTo>
                      <a:pt x="18477" y="2345"/>
                    </a:lnTo>
                    <a:lnTo>
                      <a:pt x="19088" y="2562"/>
                    </a:lnTo>
                    <a:lnTo>
                      <a:pt x="19698" y="2818"/>
                    </a:lnTo>
                    <a:lnTo>
                      <a:pt x="20289" y="3113"/>
                    </a:lnTo>
                    <a:lnTo>
                      <a:pt x="20860" y="3409"/>
                    </a:lnTo>
                    <a:lnTo>
                      <a:pt x="21412" y="3744"/>
                    </a:lnTo>
                    <a:lnTo>
                      <a:pt x="21944" y="4118"/>
                    </a:lnTo>
                    <a:lnTo>
                      <a:pt x="22456" y="4492"/>
                    </a:lnTo>
                    <a:lnTo>
                      <a:pt x="22929" y="4906"/>
                    </a:lnTo>
                    <a:lnTo>
                      <a:pt x="23401" y="5320"/>
                    </a:lnTo>
                    <a:lnTo>
                      <a:pt x="23835" y="5773"/>
                    </a:lnTo>
                    <a:lnTo>
                      <a:pt x="24249" y="6245"/>
                    </a:lnTo>
                    <a:lnTo>
                      <a:pt x="24623" y="6718"/>
                    </a:lnTo>
                    <a:lnTo>
                      <a:pt x="24997" y="7211"/>
                    </a:lnTo>
                    <a:lnTo>
                      <a:pt x="25332" y="7742"/>
                    </a:lnTo>
                    <a:lnTo>
                      <a:pt x="25647" y="8255"/>
                    </a:lnTo>
                    <a:lnTo>
                      <a:pt x="25923" y="8806"/>
                    </a:lnTo>
                    <a:lnTo>
                      <a:pt x="26179" y="9358"/>
                    </a:lnTo>
                    <a:lnTo>
                      <a:pt x="26415" y="9929"/>
                    </a:lnTo>
                    <a:lnTo>
                      <a:pt x="26612" y="10500"/>
                    </a:lnTo>
                    <a:lnTo>
                      <a:pt x="26790" y="11091"/>
                    </a:lnTo>
                    <a:lnTo>
                      <a:pt x="26947" y="11682"/>
                    </a:lnTo>
                    <a:lnTo>
                      <a:pt x="27065" y="12293"/>
                    </a:lnTo>
                    <a:lnTo>
                      <a:pt x="27164" y="12903"/>
                    </a:lnTo>
                    <a:lnTo>
                      <a:pt x="27223" y="13514"/>
                    </a:lnTo>
                    <a:lnTo>
                      <a:pt x="27243" y="14125"/>
                    </a:lnTo>
                    <a:lnTo>
                      <a:pt x="27262" y="14755"/>
                    </a:lnTo>
                    <a:lnTo>
                      <a:pt x="27223" y="15385"/>
                    </a:lnTo>
                    <a:lnTo>
                      <a:pt x="27164" y="15996"/>
                    </a:lnTo>
                    <a:lnTo>
                      <a:pt x="27085" y="16626"/>
                    </a:lnTo>
                    <a:lnTo>
                      <a:pt x="26947" y="17237"/>
                    </a:lnTo>
                    <a:lnTo>
                      <a:pt x="26790" y="17867"/>
                    </a:lnTo>
                    <a:lnTo>
                      <a:pt x="26612" y="18478"/>
                    </a:lnTo>
                    <a:lnTo>
                      <a:pt x="26396" y="19089"/>
                    </a:lnTo>
                    <a:lnTo>
                      <a:pt x="26140" y="19699"/>
                    </a:lnTo>
                    <a:lnTo>
                      <a:pt x="25864" y="20290"/>
                    </a:lnTo>
                    <a:lnTo>
                      <a:pt x="25549" y="20861"/>
                    </a:lnTo>
                    <a:lnTo>
                      <a:pt x="25214" y="21413"/>
                    </a:lnTo>
                    <a:lnTo>
                      <a:pt x="24839" y="21945"/>
                    </a:lnTo>
                    <a:lnTo>
                      <a:pt x="24465" y="22457"/>
                    </a:lnTo>
                    <a:lnTo>
                      <a:pt x="24071" y="22930"/>
                    </a:lnTo>
                    <a:lnTo>
                      <a:pt x="23638" y="23383"/>
                    </a:lnTo>
                    <a:lnTo>
                      <a:pt x="23185" y="23836"/>
                    </a:lnTo>
                    <a:lnTo>
                      <a:pt x="22732" y="24250"/>
                    </a:lnTo>
                    <a:lnTo>
                      <a:pt x="22239" y="24624"/>
                    </a:lnTo>
                    <a:lnTo>
                      <a:pt x="21747" y="24998"/>
                    </a:lnTo>
                    <a:lnTo>
                      <a:pt x="21235" y="25333"/>
                    </a:lnTo>
                    <a:lnTo>
                      <a:pt x="20703" y="25648"/>
                    </a:lnTo>
                    <a:lnTo>
                      <a:pt x="20151" y="25924"/>
                    </a:lnTo>
                    <a:lnTo>
                      <a:pt x="19600" y="26180"/>
                    </a:lnTo>
                    <a:lnTo>
                      <a:pt x="19028" y="26416"/>
                    </a:lnTo>
                    <a:lnTo>
                      <a:pt x="18457" y="26613"/>
                    </a:lnTo>
                    <a:lnTo>
                      <a:pt x="17866" y="26791"/>
                    </a:lnTo>
                    <a:lnTo>
                      <a:pt x="17275" y="26948"/>
                    </a:lnTo>
                    <a:lnTo>
                      <a:pt x="16665" y="27066"/>
                    </a:lnTo>
                    <a:lnTo>
                      <a:pt x="16054" y="27165"/>
                    </a:lnTo>
                    <a:lnTo>
                      <a:pt x="15443" y="27224"/>
                    </a:lnTo>
                    <a:lnTo>
                      <a:pt x="14833" y="27244"/>
                    </a:lnTo>
                    <a:lnTo>
                      <a:pt x="14202" y="27263"/>
                    </a:lnTo>
                    <a:lnTo>
                      <a:pt x="13592" y="27224"/>
                    </a:lnTo>
                    <a:lnTo>
                      <a:pt x="12961" y="27165"/>
                    </a:lnTo>
                    <a:lnTo>
                      <a:pt x="12331" y="27066"/>
                    </a:lnTo>
                    <a:lnTo>
                      <a:pt x="11720" y="26948"/>
                    </a:lnTo>
                    <a:lnTo>
                      <a:pt x="11090" y="26791"/>
                    </a:lnTo>
                    <a:lnTo>
                      <a:pt x="10479" y="26613"/>
                    </a:lnTo>
                    <a:lnTo>
                      <a:pt x="9869" y="26397"/>
                    </a:lnTo>
                    <a:lnTo>
                      <a:pt x="9258" y="26141"/>
                    </a:lnTo>
                    <a:lnTo>
                      <a:pt x="8667" y="25845"/>
                    </a:lnTo>
                    <a:lnTo>
                      <a:pt x="8096" y="25550"/>
                    </a:lnTo>
                    <a:lnTo>
                      <a:pt x="7544" y="25215"/>
                    </a:lnTo>
                    <a:lnTo>
                      <a:pt x="7013" y="24840"/>
                    </a:lnTo>
                    <a:lnTo>
                      <a:pt x="6520" y="24466"/>
                    </a:lnTo>
                    <a:lnTo>
                      <a:pt x="6028" y="24053"/>
                    </a:lnTo>
                    <a:lnTo>
                      <a:pt x="5575" y="23639"/>
                    </a:lnTo>
                    <a:lnTo>
                      <a:pt x="5141" y="23186"/>
                    </a:lnTo>
                    <a:lnTo>
                      <a:pt x="4728" y="22733"/>
                    </a:lnTo>
                    <a:lnTo>
                      <a:pt x="4334" y="22240"/>
                    </a:lnTo>
                    <a:lnTo>
                      <a:pt x="3979" y="21748"/>
                    </a:lnTo>
                    <a:lnTo>
                      <a:pt x="3644" y="21236"/>
                    </a:lnTo>
                    <a:lnTo>
                      <a:pt x="3329" y="20704"/>
                    </a:lnTo>
                    <a:lnTo>
                      <a:pt x="3034" y="20152"/>
                    </a:lnTo>
                    <a:lnTo>
                      <a:pt x="2777" y="19601"/>
                    </a:lnTo>
                    <a:lnTo>
                      <a:pt x="2541" y="19030"/>
                    </a:lnTo>
                    <a:lnTo>
                      <a:pt x="2344" y="18458"/>
                    </a:lnTo>
                    <a:lnTo>
                      <a:pt x="2167" y="17867"/>
                    </a:lnTo>
                    <a:lnTo>
                      <a:pt x="2009" y="17276"/>
                    </a:lnTo>
                    <a:lnTo>
                      <a:pt x="1891" y="16666"/>
                    </a:lnTo>
                    <a:lnTo>
                      <a:pt x="1812" y="16055"/>
                    </a:lnTo>
                    <a:lnTo>
                      <a:pt x="1733" y="15444"/>
                    </a:lnTo>
                    <a:lnTo>
                      <a:pt x="1714" y="14834"/>
                    </a:lnTo>
                    <a:lnTo>
                      <a:pt x="1714" y="14203"/>
                    </a:lnTo>
                    <a:lnTo>
                      <a:pt x="1733" y="13593"/>
                    </a:lnTo>
                    <a:lnTo>
                      <a:pt x="1793" y="12962"/>
                    </a:lnTo>
                    <a:lnTo>
                      <a:pt x="1891" y="12332"/>
                    </a:lnTo>
                    <a:lnTo>
                      <a:pt x="2009" y="11721"/>
                    </a:lnTo>
                    <a:lnTo>
                      <a:pt x="2167" y="11091"/>
                    </a:lnTo>
                    <a:lnTo>
                      <a:pt x="2344" y="10480"/>
                    </a:lnTo>
                    <a:lnTo>
                      <a:pt x="2561" y="9870"/>
                    </a:lnTo>
                    <a:lnTo>
                      <a:pt x="2817" y="9259"/>
                    </a:lnTo>
                    <a:lnTo>
                      <a:pt x="3112" y="8668"/>
                    </a:lnTo>
                    <a:lnTo>
                      <a:pt x="3408" y="8097"/>
                    </a:lnTo>
                    <a:lnTo>
                      <a:pt x="3762" y="7545"/>
                    </a:lnTo>
                    <a:lnTo>
                      <a:pt x="4117" y="7014"/>
                    </a:lnTo>
                    <a:lnTo>
                      <a:pt x="4491" y="6521"/>
                    </a:lnTo>
                    <a:lnTo>
                      <a:pt x="4905" y="6029"/>
                    </a:lnTo>
                    <a:lnTo>
                      <a:pt x="5319" y="5576"/>
                    </a:lnTo>
                    <a:lnTo>
                      <a:pt x="5772" y="5142"/>
                    </a:lnTo>
                    <a:lnTo>
                      <a:pt x="6244" y="4729"/>
                    </a:lnTo>
                    <a:lnTo>
                      <a:pt x="6717" y="4335"/>
                    </a:lnTo>
                    <a:lnTo>
                      <a:pt x="7210" y="3980"/>
                    </a:lnTo>
                    <a:lnTo>
                      <a:pt x="7741" y="3625"/>
                    </a:lnTo>
                    <a:lnTo>
                      <a:pt x="8254" y="3330"/>
                    </a:lnTo>
                    <a:lnTo>
                      <a:pt x="8805" y="3035"/>
                    </a:lnTo>
                    <a:lnTo>
                      <a:pt x="9357" y="2778"/>
                    </a:lnTo>
                    <a:lnTo>
                      <a:pt x="9928" y="2542"/>
                    </a:lnTo>
                    <a:lnTo>
                      <a:pt x="10499" y="2345"/>
                    </a:lnTo>
                    <a:lnTo>
                      <a:pt x="11090" y="2168"/>
                    </a:lnTo>
                    <a:lnTo>
                      <a:pt x="11681" y="2010"/>
                    </a:lnTo>
                    <a:lnTo>
                      <a:pt x="12292" y="1892"/>
                    </a:lnTo>
                    <a:lnTo>
                      <a:pt x="12902" y="1813"/>
                    </a:lnTo>
                    <a:lnTo>
                      <a:pt x="13513" y="1734"/>
                    </a:lnTo>
                    <a:lnTo>
                      <a:pt x="14124" y="1715"/>
                    </a:lnTo>
                    <a:close/>
                    <a:moveTo>
                      <a:pt x="14084" y="1"/>
                    </a:moveTo>
                    <a:lnTo>
                      <a:pt x="13375" y="40"/>
                    </a:lnTo>
                    <a:lnTo>
                      <a:pt x="12686" y="99"/>
                    </a:lnTo>
                    <a:lnTo>
                      <a:pt x="11996" y="218"/>
                    </a:lnTo>
                    <a:lnTo>
                      <a:pt x="11307" y="356"/>
                    </a:lnTo>
                    <a:lnTo>
                      <a:pt x="10637" y="513"/>
                    </a:lnTo>
                    <a:lnTo>
                      <a:pt x="9967" y="710"/>
                    </a:lnTo>
                    <a:lnTo>
                      <a:pt x="9317" y="947"/>
                    </a:lnTo>
                    <a:lnTo>
                      <a:pt x="8667" y="1222"/>
                    </a:lnTo>
                    <a:lnTo>
                      <a:pt x="8037" y="1498"/>
                    </a:lnTo>
                    <a:lnTo>
                      <a:pt x="7426" y="1833"/>
                    </a:lnTo>
                    <a:lnTo>
                      <a:pt x="6835" y="2188"/>
                    </a:lnTo>
                    <a:lnTo>
                      <a:pt x="6244" y="2562"/>
                    </a:lnTo>
                    <a:lnTo>
                      <a:pt x="5673" y="2975"/>
                    </a:lnTo>
                    <a:lnTo>
                      <a:pt x="5141" y="3409"/>
                    </a:lnTo>
                    <a:lnTo>
                      <a:pt x="4609" y="3882"/>
                    </a:lnTo>
                    <a:lnTo>
                      <a:pt x="4097" y="4374"/>
                    </a:lnTo>
                    <a:lnTo>
                      <a:pt x="3624" y="4906"/>
                    </a:lnTo>
                    <a:lnTo>
                      <a:pt x="3152" y="5438"/>
                    </a:lnTo>
                    <a:lnTo>
                      <a:pt x="2718" y="6009"/>
                    </a:lnTo>
                    <a:lnTo>
                      <a:pt x="2324" y="6620"/>
                    </a:lnTo>
                    <a:lnTo>
                      <a:pt x="1930" y="7250"/>
                    </a:lnTo>
                    <a:lnTo>
                      <a:pt x="1576" y="7880"/>
                    </a:lnTo>
                    <a:lnTo>
                      <a:pt x="1261" y="8570"/>
                    </a:lnTo>
                    <a:lnTo>
                      <a:pt x="985" y="9259"/>
                    </a:lnTo>
                    <a:lnTo>
                      <a:pt x="729" y="9949"/>
                    </a:lnTo>
                    <a:lnTo>
                      <a:pt x="512" y="10638"/>
                    </a:lnTo>
                    <a:lnTo>
                      <a:pt x="335" y="11347"/>
                    </a:lnTo>
                    <a:lnTo>
                      <a:pt x="197" y="12056"/>
                    </a:lnTo>
                    <a:lnTo>
                      <a:pt x="98" y="12765"/>
                    </a:lnTo>
                    <a:lnTo>
                      <a:pt x="39" y="13475"/>
                    </a:lnTo>
                    <a:lnTo>
                      <a:pt x="0" y="14164"/>
                    </a:lnTo>
                    <a:lnTo>
                      <a:pt x="0" y="14873"/>
                    </a:lnTo>
                    <a:lnTo>
                      <a:pt x="39" y="15582"/>
                    </a:lnTo>
                    <a:lnTo>
                      <a:pt x="98" y="16272"/>
                    </a:lnTo>
                    <a:lnTo>
                      <a:pt x="217" y="16961"/>
                    </a:lnTo>
                    <a:lnTo>
                      <a:pt x="355" y="17651"/>
                    </a:lnTo>
                    <a:lnTo>
                      <a:pt x="512" y="18320"/>
                    </a:lnTo>
                    <a:lnTo>
                      <a:pt x="709" y="18990"/>
                    </a:lnTo>
                    <a:lnTo>
                      <a:pt x="946" y="19640"/>
                    </a:lnTo>
                    <a:lnTo>
                      <a:pt x="1221" y="20290"/>
                    </a:lnTo>
                    <a:lnTo>
                      <a:pt x="1497" y="20921"/>
                    </a:lnTo>
                    <a:lnTo>
                      <a:pt x="1832" y="21531"/>
                    </a:lnTo>
                    <a:lnTo>
                      <a:pt x="2187" y="22142"/>
                    </a:lnTo>
                    <a:lnTo>
                      <a:pt x="2561" y="22713"/>
                    </a:lnTo>
                    <a:lnTo>
                      <a:pt x="2974" y="23284"/>
                    </a:lnTo>
                    <a:lnTo>
                      <a:pt x="3408" y="23836"/>
                    </a:lnTo>
                    <a:lnTo>
                      <a:pt x="3881" y="24348"/>
                    </a:lnTo>
                    <a:lnTo>
                      <a:pt x="4373" y="24860"/>
                    </a:lnTo>
                    <a:lnTo>
                      <a:pt x="4905" y="25353"/>
                    </a:lnTo>
                    <a:lnTo>
                      <a:pt x="5437" y="25806"/>
                    </a:lnTo>
                    <a:lnTo>
                      <a:pt x="6028" y="26239"/>
                    </a:lnTo>
                    <a:lnTo>
                      <a:pt x="6619" y="26653"/>
                    </a:lnTo>
                    <a:lnTo>
                      <a:pt x="7249" y="27027"/>
                    </a:lnTo>
                    <a:lnTo>
                      <a:pt x="7899" y="27382"/>
                    </a:lnTo>
                    <a:lnTo>
                      <a:pt x="8569" y="27697"/>
                    </a:lnTo>
                    <a:lnTo>
                      <a:pt x="9258" y="27992"/>
                    </a:lnTo>
                    <a:lnTo>
                      <a:pt x="9948" y="28229"/>
                    </a:lnTo>
                    <a:lnTo>
                      <a:pt x="10637" y="28445"/>
                    </a:lnTo>
                    <a:lnTo>
                      <a:pt x="11346" y="28623"/>
                    </a:lnTo>
                    <a:lnTo>
                      <a:pt x="12055" y="28760"/>
                    </a:lnTo>
                    <a:lnTo>
                      <a:pt x="12764" y="28859"/>
                    </a:lnTo>
                    <a:lnTo>
                      <a:pt x="13474" y="28938"/>
                    </a:lnTo>
                    <a:lnTo>
                      <a:pt x="14163" y="28957"/>
                    </a:lnTo>
                    <a:lnTo>
                      <a:pt x="14872" y="28957"/>
                    </a:lnTo>
                    <a:lnTo>
                      <a:pt x="15581" y="28918"/>
                    </a:lnTo>
                    <a:lnTo>
                      <a:pt x="16271" y="28859"/>
                    </a:lnTo>
                    <a:lnTo>
                      <a:pt x="16960" y="28760"/>
                    </a:lnTo>
                    <a:lnTo>
                      <a:pt x="17650" y="28623"/>
                    </a:lnTo>
                    <a:lnTo>
                      <a:pt x="18319" y="28445"/>
                    </a:lnTo>
                    <a:lnTo>
                      <a:pt x="18989" y="28248"/>
                    </a:lnTo>
                    <a:lnTo>
                      <a:pt x="19639" y="28012"/>
                    </a:lnTo>
                    <a:lnTo>
                      <a:pt x="20289" y="27756"/>
                    </a:lnTo>
                    <a:lnTo>
                      <a:pt x="20920" y="27460"/>
                    </a:lnTo>
                    <a:lnTo>
                      <a:pt x="21530" y="27125"/>
                    </a:lnTo>
                    <a:lnTo>
                      <a:pt x="22141" y="26771"/>
                    </a:lnTo>
                    <a:lnTo>
                      <a:pt x="22712" y="26397"/>
                    </a:lnTo>
                    <a:lnTo>
                      <a:pt x="23283" y="25983"/>
                    </a:lnTo>
                    <a:lnTo>
                      <a:pt x="23835" y="25550"/>
                    </a:lnTo>
                    <a:lnTo>
                      <a:pt x="24347" y="25077"/>
                    </a:lnTo>
                    <a:lnTo>
                      <a:pt x="24859" y="24584"/>
                    </a:lnTo>
                    <a:lnTo>
                      <a:pt x="25352" y="24072"/>
                    </a:lnTo>
                    <a:lnTo>
                      <a:pt x="25805" y="23521"/>
                    </a:lnTo>
                    <a:lnTo>
                      <a:pt x="26238" y="22949"/>
                    </a:lnTo>
                    <a:lnTo>
                      <a:pt x="26652" y="22339"/>
                    </a:lnTo>
                    <a:lnTo>
                      <a:pt x="27026" y="21728"/>
                    </a:lnTo>
                    <a:lnTo>
                      <a:pt x="27381" y="21078"/>
                    </a:lnTo>
                    <a:lnTo>
                      <a:pt x="27696" y="20408"/>
                    </a:lnTo>
                    <a:lnTo>
                      <a:pt x="27991" y="19719"/>
                    </a:lnTo>
                    <a:lnTo>
                      <a:pt x="28228" y="19010"/>
                    </a:lnTo>
                    <a:lnTo>
                      <a:pt x="28444" y="18320"/>
                    </a:lnTo>
                    <a:lnTo>
                      <a:pt x="28622" y="17611"/>
                    </a:lnTo>
                    <a:lnTo>
                      <a:pt x="28759" y="16902"/>
                    </a:lnTo>
                    <a:lnTo>
                      <a:pt x="28858" y="16213"/>
                    </a:lnTo>
                    <a:lnTo>
                      <a:pt x="28937" y="15504"/>
                    </a:lnTo>
                    <a:lnTo>
                      <a:pt x="28956" y="14794"/>
                    </a:lnTo>
                    <a:lnTo>
                      <a:pt x="28956" y="14085"/>
                    </a:lnTo>
                    <a:lnTo>
                      <a:pt x="28917" y="13376"/>
                    </a:lnTo>
                    <a:lnTo>
                      <a:pt x="28858" y="12687"/>
                    </a:lnTo>
                    <a:lnTo>
                      <a:pt x="28759" y="11997"/>
                    </a:lnTo>
                    <a:lnTo>
                      <a:pt x="28622" y="11308"/>
                    </a:lnTo>
                    <a:lnTo>
                      <a:pt x="28444" y="10638"/>
                    </a:lnTo>
                    <a:lnTo>
                      <a:pt x="28247" y="9968"/>
                    </a:lnTo>
                    <a:lnTo>
                      <a:pt x="28011" y="9318"/>
                    </a:lnTo>
                    <a:lnTo>
                      <a:pt x="27755" y="8668"/>
                    </a:lnTo>
                    <a:lnTo>
                      <a:pt x="27459" y="8038"/>
                    </a:lnTo>
                    <a:lnTo>
                      <a:pt x="27124" y="7427"/>
                    </a:lnTo>
                    <a:lnTo>
                      <a:pt x="26770" y="6836"/>
                    </a:lnTo>
                    <a:lnTo>
                      <a:pt x="26396" y="6245"/>
                    </a:lnTo>
                    <a:lnTo>
                      <a:pt x="25982" y="5674"/>
                    </a:lnTo>
                    <a:lnTo>
                      <a:pt x="25549" y="5142"/>
                    </a:lnTo>
                    <a:lnTo>
                      <a:pt x="25076" y="4610"/>
                    </a:lnTo>
                    <a:lnTo>
                      <a:pt x="24583" y="4098"/>
                    </a:lnTo>
                    <a:lnTo>
                      <a:pt x="24071" y="3625"/>
                    </a:lnTo>
                    <a:lnTo>
                      <a:pt x="23520" y="3153"/>
                    </a:lnTo>
                    <a:lnTo>
                      <a:pt x="22948" y="2719"/>
                    </a:lnTo>
                    <a:lnTo>
                      <a:pt x="22338" y="2325"/>
                    </a:lnTo>
                    <a:lnTo>
                      <a:pt x="21727" y="1931"/>
                    </a:lnTo>
                    <a:lnTo>
                      <a:pt x="21077" y="1577"/>
                    </a:lnTo>
                    <a:lnTo>
                      <a:pt x="20407" y="1262"/>
                    </a:lnTo>
                    <a:lnTo>
                      <a:pt x="19718" y="966"/>
                    </a:lnTo>
                    <a:lnTo>
                      <a:pt x="19009" y="730"/>
                    </a:lnTo>
                    <a:lnTo>
                      <a:pt x="18319" y="513"/>
                    </a:lnTo>
                    <a:lnTo>
                      <a:pt x="17610" y="336"/>
                    </a:lnTo>
                    <a:lnTo>
                      <a:pt x="16901" y="198"/>
                    </a:lnTo>
                    <a:lnTo>
                      <a:pt x="16212" y="99"/>
                    </a:lnTo>
                    <a:lnTo>
                      <a:pt x="15502" y="21"/>
                    </a:lnTo>
                    <a:lnTo>
                      <a:pt x="14793" y="1"/>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8" name="Google Shape;2528;p41"/>
              <p:cNvSpPr/>
              <p:nvPr/>
            </p:nvSpPr>
            <p:spPr>
              <a:xfrm>
                <a:off x="2506450" y="484825"/>
                <a:ext cx="1115425" cy="701775"/>
              </a:xfrm>
              <a:custGeom>
                <a:avLst/>
                <a:gdLst/>
                <a:ahLst/>
                <a:cxnLst/>
                <a:rect l="l" t="t" r="r" b="b"/>
                <a:pathLst>
                  <a:path w="44617" h="28071" extrusionOk="0">
                    <a:moveTo>
                      <a:pt x="44065" y="1"/>
                    </a:moveTo>
                    <a:lnTo>
                      <a:pt x="43021" y="592"/>
                    </a:lnTo>
                    <a:lnTo>
                      <a:pt x="43100" y="769"/>
                    </a:lnTo>
                    <a:lnTo>
                      <a:pt x="43179" y="946"/>
                    </a:lnTo>
                    <a:lnTo>
                      <a:pt x="43258" y="1124"/>
                    </a:lnTo>
                    <a:lnTo>
                      <a:pt x="43297" y="1321"/>
                    </a:lnTo>
                    <a:lnTo>
                      <a:pt x="43356" y="1518"/>
                    </a:lnTo>
                    <a:lnTo>
                      <a:pt x="43376" y="1734"/>
                    </a:lnTo>
                    <a:lnTo>
                      <a:pt x="43396" y="1951"/>
                    </a:lnTo>
                    <a:lnTo>
                      <a:pt x="43396" y="2168"/>
                    </a:lnTo>
                    <a:lnTo>
                      <a:pt x="43396" y="2562"/>
                    </a:lnTo>
                    <a:lnTo>
                      <a:pt x="43336" y="2975"/>
                    </a:lnTo>
                    <a:lnTo>
                      <a:pt x="43238" y="3428"/>
                    </a:lnTo>
                    <a:lnTo>
                      <a:pt x="43100" y="3881"/>
                    </a:lnTo>
                    <a:lnTo>
                      <a:pt x="42962" y="4295"/>
                    </a:lnTo>
                    <a:lnTo>
                      <a:pt x="42785" y="4728"/>
                    </a:lnTo>
                    <a:lnTo>
                      <a:pt x="42588" y="5181"/>
                    </a:lnTo>
                    <a:lnTo>
                      <a:pt x="42351" y="5635"/>
                    </a:lnTo>
                    <a:lnTo>
                      <a:pt x="42095" y="6088"/>
                    </a:lnTo>
                    <a:lnTo>
                      <a:pt x="41800" y="6560"/>
                    </a:lnTo>
                    <a:lnTo>
                      <a:pt x="41485" y="7053"/>
                    </a:lnTo>
                    <a:lnTo>
                      <a:pt x="41150" y="7545"/>
                    </a:lnTo>
                    <a:lnTo>
                      <a:pt x="40598" y="8294"/>
                    </a:lnTo>
                    <a:lnTo>
                      <a:pt x="39968" y="9042"/>
                    </a:lnTo>
                    <a:lnTo>
                      <a:pt x="39298" y="9830"/>
                    </a:lnTo>
                    <a:lnTo>
                      <a:pt x="38569" y="10598"/>
                    </a:lnTo>
                    <a:lnTo>
                      <a:pt x="37801" y="11406"/>
                    </a:lnTo>
                    <a:lnTo>
                      <a:pt x="36974" y="12194"/>
                    </a:lnTo>
                    <a:lnTo>
                      <a:pt x="36087" y="13002"/>
                    </a:lnTo>
                    <a:lnTo>
                      <a:pt x="35162" y="13790"/>
                    </a:lnTo>
                    <a:lnTo>
                      <a:pt x="34196" y="14597"/>
                    </a:lnTo>
                    <a:lnTo>
                      <a:pt x="33172" y="15385"/>
                    </a:lnTo>
                    <a:lnTo>
                      <a:pt x="32108" y="16173"/>
                    </a:lnTo>
                    <a:lnTo>
                      <a:pt x="31005" y="16961"/>
                    </a:lnTo>
                    <a:lnTo>
                      <a:pt x="29883" y="17749"/>
                    </a:lnTo>
                    <a:lnTo>
                      <a:pt x="28701" y="18497"/>
                    </a:lnTo>
                    <a:lnTo>
                      <a:pt x="27479" y="19266"/>
                    </a:lnTo>
                    <a:lnTo>
                      <a:pt x="26238" y="19995"/>
                    </a:lnTo>
                    <a:lnTo>
                      <a:pt x="24879" y="20763"/>
                    </a:lnTo>
                    <a:lnTo>
                      <a:pt x="23500" y="21492"/>
                    </a:lnTo>
                    <a:lnTo>
                      <a:pt x="22141" y="22181"/>
                    </a:lnTo>
                    <a:lnTo>
                      <a:pt x="20762" y="22831"/>
                    </a:lnTo>
                    <a:lnTo>
                      <a:pt x="19403" y="23442"/>
                    </a:lnTo>
                    <a:lnTo>
                      <a:pt x="18044" y="24013"/>
                    </a:lnTo>
                    <a:lnTo>
                      <a:pt x="16704" y="24545"/>
                    </a:lnTo>
                    <a:lnTo>
                      <a:pt x="15404" y="25018"/>
                    </a:lnTo>
                    <a:lnTo>
                      <a:pt x="14104" y="25431"/>
                    </a:lnTo>
                    <a:lnTo>
                      <a:pt x="12844" y="25806"/>
                    </a:lnTo>
                    <a:lnTo>
                      <a:pt x="11622" y="26121"/>
                    </a:lnTo>
                    <a:lnTo>
                      <a:pt x="10440" y="26396"/>
                    </a:lnTo>
                    <a:lnTo>
                      <a:pt x="9869" y="26495"/>
                    </a:lnTo>
                    <a:lnTo>
                      <a:pt x="9298" y="26593"/>
                    </a:lnTo>
                    <a:lnTo>
                      <a:pt x="8746" y="26692"/>
                    </a:lnTo>
                    <a:lnTo>
                      <a:pt x="8195" y="26751"/>
                    </a:lnTo>
                    <a:lnTo>
                      <a:pt x="7683" y="26810"/>
                    </a:lnTo>
                    <a:lnTo>
                      <a:pt x="7170" y="26850"/>
                    </a:lnTo>
                    <a:lnTo>
                      <a:pt x="6678" y="26869"/>
                    </a:lnTo>
                    <a:lnTo>
                      <a:pt x="5713" y="26869"/>
                    </a:lnTo>
                    <a:lnTo>
                      <a:pt x="5260" y="26850"/>
                    </a:lnTo>
                    <a:lnTo>
                      <a:pt x="4807" y="26790"/>
                    </a:lnTo>
                    <a:lnTo>
                      <a:pt x="4393" y="26751"/>
                    </a:lnTo>
                    <a:lnTo>
                      <a:pt x="3999" y="26672"/>
                    </a:lnTo>
                    <a:lnTo>
                      <a:pt x="3605" y="26574"/>
                    </a:lnTo>
                    <a:lnTo>
                      <a:pt x="3251" y="26475"/>
                    </a:lnTo>
                    <a:lnTo>
                      <a:pt x="2916" y="26357"/>
                    </a:lnTo>
                    <a:lnTo>
                      <a:pt x="2601" y="26219"/>
                    </a:lnTo>
                    <a:lnTo>
                      <a:pt x="2325" y="26062"/>
                    </a:lnTo>
                    <a:lnTo>
                      <a:pt x="2049" y="25884"/>
                    </a:lnTo>
                    <a:lnTo>
                      <a:pt x="1813" y="25707"/>
                    </a:lnTo>
                    <a:lnTo>
                      <a:pt x="1576" y="25510"/>
                    </a:lnTo>
                    <a:lnTo>
                      <a:pt x="1379" y="25293"/>
                    </a:lnTo>
                    <a:lnTo>
                      <a:pt x="1202" y="25077"/>
                    </a:lnTo>
                    <a:lnTo>
                      <a:pt x="1044" y="24821"/>
                    </a:lnTo>
                    <a:lnTo>
                      <a:pt x="0" y="25431"/>
                    </a:lnTo>
                    <a:lnTo>
                      <a:pt x="217" y="25766"/>
                    </a:lnTo>
                    <a:lnTo>
                      <a:pt x="473" y="26081"/>
                    </a:lnTo>
                    <a:lnTo>
                      <a:pt x="749" y="26377"/>
                    </a:lnTo>
                    <a:lnTo>
                      <a:pt x="1044" y="26653"/>
                    </a:lnTo>
                    <a:lnTo>
                      <a:pt x="1281" y="26830"/>
                    </a:lnTo>
                    <a:lnTo>
                      <a:pt x="1537" y="27007"/>
                    </a:lnTo>
                    <a:lnTo>
                      <a:pt x="1813" y="27165"/>
                    </a:lnTo>
                    <a:lnTo>
                      <a:pt x="2088" y="27303"/>
                    </a:lnTo>
                    <a:lnTo>
                      <a:pt x="2384" y="27421"/>
                    </a:lnTo>
                    <a:lnTo>
                      <a:pt x="2679" y="27539"/>
                    </a:lnTo>
                    <a:lnTo>
                      <a:pt x="2994" y="27657"/>
                    </a:lnTo>
                    <a:lnTo>
                      <a:pt x="3310" y="27736"/>
                    </a:lnTo>
                    <a:lnTo>
                      <a:pt x="3625" y="27815"/>
                    </a:lnTo>
                    <a:lnTo>
                      <a:pt x="3979" y="27894"/>
                    </a:lnTo>
                    <a:lnTo>
                      <a:pt x="4314" y="27953"/>
                    </a:lnTo>
                    <a:lnTo>
                      <a:pt x="4669" y="27992"/>
                    </a:lnTo>
                    <a:lnTo>
                      <a:pt x="5417" y="28051"/>
                    </a:lnTo>
                    <a:lnTo>
                      <a:pt x="6186" y="28071"/>
                    </a:lnTo>
                    <a:lnTo>
                      <a:pt x="6717" y="28071"/>
                    </a:lnTo>
                    <a:lnTo>
                      <a:pt x="7249" y="28051"/>
                    </a:lnTo>
                    <a:lnTo>
                      <a:pt x="7781" y="28012"/>
                    </a:lnTo>
                    <a:lnTo>
                      <a:pt x="8333" y="27953"/>
                    </a:lnTo>
                    <a:lnTo>
                      <a:pt x="8904" y="27874"/>
                    </a:lnTo>
                    <a:lnTo>
                      <a:pt x="9495" y="27795"/>
                    </a:lnTo>
                    <a:lnTo>
                      <a:pt x="10086" y="27697"/>
                    </a:lnTo>
                    <a:lnTo>
                      <a:pt x="10677" y="27578"/>
                    </a:lnTo>
                    <a:lnTo>
                      <a:pt x="11603" y="27362"/>
                    </a:lnTo>
                    <a:lnTo>
                      <a:pt x="12528" y="27145"/>
                    </a:lnTo>
                    <a:lnTo>
                      <a:pt x="13494" y="26869"/>
                    </a:lnTo>
                    <a:lnTo>
                      <a:pt x="14459" y="26574"/>
                    </a:lnTo>
                    <a:lnTo>
                      <a:pt x="15463" y="26259"/>
                    </a:lnTo>
                    <a:lnTo>
                      <a:pt x="16468" y="25904"/>
                    </a:lnTo>
                    <a:lnTo>
                      <a:pt x="17473" y="25530"/>
                    </a:lnTo>
                    <a:lnTo>
                      <a:pt x="18497" y="25136"/>
                    </a:lnTo>
                    <a:lnTo>
                      <a:pt x="19541" y="24702"/>
                    </a:lnTo>
                    <a:lnTo>
                      <a:pt x="20565" y="24249"/>
                    </a:lnTo>
                    <a:lnTo>
                      <a:pt x="21609" y="23777"/>
                    </a:lnTo>
                    <a:lnTo>
                      <a:pt x="22653" y="23264"/>
                    </a:lnTo>
                    <a:lnTo>
                      <a:pt x="23717" y="22752"/>
                    </a:lnTo>
                    <a:lnTo>
                      <a:pt x="24761" y="22201"/>
                    </a:lnTo>
                    <a:lnTo>
                      <a:pt x="25805" y="21630"/>
                    </a:lnTo>
                    <a:lnTo>
                      <a:pt x="26849" y="21039"/>
                    </a:lnTo>
                    <a:lnTo>
                      <a:pt x="27814" y="20467"/>
                    </a:lnTo>
                    <a:lnTo>
                      <a:pt x="28760" y="19896"/>
                    </a:lnTo>
                    <a:lnTo>
                      <a:pt x="29686" y="19305"/>
                    </a:lnTo>
                    <a:lnTo>
                      <a:pt x="30592" y="18714"/>
                    </a:lnTo>
                    <a:lnTo>
                      <a:pt x="31478" y="18104"/>
                    </a:lnTo>
                    <a:lnTo>
                      <a:pt x="32345" y="17493"/>
                    </a:lnTo>
                    <a:lnTo>
                      <a:pt x="33192" y="16882"/>
                    </a:lnTo>
                    <a:lnTo>
                      <a:pt x="33999" y="16272"/>
                    </a:lnTo>
                    <a:lnTo>
                      <a:pt x="34787" y="15641"/>
                    </a:lnTo>
                    <a:lnTo>
                      <a:pt x="35556" y="15031"/>
                    </a:lnTo>
                    <a:lnTo>
                      <a:pt x="36304" y="14400"/>
                    </a:lnTo>
                    <a:lnTo>
                      <a:pt x="37013" y="13770"/>
                    </a:lnTo>
                    <a:lnTo>
                      <a:pt x="37703" y="13159"/>
                    </a:lnTo>
                    <a:lnTo>
                      <a:pt x="38372" y="12529"/>
                    </a:lnTo>
                    <a:lnTo>
                      <a:pt x="39003" y="11899"/>
                    </a:lnTo>
                    <a:lnTo>
                      <a:pt x="39594" y="11288"/>
                    </a:lnTo>
                    <a:lnTo>
                      <a:pt x="40165" y="10658"/>
                    </a:lnTo>
                    <a:lnTo>
                      <a:pt x="40697" y="10047"/>
                    </a:lnTo>
                    <a:lnTo>
                      <a:pt x="41209" y="9436"/>
                    </a:lnTo>
                    <a:lnTo>
                      <a:pt x="41682" y="8845"/>
                    </a:lnTo>
                    <a:lnTo>
                      <a:pt x="42135" y="8235"/>
                    </a:lnTo>
                    <a:lnTo>
                      <a:pt x="42548" y="7644"/>
                    </a:lnTo>
                    <a:lnTo>
                      <a:pt x="42923" y="7053"/>
                    </a:lnTo>
                    <a:lnTo>
                      <a:pt x="43258" y="6482"/>
                    </a:lnTo>
                    <a:lnTo>
                      <a:pt x="43573" y="5910"/>
                    </a:lnTo>
                    <a:lnTo>
                      <a:pt x="43829" y="5339"/>
                    </a:lnTo>
                    <a:lnTo>
                      <a:pt x="44065" y="4788"/>
                    </a:lnTo>
                    <a:lnTo>
                      <a:pt x="44262" y="4256"/>
                    </a:lnTo>
                    <a:lnTo>
                      <a:pt x="44400" y="3724"/>
                    </a:lnTo>
                    <a:lnTo>
                      <a:pt x="44518" y="3192"/>
                    </a:lnTo>
                    <a:lnTo>
                      <a:pt x="44577" y="2680"/>
                    </a:lnTo>
                    <a:lnTo>
                      <a:pt x="44617" y="2168"/>
                    </a:lnTo>
                    <a:lnTo>
                      <a:pt x="44597" y="1872"/>
                    </a:lnTo>
                    <a:lnTo>
                      <a:pt x="44577" y="1596"/>
                    </a:lnTo>
                    <a:lnTo>
                      <a:pt x="44538" y="1301"/>
                    </a:lnTo>
                    <a:lnTo>
                      <a:pt x="44479" y="1025"/>
                    </a:lnTo>
                    <a:lnTo>
                      <a:pt x="44400" y="769"/>
                    </a:lnTo>
                    <a:lnTo>
                      <a:pt x="44302" y="493"/>
                    </a:lnTo>
                    <a:lnTo>
                      <a:pt x="44183" y="237"/>
                    </a:lnTo>
                    <a:lnTo>
                      <a:pt x="44065"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9" name="Google Shape;2529;p41"/>
              <p:cNvSpPr/>
              <p:nvPr/>
            </p:nvSpPr>
            <p:spPr>
              <a:xfrm>
                <a:off x="2439975" y="637975"/>
                <a:ext cx="1231650" cy="450150"/>
              </a:xfrm>
              <a:custGeom>
                <a:avLst/>
                <a:gdLst/>
                <a:ahLst/>
                <a:cxnLst/>
                <a:rect l="l" t="t" r="r" b="b"/>
                <a:pathLst>
                  <a:path w="49266" h="18006" extrusionOk="0">
                    <a:moveTo>
                      <a:pt x="118" y="1"/>
                    </a:moveTo>
                    <a:lnTo>
                      <a:pt x="79" y="218"/>
                    </a:lnTo>
                    <a:lnTo>
                      <a:pt x="39" y="454"/>
                    </a:lnTo>
                    <a:lnTo>
                      <a:pt x="20" y="671"/>
                    </a:lnTo>
                    <a:lnTo>
                      <a:pt x="0" y="887"/>
                    </a:lnTo>
                    <a:lnTo>
                      <a:pt x="20" y="1143"/>
                    </a:lnTo>
                    <a:lnTo>
                      <a:pt x="39" y="1400"/>
                    </a:lnTo>
                    <a:lnTo>
                      <a:pt x="79" y="1675"/>
                    </a:lnTo>
                    <a:lnTo>
                      <a:pt x="138" y="1931"/>
                    </a:lnTo>
                    <a:lnTo>
                      <a:pt x="217" y="2187"/>
                    </a:lnTo>
                    <a:lnTo>
                      <a:pt x="296" y="2444"/>
                    </a:lnTo>
                    <a:lnTo>
                      <a:pt x="414" y="2700"/>
                    </a:lnTo>
                    <a:lnTo>
                      <a:pt x="532" y="2956"/>
                    </a:lnTo>
                    <a:lnTo>
                      <a:pt x="768" y="3409"/>
                    </a:lnTo>
                    <a:lnTo>
                      <a:pt x="1044" y="3862"/>
                    </a:lnTo>
                    <a:lnTo>
                      <a:pt x="1359" y="4315"/>
                    </a:lnTo>
                    <a:lnTo>
                      <a:pt x="1694" y="4768"/>
                    </a:lnTo>
                    <a:lnTo>
                      <a:pt x="2029" y="5162"/>
                    </a:lnTo>
                    <a:lnTo>
                      <a:pt x="2403" y="5556"/>
                    </a:lnTo>
                    <a:lnTo>
                      <a:pt x="2797" y="5950"/>
                    </a:lnTo>
                    <a:lnTo>
                      <a:pt x="3211" y="6344"/>
                    </a:lnTo>
                    <a:lnTo>
                      <a:pt x="3644" y="6757"/>
                    </a:lnTo>
                    <a:lnTo>
                      <a:pt x="4097" y="7151"/>
                    </a:lnTo>
                    <a:lnTo>
                      <a:pt x="4590" y="7545"/>
                    </a:lnTo>
                    <a:lnTo>
                      <a:pt x="5102" y="7939"/>
                    </a:lnTo>
                    <a:lnTo>
                      <a:pt x="5890" y="8511"/>
                    </a:lnTo>
                    <a:lnTo>
                      <a:pt x="6737" y="9102"/>
                    </a:lnTo>
                    <a:lnTo>
                      <a:pt x="7623" y="9673"/>
                    </a:lnTo>
                    <a:lnTo>
                      <a:pt x="8569" y="10244"/>
                    </a:lnTo>
                    <a:lnTo>
                      <a:pt x="9534" y="10796"/>
                    </a:lnTo>
                    <a:lnTo>
                      <a:pt x="10558" y="11347"/>
                    </a:lnTo>
                    <a:lnTo>
                      <a:pt x="11602" y="11879"/>
                    </a:lnTo>
                    <a:lnTo>
                      <a:pt x="12666" y="12411"/>
                    </a:lnTo>
                    <a:lnTo>
                      <a:pt x="13789" y="12903"/>
                    </a:lnTo>
                    <a:lnTo>
                      <a:pt x="14912" y="13396"/>
                    </a:lnTo>
                    <a:lnTo>
                      <a:pt x="16074" y="13869"/>
                    </a:lnTo>
                    <a:lnTo>
                      <a:pt x="17275" y="14322"/>
                    </a:lnTo>
                    <a:lnTo>
                      <a:pt x="18477" y="14735"/>
                    </a:lnTo>
                    <a:lnTo>
                      <a:pt x="19698" y="15149"/>
                    </a:lnTo>
                    <a:lnTo>
                      <a:pt x="20939" y="15523"/>
                    </a:lnTo>
                    <a:lnTo>
                      <a:pt x="22200" y="15878"/>
                    </a:lnTo>
                    <a:lnTo>
                      <a:pt x="23205" y="16134"/>
                    </a:lnTo>
                    <a:lnTo>
                      <a:pt x="24209" y="16370"/>
                    </a:lnTo>
                    <a:lnTo>
                      <a:pt x="25194" y="16607"/>
                    </a:lnTo>
                    <a:lnTo>
                      <a:pt x="26179" y="16823"/>
                    </a:lnTo>
                    <a:lnTo>
                      <a:pt x="27144" y="17001"/>
                    </a:lnTo>
                    <a:lnTo>
                      <a:pt x="28109" y="17178"/>
                    </a:lnTo>
                    <a:lnTo>
                      <a:pt x="29075" y="17335"/>
                    </a:lnTo>
                    <a:lnTo>
                      <a:pt x="30020" y="17473"/>
                    </a:lnTo>
                    <a:lnTo>
                      <a:pt x="30946" y="17611"/>
                    </a:lnTo>
                    <a:lnTo>
                      <a:pt x="31852" y="17710"/>
                    </a:lnTo>
                    <a:lnTo>
                      <a:pt x="32758" y="17808"/>
                    </a:lnTo>
                    <a:lnTo>
                      <a:pt x="33645" y="17887"/>
                    </a:lnTo>
                    <a:lnTo>
                      <a:pt x="34531" y="17946"/>
                    </a:lnTo>
                    <a:lnTo>
                      <a:pt x="35378" y="17985"/>
                    </a:lnTo>
                    <a:lnTo>
                      <a:pt x="36225" y="18005"/>
                    </a:lnTo>
                    <a:lnTo>
                      <a:pt x="37033" y="18005"/>
                    </a:lnTo>
                    <a:lnTo>
                      <a:pt x="38234" y="17985"/>
                    </a:lnTo>
                    <a:lnTo>
                      <a:pt x="39377" y="17946"/>
                    </a:lnTo>
                    <a:lnTo>
                      <a:pt x="40460" y="17848"/>
                    </a:lnTo>
                    <a:lnTo>
                      <a:pt x="41504" y="17729"/>
                    </a:lnTo>
                    <a:lnTo>
                      <a:pt x="42253" y="17611"/>
                    </a:lnTo>
                    <a:lnTo>
                      <a:pt x="42982" y="17473"/>
                    </a:lnTo>
                    <a:lnTo>
                      <a:pt x="43671" y="17296"/>
                    </a:lnTo>
                    <a:lnTo>
                      <a:pt x="44321" y="17119"/>
                    </a:lnTo>
                    <a:lnTo>
                      <a:pt x="44794" y="16981"/>
                    </a:lnTo>
                    <a:lnTo>
                      <a:pt x="45247" y="16823"/>
                    </a:lnTo>
                    <a:lnTo>
                      <a:pt x="45680" y="16646"/>
                    </a:lnTo>
                    <a:lnTo>
                      <a:pt x="46094" y="16469"/>
                    </a:lnTo>
                    <a:lnTo>
                      <a:pt x="46488" y="16252"/>
                    </a:lnTo>
                    <a:lnTo>
                      <a:pt x="46862" y="16055"/>
                    </a:lnTo>
                    <a:lnTo>
                      <a:pt x="47217" y="15819"/>
                    </a:lnTo>
                    <a:lnTo>
                      <a:pt x="47552" y="15582"/>
                    </a:lnTo>
                    <a:lnTo>
                      <a:pt x="47847" y="15346"/>
                    </a:lnTo>
                    <a:lnTo>
                      <a:pt x="48143" y="15070"/>
                    </a:lnTo>
                    <a:lnTo>
                      <a:pt x="48399" y="14794"/>
                    </a:lnTo>
                    <a:lnTo>
                      <a:pt x="48615" y="14499"/>
                    </a:lnTo>
                    <a:lnTo>
                      <a:pt x="48832" y="14184"/>
                    </a:lnTo>
                    <a:lnTo>
                      <a:pt x="49009" y="13849"/>
                    </a:lnTo>
                    <a:lnTo>
                      <a:pt x="49147" y="13514"/>
                    </a:lnTo>
                    <a:lnTo>
                      <a:pt x="49265" y="13159"/>
                    </a:lnTo>
                    <a:lnTo>
                      <a:pt x="48103" y="12864"/>
                    </a:lnTo>
                    <a:lnTo>
                      <a:pt x="48024" y="13081"/>
                    </a:lnTo>
                    <a:lnTo>
                      <a:pt x="47946" y="13278"/>
                    </a:lnTo>
                    <a:lnTo>
                      <a:pt x="47827" y="13494"/>
                    </a:lnTo>
                    <a:lnTo>
                      <a:pt x="47709" y="13691"/>
                    </a:lnTo>
                    <a:lnTo>
                      <a:pt x="47591" y="13869"/>
                    </a:lnTo>
                    <a:lnTo>
                      <a:pt x="47453" y="14026"/>
                    </a:lnTo>
                    <a:lnTo>
                      <a:pt x="47295" y="14203"/>
                    </a:lnTo>
                    <a:lnTo>
                      <a:pt x="47138" y="14361"/>
                    </a:lnTo>
                    <a:lnTo>
                      <a:pt x="46941" y="14519"/>
                    </a:lnTo>
                    <a:lnTo>
                      <a:pt x="46744" y="14676"/>
                    </a:lnTo>
                    <a:lnTo>
                      <a:pt x="46547" y="14834"/>
                    </a:lnTo>
                    <a:lnTo>
                      <a:pt x="46311" y="14972"/>
                    </a:lnTo>
                    <a:lnTo>
                      <a:pt x="45936" y="15188"/>
                    </a:lnTo>
                    <a:lnTo>
                      <a:pt x="45542" y="15385"/>
                    </a:lnTo>
                    <a:lnTo>
                      <a:pt x="45109" y="15582"/>
                    </a:lnTo>
                    <a:lnTo>
                      <a:pt x="44656" y="15760"/>
                    </a:lnTo>
                    <a:lnTo>
                      <a:pt x="44163" y="15917"/>
                    </a:lnTo>
                    <a:lnTo>
                      <a:pt x="43632" y="16075"/>
                    </a:lnTo>
                    <a:lnTo>
                      <a:pt x="43080" y="16213"/>
                    </a:lnTo>
                    <a:lnTo>
                      <a:pt x="42509" y="16331"/>
                    </a:lnTo>
                    <a:lnTo>
                      <a:pt x="41898" y="16449"/>
                    </a:lnTo>
                    <a:lnTo>
                      <a:pt x="41288" y="16528"/>
                    </a:lnTo>
                    <a:lnTo>
                      <a:pt x="40637" y="16626"/>
                    </a:lnTo>
                    <a:lnTo>
                      <a:pt x="39948" y="16685"/>
                    </a:lnTo>
                    <a:lnTo>
                      <a:pt x="39259" y="16744"/>
                    </a:lnTo>
                    <a:lnTo>
                      <a:pt x="38530" y="16784"/>
                    </a:lnTo>
                    <a:lnTo>
                      <a:pt x="37801" y="16804"/>
                    </a:lnTo>
                    <a:lnTo>
                      <a:pt x="36245" y="16804"/>
                    </a:lnTo>
                    <a:lnTo>
                      <a:pt x="35417" y="16764"/>
                    </a:lnTo>
                    <a:lnTo>
                      <a:pt x="34590" y="16725"/>
                    </a:lnTo>
                    <a:lnTo>
                      <a:pt x="33743" y="16685"/>
                    </a:lnTo>
                    <a:lnTo>
                      <a:pt x="32876" y="16607"/>
                    </a:lnTo>
                    <a:lnTo>
                      <a:pt x="31990" y="16508"/>
                    </a:lnTo>
                    <a:lnTo>
                      <a:pt x="31084" y="16410"/>
                    </a:lnTo>
                    <a:lnTo>
                      <a:pt x="30178" y="16291"/>
                    </a:lnTo>
                    <a:lnTo>
                      <a:pt x="29252" y="16154"/>
                    </a:lnTo>
                    <a:lnTo>
                      <a:pt x="28326" y="15996"/>
                    </a:lnTo>
                    <a:lnTo>
                      <a:pt x="27381" y="15819"/>
                    </a:lnTo>
                    <a:lnTo>
                      <a:pt x="26415" y="15641"/>
                    </a:lnTo>
                    <a:lnTo>
                      <a:pt x="25450" y="15425"/>
                    </a:lnTo>
                    <a:lnTo>
                      <a:pt x="24485" y="15208"/>
                    </a:lnTo>
                    <a:lnTo>
                      <a:pt x="23500" y="14972"/>
                    </a:lnTo>
                    <a:lnTo>
                      <a:pt x="22515" y="14716"/>
                    </a:lnTo>
                    <a:lnTo>
                      <a:pt x="21432" y="14420"/>
                    </a:lnTo>
                    <a:lnTo>
                      <a:pt x="20388" y="14085"/>
                    </a:lnTo>
                    <a:lnTo>
                      <a:pt x="19324" y="13750"/>
                    </a:lnTo>
                    <a:lnTo>
                      <a:pt x="18300" y="13396"/>
                    </a:lnTo>
                    <a:lnTo>
                      <a:pt x="17275" y="13022"/>
                    </a:lnTo>
                    <a:lnTo>
                      <a:pt x="16271" y="12647"/>
                    </a:lnTo>
                    <a:lnTo>
                      <a:pt x="15266" y="12234"/>
                    </a:lnTo>
                    <a:lnTo>
                      <a:pt x="14301" y="11820"/>
                    </a:lnTo>
                    <a:lnTo>
                      <a:pt x="12902" y="11170"/>
                    </a:lnTo>
                    <a:lnTo>
                      <a:pt x="11543" y="10500"/>
                    </a:lnTo>
                    <a:lnTo>
                      <a:pt x="10243" y="9811"/>
                    </a:lnTo>
                    <a:lnTo>
                      <a:pt x="9002" y="9102"/>
                    </a:lnTo>
                    <a:lnTo>
                      <a:pt x="8116" y="8570"/>
                    </a:lnTo>
                    <a:lnTo>
                      <a:pt x="7288" y="8018"/>
                    </a:lnTo>
                    <a:lnTo>
                      <a:pt x="6481" y="7467"/>
                    </a:lnTo>
                    <a:lnTo>
                      <a:pt x="5732" y="6915"/>
                    </a:lnTo>
                    <a:lnTo>
                      <a:pt x="5043" y="6364"/>
                    </a:lnTo>
                    <a:lnTo>
                      <a:pt x="4393" y="5812"/>
                    </a:lnTo>
                    <a:lnTo>
                      <a:pt x="3802" y="5260"/>
                    </a:lnTo>
                    <a:lnTo>
                      <a:pt x="3270" y="4709"/>
                    </a:lnTo>
                    <a:lnTo>
                      <a:pt x="2778" y="4177"/>
                    </a:lnTo>
                    <a:lnTo>
                      <a:pt x="2364" y="3665"/>
                    </a:lnTo>
                    <a:lnTo>
                      <a:pt x="2009" y="3153"/>
                    </a:lnTo>
                    <a:lnTo>
                      <a:pt x="1852" y="2897"/>
                    </a:lnTo>
                    <a:lnTo>
                      <a:pt x="1714" y="2641"/>
                    </a:lnTo>
                    <a:lnTo>
                      <a:pt x="1596" y="2404"/>
                    </a:lnTo>
                    <a:lnTo>
                      <a:pt x="1497" y="2168"/>
                    </a:lnTo>
                    <a:lnTo>
                      <a:pt x="1399" y="1951"/>
                    </a:lnTo>
                    <a:lnTo>
                      <a:pt x="1340" y="1715"/>
                    </a:lnTo>
                    <a:lnTo>
                      <a:pt x="1280" y="1498"/>
                    </a:lnTo>
                    <a:lnTo>
                      <a:pt x="1241" y="1301"/>
                    </a:lnTo>
                    <a:lnTo>
                      <a:pt x="1221" y="1084"/>
                    </a:lnTo>
                    <a:lnTo>
                      <a:pt x="1221" y="887"/>
                    </a:lnTo>
                    <a:lnTo>
                      <a:pt x="1221" y="592"/>
                    </a:lnTo>
                    <a:lnTo>
                      <a:pt x="1280" y="316"/>
                    </a:lnTo>
                    <a:lnTo>
                      <a:pt x="118"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0" name="Google Shape;2530;p41"/>
              <p:cNvSpPr/>
              <p:nvPr/>
            </p:nvSpPr>
            <p:spPr>
              <a:xfrm>
                <a:off x="2675350" y="251900"/>
                <a:ext cx="699800" cy="1114950"/>
              </a:xfrm>
              <a:custGeom>
                <a:avLst/>
                <a:gdLst/>
                <a:ahLst/>
                <a:cxnLst/>
                <a:rect l="l" t="t" r="r" b="b"/>
                <a:pathLst>
                  <a:path w="27992" h="44598" extrusionOk="0">
                    <a:moveTo>
                      <a:pt x="2562" y="1"/>
                    </a:moveTo>
                    <a:lnTo>
                      <a:pt x="2227" y="217"/>
                    </a:lnTo>
                    <a:lnTo>
                      <a:pt x="1931" y="454"/>
                    </a:lnTo>
                    <a:lnTo>
                      <a:pt x="1655" y="729"/>
                    </a:lnTo>
                    <a:lnTo>
                      <a:pt x="1399" y="1025"/>
                    </a:lnTo>
                    <a:lnTo>
                      <a:pt x="1222" y="1261"/>
                    </a:lnTo>
                    <a:lnTo>
                      <a:pt x="1045" y="1517"/>
                    </a:lnTo>
                    <a:lnTo>
                      <a:pt x="907" y="1773"/>
                    </a:lnTo>
                    <a:lnTo>
                      <a:pt x="769" y="2049"/>
                    </a:lnTo>
                    <a:lnTo>
                      <a:pt x="631" y="2345"/>
                    </a:lnTo>
                    <a:lnTo>
                      <a:pt x="533" y="2640"/>
                    </a:lnTo>
                    <a:lnTo>
                      <a:pt x="414" y="2955"/>
                    </a:lnTo>
                    <a:lnTo>
                      <a:pt x="336" y="3270"/>
                    </a:lnTo>
                    <a:lnTo>
                      <a:pt x="257" y="3605"/>
                    </a:lnTo>
                    <a:lnTo>
                      <a:pt x="178" y="3940"/>
                    </a:lnTo>
                    <a:lnTo>
                      <a:pt x="139" y="4295"/>
                    </a:lnTo>
                    <a:lnTo>
                      <a:pt x="80" y="4669"/>
                    </a:lnTo>
                    <a:lnTo>
                      <a:pt x="21" y="5418"/>
                    </a:lnTo>
                    <a:lnTo>
                      <a:pt x="1" y="6206"/>
                    </a:lnTo>
                    <a:lnTo>
                      <a:pt x="21" y="6698"/>
                    </a:lnTo>
                    <a:lnTo>
                      <a:pt x="40" y="7230"/>
                    </a:lnTo>
                    <a:lnTo>
                      <a:pt x="80" y="7742"/>
                    </a:lnTo>
                    <a:lnTo>
                      <a:pt x="119" y="8294"/>
                    </a:lnTo>
                    <a:lnTo>
                      <a:pt x="178" y="8845"/>
                    </a:lnTo>
                    <a:lnTo>
                      <a:pt x="257" y="9397"/>
                    </a:lnTo>
                    <a:lnTo>
                      <a:pt x="454" y="10559"/>
                    </a:lnTo>
                    <a:lnTo>
                      <a:pt x="651" y="11445"/>
                    </a:lnTo>
                    <a:lnTo>
                      <a:pt x="868" y="12371"/>
                    </a:lnTo>
                    <a:lnTo>
                      <a:pt x="1104" y="13317"/>
                    </a:lnTo>
                    <a:lnTo>
                      <a:pt x="1380" y="14282"/>
                    </a:lnTo>
                    <a:lnTo>
                      <a:pt x="1695" y="15247"/>
                    </a:lnTo>
                    <a:lnTo>
                      <a:pt x="2030" y="16252"/>
                    </a:lnTo>
                    <a:lnTo>
                      <a:pt x="2404" y="17256"/>
                    </a:lnTo>
                    <a:lnTo>
                      <a:pt x="2798" y="18281"/>
                    </a:lnTo>
                    <a:lnTo>
                      <a:pt x="3212" y="19325"/>
                    </a:lnTo>
                    <a:lnTo>
                      <a:pt x="3665" y="20369"/>
                    </a:lnTo>
                    <a:lnTo>
                      <a:pt x="4137" y="21432"/>
                    </a:lnTo>
                    <a:lnTo>
                      <a:pt x="4650" y="22516"/>
                    </a:lnTo>
                    <a:lnTo>
                      <a:pt x="5181" y="23579"/>
                    </a:lnTo>
                    <a:lnTo>
                      <a:pt x="5733" y="24663"/>
                    </a:lnTo>
                    <a:lnTo>
                      <a:pt x="6324" y="25746"/>
                    </a:lnTo>
                    <a:lnTo>
                      <a:pt x="6954" y="26830"/>
                    </a:lnTo>
                    <a:lnTo>
                      <a:pt x="7526" y="27814"/>
                    </a:lnTo>
                    <a:lnTo>
                      <a:pt x="8097" y="28760"/>
                    </a:lnTo>
                    <a:lnTo>
                      <a:pt x="8688" y="29686"/>
                    </a:lnTo>
                    <a:lnTo>
                      <a:pt x="9279" y="30592"/>
                    </a:lnTo>
                    <a:lnTo>
                      <a:pt x="9870" y="31478"/>
                    </a:lnTo>
                    <a:lnTo>
                      <a:pt x="10480" y="32345"/>
                    </a:lnTo>
                    <a:lnTo>
                      <a:pt x="11091" y="33192"/>
                    </a:lnTo>
                    <a:lnTo>
                      <a:pt x="11721" y="34000"/>
                    </a:lnTo>
                    <a:lnTo>
                      <a:pt x="12332" y="34788"/>
                    </a:lnTo>
                    <a:lnTo>
                      <a:pt x="12962" y="35556"/>
                    </a:lnTo>
                    <a:lnTo>
                      <a:pt x="13573" y="36304"/>
                    </a:lnTo>
                    <a:lnTo>
                      <a:pt x="14203" y="37014"/>
                    </a:lnTo>
                    <a:lnTo>
                      <a:pt x="14834" y="37703"/>
                    </a:lnTo>
                    <a:lnTo>
                      <a:pt x="15464" y="38353"/>
                    </a:lnTo>
                    <a:lnTo>
                      <a:pt x="16075" y="38983"/>
                    </a:lnTo>
                    <a:lnTo>
                      <a:pt x="16705" y="39594"/>
                    </a:lnTo>
                    <a:lnTo>
                      <a:pt x="17316" y="40165"/>
                    </a:lnTo>
                    <a:lnTo>
                      <a:pt x="17926" y="40697"/>
                    </a:lnTo>
                    <a:lnTo>
                      <a:pt x="18537" y="41209"/>
                    </a:lnTo>
                    <a:lnTo>
                      <a:pt x="19147" y="41682"/>
                    </a:lnTo>
                    <a:lnTo>
                      <a:pt x="19738" y="42135"/>
                    </a:lnTo>
                    <a:lnTo>
                      <a:pt x="20349" y="42549"/>
                    </a:lnTo>
                    <a:lnTo>
                      <a:pt x="20920" y="42923"/>
                    </a:lnTo>
                    <a:lnTo>
                      <a:pt x="21511" y="43258"/>
                    </a:lnTo>
                    <a:lnTo>
                      <a:pt x="22083" y="43553"/>
                    </a:lnTo>
                    <a:lnTo>
                      <a:pt x="22634" y="43829"/>
                    </a:lnTo>
                    <a:lnTo>
                      <a:pt x="23186" y="44066"/>
                    </a:lnTo>
                    <a:lnTo>
                      <a:pt x="23737" y="44243"/>
                    </a:lnTo>
                    <a:lnTo>
                      <a:pt x="24269" y="44400"/>
                    </a:lnTo>
                    <a:lnTo>
                      <a:pt x="24801" y="44519"/>
                    </a:lnTo>
                    <a:lnTo>
                      <a:pt x="25313" y="44578"/>
                    </a:lnTo>
                    <a:lnTo>
                      <a:pt x="25825" y="44597"/>
                    </a:lnTo>
                    <a:lnTo>
                      <a:pt x="26101" y="44597"/>
                    </a:lnTo>
                    <a:lnTo>
                      <a:pt x="26396" y="44578"/>
                    </a:lnTo>
                    <a:lnTo>
                      <a:pt x="26672" y="44538"/>
                    </a:lnTo>
                    <a:lnTo>
                      <a:pt x="26948" y="44479"/>
                    </a:lnTo>
                    <a:lnTo>
                      <a:pt x="27224" y="44400"/>
                    </a:lnTo>
                    <a:lnTo>
                      <a:pt x="27480" y="44302"/>
                    </a:lnTo>
                    <a:lnTo>
                      <a:pt x="27736" y="44184"/>
                    </a:lnTo>
                    <a:lnTo>
                      <a:pt x="27992" y="44046"/>
                    </a:lnTo>
                    <a:lnTo>
                      <a:pt x="27381" y="43002"/>
                    </a:lnTo>
                    <a:lnTo>
                      <a:pt x="27224" y="43100"/>
                    </a:lnTo>
                    <a:lnTo>
                      <a:pt x="27046" y="43179"/>
                    </a:lnTo>
                    <a:lnTo>
                      <a:pt x="26849" y="43238"/>
                    </a:lnTo>
                    <a:lnTo>
                      <a:pt x="26653" y="43297"/>
                    </a:lnTo>
                    <a:lnTo>
                      <a:pt x="26456" y="43337"/>
                    </a:lnTo>
                    <a:lnTo>
                      <a:pt x="26259" y="43376"/>
                    </a:lnTo>
                    <a:lnTo>
                      <a:pt x="26042" y="43396"/>
                    </a:lnTo>
                    <a:lnTo>
                      <a:pt x="25825" y="43396"/>
                    </a:lnTo>
                    <a:lnTo>
                      <a:pt x="25412" y="43376"/>
                    </a:lnTo>
                    <a:lnTo>
                      <a:pt x="24998" y="43337"/>
                    </a:lnTo>
                    <a:lnTo>
                      <a:pt x="24565" y="43238"/>
                    </a:lnTo>
                    <a:lnTo>
                      <a:pt x="24092" y="43100"/>
                    </a:lnTo>
                    <a:lnTo>
                      <a:pt x="23678" y="42962"/>
                    </a:lnTo>
                    <a:lnTo>
                      <a:pt x="23245" y="42785"/>
                    </a:lnTo>
                    <a:lnTo>
                      <a:pt x="22811" y="42588"/>
                    </a:lnTo>
                    <a:lnTo>
                      <a:pt x="22358" y="42352"/>
                    </a:lnTo>
                    <a:lnTo>
                      <a:pt x="21886" y="42096"/>
                    </a:lnTo>
                    <a:lnTo>
                      <a:pt x="21413" y="41800"/>
                    </a:lnTo>
                    <a:lnTo>
                      <a:pt x="20940" y="41485"/>
                    </a:lnTo>
                    <a:lnTo>
                      <a:pt x="20448" y="41150"/>
                    </a:lnTo>
                    <a:lnTo>
                      <a:pt x="19699" y="40599"/>
                    </a:lnTo>
                    <a:lnTo>
                      <a:pt x="18931" y="39968"/>
                    </a:lnTo>
                    <a:lnTo>
                      <a:pt x="18163" y="39299"/>
                    </a:lnTo>
                    <a:lnTo>
                      <a:pt x="17375" y="38570"/>
                    </a:lnTo>
                    <a:lnTo>
                      <a:pt x="16587" y="37801"/>
                    </a:lnTo>
                    <a:lnTo>
                      <a:pt x="15799" y="36954"/>
                    </a:lnTo>
                    <a:lnTo>
                      <a:pt x="14991" y="36088"/>
                    </a:lnTo>
                    <a:lnTo>
                      <a:pt x="14184" y="35162"/>
                    </a:lnTo>
                    <a:lnTo>
                      <a:pt x="13396" y="34177"/>
                    </a:lnTo>
                    <a:lnTo>
                      <a:pt x="12588" y="33172"/>
                    </a:lnTo>
                    <a:lnTo>
                      <a:pt x="11800" y="32109"/>
                    </a:lnTo>
                    <a:lnTo>
                      <a:pt x="11012" y="31006"/>
                    </a:lnTo>
                    <a:lnTo>
                      <a:pt x="10244" y="29863"/>
                    </a:lnTo>
                    <a:lnTo>
                      <a:pt x="9476" y="28701"/>
                    </a:lnTo>
                    <a:lnTo>
                      <a:pt x="8727" y="27480"/>
                    </a:lnTo>
                    <a:lnTo>
                      <a:pt x="7998" y="26239"/>
                    </a:lnTo>
                    <a:lnTo>
                      <a:pt x="7191" y="24801"/>
                    </a:lnTo>
                    <a:lnTo>
                      <a:pt x="6442" y="23382"/>
                    </a:lnTo>
                    <a:lnTo>
                      <a:pt x="5733" y="21984"/>
                    </a:lnTo>
                    <a:lnTo>
                      <a:pt x="5083" y="20585"/>
                    </a:lnTo>
                    <a:lnTo>
                      <a:pt x="4472" y="19206"/>
                    </a:lnTo>
                    <a:lnTo>
                      <a:pt x="3901" y="17847"/>
                    </a:lnTo>
                    <a:lnTo>
                      <a:pt x="3409" y="16508"/>
                    </a:lnTo>
                    <a:lnTo>
                      <a:pt x="2956" y="15208"/>
                    </a:lnTo>
                    <a:lnTo>
                      <a:pt x="2542" y="13927"/>
                    </a:lnTo>
                    <a:lnTo>
                      <a:pt x="2187" y="12686"/>
                    </a:lnTo>
                    <a:lnTo>
                      <a:pt x="1892" y="11485"/>
                    </a:lnTo>
                    <a:lnTo>
                      <a:pt x="1655" y="10322"/>
                    </a:lnTo>
                    <a:lnTo>
                      <a:pt x="1458" y="9219"/>
                    </a:lnTo>
                    <a:lnTo>
                      <a:pt x="1380" y="8687"/>
                    </a:lnTo>
                    <a:lnTo>
                      <a:pt x="1321" y="8156"/>
                    </a:lnTo>
                    <a:lnTo>
                      <a:pt x="1262" y="7643"/>
                    </a:lnTo>
                    <a:lnTo>
                      <a:pt x="1242" y="7151"/>
                    </a:lnTo>
                    <a:lnTo>
                      <a:pt x="1222" y="6678"/>
                    </a:lnTo>
                    <a:lnTo>
                      <a:pt x="1202" y="6206"/>
                    </a:lnTo>
                    <a:lnTo>
                      <a:pt x="1222" y="5713"/>
                    </a:lnTo>
                    <a:lnTo>
                      <a:pt x="1242" y="5240"/>
                    </a:lnTo>
                    <a:lnTo>
                      <a:pt x="1281" y="4787"/>
                    </a:lnTo>
                    <a:lnTo>
                      <a:pt x="1340" y="4354"/>
                    </a:lnTo>
                    <a:lnTo>
                      <a:pt x="1419" y="3960"/>
                    </a:lnTo>
                    <a:lnTo>
                      <a:pt x="1498" y="3566"/>
                    </a:lnTo>
                    <a:lnTo>
                      <a:pt x="1596" y="3211"/>
                    </a:lnTo>
                    <a:lnTo>
                      <a:pt x="1715" y="2876"/>
                    </a:lnTo>
                    <a:lnTo>
                      <a:pt x="1852" y="2561"/>
                    </a:lnTo>
                    <a:lnTo>
                      <a:pt x="2010" y="2266"/>
                    </a:lnTo>
                    <a:lnTo>
                      <a:pt x="2168" y="2010"/>
                    </a:lnTo>
                    <a:lnTo>
                      <a:pt x="2345" y="1773"/>
                    </a:lnTo>
                    <a:lnTo>
                      <a:pt x="2522" y="1557"/>
                    </a:lnTo>
                    <a:lnTo>
                      <a:pt x="2719" y="1360"/>
                    </a:lnTo>
                    <a:lnTo>
                      <a:pt x="2936" y="1182"/>
                    </a:lnTo>
                    <a:lnTo>
                      <a:pt x="3153" y="1045"/>
                    </a:lnTo>
                    <a:lnTo>
                      <a:pt x="2562"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399757499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67"/>
        <p:cNvGrpSpPr/>
        <p:nvPr/>
      </p:nvGrpSpPr>
      <p:grpSpPr>
        <a:xfrm>
          <a:off x="0" y="0"/>
          <a:ext cx="0" cy="0"/>
          <a:chOff x="0" y="0"/>
          <a:chExt cx="0" cy="0"/>
        </a:xfrm>
      </p:grpSpPr>
      <p:grpSp>
        <p:nvGrpSpPr>
          <p:cNvPr id="25" name="Group 24">
            <a:extLst>
              <a:ext uri="{FF2B5EF4-FFF2-40B4-BE49-F238E27FC236}">
                <a16:creationId xmlns:a16="http://schemas.microsoft.com/office/drawing/2014/main" id="{4A89C427-11B2-A894-7805-F6E1C3DC088C}"/>
              </a:ext>
            </a:extLst>
          </p:cNvPr>
          <p:cNvGrpSpPr/>
          <p:nvPr/>
        </p:nvGrpSpPr>
        <p:grpSpPr>
          <a:xfrm>
            <a:off x="551554" y="829477"/>
            <a:ext cx="1781170" cy="425789"/>
            <a:chOff x="551554" y="829477"/>
            <a:chExt cx="1531508" cy="425789"/>
          </a:xfrm>
        </p:grpSpPr>
        <p:sp>
          <p:nvSpPr>
            <p:cNvPr id="22" name="Rectangle: Rounded Corners 21">
              <a:extLst>
                <a:ext uri="{FF2B5EF4-FFF2-40B4-BE49-F238E27FC236}">
                  <a16:creationId xmlns:a16="http://schemas.microsoft.com/office/drawing/2014/main" id="{B048FB0E-E757-7D15-106C-C854ECB6A0FE}"/>
                </a:ext>
              </a:extLst>
            </p:cNvPr>
            <p:cNvSpPr/>
            <p:nvPr/>
          </p:nvSpPr>
          <p:spPr>
            <a:xfrm>
              <a:off x="551554" y="829477"/>
              <a:ext cx="1531508" cy="425789"/>
            </a:xfrm>
            <a:prstGeom prst="roundRect">
              <a:avLst/>
            </a:prstGeom>
            <a:solidFill>
              <a:schemeClr val="bg1"/>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4" name="Google Shape;2428;p39">
              <a:extLst>
                <a:ext uri="{FF2B5EF4-FFF2-40B4-BE49-F238E27FC236}">
                  <a16:creationId xmlns:a16="http://schemas.microsoft.com/office/drawing/2014/main" id="{E19A5DD6-A953-EE70-3141-0C1034E48493}"/>
                </a:ext>
              </a:extLst>
            </p:cNvPr>
            <p:cNvSpPr txBox="1">
              <a:spLocks/>
            </p:cNvSpPr>
            <p:nvPr/>
          </p:nvSpPr>
          <p:spPr>
            <a:xfrm>
              <a:off x="762440" y="833963"/>
              <a:ext cx="1292055" cy="365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Dosis"/>
                <a:buNone/>
                <a:defRPr sz="2800" b="1" i="0" u="none" strike="noStrike" cap="none">
                  <a:solidFill>
                    <a:schemeClr val="accent1"/>
                  </a:solidFill>
                  <a:latin typeface="#9Slide07 IcielCadena" panose="02000503000000020004" pitchFamily="2" charset="-93"/>
                  <a:ea typeface="Dosis"/>
                  <a:cs typeface="Dosis"/>
                  <a:sym typeface="Dosis"/>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l" defTabSz="914400" rtl="0" eaLnBrk="1" fontAlgn="auto" latinLnBrk="0" hangingPunct="1">
                <a:lnSpc>
                  <a:spcPct val="100000"/>
                </a:lnSpc>
                <a:spcBef>
                  <a:spcPts val="0"/>
                </a:spcBef>
                <a:spcAft>
                  <a:spcPts val="0"/>
                </a:spcAft>
                <a:buClr>
                  <a:srgbClr val="4751F8"/>
                </a:buClr>
                <a:buSzPts val="2800"/>
                <a:buFont typeface="Dosis"/>
                <a:buNone/>
                <a:tabLst/>
                <a:defRPr/>
              </a:pPr>
              <a:r>
                <a:rPr kumimoji="0" lang="en-US" sz="2200" b="1" i="0" u="none" strike="noStrike" kern="0" cap="none" spc="0" normalizeH="0" baseline="0" noProof="0" dirty="0" err="1">
                  <a:ln>
                    <a:noFill/>
                  </a:ln>
                  <a:solidFill>
                    <a:srgbClr val="424242"/>
                  </a:solidFill>
                  <a:effectLst/>
                  <a:uLnTx/>
                  <a:uFillTx/>
                  <a:latin typeface="Roboto Condensed" panose="02000000000000000000" pitchFamily="2" charset="0"/>
                  <a:sym typeface="Dosis"/>
                </a:rPr>
                <a:t>Thí</a:t>
              </a:r>
              <a:r>
                <a:rPr kumimoji="0" lang="en-US" sz="2200" b="1" i="0" u="none" strike="noStrike" kern="0" cap="none" spc="0" normalizeH="0" baseline="0" noProof="0" dirty="0">
                  <a:ln>
                    <a:noFill/>
                  </a:ln>
                  <a:solidFill>
                    <a:srgbClr val="424242"/>
                  </a:solidFill>
                  <a:effectLst/>
                  <a:uLnTx/>
                  <a:uFillTx/>
                  <a:latin typeface="Roboto Condensed" panose="02000000000000000000" pitchFamily="2" charset="0"/>
                  <a:sym typeface="Dosis"/>
                </a:rPr>
                <a:t> </a:t>
              </a:r>
              <a:r>
                <a:rPr kumimoji="0" lang="en-US" sz="2200" b="1" i="0" u="none" strike="noStrike" kern="0" cap="none" spc="0" normalizeH="0" baseline="0" noProof="0" dirty="0" err="1">
                  <a:ln>
                    <a:noFill/>
                  </a:ln>
                  <a:solidFill>
                    <a:srgbClr val="424242"/>
                  </a:solidFill>
                  <a:effectLst/>
                  <a:uLnTx/>
                  <a:uFillTx/>
                  <a:latin typeface="Roboto Condensed" panose="02000000000000000000" pitchFamily="2" charset="0"/>
                  <a:sym typeface="Dosis"/>
                </a:rPr>
                <a:t>nghiệm</a:t>
              </a:r>
              <a:endParaRPr kumimoji="0" lang="en-US" sz="2200" b="1" i="0" u="none" strike="noStrike" kern="0" cap="none" spc="0" normalizeH="0" baseline="0" noProof="0" dirty="0">
                <a:ln>
                  <a:noFill/>
                </a:ln>
                <a:solidFill>
                  <a:srgbClr val="424242"/>
                </a:solidFill>
                <a:effectLst/>
                <a:uLnTx/>
                <a:uFillTx/>
                <a:latin typeface="Roboto Condensed" panose="02000000000000000000" pitchFamily="2" charset="0"/>
                <a:sym typeface="Dosis"/>
              </a:endParaRPr>
            </a:p>
          </p:txBody>
        </p:sp>
      </p:grpSp>
      <p:grpSp>
        <p:nvGrpSpPr>
          <p:cNvPr id="2370" name="Google Shape;2370;p38"/>
          <p:cNvGrpSpPr/>
          <p:nvPr/>
        </p:nvGrpSpPr>
        <p:grpSpPr>
          <a:xfrm>
            <a:off x="-1139504" y="3960502"/>
            <a:ext cx="1486558" cy="1182998"/>
            <a:chOff x="4189650" y="1358950"/>
            <a:chExt cx="1222800" cy="973100"/>
          </a:xfrm>
        </p:grpSpPr>
        <p:sp>
          <p:nvSpPr>
            <p:cNvPr id="2371" name="Google Shape;2371;p38"/>
            <p:cNvSpPr/>
            <p:nvPr/>
          </p:nvSpPr>
          <p:spPr>
            <a:xfrm>
              <a:off x="4189650" y="1455475"/>
              <a:ext cx="1222800" cy="723925"/>
            </a:xfrm>
            <a:custGeom>
              <a:avLst/>
              <a:gdLst/>
              <a:ahLst/>
              <a:cxnLst/>
              <a:rect l="l" t="t" r="r" b="b"/>
              <a:pathLst>
                <a:path w="48912" h="28957" extrusionOk="0">
                  <a:moveTo>
                    <a:pt x="28169" y="0"/>
                  </a:moveTo>
                  <a:lnTo>
                    <a:pt x="3822" y="13946"/>
                  </a:lnTo>
                  <a:lnTo>
                    <a:pt x="296" y="16034"/>
                  </a:lnTo>
                  <a:lnTo>
                    <a:pt x="158" y="16133"/>
                  </a:lnTo>
                  <a:lnTo>
                    <a:pt x="80" y="16271"/>
                  </a:lnTo>
                  <a:lnTo>
                    <a:pt x="21" y="16409"/>
                  </a:lnTo>
                  <a:lnTo>
                    <a:pt x="1" y="16566"/>
                  </a:lnTo>
                  <a:lnTo>
                    <a:pt x="21" y="16704"/>
                  </a:lnTo>
                  <a:lnTo>
                    <a:pt x="80" y="16842"/>
                  </a:lnTo>
                  <a:lnTo>
                    <a:pt x="158" y="16980"/>
                  </a:lnTo>
                  <a:lnTo>
                    <a:pt x="296" y="17078"/>
                  </a:lnTo>
                  <a:lnTo>
                    <a:pt x="20566" y="28858"/>
                  </a:lnTo>
                  <a:lnTo>
                    <a:pt x="20704" y="28917"/>
                  </a:lnTo>
                  <a:lnTo>
                    <a:pt x="20861" y="28957"/>
                  </a:lnTo>
                  <a:lnTo>
                    <a:pt x="21019" y="28917"/>
                  </a:lnTo>
                  <a:lnTo>
                    <a:pt x="21176" y="28858"/>
                  </a:lnTo>
                  <a:lnTo>
                    <a:pt x="48616" y="12765"/>
                  </a:lnTo>
                  <a:lnTo>
                    <a:pt x="48754" y="12666"/>
                  </a:lnTo>
                  <a:lnTo>
                    <a:pt x="48833" y="12548"/>
                  </a:lnTo>
                  <a:lnTo>
                    <a:pt x="48892" y="12390"/>
                  </a:lnTo>
                  <a:lnTo>
                    <a:pt x="48911" y="12252"/>
                  </a:lnTo>
                  <a:lnTo>
                    <a:pt x="48892" y="12095"/>
                  </a:lnTo>
                  <a:lnTo>
                    <a:pt x="48833" y="11957"/>
                  </a:lnTo>
                  <a:lnTo>
                    <a:pt x="48734" y="11819"/>
                  </a:lnTo>
                  <a:lnTo>
                    <a:pt x="48616" y="11721"/>
                  </a:lnTo>
                  <a:lnTo>
                    <a:pt x="28169" y="0"/>
                  </a:lnTo>
                  <a:close/>
                </a:path>
              </a:pathLst>
            </a:custGeom>
            <a:solidFill>
              <a:srgbClr val="000000">
                <a:alpha val="12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2" name="Google Shape;2372;p38"/>
            <p:cNvSpPr/>
            <p:nvPr/>
          </p:nvSpPr>
          <p:spPr>
            <a:xfrm>
              <a:off x="4285200" y="1804625"/>
              <a:ext cx="33500" cy="11350"/>
            </a:xfrm>
            <a:custGeom>
              <a:avLst/>
              <a:gdLst/>
              <a:ahLst/>
              <a:cxnLst/>
              <a:rect l="l" t="t" r="r" b="b"/>
              <a:pathLst>
                <a:path w="1340" h="454" extrusionOk="0">
                  <a:moveTo>
                    <a:pt x="473" y="0"/>
                  </a:moveTo>
                  <a:lnTo>
                    <a:pt x="0" y="276"/>
                  </a:lnTo>
                  <a:lnTo>
                    <a:pt x="138" y="355"/>
                  </a:lnTo>
                  <a:lnTo>
                    <a:pt x="256" y="394"/>
                  </a:lnTo>
                  <a:lnTo>
                    <a:pt x="375" y="434"/>
                  </a:lnTo>
                  <a:lnTo>
                    <a:pt x="493" y="453"/>
                  </a:lnTo>
                  <a:lnTo>
                    <a:pt x="591" y="453"/>
                  </a:lnTo>
                  <a:lnTo>
                    <a:pt x="690" y="434"/>
                  </a:lnTo>
                  <a:lnTo>
                    <a:pt x="788" y="414"/>
                  </a:lnTo>
                  <a:lnTo>
                    <a:pt x="867" y="374"/>
                  </a:lnTo>
                  <a:lnTo>
                    <a:pt x="1340" y="99"/>
                  </a:lnTo>
                  <a:lnTo>
                    <a:pt x="1340" y="99"/>
                  </a:lnTo>
                  <a:lnTo>
                    <a:pt x="1261" y="138"/>
                  </a:lnTo>
                  <a:lnTo>
                    <a:pt x="1162" y="158"/>
                  </a:lnTo>
                  <a:lnTo>
                    <a:pt x="1064" y="177"/>
                  </a:lnTo>
                  <a:lnTo>
                    <a:pt x="946" y="177"/>
                  </a:lnTo>
                  <a:lnTo>
                    <a:pt x="847" y="158"/>
                  </a:lnTo>
                  <a:lnTo>
                    <a:pt x="729" y="118"/>
                  </a:lnTo>
                  <a:lnTo>
                    <a:pt x="611" y="79"/>
                  </a:lnTo>
                  <a:lnTo>
                    <a:pt x="473" y="0"/>
                  </a:lnTo>
                  <a:close/>
                </a:path>
              </a:pathLst>
            </a:custGeom>
            <a:solidFill>
              <a:srgbClr val="474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3" name="Google Shape;2373;p38"/>
            <p:cNvSpPr/>
            <p:nvPr/>
          </p:nvSpPr>
          <p:spPr>
            <a:xfrm>
              <a:off x="4254650" y="1732225"/>
              <a:ext cx="42400" cy="79300"/>
            </a:xfrm>
            <a:custGeom>
              <a:avLst/>
              <a:gdLst/>
              <a:ahLst/>
              <a:cxnLst/>
              <a:rect l="l" t="t" r="r" b="b"/>
              <a:pathLst>
                <a:path w="1696" h="3172" extrusionOk="0">
                  <a:moveTo>
                    <a:pt x="828" y="0"/>
                  </a:moveTo>
                  <a:lnTo>
                    <a:pt x="356" y="276"/>
                  </a:lnTo>
                  <a:lnTo>
                    <a:pt x="277" y="335"/>
                  </a:lnTo>
                  <a:lnTo>
                    <a:pt x="218" y="394"/>
                  </a:lnTo>
                  <a:lnTo>
                    <a:pt x="159" y="473"/>
                  </a:lnTo>
                  <a:lnTo>
                    <a:pt x="99" y="572"/>
                  </a:lnTo>
                  <a:lnTo>
                    <a:pt x="60" y="670"/>
                  </a:lnTo>
                  <a:lnTo>
                    <a:pt x="40" y="788"/>
                  </a:lnTo>
                  <a:lnTo>
                    <a:pt x="21" y="926"/>
                  </a:lnTo>
                  <a:lnTo>
                    <a:pt x="1" y="1064"/>
                  </a:lnTo>
                  <a:lnTo>
                    <a:pt x="21" y="1202"/>
                  </a:lnTo>
                  <a:lnTo>
                    <a:pt x="40" y="1360"/>
                  </a:lnTo>
                  <a:lnTo>
                    <a:pt x="99" y="1675"/>
                  </a:lnTo>
                  <a:lnTo>
                    <a:pt x="218" y="1970"/>
                  </a:lnTo>
                  <a:lnTo>
                    <a:pt x="356" y="2266"/>
                  </a:lnTo>
                  <a:lnTo>
                    <a:pt x="553" y="2542"/>
                  </a:lnTo>
                  <a:lnTo>
                    <a:pt x="750" y="2798"/>
                  </a:lnTo>
                  <a:lnTo>
                    <a:pt x="986" y="3014"/>
                  </a:lnTo>
                  <a:lnTo>
                    <a:pt x="1104" y="3093"/>
                  </a:lnTo>
                  <a:lnTo>
                    <a:pt x="1222" y="3172"/>
                  </a:lnTo>
                  <a:lnTo>
                    <a:pt x="1695" y="2896"/>
                  </a:lnTo>
                  <a:lnTo>
                    <a:pt x="1577" y="2817"/>
                  </a:lnTo>
                  <a:lnTo>
                    <a:pt x="1459" y="2739"/>
                  </a:lnTo>
                  <a:lnTo>
                    <a:pt x="1222" y="2522"/>
                  </a:lnTo>
                  <a:lnTo>
                    <a:pt x="1025" y="2266"/>
                  </a:lnTo>
                  <a:lnTo>
                    <a:pt x="828" y="1990"/>
                  </a:lnTo>
                  <a:lnTo>
                    <a:pt x="690" y="1695"/>
                  </a:lnTo>
                  <a:lnTo>
                    <a:pt x="572" y="1399"/>
                  </a:lnTo>
                  <a:lnTo>
                    <a:pt x="513" y="1084"/>
                  </a:lnTo>
                  <a:lnTo>
                    <a:pt x="493" y="946"/>
                  </a:lnTo>
                  <a:lnTo>
                    <a:pt x="474" y="788"/>
                  </a:lnTo>
                  <a:lnTo>
                    <a:pt x="493" y="651"/>
                  </a:lnTo>
                  <a:lnTo>
                    <a:pt x="513" y="513"/>
                  </a:lnTo>
                  <a:lnTo>
                    <a:pt x="533" y="394"/>
                  </a:lnTo>
                  <a:lnTo>
                    <a:pt x="572" y="296"/>
                  </a:lnTo>
                  <a:lnTo>
                    <a:pt x="631" y="197"/>
                  </a:lnTo>
                  <a:lnTo>
                    <a:pt x="690" y="119"/>
                  </a:lnTo>
                  <a:lnTo>
                    <a:pt x="750" y="60"/>
                  </a:lnTo>
                  <a:lnTo>
                    <a:pt x="828" y="0"/>
                  </a:lnTo>
                  <a:close/>
                </a:path>
              </a:pathLst>
            </a:custGeom>
            <a:solidFill>
              <a:srgbClr val="5B69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4" name="Google Shape;2374;p38"/>
            <p:cNvSpPr/>
            <p:nvPr/>
          </p:nvSpPr>
          <p:spPr>
            <a:xfrm>
              <a:off x="4257625" y="1719425"/>
              <a:ext cx="76850" cy="66000"/>
            </a:xfrm>
            <a:custGeom>
              <a:avLst/>
              <a:gdLst/>
              <a:ahLst/>
              <a:cxnLst/>
              <a:rect l="l" t="t" r="r" b="b"/>
              <a:pathLst>
                <a:path w="3074" h="2640" extrusionOk="0">
                  <a:moveTo>
                    <a:pt x="847" y="0"/>
                  </a:moveTo>
                  <a:lnTo>
                    <a:pt x="709" y="20"/>
                  </a:lnTo>
                  <a:lnTo>
                    <a:pt x="591" y="59"/>
                  </a:lnTo>
                  <a:lnTo>
                    <a:pt x="473" y="99"/>
                  </a:lnTo>
                  <a:lnTo>
                    <a:pt x="0" y="375"/>
                  </a:lnTo>
                  <a:lnTo>
                    <a:pt x="118" y="335"/>
                  </a:lnTo>
                  <a:lnTo>
                    <a:pt x="237" y="296"/>
                  </a:lnTo>
                  <a:lnTo>
                    <a:pt x="374" y="276"/>
                  </a:lnTo>
                  <a:lnTo>
                    <a:pt x="512" y="276"/>
                  </a:lnTo>
                  <a:lnTo>
                    <a:pt x="650" y="296"/>
                  </a:lnTo>
                  <a:lnTo>
                    <a:pt x="808" y="335"/>
                  </a:lnTo>
                  <a:lnTo>
                    <a:pt x="965" y="414"/>
                  </a:lnTo>
                  <a:lnTo>
                    <a:pt x="1123" y="493"/>
                  </a:lnTo>
                  <a:lnTo>
                    <a:pt x="1379" y="670"/>
                  </a:lnTo>
                  <a:lnTo>
                    <a:pt x="1615" y="887"/>
                  </a:lnTo>
                  <a:lnTo>
                    <a:pt x="1852" y="1123"/>
                  </a:lnTo>
                  <a:lnTo>
                    <a:pt x="2049" y="1399"/>
                  </a:lnTo>
                  <a:lnTo>
                    <a:pt x="2246" y="1694"/>
                  </a:lnTo>
                  <a:lnTo>
                    <a:pt x="2403" y="1990"/>
                  </a:lnTo>
                  <a:lnTo>
                    <a:pt x="2522" y="2305"/>
                  </a:lnTo>
                  <a:lnTo>
                    <a:pt x="2600" y="2640"/>
                  </a:lnTo>
                  <a:lnTo>
                    <a:pt x="3073" y="2364"/>
                  </a:lnTo>
                  <a:lnTo>
                    <a:pt x="2994" y="2049"/>
                  </a:lnTo>
                  <a:lnTo>
                    <a:pt x="2876" y="1714"/>
                  </a:lnTo>
                  <a:lnTo>
                    <a:pt x="2719" y="1419"/>
                  </a:lnTo>
                  <a:lnTo>
                    <a:pt x="2522" y="1123"/>
                  </a:lnTo>
                  <a:lnTo>
                    <a:pt x="2325" y="847"/>
                  </a:lnTo>
                  <a:lnTo>
                    <a:pt x="2088" y="611"/>
                  </a:lnTo>
                  <a:lnTo>
                    <a:pt x="1852" y="394"/>
                  </a:lnTo>
                  <a:lnTo>
                    <a:pt x="1596" y="217"/>
                  </a:lnTo>
                  <a:lnTo>
                    <a:pt x="1438" y="138"/>
                  </a:lnTo>
                  <a:lnTo>
                    <a:pt x="1281" y="79"/>
                  </a:lnTo>
                  <a:lnTo>
                    <a:pt x="1123" y="20"/>
                  </a:lnTo>
                  <a:lnTo>
                    <a:pt x="985" y="0"/>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5" name="Google Shape;2375;p38"/>
            <p:cNvSpPr/>
            <p:nvPr/>
          </p:nvSpPr>
          <p:spPr>
            <a:xfrm>
              <a:off x="4246300" y="1726325"/>
              <a:ext cx="76350" cy="100475"/>
            </a:xfrm>
            <a:custGeom>
              <a:avLst/>
              <a:gdLst/>
              <a:ahLst/>
              <a:cxnLst/>
              <a:rect l="l" t="t" r="r" b="b"/>
              <a:pathLst>
                <a:path w="3054" h="4019" extrusionOk="0">
                  <a:moveTo>
                    <a:pt x="827" y="0"/>
                  </a:moveTo>
                  <a:lnTo>
                    <a:pt x="690" y="20"/>
                  </a:lnTo>
                  <a:lnTo>
                    <a:pt x="571" y="59"/>
                  </a:lnTo>
                  <a:lnTo>
                    <a:pt x="473" y="99"/>
                  </a:lnTo>
                  <a:lnTo>
                    <a:pt x="374" y="177"/>
                  </a:lnTo>
                  <a:lnTo>
                    <a:pt x="276" y="256"/>
                  </a:lnTo>
                  <a:lnTo>
                    <a:pt x="197" y="355"/>
                  </a:lnTo>
                  <a:lnTo>
                    <a:pt x="138" y="473"/>
                  </a:lnTo>
                  <a:lnTo>
                    <a:pt x="79" y="611"/>
                  </a:lnTo>
                  <a:lnTo>
                    <a:pt x="40" y="768"/>
                  </a:lnTo>
                  <a:lnTo>
                    <a:pt x="20" y="926"/>
                  </a:lnTo>
                  <a:lnTo>
                    <a:pt x="0" y="1103"/>
                  </a:lnTo>
                  <a:lnTo>
                    <a:pt x="20" y="1300"/>
                  </a:lnTo>
                  <a:lnTo>
                    <a:pt x="40" y="1477"/>
                  </a:lnTo>
                  <a:lnTo>
                    <a:pt x="79" y="1674"/>
                  </a:lnTo>
                  <a:lnTo>
                    <a:pt x="118" y="1871"/>
                  </a:lnTo>
                  <a:lnTo>
                    <a:pt x="197" y="2068"/>
                  </a:lnTo>
                  <a:lnTo>
                    <a:pt x="276" y="2265"/>
                  </a:lnTo>
                  <a:lnTo>
                    <a:pt x="453" y="2640"/>
                  </a:lnTo>
                  <a:lnTo>
                    <a:pt x="690" y="2994"/>
                  </a:lnTo>
                  <a:lnTo>
                    <a:pt x="808" y="3152"/>
                  </a:lnTo>
                  <a:lnTo>
                    <a:pt x="946" y="3309"/>
                  </a:lnTo>
                  <a:lnTo>
                    <a:pt x="1103" y="3447"/>
                  </a:lnTo>
                  <a:lnTo>
                    <a:pt x="1241" y="3585"/>
                  </a:lnTo>
                  <a:lnTo>
                    <a:pt x="1399" y="3703"/>
                  </a:lnTo>
                  <a:lnTo>
                    <a:pt x="1556" y="3802"/>
                  </a:lnTo>
                  <a:lnTo>
                    <a:pt x="1793" y="3920"/>
                  </a:lnTo>
                  <a:lnTo>
                    <a:pt x="2029" y="3979"/>
                  </a:lnTo>
                  <a:lnTo>
                    <a:pt x="2226" y="4019"/>
                  </a:lnTo>
                  <a:lnTo>
                    <a:pt x="2423" y="3999"/>
                  </a:lnTo>
                  <a:lnTo>
                    <a:pt x="2600" y="3940"/>
                  </a:lnTo>
                  <a:lnTo>
                    <a:pt x="2758" y="3841"/>
                  </a:lnTo>
                  <a:lnTo>
                    <a:pt x="2896" y="3723"/>
                  </a:lnTo>
                  <a:lnTo>
                    <a:pt x="2994" y="3546"/>
                  </a:lnTo>
                  <a:lnTo>
                    <a:pt x="2620" y="3329"/>
                  </a:lnTo>
                  <a:lnTo>
                    <a:pt x="2521" y="3428"/>
                  </a:lnTo>
                  <a:lnTo>
                    <a:pt x="2423" y="3506"/>
                  </a:lnTo>
                  <a:lnTo>
                    <a:pt x="2305" y="3546"/>
                  </a:lnTo>
                  <a:lnTo>
                    <a:pt x="2167" y="3585"/>
                  </a:lnTo>
                  <a:lnTo>
                    <a:pt x="2029" y="3585"/>
                  </a:lnTo>
                  <a:lnTo>
                    <a:pt x="1891" y="3546"/>
                  </a:lnTo>
                  <a:lnTo>
                    <a:pt x="1734" y="3506"/>
                  </a:lnTo>
                  <a:lnTo>
                    <a:pt x="1556" y="3408"/>
                  </a:lnTo>
                  <a:lnTo>
                    <a:pt x="1438" y="3329"/>
                  </a:lnTo>
                  <a:lnTo>
                    <a:pt x="1320" y="3250"/>
                  </a:lnTo>
                  <a:lnTo>
                    <a:pt x="1084" y="3034"/>
                  </a:lnTo>
                  <a:lnTo>
                    <a:pt x="887" y="2778"/>
                  </a:lnTo>
                  <a:lnTo>
                    <a:pt x="690" y="2502"/>
                  </a:lnTo>
                  <a:lnTo>
                    <a:pt x="552" y="2206"/>
                  </a:lnTo>
                  <a:lnTo>
                    <a:pt x="433" y="1911"/>
                  </a:lnTo>
                  <a:lnTo>
                    <a:pt x="374" y="1596"/>
                  </a:lnTo>
                  <a:lnTo>
                    <a:pt x="355" y="1438"/>
                  </a:lnTo>
                  <a:lnTo>
                    <a:pt x="335" y="1300"/>
                  </a:lnTo>
                  <a:lnTo>
                    <a:pt x="355" y="1162"/>
                  </a:lnTo>
                  <a:lnTo>
                    <a:pt x="374" y="1024"/>
                  </a:lnTo>
                  <a:lnTo>
                    <a:pt x="394" y="906"/>
                  </a:lnTo>
                  <a:lnTo>
                    <a:pt x="433" y="808"/>
                  </a:lnTo>
                  <a:lnTo>
                    <a:pt x="493" y="709"/>
                  </a:lnTo>
                  <a:lnTo>
                    <a:pt x="552" y="630"/>
                  </a:lnTo>
                  <a:lnTo>
                    <a:pt x="630" y="571"/>
                  </a:lnTo>
                  <a:lnTo>
                    <a:pt x="709" y="512"/>
                  </a:lnTo>
                  <a:lnTo>
                    <a:pt x="788" y="473"/>
                  </a:lnTo>
                  <a:lnTo>
                    <a:pt x="887" y="433"/>
                  </a:lnTo>
                  <a:lnTo>
                    <a:pt x="1084" y="433"/>
                  </a:lnTo>
                  <a:lnTo>
                    <a:pt x="1202" y="453"/>
                  </a:lnTo>
                  <a:lnTo>
                    <a:pt x="1320" y="493"/>
                  </a:lnTo>
                  <a:lnTo>
                    <a:pt x="1438" y="532"/>
                  </a:lnTo>
                  <a:lnTo>
                    <a:pt x="1576" y="591"/>
                  </a:lnTo>
                  <a:lnTo>
                    <a:pt x="1753" y="729"/>
                  </a:lnTo>
                  <a:lnTo>
                    <a:pt x="1950" y="887"/>
                  </a:lnTo>
                  <a:lnTo>
                    <a:pt x="2108" y="1064"/>
                  </a:lnTo>
                  <a:lnTo>
                    <a:pt x="2265" y="1261"/>
                  </a:lnTo>
                  <a:lnTo>
                    <a:pt x="2403" y="1458"/>
                  </a:lnTo>
                  <a:lnTo>
                    <a:pt x="2521" y="1694"/>
                  </a:lnTo>
                  <a:lnTo>
                    <a:pt x="2620" y="1911"/>
                  </a:lnTo>
                  <a:lnTo>
                    <a:pt x="2699" y="2147"/>
                  </a:lnTo>
                  <a:lnTo>
                    <a:pt x="3053" y="2364"/>
                  </a:lnTo>
                  <a:lnTo>
                    <a:pt x="2975" y="2029"/>
                  </a:lnTo>
                  <a:lnTo>
                    <a:pt x="2856" y="1714"/>
                  </a:lnTo>
                  <a:lnTo>
                    <a:pt x="2699" y="1418"/>
                  </a:lnTo>
                  <a:lnTo>
                    <a:pt x="2502" y="1123"/>
                  </a:lnTo>
                  <a:lnTo>
                    <a:pt x="2305" y="847"/>
                  </a:lnTo>
                  <a:lnTo>
                    <a:pt x="2068" y="611"/>
                  </a:lnTo>
                  <a:lnTo>
                    <a:pt x="1832" y="394"/>
                  </a:lnTo>
                  <a:lnTo>
                    <a:pt x="1576" y="217"/>
                  </a:lnTo>
                  <a:lnTo>
                    <a:pt x="1418" y="138"/>
                  </a:lnTo>
                  <a:lnTo>
                    <a:pt x="1261" y="59"/>
                  </a:lnTo>
                  <a:lnTo>
                    <a:pt x="1103" y="20"/>
                  </a:lnTo>
                  <a:lnTo>
                    <a:pt x="965"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6" name="Google Shape;2376;p38"/>
            <p:cNvSpPr/>
            <p:nvPr/>
          </p:nvSpPr>
          <p:spPr>
            <a:xfrm>
              <a:off x="4362025" y="1757350"/>
              <a:ext cx="33500" cy="10850"/>
            </a:xfrm>
            <a:custGeom>
              <a:avLst/>
              <a:gdLst/>
              <a:ahLst/>
              <a:cxnLst/>
              <a:rect l="l" t="t" r="r" b="b"/>
              <a:pathLst>
                <a:path w="1340" h="434" extrusionOk="0">
                  <a:moveTo>
                    <a:pt x="473" y="0"/>
                  </a:moveTo>
                  <a:lnTo>
                    <a:pt x="0" y="276"/>
                  </a:lnTo>
                  <a:lnTo>
                    <a:pt x="118" y="335"/>
                  </a:lnTo>
                  <a:lnTo>
                    <a:pt x="237" y="394"/>
                  </a:lnTo>
                  <a:lnTo>
                    <a:pt x="355" y="414"/>
                  </a:lnTo>
                  <a:lnTo>
                    <a:pt x="473" y="433"/>
                  </a:lnTo>
                  <a:lnTo>
                    <a:pt x="690" y="433"/>
                  </a:lnTo>
                  <a:lnTo>
                    <a:pt x="768" y="394"/>
                  </a:lnTo>
                  <a:lnTo>
                    <a:pt x="867" y="355"/>
                  </a:lnTo>
                  <a:lnTo>
                    <a:pt x="1340" y="79"/>
                  </a:lnTo>
                  <a:lnTo>
                    <a:pt x="1241" y="118"/>
                  </a:lnTo>
                  <a:lnTo>
                    <a:pt x="1162" y="158"/>
                  </a:lnTo>
                  <a:lnTo>
                    <a:pt x="828" y="158"/>
                  </a:lnTo>
                  <a:lnTo>
                    <a:pt x="709" y="118"/>
                  </a:lnTo>
                  <a:lnTo>
                    <a:pt x="591" y="59"/>
                  </a:lnTo>
                  <a:lnTo>
                    <a:pt x="473" y="0"/>
                  </a:lnTo>
                  <a:close/>
                </a:path>
              </a:pathLst>
            </a:custGeom>
            <a:solidFill>
              <a:srgbClr val="474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7" name="Google Shape;2377;p38"/>
            <p:cNvSpPr/>
            <p:nvPr/>
          </p:nvSpPr>
          <p:spPr>
            <a:xfrm>
              <a:off x="4331475" y="1684950"/>
              <a:ext cx="42375" cy="79300"/>
            </a:xfrm>
            <a:custGeom>
              <a:avLst/>
              <a:gdLst/>
              <a:ahLst/>
              <a:cxnLst/>
              <a:rect l="l" t="t" r="r" b="b"/>
              <a:pathLst>
                <a:path w="1695" h="3172" extrusionOk="0">
                  <a:moveTo>
                    <a:pt x="828" y="0"/>
                  </a:moveTo>
                  <a:lnTo>
                    <a:pt x="749" y="40"/>
                  </a:lnTo>
                  <a:lnTo>
                    <a:pt x="741" y="52"/>
                  </a:lnTo>
                  <a:lnTo>
                    <a:pt x="828" y="0"/>
                  </a:lnTo>
                  <a:close/>
                  <a:moveTo>
                    <a:pt x="741" y="52"/>
                  </a:moveTo>
                  <a:lnTo>
                    <a:pt x="355" y="276"/>
                  </a:lnTo>
                  <a:lnTo>
                    <a:pt x="277" y="316"/>
                  </a:lnTo>
                  <a:lnTo>
                    <a:pt x="218" y="394"/>
                  </a:lnTo>
                  <a:lnTo>
                    <a:pt x="139" y="473"/>
                  </a:lnTo>
                  <a:lnTo>
                    <a:pt x="99" y="572"/>
                  </a:lnTo>
                  <a:lnTo>
                    <a:pt x="60" y="670"/>
                  </a:lnTo>
                  <a:lnTo>
                    <a:pt x="21" y="788"/>
                  </a:lnTo>
                  <a:lnTo>
                    <a:pt x="1" y="926"/>
                  </a:lnTo>
                  <a:lnTo>
                    <a:pt x="1" y="1064"/>
                  </a:lnTo>
                  <a:lnTo>
                    <a:pt x="1" y="1202"/>
                  </a:lnTo>
                  <a:lnTo>
                    <a:pt x="21" y="1360"/>
                  </a:lnTo>
                  <a:lnTo>
                    <a:pt x="99" y="1655"/>
                  </a:lnTo>
                  <a:lnTo>
                    <a:pt x="198" y="1970"/>
                  </a:lnTo>
                  <a:lnTo>
                    <a:pt x="355" y="2266"/>
                  </a:lnTo>
                  <a:lnTo>
                    <a:pt x="533" y="2542"/>
                  </a:lnTo>
                  <a:lnTo>
                    <a:pt x="749" y="2778"/>
                  </a:lnTo>
                  <a:lnTo>
                    <a:pt x="966" y="2995"/>
                  </a:lnTo>
                  <a:lnTo>
                    <a:pt x="1084" y="3093"/>
                  </a:lnTo>
                  <a:lnTo>
                    <a:pt x="1222" y="3172"/>
                  </a:lnTo>
                  <a:lnTo>
                    <a:pt x="1695" y="2896"/>
                  </a:lnTo>
                  <a:lnTo>
                    <a:pt x="1557" y="2817"/>
                  </a:lnTo>
                  <a:lnTo>
                    <a:pt x="1439" y="2719"/>
                  </a:lnTo>
                  <a:lnTo>
                    <a:pt x="1222" y="2502"/>
                  </a:lnTo>
                  <a:lnTo>
                    <a:pt x="1006" y="2266"/>
                  </a:lnTo>
                  <a:lnTo>
                    <a:pt x="828" y="1990"/>
                  </a:lnTo>
                  <a:lnTo>
                    <a:pt x="671" y="1695"/>
                  </a:lnTo>
                  <a:lnTo>
                    <a:pt x="572" y="1379"/>
                  </a:lnTo>
                  <a:lnTo>
                    <a:pt x="493" y="1084"/>
                  </a:lnTo>
                  <a:lnTo>
                    <a:pt x="474" y="926"/>
                  </a:lnTo>
                  <a:lnTo>
                    <a:pt x="474" y="788"/>
                  </a:lnTo>
                  <a:lnTo>
                    <a:pt x="474" y="651"/>
                  </a:lnTo>
                  <a:lnTo>
                    <a:pt x="493" y="513"/>
                  </a:lnTo>
                  <a:lnTo>
                    <a:pt x="533" y="394"/>
                  </a:lnTo>
                  <a:lnTo>
                    <a:pt x="572" y="296"/>
                  </a:lnTo>
                  <a:lnTo>
                    <a:pt x="612" y="197"/>
                  </a:lnTo>
                  <a:lnTo>
                    <a:pt x="690" y="119"/>
                  </a:lnTo>
                  <a:lnTo>
                    <a:pt x="741" y="52"/>
                  </a:lnTo>
                  <a:close/>
                </a:path>
              </a:pathLst>
            </a:custGeom>
            <a:solidFill>
              <a:srgbClr val="5B69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8" name="Google Shape;2378;p38"/>
            <p:cNvSpPr/>
            <p:nvPr/>
          </p:nvSpPr>
          <p:spPr>
            <a:xfrm>
              <a:off x="4334450" y="1672150"/>
              <a:ext cx="76850" cy="65525"/>
            </a:xfrm>
            <a:custGeom>
              <a:avLst/>
              <a:gdLst/>
              <a:ahLst/>
              <a:cxnLst/>
              <a:rect l="l" t="t" r="r" b="b"/>
              <a:pathLst>
                <a:path w="3074" h="2621" extrusionOk="0">
                  <a:moveTo>
                    <a:pt x="827" y="0"/>
                  </a:moveTo>
                  <a:lnTo>
                    <a:pt x="709" y="20"/>
                  </a:lnTo>
                  <a:lnTo>
                    <a:pt x="591" y="40"/>
                  </a:lnTo>
                  <a:lnTo>
                    <a:pt x="473" y="99"/>
                  </a:lnTo>
                  <a:lnTo>
                    <a:pt x="0" y="375"/>
                  </a:lnTo>
                  <a:lnTo>
                    <a:pt x="0" y="375"/>
                  </a:lnTo>
                  <a:lnTo>
                    <a:pt x="118" y="315"/>
                  </a:lnTo>
                  <a:lnTo>
                    <a:pt x="236" y="296"/>
                  </a:lnTo>
                  <a:lnTo>
                    <a:pt x="355" y="276"/>
                  </a:lnTo>
                  <a:lnTo>
                    <a:pt x="493" y="276"/>
                  </a:lnTo>
                  <a:lnTo>
                    <a:pt x="650" y="296"/>
                  </a:lnTo>
                  <a:lnTo>
                    <a:pt x="788" y="335"/>
                  </a:lnTo>
                  <a:lnTo>
                    <a:pt x="946" y="394"/>
                  </a:lnTo>
                  <a:lnTo>
                    <a:pt x="1103" y="473"/>
                  </a:lnTo>
                  <a:lnTo>
                    <a:pt x="1359" y="650"/>
                  </a:lnTo>
                  <a:lnTo>
                    <a:pt x="1615" y="867"/>
                  </a:lnTo>
                  <a:lnTo>
                    <a:pt x="1852" y="1123"/>
                  </a:lnTo>
                  <a:lnTo>
                    <a:pt x="2049" y="1379"/>
                  </a:lnTo>
                  <a:lnTo>
                    <a:pt x="2226" y="1675"/>
                  </a:lnTo>
                  <a:lnTo>
                    <a:pt x="2384" y="1990"/>
                  </a:lnTo>
                  <a:lnTo>
                    <a:pt x="2521" y="2305"/>
                  </a:lnTo>
                  <a:lnTo>
                    <a:pt x="2600" y="2620"/>
                  </a:lnTo>
                  <a:lnTo>
                    <a:pt x="3073" y="2344"/>
                  </a:lnTo>
                  <a:lnTo>
                    <a:pt x="2994" y="2029"/>
                  </a:lnTo>
                  <a:lnTo>
                    <a:pt x="2856" y="1714"/>
                  </a:lnTo>
                  <a:lnTo>
                    <a:pt x="2699" y="1399"/>
                  </a:lnTo>
                  <a:lnTo>
                    <a:pt x="2521" y="1123"/>
                  </a:lnTo>
                  <a:lnTo>
                    <a:pt x="2324" y="847"/>
                  </a:lnTo>
                  <a:lnTo>
                    <a:pt x="2088" y="591"/>
                  </a:lnTo>
                  <a:lnTo>
                    <a:pt x="1832" y="375"/>
                  </a:lnTo>
                  <a:lnTo>
                    <a:pt x="1576" y="217"/>
                  </a:lnTo>
                  <a:lnTo>
                    <a:pt x="1418" y="119"/>
                  </a:lnTo>
                  <a:lnTo>
                    <a:pt x="1261" y="59"/>
                  </a:lnTo>
                  <a:lnTo>
                    <a:pt x="1123" y="20"/>
                  </a:lnTo>
                  <a:lnTo>
                    <a:pt x="965" y="0"/>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9" name="Google Shape;2379;p38"/>
            <p:cNvSpPr/>
            <p:nvPr/>
          </p:nvSpPr>
          <p:spPr>
            <a:xfrm>
              <a:off x="4323125" y="1679050"/>
              <a:ext cx="76350" cy="99975"/>
            </a:xfrm>
            <a:custGeom>
              <a:avLst/>
              <a:gdLst/>
              <a:ahLst/>
              <a:cxnLst/>
              <a:rect l="l" t="t" r="r" b="b"/>
              <a:pathLst>
                <a:path w="3054" h="3999" extrusionOk="0">
                  <a:moveTo>
                    <a:pt x="689" y="0"/>
                  </a:moveTo>
                  <a:lnTo>
                    <a:pt x="571" y="39"/>
                  </a:lnTo>
                  <a:lnTo>
                    <a:pt x="453" y="99"/>
                  </a:lnTo>
                  <a:lnTo>
                    <a:pt x="355" y="158"/>
                  </a:lnTo>
                  <a:lnTo>
                    <a:pt x="276" y="256"/>
                  </a:lnTo>
                  <a:lnTo>
                    <a:pt x="197" y="355"/>
                  </a:lnTo>
                  <a:lnTo>
                    <a:pt x="118" y="473"/>
                  </a:lnTo>
                  <a:lnTo>
                    <a:pt x="59" y="611"/>
                  </a:lnTo>
                  <a:lnTo>
                    <a:pt x="20" y="749"/>
                  </a:lnTo>
                  <a:lnTo>
                    <a:pt x="0" y="926"/>
                  </a:lnTo>
                  <a:lnTo>
                    <a:pt x="0" y="1103"/>
                  </a:lnTo>
                  <a:lnTo>
                    <a:pt x="0" y="1280"/>
                  </a:lnTo>
                  <a:lnTo>
                    <a:pt x="20" y="1477"/>
                  </a:lnTo>
                  <a:lnTo>
                    <a:pt x="59" y="1674"/>
                  </a:lnTo>
                  <a:lnTo>
                    <a:pt x="118" y="1871"/>
                  </a:lnTo>
                  <a:lnTo>
                    <a:pt x="177" y="2068"/>
                  </a:lnTo>
                  <a:lnTo>
                    <a:pt x="256" y="2246"/>
                  </a:lnTo>
                  <a:lnTo>
                    <a:pt x="453" y="2640"/>
                  </a:lnTo>
                  <a:lnTo>
                    <a:pt x="689" y="2975"/>
                  </a:lnTo>
                  <a:lnTo>
                    <a:pt x="808" y="3152"/>
                  </a:lnTo>
                  <a:lnTo>
                    <a:pt x="946" y="3309"/>
                  </a:lnTo>
                  <a:lnTo>
                    <a:pt x="1083" y="3447"/>
                  </a:lnTo>
                  <a:lnTo>
                    <a:pt x="1241" y="3565"/>
                  </a:lnTo>
                  <a:lnTo>
                    <a:pt x="1399" y="3684"/>
                  </a:lnTo>
                  <a:lnTo>
                    <a:pt x="1556" y="3802"/>
                  </a:lnTo>
                  <a:lnTo>
                    <a:pt x="1793" y="3900"/>
                  </a:lnTo>
                  <a:lnTo>
                    <a:pt x="2009" y="3979"/>
                  </a:lnTo>
                  <a:lnTo>
                    <a:pt x="2226" y="3999"/>
                  </a:lnTo>
                  <a:lnTo>
                    <a:pt x="2423" y="3999"/>
                  </a:lnTo>
                  <a:lnTo>
                    <a:pt x="2600" y="3940"/>
                  </a:lnTo>
                  <a:lnTo>
                    <a:pt x="2758" y="3841"/>
                  </a:lnTo>
                  <a:lnTo>
                    <a:pt x="2876" y="3703"/>
                  </a:lnTo>
                  <a:lnTo>
                    <a:pt x="2994" y="3546"/>
                  </a:lnTo>
                  <a:lnTo>
                    <a:pt x="2600" y="3329"/>
                  </a:lnTo>
                  <a:lnTo>
                    <a:pt x="2521" y="3428"/>
                  </a:lnTo>
                  <a:lnTo>
                    <a:pt x="2423" y="3487"/>
                  </a:lnTo>
                  <a:lnTo>
                    <a:pt x="2305" y="3546"/>
                  </a:lnTo>
                  <a:lnTo>
                    <a:pt x="2167" y="3565"/>
                  </a:lnTo>
                  <a:lnTo>
                    <a:pt x="2029" y="3565"/>
                  </a:lnTo>
                  <a:lnTo>
                    <a:pt x="1871" y="3546"/>
                  </a:lnTo>
                  <a:lnTo>
                    <a:pt x="1714" y="3487"/>
                  </a:lnTo>
                  <a:lnTo>
                    <a:pt x="1556" y="3408"/>
                  </a:lnTo>
                  <a:lnTo>
                    <a:pt x="1418" y="3329"/>
                  </a:lnTo>
                  <a:lnTo>
                    <a:pt x="1300" y="3231"/>
                  </a:lnTo>
                  <a:lnTo>
                    <a:pt x="1083" y="3014"/>
                  </a:lnTo>
                  <a:lnTo>
                    <a:pt x="867" y="2778"/>
                  </a:lnTo>
                  <a:lnTo>
                    <a:pt x="689" y="2502"/>
                  </a:lnTo>
                  <a:lnTo>
                    <a:pt x="532" y="2206"/>
                  </a:lnTo>
                  <a:lnTo>
                    <a:pt x="433" y="1891"/>
                  </a:lnTo>
                  <a:lnTo>
                    <a:pt x="355" y="1596"/>
                  </a:lnTo>
                  <a:lnTo>
                    <a:pt x="335" y="1438"/>
                  </a:lnTo>
                  <a:lnTo>
                    <a:pt x="335" y="1300"/>
                  </a:lnTo>
                  <a:lnTo>
                    <a:pt x="335" y="1143"/>
                  </a:lnTo>
                  <a:lnTo>
                    <a:pt x="355" y="1024"/>
                  </a:lnTo>
                  <a:lnTo>
                    <a:pt x="394" y="906"/>
                  </a:lnTo>
                  <a:lnTo>
                    <a:pt x="433" y="808"/>
                  </a:lnTo>
                  <a:lnTo>
                    <a:pt x="473" y="709"/>
                  </a:lnTo>
                  <a:lnTo>
                    <a:pt x="552" y="630"/>
                  </a:lnTo>
                  <a:lnTo>
                    <a:pt x="611" y="552"/>
                  </a:lnTo>
                  <a:lnTo>
                    <a:pt x="689" y="512"/>
                  </a:lnTo>
                  <a:lnTo>
                    <a:pt x="788" y="453"/>
                  </a:lnTo>
                  <a:lnTo>
                    <a:pt x="867" y="433"/>
                  </a:lnTo>
                  <a:lnTo>
                    <a:pt x="985" y="414"/>
                  </a:lnTo>
                  <a:lnTo>
                    <a:pt x="1083" y="433"/>
                  </a:lnTo>
                  <a:lnTo>
                    <a:pt x="1202" y="433"/>
                  </a:lnTo>
                  <a:lnTo>
                    <a:pt x="1320" y="473"/>
                  </a:lnTo>
                  <a:lnTo>
                    <a:pt x="1438" y="532"/>
                  </a:lnTo>
                  <a:lnTo>
                    <a:pt x="1556" y="591"/>
                  </a:lnTo>
                  <a:lnTo>
                    <a:pt x="1753" y="709"/>
                  </a:lnTo>
                  <a:lnTo>
                    <a:pt x="1930" y="867"/>
                  </a:lnTo>
                  <a:lnTo>
                    <a:pt x="2108" y="1044"/>
                  </a:lnTo>
                  <a:lnTo>
                    <a:pt x="2265" y="1241"/>
                  </a:lnTo>
                  <a:lnTo>
                    <a:pt x="2403" y="1458"/>
                  </a:lnTo>
                  <a:lnTo>
                    <a:pt x="2521" y="1674"/>
                  </a:lnTo>
                  <a:lnTo>
                    <a:pt x="2620" y="1911"/>
                  </a:lnTo>
                  <a:lnTo>
                    <a:pt x="2699" y="2147"/>
                  </a:lnTo>
                  <a:lnTo>
                    <a:pt x="3053" y="2344"/>
                  </a:lnTo>
                  <a:lnTo>
                    <a:pt x="2974" y="2029"/>
                  </a:lnTo>
                  <a:lnTo>
                    <a:pt x="2837" y="1714"/>
                  </a:lnTo>
                  <a:lnTo>
                    <a:pt x="2679" y="1399"/>
                  </a:lnTo>
                  <a:lnTo>
                    <a:pt x="2502" y="1103"/>
                  </a:lnTo>
                  <a:lnTo>
                    <a:pt x="2305" y="847"/>
                  </a:lnTo>
                  <a:lnTo>
                    <a:pt x="2068" y="591"/>
                  </a:lnTo>
                  <a:lnTo>
                    <a:pt x="1812" y="374"/>
                  </a:lnTo>
                  <a:lnTo>
                    <a:pt x="1556" y="197"/>
                  </a:lnTo>
                  <a:lnTo>
                    <a:pt x="1399" y="118"/>
                  </a:lnTo>
                  <a:lnTo>
                    <a:pt x="1241" y="59"/>
                  </a:lnTo>
                  <a:lnTo>
                    <a:pt x="1103" y="20"/>
                  </a:lnTo>
                  <a:lnTo>
                    <a:pt x="946"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0" name="Google Shape;2380;p38"/>
            <p:cNvSpPr/>
            <p:nvPr/>
          </p:nvSpPr>
          <p:spPr>
            <a:xfrm>
              <a:off x="4438350" y="1710075"/>
              <a:ext cx="33500" cy="10850"/>
            </a:xfrm>
            <a:custGeom>
              <a:avLst/>
              <a:gdLst/>
              <a:ahLst/>
              <a:cxnLst/>
              <a:rect l="l" t="t" r="r" b="b"/>
              <a:pathLst>
                <a:path w="1340" h="434" extrusionOk="0">
                  <a:moveTo>
                    <a:pt x="473" y="0"/>
                  </a:moveTo>
                  <a:lnTo>
                    <a:pt x="0" y="276"/>
                  </a:lnTo>
                  <a:lnTo>
                    <a:pt x="138" y="335"/>
                  </a:lnTo>
                  <a:lnTo>
                    <a:pt x="256" y="374"/>
                  </a:lnTo>
                  <a:lnTo>
                    <a:pt x="375" y="414"/>
                  </a:lnTo>
                  <a:lnTo>
                    <a:pt x="493" y="433"/>
                  </a:lnTo>
                  <a:lnTo>
                    <a:pt x="591" y="433"/>
                  </a:lnTo>
                  <a:lnTo>
                    <a:pt x="690" y="414"/>
                  </a:lnTo>
                  <a:lnTo>
                    <a:pt x="788" y="394"/>
                  </a:lnTo>
                  <a:lnTo>
                    <a:pt x="867" y="355"/>
                  </a:lnTo>
                  <a:lnTo>
                    <a:pt x="1340" y="79"/>
                  </a:lnTo>
                  <a:lnTo>
                    <a:pt x="1340" y="79"/>
                  </a:lnTo>
                  <a:lnTo>
                    <a:pt x="1261" y="118"/>
                  </a:lnTo>
                  <a:lnTo>
                    <a:pt x="1163" y="138"/>
                  </a:lnTo>
                  <a:lnTo>
                    <a:pt x="1064" y="158"/>
                  </a:lnTo>
                  <a:lnTo>
                    <a:pt x="966" y="158"/>
                  </a:lnTo>
                  <a:lnTo>
                    <a:pt x="847" y="138"/>
                  </a:lnTo>
                  <a:lnTo>
                    <a:pt x="729" y="99"/>
                  </a:lnTo>
                  <a:lnTo>
                    <a:pt x="611" y="59"/>
                  </a:lnTo>
                  <a:lnTo>
                    <a:pt x="473" y="0"/>
                  </a:lnTo>
                  <a:close/>
                </a:path>
              </a:pathLst>
            </a:custGeom>
            <a:solidFill>
              <a:srgbClr val="474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1" name="Google Shape;2381;p38"/>
            <p:cNvSpPr/>
            <p:nvPr/>
          </p:nvSpPr>
          <p:spPr>
            <a:xfrm>
              <a:off x="4407825" y="1637175"/>
              <a:ext cx="42375" cy="79800"/>
            </a:xfrm>
            <a:custGeom>
              <a:avLst/>
              <a:gdLst/>
              <a:ahLst/>
              <a:cxnLst/>
              <a:rect l="l" t="t" r="r" b="b"/>
              <a:pathLst>
                <a:path w="1695" h="3192" extrusionOk="0">
                  <a:moveTo>
                    <a:pt x="847" y="1"/>
                  </a:moveTo>
                  <a:lnTo>
                    <a:pt x="374" y="277"/>
                  </a:lnTo>
                  <a:lnTo>
                    <a:pt x="296" y="336"/>
                  </a:lnTo>
                  <a:lnTo>
                    <a:pt x="217" y="395"/>
                  </a:lnTo>
                  <a:lnTo>
                    <a:pt x="158" y="493"/>
                  </a:lnTo>
                  <a:lnTo>
                    <a:pt x="99" y="572"/>
                  </a:lnTo>
                  <a:lnTo>
                    <a:pt x="59" y="690"/>
                  </a:lnTo>
                  <a:lnTo>
                    <a:pt x="40" y="808"/>
                  </a:lnTo>
                  <a:lnTo>
                    <a:pt x="20" y="927"/>
                  </a:lnTo>
                  <a:lnTo>
                    <a:pt x="0" y="1064"/>
                  </a:lnTo>
                  <a:lnTo>
                    <a:pt x="20" y="1222"/>
                  </a:lnTo>
                  <a:lnTo>
                    <a:pt x="40" y="1360"/>
                  </a:lnTo>
                  <a:lnTo>
                    <a:pt x="99" y="1675"/>
                  </a:lnTo>
                  <a:lnTo>
                    <a:pt x="217" y="1971"/>
                  </a:lnTo>
                  <a:lnTo>
                    <a:pt x="374" y="2266"/>
                  </a:lnTo>
                  <a:lnTo>
                    <a:pt x="552" y="2542"/>
                  </a:lnTo>
                  <a:lnTo>
                    <a:pt x="749" y="2798"/>
                  </a:lnTo>
                  <a:lnTo>
                    <a:pt x="985" y="3015"/>
                  </a:lnTo>
                  <a:lnTo>
                    <a:pt x="1103" y="3113"/>
                  </a:lnTo>
                  <a:lnTo>
                    <a:pt x="1221" y="3192"/>
                  </a:lnTo>
                  <a:lnTo>
                    <a:pt x="1694" y="2916"/>
                  </a:lnTo>
                  <a:lnTo>
                    <a:pt x="1576" y="2837"/>
                  </a:lnTo>
                  <a:lnTo>
                    <a:pt x="1458" y="2739"/>
                  </a:lnTo>
                  <a:lnTo>
                    <a:pt x="1221" y="2522"/>
                  </a:lnTo>
                  <a:lnTo>
                    <a:pt x="1024" y="2266"/>
                  </a:lnTo>
                  <a:lnTo>
                    <a:pt x="847" y="1990"/>
                  </a:lnTo>
                  <a:lnTo>
                    <a:pt x="690" y="1695"/>
                  </a:lnTo>
                  <a:lnTo>
                    <a:pt x="571" y="1399"/>
                  </a:lnTo>
                  <a:lnTo>
                    <a:pt x="512" y="1084"/>
                  </a:lnTo>
                  <a:lnTo>
                    <a:pt x="493" y="946"/>
                  </a:lnTo>
                  <a:lnTo>
                    <a:pt x="473" y="789"/>
                  </a:lnTo>
                  <a:lnTo>
                    <a:pt x="493" y="651"/>
                  </a:lnTo>
                  <a:lnTo>
                    <a:pt x="512" y="533"/>
                  </a:lnTo>
                  <a:lnTo>
                    <a:pt x="532" y="414"/>
                  </a:lnTo>
                  <a:lnTo>
                    <a:pt x="571" y="296"/>
                  </a:lnTo>
                  <a:lnTo>
                    <a:pt x="630" y="217"/>
                  </a:lnTo>
                  <a:lnTo>
                    <a:pt x="690" y="139"/>
                  </a:lnTo>
                  <a:lnTo>
                    <a:pt x="768" y="60"/>
                  </a:lnTo>
                  <a:lnTo>
                    <a:pt x="847" y="1"/>
                  </a:lnTo>
                  <a:close/>
                </a:path>
              </a:pathLst>
            </a:custGeom>
            <a:solidFill>
              <a:srgbClr val="5B69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2" name="Google Shape;2382;p38"/>
            <p:cNvSpPr/>
            <p:nvPr/>
          </p:nvSpPr>
          <p:spPr>
            <a:xfrm>
              <a:off x="4411275" y="1624375"/>
              <a:ext cx="76825" cy="66025"/>
            </a:xfrm>
            <a:custGeom>
              <a:avLst/>
              <a:gdLst/>
              <a:ahLst/>
              <a:cxnLst/>
              <a:rect l="l" t="t" r="r" b="b"/>
              <a:pathLst>
                <a:path w="3073" h="2641" extrusionOk="0">
                  <a:moveTo>
                    <a:pt x="105" y="333"/>
                  </a:moveTo>
                  <a:lnTo>
                    <a:pt x="99" y="335"/>
                  </a:lnTo>
                  <a:lnTo>
                    <a:pt x="0" y="395"/>
                  </a:lnTo>
                  <a:lnTo>
                    <a:pt x="105" y="333"/>
                  </a:lnTo>
                  <a:close/>
                  <a:moveTo>
                    <a:pt x="827" y="1"/>
                  </a:moveTo>
                  <a:lnTo>
                    <a:pt x="689" y="20"/>
                  </a:lnTo>
                  <a:lnTo>
                    <a:pt x="571" y="60"/>
                  </a:lnTo>
                  <a:lnTo>
                    <a:pt x="473" y="119"/>
                  </a:lnTo>
                  <a:lnTo>
                    <a:pt x="105" y="333"/>
                  </a:lnTo>
                  <a:lnTo>
                    <a:pt x="217" y="296"/>
                  </a:lnTo>
                  <a:lnTo>
                    <a:pt x="355" y="276"/>
                  </a:lnTo>
                  <a:lnTo>
                    <a:pt x="492" y="276"/>
                  </a:lnTo>
                  <a:lnTo>
                    <a:pt x="630" y="316"/>
                  </a:lnTo>
                  <a:lnTo>
                    <a:pt x="788" y="355"/>
                  </a:lnTo>
                  <a:lnTo>
                    <a:pt x="946" y="414"/>
                  </a:lnTo>
                  <a:lnTo>
                    <a:pt x="1103" y="493"/>
                  </a:lnTo>
                  <a:lnTo>
                    <a:pt x="1359" y="670"/>
                  </a:lnTo>
                  <a:lnTo>
                    <a:pt x="1615" y="887"/>
                  </a:lnTo>
                  <a:lnTo>
                    <a:pt x="1832" y="1123"/>
                  </a:lnTo>
                  <a:lnTo>
                    <a:pt x="2049" y="1399"/>
                  </a:lnTo>
                  <a:lnTo>
                    <a:pt x="2226" y="1695"/>
                  </a:lnTo>
                  <a:lnTo>
                    <a:pt x="2384" y="2010"/>
                  </a:lnTo>
                  <a:lnTo>
                    <a:pt x="2502" y="2325"/>
                  </a:lnTo>
                  <a:lnTo>
                    <a:pt x="2600" y="2640"/>
                  </a:lnTo>
                  <a:lnTo>
                    <a:pt x="3073" y="2364"/>
                  </a:lnTo>
                  <a:lnTo>
                    <a:pt x="2974" y="2049"/>
                  </a:lnTo>
                  <a:lnTo>
                    <a:pt x="2856" y="1734"/>
                  </a:lnTo>
                  <a:lnTo>
                    <a:pt x="2699" y="1419"/>
                  </a:lnTo>
                  <a:lnTo>
                    <a:pt x="2521" y="1123"/>
                  </a:lnTo>
                  <a:lnTo>
                    <a:pt x="2305" y="848"/>
                  </a:lnTo>
                  <a:lnTo>
                    <a:pt x="2088" y="611"/>
                  </a:lnTo>
                  <a:lnTo>
                    <a:pt x="1832" y="395"/>
                  </a:lnTo>
                  <a:lnTo>
                    <a:pt x="1576" y="217"/>
                  </a:lnTo>
                  <a:lnTo>
                    <a:pt x="1418" y="138"/>
                  </a:lnTo>
                  <a:lnTo>
                    <a:pt x="1261" y="79"/>
                  </a:lnTo>
                  <a:lnTo>
                    <a:pt x="1103" y="40"/>
                  </a:lnTo>
                  <a:lnTo>
                    <a:pt x="965" y="1"/>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3" name="Google Shape;2383;p38"/>
            <p:cNvSpPr/>
            <p:nvPr/>
          </p:nvSpPr>
          <p:spPr>
            <a:xfrm>
              <a:off x="4399450" y="1631275"/>
              <a:ext cx="76850" cy="100475"/>
            </a:xfrm>
            <a:custGeom>
              <a:avLst/>
              <a:gdLst/>
              <a:ahLst/>
              <a:cxnLst/>
              <a:rect l="l" t="t" r="r" b="b"/>
              <a:pathLst>
                <a:path w="3074" h="4019" extrusionOk="0">
                  <a:moveTo>
                    <a:pt x="828" y="0"/>
                  </a:moveTo>
                  <a:lnTo>
                    <a:pt x="709" y="20"/>
                  </a:lnTo>
                  <a:lnTo>
                    <a:pt x="572" y="59"/>
                  </a:lnTo>
                  <a:lnTo>
                    <a:pt x="473" y="99"/>
                  </a:lnTo>
                  <a:lnTo>
                    <a:pt x="375" y="178"/>
                  </a:lnTo>
                  <a:lnTo>
                    <a:pt x="276" y="256"/>
                  </a:lnTo>
                  <a:lnTo>
                    <a:pt x="197" y="355"/>
                  </a:lnTo>
                  <a:lnTo>
                    <a:pt x="138" y="493"/>
                  </a:lnTo>
                  <a:lnTo>
                    <a:pt x="79" y="611"/>
                  </a:lnTo>
                  <a:lnTo>
                    <a:pt x="40" y="769"/>
                  </a:lnTo>
                  <a:lnTo>
                    <a:pt x="20" y="926"/>
                  </a:lnTo>
                  <a:lnTo>
                    <a:pt x="0" y="1103"/>
                  </a:lnTo>
                  <a:lnTo>
                    <a:pt x="20" y="1300"/>
                  </a:lnTo>
                  <a:lnTo>
                    <a:pt x="40" y="1497"/>
                  </a:lnTo>
                  <a:lnTo>
                    <a:pt x="79" y="1694"/>
                  </a:lnTo>
                  <a:lnTo>
                    <a:pt x="138" y="1872"/>
                  </a:lnTo>
                  <a:lnTo>
                    <a:pt x="197" y="2069"/>
                  </a:lnTo>
                  <a:lnTo>
                    <a:pt x="276" y="2266"/>
                  </a:lnTo>
                  <a:lnTo>
                    <a:pt x="453" y="2640"/>
                  </a:lnTo>
                  <a:lnTo>
                    <a:pt x="690" y="2994"/>
                  </a:lnTo>
                  <a:lnTo>
                    <a:pt x="828" y="3152"/>
                  </a:lnTo>
                  <a:lnTo>
                    <a:pt x="965" y="3310"/>
                  </a:lnTo>
                  <a:lnTo>
                    <a:pt x="1103" y="3448"/>
                  </a:lnTo>
                  <a:lnTo>
                    <a:pt x="1241" y="3585"/>
                  </a:lnTo>
                  <a:lnTo>
                    <a:pt x="1399" y="3704"/>
                  </a:lnTo>
                  <a:lnTo>
                    <a:pt x="1556" y="3802"/>
                  </a:lnTo>
                  <a:lnTo>
                    <a:pt x="1793" y="3920"/>
                  </a:lnTo>
                  <a:lnTo>
                    <a:pt x="2029" y="3999"/>
                  </a:lnTo>
                  <a:lnTo>
                    <a:pt x="2226" y="4019"/>
                  </a:lnTo>
                  <a:lnTo>
                    <a:pt x="2423" y="3999"/>
                  </a:lnTo>
                  <a:lnTo>
                    <a:pt x="2600" y="3940"/>
                  </a:lnTo>
                  <a:lnTo>
                    <a:pt x="2758" y="3861"/>
                  </a:lnTo>
                  <a:lnTo>
                    <a:pt x="2896" y="3723"/>
                  </a:lnTo>
                  <a:lnTo>
                    <a:pt x="2994" y="3566"/>
                  </a:lnTo>
                  <a:lnTo>
                    <a:pt x="2620" y="3329"/>
                  </a:lnTo>
                  <a:lnTo>
                    <a:pt x="2522" y="3428"/>
                  </a:lnTo>
                  <a:lnTo>
                    <a:pt x="2423" y="3507"/>
                  </a:lnTo>
                  <a:lnTo>
                    <a:pt x="2305" y="3566"/>
                  </a:lnTo>
                  <a:lnTo>
                    <a:pt x="2187" y="3585"/>
                  </a:lnTo>
                  <a:lnTo>
                    <a:pt x="2049" y="3585"/>
                  </a:lnTo>
                  <a:lnTo>
                    <a:pt x="1891" y="3566"/>
                  </a:lnTo>
                  <a:lnTo>
                    <a:pt x="1734" y="3507"/>
                  </a:lnTo>
                  <a:lnTo>
                    <a:pt x="1556" y="3428"/>
                  </a:lnTo>
                  <a:lnTo>
                    <a:pt x="1438" y="3349"/>
                  </a:lnTo>
                  <a:lnTo>
                    <a:pt x="1320" y="3251"/>
                  </a:lnTo>
                  <a:lnTo>
                    <a:pt x="1084" y="3034"/>
                  </a:lnTo>
                  <a:lnTo>
                    <a:pt x="887" y="2778"/>
                  </a:lnTo>
                  <a:lnTo>
                    <a:pt x="709" y="2502"/>
                  </a:lnTo>
                  <a:lnTo>
                    <a:pt x="552" y="2207"/>
                  </a:lnTo>
                  <a:lnTo>
                    <a:pt x="434" y="1911"/>
                  </a:lnTo>
                  <a:lnTo>
                    <a:pt x="375" y="1596"/>
                  </a:lnTo>
                  <a:lnTo>
                    <a:pt x="355" y="1458"/>
                  </a:lnTo>
                  <a:lnTo>
                    <a:pt x="335" y="1300"/>
                  </a:lnTo>
                  <a:lnTo>
                    <a:pt x="355" y="1163"/>
                  </a:lnTo>
                  <a:lnTo>
                    <a:pt x="375" y="1044"/>
                  </a:lnTo>
                  <a:lnTo>
                    <a:pt x="394" y="926"/>
                  </a:lnTo>
                  <a:lnTo>
                    <a:pt x="434" y="808"/>
                  </a:lnTo>
                  <a:lnTo>
                    <a:pt x="493" y="709"/>
                  </a:lnTo>
                  <a:lnTo>
                    <a:pt x="552" y="631"/>
                  </a:lnTo>
                  <a:lnTo>
                    <a:pt x="631" y="572"/>
                  </a:lnTo>
                  <a:lnTo>
                    <a:pt x="709" y="513"/>
                  </a:lnTo>
                  <a:lnTo>
                    <a:pt x="788" y="473"/>
                  </a:lnTo>
                  <a:lnTo>
                    <a:pt x="887" y="453"/>
                  </a:lnTo>
                  <a:lnTo>
                    <a:pt x="985" y="434"/>
                  </a:lnTo>
                  <a:lnTo>
                    <a:pt x="1103" y="434"/>
                  </a:lnTo>
                  <a:lnTo>
                    <a:pt x="1202" y="453"/>
                  </a:lnTo>
                  <a:lnTo>
                    <a:pt x="1320" y="493"/>
                  </a:lnTo>
                  <a:lnTo>
                    <a:pt x="1438" y="532"/>
                  </a:lnTo>
                  <a:lnTo>
                    <a:pt x="1576" y="611"/>
                  </a:lnTo>
                  <a:lnTo>
                    <a:pt x="1773" y="729"/>
                  </a:lnTo>
                  <a:lnTo>
                    <a:pt x="1950" y="887"/>
                  </a:lnTo>
                  <a:lnTo>
                    <a:pt x="2108" y="1064"/>
                  </a:lnTo>
                  <a:lnTo>
                    <a:pt x="2266" y="1261"/>
                  </a:lnTo>
                  <a:lnTo>
                    <a:pt x="2403" y="1478"/>
                  </a:lnTo>
                  <a:lnTo>
                    <a:pt x="2541" y="1694"/>
                  </a:lnTo>
                  <a:lnTo>
                    <a:pt x="2640" y="1931"/>
                  </a:lnTo>
                  <a:lnTo>
                    <a:pt x="2719" y="2167"/>
                  </a:lnTo>
                  <a:lnTo>
                    <a:pt x="3073" y="2364"/>
                  </a:lnTo>
                  <a:lnTo>
                    <a:pt x="2975" y="2049"/>
                  </a:lnTo>
                  <a:lnTo>
                    <a:pt x="2857" y="1734"/>
                  </a:lnTo>
                  <a:lnTo>
                    <a:pt x="2699" y="1419"/>
                  </a:lnTo>
                  <a:lnTo>
                    <a:pt x="2522" y="1123"/>
                  </a:lnTo>
                  <a:lnTo>
                    <a:pt x="2305" y="847"/>
                  </a:lnTo>
                  <a:lnTo>
                    <a:pt x="2088" y="611"/>
                  </a:lnTo>
                  <a:lnTo>
                    <a:pt x="1832" y="394"/>
                  </a:lnTo>
                  <a:lnTo>
                    <a:pt x="1576" y="217"/>
                  </a:lnTo>
                  <a:lnTo>
                    <a:pt x="1419" y="138"/>
                  </a:lnTo>
                  <a:lnTo>
                    <a:pt x="1261" y="79"/>
                  </a:lnTo>
                  <a:lnTo>
                    <a:pt x="1103" y="40"/>
                  </a:lnTo>
                  <a:lnTo>
                    <a:pt x="965"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4" name="Google Shape;2384;p38"/>
            <p:cNvSpPr/>
            <p:nvPr/>
          </p:nvSpPr>
          <p:spPr>
            <a:xfrm>
              <a:off x="4515175" y="1662300"/>
              <a:ext cx="33500" cy="11350"/>
            </a:xfrm>
            <a:custGeom>
              <a:avLst/>
              <a:gdLst/>
              <a:ahLst/>
              <a:cxnLst/>
              <a:rect l="l" t="t" r="r" b="b"/>
              <a:pathLst>
                <a:path w="1340" h="454" extrusionOk="0">
                  <a:moveTo>
                    <a:pt x="473" y="0"/>
                  </a:moveTo>
                  <a:lnTo>
                    <a:pt x="0" y="276"/>
                  </a:lnTo>
                  <a:lnTo>
                    <a:pt x="119" y="355"/>
                  </a:lnTo>
                  <a:lnTo>
                    <a:pt x="256" y="394"/>
                  </a:lnTo>
                  <a:lnTo>
                    <a:pt x="375" y="434"/>
                  </a:lnTo>
                  <a:lnTo>
                    <a:pt x="473" y="453"/>
                  </a:lnTo>
                  <a:lnTo>
                    <a:pt x="591" y="453"/>
                  </a:lnTo>
                  <a:lnTo>
                    <a:pt x="690" y="434"/>
                  </a:lnTo>
                  <a:lnTo>
                    <a:pt x="788" y="414"/>
                  </a:lnTo>
                  <a:lnTo>
                    <a:pt x="867" y="355"/>
                  </a:lnTo>
                  <a:lnTo>
                    <a:pt x="1340" y="99"/>
                  </a:lnTo>
                  <a:lnTo>
                    <a:pt x="1340" y="99"/>
                  </a:lnTo>
                  <a:lnTo>
                    <a:pt x="1261" y="138"/>
                  </a:lnTo>
                  <a:lnTo>
                    <a:pt x="1163" y="158"/>
                  </a:lnTo>
                  <a:lnTo>
                    <a:pt x="1064" y="178"/>
                  </a:lnTo>
                  <a:lnTo>
                    <a:pt x="946" y="178"/>
                  </a:lnTo>
                  <a:lnTo>
                    <a:pt x="847" y="158"/>
                  </a:lnTo>
                  <a:lnTo>
                    <a:pt x="729" y="119"/>
                  </a:lnTo>
                  <a:lnTo>
                    <a:pt x="591" y="79"/>
                  </a:lnTo>
                  <a:lnTo>
                    <a:pt x="473" y="0"/>
                  </a:lnTo>
                  <a:close/>
                </a:path>
              </a:pathLst>
            </a:custGeom>
            <a:solidFill>
              <a:srgbClr val="474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5" name="Google Shape;2385;p38"/>
            <p:cNvSpPr/>
            <p:nvPr/>
          </p:nvSpPr>
          <p:spPr>
            <a:xfrm>
              <a:off x="4484650" y="1589900"/>
              <a:ext cx="42375" cy="79325"/>
            </a:xfrm>
            <a:custGeom>
              <a:avLst/>
              <a:gdLst/>
              <a:ahLst/>
              <a:cxnLst/>
              <a:rect l="l" t="t" r="r" b="b"/>
              <a:pathLst>
                <a:path w="1695" h="3173" extrusionOk="0">
                  <a:moveTo>
                    <a:pt x="827" y="1"/>
                  </a:moveTo>
                  <a:lnTo>
                    <a:pt x="355" y="276"/>
                  </a:lnTo>
                  <a:lnTo>
                    <a:pt x="276" y="336"/>
                  </a:lnTo>
                  <a:lnTo>
                    <a:pt x="217" y="395"/>
                  </a:lnTo>
                  <a:lnTo>
                    <a:pt x="158" y="473"/>
                  </a:lnTo>
                  <a:lnTo>
                    <a:pt x="99" y="572"/>
                  </a:lnTo>
                  <a:lnTo>
                    <a:pt x="59" y="670"/>
                  </a:lnTo>
                  <a:lnTo>
                    <a:pt x="20" y="789"/>
                  </a:lnTo>
                  <a:lnTo>
                    <a:pt x="0" y="927"/>
                  </a:lnTo>
                  <a:lnTo>
                    <a:pt x="0" y="1064"/>
                  </a:lnTo>
                  <a:lnTo>
                    <a:pt x="0" y="1202"/>
                  </a:lnTo>
                  <a:lnTo>
                    <a:pt x="20" y="1360"/>
                  </a:lnTo>
                  <a:lnTo>
                    <a:pt x="99" y="1655"/>
                  </a:lnTo>
                  <a:lnTo>
                    <a:pt x="217" y="1971"/>
                  </a:lnTo>
                  <a:lnTo>
                    <a:pt x="355" y="2266"/>
                  </a:lnTo>
                  <a:lnTo>
                    <a:pt x="532" y="2542"/>
                  </a:lnTo>
                  <a:lnTo>
                    <a:pt x="749" y="2798"/>
                  </a:lnTo>
                  <a:lnTo>
                    <a:pt x="985" y="3015"/>
                  </a:lnTo>
                  <a:lnTo>
                    <a:pt x="1103" y="3093"/>
                  </a:lnTo>
                  <a:lnTo>
                    <a:pt x="1221" y="3172"/>
                  </a:lnTo>
                  <a:lnTo>
                    <a:pt x="1694" y="2896"/>
                  </a:lnTo>
                  <a:lnTo>
                    <a:pt x="1576" y="2818"/>
                  </a:lnTo>
                  <a:lnTo>
                    <a:pt x="1458" y="2739"/>
                  </a:lnTo>
                  <a:lnTo>
                    <a:pt x="1221" y="2522"/>
                  </a:lnTo>
                  <a:lnTo>
                    <a:pt x="1005" y="2266"/>
                  </a:lnTo>
                  <a:lnTo>
                    <a:pt x="827" y="1990"/>
                  </a:lnTo>
                  <a:lnTo>
                    <a:pt x="689" y="1695"/>
                  </a:lnTo>
                  <a:lnTo>
                    <a:pt x="571" y="1399"/>
                  </a:lnTo>
                  <a:lnTo>
                    <a:pt x="493" y="1084"/>
                  </a:lnTo>
                  <a:lnTo>
                    <a:pt x="473" y="927"/>
                  </a:lnTo>
                  <a:lnTo>
                    <a:pt x="473" y="789"/>
                  </a:lnTo>
                  <a:lnTo>
                    <a:pt x="473" y="651"/>
                  </a:lnTo>
                  <a:lnTo>
                    <a:pt x="493" y="513"/>
                  </a:lnTo>
                  <a:lnTo>
                    <a:pt x="532" y="395"/>
                  </a:lnTo>
                  <a:lnTo>
                    <a:pt x="571" y="296"/>
                  </a:lnTo>
                  <a:lnTo>
                    <a:pt x="630" y="198"/>
                  </a:lnTo>
                  <a:lnTo>
                    <a:pt x="689" y="119"/>
                  </a:lnTo>
                  <a:lnTo>
                    <a:pt x="749" y="60"/>
                  </a:lnTo>
                  <a:lnTo>
                    <a:pt x="827" y="1"/>
                  </a:lnTo>
                  <a:close/>
                </a:path>
              </a:pathLst>
            </a:custGeom>
            <a:solidFill>
              <a:srgbClr val="5B69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6" name="Google Shape;2386;p38"/>
            <p:cNvSpPr/>
            <p:nvPr/>
          </p:nvSpPr>
          <p:spPr>
            <a:xfrm>
              <a:off x="4487600" y="1577100"/>
              <a:ext cx="76850" cy="66025"/>
            </a:xfrm>
            <a:custGeom>
              <a:avLst/>
              <a:gdLst/>
              <a:ahLst/>
              <a:cxnLst/>
              <a:rect l="l" t="t" r="r" b="b"/>
              <a:pathLst>
                <a:path w="3074" h="2641" extrusionOk="0">
                  <a:moveTo>
                    <a:pt x="847" y="1"/>
                  </a:moveTo>
                  <a:lnTo>
                    <a:pt x="709" y="20"/>
                  </a:lnTo>
                  <a:lnTo>
                    <a:pt x="591" y="60"/>
                  </a:lnTo>
                  <a:lnTo>
                    <a:pt x="473" y="99"/>
                  </a:lnTo>
                  <a:lnTo>
                    <a:pt x="0" y="375"/>
                  </a:lnTo>
                  <a:lnTo>
                    <a:pt x="118" y="335"/>
                  </a:lnTo>
                  <a:lnTo>
                    <a:pt x="237" y="296"/>
                  </a:lnTo>
                  <a:lnTo>
                    <a:pt x="375" y="276"/>
                  </a:lnTo>
                  <a:lnTo>
                    <a:pt x="493" y="276"/>
                  </a:lnTo>
                  <a:lnTo>
                    <a:pt x="650" y="296"/>
                  </a:lnTo>
                  <a:lnTo>
                    <a:pt x="788" y="335"/>
                  </a:lnTo>
                  <a:lnTo>
                    <a:pt x="946" y="395"/>
                  </a:lnTo>
                  <a:lnTo>
                    <a:pt x="1123" y="493"/>
                  </a:lnTo>
                  <a:lnTo>
                    <a:pt x="1379" y="670"/>
                  </a:lnTo>
                  <a:lnTo>
                    <a:pt x="1615" y="867"/>
                  </a:lnTo>
                  <a:lnTo>
                    <a:pt x="1852" y="1123"/>
                  </a:lnTo>
                  <a:lnTo>
                    <a:pt x="2049" y="1399"/>
                  </a:lnTo>
                  <a:lnTo>
                    <a:pt x="2246" y="1695"/>
                  </a:lnTo>
                  <a:lnTo>
                    <a:pt x="2384" y="1990"/>
                  </a:lnTo>
                  <a:lnTo>
                    <a:pt x="2522" y="2305"/>
                  </a:lnTo>
                  <a:lnTo>
                    <a:pt x="2600" y="2640"/>
                  </a:lnTo>
                  <a:lnTo>
                    <a:pt x="3073" y="2364"/>
                  </a:lnTo>
                  <a:lnTo>
                    <a:pt x="2994" y="2029"/>
                  </a:lnTo>
                  <a:lnTo>
                    <a:pt x="2856" y="1714"/>
                  </a:lnTo>
                  <a:lnTo>
                    <a:pt x="2719" y="1419"/>
                  </a:lnTo>
                  <a:lnTo>
                    <a:pt x="2522" y="1123"/>
                  </a:lnTo>
                  <a:lnTo>
                    <a:pt x="2325" y="848"/>
                  </a:lnTo>
                  <a:lnTo>
                    <a:pt x="2088" y="591"/>
                  </a:lnTo>
                  <a:lnTo>
                    <a:pt x="1852" y="395"/>
                  </a:lnTo>
                  <a:lnTo>
                    <a:pt x="1576" y="217"/>
                  </a:lnTo>
                  <a:lnTo>
                    <a:pt x="1419" y="138"/>
                  </a:lnTo>
                  <a:lnTo>
                    <a:pt x="1261" y="60"/>
                  </a:lnTo>
                  <a:lnTo>
                    <a:pt x="1123" y="20"/>
                  </a:lnTo>
                  <a:lnTo>
                    <a:pt x="965" y="1"/>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7" name="Google Shape;2387;p38"/>
            <p:cNvSpPr/>
            <p:nvPr/>
          </p:nvSpPr>
          <p:spPr>
            <a:xfrm>
              <a:off x="4476275" y="1584000"/>
              <a:ext cx="76350" cy="100475"/>
            </a:xfrm>
            <a:custGeom>
              <a:avLst/>
              <a:gdLst/>
              <a:ahLst/>
              <a:cxnLst/>
              <a:rect l="l" t="t" r="r" b="b"/>
              <a:pathLst>
                <a:path w="3054" h="4019" extrusionOk="0">
                  <a:moveTo>
                    <a:pt x="828" y="0"/>
                  </a:moveTo>
                  <a:lnTo>
                    <a:pt x="690" y="20"/>
                  </a:lnTo>
                  <a:lnTo>
                    <a:pt x="571" y="40"/>
                  </a:lnTo>
                  <a:lnTo>
                    <a:pt x="453" y="99"/>
                  </a:lnTo>
                  <a:lnTo>
                    <a:pt x="355" y="178"/>
                  </a:lnTo>
                  <a:lnTo>
                    <a:pt x="276" y="256"/>
                  </a:lnTo>
                  <a:lnTo>
                    <a:pt x="197" y="355"/>
                  </a:lnTo>
                  <a:lnTo>
                    <a:pt x="118" y="473"/>
                  </a:lnTo>
                  <a:lnTo>
                    <a:pt x="79" y="611"/>
                  </a:lnTo>
                  <a:lnTo>
                    <a:pt x="40" y="769"/>
                  </a:lnTo>
                  <a:lnTo>
                    <a:pt x="0" y="926"/>
                  </a:lnTo>
                  <a:lnTo>
                    <a:pt x="0" y="1103"/>
                  </a:lnTo>
                  <a:lnTo>
                    <a:pt x="0" y="1300"/>
                  </a:lnTo>
                  <a:lnTo>
                    <a:pt x="40" y="1478"/>
                  </a:lnTo>
                  <a:lnTo>
                    <a:pt x="79" y="1675"/>
                  </a:lnTo>
                  <a:lnTo>
                    <a:pt x="118" y="1872"/>
                  </a:lnTo>
                  <a:lnTo>
                    <a:pt x="177" y="2069"/>
                  </a:lnTo>
                  <a:lnTo>
                    <a:pt x="256" y="2266"/>
                  </a:lnTo>
                  <a:lnTo>
                    <a:pt x="453" y="2640"/>
                  </a:lnTo>
                  <a:lnTo>
                    <a:pt x="690" y="2994"/>
                  </a:lnTo>
                  <a:lnTo>
                    <a:pt x="808" y="3152"/>
                  </a:lnTo>
                  <a:lnTo>
                    <a:pt x="946" y="3310"/>
                  </a:lnTo>
                  <a:lnTo>
                    <a:pt x="1084" y="3448"/>
                  </a:lnTo>
                  <a:lnTo>
                    <a:pt x="1241" y="3585"/>
                  </a:lnTo>
                  <a:lnTo>
                    <a:pt x="1399" y="3704"/>
                  </a:lnTo>
                  <a:lnTo>
                    <a:pt x="1556" y="3802"/>
                  </a:lnTo>
                  <a:lnTo>
                    <a:pt x="1793" y="3920"/>
                  </a:lnTo>
                  <a:lnTo>
                    <a:pt x="2009" y="3979"/>
                  </a:lnTo>
                  <a:lnTo>
                    <a:pt x="2226" y="4019"/>
                  </a:lnTo>
                  <a:lnTo>
                    <a:pt x="2423" y="3999"/>
                  </a:lnTo>
                  <a:lnTo>
                    <a:pt x="2600" y="3940"/>
                  </a:lnTo>
                  <a:lnTo>
                    <a:pt x="2758" y="3841"/>
                  </a:lnTo>
                  <a:lnTo>
                    <a:pt x="2876" y="3723"/>
                  </a:lnTo>
                  <a:lnTo>
                    <a:pt x="2994" y="3546"/>
                  </a:lnTo>
                  <a:lnTo>
                    <a:pt x="2600" y="3329"/>
                  </a:lnTo>
                  <a:lnTo>
                    <a:pt x="2522" y="3428"/>
                  </a:lnTo>
                  <a:lnTo>
                    <a:pt x="2423" y="3507"/>
                  </a:lnTo>
                  <a:lnTo>
                    <a:pt x="2305" y="3546"/>
                  </a:lnTo>
                  <a:lnTo>
                    <a:pt x="2167" y="3585"/>
                  </a:lnTo>
                  <a:lnTo>
                    <a:pt x="2029" y="3585"/>
                  </a:lnTo>
                  <a:lnTo>
                    <a:pt x="1872" y="3546"/>
                  </a:lnTo>
                  <a:lnTo>
                    <a:pt x="1714" y="3487"/>
                  </a:lnTo>
                  <a:lnTo>
                    <a:pt x="1556" y="3408"/>
                  </a:lnTo>
                  <a:lnTo>
                    <a:pt x="1438" y="3329"/>
                  </a:lnTo>
                  <a:lnTo>
                    <a:pt x="1320" y="3251"/>
                  </a:lnTo>
                  <a:lnTo>
                    <a:pt x="1084" y="3034"/>
                  </a:lnTo>
                  <a:lnTo>
                    <a:pt x="867" y="2778"/>
                  </a:lnTo>
                  <a:lnTo>
                    <a:pt x="690" y="2502"/>
                  </a:lnTo>
                  <a:lnTo>
                    <a:pt x="552" y="2207"/>
                  </a:lnTo>
                  <a:lnTo>
                    <a:pt x="434" y="1891"/>
                  </a:lnTo>
                  <a:lnTo>
                    <a:pt x="355" y="1596"/>
                  </a:lnTo>
                  <a:lnTo>
                    <a:pt x="335" y="1438"/>
                  </a:lnTo>
                  <a:lnTo>
                    <a:pt x="335" y="1300"/>
                  </a:lnTo>
                  <a:lnTo>
                    <a:pt x="335" y="1163"/>
                  </a:lnTo>
                  <a:lnTo>
                    <a:pt x="355" y="1025"/>
                  </a:lnTo>
                  <a:lnTo>
                    <a:pt x="394" y="906"/>
                  </a:lnTo>
                  <a:lnTo>
                    <a:pt x="434" y="808"/>
                  </a:lnTo>
                  <a:lnTo>
                    <a:pt x="493" y="709"/>
                  </a:lnTo>
                  <a:lnTo>
                    <a:pt x="552" y="631"/>
                  </a:lnTo>
                  <a:lnTo>
                    <a:pt x="611" y="572"/>
                  </a:lnTo>
                  <a:lnTo>
                    <a:pt x="690" y="512"/>
                  </a:lnTo>
                  <a:lnTo>
                    <a:pt x="788" y="473"/>
                  </a:lnTo>
                  <a:lnTo>
                    <a:pt x="887" y="434"/>
                  </a:lnTo>
                  <a:lnTo>
                    <a:pt x="1084" y="434"/>
                  </a:lnTo>
                  <a:lnTo>
                    <a:pt x="1202" y="453"/>
                  </a:lnTo>
                  <a:lnTo>
                    <a:pt x="1320" y="473"/>
                  </a:lnTo>
                  <a:lnTo>
                    <a:pt x="1438" y="532"/>
                  </a:lnTo>
                  <a:lnTo>
                    <a:pt x="1556" y="591"/>
                  </a:lnTo>
                  <a:lnTo>
                    <a:pt x="1753" y="729"/>
                  </a:lnTo>
                  <a:lnTo>
                    <a:pt x="1931" y="867"/>
                  </a:lnTo>
                  <a:lnTo>
                    <a:pt x="2108" y="1044"/>
                  </a:lnTo>
                  <a:lnTo>
                    <a:pt x="2265" y="1241"/>
                  </a:lnTo>
                  <a:lnTo>
                    <a:pt x="2403" y="1458"/>
                  </a:lnTo>
                  <a:lnTo>
                    <a:pt x="2522" y="1694"/>
                  </a:lnTo>
                  <a:lnTo>
                    <a:pt x="2620" y="1911"/>
                  </a:lnTo>
                  <a:lnTo>
                    <a:pt x="2699" y="2147"/>
                  </a:lnTo>
                  <a:lnTo>
                    <a:pt x="3053" y="2364"/>
                  </a:lnTo>
                  <a:lnTo>
                    <a:pt x="2975" y="2029"/>
                  </a:lnTo>
                  <a:lnTo>
                    <a:pt x="2837" y="1714"/>
                  </a:lnTo>
                  <a:lnTo>
                    <a:pt x="2699" y="1419"/>
                  </a:lnTo>
                  <a:lnTo>
                    <a:pt x="2502" y="1123"/>
                  </a:lnTo>
                  <a:lnTo>
                    <a:pt x="2305" y="847"/>
                  </a:lnTo>
                  <a:lnTo>
                    <a:pt x="2068" y="591"/>
                  </a:lnTo>
                  <a:lnTo>
                    <a:pt x="1832" y="394"/>
                  </a:lnTo>
                  <a:lnTo>
                    <a:pt x="1576" y="217"/>
                  </a:lnTo>
                  <a:lnTo>
                    <a:pt x="1399" y="138"/>
                  </a:lnTo>
                  <a:lnTo>
                    <a:pt x="1261" y="59"/>
                  </a:lnTo>
                  <a:lnTo>
                    <a:pt x="1103" y="20"/>
                  </a:lnTo>
                  <a:lnTo>
                    <a:pt x="965"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8" name="Google Shape;2388;p38"/>
            <p:cNvSpPr/>
            <p:nvPr/>
          </p:nvSpPr>
          <p:spPr>
            <a:xfrm>
              <a:off x="4592000" y="1615025"/>
              <a:ext cx="33500" cy="10850"/>
            </a:xfrm>
            <a:custGeom>
              <a:avLst/>
              <a:gdLst/>
              <a:ahLst/>
              <a:cxnLst/>
              <a:rect l="l" t="t" r="r" b="b"/>
              <a:pathLst>
                <a:path w="1340" h="434" extrusionOk="0">
                  <a:moveTo>
                    <a:pt x="473" y="0"/>
                  </a:moveTo>
                  <a:lnTo>
                    <a:pt x="0" y="276"/>
                  </a:lnTo>
                  <a:lnTo>
                    <a:pt x="118" y="335"/>
                  </a:lnTo>
                  <a:lnTo>
                    <a:pt x="237" y="394"/>
                  </a:lnTo>
                  <a:lnTo>
                    <a:pt x="355" y="414"/>
                  </a:lnTo>
                  <a:lnTo>
                    <a:pt x="473" y="434"/>
                  </a:lnTo>
                  <a:lnTo>
                    <a:pt x="670" y="434"/>
                  </a:lnTo>
                  <a:lnTo>
                    <a:pt x="768" y="394"/>
                  </a:lnTo>
                  <a:lnTo>
                    <a:pt x="867" y="355"/>
                  </a:lnTo>
                  <a:lnTo>
                    <a:pt x="1340" y="79"/>
                  </a:lnTo>
                  <a:lnTo>
                    <a:pt x="1241" y="119"/>
                  </a:lnTo>
                  <a:lnTo>
                    <a:pt x="1143" y="158"/>
                  </a:lnTo>
                  <a:lnTo>
                    <a:pt x="946" y="158"/>
                  </a:lnTo>
                  <a:lnTo>
                    <a:pt x="828" y="138"/>
                  </a:lnTo>
                  <a:lnTo>
                    <a:pt x="709" y="119"/>
                  </a:lnTo>
                  <a:lnTo>
                    <a:pt x="591" y="59"/>
                  </a:lnTo>
                  <a:lnTo>
                    <a:pt x="473" y="0"/>
                  </a:lnTo>
                  <a:close/>
                </a:path>
              </a:pathLst>
            </a:custGeom>
            <a:solidFill>
              <a:srgbClr val="474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9" name="Google Shape;2389;p38"/>
            <p:cNvSpPr/>
            <p:nvPr/>
          </p:nvSpPr>
          <p:spPr>
            <a:xfrm>
              <a:off x="4561450" y="1542625"/>
              <a:ext cx="42400" cy="79325"/>
            </a:xfrm>
            <a:custGeom>
              <a:avLst/>
              <a:gdLst/>
              <a:ahLst/>
              <a:cxnLst/>
              <a:rect l="l" t="t" r="r" b="b"/>
              <a:pathLst>
                <a:path w="1696" h="3173" extrusionOk="0">
                  <a:moveTo>
                    <a:pt x="828" y="1"/>
                  </a:moveTo>
                  <a:lnTo>
                    <a:pt x="750" y="40"/>
                  </a:lnTo>
                  <a:lnTo>
                    <a:pt x="742" y="47"/>
                  </a:lnTo>
                  <a:lnTo>
                    <a:pt x="828" y="1"/>
                  </a:lnTo>
                  <a:close/>
                  <a:moveTo>
                    <a:pt x="742" y="47"/>
                  </a:moveTo>
                  <a:lnTo>
                    <a:pt x="356" y="257"/>
                  </a:lnTo>
                  <a:lnTo>
                    <a:pt x="277" y="316"/>
                  </a:lnTo>
                  <a:lnTo>
                    <a:pt x="198" y="395"/>
                  </a:lnTo>
                  <a:lnTo>
                    <a:pt x="139" y="473"/>
                  </a:lnTo>
                  <a:lnTo>
                    <a:pt x="99" y="572"/>
                  </a:lnTo>
                  <a:lnTo>
                    <a:pt x="60" y="670"/>
                  </a:lnTo>
                  <a:lnTo>
                    <a:pt x="21" y="789"/>
                  </a:lnTo>
                  <a:lnTo>
                    <a:pt x="1" y="907"/>
                  </a:lnTo>
                  <a:lnTo>
                    <a:pt x="1" y="1045"/>
                  </a:lnTo>
                  <a:lnTo>
                    <a:pt x="1" y="1202"/>
                  </a:lnTo>
                  <a:lnTo>
                    <a:pt x="21" y="1360"/>
                  </a:lnTo>
                  <a:lnTo>
                    <a:pt x="99" y="1655"/>
                  </a:lnTo>
                  <a:lnTo>
                    <a:pt x="198" y="1970"/>
                  </a:lnTo>
                  <a:lnTo>
                    <a:pt x="356" y="2266"/>
                  </a:lnTo>
                  <a:lnTo>
                    <a:pt x="533" y="2542"/>
                  </a:lnTo>
                  <a:lnTo>
                    <a:pt x="730" y="2778"/>
                  </a:lnTo>
                  <a:lnTo>
                    <a:pt x="966" y="2995"/>
                  </a:lnTo>
                  <a:lnTo>
                    <a:pt x="1084" y="3093"/>
                  </a:lnTo>
                  <a:lnTo>
                    <a:pt x="1222" y="3172"/>
                  </a:lnTo>
                  <a:lnTo>
                    <a:pt x="1695" y="2896"/>
                  </a:lnTo>
                  <a:lnTo>
                    <a:pt x="1557" y="2818"/>
                  </a:lnTo>
                  <a:lnTo>
                    <a:pt x="1439" y="2719"/>
                  </a:lnTo>
                  <a:lnTo>
                    <a:pt x="1203" y="2502"/>
                  </a:lnTo>
                  <a:lnTo>
                    <a:pt x="1006" y="2266"/>
                  </a:lnTo>
                  <a:lnTo>
                    <a:pt x="828" y="1990"/>
                  </a:lnTo>
                  <a:lnTo>
                    <a:pt x="671" y="1695"/>
                  </a:lnTo>
                  <a:lnTo>
                    <a:pt x="553" y="1380"/>
                  </a:lnTo>
                  <a:lnTo>
                    <a:pt x="493" y="1084"/>
                  </a:lnTo>
                  <a:lnTo>
                    <a:pt x="474" y="926"/>
                  </a:lnTo>
                  <a:lnTo>
                    <a:pt x="474" y="789"/>
                  </a:lnTo>
                  <a:lnTo>
                    <a:pt x="474" y="631"/>
                  </a:lnTo>
                  <a:lnTo>
                    <a:pt x="493" y="513"/>
                  </a:lnTo>
                  <a:lnTo>
                    <a:pt x="533" y="395"/>
                  </a:lnTo>
                  <a:lnTo>
                    <a:pt x="572" y="296"/>
                  </a:lnTo>
                  <a:lnTo>
                    <a:pt x="612" y="198"/>
                  </a:lnTo>
                  <a:lnTo>
                    <a:pt x="671" y="119"/>
                  </a:lnTo>
                  <a:lnTo>
                    <a:pt x="742" y="47"/>
                  </a:lnTo>
                  <a:close/>
                </a:path>
              </a:pathLst>
            </a:custGeom>
            <a:solidFill>
              <a:srgbClr val="5B69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0" name="Google Shape;2390;p38"/>
            <p:cNvSpPr/>
            <p:nvPr/>
          </p:nvSpPr>
          <p:spPr>
            <a:xfrm>
              <a:off x="4564425" y="1529825"/>
              <a:ext cx="76850" cy="65525"/>
            </a:xfrm>
            <a:custGeom>
              <a:avLst/>
              <a:gdLst/>
              <a:ahLst/>
              <a:cxnLst/>
              <a:rect l="l" t="t" r="r" b="b"/>
              <a:pathLst>
                <a:path w="3074" h="2621" extrusionOk="0">
                  <a:moveTo>
                    <a:pt x="104" y="314"/>
                  </a:moveTo>
                  <a:lnTo>
                    <a:pt x="99" y="316"/>
                  </a:lnTo>
                  <a:lnTo>
                    <a:pt x="0" y="375"/>
                  </a:lnTo>
                  <a:lnTo>
                    <a:pt x="104" y="314"/>
                  </a:lnTo>
                  <a:close/>
                  <a:moveTo>
                    <a:pt x="709" y="1"/>
                  </a:moveTo>
                  <a:lnTo>
                    <a:pt x="571" y="40"/>
                  </a:lnTo>
                  <a:lnTo>
                    <a:pt x="473" y="99"/>
                  </a:lnTo>
                  <a:lnTo>
                    <a:pt x="104" y="314"/>
                  </a:lnTo>
                  <a:lnTo>
                    <a:pt x="104" y="314"/>
                  </a:lnTo>
                  <a:lnTo>
                    <a:pt x="237" y="276"/>
                  </a:lnTo>
                  <a:lnTo>
                    <a:pt x="493" y="276"/>
                  </a:lnTo>
                  <a:lnTo>
                    <a:pt x="631" y="296"/>
                  </a:lnTo>
                  <a:lnTo>
                    <a:pt x="788" y="335"/>
                  </a:lnTo>
                  <a:lnTo>
                    <a:pt x="946" y="394"/>
                  </a:lnTo>
                  <a:lnTo>
                    <a:pt x="1103" y="473"/>
                  </a:lnTo>
                  <a:lnTo>
                    <a:pt x="1359" y="651"/>
                  </a:lnTo>
                  <a:lnTo>
                    <a:pt x="1615" y="867"/>
                  </a:lnTo>
                  <a:lnTo>
                    <a:pt x="1832" y="1104"/>
                  </a:lnTo>
                  <a:lnTo>
                    <a:pt x="2049" y="1379"/>
                  </a:lnTo>
                  <a:lnTo>
                    <a:pt x="2226" y="1675"/>
                  </a:lnTo>
                  <a:lnTo>
                    <a:pt x="2384" y="1990"/>
                  </a:lnTo>
                  <a:lnTo>
                    <a:pt x="2502" y="2305"/>
                  </a:lnTo>
                  <a:lnTo>
                    <a:pt x="2600" y="2620"/>
                  </a:lnTo>
                  <a:lnTo>
                    <a:pt x="3073" y="2345"/>
                  </a:lnTo>
                  <a:lnTo>
                    <a:pt x="2975" y="2029"/>
                  </a:lnTo>
                  <a:lnTo>
                    <a:pt x="2856" y="1714"/>
                  </a:lnTo>
                  <a:lnTo>
                    <a:pt x="2699" y="1399"/>
                  </a:lnTo>
                  <a:lnTo>
                    <a:pt x="2522" y="1104"/>
                  </a:lnTo>
                  <a:lnTo>
                    <a:pt x="2305" y="848"/>
                  </a:lnTo>
                  <a:lnTo>
                    <a:pt x="2088" y="591"/>
                  </a:lnTo>
                  <a:lnTo>
                    <a:pt x="1832" y="375"/>
                  </a:lnTo>
                  <a:lnTo>
                    <a:pt x="1576" y="197"/>
                  </a:lnTo>
                  <a:lnTo>
                    <a:pt x="1418" y="119"/>
                  </a:lnTo>
                  <a:lnTo>
                    <a:pt x="1261" y="60"/>
                  </a:lnTo>
                  <a:lnTo>
                    <a:pt x="1103" y="20"/>
                  </a:lnTo>
                  <a:lnTo>
                    <a:pt x="965" y="1"/>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1" name="Google Shape;2391;p38"/>
            <p:cNvSpPr/>
            <p:nvPr/>
          </p:nvSpPr>
          <p:spPr>
            <a:xfrm>
              <a:off x="4553100" y="1536725"/>
              <a:ext cx="76350" cy="100000"/>
            </a:xfrm>
            <a:custGeom>
              <a:avLst/>
              <a:gdLst/>
              <a:ahLst/>
              <a:cxnLst/>
              <a:rect l="l" t="t" r="r" b="b"/>
              <a:pathLst>
                <a:path w="3054" h="4000" extrusionOk="0">
                  <a:moveTo>
                    <a:pt x="690" y="0"/>
                  </a:moveTo>
                  <a:lnTo>
                    <a:pt x="571" y="40"/>
                  </a:lnTo>
                  <a:lnTo>
                    <a:pt x="453" y="99"/>
                  </a:lnTo>
                  <a:lnTo>
                    <a:pt x="355" y="158"/>
                  </a:lnTo>
                  <a:lnTo>
                    <a:pt x="256" y="256"/>
                  </a:lnTo>
                  <a:lnTo>
                    <a:pt x="177" y="355"/>
                  </a:lnTo>
                  <a:lnTo>
                    <a:pt x="118" y="473"/>
                  </a:lnTo>
                  <a:lnTo>
                    <a:pt x="59" y="611"/>
                  </a:lnTo>
                  <a:lnTo>
                    <a:pt x="20" y="749"/>
                  </a:lnTo>
                  <a:lnTo>
                    <a:pt x="0" y="926"/>
                  </a:lnTo>
                  <a:lnTo>
                    <a:pt x="0" y="1103"/>
                  </a:lnTo>
                  <a:lnTo>
                    <a:pt x="0" y="1281"/>
                  </a:lnTo>
                  <a:lnTo>
                    <a:pt x="20" y="1478"/>
                  </a:lnTo>
                  <a:lnTo>
                    <a:pt x="59" y="1675"/>
                  </a:lnTo>
                  <a:lnTo>
                    <a:pt x="118" y="1872"/>
                  </a:lnTo>
                  <a:lnTo>
                    <a:pt x="177" y="2069"/>
                  </a:lnTo>
                  <a:lnTo>
                    <a:pt x="256" y="2246"/>
                  </a:lnTo>
                  <a:lnTo>
                    <a:pt x="453" y="2620"/>
                  </a:lnTo>
                  <a:lnTo>
                    <a:pt x="670" y="2975"/>
                  </a:lnTo>
                  <a:lnTo>
                    <a:pt x="808" y="3152"/>
                  </a:lnTo>
                  <a:lnTo>
                    <a:pt x="946" y="3290"/>
                  </a:lnTo>
                  <a:lnTo>
                    <a:pt x="1084" y="3447"/>
                  </a:lnTo>
                  <a:lnTo>
                    <a:pt x="1241" y="3566"/>
                  </a:lnTo>
                  <a:lnTo>
                    <a:pt x="1399" y="3684"/>
                  </a:lnTo>
                  <a:lnTo>
                    <a:pt x="1556" y="3782"/>
                  </a:lnTo>
                  <a:lnTo>
                    <a:pt x="1793" y="3901"/>
                  </a:lnTo>
                  <a:lnTo>
                    <a:pt x="2009" y="3979"/>
                  </a:lnTo>
                  <a:lnTo>
                    <a:pt x="2226" y="3999"/>
                  </a:lnTo>
                  <a:lnTo>
                    <a:pt x="2423" y="3979"/>
                  </a:lnTo>
                  <a:lnTo>
                    <a:pt x="2600" y="3940"/>
                  </a:lnTo>
                  <a:lnTo>
                    <a:pt x="2738" y="3841"/>
                  </a:lnTo>
                  <a:lnTo>
                    <a:pt x="2876" y="3704"/>
                  </a:lnTo>
                  <a:lnTo>
                    <a:pt x="2975" y="3546"/>
                  </a:lnTo>
                  <a:lnTo>
                    <a:pt x="2600" y="3329"/>
                  </a:lnTo>
                  <a:lnTo>
                    <a:pt x="2521" y="3428"/>
                  </a:lnTo>
                  <a:lnTo>
                    <a:pt x="2403" y="3487"/>
                  </a:lnTo>
                  <a:lnTo>
                    <a:pt x="2285" y="3546"/>
                  </a:lnTo>
                  <a:lnTo>
                    <a:pt x="2167" y="3566"/>
                  </a:lnTo>
                  <a:lnTo>
                    <a:pt x="2029" y="3566"/>
                  </a:lnTo>
                  <a:lnTo>
                    <a:pt x="1871" y="3546"/>
                  </a:lnTo>
                  <a:lnTo>
                    <a:pt x="1714" y="3487"/>
                  </a:lnTo>
                  <a:lnTo>
                    <a:pt x="1556" y="3408"/>
                  </a:lnTo>
                  <a:lnTo>
                    <a:pt x="1418" y="3329"/>
                  </a:lnTo>
                  <a:lnTo>
                    <a:pt x="1300" y="3231"/>
                  </a:lnTo>
                  <a:lnTo>
                    <a:pt x="1064" y="3014"/>
                  </a:lnTo>
                  <a:lnTo>
                    <a:pt x="867" y="2778"/>
                  </a:lnTo>
                  <a:lnTo>
                    <a:pt x="690" y="2502"/>
                  </a:lnTo>
                  <a:lnTo>
                    <a:pt x="532" y="2206"/>
                  </a:lnTo>
                  <a:lnTo>
                    <a:pt x="433" y="1891"/>
                  </a:lnTo>
                  <a:lnTo>
                    <a:pt x="355" y="1596"/>
                  </a:lnTo>
                  <a:lnTo>
                    <a:pt x="335" y="1438"/>
                  </a:lnTo>
                  <a:lnTo>
                    <a:pt x="335" y="1281"/>
                  </a:lnTo>
                  <a:lnTo>
                    <a:pt x="335" y="1143"/>
                  </a:lnTo>
                  <a:lnTo>
                    <a:pt x="355" y="1025"/>
                  </a:lnTo>
                  <a:lnTo>
                    <a:pt x="394" y="906"/>
                  </a:lnTo>
                  <a:lnTo>
                    <a:pt x="433" y="788"/>
                  </a:lnTo>
                  <a:lnTo>
                    <a:pt x="473" y="709"/>
                  </a:lnTo>
                  <a:lnTo>
                    <a:pt x="532" y="631"/>
                  </a:lnTo>
                  <a:lnTo>
                    <a:pt x="611" y="552"/>
                  </a:lnTo>
                  <a:lnTo>
                    <a:pt x="690" y="493"/>
                  </a:lnTo>
                  <a:lnTo>
                    <a:pt x="768" y="453"/>
                  </a:lnTo>
                  <a:lnTo>
                    <a:pt x="867" y="434"/>
                  </a:lnTo>
                  <a:lnTo>
                    <a:pt x="965" y="414"/>
                  </a:lnTo>
                  <a:lnTo>
                    <a:pt x="1084" y="414"/>
                  </a:lnTo>
                  <a:lnTo>
                    <a:pt x="1202" y="434"/>
                  </a:lnTo>
                  <a:lnTo>
                    <a:pt x="1320" y="473"/>
                  </a:lnTo>
                  <a:lnTo>
                    <a:pt x="1438" y="532"/>
                  </a:lnTo>
                  <a:lnTo>
                    <a:pt x="1556" y="591"/>
                  </a:lnTo>
                  <a:lnTo>
                    <a:pt x="1753" y="709"/>
                  </a:lnTo>
                  <a:lnTo>
                    <a:pt x="1931" y="867"/>
                  </a:lnTo>
                  <a:lnTo>
                    <a:pt x="2108" y="1044"/>
                  </a:lnTo>
                  <a:lnTo>
                    <a:pt x="2246" y="1241"/>
                  </a:lnTo>
                  <a:lnTo>
                    <a:pt x="2403" y="1458"/>
                  </a:lnTo>
                  <a:lnTo>
                    <a:pt x="2521" y="1675"/>
                  </a:lnTo>
                  <a:lnTo>
                    <a:pt x="2620" y="1911"/>
                  </a:lnTo>
                  <a:lnTo>
                    <a:pt x="2699" y="2147"/>
                  </a:lnTo>
                  <a:lnTo>
                    <a:pt x="3053" y="2344"/>
                  </a:lnTo>
                  <a:lnTo>
                    <a:pt x="2955" y="2029"/>
                  </a:lnTo>
                  <a:lnTo>
                    <a:pt x="2837" y="1714"/>
                  </a:lnTo>
                  <a:lnTo>
                    <a:pt x="2679" y="1399"/>
                  </a:lnTo>
                  <a:lnTo>
                    <a:pt x="2502" y="1103"/>
                  </a:lnTo>
                  <a:lnTo>
                    <a:pt x="2285" y="828"/>
                  </a:lnTo>
                  <a:lnTo>
                    <a:pt x="2068" y="591"/>
                  </a:lnTo>
                  <a:lnTo>
                    <a:pt x="1812" y="375"/>
                  </a:lnTo>
                  <a:lnTo>
                    <a:pt x="1556" y="197"/>
                  </a:lnTo>
                  <a:lnTo>
                    <a:pt x="1399" y="118"/>
                  </a:lnTo>
                  <a:lnTo>
                    <a:pt x="1241" y="59"/>
                  </a:lnTo>
                  <a:lnTo>
                    <a:pt x="1103" y="20"/>
                  </a:lnTo>
                  <a:lnTo>
                    <a:pt x="946"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2" name="Google Shape;2392;p38"/>
            <p:cNvSpPr/>
            <p:nvPr/>
          </p:nvSpPr>
          <p:spPr>
            <a:xfrm>
              <a:off x="4674225" y="1571200"/>
              <a:ext cx="33525" cy="10850"/>
            </a:xfrm>
            <a:custGeom>
              <a:avLst/>
              <a:gdLst/>
              <a:ahLst/>
              <a:cxnLst/>
              <a:rect l="l" t="t" r="r" b="b"/>
              <a:pathLst>
                <a:path w="1341" h="434" extrusionOk="0">
                  <a:moveTo>
                    <a:pt x="474" y="0"/>
                  </a:moveTo>
                  <a:lnTo>
                    <a:pt x="1" y="256"/>
                  </a:lnTo>
                  <a:lnTo>
                    <a:pt x="119" y="335"/>
                  </a:lnTo>
                  <a:lnTo>
                    <a:pt x="237" y="374"/>
                  </a:lnTo>
                  <a:lnTo>
                    <a:pt x="355" y="414"/>
                  </a:lnTo>
                  <a:lnTo>
                    <a:pt x="474" y="434"/>
                  </a:lnTo>
                  <a:lnTo>
                    <a:pt x="572" y="434"/>
                  </a:lnTo>
                  <a:lnTo>
                    <a:pt x="690" y="414"/>
                  </a:lnTo>
                  <a:lnTo>
                    <a:pt x="769" y="394"/>
                  </a:lnTo>
                  <a:lnTo>
                    <a:pt x="868" y="355"/>
                  </a:lnTo>
                  <a:lnTo>
                    <a:pt x="1340" y="79"/>
                  </a:lnTo>
                  <a:lnTo>
                    <a:pt x="1340" y="79"/>
                  </a:lnTo>
                  <a:lnTo>
                    <a:pt x="1242" y="118"/>
                  </a:lnTo>
                  <a:lnTo>
                    <a:pt x="1163" y="138"/>
                  </a:lnTo>
                  <a:lnTo>
                    <a:pt x="1045" y="158"/>
                  </a:lnTo>
                  <a:lnTo>
                    <a:pt x="946" y="158"/>
                  </a:lnTo>
                  <a:lnTo>
                    <a:pt x="828" y="138"/>
                  </a:lnTo>
                  <a:lnTo>
                    <a:pt x="710" y="99"/>
                  </a:lnTo>
                  <a:lnTo>
                    <a:pt x="592" y="59"/>
                  </a:lnTo>
                  <a:lnTo>
                    <a:pt x="474" y="0"/>
                  </a:lnTo>
                  <a:close/>
                </a:path>
              </a:pathLst>
            </a:custGeom>
            <a:solidFill>
              <a:srgbClr val="474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3" name="Google Shape;2393;p38"/>
            <p:cNvSpPr/>
            <p:nvPr/>
          </p:nvSpPr>
          <p:spPr>
            <a:xfrm>
              <a:off x="4635325" y="1492400"/>
              <a:ext cx="76350" cy="100475"/>
            </a:xfrm>
            <a:custGeom>
              <a:avLst/>
              <a:gdLst/>
              <a:ahLst/>
              <a:cxnLst/>
              <a:rect l="l" t="t" r="r" b="b"/>
              <a:pathLst>
                <a:path w="3054" h="4019" extrusionOk="0">
                  <a:moveTo>
                    <a:pt x="828" y="0"/>
                  </a:moveTo>
                  <a:lnTo>
                    <a:pt x="690" y="20"/>
                  </a:lnTo>
                  <a:lnTo>
                    <a:pt x="572" y="60"/>
                  </a:lnTo>
                  <a:lnTo>
                    <a:pt x="454" y="99"/>
                  </a:lnTo>
                  <a:lnTo>
                    <a:pt x="355" y="178"/>
                  </a:lnTo>
                  <a:lnTo>
                    <a:pt x="257" y="257"/>
                  </a:lnTo>
                  <a:lnTo>
                    <a:pt x="178" y="355"/>
                  </a:lnTo>
                  <a:lnTo>
                    <a:pt x="119" y="473"/>
                  </a:lnTo>
                  <a:lnTo>
                    <a:pt x="60" y="611"/>
                  </a:lnTo>
                  <a:lnTo>
                    <a:pt x="20" y="769"/>
                  </a:lnTo>
                  <a:lnTo>
                    <a:pt x="1" y="926"/>
                  </a:lnTo>
                  <a:lnTo>
                    <a:pt x="1" y="1104"/>
                  </a:lnTo>
                  <a:lnTo>
                    <a:pt x="1" y="1301"/>
                  </a:lnTo>
                  <a:lnTo>
                    <a:pt x="20" y="1478"/>
                  </a:lnTo>
                  <a:lnTo>
                    <a:pt x="60" y="1675"/>
                  </a:lnTo>
                  <a:lnTo>
                    <a:pt x="119" y="1872"/>
                  </a:lnTo>
                  <a:lnTo>
                    <a:pt x="178" y="2069"/>
                  </a:lnTo>
                  <a:lnTo>
                    <a:pt x="257" y="2266"/>
                  </a:lnTo>
                  <a:lnTo>
                    <a:pt x="454" y="2640"/>
                  </a:lnTo>
                  <a:lnTo>
                    <a:pt x="690" y="2995"/>
                  </a:lnTo>
                  <a:lnTo>
                    <a:pt x="808" y="3152"/>
                  </a:lnTo>
                  <a:lnTo>
                    <a:pt x="946" y="3310"/>
                  </a:lnTo>
                  <a:lnTo>
                    <a:pt x="1084" y="3448"/>
                  </a:lnTo>
                  <a:lnTo>
                    <a:pt x="1242" y="3586"/>
                  </a:lnTo>
                  <a:lnTo>
                    <a:pt x="1399" y="3704"/>
                  </a:lnTo>
                  <a:lnTo>
                    <a:pt x="1557" y="3802"/>
                  </a:lnTo>
                  <a:lnTo>
                    <a:pt x="1793" y="3920"/>
                  </a:lnTo>
                  <a:lnTo>
                    <a:pt x="2010" y="3979"/>
                  </a:lnTo>
                  <a:lnTo>
                    <a:pt x="2227" y="4019"/>
                  </a:lnTo>
                  <a:lnTo>
                    <a:pt x="2424" y="3999"/>
                  </a:lnTo>
                  <a:lnTo>
                    <a:pt x="2601" y="3940"/>
                  </a:lnTo>
                  <a:lnTo>
                    <a:pt x="2758" y="3861"/>
                  </a:lnTo>
                  <a:lnTo>
                    <a:pt x="2877" y="3723"/>
                  </a:lnTo>
                  <a:lnTo>
                    <a:pt x="2995" y="3546"/>
                  </a:lnTo>
                  <a:lnTo>
                    <a:pt x="2601" y="3329"/>
                  </a:lnTo>
                  <a:lnTo>
                    <a:pt x="2522" y="3428"/>
                  </a:lnTo>
                  <a:lnTo>
                    <a:pt x="2424" y="3507"/>
                  </a:lnTo>
                  <a:lnTo>
                    <a:pt x="2305" y="3546"/>
                  </a:lnTo>
                  <a:lnTo>
                    <a:pt x="2168" y="3586"/>
                  </a:lnTo>
                  <a:lnTo>
                    <a:pt x="2030" y="3586"/>
                  </a:lnTo>
                  <a:lnTo>
                    <a:pt x="1872" y="3546"/>
                  </a:lnTo>
                  <a:lnTo>
                    <a:pt x="1714" y="3507"/>
                  </a:lnTo>
                  <a:lnTo>
                    <a:pt x="1557" y="3408"/>
                  </a:lnTo>
                  <a:lnTo>
                    <a:pt x="1419" y="3329"/>
                  </a:lnTo>
                  <a:lnTo>
                    <a:pt x="1301" y="3251"/>
                  </a:lnTo>
                  <a:lnTo>
                    <a:pt x="1084" y="3034"/>
                  </a:lnTo>
                  <a:lnTo>
                    <a:pt x="867" y="2778"/>
                  </a:lnTo>
                  <a:lnTo>
                    <a:pt x="690" y="2502"/>
                  </a:lnTo>
                  <a:lnTo>
                    <a:pt x="533" y="2207"/>
                  </a:lnTo>
                  <a:lnTo>
                    <a:pt x="434" y="1911"/>
                  </a:lnTo>
                  <a:lnTo>
                    <a:pt x="355" y="1596"/>
                  </a:lnTo>
                  <a:lnTo>
                    <a:pt x="336" y="1458"/>
                  </a:lnTo>
                  <a:lnTo>
                    <a:pt x="336" y="1301"/>
                  </a:lnTo>
                  <a:lnTo>
                    <a:pt x="336" y="1163"/>
                  </a:lnTo>
                  <a:lnTo>
                    <a:pt x="355" y="1025"/>
                  </a:lnTo>
                  <a:lnTo>
                    <a:pt x="395" y="907"/>
                  </a:lnTo>
                  <a:lnTo>
                    <a:pt x="434" y="808"/>
                  </a:lnTo>
                  <a:lnTo>
                    <a:pt x="473" y="710"/>
                  </a:lnTo>
                  <a:lnTo>
                    <a:pt x="552" y="631"/>
                  </a:lnTo>
                  <a:lnTo>
                    <a:pt x="611" y="572"/>
                  </a:lnTo>
                  <a:lnTo>
                    <a:pt x="690" y="513"/>
                  </a:lnTo>
                  <a:lnTo>
                    <a:pt x="789" y="473"/>
                  </a:lnTo>
                  <a:lnTo>
                    <a:pt x="867" y="454"/>
                  </a:lnTo>
                  <a:lnTo>
                    <a:pt x="986" y="434"/>
                  </a:lnTo>
                  <a:lnTo>
                    <a:pt x="1084" y="434"/>
                  </a:lnTo>
                  <a:lnTo>
                    <a:pt x="1202" y="454"/>
                  </a:lnTo>
                  <a:lnTo>
                    <a:pt x="1320" y="493"/>
                  </a:lnTo>
                  <a:lnTo>
                    <a:pt x="1439" y="532"/>
                  </a:lnTo>
                  <a:lnTo>
                    <a:pt x="1557" y="591"/>
                  </a:lnTo>
                  <a:lnTo>
                    <a:pt x="1754" y="729"/>
                  </a:lnTo>
                  <a:lnTo>
                    <a:pt x="1931" y="887"/>
                  </a:lnTo>
                  <a:lnTo>
                    <a:pt x="2108" y="1064"/>
                  </a:lnTo>
                  <a:lnTo>
                    <a:pt x="2266" y="1261"/>
                  </a:lnTo>
                  <a:lnTo>
                    <a:pt x="2404" y="1458"/>
                  </a:lnTo>
                  <a:lnTo>
                    <a:pt x="2522" y="1694"/>
                  </a:lnTo>
                  <a:lnTo>
                    <a:pt x="2621" y="1911"/>
                  </a:lnTo>
                  <a:lnTo>
                    <a:pt x="2699" y="2148"/>
                  </a:lnTo>
                  <a:lnTo>
                    <a:pt x="3054" y="2364"/>
                  </a:lnTo>
                  <a:lnTo>
                    <a:pt x="2955" y="2049"/>
                  </a:lnTo>
                  <a:lnTo>
                    <a:pt x="2837" y="1714"/>
                  </a:lnTo>
                  <a:lnTo>
                    <a:pt x="2680" y="1419"/>
                  </a:lnTo>
                  <a:lnTo>
                    <a:pt x="2502" y="1123"/>
                  </a:lnTo>
                  <a:lnTo>
                    <a:pt x="2286" y="847"/>
                  </a:lnTo>
                  <a:lnTo>
                    <a:pt x="2069" y="611"/>
                  </a:lnTo>
                  <a:lnTo>
                    <a:pt x="1813" y="394"/>
                  </a:lnTo>
                  <a:lnTo>
                    <a:pt x="1557" y="217"/>
                  </a:lnTo>
                  <a:lnTo>
                    <a:pt x="1399" y="138"/>
                  </a:lnTo>
                  <a:lnTo>
                    <a:pt x="1242" y="79"/>
                  </a:lnTo>
                  <a:lnTo>
                    <a:pt x="1104" y="20"/>
                  </a:lnTo>
                  <a:lnTo>
                    <a:pt x="946"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4" name="Google Shape;2394;p38"/>
            <p:cNvSpPr/>
            <p:nvPr/>
          </p:nvSpPr>
          <p:spPr>
            <a:xfrm>
              <a:off x="4748100" y="1523425"/>
              <a:ext cx="33525" cy="11350"/>
            </a:xfrm>
            <a:custGeom>
              <a:avLst/>
              <a:gdLst/>
              <a:ahLst/>
              <a:cxnLst/>
              <a:rect l="l" t="t" r="r" b="b"/>
              <a:pathLst>
                <a:path w="1341" h="454" extrusionOk="0">
                  <a:moveTo>
                    <a:pt x="1340" y="79"/>
                  </a:moveTo>
                  <a:lnTo>
                    <a:pt x="1237" y="139"/>
                  </a:lnTo>
                  <a:lnTo>
                    <a:pt x="1237" y="139"/>
                  </a:lnTo>
                  <a:lnTo>
                    <a:pt x="1242" y="138"/>
                  </a:lnTo>
                  <a:lnTo>
                    <a:pt x="1340" y="79"/>
                  </a:lnTo>
                  <a:close/>
                  <a:moveTo>
                    <a:pt x="473" y="0"/>
                  </a:moveTo>
                  <a:lnTo>
                    <a:pt x="1" y="276"/>
                  </a:lnTo>
                  <a:lnTo>
                    <a:pt x="119" y="335"/>
                  </a:lnTo>
                  <a:lnTo>
                    <a:pt x="237" y="394"/>
                  </a:lnTo>
                  <a:lnTo>
                    <a:pt x="355" y="434"/>
                  </a:lnTo>
                  <a:lnTo>
                    <a:pt x="473" y="434"/>
                  </a:lnTo>
                  <a:lnTo>
                    <a:pt x="572" y="453"/>
                  </a:lnTo>
                  <a:lnTo>
                    <a:pt x="670" y="434"/>
                  </a:lnTo>
                  <a:lnTo>
                    <a:pt x="769" y="394"/>
                  </a:lnTo>
                  <a:lnTo>
                    <a:pt x="867" y="355"/>
                  </a:lnTo>
                  <a:lnTo>
                    <a:pt x="1237" y="139"/>
                  </a:lnTo>
                  <a:lnTo>
                    <a:pt x="1237" y="139"/>
                  </a:lnTo>
                  <a:lnTo>
                    <a:pt x="1143" y="158"/>
                  </a:lnTo>
                  <a:lnTo>
                    <a:pt x="1045" y="178"/>
                  </a:lnTo>
                  <a:lnTo>
                    <a:pt x="946" y="158"/>
                  </a:lnTo>
                  <a:lnTo>
                    <a:pt x="828" y="158"/>
                  </a:lnTo>
                  <a:lnTo>
                    <a:pt x="710" y="119"/>
                  </a:lnTo>
                  <a:lnTo>
                    <a:pt x="592" y="79"/>
                  </a:lnTo>
                  <a:lnTo>
                    <a:pt x="473" y="0"/>
                  </a:lnTo>
                  <a:close/>
                </a:path>
              </a:pathLst>
            </a:custGeom>
            <a:solidFill>
              <a:srgbClr val="474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5" name="Google Shape;2395;p38"/>
            <p:cNvSpPr/>
            <p:nvPr/>
          </p:nvSpPr>
          <p:spPr>
            <a:xfrm>
              <a:off x="4709200" y="1445125"/>
              <a:ext cx="76350" cy="100000"/>
            </a:xfrm>
            <a:custGeom>
              <a:avLst/>
              <a:gdLst/>
              <a:ahLst/>
              <a:cxnLst/>
              <a:rect l="l" t="t" r="r" b="b"/>
              <a:pathLst>
                <a:path w="3054" h="4000" extrusionOk="0">
                  <a:moveTo>
                    <a:pt x="808" y="0"/>
                  </a:moveTo>
                  <a:lnTo>
                    <a:pt x="690" y="20"/>
                  </a:lnTo>
                  <a:lnTo>
                    <a:pt x="572" y="40"/>
                  </a:lnTo>
                  <a:lnTo>
                    <a:pt x="453" y="99"/>
                  </a:lnTo>
                  <a:lnTo>
                    <a:pt x="355" y="158"/>
                  </a:lnTo>
                  <a:lnTo>
                    <a:pt x="257" y="256"/>
                  </a:lnTo>
                  <a:lnTo>
                    <a:pt x="178" y="355"/>
                  </a:lnTo>
                  <a:lnTo>
                    <a:pt x="119" y="473"/>
                  </a:lnTo>
                  <a:lnTo>
                    <a:pt x="60" y="611"/>
                  </a:lnTo>
                  <a:lnTo>
                    <a:pt x="20" y="749"/>
                  </a:lnTo>
                  <a:lnTo>
                    <a:pt x="0" y="926"/>
                  </a:lnTo>
                  <a:lnTo>
                    <a:pt x="0" y="1104"/>
                  </a:lnTo>
                  <a:lnTo>
                    <a:pt x="0" y="1281"/>
                  </a:lnTo>
                  <a:lnTo>
                    <a:pt x="20" y="1478"/>
                  </a:lnTo>
                  <a:lnTo>
                    <a:pt x="60" y="1675"/>
                  </a:lnTo>
                  <a:lnTo>
                    <a:pt x="119" y="1872"/>
                  </a:lnTo>
                  <a:lnTo>
                    <a:pt x="178" y="2069"/>
                  </a:lnTo>
                  <a:lnTo>
                    <a:pt x="257" y="2266"/>
                  </a:lnTo>
                  <a:lnTo>
                    <a:pt x="453" y="2640"/>
                  </a:lnTo>
                  <a:lnTo>
                    <a:pt x="670" y="2995"/>
                  </a:lnTo>
                  <a:lnTo>
                    <a:pt x="808" y="3152"/>
                  </a:lnTo>
                  <a:lnTo>
                    <a:pt x="946" y="3310"/>
                  </a:lnTo>
                  <a:lnTo>
                    <a:pt x="1084" y="3448"/>
                  </a:lnTo>
                  <a:lnTo>
                    <a:pt x="1241" y="3585"/>
                  </a:lnTo>
                  <a:lnTo>
                    <a:pt x="1379" y="3684"/>
                  </a:lnTo>
                  <a:lnTo>
                    <a:pt x="1557" y="3802"/>
                  </a:lnTo>
                  <a:lnTo>
                    <a:pt x="1793" y="3901"/>
                  </a:lnTo>
                  <a:lnTo>
                    <a:pt x="2010" y="3979"/>
                  </a:lnTo>
                  <a:lnTo>
                    <a:pt x="2226" y="3999"/>
                  </a:lnTo>
                  <a:lnTo>
                    <a:pt x="2423" y="3999"/>
                  </a:lnTo>
                  <a:lnTo>
                    <a:pt x="2601" y="3940"/>
                  </a:lnTo>
                  <a:lnTo>
                    <a:pt x="2738" y="3842"/>
                  </a:lnTo>
                  <a:lnTo>
                    <a:pt x="2876" y="3723"/>
                  </a:lnTo>
                  <a:lnTo>
                    <a:pt x="2975" y="3546"/>
                  </a:lnTo>
                  <a:lnTo>
                    <a:pt x="2601" y="3329"/>
                  </a:lnTo>
                  <a:lnTo>
                    <a:pt x="2522" y="3428"/>
                  </a:lnTo>
                  <a:lnTo>
                    <a:pt x="2404" y="3507"/>
                  </a:lnTo>
                  <a:lnTo>
                    <a:pt x="2285" y="3546"/>
                  </a:lnTo>
                  <a:lnTo>
                    <a:pt x="2167" y="3566"/>
                  </a:lnTo>
                  <a:lnTo>
                    <a:pt x="2029" y="3566"/>
                  </a:lnTo>
                  <a:lnTo>
                    <a:pt x="1872" y="3546"/>
                  </a:lnTo>
                  <a:lnTo>
                    <a:pt x="1714" y="3487"/>
                  </a:lnTo>
                  <a:lnTo>
                    <a:pt x="1557" y="3408"/>
                  </a:lnTo>
                  <a:lnTo>
                    <a:pt x="1419" y="3329"/>
                  </a:lnTo>
                  <a:lnTo>
                    <a:pt x="1301" y="3231"/>
                  </a:lnTo>
                  <a:lnTo>
                    <a:pt x="1064" y="3034"/>
                  </a:lnTo>
                  <a:lnTo>
                    <a:pt x="867" y="2778"/>
                  </a:lnTo>
                  <a:lnTo>
                    <a:pt x="690" y="2502"/>
                  </a:lnTo>
                  <a:lnTo>
                    <a:pt x="532" y="2207"/>
                  </a:lnTo>
                  <a:lnTo>
                    <a:pt x="414" y="1891"/>
                  </a:lnTo>
                  <a:lnTo>
                    <a:pt x="355" y="1596"/>
                  </a:lnTo>
                  <a:lnTo>
                    <a:pt x="335" y="1438"/>
                  </a:lnTo>
                  <a:lnTo>
                    <a:pt x="335" y="1301"/>
                  </a:lnTo>
                  <a:lnTo>
                    <a:pt x="335" y="1163"/>
                  </a:lnTo>
                  <a:lnTo>
                    <a:pt x="355" y="1025"/>
                  </a:lnTo>
                  <a:lnTo>
                    <a:pt x="394" y="907"/>
                  </a:lnTo>
                  <a:lnTo>
                    <a:pt x="434" y="808"/>
                  </a:lnTo>
                  <a:lnTo>
                    <a:pt x="473" y="710"/>
                  </a:lnTo>
                  <a:lnTo>
                    <a:pt x="532" y="631"/>
                  </a:lnTo>
                  <a:lnTo>
                    <a:pt x="611" y="552"/>
                  </a:lnTo>
                  <a:lnTo>
                    <a:pt x="690" y="513"/>
                  </a:lnTo>
                  <a:lnTo>
                    <a:pt x="769" y="473"/>
                  </a:lnTo>
                  <a:lnTo>
                    <a:pt x="867" y="434"/>
                  </a:lnTo>
                  <a:lnTo>
                    <a:pt x="1084" y="434"/>
                  </a:lnTo>
                  <a:lnTo>
                    <a:pt x="1202" y="453"/>
                  </a:lnTo>
                  <a:lnTo>
                    <a:pt x="1320" y="473"/>
                  </a:lnTo>
                  <a:lnTo>
                    <a:pt x="1438" y="532"/>
                  </a:lnTo>
                  <a:lnTo>
                    <a:pt x="1557" y="591"/>
                  </a:lnTo>
                  <a:lnTo>
                    <a:pt x="1754" y="729"/>
                  </a:lnTo>
                  <a:lnTo>
                    <a:pt x="1931" y="867"/>
                  </a:lnTo>
                  <a:lnTo>
                    <a:pt x="2108" y="1044"/>
                  </a:lnTo>
                  <a:lnTo>
                    <a:pt x="2246" y="1241"/>
                  </a:lnTo>
                  <a:lnTo>
                    <a:pt x="2404" y="1458"/>
                  </a:lnTo>
                  <a:lnTo>
                    <a:pt x="2522" y="1675"/>
                  </a:lnTo>
                  <a:lnTo>
                    <a:pt x="2620" y="1911"/>
                  </a:lnTo>
                  <a:lnTo>
                    <a:pt x="2699" y="2148"/>
                  </a:lnTo>
                  <a:lnTo>
                    <a:pt x="3054" y="2345"/>
                  </a:lnTo>
                  <a:lnTo>
                    <a:pt x="3054" y="2345"/>
                  </a:lnTo>
                  <a:lnTo>
                    <a:pt x="2955" y="2029"/>
                  </a:lnTo>
                  <a:lnTo>
                    <a:pt x="2837" y="1714"/>
                  </a:lnTo>
                  <a:lnTo>
                    <a:pt x="2679" y="1399"/>
                  </a:lnTo>
                  <a:lnTo>
                    <a:pt x="2502" y="1123"/>
                  </a:lnTo>
                  <a:lnTo>
                    <a:pt x="2285" y="847"/>
                  </a:lnTo>
                  <a:lnTo>
                    <a:pt x="2069" y="591"/>
                  </a:lnTo>
                  <a:lnTo>
                    <a:pt x="1813" y="375"/>
                  </a:lnTo>
                  <a:lnTo>
                    <a:pt x="1557" y="217"/>
                  </a:lnTo>
                  <a:lnTo>
                    <a:pt x="1399" y="119"/>
                  </a:lnTo>
                  <a:lnTo>
                    <a:pt x="1241" y="60"/>
                  </a:lnTo>
                  <a:lnTo>
                    <a:pt x="1104" y="20"/>
                  </a:lnTo>
                  <a:lnTo>
                    <a:pt x="946"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6" name="Google Shape;2396;p38"/>
            <p:cNvSpPr/>
            <p:nvPr/>
          </p:nvSpPr>
          <p:spPr>
            <a:xfrm>
              <a:off x="4827400" y="1480575"/>
              <a:ext cx="33500" cy="10875"/>
            </a:xfrm>
            <a:custGeom>
              <a:avLst/>
              <a:gdLst/>
              <a:ahLst/>
              <a:cxnLst/>
              <a:rect l="l" t="t" r="r" b="b"/>
              <a:pathLst>
                <a:path w="1340" h="435" extrusionOk="0">
                  <a:moveTo>
                    <a:pt x="473" y="1"/>
                  </a:moveTo>
                  <a:lnTo>
                    <a:pt x="0" y="276"/>
                  </a:lnTo>
                  <a:lnTo>
                    <a:pt x="118" y="336"/>
                  </a:lnTo>
                  <a:lnTo>
                    <a:pt x="256" y="375"/>
                  </a:lnTo>
                  <a:lnTo>
                    <a:pt x="374" y="414"/>
                  </a:lnTo>
                  <a:lnTo>
                    <a:pt x="473" y="434"/>
                  </a:lnTo>
                  <a:lnTo>
                    <a:pt x="591" y="434"/>
                  </a:lnTo>
                  <a:lnTo>
                    <a:pt x="689" y="414"/>
                  </a:lnTo>
                  <a:lnTo>
                    <a:pt x="788" y="395"/>
                  </a:lnTo>
                  <a:lnTo>
                    <a:pt x="867" y="355"/>
                  </a:lnTo>
                  <a:lnTo>
                    <a:pt x="1339" y="79"/>
                  </a:lnTo>
                  <a:lnTo>
                    <a:pt x="1339" y="79"/>
                  </a:lnTo>
                  <a:lnTo>
                    <a:pt x="1261" y="119"/>
                  </a:lnTo>
                  <a:lnTo>
                    <a:pt x="1162" y="139"/>
                  </a:lnTo>
                  <a:lnTo>
                    <a:pt x="1064" y="158"/>
                  </a:lnTo>
                  <a:lnTo>
                    <a:pt x="946" y="158"/>
                  </a:lnTo>
                  <a:lnTo>
                    <a:pt x="847" y="139"/>
                  </a:lnTo>
                  <a:lnTo>
                    <a:pt x="729" y="119"/>
                  </a:lnTo>
                  <a:lnTo>
                    <a:pt x="591" y="60"/>
                  </a:lnTo>
                  <a:lnTo>
                    <a:pt x="473" y="1"/>
                  </a:lnTo>
                  <a:close/>
                </a:path>
              </a:pathLst>
            </a:custGeom>
            <a:solidFill>
              <a:srgbClr val="474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7" name="Google Shape;2397;p38"/>
            <p:cNvSpPr/>
            <p:nvPr/>
          </p:nvSpPr>
          <p:spPr>
            <a:xfrm>
              <a:off x="4788475" y="1401775"/>
              <a:ext cx="76375" cy="100500"/>
            </a:xfrm>
            <a:custGeom>
              <a:avLst/>
              <a:gdLst/>
              <a:ahLst/>
              <a:cxnLst/>
              <a:rect l="l" t="t" r="r" b="b"/>
              <a:pathLst>
                <a:path w="3055" h="4020" extrusionOk="0">
                  <a:moveTo>
                    <a:pt x="828" y="1"/>
                  </a:moveTo>
                  <a:lnTo>
                    <a:pt x="690" y="21"/>
                  </a:lnTo>
                  <a:lnTo>
                    <a:pt x="572" y="60"/>
                  </a:lnTo>
                  <a:lnTo>
                    <a:pt x="454" y="99"/>
                  </a:lnTo>
                  <a:lnTo>
                    <a:pt x="355" y="178"/>
                  </a:lnTo>
                  <a:lnTo>
                    <a:pt x="277" y="257"/>
                  </a:lnTo>
                  <a:lnTo>
                    <a:pt x="198" y="375"/>
                  </a:lnTo>
                  <a:lnTo>
                    <a:pt x="119" y="493"/>
                  </a:lnTo>
                  <a:lnTo>
                    <a:pt x="80" y="612"/>
                  </a:lnTo>
                  <a:lnTo>
                    <a:pt x="40" y="769"/>
                  </a:lnTo>
                  <a:lnTo>
                    <a:pt x="1" y="927"/>
                  </a:lnTo>
                  <a:lnTo>
                    <a:pt x="1" y="1104"/>
                  </a:lnTo>
                  <a:lnTo>
                    <a:pt x="1" y="1301"/>
                  </a:lnTo>
                  <a:lnTo>
                    <a:pt x="40" y="1498"/>
                  </a:lnTo>
                  <a:lnTo>
                    <a:pt x="60" y="1695"/>
                  </a:lnTo>
                  <a:lnTo>
                    <a:pt x="119" y="1872"/>
                  </a:lnTo>
                  <a:lnTo>
                    <a:pt x="178" y="2069"/>
                  </a:lnTo>
                  <a:lnTo>
                    <a:pt x="257" y="2266"/>
                  </a:lnTo>
                  <a:lnTo>
                    <a:pt x="454" y="2641"/>
                  </a:lnTo>
                  <a:lnTo>
                    <a:pt x="690" y="2995"/>
                  </a:lnTo>
                  <a:lnTo>
                    <a:pt x="808" y="3153"/>
                  </a:lnTo>
                  <a:lnTo>
                    <a:pt x="946" y="3310"/>
                  </a:lnTo>
                  <a:lnTo>
                    <a:pt x="1084" y="3448"/>
                  </a:lnTo>
                  <a:lnTo>
                    <a:pt x="1242" y="3586"/>
                  </a:lnTo>
                  <a:lnTo>
                    <a:pt x="1399" y="3704"/>
                  </a:lnTo>
                  <a:lnTo>
                    <a:pt x="1557" y="3803"/>
                  </a:lnTo>
                  <a:lnTo>
                    <a:pt x="1793" y="3921"/>
                  </a:lnTo>
                  <a:lnTo>
                    <a:pt x="2010" y="4000"/>
                  </a:lnTo>
                  <a:lnTo>
                    <a:pt x="2227" y="4019"/>
                  </a:lnTo>
                  <a:lnTo>
                    <a:pt x="2424" y="4000"/>
                  </a:lnTo>
                  <a:lnTo>
                    <a:pt x="2601" y="3941"/>
                  </a:lnTo>
                  <a:lnTo>
                    <a:pt x="2759" y="3862"/>
                  </a:lnTo>
                  <a:lnTo>
                    <a:pt x="2877" y="3724"/>
                  </a:lnTo>
                  <a:lnTo>
                    <a:pt x="2995" y="3566"/>
                  </a:lnTo>
                  <a:lnTo>
                    <a:pt x="2601" y="3330"/>
                  </a:lnTo>
                  <a:lnTo>
                    <a:pt x="2522" y="3428"/>
                  </a:lnTo>
                  <a:lnTo>
                    <a:pt x="2424" y="3507"/>
                  </a:lnTo>
                  <a:lnTo>
                    <a:pt x="2306" y="3566"/>
                  </a:lnTo>
                  <a:lnTo>
                    <a:pt x="2168" y="3586"/>
                  </a:lnTo>
                  <a:lnTo>
                    <a:pt x="2030" y="3586"/>
                  </a:lnTo>
                  <a:lnTo>
                    <a:pt x="1872" y="3566"/>
                  </a:lnTo>
                  <a:lnTo>
                    <a:pt x="1715" y="3507"/>
                  </a:lnTo>
                  <a:lnTo>
                    <a:pt x="1557" y="3428"/>
                  </a:lnTo>
                  <a:lnTo>
                    <a:pt x="1439" y="3350"/>
                  </a:lnTo>
                  <a:lnTo>
                    <a:pt x="1301" y="3251"/>
                  </a:lnTo>
                  <a:lnTo>
                    <a:pt x="1084" y="3035"/>
                  </a:lnTo>
                  <a:lnTo>
                    <a:pt x="868" y="2778"/>
                  </a:lnTo>
                  <a:lnTo>
                    <a:pt x="690" y="2503"/>
                  </a:lnTo>
                  <a:lnTo>
                    <a:pt x="552" y="2207"/>
                  </a:lnTo>
                  <a:lnTo>
                    <a:pt x="434" y="1912"/>
                  </a:lnTo>
                  <a:lnTo>
                    <a:pt x="355" y="1597"/>
                  </a:lnTo>
                  <a:lnTo>
                    <a:pt x="336" y="1459"/>
                  </a:lnTo>
                  <a:lnTo>
                    <a:pt x="336" y="1301"/>
                  </a:lnTo>
                  <a:lnTo>
                    <a:pt x="336" y="1163"/>
                  </a:lnTo>
                  <a:lnTo>
                    <a:pt x="355" y="1045"/>
                  </a:lnTo>
                  <a:lnTo>
                    <a:pt x="395" y="927"/>
                  </a:lnTo>
                  <a:lnTo>
                    <a:pt x="434" y="809"/>
                  </a:lnTo>
                  <a:lnTo>
                    <a:pt x="493" y="710"/>
                  </a:lnTo>
                  <a:lnTo>
                    <a:pt x="552" y="631"/>
                  </a:lnTo>
                  <a:lnTo>
                    <a:pt x="611" y="572"/>
                  </a:lnTo>
                  <a:lnTo>
                    <a:pt x="690" y="513"/>
                  </a:lnTo>
                  <a:lnTo>
                    <a:pt x="789" y="474"/>
                  </a:lnTo>
                  <a:lnTo>
                    <a:pt x="887" y="454"/>
                  </a:lnTo>
                  <a:lnTo>
                    <a:pt x="986" y="434"/>
                  </a:lnTo>
                  <a:lnTo>
                    <a:pt x="1084" y="434"/>
                  </a:lnTo>
                  <a:lnTo>
                    <a:pt x="1202" y="454"/>
                  </a:lnTo>
                  <a:lnTo>
                    <a:pt x="1321" y="493"/>
                  </a:lnTo>
                  <a:lnTo>
                    <a:pt x="1439" y="533"/>
                  </a:lnTo>
                  <a:lnTo>
                    <a:pt x="1557" y="612"/>
                  </a:lnTo>
                  <a:lnTo>
                    <a:pt x="1754" y="730"/>
                  </a:lnTo>
                  <a:lnTo>
                    <a:pt x="1931" y="887"/>
                  </a:lnTo>
                  <a:lnTo>
                    <a:pt x="2109" y="1065"/>
                  </a:lnTo>
                  <a:lnTo>
                    <a:pt x="2266" y="1262"/>
                  </a:lnTo>
                  <a:lnTo>
                    <a:pt x="2404" y="1478"/>
                  </a:lnTo>
                  <a:lnTo>
                    <a:pt x="2522" y="1695"/>
                  </a:lnTo>
                  <a:lnTo>
                    <a:pt x="2621" y="1931"/>
                  </a:lnTo>
                  <a:lnTo>
                    <a:pt x="2700" y="2168"/>
                  </a:lnTo>
                  <a:lnTo>
                    <a:pt x="3054" y="2365"/>
                  </a:lnTo>
                  <a:lnTo>
                    <a:pt x="2975" y="2050"/>
                  </a:lnTo>
                  <a:lnTo>
                    <a:pt x="2837" y="1734"/>
                  </a:lnTo>
                  <a:lnTo>
                    <a:pt x="2680" y="1419"/>
                  </a:lnTo>
                  <a:lnTo>
                    <a:pt x="2503" y="1124"/>
                  </a:lnTo>
                  <a:lnTo>
                    <a:pt x="2306" y="848"/>
                  </a:lnTo>
                  <a:lnTo>
                    <a:pt x="2069" y="612"/>
                  </a:lnTo>
                  <a:lnTo>
                    <a:pt x="1833" y="395"/>
                  </a:lnTo>
                  <a:lnTo>
                    <a:pt x="1557" y="218"/>
                  </a:lnTo>
                  <a:lnTo>
                    <a:pt x="1399" y="139"/>
                  </a:lnTo>
                  <a:lnTo>
                    <a:pt x="1262" y="80"/>
                  </a:lnTo>
                  <a:lnTo>
                    <a:pt x="1104" y="40"/>
                  </a:lnTo>
                  <a:lnTo>
                    <a:pt x="966"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8" name="Google Shape;2398;p38"/>
            <p:cNvSpPr/>
            <p:nvPr/>
          </p:nvSpPr>
          <p:spPr>
            <a:xfrm>
              <a:off x="4904200" y="1437250"/>
              <a:ext cx="33525" cy="11350"/>
            </a:xfrm>
            <a:custGeom>
              <a:avLst/>
              <a:gdLst/>
              <a:ahLst/>
              <a:cxnLst/>
              <a:rect l="l" t="t" r="r" b="b"/>
              <a:pathLst>
                <a:path w="1341" h="454" extrusionOk="0">
                  <a:moveTo>
                    <a:pt x="1340" y="79"/>
                  </a:moveTo>
                  <a:lnTo>
                    <a:pt x="1238" y="139"/>
                  </a:lnTo>
                  <a:lnTo>
                    <a:pt x="1238" y="139"/>
                  </a:lnTo>
                  <a:lnTo>
                    <a:pt x="1242" y="138"/>
                  </a:lnTo>
                  <a:lnTo>
                    <a:pt x="1340" y="79"/>
                  </a:lnTo>
                  <a:close/>
                  <a:moveTo>
                    <a:pt x="474" y="0"/>
                  </a:moveTo>
                  <a:lnTo>
                    <a:pt x="1" y="276"/>
                  </a:lnTo>
                  <a:lnTo>
                    <a:pt x="119" y="355"/>
                  </a:lnTo>
                  <a:lnTo>
                    <a:pt x="237" y="394"/>
                  </a:lnTo>
                  <a:lnTo>
                    <a:pt x="355" y="434"/>
                  </a:lnTo>
                  <a:lnTo>
                    <a:pt x="474" y="434"/>
                  </a:lnTo>
                  <a:lnTo>
                    <a:pt x="572" y="453"/>
                  </a:lnTo>
                  <a:lnTo>
                    <a:pt x="671" y="434"/>
                  </a:lnTo>
                  <a:lnTo>
                    <a:pt x="769" y="414"/>
                  </a:lnTo>
                  <a:lnTo>
                    <a:pt x="868" y="355"/>
                  </a:lnTo>
                  <a:lnTo>
                    <a:pt x="1238" y="139"/>
                  </a:lnTo>
                  <a:lnTo>
                    <a:pt x="1238" y="139"/>
                  </a:lnTo>
                  <a:lnTo>
                    <a:pt x="1143" y="158"/>
                  </a:lnTo>
                  <a:lnTo>
                    <a:pt x="1045" y="178"/>
                  </a:lnTo>
                  <a:lnTo>
                    <a:pt x="946" y="178"/>
                  </a:lnTo>
                  <a:lnTo>
                    <a:pt x="828" y="158"/>
                  </a:lnTo>
                  <a:lnTo>
                    <a:pt x="710" y="118"/>
                  </a:lnTo>
                  <a:lnTo>
                    <a:pt x="592" y="79"/>
                  </a:lnTo>
                  <a:lnTo>
                    <a:pt x="474" y="0"/>
                  </a:lnTo>
                  <a:close/>
                </a:path>
              </a:pathLst>
            </a:custGeom>
            <a:solidFill>
              <a:srgbClr val="474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9" name="Google Shape;2399;p38"/>
            <p:cNvSpPr/>
            <p:nvPr/>
          </p:nvSpPr>
          <p:spPr>
            <a:xfrm>
              <a:off x="4865300" y="1358950"/>
              <a:ext cx="76350" cy="100475"/>
            </a:xfrm>
            <a:custGeom>
              <a:avLst/>
              <a:gdLst/>
              <a:ahLst/>
              <a:cxnLst/>
              <a:rect l="l" t="t" r="r" b="b"/>
              <a:pathLst>
                <a:path w="3054" h="4019" extrusionOk="0">
                  <a:moveTo>
                    <a:pt x="808" y="0"/>
                  </a:moveTo>
                  <a:lnTo>
                    <a:pt x="690" y="20"/>
                  </a:lnTo>
                  <a:lnTo>
                    <a:pt x="572" y="40"/>
                  </a:lnTo>
                  <a:lnTo>
                    <a:pt x="454" y="99"/>
                  </a:lnTo>
                  <a:lnTo>
                    <a:pt x="355" y="158"/>
                  </a:lnTo>
                  <a:lnTo>
                    <a:pt x="257" y="256"/>
                  </a:lnTo>
                  <a:lnTo>
                    <a:pt x="178" y="355"/>
                  </a:lnTo>
                  <a:lnTo>
                    <a:pt x="119" y="473"/>
                  </a:lnTo>
                  <a:lnTo>
                    <a:pt x="60" y="611"/>
                  </a:lnTo>
                  <a:lnTo>
                    <a:pt x="20" y="749"/>
                  </a:lnTo>
                  <a:lnTo>
                    <a:pt x="1" y="926"/>
                  </a:lnTo>
                  <a:lnTo>
                    <a:pt x="1" y="1103"/>
                  </a:lnTo>
                  <a:lnTo>
                    <a:pt x="1" y="1281"/>
                  </a:lnTo>
                  <a:lnTo>
                    <a:pt x="20" y="1478"/>
                  </a:lnTo>
                  <a:lnTo>
                    <a:pt x="60" y="1675"/>
                  </a:lnTo>
                  <a:lnTo>
                    <a:pt x="119" y="1872"/>
                  </a:lnTo>
                  <a:lnTo>
                    <a:pt x="178" y="2069"/>
                  </a:lnTo>
                  <a:lnTo>
                    <a:pt x="257" y="2266"/>
                  </a:lnTo>
                  <a:lnTo>
                    <a:pt x="454" y="2640"/>
                  </a:lnTo>
                  <a:lnTo>
                    <a:pt x="671" y="2994"/>
                  </a:lnTo>
                  <a:lnTo>
                    <a:pt x="808" y="3152"/>
                  </a:lnTo>
                  <a:lnTo>
                    <a:pt x="946" y="3310"/>
                  </a:lnTo>
                  <a:lnTo>
                    <a:pt x="1084" y="3447"/>
                  </a:lnTo>
                  <a:lnTo>
                    <a:pt x="1242" y="3585"/>
                  </a:lnTo>
                  <a:lnTo>
                    <a:pt x="1380" y="3703"/>
                  </a:lnTo>
                  <a:lnTo>
                    <a:pt x="1557" y="3802"/>
                  </a:lnTo>
                  <a:lnTo>
                    <a:pt x="1793" y="3920"/>
                  </a:lnTo>
                  <a:lnTo>
                    <a:pt x="2010" y="3979"/>
                  </a:lnTo>
                  <a:lnTo>
                    <a:pt x="2227" y="4019"/>
                  </a:lnTo>
                  <a:lnTo>
                    <a:pt x="2424" y="3999"/>
                  </a:lnTo>
                  <a:lnTo>
                    <a:pt x="2581" y="3940"/>
                  </a:lnTo>
                  <a:lnTo>
                    <a:pt x="2739" y="3841"/>
                  </a:lnTo>
                  <a:lnTo>
                    <a:pt x="2877" y="3723"/>
                  </a:lnTo>
                  <a:lnTo>
                    <a:pt x="2975" y="3546"/>
                  </a:lnTo>
                  <a:lnTo>
                    <a:pt x="2601" y="3329"/>
                  </a:lnTo>
                  <a:lnTo>
                    <a:pt x="2522" y="3428"/>
                  </a:lnTo>
                  <a:lnTo>
                    <a:pt x="2404" y="3507"/>
                  </a:lnTo>
                  <a:lnTo>
                    <a:pt x="2286" y="3546"/>
                  </a:lnTo>
                  <a:lnTo>
                    <a:pt x="2168" y="3566"/>
                  </a:lnTo>
                  <a:lnTo>
                    <a:pt x="2030" y="3566"/>
                  </a:lnTo>
                  <a:lnTo>
                    <a:pt x="1872" y="3546"/>
                  </a:lnTo>
                  <a:lnTo>
                    <a:pt x="1715" y="3487"/>
                  </a:lnTo>
                  <a:lnTo>
                    <a:pt x="1557" y="3408"/>
                  </a:lnTo>
                  <a:lnTo>
                    <a:pt x="1419" y="3329"/>
                  </a:lnTo>
                  <a:lnTo>
                    <a:pt x="1301" y="3250"/>
                  </a:lnTo>
                  <a:lnTo>
                    <a:pt x="1064" y="3034"/>
                  </a:lnTo>
                  <a:lnTo>
                    <a:pt x="867" y="2778"/>
                  </a:lnTo>
                  <a:lnTo>
                    <a:pt x="690" y="2502"/>
                  </a:lnTo>
                  <a:lnTo>
                    <a:pt x="533" y="2206"/>
                  </a:lnTo>
                  <a:lnTo>
                    <a:pt x="414" y="1891"/>
                  </a:lnTo>
                  <a:lnTo>
                    <a:pt x="355" y="1596"/>
                  </a:lnTo>
                  <a:lnTo>
                    <a:pt x="336" y="1438"/>
                  </a:lnTo>
                  <a:lnTo>
                    <a:pt x="336" y="1300"/>
                  </a:lnTo>
                  <a:lnTo>
                    <a:pt x="336" y="1162"/>
                  </a:lnTo>
                  <a:lnTo>
                    <a:pt x="355" y="1025"/>
                  </a:lnTo>
                  <a:lnTo>
                    <a:pt x="395" y="906"/>
                  </a:lnTo>
                  <a:lnTo>
                    <a:pt x="434" y="808"/>
                  </a:lnTo>
                  <a:lnTo>
                    <a:pt x="474" y="709"/>
                  </a:lnTo>
                  <a:lnTo>
                    <a:pt x="533" y="631"/>
                  </a:lnTo>
                  <a:lnTo>
                    <a:pt x="611" y="552"/>
                  </a:lnTo>
                  <a:lnTo>
                    <a:pt x="690" y="512"/>
                  </a:lnTo>
                  <a:lnTo>
                    <a:pt x="769" y="473"/>
                  </a:lnTo>
                  <a:lnTo>
                    <a:pt x="867" y="434"/>
                  </a:lnTo>
                  <a:lnTo>
                    <a:pt x="1084" y="434"/>
                  </a:lnTo>
                  <a:lnTo>
                    <a:pt x="1202" y="453"/>
                  </a:lnTo>
                  <a:lnTo>
                    <a:pt x="1301" y="473"/>
                  </a:lnTo>
                  <a:lnTo>
                    <a:pt x="1439" y="532"/>
                  </a:lnTo>
                  <a:lnTo>
                    <a:pt x="1557" y="591"/>
                  </a:lnTo>
                  <a:lnTo>
                    <a:pt x="1754" y="729"/>
                  </a:lnTo>
                  <a:lnTo>
                    <a:pt x="1931" y="867"/>
                  </a:lnTo>
                  <a:lnTo>
                    <a:pt x="2108" y="1044"/>
                  </a:lnTo>
                  <a:lnTo>
                    <a:pt x="2246" y="1241"/>
                  </a:lnTo>
                  <a:lnTo>
                    <a:pt x="2384" y="1458"/>
                  </a:lnTo>
                  <a:lnTo>
                    <a:pt x="2522" y="1675"/>
                  </a:lnTo>
                  <a:lnTo>
                    <a:pt x="2621" y="1911"/>
                  </a:lnTo>
                  <a:lnTo>
                    <a:pt x="2699" y="2147"/>
                  </a:lnTo>
                  <a:lnTo>
                    <a:pt x="3054" y="2364"/>
                  </a:lnTo>
                  <a:lnTo>
                    <a:pt x="2956" y="2029"/>
                  </a:lnTo>
                  <a:lnTo>
                    <a:pt x="2837" y="1714"/>
                  </a:lnTo>
                  <a:lnTo>
                    <a:pt x="2680" y="1418"/>
                  </a:lnTo>
                  <a:lnTo>
                    <a:pt x="2502" y="1123"/>
                  </a:lnTo>
                  <a:lnTo>
                    <a:pt x="2286" y="847"/>
                  </a:lnTo>
                  <a:lnTo>
                    <a:pt x="2069" y="591"/>
                  </a:lnTo>
                  <a:lnTo>
                    <a:pt x="1813" y="374"/>
                  </a:lnTo>
                  <a:lnTo>
                    <a:pt x="1557" y="217"/>
                  </a:lnTo>
                  <a:lnTo>
                    <a:pt x="1399" y="118"/>
                  </a:lnTo>
                  <a:lnTo>
                    <a:pt x="1242" y="59"/>
                  </a:lnTo>
                  <a:lnTo>
                    <a:pt x="1104" y="20"/>
                  </a:lnTo>
                  <a:lnTo>
                    <a:pt x="946"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0" name="Google Shape;2400;p38"/>
            <p:cNvSpPr/>
            <p:nvPr/>
          </p:nvSpPr>
          <p:spPr>
            <a:xfrm>
              <a:off x="4264025" y="1711050"/>
              <a:ext cx="1138075" cy="382175"/>
            </a:xfrm>
            <a:custGeom>
              <a:avLst/>
              <a:gdLst/>
              <a:ahLst/>
              <a:cxnLst/>
              <a:rect l="l" t="t" r="r" b="b"/>
              <a:pathLst>
                <a:path w="45523" h="15287" extrusionOk="0">
                  <a:moveTo>
                    <a:pt x="45464" y="0"/>
                  </a:moveTo>
                  <a:lnTo>
                    <a:pt x="45247" y="40"/>
                  </a:lnTo>
                  <a:lnTo>
                    <a:pt x="45089" y="79"/>
                  </a:lnTo>
                  <a:lnTo>
                    <a:pt x="44912" y="138"/>
                  </a:lnTo>
                  <a:lnTo>
                    <a:pt x="44676" y="257"/>
                  </a:lnTo>
                  <a:lnTo>
                    <a:pt x="44420" y="394"/>
                  </a:lnTo>
                  <a:lnTo>
                    <a:pt x="23264" y="12686"/>
                  </a:lnTo>
                  <a:lnTo>
                    <a:pt x="22968" y="12844"/>
                  </a:lnTo>
                  <a:lnTo>
                    <a:pt x="22673" y="12962"/>
                  </a:lnTo>
                  <a:lnTo>
                    <a:pt x="22338" y="13080"/>
                  </a:lnTo>
                  <a:lnTo>
                    <a:pt x="22003" y="13179"/>
                  </a:lnTo>
                  <a:lnTo>
                    <a:pt x="21649" y="13238"/>
                  </a:lnTo>
                  <a:lnTo>
                    <a:pt x="21294" y="13297"/>
                  </a:lnTo>
                  <a:lnTo>
                    <a:pt x="20939" y="13316"/>
                  </a:lnTo>
                  <a:lnTo>
                    <a:pt x="20565" y="13336"/>
                  </a:lnTo>
                  <a:lnTo>
                    <a:pt x="20211" y="13316"/>
                  </a:lnTo>
                  <a:lnTo>
                    <a:pt x="19836" y="13297"/>
                  </a:lnTo>
                  <a:lnTo>
                    <a:pt x="19482" y="13238"/>
                  </a:lnTo>
                  <a:lnTo>
                    <a:pt x="19127" y="13179"/>
                  </a:lnTo>
                  <a:lnTo>
                    <a:pt x="18792" y="13080"/>
                  </a:lnTo>
                  <a:lnTo>
                    <a:pt x="18477" y="12962"/>
                  </a:lnTo>
                  <a:lnTo>
                    <a:pt x="18162" y="12844"/>
                  </a:lnTo>
                  <a:lnTo>
                    <a:pt x="17867" y="12686"/>
                  </a:lnTo>
                  <a:lnTo>
                    <a:pt x="847" y="2975"/>
                  </a:lnTo>
                  <a:lnTo>
                    <a:pt x="0" y="3546"/>
                  </a:lnTo>
                  <a:lnTo>
                    <a:pt x="0" y="4314"/>
                  </a:lnTo>
                  <a:lnTo>
                    <a:pt x="17867" y="14636"/>
                  </a:lnTo>
                  <a:lnTo>
                    <a:pt x="18162" y="14794"/>
                  </a:lnTo>
                  <a:lnTo>
                    <a:pt x="18457" y="14912"/>
                  </a:lnTo>
                  <a:lnTo>
                    <a:pt x="18792" y="15030"/>
                  </a:lnTo>
                  <a:lnTo>
                    <a:pt x="19127" y="15129"/>
                  </a:lnTo>
                  <a:lnTo>
                    <a:pt x="19482" y="15188"/>
                  </a:lnTo>
                  <a:lnTo>
                    <a:pt x="19836" y="15247"/>
                  </a:lnTo>
                  <a:lnTo>
                    <a:pt x="20191" y="15267"/>
                  </a:lnTo>
                  <a:lnTo>
                    <a:pt x="20565" y="15286"/>
                  </a:lnTo>
                  <a:lnTo>
                    <a:pt x="20920" y="15267"/>
                  </a:lnTo>
                  <a:lnTo>
                    <a:pt x="21294" y="15247"/>
                  </a:lnTo>
                  <a:lnTo>
                    <a:pt x="21649" y="15188"/>
                  </a:lnTo>
                  <a:lnTo>
                    <a:pt x="22003" y="15129"/>
                  </a:lnTo>
                  <a:lnTo>
                    <a:pt x="22338" y="15030"/>
                  </a:lnTo>
                  <a:lnTo>
                    <a:pt x="22653" y="14912"/>
                  </a:lnTo>
                  <a:lnTo>
                    <a:pt x="22968" y="14794"/>
                  </a:lnTo>
                  <a:lnTo>
                    <a:pt x="23264" y="14636"/>
                  </a:lnTo>
                  <a:lnTo>
                    <a:pt x="44420" y="2345"/>
                  </a:lnTo>
                  <a:lnTo>
                    <a:pt x="44676" y="2167"/>
                  </a:lnTo>
                  <a:lnTo>
                    <a:pt x="44892" y="1990"/>
                  </a:lnTo>
                  <a:lnTo>
                    <a:pt x="45089" y="1813"/>
                  </a:lnTo>
                  <a:lnTo>
                    <a:pt x="45247" y="1616"/>
                  </a:lnTo>
                  <a:lnTo>
                    <a:pt x="45365" y="1419"/>
                  </a:lnTo>
                  <a:lnTo>
                    <a:pt x="45444" y="1202"/>
                  </a:lnTo>
                  <a:lnTo>
                    <a:pt x="45503" y="1005"/>
                  </a:lnTo>
                  <a:lnTo>
                    <a:pt x="45523" y="788"/>
                  </a:lnTo>
                  <a:lnTo>
                    <a:pt x="45523" y="0"/>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1" name="Google Shape;2401;p38"/>
            <p:cNvSpPr/>
            <p:nvPr/>
          </p:nvSpPr>
          <p:spPr>
            <a:xfrm>
              <a:off x="4264025" y="1414100"/>
              <a:ext cx="1138075" cy="659425"/>
            </a:xfrm>
            <a:custGeom>
              <a:avLst/>
              <a:gdLst/>
              <a:ahLst/>
              <a:cxnLst/>
              <a:rect l="l" t="t" r="r" b="b"/>
              <a:pathLst>
                <a:path w="45523" h="26377" extrusionOk="0">
                  <a:moveTo>
                    <a:pt x="26534" y="0"/>
                  </a:moveTo>
                  <a:lnTo>
                    <a:pt x="2206" y="13927"/>
                  </a:lnTo>
                  <a:lnTo>
                    <a:pt x="0" y="15424"/>
                  </a:lnTo>
                  <a:lnTo>
                    <a:pt x="17867" y="25726"/>
                  </a:lnTo>
                  <a:lnTo>
                    <a:pt x="18162" y="25884"/>
                  </a:lnTo>
                  <a:lnTo>
                    <a:pt x="18477" y="26022"/>
                  </a:lnTo>
                  <a:lnTo>
                    <a:pt x="18792" y="26120"/>
                  </a:lnTo>
                  <a:lnTo>
                    <a:pt x="19127" y="26219"/>
                  </a:lnTo>
                  <a:lnTo>
                    <a:pt x="19482" y="26278"/>
                  </a:lnTo>
                  <a:lnTo>
                    <a:pt x="19836" y="26337"/>
                  </a:lnTo>
                  <a:lnTo>
                    <a:pt x="20211" y="26376"/>
                  </a:lnTo>
                  <a:lnTo>
                    <a:pt x="20939" y="26376"/>
                  </a:lnTo>
                  <a:lnTo>
                    <a:pt x="21294" y="26337"/>
                  </a:lnTo>
                  <a:lnTo>
                    <a:pt x="21649" y="26278"/>
                  </a:lnTo>
                  <a:lnTo>
                    <a:pt x="22003" y="26219"/>
                  </a:lnTo>
                  <a:lnTo>
                    <a:pt x="22338" y="26120"/>
                  </a:lnTo>
                  <a:lnTo>
                    <a:pt x="22673" y="26022"/>
                  </a:lnTo>
                  <a:lnTo>
                    <a:pt x="22968" y="25884"/>
                  </a:lnTo>
                  <a:lnTo>
                    <a:pt x="23264" y="25726"/>
                  </a:lnTo>
                  <a:lnTo>
                    <a:pt x="44420" y="13435"/>
                  </a:lnTo>
                  <a:lnTo>
                    <a:pt x="44676" y="13257"/>
                  </a:lnTo>
                  <a:lnTo>
                    <a:pt x="44912" y="13080"/>
                  </a:lnTo>
                  <a:lnTo>
                    <a:pt x="45109" y="12903"/>
                  </a:lnTo>
                  <a:lnTo>
                    <a:pt x="45247" y="12706"/>
                  </a:lnTo>
                  <a:lnTo>
                    <a:pt x="45385" y="12509"/>
                  </a:lnTo>
                  <a:lnTo>
                    <a:pt x="45464" y="12292"/>
                  </a:lnTo>
                  <a:lnTo>
                    <a:pt x="45523" y="12075"/>
                  </a:lnTo>
                  <a:lnTo>
                    <a:pt x="45523" y="11878"/>
                  </a:lnTo>
                  <a:lnTo>
                    <a:pt x="45503" y="11662"/>
                  </a:lnTo>
                  <a:lnTo>
                    <a:pt x="45464" y="11445"/>
                  </a:lnTo>
                  <a:lnTo>
                    <a:pt x="45365" y="11248"/>
                  </a:lnTo>
                  <a:lnTo>
                    <a:pt x="45247" y="11051"/>
                  </a:lnTo>
                  <a:lnTo>
                    <a:pt x="45089" y="10854"/>
                  </a:lnTo>
                  <a:lnTo>
                    <a:pt x="44892" y="10657"/>
                  </a:lnTo>
                  <a:lnTo>
                    <a:pt x="44676" y="10480"/>
                  </a:lnTo>
                  <a:lnTo>
                    <a:pt x="44400" y="10303"/>
                  </a:lnTo>
                  <a:lnTo>
                    <a:pt x="26534" y="0"/>
                  </a:lnTo>
                  <a:close/>
                </a:path>
              </a:pathLst>
            </a:custGeom>
            <a:solidFill>
              <a:srgbClr val="5B69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2" name="Google Shape;2402;p38"/>
            <p:cNvSpPr/>
            <p:nvPr/>
          </p:nvSpPr>
          <p:spPr>
            <a:xfrm>
              <a:off x="4264025" y="1687400"/>
              <a:ext cx="1138075" cy="382175"/>
            </a:xfrm>
            <a:custGeom>
              <a:avLst/>
              <a:gdLst/>
              <a:ahLst/>
              <a:cxnLst/>
              <a:rect l="l" t="t" r="r" b="b"/>
              <a:pathLst>
                <a:path w="45523" h="15287" extrusionOk="0">
                  <a:moveTo>
                    <a:pt x="45464" y="1"/>
                  </a:moveTo>
                  <a:lnTo>
                    <a:pt x="45247" y="40"/>
                  </a:lnTo>
                  <a:lnTo>
                    <a:pt x="45089" y="80"/>
                  </a:lnTo>
                  <a:lnTo>
                    <a:pt x="44912" y="159"/>
                  </a:lnTo>
                  <a:lnTo>
                    <a:pt x="44676" y="257"/>
                  </a:lnTo>
                  <a:lnTo>
                    <a:pt x="44420" y="395"/>
                  </a:lnTo>
                  <a:lnTo>
                    <a:pt x="23264" y="12706"/>
                  </a:lnTo>
                  <a:lnTo>
                    <a:pt x="22968" y="12844"/>
                  </a:lnTo>
                  <a:lnTo>
                    <a:pt x="22673" y="12982"/>
                  </a:lnTo>
                  <a:lnTo>
                    <a:pt x="22338" y="13100"/>
                  </a:lnTo>
                  <a:lnTo>
                    <a:pt x="22003" y="13179"/>
                  </a:lnTo>
                  <a:lnTo>
                    <a:pt x="21649" y="13258"/>
                  </a:lnTo>
                  <a:lnTo>
                    <a:pt x="21294" y="13297"/>
                  </a:lnTo>
                  <a:lnTo>
                    <a:pt x="20939" y="13337"/>
                  </a:lnTo>
                  <a:lnTo>
                    <a:pt x="20211" y="13337"/>
                  </a:lnTo>
                  <a:lnTo>
                    <a:pt x="19836" y="13297"/>
                  </a:lnTo>
                  <a:lnTo>
                    <a:pt x="19482" y="13258"/>
                  </a:lnTo>
                  <a:lnTo>
                    <a:pt x="19127" y="13179"/>
                  </a:lnTo>
                  <a:lnTo>
                    <a:pt x="18792" y="13100"/>
                  </a:lnTo>
                  <a:lnTo>
                    <a:pt x="18477" y="12982"/>
                  </a:lnTo>
                  <a:lnTo>
                    <a:pt x="18162" y="12844"/>
                  </a:lnTo>
                  <a:lnTo>
                    <a:pt x="17867" y="12706"/>
                  </a:lnTo>
                  <a:lnTo>
                    <a:pt x="847" y="2995"/>
                  </a:lnTo>
                  <a:lnTo>
                    <a:pt x="0" y="3547"/>
                  </a:lnTo>
                  <a:lnTo>
                    <a:pt x="0" y="4335"/>
                  </a:lnTo>
                  <a:lnTo>
                    <a:pt x="17867" y="14656"/>
                  </a:lnTo>
                  <a:lnTo>
                    <a:pt x="18162" y="14794"/>
                  </a:lnTo>
                  <a:lnTo>
                    <a:pt x="18457" y="14932"/>
                  </a:lnTo>
                  <a:lnTo>
                    <a:pt x="18792" y="15050"/>
                  </a:lnTo>
                  <a:lnTo>
                    <a:pt x="19127" y="15129"/>
                  </a:lnTo>
                  <a:lnTo>
                    <a:pt x="19482" y="15208"/>
                  </a:lnTo>
                  <a:lnTo>
                    <a:pt x="19836" y="15247"/>
                  </a:lnTo>
                  <a:lnTo>
                    <a:pt x="20191" y="15287"/>
                  </a:lnTo>
                  <a:lnTo>
                    <a:pt x="20920" y="15287"/>
                  </a:lnTo>
                  <a:lnTo>
                    <a:pt x="21294" y="15247"/>
                  </a:lnTo>
                  <a:lnTo>
                    <a:pt x="21649" y="15208"/>
                  </a:lnTo>
                  <a:lnTo>
                    <a:pt x="22003" y="15129"/>
                  </a:lnTo>
                  <a:lnTo>
                    <a:pt x="22338" y="15050"/>
                  </a:lnTo>
                  <a:lnTo>
                    <a:pt x="22653" y="14932"/>
                  </a:lnTo>
                  <a:lnTo>
                    <a:pt x="22968" y="14794"/>
                  </a:lnTo>
                  <a:lnTo>
                    <a:pt x="23264" y="14656"/>
                  </a:lnTo>
                  <a:lnTo>
                    <a:pt x="44420" y="2345"/>
                  </a:lnTo>
                  <a:lnTo>
                    <a:pt x="44676" y="2187"/>
                  </a:lnTo>
                  <a:lnTo>
                    <a:pt x="44892" y="2010"/>
                  </a:lnTo>
                  <a:lnTo>
                    <a:pt x="45089" y="1813"/>
                  </a:lnTo>
                  <a:lnTo>
                    <a:pt x="45247" y="1616"/>
                  </a:lnTo>
                  <a:lnTo>
                    <a:pt x="45365" y="1419"/>
                  </a:lnTo>
                  <a:lnTo>
                    <a:pt x="45444" y="1222"/>
                  </a:lnTo>
                  <a:lnTo>
                    <a:pt x="45503" y="1006"/>
                  </a:lnTo>
                  <a:lnTo>
                    <a:pt x="45523" y="809"/>
                  </a:lnTo>
                  <a:lnTo>
                    <a:pt x="45523" y="1"/>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3" name="Google Shape;2403;p38"/>
            <p:cNvSpPr/>
            <p:nvPr/>
          </p:nvSpPr>
          <p:spPr>
            <a:xfrm>
              <a:off x="4264025" y="1390450"/>
              <a:ext cx="1138075" cy="659925"/>
            </a:xfrm>
            <a:custGeom>
              <a:avLst/>
              <a:gdLst/>
              <a:ahLst/>
              <a:cxnLst/>
              <a:rect l="l" t="t" r="r" b="b"/>
              <a:pathLst>
                <a:path w="45523" h="26397" extrusionOk="0">
                  <a:moveTo>
                    <a:pt x="26534" y="1"/>
                  </a:moveTo>
                  <a:lnTo>
                    <a:pt x="2206" y="13947"/>
                  </a:lnTo>
                  <a:lnTo>
                    <a:pt x="0" y="15425"/>
                  </a:lnTo>
                  <a:lnTo>
                    <a:pt x="17867" y="25747"/>
                  </a:lnTo>
                  <a:lnTo>
                    <a:pt x="18162" y="25904"/>
                  </a:lnTo>
                  <a:lnTo>
                    <a:pt x="18477" y="26022"/>
                  </a:lnTo>
                  <a:lnTo>
                    <a:pt x="18792" y="26140"/>
                  </a:lnTo>
                  <a:lnTo>
                    <a:pt x="19127" y="26219"/>
                  </a:lnTo>
                  <a:lnTo>
                    <a:pt x="19482" y="26298"/>
                  </a:lnTo>
                  <a:lnTo>
                    <a:pt x="19836" y="26357"/>
                  </a:lnTo>
                  <a:lnTo>
                    <a:pt x="20211" y="26377"/>
                  </a:lnTo>
                  <a:lnTo>
                    <a:pt x="20565" y="26397"/>
                  </a:lnTo>
                  <a:lnTo>
                    <a:pt x="20939" y="26377"/>
                  </a:lnTo>
                  <a:lnTo>
                    <a:pt x="21294" y="26357"/>
                  </a:lnTo>
                  <a:lnTo>
                    <a:pt x="21649" y="26298"/>
                  </a:lnTo>
                  <a:lnTo>
                    <a:pt x="22003" y="26219"/>
                  </a:lnTo>
                  <a:lnTo>
                    <a:pt x="22338" y="26140"/>
                  </a:lnTo>
                  <a:lnTo>
                    <a:pt x="22673" y="26022"/>
                  </a:lnTo>
                  <a:lnTo>
                    <a:pt x="22968" y="25904"/>
                  </a:lnTo>
                  <a:lnTo>
                    <a:pt x="23264" y="25747"/>
                  </a:lnTo>
                  <a:lnTo>
                    <a:pt x="44420" y="13455"/>
                  </a:lnTo>
                  <a:lnTo>
                    <a:pt x="44676" y="13278"/>
                  </a:lnTo>
                  <a:lnTo>
                    <a:pt x="44912" y="13100"/>
                  </a:lnTo>
                  <a:lnTo>
                    <a:pt x="45109" y="12903"/>
                  </a:lnTo>
                  <a:lnTo>
                    <a:pt x="45247" y="12706"/>
                  </a:lnTo>
                  <a:lnTo>
                    <a:pt x="45385" y="12509"/>
                  </a:lnTo>
                  <a:lnTo>
                    <a:pt x="45464" y="12312"/>
                  </a:lnTo>
                  <a:lnTo>
                    <a:pt x="45523" y="12096"/>
                  </a:lnTo>
                  <a:lnTo>
                    <a:pt x="45523" y="11879"/>
                  </a:lnTo>
                  <a:lnTo>
                    <a:pt x="45503" y="11682"/>
                  </a:lnTo>
                  <a:lnTo>
                    <a:pt x="45464" y="11465"/>
                  </a:lnTo>
                  <a:lnTo>
                    <a:pt x="45365" y="11249"/>
                  </a:lnTo>
                  <a:lnTo>
                    <a:pt x="45247" y="11052"/>
                  </a:lnTo>
                  <a:lnTo>
                    <a:pt x="45089" y="10855"/>
                  </a:lnTo>
                  <a:lnTo>
                    <a:pt x="44892" y="10677"/>
                  </a:lnTo>
                  <a:lnTo>
                    <a:pt x="44676" y="10500"/>
                  </a:lnTo>
                  <a:lnTo>
                    <a:pt x="44400" y="10323"/>
                  </a:lnTo>
                  <a:lnTo>
                    <a:pt x="26534"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4" name="Google Shape;2404;p38"/>
            <p:cNvSpPr/>
            <p:nvPr/>
          </p:nvSpPr>
          <p:spPr>
            <a:xfrm>
              <a:off x="4308350" y="1371750"/>
              <a:ext cx="1061250" cy="616075"/>
            </a:xfrm>
            <a:custGeom>
              <a:avLst/>
              <a:gdLst/>
              <a:ahLst/>
              <a:cxnLst/>
              <a:rect l="l" t="t" r="r" b="b"/>
              <a:pathLst>
                <a:path w="42450" h="24643" extrusionOk="0">
                  <a:moveTo>
                    <a:pt x="25411" y="0"/>
                  </a:moveTo>
                  <a:lnTo>
                    <a:pt x="0" y="14715"/>
                  </a:lnTo>
                  <a:lnTo>
                    <a:pt x="16094" y="24013"/>
                  </a:lnTo>
                  <a:lnTo>
                    <a:pt x="16369" y="24170"/>
                  </a:lnTo>
                  <a:lnTo>
                    <a:pt x="16665" y="24288"/>
                  </a:lnTo>
                  <a:lnTo>
                    <a:pt x="16980" y="24387"/>
                  </a:lnTo>
                  <a:lnTo>
                    <a:pt x="17295" y="24485"/>
                  </a:lnTo>
                  <a:lnTo>
                    <a:pt x="17630" y="24544"/>
                  </a:lnTo>
                  <a:lnTo>
                    <a:pt x="17965" y="24603"/>
                  </a:lnTo>
                  <a:lnTo>
                    <a:pt x="18319" y="24623"/>
                  </a:lnTo>
                  <a:lnTo>
                    <a:pt x="18674" y="24643"/>
                  </a:lnTo>
                  <a:lnTo>
                    <a:pt x="19009" y="24623"/>
                  </a:lnTo>
                  <a:lnTo>
                    <a:pt x="19363" y="24603"/>
                  </a:lnTo>
                  <a:lnTo>
                    <a:pt x="19698" y="24544"/>
                  </a:lnTo>
                  <a:lnTo>
                    <a:pt x="20033" y="24485"/>
                  </a:lnTo>
                  <a:lnTo>
                    <a:pt x="20348" y="24387"/>
                  </a:lnTo>
                  <a:lnTo>
                    <a:pt x="20664" y="24288"/>
                  </a:lnTo>
                  <a:lnTo>
                    <a:pt x="20959" y="24170"/>
                  </a:lnTo>
                  <a:lnTo>
                    <a:pt x="21235" y="24013"/>
                  </a:lnTo>
                  <a:lnTo>
                    <a:pt x="41406" y="12292"/>
                  </a:lnTo>
                  <a:lnTo>
                    <a:pt x="41642" y="12135"/>
                  </a:lnTo>
                  <a:lnTo>
                    <a:pt x="41859" y="11977"/>
                  </a:lnTo>
                  <a:lnTo>
                    <a:pt x="42036" y="11780"/>
                  </a:lnTo>
                  <a:lnTo>
                    <a:pt x="42194" y="11603"/>
                  </a:lnTo>
                  <a:lnTo>
                    <a:pt x="42312" y="11406"/>
                  </a:lnTo>
                  <a:lnTo>
                    <a:pt x="42391" y="11209"/>
                  </a:lnTo>
                  <a:lnTo>
                    <a:pt x="42430" y="11012"/>
                  </a:lnTo>
                  <a:lnTo>
                    <a:pt x="42450" y="10815"/>
                  </a:lnTo>
                  <a:lnTo>
                    <a:pt x="42430" y="10618"/>
                  </a:lnTo>
                  <a:lnTo>
                    <a:pt x="42391" y="10401"/>
                  </a:lnTo>
                  <a:lnTo>
                    <a:pt x="42312" y="10204"/>
                  </a:lnTo>
                  <a:lnTo>
                    <a:pt x="42194" y="10027"/>
                  </a:lnTo>
                  <a:lnTo>
                    <a:pt x="42036" y="9830"/>
                  </a:lnTo>
                  <a:lnTo>
                    <a:pt x="41859" y="9653"/>
                  </a:lnTo>
                  <a:lnTo>
                    <a:pt x="41642" y="9475"/>
                  </a:lnTo>
                  <a:lnTo>
                    <a:pt x="41386" y="9318"/>
                  </a:lnTo>
                  <a:lnTo>
                    <a:pt x="2541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5" name="Google Shape;2405;p38"/>
            <p:cNvSpPr/>
            <p:nvPr/>
          </p:nvSpPr>
          <p:spPr>
            <a:xfrm>
              <a:off x="4308350" y="1642100"/>
              <a:ext cx="1061250" cy="392025"/>
            </a:xfrm>
            <a:custGeom>
              <a:avLst/>
              <a:gdLst/>
              <a:ahLst/>
              <a:cxnLst/>
              <a:rect l="l" t="t" r="r" b="b"/>
              <a:pathLst>
                <a:path w="42450" h="15681" extrusionOk="0">
                  <a:moveTo>
                    <a:pt x="42450" y="1"/>
                  </a:moveTo>
                  <a:lnTo>
                    <a:pt x="42430" y="198"/>
                  </a:lnTo>
                  <a:lnTo>
                    <a:pt x="42391" y="414"/>
                  </a:lnTo>
                  <a:lnTo>
                    <a:pt x="42312" y="592"/>
                  </a:lnTo>
                  <a:lnTo>
                    <a:pt x="42194" y="789"/>
                  </a:lnTo>
                  <a:lnTo>
                    <a:pt x="42036" y="986"/>
                  </a:lnTo>
                  <a:lnTo>
                    <a:pt x="41859" y="1163"/>
                  </a:lnTo>
                  <a:lnTo>
                    <a:pt x="41642" y="1321"/>
                  </a:lnTo>
                  <a:lnTo>
                    <a:pt x="41406" y="1478"/>
                  </a:lnTo>
                  <a:lnTo>
                    <a:pt x="21235" y="13199"/>
                  </a:lnTo>
                  <a:lnTo>
                    <a:pt x="20959" y="13356"/>
                  </a:lnTo>
                  <a:lnTo>
                    <a:pt x="20664" y="13474"/>
                  </a:lnTo>
                  <a:lnTo>
                    <a:pt x="20348" y="13573"/>
                  </a:lnTo>
                  <a:lnTo>
                    <a:pt x="20033" y="13671"/>
                  </a:lnTo>
                  <a:lnTo>
                    <a:pt x="19698" y="13730"/>
                  </a:lnTo>
                  <a:lnTo>
                    <a:pt x="19363" y="13789"/>
                  </a:lnTo>
                  <a:lnTo>
                    <a:pt x="19009" y="13809"/>
                  </a:lnTo>
                  <a:lnTo>
                    <a:pt x="18674" y="13829"/>
                  </a:lnTo>
                  <a:lnTo>
                    <a:pt x="18319" y="13809"/>
                  </a:lnTo>
                  <a:lnTo>
                    <a:pt x="17965" y="13789"/>
                  </a:lnTo>
                  <a:lnTo>
                    <a:pt x="17630" y="13730"/>
                  </a:lnTo>
                  <a:lnTo>
                    <a:pt x="17295" y="13671"/>
                  </a:lnTo>
                  <a:lnTo>
                    <a:pt x="16980" y="13573"/>
                  </a:lnTo>
                  <a:lnTo>
                    <a:pt x="16665" y="13474"/>
                  </a:lnTo>
                  <a:lnTo>
                    <a:pt x="16369" y="13356"/>
                  </a:lnTo>
                  <a:lnTo>
                    <a:pt x="16094" y="13199"/>
                  </a:lnTo>
                  <a:lnTo>
                    <a:pt x="0" y="3901"/>
                  </a:lnTo>
                  <a:lnTo>
                    <a:pt x="0" y="5753"/>
                  </a:lnTo>
                  <a:lnTo>
                    <a:pt x="16094" y="15070"/>
                  </a:lnTo>
                  <a:lnTo>
                    <a:pt x="16369" y="15208"/>
                  </a:lnTo>
                  <a:lnTo>
                    <a:pt x="16665" y="15326"/>
                  </a:lnTo>
                  <a:lnTo>
                    <a:pt x="16960" y="15444"/>
                  </a:lnTo>
                  <a:lnTo>
                    <a:pt x="17295" y="15523"/>
                  </a:lnTo>
                  <a:lnTo>
                    <a:pt x="17630" y="15582"/>
                  </a:lnTo>
                  <a:lnTo>
                    <a:pt x="17965" y="15641"/>
                  </a:lnTo>
                  <a:lnTo>
                    <a:pt x="18319" y="15661"/>
                  </a:lnTo>
                  <a:lnTo>
                    <a:pt x="18654" y="15681"/>
                  </a:lnTo>
                  <a:lnTo>
                    <a:pt x="19009" y="15661"/>
                  </a:lnTo>
                  <a:lnTo>
                    <a:pt x="19363" y="15641"/>
                  </a:lnTo>
                  <a:lnTo>
                    <a:pt x="19698" y="15582"/>
                  </a:lnTo>
                  <a:lnTo>
                    <a:pt x="20033" y="15523"/>
                  </a:lnTo>
                  <a:lnTo>
                    <a:pt x="20348" y="15444"/>
                  </a:lnTo>
                  <a:lnTo>
                    <a:pt x="20664" y="15326"/>
                  </a:lnTo>
                  <a:lnTo>
                    <a:pt x="20959" y="15208"/>
                  </a:lnTo>
                  <a:lnTo>
                    <a:pt x="21235" y="15070"/>
                  </a:lnTo>
                  <a:lnTo>
                    <a:pt x="41386" y="3349"/>
                  </a:lnTo>
                  <a:lnTo>
                    <a:pt x="41642" y="3172"/>
                  </a:lnTo>
                  <a:lnTo>
                    <a:pt x="41859" y="3015"/>
                  </a:lnTo>
                  <a:lnTo>
                    <a:pt x="42036" y="2837"/>
                  </a:lnTo>
                  <a:lnTo>
                    <a:pt x="42194" y="2640"/>
                  </a:lnTo>
                  <a:lnTo>
                    <a:pt x="42292" y="2463"/>
                  </a:lnTo>
                  <a:lnTo>
                    <a:pt x="42391" y="2266"/>
                  </a:lnTo>
                  <a:lnTo>
                    <a:pt x="42430" y="2069"/>
                  </a:lnTo>
                  <a:lnTo>
                    <a:pt x="42450" y="1872"/>
                  </a:lnTo>
                  <a:lnTo>
                    <a:pt x="42450" y="1"/>
                  </a:lnTo>
                  <a:close/>
                </a:path>
              </a:pathLst>
            </a:custGeom>
            <a:solidFill>
              <a:srgbClr val="D9F1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6" name="Google Shape;2406;p38"/>
            <p:cNvSpPr/>
            <p:nvPr/>
          </p:nvSpPr>
          <p:spPr>
            <a:xfrm>
              <a:off x="4837225" y="1975500"/>
              <a:ext cx="425525" cy="294500"/>
            </a:xfrm>
            <a:custGeom>
              <a:avLst/>
              <a:gdLst/>
              <a:ahLst/>
              <a:cxnLst/>
              <a:rect l="l" t="t" r="r" b="b"/>
              <a:pathLst>
                <a:path w="17021" h="11780" extrusionOk="0">
                  <a:moveTo>
                    <a:pt x="17020" y="0"/>
                  </a:moveTo>
                  <a:lnTo>
                    <a:pt x="16213" y="60"/>
                  </a:lnTo>
                  <a:lnTo>
                    <a:pt x="14696" y="138"/>
                  </a:lnTo>
                  <a:lnTo>
                    <a:pt x="730" y="9495"/>
                  </a:lnTo>
                  <a:lnTo>
                    <a:pt x="671" y="9456"/>
                  </a:lnTo>
                  <a:lnTo>
                    <a:pt x="592" y="9436"/>
                  </a:lnTo>
                  <a:lnTo>
                    <a:pt x="513" y="9475"/>
                  </a:lnTo>
                  <a:lnTo>
                    <a:pt x="434" y="9515"/>
                  </a:lnTo>
                  <a:lnTo>
                    <a:pt x="395" y="9574"/>
                  </a:lnTo>
                  <a:lnTo>
                    <a:pt x="375" y="9653"/>
                  </a:lnTo>
                  <a:lnTo>
                    <a:pt x="395" y="9712"/>
                  </a:lnTo>
                  <a:lnTo>
                    <a:pt x="415" y="9731"/>
                  </a:lnTo>
                  <a:lnTo>
                    <a:pt x="237" y="9909"/>
                  </a:lnTo>
                  <a:lnTo>
                    <a:pt x="119" y="10086"/>
                  </a:lnTo>
                  <a:lnTo>
                    <a:pt x="40" y="10283"/>
                  </a:lnTo>
                  <a:lnTo>
                    <a:pt x="1" y="10480"/>
                  </a:lnTo>
                  <a:lnTo>
                    <a:pt x="21" y="10697"/>
                  </a:lnTo>
                  <a:lnTo>
                    <a:pt x="40" y="10874"/>
                  </a:lnTo>
                  <a:lnTo>
                    <a:pt x="119" y="11071"/>
                  </a:lnTo>
                  <a:lnTo>
                    <a:pt x="218" y="11248"/>
                  </a:lnTo>
                  <a:lnTo>
                    <a:pt x="336" y="11406"/>
                  </a:lnTo>
                  <a:lnTo>
                    <a:pt x="493" y="11544"/>
                  </a:lnTo>
                  <a:lnTo>
                    <a:pt x="651" y="11642"/>
                  </a:lnTo>
                  <a:lnTo>
                    <a:pt x="828" y="11721"/>
                  </a:lnTo>
                  <a:lnTo>
                    <a:pt x="1025" y="11780"/>
                  </a:lnTo>
                  <a:lnTo>
                    <a:pt x="1242" y="11780"/>
                  </a:lnTo>
                  <a:lnTo>
                    <a:pt x="1459" y="11741"/>
                  </a:lnTo>
                  <a:lnTo>
                    <a:pt x="1675" y="11662"/>
                  </a:lnTo>
                  <a:lnTo>
                    <a:pt x="1675" y="11681"/>
                  </a:lnTo>
                  <a:lnTo>
                    <a:pt x="3921" y="10184"/>
                  </a:lnTo>
                  <a:lnTo>
                    <a:pt x="8826" y="6895"/>
                  </a:lnTo>
                  <a:lnTo>
                    <a:pt x="15976" y="2088"/>
                  </a:lnTo>
                  <a:lnTo>
                    <a:pt x="16666" y="749"/>
                  </a:lnTo>
                  <a:lnTo>
                    <a:pt x="17020" y="0"/>
                  </a:lnTo>
                  <a:close/>
                </a:path>
              </a:pathLst>
            </a:custGeom>
            <a:solidFill>
              <a:srgbClr val="000000">
                <a:alpha val="12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7" name="Google Shape;2407;p38"/>
            <p:cNvSpPr/>
            <p:nvPr/>
          </p:nvSpPr>
          <p:spPr>
            <a:xfrm>
              <a:off x="5209525" y="1946450"/>
              <a:ext cx="58150" cy="51725"/>
            </a:xfrm>
            <a:custGeom>
              <a:avLst/>
              <a:gdLst/>
              <a:ahLst/>
              <a:cxnLst/>
              <a:rect l="l" t="t" r="r" b="b"/>
              <a:pathLst>
                <a:path w="2326" h="2069" extrusionOk="0">
                  <a:moveTo>
                    <a:pt x="2325" y="0"/>
                  </a:moveTo>
                  <a:lnTo>
                    <a:pt x="1" y="118"/>
                  </a:lnTo>
                  <a:lnTo>
                    <a:pt x="1281" y="2069"/>
                  </a:lnTo>
                  <a:lnTo>
                    <a:pt x="2325" y="0"/>
                  </a:lnTo>
                  <a:close/>
                </a:path>
              </a:pathLst>
            </a:custGeom>
            <a:solidFill>
              <a:srgbClr val="FEC7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8" name="Google Shape;2408;p38"/>
            <p:cNvSpPr/>
            <p:nvPr/>
          </p:nvSpPr>
          <p:spPr>
            <a:xfrm>
              <a:off x="5247450" y="1946450"/>
              <a:ext cx="20225" cy="18250"/>
            </a:xfrm>
            <a:custGeom>
              <a:avLst/>
              <a:gdLst/>
              <a:ahLst/>
              <a:cxnLst/>
              <a:rect l="l" t="t" r="r" b="b"/>
              <a:pathLst>
                <a:path w="809" h="730" extrusionOk="0">
                  <a:moveTo>
                    <a:pt x="808" y="0"/>
                  </a:moveTo>
                  <a:lnTo>
                    <a:pt x="1" y="40"/>
                  </a:lnTo>
                  <a:lnTo>
                    <a:pt x="138" y="197"/>
                  </a:lnTo>
                  <a:lnTo>
                    <a:pt x="257" y="355"/>
                  </a:lnTo>
                  <a:lnTo>
                    <a:pt x="355" y="532"/>
                  </a:lnTo>
                  <a:lnTo>
                    <a:pt x="454" y="729"/>
                  </a:lnTo>
                  <a:lnTo>
                    <a:pt x="808" y="0"/>
                  </a:lnTo>
                  <a:close/>
                </a:path>
              </a:pathLst>
            </a:custGeom>
            <a:solidFill>
              <a:srgbClr val="3B3B3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9" name="Google Shape;2409;p38"/>
            <p:cNvSpPr/>
            <p:nvPr/>
          </p:nvSpPr>
          <p:spPr>
            <a:xfrm>
              <a:off x="5247450" y="1946450"/>
              <a:ext cx="20225" cy="1000"/>
            </a:xfrm>
            <a:custGeom>
              <a:avLst/>
              <a:gdLst/>
              <a:ahLst/>
              <a:cxnLst/>
              <a:rect l="l" t="t" r="r" b="b"/>
              <a:pathLst>
                <a:path w="809" h="40" extrusionOk="0">
                  <a:moveTo>
                    <a:pt x="808" y="0"/>
                  </a:moveTo>
                  <a:lnTo>
                    <a:pt x="1" y="40"/>
                  </a:lnTo>
                  <a:lnTo>
                    <a:pt x="808" y="0"/>
                  </a:lnTo>
                  <a:close/>
                </a:path>
              </a:pathLst>
            </a:custGeom>
            <a:solidFill>
              <a:srgbClr val="3C3B3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0" name="Google Shape;2410;p38"/>
            <p:cNvSpPr/>
            <p:nvPr/>
          </p:nvSpPr>
          <p:spPr>
            <a:xfrm>
              <a:off x="5247450" y="1946450"/>
              <a:ext cx="20225" cy="18250"/>
            </a:xfrm>
            <a:custGeom>
              <a:avLst/>
              <a:gdLst/>
              <a:ahLst/>
              <a:cxnLst/>
              <a:rect l="l" t="t" r="r" b="b"/>
              <a:pathLst>
                <a:path w="809" h="730" extrusionOk="0">
                  <a:moveTo>
                    <a:pt x="808" y="0"/>
                  </a:moveTo>
                  <a:lnTo>
                    <a:pt x="1" y="40"/>
                  </a:lnTo>
                  <a:lnTo>
                    <a:pt x="158" y="237"/>
                  </a:lnTo>
                  <a:lnTo>
                    <a:pt x="296" y="434"/>
                  </a:lnTo>
                  <a:lnTo>
                    <a:pt x="454" y="729"/>
                  </a:lnTo>
                  <a:lnTo>
                    <a:pt x="808" y="0"/>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1" name="Google Shape;2411;p38"/>
            <p:cNvSpPr/>
            <p:nvPr/>
          </p:nvSpPr>
          <p:spPr>
            <a:xfrm>
              <a:off x="4854975" y="1949400"/>
              <a:ext cx="386600" cy="286625"/>
            </a:xfrm>
            <a:custGeom>
              <a:avLst/>
              <a:gdLst/>
              <a:ahLst/>
              <a:cxnLst/>
              <a:rect l="l" t="t" r="r" b="b"/>
              <a:pathLst>
                <a:path w="15464" h="11465" extrusionOk="0">
                  <a:moveTo>
                    <a:pt x="14183" y="0"/>
                  </a:moveTo>
                  <a:lnTo>
                    <a:pt x="0" y="9515"/>
                  </a:lnTo>
                  <a:lnTo>
                    <a:pt x="276" y="9672"/>
                  </a:lnTo>
                  <a:lnTo>
                    <a:pt x="512" y="9850"/>
                  </a:lnTo>
                  <a:lnTo>
                    <a:pt x="729" y="10066"/>
                  </a:lnTo>
                  <a:lnTo>
                    <a:pt x="906" y="10322"/>
                  </a:lnTo>
                  <a:lnTo>
                    <a:pt x="1064" y="10578"/>
                  </a:lnTo>
                  <a:lnTo>
                    <a:pt x="1162" y="10854"/>
                  </a:lnTo>
                  <a:lnTo>
                    <a:pt x="1241" y="11150"/>
                  </a:lnTo>
                  <a:lnTo>
                    <a:pt x="1280" y="11465"/>
                  </a:lnTo>
                  <a:lnTo>
                    <a:pt x="15463" y="1951"/>
                  </a:lnTo>
                  <a:lnTo>
                    <a:pt x="15424" y="1655"/>
                  </a:lnTo>
                  <a:lnTo>
                    <a:pt x="15345" y="1360"/>
                  </a:lnTo>
                  <a:lnTo>
                    <a:pt x="15227" y="1084"/>
                  </a:lnTo>
                  <a:lnTo>
                    <a:pt x="15089" y="808"/>
                  </a:lnTo>
                  <a:lnTo>
                    <a:pt x="14912" y="572"/>
                  </a:lnTo>
                  <a:lnTo>
                    <a:pt x="14695" y="355"/>
                  </a:lnTo>
                  <a:lnTo>
                    <a:pt x="14439" y="158"/>
                  </a:lnTo>
                  <a:lnTo>
                    <a:pt x="14183" y="0"/>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2" name="Google Shape;2412;p38"/>
            <p:cNvSpPr/>
            <p:nvPr/>
          </p:nvSpPr>
          <p:spPr>
            <a:xfrm>
              <a:off x="4842150" y="2187250"/>
              <a:ext cx="44850" cy="53225"/>
            </a:xfrm>
            <a:custGeom>
              <a:avLst/>
              <a:gdLst/>
              <a:ahLst/>
              <a:cxnLst/>
              <a:rect l="l" t="t" r="r" b="b"/>
              <a:pathLst>
                <a:path w="1794" h="2129" extrusionOk="0">
                  <a:moveTo>
                    <a:pt x="513" y="1"/>
                  </a:moveTo>
                  <a:lnTo>
                    <a:pt x="415" y="60"/>
                  </a:lnTo>
                  <a:lnTo>
                    <a:pt x="336" y="158"/>
                  </a:lnTo>
                  <a:lnTo>
                    <a:pt x="257" y="237"/>
                  </a:lnTo>
                  <a:lnTo>
                    <a:pt x="178" y="336"/>
                  </a:lnTo>
                  <a:lnTo>
                    <a:pt x="119" y="434"/>
                  </a:lnTo>
                  <a:lnTo>
                    <a:pt x="40" y="651"/>
                  </a:lnTo>
                  <a:lnTo>
                    <a:pt x="1" y="848"/>
                  </a:lnTo>
                  <a:lnTo>
                    <a:pt x="1" y="1045"/>
                  </a:lnTo>
                  <a:lnTo>
                    <a:pt x="60" y="1261"/>
                  </a:lnTo>
                  <a:lnTo>
                    <a:pt x="119" y="1439"/>
                  </a:lnTo>
                  <a:lnTo>
                    <a:pt x="237" y="1616"/>
                  </a:lnTo>
                  <a:lnTo>
                    <a:pt x="356" y="1774"/>
                  </a:lnTo>
                  <a:lnTo>
                    <a:pt x="513" y="1911"/>
                  </a:lnTo>
                  <a:lnTo>
                    <a:pt x="690" y="2030"/>
                  </a:lnTo>
                  <a:lnTo>
                    <a:pt x="887" y="2089"/>
                  </a:lnTo>
                  <a:lnTo>
                    <a:pt x="1084" y="2128"/>
                  </a:lnTo>
                  <a:lnTo>
                    <a:pt x="1301" y="2128"/>
                  </a:lnTo>
                  <a:lnTo>
                    <a:pt x="1419" y="2108"/>
                  </a:lnTo>
                  <a:lnTo>
                    <a:pt x="1537" y="2069"/>
                  </a:lnTo>
                  <a:lnTo>
                    <a:pt x="1656" y="2030"/>
                  </a:lnTo>
                  <a:lnTo>
                    <a:pt x="1754" y="1971"/>
                  </a:lnTo>
                  <a:lnTo>
                    <a:pt x="1793" y="1951"/>
                  </a:lnTo>
                  <a:lnTo>
                    <a:pt x="1754" y="1636"/>
                  </a:lnTo>
                  <a:lnTo>
                    <a:pt x="1675" y="1340"/>
                  </a:lnTo>
                  <a:lnTo>
                    <a:pt x="1577" y="1064"/>
                  </a:lnTo>
                  <a:lnTo>
                    <a:pt x="1419" y="808"/>
                  </a:lnTo>
                  <a:lnTo>
                    <a:pt x="1242" y="552"/>
                  </a:lnTo>
                  <a:lnTo>
                    <a:pt x="1025" y="336"/>
                  </a:lnTo>
                  <a:lnTo>
                    <a:pt x="789" y="158"/>
                  </a:lnTo>
                  <a:lnTo>
                    <a:pt x="513" y="1"/>
                  </a:lnTo>
                  <a:close/>
                </a:path>
              </a:pathLst>
            </a:custGeom>
            <a:solidFill>
              <a:srgbClr val="5B69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3" name="Google Shape;2413;p38"/>
            <p:cNvSpPr/>
            <p:nvPr/>
          </p:nvSpPr>
          <p:spPr>
            <a:xfrm>
              <a:off x="4851525" y="2182325"/>
              <a:ext cx="41375" cy="57150"/>
            </a:xfrm>
            <a:custGeom>
              <a:avLst/>
              <a:gdLst/>
              <a:ahLst/>
              <a:cxnLst/>
              <a:rect l="l" t="t" r="r" b="b"/>
              <a:pathLst>
                <a:path w="1655" h="2286" extrusionOk="0">
                  <a:moveTo>
                    <a:pt x="217" y="1"/>
                  </a:moveTo>
                  <a:lnTo>
                    <a:pt x="138" y="20"/>
                  </a:lnTo>
                  <a:lnTo>
                    <a:pt x="59" y="79"/>
                  </a:lnTo>
                  <a:lnTo>
                    <a:pt x="20" y="119"/>
                  </a:lnTo>
                  <a:lnTo>
                    <a:pt x="0" y="198"/>
                  </a:lnTo>
                  <a:lnTo>
                    <a:pt x="20" y="276"/>
                  </a:lnTo>
                  <a:lnTo>
                    <a:pt x="79" y="316"/>
                  </a:lnTo>
                  <a:lnTo>
                    <a:pt x="315" y="473"/>
                  </a:lnTo>
                  <a:lnTo>
                    <a:pt x="552" y="651"/>
                  </a:lnTo>
                  <a:lnTo>
                    <a:pt x="749" y="848"/>
                  </a:lnTo>
                  <a:lnTo>
                    <a:pt x="926" y="1084"/>
                  </a:lnTo>
                  <a:lnTo>
                    <a:pt x="1064" y="1320"/>
                  </a:lnTo>
                  <a:lnTo>
                    <a:pt x="1162" y="1596"/>
                  </a:lnTo>
                  <a:lnTo>
                    <a:pt x="1241" y="1872"/>
                  </a:lnTo>
                  <a:lnTo>
                    <a:pt x="1281" y="2148"/>
                  </a:lnTo>
                  <a:lnTo>
                    <a:pt x="1300" y="2227"/>
                  </a:lnTo>
                  <a:lnTo>
                    <a:pt x="1359" y="2266"/>
                  </a:lnTo>
                  <a:lnTo>
                    <a:pt x="1438" y="2286"/>
                  </a:lnTo>
                  <a:lnTo>
                    <a:pt x="1497" y="2266"/>
                  </a:lnTo>
                  <a:lnTo>
                    <a:pt x="1576" y="2207"/>
                  </a:lnTo>
                  <a:lnTo>
                    <a:pt x="1635" y="2148"/>
                  </a:lnTo>
                  <a:lnTo>
                    <a:pt x="1655" y="2089"/>
                  </a:lnTo>
                  <a:lnTo>
                    <a:pt x="1615" y="1754"/>
                  </a:lnTo>
                  <a:lnTo>
                    <a:pt x="1517" y="1439"/>
                  </a:lnTo>
                  <a:lnTo>
                    <a:pt x="1399" y="1143"/>
                  </a:lnTo>
                  <a:lnTo>
                    <a:pt x="1241" y="867"/>
                  </a:lnTo>
                  <a:lnTo>
                    <a:pt x="1044" y="611"/>
                  </a:lnTo>
                  <a:lnTo>
                    <a:pt x="828" y="375"/>
                  </a:lnTo>
                  <a:lnTo>
                    <a:pt x="571" y="178"/>
                  </a:lnTo>
                  <a:lnTo>
                    <a:pt x="296"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4" name="Google Shape;2414;p38"/>
            <p:cNvSpPr/>
            <p:nvPr/>
          </p:nvSpPr>
          <p:spPr>
            <a:xfrm>
              <a:off x="5030275" y="1975000"/>
              <a:ext cx="375775" cy="357050"/>
            </a:xfrm>
            <a:custGeom>
              <a:avLst/>
              <a:gdLst/>
              <a:ahLst/>
              <a:cxnLst/>
              <a:rect l="l" t="t" r="r" b="b"/>
              <a:pathLst>
                <a:path w="15031" h="14282" extrusionOk="0">
                  <a:moveTo>
                    <a:pt x="15030" y="1"/>
                  </a:moveTo>
                  <a:lnTo>
                    <a:pt x="14223" y="178"/>
                  </a:lnTo>
                  <a:lnTo>
                    <a:pt x="12745" y="513"/>
                  </a:lnTo>
                  <a:lnTo>
                    <a:pt x="552" y="12095"/>
                  </a:lnTo>
                  <a:lnTo>
                    <a:pt x="473" y="12056"/>
                  </a:lnTo>
                  <a:lnTo>
                    <a:pt x="414" y="12056"/>
                  </a:lnTo>
                  <a:lnTo>
                    <a:pt x="336" y="12095"/>
                  </a:lnTo>
                  <a:lnTo>
                    <a:pt x="276" y="12155"/>
                  </a:lnTo>
                  <a:lnTo>
                    <a:pt x="237" y="12214"/>
                  </a:lnTo>
                  <a:lnTo>
                    <a:pt x="217" y="12292"/>
                  </a:lnTo>
                  <a:lnTo>
                    <a:pt x="257" y="12371"/>
                  </a:lnTo>
                  <a:lnTo>
                    <a:pt x="276" y="12371"/>
                  </a:lnTo>
                  <a:lnTo>
                    <a:pt x="139" y="12568"/>
                  </a:lnTo>
                  <a:lnTo>
                    <a:pt x="60" y="12785"/>
                  </a:lnTo>
                  <a:lnTo>
                    <a:pt x="20" y="12982"/>
                  </a:lnTo>
                  <a:lnTo>
                    <a:pt x="1" y="13179"/>
                  </a:lnTo>
                  <a:lnTo>
                    <a:pt x="40" y="13376"/>
                  </a:lnTo>
                  <a:lnTo>
                    <a:pt x="119" y="13573"/>
                  </a:lnTo>
                  <a:lnTo>
                    <a:pt x="217" y="13750"/>
                  </a:lnTo>
                  <a:lnTo>
                    <a:pt x="336" y="13888"/>
                  </a:lnTo>
                  <a:lnTo>
                    <a:pt x="493" y="14026"/>
                  </a:lnTo>
                  <a:lnTo>
                    <a:pt x="651" y="14144"/>
                  </a:lnTo>
                  <a:lnTo>
                    <a:pt x="828" y="14223"/>
                  </a:lnTo>
                  <a:lnTo>
                    <a:pt x="1025" y="14262"/>
                  </a:lnTo>
                  <a:lnTo>
                    <a:pt x="1222" y="14282"/>
                  </a:lnTo>
                  <a:lnTo>
                    <a:pt x="1439" y="14262"/>
                  </a:lnTo>
                  <a:lnTo>
                    <a:pt x="1636" y="14183"/>
                  </a:lnTo>
                  <a:lnTo>
                    <a:pt x="1852" y="14065"/>
                  </a:lnTo>
                  <a:lnTo>
                    <a:pt x="3802" y="12233"/>
                  </a:lnTo>
                  <a:lnTo>
                    <a:pt x="8097" y="8156"/>
                  </a:lnTo>
                  <a:lnTo>
                    <a:pt x="14341" y="2227"/>
                  </a:lnTo>
                  <a:lnTo>
                    <a:pt x="14794" y="789"/>
                  </a:lnTo>
                  <a:lnTo>
                    <a:pt x="15030" y="1"/>
                  </a:lnTo>
                  <a:close/>
                </a:path>
              </a:pathLst>
            </a:custGeom>
            <a:solidFill>
              <a:srgbClr val="000000">
                <a:alpha val="12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5" name="Google Shape;2415;p38"/>
            <p:cNvSpPr/>
            <p:nvPr/>
          </p:nvSpPr>
          <p:spPr>
            <a:xfrm>
              <a:off x="5339050" y="1948900"/>
              <a:ext cx="56650" cy="55675"/>
            </a:xfrm>
            <a:custGeom>
              <a:avLst/>
              <a:gdLst/>
              <a:ahLst/>
              <a:cxnLst/>
              <a:rect l="l" t="t" r="r" b="b"/>
              <a:pathLst>
                <a:path w="2266" h="2227" extrusionOk="0">
                  <a:moveTo>
                    <a:pt x="2266" y="1"/>
                  </a:moveTo>
                  <a:lnTo>
                    <a:pt x="0" y="533"/>
                  </a:lnTo>
                  <a:lnTo>
                    <a:pt x="1596" y="2227"/>
                  </a:lnTo>
                  <a:lnTo>
                    <a:pt x="2266" y="1"/>
                  </a:lnTo>
                  <a:close/>
                </a:path>
              </a:pathLst>
            </a:custGeom>
            <a:solidFill>
              <a:srgbClr val="FEC7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6" name="Google Shape;2416;p38"/>
            <p:cNvSpPr/>
            <p:nvPr/>
          </p:nvSpPr>
          <p:spPr>
            <a:xfrm>
              <a:off x="5375975" y="1948900"/>
              <a:ext cx="19725" cy="19725"/>
            </a:xfrm>
            <a:custGeom>
              <a:avLst/>
              <a:gdLst/>
              <a:ahLst/>
              <a:cxnLst/>
              <a:rect l="l" t="t" r="r" b="b"/>
              <a:pathLst>
                <a:path w="789" h="789" extrusionOk="0">
                  <a:moveTo>
                    <a:pt x="789" y="1"/>
                  </a:moveTo>
                  <a:lnTo>
                    <a:pt x="1" y="178"/>
                  </a:lnTo>
                  <a:lnTo>
                    <a:pt x="158" y="316"/>
                  </a:lnTo>
                  <a:lnTo>
                    <a:pt x="296" y="454"/>
                  </a:lnTo>
                  <a:lnTo>
                    <a:pt x="434" y="611"/>
                  </a:lnTo>
                  <a:lnTo>
                    <a:pt x="552" y="789"/>
                  </a:lnTo>
                  <a:lnTo>
                    <a:pt x="789" y="1"/>
                  </a:lnTo>
                  <a:close/>
                </a:path>
              </a:pathLst>
            </a:custGeom>
            <a:solidFill>
              <a:srgbClr val="3B3B3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7" name="Google Shape;2417;p38"/>
            <p:cNvSpPr/>
            <p:nvPr/>
          </p:nvSpPr>
          <p:spPr>
            <a:xfrm>
              <a:off x="5375975" y="1948900"/>
              <a:ext cx="19725" cy="4475"/>
            </a:xfrm>
            <a:custGeom>
              <a:avLst/>
              <a:gdLst/>
              <a:ahLst/>
              <a:cxnLst/>
              <a:rect l="l" t="t" r="r" b="b"/>
              <a:pathLst>
                <a:path w="789" h="179" extrusionOk="0">
                  <a:moveTo>
                    <a:pt x="789" y="1"/>
                  </a:moveTo>
                  <a:lnTo>
                    <a:pt x="1" y="178"/>
                  </a:lnTo>
                  <a:lnTo>
                    <a:pt x="789" y="1"/>
                  </a:lnTo>
                  <a:close/>
                </a:path>
              </a:pathLst>
            </a:custGeom>
            <a:solidFill>
              <a:srgbClr val="3C3B3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8" name="Google Shape;2418;p38"/>
            <p:cNvSpPr/>
            <p:nvPr/>
          </p:nvSpPr>
          <p:spPr>
            <a:xfrm>
              <a:off x="5375975" y="1948900"/>
              <a:ext cx="19725" cy="19725"/>
            </a:xfrm>
            <a:custGeom>
              <a:avLst/>
              <a:gdLst/>
              <a:ahLst/>
              <a:cxnLst/>
              <a:rect l="l" t="t" r="r" b="b"/>
              <a:pathLst>
                <a:path w="789" h="789" extrusionOk="0">
                  <a:moveTo>
                    <a:pt x="789" y="1"/>
                  </a:moveTo>
                  <a:lnTo>
                    <a:pt x="1" y="178"/>
                  </a:lnTo>
                  <a:lnTo>
                    <a:pt x="198" y="355"/>
                  </a:lnTo>
                  <a:lnTo>
                    <a:pt x="375" y="533"/>
                  </a:lnTo>
                  <a:lnTo>
                    <a:pt x="552" y="789"/>
                  </a:lnTo>
                  <a:lnTo>
                    <a:pt x="789" y="1"/>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9" name="Google Shape;2419;p38"/>
            <p:cNvSpPr/>
            <p:nvPr/>
          </p:nvSpPr>
          <p:spPr>
            <a:xfrm>
              <a:off x="5030275" y="1962200"/>
              <a:ext cx="348675" cy="336875"/>
            </a:xfrm>
            <a:custGeom>
              <a:avLst/>
              <a:gdLst/>
              <a:ahLst/>
              <a:cxnLst/>
              <a:rect l="l" t="t" r="r" b="b"/>
              <a:pathLst>
                <a:path w="13947" h="13475" extrusionOk="0">
                  <a:moveTo>
                    <a:pt x="12351" y="1"/>
                  </a:moveTo>
                  <a:lnTo>
                    <a:pt x="1" y="11780"/>
                  </a:lnTo>
                  <a:lnTo>
                    <a:pt x="276" y="11879"/>
                  </a:lnTo>
                  <a:lnTo>
                    <a:pt x="552" y="12036"/>
                  </a:lnTo>
                  <a:lnTo>
                    <a:pt x="808" y="12213"/>
                  </a:lnTo>
                  <a:lnTo>
                    <a:pt x="1025" y="12410"/>
                  </a:lnTo>
                  <a:lnTo>
                    <a:pt x="1202" y="12647"/>
                  </a:lnTo>
                  <a:lnTo>
                    <a:pt x="1380" y="12903"/>
                  </a:lnTo>
                  <a:lnTo>
                    <a:pt x="1498" y="13179"/>
                  </a:lnTo>
                  <a:lnTo>
                    <a:pt x="1596" y="13474"/>
                  </a:lnTo>
                  <a:lnTo>
                    <a:pt x="13947" y="1695"/>
                  </a:lnTo>
                  <a:lnTo>
                    <a:pt x="13849" y="1399"/>
                  </a:lnTo>
                  <a:lnTo>
                    <a:pt x="13730" y="1123"/>
                  </a:lnTo>
                  <a:lnTo>
                    <a:pt x="13573" y="867"/>
                  </a:lnTo>
                  <a:lnTo>
                    <a:pt x="13376" y="631"/>
                  </a:lnTo>
                  <a:lnTo>
                    <a:pt x="13159" y="434"/>
                  </a:lnTo>
                  <a:lnTo>
                    <a:pt x="12903" y="257"/>
                  </a:lnTo>
                  <a:lnTo>
                    <a:pt x="12647" y="99"/>
                  </a:lnTo>
                  <a:lnTo>
                    <a:pt x="12351" y="1"/>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0" name="Google Shape;2420;p38"/>
            <p:cNvSpPr/>
            <p:nvPr/>
          </p:nvSpPr>
          <p:spPr>
            <a:xfrm>
              <a:off x="5021425" y="2256700"/>
              <a:ext cx="48775" cy="50250"/>
            </a:xfrm>
            <a:custGeom>
              <a:avLst/>
              <a:gdLst/>
              <a:ahLst/>
              <a:cxnLst/>
              <a:rect l="l" t="t" r="r" b="b"/>
              <a:pathLst>
                <a:path w="1951" h="2010" extrusionOk="0">
                  <a:moveTo>
                    <a:pt x="355" y="0"/>
                  </a:moveTo>
                  <a:lnTo>
                    <a:pt x="276" y="79"/>
                  </a:lnTo>
                  <a:lnTo>
                    <a:pt x="197" y="177"/>
                  </a:lnTo>
                  <a:lnTo>
                    <a:pt x="118" y="296"/>
                  </a:lnTo>
                  <a:lnTo>
                    <a:pt x="79" y="394"/>
                  </a:lnTo>
                  <a:lnTo>
                    <a:pt x="39" y="493"/>
                  </a:lnTo>
                  <a:lnTo>
                    <a:pt x="0" y="709"/>
                  </a:lnTo>
                  <a:lnTo>
                    <a:pt x="0" y="926"/>
                  </a:lnTo>
                  <a:lnTo>
                    <a:pt x="20" y="1123"/>
                  </a:lnTo>
                  <a:lnTo>
                    <a:pt x="99" y="1320"/>
                  </a:lnTo>
                  <a:lnTo>
                    <a:pt x="217" y="1497"/>
                  </a:lnTo>
                  <a:lnTo>
                    <a:pt x="335" y="1655"/>
                  </a:lnTo>
                  <a:lnTo>
                    <a:pt x="493" y="1773"/>
                  </a:lnTo>
                  <a:lnTo>
                    <a:pt x="670" y="1891"/>
                  </a:lnTo>
                  <a:lnTo>
                    <a:pt x="867" y="1970"/>
                  </a:lnTo>
                  <a:lnTo>
                    <a:pt x="1064" y="2009"/>
                  </a:lnTo>
                  <a:lnTo>
                    <a:pt x="1280" y="2009"/>
                  </a:lnTo>
                  <a:lnTo>
                    <a:pt x="1497" y="1950"/>
                  </a:lnTo>
                  <a:lnTo>
                    <a:pt x="1596" y="1911"/>
                  </a:lnTo>
                  <a:lnTo>
                    <a:pt x="1694" y="1871"/>
                  </a:lnTo>
                  <a:lnTo>
                    <a:pt x="1812" y="1812"/>
                  </a:lnTo>
                  <a:lnTo>
                    <a:pt x="1911" y="1734"/>
                  </a:lnTo>
                  <a:lnTo>
                    <a:pt x="1950" y="1694"/>
                  </a:lnTo>
                  <a:lnTo>
                    <a:pt x="1852" y="1399"/>
                  </a:lnTo>
                  <a:lnTo>
                    <a:pt x="1734" y="1123"/>
                  </a:lnTo>
                  <a:lnTo>
                    <a:pt x="1556" y="867"/>
                  </a:lnTo>
                  <a:lnTo>
                    <a:pt x="1379" y="630"/>
                  </a:lnTo>
                  <a:lnTo>
                    <a:pt x="1162" y="433"/>
                  </a:lnTo>
                  <a:lnTo>
                    <a:pt x="906" y="256"/>
                  </a:lnTo>
                  <a:lnTo>
                    <a:pt x="630" y="99"/>
                  </a:lnTo>
                  <a:lnTo>
                    <a:pt x="355" y="0"/>
                  </a:lnTo>
                  <a:close/>
                </a:path>
              </a:pathLst>
            </a:custGeom>
            <a:solidFill>
              <a:srgbClr val="5B69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1" name="Google Shape;2421;p38"/>
            <p:cNvSpPr/>
            <p:nvPr/>
          </p:nvSpPr>
          <p:spPr>
            <a:xfrm>
              <a:off x="5026350" y="2251275"/>
              <a:ext cx="48775" cy="51250"/>
            </a:xfrm>
            <a:custGeom>
              <a:avLst/>
              <a:gdLst/>
              <a:ahLst/>
              <a:cxnLst/>
              <a:rect l="l" t="t" r="r" b="b"/>
              <a:pathLst>
                <a:path w="1951" h="2050" extrusionOk="0">
                  <a:moveTo>
                    <a:pt x="197" y="0"/>
                  </a:moveTo>
                  <a:lnTo>
                    <a:pt x="118" y="40"/>
                  </a:lnTo>
                  <a:lnTo>
                    <a:pt x="59" y="99"/>
                  </a:lnTo>
                  <a:lnTo>
                    <a:pt x="20" y="158"/>
                  </a:lnTo>
                  <a:lnTo>
                    <a:pt x="0" y="237"/>
                  </a:lnTo>
                  <a:lnTo>
                    <a:pt x="39" y="316"/>
                  </a:lnTo>
                  <a:lnTo>
                    <a:pt x="99" y="355"/>
                  </a:lnTo>
                  <a:lnTo>
                    <a:pt x="374" y="454"/>
                  </a:lnTo>
                  <a:lnTo>
                    <a:pt x="630" y="591"/>
                  </a:lnTo>
                  <a:lnTo>
                    <a:pt x="867" y="749"/>
                  </a:lnTo>
                  <a:lnTo>
                    <a:pt x="1064" y="946"/>
                  </a:lnTo>
                  <a:lnTo>
                    <a:pt x="1261" y="1163"/>
                  </a:lnTo>
                  <a:lnTo>
                    <a:pt x="1399" y="1419"/>
                  </a:lnTo>
                  <a:lnTo>
                    <a:pt x="1517" y="1675"/>
                  </a:lnTo>
                  <a:lnTo>
                    <a:pt x="1596" y="1951"/>
                  </a:lnTo>
                  <a:lnTo>
                    <a:pt x="1635" y="2010"/>
                  </a:lnTo>
                  <a:lnTo>
                    <a:pt x="1694" y="2049"/>
                  </a:lnTo>
                  <a:lnTo>
                    <a:pt x="1773" y="2049"/>
                  </a:lnTo>
                  <a:lnTo>
                    <a:pt x="1852" y="2029"/>
                  </a:lnTo>
                  <a:lnTo>
                    <a:pt x="1911" y="1951"/>
                  </a:lnTo>
                  <a:lnTo>
                    <a:pt x="1950" y="1891"/>
                  </a:lnTo>
                  <a:lnTo>
                    <a:pt x="1950" y="1813"/>
                  </a:lnTo>
                  <a:lnTo>
                    <a:pt x="1871" y="1498"/>
                  </a:lnTo>
                  <a:lnTo>
                    <a:pt x="1734" y="1202"/>
                  </a:lnTo>
                  <a:lnTo>
                    <a:pt x="1556" y="926"/>
                  </a:lnTo>
                  <a:lnTo>
                    <a:pt x="1359" y="690"/>
                  </a:lnTo>
                  <a:lnTo>
                    <a:pt x="1123" y="454"/>
                  </a:lnTo>
                  <a:lnTo>
                    <a:pt x="847" y="276"/>
                  </a:lnTo>
                  <a:lnTo>
                    <a:pt x="571" y="119"/>
                  </a:lnTo>
                  <a:lnTo>
                    <a:pt x="256"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1" name="Group 20">
            <a:extLst>
              <a:ext uri="{FF2B5EF4-FFF2-40B4-BE49-F238E27FC236}">
                <a16:creationId xmlns:a16="http://schemas.microsoft.com/office/drawing/2014/main" id="{A18A9BF8-52D1-EBC4-D552-721BB8C26AF4}"/>
              </a:ext>
            </a:extLst>
          </p:cNvPr>
          <p:cNvGrpSpPr/>
          <p:nvPr/>
        </p:nvGrpSpPr>
        <p:grpSpPr>
          <a:xfrm>
            <a:off x="302711" y="825688"/>
            <a:ext cx="429578" cy="429578"/>
            <a:chOff x="314701" y="1079666"/>
            <a:chExt cx="531628" cy="531628"/>
          </a:xfrm>
        </p:grpSpPr>
        <p:sp>
          <p:nvSpPr>
            <p:cNvPr id="20" name="Oval 19">
              <a:extLst>
                <a:ext uri="{FF2B5EF4-FFF2-40B4-BE49-F238E27FC236}">
                  <a16:creationId xmlns:a16="http://schemas.microsoft.com/office/drawing/2014/main" id="{AAC40F9D-21B2-1B6A-72A2-0A4EFF0CAE16}"/>
                </a:ext>
              </a:extLst>
            </p:cNvPr>
            <p:cNvSpPr/>
            <p:nvPr/>
          </p:nvSpPr>
          <p:spPr>
            <a:xfrm>
              <a:off x="314701" y="1079666"/>
              <a:ext cx="531628" cy="531628"/>
            </a:xfrm>
            <a:prstGeom prst="ellipse">
              <a:avLst/>
            </a:prstGeom>
            <a:solidFill>
              <a:schemeClr val="bg1"/>
            </a:solidFill>
            <a:ln>
              <a:solidFill>
                <a:schemeClr val="bg1">
                  <a:lumMod val="95000"/>
                </a:schemeClr>
              </a:solid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15" name="Google Shape;4906;p73">
              <a:extLst>
                <a:ext uri="{FF2B5EF4-FFF2-40B4-BE49-F238E27FC236}">
                  <a16:creationId xmlns:a16="http://schemas.microsoft.com/office/drawing/2014/main" id="{FA92B0D4-520C-F62C-A3D7-9873A80E15A9}"/>
                </a:ext>
              </a:extLst>
            </p:cNvPr>
            <p:cNvGrpSpPr/>
            <p:nvPr/>
          </p:nvGrpSpPr>
          <p:grpSpPr>
            <a:xfrm>
              <a:off x="380113" y="1156650"/>
              <a:ext cx="400804" cy="377659"/>
              <a:chOff x="4735250" y="3360775"/>
              <a:chExt cx="397425" cy="374475"/>
            </a:xfrm>
          </p:grpSpPr>
          <p:sp>
            <p:nvSpPr>
              <p:cNvPr id="16" name="Google Shape;4907;p73">
                <a:extLst>
                  <a:ext uri="{FF2B5EF4-FFF2-40B4-BE49-F238E27FC236}">
                    <a16:creationId xmlns:a16="http://schemas.microsoft.com/office/drawing/2014/main" id="{F17A4410-0F47-05E7-2EF5-3E621A93F62C}"/>
                  </a:ext>
                </a:extLst>
              </p:cNvPr>
              <p:cNvSpPr/>
              <p:nvPr/>
            </p:nvSpPr>
            <p:spPr>
              <a:xfrm>
                <a:off x="4735250" y="3360775"/>
                <a:ext cx="203500" cy="280700"/>
              </a:xfrm>
              <a:custGeom>
                <a:avLst/>
                <a:gdLst/>
                <a:ahLst/>
                <a:cxnLst/>
                <a:rect l="l" t="t" r="r" b="b"/>
                <a:pathLst>
                  <a:path w="8140" h="11228" extrusionOk="0">
                    <a:moveTo>
                      <a:pt x="3190" y="1"/>
                    </a:moveTo>
                    <a:lnTo>
                      <a:pt x="3088" y="26"/>
                    </a:lnTo>
                    <a:lnTo>
                      <a:pt x="2986" y="77"/>
                    </a:lnTo>
                    <a:lnTo>
                      <a:pt x="2909" y="128"/>
                    </a:lnTo>
                    <a:lnTo>
                      <a:pt x="2833" y="205"/>
                    </a:lnTo>
                    <a:lnTo>
                      <a:pt x="2782" y="307"/>
                    </a:lnTo>
                    <a:lnTo>
                      <a:pt x="2731" y="384"/>
                    </a:lnTo>
                    <a:lnTo>
                      <a:pt x="2731" y="511"/>
                    </a:lnTo>
                    <a:lnTo>
                      <a:pt x="2731" y="613"/>
                    </a:lnTo>
                    <a:lnTo>
                      <a:pt x="3088" y="3752"/>
                    </a:lnTo>
                    <a:lnTo>
                      <a:pt x="3088" y="3777"/>
                    </a:lnTo>
                    <a:lnTo>
                      <a:pt x="3062" y="3803"/>
                    </a:lnTo>
                    <a:lnTo>
                      <a:pt x="3011" y="3803"/>
                    </a:lnTo>
                    <a:lnTo>
                      <a:pt x="2986" y="3752"/>
                    </a:lnTo>
                    <a:lnTo>
                      <a:pt x="2297" y="1481"/>
                    </a:lnTo>
                    <a:lnTo>
                      <a:pt x="2271" y="1379"/>
                    </a:lnTo>
                    <a:lnTo>
                      <a:pt x="2195" y="1277"/>
                    </a:lnTo>
                    <a:lnTo>
                      <a:pt x="2118" y="1200"/>
                    </a:lnTo>
                    <a:lnTo>
                      <a:pt x="2016" y="1149"/>
                    </a:lnTo>
                    <a:lnTo>
                      <a:pt x="1914" y="1098"/>
                    </a:lnTo>
                    <a:lnTo>
                      <a:pt x="1787" y="1072"/>
                    </a:lnTo>
                    <a:lnTo>
                      <a:pt x="1685" y="1072"/>
                    </a:lnTo>
                    <a:lnTo>
                      <a:pt x="1557" y="1098"/>
                    </a:lnTo>
                    <a:lnTo>
                      <a:pt x="1455" y="1149"/>
                    </a:lnTo>
                    <a:lnTo>
                      <a:pt x="1353" y="1200"/>
                    </a:lnTo>
                    <a:lnTo>
                      <a:pt x="1276" y="1277"/>
                    </a:lnTo>
                    <a:lnTo>
                      <a:pt x="1225" y="1379"/>
                    </a:lnTo>
                    <a:lnTo>
                      <a:pt x="1174" y="1481"/>
                    </a:lnTo>
                    <a:lnTo>
                      <a:pt x="1149" y="1583"/>
                    </a:lnTo>
                    <a:lnTo>
                      <a:pt x="1149" y="1710"/>
                    </a:lnTo>
                    <a:lnTo>
                      <a:pt x="1174" y="1838"/>
                    </a:lnTo>
                    <a:lnTo>
                      <a:pt x="1685" y="4083"/>
                    </a:lnTo>
                    <a:lnTo>
                      <a:pt x="1659" y="4134"/>
                    </a:lnTo>
                    <a:lnTo>
                      <a:pt x="1608" y="4134"/>
                    </a:lnTo>
                    <a:lnTo>
                      <a:pt x="1582" y="4109"/>
                    </a:lnTo>
                    <a:lnTo>
                      <a:pt x="1047" y="2859"/>
                    </a:lnTo>
                    <a:lnTo>
                      <a:pt x="996" y="2782"/>
                    </a:lnTo>
                    <a:lnTo>
                      <a:pt x="919" y="2705"/>
                    </a:lnTo>
                    <a:lnTo>
                      <a:pt x="817" y="2654"/>
                    </a:lnTo>
                    <a:lnTo>
                      <a:pt x="740" y="2603"/>
                    </a:lnTo>
                    <a:lnTo>
                      <a:pt x="638" y="2578"/>
                    </a:lnTo>
                    <a:lnTo>
                      <a:pt x="536" y="2578"/>
                    </a:lnTo>
                    <a:lnTo>
                      <a:pt x="434" y="2603"/>
                    </a:lnTo>
                    <a:lnTo>
                      <a:pt x="332" y="2629"/>
                    </a:lnTo>
                    <a:lnTo>
                      <a:pt x="256" y="2680"/>
                    </a:lnTo>
                    <a:lnTo>
                      <a:pt x="179" y="2731"/>
                    </a:lnTo>
                    <a:lnTo>
                      <a:pt x="103" y="2807"/>
                    </a:lnTo>
                    <a:lnTo>
                      <a:pt x="77" y="2884"/>
                    </a:lnTo>
                    <a:lnTo>
                      <a:pt x="26" y="2961"/>
                    </a:lnTo>
                    <a:lnTo>
                      <a:pt x="0" y="3063"/>
                    </a:lnTo>
                    <a:lnTo>
                      <a:pt x="0" y="3165"/>
                    </a:lnTo>
                    <a:lnTo>
                      <a:pt x="26" y="3241"/>
                    </a:lnTo>
                    <a:lnTo>
                      <a:pt x="332" y="4747"/>
                    </a:lnTo>
                    <a:lnTo>
                      <a:pt x="485" y="5487"/>
                    </a:lnTo>
                    <a:lnTo>
                      <a:pt x="689" y="6176"/>
                    </a:lnTo>
                    <a:lnTo>
                      <a:pt x="945" y="6864"/>
                    </a:lnTo>
                    <a:lnTo>
                      <a:pt x="1225" y="7553"/>
                    </a:lnTo>
                    <a:lnTo>
                      <a:pt x="1429" y="7962"/>
                    </a:lnTo>
                    <a:lnTo>
                      <a:pt x="1633" y="8370"/>
                    </a:lnTo>
                    <a:lnTo>
                      <a:pt x="1838" y="8804"/>
                    </a:lnTo>
                    <a:lnTo>
                      <a:pt x="1991" y="9237"/>
                    </a:lnTo>
                    <a:lnTo>
                      <a:pt x="2093" y="9646"/>
                    </a:lnTo>
                    <a:lnTo>
                      <a:pt x="2195" y="10079"/>
                    </a:lnTo>
                    <a:lnTo>
                      <a:pt x="2271" y="10513"/>
                    </a:lnTo>
                    <a:lnTo>
                      <a:pt x="2322" y="10947"/>
                    </a:lnTo>
                    <a:lnTo>
                      <a:pt x="2348" y="11023"/>
                    </a:lnTo>
                    <a:lnTo>
                      <a:pt x="2373" y="11075"/>
                    </a:lnTo>
                    <a:lnTo>
                      <a:pt x="2450" y="11177"/>
                    </a:lnTo>
                    <a:lnTo>
                      <a:pt x="2552" y="11228"/>
                    </a:lnTo>
                    <a:lnTo>
                      <a:pt x="2705" y="11228"/>
                    </a:lnTo>
                    <a:lnTo>
                      <a:pt x="6992" y="10437"/>
                    </a:lnTo>
                    <a:lnTo>
                      <a:pt x="7119" y="10386"/>
                    </a:lnTo>
                    <a:lnTo>
                      <a:pt x="7196" y="10284"/>
                    </a:lnTo>
                    <a:lnTo>
                      <a:pt x="7247" y="10181"/>
                    </a:lnTo>
                    <a:lnTo>
                      <a:pt x="7247" y="10054"/>
                    </a:lnTo>
                    <a:lnTo>
                      <a:pt x="7068" y="9237"/>
                    </a:lnTo>
                    <a:lnTo>
                      <a:pt x="6966" y="8778"/>
                    </a:lnTo>
                    <a:lnTo>
                      <a:pt x="6915" y="8319"/>
                    </a:lnTo>
                    <a:lnTo>
                      <a:pt x="6890" y="7885"/>
                    </a:lnTo>
                    <a:lnTo>
                      <a:pt x="6915" y="7400"/>
                    </a:lnTo>
                    <a:lnTo>
                      <a:pt x="7017" y="6941"/>
                    </a:lnTo>
                    <a:lnTo>
                      <a:pt x="7119" y="6482"/>
                    </a:lnTo>
                    <a:lnTo>
                      <a:pt x="7272" y="6022"/>
                    </a:lnTo>
                    <a:lnTo>
                      <a:pt x="7426" y="5589"/>
                    </a:lnTo>
                    <a:lnTo>
                      <a:pt x="7553" y="5282"/>
                    </a:lnTo>
                    <a:lnTo>
                      <a:pt x="7706" y="4976"/>
                    </a:lnTo>
                    <a:lnTo>
                      <a:pt x="8038" y="4389"/>
                    </a:lnTo>
                    <a:lnTo>
                      <a:pt x="8114" y="4262"/>
                    </a:lnTo>
                    <a:lnTo>
                      <a:pt x="8140" y="4160"/>
                    </a:lnTo>
                    <a:lnTo>
                      <a:pt x="8140" y="4032"/>
                    </a:lnTo>
                    <a:lnTo>
                      <a:pt x="8114" y="3905"/>
                    </a:lnTo>
                    <a:lnTo>
                      <a:pt x="8089" y="3803"/>
                    </a:lnTo>
                    <a:lnTo>
                      <a:pt x="8012" y="3701"/>
                    </a:lnTo>
                    <a:lnTo>
                      <a:pt x="7936" y="3598"/>
                    </a:lnTo>
                    <a:lnTo>
                      <a:pt x="7834" y="3522"/>
                    </a:lnTo>
                    <a:lnTo>
                      <a:pt x="7732" y="3471"/>
                    </a:lnTo>
                    <a:lnTo>
                      <a:pt x="7604" y="3445"/>
                    </a:lnTo>
                    <a:lnTo>
                      <a:pt x="7502" y="3420"/>
                    </a:lnTo>
                    <a:lnTo>
                      <a:pt x="7375" y="3445"/>
                    </a:lnTo>
                    <a:lnTo>
                      <a:pt x="7272" y="3471"/>
                    </a:lnTo>
                    <a:lnTo>
                      <a:pt x="7145" y="3547"/>
                    </a:lnTo>
                    <a:lnTo>
                      <a:pt x="7068" y="3624"/>
                    </a:lnTo>
                    <a:lnTo>
                      <a:pt x="6992" y="3726"/>
                    </a:lnTo>
                    <a:lnTo>
                      <a:pt x="6635" y="4389"/>
                    </a:lnTo>
                    <a:lnTo>
                      <a:pt x="6584" y="4466"/>
                    </a:lnTo>
                    <a:lnTo>
                      <a:pt x="6507" y="4492"/>
                    </a:lnTo>
                    <a:lnTo>
                      <a:pt x="6430" y="4517"/>
                    </a:lnTo>
                    <a:lnTo>
                      <a:pt x="6354" y="4517"/>
                    </a:lnTo>
                    <a:lnTo>
                      <a:pt x="6277" y="4492"/>
                    </a:lnTo>
                    <a:lnTo>
                      <a:pt x="6226" y="4440"/>
                    </a:lnTo>
                    <a:lnTo>
                      <a:pt x="6175" y="4389"/>
                    </a:lnTo>
                    <a:lnTo>
                      <a:pt x="6150" y="4287"/>
                    </a:lnTo>
                    <a:lnTo>
                      <a:pt x="5665" y="613"/>
                    </a:lnTo>
                    <a:lnTo>
                      <a:pt x="5639" y="511"/>
                    </a:lnTo>
                    <a:lnTo>
                      <a:pt x="5614" y="435"/>
                    </a:lnTo>
                    <a:lnTo>
                      <a:pt x="5563" y="358"/>
                    </a:lnTo>
                    <a:lnTo>
                      <a:pt x="5486" y="281"/>
                    </a:lnTo>
                    <a:lnTo>
                      <a:pt x="5410" y="230"/>
                    </a:lnTo>
                    <a:lnTo>
                      <a:pt x="5308" y="205"/>
                    </a:lnTo>
                    <a:lnTo>
                      <a:pt x="5206" y="179"/>
                    </a:lnTo>
                    <a:lnTo>
                      <a:pt x="5104" y="205"/>
                    </a:lnTo>
                    <a:lnTo>
                      <a:pt x="5027" y="230"/>
                    </a:lnTo>
                    <a:lnTo>
                      <a:pt x="4925" y="256"/>
                    </a:lnTo>
                    <a:lnTo>
                      <a:pt x="4874" y="307"/>
                    </a:lnTo>
                    <a:lnTo>
                      <a:pt x="4797" y="384"/>
                    </a:lnTo>
                    <a:lnTo>
                      <a:pt x="4746" y="435"/>
                    </a:lnTo>
                    <a:lnTo>
                      <a:pt x="4721" y="537"/>
                    </a:lnTo>
                    <a:lnTo>
                      <a:pt x="4695" y="613"/>
                    </a:lnTo>
                    <a:lnTo>
                      <a:pt x="4695" y="715"/>
                    </a:lnTo>
                    <a:lnTo>
                      <a:pt x="4721" y="3547"/>
                    </a:lnTo>
                    <a:lnTo>
                      <a:pt x="4695" y="3598"/>
                    </a:lnTo>
                    <a:lnTo>
                      <a:pt x="4644" y="3598"/>
                    </a:lnTo>
                    <a:lnTo>
                      <a:pt x="4619" y="3573"/>
                    </a:lnTo>
                    <a:lnTo>
                      <a:pt x="3802" y="384"/>
                    </a:lnTo>
                    <a:lnTo>
                      <a:pt x="3751" y="281"/>
                    </a:lnTo>
                    <a:lnTo>
                      <a:pt x="3700" y="205"/>
                    </a:lnTo>
                    <a:lnTo>
                      <a:pt x="3649" y="128"/>
                    </a:lnTo>
                    <a:lnTo>
                      <a:pt x="3573" y="77"/>
                    </a:lnTo>
                    <a:lnTo>
                      <a:pt x="3471" y="26"/>
                    </a:lnTo>
                    <a:lnTo>
                      <a:pt x="3394" y="1"/>
                    </a:lnTo>
                    <a:close/>
                  </a:path>
                </a:pathLst>
              </a:custGeom>
              <a:solidFill>
                <a:srgbClr val="00E29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4908;p73">
                <a:extLst>
                  <a:ext uri="{FF2B5EF4-FFF2-40B4-BE49-F238E27FC236}">
                    <a16:creationId xmlns:a16="http://schemas.microsoft.com/office/drawing/2014/main" id="{D707F512-14AB-3D1A-A495-44DB378054EA}"/>
                  </a:ext>
                </a:extLst>
              </p:cNvPr>
              <p:cNvSpPr/>
              <p:nvPr/>
            </p:nvSpPr>
            <p:spPr>
              <a:xfrm>
                <a:off x="4892800" y="3446250"/>
                <a:ext cx="45950" cy="176725"/>
              </a:xfrm>
              <a:custGeom>
                <a:avLst/>
                <a:gdLst/>
                <a:ahLst/>
                <a:cxnLst/>
                <a:rect l="l" t="t" r="r" b="b"/>
                <a:pathLst>
                  <a:path w="1838" h="7069" extrusionOk="0">
                    <a:moveTo>
                      <a:pt x="1226" y="1"/>
                    </a:moveTo>
                    <a:lnTo>
                      <a:pt x="1073" y="26"/>
                    </a:lnTo>
                    <a:lnTo>
                      <a:pt x="919" y="77"/>
                    </a:lnTo>
                    <a:lnTo>
                      <a:pt x="996" y="128"/>
                    </a:lnTo>
                    <a:lnTo>
                      <a:pt x="1124" y="230"/>
                    </a:lnTo>
                    <a:lnTo>
                      <a:pt x="1200" y="358"/>
                    </a:lnTo>
                    <a:lnTo>
                      <a:pt x="1277" y="511"/>
                    </a:lnTo>
                    <a:lnTo>
                      <a:pt x="1302" y="664"/>
                    </a:lnTo>
                    <a:lnTo>
                      <a:pt x="1277" y="843"/>
                    </a:lnTo>
                    <a:lnTo>
                      <a:pt x="1200" y="1021"/>
                    </a:lnTo>
                    <a:lnTo>
                      <a:pt x="843" y="1608"/>
                    </a:lnTo>
                    <a:lnTo>
                      <a:pt x="690" y="1915"/>
                    </a:lnTo>
                    <a:lnTo>
                      <a:pt x="562" y="2246"/>
                    </a:lnTo>
                    <a:lnTo>
                      <a:pt x="384" y="2706"/>
                    </a:lnTo>
                    <a:lnTo>
                      <a:pt x="256" y="3165"/>
                    </a:lnTo>
                    <a:lnTo>
                      <a:pt x="128" y="3650"/>
                    </a:lnTo>
                    <a:lnTo>
                      <a:pt x="52" y="4109"/>
                    </a:lnTo>
                    <a:lnTo>
                      <a:pt x="26" y="4364"/>
                    </a:lnTo>
                    <a:lnTo>
                      <a:pt x="1" y="4594"/>
                    </a:lnTo>
                    <a:lnTo>
                      <a:pt x="26" y="5053"/>
                    </a:lnTo>
                    <a:lnTo>
                      <a:pt x="103" y="5512"/>
                    </a:lnTo>
                    <a:lnTo>
                      <a:pt x="179" y="5997"/>
                    </a:lnTo>
                    <a:lnTo>
                      <a:pt x="384" y="6814"/>
                    </a:lnTo>
                    <a:lnTo>
                      <a:pt x="384" y="6967"/>
                    </a:lnTo>
                    <a:lnTo>
                      <a:pt x="333" y="7069"/>
                    </a:lnTo>
                    <a:lnTo>
                      <a:pt x="690" y="7018"/>
                    </a:lnTo>
                    <a:lnTo>
                      <a:pt x="817" y="6967"/>
                    </a:lnTo>
                    <a:lnTo>
                      <a:pt x="894" y="6865"/>
                    </a:lnTo>
                    <a:lnTo>
                      <a:pt x="945" y="6762"/>
                    </a:lnTo>
                    <a:lnTo>
                      <a:pt x="945" y="6635"/>
                    </a:lnTo>
                    <a:lnTo>
                      <a:pt x="766" y="5818"/>
                    </a:lnTo>
                    <a:lnTo>
                      <a:pt x="664" y="5359"/>
                    </a:lnTo>
                    <a:lnTo>
                      <a:pt x="613" y="4900"/>
                    </a:lnTo>
                    <a:lnTo>
                      <a:pt x="588" y="4466"/>
                    </a:lnTo>
                    <a:lnTo>
                      <a:pt x="613" y="3981"/>
                    </a:lnTo>
                    <a:lnTo>
                      <a:pt x="715" y="3522"/>
                    </a:lnTo>
                    <a:lnTo>
                      <a:pt x="817" y="3063"/>
                    </a:lnTo>
                    <a:lnTo>
                      <a:pt x="970" y="2603"/>
                    </a:lnTo>
                    <a:lnTo>
                      <a:pt x="1124" y="2170"/>
                    </a:lnTo>
                    <a:lnTo>
                      <a:pt x="1251" y="1863"/>
                    </a:lnTo>
                    <a:lnTo>
                      <a:pt x="1404" y="1557"/>
                    </a:lnTo>
                    <a:lnTo>
                      <a:pt x="1736" y="970"/>
                    </a:lnTo>
                    <a:lnTo>
                      <a:pt x="1812" y="792"/>
                    </a:lnTo>
                    <a:lnTo>
                      <a:pt x="1838" y="639"/>
                    </a:lnTo>
                    <a:lnTo>
                      <a:pt x="1812" y="486"/>
                    </a:lnTo>
                    <a:lnTo>
                      <a:pt x="1761" y="333"/>
                    </a:lnTo>
                    <a:lnTo>
                      <a:pt x="1659" y="205"/>
                    </a:lnTo>
                    <a:lnTo>
                      <a:pt x="1532" y="103"/>
                    </a:lnTo>
                    <a:lnTo>
                      <a:pt x="1379" y="26"/>
                    </a:lnTo>
                    <a:lnTo>
                      <a:pt x="1226" y="1"/>
                    </a:lnTo>
                    <a:close/>
                  </a:path>
                </a:pathLst>
              </a:custGeom>
              <a:solidFill>
                <a:srgbClr val="00E29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4909;p73">
                <a:extLst>
                  <a:ext uri="{FF2B5EF4-FFF2-40B4-BE49-F238E27FC236}">
                    <a16:creationId xmlns:a16="http://schemas.microsoft.com/office/drawing/2014/main" id="{982A75A3-24B6-8182-1DFB-20513427DBA5}"/>
                  </a:ext>
                </a:extLst>
              </p:cNvPr>
              <p:cNvSpPr/>
              <p:nvPr/>
            </p:nvSpPr>
            <p:spPr>
              <a:xfrm>
                <a:off x="4929800" y="3453925"/>
                <a:ext cx="202875" cy="281325"/>
              </a:xfrm>
              <a:custGeom>
                <a:avLst/>
                <a:gdLst/>
                <a:ahLst/>
                <a:cxnLst/>
                <a:rect l="l" t="t" r="r" b="b"/>
                <a:pathLst>
                  <a:path w="8115" h="11253" extrusionOk="0">
                    <a:moveTo>
                      <a:pt x="4849" y="0"/>
                    </a:moveTo>
                    <a:lnTo>
                      <a:pt x="4747" y="26"/>
                    </a:lnTo>
                    <a:lnTo>
                      <a:pt x="4645" y="51"/>
                    </a:lnTo>
                    <a:lnTo>
                      <a:pt x="4568" y="102"/>
                    </a:lnTo>
                    <a:lnTo>
                      <a:pt x="4492" y="153"/>
                    </a:lnTo>
                    <a:lnTo>
                      <a:pt x="4415" y="230"/>
                    </a:lnTo>
                    <a:lnTo>
                      <a:pt x="4364" y="306"/>
                    </a:lnTo>
                    <a:lnTo>
                      <a:pt x="4338" y="408"/>
                    </a:lnTo>
                    <a:lnTo>
                      <a:pt x="3522" y="3598"/>
                    </a:lnTo>
                    <a:lnTo>
                      <a:pt x="3496" y="3623"/>
                    </a:lnTo>
                    <a:lnTo>
                      <a:pt x="3445" y="3623"/>
                    </a:lnTo>
                    <a:lnTo>
                      <a:pt x="3420" y="3572"/>
                    </a:lnTo>
                    <a:lnTo>
                      <a:pt x="3445" y="740"/>
                    </a:lnTo>
                    <a:lnTo>
                      <a:pt x="3445" y="638"/>
                    </a:lnTo>
                    <a:lnTo>
                      <a:pt x="3420" y="561"/>
                    </a:lnTo>
                    <a:lnTo>
                      <a:pt x="3369" y="459"/>
                    </a:lnTo>
                    <a:lnTo>
                      <a:pt x="3318" y="383"/>
                    </a:lnTo>
                    <a:lnTo>
                      <a:pt x="3267" y="332"/>
                    </a:lnTo>
                    <a:lnTo>
                      <a:pt x="3190" y="281"/>
                    </a:lnTo>
                    <a:lnTo>
                      <a:pt x="3114" y="230"/>
                    </a:lnTo>
                    <a:lnTo>
                      <a:pt x="3012" y="204"/>
                    </a:lnTo>
                    <a:lnTo>
                      <a:pt x="2910" y="204"/>
                    </a:lnTo>
                    <a:lnTo>
                      <a:pt x="2833" y="230"/>
                    </a:lnTo>
                    <a:lnTo>
                      <a:pt x="2731" y="255"/>
                    </a:lnTo>
                    <a:lnTo>
                      <a:pt x="2654" y="306"/>
                    </a:lnTo>
                    <a:lnTo>
                      <a:pt x="2578" y="383"/>
                    </a:lnTo>
                    <a:lnTo>
                      <a:pt x="2527" y="459"/>
                    </a:lnTo>
                    <a:lnTo>
                      <a:pt x="2476" y="536"/>
                    </a:lnTo>
                    <a:lnTo>
                      <a:pt x="2450" y="638"/>
                    </a:lnTo>
                    <a:lnTo>
                      <a:pt x="1991" y="4312"/>
                    </a:lnTo>
                    <a:lnTo>
                      <a:pt x="1965" y="4414"/>
                    </a:lnTo>
                    <a:lnTo>
                      <a:pt x="1914" y="4465"/>
                    </a:lnTo>
                    <a:lnTo>
                      <a:pt x="1863" y="4516"/>
                    </a:lnTo>
                    <a:lnTo>
                      <a:pt x="1787" y="4542"/>
                    </a:lnTo>
                    <a:lnTo>
                      <a:pt x="1710" y="4542"/>
                    </a:lnTo>
                    <a:lnTo>
                      <a:pt x="1634" y="4516"/>
                    </a:lnTo>
                    <a:lnTo>
                      <a:pt x="1557" y="4465"/>
                    </a:lnTo>
                    <a:lnTo>
                      <a:pt x="1506" y="4414"/>
                    </a:lnTo>
                    <a:lnTo>
                      <a:pt x="1149" y="3751"/>
                    </a:lnTo>
                    <a:lnTo>
                      <a:pt x="1072" y="3649"/>
                    </a:lnTo>
                    <a:lnTo>
                      <a:pt x="970" y="3572"/>
                    </a:lnTo>
                    <a:lnTo>
                      <a:pt x="868" y="3496"/>
                    </a:lnTo>
                    <a:lnTo>
                      <a:pt x="766" y="3470"/>
                    </a:lnTo>
                    <a:lnTo>
                      <a:pt x="639" y="3445"/>
                    </a:lnTo>
                    <a:lnTo>
                      <a:pt x="511" y="3445"/>
                    </a:lnTo>
                    <a:lnTo>
                      <a:pt x="409" y="3496"/>
                    </a:lnTo>
                    <a:lnTo>
                      <a:pt x="281" y="3547"/>
                    </a:lnTo>
                    <a:lnTo>
                      <a:pt x="179" y="3623"/>
                    </a:lnTo>
                    <a:lnTo>
                      <a:pt x="103" y="3700"/>
                    </a:lnTo>
                    <a:lnTo>
                      <a:pt x="52" y="3827"/>
                    </a:lnTo>
                    <a:lnTo>
                      <a:pt x="1" y="3929"/>
                    </a:lnTo>
                    <a:lnTo>
                      <a:pt x="1" y="4057"/>
                    </a:lnTo>
                    <a:lnTo>
                      <a:pt x="1" y="4159"/>
                    </a:lnTo>
                    <a:lnTo>
                      <a:pt x="26" y="4287"/>
                    </a:lnTo>
                    <a:lnTo>
                      <a:pt x="77" y="4414"/>
                    </a:lnTo>
                    <a:lnTo>
                      <a:pt x="409" y="5001"/>
                    </a:lnTo>
                    <a:lnTo>
                      <a:pt x="562" y="5282"/>
                    </a:lnTo>
                    <a:lnTo>
                      <a:pt x="690" y="5613"/>
                    </a:lnTo>
                    <a:lnTo>
                      <a:pt x="868" y="6047"/>
                    </a:lnTo>
                    <a:lnTo>
                      <a:pt x="1021" y="6507"/>
                    </a:lnTo>
                    <a:lnTo>
                      <a:pt x="1123" y="6966"/>
                    </a:lnTo>
                    <a:lnTo>
                      <a:pt x="1200" y="7425"/>
                    </a:lnTo>
                    <a:lnTo>
                      <a:pt x="1251" y="7910"/>
                    </a:lnTo>
                    <a:lnTo>
                      <a:pt x="1226" y="8344"/>
                    </a:lnTo>
                    <a:lnTo>
                      <a:pt x="1149" y="8777"/>
                    </a:lnTo>
                    <a:lnTo>
                      <a:pt x="1072" y="9262"/>
                    </a:lnTo>
                    <a:lnTo>
                      <a:pt x="868" y="10053"/>
                    </a:lnTo>
                    <a:lnTo>
                      <a:pt x="868" y="10206"/>
                    </a:lnTo>
                    <a:lnTo>
                      <a:pt x="919" y="10308"/>
                    </a:lnTo>
                    <a:lnTo>
                      <a:pt x="1021" y="10385"/>
                    </a:lnTo>
                    <a:lnTo>
                      <a:pt x="1123" y="10436"/>
                    </a:lnTo>
                    <a:lnTo>
                      <a:pt x="5436" y="11252"/>
                    </a:lnTo>
                    <a:lnTo>
                      <a:pt x="5563" y="11252"/>
                    </a:lnTo>
                    <a:lnTo>
                      <a:pt x="5691" y="11201"/>
                    </a:lnTo>
                    <a:lnTo>
                      <a:pt x="5767" y="11099"/>
                    </a:lnTo>
                    <a:lnTo>
                      <a:pt x="5793" y="11048"/>
                    </a:lnTo>
                    <a:lnTo>
                      <a:pt x="5818" y="10972"/>
                    </a:lnTo>
                    <a:lnTo>
                      <a:pt x="5844" y="10538"/>
                    </a:lnTo>
                    <a:lnTo>
                      <a:pt x="5920" y="10104"/>
                    </a:lnTo>
                    <a:lnTo>
                      <a:pt x="6022" y="9670"/>
                    </a:lnTo>
                    <a:lnTo>
                      <a:pt x="6150" y="9237"/>
                    </a:lnTo>
                    <a:lnTo>
                      <a:pt x="6303" y="8803"/>
                    </a:lnTo>
                    <a:lnTo>
                      <a:pt x="6507" y="8395"/>
                    </a:lnTo>
                    <a:lnTo>
                      <a:pt x="6711" y="7986"/>
                    </a:lnTo>
                    <a:lnTo>
                      <a:pt x="6916" y="7578"/>
                    </a:lnTo>
                    <a:lnTo>
                      <a:pt x="7196" y="6889"/>
                    </a:lnTo>
                    <a:lnTo>
                      <a:pt x="7451" y="6200"/>
                    </a:lnTo>
                    <a:lnTo>
                      <a:pt x="7630" y="5511"/>
                    </a:lnTo>
                    <a:lnTo>
                      <a:pt x="7783" y="4771"/>
                    </a:lnTo>
                    <a:lnTo>
                      <a:pt x="8115" y="3266"/>
                    </a:lnTo>
                    <a:lnTo>
                      <a:pt x="8115" y="3164"/>
                    </a:lnTo>
                    <a:lnTo>
                      <a:pt x="8115" y="3087"/>
                    </a:lnTo>
                    <a:lnTo>
                      <a:pt x="8089" y="2985"/>
                    </a:lnTo>
                    <a:lnTo>
                      <a:pt x="8064" y="2909"/>
                    </a:lnTo>
                    <a:lnTo>
                      <a:pt x="8013" y="2832"/>
                    </a:lnTo>
                    <a:lnTo>
                      <a:pt x="7962" y="2756"/>
                    </a:lnTo>
                    <a:lnTo>
                      <a:pt x="7885" y="2705"/>
                    </a:lnTo>
                    <a:lnTo>
                      <a:pt x="7809" y="2654"/>
                    </a:lnTo>
                    <a:lnTo>
                      <a:pt x="7707" y="2603"/>
                    </a:lnTo>
                    <a:lnTo>
                      <a:pt x="7502" y="2603"/>
                    </a:lnTo>
                    <a:lnTo>
                      <a:pt x="7400" y="2628"/>
                    </a:lnTo>
                    <a:lnTo>
                      <a:pt x="7298" y="2679"/>
                    </a:lnTo>
                    <a:lnTo>
                      <a:pt x="7222" y="2730"/>
                    </a:lnTo>
                    <a:lnTo>
                      <a:pt x="7145" y="2807"/>
                    </a:lnTo>
                    <a:lnTo>
                      <a:pt x="7094" y="2883"/>
                    </a:lnTo>
                    <a:lnTo>
                      <a:pt x="6558" y="4134"/>
                    </a:lnTo>
                    <a:lnTo>
                      <a:pt x="6533" y="4159"/>
                    </a:lnTo>
                    <a:lnTo>
                      <a:pt x="6482" y="4159"/>
                    </a:lnTo>
                    <a:lnTo>
                      <a:pt x="6456" y="4134"/>
                    </a:lnTo>
                    <a:lnTo>
                      <a:pt x="6456" y="4108"/>
                    </a:lnTo>
                    <a:lnTo>
                      <a:pt x="6967" y="1837"/>
                    </a:lnTo>
                    <a:lnTo>
                      <a:pt x="6992" y="1735"/>
                    </a:lnTo>
                    <a:lnTo>
                      <a:pt x="6992" y="1608"/>
                    </a:lnTo>
                    <a:lnTo>
                      <a:pt x="6967" y="1505"/>
                    </a:lnTo>
                    <a:lnTo>
                      <a:pt x="6916" y="1403"/>
                    </a:lnTo>
                    <a:lnTo>
                      <a:pt x="6839" y="1301"/>
                    </a:lnTo>
                    <a:lnTo>
                      <a:pt x="6762" y="1225"/>
                    </a:lnTo>
                    <a:lnTo>
                      <a:pt x="6686" y="1174"/>
                    </a:lnTo>
                    <a:lnTo>
                      <a:pt x="6558" y="1123"/>
                    </a:lnTo>
                    <a:lnTo>
                      <a:pt x="6456" y="1097"/>
                    </a:lnTo>
                    <a:lnTo>
                      <a:pt x="6329" y="1097"/>
                    </a:lnTo>
                    <a:lnTo>
                      <a:pt x="6227" y="1123"/>
                    </a:lnTo>
                    <a:lnTo>
                      <a:pt x="6125" y="1148"/>
                    </a:lnTo>
                    <a:lnTo>
                      <a:pt x="6022" y="1225"/>
                    </a:lnTo>
                    <a:lnTo>
                      <a:pt x="5946" y="1301"/>
                    </a:lnTo>
                    <a:lnTo>
                      <a:pt x="5869" y="1378"/>
                    </a:lnTo>
                    <a:lnTo>
                      <a:pt x="5818" y="1505"/>
                    </a:lnTo>
                    <a:lnTo>
                      <a:pt x="5129" y="3776"/>
                    </a:lnTo>
                    <a:lnTo>
                      <a:pt x="5104" y="3802"/>
                    </a:lnTo>
                    <a:lnTo>
                      <a:pt x="5078" y="3827"/>
                    </a:lnTo>
                    <a:lnTo>
                      <a:pt x="5053" y="3802"/>
                    </a:lnTo>
                    <a:lnTo>
                      <a:pt x="5027" y="3751"/>
                    </a:lnTo>
                    <a:lnTo>
                      <a:pt x="5410" y="638"/>
                    </a:lnTo>
                    <a:lnTo>
                      <a:pt x="5410" y="510"/>
                    </a:lnTo>
                    <a:lnTo>
                      <a:pt x="5385" y="408"/>
                    </a:lnTo>
                    <a:lnTo>
                      <a:pt x="5359" y="306"/>
                    </a:lnTo>
                    <a:lnTo>
                      <a:pt x="5308" y="230"/>
                    </a:lnTo>
                    <a:lnTo>
                      <a:pt x="5231" y="153"/>
                    </a:lnTo>
                    <a:lnTo>
                      <a:pt x="5155" y="77"/>
                    </a:lnTo>
                    <a:lnTo>
                      <a:pt x="5053" y="51"/>
                    </a:lnTo>
                    <a:lnTo>
                      <a:pt x="4951" y="26"/>
                    </a:lnTo>
                    <a:lnTo>
                      <a:pt x="4849" y="0"/>
                    </a:lnTo>
                    <a:close/>
                  </a:path>
                </a:pathLst>
              </a:custGeom>
              <a:solidFill>
                <a:srgbClr val="00E29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4910;p73">
                <a:extLst>
                  <a:ext uri="{FF2B5EF4-FFF2-40B4-BE49-F238E27FC236}">
                    <a16:creationId xmlns:a16="http://schemas.microsoft.com/office/drawing/2014/main" id="{01564ACE-69EF-E5B4-99E8-0F5C51570970}"/>
                  </a:ext>
                </a:extLst>
              </p:cNvPr>
              <p:cNvSpPr/>
              <p:nvPr/>
            </p:nvSpPr>
            <p:spPr>
              <a:xfrm>
                <a:off x="5058650" y="3518975"/>
                <a:ext cx="74025" cy="216275"/>
              </a:xfrm>
              <a:custGeom>
                <a:avLst/>
                <a:gdLst/>
                <a:ahLst/>
                <a:cxnLst/>
                <a:rect l="l" t="t" r="r" b="b"/>
                <a:pathLst>
                  <a:path w="2961" h="8651" extrusionOk="0">
                    <a:moveTo>
                      <a:pt x="2272" y="1"/>
                    </a:moveTo>
                    <a:lnTo>
                      <a:pt x="2144" y="77"/>
                    </a:lnTo>
                    <a:lnTo>
                      <a:pt x="2297" y="179"/>
                    </a:lnTo>
                    <a:lnTo>
                      <a:pt x="2399" y="332"/>
                    </a:lnTo>
                    <a:lnTo>
                      <a:pt x="2425" y="485"/>
                    </a:lnTo>
                    <a:lnTo>
                      <a:pt x="2425" y="664"/>
                    </a:lnTo>
                    <a:lnTo>
                      <a:pt x="2093" y="2169"/>
                    </a:lnTo>
                    <a:lnTo>
                      <a:pt x="1940" y="2909"/>
                    </a:lnTo>
                    <a:lnTo>
                      <a:pt x="1762" y="3598"/>
                    </a:lnTo>
                    <a:lnTo>
                      <a:pt x="1506" y="4287"/>
                    </a:lnTo>
                    <a:lnTo>
                      <a:pt x="1226" y="4976"/>
                    </a:lnTo>
                    <a:lnTo>
                      <a:pt x="1022" y="5384"/>
                    </a:lnTo>
                    <a:lnTo>
                      <a:pt x="817" y="5793"/>
                    </a:lnTo>
                    <a:lnTo>
                      <a:pt x="613" y="6201"/>
                    </a:lnTo>
                    <a:lnTo>
                      <a:pt x="460" y="6635"/>
                    </a:lnTo>
                    <a:lnTo>
                      <a:pt x="333" y="7068"/>
                    </a:lnTo>
                    <a:lnTo>
                      <a:pt x="231" y="7502"/>
                    </a:lnTo>
                    <a:lnTo>
                      <a:pt x="154" y="7936"/>
                    </a:lnTo>
                    <a:lnTo>
                      <a:pt x="129" y="8370"/>
                    </a:lnTo>
                    <a:lnTo>
                      <a:pt x="103" y="8446"/>
                    </a:lnTo>
                    <a:lnTo>
                      <a:pt x="77" y="8497"/>
                    </a:lnTo>
                    <a:lnTo>
                      <a:pt x="1" y="8599"/>
                    </a:lnTo>
                    <a:lnTo>
                      <a:pt x="282" y="8650"/>
                    </a:lnTo>
                    <a:lnTo>
                      <a:pt x="409" y="8650"/>
                    </a:lnTo>
                    <a:lnTo>
                      <a:pt x="537" y="8599"/>
                    </a:lnTo>
                    <a:lnTo>
                      <a:pt x="613" y="8497"/>
                    </a:lnTo>
                    <a:lnTo>
                      <a:pt x="639" y="8446"/>
                    </a:lnTo>
                    <a:lnTo>
                      <a:pt x="664" y="8370"/>
                    </a:lnTo>
                    <a:lnTo>
                      <a:pt x="690" y="7936"/>
                    </a:lnTo>
                    <a:lnTo>
                      <a:pt x="766" y="7502"/>
                    </a:lnTo>
                    <a:lnTo>
                      <a:pt x="868" y="7068"/>
                    </a:lnTo>
                    <a:lnTo>
                      <a:pt x="996" y="6635"/>
                    </a:lnTo>
                    <a:lnTo>
                      <a:pt x="1149" y="6201"/>
                    </a:lnTo>
                    <a:lnTo>
                      <a:pt x="1353" y="5793"/>
                    </a:lnTo>
                    <a:lnTo>
                      <a:pt x="1557" y="5384"/>
                    </a:lnTo>
                    <a:lnTo>
                      <a:pt x="1762" y="4976"/>
                    </a:lnTo>
                    <a:lnTo>
                      <a:pt x="2042" y="4287"/>
                    </a:lnTo>
                    <a:lnTo>
                      <a:pt x="2272" y="3598"/>
                    </a:lnTo>
                    <a:lnTo>
                      <a:pt x="2476" y="2909"/>
                    </a:lnTo>
                    <a:lnTo>
                      <a:pt x="2629" y="2169"/>
                    </a:lnTo>
                    <a:lnTo>
                      <a:pt x="2961" y="664"/>
                    </a:lnTo>
                    <a:lnTo>
                      <a:pt x="2961" y="562"/>
                    </a:lnTo>
                    <a:lnTo>
                      <a:pt x="2961" y="485"/>
                    </a:lnTo>
                    <a:lnTo>
                      <a:pt x="2935" y="383"/>
                    </a:lnTo>
                    <a:lnTo>
                      <a:pt x="2910" y="307"/>
                    </a:lnTo>
                    <a:lnTo>
                      <a:pt x="2859" y="230"/>
                    </a:lnTo>
                    <a:lnTo>
                      <a:pt x="2808" y="154"/>
                    </a:lnTo>
                    <a:lnTo>
                      <a:pt x="2731" y="103"/>
                    </a:lnTo>
                    <a:lnTo>
                      <a:pt x="2655" y="52"/>
                    </a:lnTo>
                    <a:lnTo>
                      <a:pt x="2527" y="1"/>
                    </a:lnTo>
                    <a:close/>
                  </a:path>
                </a:pathLst>
              </a:custGeom>
              <a:solidFill>
                <a:srgbClr val="00E29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31" name="Group 30">
            <a:extLst>
              <a:ext uri="{FF2B5EF4-FFF2-40B4-BE49-F238E27FC236}">
                <a16:creationId xmlns:a16="http://schemas.microsoft.com/office/drawing/2014/main" id="{E2D1DAE4-8981-F44B-7B21-3563A5E1AB0E}"/>
              </a:ext>
            </a:extLst>
          </p:cNvPr>
          <p:cNvGrpSpPr/>
          <p:nvPr/>
        </p:nvGrpSpPr>
        <p:grpSpPr>
          <a:xfrm>
            <a:off x="6246902" y="1674577"/>
            <a:ext cx="1738255" cy="540277"/>
            <a:chOff x="551554" y="714989"/>
            <a:chExt cx="1348906" cy="540277"/>
          </a:xfrm>
        </p:grpSpPr>
        <p:sp>
          <p:nvSpPr>
            <p:cNvPr id="2422" name="Rectangle: Rounded Corners 2421">
              <a:extLst>
                <a:ext uri="{FF2B5EF4-FFF2-40B4-BE49-F238E27FC236}">
                  <a16:creationId xmlns:a16="http://schemas.microsoft.com/office/drawing/2014/main" id="{E2DC7EAF-9DC9-56D8-8029-8745752FAFBA}"/>
                </a:ext>
              </a:extLst>
            </p:cNvPr>
            <p:cNvSpPr/>
            <p:nvPr/>
          </p:nvSpPr>
          <p:spPr>
            <a:xfrm>
              <a:off x="551554" y="734900"/>
              <a:ext cx="1348906" cy="520366"/>
            </a:xfrm>
            <a:prstGeom prst="roundRect">
              <a:avLst/>
            </a:prstGeom>
            <a:solidFill>
              <a:srgbClr val="D4E5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423" name="Google Shape;2428;p39">
              <a:extLst>
                <a:ext uri="{FF2B5EF4-FFF2-40B4-BE49-F238E27FC236}">
                  <a16:creationId xmlns:a16="http://schemas.microsoft.com/office/drawing/2014/main" id="{C6B34A4E-38D7-8252-CF71-2A82B20C2105}"/>
                </a:ext>
              </a:extLst>
            </p:cNvPr>
            <p:cNvSpPr txBox="1">
              <a:spLocks/>
            </p:cNvSpPr>
            <p:nvPr/>
          </p:nvSpPr>
          <p:spPr>
            <a:xfrm>
              <a:off x="578369" y="714989"/>
              <a:ext cx="1288766" cy="50045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Dosis"/>
                <a:buNone/>
                <a:defRPr sz="2800" b="1" i="0" u="none" strike="noStrike" cap="none">
                  <a:solidFill>
                    <a:schemeClr val="accent1"/>
                  </a:solidFill>
                  <a:latin typeface="#9Slide07 IcielCadena" panose="02000503000000020004" pitchFamily="2" charset="-93"/>
                  <a:ea typeface="Dosis"/>
                  <a:cs typeface="Dosis"/>
                  <a:sym typeface="Dosis"/>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4751F8"/>
                </a:buClr>
                <a:buSzPts val="2800"/>
                <a:buFont typeface="Dosis"/>
                <a:buNone/>
                <a:tabLst/>
                <a:defRPr/>
              </a:pPr>
              <a:r>
                <a:rPr kumimoji="0" lang="en-US" sz="2000" b="1" i="0" u="none" strike="noStrike" kern="0" cap="none" spc="0" normalizeH="0" baseline="0" noProof="0" dirty="0">
                  <a:ln>
                    <a:noFill/>
                  </a:ln>
                  <a:solidFill>
                    <a:srgbClr val="424242"/>
                  </a:solidFill>
                  <a:effectLst/>
                  <a:uLnTx/>
                  <a:uFillTx/>
                  <a:latin typeface="Roboto Condensed" panose="02000000000000000000" pitchFamily="2" charset="0"/>
                  <a:sym typeface="Dosis"/>
                </a:rPr>
                <a:t>Thanh </a:t>
              </a:r>
              <a:r>
                <a:rPr kumimoji="0" lang="en-US" sz="2000" b="1" i="0" u="none" strike="noStrike" kern="0" cap="none" spc="0" normalizeH="0" baseline="0" noProof="0" dirty="0" err="1">
                  <a:ln>
                    <a:noFill/>
                  </a:ln>
                  <a:solidFill>
                    <a:srgbClr val="424242"/>
                  </a:solidFill>
                  <a:effectLst/>
                  <a:uLnTx/>
                  <a:uFillTx/>
                  <a:latin typeface="Roboto Condensed" panose="02000000000000000000" pitchFamily="2" charset="0"/>
                  <a:sym typeface="Dosis"/>
                </a:rPr>
                <a:t>nhựa</a:t>
              </a:r>
              <a:r>
                <a:rPr kumimoji="0" lang="en-US" sz="2000" b="1" i="0" u="none" strike="noStrike" kern="0" cap="none" spc="0" normalizeH="0" baseline="0" noProof="0" dirty="0">
                  <a:ln>
                    <a:noFill/>
                  </a:ln>
                  <a:solidFill>
                    <a:srgbClr val="424242"/>
                  </a:solidFill>
                  <a:effectLst/>
                  <a:uLnTx/>
                  <a:uFillTx/>
                  <a:latin typeface="Roboto Condensed" panose="02000000000000000000" pitchFamily="2" charset="0"/>
                  <a:sym typeface="Dosis"/>
                </a:rPr>
                <a:t> </a:t>
              </a:r>
              <a:r>
                <a:rPr kumimoji="0" lang="en-US" sz="2000" b="1" i="0" u="none" strike="noStrike" kern="0" cap="none" spc="0" normalizeH="0" baseline="0" noProof="0" dirty="0" err="1">
                  <a:ln>
                    <a:noFill/>
                  </a:ln>
                  <a:solidFill>
                    <a:srgbClr val="424242"/>
                  </a:solidFill>
                  <a:effectLst/>
                  <a:uLnTx/>
                  <a:uFillTx/>
                  <a:latin typeface="Roboto Condensed" panose="02000000000000000000" pitchFamily="2" charset="0"/>
                  <a:sym typeface="Dosis"/>
                </a:rPr>
                <a:t>đục</a:t>
              </a:r>
              <a:r>
                <a:rPr kumimoji="0" lang="en-US" sz="2000" b="1" i="0" u="none" strike="noStrike" kern="0" cap="none" spc="0" normalizeH="0" baseline="0" noProof="0" dirty="0">
                  <a:ln>
                    <a:noFill/>
                  </a:ln>
                  <a:solidFill>
                    <a:srgbClr val="424242"/>
                  </a:solidFill>
                  <a:effectLst/>
                  <a:uLnTx/>
                  <a:uFillTx/>
                  <a:latin typeface="Roboto Condensed" panose="02000000000000000000" pitchFamily="2" charset="0"/>
                  <a:sym typeface="Dosis"/>
                </a:rPr>
                <a:t> </a:t>
              </a:r>
              <a:r>
                <a:rPr kumimoji="0" lang="en-US" sz="2000" b="1" i="0" u="none" strike="noStrike" kern="0" cap="none" spc="0" normalizeH="0" baseline="0" noProof="0" dirty="0" err="1">
                  <a:ln>
                    <a:noFill/>
                  </a:ln>
                  <a:solidFill>
                    <a:srgbClr val="424242"/>
                  </a:solidFill>
                  <a:effectLst/>
                  <a:uLnTx/>
                  <a:uFillTx/>
                  <a:latin typeface="Roboto Condensed" panose="02000000000000000000" pitchFamily="2" charset="0"/>
                  <a:sym typeface="Dosis"/>
                </a:rPr>
                <a:t>lỗ</a:t>
              </a:r>
              <a:r>
                <a:rPr kumimoji="0" lang="en-US" sz="2000" b="1" i="0" u="none" strike="noStrike" kern="0" cap="none" spc="0" normalizeH="0" baseline="0" noProof="0" dirty="0">
                  <a:ln>
                    <a:noFill/>
                  </a:ln>
                  <a:solidFill>
                    <a:srgbClr val="424242"/>
                  </a:solidFill>
                  <a:effectLst/>
                  <a:uLnTx/>
                  <a:uFillTx/>
                  <a:latin typeface="Roboto Condensed" panose="02000000000000000000" pitchFamily="2" charset="0"/>
                  <a:sym typeface="Dosis"/>
                </a:rPr>
                <a:t> </a:t>
              </a:r>
              <a:r>
                <a:rPr kumimoji="0" lang="en-US" sz="2000" b="1" i="0" u="none" strike="noStrike" kern="0" cap="none" spc="0" normalizeH="0" baseline="0" noProof="0" dirty="0" err="1">
                  <a:ln>
                    <a:noFill/>
                  </a:ln>
                  <a:solidFill>
                    <a:srgbClr val="424242"/>
                  </a:solidFill>
                  <a:effectLst/>
                  <a:uLnTx/>
                  <a:uFillTx/>
                  <a:latin typeface="Roboto Condensed" panose="02000000000000000000" pitchFamily="2" charset="0"/>
                  <a:sym typeface="Dosis"/>
                </a:rPr>
                <a:t>cách</a:t>
              </a:r>
              <a:r>
                <a:rPr kumimoji="0" lang="en-US" sz="2000" b="1" i="0" u="none" strike="noStrike" kern="0" cap="none" spc="0" normalizeH="0" baseline="0" noProof="0" dirty="0">
                  <a:ln>
                    <a:noFill/>
                  </a:ln>
                  <a:solidFill>
                    <a:srgbClr val="424242"/>
                  </a:solidFill>
                  <a:effectLst/>
                  <a:uLnTx/>
                  <a:uFillTx/>
                  <a:latin typeface="Roboto Condensed" panose="02000000000000000000" pitchFamily="2" charset="0"/>
                  <a:sym typeface="Dosis"/>
                </a:rPr>
                <a:t> </a:t>
              </a:r>
              <a:r>
                <a:rPr kumimoji="0" lang="en-US" sz="2000" b="1" i="0" u="none" strike="noStrike" kern="0" cap="none" spc="0" normalizeH="0" baseline="0" noProof="0" dirty="0" err="1">
                  <a:ln>
                    <a:noFill/>
                  </a:ln>
                  <a:solidFill>
                    <a:srgbClr val="424242"/>
                  </a:solidFill>
                  <a:effectLst/>
                  <a:uLnTx/>
                  <a:uFillTx/>
                  <a:latin typeface="Roboto Condensed" panose="02000000000000000000" pitchFamily="2" charset="0"/>
                  <a:sym typeface="Dosis"/>
                </a:rPr>
                <a:t>đều</a:t>
              </a:r>
              <a:endParaRPr kumimoji="0" lang="en-US" sz="2000" b="1" i="0" u="none" strike="noStrike" kern="0" cap="none" spc="0" normalizeH="0" baseline="0" noProof="0" dirty="0">
                <a:ln>
                  <a:noFill/>
                </a:ln>
                <a:solidFill>
                  <a:srgbClr val="424242"/>
                </a:solidFill>
                <a:effectLst/>
                <a:uLnTx/>
                <a:uFillTx/>
                <a:latin typeface="Roboto Condensed" panose="02000000000000000000" pitchFamily="2" charset="0"/>
                <a:sym typeface="Dosis"/>
              </a:endParaRPr>
            </a:p>
          </p:txBody>
        </p:sp>
      </p:grpSp>
      <p:grpSp>
        <p:nvGrpSpPr>
          <p:cNvPr id="2424" name="Group 2423">
            <a:extLst>
              <a:ext uri="{FF2B5EF4-FFF2-40B4-BE49-F238E27FC236}">
                <a16:creationId xmlns:a16="http://schemas.microsoft.com/office/drawing/2014/main" id="{FC64532A-9A43-7DD4-3BA1-E922C44B79BB}"/>
              </a:ext>
            </a:extLst>
          </p:cNvPr>
          <p:cNvGrpSpPr/>
          <p:nvPr/>
        </p:nvGrpSpPr>
        <p:grpSpPr>
          <a:xfrm>
            <a:off x="5991461" y="4296479"/>
            <a:ext cx="1268228" cy="656196"/>
            <a:chOff x="739683" y="869655"/>
            <a:chExt cx="728035" cy="385611"/>
          </a:xfrm>
        </p:grpSpPr>
        <p:sp>
          <p:nvSpPr>
            <p:cNvPr id="2425" name="Rectangle: Rounded Corners 2424">
              <a:extLst>
                <a:ext uri="{FF2B5EF4-FFF2-40B4-BE49-F238E27FC236}">
                  <a16:creationId xmlns:a16="http://schemas.microsoft.com/office/drawing/2014/main" id="{8EC53BAB-5ECD-9BCB-5425-54B48127E4CC}"/>
                </a:ext>
              </a:extLst>
            </p:cNvPr>
            <p:cNvSpPr/>
            <p:nvPr/>
          </p:nvSpPr>
          <p:spPr>
            <a:xfrm>
              <a:off x="739683" y="889566"/>
              <a:ext cx="728035" cy="365700"/>
            </a:xfrm>
            <a:prstGeom prst="roundRect">
              <a:avLst/>
            </a:prstGeom>
            <a:solidFill>
              <a:srgbClr val="D4E5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2426" name="Google Shape;2428;p39">
              <a:extLst>
                <a:ext uri="{FF2B5EF4-FFF2-40B4-BE49-F238E27FC236}">
                  <a16:creationId xmlns:a16="http://schemas.microsoft.com/office/drawing/2014/main" id="{83A69E15-C503-0E8E-4C9B-99E9ABCB6C45}"/>
                </a:ext>
              </a:extLst>
            </p:cNvPr>
            <p:cNvSpPr txBox="1">
              <a:spLocks/>
            </p:cNvSpPr>
            <p:nvPr/>
          </p:nvSpPr>
          <p:spPr>
            <a:xfrm>
              <a:off x="739683" y="869655"/>
              <a:ext cx="728035" cy="365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Dosis"/>
                <a:buNone/>
                <a:defRPr sz="2800" b="1" i="0" u="none" strike="noStrike" cap="none">
                  <a:solidFill>
                    <a:schemeClr val="accent1"/>
                  </a:solidFill>
                  <a:latin typeface="#9Slide07 IcielCadena" panose="02000503000000020004" pitchFamily="2" charset="-93"/>
                  <a:ea typeface="Dosis"/>
                  <a:cs typeface="Dosis"/>
                  <a:sym typeface="Dosis"/>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4751F8"/>
                </a:buClr>
                <a:buSzPts val="2800"/>
                <a:buFont typeface="Dosis"/>
                <a:buNone/>
                <a:tabLst/>
                <a:defRPr/>
              </a:pPr>
              <a:r>
                <a:rPr kumimoji="0" lang="en-US" sz="2000" b="1" i="0" u="none" strike="noStrike" kern="0" cap="none" spc="0" normalizeH="0" baseline="0" noProof="0" dirty="0" err="1">
                  <a:ln>
                    <a:noFill/>
                  </a:ln>
                  <a:solidFill>
                    <a:srgbClr val="424242"/>
                  </a:solidFill>
                  <a:effectLst/>
                  <a:uLnTx/>
                  <a:uFillTx/>
                  <a:latin typeface="Roboto Condensed" panose="02000000000000000000" pitchFamily="2" charset="0"/>
                  <a:sym typeface="Dosis"/>
                </a:rPr>
                <a:t>Quả</a:t>
              </a:r>
              <a:r>
                <a:rPr kumimoji="0" lang="en-US" sz="2000" b="1" i="0" u="none" strike="noStrike" kern="0" cap="none" spc="0" normalizeH="0" baseline="0" noProof="0" dirty="0">
                  <a:ln>
                    <a:noFill/>
                  </a:ln>
                  <a:solidFill>
                    <a:srgbClr val="424242"/>
                  </a:solidFill>
                  <a:effectLst/>
                  <a:uLnTx/>
                  <a:uFillTx/>
                  <a:latin typeface="Roboto Condensed" panose="02000000000000000000" pitchFamily="2" charset="0"/>
                  <a:sym typeface="Dosis"/>
                </a:rPr>
                <a:t> </a:t>
              </a:r>
              <a:r>
                <a:rPr kumimoji="0" lang="en-US" sz="2000" b="1" i="0" u="none" strike="noStrike" kern="0" cap="none" spc="0" normalizeH="0" baseline="0" noProof="0" dirty="0" err="1">
                  <a:ln>
                    <a:noFill/>
                  </a:ln>
                  <a:solidFill>
                    <a:srgbClr val="424242"/>
                  </a:solidFill>
                  <a:effectLst/>
                  <a:uLnTx/>
                  <a:uFillTx/>
                  <a:latin typeface="Roboto Condensed" panose="02000000000000000000" pitchFamily="2" charset="0"/>
                  <a:sym typeface="Dosis"/>
                </a:rPr>
                <a:t>nặng</a:t>
              </a:r>
              <a:r>
                <a:rPr kumimoji="0" lang="en-US" sz="2000" b="1" i="0" u="none" strike="noStrike" kern="0" cap="none" spc="0" normalizeH="0" baseline="0" noProof="0" dirty="0">
                  <a:ln>
                    <a:noFill/>
                  </a:ln>
                  <a:solidFill>
                    <a:srgbClr val="424242"/>
                  </a:solidFill>
                  <a:effectLst/>
                  <a:uLnTx/>
                  <a:uFillTx/>
                  <a:latin typeface="Roboto Condensed" panose="02000000000000000000" pitchFamily="2" charset="0"/>
                  <a:sym typeface="Dosis"/>
                </a:rPr>
                <a:t> </a:t>
              </a:r>
              <a:r>
                <a:rPr kumimoji="0" lang="en-US" sz="2000" b="1" i="0" u="none" strike="noStrike" kern="0" cap="none" spc="0" normalizeH="0" baseline="0" noProof="0" dirty="0" err="1">
                  <a:ln>
                    <a:noFill/>
                  </a:ln>
                  <a:solidFill>
                    <a:srgbClr val="424242"/>
                  </a:solidFill>
                  <a:effectLst/>
                  <a:uLnTx/>
                  <a:uFillTx/>
                  <a:latin typeface="Roboto Condensed" panose="02000000000000000000" pitchFamily="2" charset="0"/>
                  <a:sym typeface="Dosis"/>
                </a:rPr>
                <a:t>có</a:t>
              </a:r>
              <a:r>
                <a:rPr kumimoji="0" lang="en-US" sz="2000" b="1" i="0" u="none" strike="noStrike" kern="0" cap="none" spc="0" normalizeH="0" baseline="0" noProof="0" dirty="0">
                  <a:ln>
                    <a:noFill/>
                  </a:ln>
                  <a:solidFill>
                    <a:srgbClr val="424242"/>
                  </a:solidFill>
                  <a:effectLst/>
                  <a:uLnTx/>
                  <a:uFillTx/>
                  <a:latin typeface="Roboto Condensed" panose="02000000000000000000" pitchFamily="2" charset="0"/>
                  <a:sym typeface="Dosis"/>
                </a:rPr>
                <a:t> </a:t>
              </a:r>
              <a:r>
                <a:rPr kumimoji="0" lang="en-US" sz="2000" b="1" i="0" u="none" strike="noStrike" kern="0" cap="none" spc="0" normalizeH="0" baseline="0" noProof="0" dirty="0" err="1">
                  <a:ln>
                    <a:noFill/>
                  </a:ln>
                  <a:solidFill>
                    <a:srgbClr val="424242"/>
                  </a:solidFill>
                  <a:effectLst/>
                  <a:uLnTx/>
                  <a:uFillTx/>
                  <a:latin typeface="Roboto Condensed" panose="02000000000000000000" pitchFamily="2" charset="0"/>
                  <a:sym typeface="Dosis"/>
                </a:rPr>
                <a:t>móc</a:t>
              </a:r>
              <a:r>
                <a:rPr kumimoji="0" lang="en-US" sz="2000" b="1" i="0" u="none" strike="noStrike" kern="0" cap="none" spc="0" normalizeH="0" baseline="0" noProof="0" dirty="0">
                  <a:ln>
                    <a:noFill/>
                  </a:ln>
                  <a:solidFill>
                    <a:srgbClr val="424242"/>
                  </a:solidFill>
                  <a:effectLst/>
                  <a:uLnTx/>
                  <a:uFillTx/>
                  <a:latin typeface="Roboto Condensed" panose="02000000000000000000" pitchFamily="2" charset="0"/>
                  <a:sym typeface="Dosis"/>
                </a:rPr>
                <a:t> </a:t>
              </a:r>
              <a:r>
                <a:rPr kumimoji="0" lang="en-US" sz="2000" b="1" i="0" u="none" strike="noStrike" kern="0" cap="none" spc="0" normalizeH="0" baseline="0" noProof="0" dirty="0" err="1">
                  <a:ln>
                    <a:noFill/>
                  </a:ln>
                  <a:solidFill>
                    <a:srgbClr val="424242"/>
                  </a:solidFill>
                  <a:effectLst/>
                  <a:uLnTx/>
                  <a:uFillTx/>
                  <a:latin typeface="Roboto Condensed" panose="02000000000000000000" pitchFamily="2" charset="0"/>
                  <a:sym typeface="Dosis"/>
                </a:rPr>
                <a:t>treo</a:t>
              </a:r>
              <a:endParaRPr kumimoji="0" lang="en-US" sz="2000" b="1" i="0" u="none" strike="noStrike" kern="0" cap="none" spc="0" normalizeH="0" baseline="0" noProof="0" dirty="0">
                <a:ln>
                  <a:noFill/>
                </a:ln>
                <a:solidFill>
                  <a:srgbClr val="424242"/>
                </a:solidFill>
                <a:effectLst/>
                <a:uLnTx/>
                <a:uFillTx/>
                <a:latin typeface="Roboto Condensed" panose="02000000000000000000" pitchFamily="2" charset="0"/>
                <a:sym typeface="Dosis"/>
              </a:endParaRPr>
            </a:p>
          </p:txBody>
        </p:sp>
      </p:grpSp>
      <p:grpSp>
        <p:nvGrpSpPr>
          <p:cNvPr id="2427" name="Group 2426">
            <a:extLst>
              <a:ext uri="{FF2B5EF4-FFF2-40B4-BE49-F238E27FC236}">
                <a16:creationId xmlns:a16="http://schemas.microsoft.com/office/drawing/2014/main" id="{50C22D39-F14F-DB90-A509-E78C27E18E3F}"/>
              </a:ext>
            </a:extLst>
          </p:cNvPr>
          <p:cNvGrpSpPr/>
          <p:nvPr/>
        </p:nvGrpSpPr>
        <p:grpSpPr>
          <a:xfrm>
            <a:off x="4829695" y="2884772"/>
            <a:ext cx="1738254" cy="385611"/>
            <a:chOff x="551555" y="869655"/>
            <a:chExt cx="1104848" cy="385611"/>
          </a:xfrm>
        </p:grpSpPr>
        <p:sp>
          <p:nvSpPr>
            <p:cNvPr id="2428" name="Rectangle: Rounded Corners 2427">
              <a:extLst>
                <a:ext uri="{FF2B5EF4-FFF2-40B4-BE49-F238E27FC236}">
                  <a16:creationId xmlns:a16="http://schemas.microsoft.com/office/drawing/2014/main" id="{36531A29-260D-FB91-E5F0-FA5FCCDEC2C6}"/>
                </a:ext>
              </a:extLst>
            </p:cNvPr>
            <p:cNvSpPr/>
            <p:nvPr/>
          </p:nvSpPr>
          <p:spPr>
            <a:xfrm>
              <a:off x="551555" y="889566"/>
              <a:ext cx="1104848" cy="365700"/>
            </a:xfrm>
            <a:prstGeom prst="roundRect">
              <a:avLst/>
            </a:prstGeom>
            <a:solidFill>
              <a:srgbClr val="D4E5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429" name="Google Shape;2428;p39">
              <a:extLst>
                <a:ext uri="{FF2B5EF4-FFF2-40B4-BE49-F238E27FC236}">
                  <a16:creationId xmlns:a16="http://schemas.microsoft.com/office/drawing/2014/main" id="{9D3C07B9-AB9C-80BD-0CF2-958DF03FB796}"/>
                </a:ext>
              </a:extLst>
            </p:cNvPr>
            <p:cNvSpPr txBox="1">
              <a:spLocks/>
            </p:cNvSpPr>
            <p:nvPr/>
          </p:nvSpPr>
          <p:spPr>
            <a:xfrm>
              <a:off x="642006" y="869655"/>
              <a:ext cx="1014396" cy="365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Dosis"/>
                <a:buNone/>
                <a:defRPr sz="2800" b="1" i="0" u="none" strike="noStrike" cap="none">
                  <a:solidFill>
                    <a:schemeClr val="accent1"/>
                  </a:solidFill>
                  <a:latin typeface="#9Slide07 IcielCadena" panose="02000503000000020004" pitchFamily="2" charset="-93"/>
                  <a:ea typeface="Dosis"/>
                  <a:cs typeface="Dosis"/>
                  <a:sym typeface="Dosis"/>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l" defTabSz="914400" rtl="0" eaLnBrk="1" fontAlgn="auto" latinLnBrk="0" hangingPunct="1">
                <a:lnSpc>
                  <a:spcPct val="100000"/>
                </a:lnSpc>
                <a:spcBef>
                  <a:spcPts val="0"/>
                </a:spcBef>
                <a:spcAft>
                  <a:spcPts val="0"/>
                </a:spcAft>
                <a:buClr>
                  <a:srgbClr val="4751F8"/>
                </a:buClr>
                <a:buSzPts val="2800"/>
                <a:buFont typeface="Dosis"/>
                <a:buNone/>
                <a:tabLst/>
                <a:defRPr/>
              </a:pPr>
              <a:r>
                <a:rPr kumimoji="0" lang="en-US" sz="2000" b="1" i="0" u="none" strike="noStrike" kern="0" cap="none" spc="0" normalizeH="0" baseline="0" noProof="0" dirty="0" err="1">
                  <a:ln>
                    <a:noFill/>
                  </a:ln>
                  <a:solidFill>
                    <a:srgbClr val="424242"/>
                  </a:solidFill>
                  <a:effectLst/>
                  <a:uLnTx/>
                  <a:uFillTx/>
                  <a:latin typeface="Roboto Condensed" panose="02000000000000000000" pitchFamily="2" charset="0"/>
                  <a:sym typeface="Dosis"/>
                </a:rPr>
                <a:t>Giá</a:t>
              </a:r>
              <a:r>
                <a:rPr kumimoji="0" lang="en-US" sz="2000" b="1" i="0" u="none" strike="noStrike" kern="0" cap="none" spc="0" normalizeH="0" baseline="0" noProof="0" dirty="0">
                  <a:ln>
                    <a:noFill/>
                  </a:ln>
                  <a:solidFill>
                    <a:srgbClr val="424242"/>
                  </a:solidFill>
                  <a:effectLst/>
                  <a:uLnTx/>
                  <a:uFillTx/>
                  <a:latin typeface="Roboto Condensed" panose="02000000000000000000" pitchFamily="2" charset="0"/>
                  <a:sym typeface="Dosis"/>
                </a:rPr>
                <a:t> </a:t>
              </a:r>
              <a:r>
                <a:rPr kumimoji="0" lang="en-US" sz="2000" b="1" i="0" u="none" strike="noStrike" kern="0" cap="none" spc="0" normalizeH="0" baseline="0" noProof="0" dirty="0" err="1">
                  <a:ln>
                    <a:noFill/>
                  </a:ln>
                  <a:solidFill>
                    <a:srgbClr val="424242"/>
                  </a:solidFill>
                  <a:effectLst/>
                  <a:uLnTx/>
                  <a:uFillTx/>
                  <a:latin typeface="Roboto Condensed" panose="02000000000000000000" pitchFamily="2" charset="0"/>
                  <a:sym typeface="Dosis"/>
                </a:rPr>
                <a:t>thí</a:t>
              </a:r>
              <a:r>
                <a:rPr kumimoji="0" lang="en-US" sz="2000" b="1" i="0" u="none" strike="noStrike" kern="0" cap="none" spc="0" normalizeH="0" baseline="0" noProof="0" dirty="0">
                  <a:ln>
                    <a:noFill/>
                  </a:ln>
                  <a:solidFill>
                    <a:srgbClr val="424242"/>
                  </a:solidFill>
                  <a:effectLst/>
                  <a:uLnTx/>
                  <a:uFillTx/>
                  <a:latin typeface="Roboto Condensed" panose="02000000000000000000" pitchFamily="2" charset="0"/>
                  <a:sym typeface="Dosis"/>
                </a:rPr>
                <a:t> </a:t>
              </a:r>
              <a:r>
                <a:rPr kumimoji="0" lang="en-US" sz="2000" b="1" i="0" u="none" strike="noStrike" kern="0" cap="none" spc="0" normalizeH="0" baseline="0" noProof="0" dirty="0" err="1">
                  <a:ln>
                    <a:noFill/>
                  </a:ln>
                  <a:solidFill>
                    <a:srgbClr val="424242"/>
                  </a:solidFill>
                  <a:effectLst/>
                  <a:uLnTx/>
                  <a:uFillTx/>
                  <a:latin typeface="Roboto Condensed" panose="02000000000000000000" pitchFamily="2" charset="0"/>
                  <a:sym typeface="Dosis"/>
                </a:rPr>
                <a:t>nghiệm</a:t>
              </a:r>
              <a:endParaRPr kumimoji="0" lang="en-US" sz="2000" b="1" i="0" u="none" strike="noStrike" kern="0" cap="none" spc="0" normalizeH="0" baseline="0" noProof="0" dirty="0">
                <a:ln>
                  <a:noFill/>
                </a:ln>
                <a:solidFill>
                  <a:srgbClr val="424242"/>
                </a:solidFill>
                <a:effectLst/>
                <a:uLnTx/>
                <a:uFillTx/>
                <a:latin typeface="Roboto Condensed" panose="02000000000000000000" pitchFamily="2" charset="0"/>
                <a:sym typeface="Dosis"/>
              </a:endParaRPr>
            </a:p>
          </p:txBody>
        </p:sp>
      </p:grpSp>
      <p:pic>
        <p:nvPicPr>
          <p:cNvPr id="3" name="Picture 2">
            <a:extLst>
              <a:ext uri="{FF2B5EF4-FFF2-40B4-BE49-F238E27FC236}">
                <a16:creationId xmlns:a16="http://schemas.microsoft.com/office/drawing/2014/main" id="{E716F53E-890E-54A9-FE8E-8B5F418F34A7}"/>
              </a:ext>
            </a:extLst>
          </p:cNvPr>
          <p:cNvPicPr>
            <a:picLocks noChangeAspect="1"/>
          </p:cNvPicPr>
          <p:nvPr/>
        </p:nvPicPr>
        <p:blipFill>
          <a:blip r:embed="rId3"/>
          <a:stretch>
            <a:fillRect/>
          </a:stretch>
        </p:blipFill>
        <p:spPr>
          <a:xfrm>
            <a:off x="2385579" y="1161268"/>
            <a:ext cx="3686505" cy="3771496"/>
          </a:xfrm>
          <a:prstGeom prst="rect">
            <a:avLst/>
          </a:prstGeom>
        </p:spPr>
      </p:pic>
      <p:pic>
        <p:nvPicPr>
          <p:cNvPr id="5" name="Graphic 4" descr="Line arrow Slight curve">
            <a:extLst>
              <a:ext uri="{FF2B5EF4-FFF2-40B4-BE49-F238E27FC236}">
                <a16:creationId xmlns:a16="http://schemas.microsoft.com/office/drawing/2014/main" id="{BBBCB719-3CE0-22A7-4B33-2AFE571B4D6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34578" y="1605615"/>
            <a:ext cx="670560" cy="670560"/>
          </a:xfrm>
          <a:prstGeom prst="rect">
            <a:avLst/>
          </a:prstGeom>
        </p:spPr>
      </p:pic>
      <p:pic>
        <p:nvPicPr>
          <p:cNvPr id="6" name="Graphic 5" descr="Line arrow Slight curve">
            <a:extLst>
              <a:ext uri="{FF2B5EF4-FFF2-40B4-BE49-F238E27FC236}">
                <a16:creationId xmlns:a16="http://schemas.microsoft.com/office/drawing/2014/main" id="{3FE3010D-EEE7-FB42-FEA9-83B99D5A184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62105" y="2750131"/>
            <a:ext cx="670560" cy="670560"/>
          </a:xfrm>
          <a:prstGeom prst="rect">
            <a:avLst/>
          </a:prstGeom>
        </p:spPr>
      </p:pic>
      <p:pic>
        <p:nvPicPr>
          <p:cNvPr id="7" name="Graphic 6" descr="Line arrow Slight curve">
            <a:extLst>
              <a:ext uri="{FF2B5EF4-FFF2-40B4-BE49-F238E27FC236}">
                <a16:creationId xmlns:a16="http://schemas.microsoft.com/office/drawing/2014/main" id="{03327B84-CA4C-0F2A-7FE5-F4CA489909F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320901" y="4323297"/>
            <a:ext cx="670560" cy="670560"/>
          </a:xfrm>
          <a:prstGeom prst="rect">
            <a:avLst/>
          </a:prstGeom>
        </p:spPr>
      </p:pic>
      <p:sp>
        <p:nvSpPr>
          <p:cNvPr id="14" name="Google Shape;2505;p41">
            <a:extLst>
              <a:ext uri="{FF2B5EF4-FFF2-40B4-BE49-F238E27FC236}">
                <a16:creationId xmlns:a16="http://schemas.microsoft.com/office/drawing/2014/main" id="{D76D9C7D-C4DA-8567-5982-94EEB9B39AC2}"/>
              </a:ext>
            </a:extLst>
          </p:cNvPr>
          <p:cNvSpPr txBox="1">
            <a:spLocks noGrp="1"/>
          </p:cNvSpPr>
          <p:nvPr>
            <p:ph type="title"/>
          </p:nvPr>
        </p:nvSpPr>
        <p:spPr>
          <a:xfrm>
            <a:off x="919951" y="259623"/>
            <a:ext cx="1793740" cy="427439"/>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000" dirty="0"/>
              <a:t>Moment </a:t>
            </a:r>
            <a:r>
              <a:rPr lang="en" sz="2000" dirty="0"/>
              <a:t>lực</a:t>
            </a:r>
            <a:endParaRPr sz="2000" dirty="0"/>
          </a:p>
        </p:txBody>
      </p:sp>
      <p:sp>
        <p:nvSpPr>
          <p:cNvPr id="23" name="Google Shape;2507;p41">
            <a:extLst>
              <a:ext uri="{FF2B5EF4-FFF2-40B4-BE49-F238E27FC236}">
                <a16:creationId xmlns:a16="http://schemas.microsoft.com/office/drawing/2014/main" id="{ECA9A8F4-E0DE-C42B-C922-0BC7E18E79BA}"/>
              </a:ext>
            </a:extLst>
          </p:cNvPr>
          <p:cNvSpPr/>
          <p:nvPr/>
        </p:nvSpPr>
        <p:spPr>
          <a:xfrm>
            <a:off x="355567" y="240970"/>
            <a:ext cx="565796" cy="427440"/>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508;p41">
            <a:extLst>
              <a:ext uri="{FF2B5EF4-FFF2-40B4-BE49-F238E27FC236}">
                <a16:creationId xmlns:a16="http://schemas.microsoft.com/office/drawing/2014/main" id="{329CEBFB-7E0C-5CCE-E561-25F5E9D43204}"/>
              </a:ext>
            </a:extLst>
          </p:cNvPr>
          <p:cNvSpPr txBox="1">
            <a:spLocks/>
          </p:cNvSpPr>
          <p:nvPr/>
        </p:nvSpPr>
        <p:spPr>
          <a:xfrm>
            <a:off x="356340" y="241600"/>
            <a:ext cx="563611" cy="42578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7 IcielCadena" panose="02000503000000020004" pitchFamily="2" charset="-93"/>
                <a:ea typeface="#9Slide07 IcielCadena" panose="02000503000000020004" pitchFamily="2" charset="-93"/>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400" b="0" i="0" u="none" strike="noStrike" kern="0" cap="none" spc="0" normalizeH="0" baseline="0" noProof="0" dirty="0">
                <a:ln>
                  <a:noFill/>
                </a:ln>
                <a:solidFill>
                  <a:srgbClr val="CDDFFB"/>
                </a:solidFill>
                <a:effectLst/>
                <a:uLnTx/>
                <a:uFillTx/>
                <a:latin typeface="Roboto Black" panose="02000000000000000000" pitchFamily="2" charset="0"/>
                <a:ea typeface="Roboto Black" panose="02000000000000000000" pitchFamily="2" charset="0"/>
                <a:cs typeface="Arial"/>
                <a:sym typeface="Arial"/>
              </a:rPr>
              <a:t>02</a:t>
            </a:r>
          </a:p>
        </p:txBody>
      </p:sp>
    </p:spTree>
    <p:extLst>
      <p:ext uri="{BB962C8B-B14F-4D97-AF65-F5344CB8AC3E}">
        <p14:creationId xmlns:p14="http://schemas.microsoft.com/office/powerpoint/2010/main" val="34810911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left)">
                                      <p:cBhvr>
                                        <p:cTn id="1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67"/>
        <p:cNvGrpSpPr/>
        <p:nvPr/>
      </p:nvGrpSpPr>
      <p:grpSpPr>
        <a:xfrm>
          <a:off x="0" y="0"/>
          <a:ext cx="0" cy="0"/>
          <a:chOff x="0" y="0"/>
          <a:chExt cx="0" cy="0"/>
        </a:xfrm>
      </p:grpSpPr>
      <p:grpSp>
        <p:nvGrpSpPr>
          <p:cNvPr id="2370" name="Google Shape;2370;p38"/>
          <p:cNvGrpSpPr/>
          <p:nvPr/>
        </p:nvGrpSpPr>
        <p:grpSpPr>
          <a:xfrm>
            <a:off x="-1139504" y="3960502"/>
            <a:ext cx="1486558" cy="1182998"/>
            <a:chOff x="4189650" y="1358950"/>
            <a:chExt cx="1222800" cy="973100"/>
          </a:xfrm>
        </p:grpSpPr>
        <p:sp>
          <p:nvSpPr>
            <p:cNvPr id="2371" name="Google Shape;2371;p38"/>
            <p:cNvSpPr/>
            <p:nvPr/>
          </p:nvSpPr>
          <p:spPr>
            <a:xfrm>
              <a:off x="4189650" y="1455475"/>
              <a:ext cx="1222800" cy="723925"/>
            </a:xfrm>
            <a:custGeom>
              <a:avLst/>
              <a:gdLst/>
              <a:ahLst/>
              <a:cxnLst/>
              <a:rect l="l" t="t" r="r" b="b"/>
              <a:pathLst>
                <a:path w="48912" h="28957" extrusionOk="0">
                  <a:moveTo>
                    <a:pt x="28169" y="0"/>
                  </a:moveTo>
                  <a:lnTo>
                    <a:pt x="3822" y="13946"/>
                  </a:lnTo>
                  <a:lnTo>
                    <a:pt x="296" y="16034"/>
                  </a:lnTo>
                  <a:lnTo>
                    <a:pt x="158" y="16133"/>
                  </a:lnTo>
                  <a:lnTo>
                    <a:pt x="80" y="16271"/>
                  </a:lnTo>
                  <a:lnTo>
                    <a:pt x="21" y="16409"/>
                  </a:lnTo>
                  <a:lnTo>
                    <a:pt x="1" y="16566"/>
                  </a:lnTo>
                  <a:lnTo>
                    <a:pt x="21" y="16704"/>
                  </a:lnTo>
                  <a:lnTo>
                    <a:pt x="80" y="16842"/>
                  </a:lnTo>
                  <a:lnTo>
                    <a:pt x="158" y="16980"/>
                  </a:lnTo>
                  <a:lnTo>
                    <a:pt x="296" y="17078"/>
                  </a:lnTo>
                  <a:lnTo>
                    <a:pt x="20566" y="28858"/>
                  </a:lnTo>
                  <a:lnTo>
                    <a:pt x="20704" y="28917"/>
                  </a:lnTo>
                  <a:lnTo>
                    <a:pt x="20861" y="28957"/>
                  </a:lnTo>
                  <a:lnTo>
                    <a:pt x="21019" y="28917"/>
                  </a:lnTo>
                  <a:lnTo>
                    <a:pt x="21176" y="28858"/>
                  </a:lnTo>
                  <a:lnTo>
                    <a:pt x="48616" y="12765"/>
                  </a:lnTo>
                  <a:lnTo>
                    <a:pt x="48754" y="12666"/>
                  </a:lnTo>
                  <a:lnTo>
                    <a:pt x="48833" y="12548"/>
                  </a:lnTo>
                  <a:lnTo>
                    <a:pt x="48892" y="12390"/>
                  </a:lnTo>
                  <a:lnTo>
                    <a:pt x="48911" y="12252"/>
                  </a:lnTo>
                  <a:lnTo>
                    <a:pt x="48892" y="12095"/>
                  </a:lnTo>
                  <a:lnTo>
                    <a:pt x="48833" y="11957"/>
                  </a:lnTo>
                  <a:lnTo>
                    <a:pt x="48734" y="11819"/>
                  </a:lnTo>
                  <a:lnTo>
                    <a:pt x="48616" y="11721"/>
                  </a:lnTo>
                  <a:lnTo>
                    <a:pt x="28169" y="0"/>
                  </a:lnTo>
                  <a:close/>
                </a:path>
              </a:pathLst>
            </a:custGeom>
            <a:solidFill>
              <a:srgbClr val="000000">
                <a:alpha val="12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2" name="Google Shape;2372;p38"/>
            <p:cNvSpPr/>
            <p:nvPr/>
          </p:nvSpPr>
          <p:spPr>
            <a:xfrm>
              <a:off x="4285200" y="1804625"/>
              <a:ext cx="33500" cy="11350"/>
            </a:xfrm>
            <a:custGeom>
              <a:avLst/>
              <a:gdLst/>
              <a:ahLst/>
              <a:cxnLst/>
              <a:rect l="l" t="t" r="r" b="b"/>
              <a:pathLst>
                <a:path w="1340" h="454" extrusionOk="0">
                  <a:moveTo>
                    <a:pt x="473" y="0"/>
                  </a:moveTo>
                  <a:lnTo>
                    <a:pt x="0" y="276"/>
                  </a:lnTo>
                  <a:lnTo>
                    <a:pt x="138" y="355"/>
                  </a:lnTo>
                  <a:lnTo>
                    <a:pt x="256" y="394"/>
                  </a:lnTo>
                  <a:lnTo>
                    <a:pt x="375" y="434"/>
                  </a:lnTo>
                  <a:lnTo>
                    <a:pt x="493" y="453"/>
                  </a:lnTo>
                  <a:lnTo>
                    <a:pt x="591" y="453"/>
                  </a:lnTo>
                  <a:lnTo>
                    <a:pt x="690" y="434"/>
                  </a:lnTo>
                  <a:lnTo>
                    <a:pt x="788" y="414"/>
                  </a:lnTo>
                  <a:lnTo>
                    <a:pt x="867" y="374"/>
                  </a:lnTo>
                  <a:lnTo>
                    <a:pt x="1340" y="99"/>
                  </a:lnTo>
                  <a:lnTo>
                    <a:pt x="1340" y="99"/>
                  </a:lnTo>
                  <a:lnTo>
                    <a:pt x="1261" y="138"/>
                  </a:lnTo>
                  <a:lnTo>
                    <a:pt x="1162" y="158"/>
                  </a:lnTo>
                  <a:lnTo>
                    <a:pt x="1064" y="177"/>
                  </a:lnTo>
                  <a:lnTo>
                    <a:pt x="946" y="177"/>
                  </a:lnTo>
                  <a:lnTo>
                    <a:pt x="847" y="158"/>
                  </a:lnTo>
                  <a:lnTo>
                    <a:pt x="729" y="118"/>
                  </a:lnTo>
                  <a:lnTo>
                    <a:pt x="611" y="79"/>
                  </a:lnTo>
                  <a:lnTo>
                    <a:pt x="473" y="0"/>
                  </a:lnTo>
                  <a:close/>
                </a:path>
              </a:pathLst>
            </a:custGeom>
            <a:solidFill>
              <a:srgbClr val="474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3" name="Google Shape;2373;p38"/>
            <p:cNvSpPr/>
            <p:nvPr/>
          </p:nvSpPr>
          <p:spPr>
            <a:xfrm>
              <a:off x="4254650" y="1732225"/>
              <a:ext cx="42400" cy="79300"/>
            </a:xfrm>
            <a:custGeom>
              <a:avLst/>
              <a:gdLst/>
              <a:ahLst/>
              <a:cxnLst/>
              <a:rect l="l" t="t" r="r" b="b"/>
              <a:pathLst>
                <a:path w="1696" h="3172" extrusionOk="0">
                  <a:moveTo>
                    <a:pt x="828" y="0"/>
                  </a:moveTo>
                  <a:lnTo>
                    <a:pt x="356" y="276"/>
                  </a:lnTo>
                  <a:lnTo>
                    <a:pt x="277" y="335"/>
                  </a:lnTo>
                  <a:lnTo>
                    <a:pt x="218" y="394"/>
                  </a:lnTo>
                  <a:lnTo>
                    <a:pt x="159" y="473"/>
                  </a:lnTo>
                  <a:lnTo>
                    <a:pt x="99" y="572"/>
                  </a:lnTo>
                  <a:lnTo>
                    <a:pt x="60" y="670"/>
                  </a:lnTo>
                  <a:lnTo>
                    <a:pt x="40" y="788"/>
                  </a:lnTo>
                  <a:lnTo>
                    <a:pt x="21" y="926"/>
                  </a:lnTo>
                  <a:lnTo>
                    <a:pt x="1" y="1064"/>
                  </a:lnTo>
                  <a:lnTo>
                    <a:pt x="21" y="1202"/>
                  </a:lnTo>
                  <a:lnTo>
                    <a:pt x="40" y="1360"/>
                  </a:lnTo>
                  <a:lnTo>
                    <a:pt x="99" y="1675"/>
                  </a:lnTo>
                  <a:lnTo>
                    <a:pt x="218" y="1970"/>
                  </a:lnTo>
                  <a:lnTo>
                    <a:pt x="356" y="2266"/>
                  </a:lnTo>
                  <a:lnTo>
                    <a:pt x="553" y="2542"/>
                  </a:lnTo>
                  <a:lnTo>
                    <a:pt x="750" y="2798"/>
                  </a:lnTo>
                  <a:lnTo>
                    <a:pt x="986" y="3014"/>
                  </a:lnTo>
                  <a:lnTo>
                    <a:pt x="1104" y="3093"/>
                  </a:lnTo>
                  <a:lnTo>
                    <a:pt x="1222" y="3172"/>
                  </a:lnTo>
                  <a:lnTo>
                    <a:pt x="1695" y="2896"/>
                  </a:lnTo>
                  <a:lnTo>
                    <a:pt x="1577" y="2817"/>
                  </a:lnTo>
                  <a:lnTo>
                    <a:pt x="1459" y="2739"/>
                  </a:lnTo>
                  <a:lnTo>
                    <a:pt x="1222" y="2522"/>
                  </a:lnTo>
                  <a:lnTo>
                    <a:pt x="1025" y="2266"/>
                  </a:lnTo>
                  <a:lnTo>
                    <a:pt x="828" y="1990"/>
                  </a:lnTo>
                  <a:lnTo>
                    <a:pt x="690" y="1695"/>
                  </a:lnTo>
                  <a:lnTo>
                    <a:pt x="572" y="1399"/>
                  </a:lnTo>
                  <a:lnTo>
                    <a:pt x="513" y="1084"/>
                  </a:lnTo>
                  <a:lnTo>
                    <a:pt x="493" y="946"/>
                  </a:lnTo>
                  <a:lnTo>
                    <a:pt x="474" y="788"/>
                  </a:lnTo>
                  <a:lnTo>
                    <a:pt x="493" y="651"/>
                  </a:lnTo>
                  <a:lnTo>
                    <a:pt x="513" y="513"/>
                  </a:lnTo>
                  <a:lnTo>
                    <a:pt x="533" y="394"/>
                  </a:lnTo>
                  <a:lnTo>
                    <a:pt x="572" y="296"/>
                  </a:lnTo>
                  <a:lnTo>
                    <a:pt x="631" y="197"/>
                  </a:lnTo>
                  <a:lnTo>
                    <a:pt x="690" y="119"/>
                  </a:lnTo>
                  <a:lnTo>
                    <a:pt x="750" y="60"/>
                  </a:lnTo>
                  <a:lnTo>
                    <a:pt x="828" y="0"/>
                  </a:lnTo>
                  <a:close/>
                </a:path>
              </a:pathLst>
            </a:custGeom>
            <a:solidFill>
              <a:srgbClr val="5B69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4" name="Google Shape;2374;p38"/>
            <p:cNvSpPr/>
            <p:nvPr/>
          </p:nvSpPr>
          <p:spPr>
            <a:xfrm>
              <a:off x="4257625" y="1719425"/>
              <a:ext cx="76850" cy="66000"/>
            </a:xfrm>
            <a:custGeom>
              <a:avLst/>
              <a:gdLst/>
              <a:ahLst/>
              <a:cxnLst/>
              <a:rect l="l" t="t" r="r" b="b"/>
              <a:pathLst>
                <a:path w="3074" h="2640" extrusionOk="0">
                  <a:moveTo>
                    <a:pt x="847" y="0"/>
                  </a:moveTo>
                  <a:lnTo>
                    <a:pt x="709" y="20"/>
                  </a:lnTo>
                  <a:lnTo>
                    <a:pt x="591" y="59"/>
                  </a:lnTo>
                  <a:lnTo>
                    <a:pt x="473" y="99"/>
                  </a:lnTo>
                  <a:lnTo>
                    <a:pt x="0" y="375"/>
                  </a:lnTo>
                  <a:lnTo>
                    <a:pt x="118" y="335"/>
                  </a:lnTo>
                  <a:lnTo>
                    <a:pt x="237" y="296"/>
                  </a:lnTo>
                  <a:lnTo>
                    <a:pt x="374" y="276"/>
                  </a:lnTo>
                  <a:lnTo>
                    <a:pt x="512" y="276"/>
                  </a:lnTo>
                  <a:lnTo>
                    <a:pt x="650" y="296"/>
                  </a:lnTo>
                  <a:lnTo>
                    <a:pt x="808" y="335"/>
                  </a:lnTo>
                  <a:lnTo>
                    <a:pt x="965" y="414"/>
                  </a:lnTo>
                  <a:lnTo>
                    <a:pt x="1123" y="493"/>
                  </a:lnTo>
                  <a:lnTo>
                    <a:pt x="1379" y="670"/>
                  </a:lnTo>
                  <a:lnTo>
                    <a:pt x="1615" y="887"/>
                  </a:lnTo>
                  <a:lnTo>
                    <a:pt x="1852" y="1123"/>
                  </a:lnTo>
                  <a:lnTo>
                    <a:pt x="2049" y="1399"/>
                  </a:lnTo>
                  <a:lnTo>
                    <a:pt x="2246" y="1694"/>
                  </a:lnTo>
                  <a:lnTo>
                    <a:pt x="2403" y="1990"/>
                  </a:lnTo>
                  <a:lnTo>
                    <a:pt x="2522" y="2305"/>
                  </a:lnTo>
                  <a:lnTo>
                    <a:pt x="2600" y="2640"/>
                  </a:lnTo>
                  <a:lnTo>
                    <a:pt x="3073" y="2364"/>
                  </a:lnTo>
                  <a:lnTo>
                    <a:pt x="2994" y="2049"/>
                  </a:lnTo>
                  <a:lnTo>
                    <a:pt x="2876" y="1714"/>
                  </a:lnTo>
                  <a:lnTo>
                    <a:pt x="2719" y="1419"/>
                  </a:lnTo>
                  <a:lnTo>
                    <a:pt x="2522" y="1123"/>
                  </a:lnTo>
                  <a:lnTo>
                    <a:pt x="2325" y="847"/>
                  </a:lnTo>
                  <a:lnTo>
                    <a:pt x="2088" y="611"/>
                  </a:lnTo>
                  <a:lnTo>
                    <a:pt x="1852" y="394"/>
                  </a:lnTo>
                  <a:lnTo>
                    <a:pt x="1596" y="217"/>
                  </a:lnTo>
                  <a:lnTo>
                    <a:pt x="1438" y="138"/>
                  </a:lnTo>
                  <a:lnTo>
                    <a:pt x="1281" y="79"/>
                  </a:lnTo>
                  <a:lnTo>
                    <a:pt x="1123" y="20"/>
                  </a:lnTo>
                  <a:lnTo>
                    <a:pt x="985" y="0"/>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5" name="Google Shape;2375;p38"/>
            <p:cNvSpPr/>
            <p:nvPr/>
          </p:nvSpPr>
          <p:spPr>
            <a:xfrm>
              <a:off x="4246300" y="1726325"/>
              <a:ext cx="76350" cy="100475"/>
            </a:xfrm>
            <a:custGeom>
              <a:avLst/>
              <a:gdLst/>
              <a:ahLst/>
              <a:cxnLst/>
              <a:rect l="l" t="t" r="r" b="b"/>
              <a:pathLst>
                <a:path w="3054" h="4019" extrusionOk="0">
                  <a:moveTo>
                    <a:pt x="827" y="0"/>
                  </a:moveTo>
                  <a:lnTo>
                    <a:pt x="690" y="20"/>
                  </a:lnTo>
                  <a:lnTo>
                    <a:pt x="571" y="59"/>
                  </a:lnTo>
                  <a:lnTo>
                    <a:pt x="473" y="99"/>
                  </a:lnTo>
                  <a:lnTo>
                    <a:pt x="374" y="177"/>
                  </a:lnTo>
                  <a:lnTo>
                    <a:pt x="276" y="256"/>
                  </a:lnTo>
                  <a:lnTo>
                    <a:pt x="197" y="355"/>
                  </a:lnTo>
                  <a:lnTo>
                    <a:pt x="138" y="473"/>
                  </a:lnTo>
                  <a:lnTo>
                    <a:pt x="79" y="611"/>
                  </a:lnTo>
                  <a:lnTo>
                    <a:pt x="40" y="768"/>
                  </a:lnTo>
                  <a:lnTo>
                    <a:pt x="20" y="926"/>
                  </a:lnTo>
                  <a:lnTo>
                    <a:pt x="0" y="1103"/>
                  </a:lnTo>
                  <a:lnTo>
                    <a:pt x="20" y="1300"/>
                  </a:lnTo>
                  <a:lnTo>
                    <a:pt x="40" y="1477"/>
                  </a:lnTo>
                  <a:lnTo>
                    <a:pt x="79" y="1674"/>
                  </a:lnTo>
                  <a:lnTo>
                    <a:pt x="118" y="1871"/>
                  </a:lnTo>
                  <a:lnTo>
                    <a:pt x="197" y="2068"/>
                  </a:lnTo>
                  <a:lnTo>
                    <a:pt x="276" y="2265"/>
                  </a:lnTo>
                  <a:lnTo>
                    <a:pt x="453" y="2640"/>
                  </a:lnTo>
                  <a:lnTo>
                    <a:pt x="690" y="2994"/>
                  </a:lnTo>
                  <a:lnTo>
                    <a:pt x="808" y="3152"/>
                  </a:lnTo>
                  <a:lnTo>
                    <a:pt x="946" y="3309"/>
                  </a:lnTo>
                  <a:lnTo>
                    <a:pt x="1103" y="3447"/>
                  </a:lnTo>
                  <a:lnTo>
                    <a:pt x="1241" y="3585"/>
                  </a:lnTo>
                  <a:lnTo>
                    <a:pt x="1399" y="3703"/>
                  </a:lnTo>
                  <a:lnTo>
                    <a:pt x="1556" y="3802"/>
                  </a:lnTo>
                  <a:lnTo>
                    <a:pt x="1793" y="3920"/>
                  </a:lnTo>
                  <a:lnTo>
                    <a:pt x="2029" y="3979"/>
                  </a:lnTo>
                  <a:lnTo>
                    <a:pt x="2226" y="4019"/>
                  </a:lnTo>
                  <a:lnTo>
                    <a:pt x="2423" y="3999"/>
                  </a:lnTo>
                  <a:lnTo>
                    <a:pt x="2600" y="3940"/>
                  </a:lnTo>
                  <a:lnTo>
                    <a:pt x="2758" y="3841"/>
                  </a:lnTo>
                  <a:lnTo>
                    <a:pt x="2896" y="3723"/>
                  </a:lnTo>
                  <a:lnTo>
                    <a:pt x="2994" y="3546"/>
                  </a:lnTo>
                  <a:lnTo>
                    <a:pt x="2620" y="3329"/>
                  </a:lnTo>
                  <a:lnTo>
                    <a:pt x="2521" y="3428"/>
                  </a:lnTo>
                  <a:lnTo>
                    <a:pt x="2423" y="3506"/>
                  </a:lnTo>
                  <a:lnTo>
                    <a:pt x="2305" y="3546"/>
                  </a:lnTo>
                  <a:lnTo>
                    <a:pt x="2167" y="3585"/>
                  </a:lnTo>
                  <a:lnTo>
                    <a:pt x="2029" y="3585"/>
                  </a:lnTo>
                  <a:lnTo>
                    <a:pt x="1891" y="3546"/>
                  </a:lnTo>
                  <a:lnTo>
                    <a:pt x="1734" y="3506"/>
                  </a:lnTo>
                  <a:lnTo>
                    <a:pt x="1556" y="3408"/>
                  </a:lnTo>
                  <a:lnTo>
                    <a:pt x="1438" y="3329"/>
                  </a:lnTo>
                  <a:lnTo>
                    <a:pt x="1320" y="3250"/>
                  </a:lnTo>
                  <a:lnTo>
                    <a:pt x="1084" y="3034"/>
                  </a:lnTo>
                  <a:lnTo>
                    <a:pt x="887" y="2778"/>
                  </a:lnTo>
                  <a:lnTo>
                    <a:pt x="690" y="2502"/>
                  </a:lnTo>
                  <a:lnTo>
                    <a:pt x="552" y="2206"/>
                  </a:lnTo>
                  <a:lnTo>
                    <a:pt x="433" y="1911"/>
                  </a:lnTo>
                  <a:lnTo>
                    <a:pt x="374" y="1596"/>
                  </a:lnTo>
                  <a:lnTo>
                    <a:pt x="355" y="1438"/>
                  </a:lnTo>
                  <a:lnTo>
                    <a:pt x="335" y="1300"/>
                  </a:lnTo>
                  <a:lnTo>
                    <a:pt x="355" y="1162"/>
                  </a:lnTo>
                  <a:lnTo>
                    <a:pt x="374" y="1024"/>
                  </a:lnTo>
                  <a:lnTo>
                    <a:pt x="394" y="906"/>
                  </a:lnTo>
                  <a:lnTo>
                    <a:pt x="433" y="808"/>
                  </a:lnTo>
                  <a:lnTo>
                    <a:pt x="493" y="709"/>
                  </a:lnTo>
                  <a:lnTo>
                    <a:pt x="552" y="630"/>
                  </a:lnTo>
                  <a:lnTo>
                    <a:pt x="630" y="571"/>
                  </a:lnTo>
                  <a:lnTo>
                    <a:pt x="709" y="512"/>
                  </a:lnTo>
                  <a:lnTo>
                    <a:pt x="788" y="473"/>
                  </a:lnTo>
                  <a:lnTo>
                    <a:pt x="887" y="433"/>
                  </a:lnTo>
                  <a:lnTo>
                    <a:pt x="1084" y="433"/>
                  </a:lnTo>
                  <a:lnTo>
                    <a:pt x="1202" y="453"/>
                  </a:lnTo>
                  <a:lnTo>
                    <a:pt x="1320" y="493"/>
                  </a:lnTo>
                  <a:lnTo>
                    <a:pt x="1438" y="532"/>
                  </a:lnTo>
                  <a:lnTo>
                    <a:pt x="1576" y="591"/>
                  </a:lnTo>
                  <a:lnTo>
                    <a:pt x="1753" y="729"/>
                  </a:lnTo>
                  <a:lnTo>
                    <a:pt x="1950" y="887"/>
                  </a:lnTo>
                  <a:lnTo>
                    <a:pt x="2108" y="1064"/>
                  </a:lnTo>
                  <a:lnTo>
                    <a:pt x="2265" y="1261"/>
                  </a:lnTo>
                  <a:lnTo>
                    <a:pt x="2403" y="1458"/>
                  </a:lnTo>
                  <a:lnTo>
                    <a:pt x="2521" y="1694"/>
                  </a:lnTo>
                  <a:lnTo>
                    <a:pt x="2620" y="1911"/>
                  </a:lnTo>
                  <a:lnTo>
                    <a:pt x="2699" y="2147"/>
                  </a:lnTo>
                  <a:lnTo>
                    <a:pt x="3053" y="2364"/>
                  </a:lnTo>
                  <a:lnTo>
                    <a:pt x="2975" y="2029"/>
                  </a:lnTo>
                  <a:lnTo>
                    <a:pt x="2856" y="1714"/>
                  </a:lnTo>
                  <a:lnTo>
                    <a:pt x="2699" y="1418"/>
                  </a:lnTo>
                  <a:lnTo>
                    <a:pt x="2502" y="1123"/>
                  </a:lnTo>
                  <a:lnTo>
                    <a:pt x="2305" y="847"/>
                  </a:lnTo>
                  <a:lnTo>
                    <a:pt x="2068" y="611"/>
                  </a:lnTo>
                  <a:lnTo>
                    <a:pt x="1832" y="394"/>
                  </a:lnTo>
                  <a:lnTo>
                    <a:pt x="1576" y="217"/>
                  </a:lnTo>
                  <a:lnTo>
                    <a:pt x="1418" y="138"/>
                  </a:lnTo>
                  <a:lnTo>
                    <a:pt x="1261" y="59"/>
                  </a:lnTo>
                  <a:lnTo>
                    <a:pt x="1103" y="20"/>
                  </a:lnTo>
                  <a:lnTo>
                    <a:pt x="965"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6" name="Google Shape;2376;p38"/>
            <p:cNvSpPr/>
            <p:nvPr/>
          </p:nvSpPr>
          <p:spPr>
            <a:xfrm>
              <a:off x="4362025" y="1757350"/>
              <a:ext cx="33500" cy="10850"/>
            </a:xfrm>
            <a:custGeom>
              <a:avLst/>
              <a:gdLst/>
              <a:ahLst/>
              <a:cxnLst/>
              <a:rect l="l" t="t" r="r" b="b"/>
              <a:pathLst>
                <a:path w="1340" h="434" extrusionOk="0">
                  <a:moveTo>
                    <a:pt x="473" y="0"/>
                  </a:moveTo>
                  <a:lnTo>
                    <a:pt x="0" y="276"/>
                  </a:lnTo>
                  <a:lnTo>
                    <a:pt x="118" y="335"/>
                  </a:lnTo>
                  <a:lnTo>
                    <a:pt x="237" y="394"/>
                  </a:lnTo>
                  <a:lnTo>
                    <a:pt x="355" y="414"/>
                  </a:lnTo>
                  <a:lnTo>
                    <a:pt x="473" y="433"/>
                  </a:lnTo>
                  <a:lnTo>
                    <a:pt x="690" y="433"/>
                  </a:lnTo>
                  <a:lnTo>
                    <a:pt x="768" y="394"/>
                  </a:lnTo>
                  <a:lnTo>
                    <a:pt x="867" y="355"/>
                  </a:lnTo>
                  <a:lnTo>
                    <a:pt x="1340" y="79"/>
                  </a:lnTo>
                  <a:lnTo>
                    <a:pt x="1241" y="118"/>
                  </a:lnTo>
                  <a:lnTo>
                    <a:pt x="1162" y="158"/>
                  </a:lnTo>
                  <a:lnTo>
                    <a:pt x="828" y="158"/>
                  </a:lnTo>
                  <a:lnTo>
                    <a:pt x="709" y="118"/>
                  </a:lnTo>
                  <a:lnTo>
                    <a:pt x="591" y="59"/>
                  </a:lnTo>
                  <a:lnTo>
                    <a:pt x="473" y="0"/>
                  </a:lnTo>
                  <a:close/>
                </a:path>
              </a:pathLst>
            </a:custGeom>
            <a:solidFill>
              <a:srgbClr val="474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7" name="Google Shape;2377;p38"/>
            <p:cNvSpPr/>
            <p:nvPr/>
          </p:nvSpPr>
          <p:spPr>
            <a:xfrm>
              <a:off x="4331475" y="1684950"/>
              <a:ext cx="42375" cy="79300"/>
            </a:xfrm>
            <a:custGeom>
              <a:avLst/>
              <a:gdLst/>
              <a:ahLst/>
              <a:cxnLst/>
              <a:rect l="l" t="t" r="r" b="b"/>
              <a:pathLst>
                <a:path w="1695" h="3172" extrusionOk="0">
                  <a:moveTo>
                    <a:pt x="828" y="0"/>
                  </a:moveTo>
                  <a:lnTo>
                    <a:pt x="749" y="40"/>
                  </a:lnTo>
                  <a:lnTo>
                    <a:pt x="741" y="52"/>
                  </a:lnTo>
                  <a:lnTo>
                    <a:pt x="828" y="0"/>
                  </a:lnTo>
                  <a:close/>
                  <a:moveTo>
                    <a:pt x="741" y="52"/>
                  </a:moveTo>
                  <a:lnTo>
                    <a:pt x="355" y="276"/>
                  </a:lnTo>
                  <a:lnTo>
                    <a:pt x="277" y="316"/>
                  </a:lnTo>
                  <a:lnTo>
                    <a:pt x="218" y="394"/>
                  </a:lnTo>
                  <a:lnTo>
                    <a:pt x="139" y="473"/>
                  </a:lnTo>
                  <a:lnTo>
                    <a:pt x="99" y="572"/>
                  </a:lnTo>
                  <a:lnTo>
                    <a:pt x="60" y="670"/>
                  </a:lnTo>
                  <a:lnTo>
                    <a:pt x="21" y="788"/>
                  </a:lnTo>
                  <a:lnTo>
                    <a:pt x="1" y="926"/>
                  </a:lnTo>
                  <a:lnTo>
                    <a:pt x="1" y="1064"/>
                  </a:lnTo>
                  <a:lnTo>
                    <a:pt x="1" y="1202"/>
                  </a:lnTo>
                  <a:lnTo>
                    <a:pt x="21" y="1360"/>
                  </a:lnTo>
                  <a:lnTo>
                    <a:pt x="99" y="1655"/>
                  </a:lnTo>
                  <a:lnTo>
                    <a:pt x="198" y="1970"/>
                  </a:lnTo>
                  <a:lnTo>
                    <a:pt x="355" y="2266"/>
                  </a:lnTo>
                  <a:lnTo>
                    <a:pt x="533" y="2542"/>
                  </a:lnTo>
                  <a:lnTo>
                    <a:pt x="749" y="2778"/>
                  </a:lnTo>
                  <a:lnTo>
                    <a:pt x="966" y="2995"/>
                  </a:lnTo>
                  <a:lnTo>
                    <a:pt x="1084" y="3093"/>
                  </a:lnTo>
                  <a:lnTo>
                    <a:pt x="1222" y="3172"/>
                  </a:lnTo>
                  <a:lnTo>
                    <a:pt x="1695" y="2896"/>
                  </a:lnTo>
                  <a:lnTo>
                    <a:pt x="1557" y="2817"/>
                  </a:lnTo>
                  <a:lnTo>
                    <a:pt x="1439" y="2719"/>
                  </a:lnTo>
                  <a:lnTo>
                    <a:pt x="1222" y="2502"/>
                  </a:lnTo>
                  <a:lnTo>
                    <a:pt x="1006" y="2266"/>
                  </a:lnTo>
                  <a:lnTo>
                    <a:pt x="828" y="1990"/>
                  </a:lnTo>
                  <a:lnTo>
                    <a:pt x="671" y="1695"/>
                  </a:lnTo>
                  <a:lnTo>
                    <a:pt x="572" y="1379"/>
                  </a:lnTo>
                  <a:lnTo>
                    <a:pt x="493" y="1084"/>
                  </a:lnTo>
                  <a:lnTo>
                    <a:pt x="474" y="926"/>
                  </a:lnTo>
                  <a:lnTo>
                    <a:pt x="474" y="788"/>
                  </a:lnTo>
                  <a:lnTo>
                    <a:pt x="474" y="651"/>
                  </a:lnTo>
                  <a:lnTo>
                    <a:pt x="493" y="513"/>
                  </a:lnTo>
                  <a:lnTo>
                    <a:pt x="533" y="394"/>
                  </a:lnTo>
                  <a:lnTo>
                    <a:pt x="572" y="296"/>
                  </a:lnTo>
                  <a:lnTo>
                    <a:pt x="612" y="197"/>
                  </a:lnTo>
                  <a:lnTo>
                    <a:pt x="690" y="119"/>
                  </a:lnTo>
                  <a:lnTo>
                    <a:pt x="741" y="52"/>
                  </a:lnTo>
                  <a:close/>
                </a:path>
              </a:pathLst>
            </a:custGeom>
            <a:solidFill>
              <a:srgbClr val="5B69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8" name="Google Shape;2378;p38"/>
            <p:cNvSpPr/>
            <p:nvPr/>
          </p:nvSpPr>
          <p:spPr>
            <a:xfrm>
              <a:off x="4334450" y="1672150"/>
              <a:ext cx="76850" cy="65525"/>
            </a:xfrm>
            <a:custGeom>
              <a:avLst/>
              <a:gdLst/>
              <a:ahLst/>
              <a:cxnLst/>
              <a:rect l="l" t="t" r="r" b="b"/>
              <a:pathLst>
                <a:path w="3074" h="2621" extrusionOk="0">
                  <a:moveTo>
                    <a:pt x="827" y="0"/>
                  </a:moveTo>
                  <a:lnTo>
                    <a:pt x="709" y="20"/>
                  </a:lnTo>
                  <a:lnTo>
                    <a:pt x="591" y="40"/>
                  </a:lnTo>
                  <a:lnTo>
                    <a:pt x="473" y="99"/>
                  </a:lnTo>
                  <a:lnTo>
                    <a:pt x="0" y="375"/>
                  </a:lnTo>
                  <a:lnTo>
                    <a:pt x="0" y="375"/>
                  </a:lnTo>
                  <a:lnTo>
                    <a:pt x="118" y="315"/>
                  </a:lnTo>
                  <a:lnTo>
                    <a:pt x="236" y="296"/>
                  </a:lnTo>
                  <a:lnTo>
                    <a:pt x="355" y="276"/>
                  </a:lnTo>
                  <a:lnTo>
                    <a:pt x="493" y="276"/>
                  </a:lnTo>
                  <a:lnTo>
                    <a:pt x="650" y="296"/>
                  </a:lnTo>
                  <a:lnTo>
                    <a:pt x="788" y="335"/>
                  </a:lnTo>
                  <a:lnTo>
                    <a:pt x="946" y="394"/>
                  </a:lnTo>
                  <a:lnTo>
                    <a:pt x="1103" y="473"/>
                  </a:lnTo>
                  <a:lnTo>
                    <a:pt x="1359" y="650"/>
                  </a:lnTo>
                  <a:lnTo>
                    <a:pt x="1615" y="867"/>
                  </a:lnTo>
                  <a:lnTo>
                    <a:pt x="1852" y="1123"/>
                  </a:lnTo>
                  <a:lnTo>
                    <a:pt x="2049" y="1379"/>
                  </a:lnTo>
                  <a:lnTo>
                    <a:pt x="2226" y="1675"/>
                  </a:lnTo>
                  <a:lnTo>
                    <a:pt x="2384" y="1990"/>
                  </a:lnTo>
                  <a:lnTo>
                    <a:pt x="2521" y="2305"/>
                  </a:lnTo>
                  <a:lnTo>
                    <a:pt x="2600" y="2620"/>
                  </a:lnTo>
                  <a:lnTo>
                    <a:pt x="3073" y="2344"/>
                  </a:lnTo>
                  <a:lnTo>
                    <a:pt x="2994" y="2029"/>
                  </a:lnTo>
                  <a:lnTo>
                    <a:pt x="2856" y="1714"/>
                  </a:lnTo>
                  <a:lnTo>
                    <a:pt x="2699" y="1399"/>
                  </a:lnTo>
                  <a:lnTo>
                    <a:pt x="2521" y="1123"/>
                  </a:lnTo>
                  <a:lnTo>
                    <a:pt x="2324" y="847"/>
                  </a:lnTo>
                  <a:lnTo>
                    <a:pt x="2088" y="591"/>
                  </a:lnTo>
                  <a:lnTo>
                    <a:pt x="1832" y="375"/>
                  </a:lnTo>
                  <a:lnTo>
                    <a:pt x="1576" y="217"/>
                  </a:lnTo>
                  <a:lnTo>
                    <a:pt x="1418" y="119"/>
                  </a:lnTo>
                  <a:lnTo>
                    <a:pt x="1261" y="59"/>
                  </a:lnTo>
                  <a:lnTo>
                    <a:pt x="1123" y="20"/>
                  </a:lnTo>
                  <a:lnTo>
                    <a:pt x="965" y="0"/>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9" name="Google Shape;2379;p38"/>
            <p:cNvSpPr/>
            <p:nvPr/>
          </p:nvSpPr>
          <p:spPr>
            <a:xfrm>
              <a:off x="4323125" y="1679050"/>
              <a:ext cx="76350" cy="99975"/>
            </a:xfrm>
            <a:custGeom>
              <a:avLst/>
              <a:gdLst/>
              <a:ahLst/>
              <a:cxnLst/>
              <a:rect l="l" t="t" r="r" b="b"/>
              <a:pathLst>
                <a:path w="3054" h="3999" extrusionOk="0">
                  <a:moveTo>
                    <a:pt x="689" y="0"/>
                  </a:moveTo>
                  <a:lnTo>
                    <a:pt x="571" y="39"/>
                  </a:lnTo>
                  <a:lnTo>
                    <a:pt x="453" y="99"/>
                  </a:lnTo>
                  <a:lnTo>
                    <a:pt x="355" y="158"/>
                  </a:lnTo>
                  <a:lnTo>
                    <a:pt x="276" y="256"/>
                  </a:lnTo>
                  <a:lnTo>
                    <a:pt x="197" y="355"/>
                  </a:lnTo>
                  <a:lnTo>
                    <a:pt x="118" y="473"/>
                  </a:lnTo>
                  <a:lnTo>
                    <a:pt x="59" y="611"/>
                  </a:lnTo>
                  <a:lnTo>
                    <a:pt x="20" y="749"/>
                  </a:lnTo>
                  <a:lnTo>
                    <a:pt x="0" y="926"/>
                  </a:lnTo>
                  <a:lnTo>
                    <a:pt x="0" y="1103"/>
                  </a:lnTo>
                  <a:lnTo>
                    <a:pt x="0" y="1280"/>
                  </a:lnTo>
                  <a:lnTo>
                    <a:pt x="20" y="1477"/>
                  </a:lnTo>
                  <a:lnTo>
                    <a:pt x="59" y="1674"/>
                  </a:lnTo>
                  <a:lnTo>
                    <a:pt x="118" y="1871"/>
                  </a:lnTo>
                  <a:lnTo>
                    <a:pt x="177" y="2068"/>
                  </a:lnTo>
                  <a:lnTo>
                    <a:pt x="256" y="2246"/>
                  </a:lnTo>
                  <a:lnTo>
                    <a:pt x="453" y="2640"/>
                  </a:lnTo>
                  <a:lnTo>
                    <a:pt x="689" y="2975"/>
                  </a:lnTo>
                  <a:lnTo>
                    <a:pt x="808" y="3152"/>
                  </a:lnTo>
                  <a:lnTo>
                    <a:pt x="946" y="3309"/>
                  </a:lnTo>
                  <a:lnTo>
                    <a:pt x="1083" y="3447"/>
                  </a:lnTo>
                  <a:lnTo>
                    <a:pt x="1241" y="3565"/>
                  </a:lnTo>
                  <a:lnTo>
                    <a:pt x="1399" y="3684"/>
                  </a:lnTo>
                  <a:lnTo>
                    <a:pt x="1556" y="3802"/>
                  </a:lnTo>
                  <a:lnTo>
                    <a:pt x="1793" y="3900"/>
                  </a:lnTo>
                  <a:lnTo>
                    <a:pt x="2009" y="3979"/>
                  </a:lnTo>
                  <a:lnTo>
                    <a:pt x="2226" y="3999"/>
                  </a:lnTo>
                  <a:lnTo>
                    <a:pt x="2423" y="3999"/>
                  </a:lnTo>
                  <a:lnTo>
                    <a:pt x="2600" y="3940"/>
                  </a:lnTo>
                  <a:lnTo>
                    <a:pt x="2758" y="3841"/>
                  </a:lnTo>
                  <a:lnTo>
                    <a:pt x="2876" y="3703"/>
                  </a:lnTo>
                  <a:lnTo>
                    <a:pt x="2994" y="3546"/>
                  </a:lnTo>
                  <a:lnTo>
                    <a:pt x="2600" y="3329"/>
                  </a:lnTo>
                  <a:lnTo>
                    <a:pt x="2521" y="3428"/>
                  </a:lnTo>
                  <a:lnTo>
                    <a:pt x="2423" y="3487"/>
                  </a:lnTo>
                  <a:lnTo>
                    <a:pt x="2305" y="3546"/>
                  </a:lnTo>
                  <a:lnTo>
                    <a:pt x="2167" y="3565"/>
                  </a:lnTo>
                  <a:lnTo>
                    <a:pt x="2029" y="3565"/>
                  </a:lnTo>
                  <a:lnTo>
                    <a:pt x="1871" y="3546"/>
                  </a:lnTo>
                  <a:lnTo>
                    <a:pt x="1714" y="3487"/>
                  </a:lnTo>
                  <a:lnTo>
                    <a:pt x="1556" y="3408"/>
                  </a:lnTo>
                  <a:lnTo>
                    <a:pt x="1418" y="3329"/>
                  </a:lnTo>
                  <a:lnTo>
                    <a:pt x="1300" y="3231"/>
                  </a:lnTo>
                  <a:lnTo>
                    <a:pt x="1083" y="3014"/>
                  </a:lnTo>
                  <a:lnTo>
                    <a:pt x="867" y="2778"/>
                  </a:lnTo>
                  <a:lnTo>
                    <a:pt x="689" y="2502"/>
                  </a:lnTo>
                  <a:lnTo>
                    <a:pt x="532" y="2206"/>
                  </a:lnTo>
                  <a:lnTo>
                    <a:pt x="433" y="1891"/>
                  </a:lnTo>
                  <a:lnTo>
                    <a:pt x="355" y="1596"/>
                  </a:lnTo>
                  <a:lnTo>
                    <a:pt x="335" y="1438"/>
                  </a:lnTo>
                  <a:lnTo>
                    <a:pt x="335" y="1300"/>
                  </a:lnTo>
                  <a:lnTo>
                    <a:pt x="335" y="1143"/>
                  </a:lnTo>
                  <a:lnTo>
                    <a:pt x="355" y="1024"/>
                  </a:lnTo>
                  <a:lnTo>
                    <a:pt x="394" y="906"/>
                  </a:lnTo>
                  <a:lnTo>
                    <a:pt x="433" y="808"/>
                  </a:lnTo>
                  <a:lnTo>
                    <a:pt x="473" y="709"/>
                  </a:lnTo>
                  <a:lnTo>
                    <a:pt x="552" y="630"/>
                  </a:lnTo>
                  <a:lnTo>
                    <a:pt x="611" y="552"/>
                  </a:lnTo>
                  <a:lnTo>
                    <a:pt x="689" y="512"/>
                  </a:lnTo>
                  <a:lnTo>
                    <a:pt x="788" y="453"/>
                  </a:lnTo>
                  <a:lnTo>
                    <a:pt x="867" y="433"/>
                  </a:lnTo>
                  <a:lnTo>
                    <a:pt x="985" y="414"/>
                  </a:lnTo>
                  <a:lnTo>
                    <a:pt x="1083" y="433"/>
                  </a:lnTo>
                  <a:lnTo>
                    <a:pt x="1202" y="433"/>
                  </a:lnTo>
                  <a:lnTo>
                    <a:pt x="1320" y="473"/>
                  </a:lnTo>
                  <a:lnTo>
                    <a:pt x="1438" y="532"/>
                  </a:lnTo>
                  <a:lnTo>
                    <a:pt x="1556" y="591"/>
                  </a:lnTo>
                  <a:lnTo>
                    <a:pt x="1753" y="709"/>
                  </a:lnTo>
                  <a:lnTo>
                    <a:pt x="1930" y="867"/>
                  </a:lnTo>
                  <a:lnTo>
                    <a:pt x="2108" y="1044"/>
                  </a:lnTo>
                  <a:lnTo>
                    <a:pt x="2265" y="1241"/>
                  </a:lnTo>
                  <a:lnTo>
                    <a:pt x="2403" y="1458"/>
                  </a:lnTo>
                  <a:lnTo>
                    <a:pt x="2521" y="1674"/>
                  </a:lnTo>
                  <a:lnTo>
                    <a:pt x="2620" y="1911"/>
                  </a:lnTo>
                  <a:lnTo>
                    <a:pt x="2699" y="2147"/>
                  </a:lnTo>
                  <a:lnTo>
                    <a:pt x="3053" y="2344"/>
                  </a:lnTo>
                  <a:lnTo>
                    <a:pt x="2974" y="2029"/>
                  </a:lnTo>
                  <a:lnTo>
                    <a:pt x="2837" y="1714"/>
                  </a:lnTo>
                  <a:lnTo>
                    <a:pt x="2679" y="1399"/>
                  </a:lnTo>
                  <a:lnTo>
                    <a:pt x="2502" y="1103"/>
                  </a:lnTo>
                  <a:lnTo>
                    <a:pt x="2305" y="847"/>
                  </a:lnTo>
                  <a:lnTo>
                    <a:pt x="2068" y="591"/>
                  </a:lnTo>
                  <a:lnTo>
                    <a:pt x="1812" y="374"/>
                  </a:lnTo>
                  <a:lnTo>
                    <a:pt x="1556" y="197"/>
                  </a:lnTo>
                  <a:lnTo>
                    <a:pt x="1399" y="118"/>
                  </a:lnTo>
                  <a:lnTo>
                    <a:pt x="1241" y="59"/>
                  </a:lnTo>
                  <a:lnTo>
                    <a:pt x="1103" y="20"/>
                  </a:lnTo>
                  <a:lnTo>
                    <a:pt x="946"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0" name="Google Shape;2380;p38"/>
            <p:cNvSpPr/>
            <p:nvPr/>
          </p:nvSpPr>
          <p:spPr>
            <a:xfrm>
              <a:off x="4438350" y="1710075"/>
              <a:ext cx="33500" cy="10850"/>
            </a:xfrm>
            <a:custGeom>
              <a:avLst/>
              <a:gdLst/>
              <a:ahLst/>
              <a:cxnLst/>
              <a:rect l="l" t="t" r="r" b="b"/>
              <a:pathLst>
                <a:path w="1340" h="434" extrusionOk="0">
                  <a:moveTo>
                    <a:pt x="473" y="0"/>
                  </a:moveTo>
                  <a:lnTo>
                    <a:pt x="0" y="276"/>
                  </a:lnTo>
                  <a:lnTo>
                    <a:pt x="138" y="335"/>
                  </a:lnTo>
                  <a:lnTo>
                    <a:pt x="256" y="374"/>
                  </a:lnTo>
                  <a:lnTo>
                    <a:pt x="375" y="414"/>
                  </a:lnTo>
                  <a:lnTo>
                    <a:pt x="493" y="433"/>
                  </a:lnTo>
                  <a:lnTo>
                    <a:pt x="591" y="433"/>
                  </a:lnTo>
                  <a:lnTo>
                    <a:pt x="690" y="414"/>
                  </a:lnTo>
                  <a:lnTo>
                    <a:pt x="788" y="394"/>
                  </a:lnTo>
                  <a:lnTo>
                    <a:pt x="867" y="355"/>
                  </a:lnTo>
                  <a:lnTo>
                    <a:pt x="1340" y="79"/>
                  </a:lnTo>
                  <a:lnTo>
                    <a:pt x="1340" y="79"/>
                  </a:lnTo>
                  <a:lnTo>
                    <a:pt x="1261" y="118"/>
                  </a:lnTo>
                  <a:lnTo>
                    <a:pt x="1163" y="138"/>
                  </a:lnTo>
                  <a:lnTo>
                    <a:pt x="1064" y="158"/>
                  </a:lnTo>
                  <a:lnTo>
                    <a:pt x="966" y="158"/>
                  </a:lnTo>
                  <a:lnTo>
                    <a:pt x="847" y="138"/>
                  </a:lnTo>
                  <a:lnTo>
                    <a:pt x="729" y="99"/>
                  </a:lnTo>
                  <a:lnTo>
                    <a:pt x="611" y="59"/>
                  </a:lnTo>
                  <a:lnTo>
                    <a:pt x="473" y="0"/>
                  </a:lnTo>
                  <a:close/>
                </a:path>
              </a:pathLst>
            </a:custGeom>
            <a:solidFill>
              <a:srgbClr val="474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1" name="Google Shape;2381;p38"/>
            <p:cNvSpPr/>
            <p:nvPr/>
          </p:nvSpPr>
          <p:spPr>
            <a:xfrm>
              <a:off x="4407825" y="1637175"/>
              <a:ext cx="42375" cy="79800"/>
            </a:xfrm>
            <a:custGeom>
              <a:avLst/>
              <a:gdLst/>
              <a:ahLst/>
              <a:cxnLst/>
              <a:rect l="l" t="t" r="r" b="b"/>
              <a:pathLst>
                <a:path w="1695" h="3192" extrusionOk="0">
                  <a:moveTo>
                    <a:pt x="847" y="1"/>
                  </a:moveTo>
                  <a:lnTo>
                    <a:pt x="374" y="277"/>
                  </a:lnTo>
                  <a:lnTo>
                    <a:pt x="296" y="336"/>
                  </a:lnTo>
                  <a:lnTo>
                    <a:pt x="217" y="395"/>
                  </a:lnTo>
                  <a:lnTo>
                    <a:pt x="158" y="493"/>
                  </a:lnTo>
                  <a:lnTo>
                    <a:pt x="99" y="572"/>
                  </a:lnTo>
                  <a:lnTo>
                    <a:pt x="59" y="690"/>
                  </a:lnTo>
                  <a:lnTo>
                    <a:pt x="40" y="808"/>
                  </a:lnTo>
                  <a:lnTo>
                    <a:pt x="20" y="927"/>
                  </a:lnTo>
                  <a:lnTo>
                    <a:pt x="0" y="1064"/>
                  </a:lnTo>
                  <a:lnTo>
                    <a:pt x="20" y="1222"/>
                  </a:lnTo>
                  <a:lnTo>
                    <a:pt x="40" y="1360"/>
                  </a:lnTo>
                  <a:lnTo>
                    <a:pt x="99" y="1675"/>
                  </a:lnTo>
                  <a:lnTo>
                    <a:pt x="217" y="1971"/>
                  </a:lnTo>
                  <a:lnTo>
                    <a:pt x="374" y="2266"/>
                  </a:lnTo>
                  <a:lnTo>
                    <a:pt x="552" y="2542"/>
                  </a:lnTo>
                  <a:lnTo>
                    <a:pt x="749" y="2798"/>
                  </a:lnTo>
                  <a:lnTo>
                    <a:pt x="985" y="3015"/>
                  </a:lnTo>
                  <a:lnTo>
                    <a:pt x="1103" y="3113"/>
                  </a:lnTo>
                  <a:lnTo>
                    <a:pt x="1221" y="3192"/>
                  </a:lnTo>
                  <a:lnTo>
                    <a:pt x="1694" y="2916"/>
                  </a:lnTo>
                  <a:lnTo>
                    <a:pt x="1576" y="2837"/>
                  </a:lnTo>
                  <a:lnTo>
                    <a:pt x="1458" y="2739"/>
                  </a:lnTo>
                  <a:lnTo>
                    <a:pt x="1221" y="2522"/>
                  </a:lnTo>
                  <a:lnTo>
                    <a:pt x="1024" y="2266"/>
                  </a:lnTo>
                  <a:lnTo>
                    <a:pt x="847" y="1990"/>
                  </a:lnTo>
                  <a:lnTo>
                    <a:pt x="690" y="1695"/>
                  </a:lnTo>
                  <a:lnTo>
                    <a:pt x="571" y="1399"/>
                  </a:lnTo>
                  <a:lnTo>
                    <a:pt x="512" y="1084"/>
                  </a:lnTo>
                  <a:lnTo>
                    <a:pt x="493" y="946"/>
                  </a:lnTo>
                  <a:lnTo>
                    <a:pt x="473" y="789"/>
                  </a:lnTo>
                  <a:lnTo>
                    <a:pt x="493" y="651"/>
                  </a:lnTo>
                  <a:lnTo>
                    <a:pt x="512" y="533"/>
                  </a:lnTo>
                  <a:lnTo>
                    <a:pt x="532" y="414"/>
                  </a:lnTo>
                  <a:lnTo>
                    <a:pt x="571" y="296"/>
                  </a:lnTo>
                  <a:lnTo>
                    <a:pt x="630" y="217"/>
                  </a:lnTo>
                  <a:lnTo>
                    <a:pt x="690" y="139"/>
                  </a:lnTo>
                  <a:lnTo>
                    <a:pt x="768" y="60"/>
                  </a:lnTo>
                  <a:lnTo>
                    <a:pt x="847" y="1"/>
                  </a:lnTo>
                  <a:close/>
                </a:path>
              </a:pathLst>
            </a:custGeom>
            <a:solidFill>
              <a:srgbClr val="5B69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2" name="Google Shape;2382;p38"/>
            <p:cNvSpPr/>
            <p:nvPr/>
          </p:nvSpPr>
          <p:spPr>
            <a:xfrm>
              <a:off x="4411275" y="1624375"/>
              <a:ext cx="76825" cy="66025"/>
            </a:xfrm>
            <a:custGeom>
              <a:avLst/>
              <a:gdLst/>
              <a:ahLst/>
              <a:cxnLst/>
              <a:rect l="l" t="t" r="r" b="b"/>
              <a:pathLst>
                <a:path w="3073" h="2641" extrusionOk="0">
                  <a:moveTo>
                    <a:pt x="105" y="333"/>
                  </a:moveTo>
                  <a:lnTo>
                    <a:pt x="99" y="335"/>
                  </a:lnTo>
                  <a:lnTo>
                    <a:pt x="0" y="395"/>
                  </a:lnTo>
                  <a:lnTo>
                    <a:pt x="105" y="333"/>
                  </a:lnTo>
                  <a:close/>
                  <a:moveTo>
                    <a:pt x="827" y="1"/>
                  </a:moveTo>
                  <a:lnTo>
                    <a:pt x="689" y="20"/>
                  </a:lnTo>
                  <a:lnTo>
                    <a:pt x="571" y="60"/>
                  </a:lnTo>
                  <a:lnTo>
                    <a:pt x="473" y="119"/>
                  </a:lnTo>
                  <a:lnTo>
                    <a:pt x="105" y="333"/>
                  </a:lnTo>
                  <a:lnTo>
                    <a:pt x="217" y="296"/>
                  </a:lnTo>
                  <a:lnTo>
                    <a:pt x="355" y="276"/>
                  </a:lnTo>
                  <a:lnTo>
                    <a:pt x="492" y="276"/>
                  </a:lnTo>
                  <a:lnTo>
                    <a:pt x="630" y="316"/>
                  </a:lnTo>
                  <a:lnTo>
                    <a:pt x="788" y="355"/>
                  </a:lnTo>
                  <a:lnTo>
                    <a:pt x="946" y="414"/>
                  </a:lnTo>
                  <a:lnTo>
                    <a:pt x="1103" y="493"/>
                  </a:lnTo>
                  <a:lnTo>
                    <a:pt x="1359" y="670"/>
                  </a:lnTo>
                  <a:lnTo>
                    <a:pt x="1615" y="887"/>
                  </a:lnTo>
                  <a:lnTo>
                    <a:pt x="1832" y="1123"/>
                  </a:lnTo>
                  <a:lnTo>
                    <a:pt x="2049" y="1399"/>
                  </a:lnTo>
                  <a:lnTo>
                    <a:pt x="2226" y="1695"/>
                  </a:lnTo>
                  <a:lnTo>
                    <a:pt x="2384" y="2010"/>
                  </a:lnTo>
                  <a:lnTo>
                    <a:pt x="2502" y="2325"/>
                  </a:lnTo>
                  <a:lnTo>
                    <a:pt x="2600" y="2640"/>
                  </a:lnTo>
                  <a:lnTo>
                    <a:pt x="3073" y="2364"/>
                  </a:lnTo>
                  <a:lnTo>
                    <a:pt x="2974" y="2049"/>
                  </a:lnTo>
                  <a:lnTo>
                    <a:pt x="2856" y="1734"/>
                  </a:lnTo>
                  <a:lnTo>
                    <a:pt x="2699" y="1419"/>
                  </a:lnTo>
                  <a:lnTo>
                    <a:pt x="2521" y="1123"/>
                  </a:lnTo>
                  <a:lnTo>
                    <a:pt x="2305" y="848"/>
                  </a:lnTo>
                  <a:lnTo>
                    <a:pt x="2088" y="611"/>
                  </a:lnTo>
                  <a:lnTo>
                    <a:pt x="1832" y="395"/>
                  </a:lnTo>
                  <a:lnTo>
                    <a:pt x="1576" y="217"/>
                  </a:lnTo>
                  <a:lnTo>
                    <a:pt x="1418" y="138"/>
                  </a:lnTo>
                  <a:lnTo>
                    <a:pt x="1261" y="79"/>
                  </a:lnTo>
                  <a:lnTo>
                    <a:pt x="1103" y="40"/>
                  </a:lnTo>
                  <a:lnTo>
                    <a:pt x="965" y="1"/>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3" name="Google Shape;2383;p38"/>
            <p:cNvSpPr/>
            <p:nvPr/>
          </p:nvSpPr>
          <p:spPr>
            <a:xfrm>
              <a:off x="4399450" y="1631275"/>
              <a:ext cx="76850" cy="100475"/>
            </a:xfrm>
            <a:custGeom>
              <a:avLst/>
              <a:gdLst/>
              <a:ahLst/>
              <a:cxnLst/>
              <a:rect l="l" t="t" r="r" b="b"/>
              <a:pathLst>
                <a:path w="3074" h="4019" extrusionOk="0">
                  <a:moveTo>
                    <a:pt x="828" y="0"/>
                  </a:moveTo>
                  <a:lnTo>
                    <a:pt x="709" y="20"/>
                  </a:lnTo>
                  <a:lnTo>
                    <a:pt x="572" y="59"/>
                  </a:lnTo>
                  <a:lnTo>
                    <a:pt x="473" y="99"/>
                  </a:lnTo>
                  <a:lnTo>
                    <a:pt x="375" y="178"/>
                  </a:lnTo>
                  <a:lnTo>
                    <a:pt x="276" y="256"/>
                  </a:lnTo>
                  <a:lnTo>
                    <a:pt x="197" y="355"/>
                  </a:lnTo>
                  <a:lnTo>
                    <a:pt x="138" y="493"/>
                  </a:lnTo>
                  <a:lnTo>
                    <a:pt x="79" y="611"/>
                  </a:lnTo>
                  <a:lnTo>
                    <a:pt x="40" y="769"/>
                  </a:lnTo>
                  <a:lnTo>
                    <a:pt x="20" y="926"/>
                  </a:lnTo>
                  <a:lnTo>
                    <a:pt x="0" y="1103"/>
                  </a:lnTo>
                  <a:lnTo>
                    <a:pt x="20" y="1300"/>
                  </a:lnTo>
                  <a:lnTo>
                    <a:pt x="40" y="1497"/>
                  </a:lnTo>
                  <a:lnTo>
                    <a:pt x="79" y="1694"/>
                  </a:lnTo>
                  <a:lnTo>
                    <a:pt x="138" y="1872"/>
                  </a:lnTo>
                  <a:lnTo>
                    <a:pt x="197" y="2069"/>
                  </a:lnTo>
                  <a:lnTo>
                    <a:pt x="276" y="2266"/>
                  </a:lnTo>
                  <a:lnTo>
                    <a:pt x="453" y="2640"/>
                  </a:lnTo>
                  <a:lnTo>
                    <a:pt x="690" y="2994"/>
                  </a:lnTo>
                  <a:lnTo>
                    <a:pt x="828" y="3152"/>
                  </a:lnTo>
                  <a:lnTo>
                    <a:pt x="965" y="3310"/>
                  </a:lnTo>
                  <a:lnTo>
                    <a:pt x="1103" y="3448"/>
                  </a:lnTo>
                  <a:lnTo>
                    <a:pt x="1241" y="3585"/>
                  </a:lnTo>
                  <a:lnTo>
                    <a:pt x="1399" y="3704"/>
                  </a:lnTo>
                  <a:lnTo>
                    <a:pt x="1556" y="3802"/>
                  </a:lnTo>
                  <a:lnTo>
                    <a:pt x="1793" y="3920"/>
                  </a:lnTo>
                  <a:lnTo>
                    <a:pt x="2029" y="3999"/>
                  </a:lnTo>
                  <a:lnTo>
                    <a:pt x="2226" y="4019"/>
                  </a:lnTo>
                  <a:lnTo>
                    <a:pt x="2423" y="3999"/>
                  </a:lnTo>
                  <a:lnTo>
                    <a:pt x="2600" y="3940"/>
                  </a:lnTo>
                  <a:lnTo>
                    <a:pt x="2758" y="3861"/>
                  </a:lnTo>
                  <a:lnTo>
                    <a:pt x="2896" y="3723"/>
                  </a:lnTo>
                  <a:lnTo>
                    <a:pt x="2994" y="3566"/>
                  </a:lnTo>
                  <a:lnTo>
                    <a:pt x="2620" y="3329"/>
                  </a:lnTo>
                  <a:lnTo>
                    <a:pt x="2522" y="3428"/>
                  </a:lnTo>
                  <a:lnTo>
                    <a:pt x="2423" y="3507"/>
                  </a:lnTo>
                  <a:lnTo>
                    <a:pt x="2305" y="3566"/>
                  </a:lnTo>
                  <a:lnTo>
                    <a:pt x="2187" y="3585"/>
                  </a:lnTo>
                  <a:lnTo>
                    <a:pt x="2049" y="3585"/>
                  </a:lnTo>
                  <a:lnTo>
                    <a:pt x="1891" y="3566"/>
                  </a:lnTo>
                  <a:lnTo>
                    <a:pt x="1734" y="3507"/>
                  </a:lnTo>
                  <a:lnTo>
                    <a:pt x="1556" y="3428"/>
                  </a:lnTo>
                  <a:lnTo>
                    <a:pt x="1438" y="3349"/>
                  </a:lnTo>
                  <a:lnTo>
                    <a:pt x="1320" y="3251"/>
                  </a:lnTo>
                  <a:lnTo>
                    <a:pt x="1084" y="3034"/>
                  </a:lnTo>
                  <a:lnTo>
                    <a:pt x="887" y="2778"/>
                  </a:lnTo>
                  <a:lnTo>
                    <a:pt x="709" y="2502"/>
                  </a:lnTo>
                  <a:lnTo>
                    <a:pt x="552" y="2207"/>
                  </a:lnTo>
                  <a:lnTo>
                    <a:pt x="434" y="1911"/>
                  </a:lnTo>
                  <a:lnTo>
                    <a:pt x="375" y="1596"/>
                  </a:lnTo>
                  <a:lnTo>
                    <a:pt x="355" y="1458"/>
                  </a:lnTo>
                  <a:lnTo>
                    <a:pt x="335" y="1300"/>
                  </a:lnTo>
                  <a:lnTo>
                    <a:pt x="355" y="1163"/>
                  </a:lnTo>
                  <a:lnTo>
                    <a:pt x="375" y="1044"/>
                  </a:lnTo>
                  <a:lnTo>
                    <a:pt x="394" y="926"/>
                  </a:lnTo>
                  <a:lnTo>
                    <a:pt x="434" y="808"/>
                  </a:lnTo>
                  <a:lnTo>
                    <a:pt x="493" y="709"/>
                  </a:lnTo>
                  <a:lnTo>
                    <a:pt x="552" y="631"/>
                  </a:lnTo>
                  <a:lnTo>
                    <a:pt x="631" y="572"/>
                  </a:lnTo>
                  <a:lnTo>
                    <a:pt x="709" y="513"/>
                  </a:lnTo>
                  <a:lnTo>
                    <a:pt x="788" y="473"/>
                  </a:lnTo>
                  <a:lnTo>
                    <a:pt x="887" y="453"/>
                  </a:lnTo>
                  <a:lnTo>
                    <a:pt x="985" y="434"/>
                  </a:lnTo>
                  <a:lnTo>
                    <a:pt x="1103" y="434"/>
                  </a:lnTo>
                  <a:lnTo>
                    <a:pt x="1202" y="453"/>
                  </a:lnTo>
                  <a:lnTo>
                    <a:pt x="1320" y="493"/>
                  </a:lnTo>
                  <a:lnTo>
                    <a:pt x="1438" y="532"/>
                  </a:lnTo>
                  <a:lnTo>
                    <a:pt x="1576" y="611"/>
                  </a:lnTo>
                  <a:lnTo>
                    <a:pt x="1773" y="729"/>
                  </a:lnTo>
                  <a:lnTo>
                    <a:pt x="1950" y="887"/>
                  </a:lnTo>
                  <a:lnTo>
                    <a:pt x="2108" y="1064"/>
                  </a:lnTo>
                  <a:lnTo>
                    <a:pt x="2266" y="1261"/>
                  </a:lnTo>
                  <a:lnTo>
                    <a:pt x="2403" y="1478"/>
                  </a:lnTo>
                  <a:lnTo>
                    <a:pt x="2541" y="1694"/>
                  </a:lnTo>
                  <a:lnTo>
                    <a:pt x="2640" y="1931"/>
                  </a:lnTo>
                  <a:lnTo>
                    <a:pt x="2719" y="2167"/>
                  </a:lnTo>
                  <a:lnTo>
                    <a:pt x="3073" y="2364"/>
                  </a:lnTo>
                  <a:lnTo>
                    <a:pt x="2975" y="2049"/>
                  </a:lnTo>
                  <a:lnTo>
                    <a:pt x="2857" y="1734"/>
                  </a:lnTo>
                  <a:lnTo>
                    <a:pt x="2699" y="1419"/>
                  </a:lnTo>
                  <a:lnTo>
                    <a:pt x="2522" y="1123"/>
                  </a:lnTo>
                  <a:lnTo>
                    <a:pt x="2305" y="847"/>
                  </a:lnTo>
                  <a:lnTo>
                    <a:pt x="2088" y="611"/>
                  </a:lnTo>
                  <a:lnTo>
                    <a:pt x="1832" y="394"/>
                  </a:lnTo>
                  <a:lnTo>
                    <a:pt x="1576" y="217"/>
                  </a:lnTo>
                  <a:lnTo>
                    <a:pt x="1419" y="138"/>
                  </a:lnTo>
                  <a:lnTo>
                    <a:pt x="1261" y="79"/>
                  </a:lnTo>
                  <a:lnTo>
                    <a:pt x="1103" y="40"/>
                  </a:lnTo>
                  <a:lnTo>
                    <a:pt x="965"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4" name="Google Shape;2384;p38"/>
            <p:cNvSpPr/>
            <p:nvPr/>
          </p:nvSpPr>
          <p:spPr>
            <a:xfrm>
              <a:off x="4515175" y="1662300"/>
              <a:ext cx="33500" cy="11350"/>
            </a:xfrm>
            <a:custGeom>
              <a:avLst/>
              <a:gdLst/>
              <a:ahLst/>
              <a:cxnLst/>
              <a:rect l="l" t="t" r="r" b="b"/>
              <a:pathLst>
                <a:path w="1340" h="454" extrusionOk="0">
                  <a:moveTo>
                    <a:pt x="473" y="0"/>
                  </a:moveTo>
                  <a:lnTo>
                    <a:pt x="0" y="276"/>
                  </a:lnTo>
                  <a:lnTo>
                    <a:pt x="119" y="355"/>
                  </a:lnTo>
                  <a:lnTo>
                    <a:pt x="256" y="394"/>
                  </a:lnTo>
                  <a:lnTo>
                    <a:pt x="375" y="434"/>
                  </a:lnTo>
                  <a:lnTo>
                    <a:pt x="473" y="453"/>
                  </a:lnTo>
                  <a:lnTo>
                    <a:pt x="591" y="453"/>
                  </a:lnTo>
                  <a:lnTo>
                    <a:pt x="690" y="434"/>
                  </a:lnTo>
                  <a:lnTo>
                    <a:pt x="788" y="414"/>
                  </a:lnTo>
                  <a:lnTo>
                    <a:pt x="867" y="355"/>
                  </a:lnTo>
                  <a:lnTo>
                    <a:pt x="1340" y="99"/>
                  </a:lnTo>
                  <a:lnTo>
                    <a:pt x="1340" y="99"/>
                  </a:lnTo>
                  <a:lnTo>
                    <a:pt x="1261" y="138"/>
                  </a:lnTo>
                  <a:lnTo>
                    <a:pt x="1163" y="158"/>
                  </a:lnTo>
                  <a:lnTo>
                    <a:pt x="1064" y="178"/>
                  </a:lnTo>
                  <a:lnTo>
                    <a:pt x="946" y="178"/>
                  </a:lnTo>
                  <a:lnTo>
                    <a:pt x="847" y="158"/>
                  </a:lnTo>
                  <a:lnTo>
                    <a:pt x="729" y="119"/>
                  </a:lnTo>
                  <a:lnTo>
                    <a:pt x="591" y="79"/>
                  </a:lnTo>
                  <a:lnTo>
                    <a:pt x="473" y="0"/>
                  </a:lnTo>
                  <a:close/>
                </a:path>
              </a:pathLst>
            </a:custGeom>
            <a:solidFill>
              <a:srgbClr val="474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5" name="Google Shape;2385;p38"/>
            <p:cNvSpPr/>
            <p:nvPr/>
          </p:nvSpPr>
          <p:spPr>
            <a:xfrm>
              <a:off x="4484650" y="1589900"/>
              <a:ext cx="42375" cy="79325"/>
            </a:xfrm>
            <a:custGeom>
              <a:avLst/>
              <a:gdLst/>
              <a:ahLst/>
              <a:cxnLst/>
              <a:rect l="l" t="t" r="r" b="b"/>
              <a:pathLst>
                <a:path w="1695" h="3173" extrusionOk="0">
                  <a:moveTo>
                    <a:pt x="827" y="1"/>
                  </a:moveTo>
                  <a:lnTo>
                    <a:pt x="355" y="276"/>
                  </a:lnTo>
                  <a:lnTo>
                    <a:pt x="276" y="336"/>
                  </a:lnTo>
                  <a:lnTo>
                    <a:pt x="217" y="395"/>
                  </a:lnTo>
                  <a:lnTo>
                    <a:pt x="158" y="473"/>
                  </a:lnTo>
                  <a:lnTo>
                    <a:pt x="99" y="572"/>
                  </a:lnTo>
                  <a:lnTo>
                    <a:pt x="59" y="670"/>
                  </a:lnTo>
                  <a:lnTo>
                    <a:pt x="20" y="789"/>
                  </a:lnTo>
                  <a:lnTo>
                    <a:pt x="0" y="927"/>
                  </a:lnTo>
                  <a:lnTo>
                    <a:pt x="0" y="1064"/>
                  </a:lnTo>
                  <a:lnTo>
                    <a:pt x="0" y="1202"/>
                  </a:lnTo>
                  <a:lnTo>
                    <a:pt x="20" y="1360"/>
                  </a:lnTo>
                  <a:lnTo>
                    <a:pt x="99" y="1655"/>
                  </a:lnTo>
                  <a:lnTo>
                    <a:pt x="217" y="1971"/>
                  </a:lnTo>
                  <a:lnTo>
                    <a:pt x="355" y="2266"/>
                  </a:lnTo>
                  <a:lnTo>
                    <a:pt x="532" y="2542"/>
                  </a:lnTo>
                  <a:lnTo>
                    <a:pt x="749" y="2798"/>
                  </a:lnTo>
                  <a:lnTo>
                    <a:pt x="985" y="3015"/>
                  </a:lnTo>
                  <a:lnTo>
                    <a:pt x="1103" y="3093"/>
                  </a:lnTo>
                  <a:lnTo>
                    <a:pt x="1221" y="3172"/>
                  </a:lnTo>
                  <a:lnTo>
                    <a:pt x="1694" y="2896"/>
                  </a:lnTo>
                  <a:lnTo>
                    <a:pt x="1576" y="2818"/>
                  </a:lnTo>
                  <a:lnTo>
                    <a:pt x="1458" y="2739"/>
                  </a:lnTo>
                  <a:lnTo>
                    <a:pt x="1221" y="2522"/>
                  </a:lnTo>
                  <a:lnTo>
                    <a:pt x="1005" y="2266"/>
                  </a:lnTo>
                  <a:lnTo>
                    <a:pt x="827" y="1990"/>
                  </a:lnTo>
                  <a:lnTo>
                    <a:pt x="689" y="1695"/>
                  </a:lnTo>
                  <a:lnTo>
                    <a:pt x="571" y="1399"/>
                  </a:lnTo>
                  <a:lnTo>
                    <a:pt x="493" y="1084"/>
                  </a:lnTo>
                  <a:lnTo>
                    <a:pt x="473" y="927"/>
                  </a:lnTo>
                  <a:lnTo>
                    <a:pt x="473" y="789"/>
                  </a:lnTo>
                  <a:lnTo>
                    <a:pt x="473" y="651"/>
                  </a:lnTo>
                  <a:lnTo>
                    <a:pt x="493" y="513"/>
                  </a:lnTo>
                  <a:lnTo>
                    <a:pt x="532" y="395"/>
                  </a:lnTo>
                  <a:lnTo>
                    <a:pt x="571" y="296"/>
                  </a:lnTo>
                  <a:lnTo>
                    <a:pt x="630" y="198"/>
                  </a:lnTo>
                  <a:lnTo>
                    <a:pt x="689" y="119"/>
                  </a:lnTo>
                  <a:lnTo>
                    <a:pt x="749" y="60"/>
                  </a:lnTo>
                  <a:lnTo>
                    <a:pt x="827" y="1"/>
                  </a:lnTo>
                  <a:close/>
                </a:path>
              </a:pathLst>
            </a:custGeom>
            <a:solidFill>
              <a:srgbClr val="5B69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6" name="Google Shape;2386;p38"/>
            <p:cNvSpPr/>
            <p:nvPr/>
          </p:nvSpPr>
          <p:spPr>
            <a:xfrm>
              <a:off x="4487600" y="1577100"/>
              <a:ext cx="76850" cy="66025"/>
            </a:xfrm>
            <a:custGeom>
              <a:avLst/>
              <a:gdLst/>
              <a:ahLst/>
              <a:cxnLst/>
              <a:rect l="l" t="t" r="r" b="b"/>
              <a:pathLst>
                <a:path w="3074" h="2641" extrusionOk="0">
                  <a:moveTo>
                    <a:pt x="847" y="1"/>
                  </a:moveTo>
                  <a:lnTo>
                    <a:pt x="709" y="20"/>
                  </a:lnTo>
                  <a:lnTo>
                    <a:pt x="591" y="60"/>
                  </a:lnTo>
                  <a:lnTo>
                    <a:pt x="473" y="99"/>
                  </a:lnTo>
                  <a:lnTo>
                    <a:pt x="0" y="375"/>
                  </a:lnTo>
                  <a:lnTo>
                    <a:pt x="118" y="335"/>
                  </a:lnTo>
                  <a:lnTo>
                    <a:pt x="237" y="296"/>
                  </a:lnTo>
                  <a:lnTo>
                    <a:pt x="375" y="276"/>
                  </a:lnTo>
                  <a:lnTo>
                    <a:pt x="493" y="276"/>
                  </a:lnTo>
                  <a:lnTo>
                    <a:pt x="650" y="296"/>
                  </a:lnTo>
                  <a:lnTo>
                    <a:pt x="788" y="335"/>
                  </a:lnTo>
                  <a:lnTo>
                    <a:pt x="946" y="395"/>
                  </a:lnTo>
                  <a:lnTo>
                    <a:pt x="1123" y="493"/>
                  </a:lnTo>
                  <a:lnTo>
                    <a:pt x="1379" y="670"/>
                  </a:lnTo>
                  <a:lnTo>
                    <a:pt x="1615" y="867"/>
                  </a:lnTo>
                  <a:lnTo>
                    <a:pt x="1852" y="1123"/>
                  </a:lnTo>
                  <a:lnTo>
                    <a:pt x="2049" y="1399"/>
                  </a:lnTo>
                  <a:lnTo>
                    <a:pt x="2246" y="1695"/>
                  </a:lnTo>
                  <a:lnTo>
                    <a:pt x="2384" y="1990"/>
                  </a:lnTo>
                  <a:lnTo>
                    <a:pt x="2522" y="2305"/>
                  </a:lnTo>
                  <a:lnTo>
                    <a:pt x="2600" y="2640"/>
                  </a:lnTo>
                  <a:lnTo>
                    <a:pt x="3073" y="2364"/>
                  </a:lnTo>
                  <a:lnTo>
                    <a:pt x="2994" y="2029"/>
                  </a:lnTo>
                  <a:lnTo>
                    <a:pt x="2856" y="1714"/>
                  </a:lnTo>
                  <a:lnTo>
                    <a:pt x="2719" y="1419"/>
                  </a:lnTo>
                  <a:lnTo>
                    <a:pt x="2522" y="1123"/>
                  </a:lnTo>
                  <a:lnTo>
                    <a:pt x="2325" y="848"/>
                  </a:lnTo>
                  <a:lnTo>
                    <a:pt x="2088" y="591"/>
                  </a:lnTo>
                  <a:lnTo>
                    <a:pt x="1852" y="395"/>
                  </a:lnTo>
                  <a:lnTo>
                    <a:pt x="1576" y="217"/>
                  </a:lnTo>
                  <a:lnTo>
                    <a:pt x="1419" y="138"/>
                  </a:lnTo>
                  <a:lnTo>
                    <a:pt x="1261" y="60"/>
                  </a:lnTo>
                  <a:lnTo>
                    <a:pt x="1123" y="20"/>
                  </a:lnTo>
                  <a:lnTo>
                    <a:pt x="965" y="1"/>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7" name="Google Shape;2387;p38"/>
            <p:cNvSpPr/>
            <p:nvPr/>
          </p:nvSpPr>
          <p:spPr>
            <a:xfrm>
              <a:off x="4476275" y="1584000"/>
              <a:ext cx="76350" cy="100475"/>
            </a:xfrm>
            <a:custGeom>
              <a:avLst/>
              <a:gdLst/>
              <a:ahLst/>
              <a:cxnLst/>
              <a:rect l="l" t="t" r="r" b="b"/>
              <a:pathLst>
                <a:path w="3054" h="4019" extrusionOk="0">
                  <a:moveTo>
                    <a:pt x="828" y="0"/>
                  </a:moveTo>
                  <a:lnTo>
                    <a:pt x="690" y="20"/>
                  </a:lnTo>
                  <a:lnTo>
                    <a:pt x="571" y="40"/>
                  </a:lnTo>
                  <a:lnTo>
                    <a:pt x="453" y="99"/>
                  </a:lnTo>
                  <a:lnTo>
                    <a:pt x="355" y="178"/>
                  </a:lnTo>
                  <a:lnTo>
                    <a:pt x="276" y="256"/>
                  </a:lnTo>
                  <a:lnTo>
                    <a:pt x="197" y="355"/>
                  </a:lnTo>
                  <a:lnTo>
                    <a:pt x="118" y="473"/>
                  </a:lnTo>
                  <a:lnTo>
                    <a:pt x="79" y="611"/>
                  </a:lnTo>
                  <a:lnTo>
                    <a:pt x="40" y="769"/>
                  </a:lnTo>
                  <a:lnTo>
                    <a:pt x="0" y="926"/>
                  </a:lnTo>
                  <a:lnTo>
                    <a:pt x="0" y="1103"/>
                  </a:lnTo>
                  <a:lnTo>
                    <a:pt x="0" y="1300"/>
                  </a:lnTo>
                  <a:lnTo>
                    <a:pt x="40" y="1478"/>
                  </a:lnTo>
                  <a:lnTo>
                    <a:pt x="79" y="1675"/>
                  </a:lnTo>
                  <a:lnTo>
                    <a:pt x="118" y="1872"/>
                  </a:lnTo>
                  <a:lnTo>
                    <a:pt x="177" y="2069"/>
                  </a:lnTo>
                  <a:lnTo>
                    <a:pt x="256" y="2266"/>
                  </a:lnTo>
                  <a:lnTo>
                    <a:pt x="453" y="2640"/>
                  </a:lnTo>
                  <a:lnTo>
                    <a:pt x="690" y="2994"/>
                  </a:lnTo>
                  <a:lnTo>
                    <a:pt x="808" y="3152"/>
                  </a:lnTo>
                  <a:lnTo>
                    <a:pt x="946" y="3310"/>
                  </a:lnTo>
                  <a:lnTo>
                    <a:pt x="1084" y="3448"/>
                  </a:lnTo>
                  <a:lnTo>
                    <a:pt x="1241" y="3585"/>
                  </a:lnTo>
                  <a:lnTo>
                    <a:pt x="1399" y="3704"/>
                  </a:lnTo>
                  <a:lnTo>
                    <a:pt x="1556" y="3802"/>
                  </a:lnTo>
                  <a:lnTo>
                    <a:pt x="1793" y="3920"/>
                  </a:lnTo>
                  <a:lnTo>
                    <a:pt x="2009" y="3979"/>
                  </a:lnTo>
                  <a:lnTo>
                    <a:pt x="2226" y="4019"/>
                  </a:lnTo>
                  <a:lnTo>
                    <a:pt x="2423" y="3999"/>
                  </a:lnTo>
                  <a:lnTo>
                    <a:pt x="2600" y="3940"/>
                  </a:lnTo>
                  <a:lnTo>
                    <a:pt x="2758" y="3841"/>
                  </a:lnTo>
                  <a:lnTo>
                    <a:pt x="2876" y="3723"/>
                  </a:lnTo>
                  <a:lnTo>
                    <a:pt x="2994" y="3546"/>
                  </a:lnTo>
                  <a:lnTo>
                    <a:pt x="2600" y="3329"/>
                  </a:lnTo>
                  <a:lnTo>
                    <a:pt x="2522" y="3428"/>
                  </a:lnTo>
                  <a:lnTo>
                    <a:pt x="2423" y="3507"/>
                  </a:lnTo>
                  <a:lnTo>
                    <a:pt x="2305" y="3546"/>
                  </a:lnTo>
                  <a:lnTo>
                    <a:pt x="2167" y="3585"/>
                  </a:lnTo>
                  <a:lnTo>
                    <a:pt x="2029" y="3585"/>
                  </a:lnTo>
                  <a:lnTo>
                    <a:pt x="1872" y="3546"/>
                  </a:lnTo>
                  <a:lnTo>
                    <a:pt x="1714" y="3487"/>
                  </a:lnTo>
                  <a:lnTo>
                    <a:pt x="1556" y="3408"/>
                  </a:lnTo>
                  <a:lnTo>
                    <a:pt x="1438" y="3329"/>
                  </a:lnTo>
                  <a:lnTo>
                    <a:pt x="1320" y="3251"/>
                  </a:lnTo>
                  <a:lnTo>
                    <a:pt x="1084" y="3034"/>
                  </a:lnTo>
                  <a:lnTo>
                    <a:pt x="867" y="2778"/>
                  </a:lnTo>
                  <a:lnTo>
                    <a:pt x="690" y="2502"/>
                  </a:lnTo>
                  <a:lnTo>
                    <a:pt x="552" y="2207"/>
                  </a:lnTo>
                  <a:lnTo>
                    <a:pt x="434" y="1891"/>
                  </a:lnTo>
                  <a:lnTo>
                    <a:pt x="355" y="1596"/>
                  </a:lnTo>
                  <a:lnTo>
                    <a:pt x="335" y="1438"/>
                  </a:lnTo>
                  <a:lnTo>
                    <a:pt x="335" y="1300"/>
                  </a:lnTo>
                  <a:lnTo>
                    <a:pt x="335" y="1163"/>
                  </a:lnTo>
                  <a:lnTo>
                    <a:pt x="355" y="1025"/>
                  </a:lnTo>
                  <a:lnTo>
                    <a:pt x="394" y="906"/>
                  </a:lnTo>
                  <a:lnTo>
                    <a:pt x="434" y="808"/>
                  </a:lnTo>
                  <a:lnTo>
                    <a:pt x="493" y="709"/>
                  </a:lnTo>
                  <a:lnTo>
                    <a:pt x="552" y="631"/>
                  </a:lnTo>
                  <a:lnTo>
                    <a:pt x="611" y="572"/>
                  </a:lnTo>
                  <a:lnTo>
                    <a:pt x="690" y="512"/>
                  </a:lnTo>
                  <a:lnTo>
                    <a:pt x="788" y="473"/>
                  </a:lnTo>
                  <a:lnTo>
                    <a:pt x="887" y="434"/>
                  </a:lnTo>
                  <a:lnTo>
                    <a:pt x="1084" y="434"/>
                  </a:lnTo>
                  <a:lnTo>
                    <a:pt x="1202" y="453"/>
                  </a:lnTo>
                  <a:lnTo>
                    <a:pt x="1320" y="473"/>
                  </a:lnTo>
                  <a:lnTo>
                    <a:pt x="1438" y="532"/>
                  </a:lnTo>
                  <a:lnTo>
                    <a:pt x="1556" y="591"/>
                  </a:lnTo>
                  <a:lnTo>
                    <a:pt x="1753" y="729"/>
                  </a:lnTo>
                  <a:lnTo>
                    <a:pt x="1931" y="867"/>
                  </a:lnTo>
                  <a:lnTo>
                    <a:pt x="2108" y="1044"/>
                  </a:lnTo>
                  <a:lnTo>
                    <a:pt x="2265" y="1241"/>
                  </a:lnTo>
                  <a:lnTo>
                    <a:pt x="2403" y="1458"/>
                  </a:lnTo>
                  <a:lnTo>
                    <a:pt x="2522" y="1694"/>
                  </a:lnTo>
                  <a:lnTo>
                    <a:pt x="2620" y="1911"/>
                  </a:lnTo>
                  <a:lnTo>
                    <a:pt x="2699" y="2147"/>
                  </a:lnTo>
                  <a:lnTo>
                    <a:pt x="3053" y="2364"/>
                  </a:lnTo>
                  <a:lnTo>
                    <a:pt x="2975" y="2029"/>
                  </a:lnTo>
                  <a:lnTo>
                    <a:pt x="2837" y="1714"/>
                  </a:lnTo>
                  <a:lnTo>
                    <a:pt x="2699" y="1419"/>
                  </a:lnTo>
                  <a:lnTo>
                    <a:pt x="2502" y="1123"/>
                  </a:lnTo>
                  <a:lnTo>
                    <a:pt x="2305" y="847"/>
                  </a:lnTo>
                  <a:lnTo>
                    <a:pt x="2068" y="591"/>
                  </a:lnTo>
                  <a:lnTo>
                    <a:pt x="1832" y="394"/>
                  </a:lnTo>
                  <a:lnTo>
                    <a:pt x="1576" y="217"/>
                  </a:lnTo>
                  <a:lnTo>
                    <a:pt x="1399" y="138"/>
                  </a:lnTo>
                  <a:lnTo>
                    <a:pt x="1261" y="59"/>
                  </a:lnTo>
                  <a:lnTo>
                    <a:pt x="1103" y="20"/>
                  </a:lnTo>
                  <a:lnTo>
                    <a:pt x="965"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8" name="Google Shape;2388;p38"/>
            <p:cNvSpPr/>
            <p:nvPr/>
          </p:nvSpPr>
          <p:spPr>
            <a:xfrm>
              <a:off x="4592000" y="1615025"/>
              <a:ext cx="33500" cy="10850"/>
            </a:xfrm>
            <a:custGeom>
              <a:avLst/>
              <a:gdLst/>
              <a:ahLst/>
              <a:cxnLst/>
              <a:rect l="l" t="t" r="r" b="b"/>
              <a:pathLst>
                <a:path w="1340" h="434" extrusionOk="0">
                  <a:moveTo>
                    <a:pt x="473" y="0"/>
                  </a:moveTo>
                  <a:lnTo>
                    <a:pt x="0" y="276"/>
                  </a:lnTo>
                  <a:lnTo>
                    <a:pt x="118" y="335"/>
                  </a:lnTo>
                  <a:lnTo>
                    <a:pt x="237" y="394"/>
                  </a:lnTo>
                  <a:lnTo>
                    <a:pt x="355" y="414"/>
                  </a:lnTo>
                  <a:lnTo>
                    <a:pt x="473" y="434"/>
                  </a:lnTo>
                  <a:lnTo>
                    <a:pt x="670" y="434"/>
                  </a:lnTo>
                  <a:lnTo>
                    <a:pt x="768" y="394"/>
                  </a:lnTo>
                  <a:lnTo>
                    <a:pt x="867" y="355"/>
                  </a:lnTo>
                  <a:lnTo>
                    <a:pt x="1340" y="79"/>
                  </a:lnTo>
                  <a:lnTo>
                    <a:pt x="1241" y="119"/>
                  </a:lnTo>
                  <a:lnTo>
                    <a:pt x="1143" y="158"/>
                  </a:lnTo>
                  <a:lnTo>
                    <a:pt x="946" y="158"/>
                  </a:lnTo>
                  <a:lnTo>
                    <a:pt x="828" y="138"/>
                  </a:lnTo>
                  <a:lnTo>
                    <a:pt x="709" y="119"/>
                  </a:lnTo>
                  <a:lnTo>
                    <a:pt x="591" y="59"/>
                  </a:lnTo>
                  <a:lnTo>
                    <a:pt x="473" y="0"/>
                  </a:lnTo>
                  <a:close/>
                </a:path>
              </a:pathLst>
            </a:custGeom>
            <a:solidFill>
              <a:srgbClr val="474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9" name="Google Shape;2389;p38"/>
            <p:cNvSpPr/>
            <p:nvPr/>
          </p:nvSpPr>
          <p:spPr>
            <a:xfrm>
              <a:off x="4561450" y="1542625"/>
              <a:ext cx="42400" cy="79325"/>
            </a:xfrm>
            <a:custGeom>
              <a:avLst/>
              <a:gdLst/>
              <a:ahLst/>
              <a:cxnLst/>
              <a:rect l="l" t="t" r="r" b="b"/>
              <a:pathLst>
                <a:path w="1696" h="3173" extrusionOk="0">
                  <a:moveTo>
                    <a:pt x="828" y="1"/>
                  </a:moveTo>
                  <a:lnTo>
                    <a:pt x="750" y="40"/>
                  </a:lnTo>
                  <a:lnTo>
                    <a:pt x="742" y="47"/>
                  </a:lnTo>
                  <a:lnTo>
                    <a:pt x="828" y="1"/>
                  </a:lnTo>
                  <a:close/>
                  <a:moveTo>
                    <a:pt x="742" y="47"/>
                  </a:moveTo>
                  <a:lnTo>
                    <a:pt x="356" y="257"/>
                  </a:lnTo>
                  <a:lnTo>
                    <a:pt x="277" y="316"/>
                  </a:lnTo>
                  <a:lnTo>
                    <a:pt x="198" y="395"/>
                  </a:lnTo>
                  <a:lnTo>
                    <a:pt x="139" y="473"/>
                  </a:lnTo>
                  <a:lnTo>
                    <a:pt x="99" y="572"/>
                  </a:lnTo>
                  <a:lnTo>
                    <a:pt x="60" y="670"/>
                  </a:lnTo>
                  <a:lnTo>
                    <a:pt x="21" y="789"/>
                  </a:lnTo>
                  <a:lnTo>
                    <a:pt x="1" y="907"/>
                  </a:lnTo>
                  <a:lnTo>
                    <a:pt x="1" y="1045"/>
                  </a:lnTo>
                  <a:lnTo>
                    <a:pt x="1" y="1202"/>
                  </a:lnTo>
                  <a:lnTo>
                    <a:pt x="21" y="1360"/>
                  </a:lnTo>
                  <a:lnTo>
                    <a:pt x="99" y="1655"/>
                  </a:lnTo>
                  <a:lnTo>
                    <a:pt x="198" y="1970"/>
                  </a:lnTo>
                  <a:lnTo>
                    <a:pt x="356" y="2266"/>
                  </a:lnTo>
                  <a:lnTo>
                    <a:pt x="533" y="2542"/>
                  </a:lnTo>
                  <a:lnTo>
                    <a:pt x="730" y="2778"/>
                  </a:lnTo>
                  <a:lnTo>
                    <a:pt x="966" y="2995"/>
                  </a:lnTo>
                  <a:lnTo>
                    <a:pt x="1084" y="3093"/>
                  </a:lnTo>
                  <a:lnTo>
                    <a:pt x="1222" y="3172"/>
                  </a:lnTo>
                  <a:lnTo>
                    <a:pt x="1695" y="2896"/>
                  </a:lnTo>
                  <a:lnTo>
                    <a:pt x="1557" y="2818"/>
                  </a:lnTo>
                  <a:lnTo>
                    <a:pt x="1439" y="2719"/>
                  </a:lnTo>
                  <a:lnTo>
                    <a:pt x="1203" y="2502"/>
                  </a:lnTo>
                  <a:lnTo>
                    <a:pt x="1006" y="2266"/>
                  </a:lnTo>
                  <a:lnTo>
                    <a:pt x="828" y="1990"/>
                  </a:lnTo>
                  <a:lnTo>
                    <a:pt x="671" y="1695"/>
                  </a:lnTo>
                  <a:lnTo>
                    <a:pt x="553" y="1380"/>
                  </a:lnTo>
                  <a:lnTo>
                    <a:pt x="493" y="1084"/>
                  </a:lnTo>
                  <a:lnTo>
                    <a:pt x="474" y="926"/>
                  </a:lnTo>
                  <a:lnTo>
                    <a:pt x="474" y="789"/>
                  </a:lnTo>
                  <a:lnTo>
                    <a:pt x="474" y="631"/>
                  </a:lnTo>
                  <a:lnTo>
                    <a:pt x="493" y="513"/>
                  </a:lnTo>
                  <a:lnTo>
                    <a:pt x="533" y="395"/>
                  </a:lnTo>
                  <a:lnTo>
                    <a:pt x="572" y="296"/>
                  </a:lnTo>
                  <a:lnTo>
                    <a:pt x="612" y="198"/>
                  </a:lnTo>
                  <a:lnTo>
                    <a:pt x="671" y="119"/>
                  </a:lnTo>
                  <a:lnTo>
                    <a:pt x="742" y="47"/>
                  </a:lnTo>
                  <a:close/>
                </a:path>
              </a:pathLst>
            </a:custGeom>
            <a:solidFill>
              <a:srgbClr val="5B69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0" name="Google Shape;2390;p38"/>
            <p:cNvSpPr/>
            <p:nvPr/>
          </p:nvSpPr>
          <p:spPr>
            <a:xfrm>
              <a:off x="4564425" y="1529825"/>
              <a:ext cx="76850" cy="65525"/>
            </a:xfrm>
            <a:custGeom>
              <a:avLst/>
              <a:gdLst/>
              <a:ahLst/>
              <a:cxnLst/>
              <a:rect l="l" t="t" r="r" b="b"/>
              <a:pathLst>
                <a:path w="3074" h="2621" extrusionOk="0">
                  <a:moveTo>
                    <a:pt x="104" y="314"/>
                  </a:moveTo>
                  <a:lnTo>
                    <a:pt x="99" y="316"/>
                  </a:lnTo>
                  <a:lnTo>
                    <a:pt x="0" y="375"/>
                  </a:lnTo>
                  <a:lnTo>
                    <a:pt x="104" y="314"/>
                  </a:lnTo>
                  <a:close/>
                  <a:moveTo>
                    <a:pt x="709" y="1"/>
                  </a:moveTo>
                  <a:lnTo>
                    <a:pt x="571" y="40"/>
                  </a:lnTo>
                  <a:lnTo>
                    <a:pt x="473" y="99"/>
                  </a:lnTo>
                  <a:lnTo>
                    <a:pt x="104" y="314"/>
                  </a:lnTo>
                  <a:lnTo>
                    <a:pt x="104" y="314"/>
                  </a:lnTo>
                  <a:lnTo>
                    <a:pt x="237" y="276"/>
                  </a:lnTo>
                  <a:lnTo>
                    <a:pt x="493" y="276"/>
                  </a:lnTo>
                  <a:lnTo>
                    <a:pt x="631" y="296"/>
                  </a:lnTo>
                  <a:lnTo>
                    <a:pt x="788" y="335"/>
                  </a:lnTo>
                  <a:lnTo>
                    <a:pt x="946" y="394"/>
                  </a:lnTo>
                  <a:lnTo>
                    <a:pt x="1103" y="473"/>
                  </a:lnTo>
                  <a:lnTo>
                    <a:pt x="1359" y="651"/>
                  </a:lnTo>
                  <a:lnTo>
                    <a:pt x="1615" y="867"/>
                  </a:lnTo>
                  <a:lnTo>
                    <a:pt x="1832" y="1104"/>
                  </a:lnTo>
                  <a:lnTo>
                    <a:pt x="2049" y="1379"/>
                  </a:lnTo>
                  <a:lnTo>
                    <a:pt x="2226" y="1675"/>
                  </a:lnTo>
                  <a:lnTo>
                    <a:pt x="2384" y="1990"/>
                  </a:lnTo>
                  <a:lnTo>
                    <a:pt x="2502" y="2305"/>
                  </a:lnTo>
                  <a:lnTo>
                    <a:pt x="2600" y="2620"/>
                  </a:lnTo>
                  <a:lnTo>
                    <a:pt x="3073" y="2345"/>
                  </a:lnTo>
                  <a:lnTo>
                    <a:pt x="2975" y="2029"/>
                  </a:lnTo>
                  <a:lnTo>
                    <a:pt x="2856" y="1714"/>
                  </a:lnTo>
                  <a:lnTo>
                    <a:pt x="2699" y="1399"/>
                  </a:lnTo>
                  <a:lnTo>
                    <a:pt x="2522" y="1104"/>
                  </a:lnTo>
                  <a:lnTo>
                    <a:pt x="2305" y="848"/>
                  </a:lnTo>
                  <a:lnTo>
                    <a:pt x="2088" y="591"/>
                  </a:lnTo>
                  <a:lnTo>
                    <a:pt x="1832" y="375"/>
                  </a:lnTo>
                  <a:lnTo>
                    <a:pt x="1576" y="197"/>
                  </a:lnTo>
                  <a:lnTo>
                    <a:pt x="1418" y="119"/>
                  </a:lnTo>
                  <a:lnTo>
                    <a:pt x="1261" y="60"/>
                  </a:lnTo>
                  <a:lnTo>
                    <a:pt x="1103" y="20"/>
                  </a:lnTo>
                  <a:lnTo>
                    <a:pt x="965" y="1"/>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1" name="Google Shape;2391;p38"/>
            <p:cNvSpPr/>
            <p:nvPr/>
          </p:nvSpPr>
          <p:spPr>
            <a:xfrm>
              <a:off x="4553100" y="1536725"/>
              <a:ext cx="76350" cy="100000"/>
            </a:xfrm>
            <a:custGeom>
              <a:avLst/>
              <a:gdLst/>
              <a:ahLst/>
              <a:cxnLst/>
              <a:rect l="l" t="t" r="r" b="b"/>
              <a:pathLst>
                <a:path w="3054" h="4000" extrusionOk="0">
                  <a:moveTo>
                    <a:pt x="690" y="0"/>
                  </a:moveTo>
                  <a:lnTo>
                    <a:pt x="571" y="40"/>
                  </a:lnTo>
                  <a:lnTo>
                    <a:pt x="453" y="99"/>
                  </a:lnTo>
                  <a:lnTo>
                    <a:pt x="355" y="158"/>
                  </a:lnTo>
                  <a:lnTo>
                    <a:pt x="256" y="256"/>
                  </a:lnTo>
                  <a:lnTo>
                    <a:pt x="177" y="355"/>
                  </a:lnTo>
                  <a:lnTo>
                    <a:pt x="118" y="473"/>
                  </a:lnTo>
                  <a:lnTo>
                    <a:pt x="59" y="611"/>
                  </a:lnTo>
                  <a:lnTo>
                    <a:pt x="20" y="749"/>
                  </a:lnTo>
                  <a:lnTo>
                    <a:pt x="0" y="926"/>
                  </a:lnTo>
                  <a:lnTo>
                    <a:pt x="0" y="1103"/>
                  </a:lnTo>
                  <a:lnTo>
                    <a:pt x="0" y="1281"/>
                  </a:lnTo>
                  <a:lnTo>
                    <a:pt x="20" y="1478"/>
                  </a:lnTo>
                  <a:lnTo>
                    <a:pt x="59" y="1675"/>
                  </a:lnTo>
                  <a:lnTo>
                    <a:pt x="118" y="1872"/>
                  </a:lnTo>
                  <a:lnTo>
                    <a:pt x="177" y="2069"/>
                  </a:lnTo>
                  <a:lnTo>
                    <a:pt x="256" y="2246"/>
                  </a:lnTo>
                  <a:lnTo>
                    <a:pt x="453" y="2620"/>
                  </a:lnTo>
                  <a:lnTo>
                    <a:pt x="670" y="2975"/>
                  </a:lnTo>
                  <a:lnTo>
                    <a:pt x="808" y="3152"/>
                  </a:lnTo>
                  <a:lnTo>
                    <a:pt x="946" y="3290"/>
                  </a:lnTo>
                  <a:lnTo>
                    <a:pt x="1084" y="3447"/>
                  </a:lnTo>
                  <a:lnTo>
                    <a:pt x="1241" y="3566"/>
                  </a:lnTo>
                  <a:lnTo>
                    <a:pt x="1399" y="3684"/>
                  </a:lnTo>
                  <a:lnTo>
                    <a:pt x="1556" y="3782"/>
                  </a:lnTo>
                  <a:lnTo>
                    <a:pt x="1793" y="3901"/>
                  </a:lnTo>
                  <a:lnTo>
                    <a:pt x="2009" y="3979"/>
                  </a:lnTo>
                  <a:lnTo>
                    <a:pt x="2226" y="3999"/>
                  </a:lnTo>
                  <a:lnTo>
                    <a:pt x="2423" y="3979"/>
                  </a:lnTo>
                  <a:lnTo>
                    <a:pt x="2600" y="3940"/>
                  </a:lnTo>
                  <a:lnTo>
                    <a:pt x="2738" y="3841"/>
                  </a:lnTo>
                  <a:lnTo>
                    <a:pt x="2876" y="3704"/>
                  </a:lnTo>
                  <a:lnTo>
                    <a:pt x="2975" y="3546"/>
                  </a:lnTo>
                  <a:lnTo>
                    <a:pt x="2600" y="3329"/>
                  </a:lnTo>
                  <a:lnTo>
                    <a:pt x="2521" y="3428"/>
                  </a:lnTo>
                  <a:lnTo>
                    <a:pt x="2403" y="3487"/>
                  </a:lnTo>
                  <a:lnTo>
                    <a:pt x="2285" y="3546"/>
                  </a:lnTo>
                  <a:lnTo>
                    <a:pt x="2167" y="3566"/>
                  </a:lnTo>
                  <a:lnTo>
                    <a:pt x="2029" y="3566"/>
                  </a:lnTo>
                  <a:lnTo>
                    <a:pt x="1871" y="3546"/>
                  </a:lnTo>
                  <a:lnTo>
                    <a:pt x="1714" y="3487"/>
                  </a:lnTo>
                  <a:lnTo>
                    <a:pt x="1556" y="3408"/>
                  </a:lnTo>
                  <a:lnTo>
                    <a:pt x="1418" y="3329"/>
                  </a:lnTo>
                  <a:lnTo>
                    <a:pt x="1300" y="3231"/>
                  </a:lnTo>
                  <a:lnTo>
                    <a:pt x="1064" y="3014"/>
                  </a:lnTo>
                  <a:lnTo>
                    <a:pt x="867" y="2778"/>
                  </a:lnTo>
                  <a:lnTo>
                    <a:pt x="690" y="2502"/>
                  </a:lnTo>
                  <a:lnTo>
                    <a:pt x="532" y="2206"/>
                  </a:lnTo>
                  <a:lnTo>
                    <a:pt x="433" y="1891"/>
                  </a:lnTo>
                  <a:lnTo>
                    <a:pt x="355" y="1596"/>
                  </a:lnTo>
                  <a:lnTo>
                    <a:pt x="335" y="1438"/>
                  </a:lnTo>
                  <a:lnTo>
                    <a:pt x="335" y="1281"/>
                  </a:lnTo>
                  <a:lnTo>
                    <a:pt x="335" y="1143"/>
                  </a:lnTo>
                  <a:lnTo>
                    <a:pt x="355" y="1025"/>
                  </a:lnTo>
                  <a:lnTo>
                    <a:pt x="394" y="906"/>
                  </a:lnTo>
                  <a:lnTo>
                    <a:pt x="433" y="788"/>
                  </a:lnTo>
                  <a:lnTo>
                    <a:pt x="473" y="709"/>
                  </a:lnTo>
                  <a:lnTo>
                    <a:pt x="532" y="631"/>
                  </a:lnTo>
                  <a:lnTo>
                    <a:pt x="611" y="552"/>
                  </a:lnTo>
                  <a:lnTo>
                    <a:pt x="690" y="493"/>
                  </a:lnTo>
                  <a:lnTo>
                    <a:pt x="768" y="453"/>
                  </a:lnTo>
                  <a:lnTo>
                    <a:pt x="867" y="434"/>
                  </a:lnTo>
                  <a:lnTo>
                    <a:pt x="965" y="414"/>
                  </a:lnTo>
                  <a:lnTo>
                    <a:pt x="1084" y="414"/>
                  </a:lnTo>
                  <a:lnTo>
                    <a:pt x="1202" y="434"/>
                  </a:lnTo>
                  <a:lnTo>
                    <a:pt x="1320" y="473"/>
                  </a:lnTo>
                  <a:lnTo>
                    <a:pt x="1438" y="532"/>
                  </a:lnTo>
                  <a:lnTo>
                    <a:pt x="1556" y="591"/>
                  </a:lnTo>
                  <a:lnTo>
                    <a:pt x="1753" y="709"/>
                  </a:lnTo>
                  <a:lnTo>
                    <a:pt x="1931" y="867"/>
                  </a:lnTo>
                  <a:lnTo>
                    <a:pt x="2108" y="1044"/>
                  </a:lnTo>
                  <a:lnTo>
                    <a:pt x="2246" y="1241"/>
                  </a:lnTo>
                  <a:lnTo>
                    <a:pt x="2403" y="1458"/>
                  </a:lnTo>
                  <a:lnTo>
                    <a:pt x="2521" y="1675"/>
                  </a:lnTo>
                  <a:lnTo>
                    <a:pt x="2620" y="1911"/>
                  </a:lnTo>
                  <a:lnTo>
                    <a:pt x="2699" y="2147"/>
                  </a:lnTo>
                  <a:lnTo>
                    <a:pt x="3053" y="2344"/>
                  </a:lnTo>
                  <a:lnTo>
                    <a:pt x="2955" y="2029"/>
                  </a:lnTo>
                  <a:lnTo>
                    <a:pt x="2837" y="1714"/>
                  </a:lnTo>
                  <a:lnTo>
                    <a:pt x="2679" y="1399"/>
                  </a:lnTo>
                  <a:lnTo>
                    <a:pt x="2502" y="1103"/>
                  </a:lnTo>
                  <a:lnTo>
                    <a:pt x="2285" y="828"/>
                  </a:lnTo>
                  <a:lnTo>
                    <a:pt x="2068" y="591"/>
                  </a:lnTo>
                  <a:lnTo>
                    <a:pt x="1812" y="375"/>
                  </a:lnTo>
                  <a:lnTo>
                    <a:pt x="1556" y="197"/>
                  </a:lnTo>
                  <a:lnTo>
                    <a:pt x="1399" y="118"/>
                  </a:lnTo>
                  <a:lnTo>
                    <a:pt x="1241" y="59"/>
                  </a:lnTo>
                  <a:lnTo>
                    <a:pt x="1103" y="20"/>
                  </a:lnTo>
                  <a:lnTo>
                    <a:pt x="946"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2" name="Google Shape;2392;p38"/>
            <p:cNvSpPr/>
            <p:nvPr/>
          </p:nvSpPr>
          <p:spPr>
            <a:xfrm>
              <a:off x="4674225" y="1571200"/>
              <a:ext cx="33525" cy="10850"/>
            </a:xfrm>
            <a:custGeom>
              <a:avLst/>
              <a:gdLst/>
              <a:ahLst/>
              <a:cxnLst/>
              <a:rect l="l" t="t" r="r" b="b"/>
              <a:pathLst>
                <a:path w="1341" h="434" extrusionOk="0">
                  <a:moveTo>
                    <a:pt x="474" y="0"/>
                  </a:moveTo>
                  <a:lnTo>
                    <a:pt x="1" y="256"/>
                  </a:lnTo>
                  <a:lnTo>
                    <a:pt x="119" y="335"/>
                  </a:lnTo>
                  <a:lnTo>
                    <a:pt x="237" y="374"/>
                  </a:lnTo>
                  <a:lnTo>
                    <a:pt x="355" y="414"/>
                  </a:lnTo>
                  <a:lnTo>
                    <a:pt x="474" y="434"/>
                  </a:lnTo>
                  <a:lnTo>
                    <a:pt x="572" y="434"/>
                  </a:lnTo>
                  <a:lnTo>
                    <a:pt x="690" y="414"/>
                  </a:lnTo>
                  <a:lnTo>
                    <a:pt x="769" y="394"/>
                  </a:lnTo>
                  <a:lnTo>
                    <a:pt x="868" y="355"/>
                  </a:lnTo>
                  <a:lnTo>
                    <a:pt x="1340" y="79"/>
                  </a:lnTo>
                  <a:lnTo>
                    <a:pt x="1340" y="79"/>
                  </a:lnTo>
                  <a:lnTo>
                    <a:pt x="1242" y="118"/>
                  </a:lnTo>
                  <a:lnTo>
                    <a:pt x="1163" y="138"/>
                  </a:lnTo>
                  <a:lnTo>
                    <a:pt x="1045" y="158"/>
                  </a:lnTo>
                  <a:lnTo>
                    <a:pt x="946" y="158"/>
                  </a:lnTo>
                  <a:lnTo>
                    <a:pt x="828" y="138"/>
                  </a:lnTo>
                  <a:lnTo>
                    <a:pt x="710" y="99"/>
                  </a:lnTo>
                  <a:lnTo>
                    <a:pt x="592" y="59"/>
                  </a:lnTo>
                  <a:lnTo>
                    <a:pt x="474" y="0"/>
                  </a:lnTo>
                  <a:close/>
                </a:path>
              </a:pathLst>
            </a:custGeom>
            <a:solidFill>
              <a:srgbClr val="474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3" name="Google Shape;2393;p38"/>
            <p:cNvSpPr/>
            <p:nvPr/>
          </p:nvSpPr>
          <p:spPr>
            <a:xfrm>
              <a:off x="4635325" y="1492400"/>
              <a:ext cx="76350" cy="100475"/>
            </a:xfrm>
            <a:custGeom>
              <a:avLst/>
              <a:gdLst/>
              <a:ahLst/>
              <a:cxnLst/>
              <a:rect l="l" t="t" r="r" b="b"/>
              <a:pathLst>
                <a:path w="3054" h="4019" extrusionOk="0">
                  <a:moveTo>
                    <a:pt x="828" y="0"/>
                  </a:moveTo>
                  <a:lnTo>
                    <a:pt x="690" y="20"/>
                  </a:lnTo>
                  <a:lnTo>
                    <a:pt x="572" y="60"/>
                  </a:lnTo>
                  <a:lnTo>
                    <a:pt x="454" y="99"/>
                  </a:lnTo>
                  <a:lnTo>
                    <a:pt x="355" y="178"/>
                  </a:lnTo>
                  <a:lnTo>
                    <a:pt x="257" y="257"/>
                  </a:lnTo>
                  <a:lnTo>
                    <a:pt x="178" y="355"/>
                  </a:lnTo>
                  <a:lnTo>
                    <a:pt x="119" y="473"/>
                  </a:lnTo>
                  <a:lnTo>
                    <a:pt x="60" y="611"/>
                  </a:lnTo>
                  <a:lnTo>
                    <a:pt x="20" y="769"/>
                  </a:lnTo>
                  <a:lnTo>
                    <a:pt x="1" y="926"/>
                  </a:lnTo>
                  <a:lnTo>
                    <a:pt x="1" y="1104"/>
                  </a:lnTo>
                  <a:lnTo>
                    <a:pt x="1" y="1301"/>
                  </a:lnTo>
                  <a:lnTo>
                    <a:pt x="20" y="1478"/>
                  </a:lnTo>
                  <a:lnTo>
                    <a:pt x="60" y="1675"/>
                  </a:lnTo>
                  <a:lnTo>
                    <a:pt x="119" y="1872"/>
                  </a:lnTo>
                  <a:lnTo>
                    <a:pt x="178" y="2069"/>
                  </a:lnTo>
                  <a:lnTo>
                    <a:pt x="257" y="2266"/>
                  </a:lnTo>
                  <a:lnTo>
                    <a:pt x="454" y="2640"/>
                  </a:lnTo>
                  <a:lnTo>
                    <a:pt x="690" y="2995"/>
                  </a:lnTo>
                  <a:lnTo>
                    <a:pt x="808" y="3152"/>
                  </a:lnTo>
                  <a:lnTo>
                    <a:pt x="946" y="3310"/>
                  </a:lnTo>
                  <a:lnTo>
                    <a:pt x="1084" y="3448"/>
                  </a:lnTo>
                  <a:lnTo>
                    <a:pt x="1242" y="3586"/>
                  </a:lnTo>
                  <a:lnTo>
                    <a:pt x="1399" y="3704"/>
                  </a:lnTo>
                  <a:lnTo>
                    <a:pt x="1557" y="3802"/>
                  </a:lnTo>
                  <a:lnTo>
                    <a:pt x="1793" y="3920"/>
                  </a:lnTo>
                  <a:lnTo>
                    <a:pt x="2010" y="3979"/>
                  </a:lnTo>
                  <a:lnTo>
                    <a:pt x="2227" y="4019"/>
                  </a:lnTo>
                  <a:lnTo>
                    <a:pt x="2424" y="3999"/>
                  </a:lnTo>
                  <a:lnTo>
                    <a:pt x="2601" y="3940"/>
                  </a:lnTo>
                  <a:lnTo>
                    <a:pt x="2758" y="3861"/>
                  </a:lnTo>
                  <a:lnTo>
                    <a:pt x="2877" y="3723"/>
                  </a:lnTo>
                  <a:lnTo>
                    <a:pt x="2995" y="3546"/>
                  </a:lnTo>
                  <a:lnTo>
                    <a:pt x="2601" y="3329"/>
                  </a:lnTo>
                  <a:lnTo>
                    <a:pt x="2522" y="3428"/>
                  </a:lnTo>
                  <a:lnTo>
                    <a:pt x="2424" y="3507"/>
                  </a:lnTo>
                  <a:lnTo>
                    <a:pt x="2305" y="3546"/>
                  </a:lnTo>
                  <a:lnTo>
                    <a:pt x="2168" y="3586"/>
                  </a:lnTo>
                  <a:lnTo>
                    <a:pt x="2030" y="3586"/>
                  </a:lnTo>
                  <a:lnTo>
                    <a:pt x="1872" y="3546"/>
                  </a:lnTo>
                  <a:lnTo>
                    <a:pt x="1714" y="3507"/>
                  </a:lnTo>
                  <a:lnTo>
                    <a:pt x="1557" y="3408"/>
                  </a:lnTo>
                  <a:lnTo>
                    <a:pt x="1419" y="3329"/>
                  </a:lnTo>
                  <a:lnTo>
                    <a:pt x="1301" y="3251"/>
                  </a:lnTo>
                  <a:lnTo>
                    <a:pt x="1084" y="3034"/>
                  </a:lnTo>
                  <a:lnTo>
                    <a:pt x="867" y="2778"/>
                  </a:lnTo>
                  <a:lnTo>
                    <a:pt x="690" y="2502"/>
                  </a:lnTo>
                  <a:lnTo>
                    <a:pt x="533" y="2207"/>
                  </a:lnTo>
                  <a:lnTo>
                    <a:pt x="434" y="1911"/>
                  </a:lnTo>
                  <a:lnTo>
                    <a:pt x="355" y="1596"/>
                  </a:lnTo>
                  <a:lnTo>
                    <a:pt x="336" y="1458"/>
                  </a:lnTo>
                  <a:lnTo>
                    <a:pt x="336" y="1301"/>
                  </a:lnTo>
                  <a:lnTo>
                    <a:pt x="336" y="1163"/>
                  </a:lnTo>
                  <a:lnTo>
                    <a:pt x="355" y="1025"/>
                  </a:lnTo>
                  <a:lnTo>
                    <a:pt x="395" y="907"/>
                  </a:lnTo>
                  <a:lnTo>
                    <a:pt x="434" y="808"/>
                  </a:lnTo>
                  <a:lnTo>
                    <a:pt x="473" y="710"/>
                  </a:lnTo>
                  <a:lnTo>
                    <a:pt x="552" y="631"/>
                  </a:lnTo>
                  <a:lnTo>
                    <a:pt x="611" y="572"/>
                  </a:lnTo>
                  <a:lnTo>
                    <a:pt x="690" y="513"/>
                  </a:lnTo>
                  <a:lnTo>
                    <a:pt x="789" y="473"/>
                  </a:lnTo>
                  <a:lnTo>
                    <a:pt x="867" y="454"/>
                  </a:lnTo>
                  <a:lnTo>
                    <a:pt x="986" y="434"/>
                  </a:lnTo>
                  <a:lnTo>
                    <a:pt x="1084" y="434"/>
                  </a:lnTo>
                  <a:lnTo>
                    <a:pt x="1202" y="454"/>
                  </a:lnTo>
                  <a:lnTo>
                    <a:pt x="1320" y="493"/>
                  </a:lnTo>
                  <a:lnTo>
                    <a:pt x="1439" y="532"/>
                  </a:lnTo>
                  <a:lnTo>
                    <a:pt x="1557" y="591"/>
                  </a:lnTo>
                  <a:lnTo>
                    <a:pt x="1754" y="729"/>
                  </a:lnTo>
                  <a:lnTo>
                    <a:pt x="1931" y="887"/>
                  </a:lnTo>
                  <a:lnTo>
                    <a:pt x="2108" y="1064"/>
                  </a:lnTo>
                  <a:lnTo>
                    <a:pt x="2266" y="1261"/>
                  </a:lnTo>
                  <a:lnTo>
                    <a:pt x="2404" y="1458"/>
                  </a:lnTo>
                  <a:lnTo>
                    <a:pt x="2522" y="1694"/>
                  </a:lnTo>
                  <a:lnTo>
                    <a:pt x="2621" y="1911"/>
                  </a:lnTo>
                  <a:lnTo>
                    <a:pt x="2699" y="2148"/>
                  </a:lnTo>
                  <a:lnTo>
                    <a:pt x="3054" y="2364"/>
                  </a:lnTo>
                  <a:lnTo>
                    <a:pt x="2955" y="2049"/>
                  </a:lnTo>
                  <a:lnTo>
                    <a:pt x="2837" y="1714"/>
                  </a:lnTo>
                  <a:lnTo>
                    <a:pt x="2680" y="1419"/>
                  </a:lnTo>
                  <a:lnTo>
                    <a:pt x="2502" y="1123"/>
                  </a:lnTo>
                  <a:lnTo>
                    <a:pt x="2286" y="847"/>
                  </a:lnTo>
                  <a:lnTo>
                    <a:pt x="2069" y="611"/>
                  </a:lnTo>
                  <a:lnTo>
                    <a:pt x="1813" y="394"/>
                  </a:lnTo>
                  <a:lnTo>
                    <a:pt x="1557" y="217"/>
                  </a:lnTo>
                  <a:lnTo>
                    <a:pt x="1399" y="138"/>
                  </a:lnTo>
                  <a:lnTo>
                    <a:pt x="1242" y="79"/>
                  </a:lnTo>
                  <a:lnTo>
                    <a:pt x="1104" y="20"/>
                  </a:lnTo>
                  <a:lnTo>
                    <a:pt x="946"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4" name="Google Shape;2394;p38"/>
            <p:cNvSpPr/>
            <p:nvPr/>
          </p:nvSpPr>
          <p:spPr>
            <a:xfrm>
              <a:off x="4748100" y="1523425"/>
              <a:ext cx="33525" cy="11350"/>
            </a:xfrm>
            <a:custGeom>
              <a:avLst/>
              <a:gdLst/>
              <a:ahLst/>
              <a:cxnLst/>
              <a:rect l="l" t="t" r="r" b="b"/>
              <a:pathLst>
                <a:path w="1341" h="454" extrusionOk="0">
                  <a:moveTo>
                    <a:pt x="1340" y="79"/>
                  </a:moveTo>
                  <a:lnTo>
                    <a:pt x="1237" y="139"/>
                  </a:lnTo>
                  <a:lnTo>
                    <a:pt x="1237" y="139"/>
                  </a:lnTo>
                  <a:lnTo>
                    <a:pt x="1242" y="138"/>
                  </a:lnTo>
                  <a:lnTo>
                    <a:pt x="1340" y="79"/>
                  </a:lnTo>
                  <a:close/>
                  <a:moveTo>
                    <a:pt x="473" y="0"/>
                  </a:moveTo>
                  <a:lnTo>
                    <a:pt x="1" y="276"/>
                  </a:lnTo>
                  <a:lnTo>
                    <a:pt x="119" y="335"/>
                  </a:lnTo>
                  <a:lnTo>
                    <a:pt x="237" y="394"/>
                  </a:lnTo>
                  <a:lnTo>
                    <a:pt x="355" y="434"/>
                  </a:lnTo>
                  <a:lnTo>
                    <a:pt x="473" y="434"/>
                  </a:lnTo>
                  <a:lnTo>
                    <a:pt x="572" y="453"/>
                  </a:lnTo>
                  <a:lnTo>
                    <a:pt x="670" y="434"/>
                  </a:lnTo>
                  <a:lnTo>
                    <a:pt x="769" y="394"/>
                  </a:lnTo>
                  <a:lnTo>
                    <a:pt x="867" y="355"/>
                  </a:lnTo>
                  <a:lnTo>
                    <a:pt x="1237" y="139"/>
                  </a:lnTo>
                  <a:lnTo>
                    <a:pt x="1237" y="139"/>
                  </a:lnTo>
                  <a:lnTo>
                    <a:pt x="1143" y="158"/>
                  </a:lnTo>
                  <a:lnTo>
                    <a:pt x="1045" y="178"/>
                  </a:lnTo>
                  <a:lnTo>
                    <a:pt x="946" y="158"/>
                  </a:lnTo>
                  <a:lnTo>
                    <a:pt x="828" y="158"/>
                  </a:lnTo>
                  <a:lnTo>
                    <a:pt x="710" y="119"/>
                  </a:lnTo>
                  <a:lnTo>
                    <a:pt x="592" y="79"/>
                  </a:lnTo>
                  <a:lnTo>
                    <a:pt x="473" y="0"/>
                  </a:lnTo>
                  <a:close/>
                </a:path>
              </a:pathLst>
            </a:custGeom>
            <a:solidFill>
              <a:srgbClr val="474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5" name="Google Shape;2395;p38"/>
            <p:cNvSpPr/>
            <p:nvPr/>
          </p:nvSpPr>
          <p:spPr>
            <a:xfrm>
              <a:off x="4709200" y="1445125"/>
              <a:ext cx="76350" cy="100000"/>
            </a:xfrm>
            <a:custGeom>
              <a:avLst/>
              <a:gdLst/>
              <a:ahLst/>
              <a:cxnLst/>
              <a:rect l="l" t="t" r="r" b="b"/>
              <a:pathLst>
                <a:path w="3054" h="4000" extrusionOk="0">
                  <a:moveTo>
                    <a:pt x="808" y="0"/>
                  </a:moveTo>
                  <a:lnTo>
                    <a:pt x="690" y="20"/>
                  </a:lnTo>
                  <a:lnTo>
                    <a:pt x="572" y="40"/>
                  </a:lnTo>
                  <a:lnTo>
                    <a:pt x="453" y="99"/>
                  </a:lnTo>
                  <a:lnTo>
                    <a:pt x="355" y="158"/>
                  </a:lnTo>
                  <a:lnTo>
                    <a:pt x="257" y="256"/>
                  </a:lnTo>
                  <a:lnTo>
                    <a:pt x="178" y="355"/>
                  </a:lnTo>
                  <a:lnTo>
                    <a:pt x="119" y="473"/>
                  </a:lnTo>
                  <a:lnTo>
                    <a:pt x="60" y="611"/>
                  </a:lnTo>
                  <a:lnTo>
                    <a:pt x="20" y="749"/>
                  </a:lnTo>
                  <a:lnTo>
                    <a:pt x="0" y="926"/>
                  </a:lnTo>
                  <a:lnTo>
                    <a:pt x="0" y="1104"/>
                  </a:lnTo>
                  <a:lnTo>
                    <a:pt x="0" y="1281"/>
                  </a:lnTo>
                  <a:lnTo>
                    <a:pt x="20" y="1478"/>
                  </a:lnTo>
                  <a:lnTo>
                    <a:pt x="60" y="1675"/>
                  </a:lnTo>
                  <a:lnTo>
                    <a:pt x="119" y="1872"/>
                  </a:lnTo>
                  <a:lnTo>
                    <a:pt x="178" y="2069"/>
                  </a:lnTo>
                  <a:lnTo>
                    <a:pt x="257" y="2266"/>
                  </a:lnTo>
                  <a:lnTo>
                    <a:pt x="453" y="2640"/>
                  </a:lnTo>
                  <a:lnTo>
                    <a:pt x="670" y="2995"/>
                  </a:lnTo>
                  <a:lnTo>
                    <a:pt x="808" y="3152"/>
                  </a:lnTo>
                  <a:lnTo>
                    <a:pt x="946" y="3310"/>
                  </a:lnTo>
                  <a:lnTo>
                    <a:pt x="1084" y="3448"/>
                  </a:lnTo>
                  <a:lnTo>
                    <a:pt x="1241" y="3585"/>
                  </a:lnTo>
                  <a:lnTo>
                    <a:pt x="1379" y="3684"/>
                  </a:lnTo>
                  <a:lnTo>
                    <a:pt x="1557" y="3802"/>
                  </a:lnTo>
                  <a:lnTo>
                    <a:pt x="1793" y="3901"/>
                  </a:lnTo>
                  <a:lnTo>
                    <a:pt x="2010" y="3979"/>
                  </a:lnTo>
                  <a:lnTo>
                    <a:pt x="2226" y="3999"/>
                  </a:lnTo>
                  <a:lnTo>
                    <a:pt x="2423" y="3999"/>
                  </a:lnTo>
                  <a:lnTo>
                    <a:pt x="2601" y="3940"/>
                  </a:lnTo>
                  <a:lnTo>
                    <a:pt x="2738" y="3842"/>
                  </a:lnTo>
                  <a:lnTo>
                    <a:pt x="2876" y="3723"/>
                  </a:lnTo>
                  <a:lnTo>
                    <a:pt x="2975" y="3546"/>
                  </a:lnTo>
                  <a:lnTo>
                    <a:pt x="2601" y="3329"/>
                  </a:lnTo>
                  <a:lnTo>
                    <a:pt x="2522" y="3428"/>
                  </a:lnTo>
                  <a:lnTo>
                    <a:pt x="2404" y="3507"/>
                  </a:lnTo>
                  <a:lnTo>
                    <a:pt x="2285" y="3546"/>
                  </a:lnTo>
                  <a:lnTo>
                    <a:pt x="2167" y="3566"/>
                  </a:lnTo>
                  <a:lnTo>
                    <a:pt x="2029" y="3566"/>
                  </a:lnTo>
                  <a:lnTo>
                    <a:pt x="1872" y="3546"/>
                  </a:lnTo>
                  <a:lnTo>
                    <a:pt x="1714" y="3487"/>
                  </a:lnTo>
                  <a:lnTo>
                    <a:pt x="1557" y="3408"/>
                  </a:lnTo>
                  <a:lnTo>
                    <a:pt x="1419" y="3329"/>
                  </a:lnTo>
                  <a:lnTo>
                    <a:pt x="1301" y="3231"/>
                  </a:lnTo>
                  <a:lnTo>
                    <a:pt x="1064" y="3034"/>
                  </a:lnTo>
                  <a:lnTo>
                    <a:pt x="867" y="2778"/>
                  </a:lnTo>
                  <a:lnTo>
                    <a:pt x="690" y="2502"/>
                  </a:lnTo>
                  <a:lnTo>
                    <a:pt x="532" y="2207"/>
                  </a:lnTo>
                  <a:lnTo>
                    <a:pt x="414" y="1891"/>
                  </a:lnTo>
                  <a:lnTo>
                    <a:pt x="355" y="1596"/>
                  </a:lnTo>
                  <a:lnTo>
                    <a:pt x="335" y="1438"/>
                  </a:lnTo>
                  <a:lnTo>
                    <a:pt x="335" y="1301"/>
                  </a:lnTo>
                  <a:lnTo>
                    <a:pt x="335" y="1163"/>
                  </a:lnTo>
                  <a:lnTo>
                    <a:pt x="355" y="1025"/>
                  </a:lnTo>
                  <a:lnTo>
                    <a:pt x="394" y="907"/>
                  </a:lnTo>
                  <a:lnTo>
                    <a:pt x="434" y="808"/>
                  </a:lnTo>
                  <a:lnTo>
                    <a:pt x="473" y="710"/>
                  </a:lnTo>
                  <a:lnTo>
                    <a:pt x="532" y="631"/>
                  </a:lnTo>
                  <a:lnTo>
                    <a:pt x="611" y="552"/>
                  </a:lnTo>
                  <a:lnTo>
                    <a:pt x="690" y="513"/>
                  </a:lnTo>
                  <a:lnTo>
                    <a:pt x="769" y="473"/>
                  </a:lnTo>
                  <a:lnTo>
                    <a:pt x="867" y="434"/>
                  </a:lnTo>
                  <a:lnTo>
                    <a:pt x="1084" y="434"/>
                  </a:lnTo>
                  <a:lnTo>
                    <a:pt x="1202" y="453"/>
                  </a:lnTo>
                  <a:lnTo>
                    <a:pt x="1320" y="473"/>
                  </a:lnTo>
                  <a:lnTo>
                    <a:pt x="1438" y="532"/>
                  </a:lnTo>
                  <a:lnTo>
                    <a:pt x="1557" y="591"/>
                  </a:lnTo>
                  <a:lnTo>
                    <a:pt x="1754" y="729"/>
                  </a:lnTo>
                  <a:lnTo>
                    <a:pt x="1931" y="867"/>
                  </a:lnTo>
                  <a:lnTo>
                    <a:pt x="2108" y="1044"/>
                  </a:lnTo>
                  <a:lnTo>
                    <a:pt x="2246" y="1241"/>
                  </a:lnTo>
                  <a:lnTo>
                    <a:pt x="2404" y="1458"/>
                  </a:lnTo>
                  <a:lnTo>
                    <a:pt x="2522" y="1675"/>
                  </a:lnTo>
                  <a:lnTo>
                    <a:pt x="2620" y="1911"/>
                  </a:lnTo>
                  <a:lnTo>
                    <a:pt x="2699" y="2148"/>
                  </a:lnTo>
                  <a:lnTo>
                    <a:pt x="3054" y="2345"/>
                  </a:lnTo>
                  <a:lnTo>
                    <a:pt x="3054" y="2345"/>
                  </a:lnTo>
                  <a:lnTo>
                    <a:pt x="2955" y="2029"/>
                  </a:lnTo>
                  <a:lnTo>
                    <a:pt x="2837" y="1714"/>
                  </a:lnTo>
                  <a:lnTo>
                    <a:pt x="2679" y="1399"/>
                  </a:lnTo>
                  <a:lnTo>
                    <a:pt x="2502" y="1123"/>
                  </a:lnTo>
                  <a:lnTo>
                    <a:pt x="2285" y="847"/>
                  </a:lnTo>
                  <a:lnTo>
                    <a:pt x="2069" y="591"/>
                  </a:lnTo>
                  <a:lnTo>
                    <a:pt x="1813" y="375"/>
                  </a:lnTo>
                  <a:lnTo>
                    <a:pt x="1557" y="217"/>
                  </a:lnTo>
                  <a:lnTo>
                    <a:pt x="1399" y="119"/>
                  </a:lnTo>
                  <a:lnTo>
                    <a:pt x="1241" y="60"/>
                  </a:lnTo>
                  <a:lnTo>
                    <a:pt x="1104" y="20"/>
                  </a:lnTo>
                  <a:lnTo>
                    <a:pt x="946"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6" name="Google Shape;2396;p38"/>
            <p:cNvSpPr/>
            <p:nvPr/>
          </p:nvSpPr>
          <p:spPr>
            <a:xfrm>
              <a:off x="4827400" y="1480575"/>
              <a:ext cx="33500" cy="10875"/>
            </a:xfrm>
            <a:custGeom>
              <a:avLst/>
              <a:gdLst/>
              <a:ahLst/>
              <a:cxnLst/>
              <a:rect l="l" t="t" r="r" b="b"/>
              <a:pathLst>
                <a:path w="1340" h="435" extrusionOk="0">
                  <a:moveTo>
                    <a:pt x="473" y="1"/>
                  </a:moveTo>
                  <a:lnTo>
                    <a:pt x="0" y="276"/>
                  </a:lnTo>
                  <a:lnTo>
                    <a:pt x="118" y="336"/>
                  </a:lnTo>
                  <a:lnTo>
                    <a:pt x="256" y="375"/>
                  </a:lnTo>
                  <a:lnTo>
                    <a:pt x="374" y="414"/>
                  </a:lnTo>
                  <a:lnTo>
                    <a:pt x="473" y="434"/>
                  </a:lnTo>
                  <a:lnTo>
                    <a:pt x="591" y="434"/>
                  </a:lnTo>
                  <a:lnTo>
                    <a:pt x="689" y="414"/>
                  </a:lnTo>
                  <a:lnTo>
                    <a:pt x="788" y="395"/>
                  </a:lnTo>
                  <a:lnTo>
                    <a:pt x="867" y="355"/>
                  </a:lnTo>
                  <a:lnTo>
                    <a:pt x="1339" y="79"/>
                  </a:lnTo>
                  <a:lnTo>
                    <a:pt x="1339" y="79"/>
                  </a:lnTo>
                  <a:lnTo>
                    <a:pt x="1261" y="119"/>
                  </a:lnTo>
                  <a:lnTo>
                    <a:pt x="1162" y="139"/>
                  </a:lnTo>
                  <a:lnTo>
                    <a:pt x="1064" y="158"/>
                  </a:lnTo>
                  <a:lnTo>
                    <a:pt x="946" y="158"/>
                  </a:lnTo>
                  <a:lnTo>
                    <a:pt x="847" y="139"/>
                  </a:lnTo>
                  <a:lnTo>
                    <a:pt x="729" y="119"/>
                  </a:lnTo>
                  <a:lnTo>
                    <a:pt x="591" y="60"/>
                  </a:lnTo>
                  <a:lnTo>
                    <a:pt x="473" y="1"/>
                  </a:lnTo>
                  <a:close/>
                </a:path>
              </a:pathLst>
            </a:custGeom>
            <a:solidFill>
              <a:srgbClr val="474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7" name="Google Shape;2397;p38"/>
            <p:cNvSpPr/>
            <p:nvPr/>
          </p:nvSpPr>
          <p:spPr>
            <a:xfrm>
              <a:off x="4788475" y="1401775"/>
              <a:ext cx="76375" cy="100500"/>
            </a:xfrm>
            <a:custGeom>
              <a:avLst/>
              <a:gdLst/>
              <a:ahLst/>
              <a:cxnLst/>
              <a:rect l="l" t="t" r="r" b="b"/>
              <a:pathLst>
                <a:path w="3055" h="4020" extrusionOk="0">
                  <a:moveTo>
                    <a:pt x="828" y="1"/>
                  </a:moveTo>
                  <a:lnTo>
                    <a:pt x="690" y="21"/>
                  </a:lnTo>
                  <a:lnTo>
                    <a:pt x="572" y="60"/>
                  </a:lnTo>
                  <a:lnTo>
                    <a:pt x="454" y="99"/>
                  </a:lnTo>
                  <a:lnTo>
                    <a:pt x="355" y="178"/>
                  </a:lnTo>
                  <a:lnTo>
                    <a:pt x="277" y="257"/>
                  </a:lnTo>
                  <a:lnTo>
                    <a:pt x="198" y="375"/>
                  </a:lnTo>
                  <a:lnTo>
                    <a:pt x="119" y="493"/>
                  </a:lnTo>
                  <a:lnTo>
                    <a:pt x="80" y="612"/>
                  </a:lnTo>
                  <a:lnTo>
                    <a:pt x="40" y="769"/>
                  </a:lnTo>
                  <a:lnTo>
                    <a:pt x="1" y="927"/>
                  </a:lnTo>
                  <a:lnTo>
                    <a:pt x="1" y="1104"/>
                  </a:lnTo>
                  <a:lnTo>
                    <a:pt x="1" y="1301"/>
                  </a:lnTo>
                  <a:lnTo>
                    <a:pt x="40" y="1498"/>
                  </a:lnTo>
                  <a:lnTo>
                    <a:pt x="60" y="1695"/>
                  </a:lnTo>
                  <a:lnTo>
                    <a:pt x="119" y="1872"/>
                  </a:lnTo>
                  <a:lnTo>
                    <a:pt x="178" y="2069"/>
                  </a:lnTo>
                  <a:lnTo>
                    <a:pt x="257" y="2266"/>
                  </a:lnTo>
                  <a:lnTo>
                    <a:pt x="454" y="2641"/>
                  </a:lnTo>
                  <a:lnTo>
                    <a:pt x="690" y="2995"/>
                  </a:lnTo>
                  <a:lnTo>
                    <a:pt x="808" y="3153"/>
                  </a:lnTo>
                  <a:lnTo>
                    <a:pt x="946" y="3310"/>
                  </a:lnTo>
                  <a:lnTo>
                    <a:pt x="1084" y="3448"/>
                  </a:lnTo>
                  <a:lnTo>
                    <a:pt x="1242" y="3586"/>
                  </a:lnTo>
                  <a:lnTo>
                    <a:pt x="1399" y="3704"/>
                  </a:lnTo>
                  <a:lnTo>
                    <a:pt x="1557" y="3803"/>
                  </a:lnTo>
                  <a:lnTo>
                    <a:pt x="1793" y="3921"/>
                  </a:lnTo>
                  <a:lnTo>
                    <a:pt x="2010" y="4000"/>
                  </a:lnTo>
                  <a:lnTo>
                    <a:pt x="2227" y="4019"/>
                  </a:lnTo>
                  <a:lnTo>
                    <a:pt x="2424" y="4000"/>
                  </a:lnTo>
                  <a:lnTo>
                    <a:pt x="2601" y="3941"/>
                  </a:lnTo>
                  <a:lnTo>
                    <a:pt x="2759" y="3862"/>
                  </a:lnTo>
                  <a:lnTo>
                    <a:pt x="2877" y="3724"/>
                  </a:lnTo>
                  <a:lnTo>
                    <a:pt x="2995" y="3566"/>
                  </a:lnTo>
                  <a:lnTo>
                    <a:pt x="2601" y="3330"/>
                  </a:lnTo>
                  <a:lnTo>
                    <a:pt x="2522" y="3428"/>
                  </a:lnTo>
                  <a:lnTo>
                    <a:pt x="2424" y="3507"/>
                  </a:lnTo>
                  <a:lnTo>
                    <a:pt x="2306" y="3566"/>
                  </a:lnTo>
                  <a:lnTo>
                    <a:pt x="2168" y="3586"/>
                  </a:lnTo>
                  <a:lnTo>
                    <a:pt x="2030" y="3586"/>
                  </a:lnTo>
                  <a:lnTo>
                    <a:pt x="1872" y="3566"/>
                  </a:lnTo>
                  <a:lnTo>
                    <a:pt x="1715" y="3507"/>
                  </a:lnTo>
                  <a:lnTo>
                    <a:pt x="1557" y="3428"/>
                  </a:lnTo>
                  <a:lnTo>
                    <a:pt x="1439" y="3350"/>
                  </a:lnTo>
                  <a:lnTo>
                    <a:pt x="1301" y="3251"/>
                  </a:lnTo>
                  <a:lnTo>
                    <a:pt x="1084" y="3035"/>
                  </a:lnTo>
                  <a:lnTo>
                    <a:pt x="868" y="2778"/>
                  </a:lnTo>
                  <a:lnTo>
                    <a:pt x="690" y="2503"/>
                  </a:lnTo>
                  <a:lnTo>
                    <a:pt x="552" y="2207"/>
                  </a:lnTo>
                  <a:lnTo>
                    <a:pt x="434" y="1912"/>
                  </a:lnTo>
                  <a:lnTo>
                    <a:pt x="355" y="1597"/>
                  </a:lnTo>
                  <a:lnTo>
                    <a:pt x="336" y="1459"/>
                  </a:lnTo>
                  <a:lnTo>
                    <a:pt x="336" y="1301"/>
                  </a:lnTo>
                  <a:lnTo>
                    <a:pt x="336" y="1163"/>
                  </a:lnTo>
                  <a:lnTo>
                    <a:pt x="355" y="1045"/>
                  </a:lnTo>
                  <a:lnTo>
                    <a:pt x="395" y="927"/>
                  </a:lnTo>
                  <a:lnTo>
                    <a:pt x="434" y="809"/>
                  </a:lnTo>
                  <a:lnTo>
                    <a:pt x="493" y="710"/>
                  </a:lnTo>
                  <a:lnTo>
                    <a:pt x="552" y="631"/>
                  </a:lnTo>
                  <a:lnTo>
                    <a:pt x="611" y="572"/>
                  </a:lnTo>
                  <a:lnTo>
                    <a:pt x="690" y="513"/>
                  </a:lnTo>
                  <a:lnTo>
                    <a:pt x="789" y="474"/>
                  </a:lnTo>
                  <a:lnTo>
                    <a:pt x="887" y="454"/>
                  </a:lnTo>
                  <a:lnTo>
                    <a:pt x="986" y="434"/>
                  </a:lnTo>
                  <a:lnTo>
                    <a:pt x="1084" y="434"/>
                  </a:lnTo>
                  <a:lnTo>
                    <a:pt x="1202" y="454"/>
                  </a:lnTo>
                  <a:lnTo>
                    <a:pt x="1321" y="493"/>
                  </a:lnTo>
                  <a:lnTo>
                    <a:pt x="1439" y="533"/>
                  </a:lnTo>
                  <a:lnTo>
                    <a:pt x="1557" y="612"/>
                  </a:lnTo>
                  <a:lnTo>
                    <a:pt x="1754" y="730"/>
                  </a:lnTo>
                  <a:lnTo>
                    <a:pt x="1931" y="887"/>
                  </a:lnTo>
                  <a:lnTo>
                    <a:pt x="2109" y="1065"/>
                  </a:lnTo>
                  <a:lnTo>
                    <a:pt x="2266" y="1262"/>
                  </a:lnTo>
                  <a:lnTo>
                    <a:pt x="2404" y="1478"/>
                  </a:lnTo>
                  <a:lnTo>
                    <a:pt x="2522" y="1695"/>
                  </a:lnTo>
                  <a:lnTo>
                    <a:pt x="2621" y="1931"/>
                  </a:lnTo>
                  <a:lnTo>
                    <a:pt x="2700" y="2168"/>
                  </a:lnTo>
                  <a:lnTo>
                    <a:pt x="3054" y="2365"/>
                  </a:lnTo>
                  <a:lnTo>
                    <a:pt x="2975" y="2050"/>
                  </a:lnTo>
                  <a:lnTo>
                    <a:pt x="2837" y="1734"/>
                  </a:lnTo>
                  <a:lnTo>
                    <a:pt x="2680" y="1419"/>
                  </a:lnTo>
                  <a:lnTo>
                    <a:pt x="2503" y="1124"/>
                  </a:lnTo>
                  <a:lnTo>
                    <a:pt x="2306" y="848"/>
                  </a:lnTo>
                  <a:lnTo>
                    <a:pt x="2069" y="612"/>
                  </a:lnTo>
                  <a:lnTo>
                    <a:pt x="1833" y="395"/>
                  </a:lnTo>
                  <a:lnTo>
                    <a:pt x="1557" y="218"/>
                  </a:lnTo>
                  <a:lnTo>
                    <a:pt x="1399" y="139"/>
                  </a:lnTo>
                  <a:lnTo>
                    <a:pt x="1262" y="80"/>
                  </a:lnTo>
                  <a:lnTo>
                    <a:pt x="1104" y="40"/>
                  </a:lnTo>
                  <a:lnTo>
                    <a:pt x="966"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8" name="Google Shape;2398;p38"/>
            <p:cNvSpPr/>
            <p:nvPr/>
          </p:nvSpPr>
          <p:spPr>
            <a:xfrm>
              <a:off x="4904200" y="1437250"/>
              <a:ext cx="33525" cy="11350"/>
            </a:xfrm>
            <a:custGeom>
              <a:avLst/>
              <a:gdLst/>
              <a:ahLst/>
              <a:cxnLst/>
              <a:rect l="l" t="t" r="r" b="b"/>
              <a:pathLst>
                <a:path w="1341" h="454" extrusionOk="0">
                  <a:moveTo>
                    <a:pt x="1340" y="79"/>
                  </a:moveTo>
                  <a:lnTo>
                    <a:pt x="1238" y="139"/>
                  </a:lnTo>
                  <a:lnTo>
                    <a:pt x="1238" y="139"/>
                  </a:lnTo>
                  <a:lnTo>
                    <a:pt x="1242" y="138"/>
                  </a:lnTo>
                  <a:lnTo>
                    <a:pt x="1340" y="79"/>
                  </a:lnTo>
                  <a:close/>
                  <a:moveTo>
                    <a:pt x="474" y="0"/>
                  </a:moveTo>
                  <a:lnTo>
                    <a:pt x="1" y="276"/>
                  </a:lnTo>
                  <a:lnTo>
                    <a:pt x="119" y="355"/>
                  </a:lnTo>
                  <a:lnTo>
                    <a:pt x="237" y="394"/>
                  </a:lnTo>
                  <a:lnTo>
                    <a:pt x="355" y="434"/>
                  </a:lnTo>
                  <a:lnTo>
                    <a:pt x="474" y="434"/>
                  </a:lnTo>
                  <a:lnTo>
                    <a:pt x="572" y="453"/>
                  </a:lnTo>
                  <a:lnTo>
                    <a:pt x="671" y="434"/>
                  </a:lnTo>
                  <a:lnTo>
                    <a:pt x="769" y="414"/>
                  </a:lnTo>
                  <a:lnTo>
                    <a:pt x="868" y="355"/>
                  </a:lnTo>
                  <a:lnTo>
                    <a:pt x="1238" y="139"/>
                  </a:lnTo>
                  <a:lnTo>
                    <a:pt x="1238" y="139"/>
                  </a:lnTo>
                  <a:lnTo>
                    <a:pt x="1143" y="158"/>
                  </a:lnTo>
                  <a:lnTo>
                    <a:pt x="1045" y="178"/>
                  </a:lnTo>
                  <a:lnTo>
                    <a:pt x="946" y="178"/>
                  </a:lnTo>
                  <a:lnTo>
                    <a:pt x="828" y="158"/>
                  </a:lnTo>
                  <a:lnTo>
                    <a:pt x="710" y="118"/>
                  </a:lnTo>
                  <a:lnTo>
                    <a:pt x="592" y="79"/>
                  </a:lnTo>
                  <a:lnTo>
                    <a:pt x="474" y="0"/>
                  </a:lnTo>
                  <a:close/>
                </a:path>
              </a:pathLst>
            </a:custGeom>
            <a:solidFill>
              <a:srgbClr val="474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9" name="Google Shape;2399;p38"/>
            <p:cNvSpPr/>
            <p:nvPr/>
          </p:nvSpPr>
          <p:spPr>
            <a:xfrm>
              <a:off x="4865300" y="1358950"/>
              <a:ext cx="76350" cy="100475"/>
            </a:xfrm>
            <a:custGeom>
              <a:avLst/>
              <a:gdLst/>
              <a:ahLst/>
              <a:cxnLst/>
              <a:rect l="l" t="t" r="r" b="b"/>
              <a:pathLst>
                <a:path w="3054" h="4019" extrusionOk="0">
                  <a:moveTo>
                    <a:pt x="808" y="0"/>
                  </a:moveTo>
                  <a:lnTo>
                    <a:pt x="690" y="20"/>
                  </a:lnTo>
                  <a:lnTo>
                    <a:pt x="572" y="40"/>
                  </a:lnTo>
                  <a:lnTo>
                    <a:pt x="454" y="99"/>
                  </a:lnTo>
                  <a:lnTo>
                    <a:pt x="355" y="158"/>
                  </a:lnTo>
                  <a:lnTo>
                    <a:pt x="257" y="256"/>
                  </a:lnTo>
                  <a:lnTo>
                    <a:pt x="178" y="355"/>
                  </a:lnTo>
                  <a:lnTo>
                    <a:pt x="119" y="473"/>
                  </a:lnTo>
                  <a:lnTo>
                    <a:pt x="60" y="611"/>
                  </a:lnTo>
                  <a:lnTo>
                    <a:pt x="20" y="749"/>
                  </a:lnTo>
                  <a:lnTo>
                    <a:pt x="1" y="926"/>
                  </a:lnTo>
                  <a:lnTo>
                    <a:pt x="1" y="1103"/>
                  </a:lnTo>
                  <a:lnTo>
                    <a:pt x="1" y="1281"/>
                  </a:lnTo>
                  <a:lnTo>
                    <a:pt x="20" y="1478"/>
                  </a:lnTo>
                  <a:lnTo>
                    <a:pt x="60" y="1675"/>
                  </a:lnTo>
                  <a:lnTo>
                    <a:pt x="119" y="1872"/>
                  </a:lnTo>
                  <a:lnTo>
                    <a:pt x="178" y="2069"/>
                  </a:lnTo>
                  <a:lnTo>
                    <a:pt x="257" y="2266"/>
                  </a:lnTo>
                  <a:lnTo>
                    <a:pt x="454" y="2640"/>
                  </a:lnTo>
                  <a:lnTo>
                    <a:pt x="671" y="2994"/>
                  </a:lnTo>
                  <a:lnTo>
                    <a:pt x="808" y="3152"/>
                  </a:lnTo>
                  <a:lnTo>
                    <a:pt x="946" y="3310"/>
                  </a:lnTo>
                  <a:lnTo>
                    <a:pt x="1084" y="3447"/>
                  </a:lnTo>
                  <a:lnTo>
                    <a:pt x="1242" y="3585"/>
                  </a:lnTo>
                  <a:lnTo>
                    <a:pt x="1380" y="3703"/>
                  </a:lnTo>
                  <a:lnTo>
                    <a:pt x="1557" y="3802"/>
                  </a:lnTo>
                  <a:lnTo>
                    <a:pt x="1793" y="3920"/>
                  </a:lnTo>
                  <a:lnTo>
                    <a:pt x="2010" y="3979"/>
                  </a:lnTo>
                  <a:lnTo>
                    <a:pt x="2227" y="4019"/>
                  </a:lnTo>
                  <a:lnTo>
                    <a:pt x="2424" y="3999"/>
                  </a:lnTo>
                  <a:lnTo>
                    <a:pt x="2581" y="3940"/>
                  </a:lnTo>
                  <a:lnTo>
                    <a:pt x="2739" y="3841"/>
                  </a:lnTo>
                  <a:lnTo>
                    <a:pt x="2877" y="3723"/>
                  </a:lnTo>
                  <a:lnTo>
                    <a:pt x="2975" y="3546"/>
                  </a:lnTo>
                  <a:lnTo>
                    <a:pt x="2601" y="3329"/>
                  </a:lnTo>
                  <a:lnTo>
                    <a:pt x="2522" y="3428"/>
                  </a:lnTo>
                  <a:lnTo>
                    <a:pt x="2404" y="3507"/>
                  </a:lnTo>
                  <a:lnTo>
                    <a:pt x="2286" y="3546"/>
                  </a:lnTo>
                  <a:lnTo>
                    <a:pt x="2168" y="3566"/>
                  </a:lnTo>
                  <a:lnTo>
                    <a:pt x="2030" y="3566"/>
                  </a:lnTo>
                  <a:lnTo>
                    <a:pt x="1872" y="3546"/>
                  </a:lnTo>
                  <a:lnTo>
                    <a:pt x="1715" y="3487"/>
                  </a:lnTo>
                  <a:lnTo>
                    <a:pt x="1557" y="3408"/>
                  </a:lnTo>
                  <a:lnTo>
                    <a:pt x="1419" y="3329"/>
                  </a:lnTo>
                  <a:lnTo>
                    <a:pt x="1301" y="3250"/>
                  </a:lnTo>
                  <a:lnTo>
                    <a:pt x="1064" y="3034"/>
                  </a:lnTo>
                  <a:lnTo>
                    <a:pt x="867" y="2778"/>
                  </a:lnTo>
                  <a:lnTo>
                    <a:pt x="690" y="2502"/>
                  </a:lnTo>
                  <a:lnTo>
                    <a:pt x="533" y="2206"/>
                  </a:lnTo>
                  <a:lnTo>
                    <a:pt x="414" y="1891"/>
                  </a:lnTo>
                  <a:lnTo>
                    <a:pt x="355" y="1596"/>
                  </a:lnTo>
                  <a:lnTo>
                    <a:pt x="336" y="1438"/>
                  </a:lnTo>
                  <a:lnTo>
                    <a:pt x="336" y="1300"/>
                  </a:lnTo>
                  <a:lnTo>
                    <a:pt x="336" y="1162"/>
                  </a:lnTo>
                  <a:lnTo>
                    <a:pt x="355" y="1025"/>
                  </a:lnTo>
                  <a:lnTo>
                    <a:pt x="395" y="906"/>
                  </a:lnTo>
                  <a:lnTo>
                    <a:pt x="434" y="808"/>
                  </a:lnTo>
                  <a:lnTo>
                    <a:pt x="474" y="709"/>
                  </a:lnTo>
                  <a:lnTo>
                    <a:pt x="533" y="631"/>
                  </a:lnTo>
                  <a:lnTo>
                    <a:pt x="611" y="552"/>
                  </a:lnTo>
                  <a:lnTo>
                    <a:pt x="690" y="512"/>
                  </a:lnTo>
                  <a:lnTo>
                    <a:pt x="769" y="473"/>
                  </a:lnTo>
                  <a:lnTo>
                    <a:pt x="867" y="434"/>
                  </a:lnTo>
                  <a:lnTo>
                    <a:pt x="1084" y="434"/>
                  </a:lnTo>
                  <a:lnTo>
                    <a:pt x="1202" y="453"/>
                  </a:lnTo>
                  <a:lnTo>
                    <a:pt x="1301" y="473"/>
                  </a:lnTo>
                  <a:lnTo>
                    <a:pt x="1439" y="532"/>
                  </a:lnTo>
                  <a:lnTo>
                    <a:pt x="1557" y="591"/>
                  </a:lnTo>
                  <a:lnTo>
                    <a:pt x="1754" y="729"/>
                  </a:lnTo>
                  <a:lnTo>
                    <a:pt x="1931" y="867"/>
                  </a:lnTo>
                  <a:lnTo>
                    <a:pt x="2108" y="1044"/>
                  </a:lnTo>
                  <a:lnTo>
                    <a:pt x="2246" y="1241"/>
                  </a:lnTo>
                  <a:lnTo>
                    <a:pt x="2384" y="1458"/>
                  </a:lnTo>
                  <a:lnTo>
                    <a:pt x="2522" y="1675"/>
                  </a:lnTo>
                  <a:lnTo>
                    <a:pt x="2621" y="1911"/>
                  </a:lnTo>
                  <a:lnTo>
                    <a:pt x="2699" y="2147"/>
                  </a:lnTo>
                  <a:lnTo>
                    <a:pt x="3054" y="2364"/>
                  </a:lnTo>
                  <a:lnTo>
                    <a:pt x="2956" y="2029"/>
                  </a:lnTo>
                  <a:lnTo>
                    <a:pt x="2837" y="1714"/>
                  </a:lnTo>
                  <a:lnTo>
                    <a:pt x="2680" y="1418"/>
                  </a:lnTo>
                  <a:lnTo>
                    <a:pt x="2502" y="1123"/>
                  </a:lnTo>
                  <a:lnTo>
                    <a:pt x="2286" y="847"/>
                  </a:lnTo>
                  <a:lnTo>
                    <a:pt x="2069" y="591"/>
                  </a:lnTo>
                  <a:lnTo>
                    <a:pt x="1813" y="374"/>
                  </a:lnTo>
                  <a:lnTo>
                    <a:pt x="1557" y="217"/>
                  </a:lnTo>
                  <a:lnTo>
                    <a:pt x="1399" y="118"/>
                  </a:lnTo>
                  <a:lnTo>
                    <a:pt x="1242" y="59"/>
                  </a:lnTo>
                  <a:lnTo>
                    <a:pt x="1104" y="20"/>
                  </a:lnTo>
                  <a:lnTo>
                    <a:pt x="946"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0" name="Google Shape;2400;p38"/>
            <p:cNvSpPr/>
            <p:nvPr/>
          </p:nvSpPr>
          <p:spPr>
            <a:xfrm>
              <a:off x="4264025" y="1711050"/>
              <a:ext cx="1138075" cy="382175"/>
            </a:xfrm>
            <a:custGeom>
              <a:avLst/>
              <a:gdLst/>
              <a:ahLst/>
              <a:cxnLst/>
              <a:rect l="l" t="t" r="r" b="b"/>
              <a:pathLst>
                <a:path w="45523" h="15287" extrusionOk="0">
                  <a:moveTo>
                    <a:pt x="45464" y="0"/>
                  </a:moveTo>
                  <a:lnTo>
                    <a:pt x="45247" y="40"/>
                  </a:lnTo>
                  <a:lnTo>
                    <a:pt x="45089" y="79"/>
                  </a:lnTo>
                  <a:lnTo>
                    <a:pt x="44912" y="138"/>
                  </a:lnTo>
                  <a:lnTo>
                    <a:pt x="44676" y="257"/>
                  </a:lnTo>
                  <a:lnTo>
                    <a:pt x="44420" y="394"/>
                  </a:lnTo>
                  <a:lnTo>
                    <a:pt x="23264" y="12686"/>
                  </a:lnTo>
                  <a:lnTo>
                    <a:pt x="22968" y="12844"/>
                  </a:lnTo>
                  <a:lnTo>
                    <a:pt x="22673" y="12962"/>
                  </a:lnTo>
                  <a:lnTo>
                    <a:pt x="22338" y="13080"/>
                  </a:lnTo>
                  <a:lnTo>
                    <a:pt x="22003" y="13179"/>
                  </a:lnTo>
                  <a:lnTo>
                    <a:pt x="21649" y="13238"/>
                  </a:lnTo>
                  <a:lnTo>
                    <a:pt x="21294" y="13297"/>
                  </a:lnTo>
                  <a:lnTo>
                    <a:pt x="20939" y="13316"/>
                  </a:lnTo>
                  <a:lnTo>
                    <a:pt x="20565" y="13336"/>
                  </a:lnTo>
                  <a:lnTo>
                    <a:pt x="20211" y="13316"/>
                  </a:lnTo>
                  <a:lnTo>
                    <a:pt x="19836" y="13297"/>
                  </a:lnTo>
                  <a:lnTo>
                    <a:pt x="19482" y="13238"/>
                  </a:lnTo>
                  <a:lnTo>
                    <a:pt x="19127" y="13179"/>
                  </a:lnTo>
                  <a:lnTo>
                    <a:pt x="18792" y="13080"/>
                  </a:lnTo>
                  <a:lnTo>
                    <a:pt x="18477" y="12962"/>
                  </a:lnTo>
                  <a:lnTo>
                    <a:pt x="18162" y="12844"/>
                  </a:lnTo>
                  <a:lnTo>
                    <a:pt x="17867" y="12686"/>
                  </a:lnTo>
                  <a:lnTo>
                    <a:pt x="847" y="2975"/>
                  </a:lnTo>
                  <a:lnTo>
                    <a:pt x="0" y="3546"/>
                  </a:lnTo>
                  <a:lnTo>
                    <a:pt x="0" y="4314"/>
                  </a:lnTo>
                  <a:lnTo>
                    <a:pt x="17867" y="14636"/>
                  </a:lnTo>
                  <a:lnTo>
                    <a:pt x="18162" y="14794"/>
                  </a:lnTo>
                  <a:lnTo>
                    <a:pt x="18457" y="14912"/>
                  </a:lnTo>
                  <a:lnTo>
                    <a:pt x="18792" y="15030"/>
                  </a:lnTo>
                  <a:lnTo>
                    <a:pt x="19127" y="15129"/>
                  </a:lnTo>
                  <a:lnTo>
                    <a:pt x="19482" y="15188"/>
                  </a:lnTo>
                  <a:lnTo>
                    <a:pt x="19836" y="15247"/>
                  </a:lnTo>
                  <a:lnTo>
                    <a:pt x="20191" y="15267"/>
                  </a:lnTo>
                  <a:lnTo>
                    <a:pt x="20565" y="15286"/>
                  </a:lnTo>
                  <a:lnTo>
                    <a:pt x="20920" y="15267"/>
                  </a:lnTo>
                  <a:lnTo>
                    <a:pt x="21294" y="15247"/>
                  </a:lnTo>
                  <a:lnTo>
                    <a:pt x="21649" y="15188"/>
                  </a:lnTo>
                  <a:lnTo>
                    <a:pt x="22003" y="15129"/>
                  </a:lnTo>
                  <a:lnTo>
                    <a:pt x="22338" y="15030"/>
                  </a:lnTo>
                  <a:lnTo>
                    <a:pt x="22653" y="14912"/>
                  </a:lnTo>
                  <a:lnTo>
                    <a:pt x="22968" y="14794"/>
                  </a:lnTo>
                  <a:lnTo>
                    <a:pt x="23264" y="14636"/>
                  </a:lnTo>
                  <a:lnTo>
                    <a:pt x="44420" y="2345"/>
                  </a:lnTo>
                  <a:lnTo>
                    <a:pt x="44676" y="2167"/>
                  </a:lnTo>
                  <a:lnTo>
                    <a:pt x="44892" y="1990"/>
                  </a:lnTo>
                  <a:lnTo>
                    <a:pt x="45089" y="1813"/>
                  </a:lnTo>
                  <a:lnTo>
                    <a:pt x="45247" y="1616"/>
                  </a:lnTo>
                  <a:lnTo>
                    <a:pt x="45365" y="1419"/>
                  </a:lnTo>
                  <a:lnTo>
                    <a:pt x="45444" y="1202"/>
                  </a:lnTo>
                  <a:lnTo>
                    <a:pt x="45503" y="1005"/>
                  </a:lnTo>
                  <a:lnTo>
                    <a:pt x="45523" y="788"/>
                  </a:lnTo>
                  <a:lnTo>
                    <a:pt x="45523" y="0"/>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1" name="Google Shape;2401;p38"/>
            <p:cNvSpPr/>
            <p:nvPr/>
          </p:nvSpPr>
          <p:spPr>
            <a:xfrm>
              <a:off x="4264025" y="1414100"/>
              <a:ext cx="1138075" cy="659425"/>
            </a:xfrm>
            <a:custGeom>
              <a:avLst/>
              <a:gdLst/>
              <a:ahLst/>
              <a:cxnLst/>
              <a:rect l="l" t="t" r="r" b="b"/>
              <a:pathLst>
                <a:path w="45523" h="26377" extrusionOk="0">
                  <a:moveTo>
                    <a:pt x="26534" y="0"/>
                  </a:moveTo>
                  <a:lnTo>
                    <a:pt x="2206" y="13927"/>
                  </a:lnTo>
                  <a:lnTo>
                    <a:pt x="0" y="15424"/>
                  </a:lnTo>
                  <a:lnTo>
                    <a:pt x="17867" y="25726"/>
                  </a:lnTo>
                  <a:lnTo>
                    <a:pt x="18162" y="25884"/>
                  </a:lnTo>
                  <a:lnTo>
                    <a:pt x="18477" y="26022"/>
                  </a:lnTo>
                  <a:lnTo>
                    <a:pt x="18792" y="26120"/>
                  </a:lnTo>
                  <a:lnTo>
                    <a:pt x="19127" y="26219"/>
                  </a:lnTo>
                  <a:lnTo>
                    <a:pt x="19482" y="26278"/>
                  </a:lnTo>
                  <a:lnTo>
                    <a:pt x="19836" y="26337"/>
                  </a:lnTo>
                  <a:lnTo>
                    <a:pt x="20211" y="26376"/>
                  </a:lnTo>
                  <a:lnTo>
                    <a:pt x="20939" y="26376"/>
                  </a:lnTo>
                  <a:lnTo>
                    <a:pt x="21294" y="26337"/>
                  </a:lnTo>
                  <a:lnTo>
                    <a:pt x="21649" y="26278"/>
                  </a:lnTo>
                  <a:lnTo>
                    <a:pt x="22003" y="26219"/>
                  </a:lnTo>
                  <a:lnTo>
                    <a:pt x="22338" y="26120"/>
                  </a:lnTo>
                  <a:lnTo>
                    <a:pt x="22673" y="26022"/>
                  </a:lnTo>
                  <a:lnTo>
                    <a:pt x="22968" y="25884"/>
                  </a:lnTo>
                  <a:lnTo>
                    <a:pt x="23264" y="25726"/>
                  </a:lnTo>
                  <a:lnTo>
                    <a:pt x="44420" y="13435"/>
                  </a:lnTo>
                  <a:lnTo>
                    <a:pt x="44676" y="13257"/>
                  </a:lnTo>
                  <a:lnTo>
                    <a:pt x="44912" y="13080"/>
                  </a:lnTo>
                  <a:lnTo>
                    <a:pt x="45109" y="12903"/>
                  </a:lnTo>
                  <a:lnTo>
                    <a:pt x="45247" y="12706"/>
                  </a:lnTo>
                  <a:lnTo>
                    <a:pt x="45385" y="12509"/>
                  </a:lnTo>
                  <a:lnTo>
                    <a:pt x="45464" y="12292"/>
                  </a:lnTo>
                  <a:lnTo>
                    <a:pt x="45523" y="12075"/>
                  </a:lnTo>
                  <a:lnTo>
                    <a:pt x="45523" y="11878"/>
                  </a:lnTo>
                  <a:lnTo>
                    <a:pt x="45503" y="11662"/>
                  </a:lnTo>
                  <a:lnTo>
                    <a:pt x="45464" y="11445"/>
                  </a:lnTo>
                  <a:lnTo>
                    <a:pt x="45365" y="11248"/>
                  </a:lnTo>
                  <a:lnTo>
                    <a:pt x="45247" y="11051"/>
                  </a:lnTo>
                  <a:lnTo>
                    <a:pt x="45089" y="10854"/>
                  </a:lnTo>
                  <a:lnTo>
                    <a:pt x="44892" y="10657"/>
                  </a:lnTo>
                  <a:lnTo>
                    <a:pt x="44676" y="10480"/>
                  </a:lnTo>
                  <a:lnTo>
                    <a:pt x="44400" y="10303"/>
                  </a:lnTo>
                  <a:lnTo>
                    <a:pt x="26534" y="0"/>
                  </a:lnTo>
                  <a:close/>
                </a:path>
              </a:pathLst>
            </a:custGeom>
            <a:solidFill>
              <a:srgbClr val="5B69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2" name="Google Shape;2402;p38"/>
            <p:cNvSpPr/>
            <p:nvPr/>
          </p:nvSpPr>
          <p:spPr>
            <a:xfrm>
              <a:off x="4264025" y="1687400"/>
              <a:ext cx="1138075" cy="382175"/>
            </a:xfrm>
            <a:custGeom>
              <a:avLst/>
              <a:gdLst/>
              <a:ahLst/>
              <a:cxnLst/>
              <a:rect l="l" t="t" r="r" b="b"/>
              <a:pathLst>
                <a:path w="45523" h="15287" extrusionOk="0">
                  <a:moveTo>
                    <a:pt x="45464" y="1"/>
                  </a:moveTo>
                  <a:lnTo>
                    <a:pt x="45247" y="40"/>
                  </a:lnTo>
                  <a:lnTo>
                    <a:pt x="45089" y="80"/>
                  </a:lnTo>
                  <a:lnTo>
                    <a:pt x="44912" y="159"/>
                  </a:lnTo>
                  <a:lnTo>
                    <a:pt x="44676" y="257"/>
                  </a:lnTo>
                  <a:lnTo>
                    <a:pt x="44420" y="395"/>
                  </a:lnTo>
                  <a:lnTo>
                    <a:pt x="23264" y="12706"/>
                  </a:lnTo>
                  <a:lnTo>
                    <a:pt x="22968" y="12844"/>
                  </a:lnTo>
                  <a:lnTo>
                    <a:pt x="22673" y="12982"/>
                  </a:lnTo>
                  <a:lnTo>
                    <a:pt x="22338" y="13100"/>
                  </a:lnTo>
                  <a:lnTo>
                    <a:pt x="22003" y="13179"/>
                  </a:lnTo>
                  <a:lnTo>
                    <a:pt x="21649" y="13258"/>
                  </a:lnTo>
                  <a:lnTo>
                    <a:pt x="21294" y="13297"/>
                  </a:lnTo>
                  <a:lnTo>
                    <a:pt x="20939" y="13337"/>
                  </a:lnTo>
                  <a:lnTo>
                    <a:pt x="20211" y="13337"/>
                  </a:lnTo>
                  <a:lnTo>
                    <a:pt x="19836" y="13297"/>
                  </a:lnTo>
                  <a:lnTo>
                    <a:pt x="19482" y="13258"/>
                  </a:lnTo>
                  <a:lnTo>
                    <a:pt x="19127" y="13179"/>
                  </a:lnTo>
                  <a:lnTo>
                    <a:pt x="18792" y="13100"/>
                  </a:lnTo>
                  <a:lnTo>
                    <a:pt x="18477" y="12982"/>
                  </a:lnTo>
                  <a:lnTo>
                    <a:pt x="18162" y="12844"/>
                  </a:lnTo>
                  <a:lnTo>
                    <a:pt x="17867" y="12706"/>
                  </a:lnTo>
                  <a:lnTo>
                    <a:pt x="847" y="2995"/>
                  </a:lnTo>
                  <a:lnTo>
                    <a:pt x="0" y="3547"/>
                  </a:lnTo>
                  <a:lnTo>
                    <a:pt x="0" y="4335"/>
                  </a:lnTo>
                  <a:lnTo>
                    <a:pt x="17867" y="14656"/>
                  </a:lnTo>
                  <a:lnTo>
                    <a:pt x="18162" y="14794"/>
                  </a:lnTo>
                  <a:lnTo>
                    <a:pt x="18457" y="14932"/>
                  </a:lnTo>
                  <a:lnTo>
                    <a:pt x="18792" y="15050"/>
                  </a:lnTo>
                  <a:lnTo>
                    <a:pt x="19127" y="15129"/>
                  </a:lnTo>
                  <a:lnTo>
                    <a:pt x="19482" y="15208"/>
                  </a:lnTo>
                  <a:lnTo>
                    <a:pt x="19836" y="15247"/>
                  </a:lnTo>
                  <a:lnTo>
                    <a:pt x="20191" y="15287"/>
                  </a:lnTo>
                  <a:lnTo>
                    <a:pt x="20920" y="15287"/>
                  </a:lnTo>
                  <a:lnTo>
                    <a:pt x="21294" y="15247"/>
                  </a:lnTo>
                  <a:lnTo>
                    <a:pt x="21649" y="15208"/>
                  </a:lnTo>
                  <a:lnTo>
                    <a:pt x="22003" y="15129"/>
                  </a:lnTo>
                  <a:lnTo>
                    <a:pt x="22338" y="15050"/>
                  </a:lnTo>
                  <a:lnTo>
                    <a:pt x="22653" y="14932"/>
                  </a:lnTo>
                  <a:lnTo>
                    <a:pt x="22968" y="14794"/>
                  </a:lnTo>
                  <a:lnTo>
                    <a:pt x="23264" y="14656"/>
                  </a:lnTo>
                  <a:lnTo>
                    <a:pt x="44420" y="2345"/>
                  </a:lnTo>
                  <a:lnTo>
                    <a:pt x="44676" y="2187"/>
                  </a:lnTo>
                  <a:lnTo>
                    <a:pt x="44892" y="2010"/>
                  </a:lnTo>
                  <a:lnTo>
                    <a:pt x="45089" y="1813"/>
                  </a:lnTo>
                  <a:lnTo>
                    <a:pt x="45247" y="1616"/>
                  </a:lnTo>
                  <a:lnTo>
                    <a:pt x="45365" y="1419"/>
                  </a:lnTo>
                  <a:lnTo>
                    <a:pt x="45444" y="1222"/>
                  </a:lnTo>
                  <a:lnTo>
                    <a:pt x="45503" y="1006"/>
                  </a:lnTo>
                  <a:lnTo>
                    <a:pt x="45523" y="809"/>
                  </a:lnTo>
                  <a:lnTo>
                    <a:pt x="45523" y="1"/>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3" name="Google Shape;2403;p38"/>
            <p:cNvSpPr/>
            <p:nvPr/>
          </p:nvSpPr>
          <p:spPr>
            <a:xfrm>
              <a:off x="4264025" y="1390450"/>
              <a:ext cx="1138075" cy="659925"/>
            </a:xfrm>
            <a:custGeom>
              <a:avLst/>
              <a:gdLst/>
              <a:ahLst/>
              <a:cxnLst/>
              <a:rect l="l" t="t" r="r" b="b"/>
              <a:pathLst>
                <a:path w="45523" h="26397" extrusionOk="0">
                  <a:moveTo>
                    <a:pt x="26534" y="1"/>
                  </a:moveTo>
                  <a:lnTo>
                    <a:pt x="2206" y="13947"/>
                  </a:lnTo>
                  <a:lnTo>
                    <a:pt x="0" y="15425"/>
                  </a:lnTo>
                  <a:lnTo>
                    <a:pt x="17867" y="25747"/>
                  </a:lnTo>
                  <a:lnTo>
                    <a:pt x="18162" y="25904"/>
                  </a:lnTo>
                  <a:lnTo>
                    <a:pt x="18477" y="26022"/>
                  </a:lnTo>
                  <a:lnTo>
                    <a:pt x="18792" y="26140"/>
                  </a:lnTo>
                  <a:lnTo>
                    <a:pt x="19127" y="26219"/>
                  </a:lnTo>
                  <a:lnTo>
                    <a:pt x="19482" y="26298"/>
                  </a:lnTo>
                  <a:lnTo>
                    <a:pt x="19836" y="26357"/>
                  </a:lnTo>
                  <a:lnTo>
                    <a:pt x="20211" y="26377"/>
                  </a:lnTo>
                  <a:lnTo>
                    <a:pt x="20565" y="26397"/>
                  </a:lnTo>
                  <a:lnTo>
                    <a:pt x="20939" y="26377"/>
                  </a:lnTo>
                  <a:lnTo>
                    <a:pt x="21294" y="26357"/>
                  </a:lnTo>
                  <a:lnTo>
                    <a:pt x="21649" y="26298"/>
                  </a:lnTo>
                  <a:lnTo>
                    <a:pt x="22003" y="26219"/>
                  </a:lnTo>
                  <a:lnTo>
                    <a:pt x="22338" y="26140"/>
                  </a:lnTo>
                  <a:lnTo>
                    <a:pt x="22673" y="26022"/>
                  </a:lnTo>
                  <a:lnTo>
                    <a:pt x="22968" y="25904"/>
                  </a:lnTo>
                  <a:lnTo>
                    <a:pt x="23264" y="25747"/>
                  </a:lnTo>
                  <a:lnTo>
                    <a:pt x="44420" y="13455"/>
                  </a:lnTo>
                  <a:lnTo>
                    <a:pt x="44676" y="13278"/>
                  </a:lnTo>
                  <a:lnTo>
                    <a:pt x="44912" y="13100"/>
                  </a:lnTo>
                  <a:lnTo>
                    <a:pt x="45109" y="12903"/>
                  </a:lnTo>
                  <a:lnTo>
                    <a:pt x="45247" y="12706"/>
                  </a:lnTo>
                  <a:lnTo>
                    <a:pt x="45385" y="12509"/>
                  </a:lnTo>
                  <a:lnTo>
                    <a:pt x="45464" y="12312"/>
                  </a:lnTo>
                  <a:lnTo>
                    <a:pt x="45523" y="12096"/>
                  </a:lnTo>
                  <a:lnTo>
                    <a:pt x="45523" y="11879"/>
                  </a:lnTo>
                  <a:lnTo>
                    <a:pt x="45503" y="11682"/>
                  </a:lnTo>
                  <a:lnTo>
                    <a:pt x="45464" y="11465"/>
                  </a:lnTo>
                  <a:lnTo>
                    <a:pt x="45365" y="11249"/>
                  </a:lnTo>
                  <a:lnTo>
                    <a:pt x="45247" y="11052"/>
                  </a:lnTo>
                  <a:lnTo>
                    <a:pt x="45089" y="10855"/>
                  </a:lnTo>
                  <a:lnTo>
                    <a:pt x="44892" y="10677"/>
                  </a:lnTo>
                  <a:lnTo>
                    <a:pt x="44676" y="10500"/>
                  </a:lnTo>
                  <a:lnTo>
                    <a:pt x="44400" y="10323"/>
                  </a:lnTo>
                  <a:lnTo>
                    <a:pt x="26534"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4" name="Google Shape;2404;p38"/>
            <p:cNvSpPr/>
            <p:nvPr/>
          </p:nvSpPr>
          <p:spPr>
            <a:xfrm>
              <a:off x="4308350" y="1371750"/>
              <a:ext cx="1061250" cy="616075"/>
            </a:xfrm>
            <a:custGeom>
              <a:avLst/>
              <a:gdLst/>
              <a:ahLst/>
              <a:cxnLst/>
              <a:rect l="l" t="t" r="r" b="b"/>
              <a:pathLst>
                <a:path w="42450" h="24643" extrusionOk="0">
                  <a:moveTo>
                    <a:pt x="25411" y="0"/>
                  </a:moveTo>
                  <a:lnTo>
                    <a:pt x="0" y="14715"/>
                  </a:lnTo>
                  <a:lnTo>
                    <a:pt x="16094" y="24013"/>
                  </a:lnTo>
                  <a:lnTo>
                    <a:pt x="16369" y="24170"/>
                  </a:lnTo>
                  <a:lnTo>
                    <a:pt x="16665" y="24288"/>
                  </a:lnTo>
                  <a:lnTo>
                    <a:pt x="16980" y="24387"/>
                  </a:lnTo>
                  <a:lnTo>
                    <a:pt x="17295" y="24485"/>
                  </a:lnTo>
                  <a:lnTo>
                    <a:pt x="17630" y="24544"/>
                  </a:lnTo>
                  <a:lnTo>
                    <a:pt x="17965" y="24603"/>
                  </a:lnTo>
                  <a:lnTo>
                    <a:pt x="18319" y="24623"/>
                  </a:lnTo>
                  <a:lnTo>
                    <a:pt x="18674" y="24643"/>
                  </a:lnTo>
                  <a:lnTo>
                    <a:pt x="19009" y="24623"/>
                  </a:lnTo>
                  <a:lnTo>
                    <a:pt x="19363" y="24603"/>
                  </a:lnTo>
                  <a:lnTo>
                    <a:pt x="19698" y="24544"/>
                  </a:lnTo>
                  <a:lnTo>
                    <a:pt x="20033" y="24485"/>
                  </a:lnTo>
                  <a:lnTo>
                    <a:pt x="20348" y="24387"/>
                  </a:lnTo>
                  <a:lnTo>
                    <a:pt x="20664" y="24288"/>
                  </a:lnTo>
                  <a:lnTo>
                    <a:pt x="20959" y="24170"/>
                  </a:lnTo>
                  <a:lnTo>
                    <a:pt x="21235" y="24013"/>
                  </a:lnTo>
                  <a:lnTo>
                    <a:pt x="41406" y="12292"/>
                  </a:lnTo>
                  <a:lnTo>
                    <a:pt x="41642" y="12135"/>
                  </a:lnTo>
                  <a:lnTo>
                    <a:pt x="41859" y="11977"/>
                  </a:lnTo>
                  <a:lnTo>
                    <a:pt x="42036" y="11780"/>
                  </a:lnTo>
                  <a:lnTo>
                    <a:pt x="42194" y="11603"/>
                  </a:lnTo>
                  <a:lnTo>
                    <a:pt x="42312" y="11406"/>
                  </a:lnTo>
                  <a:lnTo>
                    <a:pt x="42391" y="11209"/>
                  </a:lnTo>
                  <a:lnTo>
                    <a:pt x="42430" y="11012"/>
                  </a:lnTo>
                  <a:lnTo>
                    <a:pt x="42450" y="10815"/>
                  </a:lnTo>
                  <a:lnTo>
                    <a:pt x="42430" y="10618"/>
                  </a:lnTo>
                  <a:lnTo>
                    <a:pt x="42391" y="10401"/>
                  </a:lnTo>
                  <a:lnTo>
                    <a:pt x="42312" y="10204"/>
                  </a:lnTo>
                  <a:lnTo>
                    <a:pt x="42194" y="10027"/>
                  </a:lnTo>
                  <a:lnTo>
                    <a:pt x="42036" y="9830"/>
                  </a:lnTo>
                  <a:lnTo>
                    <a:pt x="41859" y="9653"/>
                  </a:lnTo>
                  <a:lnTo>
                    <a:pt x="41642" y="9475"/>
                  </a:lnTo>
                  <a:lnTo>
                    <a:pt x="41386" y="9318"/>
                  </a:lnTo>
                  <a:lnTo>
                    <a:pt x="2541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5" name="Google Shape;2405;p38"/>
            <p:cNvSpPr/>
            <p:nvPr/>
          </p:nvSpPr>
          <p:spPr>
            <a:xfrm>
              <a:off x="4308350" y="1642100"/>
              <a:ext cx="1061250" cy="392025"/>
            </a:xfrm>
            <a:custGeom>
              <a:avLst/>
              <a:gdLst/>
              <a:ahLst/>
              <a:cxnLst/>
              <a:rect l="l" t="t" r="r" b="b"/>
              <a:pathLst>
                <a:path w="42450" h="15681" extrusionOk="0">
                  <a:moveTo>
                    <a:pt x="42450" y="1"/>
                  </a:moveTo>
                  <a:lnTo>
                    <a:pt x="42430" y="198"/>
                  </a:lnTo>
                  <a:lnTo>
                    <a:pt x="42391" y="414"/>
                  </a:lnTo>
                  <a:lnTo>
                    <a:pt x="42312" y="592"/>
                  </a:lnTo>
                  <a:lnTo>
                    <a:pt x="42194" y="789"/>
                  </a:lnTo>
                  <a:lnTo>
                    <a:pt x="42036" y="986"/>
                  </a:lnTo>
                  <a:lnTo>
                    <a:pt x="41859" y="1163"/>
                  </a:lnTo>
                  <a:lnTo>
                    <a:pt x="41642" y="1321"/>
                  </a:lnTo>
                  <a:lnTo>
                    <a:pt x="41406" y="1478"/>
                  </a:lnTo>
                  <a:lnTo>
                    <a:pt x="21235" y="13199"/>
                  </a:lnTo>
                  <a:lnTo>
                    <a:pt x="20959" y="13356"/>
                  </a:lnTo>
                  <a:lnTo>
                    <a:pt x="20664" y="13474"/>
                  </a:lnTo>
                  <a:lnTo>
                    <a:pt x="20348" y="13573"/>
                  </a:lnTo>
                  <a:lnTo>
                    <a:pt x="20033" y="13671"/>
                  </a:lnTo>
                  <a:lnTo>
                    <a:pt x="19698" y="13730"/>
                  </a:lnTo>
                  <a:lnTo>
                    <a:pt x="19363" y="13789"/>
                  </a:lnTo>
                  <a:lnTo>
                    <a:pt x="19009" y="13809"/>
                  </a:lnTo>
                  <a:lnTo>
                    <a:pt x="18674" y="13829"/>
                  </a:lnTo>
                  <a:lnTo>
                    <a:pt x="18319" y="13809"/>
                  </a:lnTo>
                  <a:lnTo>
                    <a:pt x="17965" y="13789"/>
                  </a:lnTo>
                  <a:lnTo>
                    <a:pt x="17630" y="13730"/>
                  </a:lnTo>
                  <a:lnTo>
                    <a:pt x="17295" y="13671"/>
                  </a:lnTo>
                  <a:lnTo>
                    <a:pt x="16980" y="13573"/>
                  </a:lnTo>
                  <a:lnTo>
                    <a:pt x="16665" y="13474"/>
                  </a:lnTo>
                  <a:lnTo>
                    <a:pt x="16369" y="13356"/>
                  </a:lnTo>
                  <a:lnTo>
                    <a:pt x="16094" y="13199"/>
                  </a:lnTo>
                  <a:lnTo>
                    <a:pt x="0" y="3901"/>
                  </a:lnTo>
                  <a:lnTo>
                    <a:pt x="0" y="5753"/>
                  </a:lnTo>
                  <a:lnTo>
                    <a:pt x="16094" y="15070"/>
                  </a:lnTo>
                  <a:lnTo>
                    <a:pt x="16369" y="15208"/>
                  </a:lnTo>
                  <a:lnTo>
                    <a:pt x="16665" y="15326"/>
                  </a:lnTo>
                  <a:lnTo>
                    <a:pt x="16960" y="15444"/>
                  </a:lnTo>
                  <a:lnTo>
                    <a:pt x="17295" y="15523"/>
                  </a:lnTo>
                  <a:lnTo>
                    <a:pt x="17630" y="15582"/>
                  </a:lnTo>
                  <a:lnTo>
                    <a:pt x="17965" y="15641"/>
                  </a:lnTo>
                  <a:lnTo>
                    <a:pt x="18319" y="15661"/>
                  </a:lnTo>
                  <a:lnTo>
                    <a:pt x="18654" y="15681"/>
                  </a:lnTo>
                  <a:lnTo>
                    <a:pt x="19009" y="15661"/>
                  </a:lnTo>
                  <a:lnTo>
                    <a:pt x="19363" y="15641"/>
                  </a:lnTo>
                  <a:lnTo>
                    <a:pt x="19698" y="15582"/>
                  </a:lnTo>
                  <a:lnTo>
                    <a:pt x="20033" y="15523"/>
                  </a:lnTo>
                  <a:lnTo>
                    <a:pt x="20348" y="15444"/>
                  </a:lnTo>
                  <a:lnTo>
                    <a:pt x="20664" y="15326"/>
                  </a:lnTo>
                  <a:lnTo>
                    <a:pt x="20959" y="15208"/>
                  </a:lnTo>
                  <a:lnTo>
                    <a:pt x="21235" y="15070"/>
                  </a:lnTo>
                  <a:lnTo>
                    <a:pt x="41386" y="3349"/>
                  </a:lnTo>
                  <a:lnTo>
                    <a:pt x="41642" y="3172"/>
                  </a:lnTo>
                  <a:lnTo>
                    <a:pt x="41859" y="3015"/>
                  </a:lnTo>
                  <a:lnTo>
                    <a:pt x="42036" y="2837"/>
                  </a:lnTo>
                  <a:lnTo>
                    <a:pt x="42194" y="2640"/>
                  </a:lnTo>
                  <a:lnTo>
                    <a:pt x="42292" y="2463"/>
                  </a:lnTo>
                  <a:lnTo>
                    <a:pt x="42391" y="2266"/>
                  </a:lnTo>
                  <a:lnTo>
                    <a:pt x="42430" y="2069"/>
                  </a:lnTo>
                  <a:lnTo>
                    <a:pt x="42450" y="1872"/>
                  </a:lnTo>
                  <a:lnTo>
                    <a:pt x="42450" y="1"/>
                  </a:lnTo>
                  <a:close/>
                </a:path>
              </a:pathLst>
            </a:custGeom>
            <a:solidFill>
              <a:srgbClr val="D9F1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6" name="Google Shape;2406;p38"/>
            <p:cNvSpPr/>
            <p:nvPr/>
          </p:nvSpPr>
          <p:spPr>
            <a:xfrm>
              <a:off x="4837225" y="1975500"/>
              <a:ext cx="425525" cy="294500"/>
            </a:xfrm>
            <a:custGeom>
              <a:avLst/>
              <a:gdLst/>
              <a:ahLst/>
              <a:cxnLst/>
              <a:rect l="l" t="t" r="r" b="b"/>
              <a:pathLst>
                <a:path w="17021" h="11780" extrusionOk="0">
                  <a:moveTo>
                    <a:pt x="17020" y="0"/>
                  </a:moveTo>
                  <a:lnTo>
                    <a:pt x="16213" y="60"/>
                  </a:lnTo>
                  <a:lnTo>
                    <a:pt x="14696" y="138"/>
                  </a:lnTo>
                  <a:lnTo>
                    <a:pt x="730" y="9495"/>
                  </a:lnTo>
                  <a:lnTo>
                    <a:pt x="671" y="9456"/>
                  </a:lnTo>
                  <a:lnTo>
                    <a:pt x="592" y="9436"/>
                  </a:lnTo>
                  <a:lnTo>
                    <a:pt x="513" y="9475"/>
                  </a:lnTo>
                  <a:lnTo>
                    <a:pt x="434" y="9515"/>
                  </a:lnTo>
                  <a:lnTo>
                    <a:pt x="395" y="9574"/>
                  </a:lnTo>
                  <a:lnTo>
                    <a:pt x="375" y="9653"/>
                  </a:lnTo>
                  <a:lnTo>
                    <a:pt x="395" y="9712"/>
                  </a:lnTo>
                  <a:lnTo>
                    <a:pt x="415" y="9731"/>
                  </a:lnTo>
                  <a:lnTo>
                    <a:pt x="237" y="9909"/>
                  </a:lnTo>
                  <a:lnTo>
                    <a:pt x="119" y="10086"/>
                  </a:lnTo>
                  <a:lnTo>
                    <a:pt x="40" y="10283"/>
                  </a:lnTo>
                  <a:lnTo>
                    <a:pt x="1" y="10480"/>
                  </a:lnTo>
                  <a:lnTo>
                    <a:pt x="21" y="10697"/>
                  </a:lnTo>
                  <a:lnTo>
                    <a:pt x="40" y="10874"/>
                  </a:lnTo>
                  <a:lnTo>
                    <a:pt x="119" y="11071"/>
                  </a:lnTo>
                  <a:lnTo>
                    <a:pt x="218" y="11248"/>
                  </a:lnTo>
                  <a:lnTo>
                    <a:pt x="336" y="11406"/>
                  </a:lnTo>
                  <a:lnTo>
                    <a:pt x="493" y="11544"/>
                  </a:lnTo>
                  <a:lnTo>
                    <a:pt x="651" y="11642"/>
                  </a:lnTo>
                  <a:lnTo>
                    <a:pt x="828" y="11721"/>
                  </a:lnTo>
                  <a:lnTo>
                    <a:pt x="1025" y="11780"/>
                  </a:lnTo>
                  <a:lnTo>
                    <a:pt x="1242" y="11780"/>
                  </a:lnTo>
                  <a:lnTo>
                    <a:pt x="1459" y="11741"/>
                  </a:lnTo>
                  <a:lnTo>
                    <a:pt x="1675" y="11662"/>
                  </a:lnTo>
                  <a:lnTo>
                    <a:pt x="1675" y="11681"/>
                  </a:lnTo>
                  <a:lnTo>
                    <a:pt x="3921" y="10184"/>
                  </a:lnTo>
                  <a:lnTo>
                    <a:pt x="8826" y="6895"/>
                  </a:lnTo>
                  <a:lnTo>
                    <a:pt x="15976" y="2088"/>
                  </a:lnTo>
                  <a:lnTo>
                    <a:pt x="16666" y="749"/>
                  </a:lnTo>
                  <a:lnTo>
                    <a:pt x="17020" y="0"/>
                  </a:lnTo>
                  <a:close/>
                </a:path>
              </a:pathLst>
            </a:custGeom>
            <a:solidFill>
              <a:srgbClr val="000000">
                <a:alpha val="12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7" name="Google Shape;2407;p38"/>
            <p:cNvSpPr/>
            <p:nvPr/>
          </p:nvSpPr>
          <p:spPr>
            <a:xfrm>
              <a:off x="5209525" y="1946450"/>
              <a:ext cx="58150" cy="51725"/>
            </a:xfrm>
            <a:custGeom>
              <a:avLst/>
              <a:gdLst/>
              <a:ahLst/>
              <a:cxnLst/>
              <a:rect l="l" t="t" r="r" b="b"/>
              <a:pathLst>
                <a:path w="2326" h="2069" extrusionOk="0">
                  <a:moveTo>
                    <a:pt x="2325" y="0"/>
                  </a:moveTo>
                  <a:lnTo>
                    <a:pt x="1" y="118"/>
                  </a:lnTo>
                  <a:lnTo>
                    <a:pt x="1281" y="2069"/>
                  </a:lnTo>
                  <a:lnTo>
                    <a:pt x="2325" y="0"/>
                  </a:lnTo>
                  <a:close/>
                </a:path>
              </a:pathLst>
            </a:custGeom>
            <a:solidFill>
              <a:srgbClr val="FEC7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8" name="Google Shape;2408;p38"/>
            <p:cNvSpPr/>
            <p:nvPr/>
          </p:nvSpPr>
          <p:spPr>
            <a:xfrm>
              <a:off x="5247450" y="1946450"/>
              <a:ext cx="20225" cy="18250"/>
            </a:xfrm>
            <a:custGeom>
              <a:avLst/>
              <a:gdLst/>
              <a:ahLst/>
              <a:cxnLst/>
              <a:rect l="l" t="t" r="r" b="b"/>
              <a:pathLst>
                <a:path w="809" h="730" extrusionOk="0">
                  <a:moveTo>
                    <a:pt x="808" y="0"/>
                  </a:moveTo>
                  <a:lnTo>
                    <a:pt x="1" y="40"/>
                  </a:lnTo>
                  <a:lnTo>
                    <a:pt x="138" y="197"/>
                  </a:lnTo>
                  <a:lnTo>
                    <a:pt x="257" y="355"/>
                  </a:lnTo>
                  <a:lnTo>
                    <a:pt x="355" y="532"/>
                  </a:lnTo>
                  <a:lnTo>
                    <a:pt x="454" y="729"/>
                  </a:lnTo>
                  <a:lnTo>
                    <a:pt x="808" y="0"/>
                  </a:lnTo>
                  <a:close/>
                </a:path>
              </a:pathLst>
            </a:custGeom>
            <a:solidFill>
              <a:srgbClr val="3B3B3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9" name="Google Shape;2409;p38"/>
            <p:cNvSpPr/>
            <p:nvPr/>
          </p:nvSpPr>
          <p:spPr>
            <a:xfrm>
              <a:off x="5247450" y="1946450"/>
              <a:ext cx="20225" cy="1000"/>
            </a:xfrm>
            <a:custGeom>
              <a:avLst/>
              <a:gdLst/>
              <a:ahLst/>
              <a:cxnLst/>
              <a:rect l="l" t="t" r="r" b="b"/>
              <a:pathLst>
                <a:path w="809" h="40" extrusionOk="0">
                  <a:moveTo>
                    <a:pt x="808" y="0"/>
                  </a:moveTo>
                  <a:lnTo>
                    <a:pt x="1" y="40"/>
                  </a:lnTo>
                  <a:lnTo>
                    <a:pt x="808" y="0"/>
                  </a:lnTo>
                  <a:close/>
                </a:path>
              </a:pathLst>
            </a:custGeom>
            <a:solidFill>
              <a:srgbClr val="3C3B3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0" name="Google Shape;2410;p38"/>
            <p:cNvSpPr/>
            <p:nvPr/>
          </p:nvSpPr>
          <p:spPr>
            <a:xfrm>
              <a:off x="5247450" y="1946450"/>
              <a:ext cx="20225" cy="18250"/>
            </a:xfrm>
            <a:custGeom>
              <a:avLst/>
              <a:gdLst/>
              <a:ahLst/>
              <a:cxnLst/>
              <a:rect l="l" t="t" r="r" b="b"/>
              <a:pathLst>
                <a:path w="809" h="730" extrusionOk="0">
                  <a:moveTo>
                    <a:pt x="808" y="0"/>
                  </a:moveTo>
                  <a:lnTo>
                    <a:pt x="1" y="40"/>
                  </a:lnTo>
                  <a:lnTo>
                    <a:pt x="158" y="237"/>
                  </a:lnTo>
                  <a:lnTo>
                    <a:pt x="296" y="434"/>
                  </a:lnTo>
                  <a:lnTo>
                    <a:pt x="454" y="729"/>
                  </a:lnTo>
                  <a:lnTo>
                    <a:pt x="808" y="0"/>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1" name="Google Shape;2411;p38"/>
            <p:cNvSpPr/>
            <p:nvPr/>
          </p:nvSpPr>
          <p:spPr>
            <a:xfrm>
              <a:off x="4854975" y="1949400"/>
              <a:ext cx="386600" cy="286625"/>
            </a:xfrm>
            <a:custGeom>
              <a:avLst/>
              <a:gdLst/>
              <a:ahLst/>
              <a:cxnLst/>
              <a:rect l="l" t="t" r="r" b="b"/>
              <a:pathLst>
                <a:path w="15464" h="11465" extrusionOk="0">
                  <a:moveTo>
                    <a:pt x="14183" y="0"/>
                  </a:moveTo>
                  <a:lnTo>
                    <a:pt x="0" y="9515"/>
                  </a:lnTo>
                  <a:lnTo>
                    <a:pt x="276" y="9672"/>
                  </a:lnTo>
                  <a:lnTo>
                    <a:pt x="512" y="9850"/>
                  </a:lnTo>
                  <a:lnTo>
                    <a:pt x="729" y="10066"/>
                  </a:lnTo>
                  <a:lnTo>
                    <a:pt x="906" y="10322"/>
                  </a:lnTo>
                  <a:lnTo>
                    <a:pt x="1064" y="10578"/>
                  </a:lnTo>
                  <a:lnTo>
                    <a:pt x="1162" y="10854"/>
                  </a:lnTo>
                  <a:lnTo>
                    <a:pt x="1241" y="11150"/>
                  </a:lnTo>
                  <a:lnTo>
                    <a:pt x="1280" y="11465"/>
                  </a:lnTo>
                  <a:lnTo>
                    <a:pt x="15463" y="1951"/>
                  </a:lnTo>
                  <a:lnTo>
                    <a:pt x="15424" y="1655"/>
                  </a:lnTo>
                  <a:lnTo>
                    <a:pt x="15345" y="1360"/>
                  </a:lnTo>
                  <a:lnTo>
                    <a:pt x="15227" y="1084"/>
                  </a:lnTo>
                  <a:lnTo>
                    <a:pt x="15089" y="808"/>
                  </a:lnTo>
                  <a:lnTo>
                    <a:pt x="14912" y="572"/>
                  </a:lnTo>
                  <a:lnTo>
                    <a:pt x="14695" y="355"/>
                  </a:lnTo>
                  <a:lnTo>
                    <a:pt x="14439" y="158"/>
                  </a:lnTo>
                  <a:lnTo>
                    <a:pt x="14183" y="0"/>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2" name="Google Shape;2412;p38"/>
            <p:cNvSpPr/>
            <p:nvPr/>
          </p:nvSpPr>
          <p:spPr>
            <a:xfrm>
              <a:off x="4842150" y="2187250"/>
              <a:ext cx="44850" cy="53225"/>
            </a:xfrm>
            <a:custGeom>
              <a:avLst/>
              <a:gdLst/>
              <a:ahLst/>
              <a:cxnLst/>
              <a:rect l="l" t="t" r="r" b="b"/>
              <a:pathLst>
                <a:path w="1794" h="2129" extrusionOk="0">
                  <a:moveTo>
                    <a:pt x="513" y="1"/>
                  </a:moveTo>
                  <a:lnTo>
                    <a:pt x="415" y="60"/>
                  </a:lnTo>
                  <a:lnTo>
                    <a:pt x="336" y="158"/>
                  </a:lnTo>
                  <a:lnTo>
                    <a:pt x="257" y="237"/>
                  </a:lnTo>
                  <a:lnTo>
                    <a:pt x="178" y="336"/>
                  </a:lnTo>
                  <a:lnTo>
                    <a:pt x="119" y="434"/>
                  </a:lnTo>
                  <a:lnTo>
                    <a:pt x="40" y="651"/>
                  </a:lnTo>
                  <a:lnTo>
                    <a:pt x="1" y="848"/>
                  </a:lnTo>
                  <a:lnTo>
                    <a:pt x="1" y="1045"/>
                  </a:lnTo>
                  <a:lnTo>
                    <a:pt x="60" y="1261"/>
                  </a:lnTo>
                  <a:lnTo>
                    <a:pt x="119" y="1439"/>
                  </a:lnTo>
                  <a:lnTo>
                    <a:pt x="237" y="1616"/>
                  </a:lnTo>
                  <a:lnTo>
                    <a:pt x="356" y="1774"/>
                  </a:lnTo>
                  <a:lnTo>
                    <a:pt x="513" y="1911"/>
                  </a:lnTo>
                  <a:lnTo>
                    <a:pt x="690" y="2030"/>
                  </a:lnTo>
                  <a:lnTo>
                    <a:pt x="887" y="2089"/>
                  </a:lnTo>
                  <a:lnTo>
                    <a:pt x="1084" y="2128"/>
                  </a:lnTo>
                  <a:lnTo>
                    <a:pt x="1301" y="2128"/>
                  </a:lnTo>
                  <a:lnTo>
                    <a:pt x="1419" y="2108"/>
                  </a:lnTo>
                  <a:lnTo>
                    <a:pt x="1537" y="2069"/>
                  </a:lnTo>
                  <a:lnTo>
                    <a:pt x="1656" y="2030"/>
                  </a:lnTo>
                  <a:lnTo>
                    <a:pt x="1754" y="1971"/>
                  </a:lnTo>
                  <a:lnTo>
                    <a:pt x="1793" y="1951"/>
                  </a:lnTo>
                  <a:lnTo>
                    <a:pt x="1754" y="1636"/>
                  </a:lnTo>
                  <a:lnTo>
                    <a:pt x="1675" y="1340"/>
                  </a:lnTo>
                  <a:lnTo>
                    <a:pt x="1577" y="1064"/>
                  </a:lnTo>
                  <a:lnTo>
                    <a:pt x="1419" y="808"/>
                  </a:lnTo>
                  <a:lnTo>
                    <a:pt x="1242" y="552"/>
                  </a:lnTo>
                  <a:lnTo>
                    <a:pt x="1025" y="336"/>
                  </a:lnTo>
                  <a:lnTo>
                    <a:pt x="789" y="158"/>
                  </a:lnTo>
                  <a:lnTo>
                    <a:pt x="513" y="1"/>
                  </a:lnTo>
                  <a:close/>
                </a:path>
              </a:pathLst>
            </a:custGeom>
            <a:solidFill>
              <a:srgbClr val="5B69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3" name="Google Shape;2413;p38"/>
            <p:cNvSpPr/>
            <p:nvPr/>
          </p:nvSpPr>
          <p:spPr>
            <a:xfrm>
              <a:off x="4851525" y="2182325"/>
              <a:ext cx="41375" cy="57150"/>
            </a:xfrm>
            <a:custGeom>
              <a:avLst/>
              <a:gdLst/>
              <a:ahLst/>
              <a:cxnLst/>
              <a:rect l="l" t="t" r="r" b="b"/>
              <a:pathLst>
                <a:path w="1655" h="2286" extrusionOk="0">
                  <a:moveTo>
                    <a:pt x="217" y="1"/>
                  </a:moveTo>
                  <a:lnTo>
                    <a:pt x="138" y="20"/>
                  </a:lnTo>
                  <a:lnTo>
                    <a:pt x="59" y="79"/>
                  </a:lnTo>
                  <a:lnTo>
                    <a:pt x="20" y="119"/>
                  </a:lnTo>
                  <a:lnTo>
                    <a:pt x="0" y="198"/>
                  </a:lnTo>
                  <a:lnTo>
                    <a:pt x="20" y="276"/>
                  </a:lnTo>
                  <a:lnTo>
                    <a:pt x="79" y="316"/>
                  </a:lnTo>
                  <a:lnTo>
                    <a:pt x="315" y="473"/>
                  </a:lnTo>
                  <a:lnTo>
                    <a:pt x="552" y="651"/>
                  </a:lnTo>
                  <a:lnTo>
                    <a:pt x="749" y="848"/>
                  </a:lnTo>
                  <a:lnTo>
                    <a:pt x="926" y="1084"/>
                  </a:lnTo>
                  <a:lnTo>
                    <a:pt x="1064" y="1320"/>
                  </a:lnTo>
                  <a:lnTo>
                    <a:pt x="1162" y="1596"/>
                  </a:lnTo>
                  <a:lnTo>
                    <a:pt x="1241" y="1872"/>
                  </a:lnTo>
                  <a:lnTo>
                    <a:pt x="1281" y="2148"/>
                  </a:lnTo>
                  <a:lnTo>
                    <a:pt x="1300" y="2227"/>
                  </a:lnTo>
                  <a:lnTo>
                    <a:pt x="1359" y="2266"/>
                  </a:lnTo>
                  <a:lnTo>
                    <a:pt x="1438" y="2286"/>
                  </a:lnTo>
                  <a:lnTo>
                    <a:pt x="1497" y="2266"/>
                  </a:lnTo>
                  <a:lnTo>
                    <a:pt x="1576" y="2207"/>
                  </a:lnTo>
                  <a:lnTo>
                    <a:pt x="1635" y="2148"/>
                  </a:lnTo>
                  <a:lnTo>
                    <a:pt x="1655" y="2089"/>
                  </a:lnTo>
                  <a:lnTo>
                    <a:pt x="1615" y="1754"/>
                  </a:lnTo>
                  <a:lnTo>
                    <a:pt x="1517" y="1439"/>
                  </a:lnTo>
                  <a:lnTo>
                    <a:pt x="1399" y="1143"/>
                  </a:lnTo>
                  <a:lnTo>
                    <a:pt x="1241" y="867"/>
                  </a:lnTo>
                  <a:lnTo>
                    <a:pt x="1044" y="611"/>
                  </a:lnTo>
                  <a:lnTo>
                    <a:pt x="828" y="375"/>
                  </a:lnTo>
                  <a:lnTo>
                    <a:pt x="571" y="178"/>
                  </a:lnTo>
                  <a:lnTo>
                    <a:pt x="296"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4" name="Google Shape;2414;p38"/>
            <p:cNvSpPr/>
            <p:nvPr/>
          </p:nvSpPr>
          <p:spPr>
            <a:xfrm>
              <a:off x="5030275" y="1975000"/>
              <a:ext cx="375775" cy="357050"/>
            </a:xfrm>
            <a:custGeom>
              <a:avLst/>
              <a:gdLst/>
              <a:ahLst/>
              <a:cxnLst/>
              <a:rect l="l" t="t" r="r" b="b"/>
              <a:pathLst>
                <a:path w="15031" h="14282" extrusionOk="0">
                  <a:moveTo>
                    <a:pt x="15030" y="1"/>
                  </a:moveTo>
                  <a:lnTo>
                    <a:pt x="14223" y="178"/>
                  </a:lnTo>
                  <a:lnTo>
                    <a:pt x="12745" y="513"/>
                  </a:lnTo>
                  <a:lnTo>
                    <a:pt x="552" y="12095"/>
                  </a:lnTo>
                  <a:lnTo>
                    <a:pt x="473" y="12056"/>
                  </a:lnTo>
                  <a:lnTo>
                    <a:pt x="414" y="12056"/>
                  </a:lnTo>
                  <a:lnTo>
                    <a:pt x="336" y="12095"/>
                  </a:lnTo>
                  <a:lnTo>
                    <a:pt x="276" y="12155"/>
                  </a:lnTo>
                  <a:lnTo>
                    <a:pt x="237" y="12214"/>
                  </a:lnTo>
                  <a:lnTo>
                    <a:pt x="217" y="12292"/>
                  </a:lnTo>
                  <a:lnTo>
                    <a:pt x="257" y="12371"/>
                  </a:lnTo>
                  <a:lnTo>
                    <a:pt x="276" y="12371"/>
                  </a:lnTo>
                  <a:lnTo>
                    <a:pt x="139" y="12568"/>
                  </a:lnTo>
                  <a:lnTo>
                    <a:pt x="60" y="12785"/>
                  </a:lnTo>
                  <a:lnTo>
                    <a:pt x="20" y="12982"/>
                  </a:lnTo>
                  <a:lnTo>
                    <a:pt x="1" y="13179"/>
                  </a:lnTo>
                  <a:lnTo>
                    <a:pt x="40" y="13376"/>
                  </a:lnTo>
                  <a:lnTo>
                    <a:pt x="119" y="13573"/>
                  </a:lnTo>
                  <a:lnTo>
                    <a:pt x="217" y="13750"/>
                  </a:lnTo>
                  <a:lnTo>
                    <a:pt x="336" y="13888"/>
                  </a:lnTo>
                  <a:lnTo>
                    <a:pt x="493" y="14026"/>
                  </a:lnTo>
                  <a:lnTo>
                    <a:pt x="651" y="14144"/>
                  </a:lnTo>
                  <a:lnTo>
                    <a:pt x="828" y="14223"/>
                  </a:lnTo>
                  <a:lnTo>
                    <a:pt x="1025" y="14262"/>
                  </a:lnTo>
                  <a:lnTo>
                    <a:pt x="1222" y="14282"/>
                  </a:lnTo>
                  <a:lnTo>
                    <a:pt x="1439" y="14262"/>
                  </a:lnTo>
                  <a:lnTo>
                    <a:pt x="1636" y="14183"/>
                  </a:lnTo>
                  <a:lnTo>
                    <a:pt x="1852" y="14065"/>
                  </a:lnTo>
                  <a:lnTo>
                    <a:pt x="3802" y="12233"/>
                  </a:lnTo>
                  <a:lnTo>
                    <a:pt x="8097" y="8156"/>
                  </a:lnTo>
                  <a:lnTo>
                    <a:pt x="14341" y="2227"/>
                  </a:lnTo>
                  <a:lnTo>
                    <a:pt x="14794" y="789"/>
                  </a:lnTo>
                  <a:lnTo>
                    <a:pt x="15030" y="1"/>
                  </a:lnTo>
                  <a:close/>
                </a:path>
              </a:pathLst>
            </a:custGeom>
            <a:solidFill>
              <a:srgbClr val="000000">
                <a:alpha val="12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5" name="Google Shape;2415;p38"/>
            <p:cNvSpPr/>
            <p:nvPr/>
          </p:nvSpPr>
          <p:spPr>
            <a:xfrm>
              <a:off x="5339050" y="1948900"/>
              <a:ext cx="56650" cy="55675"/>
            </a:xfrm>
            <a:custGeom>
              <a:avLst/>
              <a:gdLst/>
              <a:ahLst/>
              <a:cxnLst/>
              <a:rect l="l" t="t" r="r" b="b"/>
              <a:pathLst>
                <a:path w="2266" h="2227" extrusionOk="0">
                  <a:moveTo>
                    <a:pt x="2266" y="1"/>
                  </a:moveTo>
                  <a:lnTo>
                    <a:pt x="0" y="533"/>
                  </a:lnTo>
                  <a:lnTo>
                    <a:pt x="1596" y="2227"/>
                  </a:lnTo>
                  <a:lnTo>
                    <a:pt x="2266" y="1"/>
                  </a:lnTo>
                  <a:close/>
                </a:path>
              </a:pathLst>
            </a:custGeom>
            <a:solidFill>
              <a:srgbClr val="FEC7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6" name="Google Shape;2416;p38"/>
            <p:cNvSpPr/>
            <p:nvPr/>
          </p:nvSpPr>
          <p:spPr>
            <a:xfrm>
              <a:off x="5375975" y="1948900"/>
              <a:ext cx="19725" cy="19725"/>
            </a:xfrm>
            <a:custGeom>
              <a:avLst/>
              <a:gdLst/>
              <a:ahLst/>
              <a:cxnLst/>
              <a:rect l="l" t="t" r="r" b="b"/>
              <a:pathLst>
                <a:path w="789" h="789" extrusionOk="0">
                  <a:moveTo>
                    <a:pt x="789" y="1"/>
                  </a:moveTo>
                  <a:lnTo>
                    <a:pt x="1" y="178"/>
                  </a:lnTo>
                  <a:lnTo>
                    <a:pt x="158" y="316"/>
                  </a:lnTo>
                  <a:lnTo>
                    <a:pt x="296" y="454"/>
                  </a:lnTo>
                  <a:lnTo>
                    <a:pt x="434" y="611"/>
                  </a:lnTo>
                  <a:lnTo>
                    <a:pt x="552" y="789"/>
                  </a:lnTo>
                  <a:lnTo>
                    <a:pt x="789" y="1"/>
                  </a:lnTo>
                  <a:close/>
                </a:path>
              </a:pathLst>
            </a:custGeom>
            <a:solidFill>
              <a:srgbClr val="3B3B3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7" name="Google Shape;2417;p38"/>
            <p:cNvSpPr/>
            <p:nvPr/>
          </p:nvSpPr>
          <p:spPr>
            <a:xfrm>
              <a:off x="5375975" y="1948900"/>
              <a:ext cx="19725" cy="4475"/>
            </a:xfrm>
            <a:custGeom>
              <a:avLst/>
              <a:gdLst/>
              <a:ahLst/>
              <a:cxnLst/>
              <a:rect l="l" t="t" r="r" b="b"/>
              <a:pathLst>
                <a:path w="789" h="179" extrusionOk="0">
                  <a:moveTo>
                    <a:pt x="789" y="1"/>
                  </a:moveTo>
                  <a:lnTo>
                    <a:pt x="1" y="178"/>
                  </a:lnTo>
                  <a:lnTo>
                    <a:pt x="789" y="1"/>
                  </a:lnTo>
                  <a:close/>
                </a:path>
              </a:pathLst>
            </a:custGeom>
            <a:solidFill>
              <a:srgbClr val="3C3B3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8" name="Google Shape;2418;p38"/>
            <p:cNvSpPr/>
            <p:nvPr/>
          </p:nvSpPr>
          <p:spPr>
            <a:xfrm>
              <a:off x="5375975" y="1948900"/>
              <a:ext cx="19725" cy="19725"/>
            </a:xfrm>
            <a:custGeom>
              <a:avLst/>
              <a:gdLst/>
              <a:ahLst/>
              <a:cxnLst/>
              <a:rect l="l" t="t" r="r" b="b"/>
              <a:pathLst>
                <a:path w="789" h="789" extrusionOk="0">
                  <a:moveTo>
                    <a:pt x="789" y="1"/>
                  </a:moveTo>
                  <a:lnTo>
                    <a:pt x="1" y="178"/>
                  </a:lnTo>
                  <a:lnTo>
                    <a:pt x="198" y="355"/>
                  </a:lnTo>
                  <a:lnTo>
                    <a:pt x="375" y="533"/>
                  </a:lnTo>
                  <a:lnTo>
                    <a:pt x="552" y="789"/>
                  </a:lnTo>
                  <a:lnTo>
                    <a:pt x="789" y="1"/>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9" name="Google Shape;2419;p38"/>
            <p:cNvSpPr/>
            <p:nvPr/>
          </p:nvSpPr>
          <p:spPr>
            <a:xfrm>
              <a:off x="5030275" y="1962200"/>
              <a:ext cx="348675" cy="336875"/>
            </a:xfrm>
            <a:custGeom>
              <a:avLst/>
              <a:gdLst/>
              <a:ahLst/>
              <a:cxnLst/>
              <a:rect l="l" t="t" r="r" b="b"/>
              <a:pathLst>
                <a:path w="13947" h="13475" extrusionOk="0">
                  <a:moveTo>
                    <a:pt x="12351" y="1"/>
                  </a:moveTo>
                  <a:lnTo>
                    <a:pt x="1" y="11780"/>
                  </a:lnTo>
                  <a:lnTo>
                    <a:pt x="276" y="11879"/>
                  </a:lnTo>
                  <a:lnTo>
                    <a:pt x="552" y="12036"/>
                  </a:lnTo>
                  <a:lnTo>
                    <a:pt x="808" y="12213"/>
                  </a:lnTo>
                  <a:lnTo>
                    <a:pt x="1025" y="12410"/>
                  </a:lnTo>
                  <a:lnTo>
                    <a:pt x="1202" y="12647"/>
                  </a:lnTo>
                  <a:lnTo>
                    <a:pt x="1380" y="12903"/>
                  </a:lnTo>
                  <a:lnTo>
                    <a:pt x="1498" y="13179"/>
                  </a:lnTo>
                  <a:lnTo>
                    <a:pt x="1596" y="13474"/>
                  </a:lnTo>
                  <a:lnTo>
                    <a:pt x="13947" y="1695"/>
                  </a:lnTo>
                  <a:lnTo>
                    <a:pt x="13849" y="1399"/>
                  </a:lnTo>
                  <a:lnTo>
                    <a:pt x="13730" y="1123"/>
                  </a:lnTo>
                  <a:lnTo>
                    <a:pt x="13573" y="867"/>
                  </a:lnTo>
                  <a:lnTo>
                    <a:pt x="13376" y="631"/>
                  </a:lnTo>
                  <a:lnTo>
                    <a:pt x="13159" y="434"/>
                  </a:lnTo>
                  <a:lnTo>
                    <a:pt x="12903" y="257"/>
                  </a:lnTo>
                  <a:lnTo>
                    <a:pt x="12647" y="99"/>
                  </a:lnTo>
                  <a:lnTo>
                    <a:pt x="12351" y="1"/>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0" name="Google Shape;2420;p38"/>
            <p:cNvSpPr/>
            <p:nvPr/>
          </p:nvSpPr>
          <p:spPr>
            <a:xfrm>
              <a:off x="5021425" y="2256700"/>
              <a:ext cx="48775" cy="50250"/>
            </a:xfrm>
            <a:custGeom>
              <a:avLst/>
              <a:gdLst/>
              <a:ahLst/>
              <a:cxnLst/>
              <a:rect l="l" t="t" r="r" b="b"/>
              <a:pathLst>
                <a:path w="1951" h="2010" extrusionOk="0">
                  <a:moveTo>
                    <a:pt x="355" y="0"/>
                  </a:moveTo>
                  <a:lnTo>
                    <a:pt x="276" y="79"/>
                  </a:lnTo>
                  <a:lnTo>
                    <a:pt x="197" y="177"/>
                  </a:lnTo>
                  <a:lnTo>
                    <a:pt x="118" y="296"/>
                  </a:lnTo>
                  <a:lnTo>
                    <a:pt x="79" y="394"/>
                  </a:lnTo>
                  <a:lnTo>
                    <a:pt x="39" y="493"/>
                  </a:lnTo>
                  <a:lnTo>
                    <a:pt x="0" y="709"/>
                  </a:lnTo>
                  <a:lnTo>
                    <a:pt x="0" y="926"/>
                  </a:lnTo>
                  <a:lnTo>
                    <a:pt x="20" y="1123"/>
                  </a:lnTo>
                  <a:lnTo>
                    <a:pt x="99" y="1320"/>
                  </a:lnTo>
                  <a:lnTo>
                    <a:pt x="217" y="1497"/>
                  </a:lnTo>
                  <a:lnTo>
                    <a:pt x="335" y="1655"/>
                  </a:lnTo>
                  <a:lnTo>
                    <a:pt x="493" y="1773"/>
                  </a:lnTo>
                  <a:lnTo>
                    <a:pt x="670" y="1891"/>
                  </a:lnTo>
                  <a:lnTo>
                    <a:pt x="867" y="1970"/>
                  </a:lnTo>
                  <a:lnTo>
                    <a:pt x="1064" y="2009"/>
                  </a:lnTo>
                  <a:lnTo>
                    <a:pt x="1280" y="2009"/>
                  </a:lnTo>
                  <a:lnTo>
                    <a:pt x="1497" y="1950"/>
                  </a:lnTo>
                  <a:lnTo>
                    <a:pt x="1596" y="1911"/>
                  </a:lnTo>
                  <a:lnTo>
                    <a:pt x="1694" y="1871"/>
                  </a:lnTo>
                  <a:lnTo>
                    <a:pt x="1812" y="1812"/>
                  </a:lnTo>
                  <a:lnTo>
                    <a:pt x="1911" y="1734"/>
                  </a:lnTo>
                  <a:lnTo>
                    <a:pt x="1950" y="1694"/>
                  </a:lnTo>
                  <a:lnTo>
                    <a:pt x="1852" y="1399"/>
                  </a:lnTo>
                  <a:lnTo>
                    <a:pt x="1734" y="1123"/>
                  </a:lnTo>
                  <a:lnTo>
                    <a:pt x="1556" y="867"/>
                  </a:lnTo>
                  <a:lnTo>
                    <a:pt x="1379" y="630"/>
                  </a:lnTo>
                  <a:lnTo>
                    <a:pt x="1162" y="433"/>
                  </a:lnTo>
                  <a:lnTo>
                    <a:pt x="906" y="256"/>
                  </a:lnTo>
                  <a:lnTo>
                    <a:pt x="630" y="99"/>
                  </a:lnTo>
                  <a:lnTo>
                    <a:pt x="355" y="0"/>
                  </a:lnTo>
                  <a:close/>
                </a:path>
              </a:pathLst>
            </a:custGeom>
            <a:solidFill>
              <a:srgbClr val="5B69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1" name="Google Shape;2421;p38"/>
            <p:cNvSpPr/>
            <p:nvPr/>
          </p:nvSpPr>
          <p:spPr>
            <a:xfrm>
              <a:off x="5026350" y="2251275"/>
              <a:ext cx="48775" cy="51250"/>
            </a:xfrm>
            <a:custGeom>
              <a:avLst/>
              <a:gdLst/>
              <a:ahLst/>
              <a:cxnLst/>
              <a:rect l="l" t="t" r="r" b="b"/>
              <a:pathLst>
                <a:path w="1951" h="2050" extrusionOk="0">
                  <a:moveTo>
                    <a:pt x="197" y="0"/>
                  </a:moveTo>
                  <a:lnTo>
                    <a:pt x="118" y="40"/>
                  </a:lnTo>
                  <a:lnTo>
                    <a:pt x="59" y="99"/>
                  </a:lnTo>
                  <a:lnTo>
                    <a:pt x="20" y="158"/>
                  </a:lnTo>
                  <a:lnTo>
                    <a:pt x="0" y="237"/>
                  </a:lnTo>
                  <a:lnTo>
                    <a:pt x="39" y="316"/>
                  </a:lnTo>
                  <a:lnTo>
                    <a:pt x="99" y="355"/>
                  </a:lnTo>
                  <a:lnTo>
                    <a:pt x="374" y="454"/>
                  </a:lnTo>
                  <a:lnTo>
                    <a:pt x="630" y="591"/>
                  </a:lnTo>
                  <a:lnTo>
                    <a:pt x="867" y="749"/>
                  </a:lnTo>
                  <a:lnTo>
                    <a:pt x="1064" y="946"/>
                  </a:lnTo>
                  <a:lnTo>
                    <a:pt x="1261" y="1163"/>
                  </a:lnTo>
                  <a:lnTo>
                    <a:pt x="1399" y="1419"/>
                  </a:lnTo>
                  <a:lnTo>
                    <a:pt x="1517" y="1675"/>
                  </a:lnTo>
                  <a:lnTo>
                    <a:pt x="1596" y="1951"/>
                  </a:lnTo>
                  <a:lnTo>
                    <a:pt x="1635" y="2010"/>
                  </a:lnTo>
                  <a:lnTo>
                    <a:pt x="1694" y="2049"/>
                  </a:lnTo>
                  <a:lnTo>
                    <a:pt x="1773" y="2049"/>
                  </a:lnTo>
                  <a:lnTo>
                    <a:pt x="1852" y="2029"/>
                  </a:lnTo>
                  <a:lnTo>
                    <a:pt x="1911" y="1951"/>
                  </a:lnTo>
                  <a:lnTo>
                    <a:pt x="1950" y="1891"/>
                  </a:lnTo>
                  <a:lnTo>
                    <a:pt x="1950" y="1813"/>
                  </a:lnTo>
                  <a:lnTo>
                    <a:pt x="1871" y="1498"/>
                  </a:lnTo>
                  <a:lnTo>
                    <a:pt x="1734" y="1202"/>
                  </a:lnTo>
                  <a:lnTo>
                    <a:pt x="1556" y="926"/>
                  </a:lnTo>
                  <a:lnTo>
                    <a:pt x="1359" y="690"/>
                  </a:lnTo>
                  <a:lnTo>
                    <a:pt x="1123" y="454"/>
                  </a:lnTo>
                  <a:lnTo>
                    <a:pt x="847" y="276"/>
                  </a:lnTo>
                  <a:lnTo>
                    <a:pt x="571" y="119"/>
                  </a:lnTo>
                  <a:lnTo>
                    <a:pt x="256"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7" name="Google Shape;2505;p41">
            <a:extLst>
              <a:ext uri="{FF2B5EF4-FFF2-40B4-BE49-F238E27FC236}">
                <a16:creationId xmlns:a16="http://schemas.microsoft.com/office/drawing/2014/main" id="{2D89E9AC-6364-BB0C-006B-0096D63416E7}"/>
              </a:ext>
            </a:extLst>
          </p:cNvPr>
          <p:cNvSpPr txBox="1">
            <a:spLocks noGrp="1"/>
          </p:cNvSpPr>
          <p:nvPr>
            <p:ph type="title"/>
          </p:nvPr>
        </p:nvSpPr>
        <p:spPr>
          <a:xfrm>
            <a:off x="891075" y="395166"/>
            <a:ext cx="1793740" cy="427439"/>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000" dirty="0"/>
              <a:t>Moment </a:t>
            </a:r>
            <a:r>
              <a:rPr lang="en" sz="2000" dirty="0"/>
              <a:t>lực</a:t>
            </a:r>
            <a:endParaRPr sz="2000" dirty="0"/>
          </a:p>
        </p:txBody>
      </p:sp>
      <p:sp>
        <p:nvSpPr>
          <p:cNvPr id="28" name="Google Shape;2507;p41">
            <a:extLst>
              <a:ext uri="{FF2B5EF4-FFF2-40B4-BE49-F238E27FC236}">
                <a16:creationId xmlns:a16="http://schemas.microsoft.com/office/drawing/2014/main" id="{755AAE94-80A3-DB23-8A24-D224B31A02CB}"/>
              </a:ext>
            </a:extLst>
          </p:cNvPr>
          <p:cNvSpPr/>
          <p:nvPr/>
        </p:nvSpPr>
        <p:spPr>
          <a:xfrm>
            <a:off x="326691" y="376513"/>
            <a:ext cx="565796" cy="427440"/>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508;p41">
            <a:extLst>
              <a:ext uri="{FF2B5EF4-FFF2-40B4-BE49-F238E27FC236}">
                <a16:creationId xmlns:a16="http://schemas.microsoft.com/office/drawing/2014/main" id="{5B420530-6E5C-9718-C452-97D8A9A1051C}"/>
              </a:ext>
            </a:extLst>
          </p:cNvPr>
          <p:cNvSpPr txBox="1">
            <a:spLocks/>
          </p:cNvSpPr>
          <p:nvPr/>
        </p:nvSpPr>
        <p:spPr>
          <a:xfrm>
            <a:off x="327464" y="377143"/>
            <a:ext cx="563611" cy="42578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7 IcielCadena" panose="02000503000000020004" pitchFamily="2" charset="-93"/>
                <a:ea typeface="#9Slide07 IcielCadena" panose="02000503000000020004" pitchFamily="2" charset="-93"/>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400" b="0" i="0" u="none" strike="noStrike" kern="0" cap="none" spc="0" normalizeH="0" baseline="0" noProof="0" dirty="0">
                <a:ln>
                  <a:noFill/>
                </a:ln>
                <a:solidFill>
                  <a:srgbClr val="CDDFFB"/>
                </a:solidFill>
                <a:effectLst/>
                <a:uLnTx/>
                <a:uFillTx/>
                <a:latin typeface="Roboto Black" panose="02000000000000000000" pitchFamily="2" charset="0"/>
                <a:ea typeface="Roboto Black" panose="02000000000000000000" pitchFamily="2" charset="0"/>
                <a:cs typeface="Arial"/>
                <a:sym typeface="Arial"/>
              </a:rPr>
              <a:t>02</a:t>
            </a:r>
          </a:p>
        </p:txBody>
      </p:sp>
      <p:graphicFrame>
        <p:nvGraphicFramePr>
          <p:cNvPr id="31" name="Table 2421">
            <a:extLst>
              <a:ext uri="{FF2B5EF4-FFF2-40B4-BE49-F238E27FC236}">
                <a16:creationId xmlns:a16="http://schemas.microsoft.com/office/drawing/2014/main" id="{8F3B108B-E278-E213-7C39-CC60ECB33226}"/>
              </a:ext>
            </a:extLst>
          </p:cNvPr>
          <p:cNvGraphicFramePr>
            <a:graphicFrameLocks noGrp="1"/>
          </p:cNvGraphicFramePr>
          <p:nvPr>
            <p:extLst>
              <p:ext uri="{D42A27DB-BD31-4B8C-83A1-F6EECF244321}">
                <p14:modId xmlns:p14="http://schemas.microsoft.com/office/powerpoint/2010/main" val="946886518"/>
              </p:ext>
            </p:extLst>
          </p:nvPr>
        </p:nvGraphicFramePr>
        <p:xfrm>
          <a:off x="94386" y="1075711"/>
          <a:ext cx="8816534" cy="3597066"/>
        </p:xfrm>
        <a:graphic>
          <a:graphicData uri="http://schemas.openxmlformats.org/drawingml/2006/table">
            <a:tbl>
              <a:tblPr firstRow="1" bandRow="1">
                <a:tableStyleId>{754620C3-5C67-4EA3-8A32-53784FD53968}</a:tableStyleId>
              </a:tblPr>
              <a:tblGrid>
                <a:gridCol w="6588141">
                  <a:extLst>
                    <a:ext uri="{9D8B030D-6E8A-4147-A177-3AD203B41FA5}">
                      <a16:colId xmlns:a16="http://schemas.microsoft.com/office/drawing/2014/main" val="716471903"/>
                    </a:ext>
                  </a:extLst>
                </a:gridCol>
                <a:gridCol w="2228393">
                  <a:extLst>
                    <a:ext uri="{9D8B030D-6E8A-4147-A177-3AD203B41FA5}">
                      <a16:colId xmlns:a16="http://schemas.microsoft.com/office/drawing/2014/main" val="2144893339"/>
                    </a:ext>
                  </a:extLst>
                </a:gridCol>
              </a:tblGrid>
              <a:tr h="1271411">
                <a:tc>
                  <a:txBody>
                    <a:bodyPr/>
                    <a:lstStyle/>
                    <a:p>
                      <a:pPr algn="ctr"/>
                      <a:r>
                        <a:rPr lang="en-US" sz="2400" dirty="0" err="1">
                          <a:latin typeface="Roboto Condensed" panose="02000000000000000000" pitchFamily="2" charset="0"/>
                          <a:cs typeface="#9Slide03 Arima Madurai Black" panose="00000A00000000000000" pitchFamily="2" charset="-93"/>
                        </a:rPr>
                        <a:t>Vị</a:t>
                      </a:r>
                      <a:r>
                        <a:rPr lang="en-US" sz="2400" dirty="0">
                          <a:latin typeface="Roboto Condensed" panose="02000000000000000000" pitchFamily="2" charset="0"/>
                          <a:cs typeface="#9Slide03 Arima Madurai Black" panose="00000A00000000000000" pitchFamily="2" charset="-93"/>
                        </a:rPr>
                        <a:t> </a:t>
                      </a:r>
                      <a:r>
                        <a:rPr lang="en-US" sz="2400" dirty="0" err="1">
                          <a:latin typeface="Roboto Condensed" panose="02000000000000000000" pitchFamily="2" charset="0"/>
                          <a:cs typeface="#9Slide03 Arima Madurai Black" panose="00000A00000000000000" pitchFamily="2" charset="-93"/>
                        </a:rPr>
                        <a:t>trí</a:t>
                      </a:r>
                      <a:r>
                        <a:rPr lang="en-US" sz="2400" dirty="0">
                          <a:latin typeface="Roboto Condensed" panose="02000000000000000000" pitchFamily="2" charset="0"/>
                          <a:cs typeface="#9Slide03 Arima Madurai Black" panose="00000A00000000000000" pitchFamily="2" charset="-93"/>
                        </a:rPr>
                        <a:t> </a:t>
                      </a:r>
                      <a:r>
                        <a:rPr lang="en-US" sz="2400" dirty="0" err="1">
                          <a:latin typeface="Roboto Condensed" panose="02000000000000000000" pitchFamily="2" charset="0"/>
                          <a:cs typeface="#9Slide03 Arima Madurai Black" panose="00000A00000000000000" pitchFamily="2" charset="-93"/>
                        </a:rPr>
                        <a:t>treo</a:t>
                      </a:r>
                      <a:r>
                        <a:rPr lang="en-US" sz="2400" dirty="0">
                          <a:latin typeface="Roboto Condensed" panose="02000000000000000000" pitchFamily="2" charset="0"/>
                          <a:cs typeface="#9Slide03 Arima Madurai Black" panose="00000A00000000000000" pitchFamily="2" charset="-93"/>
                        </a:rPr>
                        <a:t> </a:t>
                      </a:r>
                      <a:r>
                        <a:rPr lang="en-US" sz="2400" dirty="0" err="1">
                          <a:latin typeface="Roboto Condensed" panose="02000000000000000000" pitchFamily="2" charset="0"/>
                          <a:cs typeface="#9Slide03 Arima Madurai Black" panose="00000A00000000000000" pitchFamily="2" charset="-93"/>
                        </a:rPr>
                        <a:t>quả</a:t>
                      </a:r>
                      <a:r>
                        <a:rPr lang="en-US" sz="2400" dirty="0">
                          <a:latin typeface="Roboto Condensed" panose="02000000000000000000" pitchFamily="2" charset="0"/>
                          <a:cs typeface="#9Slide03 Arima Madurai Black" panose="00000A00000000000000" pitchFamily="2" charset="-93"/>
                        </a:rPr>
                        <a:t> </a:t>
                      </a:r>
                      <a:r>
                        <a:rPr lang="en-US" sz="2400" dirty="0" err="1">
                          <a:latin typeface="Roboto Condensed" panose="02000000000000000000" pitchFamily="2" charset="0"/>
                          <a:cs typeface="#9Slide03 Arima Madurai Black" panose="00000A00000000000000" pitchFamily="2" charset="-93"/>
                        </a:rPr>
                        <a:t>nặng</a:t>
                      </a:r>
                      <a:endParaRPr lang="en-US" sz="2400" dirty="0">
                        <a:latin typeface="Roboto Condensed" panose="02000000000000000000" pitchFamily="2" charset="0"/>
                        <a:cs typeface="#9Slide03 Arima Madurai Black" panose="00000A00000000000000" pitchFamily="2" charset="-93"/>
                      </a:endParaRPr>
                    </a:p>
                  </a:txBody>
                  <a:tcPr anchor="ctr"/>
                </a:tc>
                <a:tc>
                  <a:txBody>
                    <a:bodyPr/>
                    <a:lstStyle/>
                    <a:p>
                      <a:pPr algn="ctr"/>
                      <a:r>
                        <a:rPr lang="en-US" sz="2400" dirty="0" err="1">
                          <a:latin typeface="Roboto Condensed" panose="02000000000000000000" pitchFamily="2" charset="0"/>
                          <a:cs typeface="#9Slide03 Arima Madurai Black" panose="00000A00000000000000" pitchFamily="2" charset="-93"/>
                        </a:rPr>
                        <a:t>Trạng</a:t>
                      </a:r>
                      <a:r>
                        <a:rPr lang="en-US" sz="2400" dirty="0">
                          <a:latin typeface="Roboto Condensed" panose="02000000000000000000" pitchFamily="2" charset="0"/>
                          <a:cs typeface="#9Slide03 Arima Madurai Black" panose="00000A00000000000000" pitchFamily="2" charset="-93"/>
                        </a:rPr>
                        <a:t> </a:t>
                      </a:r>
                      <a:r>
                        <a:rPr lang="en-US" sz="2400" dirty="0" err="1">
                          <a:latin typeface="Roboto Condensed" panose="02000000000000000000" pitchFamily="2" charset="0"/>
                          <a:cs typeface="#9Slide03 Arima Madurai Black" panose="00000A00000000000000" pitchFamily="2" charset="-93"/>
                        </a:rPr>
                        <a:t>thái</a:t>
                      </a:r>
                      <a:r>
                        <a:rPr lang="en-US" sz="2400" dirty="0">
                          <a:latin typeface="Roboto Condensed" panose="02000000000000000000" pitchFamily="2" charset="0"/>
                          <a:cs typeface="#9Slide03 Arima Madurai Black" panose="00000A00000000000000" pitchFamily="2" charset="-93"/>
                        </a:rPr>
                        <a:t> </a:t>
                      </a:r>
                      <a:r>
                        <a:rPr lang="en-US" sz="2400" dirty="0" err="1">
                          <a:latin typeface="Roboto Condensed" panose="02000000000000000000" pitchFamily="2" charset="0"/>
                          <a:cs typeface="#9Slide03 Arima Madurai Black" panose="00000A00000000000000" pitchFamily="2" charset="-93"/>
                        </a:rPr>
                        <a:t>của</a:t>
                      </a:r>
                      <a:r>
                        <a:rPr lang="en-US" sz="2400" dirty="0">
                          <a:latin typeface="Roboto Condensed" panose="02000000000000000000" pitchFamily="2" charset="0"/>
                          <a:cs typeface="#9Slide03 Arima Madurai Black" panose="00000A00000000000000" pitchFamily="2" charset="-93"/>
                        </a:rPr>
                        <a:t> </a:t>
                      </a:r>
                      <a:r>
                        <a:rPr lang="en-US" sz="2400" dirty="0" err="1">
                          <a:latin typeface="Roboto Condensed" panose="02000000000000000000" pitchFamily="2" charset="0"/>
                          <a:cs typeface="#9Slide03 Arima Madurai Black" panose="00000A00000000000000" pitchFamily="2" charset="-93"/>
                        </a:rPr>
                        <a:t>thanh</a:t>
                      </a:r>
                      <a:r>
                        <a:rPr lang="en-US" sz="2400" dirty="0">
                          <a:latin typeface="Roboto Condensed" panose="02000000000000000000" pitchFamily="2" charset="0"/>
                          <a:cs typeface="#9Slide03 Arima Madurai Black" panose="00000A00000000000000" pitchFamily="2" charset="-93"/>
                        </a:rPr>
                        <a:t> </a:t>
                      </a:r>
                      <a:r>
                        <a:rPr lang="en-US" sz="2400" dirty="0" err="1">
                          <a:latin typeface="Roboto Condensed" panose="02000000000000000000" pitchFamily="2" charset="0"/>
                          <a:cs typeface="#9Slide03 Arima Madurai Black" panose="00000A00000000000000" pitchFamily="2" charset="-93"/>
                        </a:rPr>
                        <a:t>ngang</a:t>
                      </a:r>
                      <a:endParaRPr lang="en-US" sz="2400" dirty="0">
                        <a:latin typeface="Roboto Condensed" panose="02000000000000000000" pitchFamily="2" charset="0"/>
                        <a:cs typeface="#9Slide03 Arima Madurai Black" panose="00000A00000000000000" pitchFamily="2" charset="-93"/>
                      </a:endParaRPr>
                    </a:p>
                  </a:txBody>
                  <a:tcPr anchor="ctr"/>
                </a:tc>
                <a:extLst>
                  <a:ext uri="{0D108BD9-81ED-4DB2-BD59-A6C34878D82A}">
                    <a16:rowId xmlns:a16="http://schemas.microsoft.com/office/drawing/2014/main" val="3249398314"/>
                  </a:ext>
                </a:extLst>
              </a:tr>
              <a:tr h="819563">
                <a:tc>
                  <a:txBody>
                    <a:bodyPr/>
                    <a:lstStyle/>
                    <a:p>
                      <a:pPr algn="ctr"/>
                      <a:r>
                        <a:rPr lang="en-US" sz="1900" dirty="0">
                          <a:latin typeface="Roboto" panose="02000000000000000000" pitchFamily="2" charset="0"/>
                          <a:cs typeface="#9Slide03 Arima Madurai Black" panose="00000A00000000000000" pitchFamily="2" charset="-93"/>
                        </a:rPr>
                        <a:t>Treo </a:t>
                      </a:r>
                      <a:r>
                        <a:rPr lang="en-US" sz="1900" dirty="0" err="1">
                          <a:latin typeface="Roboto" panose="02000000000000000000" pitchFamily="2" charset="0"/>
                          <a:cs typeface="#9Slide03 Arima Madurai Black" panose="00000A00000000000000" pitchFamily="2" charset="-93"/>
                        </a:rPr>
                        <a:t>đồng</a:t>
                      </a:r>
                      <a:r>
                        <a:rPr lang="en-US" sz="1900" dirty="0">
                          <a:latin typeface="Roboto" panose="02000000000000000000" pitchFamily="2" charset="0"/>
                          <a:cs typeface="#9Slide03 Arima Madurai Black" panose="00000A00000000000000" pitchFamily="2" charset="-93"/>
                        </a:rPr>
                        <a:t> </a:t>
                      </a:r>
                      <a:r>
                        <a:rPr lang="en-US" sz="1900" dirty="0" err="1">
                          <a:latin typeface="Roboto" panose="02000000000000000000" pitchFamily="2" charset="0"/>
                          <a:cs typeface="#9Slide03 Arima Madurai Black" panose="00000A00000000000000" pitchFamily="2" charset="-93"/>
                        </a:rPr>
                        <a:t>thời</a:t>
                      </a:r>
                      <a:r>
                        <a:rPr lang="en-US" sz="1900" dirty="0">
                          <a:latin typeface="Roboto" panose="02000000000000000000" pitchFamily="2" charset="0"/>
                          <a:cs typeface="#9Slide03 Arima Madurai Black" panose="00000A00000000000000" pitchFamily="2" charset="-93"/>
                        </a:rPr>
                        <a:t> 2 </a:t>
                      </a:r>
                      <a:r>
                        <a:rPr lang="en-US" sz="1900" dirty="0" err="1">
                          <a:latin typeface="Roboto" panose="02000000000000000000" pitchFamily="2" charset="0"/>
                          <a:cs typeface="#9Slide03 Arima Madurai Black" panose="00000A00000000000000" pitchFamily="2" charset="-93"/>
                        </a:rPr>
                        <a:t>quả</a:t>
                      </a:r>
                      <a:r>
                        <a:rPr lang="en-US" sz="1900" dirty="0">
                          <a:latin typeface="Roboto" panose="02000000000000000000" pitchFamily="2" charset="0"/>
                          <a:cs typeface="#9Slide03 Arima Madurai Black" panose="00000A00000000000000" pitchFamily="2" charset="-93"/>
                        </a:rPr>
                        <a:t> </a:t>
                      </a:r>
                      <a:r>
                        <a:rPr lang="en-US" sz="1900" dirty="0" err="1">
                          <a:latin typeface="Roboto" panose="02000000000000000000" pitchFamily="2" charset="0"/>
                          <a:cs typeface="#9Slide03 Arima Madurai Black" panose="00000A00000000000000" pitchFamily="2" charset="-93"/>
                        </a:rPr>
                        <a:t>nặng</a:t>
                      </a:r>
                      <a:r>
                        <a:rPr lang="en-US" sz="1900" dirty="0">
                          <a:latin typeface="Roboto" panose="02000000000000000000" pitchFamily="2" charset="0"/>
                          <a:cs typeface="#9Slide03 Arima Madurai Black" panose="00000A00000000000000" pitchFamily="2" charset="-93"/>
                        </a:rPr>
                        <a:t> </a:t>
                      </a:r>
                      <a:r>
                        <a:rPr lang="en-US" sz="1900" dirty="0" err="1">
                          <a:latin typeface="Roboto" panose="02000000000000000000" pitchFamily="2" charset="0"/>
                          <a:cs typeface="#9Slide03 Arima Madurai Black" panose="00000A00000000000000" pitchFamily="2" charset="-93"/>
                        </a:rPr>
                        <a:t>giống</a:t>
                      </a:r>
                      <a:r>
                        <a:rPr lang="en-US" sz="1900" dirty="0">
                          <a:latin typeface="Roboto" panose="02000000000000000000" pitchFamily="2" charset="0"/>
                          <a:cs typeface="#9Slide03 Arima Madurai Black" panose="00000A00000000000000" pitchFamily="2" charset="-93"/>
                        </a:rPr>
                        <a:t> </a:t>
                      </a:r>
                      <a:r>
                        <a:rPr lang="en-US" sz="1900" dirty="0" err="1">
                          <a:latin typeface="Roboto" panose="02000000000000000000" pitchFamily="2" charset="0"/>
                          <a:cs typeface="#9Slide03 Arima Madurai Black" panose="00000A00000000000000" pitchFamily="2" charset="-93"/>
                        </a:rPr>
                        <a:t>nhau</a:t>
                      </a:r>
                      <a:r>
                        <a:rPr lang="en-US" sz="1900" dirty="0">
                          <a:latin typeface="Roboto" panose="02000000000000000000" pitchFamily="2" charset="0"/>
                          <a:cs typeface="#9Slide03 Arima Madurai Black" panose="00000A00000000000000" pitchFamily="2" charset="-93"/>
                        </a:rPr>
                        <a:t> </a:t>
                      </a:r>
                      <a:r>
                        <a:rPr lang="en-US" sz="1900" dirty="0" err="1">
                          <a:latin typeface="Roboto" panose="02000000000000000000" pitchFamily="2" charset="0"/>
                          <a:cs typeface="#9Slide03 Arima Madurai Black" panose="00000A00000000000000" pitchFamily="2" charset="-93"/>
                        </a:rPr>
                        <a:t>vào</a:t>
                      </a:r>
                      <a:r>
                        <a:rPr lang="en-US" sz="1900" dirty="0">
                          <a:latin typeface="Roboto" panose="02000000000000000000" pitchFamily="2" charset="0"/>
                          <a:cs typeface="#9Slide03 Arima Madurai Black" panose="00000A00000000000000" pitchFamily="2" charset="-93"/>
                        </a:rPr>
                        <a:t> 2 </a:t>
                      </a:r>
                      <a:r>
                        <a:rPr lang="en-US" sz="1900" dirty="0" err="1">
                          <a:latin typeface="Roboto" panose="02000000000000000000" pitchFamily="2" charset="0"/>
                          <a:cs typeface="#9Slide03 Arima Madurai Black" panose="00000A00000000000000" pitchFamily="2" charset="-93"/>
                        </a:rPr>
                        <a:t>điểm</a:t>
                      </a:r>
                      <a:r>
                        <a:rPr lang="en-US" sz="1900" dirty="0">
                          <a:latin typeface="Roboto" panose="02000000000000000000" pitchFamily="2" charset="0"/>
                          <a:cs typeface="#9Slide03 Arima Madurai Black" panose="00000A00000000000000" pitchFamily="2" charset="-93"/>
                        </a:rPr>
                        <a:t> A </a:t>
                      </a:r>
                      <a:r>
                        <a:rPr lang="en-US" sz="1900" dirty="0" err="1">
                          <a:latin typeface="Roboto" panose="02000000000000000000" pitchFamily="2" charset="0"/>
                          <a:cs typeface="#9Slide03 Arima Madurai Black" panose="00000A00000000000000" pitchFamily="2" charset="-93"/>
                        </a:rPr>
                        <a:t>và</a:t>
                      </a:r>
                      <a:r>
                        <a:rPr lang="en-US" sz="1900" dirty="0">
                          <a:latin typeface="Roboto" panose="02000000000000000000" pitchFamily="2" charset="0"/>
                          <a:cs typeface="#9Slide03 Arima Madurai Black" panose="00000A00000000000000" pitchFamily="2" charset="-93"/>
                        </a:rPr>
                        <a:t> C</a:t>
                      </a:r>
                    </a:p>
                  </a:txBody>
                  <a:tcPr anchor="ctr"/>
                </a:tc>
                <a:tc>
                  <a:txBody>
                    <a:bodyPr/>
                    <a:lstStyle/>
                    <a:p>
                      <a:pPr algn="ctr"/>
                      <a:endParaRPr lang="en-US" sz="1900" dirty="0">
                        <a:latin typeface="Roboto" panose="02000000000000000000" pitchFamily="2" charset="0"/>
                        <a:cs typeface="#9Slide03 Arima Madurai Black" panose="00000A00000000000000" pitchFamily="2" charset="-93"/>
                      </a:endParaRPr>
                    </a:p>
                  </a:txBody>
                  <a:tcPr anchor="ctr"/>
                </a:tc>
                <a:extLst>
                  <a:ext uri="{0D108BD9-81ED-4DB2-BD59-A6C34878D82A}">
                    <a16:rowId xmlns:a16="http://schemas.microsoft.com/office/drawing/2014/main" val="835182375"/>
                  </a:ext>
                </a:extLst>
              </a:tr>
              <a:tr h="753046">
                <a:tc>
                  <a:txBody>
                    <a:bodyPr/>
                    <a:lstStyle/>
                    <a:p>
                      <a:pPr algn="ctr"/>
                      <a:r>
                        <a:rPr lang="en-US" sz="1900" dirty="0">
                          <a:latin typeface="Roboto" panose="02000000000000000000" pitchFamily="2" charset="0"/>
                          <a:cs typeface="#9Slide03 Arima Madurai Black" panose="00000A00000000000000" pitchFamily="2" charset="-93"/>
                        </a:rPr>
                        <a:t>Treo 2 </a:t>
                      </a:r>
                      <a:r>
                        <a:rPr lang="en-US" sz="1900" dirty="0" err="1">
                          <a:latin typeface="Roboto" panose="02000000000000000000" pitchFamily="2" charset="0"/>
                          <a:cs typeface="#9Slide03 Arima Madurai Black" panose="00000A00000000000000" pitchFamily="2" charset="-93"/>
                        </a:rPr>
                        <a:t>quả</a:t>
                      </a:r>
                      <a:r>
                        <a:rPr lang="en-US" sz="1900" dirty="0">
                          <a:latin typeface="Roboto" panose="02000000000000000000" pitchFamily="2" charset="0"/>
                          <a:cs typeface="#9Slide03 Arima Madurai Black" panose="00000A00000000000000" pitchFamily="2" charset="-93"/>
                        </a:rPr>
                        <a:t> </a:t>
                      </a:r>
                      <a:r>
                        <a:rPr lang="en-US" sz="1900" dirty="0" err="1">
                          <a:latin typeface="Roboto" panose="02000000000000000000" pitchFamily="2" charset="0"/>
                          <a:cs typeface="#9Slide03 Arima Madurai Black" panose="00000A00000000000000" pitchFamily="2" charset="-93"/>
                        </a:rPr>
                        <a:t>nặng</a:t>
                      </a:r>
                      <a:r>
                        <a:rPr lang="en-US" sz="1900" dirty="0">
                          <a:latin typeface="Roboto" panose="02000000000000000000" pitchFamily="2" charset="0"/>
                          <a:cs typeface="#9Slide03 Arima Madurai Black" panose="00000A00000000000000" pitchFamily="2" charset="-93"/>
                        </a:rPr>
                        <a:t> </a:t>
                      </a:r>
                      <a:r>
                        <a:rPr lang="en-US" sz="1900" dirty="0" err="1">
                          <a:latin typeface="Roboto" panose="02000000000000000000" pitchFamily="2" charset="0"/>
                          <a:cs typeface="#9Slide03 Arima Madurai Black" panose="00000A00000000000000" pitchFamily="2" charset="-93"/>
                        </a:rPr>
                        <a:t>vào</a:t>
                      </a:r>
                      <a:r>
                        <a:rPr lang="en-US" sz="1900" dirty="0">
                          <a:latin typeface="Roboto" panose="02000000000000000000" pitchFamily="2" charset="0"/>
                          <a:cs typeface="#9Slide03 Arima Madurai Black" panose="00000A00000000000000" pitchFamily="2" charset="-93"/>
                        </a:rPr>
                        <a:t> </a:t>
                      </a:r>
                      <a:r>
                        <a:rPr lang="en-US" sz="1900" dirty="0" err="1">
                          <a:latin typeface="Roboto" panose="02000000000000000000" pitchFamily="2" charset="0"/>
                          <a:cs typeface="#9Slide03 Arima Madurai Black" panose="00000A00000000000000" pitchFamily="2" charset="-93"/>
                        </a:rPr>
                        <a:t>điểm</a:t>
                      </a:r>
                      <a:r>
                        <a:rPr lang="en-US" sz="1900" dirty="0">
                          <a:latin typeface="Roboto" panose="02000000000000000000" pitchFamily="2" charset="0"/>
                          <a:cs typeface="#9Slide03 Arima Madurai Black" panose="00000A00000000000000" pitchFamily="2" charset="-93"/>
                        </a:rPr>
                        <a:t> A </a:t>
                      </a:r>
                      <a:r>
                        <a:rPr lang="en-US" sz="1900" dirty="0" err="1">
                          <a:latin typeface="Roboto" panose="02000000000000000000" pitchFamily="2" charset="0"/>
                          <a:cs typeface="#9Slide03 Arima Madurai Black" panose="00000A00000000000000" pitchFamily="2" charset="-93"/>
                        </a:rPr>
                        <a:t>và</a:t>
                      </a:r>
                      <a:r>
                        <a:rPr lang="en-US" sz="1900" dirty="0">
                          <a:latin typeface="Roboto" panose="02000000000000000000" pitchFamily="2" charset="0"/>
                          <a:cs typeface="#9Slide03 Arima Madurai Black" panose="00000A00000000000000" pitchFamily="2" charset="-93"/>
                        </a:rPr>
                        <a:t> 1 </a:t>
                      </a:r>
                      <a:r>
                        <a:rPr lang="en-US" sz="1900" dirty="0" err="1">
                          <a:latin typeface="Roboto" panose="02000000000000000000" pitchFamily="2" charset="0"/>
                          <a:cs typeface="#9Slide03 Arima Madurai Black" panose="00000A00000000000000" pitchFamily="2" charset="-93"/>
                        </a:rPr>
                        <a:t>quả</a:t>
                      </a:r>
                      <a:r>
                        <a:rPr lang="en-US" sz="1900" dirty="0">
                          <a:latin typeface="Roboto" panose="02000000000000000000" pitchFamily="2" charset="0"/>
                          <a:cs typeface="#9Slide03 Arima Madurai Black" panose="00000A00000000000000" pitchFamily="2" charset="-93"/>
                        </a:rPr>
                        <a:t> </a:t>
                      </a:r>
                      <a:r>
                        <a:rPr lang="en-US" sz="1900" dirty="0" err="1">
                          <a:latin typeface="Roboto" panose="02000000000000000000" pitchFamily="2" charset="0"/>
                          <a:cs typeface="#9Slide03 Arima Madurai Black" panose="00000A00000000000000" pitchFamily="2" charset="-93"/>
                        </a:rPr>
                        <a:t>nặng</a:t>
                      </a:r>
                      <a:r>
                        <a:rPr lang="en-US" sz="1900" dirty="0">
                          <a:latin typeface="Roboto" panose="02000000000000000000" pitchFamily="2" charset="0"/>
                          <a:cs typeface="#9Slide03 Arima Madurai Black" panose="00000A00000000000000" pitchFamily="2" charset="-93"/>
                        </a:rPr>
                        <a:t> </a:t>
                      </a:r>
                      <a:r>
                        <a:rPr lang="en-US" sz="1900" dirty="0" err="1">
                          <a:latin typeface="Roboto" panose="02000000000000000000" pitchFamily="2" charset="0"/>
                          <a:cs typeface="#9Slide03 Arima Madurai Black" panose="00000A00000000000000" pitchFamily="2" charset="-93"/>
                        </a:rPr>
                        <a:t>vào</a:t>
                      </a:r>
                      <a:r>
                        <a:rPr lang="en-US" sz="1900" dirty="0">
                          <a:latin typeface="Roboto" panose="02000000000000000000" pitchFamily="2" charset="0"/>
                          <a:cs typeface="#9Slide03 Arima Madurai Black" panose="00000A00000000000000" pitchFamily="2" charset="-93"/>
                        </a:rPr>
                        <a:t> </a:t>
                      </a:r>
                      <a:r>
                        <a:rPr lang="en-US" sz="1900" dirty="0" err="1">
                          <a:latin typeface="Roboto" panose="02000000000000000000" pitchFamily="2" charset="0"/>
                          <a:cs typeface="#9Slide03 Arima Madurai Black" panose="00000A00000000000000" pitchFamily="2" charset="-93"/>
                        </a:rPr>
                        <a:t>điểm</a:t>
                      </a:r>
                      <a:r>
                        <a:rPr lang="en-US" sz="1900" dirty="0">
                          <a:latin typeface="Roboto" panose="02000000000000000000" pitchFamily="2" charset="0"/>
                          <a:cs typeface="#9Slide03 Arima Madurai Black" panose="00000A00000000000000" pitchFamily="2" charset="-93"/>
                        </a:rPr>
                        <a:t> C</a:t>
                      </a:r>
                    </a:p>
                  </a:txBody>
                  <a:tcPr anchor="ctr"/>
                </a:tc>
                <a:tc>
                  <a:txBody>
                    <a:bodyPr/>
                    <a:lstStyle/>
                    <a:p>
                      <a:pPr algn="ctr"/>
                      <a:endParaRPr lang="en-US" sz="1900" dirty="0">
                        <a:latin typeface="Roboto" panose="02000000000000000000" pitchFamily="2" charset="0"/>
                        <a:cs typeface="#9Slide03 Arima Madurai Black" panose="00000A00000000000000" pitchFamily="2" charset="-93"/>
                      </a:endParaRPr>
                    </a:p>
                  </a:txBody>
                  <a:tcPr anchor="ctr"/>
                </a:tc>
                <a:extLst>
                  <a:ext uri="{0D108BD9-81ED-4DB2-BD59-A6C34878D82A}">
                    <a16:rowId xmlns:a16="http://schemas.microsoft.com/office/drawing/2014/main" val="1474502276"/>
                  </a:ext>
                </a:extLst>
              </a:tr>
              <a:tr h="753046">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900" dirty="0">
                          <a:latin typeface="Roboto" panose="02000000000000000000" pitchFamily="2" charset="0"/>
                          <a:cs typeface="#9Slide03 Arima Madurai Black" panose="00000A00000000000000" pitchFamily="2" charset="-93"/>
                        </a:rPr>
                        <a:t>Treo 1 </a:t>
                      </a:r>
                      <a:r>
                        <a:rPr lang="en-US" sz="1900" dirty="0" err="1">
                          <a:latin typeface="Roboto" panose="02000000000000000000" pitchFamily="2" charset="0"/>
                          <a:cs typeface="#9Slide03 Arima Madurai Black" panose="00000A00000000000000" pitchFamily="2" charset="-93"/>
                        </a:rPr>
                        <a:t>quả</a:t>
                      </a:r>
                      <a:r>
                        <a:rPr lang="en-US" sz="1900" dirty="0">
                          <a:latin typeface="Roboto" panose="02000000000000000000" pitchFamily="2" charset="0"/>
                          <a:cs typeface="#9Slide03 Arima Madurai Black" panose="00000A00000000000000" pitchFamily="2" charset="-93"/>
                        </a:rPr>
                        <a:t> </a:t>
                      </a:r>
                      <a:r>
                        <a:rPr lang="en-US" sz="1900" dirty="0" err="1">
                          <a:latin typeface="Roboto" panose="02000000000000000000" pitchFamily="2" charset="0"/>
                          <a:cs typeface="#9Slide03 Arima Madurai Black" panose="00000A00000000000000" pitchFamily="2" charset="-93"/>
                        </a:rPr>
                        <a:t>nặng</a:t>
                      </a:r>
                      <a:r>
                        <a:rPr lang="en-US" sz="1900" dirty="0">
                          <a:latin typeface="Roboto" panose="02000000000000000000" pitchFamily="2" charset="0"/>
                          <a:cs typeface="#9Slide03 Arima Madurai Black" panose="00000A00000000000000" pitchFamily="2" charset="-93"/>
                        </a:rPr>
                        <a:t> </a:t>
                      </a:r>
                      <a:r>
                        <a:rPr lang="en-US" sz="1900" dirty="0" err="1">
                          <a:latin typeface="Roboto" panose="02000000000000000000" pitchFamily="2" charset="0"/>
                          <a:cs typeface="#9Slide03 Arima Madurai Black" panose="00000A00000000000000" pitchFamily="2" charset="-93"/>
                        </a:rPr>
                        <a:t>vào</a:t>
                      </a:r>
                      <a:r>
                        <a:rPr lang="en-US" sz="1900" dirty="0">
                          <a:latin typeface="Roboto" panose="02000000000000000000" pitchFamily="2" charset="0"/>
                          <a:cs typeface="#9Slide03 Arima Madurai Black" panose="00000A00000000000000" pitchFamily="2" charset="-93"/>
                        </a:rPr>
                        <a:t> </a:t>
                      </a:r>
                      <a:r>
                        <a:rPr lang="en-US" sz="1900" dirty="0" err="1">
                          <a:latin typeface="Roboto" panose="02000000000000000000" pitchFamily="2" charset="0"/>
                          <a:cs typeface="#9Slide03 Arima Madurai Black" panose="00000A00000000000000" pitchFamily="2" charset="-93"/>
                        </a:rPr>
                        <a:t>điểm</a:t>
                      </a:r>
                      <a:r>
                        <a:rPr lang="en-US" sz="1900" dirty="0">
                          <a:latin typeface="Roboto" panose="02000000000000000000" pitchFamily="2" charset="0"/>
                          <a:cs typeface="#9Slide03 Arima Madurai Black" panose="00000A00000000000000" pitchFamily="2" charset="-93"/>
                        </a:rPr>
                        <a:t> B </a:t>
                      </a:r>
                      <a:r>
                        <a:rPr lang="en-US" sz="1900" dirty="0" err="1">
                          <a:latin typeface="Roboto" panose="02000000000000000000" pitchFamily="2" charset="0"/>
                          <a:cs typeface="#9Slide03 Arima Madurai Black" panose="00000A00000000000000" pitchFamily="2" charset="-93"/>
                        </a:rPr>
                        <a:t>và</a:t>
                      </a:r>
                      <a:r>
                        <a:rPr lang="en-US" sz="1900" dirty="0">
                          <a:latin typeface="Roboto" panose="02000000000000000000" pitchFamily="2" charset="0"/>
                          <a:cs typeface="#9Slide03 Arima Madurai Black" panose="00000A00000000000000" pitchFamily="2" charset="-93"/>
                        </a:rPr>
                        <a:t> 1 </a:t>
                      </a:r>
                      <a:r>
                        <a:rPr lang="en-US" sz="1900" dirty="0" err="1">
                          <a:latin typeface="Roboto" panose="02000000000000000000" pitchFamily="2" charset="0"/>
                          <a:cs typeface="#9Slide03 Arima Madurai Black" panose="00000A00000000000000" pitchFamily="2" charset="-93"/>
                        </a:rPr>
                        <a:t>quả</a:t>
                      </a:r>
                      <a:r>
                        <a:rPr lang="en-US" sz="1900" dirty="0">
                          <a:latin typeface="Roboto" panose="02000000000000000000" pitchFamily="2" charset="0"/>
                          <a:cs typeface="#9Slide03 Arima Madurai Black" panose="00000A00000000000000" pitchFamily="2" charset="-93"/>
                        </a:rPr>
                        <a:t> </a:t>
                      </a:r>
                      <a:r>
                        <a:rPr lang="en-US" sz="1900" dirty="0" err="1">
                          <a:latin typeface="Roboto" panose="02000000000000000000" pitchFamily="2" charset="0"/>
                          <a:cs typeface="#9Slide03 Arima Madurai Black" panose="00000A00000000000000" pitchFamily="2" charset="-93"/>
                        </a:rPr>
                        <a:t>nặng</a:t>
                      </a:r>
                      <a:r>
                        <a:rPr lang="en-US" sz="1900" dirty="0">
                          <a:latin typeface="Roboto" panose="02000000000000000000" pitchFamily="2" charset="0"/>
                          <a:cs typeface="#9Slide03 Arima Madurai Black" panose="00000A00000000000000" pitchFamily="2" charset="-93"/>
                        </a:rPr>
                        <a:t> </a:t>
                      </a:r>
                      <a:r>
                        <a:rPr lang="en-US" sz="1900" dirty="0" err="1">
                          <a:latin typeface="Roboto" panose="02000000000000000000" pitchFamily="2" charset="0"/>
                          <a:cs typeface="#9Slide03 Arima Madurai Black" panose="00000A00000000000000" pitchFamily="2" charset="-93"/>
                        </a:rPr>
                        <a:t>vào</a:t>
                      </a:r>
                      <a:r>
                        <a:rPr lang="en-US" sz="1900" dirty="0">
                          <a:latin typeface="Roboto" panose="02000000000000000000" pitchFamily="2" charset="0"/>
                          <a:cs typeface="#9Slide03 Arima Madurai Black" panose="00000A00000000000000" pitchFamily="2" charset="-93"/>
                        </a:rPr>
                        <a:t> </a:t>
                      </a:r>
                      <a:r>
                        <a:rPr lang="en-US" sz="1900" dirty="0" err="1">
                          <a:latin typeface="Roboto" panose="02000000000000000000" pitchFamily="2" charset="0"/>
                          <a:cs typeface="#9Slide03 Arima Madurai Black" panose="00000A00000000000000" pitchFamily="2" charset="-93"/>
                        </a:rPr>
                        <a:t>điểm</a:t>
                      </a:r>
                      <a:r>
                        <a:rPr lang="en-US" sz="1900" dirty="0">
                          <a:latin typeface="Roboto" panose="02000000000000000000" pitchFamily="2" charset="0"/>
                          <a:cs typeface="#9Slide03 Arima Madurai Black" panose="00000A00000000000000" pitchFamily="2" charset="-93"/>
                        </a:rPr>
                        <a:t> C</a:t>
                      </a:r>
                    </a:p>
                  </a:txBody>
                  <a:tcPr anchor="ctr"/>
                </a:tc>
                <a:tc>
                  <a:txBody>
                    <a:bodyPr/>
                    <a:lstStyle/>
                    <a:p>
                      <a:pPr algn="ctr"/>
                      <a:endParaRPr lang="en-US" sz="1900" dirty="0">
                        <a:latin typeface="Roboto" panose="02000000000000000000" pitchFamily="2" charset="0"/>
                        <a:cs typeface="#9Slide03 Arima Madurai Black" panose="00000A00000000000000" pitchFamily="2" charset="-93"/>
                      </a:endParaRPr>
                    </a:p>
                  </a:txBody>
                  <a:tcPr anchor="ctr"/>
                </a:tc>
                <a:extLst>
                  <a:ext uri="{0D108BD9-81ED-4DB2-BD59-A6C34878D82A}">
                    <a16:rowId xmlns:a16="http://schemas.microsoft.com/office/drawing/2014/main" val="2603411970"/>
                  </a:ext>
                </a:extLst>
              </a:tr>
            </a:tbl>
          </a:graphicData>
        </a:graphic>
      </p:graphicFrame>
      <p:sp>
        <p:nvSpPr>
          <p:cNvPr id="2423" name="TextBox 2422">
            <a:extLst>
              <a:ext uri="{FF2B5EF4-FFF2-40B4-BE49-F238E27FC236}">
                <a16:creationId xmlns:a16="http://schemas.microsoft.com/office/drawing/2014/main" id="{B6E7362E-0618-9F79-779F-452D38165FAC}"/>
              </a:ext>
            </a:extLst>
          </p:cNvPr>
          <p:cNvSpPr txBox="1"/>
          <p:nvPr/>
        </p:nvSpPr>
        <p:spPr>
          <a:xfrm>
            <a:off x="6962775" y="2508149"/>
            <a:ext cx="1948145" cy="461665"/>
          </a:xfrm>
          <a:prstGeom prst="rect">
            <a:avLst/>
          </a:prstGeom>
          <a:noFill/>
        </p:spPr>
        <p:txBody>
          <a:bodyPr wrap="square">
            <a:spAutoFit/>
          </a:bodyPr>
          <a:lstStyle/>
          <a:p>
            <a:pPr algn="ctr"/>
            <a:r>
              <a:rPr lang="en-US" sz="2400" dirty="0" err="1">
                <a:solidFill>
                  <a:srgbClr val="C00000"/>
                </a:solidFill>
                <a:latin typeface="Roboto Condensed" panose="02000000000000000000" pitchFamily="2" charset="0"/>
                <a:cs typeface="#9Slide03 Arima Madurai Black" panose="00000A00000000000000" pitchFamily="2" charset="-93"/>
              </a:rPr>
              <a:t>Cân</a:t>
            </a:r>
            <a:r>
              <a:rPr lang="en-US" sz="2400" dirty="0">
                <a:solidFill>
                  <a:srgbClr val="C00000"/>
                </a:solidFill>
                <a:latin typeface="Roboto Condensed" panose="02000000000000000000" pitchFamily="2" charset="0"/>
                <a:cs typeface="#9Slide03 Arima Madurai Black" panose="00000A00000000000000" pitchFamily="2" charset="-93"/>
              </a:rPr>
              <a:t> </a:t>
            </a:r>
            <a:r>
              <a:rPr lang="en-US" sz="2400" dirty="0" err="1">
                <a:solidFill>
                  <a:srgbClr val="C00000"/>
                </a:solidFill>
                <a:latin typeface="Roboto Condensed" panose="02000000000000000000" pitchFamily="2" charset="0"/>
                <a:cs typeface="#9Slide03 Arima Madurai Black" panose="00000A00000000000000" pitchFamily="2" charset="-93"/>
              </a:rPr>
              <a:t>bằng</a:t>
            </a:r>
            <a:endParaRPr lang="en-US" sz="2400" dirty="0">
              <a:solidFill>
                <a:srgbClr val="C00000"/>
              </a:solidFill>
              <a:latin typeface="Roboto Condensed" panose="02000000000000000000" pitchFamily="2" charset="0"/>
            </a:endParaRPr>
          </a:p>
        </p:txBody>
      </p:sp>
      <p:sp>
        <p:nvSpPr>
          <p:cNvPr id="2424" name="TextBox 2423">
            <a:extLst>
              <a:ext uri="{FF2B5EF4-FFF2-40B4-BE49-F238E27FC236}">
                <a16:creationId xmlns:a16="http://schemas.microsoft.com/office/drawing/2014/main" id="{BA16E022-49F2-C0C4-9A5C-3E81C8860F33}"/>
              </a:ext>
            </a:extLst>
          </p:cNvPr>
          <p:cNvSpPr txBox="1"/>
          <p:nvPr/>
        </p:nvSpPr>
        <p:spPr>
          <a:xfrm>
            <a:off x="6602142" y="3132524"/>
            <a:ext cx="2395091" cy="830997"/>
          </a:xfrm>
          <a:prstGeom prst="rect">
            <a:avLst/>
          </a:prstGeom>
          <a:noFill/>
        </p:spPr>
        <p:txBody>
          <a:bodyPr wrap="square">
            <a:spAutoFit/>
          </a:bodyPr>
          <a:lstStyle/>
          <a:p>
            <a:pPr algn="ctr"/>
            <a:r>
              <a:rPr lang="en-US" sz="2400" dirty="0">
                <a:solidFill>
                  <a:srgbClr val="C00000"/>
                </a:solidFill>
                <a:latin typeface="Roboto Condensed" panose="02000000000000000000" pitchFamily="2" charset="0"/>
                <a:cs typeface="#9Slide03 Arima Madurai Black" panose="00000A00000000000000" pitchFamily="2" charset="-93"/>
              </a:rPr>
              <a:t>Quay </a:t>
            </a:r>
            <a:r>
              <a:rPr lang="en-US" sz="2400" dirty="0" err="1">
                <a:solidFill>
                  <a:srgbClr val="C00000"/>
                </a:solidFill>
                <a:latin typeface="Roboto Condensed" panose="02000000000000000000" pitchFamily="2" charset="0"/>
                <a:cs typeface="#9Slide03 Arima Madurai Black" panose="00000A00000000000000" pitchFamily="2" charset="-93"/>
              </a:rPr>
              <a:t>ngược</a:t>
            </a:r>
            <a:r>
              <a:rPr lang="en-US" sz="2400" dirty="0">
                <a:solidFill>
                  <a:srgbClr val="C00000"/>
                </a:solidFill>
                <a:latin typeface="Roboto Condensed" panose="02000000000000000000" pitchFamily="2" charset="0"/>
                <a:cs typeface="#9Slide03 Arima Madurai Black" panose="00000A00000000000000" pitchFamily="2" charset="-93"/>
              </a:rPr>
              <a:t> </a:t>
            </a:r>
            <a:r>
              <a:rPr lang="en-US" sz="2400" dirty="0" err="1">
                <a:solidFill>
                  <a:srgbClr val="C00000"/>
                </a:solidFill>
                <a:latin typeface="Roboto Condensed" panose="02000000000000000000" pitchFamily="2" charset="0"/>
                <a:cs typeface="#9Slide03 Arima Madurai Black" panose="00000A00000000000000" pitchFamily="2" charset="-93"/>
              </a:rPr>
              <a:t>chiều</a:t>
            </a:r>
            <a:r>
              <a:rPr lang="en-US" sz="2400" dirty="0">
                <a:solidFill>
                  <a:srgbClr val="C00000"/>
                </a:solidFill>
                <a:latin typeface="Roboto Condensed" panose="02000000000000000000" pitchFamily="2" charset="0"/>
                <a:cs typeface="#9Slide03 Arima Madurai Black" panose="00000A00000000000000" pitchFamily="2" charset="-93"/>
              </a:rPr>
              <a:t> </a:t>
            </a:r>
            <a:r>
              <a:rPr lang="en-US" sz="2400" dirty="0" err="1">
                <a:solidFill>
                  <a:srgbClr val="C00000"/>
                </a:solidFill>
                <a:latin typeface="Roboto Condensed" panose="02000000000000000000" pitchFamily="2" charset="0"/>
                <a:cs typeface="#9Slide03 Arima Madurai Black" panose="00000A00000000000000" pitchFamily="2" charset="-93"/>
              </a:rPr>
              <a:t>kim</a:t>
            </a:r>
            <a:r>
              <a:rPr lang="en-US" sz="2400" dirty="0">
                <a:solidFill>
                  <a:srgbClr val="C00000"/>
                </a:solidFill>
                <a:latin typeface="Roboto Condensed" panose="02000000000000000000" pitchFamily="2" charset="0"/>
                <a:cs typeface="#9Slide03 Arima Madurai Black" panose="00000A00000000000000" pitchFamily="2" charset="-93"/>
              </a:rPr>
              <a:t> </a:t>
            </a:r>
            <a:r>
              <a:rPr lang="en-US" sz="2400" dirty="0" err="1">
                <a:solidFill>
                  <a:srgbClr val="C00000"/>
                </a:solidFill>
                <a:latin typeface="Roboto Condensed" panose="02000000000000000000" pitchFamily="2" charset="0"/>
                <a:cs typeface="#9Slide03 Arima Madurai Black" panose="00000A00000000000000" pitchFamily="2" charset="-93"/>
              </a:rPr>
              <a:t>đồng</a:t>
            </a:r>
            <a:r>
              <a:rPr lang="en-US" sz="2400" dirty="0">
                <a:solidFill>
                  <a:srgbClr val="C00000"/>
                </a:solidFill>
                <a:latin typeface="Roboto Condensed" panose="02000000000000000000" pitchFamily="2" charset="0"/>
                <a:cs typeface="#9Slide03 Arima Madurai Black" panose="00000A00000000000000" pitchFamily="2" charset="-93"/>
              </a:rPr>
              <a:t> </a:t>
            </a:r>
            <a:r>
              <a:rPr lang="en-US" sz="2400" dirty="0" err="1">
                <a:solidFill>
                  <a:srgbClr val="C00000"/>
                </a:solidFill>
                <a:latin typeface="Roboto Condensed" panose="02000000000000000000" pitchFamily="2" charset="0"/>
                <a:cs typeface="#9Slide03 Arima Madurai Black" panose="00000A00000000000000" pitchFamily="2" charset="-93"/>
              </a:rPr>
              <a:t>hồ</a:t>
            </a:r>
            <a:endParaRPr lang="en-US" sz="2400" dirty="0">
              <a:solidFill>
                <a:srgbClr val="C00000"/>
              </a:solidFill>
              <a:latin typeface="Roboto Condensed" panose="02000000000000000000" pitchFamily="2" charset="0"/>
            </a:endParaRPr>
          </a:p>
        </p:txBody>
      </p:sp>
      <p:sp>
        <p:nvSpPr>
          <p:cNvPr id="2426" name="TextBox 2425">
            <a:extLst>
              <a:ext uri="{FF2B5EF4-FFF2-40B4-BE49-F238E27FC236}">
                <a16:creationId xmlns:a16="http://schemas.microsoft.com/office/drawing/2014/main" id="{5D829FC5-F08D-A67A-C1C4-E81C65D9F9B4}"/>
              </a:ext>
            </a:extLst>
          </p:cNvPr>
          <p:cNvSpPr txBox="1"/>
          <p:nvPr/>
        </p:nvSpPr>
        <p:spPr>
          <a:xfrm>
            <a:off x="6734784" y="3875170"/>
            <a:ext cx="2222465" cy="830997"/>
          </a:xfrm>
          <a:prstGeom prst="rect">
            <a:avLst/>
          </a:prstGeom>
          <a:noFill/>
        </p:spPr>
        <p:txBody>
          <a:bodyPr wrap="square">
            <a:spAutoFit/>
          </a:bodyPr>
          <a:lstStyle/>
          <a:p>
            <a:pPr algn="ctr"/>
            <a:r>
              <a:rPr lang="en-US" sz="2400" dirty="0">
                <a:solidFill>
                  <a:srgbClr val="C00000"/>
                </a:solidFill>
                <a:latin typeface="Roboto Condensed" panose="02000000000000000000" pitchFamily="2" charset="0"/>
                <a:cs typeface="#9Slide03 Arima Madurai Black" panose="00000A00000000000000" pitchFamily="2" charset="-93"/>
              </a:rPr>
              <a:t>Quay </a:t>
            </a:r>
            <a:r>
              <a:rPr lang="en-US" sz="2400" dirty="0" err="1">
                <a:solidFill>
                  <a:srgbClr val="C00000"/>
                </a:solidFill>
                <a:latin typeface="Roboto Condensed" panose="02000000000000000000" pitchFamily="2" charset="0"/>
                <a:cs typeface="#9Slide03 Arima Madurai Black" panose="00000A00000000000000" pitchFamily="2" charset="-93"/>
              </a:rPr>
              <a:t>cùng</a:t>
            </a:r>
            <a:r>
              <a:rPr lang="en-US" sz="2400" dirty="0">
                <a:solidFill>
                  <a:srgbClr val="C00000"/>
                </a:solidFill>
                <a:latin typeface="Roboto Condensed" panose="02000000000000000000" pitchFamily="2" charset="0"/>
                <a:cs typeface="#9Slide03 Arima Madurai Black" panose="00000A00000000000000" pitchFamily="2" charset="-93"/>
              </a:rPr>
              <a:t> </a:t>
            </a:r>
            <a:r>
              <a:rPr lang="en-US" sz="2400" dirty="0" err="1">
                <a:solidFill>
                  <a:srgbClr val="C00000"/>
                </a:solidFill>
                <a:latin typeface="Roboto Condensed" panose="02000000000000000000" pitchFamily="2" charset="0"/>
                <a:cs typeface="#9Slide03 Arima Madurai Black" panose="00000A00000000000000" pitchFamily="2" charset="-93"/>
              </a:rPr>
              <a:t>chiều</a:t>
            </a:r>
            <a:r>
              <a:rPr lang="en-US" sz="2400" dirty="0">
                <a:solidFill>
                  <a:srgbClr val="C00000"/>
                </a:solidFill>
                <a:latin typeface="Roboto Condensed" panose="02000000000000000000" pitchFamily="2" charset="0"/>
                <a:cs typeface="#9Slide03 Arima Madurai Black" panose="00000A00000000000000" pitchFamily="2" charset="-93"/>
              </a:rPr>
              <a:t> </a:t>
            </a:r>
            <a:r>
              <a:rPr lang="en-US" sz="2400" dirty="0" err="1">
                <a:solidFill>
                  <a:srgbClr val="C00000"/>
                </a:solidFill>
                <a:latin typeface="Roboto Condensed" panose="02000000000000000000" pitchFamily="2" charset="0"/>
                <a:cs typeface="#9Slide03 Arima Madurai Black" panose="00000A00000000000000" pitchFamily="2" charset="-93"/>
              </a:rPr>
              <a:t>kim</a:t>
            </a:r>
            <a:r>
              <a:rPr lang="en-US" sz="2400" dirty="0">
                <a:solidFill>
                  <a:srgbClr val="C00000"/>
                </a:solidFill>
                <a:latin typeface="Roboto Condensed" panose="02000000000000000000" pitchFamily="2" charset="0"/>
                <a:cs typeface="#9Slide03 Arima Madurai Black" panose="00000A00000000000000" pitchFamily="2" charset="-93"/>
              </a:rPr>
              <a:t> </a:t>
            </a:r>
            <a:r>
              <a:rPr lang="en-US" sz="2400" dirty="0" err="1">
                <a:solidFill>
                  <a:srgbClr val="C00000"/>
                </a:solidFill>
                <a:latin typeface="Roboto Condensed" panose="02000000000000000000" pitchFamily="2" charset="0"/>
                <a:cs typeface="#9Slide03 Arima Madurai Black" panose="00000A00000000000000" pitchFamily="2" charset="-93"/>
              </a:rPr>
              <a:t>đồng</a:t>
            </a:r>
            <a:r>
              <a:rPr lang="en-US" sz="2400" dirty="0">
                <a:solidFill>
                  <a:srgbClr val="C00000"/>
                </a:solidFill>
                <a:latin typeface="Roboto Condensed" panose="02000000000000000000" pitchFamily="2" charset="0"/>
                <a:cs typeface="#9Slide03 Arima Madurai Black" panose="00000A00000000000000" pitchFamily="2" charset="-93"/>
              </a:rPr>
              <a:t> </a:t>
            </a:r>
            <a:r>
              <a:rPr lang="en-US" sz="2400" dirty="0" err="1">
                <a:solidFill>
                  <a:srgbClr val="C00000"/>
                </a:solidFill>
                <a:latin typeface="Roboto Condensed" panose="02000000000000000000" pitchFamily="2" charset="0"/>
                <a:cs typeface="#9Slide03 Arima Madurai Black" panose="00000A00000000000000" pitchFamily="2" charset="-93"/>
              </a:rPr>
              <a:t>hồ</a:t>
            </a:r>
            <a:endParaRPr lang="en-US" sz="2400" dirty="0">
              <a:solidFill>
                <a:srgbClr val="C00000"/>
              </a:solidFill>
              <a:latin typeface="Roboto Condensed" panose="02000000000000000000" pitchFamily="2" charset="0"/>
            </a:endParaRPr>
          </a:p>
        </p:txBody>
      </p:sp>
    </p:spTree>
    <p:extLst>
      <p:ext uri="{BB962C8B-B14F-4D97-AF65-F5344CB8AC3E}">
        <p14:creationId xmlns:p14="http://schemas.microsoft.com/office/powerpoint/2010/main" val="25847731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423"/>
                                        </p:tgtEl>
                                        <p:attrNameLst>
                                          <p:attrName>style.visibility</p:attrName>
                                        </p:attrNameLst>
                                      </p:cBhvr>
                                      <p:to>
                                        <p:strVal val="visible"/>
                                      </p:to>
                                    </p:set>
                                    <p:animEffect transition="in" filter="randombar(horizontal)">
                                      <p:cBhvr>
                                        <p:cTn id="7" dur="500"/>
                                        <p:tgtEl>
                                          <p:spTgt spid="242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424"/>
                                        </p:tgtEl>
                                        <p:attrNameLst>
                                          <p:attrName>style.visibility</p:attrName>
                                        </p:attrNameLst>
                                      </p:cBhvr>
                                      <p:to>
                                        <p:strVal val="visible"/>
                                      </p:to>
                                    </p:set>
                                    <p:animEffect transition="in" filter="randombar(horizontal)">
                                      <p:cBhvr>
                                        <p:cTn id="12" dur="500"/>
                                        <p:tgtEl>
                                          <p:spTgt spid="242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426"/>
                                        </p:tgtEl>
                                        <p:attrNameLst>
                                          <p:attrName>style.visibility</p:attrName>
                                        </p:attrNameLst>
                                      </p:cBhvr>
                                      <p:to>
                                        <p:strVal val="visible"/>
                                      </p:to>
                                    </p:set>
                                    <p:animEffect transition="in" filter="randombar(horizontal)">
                                      <p:cBhvr>
                                        <p:cTn id="17" dur="500"/>
                                        <p:tgtEl>
                                          <p:spTgt spid="24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3" grpId="0"/>
      <p:bldP spid="2424" grpId="0"/>
      <p:bldP spid="242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DF3A931-B774-A9F4-9A8A-07F63C796D06}"/>
              </a:ext>
            </a:extLst>
          </p:cNvPr>
          <p:cNvGrpSpPr/>
          <p:nvPr/>
        </p:nvGrpSpPr>
        <p:grpSpPr>
          <a:xfrm>
            <a:off x="505106" y="339682"/>
            <a:ext cx="1515080" cy="425789"/>
            <a:chOff x="551554" y="829477"/>
            <a:chExt cx="1277246" cy="425789"/>
          </a:xfrm>
        </p:grpSpPr>
        <p:sp>
          <p:nvSpPr>
            <p:cNvPr id="5" name="Rectangle: Rounded Corners 4">
              <a:extLst>
                <a:ext uri="{FF2B5EF4-FFF2-40B4-BE49-F238E27FC236}">
                  <a16:creationId xmlns:a16="http://schemas.microsoft.com/office/drawing/2014/main" id="{9F835A64-6DE0-DC3B-958F-139CA2EA48BA}"/>
                </a:ext>
              </a:extLst>
            </p:cNvPr>
            <p:cNvSpPr/>
            <p:nvPr/>
          </p:nvSpPr>
          <p:spPr>
            <a:xfrm>
              <a:off x="551554" y="829477"/>
              <a:ext cx="1277246" cy="425789"/>
            </a:xfrm>
            <a:prstGeom prst="roundRect">
              <a:avLst/>
            </a:prstGeom>
            <a:solidFill>
              <a:schemeClr val="bg1"/>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 name="Google Shape;2428;p39">
              <a:extLst>
                <a:ext uri="{FF2B5EF4-FFF2-40B4-BE49-F238E27FC236}">
                  <a16:creationId xmlns:a16="http://schemas.microsoft.com/office/drawing/2014/main" id="{11DA38D8-64D8-49B0-3537-3C58422304E5}"/>
                </a:ext>
              </a:extLst>
            </p:cNvPr>
            <p:cNvSpPr txBox="1">
              <a:spLocks/>
            </p:cNvSpPr>
            <p:nvPr/>
          </p:nvSpPr>
          <p:spPr>
            <a:xfrm>
              <a:off x="762440" y="833963"/>
              <a:ext cx="995477" cy="365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Dosis"/>
                <a:buNone/>
                <a:defRPr sz="2800" b="1" i="0" u="none" strike="noStrike" cap="none">
                  <a:solidFill>
                    <a:schemeClr val="accent1"/>
                  </a:solidFill>
                  <a:latin typeface="#9Slide07 IcielCadena" panose="02000503000000020004" pitchFamily="2" charset="-93"/>
                  <a:ea typeface="Dosis"/>
                  <a:cs typeface="Dosis"/>
                  <a:sym typeface="Dosis"/>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l" defTabSz="914400" rtl="0" eaLnBrk="1" fontAlgn="auto" latinLnBrk="0" hangingPunct="1">
                <a:lnSpc>
                  <a:spcPct val="100000"/>
                </a:lnSpc>
                <a:spcBef>
                  <a:spcPts val="0"/>
                </a:spcBef>
                <a:spcAft>
                  <a:spcPts val="0"/>
                </a:spcAft>
                <a:buClr>
                  <a:srgbClr val="4751F8"/>
                </a:buClr>
                <a:buSzPts val="2800"/>
                <a:buFont typeface="Dosis"/>
                <a:buNone/>
                <a:tabLst/>
                <a:defRPr/>
              </a:pPr>
              <a:r>
                <a:rPr kumimoji="0" lang="en-US" sz="2200" b="1" i="0" u="none" strike="noStrike" kern="0" cap="none" spc="0" normalizeH="0" baseline="0" noProof="0" dirty="0" err="1">
                  <a:ln>
                    <a:noFill/>
                  </a:ln>
                  <a:solidFill>
                    <a:srgbClr val="424242"/>
                  </a:solidFill>
                  <a:effectLst/>
                  <a:uLnTx/>
                  <a:uFillTx/>
                  <a:latin typeface="Roboto Condensed" panose="02000000000000000000" pitchFamily="2" charset="0"/>
                  <a:sym typeface="Dosis"/>
                </a:rPr>
                <a:t>Câu</a:t>
              </a:r>
              <a:r>
                <a:rPr kumimoji="0" lang="en-US" sz="2200" b="1" i="0" u="none" strike="noStrike" kern="0" cap="none" spc="0" normalizeH="0" baseline="0" noProof="0" dirty="0">
                  <a:ln>
                    <a:noFill/>
                  </a:ln>
                  <a:solidFill>
                    <a:srgbClr val="424242"/>
                  </a:solidFill>
                  <a:effectLst/>
                  <a:uLnTx/>
                  <a:uFillTx/>
                  <a:latin typeface="Roboto Condensed" panose="02000000000000000000" pitchFamily="2" charset="0"/>
                  <a:sym typeface="Dosis"/>
                </a:rPr>
                <a:t> </a:t>
              </a:r>
              <a:r>
                <a:rPr kumimoji="0" lang="en-US" sz="2200" b="1" i="0" u="none" strike="noStrike" kern="0" cap="none" spc="0" normalizeH="0" baseline="0" noProof="0" dirty="0" err="1">
                  <a:ln>
                    <a:noFill/>
                  </a:ln>
                  <a:solidFill>
                    <a:srgbClr val="424242"/>
                  </a:solidFill>
                  <a:effectLst/>
                  <a:uLnTx/>
                  <a:uFillTx/>
                  <a:latin typeface="Roboto Condensed" panose="02000000000000000000" pitchFamily="2" charset="0"/>
                  <a:sym typeface="Dosis"/>
                </a:rPr>
                <a:t>hỏi</a:t>
              </a:r>
              <a:endParaRPr kumimoji="0" lang="en-US" sz="2200" b="1" i="0" u="none" strike="noStrike" kern="0" cap="none" spc="0" normalizeH="0" baseline="0" noProof="0" dirty="0">
                <a:ln>
                  <a:noFill/>
                </a:ln>
                <a:solidFill>
                  <a:srgbClr val="424242"/>
                </a:solidFill>
                <a:effectLst/>
                <a:uLnTx/>
                <a:uFillTx/>
                <a:latin typeface="Roboto Condensed" panose="02000000000000000000" pitchFamily="2" charset="0"/>
                <a:sym typeface="Dosis"/>
              </a:endParaRPr>
            </a:p>
          </p:txBody>
        </p:sp>
      </p:grpSp>
      <p:grpSp>
        <p:nvGrpSpPr>
          <p:cNvPr id="7" name="Group 6">
            <a:extLst>
              <a:ext uri="{FF2B5EF4-FFF2-40B4-BE49-F238E27FC236}">
                <a16:creationId xmlns:a16="http://schemas.microsoft.com/office/drawing/2014/main" id="{C01E26AC-AB1C-C711-0660-CF646002258B}"/>
              </a:ext>
            </a:extLst>
          </p:cNvPr>
          <p:cNvGrpSpPr/>
          <p:nvPr/>
        </p:nvGrpSpPr>
        <p:grpSpPr>
          <a:xfrm>
            <a:off x="261635" y="330208"/>
            <a:ext cx="425790" cy="425790"/>
            <a:chOff x="4187992" y="2647399"/>
            <a:chExt cx="1038553" cy="1038553"/>
          </a:xfrm>
        </p:grpSpPr>
        <p:sp>
          <p:nvSpPr>
            <p:cNvPr id="8" name="Oval 7">
              <a:extLst>
                <a:ext uri="{FF2B5EF4-FFF2-40B4-BE49-F238E27FC236}">
                  <a16:creationId xmlns:a16="http://schemas.microsoft.com/office/drawing/2014/main" id="{C995B7F1-0967-DD42-F148-9CA81744CCB1}"/>
                </a:ext>
              </a:extLst>
            </p:cNvPr>
            <p:cNvSpPr/>
            <p:nvPr/>
          </p:nvSpPr>
          <p:spPr>
            <a:xfrm>
              <a:off x="4187992" y="2647399"/>
              <a:ext cx="1038553" cy="1038553"/>
            </a:xfrm>
            <a:prstGeom prst="ellipse">
              <a:avLst/>
            </a:prstGeom>
            <a:solidFill>
              <a:schemeClr val="bg1"/>
            </a:solidFill>
            <a:ln>
              <a:solidFill>
                <a:schemeClr val="bg1">
                  <a:lumMod val="95000"/>
                </a:schemeClr>
              </a:solidFill>
            </a:ln>
            <a:effectLst>
              <a:glow rad="63500">
                <a:srgbClr val="FFD15B"/>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9" name="Picture 2">
              <a:extLst>
                <a:ext uri="{FF2B5EF4-FFF2-40B4-BE49-F238E27FC236}">
                  <a16:creationId xmlns:a16="http://schemas.microsoft.com/office/drawing/2014/main" id="{4D839750-A01A-B89B-1DB3-3A97F86A3C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00847" y="2783238"/>
              <a:ext cx="760251" cy="760251"/>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Google Shape;2299;p37">
            <a:extLst>
              <a:ext uri="{FF2B5EF4-FFF2-40B4-BE49-F238E27FC236}">
                <a16:creationId xmlns:a16="http://schemas.microsoft.com/office/drawing/2014/main" id="{BD0A3D02-BD54-BC82-DA3F-76AC8985D840}"/>
              </a:ext>
            </a:extLst>
          </p:cNvPr>
          <p:cNvSpPr txBox="1">
            <a:spLocks/>
          </p:cNvSpPr>
          <p:nvPr/>
        </p:nvSpPr>
        <p:spPr>
          <a:xfrm>
            <a:off x="398795" y="793241"/>
            <a:ext cx="7907191" cy="58441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lnSpc>
                <a:spcPct val="120000"/>
              </a:lnSpc>
              <a:buClr>
                <a:srgbClr val="434343"/>
              </a:buClr>
              <a:buSzPts val="1600"/>
              <a:buFont typeface="Assistant"/>
              <a:buNone/>
              <a:defRPr sz="1800">
                <a:solidFill>
                  <a:schemeClr val="tx2">
                    <a:lumMod val="50000"/>
                  </a:schemeClr>
                </a:solidFill>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pPr lvl="0"/>
            <a:r>
              <a:rPr lang="vi-VN" dirty="0">
                <a:latin typeface="Roboto" panose="02000000000000000000" pitchFamily="2" charset="0"/>
              </a:rPr>
              <a:t>Tác dụng làm quay của lực phụ thuộc vào độ lớn của lực như thế nào?</a:t>
            </a:r>
            <a:endParaRPr kumimoji="0" lang="en-US" sz="2000" b="0" i="0" u="none" strike="noStrike" kern="0" cap="none" spc="0" normalizeH="0" baseline="0" noProof="0" dirty="0">
              <a:ln>
                <a:noFill/>
              </a:ln>
              <a:solidFill>
                <a:srgbClr val="424242">
                  <a:lumMod val="50000"/>
                </a:srgbClr>
              </a:solidFill>
              <a:effectLst/>
              <a:uLnTx/>
              <a:uFillTx/>
              <a:latin typeface="Roboto" panose="02000000000000000000" pitchFamily="2" charset="0"/>
              <a:sym typeface="Arial"/>
            </a:endParaRPr>
          </a:p>
        </p:txBody>
      </p:sp>
      <p:grpSp>
        <p:nvGrpSpPr>
          <p:cNvPr id="36" name="Group 35">
            <a:extLst>
              <a:ext uri="{FF2B5EF4-FFF2-40B4-BE49-F238E27FC236}">
                <a16:creationId xmlns:a16="http://schemas.microsoft.com/office/drawing/2014/main" id="{EEB04F3F-BBC1-DEFD-F809-F8714961CE2D}"/>
              </a:ext>
            </a:extLst>
          </p:cNvPr>
          <p:cNvGrpSpPr/>
          <p:nvPr/>
        </p:nvGrpSpPr>
        <p:grpSpPr>
          <a:xfrm>
            <a:off x="505106" y="1425321"/>
            <a:ext cx="1277246" cy="425789"/>
            <a:chOff x="551554" y="829477"/>
            <a:chExt cx="1277246" cy="425789"/>
          </a:xfrm>
        </p:grpSpPr>
        <p:sp>
          <p:nvSpPr>
            <p:cNvPr id="37" name="Rectangle: Rounded Corners 36">
              <a:extLst>
                <a:ext uri="{FF2B5EF4-FFF2-40B4-BE49-F238E27FC236}">
                  <a16:creationId xmlns:a16="http://schemas.microsoft.com/office/drawing/2014/main" id="{6DA9C3B3-CF4C-C002-348E-C10CC2B918BA}"/>
                </a:ext>
              </a:extLst>
            </p:cNvPr>
            <p:cNvSpPr/>
            <p:nvPr/>
          </p:nvSpPr>
          <p:spPr>
            <a:xfrm>
              <a:off x="551554" y="829477"/>
              <a:ext cx="1277246" cy="425789"/>
            </a:xfrm>
            <a:prstGeom prst="roundRect">
              <a:avLst/>
            </a:prstGeom>
            <a:solidFill>
              <a:schemeClr val="bg1"/>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8" name="Google Shape;2428;p39">
              <a:extLst>
                <a:ext uri="{FF2B5EF4-FFF2-40B4-BE49-F238E27FC236}">
                  <a16:creationId xmlns:a16="http://schemas.microsoft.com/office/drawing/2014/main" id="{3B19DC11-8729-C4BD-50D0-83D8C3FE25B4}"/>
                </a:ext>
              </a:extLst>
            </p:cNvPr>
            <p:cNvSpPr txBox="1">
              <a:spLocks/>
            </p:cNvSpPr>
            <p:nvPr/>
          </p:nvSpPr>
          <p:spPr>
            <a:xfrm>
              <a:off x="762440" y="833963"/>
              <a:ext cx="995477" cy="365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Dosis"/>
                <a:buNone/>
                <a:defRPr sz="2800" b="1" i="0" u="none" strike="noStrike" cap="none">
                  <a:solidFill>
                    <a:schemeClr val="accent1"/>
                  </a:solidFill>
                  <a:latin typeface="#9Slide07 IcielCadena" panose="02000503000000020004" pitchFamily="2" charset="-93"/>
                  <a:ea typeface="Dosis"/>
                  <a:cs typeface="Dosis"/>
                  <a:sym typeface="Dosis"/>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l" defTabSz="914400" rtl="0" eaLnBrk="1" fontAlgn="auto" latinLnBrk="0" hangingPunct="1">
                <a:lnSpc>
                  <a:spcPct val="100000"/>
                </a:lnSpc>
                <a:spcBef>
                  <a:spcPts val="0"/>
                </a:spcBef>
                <a:spcAft>
                  <a:spcPts val="0"/>
                </a:spcAft>
                <a:buClr>
                  <a:srgbClr val="4751F8"/>
                </a:buClr>
                <a:buSzPts val="2800"/>
                <a:buFont typeface="Dosis"/>
                <a:buNone/>
                <a:tabLst/>
                <a:defRPr/>
              </a:pPr>
              <a:r>
                <a:rPr kumimoji="0" lang="en-US" sz="2200" b="1" i="0" u="none" strike="noStrike" kern="0" cap="none" spc="0" normalizeH="0" baseline="0" noProof="0" dirty="0" err="1">
                  <a:ln>
                    <a:noFill/>
                  </a:ln>
                  <a:solidFill>
                    <a:srgbClr val="424242"/>
                  </a:solidFill>
                  <a:effectLst/>
                  <a:uLnTx/>
                  <a:uFillTx/>
                  <a:latin typeface="Roboto Condensed" panose="02000000000000000000" pitchFamily="2" charset="0"/>
                  <a:sym typeface="Dosis"/>
                </a:rPr>
                <a:t>Trả</a:t>
              </a:r>
              <a:r>
                <a:rPr kumimoji="0" lang="en-US" sz="2200" b="1" i="0" u="none" strike="noStrike" kern="0" cap="none" spc="0" normalizeH="0" baseline="0" noProof="0" dirty="0">
                  <a:ln>
                    <a:noFill/>
                  </a:ln>
                  <a:solidFill>
                    <a:srgbClr val="424242"/>
                  </a:solidFill>
                  <a:effectLst/>
                  <a:uLnTx/>
                  <a:uFillTx/>
                  <a:latin typeface="Roboto Condensed" panose="02000000000000000000" pitchFamily="2" charset="0"/>
                  <a:sym typeface="Dosis"/>
                </a:rPr>
                <a:t> </a:t>
              </a:r>
              <a:r>
                <a:rPr kumimoji="0" lang="en-US" sz="2200" b="1" i="0" u="none" strike="noStrike" kern="0" cap="none" spc="0" normalizeH="0" baseline="0" noProof="0" dirty="0" err="1">
                  <a:ln>
                    <a:noFill/>
                  </a:ln>
                  <a:solidFill>
                    <a:srgbClr val="424242"/>
                  </a:solidFill>
                  <a:effectLst/>
                  <a:uLnTx/>
                  <a:uFillTx/>
                  <a:latin typeface="Roboto Condensed" panose="02000000000000000000" pitchFamily="2" charset="0"/>
                  <a:sym typeface="Dosis"/>
                </a:rPr>
                <a:t>lời</a:t>
              </a:r>
              <a:endParaRPr kumimoji="0" lang="en-US" sz="2200" b="1" i="0" u="none" strike="noStrike" kern="0" cap="none" spc="0" normalizeH="0" baseline="0" noProof="0" dirty="0">
                <a:ln>
                  <a:noFill/>
                </a:ln>
                <a:solidFill>
                  <a:srgbClr val="424242"/>
                </a:solidFill>
                <a:effectLst/>
                <a:uLnTx/>
                <a:uFillTx/>
                <a:latin typeface="Roboto Condensed" panose="02000000000000000000" pitchFamily="2" charset="0"/>
                <a:sym typeface="Dosis"/>
              </a:endParaRPr>
            </a:p>
          </p:txBody>
        </p:sp>
      </p:grpSp>
      <p:grpSp>
        <p:nvGrpSpPr>
          <p:cNvPr id="39" name="Group 38">
            <a:extLst>
              <a:ext uri="{FF2B5EF4-FFF2-40B4-BE49-F238E27FC236}">
                <a16:creationId xmlns:a16="http://schemas.microsoft.com/office/drawing/2014/main" id="{6651CA19-7897-814B-A954-94D200BB18F7}"/>
              </a:ext>
            </a:extLst>
          </p:cNvPr>
          <p:cNvGrpSpPr/>
          <p:nvPr/>
        </p:nvGrpSpPr>
        <p:grpSpPr>
          <a:xfrm>
            <a:off x="261635" y="1415847"/>
            <a:ext cx="425790" cy="425790"/>
            <a:chOff x="3667971" y="2390066"/>
            <a:chExt cx="425790" cy="425790"/>
          </a:xfrm>
        </p:grpSpPr>
        <p:sp>
          <p:nvSpPr>
            <p:cNvPr id="40" name="Oval 39">
              <a:extLst>
                <a:ext uri="{FF2B5EF4-FFF2-40B4-BE49-F238E27FC236}">
                  <a16:creationId xmlns:a16="http://schemas.microsoft.com/office/drawing/2014/main" id="{3B536030-47BF-28B9-C041-0EA059A60C8D}"/>
                </a:ext>
              </a:extLst>
            </p:cNvPr>
            <p:cNvSpPr/>
            <p:nvPr/>
          </p:nvSpPr>
          <p:spPr>
            <a:xfrm>
              <a:off x="3667971" y="2390066"/>
              <a:ext cx="425790" cy="425790"/>
            </a:xfrm>
            <a:prstGeom prst="ellipse">
              <a:avLst/>
            </a:prstGeom>
            <a:solidFill>
              <a:schemeClr val="bg1"/>
            </a:solidFill>
            <a:ln>
              <a:solidFill>
                <a:schemeClr val="bg1">
                  <a:lumMod val="95000"/>
                </a:schemeClr>
              </a:solidFill>
            </a:ln>
            <a:effectLst>
              <a:glow rad="63500">
                <a:srgbClr val="FFD15B"/>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41" name="Picture 40">
              <a:extLst>
                <a:ext uri="{FF2B5EF4-FFF2-40B4-BE49-F238E27FC236}">
                  <a16:creationId xmlns:a16="http://schemas.microsoft.com/office/drawing/2014/main" id="{9A8E7989-F512-5FFD-F2E9-2EE34279DF18}"/>
                </a:ext>
              </a:extLst>
            </p:cNvPr>
            <p:cNvPicPr>
              <a:picLocks noChangeAspect="1"/>
            </p:cNvPicPr>
            <p:nvPr/>
          </p:nvPicPr>
          <p:blipFill>
            <a:blip r:embed="rId3"/>
            <a:stretch>
              <a:fillRect/>
            </a:stretch>
          </p:blipFill>
          <p:spPr>
            <a:xfrm>
              <a:off x="3726379" y="2426220"/>
              <a:ext cx="353482" cy="353482"/>
            </a:xfrm>
            <a:prstGeom prst="rect">
              <a:avLst/>
            </a:prstGeom>
          </p:spPr>
        </p:pic>
      </p:grpSp>
      <p:sp>
        <p:nvSpPr>
          <p:cNvPr id="42" name="Google Shape;2299;p37">
            <a:extLst>
              <a:ext uri="{FF2B5EF4-FFF2-40B4-BE49-F238E27FC236}">
                <a16:creationId xmlns:a16="http://schemas.microsoft.com/office/drawing/2014/main" id="{57CCF75E-DE91-424C-0DAE-C071CEEE7DFF}"/>
              </a:ext>
            </a:extLst>
          </p:cNvPr>
          <p:cNvSpPr txBox="1">
            <a:spLocks/>
          </p:cNvSpPr>
          <p:nvPr/>
        </p:nvSpPr>
        <p:spPr>
          <a:xfrm>
            <a:off x="505107" y="1898780"/>
            <a:ext cx="6906738" cy="58441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lnSpc>
                <a:spcPct val="120000"/>
              </a:lnSpc>
              <a:buClr>
                <a:srgbClr val="434343"/>
              </a:buClr>
              <a:buSzPts val="1600"/>
              <a:buFont typeface="Assistant"/>
              <a:buNone/>
              <a:defRPr sz="1800">
                <a:solidFill>
                  <a:schemeClr val="tx2">
                    <a:lumMod val="50000"/>
                  </a:schemeClr>
                </a:solidFill>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pPr lvl="0"/>
            <a:r>
              <a:rPr lang="en-US" dirty="0" err="1">
                <a:latin typeface="Roboto" panose="02000000000000000000" pitchFamily="2" charset="0"/>
              </a:rPr>
              <a:t>Độ</a:t>
            </a:r>
            <a:r>
              <a:rPr lang="en-US" dirty="0">
                <a:latin typeface="Roboto" panose="02000000000000000000" pitchFamily="2" charset="0"/>
              </a:rPr>
              <a:t> </a:t>
            </a:r>
            <a:r>
              <a:rPr lang="en-US" dirty="0" err="1">
                <a:latin typeface="Roboto" panose="02000000000000000000" pitchFamily="2" charset="0"/>
              </a:rPr>
              <a:t>lớn</a:t>
            </a:r>
            <a:r>
              <a:rPr lang="en-US" dirty="0">
                <a:latin typeface="Roboto" panose="02000000000000000000" pitchFamily="2" charset="0"/>
              </a:rPr>
              <a:t> </a:t>
            </a:r>
            <a:r>
              <a:rPr lang="en-US" dirty="0" err="1">
                <a:latin typeface="Roboto" panose="02000000000000000000" pitchFamily="2" charset="0"/>
              </a:rPr>
              <a:t>của</a:t>
            </a:r>
            <a:r>
              <a:rPr lang="en-US" dirty="0">
                <a:latin typeface="Roboto" panose="02000000000000000000" pitchFamily="2" charset="0"/>
              </a:rPr>
              <a:t> </a:t>
            </a:r>
            <a:r>
              <a:rPr lang="en-US" dirty="0" err="1">
                <a:latin typeface="Roboto" panose="02000000000000000000" pitchFamily="2" charset="0"/>
              </a:rPr>
              <a:t>lực</a:t>
            </a:r>
            <a:r>
              <a:rPr lang="en-US" dirty="0">
                <a:latin typeface="Roboto" panose="02000000000000000000" pitchFamily="2" charset="0"/>
              </a:rPr>
              <a:t> </a:t>
            </a:r>
            <a:r>
              <a:rPr lang="en-US" dirty="0" err="1">
                <a:latin typeface="Roboto" panose="02000000000000000000" pitchFamily="2" charset="0"/>
              </a:rPr>
              <a:t>càng</a:t>
            </a:r>
            <a:r>
              <a:rPr lang="en-US" dirty="0">
                <a:latin typeface="Roboto" panose="02000000000000000000" pitchFamily="2" charset="0"/>
              </a:rPr>
              <a:t> </a:t>
            </a:r>
            <a:r>
              <a:rPr lang="en-US" dirty="0" err="1">
                <a:latin typeface="Roboto" panose="02000000000000000000" pitchFamily="2" charset="0"/>
              </a:rPr>
              <a:t>lớn</a:t>
            </a:r>
            <a:r>
              <a:rPr lang="en-US" dirty="0">
                <a:latin typeface="Roboto" panose="02000000000000000000" pitchFamily="2" charset="0"/>
              </a:rPr>
              <a:t> </a:t>
            </a:r>
            <a:r>
              <a:rPr lang="en-US" dirty="0" err="1">
                <a:latin typeface="Roboto" panose="02000000000000000000" pitchFamily="2" charset="0"/>
              </a:rPr>
              <a:t>thì</a:t>
            </a:r>
            <a:r>
              <a:rPr lang="en-US" dirty="0">
                <a:latin typeface="Roboto" panose="02000000000000000000" pitchFamily="2" charset="0"/>
              </a:rPr>
              <a:t> </a:t>
            </a:r>
            <a:r>
              <a:rPr lang="en-US" dirty="0" err="1">
                <a:latin typeface="Roboto" panose="02000000000000000000" pitchFamily="2" charset="0"/>
              </a:rPr>
              <a:t>tác</a:t>
            </a:r>
            <a:r>
              <a:rPr lang="en-US" dirty="0">
                <a:latin typeface="Roboto" panose="02000000000000000000" pitchFamily="2" charset="0"/>
              </a:rPr>
              <a:t> </a:t>
            </a:r>
            <a:r>
              <a:rPr lang="en-US" dirty="0" err="1">
                <a:latin typeface="Roboto" panose="02000000000000000000" pitchFamily="2" charset="0"/>
              </a:rPr>
              <a:t>dụng</a:t>
            </a:r>
            <a:r>
              <a:rPr lang="en-US" dirty="0">
                <a:latin typeface="Roboto" panose="02000000000000000000" pitchFamily="2" charset="0"/>
              </a:rPr>
              <a:t> </a:t>
            </a:r>
            <a:r>
              <a:rPr lang="en-US" dirty="0" err="1">
                <a:latin typeface="Roboto" panose="02000000000000000000" pitchFamily="2" charset="0"/>
              </a:rPr>
              <a:t>làm</a:t>
            </a:r>
            <a:r>
              <a:rPr lang="en-US" dirty="0">
                <a:latin typeface="Roboto" panose="02000000000000000000" pitchFamily="2" charset="0"/>
              </a:rPr>
              <a:t> quay </a:t>
            </a:r>
            <a:r>
              <a:rPr lang="en-US" dirty="0" err="1">
                <a:latin typeface="Roboto" panose="02000000000000000000" pitchFamily="2" charset="0"/>
              </a:rPr>
              <a:t>của</a:t>
            </a:r>
            <a:r>
              <a:rPr lang="en-US" dirty="0">
                <a:latin typeface="Roboto" panose="02000000000000000000" pitchFamily="2" charset="0"/>
              </a:rPr>
              <a:t> </a:t>
            </a:r>
            <a:r>
              <a:rPr lang="en-US" dirty="0" err="1">
                <a:latin typeface="Roboto" panose="02000000000000000000" pitchFamily="2" charset="0"/>
              </a:rPr>
              <a:t>lực</a:t>
            </a:r>
            <a:r>
              <a:rPr lang="en-US" dirty="0">
                <a:latin typeface="Roboto" panose="02000000000000000000" pitchFamily="2" charset="0"/>
              </a:rPr>
              <a:t> </a:t>
            </a:r>
            <a:r>
              <a:rPr lang="en-US" dirty="0" err="1">
                <a:latin typeface="Roboto" panose="02000000000000000000" pitchFamily="2" charset="0"/>
              </a:rPr>
              <a:t>càng</a:t>
            </a:r>
            <a:r>
              <a:rPr lang="en-US" dirty="0">
                <a:latin typeface="Roboto" panose="02000000000000000000" pitchFamily="2" charset="0"/>
              </a:rPr>
              <a:t> </a:t>
            </a:r>
            <a:r>
              <a:rPr lang="en-US" dirty="0" err="1">
                <a:latin typeface="Roboto" panose="02000000000000000000" pitchFamily="2" charset="0"/>
              </a:rPr>
              <a:t>lớn</a:t>
            </a:r>
            <a:r>
              <a:rPr lang="en-US" dirty="0">
                <a:latin typeface="Roboto" panose="02000000000000000000" pitchFamily="2" charset="0"/>
              </a:rPr>
              <a:t>.</a:t>
            </a:r>
            <a:endParaRPr kumimoji="0" lang="en-US" sz="2000" b="0" i="0" u="none" strike="noStrike" kern="0" cap="none" spc="0" normalizeH="0" baseline="0" noProof="0" dirty="0">
              <a:ln>
                <a:noFill/>
              </a:ln>
              <a:solidFill>
                <a:srgbClr val="424242">
                  <a:lumMod val="50000"/>
                </a:srgbClr>
              </a:solidFill>
              <a:effectLst/>
              <a:uLnTx/>
              <a:uFillTx/>
              <a:latin typeface="Roboto" panose="02000000000000000000" pitchFamily="2" charset="0"/>
              <a:sym typeface="Arial"/>
            </a:endParaRPr>
          </a:p>
        </p:txBody>
      </p:sp>
      <p:grpSp>
        <p:nvGrpSpPr>
          <p:cNvPr id="3" name="Group 2">
            <a:extLst>
              <a:ext uri="{FF2B5EF4-FFF2-40B4-BE49-F238E27FC236}">
                <a16:creationId xmlns:a16="http://schemas.microsoft.com/office/drawing/2014/main" id="{A0C976C3-D4E8-8808-44E6-018152AE558B}"/>
              </a:ext>
            </a:extLst>
          </p:cNvPr>
          <p:cNvGrpSpPr/>
          <p:nvPr/>
        </p:nvGrpSpPr>
        <p:grpSpPr>
          <a:xfrm>
            <a:off x="505104" y="2752973"/>
            <a:ext cx="1515081" cy="425789"/>
            <a:chOff x="551554" y="829477"/>
            <a:chExt cx="1277246" cy="425789"/>
          </a:xfrm>
        </p:grpSpPr>
        <p:sp>
          <p:nvSpPr>
            <p:cNvPr id="12" name="Rectangle: Rounded Corners 11">
              <a:extLst>
                <a:ext uri="{FF2B5EF4-FFF2-40B4-BE49-F238E27FC236}">
                  <a16:creationId xmlns:a16="http://schemas.microsoft.com/office/drawing/2014/main" id="{4CEE3D7F-0AB3-57E4-A06C-70D7E872DB4F}"/>
                </a:ext>
              </a:extLst>
            </p:cNvPr>
            <p:cNvSpPr/>
            <p:nvPr/>
          </p:nvSpPr>
          <p:spPr>
            <a:xfrm>
              <a:off x="551554" y="829477"/>
              <a:ext cx="1277246" cy="425789"/>
            </a:xfrm>
            <a:prstGeom prst="roundRect">
              <a:avLst/>
            </a:prstGeom>
            <a:solidFill>
              <a:schemeClr val="bg1"/>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6" name="Google Shape;2428;p39">
              <a:extLst>
                <a:ext uri="{FF2B5EF4-FFF2-40B4-BE49-F238E27FC236}">
                  <a16:creationId xmlns:a16="http://schemas.microsoft.com/office/drawing/2014/main" id="{0039C8BC-A1B7-333F-7023-464B1ED3DD15}"/>
                </a:ext>
              </a:extLst>
            </p:cNvPr>
            <p:cNvSpPr txBox="1">
              <a:spLocks/>
            </p:cNvSpPr>
            <p:nvPr/>
          </p:nvSpPr>
          <p:spPr>
            <a:xfrm>
              <a:off x="762440" y="833963"/>
              <a:ext cx="995477" cy="365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Dosis"/>
                <a:buNone/>
                <a:defRPr sz="2800" b="1" i="0" u="none" strike="noStrike" cap="none">
                  <a:solidFill>
                    <a:schemeClr val="accent1"/>
                  </a:solidFill>
                  <a:latin typeface="#9Slide07 IcielCadena" panose="02000503000000020004" pitchFamily="2" charset="-93"/>
                  <a:ea typeface="Dosis"/>
                  <a:cs typeface="Dosis"/>
                  <a:sym typeface="Dosis"/>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l" defTabSz="914400" rtl="0" eaLnBrk="1" fontAlgn="auto" latinLnBrk="0" hangingPunct="1">
                <a:lnSpc>
                  <a:spcPct val="100000"/>
                </a:lnSpc>
                <a:spcBef>
                  <a:spcPts val="0"/>
                </a:spcBef>
                <a:spcAft>
                  <a:spcPts val="0"/>
                </a:spcAft>
                <a:buClr>
                  <a:srgbClr val="4751F8"/>
                </a:buClr>
                <a:buSzPts val="2800"/>
                <a:buFont typeface="Dosis"/>
                <a:buNone/>
                <a:tabLst/>
                <a:defRPr/>
              </a:pPr>
              <a:r>
                <a:rPr kumimoji="0" lang="en-US" sz="2200" b="1" i="0" u="none" strike="noStrike" kern="0" cap="none" spc="0" normalizeH="0" baseline="0" noProof="0" dirty="0" err="1">
                  <a:ln>
                    <a:noFill/>
                  </a:ln>
                  <a:solidFill>
                    <a:srgbClr val="424242"/>
                  </a:solidFill>
                  <a:effectLst/>
                  <a:uLnTx/>
                  <a:uFillTx/>
                  <a:latin typeface="Roboto Condensed" panose="02000000000000000000" pitchFamily="2" charset="0"/>
                  <a:sym typeface="Dosis"/>
                </a:rPr>
                <a:t>Câu</a:t>
              </a:r>
              <a:r>
                <a:rPr kumimoji="0" lang="en-US" sz="2200" b="1" i="0" u="none" strike="noStrike" kern="0" cap="none" spc="0" normalizeH="0" baseline="0" noProof="0" dirty="0">
                  <a:ln>
                    <a:noFill/>
                  </a:ln>
                  <a:solidFill>
                    <a:srgbClr val="424242"/>
                  </a:solidFill>
                  <a:effectLst/>
                  <a:uLnTx/>
                  <a:uFillTx/>
                  <a:latin typeface="Roboto Condensed" panose="02000000000000000000" pitchFamily="2" charset="0"/>
                  <a:sym typeface="Dosis"/>
                </a:rPr>
                <a:t> </a:t>
              </a:r>
              <a:r>
                <a:rPr kumimoji="0" lang="en-US" sz="2200" b="1" i="0" u="none" strike="noStrike" kern="0" cap="none" spc="0" normalizeH="0" baseline="0" noProof="0" dirty="0" err="1">
                  <a:ln>
                    <a:noFill/>
                  </a:ln>
                  <a:solidFill>
                    <a:srgbClr val="424242"/>
                  </a:solidFill>
                  <a:effectLst/>
                  <a:uLnTx/>
                  <a:uFillTx/>
                  <a:latin typeface="Roboto Condensed" panose="02000000000000000000" pitchFamily="2" charset="0"/>
                  <a:sym typeface="Dosis"/>
                </a:rPr>
                <a:t>hỏi</a:t>
              </a:r>
              <a:endParaRPr kumimoji="0" lang="en-US" sz="2200" b="1" i="0" u="none" strike="noStrike" kern="0" cap="none" spc="0" normalizeH="0" baseline="0" noProof="0" dirty="0">
                <a:ln>
                  <a:noFill/>
                </a:ln>
                <a:solidFill>
                  <a:srgbClr val="424242"/>
                </a:solidFill>
                <a:effectLst/>
                <a:uLnTx/>
                <a:uFillTx/>
                <a:latin typeface="Roboto Condensed" panose="02000000000000000000" pitchFamily="2" charset="0"/>
                <a:sym typeface="Dosis"/>
              </a:endParaRPr>
            </a:p>
          </p:txBody>
        </p:sp>
      </p:grpSp>
      <p:grpSp>
        <p:nvGrpSpPr>
          <p:cNvPr id="17" name="Group 16">
            <a:extLst>
              <a:ext uri="{FF2B5EF4-FFF2-40B4-BE49-F238E27FC236}">
                <a16:creationId xmlns:a16="http://schemas.microsoft.com/office/drawing/2014/main" id="{DDEC0378-71DA-FF3B-2472-E3C6F20DA9AD}"/>
              </a:ext>
            </a:extLst>
          </p:cNvPr>
          <p:cNvGrpSpPr/>
          <p:nvPr/>
        </p:nvGrpSpPr>
        <p:grpSpPr>
          <a:xfrm>
            <a:off x="261634" y="2707345"/>
            <a:ext cx="425790" cy="425790"/>
            <a:chOff x="4187992" y="2647399"/>
            <a:chExt cx="1038553" cy="1038553"/>
          </a:xfrm>
        </p:grpSpPr>
        <p:sp>
          <p:nvSpPr>
            <p:cNvPr id="18" name="Oval 17">
              <a:extLst>
                <a:ext uri="{FF2B5EF4-FFF2-40B4-BE49-F238E27FC236}">
                  <a16:creationId xmlns:a16="http://schemas.microsoft.com/office/drawing/2014/main" id="{6D7DDB45-3080-528F-03D9-321CE15281B9}"/>
                </a:ext>
              </a:extLst>
            </p:cNvPr>
            <p:cNvSpPr/>
            <p:nvPr/>
          </p:nvSpPr>
          <p:spPr>
            <a:xfrm>
              <a:off x="4187992" y="2647399"/>
              <a:ext cx="1038553" cy="1038553"/>
            </a:xfrm>
            <a:prstGeom prst="ellipse">
              <a:avLst/>
            </a:prstGeom>
            <a:solidFill>
              <a:schemeClr val="bg1"/>
            </a:solidFill>
            <a:ln>
              <a:solidFill>
                <a:schemeClr val="bg1">
                  <a:lumMod val="95000"/>
                </a:schemeClr>
              </a:solidFill>
            </a:ln>
            <a:effectLst>
              <a:glow rad="63500">
                <a:srgbClr val="FFD15B"/>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9" name="Picture 2">
              <a:extLst>
                <a:ext uri="{FF2B5EF4-FFF2-40B4-BE49-F238E27FC236}">
                  <a16:creationId xmlns:a16="http://schemas.microsoft.com/office/drawing/2014/main" id="{FABBFBF1-5874-0794-0ED7-650A503E02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00847" y="2783238"/>
              <a:ext cx="760251" cy="760251"/>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Google Shape;2299;p37">
            <a:extLst>
              <a:ext uri="{FF2B5EF4-FFF2-40B4-BE49-F238E27FC236}">
                <a16:creationId xmlns:a16="http://schemas.microsoft.com/office/drawing/2014/main" id="{648F847D-4460-135D-8177-F890384E909E}"/>
              </a:ext>
            </a:extLst>
          </p:cNvPr>
          <p:cNvSpPr txBox="1">
            <a:spLocks/>
          </p:cNvSpPr>
          <p:nvPr/>
        </p:nvSpPr>
        <p:spPr>
          <a:xfrm>
            <a:off x="225416" y="3178762"/>
            <a:ext cx="8678299" cy="58441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lnSpc>
                <a:spcPct val="120000"/>
              </a:lnSpc>
              <a:buClr>
                <a:srgbClr val="434343"/>
              </a:buClr>
              <a:buSzPts val="1600"/>
              <a:buFont typeface="Assistant"/>
              <a:buNone/>
              <a:defRPr sz="1800">
                <a:solidFill>
                  <a:schemeClr val="tx2">
                    <a:lumMod val="50000"/>
                  </a:schemeClr>
                </a:solidFill>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pPr lvl="0"/>
            <a:r>
              <a:rPr lang="vi-VN" dirty="0">
                <a:latin typeface="Roboto" panose="02000000000000000000" pitchFamily="2" charset="0"/>
              </a:rPr>
              <a:t>Giá của lực càng xa trục quay thì tác dụng làm quay của lực thay đổi như thế nào?</a:t>
            </a:r>
            <a:endParaRPr kumimoji="0" lang="en-US" sz="2000" b="0" i="0" u="none" strike="noStrike" kern="0" cap="none" spc="0" normalizeH="0" baseline="0" noProof="0" dirty="0">
              <a:ln>
                <a:noFill/>
              </a:ln>
              <a:solidFill>
                <a:srgbClr val="424242">
                  <a:lumMod val="50000"/>
                </a:srgbClr>
              </a:solidFill>
              <a:effectLst/>
              <a:uLnTx/>
              <a:uFillTx/>
              <a:latin typeface="Roboto" panose="02000000000000000000" pitchFamily="2" charset="0"/>
              <a:sym typeface="Arial"/>
            </a:endParaRPr>
          </a:p>
        </p:txBody>
      </p:sp>
      <p:grpSp>
        <p:nvGrpSpPr>
          <p:cNvPr id="21" name="Group 20">
            <a:extLst>
              <a:ext uri="{FF2B5EF4-FFF2-40B4-BE49-F238E27FC236}">
                <a16:creationId xmlns:a16="http://schemas.microsoft.com/office/drawing/2014/main" id="{D503C408-EC48-A70A-0307-00B7F1630175}"/>
              </a:ext>
            </a:extLst>
          </p:cNvPr>
          <p:cNvGrpSpPr/>
          <p:nvPr/>
        </p:nvGrpSpPr>
        <p:grpSpPr>
          <a:xfrm>
            <a:off x="505105" y="3802458"/>
            <a:ext cx="1277246" cy="425789"/>
            <a:chOff x="551554" y="829477"/>
            <a:chExt cx="1277246" cy="425789"/>
          </a:xfrm>
        </p:grpSpPr>
        <p:sp>
          <p:nvSpPr>
            <p:cNvPr id="22" name="Rectangle: Rounded Corners 21">
              <a:extLst>
                <a:ext uri="{FF2B5EF4-FFF2-40B4-BE49-F238E27FC236}">
                  <a16:creationId xmlns:a16="http://schemas.microsoft.com/office/drawing/2014/main" id="{98DB37B2-0BCF-2C10-F2BF-B44449009C54}"/>
                </a:ext>
              </a:extLst>
            </p:cNvPr>
            <p:cNvSpPr/>
            <p:nvPr/>
          </p:nvSpPr>
          <p:spPr>
            <a:xfrm>
              <a:off x="551554" y="829477"/>
              <a:ext cx="1277246" cy="425789"/>
            </a:xfrm>
            <a:prstGeom prst="roundRect">
              <a:avLst/>
            </a:prstGeom>
            <a:solidFill>
              <a:schemeClr val="bg1"/>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3" name="Google Shape;2428;p39">
              <a:extLst>
                <a:ext uri="{FF2B5EF4-FFF2-40B4-BE49-F238E27FC236}">
                  <a16:creationId xmlns:a16="http://schemas.microsoft.com/office/drawing/2014/main" id="{F1CF4504-EBA3-454E-A620-D8FE4DA53F46}"/>
                </a:ext>
              </a:extLst>
            </p:cNvPr>
            <p:cNvSpPr txBox="1">
              <a:spLocks/>
            </p:cNvSpPr>
            <p:nvPr/>
          </p:nvSpPr>
          <p:spPr>
            <a:xfrm>
              <a:off x="762440" y="833963"/>
              <a:ext cx="995477" cy="365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Dosis"/>
                <a:buNone/>
                <a:defRPr sz="2800" b="1" i="0" u="none" strike="noStrike" cap="none">
                  <a:solidFill>
                    <a:schemeClr val="accent1"/>
                  </a:solidFill>
                  <a:latin typeface="#9Slide07 IcielCadena" panose="02000503000000020004" pitchFamily="2" charset="-93"/>
                  <a:ea typeface="Dosis"/>
                  <a:cs typeface="Dosis"/>
                  <a:sym typeface="Dosis"/>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l" defTabSz="914400" rtl="0" eaLnBrk="1" fontAlgn="auto" latinLnBrk="0" hangingPunct="1">
                <a:lnSpc>
                  <a:spcPct val="100000"/>
                </a:lnSpc>
                <a:spcBef>
                  <a:spcPts val="0"/>
                </a:spcBef>
                <a:spcAft>
                  <a:spcPts val="0"/>
                </a:spcAft>
                <a:buClr>
                  <a:srgbClr val="4751F8"/>
                </a:buClr>
                <a:buSzPts val="2800"/>
                <a:buFont typeface="Dosis"/>
                <a:buNone/>
                <a:tabLst/>
                <a:defRPr/>
              </a:pPr>
              <a:r>
                <a:rPr kumimoji="0" lang="en-US" sz="2200" b="1" i="0" u="none" strike="noStrike" kern="0" cap="none" spc="0" normalizeH="0" baseline="0" noProof="0" dirty="0" err="1">
                  <a:ln>
                    <a:noFill/>
                  </a:ln>
                  <a:solidFill>
                    <a:srgbClr val="424242"/>
                  </a:solidFill>
                  <a:effectLst/>
                  <a:uLnTx/>
                  <a:uFillTx/>
                  <a:latin typeface="Roboto Condensed" panose="02000000000000000000" pitchFamily="2" charset="0"/>
                  <a:sym typeface="Dosis"/>
                </a:rPr>
                <a:t>Trả</a:t>
              </a:r>
              <a:r>
                <a:rPr kumimoji="0" lang="en-US" sz="2200" b="1" i="0" u="none" strike="noStrike" kern="0" cap="none" spc="0" normalizeH="0" baseline="0" noProof="0" dirty="0">
                  <a:ln>
                    <a:noFill/>
                  </a:ln>
                  <a:solidFill>
                    <a:srgbClr val="424242"/>
                  </a:solidFill>
                  <a:effectLst/>
                  <a:uLnTx/>
                  <a:uFillTx/>
                  <a:latin typeface="Roboto Condensed" panose="02000000000000000000" pitchFamily="2" charset="0"/>
                  <a:sym typeface="Dosis"/>
                </a:rPr>
                <a:t> </a:t>
              </a:r>
              <a:r>
                <a:rPr kumimoji="0" lang="en-US" sz="2200" b="1" i="0" u="none" strike="noStrike" kern="0" cap="none" spc="0" normalizeH="0" baseline="0" noProof="0" dirty="0" err="1">
                  <a:ln>
                    <a:noFill/>
                  </a:ln>
                  <a:solidFill>
                    <a:srgbClr val="424242"/>
                  </a:solidFill>
                  <a:effectLst/>
                  <a:uLnTx/>
                  <a:uFillTx/>
                  <a:latin typeface="Roboto Condensed" panose="02000000000000000000" pitchFamily="2" charset="0"/>
                  <a:sym typeface="Dosis"/>
                </a:rPr>
                <a:t>lời</a:t>
              </a:r>
              <a:endParaRPr kumimoji="0" lang="en-US" sz="2200" b="1" i="0" u="none" strike="noStrike" kern="0" cap="none" spc="0" normalizeH="0" baseline="0" noProof="0" dirty="0">
                <a:ln>
                  <a:noFill/>
                </a:ln>
                <a:solidFill>
                  <a:srgbClr val="424242"/>
                </a:solidFill>
                <a:effectLst/>
                <a:uLnTx/>
                <a:uFillTx/>
                <a:latin typeface="Roboto Condensed" panose="02000000000000000000" pitchFamily="2" charset="0"/>
                <a:sym typeface="Dosis"/>
              </a:endParaRPr>
            </a:p>
          </p:txBody>
        </p:sp>
      </p:grpSp>
      <p:grpSp>
        <p:nvGrpSpPr>
          <p:cNvPr id="24" name="Group 23">
            <a:extLst>
              <a:ext uri="{FF2B5EF4-FFF2-40B4-BE49-F238E27FC236}">
                <a16:creationId xmlns:a16="http://schemas.microsoft.com/office/drawing/2014/main" id="{0B13E74B-FA0F-027D-F5F4-30AEA0D70793}"/>
              </a:ext>
            </a:extLst>
          </p:cNvPr>
          <p:cNvGrpSpPr/>
          <p:nvPr/>
        </p:nvGrpSpPr>
        <p:grpSpPr>
          <a:xfrm>
            <a:off x="261634" y="3792984"/>
            <a:ext cx="425790" cy="425790"/>
            <a:chOff x="3667971" y="2390066"/>
            <a:chExt cx="425790" cy="425790"/>
          </a:xfrm>
        </p:grpSpPr>
        <p:sp>
          <p:nvSpPr>
            <p:cNvPr id="25" name="Oval 24">
              <a:extLst>
                <a:ext uri="{FF2B5EF4-FFF2-40B4-BE49-F238E27FC236}">
                  <a16:creationId xmlns:a16="http://schemas.microsoft.com/office/drawing/2014/main" id="{37CE84D0-10B6-4757-FFF0-9FABD780C2A9}"/>
                </a:ext>
              </a:extLst>
            </p:cNvPr>
            <p:cNvSpPr/>
            <p:nvPr/>
          </p:nvSpPr>
          <p:spPr>
            <a:xfrm>
              <a:off x="3667971" y="2390066"/>
              <a:ext cx="425790" cy="425790"/>
            </a:xfrm>
            <a:prstGeom prst="ellipse">
              <a:avLst/>
            </a:prstGeom>
            <a:solidFill>
              <a:schemeClr val="bg1"/>
            </a:solidFill>
            <a:ln>
              <a:solidFill>
                <a:schemeClr val="bg1">
                  <a:lumMod val="95000"/>
                </a:schemeClr>
              </a:solidFill>
            </a:ln>
            <a:effectLst>
              <a:glow rad="63500">
                <a:srgbClr val="FFD15B"/>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27" name="Picture 26">
              <a:extLst>
                <a:ext uri="{FF2B5EF4-FFF2-40B4-BE49-F238E27FC236}">
                  <a16:creationId xmlns:a16="http://schemas.microsoft.com/office/drawing/2014/main" id="{129E9A38-3230-3DFE-8580-FE16FD6270C4}"/>
                </a:ext>
              </a:extLst>
            </p:cNvPr>
            <p:cNvPicPr>
              <a:picLocks noChangeAspect="1"/>
            </p:cNvPicPr>
            <p:nvPr/>
          </p:nvPicPr>
          <p:blipFill>
            <a:blip r:embed="rId3"/>
            <a:stretch>
              <a:fillRect/>
            </a:stretch>
          </p:blipFill>
          <p:spPr>
            <a:xfrm>
              <a:off x="3726379" y="2426220"/>
              <a:ext cx="353482" cy="353482"/>
            </a:xfrm>
            <a:prstGeom prst="rect">
              <a:avLst/>
            </a:prstGeom>
          </p:spPr>
        </p:pic>
      </p:grpSp>
      <p:sp>
        <p:nvSpPr>
          <p:cNvPr id="28" name="Google Shape;2299;p37">
            <a:extLst>
              <a:ext uri="{FF2B5EF4-FFF2-40B4-BE49-F238E27FC236}">
                <a16:creationId xmlns:a16="http://schemas.microsoft.com/office/drawing/2014/main" id="{C5DDA805-0470-2BB7-78BF-D11AD4CC23D0}"/>
              </a:ext>
            </a:extLst>
          </p:cNvPr>
          <p:cNvSpPr txBox="1">
            <a:spLocks/>
          </p:cNvSpPr>
          <p:nvPr/>
        </p:nvSpPr>
        <p:spPr>
          <a:xfrm>
            <a:off x="225416" y="4321544"/>
            <a:ext cx="7800880" cy="58441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lnSpc>
                <a:spcPct val="120000"/>
              </a:lnSpc>
              <a:buClr>
                <a:srgbClr val="434343"/>
              </a:buClr>
              <a:buSzPts val="1600"/>
              <a:buFont typeface="Assistant"/>
              <a:buNone/>
              <a:defRPr sz="1800">
                <a:solidFill>
                  <a:schemeClr val="tx2">
                    <a:lumMod val="50000"/>
                  </a:schemeClr>
                </a:solidFill>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pPr lvl="0"/>
            <a:r>
              <a:rPr lang="en-US" dirty="0" err="1">
                <a:latin typeface="Roboto" panose="02000000000000000000" pitchFamily="2" charset="0"/>
              </a:rPr>
              <a:t>Giá</a:t>
            </a:r>
            <a:r>
              <a:rPr lang="en-US" dirty="0">
                <a:latin typeface="Roboto" panose="02000000000000000000" pitchFamily="2" charset="0"/>
              </a:rPr>
              <a:t> </a:t>
            </a:r>
            <a:r>
              <a:rPr lang="en-US" dirty="0" err="1">
                <a:latin typeface="Roboto" panose="02000000000000000000" pitchFamily="2" charset="0"/>
              </a:rPr>
              <a:t>của</a:t>
            </a:r>
            <a:r>
              <a:rPr lang="en-US" dirty="0">
                <a:latin typeface="Roboto" panose="02000000000000000000" pitchFamily="2" charset="0"/>
              </a:rPr>
              <a:t> </a:t>
            </a:r>
            <a:r>
              <a:rPr lang="en-US" dirty="0" err="1">
                <a:latin typeface="Roboto" panose="02000000000000000000" pitchFamily="2" charset="0"/>
              </a:rPr>
              <a:t>lực</a:t>
            </a:r>
            <a:r>
              <a:rPr lang="en-US" dirty="0">
                <a:latin typeface="Roboto" panose="02000000000000000000" pitchFamily="2" charset="0"/>
              </a:rPr>
              <a:t> </a:t>
            </a:r>
            <a:r>
              <a:rPr lang="en-US" dirty="0" err="1">
                <a:latin typeface="Roboto" panose="02000000000000000000" pitchFamily="2" charset="0"/>
              </a:rPr>
              <a:t>càng</a:t>
            </a:r>
            <a:r>
              <a:rPr lang="en-US" dirty="0">
                <a:latin typeface="Roboto" panose="02000000000000000000" pitchFamily="2" charset="0"/>
              </a:rPr>
              <a:t> </a:t>
            </a:r>
            <a:r>
              <a:rPr lang="en-US" dirty="0" err="1">
                <a:latin typeface="Roboto" panose="02000000000000000000" pitchFamily="2" charset="0"/>
              </a:rPr>
              <a:t>xa</a:t>
            </a:r>
            <a:r>
              <a:rPr lang="en-US" dirty="0">
                <a:latin typeface="Roboto" panose="02000000000000000000" pitchFamily="2" charset="0"/>
              </a:rPr>
              <a:t> </a:t>
            </a:r>
            <a:r>
              <a:rPr lang="en-US" dirty="0" err="1">
                <a:latin typeface="Roboto" panose="02000000000000000000" pitchFamily="2" charset="0"/>
              </a:rPr>
              <a:t>trục</a:t>
            </a:r>
            <a:r>
              <a:rPr lang="en-US" dirty="0">
                <a:latin typeface="Roboto" panose="02000000000000000000" pitchFamily="2" charset="0"/>
              </a:rPr>
              <a:t> quay </a:t>
            </a:r>
            <a:r>
              <a:rPr lang="en-US" dirty="0" err="1">
                <a:latin typeface="Roboto" panose="02000000000000000000" pitchFamily="2" charset="0"/>
              </a:rPr>
              <a:t>thì</a:t>
            </a:r>
            <a:r>
              <a:rPr lang="en-US" dirty="0">
                <a:latin typeface="Roboto" panose="02000000000000000000" pitchFamily="2" charset="0"/>
              </a:rPr>
              <a:t> </a:t>
            </a:r>
            <a:r>
              <a:rPr lang="en-US" dirty="0" err="1">
                <a:latin typeface="Roboto" panose="02000000000000000000" pitchFamily="2" charset="0"/>
              </a:rPr>
              <a:t>tác</a:t>
            </a:r>
            <a:r>
              <a:rPr lang="en-US" dirty="0">
                <a:latin typeface="Roboto" panose="02000000000000000000" pitchFamily="2" charset="0"/>
              </a:rPr>
              <a:t> </a:t>
            </a:r>
            <a:r>
              <a:rPr lang="en-US" dirty="0" err="1">
                <a:latin typeface="Roboto" panose="02000000000000000000" pitchFamily="2" charset="0"/>
              </a:rPr>
              <a:t>dụng</a:t>
            </a:r>
            <a:r>
              <a:rPr lang="en-US" dirty="0">
                <a:latin typeface="Roboto" panose="02000000000000000000" pitchFamily="2" charset="0"/>
              </a:rPr>
              <a:t> </a:t>
            </a:r>
            <a:r>
              <a:rPr lang="en-US" dirty="0" err="1">
                <a:latin typeface="Roboto" panose="02000000000000000000" pitchFamily="2" charset="0"/>
              </a:rPr>
              <a:t>làm</a:t>
            </a:r>
            <a:r>
              <a:rPr lang="en-US" dirty="0">
                <a:latin typeface="Roboto" panose="02000000000000000000" pitchFamily="2" charset="0"/>
              </a:rPr>
              <a:t> quay </a:t>
            </a:r>
            <a:r>
              <a:rPr lang="en-US" dirty="0" err="1">
                <a:latin typeface="Roboto" panose="02000000000000000000" pitchFamily="2" charset="0"/>
              </a:rPr>
              <a:t>của</a:t>
            </a:r>
            <a:r>
              <a:rPr lang="en-US" dirty="0">
                <a:latin typeface="Roboto" panose="02000000000000000000" pitchFamily="2" charset="0"/>
              </a:rPr>
              <a:t> </a:t>
            </a:r>
            <a:r>
              <a:rPr lang="en-US" dirty="0" err="1">
                <a:latin typeface="Roboto" panose="02000000000000000000" pitchFamily="2" charset="0"/>
              </a:rPr>
              <a:t>lực</a:t>
            </a:r>
            <a:r>
              <a:rPr lang="en-US" dirty="0">
                <a:latin typeface="Roboto" panose="02000000000000000000" pitchFamily="2" charset="0"/>
              </a:rPr>
              <a:t> </a:t>
            </a:r>
            <a:r>
              <a:rPr lang="en-US" dirty="0" err="1">
                <a:latin typeface="Roboto" panose="02000000000000000000" pitchFamily="2" charset="0"/>
              </a:rPr>
              <a:t>càng</a:t>
            </a:r>
            <a:r>
              <a:rPr lang="en-US" dirty="0">
                <a:latin typeface="Roboto" panose="02000000000000000000" pitchFamily="2" charset="0"/>
              </a:rPr>
              <a:t> </a:t>
            </a:r>
            <a:r>
              <a:rPr lang="en-US" dirty="0" err="1">
                <a:latin typeface="Roboto" panose="02000000000000000000" pitchFamily="2" charset="0"/>
              </a:rPr>
              <a:t>lớn</a:t>
            </a:r>
            <a:r>
              <a:rPr lang="en-US" dirty="0">
                <a:latin typeface="Roboto" panose="02000000000000000000" pitchFamily="2" charset="0"/>
              </a:rPr>
              <a:t>.</a:t>
            </a:r>
            <a:endParaRPr kumimoji="0" lang="en-US" sz="2000" b="0" i="0" u="none" strike="noStrike" kern="0" cap="none" spc="0" normalizeH="0" baseline="0" noProof="0" dirty="0">
              <a:ln>
                <a:noFill/>
              </a:ln>
              <a:solidFill>
                <a:srgbClr val="424242">
                  <a:lumMod val="50000"/>
                </a:srgbClr>
              </a:solidFill>
              <a:effectLst/>
              <a:uLnTx/>
              <a:uFillTx/>
              <a:latin typeface="Roboto" panose="02000000000000000000" pitchFamily="2" charset="0"/>
              <a:sym typeface="Arial"/>
            </a:endParaRPr>
          </a:p>
        </p:txBody>
      </p:sp>
    </p:spTree>
    <p:extLst>
      <p:ext uri="{BB962C8B-B14F-4D97-AF65-F5344CB8AC3E}">
        <p14:creationId xmlns:p14="http://schemas.microsoft.com/office/powerpoint/2010/main" val="26842360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par>
                          <p:cTn id="14" fill="hold">
                            <p:stCondLst>
                              <p:cond delay="1000"/>
                            </p:stCondLst>
                            <p:childTnLst>
                              <p:par>
                                <p:cTn id="15" presetID="22" presetClass="entr" presetSubtype="1" fill="hold" grpId="0" nodeType="afterEffect">
                                  <p:stCondLst>
                                    <p:cond delay="0"/>
                                  </p:stCondLst>
                                  <p:iterate type="lt">
                                    <p:tmPct val="3000"/>
                                  </p:iterate>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39"/>
                                        </p:tgtEl>
                                        <p:attrNameLst>
                                          <p:attrName>style.visibility</p:attrName>
                                        </p:attrNameLst>
                                      </p:cBhvr>
                                      <p:to>
                                        <p:strVal val="visible"/>
                                      </p:to>
                                    </p:set>
                                    <p:anim calcmode="lin" valueType="num">
                                      <p:cBhvr>
                                        <p:cTn id="22" dur="500" fill="hold"/>
                                        <p:tgtEl>
                                          <p:spTgt spid="39"/>
                                        </p:tgtEl>
                                        <p:attrNameLst>
                                          <p:attrName>ppt_w</p:attrName>
                                        </p:attrNameLst>
                                      </p:cBhvr>
                                      <p:tavLst>
                                        <p:tav tm="0">
                                          <p:val>
                                            <p:fltVal val="0"/>
                                          </p:val>
                                        </p:tav>
                                        <p:tav tm="100000">
                                          <p:val>
                                            <p:strVal val="#ppt_w"/>
                                          </p:val>
                                        </p:tav>
                                      </p:tavLst>
                                    </p:anim>
                                    <p:anim calcmode="lin" valueType="num">
                                      <p:cBhvr>
                                        <p:cTn id="23" dur="500" fill="hold"/>
                                        <p:tgtEl>
                                          <p:spTgt spid="39"/>
                                        </p:tgtEl>
                                        <p:attrNameLst>
                                          <p:attrName>ppt_h</p:attrName>
                                        </p:attrNameLst>
                                      </p:cBhvr>
                                      <p:tavLst>
                                        <p:tav tm="0">
                                          <p:val>
                                            <p:fltVal val="0"/>
                                          </p:val>
                                        </p:tav>
                                        <p:tav tm="100000">
                                          <p:val>
                                            <p:strVal val="#ppt_h"/>
                                          </p:val>
                                        </p:tav>
                                      </p:tavLst>
                                    </p:anim>
                                    <p:animEffect transition="in" filter="fade">
                                      <p:cBhvr>
                                        <p:cTn id="24" dur="500"/>
                                        <p:tgtEl>
                                          <p:spTgt spid="39"/>
                                        </p:tgtEl>
                                      </p:cBhvr>
                                    </p:animEffect>
                                  </p:childTnLst>
                                </p:cTn>
                              </p:par>
                            </p:childTnLst>
                          </p:cTn>
                        </p:par>
                        <p:par>
                          <p:cTn id="25" fill="hold">
                            <p:stCondLst>
                              <p:cond delay="500"/>
                            </p:stCondLst>
                            <p:childTnLst>
                              <p:par>
                                <p:cTn id="26" presetID="22" presetClass="entr" presetSubtype="8" fill="hold" nodeType="after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wipe(left)">
                                      <p:cBhvr>
                                        <p:cTn id="28" dur="500"/>
                                        <p:tgtEl>
                                          <p:spTgt spid="36"/>
                                        </p:tgtEl>
                                      </p:cBhvr>
                                    </p:animEffect>
                                  </p:childTnLst>
                                </p:cTn>
                              </p:par>
                            </p:childTnLst>
                          </p:cTn>
                        </p:par>
                        <p:par>
                          <p:cTn id="29" fill="hold">
                            <p:stCondLst>
                              <p:cond delay="1000"/>
                            </p:stCondLst>
                            <p:childTnLst>
                              <p:par>
                                <p:cTn id="30" presetID="22" presetClass="entr" presetSubtype="1" fill="hold" grpId="0" nodeType="afterEffect">
                                  <p:stCondLst>
                                    <p:cond delay="0"/>
                                  </p:stCondLst>
                                  <p:iterate type="lt">
                                    <p:tmPct val="3000"/>
                                  </p:iterate>
                                  <p:childTnLst>
                                    <p:set>
                                      <p:cBhvr>
                                        <p:cTn id="31" dur="1" fill="hold">
                                          <p:stCondLst>
                                            <p:cond delay="0"/>
                                          </p:stCondLst>
                                        </p:cTn>
                                        <p:tgtEl>
                                          <p:spTgt spid="42"/>
                                        </p:tgtEl>
                                        <p:attrNameLst>
                                          <p:attrName>style.visibility</p:attrName>
                                        </p:attrNameLst>
                                      </p:cBhvr>
                                      <p:to>
                                        <p:strVal val="visible"/>
                                      </p:to>
                                    </p:set>
                                    <p:animEffect transition="in" filter="wipe(up)">
                                      <p:cBhvr>
                                        <p:cTn id="32" dur="500"/>
                                        <p:tgtEl>
                                          <p:spTgt spid="42"/>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p:cTn id="37" dur="500" fill="hold"/>
                                        <p:tgtEl>
                                          <p:spTgt spid="17"/>
                                        </p:tgtEl>
                                        <p:attrNameLst>
                                          <p:attrName>ppt_w</p:attrName>
                                        </p:attrNameLst>
                                      </p:cBhvr>
                                      <p:tavLst>
                                        <p:tav tm="0">
                                          <p:val>
                                            <p:fltVal val="0"/>
                                          </p:val>
                                        </p:tav>
                                        <p:tav tm="100000">
                                          <p:val>
                                            <p:strVal val="#ppt_w"/>
                                          </p:val>
                                        </p:tav>
                                      </p:tavLst>
                                    </p:anim>
                                    <p:anim calcmode="lin" valueType="num">
                                      <p:cBhvr>
                                        <p:cTn id="38" dur="500" fill="hold"/>
                                        <p:tgtEl>
                                          <p:spTgt spid="17"/>
                                        </p:tgtEl>
                                        <p:attrNameLst>
                                          <p:attrName>ppt_h</p:attrName>
                                        </p:attrNameLst>
                                      </p:cBhvr>
                                      <p:tavLst>
                                        <p:tav tm="0">
                                          <p:val>
                                            <p:fltVal val="0"/>
                                          </p:val>
                                        </p:tav>
                                        <p:tav tm="100000">
                                          <p:val>
                                            <p:strVal val="#ppt_h"/>
                                          </p:val>
                                        </p:tav>
                                      </p:tavLst>
                                    </p:anim>
                                    <p:animEffect transition="in" filter="fade">
                                      <p:cBhvr>
                                        <p:cTn id="39" dur="500"/>
                                        <p:tgtEl>
                                          <p:spTgt spid="17"/>
                                        </p:tgtEl>
                                      </p:cBhvr>
                                    </p:animEffect>
                                  </p:childTnLst>
                                </p:cTn>
                              </p:par>
                            </p:childTnLst>
                          </p:cTn>
                        </p:par>
                        <p:par>
                          <p:cTn id="40" fill="hold">
                            <p:stCondLst>
                              <p:cond delay="500"/>
                            </p:stCondLst>
                            <p:childTnLst>
                              <p:par>
                                <p:cTn id="41" presetID="22" presetClass="entr" presetSubtype="8" fill="hold" nodeType="after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wipe(left)">
                                      <p:cBhvr>
                                        <p:cTn id="43" dur="500"/>
                                        <p:tgtEl>
                                          <p:spTgt spid="3"/>
                                        </p:tgtEl>
                                      </p:cBhvr>
                                    </p:animEffect>
                                  </p:childTnLst>
                                </p:cTn>
                              </p:par>
                            </p:childTnLst>
                          </p:cTn>
                        </p:par>
                        <p:par>
                          <p:cTn id="44" fill="hold">
                            <p:stCondLst>
                              <p:cond delay="1000"/>
                            </p:stCondLst>
                            <p:childTnLst>
                              <p:par>
                                <p:cTn id="45" presetID="22" presetClass="entr" presetSubtype="1" fill="hold" grpId="0" nodeType="afterEffect">
                                  <p:stCondLst>
                                    <p:cond delay="0"/>
                                  </p:stCondLst>
                                  <p:iterate type="lt">
                                    <p:tmPct val="3000"/>
                                  </p:iterate>
                                  <p:childTnLst>
                                    <p:set>
                                      <p:cBhvr>
                                        <p:cTn id="46" dur="1" fill="hold">
                                          <p:stCondLst>
                                            <p:cond delay="0"/>
                                          </p:stCondLst>
                                        </p:cTn>
                                        <p:tgtEl>
                                          <p:spTgt spid="20"/>
                                        </p:tgtEl>
                                        <p:attrNameLst>
                                          <p:attrName>style.visibility</p:attrName>
                                        </p:attrNameLst>
                                      </p:cBhvr>
                                      <p:to>
                                        <p:strVal val="visible"/>
                                      </p:to>
                                    </p:set>
                                    <p:animEffect transition="in" filter="wipe(up)">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nodeType="clickEffect">
                                  <p:stCondLst>
                                    <p:cond delay="0"/>
                                  </p:stCondLst>
                                  <p:childTnLst>
                                    <p:set>
                                      <p:cBhvr>
                                        <p:cTn id="51" dur="1" fill="hold">
                                          <p:stCondLst>
                                            <p:cond delay="0"/>
                                          </p:stCondLst>
                                        </p:cTn>
                                        <p:tgtEl>
                                          <p:spTgt spid="24"/>
                                        </p:tgtEl>
                                        <p:attrNameLst>
                                          <p:attrName>style.visibility</p:attrName>
                                        </p:attrNameLst>
                                      </p:cBhvr>
                                      <p:to>
                                        <p:strVal val="visible"/>
                                      </p:to>
                                    </p:set>
                                    <p:anim calcmode="lin" valueType="num">
                                      <p:cBhvr>
                                        <p:cTn id="52" dur="500" fill="hold"/>
                                        <p:tgtEl>
                                          <p:spTgt spid="24"/>
                                        </p:tgtEl>
                                        <p:attrNameLst>
                                          <p:attrName>ppt_w</p:attrName>
                                        </p:attrNameLst>
                                      </p:cBhvr>
                                      <p:tavLst>
                                        <p:tav tm="0">
                                          <p:val>
                                            <p:fltVal val="0"/>
                                          </p:val>
                                        </p:tav>
                                        <p:tav tm="100000">
                                          <p:val>
                                            <p:strVal val="#ppt_w"/>
                                          </p:val>
                                        </p:tav>
                                      </p:tavLst>
                                    </p:anim>
                                    <p:anim calcmode="lin" valueType="num">
                                      <p:cBhvr>
                                        <p:cTn id="53" dur="500" fill="hold"/>
                                        <p:tgtEl>
                                          <p:spTgt spid="24"/>
                                        </p:tgtEl>
                                        <p:attrNameLst>
                                          <p:attrName>ppt_h</p:attrName>
                                        </p:attrNameLst>
                                      </p:cBhvr>
                                      <p:tavLst>
                                        <p:tav tm="0">
                                          <p:val>
                                            <p:fltVal val="0"/>
                                          </p:val>
                                        </p:tav>
                                        <p:tav tm="100000">
                                          <p:val>
                                            <p:strVal val="#ppt_h"/>
                                          </p:val>
                                        </p:tav>
                                      </p:tavLst>
                                    </p:anim>
                                    <p:animEffect transition="in" filter="fade">
                                      <p:cBhvr>
                                        <p:cTn id="54" dur="500"/>
                                        <p:tgtEl>
                                          <p:spTgt spid="24"/>
                                        </p:tgtEl>
                                      </p:cBhvr>
                                    </p:animEffect>
                                  </p:childTnLst>
                                </p:cTn>
                              </p:par>
                            </p:childTnLst>
                          </p:cTn>
                        </p:par>
                        <p:par>
                          <p:cTn id="55" fill="hold">
                            <p:stCondLst>
                              <p:cond delay="500"/>
                            </p:stCondLst>
                            <p:childTnLst>
                              <p:par>
                                <p:cTn id="56" presetID="22" presetClass="entr" presetSubtype="8" fill="hold" nodeType="after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wipe(left)">
                                      <p:cBhvr>
                                        <p:cTn id="58" dur="500"/>
                                        <p:tgtEl>
                                          <p:spTgt spid="21"/>
                                        </p:tgtEl>
                                      </p:cBhvr>
                                    </p:animEffect>
                                  </p:childTnLst>
                                </p:cTn>
                              </p:par>
                            </p:childTnLst>
                          </p:cTn>
                        </p:par>
                        <p:par>
                          <p:cTn id="59" fill="hold">
                            <p:stCondLst>
                              <p:cond delay="1000"/>
                            </p:stCondLst>
                            <p:childTnLst>
                              <p:par>
                                <p:cTn id="60" presetID="22" presetClass="entr" presetSubtype="1" fill="hold" grpId="0" nodeType="afterEffect">
                                  <p:stCondLst>
                                    <p:cond delay="0"/>
                                  </p:stCondLst>
                                  <p:iterate type="lt">
                                    <p:tmPct val="3000"/>
                                  </p:iterate>
                                  <p:childTnLst>
                                    <p:set>
                                      <p:cBhvr>
                                        <p:cTn id="61" dur="1" fill="hold">
                                          <p:stCondLst>
                                            <p:cond delay="0"/>
                                          </p:stCondLst>
                                        </p:cTn>
                                        <p:tgtEl>
                                          <p:spTgt spid="28"/>
                                        </p:tgtEl>
                                        <p:attrNameLst>
                                          <p:attrName>style.visibility</p:attrName>
                                        </p:attrNameLst>
                                      </p:cBhvr>
                                      <p:to>
                                        <p:strVal val="visible"/>
                                      </p:to>
                                    </p:set>
                                    <p:animEffect transition="in" filter="wipe(up)">
                                      <p:cBhvr>
                                        <p:cTn id="6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2" grpId="0"/>
      <p:bldP spid="20" grpId="0"/>
      <p:bldP spid="2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297"/>
        <p:cNvGrpSpPr/>
        <p:nvPr/>
      </p:nvGrpSpPr>
      <p:grpSpPr>
        <a:xfrm>
          <a:off x="0" y="0"/>
          <a:ext cx="0" cy="0"/>
          <a:chOff x="0" y="0"/>
          <a:chExt cx="0" cy="0"/>
        </a:xfrm>
      </p:grpSpPr>
      <p:sp>
        <p:nvSpPr>
          <p:cNvPr id="2298" name="Google Shape;2298;p37"/>
          <p:cNvSpPr txBox="1">
            <a:spLocks noGrp="1"/>
          </p:cNvSpPr>
          <p:nvPr>
            <p:ph type="ctrTitle"/>
          </p:nvPr>
        </p:nvSpPr>
        <p:spPr>
          <a:xfrm>
            <a:off x="1507033" y="942814"/>
            <a:ext cx="5885948" cy="2653147"/>
          </a:xfrm>
          <a:prstGeom prst="rect">
            <a:avLst/>
          </a:prstGeom>
        </p:spPr>
        <p:txBody>
          <a:bodyPr spcFirstLastPara="1" wrap="square" lIns="91425" tIns="91425" rIns="91425" bIns="91425" anchor="b" anchorCtr="0">
            <a:noAutofit/>
          </a:bodyPr>
          <a:lstStyle/>
          <a:p>
            <a:pPr marL="0" lvl="0" indent="0" algn="ctr" rtl="0">
              <a:lnSpc>
                <a:spcPct val="100000"/>
              </a:lnSpc>
              <a:spcBef>
                <a:spcPts val="0"/>
              </a:spcBef>
              <a:spcAft>
                <a:spcPts val="0"/>
              </a:spcAft>
              <a:buNone/>
            </a:pPr>
            <a:r>
              <a:rPr lang="en" sz="3600" dirty="0">
                <a:solidFill>
                  <a:schemeClr val="dk1"/>
                </a:solidFill>
              </a:rPr>
              <a:t>BÀI 18:</a:t>
            </a:r>
            <a:r>
              <a:rPr lang="en" sz="7200" dirty="0">
                <a:solidFill>
                  <a:schemeClr val="accent1"/>
                </a:solidFill>
              </a:rPr>
              <a:t> </a:t>
            </a:r>
            <a:br>
              <a:rPr lang="en" sz="6000" dirty="0">
                <a:solidFill>
                  <a:schemeClr val="accent1"/>
                </a:solidFill>
              </a:rPr>
            </a:br>
            <a:r>
              <a:rPr lang="en" sz="6000" dirty="0">
                <a:solidFill>
                  <a:schemeClr val="accent1"/>
                </a:solidFill>
              </a:rPr>
              <a:t>LỰC CÓ THỂ LÀM QUAY VẬT</a:t>
            </a:r>
            <a:endParaRPr sz="8500" dirty="0">
              <a:solidFill>
                <a:schemeClr val="accent1"/>
              </a:solidFill>
            </a:endParaRPr>
          </a:p>
        </p:txBody>
      </p:sp>
      <p:sp>
        <p:nvSpPr>
          <p:cNvPr id="2299" name="Google Shape;2299;p37"/>
          <p:cNvSpPr txBox="1">
            <a:spLocks noGrp="1"/>
          </p:cNvSpPr>
          <p:nvPr>
            <p:ph type="subTitle" idx="1"/>
          </p:nvPr>
        </p:nvSpPr>
        <p:spPr>
          <a:xfrm>
            <a:off x="2158745" y="3772376"/>
            <a:ext cx="4528800" cy="475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latin typeface="Roboto" panose="02000000000000000000" pitchFamily="2" charset="0"/>
                <a:cs typeface="#9Slide03 Arima Madurai Black" panose="00000A00000000000000" pitchFamily="2" charset="-93"/>
              </a:rPr>
              <a:t>Gi</a:t>
            </a:r>
            <a:r>
              <a:rPr lang="en" dirty="0">
                <a:latin typeface="Roboto" panose="02000000000000000000" pitchFamily="2" charset="0"/>
                <a:cs typeface="#9Slide03 Arima Madurai Black" panose="00000A00000000000000" pitchFamily="2" charset="-93"/>
              </a:rPr>
              <a:t>áo viên: </a:t>
            </a:r>
            <a:endParaRPr dirty="0">
              <a:latin typeface="Roboto" panose="02000000000000000000" pitchFamily="2" charset="0"/>
              <a:cs typeface="#9Slide03 Arima Madurai Black" panose="00000A00000000000000" pitchFamily="2" charset="-93"/>
            </a:endParaRPr>
          </a:p>
        </p:txBody>
      </p:sp>
      <p:grpSp>
        <p:nvGrpSpPr>
          <p:cNvPr id="2301" name="Google Shape;2301;p37"/>
          <p:cNvGrpSpPr/>
          <p:nvPr/>
        </p:nvGrpSpPr>
        <p:grpSpPr>
          <a:xfrm>
            <a:off x="172252" y="74727"/>
            <a:ext cx="1825029" cy="1452352"/>
            <a:chOff x="4189650" y="1358950"/>
            <a:chExt cx="1222800" cy="973100"/>
          </a:xfrm>
        </p:grpSpPr>
        <p:sp>
          <p:nvSpPr>
            <p:cNvPr id="2302" name="Google Shape;2302;p37"/>
            <p:cNvSpPr/>
            <p:nvPr/>
          </p:nvSpPr>
          <p:spPr>
            <a:xfrm>
              <a:off x="4189650" y="1455475"/>
              <a:ext cx="1222800" cy="723925"/>
            </a:xfrm>
            <a:custGeom>
              <a:avLst/>
              <a:gdLst/>
              <a:ahLst/>
              <a:cxnLst/>
              <a:rect l="l" t="t" r="r" b="b"/>
              <a:pathLst>
                <a:path w="48912" h="28957" extrusionOk="0">
                  <a:moveTo>
                    <a:pt x="28169" y="0"/>
                  </a:moveTo>
                  <a:lnTo>
                    <a:pt x="3822" y="13946"/>
                  </a:lnTo>
                  <a:lnTo>
                    <a:pt x="296" y="16034"/>
                  </a:lnTo>
                  <a:lnTo>
                    <a:pt x="158" y="16133"/>
                  </a:lnTo>
                  <a:lnTo>
                    <a:pt x="80" y="16271"/>
                  </a:lnTo>
                  <a:lnTo>
                    <a:pt x="21" y="16409"/>
                  </a:lnTo>
                  <a:lnTo>
                    <a:pt x="1" y="16566"/>
                  </a:lnTo>
                  <a:lnTo>
                    <a:pt x="21" y="16704"/>
                  </a:lnTo>
                  <a:lnTo>
                    <a:pt x="80" y="16842"/>
                  </a:lnTo>
                  <a:lnTo>
                    <a:pt x="158" y="16980"/>
                  </a:lnTo>
                  <a:lnTo>
                    <a:pt x="296" y="17078"/>
                  </a:lnTo>
                  <a:lnTo>
                    <a:pt x="20566" y="28858"/>
                  </a:lnTo>
                  <a:lnTo>
                    <a:pt x="20704" y="28917"/>
                  </a:lnTo>
                  <a:lnTo>
                    <a:pt x="20861" y="28957"/>
                  </a:lnTo>
                  <a:lnTo>
                    <a:pt x="21019" y="28917"/>
                  </a:lnTo>
                  <a:lnTo>
                    <a:pt x="21176" y="28858"/>
                  </a:lnTo>
                  <a:lnTo>
                    <a:pt x="48616" y="12765"/>
                  </a:lnTo>
                  <a:lnTo>
                    <a:pt x="48754" y="12666"/>
                  </a:lnTo>
                  <a:lnTo>
                    <a:pt x="48833" y="12548"/>
                  </a:lnTo>
                  <a:lnTo>
                    <a:pt x="48892" y="12390"/>
                  </a:lnTo>
                  <a:lnTo>
                    <a:pt x="48911" y="12252"/>
                  </a:lnTo>
                  <a:lnTo>
                    <a:pt x="48892" y="12095"/>
                  </a:lnTo>
                  <a:lnTo>
                    <a:pt x="48833" y="11957"/>
                  </a:lnTo>
                  <a:lnTo>
                    <a:pt x="48734" y="11819"/>
                  </a:lnTo>
                  <a:lnTo>
                    <a:pt x="48616" y="11721"/>
                  </a:lnTo>
                  <a:lnTo>
                    <a:pt x="28169" y="0"/>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37"/>
            <p:cNvSpPr/>
            <p:nvPr/>
          </p:nvSpPr>
          <p:spPr>
            <a:xfrm>
              <a:off x="4285200" y="1804625"/>
              <a:ext cx="33500" cy="11350"/>
            </a:xfrm>
            <a:custGeom>
              <a:avLst/>
              <a:gdLst/>
              <a:ahLst/>
              <a:cxnLst/>
              <a:rect l="l" t="t" r="r" b="b"/>
              <a:pathLst>
                <a:path w="1340" h="454" extrusionOk="0">
                  <a:moveTo>
                    <a:pt x="473" y="0"/>
                  </a:moveTo>
                  <a:lnTo>
                    <a:pt x="0" y="276"/>
                  </a:lnTo>
                  <a:lnTo>
                    <a:pt x="138" y="355"/>
                  </a:lnTo>
                  <a:lnTo>
                    <a:pt x="256" y="394"/>
                  </a:lnTo>
                  <a:lnTo>
                    <a:pt x="375" y="434"/>
                  </a:lnTo>
                  <a:lnTo>
                    <a:pt x="493" y="453"/>
                  </a:lnTo>
                  <a:lnTo>
                    <a:pt x="591" y="453"/>
                  </a:lnTo>
                  <a:lnTo>
                    <a:pt x="690" y="434"/>
                  </a:lnTo>
                  <a:lnTo>
                    <a:pt x="788" y="414"/>
                  </a:lnTo>
                  <a:lnTo>
                    <a:pt x="867" y="374"/>
                  </a:lnTo>
                  <a:lnTo>
                    <a:pt x="1340" y="99"/>
                  </a:lnTo>
                  <a:lnTo>
                    <a:pt x="1340" y="99"/>
                  </a:lnTo>
                  <a:lnTo>
                    <a:pt x="1261" y="138"/>
                  </a:lnTo>
                  <a:lnTo>
                    <a:pt x="1162" y="158"/>
                  </a:lnTo>
                  <a:lnTo>
                    <a:pt x="1064" y="177"/>
                  </a:lnTo>
                  <a:lnTo>
                    <a:pt x="946" y="177"/>
                  </a:lnTo>
                  <a:lnTo>
                    <a:pt x="847" y="158"/>
                  </a:lnTo>
                  <a:lnTo>
                    <a:pt x="729" y="118"/>
                  </a:lnTo>
                  <a:lnTo>
                    <a:pt x="611" y="79"/>
                  </a:lnTo>
                  <a:lnTo>
                    <a:pt x="473"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37"/>
            <p:cNvSpPr/>
            <p:nvPr/>
          </p:nvSpPr>
          <p:spPr>
            <a:xfrm>
              <a:off x="4254650" y="1732225"/>
              <a:ext cx="42400" cy="79300"/>
            </a:xfrm>
            <a:custGeom>
              <a:avLst/>
              <a:gdLst/>
              <a:ahLst/>
              <a:cxnLst/>
              <a:rect l="l" t="t" r="r" b="b"/>
              <a:pathLst>
                <a:path w="1696" h="3172" extrusionOk="0">
                  <a:moveTo>
                    <a:pt x="828" y="0"/>
                  </a:moveTo>
                  <a:lnTo>
                    <a:pt x="356" y="276"/>
                  </a:lnTo>
                  <a:lnTo>
                    <a:pt x="277" y="335"/>
                  </a:lnTo>
                  <a:lnTo>
                    <a:pt x="218" y="394"/>
                  </a:lnTo>
                  <a:lnTo>
                    <a:pt x="159" y="473"/>
                  </a:lnTo>
                  <a:lnTo>
                    <a:pt x="99" y="572"/>
                  </a:lnTo>
                  <a:lnTo>
                    <a:pt x="60" y="670"/>
                  </a:lnTo>
                  <a:lnTo>
                    <a:pt x="40" y="788"/>
                  </a:lnTo>
                  <a:lnTo>
                    <a:pt x="21" y="926"/>
                  </a:lnTo>
                  <a:lnTo>
                    <a:pt x="1" y="1064"/>
                  </a:lnTo>
                  <a:lnTo>
                    <a:pt x="21" y="1202"/>
                  </a:lnTo>
                  <a:lnTo>
                    <a:pt x="40" y="1360"/>
                  </a:lnTo>
                  <a:lnTo>
                    <a:pt x="99" y="1675"/>
                  </a:lnTo>
                  <a:lnTo>
                    <a:pt x="218" y="1970"/>
                  </a:lnTo>
                  <a:lnTo>
                    <a:pt x="356" y="2266"/>
                  </a:lnTo>
                  <a:lnTo>
                    <a:pt x="553" y="2542"/>
                  </a:lnTo>
                  <a:lnTo>
                    <a:pt x="750" y="2798"/>
                  </a:lnTo>
                  <a:lnTo>
                    <a:pt x="986" y="3014"/>
                  </a:lnTo>
                  <a:lnTo>
                    <a:pt x="1104" y="3093"/>
                  </a:lnTo>
                  <a:lnTo>
                    <a:pt x="1222" y="3172"/>
                  </a:lnTo>
                  <a:lnTo>
                    <a:pt x="1695" y="2896"/>
                  </a:lnTo>
                  <a:lnTo>
                    <a:pt x="1577" y="2817"/>
                  </a:lnTo>
                  <a:lnTo>
                    <a:pt x="1459" y="2739"/>
                  </a:lnTo>
                  <a:lnTo>
                    <a:pt x="1222" y="2522"/>
                  </a:lnTo>
                  <a:lnTo>
                    <a:pt x="1025" y="2266"/>
                  </a:lnTo>
                  <a:lnTo>
                    <a:pt x="828" y="1990"/>
                  </a:lnTo>
                  <a:lnTo>
                    <a:pt x="690" y="1695"/>
                  </a:lnTo>
                  <a:lnTo>
                    <a:pt x="572" y="1399"/>
                  </a:lnTo>
                  <a:lnTo>
                    <a:pt x="513" y="1084"/>
                  </a:lnTo>
                  <a:lnTo>
                    <a:pt x="493" y="946"/>
                  </a:lnTo>
                  <a:lnTo>
                    <a:pt x="474" y="788"/>
                  </a:lnTo>
                  <a:lnTo>
                    <a:pt x="493" y="651"/>
                  </a:lnTo>
                  <a:lnTo>
                    <a:pt x="513" y="513"/>
                  </a:lnTo>
                  <a:lnTo>
                    <a:pt x="533" y="394"/>
                  </a:lnTo>
                  <a:lnTo>
                    <a:pt x="572" y="296"/>
                  </a:lnTo>
                  <a:lnTo>
                    <a:pt x="631" y="197"/>
                  </a:lnTo>
                  <a:lnTo>
                    <a:pt x="690" y="119"/>
                  </a:lnTo>
                  <a:lnTo>
                    <a:pt x="750" y="60"/>
                  </a:lnTo>
                  <a:lnTo>
                    <a:pt x="828" y="0"/>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37"/>
            <p:cNvSpPr/>
            <p:nvPr/>
          </p:nvSpPr>
          <p:spPr>
            <a:xfrm>
              <a:off x="4257625" y="1719425"/>
              <a:ext cx="76850" cy="66000"/>
            </a:xfrm>
            <a:custGeom>
              <a:avLst/>
              <a:gdLst/>
              <a:ahLst/>
              <a:cxnLst/>
              <a:rect l="l" t="t" r="r" b="b"/>
              <a:pathLst>
                <a:path w="3074" h="2640" extrusionOk="0">
                  <a:moveTo>
                    <a:pt x="847" y="0"/>
                  </a:moveTo>
                  <a:lnTo>
                    <a:pt x="709" y="20"/>
                  </a:lnTo>
                  <a:lnTo>
                    <a:pt x="591" y="59"/>
                  </a:lnTo>
                  <a:lnTo>
                    <a:pt x="473" y="99"/>
                  </a:lnTo>
                  <a:lnTo>
                    <a:pt x="0" y="375"/>
                  </a:lnTo>
                  <a:lnTo>
                    <a:pt x="118" y="335"/>
                  </a:lnTo>
                  <a:lnTo>
                    <a:pt x="237" y="296"/>
                  </a:lnTo>
                  <a:lnTo>
                    <a:pt x="374" y="276"/>
                  </a:lnTo>
                  <a:lnTo>
                    <a:pt x="512" y="276"/>
                  </a:lnTo>
                  <a:lnTo>
                    <a:pt x="650" y="296"/>
                  </a:lnTo>
                  <a:lnTo>
                    <a:pt x="808" y="335"/>
                  </a:lnTo>
                  <a:lnTo>
                    <a:pt x="965" y="414"/>
                  </a:lnTo>
                  <a:lnTo>
                    <a:pt x="1123" y="493"/>
                  </a:lnTo>
                  <a:lnTo>
                    <a:pt x="1379" y="670"/>
                  </a:lnTo>
                  <a:lnTo>
                    <a:pt x="1615" y="887"/>
                  </a:lnTo>
                  <a:lnTo>
                    <a:pt x="1852" y="1123"/>
                  </a:lnTo>
                  <a:lnTo>
                    <a:pt x="2049" y="1399"/>
                  </a:lnTo>
                  <a:lnTo>
                    <a:pt x="2246" y="1694"/>
                  </a:lnTo>
                  <a:lnTo>
                    <a:pt x="2403" y="1990"/>
                  </a:lnTo>
                  <a:lnTo>
                    <a:pt x="2522" y="2305"/>
                  </a:lnTo>
                  <a:lnTo>
                    <a:pt x="2600" y="2640"/>
                  </a:lnTo>
                  <a:lnTo>
                    <a:pt x="3073" y="2364"/>
                  </a:lnTo>
                  <a:lnTo>
                    <a:pt x="2994" y="2049"/>
                  </a:lnTo>
                  <a:lnTo>
                    <a:pt x="2876" y="1714"/>
                  </a:lnTo>
                  <a:lnTo>
                    <a:pt x="2719" y="1419"/>
                  </a:lnTo>
                  <a:lnTo>
                    <a:pt x="2522" y="1123"/>
                  </a:lnTo>
                  <a:lnTo>
                    <a:pt x="2325" y="847"/>
                  </a:lnTo>
                  <a:lnTo>
                    <a:pt x="2088" y="611"/>
                  </a:lnTo>
                  <a:lnTo>
                    <a:pt x="1852" y="394"/>
                  </a:lnTo>
                  <a:lnTo>
                    <a:pt x="1596" y="217"/>
                  </a:lnTo>
                  <a:lnTo>
                    <a:pt x="1438" y="138"/>
                  </a:lnTo>
                  <a:lnTo>
                    <a:pt x="1281" y="79"/>
                  </a:lnTo>
                  <a:lnTo>
                    <a:pt x="1123" y="20"/>
                  </a:lnTo>
                  <a:lnTo>
                    <a:pt x="985"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37"/>
            <p:cNvSpPr/>
            <p:nvPr/>
          </p:nvSpPr>
          <p:spPr>
            <a:xfrm>
              <a:off x="4246300" y="1726325"/>
              <a:ext cx="76350" cy="100475"/>
            </a:xfrm>
            <a:custGeom>
              <a:avLst/>
              <a:gdLst/>
              <a:ahLst/>
              <a:cxnLst/>
              <a:rect l="l" t="t" r="r" b="b"/>
              <a:pathLst>
                <a:path w="3054" h="4019" extrusionOk="0">
                  <a:moveTo>
                    <a:pt x="827" y="0"/>
                  </a:moveTo>
                  <a:lnTo>
                    <a:pt x="690" y="20"/>
                  </a:lnTo>
                  <a:lnTo>
                    <a:pt x="571" y="59"/>
                  </a:lnTo>
                  <a:lnTo>
                    <a:pt x="473" y="99"/>
                  </a:lnTo>
                  <a:lnTo>
                    <a:pt x="374" y="177"/>
                  </a:lnTo>
                  <a:lnTo>
                    <a:pt x="276" y="256"/>
                  </a:lnTo>
                  <a:lnTo>
                    <a:pt x="197" y="355"/>
                  </a:lnTo>
                  <a:lnTo>
                    <a:pt x="138" y="473"/>
                  </a:lnTo>
                  <a:lnTo>
                    <a:pt x="79" y="611"/>
                  </a:lnTo>
                  <a:lnTo>
                    <a:pt x="40" y="768"/>
                  </a:lnTo>
                  <a:lnTo>
                    <a:pt x="20" y="926"/>
                  </a:lnTo>
                  <a:lnTo>
                    <a:pt x="0" y="1103"/>
                  </a:lnTo>
                  <a:lnTo>
                    <a:pt x="20" y="1300"/>
                  </a:lnTo>
                  <a:lnTo>
                    <a:pt x="40" y="1477"/>
                  </a:lnTo>
                  <a:lnTo>
                    <a:pt x="79" y="1674"/>
                  </a:lnTo>
                  <a:lnTo>
                    <a:pt x="118" y="1871"/>
                  </a:lnTo>
                  <a:lnTo>
                    <a:pt x="197" y="2068"/>
                  </a:lnTo>
                  <a:lnTo>
                    <a:pt x="276" y="2265"/>
                  </a:lnTo>
                  <a:lnTo>
                    <a:pt x="453" y="2640"/>
                  </a:lnTo>
                  <a:lnTo>
                    <a:pt x="690" y="2994"/>
                  </a:lnTo>
                  <a:lnTo>
                    <a:pt x="808" y="3152"/>
                  </a:lnTo>
                  <a:lnTo>
                    <a:pt x="946" y="3309"/>
                  </a:lnTo>
                  <a:lnTo>
                    <a:pt x="1103" y="3447"/>
                  </a:lnTo>
                  <a:lnTo>
                    <a:pt x="1241" y="3585"/>
                  </a:lnTo>
                  <a:lnTo>
                    <a:pt x="1399" y="3703"/>
                  </a:lnTo>
                  <a:lnTo>
                    <a:pt x="1556" y="3802"/>
                  </a:lnTo>
                  <a:lnTo>
                    <a:pt x="1793" y="3920"/>
                  </a:lnTo>
                  <a:lnTo>
                    <a:pt x="2029" y="3979"/>
                  </a:lnTo>
                  <a:lnTo>
                    <a:pt x="2226" y="4019"/>
                  </a:lnTo>
                  <a:lnTo>
                    <a:pt x="2423" y="3999"/>
                  </a:lnTo>
                  <a:lnTo>
                    <a:pt x="2600" y="3940"/>
                  </a:lnTo>
                  <a:lnTo>
                    <a:pt x="2758" y="3841"/>
                  </a:lnTo>
                  <a:lnTo>
                    <a:pt x="2896" y="3723"/>
                  </a:lnTo>
                  <a:lnTo>
                    <a:pt x="2994" y="3546"/>
                  </a:lnTo>
                  <a:lnTo>
                    <a:pt x="2620" y="3329"/>
                  </a:lnTo>
                  <a:lnTo>
                    <a:pt x="2521" y="3428"/>
                  </a:lnTo>
                  <a:lnTo>
                    <a:pt x="2423" y="3506"/>
                  </a:lnTo>
                  <a:lnTo>
                    <a:pt x="2305" y="3546"/>
                  </a:lnTo>
                  <a:lnTo>
                    <a:pt x="2167" y="3585"/>
                  </a:lnTo>
                  <a:lnTo>
                    <a:pt x="2029" y="3585"/>
                  </a:lnTo>
                  <a:lnTo>
                    <a:pt x="1891" y="3546"/>
                  </a:lnTo>
                  <a:lnTo>
                    <a:pt x="1734" y="3506"/>
                  </a:lnTo>
                  <a:lnTo>
                    <a:pt x="1556" y="3408"/>
                  </a:lnTo>
                  <a:lnTo>
                    <a:pt x="1438" y="3329"/>
                  </a:lnTo>
                  <a:lnTo>
                    <a:pt x="1320" y="3250"/>
                  </a:lnTo>
                  <a:lnTo>
                    <a:pt x="1084" y="3034"/>
                  </a:lnTo>
                  <a:lnTo>
                    <a:pt x="887" y="2778"/>
                  </a:lnTo>
                  <a:lnTo>
                    <a:pt x="690" y="2502"/>
                  </a:lnTo>
                  <a:lnTo>
                    <a:pt x="552" y="2206"/>
                  </a:lnTo>
                  <a:lnTo>
                    <a:pt x="433" y="1911"/>
                  </a:lnTo>
                  <a:lnTo>
                    <a:pt x="374" y="1596"/>
                  </a:lnTo>
                  <a:lnTo>
                    <a:pt x="355" y="1438"/>
                  </a:lnTo>
                  <a:lnTo>
                    <a:pt x="335" y="1300"/>
                  </a:lnTo>
                  <a:lnTo>
                    <a:pt x="355" y="1162"/>
                  </a:lnTo>
                  <a:lnTo>
                    <a:pt x="374" y="1024"/>
                  </a:lnTo>
                  <a:lnTo>
                    <a:pt x="394" y="906"/>
                  </a:lnTo>
                  <a:lnTo>
                    <a:pt x="433" y="808"/>
                  </a:lnTo>
                  <a:lnTo>
                    <a:pt x="493" y="709"/>
                  </a:lnTo>
                  <a:lnTo>
                    <a:pt x="552" y="630"/>
                  </a:lnTo>
                  <a:lnTo>
                    <a:pt x="630" y="571"/>
                  </a:lnTo>
                  <a:lnTo>
                    <a:pt x="709" y="512"/>
                  </a:lnTo>
                  <a:lnTo>
                    <a:pt x="788" y="473"/>
                  </a:lnTo>
                  <a:lnTo>
                    <a:pt x="887" y="433"/>
                  </a:lnTo>
                  <a:lnTo>
                    <a:pt x="1084" y="433"/>
                  </a:lnTo>
                  <a:lnTo>
                    <a:pt x="1202" y="453"/>
                  </a:lnTo>
                  <a:lnTo>
                    <a:pt x="1320" y="493"/>
                  </a:lnTo>
                  <a:lnTo>
                    <a:pt x="1438" y="532"/>
                  </a:lnTo>
                  <a:lnTo>
                    <a:pt x="1576" y="591"/>
                  </a:lnTo>
                  <a:lnTo>
                    <a:pt x="1753" y="729"/>
                  </a:lnTo>
                  <a:lnTo>
                    <a:pt x="1950" y="887"/>
                  </a:lnTo>
                  <a:lnTo>
                    <a:pt x="2108" y="1064"/>
                  </a:lnTo>
                  <a:lnTo>
                    <a:pt x="2265" y="1261"/>
                  </a:lnTo>
                  <a:lnTo>
                    <a:pt x="2403" y="1458"/>
                  </a:lnTo>
                  <a:lnTo>
                    <a:pt x="2521" y="1694"/>
                  </a:lnTo>
                  <a:lnTo>
                    <a:pt x="2620" y="1911"/>
                  </a:lnTo>
                  <a:lnTo>
                    <a:pt x="2699" y="2147"/>
                  </a:lnTo>
                  <a:lnTo>
                    <a:pt x="3053" y="2364"/>
                  </a:lnTo>
                  <a:lnTo>
                    <a:pt x="2975" y="2029"/>
                  </a:lnTo>
                  <a:lnTo>
                    <a:pt x="2856" y="1714"/>
                  </a:lnTo>
                  <a:lnTo>
                    <a:pt x="2699" y="1418"/>
                  </a:lnTo>
                  <a:lnTo>
                    <a:pt x="2502" y="1123"/>
                  </a:lnTo>
                  <a:lnTo>
                    <a:pt x="2305" y="847"/>
                  </a:lnTo>
                  <a:lnTo>
                    <a:pt x="2068" y="611"/>
                  </a:lnTo>
                  <a:lnTo>
                    <a:pt x="1832" y="394"/>
                  </a:lnTo>
                  <a:lnTo>
                    <a:pt x="1576" y="217"/>
                  </a:lnTo>
                  <a:lnTo>
                    <a:pt x="1418" y="138"/>
                  </a:lnTo>
                  <a:lnTo>
                    <a:pt x="1261" y="59"/>
                  </a:lnTo>
                  <a:lnTo>
                    <a:pt x="1103" y="20"/>
                  </a:lnTo>
                  <a:lnTo>
                    <a:pt x="96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37"/>
            <p:cNvSpPr/>
            <p:nvPr/>
          </p:nvSpPr>
          <p:spPr>
            <a:xfrm>
              <a:off x="4362025" y="1757350"/>
              <a:ext cx="33500" cy="10850"/>
            </a:xfrm>
            <a:custGeom>
              <a:avLst/>
              <a:gdLst/>
              <a:ahLst/>
              <a:cxnLst/>
              <a:rect l="l" t="t" r="r" b="b"/>
              <a:pathLst>
                <a:path w="1340" h="434" extrusionOk="0">
                  <a:moveTo>
                    <a:pt x="473" y="0"/>
                  </a:moveTo>
                  <a:lnTo>
                    <a:pt x="0" y="276"/>
                  </a:lnTo>
                  <a:lnTo>
                    <a:pt x="118" y="335"/>
                  </a:lnTo>
                  <a:lnTo>
                    <a:pt x="237" y="394"/>
                  </a:lnTo>
                  <a:lnTo>
                    <a:pt x="355" y="414"/>
                  </a:lnTo>
                  <a:lnTo>
                    <a:pt x="473" y="433"/>
                  </a:lnTo>
                  <a:lnTo>
                    <a:pt x="690" y="433"/>
                  </a:lnTo>
                  <a:lnTo>
                    <a:pt x="768" y="394"/>
                  </a:lnTo>
                  <a:lnTo>
                    <a:pt x="867" y="355"/>
                  </a:lnTo>
                  <a:lnTo>
                    <a:pt x="1340" y="79"/>
                  </a:lnTo>
                  <a:lnTo>
                    <a:pt x="1241" y="118"/>
                  </a:lnTo>
                  <a:lnTo>
                    <a:pt x="1162" y="158"/>
                  </a:lnTo>
                  <a:lnTo>
                    <a:pt x="828" y="158"/>
                  </a:lnTo>
                  <a:lnTo>
                    <a:pt x="709" y="118"/>
                  </a:lnTo>
                  <a:lnTo>
                    <a:pt x="591" y="59"/>
                  </a:lnTo>
                  <a:lnTo>
                    <a:pt x="473"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37"/>
            <p:cNvSpPr/>
            <p:nvPr/>
          </p:nvSpPr>
          <p:spPr>
            <a:xfrm>
              <a:off x="4331475" y="1684950"/>
              <a:ext cx="42375" cy="79300"/>
            </a:xfrm>
            <a:custGeom>
              <a:avLst/>
              <a:gdLst/>
              <a:ahLst/>
              <a:cxnLst/>
              <a:rect l="l" t="t" r="r" b="b"/>
              <a:pathLst>
                <a:path w="1695" h="3172" extrusionOk="0">
                  <a:moveTo>
                    <a:pt x="828" y="0"/>
                  </a:moveTo>
                  <a:lnTo>
                    <a:pt x="749" y="40"/>
                  </a:lnTo>
                  <a:lnTo>
                    <a:pt x="741" y="52"/>
                  </a:lnTo>
                  <a:lnTo>
                    <a:pt x="828" y="0"/>
                  </a:lnTo>
                  <a:close/>
                  <a:moveTo>
                    <a:pt x="741" y="52"/>
                  </a:moveTo>
                  <a:lnTo>
                    <a:pt x="355" y="276"/>
                  </a:lnTo>
                  <a:lnTo>
                    <a:pt x="277" y="316"/>
                  </a:lnTo>
                  <a:lnTo>
                    <a:pt x="218" y="394"/>
                  </a:lnTo>
                  <a:lnTo>
                    <a:pt x="139" y="473"/>
                  </a:lnTo>
                  <a:lnTo>
                    <a:pt x="99" y="572"/>
                  </a:lnTo>
                  <a:lnTo>
                    <a:pt x="60" y="670"/>
                  </a:lnTo>
                  <a:lnTo>
                    <a:pt x="21" y="788"/>
                  </a:lnTo>
                  <a:lnTo>
                    <a:pt x="1" y="926"/>
                  </a:lnTo>
                  <a:lnTo>
                    <a:pt x="1" y="1064"/>
                  </a:lnTo>
                  <a:lnTo>
                    <a:pt x="1" y="1202"/>
                  </a:lnTo>
                  <a:lnTo>
                    <a:pt x="21" y="1360"/>
                  </a:lnTo>
                  <a:lnTo>
                    <a:pt x="99" y="1655"/>
                  </a:lnTo>
                  <a:lnTo>
                    <a:pt x="198" y="1970"/>
                  </a:lnTo>
                  <a:lnTo>
                    <a:pt x="355" y="2266"/>
                  </a:lnTo>
                  <a:lnTo>
                    <a:pt x="533" y="2542"/>
                  </a:lnTo>
                  <a:lnTo>
                    <a:pt x="749" y="2778"/>
                  </a:lnTo>
                  <a:lnTo>
                    <a:pt x="966" y="2995"/>
                  </a:lnTo>
                  <a:lnTo>
                    <a:pt x="1084" y="3093"/>
                  </a:lnTo>
                  <a:lnTo>
                    <a:pt x="1222" y="3172"/>
                  </a:lnTo>
                  <a:lnTo>
                    <a:pt x="1695" y="2896"/>
                  </a:lnTo>
                  <a:lnTo>
                    <a:pt x="1557" y="2817"/>
                  </a:lnTo>
                  <a:lnTo>
                    <a:pt x="1439" y="2719"/>
                  </a:lnTo>
                  <a:lnTo>
                    <a:pt x="1222" y="2502"/>
                  </a:lnTo>
                  <a:lnTo>
                    <a:pt x="1006" y="2266"/>
                  </a:lnTo>
                  <a:lnTo>
                    <a:pt x="828" y="1990"/>
                  </a:lnTo>
                  <a:lnTo>
                    <a:pt x="671" y="1695"/>
                  </a:lnTo>
                  <a:lnTo>
                    <a:pt x="572" y="1379"/>
                  </a:lnTo>
                  <a:lnTo>
                    <a:pt x="493" y="1084"/>
                  </a:lnTo>
                  <a:lnTo>
                    <a:pt x="474" y="926"/>
                  </a:lnTo>
                  <a:lnTo>
                    <a:pt x="474" y="788"/>
                  </a:lnTo>
                  <a:lnTo>
                    <a:pt x="474" y="651"/>
                  </a:lnTo>
                  <a:lnTo>
                    <a:pt x="493" y="513"/>
                  </a:lnTo>
                  <a:lnTo>
                    <a:pt x="533" y="394"/>
                  </a:lnTo>
                  <a:lnTo>
                    <a:pt x="572" y="296"/>
                  </a:lnTo>
                  <a:lnTo>
                    <a:pt x="612" y="197"/>
                  </a:lnTo>
                  <a:lnTo>
                    <a:pt x="690" y="119"/>
                  </a:lnTo>
                  <a:lnTo>
                    <a:pt x="741" y="52"/>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37"/>
            <p:cNvSpPr/>
            <p:nvPr/>
          </p:nvSpPr>
          <p:spPr>
            <a:xfrm>
              <a:off x="4334450" y="1672150"/>
              <a:ext cx="76850" cy="65525"/>
            </a:xfrm>
            <a:custGeom>
              <a:avLst/>
              <a:gdLst/>
              <a:ahLst/>
              <a:cxnLst/>
              <a:rect l="l" t="t" r="r" b="b"/>
              <a:pathLst>
                <a:path w="3074" h="2621" extrusionOk="0">
                  <a:moveTo>
                    <a:pt x="827" y="0"/>
                  </a:moveTo>
                  <a:lnTo>
                    <a:pt x="709" y="20"/>
                  </a:lnTo>
                  <a:lnTo>
                    <a:pt x="591" y="40"/>
                  </a:lnTo>
                  <a:lnTo>
                    <a:pt x="473" y="99"/>
                  </a:lnTo>
                  <a:lnTo>
                    <a:pt x="0" y="375"/>
                  </a:lnTo>
                  <a:lnTo>
                    <a:pt x="0" y="375"/>
                  </a:lnTo>
                  <a:lnTo>
                    <a:pt x="118" y="315"/>
                  </a:lnTo>
                  <a:lnTo>
                    <a:pt x="236" y="296"/>
                  </a:lnTo>
                  <a:lnTo>
                    <a:pt x="355" y="276"/>
                  </a:lnTo>
                  <a:lnTo>
                    <a:pt x="493" y="276"/>
                  </a:lnTo>
                  <a:lnTo>
                    <a:pt x="650" y="296"/>
                  </a:lnTo>
                  <a:lnTo>
                    <a:pt x="788" y="335"/>
                  </a:lnTo>
                  <a:lnTo>
                    <a:pt x="946" y="394"/>
                  </a:lnTo>
                  <a:lnTo>
                    <a:pt x="1103" y="473"/>
                  </a:lnTo>
                  <a:lnTo>
                    <a:pt x="1359" y="650"/>
                  </a:lnTo>
                  <a:lnTo>
                    <a:pt x="1615" y="867"/>
                  </a:lnTo>
                  <a:lnTo>
                    <a:pt x="1852" y="1123"/>
                  </a:lnTo>
                  <a:lnTo>
                    <a:pt x="2049" y="1379"/>
                  </a:lnTo>
                  <a:lnTo>
                    <a:pt x="2226" y="1675"/>
                  </a:lnTo>
                  <a:lnTo>
                    <a:pt x="2384" y="1990"/>
                  </a:lnTo>
                  <a:lnTo>
                    <a:pt x="2521" y="2305"/>
                  </a:lnTo>
                  <a:lnTo>
                    <a:pt x="2600" y="2620"/>
                  </a:lnTo>
                  <a:lnTo>
                    <a:pt x="3073" y="2344"/>
                  </a:lnTo>
                  <a:lnTo>
                    <a:pt x="2994" y="2029"/>
                  </a:lnTo>
                  <a:lnTo>
                    <a:pt x="2856" y="1714"/>
                  </a:lnTo>
                  <a:lnTo>
                    <a:pt x="2699" y="1399"/>
                  </a:lnTo>
                  <a:lnTo>
                    <a:pt x="2521" y="1123"/>
                  </a:lnTo>
                  <a:lnTo>
                    <a:pt x="2324" y="847"/>
                  </a:lnTo>
                  <a:lnTo>
                    <a:pt x="2088" y="591"/>
                  </a:lnTo>
                  <a:lnTo>
                    <a:pt x="1832" y="375"/>
                  </a:lnTo>
                  <a:lnTo>
                    <a:pt x="1576" y="217"/>
                  </a:lnTo>
                  <a:lnTo>
                    <a:pt x="1418" y="119"/>
                  </a:lnTo>
                  <a:lnTo>
                    <a:pt x="1261" y="59"/>
                  </a:lnTo>
                  <a:lnTo>
                    <a:pt x="1123" y="20"/>
                  </a:lnTo>
                  <a:lnTo>
                    <a:pt x="965"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37"/>
            <p:cNvSpPr/>
            <p:nvPr/>
          </p:nvSpPr>
          <p:spPr>
            <a:xfrm>
              <a:off x="4323125" y="1679050"/>
              <a:ext cx="76350" cy="99975"/>
            </a:xfrm>
            <a:custGeom>
              <a:avLst/>
              <a:gdLst/>
              <a:ahLst/>
              <a:cxnLst/>
              <a:rect l="l" t="t" r="r" b="b"/>
              <a:pathLst>
                <a:path w="3054" h="3999" extrusionOk="0">
                  <a:moveTo>
                    <a:pt x="689" y="0"/>
                  </a:moveTo>
                  <a:lnTo>
                    <a:pt x="571" y="39"/>
                  </a:lnTo>
                  <a:lnTo>
                    <a:pt x="453" y="99"/>
                  </a:lnTo>
                  <a:lnTo>
                    <a:pt x="355" y="158"/>
                  </a:lnTo>
                  <a:lnTo>
                    <a:pt x="276" y="256"/>
                  </a:lnTo>
                  <a:lnTo>
                    <a:pt x="197" y="355"/>
                  </a:lnTo>
                  <a:lnTo>
                    <a:pt x="118" y="473"/>
                  </a:lnTo>
                  <a:lnTo>
                    <a:pt x="59" y="611"/>
                  </a:lnTo>
                  <a:lnTo>
                    <a:pt x="20" y="749"/>
                  </a:lnTo>
                  <a:lnTo>
                    <a:pt x="0" y="926"/>
                  </a:lnTo>
                  <a:lnTo>
                    <a:pt x="0" y="1103"/>
                  </a:lnTo>
                  <a:lnTo>
                    <a:pt x="0" y="1280"/>
                  </a:lnTo>
                  <a:lnTo>
                    <a:pt x="20" y="1477"/>
                  </a:lnTo>
                  <a:lnTo>
                    <a:pt x="59" y="1674"/>
                  </a:lnTo>
                  <a:lnTo>
                    <a:pt x="118" y="1871"/>
                  </a:lnTo>
                  <a:lnTo>
                    <a:pt x="177" y="2068"/>
                  </a:lnTo>
                  <a:lnTo>
                    <a:pt x="256" y="2246"/>
                  </a:lnTo>
                  <a:lnTo>
                    <a:pt x="453" y="2640"/>
                  </a:lnTo>
                  <a:lnTo>
                    <a:pt x="689" y="2975"/>
                  </a:lnTo>
                  <a:lnTo>
                    <a:pt x="808" y="3152"/>
                  </a:lnTo>
                  <a:lnTo>
                    <a:pt x="946" y="3309"/>
                  </a:lnTo>
                  <a:lnTo>
                    <a:pt x="1083" y="3447"/>
                  </a:lnTo>
                  <a:lnTo>
                    <a:pt x="1241" y="3565"/>
                  </a:lnTo>
                  <a:lnTo>
                    <a:pt x="1399" y="3684"/>
                  </a:lnTo>
                  <a:lnTo>
                    <a:pt x="1556" y="3802"/>
                  </a:lnTo>
                  <a:lnTo>
                    <a:pt x="1793" y="3900"/>
                  </a:lnTo>
                  <a:lnTo>
                    <a:pt x="2009" y="3979"/>
                  </a:lnTo>
                  <a:lnTo>
                    <a:pt x="2226" y="3999"/>
                  </a:lnTo>
                  <a:lnTo>
                    <a:pt x="2423" y="3999"/>
                  </a:lnTo>
                  <a:lnTo>
                    <a:pt x="2600" y="3940"/>
                  </a:lnTo>
                  <a:lnTo>
                    <a:pt x="2758" y="3841"/>
                  </a:lnTo>
                  <a:lnTo>
                    <a:pt x="2876" y="3703"/>
                  </a:lnTo>
                  <a:lnTo>
                    <a:pt x="2994" y="3546"/>
                  </a:lnTo>
                  <a:lnTo>
                    <a:pt x="2600" y="3329"/>
                  </a:lnTo>
                  <a:lnTo>
                    <a:pt x="2521" y="3428"/>
                  </a:lnTo>
                  <a:lnTo>
                    <a:pt x="2423" y="3487"/>
                  </a:lnTo>
                  <a:lnTo>
                    <a:pt x="2305" y="3546"/>
                  </a:lnTo>
                  <a:lnTo>
                    <a:pt x="2167" y="3565"/>
                  </a:lnTo>
                  <a:lnTo>
                    <a:pt x="2029" y="3565"/>
                  </a:lnTo>
                  <a:lnTo>
                    <a:pt x="1871" y="3546"/>
                  </a:lnTo>
                  <a:lnTo>
                    <a:pt x="1714" y="3487"/>
                  </a:lnTo>
                  <a:lnTo>
                    <a:pt x="1556" y="3408"/>
                  </a:lnTo>
                  <a:lnTo>
                    <a:pt x="1418" y="3329"/>
                  </a:lnTo>
                  <a:lnTo>
                    <a:pt x="1300" y="3231"/>
                  </a:lnTo>
                  <a:lnTo>
                    <a:pt x="1083" y="3014"/>
                  </a:lnTo>
                  <a:lnTo>
                    <a:pt x="867" y="2778"/>
                  </a:lnTo>
                  <a:lnTo>
                    <a:pt x="689" y="2502"/>
                  </a:lnTo>
                  <a:lnTo>
                    <a:pt x="532" y="2206"/>
                  </a:lnTo>
                  <a:lnTo>
                    <a:pt x="433" y="1891"/>
                  </a:lnTo>
                  <a:lnTo>
                    <a:pt x="355" y="1596"/>
                  </a:lnTo>
                  <a:lnTo>
                    <a:pt x="335" y="1438"/>
                  </a:lnTo>
                  <a:lnTo>
                    <a:pt x="335" y="1300"/>
                  </a:lnTo>
                  <a:lnTo>
                    <a:pt x="335" y="1143"/>
                  </a:lnTo>
                  <a:lnTo>
                    <a:pt x="355" y="1024"/>
                  </a:lnTo>
                  <a:lnTo>
                    <a:pt x="394" y="906"/>
                  </a:lnTo>
                  <a:lnTo>
                    <a:pt x="433" y="808"/>
                  </a:lnTo>
                  <a:lnTo>
                    <a:pt x="473" y="709"/>
                  </a:lnTo>
                  <a:lnTo>
                    <a:pt x="552" y="630"/>
                  </a:lnTo>
                  <a:lnTo>
                    <a:pt x="611" y="552"/>
                  </a:lnTo>
                  <a:lnTo>
                    <a:pt x="689" y="512"/>
                  </a:lnTo>
                  <a:lnTo>
                    <a:pt x="788" y="453"/>
                  </a:lnTo>
                  <a:lnTo>
                    <a:pt x="867" y="433"/>
                  </a:lnTo>
                  <a:lnTo>
                    <a:pt x="985" y="414"/>
                  </a:lnTo>
                  <a:lnTo>
                    <a:pt x="1083" y="433"/>
                  </a:lnTo>
                  <a:lnTo>
                    <a:pt x="1202" y="433"/>
                  </a:lnTo>
                  <a:lnTo>
                    <a:pt x="1320" y="473"/>
                  </a:lnTo>
                  <a:lnTo>
                    <a:pt x="1438" y="532"/>
                  </a:lnTo>
                  <a:lnTo>
                    <a:pt x="1556" y="591"/>
                  </a:lnTo>
                  <a:lnTo>
                    <a:pt x="1753" y="709"/>
                  </a:lnTo>
                  <a:lnTo>
                    <a:pt x="1930" y="867"/>
                  </a:lnTo>
                  <a:lnTo>
                    <a:pt x="2108" y="1044"/>
                  </a:lnTo>
                  <a:lnTo>
                    <a:pt x="2265" y="1241"/>
                  </a:lnTo>
                  <a:lnTo>
                    <a:pt x="2403" y="1458"/>
                  </a:lnTo>
                  <a:lnTo>
                    <a:pt x="2521" y="1674"/>
                  </a:lnTo>
                  <a:lnTo>
                    <a:pt x="2620" y="1911"/>
                  </a:lnTo>
                  <a:lnTo>
                    <a:pt x="2699" y="2147"/>
                  </a:lnTo>
                  <a:lnTo>
                    <a:pt x="3053" y="2344"/>
                  </a:lnTo>
                  <a:lnTo>
                    <a:pt x="2974" y="2029"/>
                  </a:lnTo>
                  <a:lnTo>
                    <a:pt x="2837" y="1714"/>
                  </a:lnTo>
                  <a:lnTo>
                    <a:pt x="2679" y="1399"/>
                  </a:lnTo>
                  <a:lnTo>
                    <a:pt x="2502" y="1103"/>
                  </a:lnTo>
                  <a:lnTo>
                    <a:pt x="2305" y="847"/>
                  </a:lnTo>
                  <a:lnTo>
                    <a:pt x="2068" y="591"/>
                  </a:lnTo>
                  <a:lnTo>
                    <a:pt x="1812" y="374"/>
                  </a:lnTo>
                  <a:lnTo>
                    <a:pt x="1556" y="197"/>
                  </a:lnTo>
                  <a:lnTo>
                    <a:pt x="1399" y="118"/>
                  </a:lnTo>
                  <a:lnTo>
                    <a:pt x="1241" y="59"/>
                  </a:lnTo>
                  <a:lnTo>
                    <a:pt x="1103" y="20"/>
                  </a:lnTo>
                  <a:lnTo>
                    <a:pt x="94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37"/>
            <p:cNvSpPr/>
            <p:nvPr/>
          </p:nvSpPr>
          <p:spPr>
            <a:xfrm>
              <a:off x="4438350" y="1710075"/>
              <a:ext cx="33500" cy="10850"/>
            </a:xfrm>
            <a:custGeom>
              <a:avLst/>
              <a:gdLst/>
              <a:ahLst/>
              <a:cxnLst/>
              <a:rect l="l" t="t" r="r" b="b"/>
              <a:pathLst>
                <a:path w="1340" h="434" extrusionOk="0">
                  <a:moveTo>
                    <a:pt x="473" y="0"/>
                  </a:moveTo>
                  <a:lnTo>
                    <a:pt x="0" y="276"/>
                  </a:lnTo>
                  <a:lnTo>
                    <a:pt x="138" y="335"/>
                  </a:lnTo>
                  <a:lnTo>
                    <a:pt x="256" y="374"/>
                  </a:lnTo>
                  <a:lnTo>
                    <a:pt x="375" y="414"/>
                  </a:lnTo>
                  <a:lnTo>
                    <a:pt x="493" y="433"/>
                  </a:lnTo>
                  <a:lnTo>
                    <a:pt x="591" y="433"/>
                  </a:lnTo>
                  <a:lnTo>
                    <a:pt x="690" y="414"/>
                  </a:lnTo>
                  <a:lnTo>
                    <a:pt x="788" y="394"/>
                  </a:lnTo>
                  <a:lnTo>
                    <a:pt x="867" y="355"/>
                  </a:lnTo>
                  <a:lnTo>
                    <a:pt x="1340" y="79"/>
                  </a:lnTo>
                  <a:lnTo>
                    <a:pt x="1340" y="79"/>
                  </a:lnTo>
                  <a:lnTo>
                    <a:pt x="1261" y="118"/>
                  </a:lnTo>
                  <a:lnTo>
                    <a:pt x="1163" y="138"/>
                  </a:lnTo>
                  <a:lnTo>
                    <a:pt x="1064" y="158"/>
                  </a:lnTo>
                  <a:lnTo>
                    <a:pt x="966" y="158"/>
                  </a:lnTo>
                  <a:lnTo>
                    <a:pt x="847" y="138"/>
                  </a:lnTo>
                  <a:lnTo>
                    <a:pt x="729" y="99"/>
                  </a:lnTo>
                  <a:lnTo>
                    <a:pt x="611" y="59"/>
                  </a:lnTo>
                  <a:lnTo>
                    <a:pt x="473"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37"/>
            <p:cNvSpPr/>
            <p:nvPr/>
          </p:nvSpPr>
          <p:spPr>
            <a:xfrm>
              <a:off x="4407825" y="1637175"/>
              <a:ext cx="42375" cy="79800"/>
            </a:xfrm>
            <a:custGeom>
              <a:avLst/>
              <a:gdLst/>
              <a:ahLst/>
              <a:cxnLst/>
              <a:rect l="l" t="t" r="r" b="b"/>
              <a:pathLst>
                <a:path w="1695" h="3192" extrusionOk="0">
                  <a:moveTo>
                    <a:pt x="847" y="1"/>
                  </a:moveTo>
                  <a:lnTo>
                    <a:pt x="374" y="277"/>
                  </a:lnTo>
                  <a:lnTo>
                    <a:pt x="296" y="336"/>
                  </a:lnTo>
                  <a:lnTo>
                    <a:pt x="217" y="395"/>
                  </a:lnTo>
                  <a:lnTo>
                    <a:pt x="158" y="493"/>
                  </a:lnTo>
                  <a:lnTo>
                    <a:pt x="99" y="572"/>
                  </a:lnTo>
                  <a:lnTo>
                    <a:pt x="59" y="690"/>
                  </a:lnTo>
                  <a:lnTo>
                    <a:pt x="40" y="808"/>
                  </a:lnTo>
                  <a:lnTo>
                    <a:pt x="20" y="927"/>
                  </a:lnTo>
                  <a:lnTo>
                    <a:pt x="0" y="1064"/>
                  </a:lnTo>
                  <a:lnTo>
                    <a:pt x="20" y="1222"/>
                  </a:lnTo>
                  <a:lnTo>
                    <a:pt x="40" y="1360"/>
                  </a:lnTo>
                  <a:lnTo>
                    <a:pt x="99" y="1675"/>
                  </a:lnTo>
                  <a:lnTo>
                    <a:pt x="217" y="1971"/>
                  </a:lnTo>
                  <a:lnTo>
                    <a:pt x="374" y="2266"/>
                  </a:lnTo>
                  <a:lnTo>
                    <a:pt x="552" y="2542"/>
                  </a:lnTo>
                  <a:lnTo>
                    <a:pt x="749" y="2798"/>
                  </a:lnTo>
                  <a:lnTo>
                    <a:pt x="985" y="3015"/>
                  </a:lnTo>
                  <a:lnTo>
                    <a:pt x="1103" y="3113"/>
                  </a:lnTo>
                  <a:lnTo>
                    <a:pt x="1221" y="3192"/>
                  </a:lnTo>
                  <a:lnTo>
                    <a:pt x="1694" y="2916"/>
                  </a:lnTo>
                  <a:lnTo>
                    <a:pt x="1576" y="2837"/>
                  </a:lnTo>
                  <a:lnTo>
                    <a:pt x="1458" y="2739"/>
                  </a:lnTo>
                  <a:lnTo>
                    <a:pt x="1221" y="2522"/>
                  </a:lnTo>
                  <a:lnTo>
                    <a:pt x="1024" y="2266"/>
                  </a:lnTo>
                  <a:lnTo>
                    <a:pt x="847" y="1990"/>
                  </a:lnTo>
                  <a:lnTo>
                    <a:pt x="690" y="1695"/>
                  </a:lnTo>
                  <a:lnTo>
                    <a:pt x="571" y="1399"/>
                  </a:lnTo>
                  <a:lnTo>
                    <a:pt x="512" y="1084"/>
                  </a:lnTo>
                  <a:lnTo>
                    <a:pt x="493" y="946"/>
                  </a:lnTo>
                  <a:lnTo>
                    <a:pt x="473" y="789"/>
                  </a:lnTo>
                  <a:lnTo>
                    <a:pt x="493" y="651"/>
                  </a:lnTo>
                  <a:lnTo>
                    <a:pt x="512" y="533"/>
                  </a:lnTo>
                  <a:lnTo>
                    <a:pt x="532" y="414"/>
                  </a:lnTo>
                  <a:lnTo>
                    <a:pt x="571" y="296"/>
                  </a:lnTo>
                  <a:lnTo>
                    <a:pt x="630" y="217"/>
                  </a:lnTo>
                  <a:lnTo>
                    <a:pt x="690" y="139"/>
                  </a:lnTo>
                  <a:lnTo>
                    <a:pt x="768" y="60"/>
                  </a:lnTo>
                  <a:lnTo>
                    <a:pt x="847" y="1"/>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37"/>
            <p:cNvSpPr/>
            <p:nvPr/>
          </p:nvSpPr>
          <p:spPr>
            <a:xfrm>
              <a:off x="4411275" y="1624375"/>
              <a:ext cx="76825" cy="66025"/>
            </a:xfrm>
            <a:custGeom>
              <a:avLst/>
              <a:gdLst/>
              <a:ahLst/>
              <a:cxnLst/>
              <a:rect l="l" t="t" r="r" b="b"/>
              <a:pathLst>
                <a:path w="3073" h="2641" extrusionOk="0">
                  <a:moveTo>
                    <a:pt x="105" y="333"/>
                  </a:moveTo>
                  <a:lnTo>
                    <a:pt x="99" y="335"/>
                  </a:lnTo>
                  <a:lnTo>
                    <a:pt x="0" y="395"/>
                  </a:lnTo>
                  <a:lnTo>
                    <a:pt x="105" y="333"/>
                  </a:lnTo>
                  <a:close/>
                  <a:moveTo>
                    <a:pt x="827" y="1"/>
                  </a:moveTo>
                  <a:lnTo>
                    <a:pt x="689" y="20"/>
                  </a:lnTo>
                  <a:lnTo>
                    <a:pt x="571" y="60"/>
                  </a:lnTo>
                  <a:lnTo>
                    <a:pt x="473" y="119"/>
                  </a:lnTo>
                  <a:lnTo>
                    <a:pt x="105" y="333"/>
                  </a:lnTo>
                  <a:lnTo>
                    <a:pt x="217" y="296"/>
                  </a:lnTo>
                  <a:lnTo>
                    <a:pt x="355" y="276"/>
                  </a:lnTo>
                  <a:lnTo>
                    <a:pt x="492" y="276"/>
                  </a:lnTo>
                  <a:lnTo>
                    <a:pt x="630" y="316"/>
                  </a:lnTo>
                  <a:lnTo>
                    <a:pt x="788" y="355"/>
                  </a:lnTo>
                  <a:lnTo>
                    <a:pt x="946" y="414"/>
                  </a:lnTo>
                  <a:lnTo>
                    <a:pt x="1103" y="493"/>
                  </a:lnTo>
                  <a:lnTo>
                    <a:pt x="1359" y="670"/>
                  </a:lnTo>
                  <a:lnTo>
                    <a:pt x="1615" y="887"/>
                  </a:lnTo>
                  <a:lnTo>
                    <a:pt x="1832" y="1123"/>
                  </a:lnTo>
                  <a:lnTo>
                    <a:pt x="2049" y="1399"/>
                  </a:lnTo>
                  <a:lnTo>
                    <a:pt x="2226" y="1695"/>
                  </a:lnTo>
                  <a:lnTo>
                    <a:pt x="2384" y="2010"/>
                  </a:lnTo>
                  <a:lnTo>
                    <a:pt x="2502" y="2325"/>
                  </a:lnTo>
                  <a:lnTo>
                    <a:pt x="2600" y="2640"/>
                  </a:lnTo>
                  <a:lnTo>
                    <a:pt x="3073" y="2364"/>
                  </a:lnTo>
                  <a:lnTo>
                    <a:pt x="2974" y="2049"/>
                  </a:lnTo>
                  <a:lnTo>
                    <a:pt x="2856" y="1734"/>
                  </a:lnTo>
                  <a:lnTo>
                    <a:pt x="2699" y="1419"/>
                  </a:lnTo>
                  <a:lnTo>
                    <a:pt x="2521" y="1123"/>
                  </a:lnTo>
                  <a:lnTo>
                    <a:pt x="2305" y="848"/>
                  </a:lnTo>
                  <a:lnTo>
                    <a:pt x="2088" y="611"/>
                  </a:lnTo>
                  <a:lnTo>
                    <a:pt x="1832" y="395"/>
                  </a:lnTo>
                  <a:lnTo>
                    <a:pt x="1576" y="217"/>
                  </a:lnTo>
                  <a:lnTo>
                    <a:pt x="1418" y="138"/>
                  </a:lnTo>
                  <a:lnTo>
                    <a:pt x="1261" y="79"/>
                  </a:lnTo>
                  <a:lnTo>
                    <a:pt x="1103" y="40"/>
                  </a:lnTo>
                  <a:lnTo>
                    <a:pt x="965"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37"/>
            <p:cNvSpPr/>
            <p:nvPr/>
          </p:nvSpPr>
          <p:spPr>
            <a:xfrm>
              <a:off x="4399450" y="1631275"/>
              <a:ext cx="76850" cy="100475"/>
            </a:xfrm>
            <a:custGeom>
              <a:avLst/>
              <a:gdLst/>
              <a:ahLst/>
              <a:cxnLst/>
              <a:rect l="l" t="t" r="r" b="b"/>
              <a:pathLst>
                <a:path w="3074" h="4019" extrusionOk="0">
                  <a:moveTo>
                    <a:pt x="828" y="0"/>
                  </a:moveTo>
                  <a:lnTo>
                    <a:pt x="709" y="20"/>
                  </a:lnTo>
                  <a:lnTo>
                    <a:pt x="572" y="59"/>
                  </a:lnTo>
                  <a:lnTo>
                    <a:pt x="473" y="99"/>
                  </a:lnTo>
                  <a:lnTo>
                    <a:pt x="375" y="178"/>
                  </a:lnTo>
                  <a:lnTo>
                    <a:pt x="276" y="256"/>
                  </a:lnTo>
                  <a:lnTo>
                    <a:pt x="197" y="355"/>
                  </a:lnTo>
                  <a:lnTo>
                    <a:pt x="138" y="493"/>
                  </a:lnTo>
                  <a:lnTo>
                    <a:pt x="79" y="611"/>
                  </a:lnTo>
                  <a:lnTo>
                    <a:pt x="40" y="769"/>
                  </a:lnTo>
                  <a:lnTo>
                    <a:pt x="20" y="926"/>
                  </a:lnTo>
                  <a:lnTo>
                    <a:pt x="0" y="1103"/>
                  </a:lnTo>
                  <a:lnTo>
                    <a:pt x="20" y="1300"/>
                  </a:lnTo>
                  <a:lnTo>
                    <a:pt x="40" y="1497"/>
                  </a:lnTo>
                  <a:lnTo>
                    <a:pt x="79" y="1694"/>
                  </a:lnTo>
                  <a:lnTo>
                    <a:pt x="138" y="1872"/>
                  </a:lnTo>
                  <a:lnTo>
                    <a:pt x="197" y="2069"/>
                  </a:lnTo>
                  <a:lnTo>
                    <a:pt x="276" y="2266"/>
                  </a:lnTo>
                  <a:lnTo>
                    <a:pt x="453" y="2640"/>
                  </a:lnTo>
                  <a:lnTo>
                    <a:pt x="690" y="2994"/>
                  </a:lnTo>
                  <a:lnTo>
                    <a:pt x="828" y="3152"/>
                  </a:lnTo>
                  <a:lnTo>
                    <a:pt x="965" y="3310"/>
                  </a:lnTo>
                  <a:lnTo>
                    <a:pt x="1103" y="3448"/>
                  </a:lnTo>
                  <a:lnTo>
                    <a:pt x="1241" y="3585"/>
                  </a:lnTo>
                  <a:lnTo>
                    <a:pt x="1399" y="3704"/>
                  </a:lnTo>
                  <a:lnTo>
                    <a:pt x="1556" y="3802"/>
                  </a:lnTo>
                  <a:lnTo>
                    <a:pt x="1793" y="3920"/>
                  </a:lnTo>
                  <a:lnTo>
                    <a:pt x="2029" y="3999"/>
                  </a:lnTo>
                  <a:lnTo>
                    <a:pt x="2226" y="4019"/>
                  </a:lnTo>
                  <a:lnTo>
                    <a:pt x="2423" y="3999"/>
                  </a:lnTo>
                  <a:lnTo>
                    <a:pt x="2600" y="3940"/>
                  </a:lnTo>
                  <a:lnTo>
                    <a:pt x="2758" y="3861"/>
                  </a:lnTo>
                  <a:lnTo>
                    <a:pt x="2896" y="3723"/>
                  </a:lnTo>
                  <a:lnTo>
                    <a:pt x="2994" y="3566"/>
                  </a:lnTo>
                  <a:lnTo>
                    <a:pt x="2620" y="3329"/>
                  </a:lnTo>
                  <a:lnTo>
                    <a:pt x="2522" y="3428"/>
                  </a:lnTo>
                  <a:lnTo>
                    <a:pt x="2423" y="3507"/>
                  </a:lnTo>
                  <a:lnTo>
                    <a:pt x="2305" y="3566"/>
                  </a:lnTo>
                  <a:lnTo>
                    <a:pt x="2187" y="3585"/>
                  </a:lnTo>
                  <a:lnTo>
                    <a:pt x="2049" y="3585"/>
                  </a:lnTo>
                  <a:lnTo>
                    <a:pt x="1891" y="3566"/>
                  </a:lnTo>
                  <a:lnTo>
                    <a:pt x="1734" y="3507"/>
                  </a:lnTo>
                  <a:lnTo>
                    <a:pt x="1556" y="3428"/>
                  </a:lnTo>
                  <a:lnTo>
                    <a:pt x="1438" y="3349"/>
                  </a:lnTo>
                  <a:lnTo>
                    <a:pt x="1320" y="3251"/>
                  </a:lnTo>
                  <a:lnTo>
                    <a:pt x="1084" y="3034"/>
                  </a:lnTo>
                  <a:lnTo>
                    <a:pt x="887" y="2778"/>
                  </a:lnTo>
                  <a:lnTo>
                    <a:pt x="709" y="2502"/>
                  </a:lnTo>
                  <a:lnTo>
                    <a:pt x="552" y="2207"/>
                  </a:lnTo>
                  <a:lnTo>
                    <a:pt x="434" y="1911"/>
                  </a:lnTo>
                  <a:lnTo>
                    <a:pt x="375" y="1596"/>
                  </a:lnTo>
                  <a:lnTo>
                    <a:pt x="355" y="1458"/>
                  </a:lnTo>
                  <a:lnTo>
                    <a:pt x="335" y="1300"/>
                  </a:lnTo>
                  <a:lnTo>
                    <a:pt x="355" y="1163"/>
                  </a:lnTo>
                  <a:lnTo>
                    <a:pt x="375" y="1044"/>
                  </a:lnTo>
                  <a:lnTo>
                    <a:pt x="394" y="926"/>
                  </a:lnTo>
                  <a:lnTo>
                    <a:pt x="434" y="808"/>
                  </a:lnTo>
                  <a:lnTo>
                    <a:pt x="493" y="709"/>
                  </a:lnTo>
                  <a:lnTo>
                    <a:pt x="552" y="631"/>
                  </a:lnTo>
                  <a:lnTo>
                    <a:pt x="631" y="572"/>
                  </a:lnTo>
                  <a:lnTo>
                    <a:pt x="709" y="513"/>
                  </a:lnTo>
                  <a:lnTo>
                    <a:pt x="788" y="473"/>
                  </a:lnTo>
                  <a:lnTo>
                    <a:pt x="887" y="453"/>
                  </a:lnTo>
                  <a:lnTo>
                    <a:pt x="985" y="434"/>
                  </a:lnTo>
                  <a:lnTo>
                    <a:pt x="1103" y="434"/>
                  </a:lnTo>
                  <a:lnTo>
                    <a:pt x="1202" y="453"/>
                  </a:lnTo>
                  <a:lnTo>
                    <a:pt x="1320" y="493"/>
                  </a:lnTo>
                  <a:lnTo>
                    <a:pt x="1438" y="532"/>
                  </a:lnTo>
                  <a:lnTo>
                    <a:pt x="1576" y="611"/>
                  </a:lnTo>
                  <a:lnTo>
                    <a:pt x="1773" y="729"/>
                  </a:lnTo>
                  <a:lnTo>
                    <a:pt x="1950" y="887"/>
                  </a:lnTo>
                  <a:lnTo>
                    <a:pt x="2108" y="1064"/>
                  </a:lnTo>
                  <a:lnTo>
                    <a:pt x="2266" y="1261"/>
                  </a:lnTo>
                  <a:lnTo>
                    <a:pt x="2403" y="1478"/>
                  </a:lnTo>
                  <a:lnTo>
                    <a:pt x="2541" y="1694"/>
                  </a:lnTo>
                  <a:lnTo>
                    <a:pt x="2640" y="1931"/>
                  </a:lnTo>
                  <a:lnTo>
                    <a:pt x="2719" y="2167"/>
                  </a:lnTo>
                  <a:lnTo>
                    <a:pt x="3073" y="2364"/>
                  </a:lnTo>
                  <a:lnTo>
                    <a:pt x="2975" y="2049"/>
                  </a:lnTo>
                  <a:lnTo>
                    <a:pt x="2857" y="1734"/>
                  </a:lnTo>
                  <a:lnTo>
                    <a:pt x="2699" y="1419"/>
                  </a:lnTo>
                  <a:lnTo>
                    <a:pt x="2522" y="1123"/>
                  </a:lnTo>
                  <a:lnTo>
                    <a:pt x="2305" y="847"/>
                  </a:lnTo>
                  <a:lnTo>
                    <a:pt x="2088" y="611"/>
                  </a:lnTo>
                  <a:lnTo>
                    <a:pt x="1832" y="394"/>
                  </a:lnTo>
                  <a:lnTo>
                    <a:pt x="1576" y="217"/>
                  </a:lnTo>
                  <a:lnTo>
                    <a:pt x="1419" y="138"/>
                  </a:lnTo>
                  <a:lnTo>
                    <a:pt x="1261" y="79"/>
                  </a:lnTo>
                  <a:lnTo>
                    <a:pt x="1103" y="40"/>
                  </a:lnTo>
                  <a:lnTo>
                    <a:pt x="96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37"/>
            <p:cNvSpPr/>
            <p:nvPr/>
          </p:nvSpPr>
          <p:spPr>
            <a:xfrm>
              <a:off x="4515175" y="1662300"/>
              <a:ext cx="33500" cy="11350"/>
            </a:xfrm>
            <a:custGeom>
              <a:avLst/>
              <a:gdLst/>
              <a:ahLst/>
              <a:cxnLst/>
              <a:rect l="l" t="t" r="r" b="b"/>
              <a:pathLst>
                <a:path w="1340" h="454" extrusionOk="0">
                  <a:moveTo>
                    <a:pt x="473" y="0"/>
                  </a:moveTo>
                  <a:lnTo>
                    <a:pt x="0" y="276"/>
                  </a:lnTo>
                  <a:lnTo>
                    <a:pt x="119" y="355"/>
                  </a:lnTo>
                  <a:lnTo>
                    <a:pt x="256" y="394"/>
                  </a:lnTo>
                  <a:lnTo>
                    <a:pt x="375" y="434"/>
                  </a:lnTo>
                  <a:lnTo>
                    <a:pt x="473" y="453"/>
                  </a:lnTo>
                  <a:lnTo>
                    <a:pt x="591" y="453"/>
                  </a:lnTo>
                  <a:lnTo>
                    <a:pt x="690" y="434"/>
                  </a:lnTo>
                  <a:lnTo>
                    <a:pt x="788" y="414"/>
                  </a:lnTo>
                  <a:lnTo>
                    <a:pt x="867" y="355"/>
                  </a:lnTo>
                  <a:lnTo>
                    <a:pt x="1340" y="99"/>
                  </a:lnTo>
                  <a:lnTo>
                    <a:pt x="1340" y="99"/>
                  </a:lnTo>
                  <a:lnTo>
                    <a:pt x="1261" y="138"/>
                  </a:lnTo>
                  <a:lnTo>
                    <a:pt x="1163" y="158"/>
                  </a:lnTo>
                  <a:lnTo>
                    <a:pt x="1064" y="178"/>
                  </a:lnTo>
                  <a:lnTo>
                    <a:pt x="946" y="178"/>
                  </a:lnTo>
                  <a:lnTo>
                    <a:pt x="847" y="158"/>
                  </a:lnTo>
                  <a:lnTo>
                    <a:pt x="729" y="119"/>
                  </a:lnTo>
                  <a:lnTo>
                    <a:pt x="591" y="79"/>
                  </a:lnTo>
                  <a:lnTo>
                    <a:pt x="473"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37"/>
            <p:cNvSpPr/>
            <p:nvPr/>
          </p:nvSpPr>
          <p:spPr>
            <a:xfrm>
              <a:off x="4484650" y="1589900"/>
              <a:ext cx="42375" cy="79325"/>
            </a:xfrm>
            <a:custGeom>
              <a:avLst/>
              <a:gdLst/>
              <a:ahLst/>
              <a:cxnLst/>
              <a:rect l="l" t="t" r="r" b="b"/>
              <a:pathLst>
                <a:path w="1695" h="3173" extrusionOk="0">
                  <a:moveTo>
                    <a:pt x="827" y="1"/>
                  </a:moveTo>
                  <a:lnTo>
                    <a:pt x="355" y="276"/>
                  </a:lnTo>
                  <a:lnTo>
                    <a:pt x="276" y="336"/>
                  </a:lnTo>
                  <a:lnTo>
                    <a:pt x="217" y="395"/>
                  </a:lnTo>
                  <a:lnTo>
                    <a:pt x="158" y="473"/>
                  </a:lnTo>
                  <a:lnTo>
                    <a:pt x="99" y="572"/>
                  </a:lnTo>
                  <a:lnTo>
                    <a:pt x="59" y="670"/>
                  </a:lnTo>
                  <a:lnTo>
                    <a:pt x="20" y="789"/>
                  </a:lnTo>
                  <a:lnTo>
                    <a:pt x="0" y="927"/>
                  </a:lnTo>
                  <a:lnTo>
                    <a:pt x="0" y="1064"/>
                  </a:lnTo>
                  <a:lnTo>
                    <a:pt x="0" y="1202"/>
                  </a:lnTo>
                  <a:lnTo>
                    <a:pt x="20" y="1360"/>
                  </a:lnTo>
                  <a:lnTo>
                    <a:pt x="99" y="1655"/>
                  </a:lnTo>
                  <a:lnTo>
                    <a:pt x="217" y="1971"/>
                  </a:lnTo>
                  <a:lnTo>
                    <a:pt x="355" y="2266"/>
                  </a:lnTo>
                  <a:lnTo>
                    <a:pt x="532" y="2542"/>
                  </a:lnTo>
                  <a:lnTo>
                    <a:pt x="749" y="2798"/>
                  </a:lnTo>
                  <a:lnTo>
                    <a:pt x="985" y="3015"/>
                  </a:lnTo>
                  <a:lnTo>
                    <a:pt x="1103" y="3093"/>
                  </a:lnTo>
                  <a:lnTo>
                    <a:pt x="1221" y="3172"/>
                  </a:lnTo>
                  <a:lnTo>
                    <a:pt x="1694" y="2896"/>
                  </a:lnTo>
                  <a:lnTo>
                    <a:pt x="1576" y="2818"/>
                  </a:lnTo>
                  <a:lnTo>
                    <a:pt x="1458" y="2739"/>
                  </a:lnTo>
                  <a:lnTo>
                    <a:pt x="1221" y="2522"/>
                  </a:lnTo>
                  <a:lnTo>
                    <a:pt x="1005" y="2266"/>
                  </a:lnTo>
                  <a:lnTo>
                    <a:pt x="827" y="1990"/>
                  </a:lnTo>
                  <a:lnTo>
                    <a:pt x="689" y="1695"/>
                  </a:lnTo>
                  <a:lnTo>
                    <a:pt x="571" y="1399"/>
                  </a:lnTo>
                  <a:lnTo>
                    <a:pt x="493" y="1084"/>
                  </a:lnTo>
                  <a:lnTo>
                    <a:pt x="473" y="927"/>
                  </a:lnTo>
                  <a:lnTo>
                    <a:pt x="473" y="789"/>
                  </a:lnTo>
                  <a:lnTo>
                    <a:pt x="473" y="651"/>
                  </a:lnTo>
                  <a:lnTo>
                    <a:pt x="493" y="513"/>
                  </a:lnTo>
                  <a:lnTo>
                    <a:pt x="532" y="395"/>
                  </a:lnTo>
                  <a:lnTo>
                    <a:pt x="571" y="296"/>
                  </a:lnTo>
                  <a:lnTo>
                    <a:pt x="630" y="198"/>
                  </a:lnTo>
                  <a:lnTo>
                    <a:pt x="689" y="119"/>
                  </a:lnTo>
                  <a:lnTo>
                    <a:pt x="749" y="60"/>
                  </a:lnTo>
                  <a:lnTo>
                    <a:pt x="827" y="1"/>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37"/>
            <p:cNvSpPr/>
            <p:nvPr/>
          </p:nvSpPr>
          <p:spPr>
            <a:xfrm>
              <a:off x="4487600" y="1577100"/>
              <a:ext cx="76850" cy="66025"/>
            </a:xfrm>
            <a:custGeom>
              <a:avLst/>
              <a:gdLst/>
              <a:ahLst/>
              <a:cxnLst/>
              <a:rect l="l" t="t" r="r" b="b"/>
              <a:pathLst>
                <a:path w="3074" h="2641" extrusionOk="0">
                  <a:moveTo>
                    <a:pt x="847" y="1"/>
                  </a:moveTo>
                  <a:lnTo>
                    <a:pt x="709" y="20"/>
                  </a:lnTo>
                  <a:lnTo>
                    <a:pt x="591" y="60"/>
                  </a:lnTo>
                  <a:lnTo>
                    <a:pt x="473" y="99"/>
                  </a:lnTo>
                  <a:lnTo>
                    <a:pt x="0" y="375"/>
                  </a:lnTo>
                  <a:lnTo>
                    <a:pt x="118" y="335"/>
                  </a:lnTo>
                  <a:lnTo>
                    <a:pt x="237" y="296"/>
                  </a:lnTo>
                  <a:lnTo>
                    <a:pt x="375" y="276"/>
                  </a:lnTo>
                  <a:lnTo>
                    <a:pt x="493" y="276"/>
                  </a:lnTo>
                  <a:lnTo>
                    <a:pt x="650" y="296"/>
                  </a:lnTo>
                  <a:lnTo>
                    <a:pt x="788" y="335"/>
                  </a:lnTo>
                  <a:lnTo>
                    <a:pt x="946" y="395"/>
                  </a:lnTo>
                  <a:lnTo>
                    <a:pt x="1123" y="493"/>
                  </a:lnTo>
                  <a:lnTo>
                    <a:pt x="1379" y="670"/>
                  </a:lnTo>
                  <a:lnTo>
                    <a:pt x="1615" y="867"/>
                  </a:lnTo>
                  <a:lnTo>
                    <a:pt x="1852" y="1123"/>
                  </a:lnTo>
                  <a:lnTo>
                    <a:pt x="2049" y="1399"/>
                  </a:lnTo>
                  <a:lnTo>
                    <a:pt x="2246" y="1695"/>
                  </a:lnTo>
                  <a:lnTo>
                    <a:pt x="2384" y="1990"/>
                  </a:lnTo>
                  <a:lnTo>
                    <a:pt x="2522" y="2305"/>
                  </a:lnTo>
                  <a:lnTo>
                    <a:pt x="2600" y="2640"/>
                  </a:lnTo>
                  <a:lnTo>
                    <a:pt x="3073" y="2364"/>
                  </a:lnTo>
                  <a:lnTo>
                    <a:pt x="2994" y="2029"/>
                  </a:lnTo>
                  <a:lnTo>
                    <a:pt x="2856" y="1714"/>
                  </a:lnTo>
                  <a:lnTo>
                    <a:pt x="2719" y="1419"/>
                  </a:lnTo>
                  <a:lnTo>
                    <a:pt x="2522" y="1123"/>
                  </a:lnTo>
                  <a:lnTo>
                    <a:pt x="2325" y="848"/>
                  </a:lnTo>
                  <a:lnTo>
                    <a:pt x="2088" y="591"/>
                  </a:lnTo>
                  <a:lnTo>
                    <a:pt x="1852" y="395"/>
                  </a:lnTo>
                  <a:lnTo>
                    <a:pt x="1576" y="217"/>
                  </a:lnTo>
                  <a:lnTo>
                    <a:pt x="1419" y="138"/>
                  </a:lnTo>
                  <a:lnTo>
                    <a:pt x="1261" y="60"/>
                  </a:lnTo>
                  <a:lnTo>
                    <a:pt x="1123" y="20"/>
                  </a:lnTo>
                  <a:lnTo>
                    <a:pt x="965"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37"/>
            <p:cNvSpPr/>
            <p:nvPr/>
          </p:nvSpPr>
          <p:spPr>
            <a:xfrm>
              <a:off x="4476275" y="1584000"/>
              <a:ext cx="76350" cy="100475"/>
            </a:xfrm>
            <a:custGeom>
              <a:avLst/>
              <a:gdLst/>
              <a:ahLst/>
              <a:cxnLst/>
              <a:rect l="l" t="t" r="r" b="b"/>
              <a:pathLst>
                <a:path w="3054" h="4019" extrusionOk="0">
                  <a:moveTo>
                    <a:pt x="828" y="0"/>
                  </a:moveTo>
                  <a:lnTo>
                    <a:pt x="690" y="20"/>
                  </a:lnTo>
                  <a:lnTo>
                    <a:pt x="571" y="40"/>
                  </a:lnTo>
                  <a:lnTo>
                    <a:pt x="453" y="99"/>
                  </a:lnTo>
                  <a:lnTo>
                    <a:pt x="355" y="178"/>
                  </a:lnTo>
                  <a:lnTo>
                    <a:pt x="276" y="256"/>
                  </a:lnTo>
                  <a:lnTo>
                    <a:pt x="197" y="355"/>
                  </a:lnTo>
                  <a:lnTo>
                    <a:pt x="118" y="473"/>
                  </a:lnTo>
                  <a:lnTo>
                    <a:pt x="79" y="611"/>
                  </a:lnTo>
                  <a:lnTo>
                    <a:pt x="40" y="769"/>
                  </a:lnTo>
                  <a:lnTo>
                    <a:pt x="0" y="926"/>
                  </a:lnTo>
                  <a:lnTo>
                    <a:pt x="0" y="1103"/>
                  </a:lnTo>
                  <a:lnTo>
                    <a:pt x="0" y="1300"/>
                  </a:lnTo>
                  <a:lnTo>
                    <a:pt x="40" y="1478"/>
                  </a:lnTo>
                  <a:lnTo>
                    <a:pt x="79" y="1675"/>
                  </a:lnTo>
                  <a:lnTo>
                    <a:pt x="118" y="1872"/>
                  </a:lnTo>
                  <a:lnTo>
                    <a:pt x="177" y="2069"/>
                  </a:lnTo>
                  <a:lnTo>
                    <a:pt x="256" y="2266"/>
                  </a:lnTo>
                  <a:lnTo>
                    <a:pt x="453" y="2640"/>
                  </a:lnTo>
                  <a:lnTo>
                    <a:pt x="690" y="2994"/>
                  </a:lnTo>
                  <a:lnTo>
                    <a:pt x="808" y="3152"/>
                  </a:lnTo>
                  <a:lnTo>
                    <a:pt x="946" y="3310"/>
                  </a:lnTo>
                  <a:lnTo>
                    <a:pt x="1084" y="3448"/>
                  </a:lnTo>
                  <a:lnTo>
                    <a:pt x="1241" y="3585"/>
                  </a:lnTo>
                  <a:lnTo>
                    <a:pt x="1399" y="3704"/>
                  </a:lnTo>
                  <a:lnTo>
                    <a:pt x="1556" y="3802"/>
                  </a:lnTo>
                  <a:lnTo>
                    <a:pt x="1793" y="3920"/>
                  </a:lnTo>
                  <a:lnTo>
                    <a:pt x="2009" y="3979"/>
                  </a:lnTo>
                  <a:lnTo>
                    <a:pt x="2226" y="4019"/>
                  </a:lnTo>
                  <a:lnTo>
                    <a:pt x="2423" y="3999"/>
                  </a:lnTo>
                  <a:lnTo>
                    <a:pt x="2600" y="3940"/>
                  </a:lnTo>
                  <a:lnTo>
                    <a:pt x="2758" y="3841"/>
                  </a:lnTo>
                  <a:lnTo>
                    <a:pt x="2876" y="3723"/>
                  </a:lnTo>
                  <a:lnTo>
                    <a:pt x="2994" y="3546"/>
                  </a:lnTo>
                  <a:lnTo>
                    <a:pt x="2600" y="3329"/>
                  </a:lnTo>
                  <a:lnTo>
                    <a:pt x="2522" y="3428"/>
                  </a:lnTo>
                  <a:lnTo>
                    <a:pt x="2423" y="3507"/>
                  </a:lnTo>
                  <a:lnTo>
                    <a:pt x="2305" y="3546"/>
                  </a:lnTo>
                  <a:lnTo>
                    <a:pt x="2167" y="3585"/>
                  </a:lnTo>
                  <a:lnTo>
                    <a:pt x="2029" y="3585"/>
                  </a:lnTo>
                  <a:lnTo>
                    <a:pt x="1872" y="3546"/>
                  </a:lnTo>
                  <a:lnTo>
                    <a:pt x="1714" y="3487"/>
                  </a:lnTo>
                  <a:lnTo>
                    <a:pt x="1556" y="3408"/>
                  </a:lnTo>
                  <a:lnTo>
                    <a:pt x="1438" y="3329"/>
                  </a:lnTo>
                  <a:lnTo>
                    <a:pt x="1320" y="3251"/>
                  </a:lnTo>
                  <a:lnTo>
                    <a:pt x="1084" y="3034"/>
                  </a:lnTo>
                  <a:lnTo>
                    <a:pt x="867" y="2778"/>
                  </a:lnTo>
                  <a:lnTo>
                    <a:pt x="690" y="2502"/>
                  </a:lnTo>
                  <a:lnTo>
                    <a:pt x="552" y="2207"/>
                  </a:lnTo>
                  <a:lnTo>
                    <a:pt x="434" y="1891"/>
                  </a:lnTo>
                  <a:lnTo>
                    <a:pt x="355" y="1596"/>
                  </a:lnTo>
                  <a:lnTo>
                    <a:pt x="335" y="1438"/>
                  </a:lnTo>
                  <a:lnTo>
                    <a:pt x="335" y="1300"/>
                  </a:lnTo>
                  <a:lnTo>
                    <a:pt x="335" y="1163"/>
                  </a:lnTo>
                  <a:lnTo>
                    <a:pt x="355" y="1025"/>
                  </a:lnTo>
                  <a:lnTo>
                    <a:pt x="394" y="906"/>
                  </a:lnTo>
                  <a:lnTo>
                    <a:pt x="434" y="808"/>
                  </a:lnTo>
                  <a:lnTo>
                    <a:pt x="493" y="709"/>
                  </a:lnTo>
                  <a:lnTo>
                    <a:pt x="552" y="631"/>
                  </a:lnTo>
                  <a:lnTo>
                    <a:pt x="611" y="572"/>
                  </a:lnTo>
                  <a:lnTo>
                    <a:pt x="690" y="512"/>
                  </a:lnTo>
                  <a:lnTo>
                    <a:pt x="788" y="473"/>
                  </a:lnTo>
                  <a:lnTo>
                    <a:pt x="887" y="434"/>
                  </a:lnTo>
                  <a:lnTo>
                    <a:pt x="1084" y="434"/>
                  </a:lnTo>
                  <a:lnTo>
                    <a:pt x="1202" y="453"/>
                  </a:lnTo>
                  <a:lnTo>
                    <a:pt x="1320" y="473"/>
                  </a:lnTo>
                  <a:lnTo>
                    <a:pt x="1438" y="532"/>
                  </a:lnTo>
                  <a:lnTo>
                    <a:pt x="1556" y="591"/>
                  </a:lnTo>
                  <a:lnTo>
                    <a:pt x="1753" y="729"/>
                  </a:lnTo>
                  <a:lnTo>
                    <a:pt x="1931" y="867"/>
                  </a:lnTo>
                  <a:lnTo>
                    <a:pt x="2108" y="1044"/>
                  </a:lnTo>
                  <a:lnTo>
                    <a:pt x="2265" y="1241"/>
                  </a:lnTo>
                  <a:lnTo>
                    <a:pt x="2403" y="1458"/>
                  </a:lnTo>
                  <a:lnTo>
                    <a:pt x="2522" y="1694"/>
                  </a:lnTo>
                  <a:lnTo>
                    <a:pt x="2620" y="1911"/>
                  </a:lnTo>
                  <a:lnTo>
                    <a:pt x="2699" y="2147"/>
                  </a:lnTo>
                  <a:lnTo>
                    <a:pt x="3053" y="2364"/>
                  </a:lnTo>
                  <a:lnTo>
                    <a:pt x="2975" y="2029"/>
                  </a:lnTo>
                  <a:lnTo>
                    <a:pt x="2837" y="1714"/>
                  </a:lnTo>
                  <a:lnTo>
                    <a:pt x="2699" y="1419"/>
                  </a:lnTo>
                  <a:lnTo>
                    <a:pt x="2502" y="1123"/>
                  </a:lnTo>
                  <a:lnTo>
                    <a:pt x="2305" y="847"/>
                  </a:lnTo>
                  <a:lnTo>
                    <a:pt x="2068" y="591"/>
                  </a:lnTo>
                  <a:lnTo>
                    <a:pt x="1832" y="394"/>
                  </a:lnTo>
                  <a:lnTo>
                    <a:pt x="1576" y="217"/>
                  </a:lnTo>
                  <a:lnTo>
                    <a:pt x="1399" y="138"/>
                  </a:lnTo>
                  <a:lnTo>
                    <a:pt x="1261" y="59"/>
                  </a:lnTo>
                  <a:lnTo>
                    <a:pt x="1103" y="20"/>
                  </a:lnTo>
                  <a:lnTo>
                    <a:pt x="96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37"/>
            <p:cNvSpPr/>
            <p:nvPr/>
          </p:nvSpPr>
          <p:spPr>
            <a:xfrm>
              <a:off x="4592000" y="1615025"/>
              <a:ext cx="33500" cy="10850"/>
            </a:xfrm>
            <a:custGeom>
              <a:avLst/>
              <a:gdLst/>
              <a:ahLst/>
              <a:cxnLst/>
              <a:rect l="l" t="t" r="r" b="b"/>
              <a:pathLst>
                <a:path w="1340" h="434" extrusionOk="0">
                  <a:moveTo>
                    <a:pt x="473" y="0"/>
                  </a:moveTo>
                  <a:lnTo>
                    <a:pt x="0" y="276"/>
                  </a:lnTo>
                  <a:lnTo>
                    <a:pt x="118" y="335"/>
                  </a:lnTo>
                  <a:lnTo>
                    <a:pt x="237" y="394"/>
                  </a:lnTo>
                  <a:lnTo>
                    <a:pt x="355" y="414"/>
                  </a:lnTo>
                  <a:lnTo>
                    <a:pt x="473" y="434"/>
                  </a:lnTo>
                  <a:lnTo>
                    <a:pt x="670" y="434"/>
                  </a:lnTo>
                  <a:lnTo>
                    <a:pt x="768" y="394"/>
                  </a:lnTo>
                  <a:lnTo>
                    <a:pt x="867" y="355"/>
                  </a:lnTo>
                  <a:lnTo>
                    <a:pt x="1340" y="79"/>
                  </a:lnTo>
                  <a:lnTo>
                    <a:pt x="1241" y="119"/>
                  </a:lnTo>
                  <a:lnTo>
                    <a:pt x="1143" y="158"/>
                  </a:lnTo>
                  <a:lnTo>
                    <a:pt x="946" y="158"/>
                  </a:lnTo>
                  <a:lnTo>
                    <a:pt x="828" y="138"/>
                  </a:lnTo>
                  <a:lnTo>
                    <a:pt x="709" y="119"/>
                  </a:lnTo>
                  <a:lnTo>
                    <a:pt x="591" y="59"/>
                  </a:lnTo>
                  <a:lnTo>
                    <a:pt x="473"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37"/>
            <p:cNvSpPr/>
            <p:nvPr/>
          </p:nvSpPr>
          <p:spPr>
            <a:xfrm>
              <a:off x="4561450" y="1542625"/>
              <a:ext cx="42400" cy="79325"/>
            </a:xfrm>
            <a:custGeom>
              <a:avLst/>
              <a:gdLst/>
              <a:ahLst/>
              <a:cxnLst/>
              <a:rect l="l" t="t" r="r" b="b"/>
              <a:pathLst>
                <a:path w="1696" h="3173" extrusionOk="0">
                  <a:moveTo>
                    <a:pt x="828" y="1"/>
                  </a:moveTo>
                  <a:lnTo>
                    <a:pt x="750" y="40"/>
                  </a:lnTo>
                  <a:lnTo>
                    <a:pt x="742" y="47"/>
                  </a:lnTo>
                  <a:lnTo>
                    <a:pt x="828" y="1"/>
                  </a:lnTo>
                  <a:close/>
                  <a:moveTo>
                    <a:pt x="742" y="47"/>
                  </a:moveTo>
                  <a:lnTo>
                    <a:pt x="356" y="257"/>
                  </a:lnTo>
                  <a:lnTo>
                    <a:pt x="277" y="316"/>
                  </a:lnTo>
                  <a:lnTo>
                    <a:pt x="198" y="395"/>
                  </a:lnTo>
                  <a:lnTo>
                    <a:pt x="139" y="473"/>
                  </a:lnTo>
                  <a:lnTo>
                    <a:pt x="99" y="572"/>
                  </a:lnTo>
                  <a:lnTo>
                    <a:pt x="60" y="670"/>
                  </a:lnTo>
                  <a:lnTo>
                    <a:pt x="21" y="789"/>
                  </a:lnTo>
                  <a:lnTo>
                    <a:pt x="1" y="907"/>
                  </a:lnTo>
                  <a:lnTo>
                    <a:pt x="1" y="1045"/>
                  </a:lnTo>
                  <a:lnTo>
                    <a:pt x="1" y="1202"/>
                  </a:lnTo>
                  <a:lnTo>
                    <a:pt x="21" y="1360"/>
                  </a:lnTo>
                  <a:lnTo>
                    <a:pt x="99" y="1655"/>
                  </a:lnTo>
                  <a:lnTo>
                    <a:pt x="198" y="1970"/>
                  </a:lnTo>
                  <a:lnTo>
                    <a:pt x="356" y="2266"/>
                  </a:lnTo>
                  <a:lnTo>
                    <a:pt x="533" y="2542"/>
                  </a:lnTo>
                  <a:lnTo>
                    <a:pt x="730" y="2778"/>
                  </a:lnTo>
                  <a:lnTo>
                    <a:pt x="966" y="2995"/>
                  </a:lnTo>
                  <a:lnTo>
                    <a:pt x="1084" y="3093"/>
                  </a:lnTo>
                  <a:lnTo>
                    <a:pt x="1222" y="3172"/>
                  </a:lnTo>
                  <a:lnTo>
                    <a:pt x="1695" y="2896"/>
                  </a:lnTo>
                  <a:lnTo>
                    <a:pt x="1557" y="2818"/>
                  </a:lnTo>
                  <a:lnTo>
                    <a:pt x="1439" y="2719"/>
                  </a:lnTo>
                  <a:lnTo>
                    <a:pt x="1203" y="2502"/>
                  </a:lnTo>
                  <a:lnTo>
                    <a:pt x="1006" y="2266"/>
                  </a:lnTo>
                  <a:lnTo>
                    <a:pt x="828" y="1990"/>
                  </a:lnTo>
                  <a:lnTo>
                    <a:pt x="671" y="1695"/>
                  </a:lnTo>
                  <a:lnTo>
                    <a:pt x="553" y="1380"/>
                  </a:lnTo>
                  <a:lnTo>
                    <a:pt x="493" y="1084"/>
                  </a:lnTo>
                  <a:lnTo>
                    <a:pt x="474" y="926"/>
                  </a:lnTo>
                  <a:lnTo>
                    <a:pt x="474" y="789"/>
                  </a:lnTo>
                  <a:lnTo>
                    <a:pt x="474" y="631"/>
                  </a:lnTo>
                  <a:lnTo>
                    <a:pt x="493" y="513"/>
                  </a:lnTo>
                  <a:lnTo>
                    <a:pt x="533" y="395"/>
                  </a:lnTo>
                  <a:lnTo>
                    <a:pt x="572" y="296"/>
                  </a:lnTo>
                  <a:lnTo>
                    <a:pt x="612" y="198"/>
                  </a:lnTo>
                  <a:lnTo>
                    <a:pt x="671" y="119"/>
                  </a:lnTo>
                  <a:lnTo>
                    <a:pt x="742" y="47"/>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37"/>
            <p:cNvSpPr/>
            <p:nvPr/>
          </p:nvSpPr>
          <p:spPr>
            <a:xfrm>
              <a:off x="4564425" y="1529825"/>
              <a:ext cx="76850" cy="65525"/>
            </a:xfrm>
            <a:custGeom>
              <a:avLst/>
              <a:gdLst/>
              <a:ahLst/>
              <a:cxnLst/>
              <a:rect l="l" t="t" r="r" b="b"/>
              <a:pathLst>
                <a:path w="3074" h="2621" extrusionOk="0">
                  <a:moveTo>
                    <a:pt x="104" y="314"/>
                  </a:moveTo>
                  <a:lnTo>
                    <a:pt x="99" y="316"/>
                  </a:lnTo>
                  <a:lnTo>
                    <a:pt x="0" y="375"/>
                  </a:lnTo>
                  <a:lnTo>
                    <a:pt x="104" y="314"/>
                  </a:lnTo>
                  <a:close/>
                  <a:moveTo>
                    <a:pt x="709" y="1"/>
                  </a:moveTo>
                  <a:lnTo>
                    <a:pt x="571" y="40"/>
                  </a:lnTo>
                  <a:lnTo>
                    <a:pt x="473" y="99"/>
                  </a:lnTo>
                  <a:lnTo>
                    <a:pt x="104" y="314"/>
                  </a:lnTo>
                  <a:lnTo>
                    <a:pt x="104" y="314"/>
                  </a:lnTo>
                  <a:lnTo>
                    <a:pt x="237" y="276"/>
                  </a:lnTo>
                  <a:lnTo>
                    <a:pt x="493" y="276"/>
                  </a:lnTo>
                  <a:lnTo>
                    <a:pt x="631" y="296"/>
                  </a:lnTo>
                  <a:lnTo>
                    <a:pt x="788" y="335"/>
                  </a:lnTo>
                  <a:lnTo>
                    <a:pt x="946" y="394"/>
                  </a:lnTo>
                  <a:lnTo>
                    <a:pt x="1103" y="473"/>
                  </a:lnTo>
                  <a:lnTo>
                    <a:pt x="1359" y="651"/>
                  </a:lnTo>
                  <a:lnTo>
                    <a:pt x="1615" y="867"/>
                  </a:lnTo>
                  <a:lnTo>
                    <a:pt x="1832" y="1104"/>
                  </a:lnTo>
                  <a:lnTo>
                    <a:pt x="2049" y="1379"/>
                  </a:lnTo>
                  <a:lnTo>
                    <a:pt x="2226" y="1675"/>
                  </a:lnTo>
                  <a:lnTo>
                    <a:pt x="2384" y="1990"/>
                  </a:lnTo>
                  <a:lnTo>
                    <a:pt x="2502" y="2305"/>
                  </a:lnTo>
                  <a:lnTo>
                    <a:pt x="2600" y="2620"/>
                  </a:lnTo>
                  <a:lnTo>
                    <a:pt x="3073" y="2345"/>
                  </a:lnTo>
                  <a:lnTo>
                    <a:pt x="2975" y="2029"/>
                  </a:lnTo>
                  <a:lnTo>
                    <a:pt x="2856" y="1714"/>
                  </a:lnTo>
                  <a:lnTo>
                    <a:pt x="2699" y="1399"/>
                  </a:lnTo>
                  <a:lnTo>
                    <a:pt x="2522" y="1104"/>
                  </a:lnTo>
                  <a:lnTo>
                    <a:pt x="2305" y="848"/>
                  </a:lnTo>
                  <a:lnTo>
                    <a:pt x="2088" y="591"/>
                  </a:lnTo>
                  <a:lnTo>
                    <a:pt x="1832" y="375"/>
                  </a:lnTo>
                  <a:lnTo>
                    <a:pt x="1576" y="197"/>
                  </a:lnTo>
                  <a:lnTo>
                    <a:pt x="1418" y="119"/>
                  </a:lnTo>
                  <a:lnTo>
                    <a:pt x="1261" y="60"/>
                  </a:lnTo>
                  <a:lnTo>
                    <a:pt x="1103" y="20"/>
                  </a:lnTo>
                  <a:lnTo>
                    <a:pt x="965"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37"/>
            <p:cNvSpPr/>
            <p:nvPr/>
          </p:nvSpPr>
          <p:spPr>
            <a:xfrm>
              <a:off x="4553100" y="1536725"/>
              <a:ext cx="76350" cy="100000"/>
            </a:xfrm>
            <a:custGeom>
              <a:avLst/>
              <a:gdLst/>
              <a:ahLst/>
              <a:cxnLst/>
              <a:rect l="l" t="t" r="r" b="b"/>
              <a:pathLst>
                <a:path w="3054" h="4000" extrusionOk="0">
                  <a:moveTo>
                    <a:pt x="690" y="0"/>
                  </a:moveTo>
                  <a:lnTo>
                    <a:pt x="571" y="40"/>
                  </a:lnTo>
                  <a:lnTo>
                    <a:pt x="453" y="99"/>
                  </a:lnTo>
                  <a:lnTo>
                    <a:pt x="355" y="158"/>
                  </a:lnTo>
                  <a:lnTo>
                    <a:pt x="256" y="256"/>
                  </a:lnTo>
                  <a:lnTo>
                    <a:pt x="177" y="355"/>
                  </a:lnTo>
                  <a:lnTo>
                    <a:pt x="118" y="473"/>
                  </a:lnTo>
                  <a:lnTo>
                    <a:pt x="59" y="611"/>
                  </a:lnTo>
                  <a:lnTo>
                    <a:pt x="20" y="749"/>
                  </a:lnTo>
                  <a:lnTo>
                    <a:pt x="0" y="926"/>
                  </a:lnTo>
                  <a:lnTo>
                    <a:pt x="0" y="1103"/>
                  </a:lnTo>
                  <a:lnTo>
                    <a:pt x="0" y="1281"/>
                  </a:lnTo>
                  <a:lnTo>
                    <a:pt x="20" y="1478"/>
                  </a:lnTo>
                  <a:lnTo>
                    <a:pt x="59" y="1675"/>
                  </a:lnTo>
                  <a:lnTo>
                    <a:pt x="118" y="1872"/>
                  </a:lnTo>
                  <a:lnTo>
                    <a:pt x="177" y="2069"/>
                  </a:lnTo>
                  <a:lnTo>
                    <a:pt x="256" y="2246"/>
                  </a:lnTo>
                  <a:lnTo>
                    <a:pt x="453" y="2620"/>
                  </a:lnTo>
                  <a:lnTo>
                    <a:pt x="670" y="2975"/>
                  </a:lnTo>
                  <a:lnTo>
                    <a:pt x="808" y="3152"/>
                  </a:lnTo>
                  <a:lnTo>
                    <a:pt x="946" y="3290"/>
                  </a:lnTo>
                  <a:lnTo>
                    <a:pt x="1084" y="3447"/>
                  </a:lnTo>
                  <a:lnTo>
                    <a:pt x="1241" y="3566"/>
                  </a:lnTo>
                  <a:lnTo>
                    <a:pt x="1399" y="3684"/>
                  </a:lnTo>
                  <a:lnTo>
                    <a:pt x="1556" y="3782"/>
                  </a:lnTo>
                  <a:lnTo>
                    <a:pt x="1793" y="3901"/>
                  </a:lnTo>
                  <a:lnTo>
                    <a:pt x="2009" y="3979"/>
                  </a:lnTo>
                  <a:lnTo>
                    <a:pt x="2226" y="3999"/>
                  </a:lnTo>
                  <a:lnTo>
                    <a:pt x="2423" y="3979"/>
                  </a:lnTo>
                  <a:lnTo>
                    <a:pt x="2600" y="3940"/>
                  </a:lnTo>
                  <a:lnTo>
                    <a:pt x="2738" y="3841"/>
                  </a:lnTo>
                  <a:lnTo>
                    <a:pt x="2876" y="3704"/>
                  </a:lnTo>
                  <a:lnTo>
                    <a:pt x="2975" y="3546"/>
                  </a:lnTo>
                  <a:lnTo>
                    <a:pt x="2600" y="3329"/>
                  </a:lnTo>
                  <a:lnTo>
                    <a:pt x="2521" y="3428"/>
                  </a:lnTo>
                  <a:lnTo>
                    <a:pt x="2403" y="3487"/>
                  </a:lnTo>
                  <a:lnTo>
                    <a:pt x="2285" y="3546"/>
                  </a:lnTo>
                  <a:lnTo>
                    <a:pt x="2167" y="3566"/>
                  </a:lnTo>
                  <a:lnTo>
                    <a:pt x="2029" y="3566"/>
                  </a:lnTo>
                  <a:lnTo>
                    <a:pt x="1871" y="3546"/>
                  </a:lnTo>
                  <a:lnTo>
                    <a:pt x="1714" y="3487"/>
                  </a:lnTo>
                  <a:lnTo>
                    <a:pt x="1556" y="3408"/>
                  </a:lnTo>
                  <a:lnTo>
                    <a:pt x="1418" y="3329"/>
                  </a:lnTo>
                  <a:lnTo>
                    <a:pt x="1300" y="3231"/>
                  </a:lnTo>
                  <a:lnTo>
                    <a:pt x="1064" y="3014"/>
                  </a:lnTo>
                  <a:lnTo>
                    <a:pt x="867" y="2778"/>
                  </a:lnTo>
                  <a:lnTo>
                    <a:pt x="690" y="2502"/>
                  </a:lnTo>
                  <a:lnTo>
                    <a:pt x="532" y="2206"/>
                  </a:lnTo>
                  <a:lnTo>
                    <a:pt x="433" y="1891"/>
                  </a:lnTo>
                  <a:lnTo>
                    <a:pt x="355" y="1596"/>
                  </a:lnTo>
                  <a:lnTo>
                    <a:pt x="335" y="1438"/>
                  </a:lnTo>
                  <a:lnTo>
                    <a:pt x="335" y="1281"/>
                  </a:lnTo>
                  <a:lnTo>
                    <a:pt x="335" y="1143"/>
                  </a:lnTo>
                  <a:lnTo>
                    <a:pt x="355" y="1025"/>
                  </a:lnTo>
                  <a:lnTo>
                    <a:pt x="394" y="906"/>
                  </a:lnTo>
                  <a:lnTo>
                    <a:pt x="433" y="788"/>
                  </a:lnTo>
                  <a:lnTo>
                    <a:pt x="473" y="709"/>
                  </a:lnTo>
                  <a:lnTo>
                    <a:pt x="532" y="631"/>
                  </a:lnTo>
                  <a:lnTo>
                    <a:pt x="611" y="552"/>
                  </a:lnTo>
                  <a:lnTo>
                    <a:pt x="690" y="493"/>
                  </a:lnTo>
                  <a:lnTo>
                    <a:pt x="768" y="453"/>
                  </a:lnTo>
                  <a:lnTo>
                    <a:pt x="867" y="434"/>
                  </a:lnTo>
                  <a:lnTo>
                    <a:pt x="965" y="414"/>
                  </a:lnTo>
                  <a:lnTo>
                    <a:pt x="1084" y="414"/>
                  </a:lnTo>
                  <a:lnTo>
                    <a:pt x="1202" y="434"/>
                  </a:lnTo>
                  <a:lnTo>
                    <a:pt x="1320" y="473"/>
                  </a:lnTo>
                  <a:lnTo>
                    <a:pt x="1438" y="532"/>
                  </a:lnTo>
                  <a:lnTo>
                    <a:pt x="1556" y="591"/>
                  </a:lnTo>
                  <a:lnTo>
                    <a:pt x="1753" y="709"/>
                  </a:lnTo>
                  <a:lnTo>
                    <a:pt x="1931" y="867"/>
                  </a:lnTo>
                  <a:lnTo>
                    <a:pt x="2108" y="1044"/>
                  </a:lnTo>
                  <a:lnTo>
                    <a:pt x="2246" y="1241"/>
                  </a:lnTo>
                  <a:lnTo>
                    <a:pt x="2403" y="1458"/>
                  </a:lnTo>
                  <a:lnTo>
                    <a:pt x="2521" y="1675"/>
                  </a:lnTo>
                  <a:lnTo>
                    <a:pt x="2620" y="1911"/>
                  </a:lnTo>
                  <a:lnTo>
                    <a:pt x="2699" y="2147"/>
                  </a:lnTo>
                  <a:lnTo>
                    <a:pt x="3053" y="2344"/>
                  </a:lnTo>
                  <a:lnTo>
                    <a:pt x="2955" y="2029"/>
                  </a:lnTo>
                  <a:lnTo>
                    <a:pt x="2837" y="1714"/>
                  </a:lnTo>
                  <a:lnTo>
                    <a:pt x="2679" y="1399"/>
                  </a:lnTo>
                  <a:lnTo>
                    <a:pt x="2502" y="1103"/>
                  </a:lnTo>
                  <a:lnTo>
                    <a:pt x="2285" y="828"/>
                  </a:lnTo>
                  <a:lnTo>
                    <a:pt x="2068" y="591"/>
                  </a:lnTo>
                  <a:lnTo>
                    <a:pt x="1812" y="375"/>
                  </a:lnTo>
                  <a:lnTo>
                    <a:pt x="1556" y="197"/>
                  </a:lnTo>
                  <a:lnTo>
                    <a:pt x="1399" y="118"/>
                  </a:lnTo>
                  <a:lnTo>
                    <a:pt x="1241" y="59"/>
                  </a:lnTo>
                  <a:lnTo>
                    <a:pt x="1103" y="20"/>
                  </a:lnTo>
                  <a:lnTo>
                    <a:pt x="94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37"/>
            <p:cNvSpPr/>
            <p:nvPr/>
          </p:nvSpPr>
          <p:spPr>
            <a:xfrm>
              <a:off x="4674225" y="1571200"/>
              <a:ext cx="33525" cy="10850"/>
            </a:xfrm>
            <a:custGeom>
              <a:avLst/>
              <a:gdLst/>
              <a:ahLst/>
              <a:cxnLst/>
              <a:rect l="l" t="t" r="r" b="b"/>
              <a:pathLst>
                <a:path w="1341" h="434" extrusionOk="0">
                  <a:moveTo>
                    <a:pt x="474" y="0"/>
                  </a:moveTo>
                  <a:lnTo>
                    <a:pt x="1" y="256"/>
                  </a:lnTo>
                  <a:lnTo>
                    <a:pt x="119" y="335"/>
                  </a:lnTo>
                  <a:lnTo>
                    <a:pt x="237" y="374"/>
                  </a:lnTo>
                  <a:lnTo>
                    <a:pt x="355" y="414"/>
                  </a:lnTo>
                  <a:lnTo>
                    <a:pt x="474" y="434"/>
                  </a:lnTo>
                  <a:lnTo>
                    <a:pt x="572" y="434"/>
                  </a:lnTo>
                  <a:lnTo>
                    <a:pt x="690" y="414"/>
                  </a:lnTo>
                  <a:lnTo>
                    <a:pt x="769" y="394"/>
                  </a:lnTo>
                  <a:lnTo>
                    <a:pt x="868" y="355"/>
                  </a:lnTo>
                  <a:lnTo>
                    <a:pt x="1340" y="79"/>
                  </a:lnTo>
                  <a:lnTo>
                    <a:pt x="1340" y="79"/>
                  </a:lnTo>
                  <a:lnTo>
                    <a:pt x="1242" y="118"/>
                  </a:lnTo>
                  <a:lnTo>
                    <a:pt x="1163" y="138"/>
                  </a:lnTo>
                  <a:lnTo>
                    <a:pt x="1045" y="158"/>
                  </a:lnTo>
                  <a:lnTo>
                    <a:pt x="946" y="158"/>
                  </a:lnTo>
                  <a:lnTo>
                    <a:pt x="828" y="138"/>
                  </a:lnTo>
                  <a:lnTo>
                    <a:pt x="710" y="99"/>
                  </a:lnTo>
                  <a:lnTo>
                    <a:pt x="592" y="59"/>
                  </a:lnTo>
                  <a:lnTo>
                    <a:pt x="474"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37"/>
            <p:cNvSpPr/>
            <p:nvPr/>
          </p:nvSpPr>
          <p:spPr>
            <a:xfrm>
              <a:off x="4635325" y="1492400"/>
              <a:ext cx="76350" cy="100475"/>
            </a:xfrm>
            <a:custGeom>
              <a:avLst/>
              <a:gdLst/>
              <a:ahLst/>
              <a:cxnLst/>
              <a:rect l="l" t="t" r="r" b="b"/>
              <a:pathLst>
                <a:path w="3054" h="4019" extrusionOk="0">
                  <a:moveTo>
                    <a:pt x="828" y="0"/>
                  </a:moveTo>
                  <a:lnTo>
                    <a:pt x="690" y="20"/>
                  </a:lnTo>
                  <a:lnTo>
                    <a:pt x="572" y="60"/>
                  </a:lnTo>
                  <a:lnTo>
                    <a:pt x="454" y="99"/>
                  </a:lnTo>
                  <a:lnTo>
                    <a:pt x="355" y="178"/>
                  </a:lnTo>
                  <a:lnTo>
                    <a:pt x="257" y="257"/>
                  </a:lnTo>
                  <a:lnTo>
                    <a:pt x="178" y="355"/>
                  </a:lnTo>
                  <a:lnTo>
                    <a:pt x="119" y="473"/>
                  </a:lnTo>
                  <a:lnTo>
                    <a:pt x="60" y="611"/>
                  </a:lnTo>
                  <a:lnTo>
                    <a:pt x="20" y="769"/>
                  </a:lnTo>
                  <a:lnTo>
                    <a:pt x="1" y="926"/>
                  </a:lnTo>
                  <a:lnTo>
                    <a:pt x="1" y="1104"/>
                  </a:lnTo>
                  <a:lnTo>
                    <a:pt x="1" y="1301"/>
                  </a:lnTo>
                  <a:lnTo>
                    <a:pt x="20" y="1478"/>
                  </a:lnTo>
                  <a:lnTo>
                    <a:pt x="60" y="1675"/>
                  </a:lnTo>
                  <a:lnTo>
                    <a:pt x="119" y="1872"/>
                  </a:lnTo>
                  <a:lnTo>
                    <a:pt x="178" y="2069"/>
                  </a:lnTo>
                  <a:lnTo>
                    <a:pt x="257" y="2266"/>
                  </a:lnTo>
                  <a:lnTo>
                    <a:pt x="454" y="2640"/>
                  </a:lnTo>
                  <a:lnTo>
                    <a:pt x="690" y="2995"/>
                  </a:lnTo>
                  <a:lnTo>
                    <a:pt x="808" y="3152"/>
                  </a:lnTo>
                  <a:lnTo>
                    <a:pt x="946" y="3310"/>
                  </a:lnTo>
                  <a:lnTo>
                    <a:pt x="1084" y="3448"/>
                  </a:lnTo>
                  <a:lnTo>
                    <a:pt x="1242" y="3586"/>
                  </a:lnTo>
                  <a:lnTo>
                    <a:pt x="1399" y="3704"/>
                  </a:lnTo>
                  <a:lnTo>
                    <a:pt x="1557" y="3802"/>
                  </a:lnTo>
                  <a:lnTo>
                    <a:pt x="1793" y="3920"/>
                  </a:lnTo>
                  <a:lnTo>
                    <a:pt x="2010" y="3979"/>
                  </a:lnTo>
                  <a:lnTo>
                    <a:pt x="2227" y="4019"/>
                  </a:lnTo>
                  <a:lnTo>
                    <a:pt x="2424" y="3999"/>
                  </a:lnTo>
                  <a:lnTo>
                    <a:pt x="2601" y="3940"/>
                  </a:lnTo>
                  <a:lnTo>
                    <a:pt x="2758" y="3861"/>
                  </a:lnTo>
                  <a:lnTo>
                    <a:pt x="2877" y="3723"/>
                  </a:lnTo>
                  <a:lnTo>
                    <a:pt x="2995" y="3546"/>
                  </a:lnTo>
                  <a:lnTo>
                    <a:pt x="2601" y="3329"/>
                  </a:lnTo>
                  <a:lnTo>
                    <a:pt x="2522" y="3428"/>
                  </a:lnTo>
                  <a:lnTo>
                    <a:pt x="2424" y="3507"/>
                  </a:lnTo>
                  <a:lnTo>
                    <a:pt x="2305" y="3546"/>
                  </a:lnTo>
                  <a:lnTo>
                    <a:pt x="2168" y="3586"/>
                  </a:lnTo>
                  <a:lnTo>
                    <a:pt x="2030" y="3586"/>
                  </a:lnTo>
                  <a:lnTo>
                    <a:pt x="1872" y="3546"/>
                  </a:lnTo>
                  <a:lnTo>
                    <a:pt x="1714" y="3507"/>
                  </a:lnTo>
                  <a:lnTo>
                    <a:pt x="1557" y="3408"/>
                  </a:lnTo>
                  <a:lnTo>
                    <a:pt x="1419" y="3329"/>
                  </a:lnTo>
                  <a:lnTo>
                    <a:pt x="1301" y="3251"/>
                  </a:lnTo>
                  <a:lnTo>
                    <a:pt x="1084" y="3034"/>
                  </a:lnTo>
                  <a:lnTo>
                    <a:pt x="867" y="2778"/>
                  </a:lnTo>
                  <a:lnTo>
                    <a:pt x="690" y="2502"/>
                  </a:lnTo>
                  <a:lnTo>
                    <a:pt x="533" y="2207"/>
                  </a:lnTo>
                  <a:lnTo>
                    <a:pt x="434" y="1911"/>
                  </a:lnTo>
                  <a:lnTo>
                    <a:pt x="355" y="1596"/>
                  </a:lnTo>
                  <a:lnTo>
                    <a:pt x="336" y="1458"/>
                  </a:lnTo>
                  <a:lnTo>
                    <a:pt x="336" y="1301"/>
                  </a:lnTo>
                  <a:lnTo>
                    <a:pt x="336" y="1163"/>
                  </a:lnTo>
                  <a:lnTo>
                    <a:pt x="355" y="1025"/>
                  </a:lnTo>
                  <a:lnTo>
                    <a:pt x="395" y="907"/>
                  </a:lnTo>
                  <a:lnTo>
                    <a:pt x="434" y="808"/>
                  </a:lnTo>
                  <a:lnTo>
                    <a:pt x="473" y="710"/>
                  </a:lnTo>
                  <a:lnTo>
                    <a:pt x="552" y="631"/>
                  </a:lnTo>
                  <a:lnTo>
                    <a:pt x="611" y="572"/>
                  </a:lnTo>
                  <a:lnTo>
                    <a:pt x="690" y="513"/>
                  </a:lnTo>
                  <a:lnTo>
                    <a:pt x="789" y="473"/>
                  </a:lnTo>
                  <a:lnTo>
                    <a:pt x="867" y="454"/>
                  </a:lnTo>
                  <a:lnTo>
                    <a:pt x="986" y="434"/>
                  </a:lnTo>
                  <a:lnTo>
                    <a:pt x="1084" y="434"/>
                  </a:lnTo>
                  <a:lnTo>
                    <a:pt x="1202" y="454"/>
                  </a:lnTo>
                  <a:lnTo>
                    <a:pt x="1320" y="493"/>
                  </a:lnTo>
                  <a:lnTo>
                    <a:pt x="1439" y="532"/>
                  </a:lnTo>
                  <a:lnTo>
                    <a:pt x="1557" y="591"/>
                  </a:lnTo>
                  <a:lnTo>
                    <a:pt x="1754" y="729"/>
                  </a:lnTo>
                  <a:lnTo>
                    <a:pt x="1931" y="887"/>
                  </a:lnTo>
                  <a:lnTo>
                    <a:pt x="2108" y="1064"/>
                  </a:lnTo>
                  <a:lnTo>
                    <a:pt x="2266" y="1261"/>
                  </a:lnTo>
                  <a:lnTo>
                    <a:pt x="2404" y="1458"/>
                  </a:lnTo>
                  <a:lnTo>
                    <a:pt x="2522" y="1694"/>
                  </a:lnTo>
                  <a:lnTo>
                    <a:pt x="2621" y="1911"/>
                  </a:lnTo>
                  <a:lnTo>
                    <a:pt x="2699" y="2148"/>
                  </a:lnTo>
                  <a:lnTo>
                    <a:pt x="3054" y="2364"/>
                  </a:lnTo>
                  <a:lnTo>
                    <a:pt x="2955" y="2049"/>
                  </a:lnTo>
                  <a:lnTo>
                    <a:pt x="2837" y="1714"/>
                  </a:lnTo>
                  <a:lnTo>
                    <a:pt x="2680" y="1419"/>
                  </a:lnTo>
                  <a:lnTo>
                    <a:pt x="2502" y="1123"/>
                  </a:lnTo>
                  <a:lnTo>
                    <a:pt x="2286" y="847"/>
                  </a:lnTo>
                  <a:lnTo>
                    <a:pt x="2069" y="611"/>
                  </a:lnTo>
                  <a:lnTo>
                    <a:pt x="1813" y="394"/>
                  </a:lnTo>
                  <a:lnTo>
                    <a:pt x="1557" y="217"/>
                  </a:lnTo>
                  <a:lnTo>
                    <a:pt x="1399" y="138"/>
                  </a:lnTo>
                  <a:lnTo>
                    <a:pt x="1242" y="79"/>
                  </a:lnTo>
                  <a:lnTo>
                    <a:pt x="1104" y="20"/>
                  </a:lnTo>
                  <a:lnTo>
                    <a:pt x="94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37"/>
            <p:cNvSpPr/>
            <p:nvPr/>
          </p:nvSpPr>
          <p:spPr>
            <a:xfrm>
              <a:off x="4748100" y="1523425"/>
              <a:ext cx="33525" cy="11350"/>
            </a:xfrm>
            <a:custGeom>
              <a:avLst/>
              <a:gdLst/>
              <a:ahLst/>
              <a:cxnLst/>
              <a:rect l="l" t="t" r="r" b="b"/>
              <a:pathLst>
                <a:path w="1341" h="454" extrusionOk="0">
                  <a:moveTo>
                    <a:pt x="1340" y="79"/>
                  </a:moveTo>
                  <a:lnTo>
                    <a:pt x="1237" y="139"/>
                  </a:lnTo>
                  <a:lnTo>
                    <a:pt x="1237" y="139"/>
                  </a:lnTo>
                  <a:lnTo>
                    <a:pt x="1242" y="138"/>
                  </a:lnTo>
                  <a:lnTo>
                    <a:pt x="1340" y="79"/>
                  </a:lnTo>
                  <a:close/>
                  <a:moveTo>
                    <a:pt x="473" y="0"/>
                  </a:moveTo>
                  <a:lnTo>
                    <a:pt x="1" y="276"/>
                  </a:lnTo>
                  <a:lnTo>
                    <a:pt x="119" y="335"/>
                  </a:lnTo>
                  <a:lnTo>
                    <a:pt x="237" y="394"/>
                  </a:lnTo>
                  <a:lnTo>
                    <a:pt x="355" y="434"/>
                  </a:lnTo>
                  <a:lnTo>
                    <a:pt x="473" y="434"/>
                  </a:lnTo>
                  <a:lnTo>
                    <a:pt x="572" y="453"/>
                  </a:lnTo>
                  <a:lnTo>
                    <a:pt x="670" y="434"/>
                  </a:lnTo>
                  <a:lnTo>
                    <a:pt x="769" y="394"/>
                  </a:lnTo>
                  <a:lnTo>
                    <a:pt x="867" y="355"/>
                  </a:lnTo>
                  <a:lnTo>
                    <a:pt x="1237" y="139"/>
                  </a:lnTo>
                  <a:lnTo>
                    <a:pt x="1237" y="139"/>
                  </a:lnTo>
                  <a:lnTo>
                    <a:pt x="1143" y="158"/>
                  </a:lnTo>
                  <a:lnTo>
                    <a:pt x="1045" y="178"/>
                  </a:lnTo>
                  <a:lnTo>
                    <a:pt x="946" y="158"/>
                  </a:lnTo>
                  <a:lnTo>
                    <a:pt x="828" y="158"/>
                  </a:lnTo>
                  <a:lnTo>
                    <a:pt x="710" y="119"/>
                  </a:lnTo>
                  <a:lnTo>
                    <a:pt x="592" y="79"/>
                  </a:lnTo>
                  <a:lnTo>
                    <a:pt x="473"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37"/>
            <p:cNvSpPr/>
            <p:nvPr/>
          </p:nvSpPr>
          <p:spPr>
            <a:xfrm>
              <a:off x="4709200" y="1445125"/>
              <a:ext cx="76350" cy="100000"/>
            </a:xfrm>
            <a:custGeom>
              <a:avLst/>
              <a:gdLst/>
              <a:ahLst/>
              <a:cxnLst/>
              <a:rect l="l" t="t" r="r" b="b"/>
              <a:pathLst>
                <a:path w="3054" h="4000" extrusionOk="0">
                  <a:moveTo>
                    <a:pt x="808" y="0"/>
                  </a:moveTo>
                  <a:lnTo>
                    <a:pt x="690" y="20"/>
                  </a:lnTo>
                  <a:lnTo>
                    <a:pt x="572" y="40"/>
                  </a:lnTo>
                  <a:lnTo>
                    <a:pt x="453" y="99"/>
                  </a:lnTo>
                  <a:lnTo>
                    <a:pt x="355" y="158"/>
                  </a:lnTo>
                  <a:lnTo>
                    <a:pt x="257" y="256"/>
                  </a:lnTo>
                  <a:lnTo>
                    <a:pt x="178" y="355"/>
                  </a:lnTo>
                  <a:lnTo>
                    <a:pt x="119" y="473"/>
                  </a:lnTo>
                  <a:lnTo>
                    <a:pt x="60" y="611"/>
                  </a:lnTo>
                  <a:lnTo>
                    <a:pt x="20" y="749"/>
                  </a:lnTo>
                  <a:lnTo>
                    <a:pt x="0" y="926"/>
                  </a:lnTo>
                  <a:lnTo>
                    <a:pt x="0" y="1104"/>
                  </a:lnTo>
                  <a:lnTo>
                    <a:pt x="0" y="1281"/>
                  </a:lnTo>
                  <a:lnTo>
                    <a:pt x="20" y="1478"/>
                  </a:lnTo>
                  <a:lnTo>
                    <a:pt x="60" y="1675"/>
                  </a:lnTo>
                  <a:lnTo>
                    <a:pt x="119" y="1872"/>
                  </a:lnTo>
                  <a:lnTo>
                    <a:pt x="178" y="2069"/>
                  </a:lnTo>
                  <a:lnTo>
                    <a:pt x="257" y="2266"/>
                  </a:lnTo>
                  <a:lnTo>
                    <a:pt x="453" y="2640"/>
                  </a:lnTo>
                  <a:lnTo>
                    <a:pt x="670" y="2995"/>
                  </a:lnTo>
                  <a:lnTo>
                    <a:pt x="808" y="3152"/>
                  </a:lnTo>
                  <a:lnTo>
                    <a:pt x="946" y="3310"/>
                  </a:lnTo>
                  <a:lnTo>
                    <a:pt x="1084" y="3448"/>
                  </a:lnTo>
                  <a:lnTo>
                    <a:pt x="1241" y="3585"/>
                  </a:lnTo>
                  <a:lnTo>
                    <a:pt x="1379" y="3684"/>
                  </a:lnTo>
                  <a:lnTo>
                    <a:pt x="1557" y="3802"/>
                  </a:lnTo>
                  <a:lnTo>
                    <a:pt x="1793" y="3901"/>
                  </a:lnTo>
                  <a:lnTo>
                    <a:pt x="2010" y="3979"/>
                  </a:lnTo>
                  <a:lnTo>
                    <a:pt x="2226" y="3999"/>
                  </a:lnTo>
                  <a:lnTo>
                    <a:pt x="2423" y="3999"/>
                  </a:lnTo>
                  <a:lnTo>
                    <a:pt x="2601" y="3940"/>
                  </a:lnTo>
                  <a:lnTo>
                    <a:pt x="2738" y="3842"/>
                  </a:lnTo>
                  <a:lnTo>
                    <a:pt x="2876" y="3723"/>
                  </a:lnTo>
                  <a:lnTo>
                    <a:pt x="2975" y="3546"/>
                  </a:lnTo>
                  <a:lnTo>
                    <a:pt x="2601" y="3329"/>
                  </a:lnTo>
                  <a:lnTo>
                    <a:pt x="2522" y="3428"/>
                  </a:lnTo>
                  <a:lnTo>
                    <a:pt x="2404" y="3507"/>
                  </a:lnTo>
                  <a:lnTo>
                    <a:pt x="2285" y="3546"/>
                  </a:lnTo>
                  <a:lnTo>
                    <a:pt x="2167" y="3566"/>
                  </a:lnTo>
                  <a:lnTo>
                    <a:pt x="2029" y="3566"/>
                  </a:lnTo>
                  <a:lnTo>
                    <a:pt x="1872" y="3546"/>
                  </a:lnTo>
                  <a:lnTo>
                    <a:pt x="1714" y="3487"/>
                  </a:lnTo>
                  <a:lnTo>
                    <a:pt x="1557" y="3408"/>
                  </a:lnTo>
                  <a:lnTo>
                    <a:pt x="1419" y="3329"/>
                  </a:lnTo>
                  <a:lnTo>
                    <a:pt x="1301" y="3231"/>
                  </a:lnTo>
                  <a:lnTo>
                    <a:pt x="1064" y="3034"/>
                  </a:lnTo>
                  <a:lnTo>
                    <a:pt x="867" y="2778"/>
                  </a:lnTo>
                  <a:lnTo>
                    <a:pt x="690" y="2502"/>
                  </a:lnTo>
                  <a:lnTo>
                    <a:pt x="532" y="2207"/>
                  </a:lnTo>
                  <a:lnTo>
                    <a:pt x="414" y="1891"/>
                  </a:lnTo>
                  <a:lnTo>
                    <a:pt x="355" y="1596"/>
                  </a:lnTo>
                  <a:lnTo>
                    <a:pt x="335" y="1438"/>
                  </a:lnTo>
                  <a:lnTo>
                    <a:pt x="335" y="1301"/>
                  </a:lnTo>
                  <a:lnTo>
                    <a:pt x="335" y="1163"/>
                  </a:lnTo>
                  <a:lnTo>
                    <a:pt x="355" y="1025"/>
                  </a:lnTo>
                  <a:lnTo>
                    <a:pt x="394" y="907"/>
                  </a:lnTo>
                  <a:lnTo>
                    <a:pt x="434" y="808"/>
                  </a:lnTo>
                  <a:lnTo>
                    <a:pt x="473" y="710"/>
                  </a:lnTo>
                  <a:lnTo>
                    <a:pt x="532" y="631"/>
                  </a:lnTo>
                  <a:lnTo>
                    <a:pt x="611" y="552"/>
                  </a:lnTo>
                  <a:lnTo>
                    <a:pt x="690" y="513"/>
                  </a:lnTo>
                  <a:lnTo>
                    <a:pt x="769" y="473"/>
                  </a:lnTo>
                  <a:lnTo>
                    <a:pt x="867" y="434"/>
                  </a:lnTo>
                  <a:lnTo>
                    <a:pt x="1084" y="434"/>
                  </a:lnTo>
                  <a:lnTo>
                    <a:pt x="1202" y="453"/>
                  </a:lnTo>
                  <a:lnTo>
                    <a:pt x="1320" y="473"/>
                  </a:lnTo>
                  <a:lnTo>
                    <a:pt x="1438" y="532"/>
                  </a:lnTo>
                  <a:lnTo>
                    <a:pt x="1557" y="591"/>
                  </a:lnTo>
                  <a:lnTo>
                    <a:pt x="1754" y="729"/>
                  </a:lnTo>
                  <a:lnTo>
                    <a:pt x="1931" y="867"/>
                  </a:lnTo>
                  <a:lnTo>
                    <a:pt x="2108" y="1044"/>
                  </a:lnTo>
                  <a:lnTo>
                    <a:pt x="2246" y="1241"/>
                  </a:lnTo>
                  <a:lnTo>
                    <a:pt x="2404" y="1458"/>
                  </a:lnTo>
                  <a:lnTo>
                    <a:pt x="2522" y="1675"/>
                  </a:lnTo>
                  <a:lnTo>
                    <a:pt x="2620" y="1911"/>
                  </a:lnTo>
                  <a:lnTo>
                    <a:pt x="2699" y="2148"/>
                  </a:lnTo>
                  <a:lnTo>
                    <a:pt x="3054" y="2345"/>
                  </a:lnTo>
                  <a:lnTo>
                    <a:pt x="3054" y="2345"/>
                  </a:lnTo>
                  <a:lnTo>
                    <a:pt x="2955" y="2029"/>
                  </a:lnTo>
                  <a:lnTo>
                    <a:pt x="2837" y="1714"/>
                  </a:lnTo>
                  <a:lnTo>
                    <a:pt x="2679" y="1399"/>
                  </a:lnTo>
                  <a:lnTo>
                    <a:pt x="2502" y="1123"/>
                  </a:lnTo>
                  <a:lnTo>
                    <a:pt x="2285" y="847"/>
                  </a:lnTo>
                  <a:lnTo>
                    <a:pt x="2069" y="591"/>
                  </a:lnTo>
                  <a:lnTo>
                    <a:pt x="1813" y="375"/>
                  </a:lnTo>
                  <a:lnTo>
                    <a:pt x="1557" y="217"/>
                  </a:lnTo>
                  <a:lnTo>
                    <a:pt x="1399" y="119"/>
                  </a:lnTo>
                  <a:lnTo>
                    <a:pt x="1241" y="60"/>
                  </a:lnTo>
                  <a:lnTo>
                    <a:pt x="1104" y="20"/>
                  </a:lnTo>
                  <a:lnTo>
                    <a:pt x="94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37"/>
            <p:cNvSpPr/>
            <p:nvPr/>
          </p:nvSpPr>
          <p:spPr>
            <a:xfrm>
              <a:off x="4827400" y="1480575"/>
              <a:ext cx="33500" cy="10875"/>
            </a:xfrm>
            <a:custGeom>
              <a:avLst/>
              <a:gdLst/>
              <a:ahLst/>
              <a:cxnLst/>
              <a:rect l="l" t="t" r="r" b="b"/>
              <a:pathLst>
                <a:path w="1340" h="435" extrusionOk="0">
                  <a:moveTo>
                    <a:pt x="473" y="1"/>
                  </a:moveTo>
                  <a:lnTo>
                    <a:pt x="0" y="276"/>
                  </a:lnTo>
                  <a:lnTo>
                    <a:pt x="118" y="336"/>
                  </a:lnTo>
                  <a:lnTo>
                    <a:pt x="256" y="375"/>
                  </a:lnTo>
                  <a:lnTo>
                    <a:pt x="374" y="414"/>
                  </a:lnTo>
                  <a:lnTo>
                    <a:pt x="473" y="434"/>
                  </a:lnTo>
                  <a:lnTo>
                    <a:pt x="591" y="434"/>
                  </a:lnTo>
                  <a:lnTo>
                    <a:pt x="689" y="414"/>
                  </a:lnTo>
                  <a:lnTo>
                    <a:pt x="788" y="395"/>
                  </a:lnTo>
                  <a:lnTo>
                    <a:pt x="867" y="355"/>
                  </a:lnTo>
                  <a:lnTo>
                    <a:pt x="1339" y="79"/>
                  </a:lnTo>
                  <a:lnTo>
                    <a:pt x="1339" y="79"/>
                  </a:lnTo>
                  <a:lnTo>
                    <a:pt x="1261" y="119"/>
                  </a:lnTo>
                  <a:lnTo>
                    <a:pt x="1162" y="139"/>
                  </a:lnTo>
                  <a:lnTo>
                    <a:pt x="1064" y="158"/>
                  </a:lnTo>
                  <a:lnTo>
                    <a:pt x="946" y="158"/>
                  </a:lnTo>
                  <a:lnTo>
                    <a:pt x="847" y="139"/>
                  </a:lnTo>
                  <a:lnTo>
                    <a:pt x="729" y="119"/>
                  </a:lnTo>
                  <a:lnTo>
                    <a:pt x="591" y="60"/>
                  </a:lnTo>
                  <a:lnTo>
                    <a:pt x="473" y="1"/>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37"/>
            <p:cNvSpPr/>
            <p:nvPr/>
          </p:nvSpPr>
          <p:spPr>
            <a:xfrm>
              <a:off x="4788475" y="1401775"/>
              <a:ext cx="76375" cy="100500"/>
            </a:xfrm>
            <a:custGeom>
              <a:avLst/>
              <a:gdLst/>
              <a:ahLst/>
              <a:cxnLst/>
              <a:rect l="l" t="t" r="r" b="b"/>
              <a:pathLst>
                <a:path w="3055" h="4020" extrusionOk="0">
                  <a:moveTo>
                    <a:pt x="828" y="1"/>
                  </a:moveTo>
                  <a:lnTo>
                    <a:pt x="690" y="21"/>
                  </a:lnTo>
                  <a:lnTo>
                    <a:pt x="572" y="60"/>
                  </a:lnTo>
                  <a:lnTo>
                    <a:pt x="454" y="99"/>
                  </a:lnTo>
                  <a:lnTo>
                    <a:pt x="355" y="178"/>
                  </a:lnTo>
                  <a:lnTo>
                    <a:pt x="277" y="257"/>
                  </a:lnTo>
                  <a:lnTo>
                    <a:pt x="198" y="375"/>
                  </a:lnTo>
                  <a:lnTo>
                    <a:pt x="119" y="493"/>
                  </a:lnTo>
                  <a:lnTo>
                    <a:pt x="80" y="612"/>
                  </a:lnTo>
                  <a:lnTo>
                    <a:pt x="40" y="769"/>
                  </a:lnTo>
                  <a:lnTo>
                    <a:pt x="1" y="927"/>
                  </a:lnTo>
                  <a:lnTo>
                    <a:pt x="1" y="1104"/>
                  </a:lnTo>
                  <a:lnTo>
                    <a:pt x="1" y="1301"/>
                  </a:lnTo>
                  <a:lnTo>
                    <a:pt x="40" y="1498"/>
                  </a:lnTo>
                  <a:lnTo>
                    <a:pt x="60" y="1695"/>
                  </a:lnTo>
                  <a:lnTo>
                    <a:pt x="119" y="1872"/>
                  </a:lnTo>
                  <a:lnTo>
                    <a:pt x="178" y="2069"/>
                  </a:lnTo>
                  <a:lnTo>
                    <a:pt x="257" y="2266"/>
                  </a:lnTo>
                  <a:lnTo>
                    <a:pt x="454" y="2641"/>
                  </a:lnTo>
                  <a:lnTo>
                    <a:pt x="690" y="2995"/>
                  </a:lnTo>
                  <a:lnTo>
                    <a:pt x="808" y="3153"/>
                  </a:lnTo>
                  <a:lnTo>
                    <a:pt x="946" y="3310"/>
                  </a:lnTo>
                  <a:lnTo>
                    <a:pt x="1084" y="3448"/>
                  </a:lnTo>
                  <a:lnTo>
                    <a:pt x="1242" y="3586"/>
                  </a:lnTo>
                  <a:lnTo>
                    <a:pt x="1399" y="3704"/>
                  </a:lnTo>
                  <a:lnTo>
                    <a:pt x="1557" y="3803"/>
                  </a:lnTo>
                  <a:lnTo>
                    <a:pt x="1793" y="3921"/>
                  </a:lnTo>
                  <a:lnTo>
                    <a:pt x="2010" y="4000"/>
                  </a:lnTo>
                  <a:lnTo>
                    <a:pt x="2227" y="4019"/>
                  </a:lnTo>
                  <a:lnTo>
                    <a:pt x="2424" y="4000"/>
                  </a:lnTo>
                  <a:lnTo>
                    <a:pt x="2601" y="3941"/>
                  </a:lnTo>
                  <a:lnTo>
                    <a:pt x="2759" y="3862"/>
                  </a:lnTo>
                  <a:lnTo>
                    <a:pt x="2877" y="3724"/>
                  </a:lnTo>
                  <a:lnTo>
                    <a:pt x="2995" y="3566"/>
                  </a:lnTo>
                  <a:lnTo>
                    <a:pt x="2601" y="3330"/>
                  </a:lnTo>
                  <a:lnTo>
                    <a:pt x="2522" y="3428"/>
                  </a:lnTo>
                  <a:lnTo>
                    <a:pt x="2424" y="3507"/>
                  </a:lnTo>
                  <a:lnTo>
                    <a:pt x="2306" y="3566"/>
                  </a:lnTo>
                  <a:lnTo>
                    <a:pt x="2168" y="3586"/>
                  </a:lnTo>
                  <a:lnTo>
                    <a:pt x="2030" y="3586"/>
                  </a:lnTo>
                  <a:lnTo>
                    <a:pt x="1872" y="3566"/>
                  </a:lnTo>
                  <a:lnTo>
                    <a:pt x="1715" y="3507"/>
                  </a:lnTo>
                  <a:lnTo>
                    <a:pt x="1557" y="3428"/>
                  </a:lnTo>
                  <a:lnTo>
                    <a:pt x="1439" y="3350"/>
                  </a:lnTo>
                  <a:lnTo>
                    <a:pt x="1301" y="3251"/>
                  </a:lnTo>
                  <a:lnTo>
                    <a:pt x="1084" y="3035"/>
                  </a:lnTo>
                  <a:lnTo>
                    <a:pt x="868" y="2778"/>
                  </a:lnTo>
                  <a:lnTo>
                    <a:pt x="690" y="2503"/>
                  </a:lnTo>
                  <a:lnTo>
                    <a:pt x="552" y="2207"/>
                  </a:lnTo>
                  <a:lnTo>
                    <a:pt x="434" y="1912"/>
                  </a:lnTo>
                  <a:lnTo>
                    <a:pt x="355" y="1597"/>
                  </a:lnTo>
                  <a:lnTo>
                    <a:pt x="336" y="1459"/>
                  </a:lnTo>
                  <a:lnTo>
                    <a:pt x="336" y="1301"/>
                  </a:lnTo>
                  <a:lnTo>
                    <a:pt x="336" y="1163"/>
                  </a:lnTo>
                  <a:lnTo>
                    <a:pt x="355" y="1045"/>
                  </a:lnTo>
                  <a:lnTo>
                    <a:pt x="395" y="927"/>
                  </a:lnTo>
                  <a:lnTo>
                    <a:pt x="434" y="809"/>
                  </a:lnTo>
                  <a:lnTo>
                    <a:pt x="493" y="710"/>
                  </a:lnTo>
                  <a:lnTo>
                    <a:pt x="552" y="631"/>
                  </a:lnTo>
                  <a:lnTo>
                    <a:pt x="611" y="572"/>
                  </a:lnTo>
                  <a:lnTo>
                    <a:pt x="690" y="513"/>
                  </a:lnTo>
                  <a:lnTo>
                    <a:pt x="789" y="474"/>
                  </a:lnTo>
                  <a:lnTo>
                    <a:pt x="887" y="454"/>
                  </a:lnTo>
                  <a:lnTo>
                    <a:pt x="986" y="434"/>
                  </a:lnTo>
                  <a:lnTo>
                    <a:pt x="1084" y="434"/>
                  </a:lnTo>
                  <a:lnTo>
                    <a:pt x="1202" y="454"/>
                  </a:lnTo>
                  <a:lnTo>
                    <a:pt x="1321" y="493"/>
                  </a:lnTo>
                  <a:lnTo>
                    <a:pt x="1439" y="533"/>
                  </a:lnTo>
                  <a:lnTo>
                    <a:pt x="1557" y="612"/>
                  </a:lnTo>
                  <a:lnTo>
                    <a:pt x="1754" y="730"/>
                  </a:lnTo>
                  <a:lnTo>
                    <a:pt x="1931" y="887"/>
                  </a:lnTo>
                  <a:lnTo>
                    <a:pt x="2109" y="1065"/>
                  </a:lnTo>
                  <a:lnTo>
                    <a:pt x="2266" y="1262"/>
                  </a:lnTo>
                  <a:lnTo>
                    <a:pt x="2404" y="1478"/>
                  </a:lnTo>
                  <a:lnTo>
                    <a:pt x="2522" y="1695"/>
                  </a:lnTo>
                  <a:lnTo>
                    <a:pt x="2621" y="1931"/>
                  </a:lnTo>
                  <a:lnTo>
                    <a:pt x="2700" y="2168"/>
                  </a:lnTo>
                  <a:lnTo>
                    <a:pt x="3054" y="2365"/>
                  </a:lnTo>
                  <a:lnTo>
                    <a:pt x="2975" y="2050"/>
                  </a:lnTo>
                  <a:lnTo>
                    <a:pt x="2837" y="1734"/>
                  </a:lnTo>
                  <a:lnTo>
                    <a:pt x="2680" y="1419"/>
                  </a:lnTo>
                  <a:lnTo>
                    <a:pt x="2503" y="1124"/>
                  </a:lnTo>
                  <a:lnTo>
                    <a:pt x="2306" y="848"/>
                  </a:lnTo>
                  <a:lnTo>
                    <a:pt x="2069" y="612"/>
                  </a:lnTo>
                  <a:lnTo>
                    <a:pt x="1833" y="395"/>
                  </a:lnTo>
                  <a:lnTo>
                    <a:pt x="1557" y="218"/>
                  </a:lnTo>
                  <a:lnTo>
                    <a:pt x="1399" y="139"/>
                  </a:lnTo>
                  <a:lnTo>
                    <a:pt x="1262" y="80"/>
                  </a:lnTo>
                  <a:lnTo>
                    <a:pt x="1104" y="40"/>
                  </a:lnTo>
                  <a:lnTo>
                    <a:pt x="96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37"/>
            <p:cNvSpPr/>
            <p:nvPr/>
          </p:nvSpPr>
          <p:spPr>
            <a:xfrm>
              <a:off x="4904200" y="1437250"/>
              <a:ext cx="33525" cy="11350"/>
            </a:xfrm>
            <a:custGeom>
              <a:avLst/>
              <a:gdLst/>
              <a:ahLst/>
              <a:cxnLst/>
              <a:rect l="l" t="t" r="r" b="b"/>
              <a:pathLst>
                <a:path w="1341" h="454" extrusionOk="0">
                  <a:moveTo>
                    <a:pt x="1340" y="79"/>
                  </a:moveTo>
                  <a:lnTo>
                    <a:pt x="1238" y="139"/>
                  </a:lnTo>
                  <a:lnTo>
                    <a:pt x="1238" y="139"/>
                  </a:lnTo>
                  <a:lnTo>
                    <a:pt x="1242" y="138"/>
                  </a:lnTo>
                  <a:lnTo>
                    <a:pt x="1340" y="79"/>
                  </a:lnTo>
                  <a:close/>
                  <a:moveTo>
                    <a:pt x="474" y="0"/>
                  </a:moveTo>
                  <a:lnTo>
                    <a:pt x="1" y="276"/>
                  </a:lnTo>
                  <a:lnTo>
                    <a:pt x="119" y="355"/>
                  </a:lnTo>
                  <a:lnTo>
                    <a:pt x="237" y="394"/>
                  </a:lnTo>
                  <a:lnTo>
                    <a:pt x="355" y="434"/>
                  </a:lnTo>
                  <a:lnTo>
                    <a:pt x="474" y="434"/>
                  </a:lnTo>
                  <a:lnTo>
                    <a:pt x="572" y="453"/>
                  </a:lnTo>
                  <a:lnTo>
                    <a:pt x="671" y="434"/>
                  </a:lnTo>
                  <a:lnTo>
                    <a:pt x="769" y="414"/>
                  </a:lnTo>
                  <a:lnTo>
                    <a:pt x="868" y="355"/>
                  </a:lnTo>
                  <a:lnTo>
                    <a:pt x="1238" y="139"/>
                  </a:lnTo>
                  <a:lnTo>
                    <a:pt x="1238" y="139"/>
                  </a:lnTo>
                  <a:lnTo>
                    <a:pt x="1143" y="158"/>
                  </a:lnTo>
                  <a:lnTo>
                    <a:pt x="1045" y="178"/>
                  </a:lnTo>
                  <a:lnTo>
                    <a:pt x="946" y="178"/>
                  </a:lnTo>
                  <a:lnTo>
                    <a:pt x="828" y="158"/>
                  </a:lnTo>
                  <a:lnTo>
                    <a:pt x="710" y="118"/>
                  </a:lnTo>
                  <a:lnTo>
                    <a:pt x="592" y="79"/>
                  </a:lnTo>
                  <a:lnTo>
                    <a:pt x="474"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37"/>
            <p:cNvSpPr/>
            <p:nvPr/>
          </p:nvSpPr>
          <p:spPr>
            <a:xfrm>
              <a:off x="4865300" y="1358950"/>
              <a:ext cx="76350" cy="100475"/>
            </a:xfrm>
            <a:custGeom>
              <a:avLst/>
              <a:gdLst/>
              <a:ahLst/>
              <a:cxnLst/>
              <a:rect l="l" t="t" r="r" b="b"/>
              <a:pathLst>
                <a:path w="3054" h="4019" extrusionOk="0">
                  <a:moveTo>
                    <a:pt x="808" y="0"/>
                  </a:moveTo>
                  <a:lnTo>
                    <a:pt x="690" y="20"/>
                  </a:lnTo>
                  <a:lnTo>
                    <a:pt x="572" y="40"/>
                  </a:lnTo>
                  <a:lnTo>
                    <a:pt x="454" y="99"/>
                  </a:lnTo>
                  <a:lnTo>
                    <a:pt x="355" y="158"/>
                  </a:lnTo>
                  <a:lnTo>
                    <a:pt x="257" y="256"/>
                  </a:lnTo>
                  <a:lnTo>
                    <a:pt x="178" y="355"/>
                  </a:lnTo>
                  <a:lnTo>
                    <a:pt x="119" y="473"/>
                  </a:lnTo>
                  <a:lnTo>
                    <a:pt x="60" y="611"/>
                  </a:lnTo>
                  <a:lnTo>
                    <a:pt x="20" y="749"/>
                  </a:lnTo>
                  <a:lnTo>
                    <a:pt x="1" y="926"/>
                  </a:lnTo>
                  <a:lnTo>
                    <a:pt x="1" y="1103"/>
                  </a:lnTo>
                  <a:lnTo>
                    <a:pt x="1" y="1281"/>
                  </a:lnTo>
                  <a:lnTo>
                    <a:pt x="20" y="1478"/>
                  </a:lnTo>
                  <a:lnTo>
                    <a:pt x="60" y="1675"/>
                  </a:lnTo>
                  <a:lnTo>
                    <a:pt x="119" y="1872"/>
                  </a:lnTo>
                  <a:lnTo>
                    <a:pt x="178" y="2069"/>
                  </a:lnTo>
                  <a:lnTo>
                    <a:pt x="257" y="2266"/>
                  </a:lnTo>
                  <a:lnTo>
                    <a:pt x="454" y="2640"/>
                  </a:lnTo>
                  <a:lnTo>
                    <a:pt x="671" y="2994"/>
                  </a:lnTo>
                  <a:lnTo>
                    <a:pt x="808" y="3152"/>
                  </a:lnTo>
                  <a:lnTo>
                    <a:pt x="946" y="3310"/>
                  </a:lnTo>
                  <a:lnTo>
                    <a:pt x="1084" y="3447"/>
                  </a:lnTo>
                  <a:lnTo>
                    <a:pt x="1242" y="3585"/>
                  </a:lnTo>
                  <a:lnTo>
                    <a:pt x="1380" y="3703"/>
                  </a:lnTo>
                  <a:lnTo>
                    <a:pt x="1557" y="3802"/>
                  </a:lnTo>
                  <a:lnTo>
                    <a:pt x="1793" y="3920"/>
                  </a:lnTo>
                  <a:lnTo>
                    <a:pt x="2010" y="3979"/>
                  </a:lnTo>
                  <a:lnTo>
                    <a:pt x="2227" y="4019"/>
                  </a:lnTo>
                  <a:lnTo>
                    <a:pt x="2424" y="3999"/>
                  </a:lnTo>
                  <a:lnTo>
                    <a:pt x="2581" y="3940"/>
                  </a:lnTo>
                  <a:lnTo>
                    <a:pt x="2739" y="3841"/>
                  </a:lnTo>
                  <a:lnTo>
                    <a:pt x="2877" y="3723"/>
                  </a:lnTo>
                  <a:lnTo>
                    <a:pt x="2975" y="3546"/>
                  </a:lnTo>
                  <a:lnTo>
                    <a:pt x="2601" y="3329"/>
                  </a:lnTo>
                  <a:lnTo>
                    <a:pt x="2522" y="3428"/>
                  </a:lnTo>
                  <a:lnTo>
                    <a:pt x="2404" y="3507"/>
                  </a:lnTo>
                  <a:lnTo>
                    <a:pt x="2286" y="3546"/>
                  </a:lnTo>
                  <a:lnTo>
                    <a:pt x="2168" y="3566"/>
                  </a:lnTo>
                  <a:lnTo>
                    <a:pt x="2030" y="3566"/>
                  </a:lnTo>
                  <a:lnTo>
                    <a:pt x="1872" y="3546"/>
                  </a:lnTo>
                  <a:lnTo>
                    <a:pt x="1715" y="3487"/>
                  </a:lnTo>
                  <a:lnTo>
                    <a:pt x="1557" y="3408"/>
                  </a:lnTo>
                  <a:lnTo>
                    <a:pt x="1419" y="3329"/>
                  </a:lnTo>
                  <a:lnTo>
                    <a:pt x="1301" y="3250"/>
                  </a:lnTo>
                  <a:lnTo>
                    <a:pt x="1064" y="3034"/>
                  </a:lnTo>
                  <a:lnTo>
                    <a:pt x="867" y="2778"/>
                  </a:lnTo>
                  <a:lnTo>
                    <a:pt x="690" y="2502"/>
                  </a:lnTo>
                  <a:lnTo>
                    <a:pt x="533" y="2206"/>
                  </a:lnTo>
                  <a:lnTo>
                    <a:pt x="414" y="1891"/>
                  </a:lnTo>
                  <a:lnTo>
                    <a:pt x="355" y="1596"/>
                  </a:lnTo>
                  <a:lnTo>
                    <a:pt x="336" y="1438"/>
                  </a:lnTo>
                  <a:lnTo>
                    <a:pt x="336" y="1300"/>
                  </a:lnTo>
                  <a:lnTo>
                    <a:pt x="336" y="1162"/>
                  </a:lnTo>
                  <a:lnTo>
                    <a:pt x="355" y="1025"/>
                  </a:lnTo>
                  <a:lnTo>
                    <a:pt x="395" y="906"/>
                  </a:lnTo>
                  <a:lnTo>
                    <a:pt x="434" y="808"/>
                  </a:lnTo>
                  <a:lnTo>
                    <a:pt x="474" y="709"/>
                  </a:lnTo>
                  <a:lnTo>
                    <a:pt x="533" y="631"/>
                  </a:lnTo>
                  <a:lnTo>
                    <a:pt x="611" y="552"/>
                  </a:lnTo>
                  <a:lnTo>
                    <a:pt x="690" y="512"/>
                  </a:lnTo>
                  <a:lnTo>
                    <a:pt x="769" y="473"/>
                  </a:lnTo>
                  <a:lnTo>
                    <a:pt x="867" y="434"/>
                  </a:lnTo>
                  <a:lnTo>
                    <a:pt x="1084" y="434"/>
                  </a:lnTo>
                  <a:lnTo>
                    <a:pt x="1202" y="453"/>
                  </a:lnTo>
                  <a:lnTo>
                    <a:pt x="1301" y="473"/>
                  </a:lnTo>
                  <a:lnTo>
                    <a:pt x="1439" y="532"/>
                  </a:lnTo>
                  <a:lnTo>
                    <a:pt x="1557" y="591"/>
                  </a:lnTo>
                  <a:lnTo>
                    <a:pt x="1754" y="729"/>
                  </a:lnTo>
                  <a:lnTo>
                    <a:pt x="1931" y="867"/>
                  </a:lnTo>
                  <a:lnTo>
                    <a:pt x="2108" y="1044"/>
                  </a:lnTo>
                  <a:lnTo>
                    <a:pt x="2246" y="1241"/>
                  </a:lnTo>
                  <a:lnTo>
                    <a:pt x="2384" y="1458"/>
                  </a:lnTo>
                  <a:lnTo>
                    <a:pt x="2522" y="1675"/>
                  </a:lnTo>
                  <a:lnTo>
                    <a:pt x="2621" y="1911"/>
                  </a:lnTo>
                  <a:lnTo>
                    <a:pt x="2699" y="2147"/>
                  </a:lnTo>
                  <a:lnTo>
                    <a:pt x="3054" y="2364"/>
                  </a:lnTo>
                  <a:lnTo>
                    <a:pt x="2956" y="2029"/>
                  </a:lnTo>
                  <a:lnTo>
                    <a:pt x="2837" y="1714"/>
                  </a:lnTo>
                  <a:lnTo>
                    <a:pt x="2680" y="1418"/>
                  </a:lnTo>
                  <a:lnTo>
                    <a:pt x="2502" y="1123"/>
                  </a:lnTo>
                  <a:lnTo>
                    <a:pt x="2286" y="847"/>
                  </a:lnTo>
                  <a:lnTo>
                    <a:pt x="2069" y="591"/>
                  </a:lnTo>
                  <a:lnTo>
                    <a:pt x="1813" y="374"/>
                  </a:lnTo>
                  <a:lnTo>
                    <a:pt x="1557" y="217"/>
                  </a:lnTo>
                  <a:lnTo>
                    <a:pt x="1399" y="118"/>
                  </a:lnTo>
                  <a:lnTo>
                    <a:pt x="1242" y="59"/>
                  </a:lnTo>
                  <a:lnTo>
                    <a:pt x="1104" y="20"/>
                  </a:lnTo>
                  <a:lnTo>
                    <a:pt x="94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37"/>
            <p:cNvSpPr/>
            <p:nvPr/>
          </p:nvSpPr>
          <p:spPr>
            <a:xfrm>
              <a:off x="4264025" y="1711050"/>
              <a:ext cx="1138075" cy="382175"/>
            </a:xfrm>
            <a:custGeom>
              <a:avLst/>
              <a:gdLst/>
              <a:ahLst/>
              <a:cxnLst/>
              <a:rect l="l" t="t" r="r" b="b"/>
              <a:pathLst>
                <a:path w="45523" h="15287" extrusionOk="0">
                  <a:moveTo>
                    <a:pt x="45464" y="0"/>
                  </a:moveTo>
                  <a:lnTo>
                    <a:pt x="45247" y="40"/>
                  </a:lnTo>
                  <a:lnTo>
                    <a:pt x="45089" y="79"/>
                  </a:lnTo>
                  <a:lnTo>
                    <a:pt x="44912" y="138"/>
                  </a:lnTo>
                  <a:lnTo>
                    <a:pt x="44676" y="257"/>
                  </a:lnTo>
                  <a:lnTo>
                    <a:pt x="44420" y="394"/>
                  </a:lnTo>
                  <a:lnTo>
                    <a:pt x="23264" y="12686"/>
                  </a:lnTo>
                  <a:lnTo>
                    <a:pt x="22968" y="12844"/>
                  </a:lnTo>
                  <a:lnTo>
                    <a:pt x="22673" y="12962"/>
                  </a:lnTo>
                  <a:lnTo>
                    <a:pt x="22338" y="13080"/>
                  </a:lnTo>
                  <a:lnTo>
                    <a:pt x="22003" y="13179"/>
                  </a:lnTo>
                  <a:lnTo>
                    <a:pt x="21649" y="13238"/>
                  </a:lnTo>
                  <a:lnTo>
                    <a:pt x="21294" y="13297"/>
                  </a:lnTo>
                  <a:lnTo>
                    <a:pt x="20939" y="13316"/>
                  </a:lnTo>
                  <a:lnTo>
                    <a:pt x="20565" y="13336"/>
                  </a:lnTo>
                  <a:lnTo>
                    <a:pt x="20211" y="13316"/>
                  </a:lnTo>
                  <a:lnTo>
                    <a:pt x="19836" y="13297"/>
                  </a:lnTo>
                  <a:lnTo>
                    <a:pt x="19482" y="13238"/>
                  </a:lnTo>
                  <a:lnTo>
                    <a:pt x="19127" y="13179"/>
                  </a:lnTo>
                  <a:lnTo>
                    <a:pt x="18792" y="13080"/>
                  </a:lnTo>
                  <a:lnTo>
                    <a:pt x="18477" y="12962"/>
                  </a:lnTo>
                  <a:lnTo>
                    <a:pt x="18162" y="12844"/>
                  </a:lnTo>
                  <a:lnTo>
                    <a:pt x="17867" y="12686"/>
                  </a:lnTo>
                  <a:lnTo>
                    <a:pt x="847" y="2975"/>
                  </a:lnTo>
                  <a:lnTo>
                    <a:pt x="0" y="3546"/>
                  </a:lnTo>
                  <a:lnTo>
                    <a:pt x="0" y="4314"/>
                  </a:lnTo>
                  <a:lnTo>
                    <a:pt x="17867" y="14636"/>
                  </a:lnTo>
                  <a:lnTo>
                    <a:pt x="18162" y="14794"/>
                  </a:lnTo>
                  <a:lnTo>
                    <a:pt x="18457" y="14912"/>
                  </a:lnTo>
                  <a:lnTo>
                    <a:pt x="18792" y="15030"/>
                  </a:lnTo>
                  <a:lnTo>
                    <a:pt x="19127" y="15129"/>
                  </a:lnTo>
                  <a:lnTo>
                    <a:pt x="19482" y="15188"/>
                  </a:lnTo>
                  <a:lnTo>
                    <a:pt x="19836" y="15247"/>
                  </a:lnTo>
                  <a:lnTo>
                    <a:pt x="20191" y="15267"/>
                  </a:lnTo>
                  <a:lnTo>
                    <a:pt x="20565" y="15286"/>
                  </a:lnTo>
                  <a:lnTo>
                    <a:pt x="20920" y="15267"/>
                  </a:lnTo>
                  <a:lnTo>
                    <a:pt x="21294" y="15247"/>
                  </a:lnTo>
                  <a:lnTo>
                    <a:pt x="21649" y="15188"/>
                  </a:lnTo>
                  <a:lnTo>
                    <a:pt x="22003" y="15129"/>
                  </a:lnTo>
                  <a:lnTo>
                    <a:pt x="22338" y="15030"/>
                  </a:lnTo>
                  <a:lnTo>
                    <a:pt x="22653" y="14912"/>
                  </a:lnTo>
                  <a:lnTo>
                    <a:pt x="22968" y="14794"/>
                  </a:lnTo>
                  <a:lnTo>
                    <a:pt x="23264" y="14636"/>
                  </a:lnTo>
                  <a:lnTo>
                    <a:pt x="44420" y="2345"/>
                  </a:lnTo>
                  <a:lnTo>
                    <a:pt x="44676" y="2167"/>
                  </a:lnTo>
                  <a:lnTo>
                    <a:pt x="44892" y="1990"/>
                  </a:lnTo>
                  <a:lnTo>
                    <a:pt x="45089" y="1813"/>
                  </a:lnTo>
                  <a:lnTo>
                    <a:pt x="45247" y="1616"/>
                  </a:lnTo>
                  <a:lnTo>
                    <a:pt x="45365" y="1419"/>
                  </a:lnTo>
                  <a:lnTo>
                    <a:pt x="45444" y="1202"/>
                  </a:lnTo>
                  <a:lnTo>
                    <a:pt x="45503" y="1005"/>
                  </a:lnTo>
                  <a:lnTo>
                    <a:pt x="45523" y="788"/>
                  </a:lnTo>
                  <a:lnTo>
                    <a:pt x="45523"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37"/>
            <p:cNvSpPr/>
            <p:nvPr/>
          </p:nvSpPr>
          <p:spPr>
            <a:xfrm>
              <a:off x="4264025" y="1414100"/>
              <a:ext cx="1138075" cy="659425"/>
            </a:xfrm>
            <a:custGeom>
              <a:avLst/>
              <a:gdLst/>
              <a:ahLst/>
              <a:cxnLst/>
              <a:rect l="l" t="t" r="r" b="b"/>
              <a:pathLst>
                <a:path w="45523" h="26377" extrusionOk="0">
                  <a:moveTo>
                    <a:pt x="26534" y="0"/>
                  </a:moveTo>
                  <a:lnTo>
                    <a:pt x="2206" y="13927"/>
                  </a:lnTo>
                  <a:lnTo>
                    <a:pt x="0" y="15424"/>
                  </a:lnTo>
                  <a:lnTo>
                    <a:pt x="17867" y="25726"/>
                  </a:lnTo>
                  <a:lnTo>
                    <a:pt x="18162" y="25884"/>
                  </a:lnTo>
                  <a:lnTo>
                    <a:pt x="18477" y="26022"/>
                  </a:lnTo>
                  <a:lnTo>
                    <a:pt x="18792" y="26120"/>
                  </a:lnTo>
                  <a:lnTo>
                    <a:pt x="19127" y="26219"/>
                  </a:lnTo>
                  <a:lnTo>
                    <a:pt x="19482" y="26278"/>
                  </a:lnTo>
                  <a:lnTo>
                    <a:pt x="19836" y="26337"/>
                  </a:lnTo>
                  <a:lnTo>
                    <a:pt x="20211" y="26376"/>
                  </a:lnTo>
                  <a:lnTo>
                    <a:pt x="20939" y="26376"/>
                  </a:lnTo>
                  <a:lnTo>
                    <a:pt x="21294" y="26337"/>
                  </a:lnTo>
                  <a:lnTo>
                    <a:pt x="21649" y="26278"/>
                  </a:lnTo>
                  <a:lnTo>
                    <a:pt x="22003" y="26219"/>
                  </a:lnTo>
                  <a:lnTo>
                    <a:pt x="22338" y="26120"/>
                  </a:lnTo>
                  <a:lnTo>
                    <a:pt x="22673" y="26022"/>
                  </a:lnTo>
                  <a:lnTo>
                    <a:pt x="22968" y="25884"/>
                  </a:lnTo>
                  <a:lnTo>
                    <a:pt x="23264" y="25726"/>
                  </a:lnTo>
                  <a:lnTo>
                    <a:pt x="44420" y="13435"/>
                  </a:lnTo>
                  <a:lnTo>
                    <a:pt x="44676" y="13257"/>
                  </a:lnTo>
                  <a:lnTo>
                    <a:pt x="44912" y="13080"/>
                  </a:lnTo>
                  <a:lnTo>
                    <a:pt x="45109" y="12903"/>
                  </a:lnTo>
                  <a:lnTo>
                    <a:pt x="45247" y="12706"/>
                  </a:lnTo>
                  <a:lnTo>
                    <a:pt x="45385" y="12509"/>
                  </a:lnTo>
                  <a:lnTo>
                    <a:pt x="45464" y="12292"/>
                  </a:lnTo>
                  <a:lnTo>
                    <a:pt x="45523" y="12075"/>
                  </a:lnTo>
                  <a:lnTo>
                    <a:pt x="45523" y="11878"/>
                  </a:lnTo>
                  <a:lnTo>
                    <a:pt x="45503" y="11662"/>
                  </a:lnTo>
                  <a:lnTo>
                    <a:pt x="45464" y="11445"/>
                  </a:lnTo>
                  <a:lnTo>
                    <a:pt x="45365" y="11248"/>
                  </a:lnTo>
                  <a:lnTo>
                    <a:pt x="45247" y="11051"/>
                  </a:lnTo>
                  <a:lnTo>
                    <a:pt x="45089" y="10854"/>
                  </a:lnTo>
                  <a:lnTo>
                    <a:pt x="44892" y="10657"/>
                  </a:lnTo>
                  <a:lnTo>
                    <a:pt x="44676" y="10480"/>
                  </a:lnTo>
                  <a:lnTo>
                    <a:pt x="44400" y="10303"/>
                  </a:lnTo>
                  <a:lnTo>
                    <a:pt x="26534" y="0"/>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37"/>
            <p:cNvSpPr/>
            <p:nvPr/>
          </p:nvSpPr>
          <p:spPr>
            <a:xfrm>
              <a:off x="4264025" y="1687400"/>
              <a:ext cx="1138075" cy="382175"/>
            </a:xfrm>
            <a:custGeom>
              <a:avLst/>
              <a:gdLst/>
              <a:ahLst/>
              <a:cxnLst/>
              <a:rect l="l" t="t" r="r" b="b"/>
              <a:pathLst>
                <a:path w="45523" h="15287" extrusionOk="0">
                  <a:moveTo>
                    <a:pt x="45464" y="1"/>
                  </a:moveTo>
                  <a:lnTo>
                    <a:pt x="45247" y="40"/>
                  </a:lnTo>
                  <a:lnTo>
                    <a:pt x="45089" y="80"/>
                  </a:lnTo>
                  <a:lnTo>
                    <a:pt x="44912" y="159"/>
                  </a:lnTo>
                  <a:lnTo>
                    <a:pt x="44676" y="257"/>
                  </a:lnTo>
                  <a:lnTo>
                    <a:pt x="44420" y="395"/>
                  </a:lnTo>
                  <a:lnTo>
                    <a:pt x="23264" y="12706"/>
                  </a:lnTo>
                  <a:lnTo>
                    <a:pt x="22968" y="12844"/>
                  </a:lnTo>
                  <a:lnTo>
                    <a:pt x="22673" y="12982"/>
                  </a:lnTo>
                  <a:lnTo>
                    <a:pt x="22338" y="13100"/>
                  </a:lnTo>
                  <a:lnTo>
                    <a:pt x="22003" y="13179"/>
                  </a:lnTo>
                  <a:lnTo>
                    <a:pt x="21649" y="13258"/>
                  </a:lnTo>
                  <a:lnTo>
                    <a:pt x="21294" y="13297"/>
                  </a:lnTo>
                  <a:lnTo>
                    <a:pt x="20939" y="13337"/>
                  </a:lnTo>
                  <a:lnTo>
                    <a:pt x="20211" y="13337"/>
                  </a:lnTo>
                  <a:lnTo>
                    <a:pt x="19836" y="13297"/>
                  </a:lnTo>
                  <a:lnTo>
                    <a:pt x="19482" y="13258"/>
                  </a:lnTo>
                  <a:lnTo>
                    <a:pt x="19127" y="13179"/>
                  </a:lnTo>
                  <a:lnTo>
                    <a:pt x="18792" y="13100"/>
                  </a:lnTo>
                  <a:lnTo>
                    <a:pt x="18477" y="12982"/>
                  </a:lnTo>
                  <a:lnTo>
                    <a:pt x="18162" y="12844"/>
                  </a:lnTo>
                  <a:lnTo>
                    <a:pt x="17867" y="12706"/>
                  </a:lnTo>
                  <a:lnTo>
                    <a:pt x="847" y="2995"/>
                  </a:lnTo>
                  <a:lnTo>
                    <a:pt x="0" y="3547"/>
                  </a:lnTo>
                  <a:lnTo>
                    <a:pt x="0" y="4335"/>
                  </a:lnTo>
                  <a:lnTo>
                    <a:pt x="17867" y="14656"/>
                  </a:lnTo>
                  <a:lnTo>
                    <a:pt x="18162" y="14794"/>
                  </a:lnTo>
                  <a:lnTo>
                    <a:pt x="18457" y="14932"/>
                  </a:lnTo>
                  <a:lnTo>
                    <a:pt x="18792" y="15050"/>
                  </a:lnTo>
                  <a:lnTo>
                    <a:pt x="19127" y="15129"/>
                  </a:lnTo>
                  <a:lnTo>
                    <a:pt x="19482" y="15208"/>
                  </a:lnTo>
                  <a:lnTo>
                    <a:pt x="19836" y="15247"/>
                  </a:lnTo>
                  <a:lnTo>
                    <a:pt x="20191" y="15287"/>
                  </a:lnTo>
                  <a:lnTo>
                    <a:pt x="20920" y="15287"/>
                  </a:lnTo>
                  <a:lnTo>
                    <a:pt x="21294" y="15247"/>
                  </a:lnTo>
                  <a:lnTo>
                    <a:pt x="21649" y="15208"/>
                  </a:lnTo>
                  <a:lnTo>
                    <a:pt x="22003" y="15129"/>
                  </a:lnTo>
                  <a:lnTo>
                    <a:pt x="22338" y="15050"/>
                  </a:lnTo>
                  <a:lnTo>
                    <a:pt x="22653" y="14932"/>
                  </a:lnTo>
                  <a:lnTo>
                    <a:pt x="22968" y="14794"/>
                  </a:lnTo>
                  <a:lnTo>
                    <a:pt x="23264" y="14656"/>
                  </a:lnTo>
                  <a:lnTo>
                    <a:pt x="44420" y="2345"/>
                  </a:lnTo>
                  <a:lnTo>
                    <a:pt x="44676" y="2187"/>
                  </a:lnTo>
                  <a:lnTo>
                    <a:pt x="44892" y="2010"/>
                  </a:lnTo>
                  <a:lnTo>
                    <a:pt x="45089" y="1813"/>
                  </a:lnTo>
                  <a:lnTo>
                    <a:pt x="45247" y="1616"/>
                  </a:lnTo>
                  <a:lnTo>
                    <a:pt x="45365" y="1419"/>
                  </a:lnTo>
                  <a:lnTo>
                    <a:pt x="45444" y="1222"/>
                  </a:lnTo>
                  <a:lnTo>
                    <a:pt x="45503" y="1006"/>
                  </a:lnTo>
                  <a:lnTo>
                    <a:pt x="45523" y="809"/>
                  </a:lnTo>
                  <a:lnTo>
                    <a:pt x="45523"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37"/>
            <p:cNvSpPr/>
            <p:nvPr/>
          </p:nvSpPr>
          <p:spPr>
            <a:xfrm>
              <a:off x="4264025" y="1390450"/>
              <a:ext cx="1138075" cy="659925"/>
            </a:xfrm>
            <a:custGeom>
              <a:avLst/>
              <a:gdLst/>
              <a:ahLst/>
              <a:cxnLst/>
              <a:rect l="l" t="t" r="r" b="b"/>
              <a:pathLst>
                <a:path w="45523" h="26397" extrusionOk="0">
                  <a:moveTo>
                    <a:pt x="26534" y="1"/>
                  </a:moveTo>
                  <a:lnTo>
                    <a:pt x="2206" y="13947"/>
                  </a:lnTo>
                  <a:lnTo>
                    <a:pt x="0" y="15425"/>
                  </a:lnTo>
                  <a:lnTo>
                    <a:pt x="17867" y="25747"/>
                  </a:lnTo>
                  <a:lnTo>
                    <a:pt x="18162" y="25904"/>
                  </a:lnTo>
                  <a:lnTo>
                    <a:pt x="18477" y="26022"/>
                  </a:lnTo>
                  <a:lnTo>
                    <a:pt x="18792" y="26140"/>
                  </a:lnTo>
                  <a:lnTo>
                    <a:pt x="19127" y="26219"/>
                  </a:lnTo>
                  <a:lnTo>
                    <a:pt x="19482" y="26298"/>
                  </a:lnTo>
                  <a:lnTo>
                    <a:pt x="19836" y="26357"/>
                  </a:lnTo>
                  <a:lnTo>
                    <a:pt x="20211" y="26377"/>
                  </a:lnTo>
                  <a:lnTo>
                    <a:pt x="20565" y="26397"/>
                  </a:lnTo>
                  <a:lnTo>
                    <a:pt x="20939" y="26377"/>
                  </a:lnTo>
                  <a:lnTo>
                    <a:pt x="21294" y="26357"/>
                  </a:lnTo>
                  <a:lnTo>
                    <a:pt x="21649" y="26298"/>
                  </a:lnTo>
                  <a:lnTo>
                    <a:pt x="22003" y="26219"/>
                  </a:lnTo>
                  <a:lnTo>
                    <a:pt x="22338" y="26140"/>
                  </a:lnTo>
                  <a:lnTo>
                    <a:pt x="22673" y="26022"/>
                  </a:lnTo>
                  <a:lnTo>
                    <a:pt x="22968" y="25904"/>
                  </a:lnTo>
                  <a:lnTo>
                    <a:pt x="23264" y="25747"/>
                  </a:lnTo>
                  <a:lnTo>
                    <a:pt x="44420" y="13455"/>
                  </a:lnTo>
                  <a:lnTo>
                    <a:pt x="44676" y="13278"/>
                  </a:lnTo>
                  <a:lnTo>
                    <a:pt x="44912" y="13100"/>
                  </a:lnTo>
                  <a:lnTo>
                    <a:pt x="45109" y="12903"/>
                  </a:lnTo>
                  <a:lnTo>
                    <a:pt x="45247" y="12706"/>
                  </a:lnTo>
                  <a:lnTo>
                    <a:pt x="45385" y="12509"/>
                  </a:lnTo>
                  <a:lnTo>
                    <a:pt x="45464" y="12312"/>
                  </a:lnTo>
                  <a:lnTo>
                    <a:pt x="45523" y="12096"/>
                  </a:lnTo>
                  <a:lnTo>
                    <a:pt x="45523" y="11879"/>
                  </a:lnTo>
                  <a:lnTo>
                    <a:pt x="45503" y="11682"/>
                  </a:lnTo>
                  <a:lnTo>
                    <a:pt x="45464" y="11465"/>
                  </a:lnTo>
                  <a:lnTo>
                    <a:pt x="45365" y="11249"/>
                  </a:lnTo>
                  <a:lnTo>
                    <a:pt x="45247" y="11052"/>
                  </a:lnTo>
                  <a:lnTo>
                    <a:pt x="45089" y="10855"/>
                  </a:lnTo>
                  <a:lnTo>
                    <a:pt x="44892" y="10677"/>
                  </a:lnTo>
                  <a:lnTo>
                    <a:pt x="44676" y="10500"/>
                  </a:lnTo>
                  <a:lnTo>
                    <a:pt x="44400" y="10323"/>
                  </a:lnTo>
                  <a:lnTo>
                    <a:pt x="2653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37"/>
            <p:cNvSpPr/>
            <p:nvPr/>
          </p:nvSpPr>
          <p:spPr>
            <a:xfrm>
              <a:off x="4308350" y="1371750"/>
              <a:ext cx="1061250" cy="616075"/>
            </a:xfrm>
            <a:custGeom>
              <a:avLst/>
              <a:gdLst/>
              <a:ahLst/>
              <a:cxnLst/>
              <a:rect l="l" t="t" r="r" b="b"/>
              <a:pathLst>
                <a:path w="42450" h="24643" extrusionOk="0">
                  <a:moveTo>
                    <a:pt x="25411" y="0"/>
                  </a:moveTo>
                  <a:lnTo>
                    <a:pt x="0" y="14715"/>
                  </a:lnTo>
                  <a:lnTo>
                    <a:pt x="16094" y="24013"/>
                  </a:lnTo>
                  <a:lnTo>
                    <a:pt x="16369" y="24170"/>
                  </a:lnTo>
                  <a:lnTo>
                    <a:pt x="16665" y="24288"/>
                  </a:lnTo>
                  <a:lnTo>
                    <a:pt x="16980" y="24387"/>
                  </a:lnTo>
                  <a:lnTo>
                    <a:pt x="17295" y="24485"/>
                  </a:lnTo>
                  <a:lnTo>
                    <a:pt x="17630" y="24544"/>
                  </a:lnTo>
                  <a:lnTo>
                    <a:pt x="17965" y="24603"/>
                  </a:lnTo>
                  <a:lnTo>
                    <a:pt x="18319" y="24623"/>
                  </a:lnTo>
                  <a:lnTo>
                    <a:pt x="18674" y="24643"/>
                  </a:lnTo>
                  <a:lnTo>
                    <a:pt x="19009" y="24623"/>
                  </a:lnTo>
                  <a:lnTo>
                    <a:pt x="19363" y="24603"/>
                  </a:lnTo>
                  <a:lnTo>
                    <a:pt x="19698" y="24544"/>
                  </a:lnTo>
                  <a:lnTo>
                    <a:pt x="20033" y="24485"/>
                  </a:lnTo>
                  <a:lnTo>
                    <a:pt x="20348" y="24387"/>
                  </a:lnTo>
                  <a:lnTo>
                    <a:pt x="20664" y="24288"/>
                  </a:lnTo>
                  <a:lnTo>
                    <a:pt x="20959" y="24170"/>
                  </a:lnTo>
                  <a:lnTo>
                    <a:pt x="21235" y="24013"/>
                  </a:lnTo>
                  <a:lnTo>
                    <a:pt x="41406" y="12292"/>
                  </a:lnTo>
                  <a:lnTo>
                    <a:pt x="41642" y="12135"/>
                  </a:lnTo>
                  <a:lnTo>
                    <a:pt x="41859" y="11977"/>
                  </a:lnTo>
                  <a:lnTo>
                    <a:pt x="42036" y="11780"/>
                  </a:lnTo>
                  <a:lnTo>
                    <a:pt x="42194" y="11603"/>
                  </a:lnTo>
                  <a:lnTo>
                    <a:pt x="42312" y="11406"/>
                  </a:lnTo>
                  <a:lnTo>
                    <a:pt x="42391" y="11209"/>
                  </a:lnTo>
                  <a:lnTo>
                    <a:pt x="42430" y="11012"/>
                  </a:lnTo>
                  <a:lnTo>
                    <a:pt x="42450" y="10815"/>
                  </a:lnTo>
                  <a:lnTo>
                    <a:pt x="42430" y="10618"/>
                  </a:lnTo>
                  <a:lnTo>
                    <a:pt x="42391" y="10401"/>
                  </a:lnTo>
                  <a:lnTo>
                    <a:pt x="42312" y="10204"/>
                  </a:lnTo>
                  <a:lnTo>
                    <a:pt x="42194" y="10027"/>
                  </a:lnTo>
                  <a:lnTo>
                    <a:pt x="42036" y="9830"/>
                  </a:lnTo>
                  <a:lnTo>
                    <a:pt x="41859" y="9653"/>
                  </a:lnTo>
                  <a:lnTo>
                    <a:pt x="41642" y="9475"/>
                  </a:lnTo>
                  <a:lnTo>
                    <a:pt x="41386" y="9318"/>
                  </a:lnTo>
                  <a:lnTo>
                    <a:pt x="2541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37"/>
            <p:cNvSpPr/>
            <p:nvPr/>
          </p:nvSpPr>
          <p:spPr>
            <a:xfrm>
              <a:off x="4308350" y="1642100"/>
              <a:ext cx="1061250" cy="392025"/>
            </a:xfrm>
            <a:custGeom>
              <a:avLst/>
              <a:gdLst/>
              <a:ahLst/>
              <a:cxnLst/>
              <a:rect l="l" t="t" r="r" b="b"/>
              <a:pathLst>
                <a:path w="42450" h="15681" extrusionOk="0">
                  <a:moveTo>
                    <a:pt x="42450" y="1"/>
                  </a:moveTo>
                  <a:lnTo>
                    <a:pt x="42430" y="198"/>
                  </a:lnTo>
                  <a:lnTo>
                    <a:pt x="42391" y="414"/>
                  </a:lnTo>
                  <a:lnTo>
                    <a:pt x="42312" y="592"/>
                  </a:lnTo>
                  <a:lnTo>
                    <a:pt x="42194" y="789"/>
                  </a:lnTo>
                  <a:lnTo>
                    <a:pt x="42036" y="986"/>
                  </a:lnTo>
                  <a:lnTo>
                    <a:pt x="41859" y="1163"/>
                  </a:lnTo>
                  <a:lnTo>
                    <a:pt x="41642" y="1321"/>
                  </a:lnTo>
                  <a:lnTo>
                    <a:pt x="41406" y="1478"/>
                  </a:lnTo>
                  <a:lnTo>
                    <a:pt x="21235" y="13199"/>
                  </a:lnTo>
                  <a:lnTo>
                    <a:pt x="20959" y="13356"/>
                  </a:lnTo>
                  <a:lnTo>
                    <a:pt x="20664" y="13474"/>
                  </a:lnTo>
                  <a:lnTo>
                    <a:pt x="20348" y="13573"/>
                  </a:lnTo>
                  <a:lnTo>
                    <a:pt x="20033" y="13671"/>
                  </a:lnTo>
                  <a:lnTo>
                    <a:pt x="19698" y="13730"/>
                  </a:lnTo>
                  <a:lnTo>
                    <a:pt x="19363" y="13789"/>
                  </a:lnTo>
                  <a:lnTo>
                    <a:pt x="19009" y="13809"/>
                  </a:lnTo>
                  <a:lnTo>
                    <a:pt x="18674" y="13829"/>
                  </a:lnTo>
                  <a:lnTo>
                    <a:pt x="18319" y="13809"/>
                  </a:lnTo>
                  <a:lnTo>
                    <a:pt x="17965" y="13789"/>
                  </a:lnTo>
                  <a:lnTo>
                    <a:pt x="17630" y="13730"/>
                  </a:lnTo>
                  <a:lnTo>
                    <a:pt x="17295" y="13671"/>
                  </a:lnTo>
                  <a:lnTo>
                    <a:pt x="16980" y="13573"/>
                  </a:lnTo>
                  <a:lnTo>
                    <a:pt x="16665" y="13474"/>
                  </a:lnTo>
                  <a:lnTo>
                    <a:pt x="16369" y="13356"/>
                  </a:lnTo>
                  <a:lnTo>
                    <a:pt x="16094" y="13199"/>
                  </a:lnTo>
                  <a:lnTo>
                    <a:pt x="0" y="3901"/>
                  </a:lnTo>
                  <a:lnTo>
                    <a:pt x="0" y="5753"/>
                  </a:lnTo>
                  <a:lnTo>
                    <a:pt x="16094" y="15070"/>
                  </a:lnTo>
                  <a:lnTo>
                    <a:pt x="16369" y="15208"/>
                  </a:lnTo>
                  <a:lnTo>
                    <a:pt x="16665" y="15326"/>
                  </a:lnTo>
                  <a:lnTo>
                    <a:pt x="16960" y="15444"/>
                  </a:lnTo>
                  <a:lnTo>
                    <a:pt x="17295" y="15523"/>
                  </a:lnTo>
                  <a:lnTo>
                    <a:pt x="17630" y="15582"/>
                  </a:lnTo>
                  <a:lnTo>
                    <a:pt x="17965" y="15641"/>
                  </a:lnTo>
                  <a:lnTo>
                    <a:pt x="18319" y="15661"/>
                  </a:lnTo>
                  <a:lnTo>
                    <a:pt x="18654" y="15681"/>
                  </a:lnTo>
                  <a:lnTo>
                    <a:pt x="19009" y="15661"/>
                  </a:lnTo>
                  <a:lnTo>
                    <a:pt x="19363" y="15641"/>
                  </a:lnTo>
                  <a:lnTo>
                    <a:pt x="19698" y="15582"/>
                  </a:lnTo>
                  <a:lnTo>
                    <a:pt x="20033" y="15523"/>
                  </a:lnTo>
                  <a:lnTo>
                    <a:pt x="20348" y="15444"/>
                  </a:lnTo>
                  <a:lnTo>
                    <a:pt x="20664" y="15326"/>
                  </a:lnTo>
                  <a:lnTo>
                    <a:pt x="20959" y="15208"/>
                  </a:lnTo>
                  <a:lnTo>
                    <a:pt x="21235" y="15070"/>
                  </a:lnTo>
                  <a:lnTo>
                    <a:pt x="41386" y="3349"/>
                  </a:lnTo>
                  <a:lnTo>
                    <a:pt x="41642" y="3172"/>
                  </a:lnTo>
                  <a:lnTo>
                    <a:pt x="41859" y="3015"/>
                  </a:lnTo>
                  <a:lnTo>
                    <a:pt x="42036" y="2837"/>
                  </a:lnTo>
                  <a:lnTo>
                    <a:pt x="42194" y="2640"/>
                  </a:lnTo>
                  <a:lnTo>
                    <a:pt x="42292" y="2463"/>
                  </a:lnTo>
                  <a:lnTo>
                    <a:pt x="42391" y="2266"/>
                  </a:lnTo>
                  <a:lnTo>
                    <a:pt x="42430" y="2069"/>
                  </a:lnTo>
                  <a:lnTo>
                    <a:pt x="42450" y="1872"/>
                  </a:lnTo>
                  <a:lnTo>
                    <a:pt x="42450"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37"/>
            <p:cNvSpPr/>
            <p:nvPr/>
          </p:nvSpPr>
          <p:spPr>
            <a:xfrm>
              <a:off x="4837225" y="1975500"/>
              <a:ext cx="425525" cy="294500"/>
            </a:xfrm>
            <a:custGeom>
              <a:avLst/>
              <a:gdLst/>
              <a:ahLst/>
              <a:cxnLst/>
              <a:rect l="l" t="t" r="r" b="b"/>
              <a:pathLst>
                <a:path w="17021" h="11780" extrusionOk="0">
                  <a:moveTo>
                    <a:pt x="17020" y="0"/>
                  </a:moveTo>
                  <a:lnTo>
                    <a:pt x="16213" y="60"/>
                  </a:lnTo>
                  <a:lnTo>
                    <a:pt x="14696" y="138"/>
                  </a:lnTo>
                  <a:lnTo>
                    <a:pt x="730" y="9495"/>
                  </a:lnTo>
                  <a:lnTo>
                    <a:pt x="671" y="9456"/>
                  </a:lnTo>
                  <a:lnTo>
                    <a:pt x="592" y="9436"/>
                  </a:lnTo>
                  <a:lnTo>
                    <a:pt x="513" y="9475"/>
                  </a:lnTo>
                  <a:lnTo>
                    <a:pt x="434" y="9515"/>
                  </a:lnTo>
                  <a:lnTo>
                    <a:pt x="395" y="9574"/>
                  </a:lnTo>
                  <a:lnTo>
                    <a:pt x="375" y="9653"/>
                  </a:lnTo>
                  <a:lnTo>
                    <a:pt x="395" y="9712"/>
                  </a:lnTo>
                  <a:lnTo>
                    <a:pt x="415" y="9731"/>
                  </a:lnTo>
                  <a:lnTo>
                    <a:pt x="237" y="9909"/>
                  </a:lnTo>
                  <a:lnTo>
                    <a:pt x="119" y="10086"/>
                  </a:lnTo>
                  <a:lnTo>
                    <a:pt x="40" y="10283"/>
                  </a:lnTo>
                  <a:lnTo>
                    <a:pt x="1" y="10480"/>
                  </a:lnTo>
                  <a:lnTo>
                    <a:pt x="21" y="10697"/>
                  </a:lnTo>
                  <a:lnTo>
                    <a:pt x="40" y="10874"/>
                  </a:lnTo>
                  <a:lnTo>
                    <a:pt x="119" y="11071"/>
                  </a:lnTo>
                  <a:lnTo>
                    <a:pt x="218" y="11248"/>
                  </a:lnTo>
                  <a:lnTo>
                    <a:pt x="336" y="11406"/>
                  </a:lnTo>
                  <a:lnTo>
                    <a:pt x="493" y="11544"/>
                  </a:lnTo>
                  <a:lnTo>
                    <a:pt x="651" y="11642"/>
                  </a:lnTo>
                  <a:lnTo>
                    <a:pt x="828" y="11721"/>
                  </a:lnTo>
                  <a:lnTo>
                    <a:pt x="1025" y="11780"/>
                  </a:lnTo>
                  <a:lnTo>
                    <a:pt x="1242" y="11780"/>
                  </a:lnTo>
                  <a:lnTo>
                    <a:pt x="1459" y="11741"/>
                  </a:lnTo>
                  <a:lnTo>
                    <a:pt x="1675" y="11662"/>
                  </a:lnTo>
                  <a:lnTo>
                    <a:pt x="1675" y="11681"/>
                  </a:lnTo>
                  <a:lnTo>
                    <a:pt x="3921" y="10184"/>
                  </a:lnTo>
                  <a:lnTo>
                    <a:pt x="8826" y="6895"/>
                  </a:lnTo>
                  <a:lnTo>
                    <a:pt x="15976" y="2088"/>
                  </a:lnTo>
                  <a:lnTo>
                    <a:pt x="16666" y="749"/>
                  </a:lnTo>
                  <a:lnTo>
                    <a:pt x="17020" y="0"/>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37"/>
            <p:cNvSpPr/>
            <p:nvPr/>
          </p:nvSpPr>
          <p:spPr>
            <a:xfrm>
              <a:off x="5209525" y="1946450"/>
              <a:ext cx="58150" cy="51725"/>
            </a:xfrm>
            <a:custGeom>
              <a:avLst/>
              <a:gdLst/>
              <a:ahLst/>
              <a:cxnLst/>
              <a:rect l="l" t="t" r="r" b="b"/>
              <a:pathLst>
                <a:path w="2326" h="2069" extrusionOk="0">
                  <a:moveTo>
                    <a:pt x="2325" y="0"/>
                  </a:moveTo>
                  <a:lnTo>
                    <a:pt x="1" y="118"/>
                  </a:lnTo>
                  <a:lnTo>
                    <a:pt x="1281" y="2069"/>
                  </a:lnTo>
                  <a:lnTo>
                    <a:pt x="2325" y="0"/>
                  </a:lnTo>
                  <a:close/>
                </a:path>
              </a:pathLst>
            </a:custGeom>
            <a:solidFill>
              <a:srgbClr val="FEC7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37"/>
            <p:cNvSpPr/>
            <p:nvPr/>
          </p:nvSpPr>
          <p:spPr>
            <a:xfrm>
              <a:off x="5247450" y="1946450"/>
              <a:ext cx="20225" cy="18250"/>
            </a:xfrm>
            <a:custGeom>
              <a:avLst/>
              <a:gdLst/>
              <a:ahLst/>
              <a:cxnLst/>
              <a:rect l="l" t="t" r="r" b="b"/>
              <a:pathLst>
                <a:path w="809" h="730" extrusionOk="0">
                  <a:moveTo>
                    <a:pt x="808" y="0"/>
                  </a:moveTo>
                  <a:lnTo>
                    <a:pt x="1" y="40"/>
                  </a:lnTo>
                  <a:lnTo>
                    <a:pt x="138" y="197"/>
                  </a:lnTo>
                  <a:lnTo>
                    <a:pt x="257" y="355"/>
                  </a:lnTo>
                  <a:lnTo>
                    <a:pt x="355" y="532"/>
                  </a:lnTo>
                  <a:lnTo>
                    <a:pt x="454" y="729"/>
                  </a:lnTo>
                  <a:lnTo>
                    <a:pt x="808" y="0"/>
                  </a:lnTo>
                  <a:close/>
                </a:path>
              </a:pathLst>
            </a:custGeom>
            <a:solidFill>
              <a:srgbClr val="3B3B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37"/>
            <p:cNvSpPr/>
            <p:nvPr/>
          </p:nvSpPr>
          <p:spPr>
            <a:xfrm>
              <a:off x="5247450" y="1946450"/>
              <a:ext cx="20225" cy="1000"/>
            </a:xfrm>
            <a:custGeom>
              <a:avLst/>
              <a:gdLst/>
              <a:ahLst/>
              <a:cxnLst/>
              <a:rect l="l" t="t" r="r" b="b"/>
              <a:pathLst>
                <a:path w="809" h="40" extrusionOk="0">
                  <a:moveTo>
                    <a:pt x="808" y="0"/>
                  </a:moveTo>
                  <a:lnTo>
                    <a:pt x="1" y="40"/>
                  </a:lnTo>
                  <a:lnTo>
                    <a:pt x="808" y="0"/>
                  </a:lnTo>
                  <a:close/>
                </a:path>
              </a:pathLst>
            </a:custGeom>
            <a:solidFill>
              <a:srgbClr val="3C3B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37"/>
            <p:cNvSpPr/>
            <p:nvPr/>
          </p:nvSpPr>
          <p:spPr>
            <a:xfrm>
              <a:off x="5247450" y="1946450"/>
              <a:ext cx="20225" cy="18250"/>
            </a:xfrm>
            <a:custGeom>
              <a:avLst/>
              <a:gdLst/>
              <a:ahLst/>
              <a:cxnLst/>
              <a:rect l="l" t="t" r="r" b="b"/>
              <a:pathLst>
                <a:path w="809" h="730" extrusionOk="0">
                  <a:moveTo>
                    <a:pt x="808" y="0"/>
                  </a:moveTo>
                  <a:lnTo>
                    <a:pt x="1" y="40"/>
                  </a:lnTo>
                  <a:lnTo>
                    <a:pt x="158" y="237"/>
                  </a:lnTo>
                  <a:lnTo>
                    <a:pt x="296" y="434"/>
                  </a:lnTo>
                  <a:lnTo>
                    <a:pt x="454" y="729"/>
                  </a:lnTo>
                  <a:lnTo>
                    <a:pt x="808"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37"/>
            <p:cNvSpPr/>
            <p:nvPr/>
          </p:nvSpPr>
          <p:spPr>
            <a:xfrm>
              <a:off x="4854975" y="1949400"/>
              <a:ext cx="386600" cy="286625"/>
            </a:xfrm>
            <a:custGeom>
              <a:avLst/>
              <a:gdLst/>
              <a:ahLst/>
              <a:cxnLst/>
              <a:rect l="l" t="t" r="r" b="b"/>
              <a:pathLst>
                <a:path w="15464" h="11465" extrusionOk="0">
                  <a:moveTo>
                    <a:pt x="14183" y="0"/>
                  </a:moveTo>
                  <a:lnTo>
                    <a:pt x="0" y="9515"/>
                  </a:lnTo>
                  <a:lnTo>
                    <a:pt x="276" y="9672"/>
                  </a:lnTo>
                  <a:lnTo>
                    <a:pt x="512" y="9850"/>
                  </a:lnTo>
                  <a:lnTo>
                    <a:pt x="729" y="10066"/>
                  </a:lnTo>
                  <a:lnTo>
                    <a:pt x="906" y="10322"/>
                  </a:lnTo>
                  <a:lnTo>
                    <a:pt x="1064" y="10578"/>
                  </a:lnTo>
                  <a:lnTo>
                    <a:pt x="1162" y="10854"/>
                  </a:lnTo>
                  <a:lnTo>
                    <a:pt x="1241" y="11150"/>
                  </a:lnTo>
                  <a:lnTo>
                    <a:pt x="1280" y="11465"/>
                  </a:lnTo>
                  <a:lnTo>
                    <a:pt x="15463" y="1951"/>
                  </a:lnTo>
                  <a:lnTo>
                    <a:pt x="15424" y="1655"/>
                  </a:lnTo>
                  <a:lnTo>
                    <a:pt x="15345" y="1360"/>
                  </a:lnTo>
                  <a:lnTo>
                    <a:pt x="15227" y="1084"/>
                  </a:lnTo>
                  <a:lnTo>
                    <a:pt x="15089" y="808"/>
                  </a:lnTo>
                  <a:lnTo>
                    <a:pt x="14912" y="572"/>
                  </a:lnTo>
                  <a:lnTo>
                    <a:pt x="14695" y="355"/>
                  </a:lnTo>
                  <a:lnTo>
                    <a:pt x="14439" y="158"/>
                  </a:lnTo>
                  <a:lnTo>
                    <a:pt x="14183"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37"/>
            <p:cNvSpPr/>
            <p:nvPr/>
          </p:nvSpPr>
          <p:spPr>
            <a:xfrm>
              <a:off x="4842150" y="2187250"/>
              <a:ext cx="44850" cy="53225"/>
            </a:xfrm>
            <a:custGeom>
              <a:avLst/>
              <a:gdLst/>
              <a:ahLst/>
              <a:cxnLst/>
              <a:rect l="l" t="t" r="r" b="b"/>
              <a:pathLst>
                <a:path w="1794" h="2129" extrusionOk="0">
                  <a:moveTo>
                    <a:pt x="513" y="1"/>
                  </a:moveTo>
                  <a:lnTo>
                    <a:pt x="415" y="60"/>
                  </a:lnTo>
                  <a:lnTo>
                    <a:pt x="336" y="158"/>
                  </a:lnTo>
                  <a:lnTo>
                    <a:pt x="257" y="237"/>
                  </a:lnTo>
                  <a:lnTo>
                    <a:pt x="178" y="336"/>
                  </a:lnTo>
                  <a:lnTo>
                    <a:pt x="119" y="434"/>
                  </a:lnTo>
                  <a:lnTo>
                    <a:pt x="40" y="651"/>
                  </a:lnTo>
                  <a:lnTo>
                    <a:pt x="1" y="848"/>
                  </a:lnTo>
                  <a:lnTo>
                    <a:pt x="1" y="1045"/>
                  </a:lnTo>
                  <a:lnTo>
                    <a:pt x="60" y="1261"/>
                  </a:lnTo>
                  <a:lnTo>
                    <a:pt x="119" y="1439"/>
                  </a:lnTo>
                  <a:lnTo>
                    <a:pt x="237" y="1616"/>
                  </a:lnTo>
                  <a:lnTo>
                    <a:pt x="356" y="1774"/>
                  </a:lnTo>
                  <a:lnTo>
                    <a:pt x="513" y="1911"/>
                  </a:lnTo>
                  <a:lnTo>
                    <a:pt x="690" y="2030"/>
                  </a:lnTo>
                  <a:lnTo>
                    <a:pt x="887" y="2089"/>
                  </a:lnTo>
                  <a:lnTo>
                    <a:pt x="1084" y="2128"/>
                  </a:lnTo>
                  <a:lnTo>
                    <a:pt x="1301" y="2128"/>
                  </a:lnTo>
                  <a:lnTo>
                    <a:pt x="1419" y="2108"/>
                  </a:lnTo>
                  <a:lnTo>
                    <a:pt x="1537" y="2069"/>
                  </a:lnTo>
                  <a:lnTo>
                    <a:pt x="1656" y="2030"/>
                  </a:lnTo>
                  <a:lnTo>
                    <a:pt x="1754" y="1971"/>
                  </a:lnTo>
                  <a:lnTo>
                    <a:pt x="1793" y="1951"/>
                  </a:lnTo>
                  <a:lnTo>
                    <a:pt x="1754" y="1636"/>
                  </a:lnTo>
                  <a:lnTo>
                    <a:pt x="1675" y="1340"/>
                  </a:lnTo>
                  <a:lnTo>
                    <a:pt x="1577" y="1064"/>
                  </a:lnTo>
                  <a:lnTo>
                    <a:pt x="1419" y="808"/>
                  </a:lnTo>
                  <a:lnTo>
                    <a:pt x="1242" y="552"/>
                  </a:lnTo>
                  <a:lnTo>
                    <a:pt x="1025" y="336"/>
                  </a:lnTo>
                  <a:lnTo>
                    <a:pt x="789" y="158"/>
                  </a:lnTo>
                  <a:lnTo>
                    <a:pt x="513" y="1"/>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37"/>
            <p:cNvSpPr/>
            <p:nvPr/>
          </p:nvSpPr>
          <p:spPr>
            <a:xfrm>
              <a:off x="4851525" y="2182325"/>
              <a:ext cx="41375" cy="57150"/>
            </a:xfrm>
            <a:custGeom>
              <a:avLst/>
              <a:gdLst/>
              <a:ahLst/>
              <a:cxnLst/>
              <a:rect l="l" t="t" r="r" b="b"/>
              <a:pathLst>
                <a:path w="1655" h="2286" extrusionOk="0">
                  <a:moveTo>
                    <a:pt x="217" y="1"/>
                  </a:moveTo>
                  <a:lnTo>
                    <a:pt x="138" y="20"/>
                  </a:lnTo>
                  <a:lnTo>
                    <a:pt x="59" y="79"/>
                  </a:lnTo>
                  <a:lnTo>
                    <a:pt x="20" y="119"/>
                  </a:lnTo>
                  <a:lnTo>
                    <a:pt x="0" y="198"/>
                  </a:lnTo>
                  <a:lnTo>
                    <a:pt x="20" y="276"/>
                  </a:lnTo>
                  <a:lnTo>
                    <a:pt x="79" y="316"/>
                  </a:lnTo>
                  <a:lnTo>
                    <a:pt x="315" y="473"/>
                  </a:lnTo>
                  <a:lnTo>
                    <a:pt x="552" y="651"/>
                  </a:lnTo>
                  <a:lnTo>
                    <a:pt x="749" y="848"/>
                  </a:lnTo>
                  <a:lnTo>
                    <a:pt x="926" y="1084"/>
                  </a:lnTo>
                  <a:lnTo>
                    <a:pt x="1064" y="1320"/>
                  </a:lnTo>
                  <a:lnTo>
                    <a:pt x="1162" y="1596"/>
                  </a:lnTo>
                  <a:lnTo>
                    <a:pt x="1241" y="1872"/>
                  </a:lnTo>
                  <a:lnTo>
                    <a:pt x="1281" y="2148"/>
                  </a:lnTo>
                  <a:lnTo>
                    <a:pt x="1300" y="2227"/>
                  </a:lnTo>
                  <a:lnTo>
                    <a:pt x="1359" y="2266"/>
                  </a:lnTo>
                  <a:lnTo>
                    <a:pt x="1438" y="2286"/>
                  </a:lnTo>
                  <a:lnTo>
                    <a:pt x="1497" y="2266"/>
                  </a:lnTo>
                  <a:lnTo>
                    <a:pt x="1576" y="2207"/>
                  </a:lnTo>
                  <a:lnTo>
                    <a:pt x="1635" y="2148"/>
                  </a:lnTo>
                  <a:lnTo>
                    <a:pt x="1655" y="2089"/>
                  </a:lnTo>
                  <a:lnTo>
                    <a:pt x="1615" y="1754"/>
                  </a:lnTo>
                  <a:lnTo>
                    <a:pt x="1517" y="1439"/>
                  </a:lnTo>
                  <a:lnTo>
                    <a:pt x="1399" y="1143"/>
                  </a:lnTo>
                  <a:lnTo>
                    <a:pt x="1241" y="867"/>
                  </a:lnTo>
                  <a:lnTo>
                    <a:pt x="1044" y="611"/>
                  </a:lnTo>
                  <a:lnTo>
                    <a:pt x="828" y="375"/>
                  </a:lnTo>
                  <a:lnTo>
                    <a:pt x="571" y="178"/>
                  </a:lnTo>
                  <a:lnTo>
                    <a:pt x="29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37"/>
            <p:cNvSpPr/>
            <p:nvPr/>
          </p:nvSpPr>
          <p:spPr>
            <a:xfrm>
              <a:off x="5030275" y="1975000"/>
              <a:ext cx="375775" cy="357050"/>
            </a:xfrm>
            <a:custGeom>
              <a:avLst/>
              <a:gdLst/>
              <a:ahLst/>
              <a:cxnLst/>
              <a:rect l="l" t="t" r="r" b="b"/>
              <a:pathLst>
                <a:path w="15031" h="14282" extrusionOk="0">
                  <a:moveTo>
                    <a:pt x="15030" y="1"/>
                  </a:moveTo>
                  <a:lnTo>
                    <a:pt x="14223" y="178"/>
                  </a:lnTo>
                  <a:lnTo>
                    <a:pt x="12745" y="513"/>
                  </a:lnTo>
                  <a:lnTo>
                    <a:pt x="552" y="12095"/>
                  </a:lnTo>
                  <a:lnTo>
                    <a:pt x="473" y="12056"/>
                  </a:lnTo>
                  <a:lnTo>
                    <a:pt x="414" y="12056"/>
                  </a:lnTo>
                  <a:lnTo>
                    <a:pt x="336" y="12095"/>
                  </a:lnTo>
                  <a:lnTo>
                    <a:pt x="276" y="12155"/>
                  </a:lnTo>
                  <a:lnTo>
                    <a:pt x="237" y="12214"/>
                  </a:lnTo>
                  <a:lnTo>
                    <a:pt x="217" y="12292"/>
                  </a:lnTo>
                  <a:lnTo>
                    <a:pt x="257" y="12371"/>
                  </a:lnTo>
                  <a:lnTo>
                    <a:pt x="276" y="12371"/>
                  </a:lnTo>
                  <a:lnTo>
                    <a:pt x="139" y="12568"/>
                  </a:lnTo>
                  <a:lnTo>
                    <a:pt x="60" y="12785"/>
                  </a:lnTo>
                  <a:lnTo>
                    <a:pt x="20" y="12982"/>
                  </a:lnTo>
                  <a:lnTo>
                    <a:pt x="1" y="13179"/>
                  </a:lnTo>
                  <a:lnTo>
                    <a:pt x="40" y="13376"/>
                  </a:lnTo>
                  <a:lnTo>
                    <a:pt x="119" y="13573"/>
                  </a:lnTo>
                  <a:lnTo>
                    <a:pt x="217" y="13750"/>
                  </a:lnTo>
                  <a:lnTo>
                    <a:pt x="336" y="13888"/>
                  </a:lnTo>
                  <a:lnTo>
                    <a:pt x="493" y="14026"/>
                  </a:lnTo>
                  <a:lnTo>
                    <a:pt x="651" y="14144"/>
                  </a:lnTo>
                  <a:lnTo>
                    <a:pt x="828" y="14223"/>
                  </a:lnTo>
                  <a:lnTo>
                    <a:pt x="1025" y="14262"/>
                  </a:lnTo>
                  <a:lnTo>
                    <a:pt x="1222" y="14282"/>
                  </a:lnTo>
                  <a:lnTo>
                    <a:pt x="1439" y="14262"/>
                  </a:lnTo>
                  <a:lnTo>
                    <a:pt x="1636" y="14183"/>
                  </a:lnTo>
                  <a:lnTo>
                    <a:pt x="1852" y="14065"/>
                  </a:lnTo>
                  <a:lnTo>
                    <a:pt x="3802" y="12233"/>
                  </a:lnTo>
                  <a:lnTo>
                    <a:pt x="8097" y="8156"/>
                  </a:lnTo>
                  <a:lnTo>
                    <a:pt x="14341" y="2227"/>
                  </a:lnTo>
                  <a:lnTo>
                    <a:pt x="14794" y="789"/>
                  </a:lnTo>
                  <a:lnTo>
                    <a:pt x="15030"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37"/>
            <p:cNvSpPr/>
            <p:nvPr/>
          </p:nvSpPr>
          <p:spPr>
            <a:xfrm>
              <a:off x="5339050" y="1948900"/>
              <a:ext cx="56650" cy="55675"/>
            </a:xfrm>
            <a:custGeom>
              <a:avLst/>
              <a:gdLst/>
              <a:ahLst/>
              <a:cxnLst/>
              <a:rect l="l" t="t" r="r" b="b"/>
              <a:pathLst>
                <a:path w="2266" h="2227" extrusionOk="0">
                  <a:moveTo>
                    <a:pt x="2266" y="1"/>
                  </a:moveTo>
                  <a:lnTo>
                    <a:pt x="0" y="533"/>
                  </a:lnTo>
                  <a:lnTo>
                    <a:pt x="1596" y="2227"/>
                  </a:lnTo>
                  <a:lnTo>
                    <a:pt x="2266" y="1"/>
                  </a:lnTo>
                  <a:close/>
                </a:path>
              </a:pathLst>
            </a:custGeom>
            <a:solidFill>
              <a:srgbClr val="FEC7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37"/>
            <p:cNvSpPr/>
            <p:nvPr/>
          </p:nvSpPr>
          <p:spPr>
            <a:xfrm>
              <a:off x="5375975" y="1948900"/>
              <a:ext cx="19725" cy="19725"/>
            </a:xfrm>
            <a:custGeom>
              <a:avLst/>
              <a:gdLst/>
              <a:ahLst/>
              <a:cxnLst/>
              <a:rect l="l" t="t" r="r" b="b"/>
              <a:pathLst>
                <a:path w="789" h="789" extrusionOk="0">
                  <a:moveTo>
                    <a:pt x="789" y="1"/>
                  </a:moveTo>
                  <a:lnTo>
                    <a:pt x="1" y="178"/>
                  </a:lnTo>
                  <a:lnTo>
                    <a:pt x="158" y="316"/>
                  </a:lnTo>
                  <a:lnTo>
                    <a:pt x="296" y="454"/>
                  </a:lnTo>
                  <a:lnTo>
                    <a:pt x="434" y="611"/>
                  </a:lnTo>
                  <a:lnTo>
                    <a:pt x="552" y="789"/>
                  </a:lnTo>
                  <a:lnTo>
                    <a:pt x="789" y="1"/>
                  </a:lnTo>
                  <a:close/>
                </a:path>
              </a:pathLst>
            </a:custGeom>
            <a:solidFill>
              <a:srgbClr val="3B3B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37"/>
            <p:cNvSpPr/>
            <p:nvPr/>
          </p:nvSpPr>
          <p:spPr>
            <a:xfrm>
              <a:off x="5375975" y="1948900"/>
              <a:ext cx="19725" cy="4475"/>
            </a:xfrm>
            <a:custGeom>
              <a:avLst/>
              <a:gdLst/>
              <a:ahLst/>
              <a:cxnLst/>
              <a:rect l="l" t="t" r="r" b="b"/>
              <a:pathLst>
                <a:path w="789" h="179" extrusionOk="0">
                  <a:moveTo>
                    <a:pt x="789" y="1"/>
                  </a:moveTo>
                  <a:lnTo>
                    <a:pt x="1" y="178"/>
                  </a:lnTo>
                  <a:lnTo>
                    <a:pt x="789" y="1"/>
                  </a:lnTo>
                  <a:close/>
                </a:path>
              </a:pathLst>
            </a:custGeom>
            <a:solidFill>
              <a:srgbClr val="3C3B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37"/>
            <p:cNvSpPr/>
            <p:nvPr/>
          </p:nvSpPr>
          <p:spPr>
            <a:xfrm>
              <a:off x="5375975" y="1948900"/>
              <a:ext cx="19725" cy="19725"/>
            </a:xfrm>
            <a:custGeom>
              <a:avLst/>
              <a:gdLst/>
              <a:ahLst/>
              <a:cxnLst/>
              <a:rect l="l" t="t" r="r" b="b"/>
              <a:pathLst>
                <a:path w="789" h="789" extrusionOk="0">
                  <a:moveTo>
                    <a:pt x="789" y="1"/>
                  </a:moveTo>
                  <a:lnTo>
                    <a:pt x="1" y="178"/>
                  </a:lnTo>
                  <a:lnTo>
                    <a:pt x="198" y="355"/>
                  </a:lnTo>
                  <a:lnTo>
                    <a:pt x="375" y="533"/>
                  </a:lnTo>
                  <a:lnTo>
                    <a:pt x="552" y="789"/>
                  </a:lnTo>
                  <a:lnTo>
                    <a:pt x="789"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37"/>
            <p:cNvSpPr/>
            <p:nvPr/>
          </p:nvSpPr>
          <p:spPr>
            <a:xfrm>
              <a:off x="5030275" y="1962200"/>
              <a:ext cx="348675" cy="336875"/>
            </a:xfrm>
            <a:custGeom>
              <a:avLst/>
              <a:gdLst/>
              <a:ahLst/>
              <a:cxnLst/>
              <a:rect l="l" t="t" r="r" b="b"/>
              <a:pathLst>
                <a:path w="13947" h="13475" extrusionOk="0">
                  <a:moveTo>
                    <a:pt x="12351" y="1"/>
                  </a:moveTo>
                  <a:lnTo>
                    <a:pt x="1" y="11780"/>
                  </a:lnTo>
                  <a:lnTo>
                    <a:pt x="276" y="11879"/>
                  </a:lnTo>
                  <a:lnTo>
                    <a:pt x="552" y="12036"/>
                  </a:lnTo>
                  <a:lnTo>
                    <a:pt x="808" y="12213"/>
                  </a:lnTo>
                  <a:lnTo>
                    <a:pt x="1025" y="12410"/>
                  </a:lnTo>
                  <a:lnTo>
                    <a:pt x="1202" y="12647"/>
                  </a:lnTo>
                  <a:lnTo>
                    <a:pt x="1380" y="12903"/>
                  </a:lnTo>
                  <a:lnTo>
                    <a:pt x="1498" y="13179"/>
                  </a:lnTo>
                  <a:lnTo>
                    <a:pt x="1596" y="13474"/>
                  </a:lnTo>
                  <a:lnTo>
                    <a:pt x="13947" y="1695"/>
                  </a:lnTo>
                  <a:lnTo>
                    <a:pt x="13849" y="1399"/>
                  </a:lnTo>
                  <a:lnTo>
                    <a:pt x="13730" y="1123"/>
                  </a:lnTo>
                  <a:lnTo>
                    <a:pt x="13573" y="867"/>
                  </a:lnTo>
                  <a:lnTo>
                    <a:pt x="13376" y="631"/>
                  </a:lnTo>
                  <a:lnTo>
                    <a:pt x="13159" y="434"/>
                  </a:lnTo>
                  <a:lnTo>
                    <a:pt x="12903" y="257"/>
                  </a:lnTo>
                  <a:lnTo>
                    <a:pt x="12647" y="99"/>
                  </a:lnTo>
                  <a:lnTo>
                    <a:pt x="12351"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37"/>
            <p:cNvSpPr/>
            <p:nvPr/>
          </p:nvSpPr>
          <p:spPr>
            <a:xfrm>
              <a:off x="5021425" y="2256700"/>
              <a:ext cx="48775" cy="50250"/>
            </a:xfrm>
            <a:custGeom>
              <a:avLst/>
              <a:gdLst/>
              <a:ahLst/>
              <a:cxnLst/>
              <a:rect l="l" t="t" r="r" b="b"/>
              <a:pathLst>
                <a:path w="1951" h="2010" extrusionOk="0">
                  <a:moveTo>
                    <a:pt x="355" y="0"/>
                  </a:moveTo>
                  <a:lnTo>
                    <a:pt x="276" y="79"/>
                  </a:lnTo>
                  <a:lnTo>
                    <a:pt x="197" y="177"/>
                  </a:lnTo>
                  <a:lnTo>
                    <a:pt x="118" y="296"/>
                  </a:lnTo>
                  <a:lnTo>
                    <a:pt x="79" y="394"/>
                  </a:lnTo>
                  <a:lnTo>
                    <a:pt x="39" y="493"/>
                  </a:lnTo>
                  <a:lnTo>
                    <a:pt x="0" y="709"/>
                  </a:lnTo>
                  <a:lnTo>
                    <a:pt x="0" y="926"/>
                  </a:lnTo>
                  <a:lnTo>
                    <a:pt x="20" y="1123"/>
                  </a:lnTo>
                  <a:lnTo>
                    <a:pt x="99" y="1320"/>
                  </a:lnTo>
                  <a:lnTo>
                    <a:pt x="217" y="1497"/>
                  </a:lnTo>
                  <a:lnTo>
                    <a:pt x="335" y="1655"/>
                  </a:lnTo>
                  <a:lnTo>
                    <a:pt x="493" y="1773"/>
                  </a:lnTo>
                  <a:lnTo>
                    <a:pt x="670" y="1891"/>
                  </a:lnTo>
                  <a:lnTo>
                    <a:pt x="867" y="1970"/>
                  </a:lnTo>
                  <a:lnTo>
                    <a:pt x="1064" y="2009"/>
                  </a:lnTo>
                  <a:lnTo>
                    <a:pt x="1280" y="2009"/>
                  </a:lnTo>
                  <a:lnTo>
                    <a:pt x="1497" y="1950"/>
                  </a:lnTo>
                  <a:lnTo>
                    <a:pt x="1596" y="1911"/>
                  </a:lnTo>
                  <a:lnTo>
                    <a:pt x="1694" y="1871"/>
                  </a:lnTo>
                  <a:lnTo>
                    <a:pt x="1812" y="1812"/>
                  </a:lnTo>
                  <a:lnTo>
                    <a:pt x="1911" y="1734"/>
                  </a:lnTo>
                  <a:lnTo>
                    <a:pt x="1950" y="1694"/>
                  </a:lnTo>
                  <a:lnTo>
                    <a:pt x="1852" y="1399"/>
                  </a:lnTo>
                  <a:lnTo>
                    <a:pt x="1734" y="1123"/>
                  </a:lnTo>
                  <a:lnTo>
                    <a:pt x="1556" y="867"/>
                  </a:lnTo>
                  <a:lnTo>
                    <a:pt x="1379" y="630"/>
                  </a:lnTo>
                  <a:lnTo>
                    <a:pt x="1162" y="433"/>
                  </a:lnTo>
                  <a:lnTo>
                    <a:pt x="906" y="256"/>
                  </a:lnTo>
                  <a:lnTo>
                    <a:pt x="630" y="99"/>
                  </a:lnTo>
                  <a:lnTo>
                    <a:pt x="355" y="0"/>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37"/>
            <p:cNvSpPr/>
            <p:nvPr/>
          </p:nvSpPr>
          <p:spPr>
            <a:xfrm>
              <a:off x="5026350" y="2251275"/>
              <a:ext cx="48775" cy="51250"/>
            </a:xfrm>
            <a:custGeom>
              <a:avLst/>
              <a:gdLst/>
              <a:ahLst/>
              <a:cxnLst/>
              <a:rect l="l" t="t" r="r" b="b"/>
              <a:pathLst>
                <a:path w="1951" h="2050" extrusionOk="0">
                  <a:moveTo>
                    <a:pt x="197" y="0"/>
                  </a:moveTo>
                  <a:lnTo>
                    <a:pt x="118" y="40"/>
                  </a:lnTo>
                  <a:lnTo>
                    <a:pt x="59" y="99"/>
                  </a:lnTo>
                  <a:lnTo>
                    <a:pt x="20" y="158"/>
                  </a:lnTo>
                  <a:lnTo>
                    <a:pt x="0" y="237"/>
                  </a:lnTo>
                  <a:lnTo>
                    <a:pt x="39" y="316"/>
                  </a:lnTo>
                  <a:lnTo>
                    <a:pt x="99" y="355"/>
                  </a:lnTo>
                  <a:lnTo>
                    <a:pt x="374" y="454"/>
                  </a:lnTo>
                  <a:lnTo>
                    <a:pt x="630" y="591"/>
                  </a:lnTo>
                  <a:lnTo>
                    <a:pt x="867" y="749"/>
                  </a:lnTo>
                  <a:lnTo>
                    <a:pt x="1064" y="946"/>
                  </a:lnTo>
                  <a:lnTo>
                    <a:pt x="1261" y="1163"/>
                  </a:lnTo>
                  <a:lnTo>
                    <a:pt x="1399" y="1419"/>
                  </a:lnTo>
                  <a:lnTo>
                    <a:pt x="1517" y="1675"/>
                  </a:lnTo>
                  <a:lnTo>
                    <a:pt x="1596" y="1951"/>
                  </a:lnTo>
                  <a:lnTo>
                    <a:pt x="1635" y="2010"/>
                  </a:lnTo>
                  <a:lnTo>
                    <a:pt x="1694" y="2049"/>
                  </a:lnTo>
                  <a:lnTo>
                    <a:pt x="1773" y="2049"/>
                  </a:lnTo>
                  <a:lnTo>
                    <a:pt x="1852" y="2029"/>
                  </a:lnTo>
                  <a:lnTo>
                    <a:pt x="1911" y="1951"/>
                  </a:lnTo>
                  <a:lnTo>
                    <a:pt x="1950" y="1891"/>
                  </a:lnTo>
                  <a:lnTo>
                    <a:pt x="1950" y="1813"/>
                  </a:lnTo>
                  <a:lnTo>
                    <a:pt x="1871" y="1498"/>
                  </a:lnTo>
                  <a:lnTo>
                    <a:pt x="1734" y="1202"/>
                  </a:lnTo>
                  <a:lnTo>
                    <a:pt x="1556" y="926"/>
                  </a:lnTo>
                  <a:lnTo>
                    <a:pt x="1359" y="690"/>
                  </a:lnTo>
                  <a:lnTo>
                    <a:pt x="1123" y="454"/>
                  </a:lnTo>
                  <a:lnTo>
                    <a:pt x="847" y="276"/>
                  </a:lnTo>
                  <a:lnTo>
                    <a:pt x="571" y="119"/>
                  </a:lnTo>
                  <a:lnTo>
                    <a:pt x="25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53" name="Google Shape;2353;p37"/>
          <p:cNvGrpSpPr/>
          <p:nvPr/>
        </p:nvGrpSpPr>
        <p:grpSpPr>
          <a:xfrm>
            <a:off x="2430495" y="122351"/>
            <a:ext cx="959426" cy="929600"/>
            <a:chOff x="10401025" y="944500"/>
            <a:chExt cx="1235100" cy="1196704"/>
          </a:xfrm>
        </p:grpSpPr>
        <p:sp>
          <p:nvSpPr>
            <p:cNvPr id="2354" name="Google Shape;2354;p37"/>
            <p:cNvSpPr/>
            <p:nvPr/>
          </p:nvSpPr>
          <p:spPr>
            <a:xfrm>
              <a:off x="10463150" y="1980704"/>
              <a:ext cx="1091400" cy="160500"/>
            </a:xfrm>
            <a:prstGeom prst="ellipse">
              <a:avLst/>
            </a:pr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55" name="Google Shape;2355;p37"/>
            <p:cNvGrpSpPr/>
            <p:nvPr/>
          </p:nvGrpSpPr>
          <p:grpSpPr>
            <a:xfrm>
              <a:off x="10401025" y="944500"/>
              <a:ext cx="1235100" cy="1128725"/>
              <a:chOff x="2439475" y="238125"/>
              <a:chExt cx="1235100" cy="1128725"/>
            </a:xfrm>
          </p:grpSpPr>
          <p:sp>
            <p:nvSpPr>
              <p:cNvPr id="2356" name="Google Shape;2356;p37"/>
              <p:cNvSpPr/>
              <p:nvPr/>
            </p:nvSpPr>
            <p:spPr>
              <a:xfrm>
                <a:off x="2439475" y="516850"/>
                <a:ext cx="1235100" cy="571275"/>
              </a:xfrm>
              <a:custGeom>
                <a:avLst/>
                <a:gdLst/>
                <a:ahLst/>
                <a:cxnLst/>
                <a:rect l="l" t="t" r="r" b="b"/>
                <a:pathLst>
                  <a:path w="49404" h="22851" extrusionOk="0">
                    <a:moveTo>
                      <a:pt x="12371" y="1202"/>
                    </a:moveTo>
                    <a:lnTo>
                      <a:pt x="13159" y="1222"/>
                    </a:lnTo>
                    <a:lnTo>
                      <a:pt x="13966" y="1241"/>
                    </a:lnTo>
                    <a:lnTo>
                      <a:pt x="14813" y="1281"/>
                    </a:lnTo>
                    <a:lnTo>
                      <a:pt x="15660" y="1340"/>
                    </a:lnTo>
                    <a:lnTo>
                      <a:pt x="16527" y="1399"/>
                    </a:lnTo>
                    <a:lnTo>
                      <a:pt x="17414" y="1497"/>
                    </a:lnTo>
                    <a:lnTo>
                      <a:pt x="18300" y="1596"/>
                    </a:lnTo>
                    <a:lnTo>
                      <a:pt x="19226" y="1734"/>
                    </a:lnTo>
                    <a:lnTo>
                      <a:pt x="20152" y="1872"/>
                    </a:lnTo>
                    <a:lnTo>
                      <a:pt x="21077" y="2009"/>
                    </a:lnTo>
                    <a:lnTo>
                      <a:pt x="22023" y="2187"/>
                    </a:lnTo>
                    <a:lnTo>
                      <a:pt x="22988" y="2384"/>
                    </a:lnTo>
                    <a:lnTo>
                      <a:pt x="23953" y="2581"/>
                    </a:lnTo>
                    <a:lnTo>
                      <a:pt x="24919" y="2797"/>
                    </a:lnTo>
                    <a:lnTo>
                      <a:pt x="25904" y="3053"/>
                    </a:lnTo>
                    <a:lnTo>
                      <a:pt x="26888" y="3310"/>
                    </a:lnTo>
                    <a:lnTo>
                      <a:pt x="28031" y="3625"/>
                    </a:lnTo>
                    <a:lnTo>
                      <a:pt x="29173" y="3960"/>
                    </a:lnTo>
                    <a:lnTo>
                      <a:pt x="30277" y="4294"/>
                    </a:lnTo>
                    <a:lnTo>
                      <a:pt x="31360" y="4669"/>
                    </a:lnTo>
                    <a:lnTo>
                      <a:pt x="32424" y="5043"/>
                    </a:lnTo>
                    <a:lnTo>
                      <a:pt x="33468" y="5437"/>
                    </a:lnTo>
                    <a:lnTo>
                      <a:pt x="34472" y="5831"/>
                    </a:lnTo>
                    <a:lnTo>
                      <a:pt x="35457" y="6245"/>
                    </a:lnTo>
                    <a:lnTo>
                      <a:pt x="36895" y="6875"/>
                    </a:lnTo>
                    <a:lnTo>
                      <a:pt x="38254" y="7545"/>
                    </a:lnTo>
                    <a:lnTo>
                      <a:pt x="39554" y="8214"/>
                    </a:lnTo>
                    <a:lnTo>
                      <a:pt x="40165" y="8549"/>
                    </a:lnTo>
                    <a:lnTo>
                      <a:pt x="40756" y="8904"/>
                    </a:lnTo>
                    <a:lnTo>
                      <a:pt x="41623" y="9416"/>
                    </a:lnTo>
                    <a:lnTo>
                      <a:pt x="42450" y="9948"/>
                    </a:lnTo>
                    <a:lnTo>
                      <a:pt x="43218" y="10480"/>
                    </a:lnTo>
                    <a:lnTo>
                      <a:pt x="43927" y="11012"/>
                    </a:lnTo>
                    <a:lnTo>
                      <a:pt x="44597" y="11543"/>
                    </a:lnTo>
                    <a:lnTo>
                      <a:pt x="45227" y="12075"/>
                    </a:lnTo>
                    <a:lnTo>
                      <a:pt x="45779" y="12607"/>
                    </a:lnTo>
                    <a:lnTo>
                      <a:pt x="46291" y="13139"/>
                    </a:lnTo>
                    <a:lnTo>
                      <a:pt x="46744" y="13671"/>
                    </a:lnTo>
                    <a:lnTo>
                      <a:pt x="47138" y="14183"/>
                    </a:lnTo>
                    <a:lnTo>
                      <a:pt x="47473" y="14675"/>
                    </a:lnTo>
                    <a:lnTo>
                      <a:pt x="47611" y="14931"/>
                    </a:lnTo>
                    <a:lnTo>
                      <a:pt x="47729" y="15168"/>
                    </a:lnTo>
                    <a:lnTo>
                      <a:pt x="47847" y="15404"/>
                    </a:lnTo>
                    <a:lnTo>
                      <a:pt x="47946" y="15641"/>
                    </a:lnTo>
                    <a:lnTo>
                      <a:pt x="48025" y="15877"/>
                    </a:lnTo>
                    <a:lnTo>
                      <a:pt x="48084" y="16113"/>
                    </a:lnTo>
                    <a:lnTo>
                      <a:pt x="48143" y="16330"/>
                    </a:lnTo>
                    <a:lnTo>
                      <a:pt x="48182" y="16547"/>
                    </a:lnTo>
                    <a:lnTo>
                      <a:pt x="48202" y="16763"/>
                    </a:lnTo>
                    <a:lnTo>
                      <a:pt x="48202" y="16980"/>
                    </a:lnTo>
                    <a:lnTo>
                      <a:pt x="48202" y="17157"/>
                    </a:lnTo>
                    <a:lnTo>
                      <a:pt x="48182" y="17335"/>
                    </a:lnTo>
                    <a:lnTo>
                      <a:pt x="48163" y="17512"/>
                    </a:lnTo>
                    <a:lnTo>
                      <a:pt x="48123" y="17709"/>
                    </a:lnTo>
                    <a:lnTo>
                      <a:pt x="48044" y="17926"/>
                    </a:lnTo>
                    <a:lnTo>
                      <a:pt x="47966" y="18123"/>
                    </a:lnTo>
                    <a:lnTo>
                      <a:pt x="47847" y="18339"/>
                    </a:lnTo>
                    <a:lnTo>
                      <a:pt x="47729" y="18536"/>
                    </a:lnTo>
                    <a:lnTo>
                      <a:pt x="47611" y="18714"/>
                    </a:lnTo>
                    <a:lnTo>
                      <a:pt x="47473" y="18871"/>
                    </a:lnTo>
                    <a:lnTo>
                      <a:pt x="47315" y="19048"/>
                    </a:lnTo>
                    <a:lnTo>
                      <a:pt x="47158" y="19206"/>
                    </a:lnTo>
                    <a:lnTo>
                      <a:pt x="46961" y="19364"/>
                    </a:lnTo>
                    <a:lnTo>
                      <a:pt x="46764" y="19521"/>
                    </a:lnTo>
                    <a:lnTo>
                      <a:pt x="46567" y="19679"/>
                    </a:lnTo>
                    <a:lnTo>
                      <a:pt x="46331" y="19817"/>
                    </a:lnTo>
                    <a:lnTo>
                      <a:pt x="45956" y="20033"/>
                    </a:lnTo>
                    <a:lnTo>
                      <a:pt x="45562" y="20230"/>
                    </a:lnTo>
                    <a:lnTo>
                      <a:pt x="45129" y="20427"/>
                    </a:lnTo>
                    <a:lnTo>
                      <a:pt x="44676" y="20605"/>
                    </a:lnTo>
                    <a:lnTo>
                      <a:pt x="44183" y="20762"/>
                    </a:lnTo>
                    <a:lnTo>
                      <a:pt x="43652" y="20920"/>
                    </a:lnTo>
                    <a:lnTo>
                      <a:pt x="43100" y="21058"/>
                    </a:lnTo>
                    <a:lnTo>
                      <a:pt x="42529" y="21176"/>
                    </a:lnTo>
                    <a:lnTo>
                      <a:pt x="41918" y="21294"/>
                    </a:lnTo>
                    <a:lnTo>
                      <a:pt x="41308" y="21373"/>
                    </a:lnTo>
                    <a:lnTo>
                      <a:pt x="40657" y="21471"/>
                    </a:lnTo>
                    <a:lnTo>
                      <a:pt x="39968" y="21530"/>
                    </a:lnTo>
                    <a:lnTo>
                      <a:pt x="39279" y="21589"/>
                    </a:lnTo>
                    <a:lnTo>
                      <a:pt x="38550" y="21629"/>
                    </a:lnTo>
                    <a:lnTo>
                      <a:pt x="37821" y="21649"/>
                    </a:lnTo>
                    <a:lnTo>
                      <a:pt x="36265" y="21649"/>
                    </a:lnTo>
                    <a:lnTo>
                      <a:pt x="35437" y="21609"/>
                    </a:lnTo>
                    <a:lnTo>
                      <a:pt x="34610" y="21570"/>
                    </a:lnTo>
                    <a:lnTo>
                      <a:pt x="33763" y="21530"/>
                    </a:lnTo>
                    <a:lnTo>
                      <a:pt x="32896" y="21452"/>
                    </a:lnTo>
                    <a:lnTo>
                      <a:pt x="32010" y="21353"/>
                    </a:lnTo>
                    <a:lnTo>
                      <a:pt x="31104" y="21255"/>
                    </a:lnTo>
                    <a:lnTo>
                      <a:pt x="30198" y="21136"/>
                    </a:lnTo>
                    <a:lnTo>
                      <a:pt x="29272" y="20999"/>
                    </a:lnTo>
                    <a:lnTo>
                      <a:pt x="28346" y="20841"/>
                    </a:lnTo>
                    <a:lnTo>
                      <a:pt x="27401" y="20664"/>
                    </a:lnTo>
                    <a:lnTo>
                      <a:pt x="26435" y="20486"/>
                    </a:lnTo>
                    <a:lnTo>
                      <a:pt x="25470" y="20270"/>
                    </a:lnTo>
                    <a:lnTo>
                      <a:pt x="24505" y="20053"/>
                    </a:lnTo>
                    <a:lnTo>
                      <a:pt x="23520" y="19817"/>
                    </a:lnTo>
                    <a:lnTo>
                      <a:pt x="22535" y="19561"/>
                    </a:lnTo>
                    <a:lnTo>
                      <a:pt x="21393" y="19245"/>
                    </a:lnTo>
                    <a:lnTo>
                      <a:pt x="20250" y="18911"/>
                    </a:lnTo>
                    <a:lnTo>
                      <a:pt x="19147" y="18556"/>
                    </a:lnTo>
                    <a:lnTo>
                      <a:pt x="18064" y="18182"/>
                    </a:lnTo>
                    <a:lnTo>
                      <a:pt x="17000" y="17807"/>
                    </a:lnTo>
                    <a:lnTo>
                      <a:pt x="15956" y="17433"/>
                    </a:lnTo>
                    <a:lnTo>
                      <a:pt x="14951" y="17020"/>
                    </a:lnTo>
                    <a:lnTo>
                      <a:pt x="13966" y="16606"/>
                    </a:lnTo>
                    <a:lnTo>
                      <a:pt x="12528" y="15975"/>
                    </a:lnTo>
                    <a:lnTo>
                      <a:pt x="11169" y="15325"/>
                    </a:lnTo>
                    <a:lnTo>
                      <a:pt x="9869" y="14656"/>
                    </a:lnTo>
                    <a:lnTo>
                      <a:pt x="9259" y="14301"/>
                    </a:lnTo>
                    <a:lnTo>
                      <a:pt x="8648" y="13966"/>
                    </a:lnTo>
                    <a:lnTo>
                      <a:pt x="7801" y="13434"/>
                    </a:lnTo>
                    <a:lnTo>
                      <a:pt x="6974" y="12903"/>
                    </a:lnTo>
                    <a:lnTo>
                      <a:pt x="6205" y="12371"/>
                    </a:lnTo>
                    <a:lnTo>
                      <a:pt x="5476" y="11839"/>
                    </a:lnTo>
                    <a:lnTo>
                      <a:pt x="4807" y="11307"/>
                    </a:lnTo>
                    <a:lnTo>
                      <a:pt x="4196" y="10775"/>
                    </a:lnTo>
                    <a:lnTo>
                      <a:pt x="3645" y="10243"/>
                    </a:lnTo>
                    <a:lnTo>
                      <a:pt x="3132" y="9711"/>
                    </a:lnTo>
                    <a:lnTo>
                      <a:pt x="2679" y="9199"/>
                    </a:lnTo>
                    <a:lnTo>
                      <a:pt x="2285" y="8687"/>
                    </a:lnTo>
                    <a:lnTo>
                      <a:pt x="1951" y="8175"/>
                    </a:lnTo>
                    <a:lnTo>
                      <a:pt x="1813" y="7939"/>
                    </a:lnTo>
                    <a:lnTo>
                      <a:pt x="1694" y="7683"/>
                    </a:lnTo>
                    <a:lnTo>
                      <a:pt x="1576" y="7446"/>
                    </a:lnTo>
                    <a:lnTo>
                      <a:pt x="1478" y="7210"/>
                    </a:lnTo>
                    <a:lnTo>
                      <a:pt x="1399" y="6973"/>
                    </a:lnTo>
                    <a:lnTo>
                      <a:pt x="1320" y="6757"/>
                    </a:lnTo>
                    <a:lnTo>
                      <a:pt x="1281" y="6520"/>
                    </a:lnTo>
                    <a:lnTo>
                      <a:pt x="1241" y="6304"/>
                    </a:lnTo>
                    <a:lnTo>
                      <a:pt x="1222" y="6087"/>
                    </a:lnTo>
                    <a:lnTo>
                      <a:pt x="1222" y="5890"/>
                    </a:lnTo>
                    <a:lnTo>
                      <a:pt x="1222" y="5693"/>
                    </a:lnTo>
                    <a:lnTo>
                      <a:pt x="1241" y="5516"/>
                    </a:lnTo>
                    <a:lnTo>
                      <a:pt x="1261" y="5338"/>
                    </a:lnTo>
                    <a:lnTo>
                      <a:pt x="1300" y="5161"/>
                    </a:lnTo>
                    <a:lnTo>
                      <a:pt x="1379" y="4944"/>
                    </a:lnTo>
                    <a:lnTo>
                      <a:pt x="1458" y="4728"/>
                    </a:lnTo>
                    <a:lnTo>
                      <a:pt x="1557" y="4531"/>
                    </a:lnTo>
                    <a:lnTo>
                      <a:pt x="1694" y="4314"/>
                    </a:lnTo>
                    <a:lnTo>
                      <a:pt x="1813" y="4157"/>
                    </a:lnTo>
                    <a:lnTo>
                      <a:pt x="1951" y="3979"/>
                    </a:lnTo>
                    <a:lnTo>
                      <a:pt x="2108" y="3802"/>
                    </a:lnTo>
                    <a:lnTo>
                      <a:pt x="2266" y="3644"/>
                    </a:lnTo>
                    <a:lnTo>
                      <a:pt x="2443" y="3487"/>
                    </a:lnTo>
                    <a:lnTo>
                      <a:pt x="2640" y="3329"/>
                    </a:lnTo>
                    <a:lnTo>
                      <a:pt x="2857" y="3191"/>
                    </a:lnTo>
                    <a:lnTo>
                      <a:pt x="3093" y="3034"/>
                    </a:lnTo>
                    <a:lnTo>
                      <a:pt x="3448" y="2817"/>
                    </a:lnTo>
                    <a:lnTo>
                      <a:pt x="3861" y="2620"/>
                    </a:lnTo>
                    <a:lnTo>
                      <a:pt x="4295" y="2443"/>
                    </a:lnTo>
                    <a:lnTo>
                      <a:pt x="4748" y="2266"/>
                    </a:lnTo>
                    <a:lnTo>
                      <a:pt x="5240" y="2088"/>
                    </a:lnTo>
                    <a:lnTo>
                      <a:pt x="5772" y="1950"/>
                    </a:lnTo>
                    <a:lnTo>
                      <a:pt x="6324" y="1812"/>
                    </a:lnTo>
                    <a:lnTo>
                      <a:pt x="6895" y="1675"/>
                    </a:lnTo>
                    <a:lnTo>
                      <a:pt x="7486" y="1576"/>
                    </a:lnTo>
                    <a:lnTo>
                      <a:pt x="8116" y="1478"/>
                    </a:lnTo>
                    <a:lnTo>
                      <a:pt x="8766" y="1399"/>
                    </a:lnTo>
                    <a:lnTo>
                      <a:pt x="9456" y="1320"/>
                    </a:lnTo>
                    <a:lnTo>
                      <a:pt x="10145" y="1281"/>
                    </a:lnTo>
                    <a:lnTo>
                      <a:pt x="10854" y="1241"/>
                    </a:lnTo>
                    <a:lnTo>
                      <a:pt x="11603" y="1222"/>
                    </a:lnTo>
                    <a:lnTo>
                      <a:pt x="12371" y="1202"/>
                    </a:lnTo>
                    <a:close/>
                    <a:moveTo>
                      <a:pt x="12371" y="0"/>
                    </a:moveTo>
                    <a:lnTo>
                      <a:pt x="11169" y="20"/>
                    </a:lnTo>
                    <a:lnTo>
                      <a:pt x="10027" y="79"/>
                    </a:lnTo>
                    <a:lnTo>
                      <a:pt x="8943" y="158"/>
                    </a:lnTo>
                    <a:lnTo>
                      <a:pt x="7899" y="296"/>
                    </a:lnTo>
                    <a:lnTo>
                      <a:pt x="7131" y="414"/>
                    </a:lnTo>
                    <a:lnTo>
                      <a:pt x="6422" y="552"/>
                    </a:lnTo>
                    <a:lnTo>
                      <a:pt x="5733" y="709"/>
                    </a:lnTo>
                    <a:lnTo>
                      <a:pt x="5063" y="887"/>
                    </a:lnTo>
                    <a:lnTo>
                      <a:pt x="4590" y="1044"/>
                    </a:lnTo>
                    <a:lnTo>
                      <a:pt x="4157" y="1202"/>
                    </a:lnTo>
                    <a:lnTo>
                      <a:pt x="3723" y="1359"/>
                    </a:lnTo>
                    <a:lnTo>
                      <a:pt x="3310" y="1556"/>
                    </a:lnTo>
                    <a:lnTo>
                      <a:pt x="2916" y="1753"/>
                    </a:lnTo>
                    <a:lnTo>
                      <a:pt x="2541" y="1970"/>
                    </a:lnTo>
                    <a:lnTo>
                      <a:pt x="2187" y="2187"/>
                    </a:lnTo>
                    <a:lnTo>
                      <a:pt x="1852" y="2423"/>
                    </a:lnTo>
                    <a:lnTo>
                      <a:pt x="1557" y="2679"/>
                    </a:lnTo>
                    <a:lnTo>
                      <a:pt x="1261" y="2935"/>
                    </a:lnTo>
                    <a:lnTo>
                      <a:pt x="1005" y="3231"/>
                    </a:lnTo>
                    <a:lnTo>
                      <a:pt x="769" y="3526"/>
                    </a:lnTo>
                    <a:lnTo>
                      <a:pt x="572" y="3822"/>
                    </a:lnTo>
                    <a:lnTo>
                      <a:pt x="394" y="4157"/>
                    </a:lnTo>
                    <a:lnTo>
                      <a:pt x="256" y="4491"/>
                    </a:lnTo>
                    <a:lnTo>
                      <a:pt x="138" y="4846"/>
                    </a:lnTo>
                    <a:lnTo>
                      <a:pt x="79" y="5102"/>
                    </a:lnTo>
                    <a:lnTo>
                      <a:pt x="40" y="5358"/>
                    </a:lnTo>
                    <a:lnTo>
                      <a:pt x="20" y="5614"/>
                    </a:lnTo>
                    <a:lnTo>
                      <a:pt x="0" y="5890"/>
                    </a:lnTo>
                    <a:lnTo>
                      <a:pt x="20" y="6146"/>
                    </a:lnTo>
                    <a:lnTo>
                      <a:pt x="40" y="6402"/>
                    </a:lnTo>
                    <a:lnTo>
                      <a:pt x="79" y="6658"/>
                    </a:lnTo>
                    <a:lnTo>
                      <a:pt x="138" y="6934"/>
                    </a:lnTo>
                    <a:lnTo>
                      <a:pt x="197" y="7190"/>
                    </a:lnTo>
                    <a:lnTo>
                      <a:pt x="276" y="7446"/>
                    </a:lnTo>
                    <a:lnTo>
                      <a:pt x="375" y="7702"/>
                    </a:lnTo>
                    <a:lnTo>
                      <a:pt x="493" y="7958"/>
                    </a:lnTo>
                    <a:lnTo>
                      <a:pt x="710" y="8411"/>
                    </a:lnTo>
                    <a:lnTo>
                      <a:pt x="966" y="8864"/>
                    </a:lnTo>
                    <a:lnTo>
                      <a:pt x="1261" y="9317"/>
                    </a:lnTo>
                    <a:lnTo>
                      <a:pt x="1596" y="9771"/>
                    </a:lnTo>
                    <a:lnTo>
                      <a:pt x="1911" y="10165"/>
                    </a:lnTo>
                    <a:lnTo>
                      <a:pt x="2246" y="10539"/>
                    </a:lnTo>
                    <a:lnTo>
                      <a:pt x="2620" y="10933"/>
                    </a:lnTo>
                    <a:lnTo>
                      <a:pt x="3014" y="11327"/>
                    </a:lnTo>
                    <a:lnTo>
                      <a:pt x="3428" y="11721"/>
                    </a:lnTo>
                    <a:lnTo>
                      <a:pt x="3881" y="12095"/>
                    </a:lnTo>
                    <a:lnTo>
                      <a:pt x="4354" y="12489"/>
                    </a:lnTo>
                    <a:lnTo>
                      <a:pt x="4826" y="12863"/>
                    </a:lnTo>
                    <a:lnTo>
                      <a:pt x="5614" y="13434"/>
                    </a:lnTo>
                    <a:lnTo>
                      <a:pt x="6442" y="14006"/>
                    </a:lnTo>
                    <a:lnTo>
                      <a:pt x="7308" y="14557"/>
                    </a:lnTo>
                    <a:lnTo>
                      <a:pt x="8234" y="15109"/>
                    </a:lnTo>
                    <a:lnTo>
                      <a:pt x="9180" y="15641"/>
                    </a:lnTo>
                    <a:lnTo>
                      <a:pt x="10184" y="16172"/>
                    </a:lnTo>
                    <a:lnTo>
                      <a:pt x="11228" y="16704"/>
                    </a:lnTo>
                    <a:lnTo>
                      <a:pt x="12331" y="17216"/>
                    </a:lnTo>
                    <a:lnTo>
                      <a:pt x="13454" y="17709"/>
                    </a:lnTo>
                    <a:lnTo>
                      <a:pt x="14597" y="18182"/>
                    </a:lnTo>
                    <a:lnTo>
                      <a:pt x="15798" y="18654"/>
                    </a:lnTo>
                    <a:lnTo>
                      <a:pt x="17020" y="19108"/>
                    </a:lnTo>
                    <a:lnTo>
                      <a:pt x="18280" y="19541"/>
                    </a:lnTo>
                    <a:lnTo>
                      <a:pt x="19561" y="19955"/>
                    </a:lnTo>
                    <a:lnTo>
                      <a:pt x="20880" y="20349"/>
                    </a:lnTo>
                    <a:lnTo>
                      <a:pt x="22220" y="20723"/>
                    </a:lnTo>
                    <a:lnTo>
                      <a:pt x="23225" y="20979"/>
                    </a:lnTo>
                    <a:lnTo>
                      <a:pt x="24229" y="21215"/>
                    </a:lnTo>
                    <a:lnTo>
                      <a:pt x="25214" y="21452"/>
                    </a:lnTo>
                    <a:lnTo>
                      <a:pt x="26199" y="21668"/>
                    </a:lnTo>
                    <a:lnTo>
                      <a:pt x="27164" y="21846"/>
                    </a:lnTo>
                    <a:lnTo>
                      <a:pt x="28129" y="22023"/>
                    </a:lnTo>
                    <a:lnTo>
                      <a:pt x="29095" y="22180"/>
                    </a:lnTo>
                    <a:lnTo>
                      <a:pt x="30040" y="22318"/>
                    </a:lnTo>
                    <a:lnTo>
                      <a:pt x="30966" y="22456"/>
                    </a:lnTo>
                    <a:lnTo>
                      <a:pt x="31872" y="22555"/>
                    </a:lnTo>
                    <a:lnTo>
                      <a:pt x="32778" y="22653"/>
                    </a:lnTo>
                    <a:lnTo>
                      <a:pt x="33665" y="22732"/>
                    </a:lnTo>
                    <a:lnTo>
                      <a:pt x="34551" y="22791"/>
                    </a:lnTo>
                    <a:lnTo>
                      <a:pt x="35398" y="22830"/>
                    </a:lnTo>
                    <a:lnTo>
                      <a:pt x="36245" y="22850"/>
                    </a:lnTo>
                    <a:lnTo>
                      <a:pt x="37053" y="22850"/>
                    </a:lnTo>
                    <a:lnTo>
                      <a:pt x="38254" y="22830"/>
                    </a:lnTo>
                    <a:lnTo>
                      <a:pt x="39397" y="22791"/>
                    </a:lnTo>
                    <a:lnTo>
                      <a:pt x="40480" y="22693"/>
                    </a:lnTo>
                    <a:lnTo>
                      <a:pt x="41524" y="22574"/>
                    </a:lnTo>
                    <a:lnTo>
                      <a:pt x="42273" y="22456"/>
                    </a:lnTo>
                    <a:lnTo>
                      <a:pt x="43002" y="22318"/>
                    </a:lnTo>
                    <a:lnTo>
                      <a:pt x="43691" y="22141"/>
                    </a:lnTo>
                    <a:lnTo>
                      <a:pt x="44341" y="21964"/>
                    </a:lnTo>
                    <a:lnTo>
                      <a:pt x="44814" y="21826"/>
                    </a:lnTo>
                    <a:lnTo>
                      <a:pt x="45267" y="21668"/>
                    </a:lnTo>
                    <a:lnTo>
                      <a:pt x="45700" y="21491"/>
                    </a:lnTo>
                    <a:lnTo>
                      <a:pt x="46114" y="21314"/>
                    </a:lnTo>
                    <a:lnTo>
                      <a:pt x="46508" y="21097"/>
                    </a:lnTo>
                    <a:lnTo>
                      <a:pt x="46882" y="20900"/>
                    </a:lnTo>
                    <a:lnTo>
                      <a:pt x="47237" y="20664"/>
                    </a:lnTo>
                    <a:lnTo>
                      <a:pt x="47572" y="20427"/>
                    </a:lnTo>
                    <a:lnTo>
                      <a:pt x="47867" y="20191"/>
                    </a:lnTo>
                    <a:lnTo>
                      <a:pt x="48163" y="19915"/>
                    </a:lnTo>
                    <a:lnTo>
                      <a:pt x="48419" y="19639"/>
                    </a:lnTo>
                    <a:lnTo>
                      <a:pt x="48635" y="19344"/>
                    </a:lnTo>
                    <a:lnTo>
                      <a:pt x="48852" y="19029"/>
                    </a:lnTo>
                    <a:lnTo>
                      <a:pt x="49029" y="18694"/>
                    </a:lnTo>
                    <a:lnTo>
                      <a:pt x="49167" y="18359"/>
                    </a:lnTo>
                    <a:lnTo>
                      <a:pt x="49285" y="18004"/>
                    </a:lnTo>
                    <a:lnTo>
                      <a:pt x="49344" y="17748"/>
                    </a:lnTo>
                    <a:lnTo>
                      <a:pt x="49384" y="17492"/>
                    </a:lnTo>
                    <a:lnTo>
                      <a:pt x="49404" y="17236"/>
                    </a:lnTo>
                    <a:lnTo>
                      <a:pt x="49404" y="16980"/>
                    </a:lnTo>
                    <a:lnTo>
                      <a:pt x="49404" y="16704"/>
                    </a:lnTo>
                    <a:lnTo>
                      <a:pt x="49384" y="16448"/>
                    </a:lnTo>
                    <a:lnTo>
                      <a:pt x="49344" y="16192"/>
                    </a:lnTo>
                    <a:lnTo>
                      <a:pt x="49285" y="15936"/>
                    </a:lnTo>
                    <a:lnTo>
                      <a:pt x="49226" y="15680"/>
                    </a:lnTo>
                    <a:lnTo>
                      <a:pt x="49147" y="15404"/>
                    </a:lnTo>
                    <a:lnTo>
                      <a:pt x="49049" y="15148"/>
                    </a:lnTo>
                    <a:lnTo>
                      <a:pt x="48931" y="14892"/>
                    </a:lnTo>
                    <a:lnTo>
                      <a:pt x="48714" y="14439"/>
                    </a:lnTo>
                    <a:lnTo>
                      <a:pt x="48458" y="13986"/>
                    </a:lnTo>
                    <a:lnTo>
                      <a:pt x="48163" y="13533"/>
                    </a:lnTo>
                    <a:lnTo>
                      <a:pt x="47828" y="13100"/>
                    </a:lnTo>
                    <a:lnTo>
                      <a:pt x="47512" y="12706"/>
                    </a:lnTo>
                    <a:lnTo>
                      <a:pt x="47178" y="12312"/>
                    </a:lnTo>
                    <a:lnTo>
                      <a:pt x="46803" y="11918"/>
                    </a:lnTo>
                    <a:lnTo>
                      <a:pt x="46409" y="11524"/>
                    </a:lnTo>
                    <a:lnTo>
                      <a:pt x="45976" y="11149"/>
                    </a:lnTo>
                    <a:lnTo>
                      <a:pt x="45543" y="10755"/>
                    </a:lnTo>
                    <a:lnTo>
                      <a:pt x="45070" y="10381"/>
                    </a:lnTo>
                    <a:lnTo>
                      <a:pt x="44577" y="9987"/>
                    </a:lnTo>
                    <a:lnTo>
                      <a:pt x="43809" y="9416"/>
                    </a:lnTo>
                    <a:lnTo>
                      <a:pt x="42982" y="8864"/>
                    </a:lnTo>
                    <a:lnTo>
                      <a:pt x="42115" y="8293"/>
                    </a:lnTo>
                    <a:lnTo>
                      <a:pt x="41189" y="7761"/>
                    </a:lnTo>
                    <a:lnTo>
                      <a:pt x="40224" y="7210"/>
                    </a:lnTo>
                    <a:lnTo>
                      <a:pt x="39220" y="6678"/>
                    </a:lnTo>
                    <a:lnTo>
                      <a:pt x="38176" y="6166"/>
                    </a:lnTo>
                    <a:lnTo>
                      <a:pt x="37092" y="5654"/>
                    </a:lnTo>
                    <a:lnTo>
                      <a:pt x="35969" y="5161"/>
                    </a:lnTo>
                    <a:lnTo>
                      <a:pt x="34807" y="4669"/>
                    </a:lnTo>
                    <a:lnTo>
                      <a:pt x="33625" y="4196"/>
                    </a:lnTo>
                    <a:lnTo>
                      <a:pt x="32404" y="3763"/>
                    </a:lnTo>
                    <a:lnTo>
                      <a:pt x="31143" y="3329"/>
                    </a:lnTo>
                    <a:lnTo>
                      <a:pt x="29863" y="2916"/>
                    </a:lnTo>
                    <a:lnTo>
                      <a:pt x="28543" y="2502"/>
                    </a:lnTo>
                    <a:lnTo>
                      <a:pt x="27204" y="2147"/>
                    </a:lnTo>
                    <a:lnTo>
                      <a:pt x="26199" y="1872"/>
                    </a:lnTo>
                    <a:lnTo>
                      <a:pt x="25194" y="1635"/>
                    </a:lnTo>
                    <a:lnTo>
                      <a:pt x="24209" y="1399"/>
                    </a:lnTo>
                    <a:lnTo>
                      <a:pt x="23225" y="1202"/>
                    </a:lnTo>
                    <a:lnTo>
                      <a:pt x="22240" y="1005"/>
                    </a:lnTo>
                    <a:lnTo>
                      <a:pt x="21294" y="828"/>
                    </a:lnTo>
                    <a:lnTo>
                      <a:pt x="20329" y="670"/>
                    </a:lnTo>
                    <a:lnTo>
                      <a:pt x="19383" y="532"/>
                    </a:lnTo>
                    <a:lnTo>
                      <a:pt x="18458" y="414"/>
                    </a:lnTo>
                    <a:lnTo>
                      <a:pt x="17551" y="296"/>
                    </a:lnTo>
                    <a:lnTo>
                      <a:pt x="16645" y="217"/>
                    </a:lnTo>
                    <a:lnTo>
                      <a:pt x="15759" y="138"/>
                    </a:lnTo>
                    <a:lnTo>
                      <a:pt x="14873" y="79"/>
                    </a:lnTo>
                    <a:lnTo>
                      <a:pt x="14026" y="40"/>
                    </a:lnTo>
                    <a:lnTo>
                      <a:pt x="13178" y="20"/>
                    </a:lnTo>
                    <a:lnTo>
                      <a:pt x="123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37"/>
              <p:cNvSpPr/>
              <p:nvPr/>
            </p:nvSpPr>
            <p:spPr>
              <a:xfrm>
                <a:off x="2675350" y="238125"/>
                <a:ext cx="763825" cy="1128725"/>
              </a:xfrm>
              <a:custGeom>
                <a:avLst/>
                <a:gdLst/>
                <a:ahLst/>
                <a:cxnLst/>
                <a:rect l="l" t="t" r="r" b="b"/>
                <a:pathLst>
                  <a:path w="30553" h="45149" extrusionOk="0">
                    <a:moveTo>
                      <a:pt x="4728" y="1202"/>
                    </a:moveTo>
                    <a:lnTo>
                      <a:pt x="5122" y="1221"/>
                    </a:lnTo>
                    <a:lnTo>
                      <a:pt x="5556" y="1280"/>
                    </a:lnTo>
                    <a:lnTo>
                      <a:pt x="5989" y="1379"/>
                    </a:lnTo>
                    <a:lnTo>
                      <a:pt x="6442" y="1497"/>
                    </a:lnTo>
                    <a:lnTo>
                      <a:pt x="6876" y="1655"/>
                    </a:lnTo>
                    <a:lnTo>
                      <a:pt x="7289" y="1812"/>
                    </a:lnTo>
                    <a:lnTo>
                      <a:pt x="7742" y="2029"/>
                    </a:lnTo>
                    <a:lnTo>
                      <a:pt x="8195" y="2246"/>
                    </a:lnTo>
                    <a:lnTo>
                      <a:pt x="8648" y="2521"/>
                    </a:lnTo>
                    <a:lnTo>
                      <a:pt x="9121" y="2797"/>
                    </a:lnTo>
                    <a:lnTo>
                      <a:pt x="9614" y="3112"/>
                    </a:lnTo>
                    <a:lnTo>
                      <a:pt x="10106" y="3447"/>
                    </a:lnTo>
                    <a:lnTo>
                      <a:pt x="10855" y="4018"/>
                    </a:lnTo>
                    <a:lnTo>
                      <a:pt x="11623" y="4629"/>
                    </a:lnTo>
                    <a:lnTo>
                      <a:pt x="12391" y="5299"/>
                    </a:lnTo>
                    <a:lnTo>
                      <a:pt x="13179" y="6028"/>
                    </a:lnTo>
                    <a:lnTo>
                      <a:pt x="13967" y="6816"/>
                    </a:lnTo>
                    <a:lnTo>
                      <a:pt x="14755" y="7643"/>
                    </a:lnTo>
                    <a:lnTo>
                      <a:pt x="15562" y="8529"/>
                    </a:lnTo>
                    <a:lnTo>
                      <a:pt x="16350" y="9455"/>
                    </a:lnTo>
                    <a:lnTo>
                      <a:pt x="17158" y="10420"/>
                    </a:lnTo>
                    <a:lnTo>
                      <a:pt x="17946" y="11445"/>
                    </a:lnTo>
                    <a:lnTo>
                      <a:pt x="18754" y="12489"/>
                    </a:lnTo>
                    <a:lnTo>
                      <a:pt x="19522" y="13592"/>
                    </a:lnTo>
                    <a:lnTo>
                      <a:pt x="20310" y="14734"/>
                    </a:lnTo>
                    <a:lnTo>
                      <a:pt x="21078" y="15916"/>
                    </a:lnTo>
                    <a:lnTo>
                      <a:pt x="21826" y="17118"/>
                    </a:lnTo>
                    <a:lnTo>
                      <a:pt x="22555" y="18378"/>
                    </a:lnTo>
                    <a:lnTo>
                      <a:pt x="23363" y="19797"/>
                    </a:lnTo>
                    <a:lnTo>
                      <a:pt x="24111" y="21215"/>
                    </a:lnTo>
                    <a:lnTo>
                      <a:pt x="24821" y="22633"/>
                    </a:lnTo>
                    <a:lnTo>
                      <a:pt x="25471" y="24012"/>
                    </a:lnTo>
                    <a:lnTo>
                      <a:pt x="26081" y="25391"/>
                    </a:lnTo>
                    <a:lnTo>
                      <a:pt x="26633" y="26750"/>
                    </a:lnTo>
                    <a:lnTo>
                      <a:pt x="27145" y="28090"/>
                    </a:lnTo>
                    <a:lnTo>
                      <a:pt x="27598" y="29409"/>
                    </a:lnTo>
                    <a:lnTo>
                      <a:pt x="28012" y="30670"/>
                    </a:lnTo>
                    <a:lnTo>
                      <a:pt x="28366" y="31911"/>
                    </a:lnTo>
                    <a:lnTo>
                      <a:pt x="28662" y="33113"/>
                    </a:lnTo>
                    <a:lnTo>
                      <a:pt x="28898" y="34275"/>
                    </a:lnTo>
                    <a:lnTo>
                      <a:pt x="29095" y="35378"/>
                    </a:lnTo>
                    <a:lnTo>
                      <a:pt x="29174" y="35930"/>
                    </a:lnTo>
                    <a:lnTo>
                      <a:pt x="29233" y="36442"/>
                    </a:lnTo>
                    <a:lnTo>
                      <a:pt x="29272" y="36954"/>
                    </a:lnTo>
                    <a:lnTo>
                      <a:pt x="29312" y="37446"/>
                    </a:lnTo>
                    <a:lnTo>
                      <a:pt x="29331" y="37939"/>
                    </a:lnTo>
                    <a:lnTo>
                      <a:pt x="29331" y="38392"/>
                    </a:lnTo>
                    <a:lnTo>
                      <a:pt x="29331" y="38884"/>
                    </a:lnTo>
                    <a:lnTo>
                      <a:pt x="29312" y="39357"/>
                    </a:lnTo>
                    <a:lnTo>
                      <a:pt x="29272" y="39810"/>
                    </a:lnTo>
                    <a:lnTo>
                      <a:pt x="29213" y="40244"/>
                    </a:lnTo>
                    <a:lnTo>
                      <a:pt x="29134" y="40657"/>
                    </a:lnTo>
                    <a:lnTo>
                      <a:pt x="29056" y="41031"/>
                    </a:lnTo>
                    <a:lnTo>
                      <a:pt x="28938" y="41406"/>
                    </a:lnTo>
                    <a:lnTo>
                      <a:pt x="28819" y="41741"/>
                    </a:lnTo>
                    <a:lnTo>
                      <a:pt x="28701" y="42056"/>
                    </a:lnTo>
                    <a:lnTo>
                      <a:pt x="28544" y="42332"/>
                    </a:lnTo>
                    <a:lnTo>
                      <a:pt x="28386" y="42607"/>
                    </a:lnTo>
                    <a:lnTo>
                      <a:pt x="28209" y="42844"/>
                    </a:lnTo>
                    <a:lnTo>
                      <a:pt x="28031" y="43060"/>
                    </a:lnTo>
                    <a:lnTo>
                      <a:pt x="27834" y="43238"/>
                    </a:lnTo>
                    <a:lnTo>
                      <a:pt x="27618" y="43415"/>
                    </a:lnTo>
                    <a:lnTo>
                      <a:pt x="27381" y="43553"/>
                    </a:lnTo>
                    <a:lnTo>
                      <a:pt x="27224" y="43651"/>
                    </a:lnTo>
                    <a:lnTo>
                      <a:pt x="27046" y="43730"/>
                    </a:lnTo>
                    <a:lnTo>
                      <a:pt x="26849" y="43789"/>
                    </a:lnTo>
                    <a:lnTo>
                      <a:pt x="26653" y="43848"/>
                    </a:lnTo>
                    <a:lnTo>
                      <a:pt x="26456" y="43888"/>
                    </a:lnTo>
                    <a:lnTo>
                      <a:pt x="26259" y="43927"/>
                    </a:lnTo>
                    <a:lnTo>
                      <a:pt x="26042" y="43947"/>
                    </a:lnTo>
                    <a:lnTo>
                      <a:pt x="25825" y="43947"/>
                    </a:lnTo>
                    <a:lnTo>
                      <a:pt x="25412" y="43927"/>
                    </a:lnTo>
                    <a:lnTo>
                      <a:pt x="24998" y="43888"/>
                    </a:lnTo>
                    <a:lnTo>
                      <a:pt x="24565" y="43789"/>
                    </a:lnTo>
                    <a:lnTo>
                      <a:pt x="24092" y="43651"/>
                    </a:lnTo>
                    <a:lnTo>
                      <a:pt x="23678" y="43513"/>
                    </a:lnTo>
                    <a:lnTo>
                      <a:pt x="23245" y="43336"/>
                    </a:lnTo>
                    <a:lnTo>
                      <a:pt x="22811" y="43139"/>
                    </a:lnTo>
                    <a:lnTo>
                      <a:pt x="22358" y="42903"/>
                    </a:lnTo>
                    <a:lnTo>
                      <a:pt x="21886" y="42647"/>
                    </a:lnTo>
                    <a:lnTo>
                      <a:pt x="21413" y="42351"/>
                    </a:lnTo>
                    <a:lnTo>
                      <a:pt x="20940" y="42036"/>
                    </a:lnTo>
                    <a:lnTo>
                      <a:pt x="20448" y="41701"/>
                    </a:lnTo>
                    <a:lnTo>
                      <a:pt x="19699" y="41150"/>
                    </a:lnTo>
                    <a:lnTo>
                      <a:pt x="18931" y="40519"/>
                    </a:lnTo>
                    <a:lnTo>
                      <a:pt x="18163" y="39850"/>
                    </a:lnTo>
                    <a:lnTo>
                      <a:pt x="17375" y="39121"/>
                    </a:lnTo>
                    <a:lnTo>
                      <a:pt x="16587" y="38352"/>
                    </a:lnTo>
                    <a:lnTo>
                      <a:pt x="15799" y="37505"/>
                    </a:lnTo>
                    <a:lnTo>
                      <a:pt x="14991" y="36639"/>
                    </a:lnTo>
                    <a:lnTo>
                      <a:pt x="14184" y="35713"/>
                    </a:lnTo>
                    <a:lnTo>
                      <a:pt x="13396" y="34728"/>
                    </a:lnTo>
                    <a:lnTo>
                      <a:pt x="12588" y="33723"/>
                    </a:lnTo>
                    <a:lnTo>
                      <a:pt x="11800" y="32660"/>
                    </a:lnTo>
                    <a:lnTo>
                      <a:pt x="11012" y="31557"/>
                    </a:lnTo>
                    <a:lnTo>
                      <a:pt x="10244" y="30414"/>
                    </a:lnTo>
                    <a:lnTo>
                      <a:pt x="9476" y="29252"/>
                    </a:lnTo>
                    <a:lnTo>
                      <a:pt x="8727" y="28031"/>
                    </a:lnTo>
                    <a:lnTo>
                      <a:pt x="7998" y="26790"/>
                    </a:lnTo>
                    <a:lnTo>
                      <a:pt x="7191" y="25352"/>
                    </a:lnTo>
                    <a:lnTo>
                      <a:pt x="6442" y="23933"/>
                    </a:lnTo>
                    <a:lnTo>
                      <a:pt x="5733" y="22535"/>
                    </a:lnTo>
                    <a:lnTo>
                      <a:pt x="5083" y="21136"/>
                    </a:lnTo>
                    <a:lnTo>
                      <a:pt x="4472" y="19757"/>
                    </a:lnTo>
                    <a:lnTo>
                      <a:pt x="3901" y="18398"/>
                    </a:lnTo>
                    <a:lnTo>
                      <a:pt x="3409" y="17059"/>
                    </a:lnTo>
                    <a:lnTo>
                      <a:pt x="2956" y="15759"/>
                    </a:lnTo>
                    <a:lnTo>
                      <a:pt x="2542" y="14478"/>
                    </a:lnTo>
                    <a:lnTo>
                      <a:pt x="2187" y="13237"/>
                    </a:lnTo>
                    <a:lnTo>
                      <a:pt x="1892" y="12036"/>
                    </a:lnTo>
                    <a:lnTo>
                      <a:pt x="1655" y="10873"/>
                    </a:lnTo>
                    <a:lnTo>
                      <a:pt x="1458" y="9770"/>
                    </a:lnTo>
                    <a:lnTo>
                      <a:pt x="1380" y="9238"/>
                    </a:lnTo>
                    <a:lnTo>
                      <a:pt x="1321" y="8707"/>
                    </a:lnTo>
                    <a:lnTo>
                      <a:pt x="1262" y="8194"/>
                    </a:lnTo>
                    <a:lnTo>
                      <a:pt x="1242" y="7702"/>
                    </a:lnTo>
                    <a:lnTo>
                      <a:pt x="1222" y="7229"/>
                    </a:lnTo>
                    <a:lnTo>
                      <a:pt x="1202" y="6757"/>
                    </a:lnTo>
                    <a:lnTo>
                      <a:pt x="1222" y="6264"/>
                    </a:lnTo>
                    <a:lnTo>
                      <a:pt x="1242" y="5791"/>
                    </a:lnTo>
                    <a:lnTo>
                      <a:pt x="1281" y="5338"/>
                    </a:lnTo>
                    <a:lnTo>
                      <a:pt x="1340" y="4905"/>
                    </a:lnTo>
                    <a:lnTo>
                      <a:pt x="1419" y="4511"/>
                    </a:lnTo>
                    <a:lnTo>
                      <a:pt x="1498" y="4117"/>
                    </a:lnTo>
                    <a:lnTo>
                      <a:pt x="1596" y="3762"/>
                    </a:lnTo>
                    <a:lnTo>
                      <a:pt x="1715" y="3427"/>
                    </a:lnTo>
                    <a:lnTo>
                      <a:pt x="1852" y="3112"/>
                    </a:lnTo>
                    <a:lnTo>
                      <a:pt x="2010" y="2817"/>
                    </a:lnTo>
                    <a:lnTo>
                      <a:pt x="2168" y="2561"/>
                    </a:lnTo>
                    <a:lnTo>
                      <a:pt x="2345" y="2324"/>
                    </a:lnTo>
                    <a:lnTo>
                      <a:pt x="2522" y="2108"/>
                    </a:lnTo>
                    <a:lnTo>
                      <a:pt x="2719" y="1911"/>
                    </a:lnTo>
                    <a:lnTo>
                      <a:pt x="2936" y="1733"/>
                    </a:lnTo>
                    <a:lnTo>
                      <a:pt x="3153" y="1596"/>
                    </a:lnTo>
                    <a:lnTo>
                      <a:pt x="3330" y="1497"/>
                    </a:lnTo>
                    <a:lnTo>
                      <a:pt x="3507" y="1418"/>
                    </a:lnTo>
                    <a:lnTo>
                      <a:pt x="3704" y="1359"/>
                    </a:lnTo>
                    <a:lnTo>
                      <a:pt x="3881" y="1300"/>
                    </a:lnTo>
                    <a:lnTo>
                      <a:pt x="4098" y="1261"/>
                    </a:lnTo>
                    <a:lnTo>
                      <a:pt x="4295" y="1221"/>
                    </a:lnTo>
                    <a:lnTo>
                      <a:pt x="4512" y="1202"/>
                    </a:lnTo>
                    <a:close/>
                    <a:moveTo>
                      <a:pt x="4453" y="0"/>
                    </a:moveTo>
                    <a:lnTo>
                      <a:pt x="4157" y="39"/>
                    </a:lnTo>
                    <a:lnTo>
                      <a:pt x="3881" y="79"/>
                    </a:lnTo>
                    <a:lnTo>
                      <a:pt x="3606" y="138"/>
                    </a:lnTo>
                    <a:lnTo>
                      <a:pt x="3330" y="217"/>
                    </a:lnTo>
                    <a:lnTo>
                      <a:pt x="3054" y="315"/>
                    </a:lnTo>
                    <a:lnTo>
                      <a:pt x="2798" y="414"/>
                    </a:lnTo>
                    <a:lnTo>
                      <a:pt x="2562" y="552"/>
                    </a:lnTo>
                    <a:lnTo>
                      <a:pt x="2227" y="768"/>
                    </a:lnTo>
                    <a:lnTo>
                      <a:pt x="1931" y="1005"/>
                    </a:lnTo>
                    <a:lnTo>
                      <a:pt x="1655" y="1280"/>
                    </a:lnTo>
                    <a:lnTo>
                      <a:pt x="1399" y="1576"/>
                    </a:lnTo>
                    <a:lnTo>
                      <a:pt x="1222" y="1812"/>
                    </a:lnTo>
                    <a:lnTo>
                      <a:pt x="1045" y="2068"/>
                    </a:lnTo>
                    <a:lnTo>
                      <a:pt x="907" y="2324"/>
                    </a:lnTo>
                    <a:lnTo>
                      <a:pt x="769" y="2600"/>
                    </a:lnTo>
                    <a:lnTo>
                      <a:pt x="631" y="2896"/>
                    </a:lnTo>
                    <a:lnTo>
                      <a:pt x="533" y="3191"/>
                    </a:lnTo>
                    <a:lnTo>
                      <a:pt x="414" y="3506"/>
                    </a:lnTo>
                    <a:lnTo>
                      <a:pt x="336" y="3821"/>
                    </a:lnTo>
                    <a:lnTo>
                      <a:pt x="257" y="4156"/>
                    </a:lnTo>
                    <a:lnTo>
                      <a:pt x="178" y="4491"/>
                    </a:lnTo>
                    <a:lnTo>
                      <a:pt x="139" y="4846"/>
                    </a:lnTo>
                    <a:lnTo>
                      <a:pt x="80" y="5220"/>
                    </a:lnTo>
                    <a:lnTo>
                      <a:pt x="21" y="5969"/>
                    </a:lnTo>
                    <a:lnTo>
                      <a:pt x="1" y="6757"/>
                    </a:lnTo>
                    <a:lnTo>
                      <a:pt x="21" y="7249"/>
                    </a:lnTo>
                    <a:lnTo>
                      <a:pt x="40" y="7781"/>
                    </a:lnTo>
                    <a:lnTo>
                      <a:pt x="80" y="8293"/>
                    </a:lnTo>
                    <a:lnTo>
                      <a:pt x="119" y="8845"/>
                    </a:lnTo>
                    <a:lnTo>
                      <a:pt x="178" y="9396"/>
                    </a:lnTo>
                    <a:lnTo>
                      <a:pt x="257" y="9948"/>
                    </a:lnTo>
                    <a:lnTo>
                      <a:pt x="454" y="11110"/>
                    </a:lnTo>
                    <a:lnTo>
                      <a:pt x="651" y="11996"/>
                    </a:lnTo>
                    <a:lnTo>
                      <a:pt x="868" y="12922"/>
                    </a:lnTo>
                    <a:lnTo>
                      <a:pt x="1104" y="13868"/>
                    </a:lnTo>
                    <a:lnTo>
                      <a:pt x="1380" y="14833"/>
                    </a:lnTo>
                    <a:lnTo>
                      <a:pt x="1695" y="15798"/>
                    </a:lnTo>
                    <a:lnTo>
                      <a:pt x="2030" y="16803"/>
                    </a:lnTo>
                    <a:lnTo>
                      <a:pt x="2404" y="17807"/>
                    </a:lnTo>
                    <a:lnTo>
                      <a:pt x="2798" y="18832"/>
                    </a:lnTo>
                    <a:lnTo>
                      <a:pt x="3212" y="19876"/>
                    </a:lnTo>
                    <a:lnTo>
                      <a:pt x="3665" y="20920"/>
                    </a:lnTo>
                    <a:lnTo>
                      <a:pt x="4137" y="21983"/>
                    </a:lnTo>
                    <a:lnTo>
                      <a:pt x="4650" y="23067"/>
                    </a:lnTo>
                    <a:lnTo>
                      <a:pt x="5181" y="24130"/>
                    </a:lnTo>
                    <a:lnTo>
                      <a:pt x="5733" y="25214"/>
                    </a:lnTo>
                    <a:lnTo>
                      <a:pt x="6324" y="26297"/>
                    </a:lnTo>
                    <a:lnTo>
                      <a:pt x="6954" y="27381"/>
                    </a:lnTo>
                    <a:lnTo>
                      <a:pt x="7526" y="28365"/>
                    </a:lnTo>
                    <a:lnTo>
                      <a:pt x="8097" y="29311"/>
                    </a:lnTo>
                    <a:lnTo>
                      <a:pt x="8688" y="30237"/>
                    </a:lnTo>
                    <a:lnTo>
                      <a:pt x="9279" y="31143"/>
                    </a:lnTo>
                    <a:lnTo>
                      <a:pt x="9870" y="32029"/>
                    </a:lnTo>
                    <a:lnTo>
                      <a:pt x="10480" y="32896"/>
                    </a:lnTo>
                    <a:lnTo>
                      <a:pt x="11091" y="33743"/>
                    </a:lnTo>
                    <a:lnTo>
                      <a:pt x="11721" y="34551"/>
                    </a:lnTo>
                    <a:lnTo>
                      <a:pt x="12332" y="35339"/>
                    </a:lnTo>
                    <a:lnTo>
                      <a:pt x="12962" y="36107"/>
                    </a:lnTo>
                    <a:lnTo>
                      <a:pt x="13573" y="36855"/>
                    </a:lnTo>
                    <a:lnTo>
                      <a:pt x="14203" y="37565"/>
                    </a:lnTo>
                    <a:lnTo>
                      <a:pt x="14834" y="38254"/>
                    </a:lnTo>
                    <a:lnTo>
                      <a:pt x="15464" y="38904"/>
                    </a:lnTo>
                    <a:lnTo>
                      <a:pt x="16075" y="39534"/>
                    </a:lnTo>
                    <a:lnTo>
                      <a:pt x="16705" y="40145"/>
                    </a:lnTo>
                    <a:lnTo>
                      <a:pt x="17316" y="40716"/>
                    </a:lnTo>
                    <a:lnTo>
                      <a:pt x="17926" y="41248"/>
                    </a:lnTo>
                    <a:lnTo>
                      <a:pt x="18537" y="41760"/>
                    </a:lnTo>
                    <a:lnTo>
                      <a:pt x="19147" y="42233"/>
                    </a:lnTo>
                    <a:lnTo>
                      <a:pt x="19738" y="42686"/>
                    </a:lnTo>
                    <a:lnTo>
                      <a:pt x="20349" y="43100"/>
                    </a:lnTo>
                    <a:lnTo>
                      <a:pt x="20920" y="43474"/>
                    </a:lnTo>
                    <a:lnTo>
                      <a:pt x="21511" y="43809"/>
                    </a:lnTo>
                    <a:lnTo>
                      <a:pt x="22083" y="44104"/>
                    </a:lnTo>
                    <a:lnTo>
                      <a:pt x="22634" y="44380"/>
                    </a:lnTo>
                    <a:lnTo>
                      <a:pt x="23186" y="44617"/>
                    </a:lnTo>
                    <a:lnTo>
                      <a:pt x="23737" y="44794"/>
                    </a:lnTo>
                    <a:lnTo>
                      <a:pt x="24269" y="44951"/>
                    </a:lnTo>
                    <a:lnTo>
                      <a:pt x="24801" y="45070"/>
                    </a:lnTo>
                    <a:lnTo>
                      <a:pt x="25313" y="45129"/>
                    </a:lnTo>
                    <a:lnTo>
                      <a:pt x="25825" y="45148"/>
                    </a:lnTo>
                    <a:lnTo>
                      <a:pt x="26101" y="45148"/>
                    </a:lnTo>
                    <a:lnTo>
                      <a:pt x="26396" y="45129"/>
                    </a:lnTo>
                    <a:lnTo>
                      <a:pt x="26672" y="45089"/>
                    </a:lnTo>
                    <a:lnTo>
                      <a:pt x="26948" y="45030"/>
                    </a:lnTo>
                    <a:lnTo>
                      <a:pt x="27224" y="44951"/>
                    </a:lnTo>
                    <a:lnTo>
                      <a:pt x="27480" y="44853"/>
                    </a:lnTo>
                    <a:lnTo>
                      <a:pt x="27736" y="44735"/>
                    </a:lnTo>
                    <a:lnTo>
                      <a:pt x="27992" y="44597"/>
                    </a:lnTo>
                    <a:lnTo>
                      <a:pt x="28327" y="44400"/>
                    </a:lnTo>
                    <a:lnTo>
                      <a:pt x="28622" y="44144"/>
                    </a:lnTo>
                    <a:lnTo>
                      <a:pt x="28898" y="43888"/>
                    </a:lnTo>
                    <a:lnTo>
                      <a:pt x="29154" y="43592"/>
                    </a:lnTo>
                    <a:lnTo>
                      <a:pt x="29331" y="43356"/>
                    </a:lnTo>
                    <a:lnTo>
                      <a:pt x="29489" y="43100"/>
                    </a:lnTo>
                    <a:lnTo>
                      <a:pt x="29647" y="42824"/>
                    </a:lnTo>
                    <a:lnTo>
                      <a:pt x="29785" y="42548"/>
                    </a:lnTo>
                    <a:lnTo>
                      <a:pt x="29903" y="42272"/>
                    </a:lnTo>
                    <a:lnTo>
                      <a:pt x="30021" y="41977"/>
                    </a:lnTo>
                    <a:lnTo>
                      <a:pt x="30119" y="41662"/>
                    </a:lnTo>
                    <a:lnTo>
                      <a:pt x="30218" y="41327"/>
                    </a:lnTo>
                    <a:lnTo>
                      <a:pt x="30297" y="41012"/>
                    </a:lnTo>
                    <a:lnTo>
                      <a:pt x="30356" y="40657"/>
                    </a:lnTo>
                    <a:lnTo>
                      <a:pt x="30415" y="40303"/>
                    </a:lnTo>
                    <a:lnTo>
                      <a:pt x="30474" y="39948"/>
                    </a:lnTo>
                    <a:lnTo>
                      <a:pt x="30533" y="39200"/>
                    </a:lnTo>
                    <a:lnTo>
                      <a:pt x="30553" y="38392"/>
                    </a:lnTo>
                    <a:lnTo>
                      <a:pt x="30533" y="37899"/>
                    </a:lnTo>
                    <a:lnTo>
                      <a:pt x="30513" y="37387"/>
                    </a:lnTo>
                    <a:lnTo>
                      <a:pt x="30474" y="36855"/>
                    </a:lnTo>
                    <a:lnTo>
                      <a:pt x="30435" y="36324"/>
                    </a:lnTo>
                    <a:lnTo>
                      <a:pt x="30356" y="35772"/>
                    </a:lnTo>
                    <a:lnTo>
                      <a:pt x="30277" y="35201"/>
                    </a:lnTo>
                    <a:lnTo>
                      <a:pt x="30080" y="34039"/>
                    </a:lnTo>
                    <a:lnTo>
                      <a:pt x="29903" y="33152"/>
                    </a:lnTo>
                    <a:lnTo>
                      <a:pt x="29686" y="32226"/>
                    </a:lnTo>
                    <a:lnTo>
                      <a:pt x="29430" y="31281"/>
                    </a:lnTo>
                    <a:lnTo>
                      <a:pt x="29154" y="30335"/>
                    </a:lnTo>
                    <a:lnTo>
                      <a:pt x="28859" y="29350"/>
                    </a:lnTo>
                    <a:lnTo>
                      <a:pt x="28524" y="28346"/>
                    </a:lnTo>
                    <a:lnTo>
                      <a:pt x="28150" y="27341"/>
                    </a:lnTo>
                    <a:lnTo>
                      <a:pt x="27756" y="26317"/>
                    </a:lnTo>
                    <a:lnTo>
                      <a:pt x="27342" y="25273"/>
                    </a:lnTo>
                    <a:lnTo>
                      <a:pt x="26889" y="24229"/>
                    </a:lnTo>
                    <a:lnTo>
                      <a:pt x="26416" y="23165"/>
                    </a:lnTo>
                    <a:lnTo>
                      <a:pt x="25904" y="22101"/>
                    </a:lnTo>
                    <a:lnTo>
                      <a:pt x="25372" y="21018"/>
                    </a:lnTo>
                    <a:lnTo>
                      <a:pt x="24801" y="19935"/>
                    </a:lnTo>
                    <a:lnTo>
                      <a:pt x="24230" y="18851"/>
                    </a:lnTo>
                    <a:lnTo>
                      <a:pt x="23599" y="17768"/>
                    </a:lnTo>
                    <a:lnTo>
                      <a:pt x="23028" y="16803"/>
                    </a:lnTo>
                    <a:lnTo>
                      <a:pt x="22457" y="15857"/>
                    </a:lnTo>
                    <a:lnTo>
                      <a:pt x="21866" y="14912"/>
                    </a:lnTo>
                    <a:lnTo>
                      <a:pt x="21275" y="14005"/>
                    </a:lnTo>
                    <a:lnTo>
                      <a:pt x="20664" y="13119"/>
                    </a:lnTo>
                    <a:lnTo>
                      <a:pt x="20073" y="12252"/>
                    </a:lnTo>
                    <a:lnTo>
                      <a:pt x="19443" y="11425"/>
                    </a:lnTo>
                    <a:lnTo>
                      <a:pt x="18832" y="10598"/>
                    </a:lnTo>
                    <a:lnTo>
                      <a:pt x="18222" y="9810"/>
                    </a:lnTo>
                    <a:lnTo>
                      <a:pt x="17591" y="9041"/>
                    </a:lnTo>
                    <a:lnTo>
                      <a:pt x="16961" y="8313"/>
                    </a:lnTo>
                    <a:lnTo>
                      <a:pt x="16350" y="7584"/>
                    </a:lnTo>
                    <a:lnTo>
                      <a:pt x="15720" y="6894"/>
                    </a:lnTo>
                    <a:lnTo>
                      <a:pt x="15090" y="6244"/>
                    </a:lnTo>
                    <a:lnTo>
                      <a:pt x="14479" y="5614"/>
                    </a:lnTo>
                    <a:lnTo>
                      <a:pt x="13849" y="5023"/>
                    </a:lnTo>
                    <a:lnTo>
                      <a:pt x="13238" y="4452"/>
                    </a:lnTo>
                    <a:lnTo>
                      <a:pt x="12627" y="3900"/>
                    </a:lnTo>
                    <a:lnTo>
                      <a:pt x="12017" y="3388"/>
                    </a:lnTo>
                    <a:lnTo>
                      <a:pt x="11406" y="2915"/>
                    </a:lnTo>
                    <a:lnTo>
                      <a:pt x="10795" y="2482"/>
                    </a:lnTo>
                    <a:lnTo>
                      <a:pt x="10205" y="2068"/>
                    </a:lnTo>
                    <a:lnTo>
                      <a:pt x="9633" y="1694"/>
                    </a:lnTo>
                    <a:lnTo>
                      <a:pt x="9042" y="1359"/>
                    </a:lnTo>
                    <a:lnTo>
                      <a:pt x="8471" y="1044"/>
                    </a:lnTo>
                    <a:lnTo>
                      <a:pt x="7920" y="768"/>
                    </a:lnTo>
                    <a:lnTo>
                      <a:pt x="7368" y="552"/>
                    </a:lnTo>
                    <a:lnTo>
                      <a:pt x="6816" y="355"/>
                    </a:lnTo>
                    <a:lnTo>
                      <a:pt x="6285" y="197"/>
                    </a:lnTo>
                    <a:lnTo>
                      <a:pt x="5753" y="98"/>
                    </a:lnTo>
                    <a:lnTo>
                      <a:pt x="5241" y="20"/>
                    </a:lnTo>
                    <a:lnTo>
                      <a:pt x="47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37"/>
              <p:cNvSpPr/>
              <p:nvPr/>
            </p:nvSpPr>
            <p:spPr>
              <a:xfrm>
                <a:off x="2492650" y="420825"/>
                <a:ext cx="1129225" cy="763325"/>
              </a:xfrm>
              <a:custGeom>
                <a:avLst/>
                <a:gdLst/>
                <a:ahLst/>
                <a:cxnLst/>
                <a:rect l="l" t="t" r="r" b="b"/>
                <a:pathLst>
                  <a:path w="45169" h="30533" extrusionOk="0">
                    <a:moveTo>
                      <a:pt x="38412" y="1202"/>
                    </a:moveTo>
                    <a:lnTo>
                      <a:pt x="38905" y="1221"/>
                    </a:lnTo>
                    <a:lnTo>
                      <a:pt x="39358" y="1241"/>
                    </a:lnTo>
                    <a:lnTo>
                      <a:pt x="39811" y="1280"/>
                    </a:lnTo>
                    <a:lnTo>
                      <a:pt x="40244" y="1340"/>
                    </a:lnTo>
                    <a:lnTo>
                      <a:pt x="40658" y="1399"/>
                    </a:lnTo>
                    <a:lnTo>
                      <a:pt x="41032" y="1497"/>
                    </a:lnTo>
                    <a:lnTo>
                      <a:pt x="41406" y="1596"/>
                    </a:lnTo>
                    <a:lnTo>
                      <a:pt x="41741" y="1714"/>
                    </a:lnTo>
                    <a:lnTo>
                      <a:pt x="42056" y="1852"/>
                    </a:lnTo>
                    <a:lnTo>
                      <a:pt x="42332" y="1990"/>
                    </a:lnTo>
                    <a:lnTo>
                      <a:pt x="42608" y="2167"/>
                    </a:lnTo>
                    <a:lnTo>
                      <a:pt x="42844" y="2324"/>
                    </a:lnTo>
                    <a:lnTo>
                      <a:pt x="43061" y="2521"/>
                    </a:lnTo>
                    <a:lnTo>
                      <a:pt x="43258" y="2718"/>
                    </a:lnTo>
                    <a:lnTo>
                      <a:pt x="43416" y="2935"/>
                    </a:lnTo>
                    <a:lnTo>
                      <a:pt x="43573" y="3152"/>
                    </a:lnTo>
                    <a:lnTo>
                      <a:pt x="43652" y="3329"/>
                    </a:lnTo>
                    <a:lnTo>
                      <a:pt x="43731" y="3506"/>
                    </a:lnTo>
                    <a:lnTo>
                      <a:pt x="43810" y="3684"/>
                    </a:lnTo>
                    <a:lnTo>
                      <a:pt x="43849" y="3881"/>
                    </a:lnTo>
                    <a:lnTo>
                      <a:pt x="43908" y="4078"/>
                    </a:lnTo>
                    <a:lnTo>
                      <a:pt x="43928" y="4294"/>
                    </a:lnTo>
                    <a:lnTo>
                      <a:pt x="43948" y="4511"/>
                    </a:lnTo>
                    <a:lnTo>
                      <a:pt x="43948" y="4728"/>
                    </a:lnTo>
                    <a:lnTo>
                      <a:pt x="43948" y="5122"/>
                    </a:lnTo>
                    <a:lnTo>
                      <a:pt x="43888" y="5535"/>
                    </a:lnTo>
                    <a:lnTo>
                      <a:pt x="43790" y="5988"/>
                    </a:lnTo>
                    <a:lnTo>
                      <a:pt x="43652" y="6441"/>
                    </a:lnTo>
                    <a:lnTo>
                      <a:pt x="43514" y="6855"/>
                    </a:lnTo>
                    <a:lnTo>
                      <a:pt x="43337" y="7288"/>
                    </a:lnTo>
                    <a:lnTo>
                      <a:pt x="43140" y="7741"/>
                    </a:lnTo>
                    <a:lnTo>
                      <a:pt x="42903" y="8195"/>
                    </a:lnTo>
                    <a:lnTo>
                      <a:pt x="42647" y="8648"/>
                    </a:lnTo>
                    <a:lnTo>
                      <a:pt x="42352" y="9120"/>
                    </a:lnTo>
                    <a:lnTo>
                      <a:pt x="42037" y="9613"/>
                    </a:lnTo>
                    <a:lnTo>
                      <a:pt x="41702" y="10105"/>
                    </a:lnTo>
                    <a:lnTo>
                      <a:pt x="41150" y="10854"/>
                    </a:lnTo>
                    <a:lnTo>
                      <a:pt x="40520" y="11602"/>
                    </a:lnTo>
                    <a:lnTo>
                      <a:pt x="39850" y="12390"/>
                    </a:lnTo>
                    <a:lnTo>
                      <a:pt x="39121" y="13158"/>
                    </a:lnTo>
                    <a:lnTo>
                      <a:pt x="38353" y="13966"/>
                    </a:lnTo>
                    <a:lnTo>
                      <a:pt x="37526" y="14754"/>
                    </a:lnTo>
                    <a:lnTo>
                      <a:pt x="36639" y="15562"/>
                    </a:lnTo>
                    <a:lnTo>
                      <a:pt x="35714" y="16350"/>
                    </a:lnTo>
                    <a:lnTo>
                      <a:pt x="34748" y="17157"/>
                    </a:lnTo>
                    <a:lnTo>
                      <a:pt x="33724" y="17945"/>
                    </a:lnTo>
                    <a:lnTo>
                      <a:pt x="32660" y="18733"/>
                    </a:lnTo>
                    <a:lnTo>
                      <a:pt x="31557" y="19521"/>
                    </a:lnTo>
                    <a:lnTo>
                      <a:pt x="30435" y="20309"/>
                    </a:lnTo>
                    <a:lnTo>
                      <a:pt x="29253" y="21057"/>
                    </a:lnTo>
                    <a:lnTo>
                      <a:pt x="28031" y="21826"/>
                    </a:lnTo>
                    <a:lnTo>
                      <a:pt x="26790" y="22555"/>
                    </a:lnTo>
                    <a:lnTo>
                      <a:pt x="25372" y="23362"/>
                    </a:lnTo>
                    <a:lnTo>
                      <a:pt x="23954" y="24111"/>
                    </a:lnTo>
                    <a:lnTo>
                      <a:pt x="22536" y="24820"/>
                    </a:lnTo>
                    <a:lnTo>
                      <a:pt x="21137" y="25470"/>
                    </a:lnTo>
                    <a:lnTo>
                      <a:pt x="19758" y="26081"/>
                    </a:lnTo>
                    <a:lnTo>
                      <a:pt x="18399" y="26632"/>
                    </a:lnTo>
                    <a:lnTo>
                      <a:pt x="17059" y="27144"/>
                    </a:lnTo>
                    <a:lnTo>
                      <a:pt x="15759" y="27597"/>
                    </a:lnTo>
                    <a:lnTo>
                      <a:pt x="14479" y="28011"/>
                    </a:lnTo>
                    <a:lnTo>
                      <a:pt x="13238" y="28346"/>
                    </a:lnTo>
                    <a:lnTo>
                      <a:pt x="12036" y="28661"/>
                    </a:lnTo>
                    <a:lnTo>
                      <a:pt x="10894" y="28897"/>
                    </a:lnTo>
                    <a:lnTo>
                      <a:pt x="9771" y="29094"/>
                    </a:lnTo>
                    <a:lnTo>
                      <a:pt x="9239" y="29173"/>
                    </a:lnTo>
                    <a:lnTo>
                      <a:pt x="8707" y="29232"/>
                    </a:lnTo>
                    <a:lnTo>
                      <a:pt x="8195" y="29272"/>
                    </a:lnTo>
                    <a:lnTo>
                      <a:pt x="7703" y="29311"/>
                    </a:lnTo>
                    <a:lnTo>
                      <a:pt x="7230" y="29331"/>
                    </a:lnTo>
                    <a:lnTo>
                      <a:pt x="6265" y="29331"/>
                    </a:lnTo>
                    <a:lnTo>
                      <a:pt x="5792" y="29311"/>
                    </a:lnTo>
                    <a:lnTo>
                      <a:pt x="5339" y="29272"/>
                    </a:lnTo>
                    <a:lnTo>
                      <a:pt x="4925" y="29213"/>
                    </a:lnTo>
                    <a:lnTo>
                      <a:pt x="4512" y="29134"/>
                    </a:lnTo>
                    <a:lnTo>
                      <a:pt x="4118" y="29035"/>
                    </a:lnTo>
                    <a:lnTo>
                      <a:pt x="3763" y="28937"/>
                    </a:lnTo>
                    <a:lnTo>
                      <a:pt x="3428" y="28819"/>
                    </a:lnTo>
                    <a:lnTo>
                      <a:pt x="3113" y="28681"/>
                    </a:lnTo>
                    <a:lnTo>
                      <a:pt x="2818" y="28543"/>
                    </a:lnTo>
                    <a:lnTo>
                      <a:pt x="2562" y="28385"/>
                    </a:lnTo>
                    <a:lnTo>
                      <a:pt x="2325" y="28208"/>
                    </a:lnTo>
                    <a:lnTo>
                      <a:pt x="2109" y="28031"/>
                    </a:lnTo>
                    <a:lnTo>
                      <a:pt x="1912" y="27814"/>
                    </a:lnTo>
                    <a:lnTo>
                      <a:pt x="1754" y="27617"/>
                    </a:lnTo>
                    <a:lnTo>
                      <a:pt x="1596" y="27381"/>
                    </a:lnTo>
                    <a:lnTo>
                      <a:pt x="1518" y="27203"/>
                    </a:lnTo>
                    <a:lnTo>
                      <a:pt x="1439" y="27026"/>
                    </a:lnTo>
                    <a:lnTo>
                      <a:pt x="1360" y="26849"/>
                    </a:lnTo>
                    <a:lnTo>
                      <a:pt x="1301" y="26652"/>
                    </a:lnTo>
                    <a:lnTo>
                      <a:pt x="1261" y="26455"/>
                    </a:lnTo>
                    <a:lnTo>
                      <a:pt x="1242" y="26258"/>
                    </a:lnTo>
                    <a:lnTo>
                      <a:pt x="1222" y="26041"/>
                    </a:lnTo>
                    <a:lnTo>
                      <a:pt x="1202" y="25805"/>
                    </a:lnTo>
                    <a:lnTo>
                      <a:pt x="1222" y="25411"/>
                    </a:lnTo>
                    <a:lnTo>
                      <a:pt x="1281" y="24997"/>
                    </a:lnTo>
                    <a:lnTo>
                      <a:pt x="1380" y="24564"/>
                    </a:lnTo>
                    <a:lnTo>
                      <a:pt x="1498" y="24091"/>
                    </a:lnTo>
                    <a:lnTo>
                      <a:pt x="1655" y="23677"/>
                    </a:lnTo>
                    <a:lnTo>
                      <a:pt x="1833" y="23244"/>
                    </a:lnTo>
                    <a:lnTo>
                      <a:pt x="2030" y="22811"/>
                    </a:lnTo>
                    <a:lnTo>
                      <a:pt x="2266" y="22358"/>
                    </a:lnTo>
                    <a:lnTo>
                      <a:pt x="2522" y="21885"/>
                    </a:lnTo>
                    <a:lnTo>
                      <a:pt x="2798" y="21412"/>
                    </a:lnTo>
                    <a:lnTo>
                      <a:pt x="3113" y="20939"/>
                    </a:lnTo>
                    <a:lnTo>
                      <a:pt x="3468" y="20447"/>
                    </a:lnTo>
                    <a:lnTo>
                      <a:pt x="4019" y="19698"/>
                    </a:lnTo>
                    <a:lnTo>
                      <a:pt x="4630" y="18930"/>
                    </a:lnTo>
                    <a:lnTo>
                      <a:pt x="5319" y="18162"/>
                    </a:lnTo>
                    <a:lnTo>
                      <a:pt x="6028" y="17374"/>
                    </a:lnTo>
                    <a:lnTo>
                      <a:pt x="6816" y="16586"/>
                    </a:lnTo>
                    <a:lnTo>
                      <a:pt x="7644" y="15778"/>
                    </a:lnTo>
                    <a:lnTo>
                      <a:pt x="8530" y="14990"/>
                    </a:lnTo>
                    <a:lnTo>
                      <a:pt x="9456" y="14183"/>
                    </a:lnTo>
                    <a:lnTo>
                      <a:pt x="10421" y="13395"/>
                    </a:lnTo>
                    <a:lnTo>
                      <a:pt x="11445" y="12587"/>
                    </a:lnTo>
                    <a:lnTo>
                      <a:pt x="12509" y="11799"/>
                    </a:lnTo>
                    <a:lnTo>
                      <a:pt x="13593" y="11011"/>
                    </a:lnTo>
                    <a:lnTo>
                      <a:pt x="14735" y="10243"/>
                    </a:lnTo>
                    <a:lnTo>
                      <a:pt x="15917" y="9475"/>
                    </a:lnTo>
                    <a:lnTo>
                      <a:pt x="17138" y="8726"/>
                    </a:lnTo>
                    <a:lnTo>
                      <a:pt x="18379" y="7978"/>
                    </a:lnTo>
                    <a:lnTo>
                      <a:pt x="19797" y="7190"/>
                    </a:lnTo>
                    <a:lnTo>
                      <a:pt x="21216" y="6422"/>
                    </a:lnTo>
                    <a:lnTo>
                      <a:pt x="22634" y="5732"/>
                    </a:lnTo>
                    <a:lnTo>
                      <a:pt x="24033" y="5063"/>
                    </a:lnTo>
                    <a:lnTo>
                      <a:pt x="25411" y="4452"/>
                    </a:lnTo>
                    <a:lnTo>
                      <a:pt x="26771" y="3900"/>
                    </a:lnTo>
                    <a:lnTo>
                      <a:pt x="28090" y="3388"/>
                    </a:lnTo>
                    <a:lnTo>
                      <a:pt x="29410" y="2935"/>
                    </a:lnTo>
                    <a:lnTo>
                      <a:pt x="30691" y="2541"/>
                    </a:lnTo>
                    <a:lnTo>
                      <a:pt x="31912" y="2187"/>
                    </a:lnTo>
                    <a:lnTo>
                      <a:pt x="33113" y="1891"/>
                    </a:lnTo>
                    <a:lnTo>
                      <a:pt x="34276" y="1635"/>
                    </a:lnTo>
                    <a:lnTo>
                      <a:pt x="35398" y="1458"/>
                    </a:lnTo>
                    <a:lnTo>
                      <a:pt x="35930" y="1379"/>
                    </a:lnTo>
                    <a:lnTo>
                      <a:pt x="36442" y="1320"/>
                    </a:lnTo>
                    <a:lnTo>
                      <a:pt x="36955" y="1261"/>
                    </a:lnTo>
                    <a:lnTo>
                      <a:pt x="37467" y="1221"/>
                    </a:lnTo>
                    <a:lnTo>
                      <a:pt x="37940" y="1202"/>
                    </a:lnTo>
                    <a:close/>
                    <a:moveTo>
                      <a:pt x="37900" y="0"/>
                    </a:moveTo>
                    <a:lnTo>
                      <a:pt x="37388" y="20"/>
                    </a:lnTo>
                    <a:lnTo>
                      <a:pt x="36856" y="59"/>
                    </a:lnTo>
                    <a:lnTo>
                      <a:pt x="36324" y="118"/>
                    </a:lnTo>
                    <a:lnTo>
                      <a:pt x="35773" y="177"/>
                    </a:lnTo>
                    <a:lnTo>
                      <a:pt x="35221" y="256"/>
                    </a:lnTo>
                    <a:lnTo>
                      <a:pt x="34059" y="453"/>
                    </a:lnTo>
                    <a:lnTo>
                      <a:pt x="33153" y="650"/>
                    </a:lnTo>
                    <a:lnTo>
                      <a:pt x="32227" y="867"/>
                    </a:lnTo>
                    <a:lnTo>
                      <a:pt x="31301" y="1103"/>
                    </a:lnTo>
                    <a:lnTo>
                      <a:pt x="30336" y="1379"/>
                    </a:lnTo>
                    <a:lnTo>
                      <a:pt x="29351" y="1694"/>
                    </a:lnTo>
                    <a:lnTo>
                      <a:pt x="28366" y="2029"/>
                    </a:lnTo>
                    <a:lnTo>
                      <a:pt x="27342" y="2384"/>
                    </a:lnTo>
                    <a:lnTo>
                      <a:pt x="26318" y="2778"/>
                    </a:lnTo>
                    <a:lnTo>
                      <a:pt x="25274" y="3211"/>
                    </a:lnTo>
                    <a:lnTo>
                      <a:pt x="24230" y="3664"/>
                    </a:lnTo>
                    <a:lnTo>
                      <a:pt x="23166" y="4137"/>
                    </a:lnTo>
                    <a:lnTo>
                      <a:pt x="22102" y="4649"/>
                    </a:lnTo>
                    <a:lnTo>
                      <a:pt x="21019" y="5181"/>
                    </a:lnTo>
                    <a:lnTo>
                      <a:pt x="19955" y="5732"/>
                    </a:lnTo>
                    <a:lnTo>
                      <a:pt x="18872" y="6323"/>
                    </a:lnTo>
                    <a:lnTo>
                      <a:pt x="17769" y="6934"/>
                    </a:lnTo>
                    <a:lnTo>
                      <a:pt x="16803" y="7505"/>
                    </a:lnTo>
                    <a:lnTo>
                      <a:pt x="15858" y="8096"/>
                    </a:lnTo>
                    <a:lnTo>
                      <a:pt x="14932" y="8687"/>
                    </a:lnTo>
                    <a:lnTo>
                      <a:pt x="14026" y="9278"/>
                    </a:lnTo>
                    <a:lnTo>
                      <a:pt x="13140" y="9869"/>
                    </a:lnTo>
                    <a:lnTo>
                      <a:pt x="12273" y="10480"/>
                    </a:lnTo>
                    <a:lnTo>
                      <a:pt x="11426" y="11090"/>
                    </a:lnTo>
                    <a:lnTo>
                      <a:pt x="10618" y="11701"/>
                    </a:lnTo>
                    <a:lnTo>
                      <a:pt x="9811" y="12331"/>
                    </a:lnTo>
                    <a:lnTo>
                      <a:pt x="9042" y="12962"/>
                    </a:lnTo>
                    <a:lnTo>
                      <a:pt x="8313" y="13572"/>
                    </a:lnTo>
                    <a:lnTo>
                      <a:pt x="7604" y="14202"/>
                    </a:lnTo>
                    <a:lnTo>
                      <a:pt x="6915" y="14833"/>
                    </a:lnTo>
                    <a:lnTo>
                      <a:pt x="6245" y="15443"/>
                    </a:lnTo>
                    <a:lnTo>
                      <a:pt x="5615" y="16074"/>
                    </a:lnTo>
                    <a:lnTo>
                      <a:pt x="5024" y="16704"/>
                    </a:lnTo>
                    <a:lnTo>
                      <a:pt x="4453" y="17315"/>
                    </a:lnTo>
                    <a:lnTo>
                      <a:pt x="3901" y="17925"/>
                    </a:lnTo>
                    <a:lnTo>
                      <a:pt x="3409" y="18536"/>
                    </a:lnTo>
                    <a:lnTo>
                      <a:pt x="2916" y="19147"/>
                    </a:lnTo>
                    <a:lnTo>
                      <a:pt x="2483" y="19738"/>
                    </a:lnTo>
                    <a:lnTo>
                      <a:pt x="2069" y="20329"/>
                    </a:lnTo>
                    <a:lnTo>
                      <a:pt x="1695" y="20920"/>
                    </a:lnTo>
                    <a:lnTo>
                      <a:pt x="1360" y="21491"/>
                    </a:lnTo>
                    <a:lnTo>
                      <a:pt x="1045" y="22062"/>
                    </a:lnTo>
                    <a:lnTo>
                      <a:pt x="789" y="22633"/>
                    </a:lnTo>
                    <a:lnTo>
                      <a:pt x="552" y="23185"/>
                    </a:lnTo>
                    <a:lnTo>
                      <a:pt x="355" y="23736"/>
                    </a:lnTo>
                    <a:lnTo>
                      <a:pt x="198" y="24268"/>
                    </a:lnTo>
                    <a:lnTo>
                      <a:pt x="99" y="24800"/>
                    </a:lnTo>
                    <a:lnTo>
                      <a:pt x="20" y="25312"/>
                    </a:lnTo>
                    <a:lnTo>
                      <a:pt x="1" y="25805"/>
                    </a:lnTo>
                    <a:lnTo>
                      <a:pt x="20" y="26100"/>
                    </a:lnTo>
                    <a:lnTo>
                      <a:pt x="40" y="26396"/>
                    </a:lnTo>
                    <a:lnTo>
                      <a:pt x="80" y="26671"/>
                    </a:lnTo>
                    <a:lnTo>
                      <a:pt x="139" y="26947"/>
                    </a:lnTo>
                    <a:lnTo>
                      <a:pt x="217" y="27223"/>
                    </a:lnTo>
                    <a:lnTo>
                      <a:pt x="316" y="27479"/>
                    </a:lnTo>
                    <a:lnTo>
                      <a:pt x="434" y="27735"/>
                    </a:lnTo>
                    <a:lnTo>
                      <a:pt x="552" y="27991"/>
                    </a:lnTo>
                    <a:lnTo>
                      <a:pt x="769" y="28306"/>
                    </a:lnTo>
                    <a:lnTo>
                      <a:pt x="1005" y="28622"/>
                    </a:lnTo>
                    <a:lnTo>
                      <a:pt x="1281" y="28897"/>
                    </a:lnTo>
                    <a:lnTo>
                      <a:pt x="1577" y="29153"/>
                    </a:lnTo>
                    <a:lnTo>
                      <a:pt x="1813" y="29331"/>
                    </a:lnTo>
                    <a:lnTo>
                      <a:pt x="2069" y="29488"/>
                    </a:lnTo>
                    <a:lnTo>
                      <a:pt x="2325" y="29646"/>
                    </a:lnTo>
                    <a:lnTo>
                      <a:pt x="2601" y="29784"/>
                    </a:lnTo>
                    <a:lnTo>
                      <a:pt x="2896" y="29902"/>
                    </a:lnTo>
                    <a:lnTo>
                      <a:pt x="3192" y="30020"/>
                    </a:lnTo>
                    <a:lnTo>
                      <a:pt x="3507" y="30119"/>
                    </a:lnTo>
                    <a:lnTo>
                      <a:pt x="3822" y="30217"/>
                    </a:lnTo>
                    <a:lnTo>
                      <a:pt x="4157" y="30296"/>
                    </a:lnTo>
                    <a:lnTo>
                      <a:pt x="4492" y="30355"/>
                    </a:lnTo>
                    <a:lnTo>
                      <a:pt x="4847" y="30414"/>
                    </a:lnTo>
                    <a:lnTo>
                      <a:pt x="5221" y="30454"/>
                    </a:lnTo>
                    <a:lnTo>
                      <a:pt x="5969" y="30513"/>
                    </a:lnTo>
                    <a:lnTo>
                      <a:pt x="6757" y="30532"/>
                    </a:lnTo>
                    <a:lnTo>
                      <a:pt x="7269" y="30532"/>
                    </a:lnTo>
                    <a:lnTo>
                      <a:pt x="7782" y="30513"/>
                    </a:lnTo>
                    <a:lnTo>
                      <a:pt x="8294" y="30473"/>
                    </a:lnTo>
                    <a:lnTo>
                      <a:pt x="8845" y="30434"/>
                    </a:lnTo>
                    <a:lnTo>
                      <a:pt x="9397" y="30355"/>
                    </a:lnTo>
                    <a:lnTo>
                      <a:pt x="9948" y="30276"/>
                    </a:lnTo>
                    <a:lnTo>
                      <a:pt x="11111" y="30079"/>
                    </a:lnTo>
                    <a:lnTo>
                      <a:pt x="12017" y="29902"/>
                    </a:lnTo>
                    <a:lnTo>
                      <a:pt x="12923" y="29685"/>
                    </a:lnTo>
                    <a:lnTo>
                      <a:pt x="13868" y="29429"/>
                    </a:lnTo>
                    <a:lnTo>
                      <a:pt x="14834" y="29153"/>
                    </a:lnTo>
                    <a:lnTo>
                      <a:pt x="15818" y="28858"/>
                    </a:lnTo>
                    <a:lnTo>
                      <a:pt x="16803" y="28523"/>
                    </a:lnTo>
                    <a:lnTo>
                      <a:pt x="17828" y="28149"/>
                    </a:lnTo>
                    <a:lnTo>
                      <a:pt x="18852" y="27755"/>
                    </a:lnTo>
                    <a:lnTo>
                      <a:pt x="19876" y="27341"/>
                    </a:lnTo>
                    <a:lnTo>
                      <a:pt x="20940" y="26888"/>
                    </a:lnTo>
                    <a:lnTo>
                      <a:pt x="22004" y="26396"/>
                    </a:lnTo>
                    <a:lnTo>
                      <a:pt x="23067" y="25903"/>
                    </a:lnTo>
                    <a:lnTo>
                      <a:pt x="24131" y="25371"/>
                    </a:lnTo>
                    <a:lnTo>
                      <a:pt x="25215" y="24800"/>
                    </a:lnTo>
                    <a:lnTo>
                      <a:pt x="26298" y="24209"/>
                    </a:lnTo>
                    <a:lnTo>
                      <a:pt x="27401" y="23599"/>
                    </a:lnTo>
                    <a:lnTo>
                      <a:pt x="28366" y="23027"/>
                    </a:lnTo>
                    <a:lnTo>
                      <a:pt x="29312" y="22456"/>
                    </a:lnTo>
                    <a:lnTo>
                      <a:pt x="30238" y="21865"/>
                    </a:lnTo>
                    <a:lnTo>
                      <a:pt x="31144" y="21274"/>
                    </a:lnTo>
                    <a:lnTo>
                      <a:pt x="32030" y="20664"/>
                    </a:lnTo>
                    <a:lnTo>
                      <a:pt x="32897" y="20053"/>
                    </a:lnTo>
                    <a:lnTo>
                      <a:pt x="33744" y="19442"/>
                    </a:lnTo>
                    <a:lnTo>
                      <a:pt x="34551" y="18832"/>
                    </a:lnTo>
                    <a:lnTo>
                      <a:pt x="35339" y="18201"/>
                    </a:lnTo>
                    <a:lnTo>
                      <a:pt x="36108" y="17591"/>
                    </a:lnTo>
                    <a:lnTo>
                      <a:pt x="36856" y="16960"/>
                    </a:lnTo>
                    <a:lnTo>
                      <a:pt x="37565" y="16330"/>
                    </a:lnTo>
                    <a:lnTo>
                      <a:pt x="38255" y="15719"/>
                    </a:lnTo>
                    <a:lnTo>
                      <a:pt x="38924" y="15089"/>
                    </a:lnTo>
                    <a:lnTo>
                      <a:pt x="39555" y="14459"/>
                    </a:lnTo>
                    <a:lnTo>
                      <a:pt x="40146" y="13848"/>
                    </a:lnTo>
                    <a:lnTo>
                      <a:pt x="40717" y="13218"/>
                    </a:lnTo>
                    <a:lnTo>
                      <a:pt x="41249" y="12607"/>
                    </a:lnTo>
                    <a:lnTo>
                      <a:pt x="41761" y="11996"/>
                    </a:lnTo>
                    <a:lnTo>
                      <a:pt x="42234" y="11405"/>
                    </a:lnTo>
                    <a:lnTo>
                      <a:pt x="42687" y="10795"/>
                    </a:lnTo>
                    <a:lnTo>
                      <a:pt x="43100" y="10204"/>
                    </a:lnTo>
                    <a:lnTo>
                      <a:pt x="43475" y="9613"/>
                    </a:lnTo>
                    <a:lnTo>
                      <a:pt x="43810" y="9042"/>
                    </a:lnTo>
                    <a:lnTo>
                      <a:pt x="44125" y="8470"/>
                    </a:lnTo>
                    <a:lnTo>
                      <a:pt x="44381" y="7899"/>
                    </a:lnTo>
                    <a:lnTo>
                      <a:pt x="44617" y="7348"/>
                    </a:lnTo>
                    <a:lnTo>
                      <a:pt x="44814" y="6816"/>
                    </a:lnTo>
                    <a:lnTo>
                      <a:pt x="44952" y="6284"/>
                    </a:lnTo>
                    <a:lnTo>
                      <a:pt x="45070" y="5752"/>
                    </a:lnTo>
                    <a:lnTo>
                      <a:pt x="45129" y="5240"/>
                    </a:lnTo>
                    <a:lnTo>
                      <a:pt x="45169" y="4728"/>
                    </a:lnTo>
                    <a:lnTo>
                      <a:pt x="45149" y="4432"/>
                    </a:lnTo>
                    <a:lnTo>
                      <a:pt x="45129" y="4156"/>
                    </a:lnTo>
                    <a:lnTo>
                      <a:pt x="45090" y="3861"/>
                    </a:lnTo>
                    <a:lnTo>
                      <a:pt x="45031" y="3585"/>
                    </a:lnTo>
                    <a:lnTo>
                      <a:pt x="44952" y="3329"/>
                    </a:lnTo>
                    <a:lnTo>
                      <a:pt x="44854" y="3053"/>
                    </a:lnTo>
                    <a:lnTo>
                      <a:pt x="44735" y="2797"/>
                    </a:lnTo>
                    <a:lnTo>
                      <a:pt x="44617" y="2561"/>
                    </a:lnTo>
                    <a:lnTo>
                      <a:pt x="44401" y="2226"/>
                    </a:lnTo>
                    <a:lnTo>
                      <a:pt x="44164" y="1930"/>
                    </a:lnTo>
                    <a:lnTo>
                      <a:pt x="43888" y="1635"/>
                    </a:lnTo>
                    <a:lnTo>
                      <a:pt x="43593" y="1379"/>
                    </a:lnTo>
                    <a:lnTo>
                      <a:pt x="43357" y="1202"/>
                    </a:lnTo>
                    <a:lnTo>
                      <a:pt x="43100" y="1044"/>
                    </a:lnTo>
                    <a:lnTo>
                      <a:pt x="42844" y="886"/>
                    </a:lnTo>
                    <a:lnTo>
                      <a:pt x="42569" y="749"/>
                    </a:lnTo>
                    <a:lnTo>
                      <a:pt x="42273" y="630"/>
                    </a:lnTo>
                    <a:lnTo>
                      <a:pt x="41978" y="512"/>
                    </a:lnTo>
                    <a:lnTo>
                      <a:pt x="41663" y="414"/>
                    </a:lnTo>
                    <a:lnTo>
                      <a:pt x="41347" y="335"/>
                    </a:lnTo>
                    <a:lnTo>
                      <a:pt x="41012" y="256"/>
                    </a:lnTo>
                    <a:lnTo>
                      <a:pt x="40658" y="177"/>
                    </a:lnTo>
                    <a:lnTo>
                      <a:pt x="40303" y="118"/>
                    </a:lnTo>
                    <a:lnTo>
                      <a:pt x="39949" y="79"/>
                    </a:lnTo>
                    <a:lnTo>
                      <a:pt x="39200" y="20"/>
                    </a:lnTo>
                    <a:lnTo>
                      <a:pt x="3841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37"/>
              <p:cNvSpPr/>
              <p:nvPr/>
            </p:nvSpPr>
            <p:spPr>
              <a:xfrm>
                <a:off x="2752175" y="478425"/>
                <a:ext cx="638750" cy="638750"/>
              </a:xfrm>
              <a:custGeom>
                <a:avLst/>
                <a:gdLst/>
                <a:ahLst/>
                <a:cxnLst/>
                <a:rect l="l" t="t" r="r" b="b"/>
                <a:pathLst>
                  <a:path w="25550" h="25550" extrusionOk="0">
                    <a:moveTo>
                      <a:pt x="12411" y="1"/>
                    </a:moveTo>
                    <a:lnTo>
                      <a:pt x="11800" y="20"/>
                    </a:lnTo>
                    <a:lnTo>
                      <a:pt x="11189" y="99"/>
                    </a:lnTo>
                    <a:lnTo>
                      <a:pt x="10579" y="178"/>
                    </a:lnTo>
                    <a:lnTo>
                      <a:pt x="9968" y="296"/>
                    </a:lnTo>
                    <a:lnTo>
                      <a:pt x="9377" y="454"/>
                    </a:lnTo>
                    <a:lnTo>
                      <a:pt x="8786" y="631"/>
                    </a:lnTo>
                    <a:lnTo>
                      <a:pt x="8215" y="828"/>
                    </a:lnTo>
                    <a:lnTo>
                      <a:pt x="7644" y="1064"/>
                    </a:lnTo>
                    <a:lnTo>
                      <a:pt x="7092" y="1321"/>
                    </a:lnTo>
                    <a:lnTo>
                      <a:pt x="6541" y="1616"/>
                    </a:lnTo>
                    <a:lnTo>
                      <a:pt x="6028" y="1911"/>
                    </a:lnTo>
                    <a:lnTo>
                      <a:pt x="5497" y="2266"/>
                    </a:lnTo>
                    <a:lnTo>
                      <a:pt x="5004" y="2621"/>
                    </a:lnTo>
                    <a:lnTo>
                      <a:pt x="4531" y="3015"/>
                    </a:lnTo>
                    <a:lnTo>
                      <a:pt x="4059" y="3428"/>
                    </a:lnTo>
                    <a:lnTo>
                      <a:pt x="3606" y="3862"/>
                    </a:lnTo>
                    <a:lnTo>
                      <a:pt x="3192" y="4315"/>
                    </a:lnTo>
                    <a:lnTo>
                      <a:pt x="2778" y="4807"/>
                    </a:lnTo>
                    <a:lnTo>
                      <a:pt x="2404" y="5300"/>
                    </a:lnTo>
                    <a:lnTo>
                      <a:pt x="2049" y="5831"/>
                    </a:lnTo>
                    <a:lnTo>
                      <a:pt x="1695" y="6383"/>
                    </a:lnTo>
                    <a:lnTo>
                      <a:pt x="1399" y="6954"/>
                    </a:lnTo>
                    <a:lnTo>
                      <a:pt x="1104" y="7545"/>
                    </a:lnTo>
                    <a:lnTo>
                      <a:pt x="848" y="8156"/>
                    </a:lnTo>
                    <a:lnTo>
                      <a:pt x="631" y="8766"/>
                    </a:lnTo>
                    <a:lnTo>
                      <a:pt x="454" y="9377"/>
                    </a:lnTo>
                    <a:lnTo>
                      <a:pt x="296" y="10007"/>
                    </a:lnTo>
                    <a:lnTo>
                      <a:pt x="178" y="10618"/>
                    </a:lnTo>
                    <a:lnTo>
                      <a:pt x="80" y="11248"/>
                    </a:lnTo>
                    <a:lnTo>
                      <a:pt x="20" y="11879"/>
                    </a:lnTo>
                    <a:lnTo>
                      <a:pt x="1" y="12489"/>
                    </a:lnTo>
                    <a:lnTo>
                      <a:pt x="1" y="13120"/>
                    </a:lnTo>
                    <a:lnTo>
                      <a:pt x="20" y="13730"/>
                    </a:lnTo>
                    <a:lnTo>
                      <a:pt x="99" y="14341"/>
                    </a:lnTo>
                    <a:lnTo>
                      <a:pt x="178" y="14952"/>
                    </a:lnTo>
                    <a:lnTo>
                      <a:pt x="296" y="15562"/>
                    </a:lnTo>
                    <a:lnTo>
                      <a:pt x="454" y="16153"/>
                    </a:lnTo>
                    <a:lnTo>
                      <a:pt x="631" y="16744"/>
                    </a:lnTo>
                    <a:lnTo>
                      <a:pt x="828" y="17316"/>
                    </a:lnTo>
                    <a:lnTo>
                      <a:pt x="1064" y="17887"/>
                    </a:lnTo>
                    <a:lnTo>
                      <a:pt x="1321" y="18438"/>
                    </a:lnTo>
                    <a:lnTo>
                      <a:pt x="1616" y="18990"/>
                    </a:lnTo>
                    <a:lnTo>
                      <a:pt x="1931" y="19522"/>
                    </a:lnTo>
                    <a:lnTo>
                      <a:pt x="2266" y="20034"/>
                    </a:lnTo>
                    <a:lnTo>
                      <a:pt x="2621" y="20526"/>
                    </a:lnTo>
                    <a:lnTo>
                      <a:pt x="3015" y="21019"/>
                    </a:lnTo>
                    <a:lnTo>
                      <a:pt x="3428" y="21472"/>
                    </a:lnTo>
                    <a:lnTo>
                      <a:pt x="3862" y="21925"/>
                    </a:lnTo>
                    <a:lnTo>
                      <a:pt x="4315" y="22339"/>
                    </a:lnTo>
                    <a:lnTo>
                      <a:pt x="4807" y="22752"/>
                    </a:lnTo>
                    <a:lnTo>
                      <a:pt x="5300" y="23126"/>
                    </a:lnTo>
                    <a:lnTo>
                      <a:pt x="5831" y="23501"/>
                    </a:lnTo>
                    <a:lnTo>
                      <a:pt x="6383" y="23836"/>
                    </a:lnTo>
                    <a:lnTo>
                      <a:pt x="6954" y="24131"/>
                    </a:lnTo>
                    <a:lnTo>
                      <a:pt x="7545" y="24427"/>
                    </a:lnTo>
                    <a:lnTo>
                      <a:pt x="8156" y="24683"/>
                    </a:lnTo>
                    <a:lnTo>
                      <a:pt x="8766" y="24899"/>
                    </a:lnTo>
                    <a:lnTo>
                      <a:pt x="9377" y="25077"/>
                    </a:lnTo>
                    <a:lnTo>
                      <a:pt x="10007" y="25234"/>
                    </a:lnTo>
                    <a:lnTo>
                      <a:pt x="10618" y="25352"/>
                    </a:lnTo>
                    <a:lnTo>
                      <a:pt x="11248" y="25451"/>
                    </a:lnTo>
                    <a:lnTo>
                      <a:pt x="11879" y="25510"/>
                    </a:lnTo>
                    <a:lnTo>
                      <a:pt x="12489" y="25549"/>
                    </a:lnTo>
                    <a:lnTo>
                      <a:pt x="13120" y="25530"/>
                    </a:lnTo>
                    <a:lnTo>
                      <a:pt x="13730" y="25510"/>
                    </a:lnTo>
                    <a:lnTo>
                      <a:pt x="14341" y="25451"/>
                    </a:lnTo>
                    <a:lnTo>
                      <a:pt x="14952" y="25352"/>
                    </a:lnTo>
                    <a:lnTo>
                      <a:pt x="15562" y="25234"/>
                    </a:lnTo>
                    <a:lnTo>
                      <a:pt x="16153" y="25077"/>
                    </a:lnTo>
                    <a:lnTo>
                      <a:pt x="16744" y="24899"/>
                    </a:lnTo>
                    <a:lnTo>
                      <a:pt x="17315" y="24702"/>
                    </a:lnTo>
                    <a:lnTo>
                      <a:pt x="17887" y="24466"/>
                    </a:lnTo>
                    <a:lnTo>
                      <a:pt x="18438" y="24210"/>
                    </a:lnTo>
                    <a:lnTo>
                      <a:pt x="18990" y="23934"/>
                    </a:lnTo>
                    <a:lnTo>
                      <a:pt x="19522" y="23619"/>
                    </a:lnTo>
                    <a:lnTo>
                      <a:pt x="20034" y="23284"/>
                    </a:lnTo>
                    <a:lnTo>
                      <a:pt x="20526" y="22910"/>
                    </a:lnTo>
                    <a:lnTo>
                      <a:pt x="21019" y="22536"/>
                    </a:lnTo>
                    <a:lnTo>
                      <a:pt x="21472" y="22122"/>
                    </a:lnTo>
                    <a:lnTo>
                      <a:pt x="21925" y="21669"/>
                    </a:lnTo>
                    <a:lnTo>
                      <a:pt x="22358" y="21216"/>
                    </a:lnTo>
                    <a:lnTo>
                      <a:pt x="22752" y="20743"/>
                    </a:lnTo>
                    <a:lnTo>
                      <a:pt x="23126" y="20231"/>
                    </a:lnTo>
                    <a:lnTo>
                      <a:pt x="23501" y="19699"/>
                    </a:lnTo>
                    <a:lnTo>
                      <a:pt x="23836" y="19147"/>
                    </a:lnTo>
                    <a:lnTo>
                      <a:pt x="24151" y="18576"/>
                    </a:lnTo>
                    <a:lnTo>
                      <a:pt x="24427" y="17985"/>
                    </a:lnTo>
                    <a:lnTo>
                      <a:pt x="24683" y="17375"/>
                    </a:lnTo>
                    <a:lnTo>
                      <a:pt x="24899" y="16764"/>
                    </a:lnTo>
                    <a:lnTo>
                      <a:pt x="25077" y="16153"/>
                    </a:lnTo>
                    <a:lnTo>
                      <a:pt x="25234" y="15523"/>
                    </a:lnTo>
                    <a:lnTo>
                      <a:pt x="25372" y="14912"/>
                    </a:lnTo>
                    <a:lnTo>
                      <a:pt x="25451" y="14282"/>
                    </a:lnTo>
                    <a:lnTo>
                      <a:pt x="25510" y="13671"/>
                    </a:lnTo>
                    <a:lnTo>
                      <a:pt x="25549" y="13041"/>
                    </a:lnTo>
                    <a:lnTo>
                      <a:pt x="25530" y="12411"/>
                    </a:lnTo>
                    <a:lnTo>
                      <a:pt x="25510" y="11800"/>
                    </a:lnTo>
                    <a:lnTo>
                      <a:pt x="25451" y="11189"/>
                    </a:lnTo>
                    <a:lnTo>
                      <a:pt x="25352" y="10579"/>
                    </a:lnTo>
                    <a:lnTo>
                      <a:pt x="25234" y="9968"/>
                    </a:lnTo>
                    <a:lnTo>
                      <a:pt x="25077" y="9377"/>
                    </a:lnTo>
                    <a:lnTo>
                      <a:pt x="24899" y="8786"/>
                    </a:lnTo>
                    <a:lnTo>
                      <a:pt x="24702" y="8215"/>
                    </a:lnTo>
                    <a:lnTo>
                      <a:pt x="24466" y="7644"/>
                    </a:lnTo>
                    <a:lnTo>
                      <a:pt x="24210" y="7092"/>
                    </a:lnTo>
                    <a:lnTo>
                      <a:pt x="23934" y="6541"/>
                    </a:lnTo>
                    <a:lnTo>
                      <a:pt x="23619" y="6028"/>
                    </a:lnTo>
                    <a:lnTo>
                      <a:pt x="23284" y="5497"/>
                    </a:lnTo>
                    <a:lnTo>
                      <a:pt x="22910" y="5004"/>
                    </a:lnTo>
                    <a:lnTo>
                      <a:pt x="22536" y="4531"/>
                    </a:lnTo>
                    <a:lnTo>
                      <a:pt x="22122" y="4059"/>
                    </a:lnTo>
                    <a:lnTo>
                      <a:pt x="21688" y="3606"/>
                    </a:lnTo>
                    <a:lnTo>
                      <a:pt x="21216" y="3192"/>
                    </a:lnTo>
                    <a:lnTo>
                      <a:pt x="20743" y="2778"/>
                    </a:lnTo>
                    <a:lnTo>
                      <a:pt x="20231" y="2404"/>
                    </a:lnTo>
                    <a:lnTo>
                      <a:pt x="19699" y="2030"/>
                    </a:lnTo>
                    <a:lnTo>
                      <a:pt x="19147" y="1695"/>
                    </a:lnTo>
                    <a:lnTo>
                      <a:pt x="18576" y="1399"/>
                    </a:lnTo>
                    <a:lnTo>
                      <a:pt x="17985" y="1104"/>
                    </a:lnTo>
                    <a:lnTo>
                      <a:pt x="17375" y="848"/>
                    </a:lnTo>
                    <a:lnTo>
                      <a:pt x="16764" y="631"/>
                    </a:lnTo>
                    <a:lnTo>
                      <a:pt x="16153" y="454"/>
                    </a:lnTo>
                    <a:lnTo>
                      <a:pt x="15523" y="296"/>
                    </a:lnTo>
                    <a:lnTo>
                      <a:pt x="14912" y="178"/>
                    </a:lnTo>
                    <a:lnTo>
                      <a:pt x="14282" y="80"/>
                    </a:lnTo>
                    <a:lnTo>
                      <a:pt x="13671" y="20"/>
                    </a:lnTo>
                    <a:lnTo>
                      <a:pt x="13041"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37"/>
              <p:cNvSpPr/>
              <p:nvPr/>
            </p:nvSpPr>
            <p:spPr>
              <a:xfrm>
                <a:off x="2709350" y="435575"/>
                <a:ext cx="723925" cy="723950"/>
              </a:xfrm>
              <a:custGeom>
                <a:avLst/>
                <a:gdLst/>
                <a:ahLst/>
                <a:cxnLst/>
                <a:rect l="l" t="t" r="r" b="b"/>
                <a:pathLst>
                  <a:path w="28957" h="28958" extrusionOk="0">
                    <a:moveTo>
                      <a:pt x="14754" y="1715"/>
                    </a:moveTo>
                    <a:lnTo>
                      <a:pt x="15384" y="1734"/>
                    </a:lnTo>
                    <a:lnTo>
                      <a:pt x="15995" y="1794"/>
                    </a:lnTo>
                    <a:lnTo>
                      <a:pt x="16625" y="1892"/>
                    </a:lnTo>
                    <a:lnTo>
                      <a:pt x="17236" y="2010"/>
                    </a:lnTo>
                    <a:lnTo>
                      <a:pt x="17866" y="2168"/>
                    </a:lnTo>
                    <a:lnTo>
                      <a:pt x="18477" y="2345"/>
                    </a:lnTo>
                    <a:lnTo>
                      <a:pt x="19088" y="2562"/>
                    </a:lnTo>
                    <a:lnTo>
                      <a:pt x="19698" y="2818"/>
                    </a:lnTo>
                    <a:lnTo>
                      <a:pt x="20289" y="3113"/>
                    </a:lnTo>
                    <a:lnTo>
                      <a:pt x="20860" y="3409"/>
                    </a:lnTo>
                    <a:lnTo>
                      <a:pt x="21412" y="3744"/>
                    </a:lnTo>
                    <a:lnTo>
                      <a:pt x="21944" y="4118"/>
                    </a:lnTo>
                    <a:lnTo>
                      <a:pt x="22456" y="4492"/>
                    </a:lnTo>
                    <a:lnTo>
                      <a:pt x="22929" y="4906"/>
                    </a:lnTo>
                    <a:lnTo>
                      <a:pt x="23401" y="5320"/>
                    </a:lnTo>
                    <a:lnTo>
                      <a:pt x="23835" y="5773"/>
                    </a:lnTo>
                    <a:lnTo>
                      <a:pt x="24249" y="6245"/>
                    </a:lnTo>
                    <a:lnTo>
                      <a:pt x="24623" y="6718"/>
                    </a:lnTo>
                    <a:lnTo>
                      <a:pt x="24997" y="7211"/>
                    </a:lnTo>
                    <a:lnTo>
                      <a:pt x="25332" y="7742"/>
                    </a:lnTo>
                    <a:lnTo>
                      <a:pt x="25647" y="8255"/>
                    </a:lnTo>
                    <a:lnTo>
                      <a:pt x="25923" y="8806"/>
                    </a:lnTo>
                    <a:lnTo>
                      <a:pt x="26179" y="9358"/>
                    </a:lnTo>
                    <a:lnTo>
                      <a:pt x="26415" y="9929"/>
                    </a:lnTo>
                    <a:lnTo>
                      <a:pt x="26612" y="10500"/>
                    </a:lnTo>
                    <a:lnTo>
                      <a:pt x="26790" y="11091"/>
                    </a:lnTo>
                    <a:lnTo>
                      <a:pt x="26947" y="11682"/>
                    </a:lnTo>
                    <a:lnTo>
                      <a:pt x="27065" y="12293"/>
                    </a:lnTo>
                    <a:lnTo>
                      <a:pt x="27164" y="12903"/>
                    </a:lnTo>
                    <a:lnTo>
                      <a:pt x="27223" y="13514"/>
                    </a:lnTo>
                    <a:lnTo>
                      <a:pt x="27243" y="14125"/>
                    </a:lnTo>
                    <a:lnTo>
                      <a:pt x="27262" y="14755"/>
                    </a:lnTo>
                    <a:lnTo>
                      <a:pt x="27223" y="15385"/>
                    </a:lnTo>
                    <a:lnTo>
                      <a:pt x="27164" y="15996"/>
                    </a:lnTo>
                    <a:lnTo>
                      <a:pt x="27085" y="16626"/>
                    </a:lnTo>
                    <a:lnTo>
                      <a:pt x="26947" y="17237"/>
                    </a:lnTo>
                    <a:lnTo>
                      <a:pt x="26790" y="17867"/>
                    </a:lnTo>
                    <a:lnTo>
                      <a:pt x="26612" y="18478"/>
                    </a:lnTo>
                    <a:lnTo>
                      <a:pt x="26396" y="19089"/>
                    </a:lnTo>
                    <a:lnTo>
                      <a:pt x="26140" y="19699"/>
                    </a:lnTo>
                    <a:lnTo>
                      <a:pt x="25864" y="20290"/>
                    </a:lnTo>
                    <a:lnTo>
                      <a:pt x="25549" y="20861"/>
                    </a:lnTo>
                    <a:lnTo>
                      <a:pt x="25214" y="21413"/>
                    </a:lnTo>
                    <a:lnTo>
                      <a:pt x="24839" y="21945"/>
                    </a:lnTo>
                    <a:lnTo>
                      <a:pt x="24465" y="22457"/>
                    </a:lnTo>
                    <a:lnTo>
                      <a:pt x="24071" y="22930"/>
                    </a:lnTo>
                    <a:lnTo>
                      <a:pt x="23638" y="23383"/>
                    </a:lnTo>
                    <a:lnTo>
                      <a:pt x="23185" y="23836"/>
                    </a:lnTo>
                    <a:lnTo>
                      <a:pt x="22732" y="24250"/>
                    </a:lnTo>
                    <a:lnTo>
                      <a:pt x="22239" y="24624"/>
                    </a:lnTo>
                    <a:lnTo>
                      <a:pt x="21747" y="24998"/>
                    </a:lnTo>
                    <a:lnTo>
                      <a:pt x="21235" y="25333"/>
                    </a:lnTo>
                    <a:lnTo>
                      <a:pt x="20703" y="25648"/>
                    </a:lnTo>
                    <a:lnTo>
                      <a:pt x="20151" y="25924"/>
                    </a:lnTo>
                    <a:lnTo>
                      <a:pt x="19600" y="26180"/>
                    </a:lnTo>
                    <a:lnTo>
                      <a:pt x="19028" y="26416"/>
                    </a:lnTo>
                    <a:lnTo>
                      <a:pt x="18457" y="26613"/>
                    </a:lnTo>
                    <a:lnTo>
                      <a:pt x="17866" y="26791"/>
                    </a:lnTo>
                    <a:lnTo>
                      <a:pt x="17275" y="26948"/>
                    </a:lnTo>
                    <a:lnTo>
                      <a:pt x="16665" y="27066"/>
                    </a:lnTo>
                    <a:lnTo>
                      <a:pt x="16054" y="27165"/>
                    </a:lnTo>
                    <a:lnTo>
                      <a:pt x="15443" y="27224"/>
                    </a:lnTo>
                    <a:lnTo>
                      <a:pt x="14833" y="27244"/>
                    </a:lnTo>
                    <a:lnTo>
                      <a:pt x="14202" y="27263"/>
                    </a:lnTo>
                    <a:lnTo>
                      <a:pt x="13592" y="27224"/>
                    </a:lnTo>
                    <a:lnTo>
                      <a:pt x="12961" y="27165"/>
                    </a:lnTo>
                    <a:lnTo>
                      <a:pt x="12331" y="27066"/>
                    </a:lnTo>
                    <a:lnTo>
                      <a:pt x="11720" y="26948"/>
                    </a:lnTo>
                    <a:lnTo>
                      <a:pt x="11090" y="26791"/>
                    </a:lnTo>
                    <a:lnTo>
                      <a:pt x="10479" y="26613"/>
                    </a:lnTo>
                    <a:lnTo>
                      <a:pt x="9869" y="26397"/>
                    </a:lnTo>
                    <a:lnTo>
                      <a:pt x="9258" y="26141"/>
                    </a:lnTo>
                    <a:lnTo>
                      <a:pt x="8667" y="25845"/>
                    </a:lnTo>
                    <a:lnTo>
                      <a:pt x="8096" y="25550"/>
                    </a:lnTo>
                    <a:lnTo>
                      <a:pt x="7544" y="25215"/>
                    </a:lnTo>
                    <a:lnTo>
                      <a:pt x="7013" y="24840"/>
                    </a:lnTo>
                    <a:lnTo>
                      <a:pt x="6520" y="24466"/>
                    </a:lnTo>
                    <a:lnTo>
                      <a:pt x="6028" y="24053"/>
                    </a:lnTo>
                    <a:lnTo>
                      <a:pt x="5575" y="23639"/>
                    </a:lnTo>
                    <a:lnTo>
                      <a:pt x="5141" y="23186"/>
                    </a:lnTo>
                    <a:lnTo>
                      <a:pt x="4728" y="22733"/>
                    </a:lnTo>
                    <a:lnTo>
                      <a:pt x="4334" y="22240"/>
                    </a:lnTo>
                    <a:lnTo>
                      <a:pt x="3979" y="21748"/>
                    </a:lnTo>
                    <a:lnTo>
                      <a:pt x="3644" y="21236"/>
                    </a:lnTo>
                    <a:lnTo>
                      <a:pt x="3329" y="20704"/>
                    </a:lnTo>
                    <a:lnTo>
                      <a:pt x="3034" y="20152"/>
                    </a:lnTo>
                    <a:lnTo>
                      <a:pt x="2777" y="19601"/>
                    </a:lnTo>
                    <a:lnTo>
                      <a:pt x="2541" y="19030"/>
                    </a:lnTo>
                    <a:lnTo>
                      <a:pt x="2344" y="18458"/>
                    </a:lnTo>
                    <a:lnTo>
                      <a:pt x="2167" y="17867"/>
                    </a:lnTo>
                    <a:lnTo>
                      <a:pt x="2009" y="17276"/>
                    </a:lnTo>
                    <a:lnTo>
                      <a:pt x="1891" y="16666"/>
                    </a:lnTo>
                    <a:lnTo>
                      <a:pt x="1812" y="16055"/>
                    </a:lnTo>
                    <a:lnTo>
                      <a:pt x="1733" y="15444"/>
                    </a:lnTo>
                    <a:lnTo>
                      <a:pt x="1714" y="14834"/>
                    </a:lnTo>
                    <a:lnTo>
                      <a:pt x="1714" y="14203"/>
                    </a:lnTo>
                    <a:lnTo>
                      <a:pt x="1733" y="13593"/>
                    </a:lnTo>
                    <a:lnTo>
                      <a:pt x="1793" y="12962"/>
                    </a:lnTo>
                    <a:lnTo>
                      <a:pt x="1891" y="12332"/>
                    </a:lnTo>
                    <a:lnTo>
                      <a:pt x="2009" y="11721"/>
                    </a:lnTo>
                    <a:lnTo>
                      <a:pt x="2167" y="11091"/>
                    </a:lnTo>
                    <a:lnTo>
                      <a:pt x="2344" y="10480"/>
                    </a:lnTo>
                    <a:lnTo>
                      <a:pt x="2561" y="9870"/>
                    </a:lnTo>
                    <a:lnTo>
                      <a:pt x="2817" y="9259"/>
                    </a:lnTo>
                    <a:lnTo>
                      <a:pt x="3112" y="8668"/>
                    </a:lnTo>
                    <a:lnTo>
                      <a:pt x="3408" y="8097"/>
                    </a:lnTo>
                    <a:lnTo>
                      <a:pt x="3762" y="7545"/>
                    </a:lnTo>
                    <a:lnTo>
                      <a:pt x="4117" y="7014"/>
                    </a:lnTo>
                    <a:lnTo>
                      <a:pt x="4491" y="6521"/>
                    </a:lnTo>
                    <a:lnTo>
                      <a:pt x="4905" y="6029"/>
                    </a:lnTo>
                    <a:lnTo>
                      <a:pt x="5319" y="5576"/>
                    </a:lnTo>
                    <a:lnTo>
                      <a:pt x="5772" y="5142"/>
                    </a:lnTo>
                    <a:lnTo>
                      <a:pt x="6244" y="4729"/>
                    </a:lnTo>
                    <a:lnTo>
                      <a:pt x="6717" y="4335"/>
                    </a:lnTo>
                    <a:lnTo>
                      <a:pt x="7210" y="3980"/>
                    </a:lnTo>
                    <a:lnTo>
                      <a:pt x="7741" y="3625"/>
                    </a:lnTo>
                    <a:lnTo>
                      <a:pt x="8254" y="3330"/>
                    </a:lnTo>
                    <a:lnTo>
                      <a:pt x="8805" y="3035"/>
                    </a:lnTo>
                    <a:lnTo>
                      <a:pt x="9357" y="2778"/>
                    </a:lnTo>
                    <a:lnTo>
                      <a:pt x="9928" y="2542"/>
                    </a:lnTo>
                    <a:lnTo>
                      <a:pt x="10499" y="2345"/>
                    </a:lnTo>
                    <a:lnTo>
                      <a:pt x="11090" y="2168"/>
                    </a:lnTo>
                    <a:lnTo>
                      <a:pt x="11681" y="2010"/>
                    </a:lnTo>
                    <a:lnTo>
                      <a:pt x="12292" y="1892"/>
                    </a:lnTo>
                    <a:lnTo>
                      <a:pt x="12902" y="1813"/>
                    </a:lnTo>
                    <a:lnTo>
                      <a:pt x="13513" y="1734"/>
                    </a:lnTo>
                    <a:lnTo>
                      <a:pt x="14124" y="1715"/>
                    </a:lnTo>
                    <a:close/>
                    <a:moveTo>
                      <a:pt x="14084" y="1"/>
                    </a:moveTo>
                    <a:lnTo>
                      <a:pt x="13375" y="40"/>
                    </a:lnTo>
                    <a:lnTo>
                      <a:pt x="12686" y="99"/>
                    </a:lnTo>
                    <a:lnTo>
                      <a:pt x="11996" y="218"/>
                    </a:lnTo>
                    <a:lnTo>
                      <a:pt x="11307" y="356"/>
                    </a:lnTo>
                    <a:lnTo>
                      <a:pt x="10637" y="513"/>
                    </a:lnTo>
                    <a:lnTo>
                      <a:pt x="9967" y="710"/>
                    </a:lnTo>
                    <a:lnTo>
                      <a:pt x="9317" y="947"/>
                    </a:lnTo>
                    <a:lnTo>
                      <a:pt x="8667" y="1222"/>
                    </a:lnTo>
                    <a:lnTo>
                      <a:pt x="8037" y="1498"/>
                    </a:lnTo>
                    <a:lnTo>
                      <a:pt x="7426" y="1833"/>
                    </a:lnTo>
                    <a:lnTo>
                      <a:pt x="6835" y="2188"/>
                    </a:lnTo>
                    <a:lnTo>
                      <a:pt x="6244" y="2562"/>
                    </a:lnTo>
                    <a:lnTo>
                      <a:pt x="5673" y="2975"/>
                    </a:lnTo>
                    <a:lnTo>
                      <a:pt x="5141" y="3409"/>
                    </a:lnTo>
                    <a:lnTo>
                      <a:pt x="4609" y="3882"/>
                    </a:lnTo>
                    <a:lnTo>
                      <a:pt x="4097" y="4374"/>
                    </a:lnTo>
                    <a:lnTo>
                      <a:pt x="3624" y="4906"/>
                    </a:lnTo>
                    <a:lnTo>
                      <a:pt x="3152" y="5438"/>
                    </a:lnTo>
                    <a:lnTo>
                      <a:pt x="2718" y="6009"/>
                    </a:lnTo>
                    <a:lnTo>
                      <a:pt x="2324" y="6620"/>
                    </a:lnTo>
                    <a:lnTo>
                      <a:pt x="1930" y="7250"/>
                    </a:lnTo>
                    <a:lnTo>
                      <a:pt x="1576" y="7880"/>
                    </a:lnTo>
                    <a:lnTo>
                      <a:pt x="1261" y="8570"/>
                    </a:lnTo>
                    <a:lnTo>
                      <a:pt x="985" y="9259"/>
                    </a:lnTo>
                    <a:lnTo>
                      <a:pt x="729" y="9949"/>
                    </a:lnTo>
                    <a:lnTo>
                      <a:pt x="512" y="10638"/>
                    </a:lnTo>
                    <a:lnTo>
                      <a:pt x="335" y="11347"/>
                    </a:lnTo>
                    <a:lnTo>
                      <a:pt x="197" y="12056"/>
                    </a:lnTo>
                    <a:lnTo>
                      <a:pt x="98" y="12765"/>
                    </a:lnTo>
                    <a:lnTo>
                      <a:pt x="39" y="13475"/>
                    </a:lnTo>
                    <a:lnTo>
                      <a:pt x="0" y="14164"/>
                    </a:lnTo>
                    <a:lnTo>
                      <a:pt x="0" y="14873"/>
                    </a:lnTo>
                    <a:lnTo>
                      <a:pt x="39" y="15582"/>
                    </a:lnTo>
                    <a:lnTo>
                      <a:pt x="98" y="16272"/>
                    </a:lnTo>
                    <a:lnTo>
                      <a:pt x="217" y="16961"/>
                    </a:lnTo>
                    <a:lnTo>
                      <a:pt x="355" y="17651"/>
                    </a:lnTo>
                    <a:lnTo>
                      <a:pt x="512" y="18320"/>
                    </a:lnTo>
                    <a:lnTo>
                      <a:pt x="709" y="18990"/>
                    </a:lnTo>
                    <a:lnTo>
                      <a:pt x="946" y="19640"/>
                    </a:lnTo>
                    <a:lnTo>
                      <a:pt x="1221" y="20290"/>
                    </a:lnTo>
                    <a:lnTo>
                      <a:pt x="1497" y="20921"/>
                    </a:lnTo>
                    <a:lnTo>
                      <a:pt x="1832" y="21531"/>
                    </a:lnTo>
                    <a:lnTo>
                      <a:pt x="2187" y="22142"/>
                    </a:lnTo>
                    <a:lnTo>
                      <a:pt x="2561" y="22713"/>
                    </a:lnTo>
                    <a:lnTo>
                      <a:pt x="2974" y="23284"/>
                    </a:lnTo>
                    <a:lnTo>
                      <a:pt x="3408" y="23836"/>
                    </a:lnTo>
                    <a:lnTo>
                      <a:pt x="3881" y="24348"/>
                    </a:lnTo>
                    <a:lnTo>
                      <a:pt x="4373" y="24860"/>
                    </a:lnTo>
                    <a:lnTo>
                      <a:pt x="4905" y="25353"/>
                    </a:lnTo>
                    <a:lnTo>
                      <a:pt x="5437" y="25806"/>
                    </a:lnTo>
                    <a:lnTo>
                      <a:pt x="6028" y="26239"/>
                    </a:lnTo>
                    <a:lnTo>
                      <a:pt x="6619" y="26653"/>
                    </a:lnTo>
                    <a:lnTo>
                      <a:pt x="7249" y="27027"/>
                    </a:lnTo>
                    <a:lnTo>
                      <a:pt x="7899" y="27382"/>
                    </a:lnTo>
                    <a:lnTo>
                      <a:pt x="8569" y="27697"/>
                    </a:lnTo>
                    <a:lnTo>
                      <a:pt x="9258" y="27992"/>
                    </a:lnTo>
                    <a:lnTo>
                      <a:pt x="9948" y="28229"/>
                    </a:lnTo>
                    <a:lnTo>
                      <a:pt x="10637" y="28445"/>
                    </a:lnTo>
                    <a:lnTo>
                      <a:pt x="11346" y="28623"/>
                    </a:lnTo>
                    <a:lnTo>
                      <a:pt x="12055" y="28760"/>
                    </a:lnTo>
                    <a:lnTo>
                      <a:pt x="12764" y="28859"/>
                    </a:lnTo>
                    <a:lnTo>
                      <a:pt x="13474" y="28938"/>
                    </a:lnTo>
                    <a:lnTo>
                      <a:pt x="14163" y="28957"/>
                    </a:lnTo>
                    <a:lnTo>
                      <a:pt x="14872" y="28957"/>
                    </a:lnTo>
                    <a:lnTo>
                      <a:pt x="15581" y="28918"/>
                    </a:lnTo>
                    <a:lnTo>
                      <a:pt x="16271" y="28859"/>
                    </a:lnTo>
                    <a:lnTo>
                      <a:pt x="16960" y="28760"/>
                    </a:lnTo>
                    <a:lnTo>
                      <a:pt x="17650" y="28623"/>
                    </a:lnTo>
                    <a:lnTo>
                      <a:pt x="18319" y="28445"/>
                    </a:lnTo>
                    <a:lnTo>
                      <a:pt x="18989" y="28248"/>
                    </a:lnTo>
                    <a:lnTo>
                      <a:pt x="19639" y="28012"/>
                    </a:lnTo>
                    <a:lnTo>
                      <a:pt x="20289" y="27756"/>
                    </a:lnTo>
                    <a:lnTo>
                      <a:pt x="20920" y="27460"/>
                    </a:lnTo>
                    <a:lnTo>
                      <a:pt x="21530" y="27125"/>
                    </a:lnTo>
                    <a:lnTo>
                      <a:pt x="22141" y="26771"/>
                    </a:lnTo>
                    <a:lnTo>
                      <a:pt x="22712" y="26397"/>
                    </a:lnTo>
                    <a:lnTo>
                      <a:pt x="23283" y="25983"/>
                    </a:lnTo>
                    <a:lnTo>
                      <a:pt x="23835" y="25550"/>
                    </a:lnTo>
                    <a:lnTo>
                      <a:pt x="24347" y="25077"/>
                    </a:lnTo>
                    <a:lnTo>
                      <a:pt x="24859" y="24584"/>
                    </a:lnTo>
                    <a:lnTo>
                      <a:pt x="25352" y="24072"/>
                    </a:lnTo>
                    <a:lnTo>
                      <a:pt x="25805" y="23521"/>
                    </a:lnTo>
                    <a:lnTo>
                      <a:pt x="26238" y="22949"/>
                    </a:lnTo>
                    <a:lnTo>
                      <a:pt x="26652" y="22339"/>
                    </a:lnTo>
                    <a:lnTo>
                      <a:pt x="27026" y="21728"/>
                    </a:lnTo>
                    <a:lnTo>
                      <a:pt x="27381" y="21078"/>
                    </a:lnTo>
                    <a:lnTo>
                      <a:pt x="27696" y="20408"/>
                    </a:lnTo>
                    <a:lnTo>
                      <a:pt x="27991" y="19719"/>
                    </a:lnTo>
                    <a:lnTo>
                      <a:pt x="28228" y="19010"/>
                    </a:lnTo>
                    <a:lnTo>
                      <a:pt x="28444" y="18320"/>
                    </a:lnTo>
                    <a:lnTo>
                      <a:pt x="28622" y="17611"/>
                    </a:lnTo>
                    <a:lnTo>
                      <a:pt x="28759" y="16902"/>
                    </a:lnTo>
                    <a:lnTo>
                      <a:pt x="28858" y="16213"/>
                    </a:lnTo>
                    <a:lnTo>
                      <a:pt x="28937" y="15504"/>
                    </a:lnTo>
                    <a:lnTo>
                      <a:pt x="28956" y="14794"/>
                    </a:lnTo>
                    <a:lnTo>
                      <a:pt x="28956" y="14085"/>
                    </a:lnTo>
                    <a:lnTo>
                      <a:pt x="28917" y="13376"/>
                    </a:lnTo>
                    <a:lnTo>
                      <a:pt x="28858" y="12687"/>
                    </a:lnTo>
                    <a:lnTo>
                      <a:pt x="28759" y="11997"/>
                    </a:lnTo>
                    <a:lnTo>
                      <a:pt x="28622" y="11308"/>
                    </a:lnTo>
                    <a:lnTo>
                      <a:pt x="28444" y="10638"/>
                    </a:lnTo>
                    <a:lnTo>
                      <a:pt x="28247" y="9968"/>
                    </a:lnTo>
                    <a:lnTo>
                      <a:pt x="28011" y="9318"/>
                    </a:lnTo>
                    <a:lnTo>
                      <a:pt x="27755" y="8668"/>
                    </a:lnTo>
                    <a:lnTo>
                      <a:pt x="27459" y="8038"/>
                    </a:lnTo>
                    <a:lnTo>
                      <a:pt x="27124" y="7427"/>
                    </a:lnTo>
                    <a:lnTo>
                      <a:pt x="26770" y="6836"/>
                    </a:lnTo>
                    <a:lnTo>
                      <a:pt x="26396" y="6245"/>
                    </a:lnTo>
                    <a:lnTo>
                      <a:pt x="25982" y="5674"/>
                    </a:lnTo>
                    <a:lnTo>
                      <a:pt x="25549" y="5142"/>
                    </a:lnTo>
                    <a:lnTo>
                      <a:pt x="25076" y="4610"/>
                    </a:lnTo>
                    <a:lnTo>
                      <a:pt x="24583" y="4098"/>
                    </a:lnTo>
                    <a:lnTo>
                      <a:pt x="24071" y="3625"/>
                    </a:lnTo>
                    <a:lnTo>
                      <a:pt x="23520" y="3153"/>
                    </a:lnTo>
                    <a:lnTo>
                      <a:pt x="22948" y="2719"/>
                    </a:lnTo>
                    <a:lnTo>
                      <a:pt x="22338" y="2325"/>
                    </a:lnTo>
                    <a:lnTo>
                      <a:pt x="21727" y="1931"/>
                    </a:lnTo>
                    <a:lnTo>
                      <a:pt x="21077" y="1577"/>
                    </a:lnTo>
                    <a:lnTo>
                      <a:pt x="20407" y="1262"/>
                    </a:lnTo>
                    <a:lnTo>
                      <a:pt x="19718" y="966"/>
                    </a:lnTo>
                    <a:lnTo>
                      <a:pt x="19009" y="730"/>
                    </a:lnTo>
                    <a:lnTo>
                      <a:pt x="18319" y="513"/>
                    </a:lnTo>
                    <a:lnTo>
                      <a:pt x="17610" y="336"/>
                    </a:lnTo>
                    <a:lnTo>
                      <a:pt x="16901" y="198"/>
                    </a:lnTo>
                    <a:lnTo>
                      <a:pt x="16212" y="99"/>
                    </a:lnTo>
                    <a:lnTo>
                      <a:pt x="15502" y="21"/>
                    </a:lnTo>
                    <a:lnTo>
                      <a:pt x="14793"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37"/>
              <p:cNvSpPr/>
              <p:nvPr/>
            </p:nvSpPr>
            <p:spPr>
              <a:xfrm>
                <a:off x="2506450" y="484825"/>
                <a:ext cx="1115425" cy="701775"/>
              </a:xfrm>
              <a:custGeom>
                <a:avLst/>
                <a:gdLst/>
                <a:ahLst/>
                <a:cxnLst/>
                <a:rect l="l" t="t" r="r" b="b"/>
                <a:pathLst>
                  <a:path w="44617" h="28071" extrusionOk="0">
                    <a:moveTo>
                      <a:pt x="44065" y="1"/>
                    </a:moveTo>
                    <a:lnTo>
                      <a:pt x="43021" y="592"/>
                    </a:lnTo>
                    <a:lnTo>
                      <a:pt x="43100" y="769"/>
                    </a:lnTo>
                    <a:lnTo>
                      <a:pt x="43179" y="946"/>
                    </a:lnTo>
                    <a:lnTo>
                      <a:pt x="43258" y="1124"/>
                    </a:lnTo>
                    <a:lnTo>
                      <a:pt x="43297" y="1321"/>
                    </a:lnTo>
                    <a:lnTo>
                      <a:pt x="43356" y="1518"/>
                    </a:lnTo>
                    <a:lnTo>
                      <a:pt x="43376" y="1734"/>
                    </a:lnTo>
                    <a:lnTo>
                      <a:pt x="43396" y="1951"/>
                    </a:lnTo>
                    <a:lnTo>
                      <a:pt x="43396" y="2168"/>
                    </a:lnTo>
                    <a:lnTo>
                      <a:pt x="43396" y="2562"/>
                    </a:lnTo>
                    <a:lnTo>
                      <a:pt x="43336" y="2975"/>
                    </a:lnTo>
                    <a:lnTo>
                      <a:pt x="43238" y="3428"/>
                    </a:lnTo>
                    <a:lnTo>
                      <a:pt x="43100" y="3881"/>
                    </a:lnTo>
                    <a:lnTo>
                      <a:pt x="42962" y="4295"/>
                    </a:lnTo>
                    <a:lnTo>
                      <a:pt x="42785" y="4728"/>
                    </a:lnTo>
                    <a:lnTo>
                      <a:pt x="42588" y="5181"/>
                    </a:lnTo>
                    <a:lnTo>
                      <a:pt x="42351" y="5635"/>
                    </a:lnTo>
                    <a:lnTo>
                      <a:pt x="42095" y="6088"/>
                    </a:lnTo>
                    <a:lnTo>
                      <a:pt x="41800" y="6560"/>
                    </a:lnTo>
                    <a:lnTo>
                      <a:pt x="41485" y="7053"/>
                    </a:lnTo>
                    <a:lnTo>
                      <a:pt x="41150" y="7545"/>
                    </a:lnTo>
                    <a:lnTo>
                      <a:pt x="40598" y="8294"/>
                    </a:lnTo>
                    <a:lnTo>
                      <a:pt x="39968" y="9042"/>
                    </a:lnTo>
                    <a:lnTo>
                      <a:pt x="39298" y="9830"/>
                    </a:lnTo>
                    <a:lnTo>
                      <a:pt x="38569" y="10598"/>
                    </a:lnTo>
                    <a:lnTo>
                      <a:pt x="37801" y="11406"/>
                    </a:lnTo>
                    <a:lnTo>
                      <a:pt x="36974" y="12194"/>
                    </a:lnTo>
                    <a:lnTo>
                      <a:pt x="36087" y="13002"/>
                    </a:lnTo>
                    <a:lnTo>
                      <a:pt x="35162" y="13790"/>
                    </a:lnTo>
                    <a:lnTo>
                      <a:pt x="34196" y="14597"/>
                    </a:lnTo>
                    <a:lnTo>
                      <a:pt x="33172" y="15385"/>
                    </a:lnTo>
                    <a:lnTo>
                      <a:pt x="32108" y="16173"/>
                    </a:lnTo>
                    <a:lnTo>
                      <a:pt x="31005" y="16961"/>
                    </a:lnTo>
                    <a:lnTo>
                      <a:pt x="29883" y="17749"/>
                    </a:lnTo>
                    <a:lnTo>
                      <a:pt x="28701" y="18497"/>
                    </a:lnTo>
                    <a:lnTo>
                      <a:pt x="27479" y="19266"/>
                    </a:lnTo>
                    <a:lnTo>
                      <a:pt x="26238" y="19995"/>
                    </a:lnTo>
                    <a:lnTo>
                      <a:pt x="24879" y="20763"/>
                    </a:lnTo>
                    <a:lnTo>
                      <a:pt x="23500" y="21492"/>
                    </a:lnTo>
                    <a:lnTo>
                      <a:pt x="22141" y="22181"/>
                    </a:lnTo>
                    <a:lnTo>
                      <a:pt x="20762" y="22831"/>
                    </a:lnTo>
                    <a:lnTo>
                      <a:pt x="19403" y="23442"/>
                    </a:lnTo>
                    <a:lnTo>
                      <a:pt x="18044" y="24013"/>
                    </a:lnTo>
                    <a:lnTo>
                      <a:pt x="16704" y="24545"/>
                    </a:lnTo>
                    <a:lnTo>
                      <a:pt x="15404" y="25018"/>
                    </a:lnTo>
                    <a:lnTo>
                      <a:pt x="14104" y="25431"/>
                    </a:lnTo>
                    <a:lnTo>
                      <a:pt x="12844" y="25806"/>
                    </a:lnTo>
                    <a:lnTo>
                      <a:pt x="11622" y="26121"/>
                    </a:lnTo>
                    <a:lnTo>
                      <a:pt x="10440" y="26396"/>
                    </a:lnTo>
                    <a:lnTo>
                      <a:pt x="9869" y="26495"/>
                    </a:lnTo>
                    <a:lnTo>
                      <a:pt x="9298" y="26593"/>
                    </a:lnTo>
                    <a:lnTo>
                      <a:pt x="8746" y="26692"/>
                    </a:lnTo>
                    <a:lnTo>
                      <a:pt x="8195" y="26751"/>
                    </a:lnTo>
                    <a:lnTo>
                      <a:pt x="7683" y="26810"/>
                    </a:lnTo>
                    <a:lnTo>
                      <a:pt x="7170" y="26850"/>
                    </a:lnTo>
                    <a:lnTo>
                      <a:pt x="6678" y="26869"/>
                    </a:lnTo>
                    <a:lnTo>
                      <a:pt x="5713" y="26869"/>
                    </a:lnTo>
                    <a:lnTo>
                      <a:pt x="5260" y="26850"/>
                    </a:lnTo>
                    <a:lnTo>
                      <a:pt x="4807" y="26790"/>
                    </a:lnTo>
                    <a:lnTo>
                      <a:pt x="4393" y="26751"/>
                    </a:lnTo>
                    <a:lnTo>
                      <a:pt x="3999" y="26672"/>
                    </a:lnTo>
                    <a:lnTo>
                      <a:pt x="3605" y="26574"/>
                    </a:lnTo>
                    <a:lnTo>
                      <a:pt x="3251" y="26475"/>
                    </a:lnTo>
                    <a:lnTo>
                      <a:pt x="2916" y="26357"/>
                    </a:lnTo>
                    <a:lnTo>
                      <a:pt x="2601" y="26219"/>
                    </a:lnTo>
                    <a:lnTo>
                      <a:pt x="2325" y="26062"/>
                    </a:lnTo>
                    <a:lnTo>
                      <a:pt x="2049" y="25884"/>
                    </a:lnTo>
                    <a:lnTo>
                      <a:pt x="1813" y="25707"/>
                    </a:lnTo>
                    <a:lnTo>
                      <a:pt x="1576" y="25510"/>
                    </a:lnTo>
                    <a:lnTo>
                      <a:pt x="1379" y="25293"/>
                    </a:lnTo>
                    <a:lnTo>
                      <a:pt x="1202" y="25077"/>
                    </a:lnTo>
                    <a:lnTo>
                      <a:pt x="1044" y="24821"/>
                    </a:lnTo>
                    <a:lnTo>
                      <a:pt x="0" y="25431"/>
                    </a:lnTo>
                    <a:lnTo>
                      <a:pt x="217" y="25766"/>
                    </a:lnTo>
                    <a:lnTo>
                      <a:pt x="473" y="26081"/>
                    </a:lnTo>
                    <a:lnTo>
                      <a:pt x="749" y="26377"/>
                    </a:lnTo>
                    <a:lnTo>
                      <a:pt x="1044" y="26653"/>
                    </a:lnTo>
                    <a:lnTo>
                      <a:pt x="1281" y="26830"/>
                    </a:lnTo>
                    <a:lnTo>
                      <a:pt x="1537" y="27007"/>
                    </a:lnTo>
                    <a:lnTo>
                      <a:pt x="1813" y="27165"/>
                    </a:lnTo>
                    <a:lnTo>
                      <a:pt x="2088" y="27303"/>
                    </a:lnTo>
                    <a:lnTo>
                      <a:pt x="2384" y="27421"/>
                    </a:lnTo>
                    <a:lnTo>
                      <a:pt x="2679" y="27539"/>
                    </a:lnTo>
                    <a:lnTo>
                      <a:pt x="2994" y="27657"/>
                    </a:lnTo>
                    <a:lnTo>
                      <a:pt x="3310" y="27736"/>
                    </a:lnTo>
                    <a:lnTo>
                      <a:pt x="3625" y="27815"/>
                    </a:lnTo>
                    <a:lnTo>
                      <a:pt x="3979" y="27894"/>
                    </a:lnTo>
                    <a:lnTo>
                      <a:pt x="4314" y="27953"/>
                    </a:lnTo>
                    <a:lnTo>
                      <a:pt x="4669" y="27992"/>
                    </a:lnTo>
                    <a:lnTo>
                      <a:pt x="5417" y="28051"/>
                    </a:lnTo>
                    <a:lnTo>
                      <a:pt x="6186" y="28071"/>
                    </a:lnTo>
                    <a:lnTo>
                      <a:pt x="6717" y="28071"/>
                    </a:lnTo>
                    <a:lnTo>
                      <a:pt x="7249" y="28051"/>
                    </a:lnTo>
                    <a:lnTo>
                      <a:pt x="7781" y="28012"/>
                    </a:lnTo>
                    <a:lnTo>
                      <a:pt x="8333" y="27953"/>
                    </a:lnTo>
                    <a:lnTo>
                      <a:pt x="8904" y="27874"/>
                    </a:lnTo>
                    <a:lnTo>
                      <a:pt x="9495" y="27795"/>
                    </a:lnTo>
                    <a:lnTo>
                      <a:pt x="10086" y="27697"/>
                    </a:lnTo>
                    <a:lnTo>
                      <a:pt x="10677" y="27578"/>
                    </a:lnTo>
                    <a:lnTo>
                      <a:pt x="11603" y="27362"/>
                    </a:lnTo>
                    <a:lnTo>
                      <a:pt x="12528" y="27145"/>
                    </a:lnTo>
                    <a:lnTo>
                      <a:pt x="13494" y="26869"/>
                    </a:lnTo>
                    <a:lnTo>
                      <a:pt x="14459" y="26574"/>
                    </a:lnTo>
                    <a:lnTo>
                      <a:pt x="15463" y="26259"/>
                    </a:lnTo>
                    <a:lnTo>
                      <a:pt x="16468" y="25904"/>
                    </a:lnTo>
                    <a:lnTo>
                      <a:pt x="17473" y="25530"/>
                    </a:lnTo>
                    <a:lnTo>
                      <a:pt x="18497" y="25136"/>
                    </a:lnTo>
                    <a:lnTo>
                      <a:pt x="19541" y="24702"/>
                    </a:lnTo>
                    <a:lnTo>
                      <a:pt x="20565" y="24249"/>
                    </a:lnTo>
                    <a:lnTo>
                      <a:pt x="21609" y="23777"/>
                    </a:lnTo>
                    <a:lnTo>
                      <a:pt x="22653" y="23264"/>
                    </a:lnTo>
                    <a:lnTo>
                      <a:pt x="23717" y="22752"/>
                    </a:lnTo>
                    <a:lnTo>
                      <a:pt x="24761" y="22201"/>
                    </a:lnTo>
                    <a:lnTo>
                      <a:pt x="25805" y="21630"/>
                    </a:lnTo>
                    <a:lnTo>
                      <a:pt x="26849" y="21039"/>
                    </a:lnTo>
                    <a:lnTo>
                      <a:pt x="27814" y="20467"/>
                    </a:lnTo>
                    <a:lnTo>
                      <a:pt x="28760" y="19896"/>
                    </a:lnTo>
                    <a:lnTo>
                      <a:pt x="29686" y="19305"/>
                    </a:lnTo>
                    <a:lnTo>
                      <a:pt x="30592" y="18714"/>
                    </a:lnTo>
                    <a:lnTo>
                      <a:pt x="31478" y="18104"/>
                    </a:lnTo>
                    <a:lnTo>
                      <a:pt x="32345" y="17493"/>
                    </a:lnTo>
                    <a:lnTo>
                      <a:pt x="33192" y="16882"/>
                    </a:lnTo>
                    <a:lnTo>
                      <a:pt x="33999" y="16272"/>
                    </a:lnTo>
                    <a:lnTo>
                      <a:pt x="34787" y="15641"/>
                    </a:lnTo>
                    <a:lnTo>
                      <a:pt x="35556" y="15031"/>
                    </a:lnTo>
                    <a:lnTo>
                      <a:pt x="36304" y="14400"/>
                    </a:lnTo>
                    <a:lnTo>
                      <a:pt x="37013" y="13770"/>
                    </a:lnTo>
                    <a:lnTo>
                      <a:pt x="37703" y="13159"/>
                    </a:lnTo>
                    <a:lnTo>
                      <a:pt x="38372" y="12529"/>
                    </a:lnTo>
                    <a:lnTo>
                      <a:pt x="39003" y="11899"/>
                    </a:lnTo>
                    <a:lnTo>
                      <a:pt x="39594" y="11288"/>
                    </a:lnTo>
                    <a:lnTo>
                      <a:pt x="40165" y="10658"/>
                    </a:lnTo>
                    <a:lnTo>
                      <a:pt x="40697" y="10047"/>
                    </a:lnTo>
                    <a:lnTo>
                      <a:pt x="41209" y="9436"/>
                    </a:lnTo>
                    <a:lnTo>
                      <a:pt x="41682" y="8845"/>
                    </a:lnTo>
                    <a:lnTo>
                      <a:pt x="42135" y="8235"/>
                    </a:lnTo>
                    <a:lnTo>
                      <a:pt x="42548" y="7644"/>
                    </a:lnTo>
                    <a:lnTo>
                      <a:pt x="42923" y="7053"/>
                    </a:lnTo>
                    <a:lnTo>
                      <a:pt x="43258" y="6482"/>
                    </a:lnTo>
                    <a:lnTo>
                      <a:pt x="43573" y="5910"/>
                    </a:lnTo>
                    <a:lnTo>
                      <a:pt x="43829" y="5339"/>
                    </a:lnTo>
                    <a:lnTo>
                      <a:pt x="44065" y="4788"/>
                    </a:lnTo>
                    <a:lnTo>
                      <a:pt x="44262" y="4256"/>
                    </a:lnTo>
                    <a:lnTo>
                      <a:pt x="44400" y="3724"/>
                    </a:lnTo>
                    <a:lnTo>
                      <a:pt x="44518" y="3192"/>
                    </a:lnTo>
                    <a:lnTo>
                      <a:pt x="44577" y="2680"/>
                    </a:lnTo>
                    <a:lnTo>
                      <a:pt x="44617" y="2168"/>
                    </a:lnTo>
                    <a:lnTo>
                      <a:pt x="44597" y="1872"/>
                    </a:lnTo>
                    <a:lnTo>
                      <a:pt x="44577" y="1596"/>
                    </a:lnTo>
                    <a:lnTo>
                      <a:pt x="44538" y="1301"/>
                    </a:lnTo>
                    <a:lnTo>
                      <a:pt x="44479" y="1025"/>
                    </a:lnTo>
                    <a:lnTo>
                      <a:pt x="44400" y="769"/>
                    </a:lnTo>
                    <a:lnTo>
                      <a:pt x="44302" y="493"/>
                    </a:lnTo>
                    <a:lnTo>
                      <a:pt x="44183" y="237"/>
                    </a:lnTo>
                    <a:lnTo>
                      <a:pt x="4406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37"/>
              <p:cNvSpPr/>
              <p:nvPr/>
            </p:nvSpPr>
            <p:spPr>
              <a:xfrm>
                <a:off x="2439975" y="637975"/>
                <a:ext cx="1231650" cy="450150"/>
              </a:xfrm>
              <a:custGeom>
                <a:avLst/>
                <a:gdLst/>
                <a:ahLst/>
                <a:cxnLst/>
                <a:rect l="l" t="t" r="r" b="b"/>
                <a:pathLst>
                  <a:path w="49266" h="18006" extrusionOk="0">
                    <a:moveTo>
                      <a:pt x="118" y="1"/>
                    </a:moveTo>
                    <a:lnTo>
                      <a:pt x="79" y="218"/>
                    </a:lnTo>
                    <a:lnTo>
                      <a:pt x="39" y="454"/>
                    </a:lnTo>
                    <a:lnTo>
                      <a:pt x="20" y="671"/>
                    </a:lnTo>
                    <a:lnTo>
                      <a:pt x="0" y="887"/>
                    </a:lnTo>
                    <a:lnTo>
                      <a:pt x="20" y="1143"/>
                    </a:lnTo>
                    <a:lnTo>
                      <a:pt x="39" y="1400"/>
                    </a:lnTo>
                    <a:lnTo>
                      <a:pt x="79" y="1675"/>
                    </a:lnTo>
                    <a:lnTo>
                      <a:pt x="138" y="1931"/>
                    </a:lnTo>
                    <a:lnTo>
                      <a:pt x="217" y="2187"/>
                    </a:lnTo>
                    <a:lnTo>
                      <a:pt x="296" y="2444"/>
                    </a:lnTo>
                    <a:lnTo>
                      <a:pt x="414" y="2700"/>
                    </a:lnTo>
                    <a:lnTo>
                      <a:pt x="532" y="2956"/>
                    </a:lnTo>
                    <a:lnTo>
                      <a:pt x="768" y="3409"/>
                    </a:lnTo>
                    <a:lnTo>
                      <a:pt x="1044" y="3862"/>
                    </a:lnTo>
                    <a:lnTo>
                      <a:pt x="1359" y="4315"/>
                    </a:lnTo>
                    <a:lnTo>
                      <a:pt x="1694" y="4768"/>
                    </a:lnTo>
                    <a:lnTo>
                      <a:pt x="2029" y="5162"/>
                    </a:lnTo>
                    <a:lnTo>
                      <a:pt x="2403" y="5556"/>
                    </a:lnTo>
                    <a:lnTo>
                      <a:pt x="2797" y="5950"/>
                    </a:lnTo>
                    <a:lnTo>
                      <a:pt x="3211" y="6344"/>
                    </a:lnTo>
                    <a:lnTo>
                      <a:pt x="3644" y="6757"/>
                    </a:lnTo>
                    <a:lnTo>
                      <a:pt x="4097" y="7151"/>
                    </a:lnTo>
                    <a:lnTo>
                      <a:pt x="4590" y="7545"/>
                    </a:lnTo>
                    <a:lnTo>
                      <a:pt x="5102" y="7939"/>
                    </a:lnTo>
                    <a:lnTo>
                      <a:pt x="5890" y="8511"/>
                    </a:lnTo>
                    <a:lnTo>
                      <a:pt x="6737" y="9102"/>
                    </a:lnTo>
                    <a:lnTo>
                      <a:pt x="7623" y="9673"/>
                    </a:lnTo>
                    <a:lnTo>
                      <a:pt x="8569" y="10244"/>
                    </a:lnTo>
                    <a:lnTo>
                      <a:pt x="9534" y="10796"/>
                    </a:lnTo>
                    <a:lnTo>
                      <a:pt x="10558" y="11347"/>
                    </a:lnTo>
                    <a:lnTo>
                      <a:pt x="11602" y="11879"/>
                    </a:lnTo>
                    <a:lnTo>
                      <a:pt x="12666" y="12411"/>
                    </a:lnTo>
                    <a:lnTo>
                      <a:pt x="13789" y="12903"/>
                    </a:lnTo>
                    <a:lnTo>
                      <a:pt x="14912" y="13396"/>
                    </a:lnTo>
                    <a:lnTo>
                      <a:pt x="16074" y="13869"/>
                    </a:lnTo>
                    <a:lnTo>
                      <a:pt x="17275" y="14322"/>
                    </a:lnTo>
                    <a:lnTo>
                      <a:pt x="18477" y="14735"/>
                    </a:lnTo>
                    <a:lnTo>
                      <a:pt x="19698" y="15149"/>
                    </a:lnTo>
                    <a:lnTo>
                      <a:pt x="20939" y="15523"/>
                    </a:lnTo>
                    <a:lnTo>
                      <a:pt x="22200" y="15878"/>
                    </a:lnTo>
                    <a:lnTo>
                      <a:pt x="23205" y="16134"/>
                    </a:lnTo>
                    <a:lnTo>
                      <a:pt x="24209" y="16370"/>
                    </a:lnTo>
                    <a:lnTo>
                      <a:pt x="25194" y="16607"/>
                    </a:lnTo>
                    <a:lnTo>
                      <a:pt x="26179" y="16823"/>
                    </a:lnTo>
                    <a:lnTo>
                      <a:pt x="27144" y="17001"/>
                    </a:lnTo>
                    <a:lnTo>
                      <a:pt x="28109" y="17178"/>
                    </a:lnTo>
                    <a:lnTo>
                      <a:pt x="29075" y="17335"/>
                    </a:lnTo>
                    <a:lnTo>
                      <a:pt x="30020" y="17473"/>
                    </a:lnTo>
                    <a:lnTo>
                      <a:pt x="30946" y="17611"/>
                    </a:lnTo>
                    <a:lnTo>
                      <a:pt x="31852" y="17710"/>
                    </a:lnTo>
                    <a:lnTo>
                      <a:pt x="32758" y="17808"/>
                    </a:lnTo>
                    <a:lnTo>
                      <a:pt x="33645" y="17887"/>
                    </a:lnTo>
                    <a:lnTo>
                      <a:pt x="34531" y="17946"/>
                    </a:lnTo>
                    <a:lnTo>
                      <a:pt x="35378" y="17985"/>
                    </a:lnTo>
                    <a:lnTo>
                      <a:pt x="36225" y="18005"/>
                    </a:lnTo>
                    <a:lnTo>
                      <a:pt x="37033" y="18005"/>
                    </a:lnTo>
                    <a:lnTo>
                      <a:pt x="38234" y="17985"/>
                    </a:lnTo>
                    <a:lnTo>
                      <a:pt x="39377" y="17946"/>
                    </a:lnTo>
                    <a:lnTo>
                      <a:pt x="40460" y="17848"/>
                    </a:lnTo>
                    <a:lnTo>
                      <a:pt x="41504" y="17729"/>
                    </a:lnTo>
                    <a:lnTo>
                      <a:pt x="42253" y="17611"/>
                    </a:lnTo>
                    <a:lnTo>
                      <a:pt x="42982" y="17473"/>
                    </a:lnTo>
                    <a:lnTo>
                      <a:pt x="43671" y="17296"/>
                    </a:lnTo>
                    <a:lnTo>
                      <a:pt x="44321" y="17119"/>
                    </a:lnTo>
                    <a:lnTo>
                      <a:pt x="44794" y="16981"/>
                    </a:lnTo>
                    <a:lnTo>
                      <a:pt x="45247" y="16823"/>
                    </a:lnTo>
                    <a:lnTo>
                      <a:pt x="45680" y="16646"/>
                    </a:lnTo>
                    <a:lnTo>
                      <a:pt x="46094" y="16469"/>
                    </a:lnTo>
                    <a:lnTo>
                      <a:pt x="46488" y="16252"/>
                    </a:lnTo>
                    <a:lnTo>
                      <a:pt x="46862" y="16055"/>
                    </a:lnTo>
                    <a:lnTo>
                      <a:pt x="47217" y="15819"/>
                    </a:lnTo>
                    <a:lnTo>
                      <a:pt x="47552" y="15582"/>
                    </a:lnTo>
                    <a:lnTo>
                      <a:pt x="47847" y="15346"/>
                    </a:lnTo>
                    <a:lnTo>
                      <a:pt x="48143" y="15070"/>
                    </a:lnTo>
                    <a:lnTo>
                      <a:pt x="48399" y="14794"/>
                    </a:lnTo>
                    <a:lnTo>
                      <a:pt x="48615" y="14499"/>
                    </a:lnTo>
                    <a:lnTo>
                      <a:pt x="48832" y="14184"/>
                    </a:lnTo>
                    <a:lnTo>
                      <a:pt x="49009" y="13849"/>
                    </a:lnTo>
                    <a:lnTo>
                      <a:pt x="49147" y="13514"/>
                    </a:lnTo>
                    <a:lnTo>
                      <a:pt x="49265" y="13159"/>
                    </a:lnTo>
                    <a:lnTo>
                      <a:pt x="48103" y="12864"/>
                    </a:lnTo>
                    <a:lnTo>
                      <a:pt x="48024" y="13081"/>
                    </a:lnTo>
                    <a:lnTo>
                      <a:pt x="47946" y="13278"/>
                    </a:lnTo>
                    <a:lnTo>
                      <a:pt x="47827" y="13494"/>
                    </a:lnTo>
                    <a:lnTo>
                      <a:pt x="47709" y="13691"/>
                    </a:lnTo>
                    <a:lnTo>
                      <a:pt x="47591" y="13869"/>
                    </a:lnTo>
                    <a:lnTo>
                      <a:pt x="47453" y="14026"/>
                    </a:lnTo>
                    <a:lnTo>
                      <a:pt x="47295" y="14203"/>
                    </a:lnTo>
                    <a:lnTo>
                      <a:pt x="47138" y="14361"/>
                    </a:lnTo>
                    <a:lnTo>
                      <a:pt x="46941" y="14519"/>
                    </a:lnTo>
                    <a:lnTo>
                      <a:pt x="46744" y="14676"/>
                    </a:lnTo>
                    <a:lnTo>
                      <a:pt x="46547" y="14834"/>
                    </a:lnTo>
                    <a:lnTo>
                      <a:pt x="46311" y="14972"/>
                    </a:lnTo>
                    <a:lnTo>
                      <a:pt x="45936" y="15188"/>
                    </a:lnTo>
                    <a:lnTo>
                      <a:pt x="45542" y="15385"/>
                    </a:lnTo>
                    <a:lnTo>
                      <a:pt x="45109" y="15582"/>
                    </a:lnTo>
                    <a:lnTo>
                      <a:pt x="44656" y="15760"/>
                    </a:lnTo>
                    <a:lnTo>
                      <a:pt x="44163" y="15917"/>
                    </a:lnTo>
                    <a:lnTo>
                      <a:pt x="43632" y="16075"/>
                    </a:lnTo>
                    <a:lnTo>
                      <a:pt x="43080" y="16213"/>
                    </a:lnTo>
                    <a:lnTo>
                      <a:pt x="42509" y="16331"/>
                    </a:lnTo>
                    <a:lnTo>
                      <a:pt x="41898" y="16449"/>
                    </a:lnTo>
                    <a:lnTo>
                      <a:pt x="41288" y="16528"/>
                    </a:lnTo>
                    <a:lnTo>
                      <a:pt x="40637" y="16626"/>
                    </a:lnTo>
                    <a:lnTo>
                      <a:pt x="39948" y="16685"/>
                    </a:lnTo>
                    <a:lnTo>
                      <a:pt x="39259" y="16744"/>
                    </a:lnTo>
                    <a:lnTo>
                      <a:pt x="38530" y="16784"/>
                    </a:lnTo>
                    <a:lnTo>
                      <a:pt x="37801" y="16804"/>
                    </a:lnTo>
                    <a:lnTo>
                      <a:pt x="36245" y="16804"/>
                    </a:lnTo>
                    <a:lnTo>
                      <a:pt x="35417" y="16764"/>
                    </a:lnTo>
                    <a:lnTo>
                      <a:pt x="34590" y="16725"/>
                    </a:lnTo>
                    <a:lnTo>
                      <a:pt x="33743" y="16685"/>
                    </a:lnTo>
                    <a:lnTo>
                      <a:pt x="32876" y="16607"/>
                    </a:lnTo>
                    <a:lnTo>
                      <a:pt x="31990" y="16508"/>
                    </a:lnTo>
                    <a:lnTo>
                      <a:pt x="31084" y="16410"/>
                    </a:lnTo>
                    <a:lnTo>
                      <a:pt x="30178" y="16291"/>
                    </a:lnTo>
                    <a:lnTo>
                      <a:pt x="29252" y="16154"/>
                    </a:lnTo>
                    <a:lnTo>
                      <a:pt x="28326" y="15996"/>
                    </a:lnTo>
                    <a:lnTo>
                      <a:pt x="27381" y="15819"/>
                    </a:lnTo>
                    <a:lnTo>
                      <a:pt x="26415" y="15641"/>
                    </a:lnTo>
                    <a:lnTo>
                      <a:pt x="25450" y="15425"/>
                    </a:lnTo>
                    <a:lnTo>
                      <a:pt x="24485" y="15208"/>
                    </a:lnTo>
                    <a:lnTo>
                      <a:pt x="23500" y="14972"/>
                    </a:lnTo>
                    <a:lnTo>
                      <a:pt x="22515" y="14716"/>
                    </a:lnTo>
                    <a:lnTo>
                      <a:pt x="21432" y="14420"/>
                    </a:lnTo>
                    <a:lnTo>
                      <a:pt x="20388" y="14085"/>
                    </a:lnTo>
                    <a:lnTo>
                      <a:pt x="19324" y="13750"/>
                    </a:lnTo>
                    <a:lnTo>
                      <a:pt x="18300" y="13396"/>
                    </a:lnTo>
                    <a:lnTo>
                      <a:pt x="17275" y="13022"/>
                    </a:lnTo>
                    <a:lnTo>
                      <a:pt x="16271" y="12647"/>
                    </a:lnTo>
                    <a:lnTo>
                      <a:pt x="15266" y="12234"/>
                    </a:lnTo>
                    <a:lnTo>
                      <a:pt x="14301" y="11820"/>
                    </a:lnTo>
                    <a:lnTo>
                      <a:pt x="12902" y="11170"/>
                    </a:lnTo>
                    <a:lnTo>
                      <a:pt x="11543" y="10500"/>
                    </a:lnTo>
                    <a:lnTo>
                      <a:pt x="10243" y="9811"/>
                    </a:lnTo>
                    <a:lnTo>
                      <a:pt x="9002" y="9102"/>
                    </a:lnTo>
                    <a:lnTo>
                      <a:pt x="8116" y="8570"/>
                    </a:lnTo>
                    <a:lnTo>
                      <a:pt x="7288" y="8018"/>
                    </a:lnTo>
                    <a:lnTo>
                      <a:pt x="6481" y="7467"/>
                    </a:lnTo>
                    <a:lnTo>
                      <a:pt x="5732" y="6915"/>
                    </a:lnTo>
                    <a:lnTo>
                      <a:pt x="5043" y="6364"/>
                    </a:lnTo>
                    <a:lnTo>
                      <a:pt x="4393" y="5812"/>
                    </a:lnTo>
                    <a:lnTo>
                      <a:pt x="3802" y="5260"/>
                    </a:lnTo>
                    <a:lnTo>
                      <a:pt x="3270" y="4709"/>
                    </a:lnTo>
                    <a:lnTo>
                      <a:pt x="2778" y="4177"/>
                    </a:lnTo>
                    <a:lnTo>
                      <a:pt x="2364" y="3665"/>
                    </a:lnTo>
                    <a:lnTo>
                      <a:pt x="2009" y="3153"/>
                    </a:lnTo>
                    <a:lnTo>
                      <a:pt x="1852" y="2897"/>
                    </a:lnTo>
                    <a:lnTo>
                      <a:pt x="1714" y="2641"/>
                    </a:lnTo>
                    <a:lnTo>
                      <a:pt x="1596" y="2404"/>
                    </a:lnTo>
                    <a:lnTo>
                      <a:pt x="1497" y="2168"/>
                    </a:lnTo>
                    <a:lnTo>
                      <a:pt x="1399" y="1951"/>
                    </a:lnTo>
                    <a:lnTo>
                      <a:pt x="1340" y="1715"/>
                    </a:lnTo>
                    <a:lnTo>
                      <a:pt x="1280" y="1498"/>
                    </a:lnTo>
                    <a:lnTo>
                      <a:pt x="1241" y="1301"/>
                    </a:lnTo>
                    <a:lnTo>
                      <a:pt x="1221" y="1084"/>
                    </a:lnTo>
                    <a:lnTo>
                      <a:pt x="1221" y="887"/>
                    </a:lnTo>
                    <a:lnTo>
                      <a:pt x="1221" y="592"/>
                    </a:lnTo>
                    <a:lnTo>
                      <a:pt x="1280" y="316"/>
                    </a:lnTo>
                    <a:lnTo>
                      <a:pt x="11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37"/>
              <p:cNvSpPr/>
              <p:nvPr/>
            </p:nvSpPr>
            <p:spPr>
              <a:xfrm>
                <a:off x="2675350" y="251900"/>
                <a:ext cx="699800" cy="1114950"/>
              </a:xfrm>
              <a:custGeom>
                <a:avLst/>
                <a:gdLst/>
                <a:ahLst/>
                <a:cxnLst/>
                <a:rect l="l" t="t" r="r" b="b"/>
                <a:pathLst>
                  <a:path w="27992" h="44598" extrusionOk="0">
                    <a:moveTo>
                      <a:pt x="2562" y="1"/>
                    </a:moveTo>
                    <a:lnTo>
                      <a:pt x="2227" y="217"/>
                    </a:lnTo>
                    <a:lnTo>
                      <a:pt x="1931" y="454"/>
                    </a:lnTo>
                    <a:lnTo>
                      <a:pt x="1655" y="729"/>
                    </a:lnTo>
                    <a:lnTo>
                      <a:pt x="1399" y="1025"/>
                    </a:lnTo>
                    <a:lnTo>
                      <a:pt x="1222" y="1261"/>
                    </a:lnTo>
                    <a:lnTo>
                      <a:pt x="1045" y="1517"/>
                    </a:lnTo>
                    <a:lnTo>
                      <a:pt x="907" y="1773"/>
                    </a:lnTo>
                    <a:lnTo>
                      <a:pt x="769" y="2049"/>
                    </a:lnTo>
                    <a:lnTo>
                      <a:pt x="631" y="2345"/>
                    </a:lnTo>
                    <a:lnTo>
                      <a:pt x="533" y="2640"/>
                    </a:lnTo>
                    <a:lnTo>
                      <a:pt x="414" y="2955"/>
                    </a:lnTo>
                    <a:lnTo>
                      <a:pt x="336" y="3270"/>
                    </a:lnTo>
                    <a:lnTo>
                      <a:pt x="257" y="3605"/>
                    </a:lnTo>
                    <a:lnTo>
                      <a:pt x="178" y="3940"/>
                    </a:lnTo>
                    <a:lnTo>
                      <a:pt x="139" y="4295"/>
                    </a:lnTo>
                    <a:lnTo>
                      <a:pt x="80" y="4669"/>
                    </a:lnTo>
                    <a:lnTo>
                      <a:pt x="21" y="5418"/>
                    </a:lnTo>
                    <a:lnTo>
                      <a:pt x="1" y="6206"/>
                    </a:lnTo>
                    <a:lnTo>
                      <a:pt x="21" y="6698"/>
                    </a:lnTo>
                    <a:lnTo>
                      <a:pt x="40" y="7230"/>
                    </a:lnTo>
                    <a:lnTo>
                      <a:pt x="80" y="7742"/>
                    </a:lnTo>
                    <a:lnTo>
                      <a:pt x="119" y="8294"/>
                    </a:lnTo>
                    <a:lnTo>
                      <a:pt x="178" y="8845"/>
                    </a:lnTo>
                    <a:lnTo>
                      <a:pt x="257" y="9397"/>
                    </a:lnTo>
                    <a:lnTo>
                      <a:pt x="454" y="10559"/>
                    </a:lnTo>
                    <a:lnTo>
                      <a:pt x="651" y="11445"/>
                    </a:lnTo>
                    <a:lnTo>
                      <a:pt x="868" y="12371"/>
                    </a:lnTo>
                    <a:lnTo>
                      <a:pt x="1104" y="13317"/>
                    </a:lnTo>
                    <a:lnTo>
                      <a:pt x="1380" y="14282"/>
                    </a:lnTo>
                    <a:lnTo>
                      <a:pt x="1695" y="15247"/>
                    </a:lnTo>
                    <a:lnTo>
                      <a:pt x="2030" y="16252"/>
                    </a:lnTo>
                    <a:lnTo>
                      <a:pt x="2404" y="17256"/>
                    </a:lnTo>
                    <a:lnTo>
                      <a:pt x="2798" y="18281"/>
                    </a:lnTo>
                    <a:lnTo>
                      <a:pt x="3212" y="19325"/>
                    </a:lnTo>
                    <a:lnTo>
                      <a:pt x="3665" y="20369"/>
                    </a:lnTo>
                    <a:lnTo>
                      <a:pt x="4137" y="21432"/>
                    </a:lnTo>
                    <a:lnTo>
                      <a:pt x="4650" y="22516"/>
                    </a:lnTo>
                    <a:lnTo>
                      <a:pt x="5181" y="23579"/>
                    </a:lnTo>
                    <a:lnTo>
                      <a:pt x="5733" y="24663"/>
                    </a:lnTo>
                    <a:lnTo>
                      <a:pt x="6324" y="25746"/>
                    </a:lnTo>
                    <a:lnTo>
                      <a:pt x="6954" y="26830"/>
                    </a:lnTo>
                    <a:lnTo>
                      <a:pt x="7526" y="27814"/>
                    </a:lnTo>
                    <a:lnTo>
                      <a:pt x="8097" y="28760"/>
                    </a:lnTo>
                    <a:lnTo>
                      <a:pt x="8688" y="29686"/>
                    </a:lnTo>
                    <a:lnTo>
                      <a:pt x="9279" y="30592"/>
                    </a:lnTo>
                    <a:lnTo>
                      <a:pt x="9870" y="31478"/>
                    </a:lnTo>
                    <a:lnTo>
                      <a:pt x="10480" y="32345"/>
                    </a:lnTo>
                    <a:lnTo>
                      <a:pt x="11091" y="33192"/>
                    </a:lnTo>
                    <a:lnTo>
                      <a:pt x="11721" y="34000"/>
                    </a:lnTo>
                    <a:lnTo>
                      <a:pt x="12332" y="34788"/>
                    </a:lnTo>
                    <a:lnTo>
                      <a:pt x="12962" y="35556"/>
                    </a:lnTo>
                    <a:lnTo>
                      <a:pt x="13573" y="36304"/>
                    </a:lnTo>
                    <a:lnTo>
                      <a:pt x="14203" y="37014"/>
                    </a:lnTo>
                    <a:lnTo>
                      <a:pt x="14834" y="37703"/>
                    </a:lnTo>
                    <a:lnTo>
                      <a:pt x="15464" y="38353"/>
                    </a:lnTo>
                    <a:lnTo>
                      <a:pt x="16075" y="38983"/>
                    </a:lnTo>
                    <a:lnTo>
                      <a:pt x="16705" y="39594"/>
                    </a:lnTo>
                    <a:lnTo>
                      <a:pt x="17316" y="40165"/>
                    </a:lnTo>
                    <a:lnTo>
                      <a:pt x="17926" y="40697"/>
                    </a:lnTo>
                    <a:lnTo>
                      <a:pt x="18537" y="41209"/>
                    </a:lnTo>
                    <a:lnTo>
                      <a:pt x="19147" y="41682"/>
                    </a:lnTo>
                    <a:lnTo>
                      <a:pt x="19738" y="42135"/>
                    </a:lnTo>
                    <a:lnTo>
                      <a:pt x="20349" y="42549"/>
                    </a:lnTo>
                    <a:lnTo>
                      <a:pt x="20920" y="42923"/>
                    </a:lnTo>
                    <a:lnTo>
                      <a:pt x="21511" y="43258"/>
                    </a:lnTo>
                    <a:lnTo>
                      <a:pt x="22083" y="43553"/>
                    </a:lnTo>
                    <a:lnTo>
                      <a:pt x="22634" y="43829"/>
                    </a:lnTo>
                    <a:lnTo>
                      <a:pt x="23186" y="44066"/>
                    </a:lnTo>
                    <a:lnTo>
                      <a:pt x="23737" y="44243"/>
                    </a:lnTo>
                    <a:lnTo>
                      <a:pt x="24269" y="44400"/>
                    </a:lnTo>
                    <a:lnTo>
                      <a:pt x="24801" y="44519"/>
                    </a:lnTo>
                    <a:lnTo>
                      <a:pt x="25313" y="44578"/>
                    </a:lnTo>
                    <a:lnTo>
                      <a:pt x="25825" y="44597"/>
                    </a:lnTo>
                    <a:lnTo>
                      <a:pt x="26101" y="44597"/>
                    </a:lnTo>
                    <a:lnTo>
                      <a:pt x="26396" y="44578"/>
                    </a:lnTo>
                    <a:lnTo>
                      <a:pt x="26672" y="44538"/>
                    </a:lnTo>
                    <a:lnTo>
                      <a:pt x="26948" y="44479"/>
                    </a:lnTo>
                    <a:lnTo>
                      <a:pt x="27224" y="44400"/>
                    </a:lnTo>
                    <a:lnTo>
                      <a:pt x="27480" y="44302"/>
                    </a:lnTo>
                    <a:lnTo>
                      <a:pt x="27736" y="44184"/>
                    </a:lnTo>
                    <a:lnTo>
                      <a:pt x="27992" y="44046"/>
                    </a:lnTo>
                    <a:lnTo>
                      <a:pt x="27381" y="43002"/>
                    </a:lnTo>
                    <a:lnTo>
                      <a:pt x="27224" y="43100"/>
                    </a:lnTo>
                    <a:lnTo>
                      <a:pt x="27046" y="43179"/>
                    </a:lnTo>
                    <a:lnTo>
                      <a:pt x="26849" y="43238"/>
                    </a:lnTo>
                    <a:lnTo>
                      <a:pt x="26653" y="43297"/>
                    </a:lnTo>
                    <a:lnTo>
                      <a:pt x="26456" y="43337"/>
                    </a:lnTo>
                    <a:lnTo>
                      <a:pt x="26259" y="43376"/>
                    </a:lnTo>
                    <a:lnTo>
                      <a:pt x="26042" y="43396"/>
                    </a:lnTo>
                    <a:lnTo>
                      <a:pt x="25825" y="43396"/>
                    </a:lnTo>
                    <a:lnTo>
                      <a:pt x="25412" y="43376"/>
                    </a:lnTo>
                    <a:lnTo>
                      <a:pt x="24998" y="43337"/>
                    </a:lnTo>
                    <a:lnTo>
                      <a:pt x="24565" y="43238"/>
                    </a:lnTo>
                    <a:lnTo>
                      <a:pt x="24092" y="43100"/>
                    </a:lnTo>
                    <a:lnTo>
                      <a:pt x="23678" y="42962"/>
                    </a:lnTo>
                    <a:lnTo>
                      <a:pt x="23245" y="42785"/>
                    </a:lnTo>
                    <a:lnTo>
                      <a:pt x="22811" y="42588"/>
                    </a:lnTo>
                    <a:lnTo>
                      <a:pt x="22358" y="42352"/>
                    </a:lnTo>
                    <a:lnTo>
                      <a:pt x="21886" y="42096"/>
                    </a:lnTo>
                    <a:lnTo>
                      <a:pt x="21413" y="41800"/>
                    </a:lnTo>
                    <a:lnTo>
                      <a:pt x="20940" y="41485"/>
                    </a:lnTo>
                    <a:lnTo>
                      <a:pt x="20448" y="41150"/>
                    </a:lnTo>
                    <a:lnTo>
                      <a:pt x="19699" y="40599"/>
                    </a:lnTo>
                    <a:lnTo>
                      <a:pt x="18931" y="39968"/>
                    </a:lnTo>
                    <a:lnTo>
                      <a:pt x="18163" y="39299"/>
                    </a:lnTo>
                    <a:lnTo>
                      <a:pt x="17375" y="38570"/>
                    </a:lnTo>
                    <a:lnTo>
                      <a:pt x="16587" y="37801"/>
                    </a:lnTo>
                    <a:lnTo>
                      <a:pt x="15799" y="36954"/>
                    </a:lnTo>
                    <a:lnTo>
                      <a:pt x="14991" y="36088"/>
                    </a:lnTo>
                    <a:lnTo>
                      <a:pt x="14184" y="35162"/>
                    </a:lnTo>
                    <a:lnTo>
                      <a:pt x="13396" y="34177"/>
                    </a:lnTo>
                    <a:lnTo>
                      <a:pt x="12588" y="33172"/>
                    </a:lnTo>
                    <a:lnTo>
                      <a:pt x="11800" y="32109"/>
                    </a:lnTo>
                    <a:lnTo>
                      <a:pt x="11012" y="31006"/>
                    </a:lnTo>
                    <a:lnTo>
                      <a:pt x="10244" y="29863"/>
                    </a:lnTo>
                    <a:lnTo>
                      <a:pt x="9476" y="28701"/>
                    </a:lnTo>
                    <a:lnTo>
                      <a:pt x="8727" y="27480"/>
                    </a:lnTo>
                    <a:lnTo>
                      <a:pt x="7998" y="26239"/>
                    </a:lnTo>
                    <a:lnTo>
                      <a:pt x="7191" y="24801"/>
                    </a:lnTo>
                    <a:lnTo>
                      <a:pt x="6442" y="23382"/>
                    </a:lnTo>
                    <a:lnTo>
                      <a:pt x="5733" y="21984"/>
                    </a:lnTo>
                    <a:lnTo>
                      <a:pt x="5083" y="20585"/>
                    </a:lnTo>
                    <a:lnTo>
                      <a:pt x="4472" y="19206"/>
                    </a:lnTo>
                    <a:lnTo>
                      <a:pt x="3901" y="17847"/>
                    </a:lnTo>
                    <a:lnTo>
                      <a:pt x="3409" y="16508"/>
                    </a:lnTo>
                    <a:lnTo>
                      <a:pt x="2956" y="15208"/>
                    </a:lnTo>
                    <a:lnTo>
                      <a:pt x="2542" y="13927"/>
                    </a:lnTo>
                    <a:lnTo>
                      <a:pt x="2187" y="12686"/>
                    </a:lnTo>
                    <a:lnTo>
                      <a:pt x="1892" y="11485"/>
                    </a:lnTo>
                    <a:lnTo>
                      <a:pt x="1655" y="10322"/>
                    </a:lnTo>
                    <a:lnTo>
                      <a:pt x="1458" y="9219"/>
                    </a:lnTo>
                    <a:lnTo>
                      <a:pt x="1380" y="8687"/>
                    </a:lnTo>
                    <a:lnTo>
                      <a:pt x="1321" y="8156"/>
                    </a:lnTo>
                    <a:lnTo>
                      <a:pt x="1262" y="7643"/>
                    </a:lnTo>
                    <a:lnTo>
                      <a:pt x="1242" y="7151"/>
                    </a:lnTo>
                    <a:lnTo>
                      <a:pt x="1222" y="6678"/>
                    </a:lnTo>
                    <a:lnTo>
                      <a:pt x="1202" y="6206"/>
                    </a:lnTo>
                    <a:lnTo>
                      <a:pt x="1222" y="5713"/>
                    </a:lnTo>
                    <a:lnTo>
                      <a:pt x="1242" y="5240"/>
                    </a:lnTo>
                    <a:lnTo>
                      <a:pt x="1281" y="4787"/>
                    </a:lnTo>
                    <a:lnTo>
                      <a:pt x="1340" y="4354"/>
                    </a:lnTo>
                    <a:lnTo>
                      <a:pt x="1419" y="3960"/>
                    </a:lnTo>
                    <a:lnTo>
                      <a:pt x="1498" y="3566"/>
                    </a:lnTo>
                    <a:lnTo>
                      <a:pt x="1596" y="3211"/>
                    </a:lnTo>
                    <a:lnTo>
                      <a:pt x="1715" y="2876"/>
                    </a:lnTo>
                    <a:lnTo>
                      <a:pt x="1852" y="2561"/>
                    </a:lnTo>
                    <a:lnTo>
                      <a:pt x="2010" y="2266"/>
                    </a:lnTo>
                    <a:lnTo>
                      <a:pt x="2168" y="2010"/>
                    </a:lnTo>
                    <a:lnTo>
                      <a:pt x="2345" y="1773"/>
                    </a:lnTo>
                    <a:lnTo>
                      <a:pt x="2522" y="1557"/>
                    </a:lnTo>
                    <a:lnTo>
                      <a:pt x="2719" y="1360"/>
                    </a:lnTo>
                    <a:lnTo>
                      <a:pt x="2936" y="1182"/>
                    </a:lnTo>
                    <a:lnTo>
                      <a:pt x="3153" y="1045"/>
                    </a:lnTo>
                    <a:lnTo>
                      <a:pt x="256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265CC70-FF90-0ABD-9A5F-7CB923EDA1F3}"/>
              </a:ext>
            </a:extLst>
          </p:cNvPr>
          <p:cNvSpPr/>
          <p:nvPr/>
        </p:nvSpPr>
        <p:spPr>
          <a:xfrm>
            <a:off x="301140" y="623776"/>
            <a:ext cx="8552237" cy="4366341"/>
          </a:xfrm>
          <a:prstGeom prst="roundRect">
            <a:avLst/>
          </a:prstGeom>
          <a:noFill/>
          <a:ln w="12700">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4" name="Google Shape;2449;p40">
            <a:extLst>
              <a:ext uri="{FF2B5EF4-FFF2-40B4-BE49-F238E27FC236}">
                <a16:creationId xmlns:a16="http://schemas.microsoft.com/office/drawing/2014/main" id="{2D748D69-D328-FEB1-885C-C0B6121C1872}"/>
              </a:ext>
            </a:extLst>
          </p:cNvPr>
          <p:cNvGrpSpPr/>
          <p:nvPr/>
        </p:nvGrpSpPr>
        <p:grpSpPr>
          <a:xfrm>
            <a:off x="3716131" y="4175376"/>
            <a:ext cx="1458018" cy="1160286"/>
            <a:chOff x="4189650" y="1358950"/>
            <a:chExt cx="1222800" cy="973100"/>
          </a:xfrm>
        </p:grpSpPr>
        <p:sp>
          <p:nvSpPr>
            <p:cNvPr id="5" name="Google Shape;2450;p40">
              <a:extLst>
                <a:ext uri="{FF2B5EF4-FFF2-40B4-BE49-F238E27FC236}">
                  <a16:creationId xmlns:a16="http://schemas.microsoft.com/office/drawing/2014/main" id="{4CD64D4E-D4BA-A354-26F9-43812B1FDD51}"/>
                </a:ext>
              </a:extLst>
            </p:cNvPr>
            <p:cNvSpPr/>
            <p:nvPr/>
          </p:nvSpPr>
          <p:spPr>
            <a:xfrm>
              <a:off x="4189650" y="1455475"/>
              <a:ext cx="1222800" cy="723925"/>
            </a:xfrm>
            <a:custGeom>
              <a:avLst/>
              <a:gdLst/>
              <a:ahLst/>
              <a:cxnLst/>
              <a:rect l="l" t="t" r="r" b="b"/>
              <a:pathLst>
                <a:path w="48912" h="28957" extrusionOk="0">
                  <a:moveTo>
                    <a:pt x="28169" y="0"/>
                  </a:moveTo>
                  <a:lnTo>
                    <a:pt x="3822" y="13946"/>
                  </a:lnTo>
                  <a:lnTo>
                    <a:pt x="296" y="16034"/>
                  </a:lnTo>
                  <a:lnTo>
                    <a:pt x="158" y="16133"/>
                  </a:lnTo>
                  <a:lnTo>
                    <a:pt x="80" y="16271"/>
                  </a:lnTo>
                  <a:lnTo>
                    <a:pt x="21" y="16409"/>
                  </a:lnTo>
                  <a:lnTo>
                    <a:pt x="1" y="16566"/>
                  </a:lnTo>
                  <a:lnTo>
                    <a:pt x="21" y="16704"/>
                  </a:lnTo>
                  <a:lnTo>
                    <a:pt x="80" y="16842"/>
                  </a:lnTo>
                  <a:lnTo>
                    <a:pt x="158" y="16980"/>
                  </a:lnTo>
                  <a:lnTo>
                    <a:pt x="296" y="17078"/>
                  </a:lnTo>
                  <a:lnTo>
                    <a:pt x="20566" y="28858"/>
                  </a:lnTo>
                  <a:lnTo>
                    <a:pt x="20704" y="28917"/>
                  </a:lnTo>
                  <a:lnTo>
                    <a:pt x="20861" y="28957"/>
                  </a:lnTo>
                  <a:lnTo>
                    <a:pt x="21019" y="28917"/>
                  </a:lnTo>
                  <a:lnTo>
                    <a:pt x="21176" y="28858"/>
                  </a:lnTo>
                  <a:lnTo>
                    <a:pt x="48616" y="12765"/>
                  </a:lnTo>
                  <a:lnTo>
                    <a:pt x="48754" y="12666"/>
                  </a:lnTo>
                  <a:lnTo>
                    <a:pt x="48833" y="12548"/>
                  </a:lnTo>
                  <a:lnTo>
                    <a:pt x="48892" y="12390"/>
                  </a:lnTo>
                  <a:lnTo>
                    <a:pt x="48911" y="12252"/>
                  </a:lnTo>
                  <a:lnTo>
                    <a:pt x="48892" y="12095"/>
                  </a:lnTo>
                  <a:lnTo>
                    <a:pt x="48833" y="11957"/>
                  </a:lnTo>
                  <a:lnTo>
                    <a:pt x="48734" y="11819"/>
                  </a:lnTo>
                  <a:lnTo>
                    <a:pt x="48616" y="11721"/>
                  </a:lnTo>
                  <a:lnTo>
                    <a:pt x="28169" y="0"/>
                  </a:lnTo>
                  <a:close/>
                </a:path>
              </a:pathLst>
            </a:custGeom>
            <a:solidFill>
              <a:srgbClr val="000000">
                <a:alpha val="12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Google Shape;2451;p40">
              <a:extLst>
                <a:ext uri="{FF2B5EF4-FFF2-40B4-BE49-F238E27FC236}">
                  <a16:creationId xmlns:a16="http://schemas.microsoft.com/office/drawing/2014/main" id="{BDCE9FE2-4914-AE3E-9F01-B239B465A360}"/>
                </a:ext>
              </a:extLst>
            </p:cNvPr>
            <p:cNvSpPr/>
            <p:nvPr/>
          </p:nvSpPr>
          <p:spPr>
            <a:xfrm>
              <a:off x="4285200" y="1804625"/>
              <a:ext cx="33500" cy="11350"/>
            </a:xfrm>
            <a:custGeom>
              <a:avLst/>
              <a:gdLst/>
              <a:ahLst/>
              <a:cxnLst/>
              <a:rect l="l" t="t" r="r" b="b"/>
              <a:pathLst>
                <a:path w="1340" h="454" extrusionOk="0">
                  <a:moveTo>
                    <a:pt x="473" y="0"/>
                  </a:moveTo>
                  <a:lnTo>
                    <a:pt x="0" y="276"/>
                  </a:lnTo>
                  <a:lnTo>
                    <a:pt x="138" y="355"/>
                  </a:lnTo>
                  <a:lnTo>
                    <a:pt x="256" y="394"/>
                  </a:lnTo>
                  <a:lnTo>
                    <a:pt x="375" y="434"/>
                  </a:lnTo>
                  <a:lnTo>
                    <a:pt x="493" y="453"/>
                  </a:lnTo>
                  <a:lnTo>
                    <a:pt x="591" y="453"/>
                  </a:lnTo>
                  <a:lnTo>
                    <a:pt x="690" y="434"/>
                  </a:lnTo>
                  <a:lnTo>
                    <a:pt x="788" y="414"/>
                  </a:lnTo>
                  <a:lnTo>
                    <a:pt x="867" y="374"/>
                  </a:lnTo>
                  <a:lnTo>
                    <a:pt x="1340" y="99"/>
                  </a:lnTo>
                  <a:lnTo>
                    <a:pt x="1340" y="99"/>
                  </a:lnTo>
                  <a:lnTo>
                    <a:pt x="1261" y="138"/>
                  </a:lnTo>
                  <a:lnTo>
                    <a:pt x="1162" y="158"/>
                  </a:lnTo>
                  <a:lnTo>
                    <a:pt x="1064" y="177"/>
                  </a:lnTo>
                  <a:lnTo>
                    <a:pt x="946" y="177"/>
                  </a:lnTo>
                  <a:lnTo>
                    <a:pt x="847" y="158"/>
                  </a:lnTo>
                  <a:lnTo>
                    <a:pt x="729" y="118"/>
                  </a:lnTo>
                  <a:lnTo>
                    <a:pt x="611" y="79"/>
                  </a:lnTo>
                  <a:lnTo>
                    <a:pt x="473" y="0"/>
                  </a:lnTo>
                  <a:close/>
                </a:path>
              </a:pathLst>
            </a:custGeom>
            <a:solidFill>
              <a:srgbClr val="474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Google Shape;2452;p40">
              <a:extLst>
                <a:ext uri="{FF2B5EF4-FFF2-40B4-BE49-F238E27FC236}">
                  <a16:creationId xmlns:a16="http://schemas.microsoft.com/office/drawing/2014/main" id="{51A44FEC-98D9-3735-7129-CCF8CF1B126F}"/>
                </a:ext>
              </a:extLst>
            </p:cNvPr>
            <p:cNvSpPr/>
            <p:nvPr/>
          </p:nvSpPr>
          <p:spPr>
            <a:xfrm>
              <a:off x="4254650" y="1732225"/>
              <a:ext cx="42400" cy="79300"/>
            </a:xfrm>
            <a:custGeom>
              <a:avLst/>
              <a:gdLst/>
              <a:ahLst/>
              <a:cxnLst/>
              <a:rect l="l" t="t" r="r" b="b"/>
              <a:pathLst>
                <a:path w="1696" h="3172" extrusionOk="0">
                  <a:moveTo>
                    <a:pt x="828" y="0"/>
                  </a:moveTo>
                  <a:lnTo>
                    <a:pt x="356" y="276"/>
                  </a:lnTo>
                  <a:lnTo>
                    <a:pt x="277" y="335"/>
                  </a:lnTo>
                  <a:lnTo>
                    <a:pt x="218" y="394"/>
                  </a:lnTo>
                  <a:lnTo>
                    <a:pt x="159" y="473"/>
                  </a:lnTo>
                  <a:lnTo>
                    <a:pt x="99" y="572"/>
                  </a:lnTo>
                  <a:lnTo>
                    <a:pt x="60" y="670"/>
                  </a:lnTo>
                  <a:lnTo>
                    <a:pt x="40" y="788"/>
                  </a:lnTo>
                  <a:lnTo>
                    <a:pt x="21" y="926"/>
                  </a:lnTo>
                  <a:lnTo>
                    <a:pt x="1" y="1064"/>
                  </a:lnTo>
                  <a:lnTo>
                    <a:pt x="21" y="1202"/>
                  </a:lnTo>
                  <a:lnTo>
                    <a:pt x="40" y="1360"/>
                  </a:lnTo>
                  <a:lnTo>
                    <a:pt x="99" y="1675"/>
                  </a:lnTo>
                  <a:lnTo>
                    <a:pt x="218" y="1970"/>
                  </a:lnTo>
                  <a:lnTo>
                    <a:pt x="356" y="2266"/>
                  </a:lnTo>
                  <a:lnTo>
                    <a:pt x="553" y="2542"/>
                  </a:lnTo>
                  <a:lnTo>
                    <a:pt x="750" y="2798"/>
                  </a:lnTo>
                  <a:lnTo>
                    <a:pt x="986" y="3014"/>
                  </a:lnTo>
                  <a:lnTo>
                    <a:pt x="1104" y="3093"/>
                  </a:lnTo>
                  <a:lnTo>
                    <a:pt x="1222" y="3172"/>
                  </a:lnTo>
                  <a:lnTo>
                    <a:pt x="1695" y="2896"/>
                  </a:lnTo>
                  <a:lnTo>
                    <a:pt x="1577" y="2817"/>
                  </a:lnTo>
                  <a:lnTo>
                    <a:pt x="1459" y="2739"/>
                  </a:lnTo>
                  <a:lnTo>
                    <a:pt x="1222" y="2522"/>
                  </a:lnTo>
                  <a:lnTo>
                    <a:pt x="1025" y="2266"/>
                  </a:lnTo>
                  <a:lnTo>
                    <a:pt x="828" y="1990"/>
                  </a:lnTo>
                  <a:lnTo>
                    <a:pt x="690" y="1695"/>
                  </a:lnTo>
                  <a:lnTo>
                    <a:pt x="572" y="1399"/>
                  </a:lnTo>
                  <a:lnTo>
                    <a:pt x="513" y="1084"/>
                  </a:lnTo>
                  <a:lnTo>
                    <a:pt x="493" y="946"/>
                  </a:lnTo>
                  <a:lnTo>
                    <a:pt x="474" y="788"/>
                  </a:lnTo>
                  <a:lnTo>
                    <a:pt x="493" y="651"/>
                  </a:lnTo>
                  <a:lnTo>
                    <a:pt x="513" y="513"/>
                  </a:lnTo>
                  <a:lnTo>
                    <a:pt x="533" y="394"/>
                  </a:lnTo>
                  <a:lnTo>
                    <a:pt x="572" y="296"/>
                  </a:lnTo>
                  <a:lnTo>
                    <a:pt x="631" y="197"/>
                  </a:lnTo>
                  <a:lnTo>
                    <a:pt x="690" y="119"/>
                  </a:lnTo>
                  <a:lnTo>
                    <a:pt x="750" y="60"/>
                  </a:lnTo>
                  <a:lnTo>
                    <a:pt x="828" y="0"/>
                  </a:lnTo>
                  <a:close/>
                </a:path>
              </a:pathLst>
            </a:custGeom>
            <a:solidFill>
              <a:srgbClr val="5B69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2453;p40">
              <a:extLst>
                <a:ext uri="{FF2B5EF4-FFF2-40B4-BE49-F238E27FC236}">
                  <a16:creationId xmlns:a16="http://schemas.microsoft.com/office/drawing/2014/main" id="{236D9F26-7CB9-F199-9C3A-24A4B1ED4AE0}"/>
                </a:ext>
              </a:extLst>
            </p:cNvPr>
            <p:cNvSpPr/>
            <p:nvPr/>
          </p:nvSpPr>
          <p:spPr>
            <a:xfrm>
              <a:off x="4257625" y="1719425"/>
              <a:ext cx="76850" cy="66000"/>
            </a:xfrm>
            <a:custGeom>
              <a:avLst/>
              <a:gdLst/>
              <a:ahLst/>
              <a:cxnLst/>
              <a:rect l="l" t="t" r="r" b="b"/>
              <a:pathLst>
                <a:path w="3074" h="2640" extrusionOk="0">
                  <a:moveTo>
                    <a:pt x="847" y="0"/>
                  </a:moveTo>
                  <a:lnTo>
                    <a:pt x="709" y="20"/>
                  </a:lnTo>
                  <a:lnTo>
                    <a:pt x="591" y="59"/>
                  </a:lnTo>
                  <a:lnTo>
                    <a:pt x="473" y="99"/>
                  </a:lnTo>
                  <a:lnTo>
                    <a:pt x="0" y="375"/>
                  </a:lnTo>
                  <a:lnTo>
                    <a:pt x="118" y="335"/>
                  </a:lnTo>
                  <a:lnTo>
                    <a:pt x="237" y="296"/>
                  </a:lnTo>
                  <a:lnTo>
                    <a:pt x="374" y="276"/>
                  </a:lnTo>
                  <a:lnTo>
                    <a:pt x="512" y="276"/>
                  </a:lnTo>
                  <a:lnTo>
                    <a:pt x="650" y="296"/>
                  </a:lnTo>
                  <a:lnTo>
                    <a:pt x="808" y="335"/>
                  </a:lnTo>
                  <a:lnTo>
                    <a:pt x="965" y="414"/>
                  </a:lnTo>
                  <a:lnTo>
                    <a:pt x="1123" y="493"/>
                  </a:lnTo>
                  <a:lnTo>
                    <a:pt x="1379" y="670"/>
                  </a:lnTo>
                  <a:lnTo>
                    <a:pt x="1615" y="887"/>
                  </a:lnTo>
                  <a:lnTo>
                    <a:pt x="1852" y="1123"/>
                  </a:lnTo>
                  <a:lnTo>
                    <a:pt x="2049" y="1399"/>
                  </a:lnTo>
                  <a:lnTo>
                    <a:pt x="2246" y="1694"/>
                  </a:lnTo>
                  <a:lnTo>
                    <a:pt x="2403" y="1990"/>
                  </a:lnTo>
                  <a:lnTo>
                    <a:pt x="2522" y="2305"/>
                  </a:lnTo>
                  <a:lnTo>
                    <a:pt x="2600" y="2640"/>
                  </a:lnTo>
                  <a:lnTo>
                    <a:pt x="3073" y="2364"/>
                  </a:lnTo>
                  <a:lnTo>
                    <a:pt x="2994" y="2049"/>
                  </a:lnTo>
                  <a:lnTo>
                    <a:pt x="2876" y="1714"/>
                  </a:lnTo>
                  <a:lnTo>
                    <a:pt x="2719" y="1419"/>
                  </a:lnTo>
                  <a:lnTo>
                    <a:pt x="2522" y="1123"/>
                  </a:lnTo>
                  <a:lnTo>
                    <a:pt x="2325" y="847"/>
                  </a:lnTo>
                  <a:lnTo>
                    <a:pt x="2088" y="611"/>
                  </a:lnTo>
                  <a:lnTo>
                    <a:pt x="1852" y="394"/>
                  </a:lnTo>
                  <a:lnTo>
                    <a:pt x="1596" y="217"/>
                  </a:lnTo>
                  <a:lnTo>
                    <a:pt x="1438" y="138"/>
                  </a:lnTo>
                  <a:lnTo>
                    <a:pt x="1281" y="79"/>
                  </a:lnTo>
                  <a:lnTo>
                    <a:pt x="1123" y="20"/>
                  </a:lnTo>
                  <a:lnTo>
                    <a:pt x="985" y="0"/>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2454;p40">
              <a:extLst>
                <a:ext uri="{FF2B5EF4-FFF2-40B4-BE49-F238E27FC236}">
                  <a16:creationId xmlns:a16="http://schemas.microsoft.com/office/drawing/2014/main" id="{3EDBFFD6-A007-4EB6-0DA1-F2E207DF5350}"/>
                </a:ext>
              </a:extLst>
            </p:cNvPr>
            <p:cNvSpPr/>
            <p:nvPr/>
          </p:nvSpPr>
          <p:spPr>
            <a:xfrm>
              <a:off x="4246300" y="1726325"/>
              <a:ext cx="76350" cy="100475"/>
            </a:xfrm>
            <a:custGeom>
              <a:avLst/>
              <a:gdLst/>
              <a:ahLst/>
              <a:cxnLst/>
              <a:rect l="l" t="t" r="r" b="b"/>
              <a:pathLst>
                <a:path w="3054" h="4019" extrusionOk="0">
                  <a:moveTo>
                    <a:pt x="827" y="0"/>
                  </a:moveTo>
                  <a:lnTo>
                    <a:pt x="690" y="20"/>
                  </a:lnTo>
                  <a:lnTo>
                    <a:pt x="571" y="59"/>
                  </a:lnTo>
                  <a:lnTo>
                    <a:pt x="473" y="99"/>
                  </a:lnTo>
                  <a:lnTo>
                    <a:pt x="374" y="177"/>
                  </a:lnTo>
                  <a:lnTo>
                    <a:pt x="276" y="256"/>
                  </a:lnTo>
                  <a:lnTo>
                    <a:pt x="197" y="355"/>
                  </a:lnTo>
                  <a:lnTo>
                    <a:pt x="138" y="473"/>
                  </a:lnTo>
                  <a:lnTo>
                    <a:pt x="79" y="611"/>
                  </a:lnTo>
                  <a:lnTo>
                    <a:pt x="40" y="768"/>
                  </a:lnTo>
                  <a:lnTo>
                    <a:pt x="20" y="926"/>
                  </a:lnTo>
                  <a:lnTo>
                    <a:pt x="0" y="1103"/>
                  </a:lnTo>
                  <a:lnTo>
                    <a:pt x="20" y="1300"/>
                  </a:lnTo>
                  <a:lnTo>
                    <a:pt x="40" y="1477"/>
                  </a:lnTo>
                  <a:lnTo>
                    <a:pt x="79" y="1674"/>
                  </a:lnTo>
                  <a:lnTo>
                    <a:pt x="118" y="1871"/>
                  </a:lnTo>
                  <a:lnTo>
                    <a:pt x="197" y="2068"/>
                  </a:lnTo>
                  <a:lnTo>
                    <a:pt x="276" y="2265"/>
                  </a:lnTo>
                  <a:lnTo>
                    <a:pt x="453" y="2640"/>
                  </a:lnTo>
                  <a:lnTo>
                    <a:pt x="690" y="2994"/>
                  </a:lnTo>
                  <a:lnTo>
                    <a:pt x="808" y="3152"/>
                  </a:lnTo>
                  <a:lnTo>
                    <a:pt x="946" y="3309"/>
                  </a:lnTo>
                  <a:lnTo>
                    <a:pt x="1103" y="3447"/>
                  </a:lnTo>
                  <a:lnTo>
                    <a:pt x="1241" y="3585"/>
                  </a:lnTo>
                  <a:lnTo>
                    <a:pt x="1399" y="3703"/>
                  </a:lnTo>
                  <a:lnTo>
                    <a:pt x="1556" y="3802"/>
                  </a:lnTo>
                  <a:lnTo>
                    <a:pt x="1793" y="3920"/>
                  </a:lnTo>
                  <a:lnTo>
                    <a:pt x="2029" y="3979"/>
                  </a:lnTo>
                  <a:lnTo>
                    <a:pt x="2226" y="4019"/>
                  </a:lnTo>
                  <a:lnTo>
                    <a:pt x="2423" y="3999"/>
                  </a:lnTo>
                  <a:lnTo>
                    <a:pt x="2600" y="3940"/>
                  </a:lnTo>
                  <a:lnTo>
                    <a:pt x="2758" y="3841"/>
                  </a:lnTo>
                  <a:lnTo>
                    <a:pt x="2896" y="3723"/>
                  </a:lnTo>
                  <a:lnTo>
                    <a:pt x="2994" y="3546"/>
                  </a:lnTo>
                  <a:lnTo>
                    <a:pt x="2620" y="3329"/>
                  </a:lnTo>
                  <a:lnTo>
                    <a:pt x="2521" y="3428"/>
                  </a:lnTo>
                  <a:lnTo>
                    <a:pt x="2423" y="3506"/>
                  </a:lnTo>
                  <a:lnTo>
                    <a:pt x="2305" y="3546"/>
                  </a:lnTo>
                  <a:lnTo>
                    <a:pt x="2167" y="3585"/>
                  </a:lnTo>
                  <a:lnTo>
                    <a:pt x="2029" y="3585"/>
                  </a:lnTo>
                  <a:lnTo>
                    <a:pt x="1891" y="3546"/>
                  </a:lnTo>
                  <a:lnTo>
                    <a:pt x="1734" y="3506"/>
                  </a:lnTo>
                  <a:lnTo>
                    <a:pt x="1556" y="3408"/>
                  </a:lnTo>
                  <a:lnTo>
                    <a:pt x="1438" y="3329"/>
                  </a:lnTo>
                  <a:lnTo>
                    <a:pt x="1320" y="3250"/>
                  </a:lnTo>
                  <a:lnTo>
                    <a:pt x="1084" y="3034"/>
                  </a:lnTo>
                  <a:lnTo>
                    <a:pt x="887" y="2778"/>
                  </a:lnTo>
                  <a:lnTo>
                    <a:pt x="690" y="2502"/>
                  </a:lnTo>
                  <a:lnTo>
                    <a:pt x="552" y="2206"/>
                  </a:lnTo>
                  <a:lnTo>
                    <a:pt x="433" y="1911"/>
                  </a:lnTo>
                  <a:lnTo>
                    <a:pt x="374" y="1596"/>
                  </a:lnTo>
                  <a:lnTo>
                    <a:pt x="355" y="1438"/>
                  </a:lnTo>
                  <a:lnTo>
                    <a:pt x="335" y="1300"/>
                  </a:lnTo>
                  <a:lnTo>
                    <a:pt x="355" y="1162"/>
                  </a:lnTo>
                  <a:lnTo>
                    <a:pt x="374" y="1024"/>
                  </a:lnTo>
                  <a:lnTo>
                    <a:pt x="394" y="906"/>
                  </a:lnTo>
                  <a:lnTo>
                    <a:pt x="433" y="808"/>
                  </a:lnTo>
                  <a:lnTo>
                    <a:pt x="493" y="709"/>
                  </a:lnTo>
                  <a:lnTo>
                    <a:pt x="552" y="630"/>
                  </a:lnTo>
                  <a:lnTo>
                    <a:pt x="630" y="571"/>
                  </a:lnTo>
                  <a:lnTo>
                    <a:pt x="709" y="512"/>
                  </a:lnTo>
                  <a:lnTo>
                    <a:pt x="788" y="473"/>
                  </a:lnTo>
                  <a:lnTo>
                    <a:pt x="887" y="433"/>
                  </a:lnTo>
                  <a:lnTo>
                    <a:pt x="1084" y="433"/>
                  </a:lnTo>
                  <a:lnTo>
                    <a:pt x="1202" y="453"/>
                  </a:lnTo>
                  <a:lnTo>
                    <a:pt x="1320" y="493"/>
                  </a:lnTo>
                  <a:lnTo>
                    <a:pt x="1438" y="532"/>
                  </a:lnTo>
                  <a:lnTo>
                    <a:pt x="1576" y="591"/>
                  </a:lnTo>
                  <a:lnTo>
                    <a:pt x="1753" y="729"/>
                  </a:lnTo>
                  <a:lnTo>
                    <a:pt x="1950" y="887"/>
                  </a:lnTo>
                  <a:lnTo>
                    <a:pt x="2108" y="1064"/>
                  </a:lnTo>
                  <a:lnTo>
                    <a:pt x="2265" y="1261"/>
                  </a:lnTo>
                  <a:lnTo>
                    <a:pt x="2403" y="1458"/>
                  </a:lnTo>
                  <a:lnTo>
                    <a:pt x="2521" y="1694"/>
                  </a:lnTo>
                  <a:lnTo>
                    <a:pt x="2620" y="1911"/>
                  </a:lnTo>
                  <a:lnTo>
                    <a:pt x="2699" y="2147"/>
                  </a:lnTo>
                  <a:lnTo>
                    <a:pt x="3053" y="2364"/>
                  </a:lnTo>
                  <a:lnTo>
                    <a:pt x="2975" y="2029"/>
                  </a:lnTo>
                  <a:lnTo>
                    <a:pt x="2856" y="1714"/>
                  </a:lnTo>
                  <a:lnTo>
                    <a:pt x="2699" y="1418"/>
                  </a:lnTo>
                  <a:lnTo>
                    <a:pt x="2502" y="1123"/>
                  </a:lnTo>
                  <a:lnTo>
                    <a:pt x="2305" y="847"/>
                  </a:lnTo>
                  <a:lnTo>
                    <a:pt x="2068" y="611"/>
                  </a:lnTo>
                  <a:lnTo>
                    <a:pt x="1832" y="394"/>
                  </a:lnTo>
                  <a:lnTo>
                    <a:pt x="1576" y="217"/>
                  </a:lnTo>
                  <a:lnTo>
                    <a:pt x="1418" y="138"/>
                  </a:lnTo>
                  <a:lnTo>
                    <a:pt x="1261" y="59"/>
                  </a:lnTo>
                  <a:lnTo>
                    <a:pt x="1103" y="20"/>
                  </a:lnTo>
                  <a:lnTo>
                    <a:pt x="965"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2455;p40">
              <a:extLst>
                <a:ext uri="{FF2B5EF4-FFF2-40B4-BE49-F238E27FC236}">
                  <a16:creationId xmlns:a16="http://schemas.microsoft.com/office/drawing/2014/main" id="{EB53DA00-B630-15AD-9081-135439302EFD}"/>
                </a:ext>
              </a:extLst>
            </p:cNvPr>
            <p:cNvSpPr/>
            <p:nvPr/>
          </p:nvSpPr>
          <p:spPr>
            <a:xfrm>
              <a:off x="4362025" y="1757350"/>
              <a:ext cx="33500" cy="10850"/>
            </a:xfrm>
            <a:custGeom>
              <a:avLst/>
              <a:gdLst/>
              <a:ahLst/>
              <a:cxnLst/>
              <a:rect l="l" t="t" r="r" b="b"/>
              <a:pathLst>
                <a:path w="1340" h="434" extrusionOk="0">
                  <a:moveTo>
                    <a:pt x="473" y="0"/>
                  </a:moveTo>
                  <a:lnTo>
                    <a:pt x="0" y="276"/>
                  </a:lnTo>
                  <a:lnTo>
                    <a:pt x="118" y="335"/>
                  </a:lnTo>
                  <a:lnTo>
                    <a:pt x="237" y="394"/>
                  </a:lnTo>
                  <a:lnTo>
                    <a:pt x="355" y="414"/>
                  </a:lnTo>
                  <a:lnTo>
                    <a:pt x="473" y="433"/>
                  </a:lnTo>
                  <a:lnTo>
                    <a:pt x="690" y="433"/>
                  </a:lnTo>
                  <a:lnTo>
                    <a:pt x="768" y="394"/>
                  </a:lnTo>
                  <a:lnTo>
                    <a:pt x="867" y="355"/>
                  </a:lnTo>
                  <a:lnTo>
                    <a:pt x="1340" y="79"/>
                  </a:lnTo>
                  <a:lnTo>
                    <a:pt x="1241" y="118"/>
                  </a:lnTo>
                  <a:lnTo>
                    <a:pt x="1162" y="158"/>
                  </a:lnTo>
                  <a:lnTo>
                    <a:pt x="828" y="158"/>
                  </a:lnTo>
                  <a:lnTo>
                    <a:pt x="709" y="118"/>
                  </a:lnTo>
                  <a:lnTo>
                    <a:pt x="591" y="59"/>
                  </a:lnTo>
                  <a:lnTo>
                    <a:pt x="473" y="0"/>
                  </a:lnTo>
                  <a:close/>
                </a:path>
              </a:pathLst>
            </a:custGeom>
            <a:solidFill>
              <a:srgbClr val="474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2456;p40">
              <a:extLst>
                <a:ext uri="{FF2B5EF4-FFF2-40B4-BE49-F238E27FC236}">
                  <a16:creationId xmlns:a16="http://schemas.microsoft.com/office/drawing/2014/main" id="{51F84663-B932-9F21-B2E5-6F5E17B9B7F1}"/>
                </a:ext>
              </a:extLst>
            </p:cNvPr>
            <p:cNvSpPr/>
            <p:nvPr/>
          </p:nvSpPr>
          <p:spPr>
            <a:xfrm>
              <a:off x="4331475" y="1684950"/>
              <a:ext cx="42375" cy="79300"/>
            </a:xfrm>
            <a:custGeom>
              <a:avLst/>
              <a:gdLst/>
              <a:ahLst/>
              <a:cxnLst/>
              <a:rect l="l" t="t" r="r" b="b"/>
              <a:pathLst>
                <a:path w="1695" h="3172" extrusionOk="0">
                  <a:moveTo>
                    <a:pt x="828" y="0"/>
                  </a:moveTo>
                  <a:lnTo>
                    <a:pt x="749" y="40"/>
                  </a:lnTo>
                  <a:lnTo>
                    <a:pt x="741" y="52"/>
                  </a:lnTo>
                  <a:lnTo>
                    <a:pt x="828" y="0"/>
                  </a:lnTo>
                  <a:close/>
                  <a:moveTo>
                    <a:pt x="741" y="52"/>
                  </a:moveTo>
                  <a:lnTo>
                    <a:pt x="355" y="276"/>
                  </a:lnTo>
                  <a:lnTo>
                    <a:pt x="277" y="316"/>
                  </a:lnTo>
                  <a:lnTo>
                    <a:pt x="218" y="394"/>
                  </a:lnTo>
                  <a:lnTo>
                    <a:pt x="139" y="473"/>
                  </a:lnTo>
                  <a:lnTo>
                    <a:pt x="99" y="572"/>
                  </a:lnTo>
                  <a:lnTo>
                    <a:pt x="60" y="670"/>
                  </a:lnTo>
                  <a:lnTo>
                    <a:pt x="21" y="788"/>
                  </a:lnTo>
                  <a:lnTo>
                    <a:pt x="1" y="926"/>
                  </a:lnTo>
                  <a:lnTo>
                    <a:pt x="1" y="1064"/>
                  </a:lnTo>
                  <a:lnTo>
                    <a:pt x="1" y="1202"/>
                  </a:lnTo>
                  <a:lnTo>
                    <a:pt x="21" y="1360"/>
                  </a:lnTo>
                  <a:lnTo>
                    <a:pt x="99" y="1655"/>
                  </a:lnTo>
                  <a:lnTo>
                    <a:pt x="198" y="1970"/>
                  </a:lnTo>
                  <a:lnTo>
                    <a:pt x="355" y="2266"/>
                  </a:lnTo>
                  <a:lnTo>
                    <a:pt x="533" y="2542"/>
                  </a:lnTo>
                  <a:lnTo>
                    <a:pt x="749" y="2778"/>
                  </a:lnTo>
                  <a:lnTo>
                    <a:pt x="966" y="2995"/>
                  </a:lnTo>
                  <a:lnTo>
                    <a:pt x="1084" y="3093"/>
                  </a:lnTo>
                  <a:lnTo>
                    <a:pt x="1222" y="3172"/>
                  </a:lnTo>
                  <a:lnTo>
                    <a:pt x="1695" y="2896"/>
                  </a:lnTo>
                  <a:lnTo>
                    <a:pt x="1557" y="2817"/>
                  </a:lnTo>
                  <a:lnTo>
                    <a:pt x="1439" y="2719"/>
                  </a:lnTo>
                  <a:lnTo>
                    <a:pt x="1222" y="2502"/>
                  </a:lnTo>
                  <a:lnTo>
                    <a:pt x="1006" y="2266"/>
                  </a:lnTo>
                  <a:lnTo>
                    <a:pt x="828" y="1990"/>
                  </a:lnTo>
                  <a:lnTo>
                    <a:pt x="671" y="1695"/>
                  </a:lnTo>
                  <a:lnTo>
                    <a:pt x="572" y="1379"/>
                  </a:lnTo>
                  <a:lnTo>
                    <a:pt x="493" y="1084"/>
                  </a:lnTo>
                  <a:lnTo>
                    <a:pt x="474" y="926"/>
                  </a:lnTo>
                  <a:lnTo>
                    <a:pt x="474" y="788"/>
                  </a:lnTo>
                  <a:lnTo>
                    <a:pt x="474" y="651"/>
                  </a:lnTo>
                  <a:lnTo>
                    <a:pt x="493" y="513"/>
                  </a:lnTo>
                  <a:lnTo>
                    <a:pt x="533" y="394"/>
                  </a:lnTo>
                  <a:lnTo>
                    <a:pt x="572" y="296"/>
                  </a:lnTo>
                  <a:lnTo>
                    <a:pt x="612" y="197"/>
                  </a:lnTo>
                  <a:lnTo>
                    <a:pt x="690" y="119"/>
                  </a:lnTo>
                  <a:lnTo>
                    <a:pt x="741" y="52"/>
                  </a:lnTo>
                  <a:close/>
                </a:path>
              </a:pathLst>
            </a:custGeom>
            <a:solidFill>
              <a:srgbClr val="5B69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2457;p40">
              <a:extLst>
                <a:ext uri="{FF2B5EF4-FFF2-40B4-BE49-F238E27FC236}">
                  <a16:creationId xmlns:a16="http://schemas.microsoft.com/office/drawing/2014/main" id="{0438A52C-866B-1919-F151-25EC63B5C7EE}"/>
                </a:ext>
              </a:extLst>
            </p:cNvPr>
            <p:cNvSpPr/>
            <p:nvPr/>
          </p:nvSpPr>
          <p:spPr>
            <a:xfrm>
              <a:off x="4334450" y="1672150"/>
              <a:ext cx="76850" cy="65525"/>
            </a:xfrm>
            <a:custGeom>
              <a:avLst/>
              <a:gdLst/>
              <a:ahLst/>
              <a:cxnLst/>
              <a:rect l="l" t="t" r="r" b="b"/>
              <a:pathLst>
                <a:path w="3074" h="2621" extrusionOk="0">
                  <a:moveTo>
                    <a:pt x="827" y="0"/>
                  </a:moveTo>
                  <a:lnTo>
                    <a:pt x="709" y="20"/>
                  </a:lnTo>
                  <a:lnTo>
                    <a:pt x="591" y="40"/>
                  </a:lnTo>
                  <a:lnTo>
                    <a:pt x="473" y="99"/>
                  </a:lnTo>
                  <a:lnTo>
                    <a:pt x="0" y="375"/>
                  </a:lnTo>
                  <a:lnTo>
                    <a:pt x="0" y="375"/>
                  </a:lnTo>
                  <a:lnTo>
                    <a:pt x="118" y="315"/>
                  </a:lnTo>
                  <a:lnTo>
                    <a:pt x="236" y="296"/>
                  </a:lnTo>
                  <a:lnTo>
                    <a:pt x="355" y="276"/>
                  </a:lnTo>
                  <a:lnTo>
                    <a:pt x="493" y="276"/>
                  </a:lnTo>
                  <a:lnTo>
                    <a:pt x="650" y="296"/>
                  </a:lnTo>
                  <a:lnTo>
                    <a:pt x="788" y="335"/>
                  </a:lnTo>
                  <a:lnTo>
                    <a:pt x="946" y="394"/>
                  </a:lnTo>
                  <a:lnTo>
                    <a:pt x="1103" y="473"/>
                  </a:lnTo>
                  <a:lnTo>
                    <a:pt x="1359" y="650"/>
                  </a:lnTo>
                  <a:lnTo>
                    <a:pt x="1615" y="867"/>
                  </a:lnTo>
                  <a:lnTo>
                    <a:pt x="1852" y="1123"/>
                  </a:lnTo>
                  <a:lnTo>
                    <a:pt x="2049" y="1379"/>
                  </a:lnTo>
                  <a:lnTo>
                    <a:pt x="2226" y="1675"/>
                  </a:lnTo>
                  <a:lnTo>
                    <a:pt x="2384" y="1990"/>
                  </a:lnTo>
                  <a:lnTo>
                    <a:pt x="2521" y="2305"/>
                  </a:lnTo>
                  <a:lnTo>
                    <a:pt x="2600" y="2620"/>
                  </a:lnTo>
                  <a:lnTo>
                    <a:pt x="3073" y="2344"/>
                  </a:lnTo>
                  <a:lnTo>
                    <a:pt x="2994" y="2029"/>
                  </a:lnTo>
                  <a:lnTo>
                    <a:pt x="2856" y="1714"/>
                  </a:lnTo>
                  <a:lnTo>
                    <a:pt x="2699" y="1399"/>
                  </a:lnTo>
                  <a:lnTo>
                    <a:pt x="2521" y="1123"/>
                  </a:lnTo>
                  <a:lnTo>
                    <a:pt x="2324" y="847"/>
                  </a:lnTo>
                  <a:lnTo>
                    <a:pt x="2088" y="591"/>
                  </a:lnTo>
                  <a:lnTo>
                    <a:pt x="1832" y="375"/>
                  </a:lnTo>
                  <a:lnTo>
                    <a:pt x="1576" y="217"/>
                  </a:lnTo>
                  <a:lnTo>
                    <a:pt x="1418" y="119"/>
                  </a:lnTo>
                  <a:lnTo>
                    <a:pt x="1261" y="59"/>
                  </a:lnTo>
                  <a:lnTo>
                    <a:pt x="1123" y="20"/>
                  </a:lnTo>
                  <a:lnTo>
                    <a:pt x="965" y="0"/>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2458;p40">
              <a:extLst>
                <a:ext uri="{FF2B5EF4-FFF2-40B4-BE49-F238E27FC236}">
                  <a16:creationId xmlns:a16="http://schemas.microsoft.com/office/drawing/2014/main" id="{BA6C8845-31AB-D54F-D792-C3B83911C532}"/>
                </a:ext>
              </a:extLst>
            </p:cNvPr>
            <p:cNvSpPr/>
            <p:nvPr/>
          </p:nvSpPr>
          <p:spPr>
            <a:xfrm>
              <a:off x="4323125" y="1679050"/>
              <a:ext cx="76350" cy="99975"/>
            </a:xfrm>
            <a:custGeom>
              <a:avLst/>
              <a:gdLst/>
              <a:ahLst/>
              <a:cxnLst/>
              <a:rect l="l" t="t" r="r" b="b"/>
              <a:pathLst>
                <a:path w="3054" h="3999" extrusionOk="0">
                  <a:moveTo>
                    <a:pt x="689" y="0"/>
                  </a:moveTo>
                  <a:lnTo>
                    <a:pt x="571" y="39"/>
                  </a:lnTo>
                  <a:lnTo>
                    <a:pt x="453" y="99"/>
                  </a:lnTo>
                  <a:lnTo>
                    <a:pt x="355" y="158"/>
                  </a:lnTo>
                  <a:lnTo>
                    <a:pt x="276" y="256"/>
                  </a:lnTo>
                  <a:lnTo>
                    <a:pt x="197" y="355"/>
                  </a:lnTo>
                  <a:lnTo>
                    <a:pt x="118" y="473"/>
                  </a:lnTo>
                  <a:lnTo>
                    <a:pt x="59" y="611"/>
                  </a:lnTo>
                  <a:lnTo>
                    <a:pt x="20" y="749"/>
                  </a:lnTo>
                  <a:lnTo>
                    <a:pt x="0" y="926"/>
                  </a:lnTo>
                  <a:lnTo>
                    <a:pt x="0" y="1103"/>
                  </a:lnTo>
                  <a:lnTo>
                    <a:pt x="0" y="1280"/>
                  </a:lnTo>
                  <a:lnTo>
                    <a:pt x="20" y="1477"/>
                  </a:lnTo>
                  <a:lnTo>
                    <a:pt x="59" y="1674"/>
                  </a:lnTo>
                  <a:lnTo>
                    <a:pt x="118" y="1871"/>
                  </a:lnTo>
                  <a:lnTo>
                    <a:pt x="177" y="2068"/>
                  </a:lnTo>
                  <a:lnTo>
                    <a:pt x="256" y="2246"/>
                  </a:lnTo>
                  <a:lnTo>
                    <a:pt x="453" y="2640"/>
                  </a:lnTo>
                  <a:lnTo>
                    <a:pt x="689" y="2975"/>
                  </a:lnTo>
                  <a:lnTo>
                    <a:pt x="808" y="3152"/>
                  </a:lnTo>
                  <a:lnTo>
                    <a:pt x="946" y="3309"/>
                  </a:lnTo>
                  <a:lnTo>
                    <a:pt x="1083" y="3447"/>
                  </a:lnTo>
                  <a:lnTo>
                    <a:pt x="1241" y="3565"/>
                  </a:lnTo>
                  <a:lnTo>
                    <a:pt x="1399" y="3684"/>
                  </a:lnTo>
                  <a:lnTo>
                    <a:pt x="1556" y="3802"/>
                  </a:lnTo>
                  <a:lnTo>
                    <a:pt x="1793" y="3900"/>
                  </a:lnTo>
                  <a:lnTo>
                    <a:pt x="2009" y="3979"/>
                  </a:lnTo>
                  <a:lnTo>
                    <a:pt x="2226" y="3999"/>
                  </a:lnTo>
                  <a:lnTo>
                    <a:pt x="2423" y="3999"/>
                  </a:lnTo>
                  <a:lnTo>
                    <a:pt x="2600" y="3940"/>
                  </a:lnTo>
                  <a:lnTo>
                    <a:pt x="2758" y="3841"/>
                  </a:lnTo>
                  <a:lnTo>
                    <a:pt x="2876" y="3703"/>
                  </a:lnTo>
                  <a:lnTo>
                    <a:pt x="2994" y="3546"/>
                  </a:lnTo>
                  <a:lnTo>
                    <a:pt x="2600" y="3329"/>
                  </a:lnTo>
                  <a:lnTo>
                    <a:pt x="2521" y="3428"/>
                  </a:lnTo>
                  <a:lnTo>
                    <a:pt x="2423" y="3487"/>
                  </a:lnTo>
                  <a:lnTo>
                    <a:pt x="2305" y="3546"/>
                  </a:lnTo>
                  <a:lnTo>
                    <a:pt x="2167" y="3565"/>
                  </a:lnTo>
                  <a:lnTo>
                    <a:pt x="2029" y="3565"/>
                  </a:lnTo>
                  <a:lnTo>
                    <a:pt x="1871" y="3546"/>
                  </a:lnTo>
                  <a:lnTo>
                    <a:pt x="1714" y="3487"/>
                  </a:lnTo>
                  <a:lnTo>
                    <a:pt x="1556" y="3408"/>
                  </a:lnTo>
                  <a:lnTo>
                    <a:pt x="1418" y="3329"/>
                  </a:lnTo>
                  <a:lnTo>
                    <a:pt x="1300" y="3231"/>
                  </a:lnTo>
                  <a:lnTo>
                    <a:pt x="1083" y="3014"/>
                  </a:lnTo>
                  <a:lnTo>
                    <a:pt x="867" y="2778"/>
                  </a:lnTo>
                  <a:lnTo>
                    <a:pt x="689" y="2502"/>
                  </a:lnTo>
                  <a:lnTo>
                    <a:pt x="532" y="2206"/>
                  </a:lnTo>
                  <a:lnTo>
                    <a:pt x="433" y="1891"/>
                  </a:lnTo>
                  <a:lnTo>
                    <a:pt x="355" y="1596"/>
                  </a:lnTo>
                  <a:lnTo>
                    <a:pt x="335" y="1438"/>
                  </a:lnTo>
                  <a:lnTo>
                    <a:pt x="335" y="1300"/>
                  </a:lnTo>
                  <a:lnTo>
                    <a:pt x="335" y="1143"/>
                  </a:lnTo>
                  <a:lnTo>
                    <a:pt x="355" y="1024"/>
                  </a:lnTo>
                  <a:lnTo>
                    <a:pt x="394" y="906"/>
                  </a:lnTo>
                  <a:lnTo>
                    <a:pt x="433" y="808"/>
                  </a:lnTo>
                  <a:lnTo>
                    <a:pt x="473" y="709"/>
                  </a:lnTo>
                  <a:lnTo>
                    <a:pt x="552" y="630"/>
                  </a:lnTo>
                  <a:lnTo>
                    <a:pt x="611" y="552"/>
                  </a:lnTo>
                  <a:lnTo>
                    <a:pt x="689" y="512"/>
                  </a:lnTo>
                  <a:lnTo>
                    <a:pt x="788" y="453"/>
                  </a:lnTo>
                  <a:lnTo>
                    <a:pt x="867" y="433"/>
                  </a:lnTo>
                  <a:lnTo>
                    <a:pt x="985" y="414"/>
                  </a:lnTo>
                  <a:lnTo>
                    <a:pt x="1083" y="433"/>
                  </a:lnTo>
                  <a:lnTo>
                    <a:pt x="1202" y="433"/>
                  </a:lnTo>
                  <a:lnTo>
                    <a:pt x="1320" y="473"/>
                  </a:lnTo>
                  <a:lnTo>
                    <a:pt x="1438" y="532"/>
                  </a:lnTo>
                  <a:lnTo>
                    <a:pt x="1556" y="591"/>
                  </a:lnTo>
                  <a:lnTo>
                    <a:pt x="1753" y="709"/>
                  </a:lnTo>
                  <a:lnTo>
                    <a:pt x="1930" y="867"/>
                  </a:lnTo>
                  <a:lnTo>
                    <a:pt x="2108" y="1044"/>
                  </a:lnTo>
                  <a:lnTo>
                    <a:pt x="2265" y="1241"/>
                  </a:lnTo>
                  <a:lnTo>
                    <a:pt x="2403" y="1458"/>
                  </a:lnTo>
                  <a:lnTo>
                    <a:pt x="2521" y="1674"/>
                  </a:lnTo>
                  <a:lnTo>
                    <a:pt x="2620" y="1911"/>
                  </a:lnTo>
                  <a:lnTo>
                    <a:pt x="2699" y="2147"/>
                  </a:lnTo>
                  <a:lnTo>
                    <a:pt x="3053" y="2344"/>
                  </a:lnTo>
                  <a:lnTo>
                    <a:pt x="2974" y="2029"/>
                  </a:lnTo>
                  <a:lnTo>
                    <a:pt x="2837" y="1714"/>
                  </a:lnTo>
                  <a:lnTo>
                    <a:pt x="2679" y="1399"/>
                  </a:lnTo>
                  <a:lnTo>
                    <a:pt x="2502" y="1103"/>
                  </a:lnTo>
                  <a:lnTo>
                    <a:pt x="2305" y="847"/>
                  </a:lnTo>
                  <a:lnTo>
                    <a:pt x="2068" y="591"/>
                  </a:lnTo>
                  <a:lnTo>
                    <a:pt x="1812" y="374"/>
                  </a:lnTo>
                  <a:lnTo>
                    <a:pt x="1556" y="197"/>
                  </a:lnTo>
                  <a:lnTo>
                    <a:pt x="1399" y="118"/>
                  </a:lnTo>
                  <a:lnTo>
                    <a:pt x="1241" y="59"/>
                  </a:lnTo>
                  <a:lnTo>
                    <a:pt x="1103" y="20"/>
                  </a:lnTo>
                  <a:lnTo>
                    <a:pt x="946"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2459;p40">
              <a:extLst>
                <a:ext uri="{FF2B5EF4-FFF2-40B4-BE49-F238E27FC236}">
                  <a16:creationId xmlns:a16="http://schemas.microsoft.com/office/drawing/2014/main" id="{34803003-04BF-02A3-F57C-2C33CC6D269D}"/>
                </a:ext>
              </a:extLst>
            </p:cNvPr>
            <p:cNvSpPr/>
            <p:nvPr/>
          </p:nvSpPr>
          <p:spPr>
            <a:xfrm>
              <a:off x="4438350" y="1710075"/>
              <a:ext cx="33500" cy="10850"/>
            </a:xfrm>
            <a:custGeom>
              <a:avLst/>
              <a:gdLst/>
              <a:ahLst/>
              <a:cxnLst/>
              <a:rect l="l" t="t" r="r" b="b"/>
              <a:pathLst>
                <a:path w="1340" h="434" extrusionOk="0">
                  <a:moveTo>
                    <a:pt x="473" y="0"/>
                  </a:moveTo>
                  <a:lnTo>
                    <a:pt x="0" y="276"/>
                  </a:lnTo>
                  <a:lnTo>
                    <a:pt x="138" y="335"/>
                  </a:lnTo>
                  <a:lnTo>
                    <a:pt x="256" y="374"/>
                  </a:lnTo>
                  <a:lnTo>
                    <a:pt x="375" y="414"/>
                  </a:lnTo>
                  <a:lnTo>
                    <a:pt x="493" y="433"/>
                  </a:lnTo>
                  <a:lnTo>
                    <a:pt x="591" y="433"/>
                  </a:lnTo>
                  <a:lnTo>
                    <a:pt x="690" y="414"/>
                  </a:lnTo>
                  <a:lnTo>
                    <a:pt x="788" y="394"/>
                  </a:lnTo>
                  <a:lnTo>
                    <a:pt x="867" y="355"/>
                  </a:lnTo>
                  <a:lnTo>
                    <a:pt x="1340" y="79"/>
                  </a:lnTo>
                  <a:lnTo>
                    <a:pt x="1340" y="79"/>
                  </a:lnTo>
                  <a:lnTo>
                    <a:pt x="1261" y="118"/>
                  </a:lnTo>
                  <a:lnTo>
                    <a:pt x="1163" y="138"/>
                  </a:lnTo>
                  <a:lnTo>
                    <a:pt x="1064" y="158"/>
                  </a:lnTo>
                  <a:lnTo>
                    <a:pt x="966" y="158"/>
                  </a:lnTo>
                  <a:lnTo>
                    <a:pt x="847" y="138"/>
                  </a:lnTo>
                  <a:lnTo>
                    <a:pt x="729" y="99"/>
                  </a:lnTo>
                  <a:lnTo>
                    <a:pt x="611" y="59"/>
                  </a:lnTo>
                  <a:lnTo>
                    <a:pt x="473" y="0"/>
                  </a:lnTo>
                  <a:close/>
                </a:path>
              </a:pathLst>
            </a:custGeom>
            <a:solidFill>
              <a:srgbClr val="474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2460;p40">
              <a:extLst>
                <a:ext uri="{FF2B5EF4-FFF2-40B4-BE49-F238E27FC236}">
                  <a16:creationId xmlns:a16="http://schemas.microsoft.com/office/drawing/2014/main" id="{E85AF03F-063D-CCCA-DFAF-583CEAECEF83}"/>
                </a:ext>
              </a:extLst>
            </p:cNvPr>
            <p:cNvSpPr/>
            <p:nvPr/>
          </p:nvSpPr>
          <p:spPr>
            <a:xfrm>
              <a:off x="4407825" y="1637175"/>
              <a:ext cx="42375" cy="79800"/>
            </a:xfrm>
            <a:custGeom>
              <a:avLst/>
              <a:gdLst/>
              <a:ahLst/>
              <a:cxnLst/>
              <a:rect l="l" t="t" r="r" b="b"/>
              <a:pathLst>
                <a:path w="1695" h="3192" extrusionOk="0">
                  <a:moveTo>
                    <a:pt x="847" y="1"/>
                  </a:moveTo>
                  <a:lnTo>
                    <a:pt x="374" y="277"/>
                  </a:lnTo>
                  <a:lnTo>
                    <a:pt x="296" y="336"/>
                  </a:lnTo>
                  <a:lnTo>
                    <a:pt x="217" y="395"/>
                  </a:lnTo>
                  <a:lnTo>
                    <a:pt x="158" y="493"/>
                  </a:lnTo>
                  <a:lnTo>
                    <a:pt x="99" y="572"/>
                  </a:lnTo>
                  <a:lnTo>
                    <a:pt x="59" y="690"/>
                  </a:lnTo>
                  <a:lnTo>
                    <a:pt x="40" y="808"/>
                  </a:lnTo>
                  <a:lnTo>
                    <a:pt x="20" y="927"/>
                  </a:lnTo>
                  <a:lnTo>
                    <a:pt x="0" y="1064"/>
                  </a:lnTo>
                  <a:lnTo>
                    <a:pt x="20" y="1222"/>
                  </a:lnTo>
                  <a:lnTo>
                    <a:pt x="40" y="1360"/>
                  </a:lnTo>
                  <a:lnTo>
                    <a:pt x="99" y="1675"/>
                  </a:lnTo>
                  <a:lnTo>
                    <a:pt x="217" y="1971"/>
                  </a:lnTo>
                  <a:lnTo>
                    <a:pt x="374" y="2266"/>
                  </a:lnTo>
                  <a:lnTo>
                    <a:pt x="552" y="2542"/>
                  </a:lnTo>
                  <a:lnTo>
                    <a:pt x="749" y="2798"/>
                  </a:lnTo>
                  <a:lnTo>
                    <a:pt x="985" y="3015"/>
                  </a:lnTo>
                  <a:lnTo>
                    <a:pt x="1103" y="3113"/>
                  </a:lnTo>
                  <a:lnTo>
                    <a:pt x="1221" y="3192"/>
                  </a:lnTo>
                  <a:lnTo>
                    <a:pt x="1694" y="2916"/>
                  </a:lnTo>
                  <a:lnTo>
                    <a:pt x="1576" y="2837"/>
                  </a:lnTo>
                  <a:lnTo>
                    <a:pt x="1458" y="2739"/>
                  </a:lnTo>
                  <a:lnTo>
                    <a:pt x="1221" y="2522"/>
                  </a:lnTo>
                  <a:lnTo>
                    <a:pt x="1024" y="2266"/>
                  </a:lnTo>
                  <a:lnTo>
                    <a:pt x="847" y="1990"/>
                  </a:lnTo>
                  <a:lnTo>
                    <a:pt x="690" y="1695"/>
                  </a:lnTo>
                  <a:lnTo>
                    <a:pt x="571" y="1399"/>
                  </a:lnTo>
                  <a:lnTo>
                    <a:pt x="512" y="1084"/>
                  </a:lnTo>
                  <a:lnTo>
                    <a:pt x="493" y="946"/>
                  </a:lnTo>
                  <a:lnTo>
                    <a:pt x="473" y="789"/>
                  </a:lnTo>
                  <a:lnTo>
                    <a:pt x="493" y="651"/>
                  </a:lnTo>
                  <a:lnTo>
                    <a:pt x="512" y="533"/>
                  </a:lnTo>
                  <a:lnTo>
                    <a:pt x="532" y="414"/>
                  </a:lnTo>
                  <a:lnTo>
                    <a:pt x="571" y="296"/>
                  </a:lnTo>
                  <a:lnTo>
                    <a:pt x="630" y="217"/>
                  </a:lnTo>
                  <a:lnTo>
                    <a:pt x="690" y="139"/>
                  </a:lnTo>
                  <a:lnTo>
                    <a:pt x="768" y="60"/>
                  </a:lnTo>
                  <a:lnTo>
                    <a:pt x="847" y="1"/>
                  </a:lnTo>
                  <a:close/>
                </a:path>
              </a:pathLst>
            </a:custGeom>
            <a:solidFill>
              <a:srgbClr val="5B69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2461;p40">
              <a:extLst>
                <a:ext uri="{FF2B5EF4-FFF2-40B4-BE49-F238E27FC236}">
                  <a16:creationId xmlns:a16="http://schemas.microsoft.com/office/drawing/2014/main" id="{5AD47817-FD9C-6DF7-494A-C09EB9033850}"/>
                </a:ext>
              </a:extLst>
            </p:cNvPr>
            <p:cNvSpPr/>
            <p:nvPr/>
          </p:nvSpPr>
          <p:spPr>
            <a:xfrm>
              <a:off x="4411275" y="1624375"/>
              <a:ext cx="76825" cy="66025"/>
            </a:xfrm>
            <a:custGeom>
              <a:avLst/>
              <a:gdLst/>
              <a:ahLst/>
              <a:cxnLst/>
              <a:rect l="l" t="t" r="r" b="b"/>
              <a:pathLst>
                <a:path w="3073" h="2641" extrusionOk="0">
                  <a:moveTo>
                    <a:pt x="105" y="333"/>
                  </a:moveTo>
                  <a:lnTo>
                    <a:pt x="99" y="335"/>
                  </a:lnTo>
                  <a:lnTo>
                    <a:pt x="0" y="395"/>
                  </a:lnTo>
                  <a:lnTo>
                    <a:pt x="105" y="333"/>
                  </a:lnTo>
                  <a:close/>
                  <a:moveTo>
                    <a:pt x="827" y="1"/>
                  </a:moveTo>
                  <a:lnTo>
                    <a:pt x="689" y="20"/>
                  </a:lnTo>
                  <a:lnTo>
                    <a:pt x="571" y="60"/>
                  </a:lnTo>
                  <a:lnTo>
                    <a:pt x="473" y="119"/>
                  </a:lnTo>
                  <a:lnTo>
                    <a:pt x="105" y="333"/>
                  </a:lnTo>
                  <a:lnTo>
                    <a:pt x="217" y="296"/>
                  </a:lnTo>
                  <a:lnTo>
                    <a:pt x="355" y="276"/>
                  </a:lnTo>
                  <a:lnTo>
                    <a:pt x="492" y="276"/>
                  </a:lnTo>
                  <a:lnTo>
                    <a:pt x="630" y="316"/>
                  </a:lnTo>
                  <a:lnTo>
                    <a:pt x="788" y="355"/>
                  </a:lnTo>
                  <a:lnTo>
                    <a:pt x="946" y="414"/>
                  </a:lnTo>
                  <a:lnTo>
                    <a:pt x="1103" y="493"/>
                  </a:lnTo>
                  <a:lnTo>
                    <a:pt x="1359" y="670"/>
                  </a:lnTo>
                  <a:lnTo>
                    <a:pt x="1615" y="887"/>
                  </a:lnTo>
                  <a:lnTo>
                    <a:pt x="1832" y="1123"/>
                  </a:lnTo>
                  <a:lnTo>
                    <a:pt x="2049" y="1399"/>
                  </a:lnTo>
                  <a:lnTo>
                    <a:pt x="2226" y="1695"/>
                  </a:lnTo>
                  <a:lnTo>
                    <a:pt x="2384" y="2010"/>
                  </a:lnTo>
                  <a:lnTo>
                    <a:pt x="2502" y="2325"/>
                  </a:lnTo>
                  <a:lnTo>
                    <a:pt x="2600" y="2640"/>
                  </a:lnTo>
                  <a:lnTo>
                    <a:pt x="3073" y="2364"/>
                  </a:lnTo>
                  <a:lnTo>
                    <a:pt x="2974" y="2049"/>
                  </a:lnTo>
                  <a:lnTo>
                    <a:pt x="2856" y="1734"/>
                  </a:lnTo>
                  <a:lnTo>
                    <a:pt x="2699" y="1419"/>
                  </a:lnTo>
                  <a:lnTo>
                    <a:pt x="2521" y="1123"/>
                  </a:lnTo>
                  <a:lnTo>
                    <a:pt x="2305" y="848"/>
                  </a:lnTo>
                  <a:lnTo>
                    <a:pt x="2088" y="611"/>
                  </a:lnTo>
                  <a:lnTo>
                    <a:pt x="1832" y="395"/>
                  </a:lnTo>
                  <a:lnTo>
                    <a:pt x="1576" y="217"/>
                  </a:lnTo>
                  <a:lnTo>
                    <a:pt x="1418" y="138"/>
                  </a:lnTo>
                  <a:lnTo>
                    <a:pt x="1261" y="79"/>
                  </a:lnTo>
                  <a:lnTo>
                    <a:pt x="1103" y="40"/>
                  </a:lnTo>
                  <a:lnTo>
                    <a:pt x="965" y="1"/>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2462;p40">
              <a:extLst>
                <a:ext uri="{FF2B5EF4-FFF2-40B4-BE49-F238E27FC236}">
                  <a16:creationId xmlns:a16="http://schemas.microsoft.com/office/drawing/2014/main" id="{8AD97156-87A3-2449-6CD4-1662E8FA6608}"/>
                </a:ext>
              </a:extLst>
            </p:cNvPr>
            <p:cNvSpPr/>
            <p:nvPr/>
          </p:nvSpPr>
          <p:spPr>
            <a:xfrm>
              <a:off x="4399450" y="1631275"/>
              <a:ext cx="76850" cy="100475"/>
            </a:xfrm>
            <a:custGeom>
              <a:avLst/>
              <a:gdLst/>
              <a:ahLst/>
              <a:cxnLst/>
              <a:rect l="l" t="t" r="r" b="b"/>
              <a:pathLst>
                <a:path w="3074" h="4019" extrusionOk="0">
                  <a:moveTo>
                    <a:pt x="828" y="0"/>
                  </a:moveTo>
                  <a:lnTo>
                    <a:pt x="709" y="20"/>
                  </a:lnTo>
                  <a:lnTo>
                    <a:pt x="572" y="59"/>
                  </a:lnTo>
                  <a:lnTo>
                    <a:pt x="473" y="99"/>
                  </a:lnTo>
                  <a:lnTo>
                    <a:pt x="375" y="178"/>
                  </a:lnTo>
                  <a:lnTo>
                    <a:pt x="276" y="256"/>
                  </a:lnTo>
                  <a:lnTo>
                    <a:pt x="197" y="355"/>
                  </a:lnTo>
                  <a:lnTo>
                    <a:pt x="138" y="493"/>
                  </a:lnTo>
                  <a:lnTo>
                    <a:pt x="79" y="611"/>
                  </a:lnTo>
                  <a:lnTo>
                    <a:pt x="40" y="769"/>
                  </a:lnTo>
                  <a:lnTo>
                    <a:pt x="20" y="926"/>
                  </a:lnTo>
                  <a:lnTo>
                    <a:pt x="0" y="1103"/>
                  </a:lnTo>
                  <a:lnTo>
                    <a:pt x="20" y="1300"/>
                  </a:lnTo>
                  <a:lnTo>
                    <a:pt x="40" y="1497"/>
                  </a:lnTo>
                  <a:lnTo>
                    <a:pt x="79" y="1694"/>
                  </a:lnTo>
                  <a:lnTo>
                    <a:pt x="138" y="1872"/>
                  </a:lnTo>
                  <a:lnTo>
                    <a:pt x="197" y="2069"/>
                  </a:lnTo>
                  <a:lnTo>
                    <a:pt x="276" y="2266"/>
                  </a:lnTo>
                  <a:lnTo>
                    <a:pt x="453" y="2640"/>
                  </a:lnTo>
                  <a:lnTo>
                    <a:pt x="690" y="2994"/>
                  </a:lnTo>
                  <a:lnTo>
                    <a:pt x="828" y="3152"/>
                  </a:lnTo>
                  <a:lnTo>
                    <a:pt x="965" y="3310"/>
                  </a:lnTo>
                  <a:lnTo>
                    <a:pt x="1103" y="3448"/>
                  </a:lnTo>
                  <a:lnTo>
                    <a:pt x="1241" y="3585"/>
                  </a:lnTo>
                  <a:lnTo>
                    <a:pt x="1399" y="3704"/>
                  </a:lnTo>
                  <a:lnTo>
                    <a:pt x="1556" y="3802"/>
                  </a:lnTo>
                  <a:lnTo>
                    <a:pt x="1793" y="3920"/>
                  </a:lnTo>
                  <a:lnTo>
                    <a:pt x="2029" y="3999"/>
                  </a:lnTo>
                  <a:lnTo>
                    <a:pt x="2226" y="4019"/>
                  </a:lnTo>
                  <a:lnTo>
                    <a:pt x="2423" y="3999"/>
                  </a:lnTo>
                  <a:lnTo>
                    <a:pt x="2600" y="3940"/>
                  </a:lnTo>
                  <a:lnTo>
                    <a:pt x="2758" y="3861"/>
                  </a:lnTo>
                  <a:lnTo>
                    <a:pt x="2896" y="3723"/>
                  </a:lnTo>
                  <a:lnTo>
                    <a:pt x="2994" y="3566"/>
                  </a:lnTo>
                  <a:lnTo>
                    <a:pt x="2620" y="3329"/>
                  </a:lnTo>
                  <a:lnTo>
                    <a:pt x="2522" y="3428"/>
                  </a:lnTo>
                  <a:lnTo>
                    <a:pt x="2423" y="3507"/>
                  </a:lnTo>
                  <a:lnTo>
                    <a:pt x="2305" y="3566"/>
                  </a:lnTo>
                  <a:lnTo>
                    <a:pt x="2187" y="3585"/>
                  </a:lnTo>
                  <a:lnTo>
                    <a:pt x="2049" y="3585"/>
                  </a:lnTo>
                  <a:lnTo>
                    <a:pt x="1891" y="3566"/>
                  </a:lnTo>
                  <a:lnTo>
                    <a:pt x="1734" y="3507"/>
                  </a:lnTo>
                  <a:lnTo>
                    <a:pt x="1556" y="3428"/>
                  </a:lnTo>
                  <a:lnTo>
                    <a:pt x="1438" y="3349"/>
                  </a:lnTo>
                  <a:lnTo>
                    <a:pt x="1320" y="3251"/>
                  </a:lnTo>
                  <a:lnTo>
                    <a:pt x="1084" y="3034"/>
                  </a:lnTo>
                  <a:lnTo>
                    <a:pt x="887" y="2778"/>
                  </a:lnTo>
                  <a:lnTo>
                    <a:pt x="709" y="2502"/>
                  </a:lnTo>
                  <a:lnTo>
                    <a:pt x="552" y="2207"/>
                  </a:lnTo>
                  <a:lnTo>
                    <a:pt x="434" y="1911"/>
                  </a:lnTo>
                  <a:lnTo>
                    <a:pt x="375" y="1596"/>
                  </a:lnTo>
                  <a:lnTo>
                    <a:pt x="355" y="1458"/>
                  </a:lnTo>
                  <a:lnTo>
                    <a:pt x="335" y="1300"/>
                  </a:lnTo>
                  <a:lnTo>
                    <a:pt x="355" y="1163"/>
                  </a:lnTo>
                  <a:lnTo>
                    <a:pt x="375" y="1044"/>
                  </a:lnTo>
                  <a:lnTo>
                    <a:pt x="394" y="926"/>
                  </a:lnTo>
                  <a:lnTo>
                    <a:pt x="434" y="808"/>
                  </a:lnTo>
                  <a:lnTo>
                    <a:pt x="493" y="709"/>
                  </a:lnTo>
                  <a:lnTo>
                    <a:pt x="552" y="631"/>
                  </a:lnTo>
                  <a:lnTo>
                    <a:pt x="631" y="572"/>
                  </a:lnTo>
                  <a:lnTo>
                    <a:pt x="709" y="513"/>
                  </a:lnTo>
                  <a:lnTo>
                    <a:pt x="788" y="473"/>
                  </a:lnTo>
                  <a:lnTo>
                    <a:pt x="887" y="453"/>
                  </a:lnTo>
                  <a:lnTo>
                    <a:pt x="985" y="434"/>
                  </a:lnTo>
                  <a:lnTo>
                    <a:pt x="1103" y="434"/>
                  </a:lnTo>
                  <a:lnTo>
                    <a:pt x="1202" y="453"/>
                  </a:lnTo>
                  <a:lnTo>
                    <a:pt x="1320" y="493"/>
                  </a:lnTo>
                  <a:lnTo>
                    <a:pt x="1438" y="532"/>
                  </a:lnTo>
                  <a:lnTo>
                    <a:pt x="1576" y="611"/>
                  </a:lnTo>
                  <a:lnTo>
                    <a:pt x="1773" y="729"/>
                  </a:lnTo>
                  <a:lnTo>
                    <a:pt x="1950" y="887"/>
                  </a:lnTo>
                  <a:lnTo>
                    <a:pt x="2108" y="1064"/>
                  </a:lnTo>
                  <a:lnTo>
                    <a:pt x="2266" y="1261"/>
                  </a:lnTo>
                  <a:lnTo>
                    <a:pt x="2403" y="1478"/>
                  </a:lnTo>
                  <a:lnTo>
                    <a:pt x="2541" y="1694"/>
                  </a:lnTo>
                  <a:lnTo>
                    <a:pt x="2640" y="1931"/>
                  </a:lnTo>
                  <a:lnTo>
                    <a:pt x="2719" y="2167"/>
                  </a:lnTo>
                  <a:lnTo>
                    <a:pt x="3073" y="2364"/>
                  </a:lnTo>
                  <a:lnTo>
                    <a:pt x="2975" y="2049"/>
                  </a:lnTo>
                  <a:lnTo>
                    <a:pt x="2857" y="1734"/>
                  </a:lnTo>
                  <a:lnTo>
                    <a:pt x="2699" y="1419"/>
                  </a:lnTo>
                  <a:lnTo>
                    <a:pt x="2522" y="1123"/>
                  </a:lnTo>
                  <a:lnTo>
                    <a:pt x="2305" y="847"/>
                  </a:lnTo>
                  <a:lnTo>
                    <a:pt x="2088" y="611"/>
                  </a:lnTo>
                  <a:lnTo>
                    <a:pt x="1832" y="394"/>
                  </a:lnTo>
                  <a:lnTo>
                    <a:pt x="1576" y="217"/>
                  </a:lnTo>
                  <a:lnTo>
                    <a:pt x="1419" y="138"/>
                  </a:lnTo>
                  <a:lnTo>
                    <a:pt x="1261" y="79"/>
                  </a:lnTo>
                  <a:lnTo>
                    <a:pt x="1103" y="40"/>
                  </a:lnTo>
                  <a:lnTo>
                    <a:pt x="965"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2463;p40">
              <a:extLst>
                <a:ext uri="{FF2B5EF4-FFF2-40B4-BE49-F238E27FC236}">
                  <a16:creationId xmlns:a16="http://schemas.microsoft.com/office/drawing/2014/main" id="{57DCBEA7-2D1C-5EFF-9EEB-A21021029553}"/>
                </a:ext>
              </a:extLst>
            </p:cNvPr>
            <p:cNvSpPr/>
            <p:nvPr/>
          </p:nvSpPr>
          <p:spPr>
            <a:xfrm>
              <a:off x="4515175" y="1662300"/>
              <a:ext cx="33500" cy="11350"/>
            </a:xfrm>
            <a:custGeom>
              <a:avLst/>
              <a:gdLst/>
              <a:ahLst/>
              <a:cxnLst/>
              <a:rect l="l" t="t" r="r" b="b"/>
              <a:pathLst>
                <a:path w="1340" h="454" extrusionOk="0">
                  <a:moveTo>
                    <a:pt x="473" y="0"/>
                  </a:moveTo>
                  <a:lnTo>
                    <a:pt x="0" y="276"/>
                  </a:lnTo>
                  <a:lnTo>
                    <a:pt x="119" y="355"/>
                  </a:lnTo>
                  <a:lnTo>
                    <a:pt x="256" y="394"/>
                  </a:lnTo>
                  <a:lnTo>
                    <a:pt x="375" y="434"/>
                  </a:lnTo>
                  <a:lnTo>
                    <a:pt x="473" y="453"/>
                  </a:lnTo>
                  <a:lnTo>
                    <a:pt x="591" y="453"/>
                  </a:lnTo>
                  <a:lnTo>
                    <a:pt x="690" y="434"/>
                  </a:lnTo>
                  <a:lnTo>
                    <a:pt x="788" y="414"/>
                  </a:lnTo>
                  <a:lnTo>
                    <a:pt x="867" y="355"/>
                  </a:lnTo>
                  <a:lnTo>
                    <a:pt x="1340" y="99"/>
                  </a:lnTo>
                  <a:lnTo>
                    <a:pt x="1340" y="99"/>
                  </a:lnTo>
                  <a:lnTo>
                    <a:pt x="1261" y="138"/>
                  </a:lnTo>
                  <a:lnTo>
                    <a:pt x="1163" y="158"/>
                  </a:lnTo>
                  <a:lnTo>
                    <a:pt x="1064" y="178"/>
                  </a:lnTo>
                  <a:lnTo>
                    <a:pt x="946" y="178"/>
                  </a:lnTo>
                  <a:lnTo>
                    <a:pt x="847" y="158"/>
                  </a:lnTo>
                  <a:lnTo>
                    <a:pt x="729" y="119"/>
                  </a:lnTo>
                  <a:lnTo>
                    <a:pt x="591" y="79"/>
                  </a:lnTo>
                  <a:lnTo>
                    <a:pt x="473" y="0"/>
                  </a:lnTo>
                  <a:close/>
                </a:path>
              </a:pathLst>
            </a:custGeom>
            <a:solidFill>
              <a:srgbClr val="474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2464;p40">
              <a:extLst>
                <a:ext uri="{FF2B5EF4-FFF2-40B4-BE49-F238E27FC236}">
                  <a16:creationId xmlns:a16="http://schemas.microsoft.com/office/drawing/2014/main" id="{14F4BCCF-FB68-4290-E7F8-8C2F29246AED}"/>
                </a:ext>
              </a:extLst>
            </p:cNvPr>
            <p:cNvSpPr/>
            <p:nvPr/>
          </p:nvSpPr>
          <p:spPr>
            <a:xfrm>
              <a:off x="4484650" y="1589900"/>
              <a:ext cx="42375" cy="79325"/>
            </a:xfrm>
            <a:custGeom>
              <a:avLst/>
              <a:gdLst/>
              <a:ahLst/>
              <a:cxnLst/>
              <a:rect l="l" t="t" r="r" b="b"/>
              <a:pathLst>
                <a:path w="1695" h="3173" extrusionOk="0">
                  <a:moveTo>
                    <a:pt x="827" y="1"/>
                  </a:moveTo>
                  <a:lnTo>
                    <a:pt x="355" y="276"/>
                  </a:lnTo>
                  <a:lnTo>
                    <a:pt x="276" y="336"/>
                  </a:lnTo>
                  <a:lnTo>
                    <a:pt x="217" y="395"/>
                  </a:lnTo>
                  <a:lnTo>
                    <a:pt x="158" y="473"/>
                  </a:lnTo>
                  <a:lnTo>
                    <a:pt x="99" y="572"/>
                  </a:lnTo>
                  <a:lnTo>
                    <a:pt x="59" y="670"/>
                  </a:lnTo>
                  <a:lnTo>
                    <a:pt x="20" y="789"/>
                  </a:lnTo>
                  <a:lnTo>
                    <a:pt x="0" y="927"/>
                  </a:lnTo>
                  <a:lnTo>
                    <a:pt x="0" y="1064"/>
                  </a:lnTo>
                  <a:lnTo>
                    <a:pt x="0" y="1202"/>
                  </a:lnTo>
                  <a:lnTo>
                    <a:pt x="20" y="1360"/>
                  </a:lnTo>
                  <a:lnTo>
                    <a:pt x="99" y="1655"/>
                  </a:lnTo>
                  <a:lnTo>
                    <a:pt x="217" y="1971"/>
                  </a:lnTo>
                  <a:lnTo>
                    <a:pt x="355" y="2266"/>
                  </a:lnTo>
                  <a:lnTo>
                    <a:pt x="532" y="2542"/>
                  </a:lnTo>
                  <a:lnTo>
                    <a:pt x="749" y="2798"/>
                  </a:lnTo>
                  <a:lnTo>
                    <a:pt x="985" y="3015"/>
                  </a:lnTo>
                  <a:lnTo>
                    <a:pt x="1103" y="3093"/>
                  </a:lnTo>
                  <a:lnTo>
                    <a:pt x="1221" y="3172"/>
                  </a:lnTo>
                  <a:lnTo>
                    <a:pt x="1694" y="2896"/>
                  </a:lnTo>
                  <a:lnTo>
                    <a:pt x="1576" y="2818"/>
                  </a:lnTo>
                  <a:lnTo>
                    <a:pt x="1458" y="2739"/>
                  </a:lnTo>
                  <a:lnTo>
                    <a:pt x="1221" y="2522"/>
                  </a:lnTo>
                  <a:lnTo>
                    <a:pt x="1005" y="2266"/>
                  </a:lnTo>
                  <a:lnTo>
                    <a:pt x="827" y="1990"/>
                  </a:lnTo>
                  <a:lnTo>
                    <a:pt x="689" y="1695"/>
                  </a:lnTo>
                  <a:lnTo>
                    <a:pt x="571" y="1399"/>
                  </a:lnTo>
                  <a:lnTo>
                    <a:pt x="493" y="1084"/>
                  </a:lnTo>
                  <a:lnTo>
                    <a:pt x="473" y="927"/>
                  </a:lnTo>
                  <a:lnTo>
                    <a:pt x="473" y="789"/>
                  </a:lnTo>
                  <a:lnTo>
                    <a:pt x="473" y="651"/>
                  </a:lnTo>
                  <a:lnTo>
                    <a:pt x="493" y="513"/>
                  </a:lnTo>
                  <a:lnTo>
                    <a:pt x="532" y="395"/>
                  </a:lnTo>
                  <a:lnTo>
                    <a:pt x="571" y="296"/>
                  </a:lnTo>
                  <a:lnTo>
                    <a:pt x="630" y="198"/>
                  </a:lnTo>
                  <a:lnTo>
                    <a:pt x="689" y="119"/>
                  </a:lnTo>
                  <a:lnTo>
                    <a:pt x="749" y="60"/>
                  </a:lnTo>
                  <a:lnTo>
                    <a:pt x="827" y="1"/>
                  </a:lnTo>
                  <a:close/>
                </a:path>
              </a:pathLst>
            </a:custGeom>
            <a:solidFill>
              <a:srgbClr val="5B69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465;p40">
              <a:extLst>
                <a:ext uri="{FF2B5EF4-FFF2-40B4-BE49-F238E27FC236}">
                  <a16:creationId xmlns:a16="http://schemas.microsoft.com/office/drawing/2014/main" id="{F5131FF2-F63C-7FA2-45C8-C35AEF5297AA}"/>
                </a:ext>
              </a:extLst>
            </p:cNvPr>
            <p:cNvSpPr/>
            <p:nvPr/>
          </p:nvSpPr>
          <p:spPr>
            <a:xfrm>
              <a:off x="4487600" y="1577100"/>
              <a:ext cx="76850" cy="66025"/>
            </a:xfrm>
            <a:custGeom>
              <a:avLst/>
              <a:gdLst/>
              <a:ahLst/>
              <a:cxnLst/>
              <a:rect l="l" t="t" r="r" b="b"/>
              <a:pathLst>
                <a:path w="3074" h="2641" extrusionOk="0">
                  <a:moveTo>
                    <a:pt x="847" y="1"/>
                  </a:moveTo>
                  <a:lnTo>
                    <a:pt x="709" y="20"/>
                  </a:lnTo>
                  <a:lnTo>
                    <a:pt x="591" y="60"/>
                  </a:lnTo>
                  <a:lnTo>
                    <a:pt x="473" y="99"/>
                  </a:lnTo>
                  <a:lnTo>
                    <a:pt x="0" y="375"/>
                  </a:lnTo>
                  <a:lnTo>
                    <a:pt x="118" y="335"/>
                  </a:lnTo>
                  <a:lnTo>
                    <a:pt x="237" y="296"/>
                  </a:lnTo>
                  <a:lnTo>
                    <a:pt x="375" y="276"/>
                  </a:lnTo>
                  <a:lnTo>
                    <a:pt x="493" y="276"/>
                  </a:lnTo>
                  <a:lnTo>
                    <a:pt x="650" y="296"/>
                  </a:lnTo>
                  <a:lnTo>
                    <a:pt x="788" y="335"/>
                  </a:lnTo>
                  <a:lnTo>
                    <a:pt x="946" y="395"/>
                  </a:lnTo>
                  <a:lnTo>
                    <a:pt x="1123" y="493"/>
                  </a:lnTo>
                  <a:lnTo>
                    <a:pt x="1379" y="670"/>
                  </a:lnTo>
                  <a:lnTo>
                    <a:pt x="1615" y="867"/>
                  </a:lnTo>
                  <a:lnTo>
                    <a:pt x="1852" y="1123"/>
                  </a:lnTo>
                  <a:lnTo>
                    <a:pt x="2049" y="1399"/>
                  </a:lnTo>
                  <a:lnTo>
                    <a:pt x="2246" y="1695"/>
                  </a:lnTo>
                  <a:lnTo>
                    <a:pt x="2384" y="1990"/>
                  </a:lnTo>
                  <a:lnTo>
                    <a:pt x="2522" y="2305"/>
                  </a:lnTo>
                  <a:lnTo>
                    <a:pt x="2600" y="2640"/>
                  </a:lnTo>
                  <a:lnTo>
                    <a:pt x="3073" y="2364"/>
                  </a:lnTo>
                  <a:lnTo>
                    <a:pt x="2994" y="2029"/>
                  </a:lnTo>
                  <a:lnTo>
                    <a:pt x="2856" y="1714"/>
                  </a:lnTo>
                  <a:lnTo>
                    <a:pt x="2719" y="1419"/>
                  </a:lnTo>
                  <a:lnTo>
                    <a:pt x="2522" y="1123"/>
                  </a:lnTo>
                  <a:lnTo>
                    <a:pt x="2325" y="848"/>
                  </a:lnTo>
                  <a:lnTo>
                    <a:pt x="2088" y="591"/>
                  </a:lnTo>
                  <a:lnTo>
                    <a:pt x="1852" y="395"/>
                  </a:lnTo>
                  <a:lnTo>
                    <a:pt x="1576" y="217"/>
                  </a:lnTo>
                  <a:lnTo>
                    <a:pt x="1419" y="138"/>
                  </a:lnTo>
                  <a:lnTo>
                    <a:pt x="1261" y="60"/>
                  </a:lnTo>
                  <a:lnTo>
                    <a:pt x="1123" y="20"/>
                  </a:lnTo>
                  <a:lnTo>
                    <a:pt x="965" y="1"/>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466;p40">
              <a:extLst>
                <a:ext uri="{FF2B5EF4-FFF2-40B4-BE49-F238E27FC236}">
                  <a16:creationId xmlns:a16="http://schemas.microsoft.com/office/drawing/2014/main" id="{621373EC-3E62-6508-8600-8A52A9EC35A8}"/>
                </a:ext>
              </a:extLst>
            </p:cNvPr>
            <p:cNvSpPr/>
            <p:nvPr/>
          </p:nvSpPr>
          <p:spPr>
            <a:xfrm>
              <a:off x="4476275" y="1584000"/>
              <a:ext cx="76350" cy="100475"/>
            </a:xfrm>
            <a:custGeom>
              <a:avLst/>
              <a:gdLst/>
              <a:ahLst/>
              <a:cxnLst/>
              <a:rect l="l" t="t" r="r" b="b"/>
              <a:pathLst>
                <a:path w="3054" h="4019" extrusionOk="0">
                  <a:moveTo>
                    <a:pt x="828" y="0"/>
                  </a:moveTo>
                  <a:lnTo>
                    <a:pt x="690" y="20"/>
                  </a:lnTo>
                  <a:lnTo>
                    <a:pt x="571" y="40"/>
                  </a:lnTo>
                  <a:lnTo>
                    <a:pt x="453" y="99"/>
                  </a:lnTo>
                  <a:lnTo>
                    <a:pt x="355" y="178"/>
                  </a:lnTo>
                  <a:lnTo>
                    <a:pt x="276" y="256"/>
                  </a:lnTo>
                  <a:lnTo>
                    <a:pt x="197" y="355"/>
                  </a:lnTo>
                  <a:lnTo>
                    <a:pt x="118" y="473"/>
                  </a:lnTo>
                  <a:lnTo>
                    <a:pt x="79" y="611"/>
                  </a:lnTo>
                  <a:lnTo>
                    <a:pt x="40" y="769"/>
                  </a:lnTo>
                  <a:lnTo>
                    <a:pt x="0" y="926"/>
                  </a:lnTo>
                  <a:lnTo>
                    <a:pt x="0" y="1103"/>
                  </a:lnTo>
                  <a:lnTo>
                    <a:pt x="0" y="1300"/>
                  </a:lnTo>
                  <a:lnTo>
                    <a:pt x="40" y="1478"/>
                  </a:lnTo>
                  <a:lnTo>
                    <a:pt x="79" y="1675"/>
                  </a:lnTo>
                  <a:lnTo>
                    <a:pt x="118" y="1872"/>
                  </a:lnTo>
                  <a:lnTo>
                    <a:pt x="177" y="2069"/>
                  </a:lnTo>
                  <a:lnTo>
                    <a:pt x="256" y="2266"/>
                  </a:lnTo>
                  <a:lnTo>
                    <a:pt x="453" y="2640"/>
                  </a:lnTo>
                  <a:lnTo>
                    <a:pt x="690" y="2994"/>
                  </a:lnTo>
                  <a:lnTo>
                    <a:pt x="808" y="3152"/>
                  </a:lnTo>
                  <a:lnTo>
                    <a:pt x="946" y="3310"/>
                  </a:lnTo>
                  <a:lnTo>
                    <a:pt x="1084" y="3448"/>
                  </a:lnTo>
                  <a:lnTo>
                    <a:pt x="1241" y="3585"/>
                  </a:lnTo>
                  <a:lnTo>
                    <a:pt x="1399" y="3704"/>
                  </a:lnTo>
                  <a:lnTo>
                    <a:pt x="1556" y="3802"/>
                  </a:lnTo>
                  <a:lnTo>
                    <a:pt x="1793" y="3920"/>
                  </a:lnTo>
                  <a:lnTo>
                    <a:pt x="2009" y="3979"/>
                  </a:lnTo>
                  <a:lnTo>
                    <a:pt x="2226" y="4019"/>
                  </a:lnTo>
                  <a:lnTo>
                    <a:pt x="2423" y="3999"/>
                  </a:lnTo>
                  <a:lnTo>
                    <a:pt x="2600" y="3940"/>
                  </a:lnTo>
                  <a:lnTo>
                    <a:pt x="2758" y="3841"/>
                  </a:lnTo>
                  <a:lnTo>
                    <a:pt x="2876" y="3723"/>
                  </a:lnTo>
                  <a:lnTo>
                    <a:pt x="2994" y="3546"/>
                  </a:lnTo>
                  <a:lnTo>
                    <a:pt x="2600" y="3329"/>
                  </a:lnTo>
                  <a:lnTo>
                    <a:pt x="2522" y="3428"/>
                  </a:lnTo>
                  <a:lnTo>
                    <a:pt x="2423" y="3507"/>
                  </a:lnTo>
                  <a:lnTo>
                    <a:pt x="2305" y="3546"/>
                  </a:lnTo>
                  <a:lnTo>
                    <a:pt x="2167" y="3585"/>
                  </a:lnTo>
                  <a:lnTo>
                    <a:pt x="2029" y="3585"/>
                  </a:lnTo>
                  <a:lnTo>
                    <a:pt x="1872" y="3546"/>
                  </a:lnTo>
                  <a:lnTo>
                    <a:pt x="1714" y="3487"/>
                  </a:lnTo>
                  <a:lnTo>
                    <a:pt x="1556" y="3408"/>
                  </a:lnTo>
                  <a:lnTo>
                    <a:pt x="1438" y="3329"/>
                  </a:lnTo>
                  <a:lnTo>
                    <a:pt x="1320" y="3251"/>
                  </a:lnTo>
                  <a:lnTo>
                    <a:pt x="1084" y="3034"/>
                  </a:lnTo>
                  <a:lnTo>
                    <a:pt x="867" y="2778"/>
                  </a:lnTo>
                  <a:lnTo>
                    <a:pt x="690" y="2502"/>
                  </a:lnTo>
                  <a:lnTo>
                    <a:pt x="552" y="2207"/>
                  </a:lnTo>
                  <a:lnTo>
                    <a:pt x="434" y="1891"/>
                  </a:lnTo>
                  <a:lnTo>
                    <a:pt x="355" y="1596"/>
                  </a:lnTo>
                  <a:lnTo>
                    <a:pt x="335" y="1438"/>
                  </a:lnTo>
                  <a:lnTo>
                    <a:pt x="335" y="1300"/>
                  </a:lnTo>
                  <a:lnTo>
                    <a:pt x="335" y="1163"/>
                  </a:lnTo>
                  <a:lnTo>
                    <a:pt x="355" y="1025"/>
                  </a:lnTo>
                  <a:lnTo>
                    <a:pt x="394" y="906"/>
                  </a:lnTo>
                  <a:lnTo>
                    <a:pt x="434" y="808"/>
                  </a:lnTo>
                  <a:lnTo>
                    <a:pt x="493" y="709"/>
                  </a:lnTo>
                  <a:lnTo>
                    <a:pt x="552" y="631"/>
                  </a:lnTo>
                  <a:lnTo>
                    <a:pt x="611" y="572"/>
                  </a:lnTo>
                  <a:lnTo>
                    <a:pt x="690" y="512"/>
                  </a:lnTo>
                  <a:lnTo>
                    <a:pt x="788" y="473"/>
                  </a:lnTo>
                  <a:lnTo>
                    <a:pt x="887" y="434"/>
                  </a:lnTo>
                  <a:lnTo>
                    <a:pt x="1084" y="434"/>
                  </a:lnTo>
                  <a:lnTo>
                    <a:pt x="1202" y="453"/>
                  </a:lnTo>
                  <a:lnTo>
                    <a:pt x="1320" y="473"/>
                  </a:lnTo>
                  <a:lnTo>
                    <a:pt x="1438" y="532"/>
                  </a:lnTo>
                  <a:lnTo>
                    <a:pt x="1556" y="591"/>
                  </a:lnTo>
                  <a:lnTo>
                    <a:pt x="1753" y="729"/>
                  </a:lnTo>
                  <a:lnTo>
                    <a:pt x="1931" y="867"/>
                  </a:lnTo>
                  <a:lnTo>
                    <a:pt x="2108" y="1044"/>
                  </a:lnTo>
                  <a:lnTo>
                    <a:pt x="2265" y="1241"/>
                  </a:lnTo>
                  <a:lnTo>
                    <a:pt x="2403" y="1458"/>
                  </a:lnTo>
                  <a:lnTo>
                    <a:pt x="2522" y="1694"/>
                  </a:lnTo>
                  <a:lnTo>
                    <a:pt x="2620" y="1911"/>
                  </a:lnTo>
                  <a:lnTo>
                    <a:pt x="2699" y="2147"/>
                  </a:lnTo>
                  <a:lnTo>
                    <a:pt x="3053" y="2364"/>
                  </a:lnTo>
                  <a:lnTo>
                    <a:pt x="2975" y="2029"/>
                  </a:lnTo>
                  <a:lnTo>
                    <a:pt x="2837" y="1714"/>
                  </a:lnTo>
                  <a:lnTo>
                    <a:pt x="2699" y="1419"/>
                  </a:lnTo>
                  <a:lnTo>
                    <a:pt x="2502" y="1123"/>
                  </a:lnTo>
                  <a:lnTo>
                    <a:pt x="2305" y="847"/>
                  </a:lnTo>
                  <a:lnTo>
                    <a:pt x="2068" y="591"/>
                  </a:lnTo>
                  <a:lnTo>
                    <a:pt x="1832" y="394"/>
                  </a:lnTo>
                  <a:lnTo>
                    <a:pt x="1576" y="217"/>
                  </a:lnTo>
                  <a:lnTo>
                    <a:pt x="1399" y="138"/>
                  </a:lnTo>
                  <a:lnTo>
                    <a:pt x="1261" y="59"/>
                  </a:lnTo>
                  <a:lnTo>
                    <a:pt x="1103" y="20"/>
                  </a:lnTo>
                  <a:lnTo>
                    <a:pt x="965"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467;p40">
              <a:extLst>
                <a:ext uri="{FF2B5EF4-FFF2-40B4-BE49-F238E27FC236}">
                  <a16:creationId xmlns:a16="http://schemas.microsoft.com/office/drawing/2014/main" id="{0D169321-E7E8-6727-6321-E9D3052ACEBE}"/>
                </a:ext>
              </a:extLst>
            </p:cNvPr>
            <p:cNvSpPr/>
            <p:nvPr/>
          </p:nvSpPr>
          <p:spPr>
            <a:xfrm>
              <a:off x="4592000" y="1615025"/>
              <a:ext cx="33500" cy="10850"/>
            </a:xfrm>
            <a:custGeom>
              <a:avLst/>
              <a:gdLst/>
              <a:ahLst/>
              <a:cxnLst/>
              <a:rect l="l" t="t" r="r" b="b"/>
              <a:pathLst>
                <a:path w="1340" h="434" extrusionOk="0">
                  <a:moveTo>
                    <a:pt x="473" y="0"/>
                  </a:moveTo>
                  <a:lnTo>
                    <a:pt x="0" y="276"/>
                  </a:lnTo>
                  <a:lnTo>
                    <a:pt x="118" y="335"/>
                  </a:lnTo>
                  <a:lnTo>
                    <a:pt x="237" y="394"/>
                  </a:lnTo>
                  <a:lnTo>
                    <a:pt x="355" y="414"/>
                  </a:lnTo>
                  <a:lnTo>
                    <a:pt x="473" y="434"/>
                  </a:lnTo>
                  <a:lnTo>
                    <a:pt x="670" y="434"/>
                  </a:lnTo>
                  <a:lnTo>
                    <a:pt x="768" y="394"/>
                  </a:lnTo>
                  <a:lnTo>
                    <a:pt x="867" y="355"/>
                  </a:lnTo>
                  <a:lnTo>
                    <a:pt x="1340" y="79"/>
                  </a:lnTo>
                  <a:lnTo>
                    <a:pt x="1241" y="119"/>
                  </a:lnTo>
                  <a:lnTo>
                    <a:pt x="1143" y="158"/>
                  </a:lnTo>
                  <a:lnTo>
                    <a:pt x="946" y="158"/>
                  </a:lnTo>
                  <a:lnTo>
                    <a:pt x="828" y="138"/>
                  </a:lnTo>
                  <a:lnTo>
                    <a:pt x="709" y="119"/>
                  </a:lnTo>
                  <a:lnTo>
                    <a:pt x="591" y="59"/>
                  </a:lnTo>
                  <a:lnTo>
                    <a:pt x="473" y="0"/>
                  </a:lnTo>
                  <a:close/>
                </a:path>
              </a:pathLst>
            </a:custGeom>
            <a:solidFill>
              <a:srgbClr val="474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468;p40">
              <a:extLst>
                <a:ext uri="{FF2B5EF4-FFF2-40B4-BE49-F238E27FC236}">
                  <a16:creationId xmlns:a16="http://schemas.microsoft.com/office/drawing/2014/main" id="{6D566DA2-DE01-5EEF-9D5B-57AF51F3F8C8}"/>
                </a:ext>
              </a:extLst>
            </p:cNvPr>
            <p:cNvSpPr/>
            <p:nvPr/>
          </p:nvSpPr>
          <p:spPr>
            <a:xfrm>
              <a:off x="4561450" y="1542625"/>
              <a:ext cx="42400" cy="79325"/>
            </a:xfrm>
            <a:custGeom>
              <a:avLst/>
              <a:gdLst/>
              <a:ahLst/>
              <a:cxnLst/>
              <a:rect l="l" t="t" r="r" b="b"/>
              <a:pathLst>
                <a:path w="1696" h="3173" extrusionOk="0">
                  <a:moveTo>
                    <a:pt x="828" y="1"/>
                  </a:moveTo>
                  <a:lnTo>
                    <a:pt x="750" y="40"/>
                  </a:lnTo>
                  <a:lnTo>
                    <a:pt x="742" y="47"/>
                  </a:lnTo>
                  <a:lnTo>
                    <a:pt x="828" y="1"/>
                  </a:lnTo>
                  <a:close/>
                  <a:moveTo>
                    <a:pt x="742" y="47"/>
                  </a:moveTo>
                  <a:lnTo>
                    <a:pt x="356" y="257"/>
                  </a:lnTo>
                  <a:lnTo>
                    <a:pt x="277" y="316"/>
                  </a:lnTo>
                  <a:lnTo>
                    <a:pt x="198" y="395"/>
                  </a:lnTo>
                  <a:lnTo>
                    <a:pt x="139" y="473"/>
                  </a:lnTo>
                  <a:lnTo>
                    <a:pt x="99" y="572"/>
                  </a:lnTo>
                  <a:lnTo>
                    <a:pt x="60" y="670"/>
                  </a:lnTo>
                  <a:lnTo>
                    <a:pt x="21" y="789"/>
                  </a:lnTo>
                  <a:lnTo>
                    <a:pt x="1" y="907"/>
                  </a:lnTo>
                  <a:lnTo>
                    <a:pt x="1" y="1045"/>
                  </a:lnTo>
                  <a:lnTo>
                    <a:pt x="1" y="1202"/>
                  </a:lnTo>
                  <a:lnTo>
                    <a:pt x="21" y="1360"/>
                  </a:lnTo>
                  <a:lnTo>
                    <a:pt x="99" y="1655"/>
                  </a:lnTo>
                  <a:lnTo>
                    <a:pt x="198" y="1970"/>
                  </a:lnTo>
                  <a:lnTo>
                    <a:pt x="356" y="2266"/>
                  </a:lnTo>
                  <a:lnTo>
                    <a:pt x="533" y="2542"/>
                  </a:lnTo>
                  <a:lnTo>
                    <a:pt x="730" y="2778"/>
                  </a:lnTo>
                  <a:lnTo>
                    <a:pt x="966" y="2995"/>
                  </a:lnTo>
                  <a:lnTo>
                    <a:pt x="1084" y="3093"/>
                  </a:lnTo>
                  <a:lnTo>
                    <a:pt x="1222" y="3172"/>
                  </a:lnTo>
                  <a:lnTo>
                    <a:pt x="1695" y="2896"/>
                  </a:lnTo>
                  <a:lnTo>
                    <a:pt x="1557" y="2818"/>
                  </a:lnTo>
                  <a:lnTo>
                    <a:pt x="1439" y="2719"/>
                  </a:lnTo>
                  <a:lnTo>
                    <a:pt x="1203" y="2502"/>
                  </a:lnTo>
                  <a:lnTo>
                    <a:pt x="1006" y="2266"/>
                  </a:lnTo>
                  <a:lnTo>
                    <a:pt x="828" y="1990"/>
                  </a:lnTo>
                  <a:lnTo>
                    <a:pt x="671" y="1695"/>
                  </a:lnTo>
                  <a:lnTo>
                    <a:pt x="553" y="1380"/>
                  </a:lnTo>
                  <a:lnTo>
                    <a:pt x="493" y="1084"/>
                  </a:lnTo>
                  <a:lnTo>
                    <a:pt x="474" y="926"/>
                  </a:lnTo>
                  <a:lnTo>
                    <a:pt x="474" y="789"/>
                  </a:lnTo>
                  <a:lnTo>
                    <a:pt x="474" y="631"/>
                  </a:lnTo>
                  <a:lnTo>
                    <a:pt x="493" y="513"/>
                  </a:lnTo>
                  <a:lnTo>
                    <a:pt x="533" y="395"/>
                  </a:lnTo>
                  <a:lnTo>
                    <a:pt x="572" y="296"/>
                  </a:lnTo>
                  <a:lnTo>
                    <a:pt x="612" y="198"/>
                  </a:lnTo>
                  <a:lnTo>
                    <a:pt x="671" y="119"/>
                  </a:lnTo>
                  <a:lnTo>
                    <a:pt x="742" y="47"/>
                  </a:lnTo>
                  <a:close/>
                </a:path>
              </a:pathLst>
            </a:custGeom>
            <a:solidFill>
              <a:srgbClr val="5B69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69;p40">
              <a:extLst>
                <a:ext uri="{FF2B5EF4-FFF2-40B4-BE49-F238E27FC236}">
                  <a16:creationId xmlns:a16="http://schemas.microsoft.com/office/drawing/2014/main" id="{10DDD44C-21D5-CE59-1405-D9892496B1E3}"/>
                </a:ext>
              </a:extLst>
            </p:cNvPr>
            <p:cNvSpPr/>
            <p:nvPr/>
          </p:nvSpPr>
          <p:spPr>
            <a:xfrm>
              <a:off x="4564425" y="1529825"/>
              <a:ext cx="76850" cy="65525"/>
            </a:xfrm>
            <a:custGeom>
              <a:avLst/>
              <a:gdLst/>
              <a:ahLst/>
              <a:cxnLst/>
              <a:rect l="l" t="t" r="r" b="b"/>
              <a:pathLst>
                <a:path w="3074" h="2621" extrusionOk="0">
                  <a:moveTo>
                    <a:pt x="104" y="314"/>
                  </a:moveTo>
                  <a:lnTo>
                    <a:pt x="99" y="316"/>
                  </a:lnTo>
                  <a:lnTo>
                    <a:pt x="0" y="375"/>
                  </a:lnTo>
                  <a:lnTo>
                    <a:pt x="104" y="314"/>
                  </a:lnTo>
                  <a:close/>
                  <a:moveTo>
                    <a:pt x="709" y="1"/>
                  </a:moveTo>
                  <a:lnTo>
                    <a:pt x="571" y="40"/>
                  </a:lnTo>
                  <a:lnTo>
                    <a:pt x="473" y="99"/>
                  </a:lnTo>
                  <a:lnTo>
                    <a:pt x="104" y="314"/>
                  </a:lnTo>
                  <a:lnTo>
                    <a:pt x="104" y="314"/>
                  </a:lnTo>
                  <a:lnTo>
                    <a:pt x="237" y="276"/>
                  </a:lnTo>
                  <a:lnTo>
                    <a:pt x="493" y="276"/>
                  </a:lnTo>
                  <a:lnTo>
                    <a:pt x="631" y="296"/>
                  </a:lnTo>
                  <a:lnTo>
                    <a:pt x="788" y="335"/>
                  </a:lnTo>
                  <a:lnTo>
                    <a:pt x="946" y="394"/>
                  </a:lnTo>
                  <a:lnTo>
                    <a:pt x="1103" y="473"/>
                  </a:lnTo>
                  <a:lnTo>
                    <a:pt x="1359" y="651"/>
                  </a:lnTo>
                  <a:lnTo>
                    <a:pt x="1615" y="867"/>
                  </a:lnTo>
                  <a:lnTo>
                    <a:pt x="1832" y="1104"/>
                  </a:lnTo>
                  <a:lnTo>
                    <a:pt x="2049" y="1379"/>
                  </a:lnTo>
                  <a:lnTo>
                    <a:pt x="2226" y="1675"/>
                  </a:lnTo>
                  <a:lnTo>
                    <a:pt x="2384" y="1990"/>
                  </a:lnTo>
                  <a:lnTo>
                    <a:pt x="2502" y="2305"/>
                  </a:lnTo>
                  <a:lnTo>
                    <a:pt x="2600" y="2620"/>
                  </a:lnTo>
                  <a:lnTo>
                    <a:pt x="3073" y="2345"/>
                  </a:lnTo>
                  <a:lnTo>
                    <a:pt x="2975" y="2029"/>
                  </a:lnTo>
                  <a:lnTo>
                    <a:pt x="2856" y="1714"/>
                  </a:lnTo>
                  <a:lnTo>
                    <a:pt x="2699" y="1399"/>
                  </a:lnTo>
                  <a:lnTo>
                    <a:pt x="2522" y="1104"/>
                  </a:lnTo>
                  <a:lnTo>
                    <a:pt x="2305" y="848"/>
                  </a:lnTo>
                  <a:lnTo>
                    <a:pt x="2088" y="591"/>
                  </a:lnTo>
                  <a:lnTo>
                    <a:pt x="1832" y="375"/>
                  </a:lnTo>
                  <a:lnTo>
                    <a:pt x="1576" y="197"/>
                  </a:lnTo>
                  <a:lnTo>
                    <a:pt x="1418" y="119"/>
                  </a:lnTo>
                  <a:lnTo>
                    <a:pt x="1261" y="60"/>
                  </a:lnTo>
                  <a:lnTo>
                    <a:pt x="1103" y="20"/>
                  </a:lnTo>
                  <a:lnTo>
                    <a:pt x="965" y="1"/>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470;p40">
              <a:extLst>
                <a:ext uri="{FF2B5EF4-FFF2-40B4-BE49-F238E27FC236}">
                  <a16:creationId xmlns:a16="http://schemas.microsoft.com/office/drawing/2014/main" id="{BE3B8506-B1F2-1FAE-8AAC-362887B70F00}"/>
                </a:ext>
              </a:extLst>
            </p:cNvPr>
            <p:cNvSpPr/>
            <p:nvPr/>
          </p:nvSpPr>
          <p:spPr>
            <a:xfrm>
              <a:off x="4553100" y="1536725"/>
              <a:ext cx="76350" cy="100000"/>
            </a:xfrm>
            <a:custGeom>
              <a:avLst/>
              <a:gdLst/>
              <a:ahLst/>
              <a:cxnLst/>
              <a:rect l="l" t="t" r="r" b="b"/>
              <a:pathLst>
                <a:path w="3054" h="4000" extrusionOk="0">
                  <a:moveTo>
                    <a:pt x="690" y="0"/>
                  </a:moveTo>
                  <a:lnTo>
                    <a:pt x="571" y="40"/>
                  </a:lnTo>
                  <a:lnTo>
                    <a:pt x="453" y="99"/>
                  </a:lnTo>
                  <a:lnTo>
                    <a:pt x="355" y="158"/>
                  </a:lnTo>
                  <a:lnTo>
                    <a:pt x="256" y="256"/>
                  </a:lnTo>
                  <a:lnTo>
                    <a:pt x="177" y="355"/>
                  </a:lnTo>
                  <a:lnTo>
                    <a:pt x="118" y="473"/>
                  </a:lnTo>
                  <a:lnTo>
                    <a:pt x="59" y="611"/>
                  </a:lnTo>
                  <a:lnTo>
                    <a:pt x="20" y="749"/>
                  </a:lnTo>
                  <a:lnTo>
                    <a:pt x="0" y="926"/>
                  </a:lnTo>
                  <a:lnTo>
                    <a:pt x="0" y="1103"/>
                  </a:lnTo>
                  <a:lnTo>
                    <a:pt x="0" y="1281"/>
                  </a:lnTo>
                  <a:lnTo>
                    <a:pt x="20" y="1478"/>
                  </a:lnTo>
                  <a:lnTo>
                    <a:pt x="59" y="1675"/>
                  </a:lnTo>
                  <a:lnTo>
                    <a:pt x="118" y="1872"/>
                  </a:lnTo>
                  <a:lnTo>
                    <a:pt x="177" y="2069"/>
                  </a:lnTo>
                  <a:lnTo>
                    <a:pt x="256" y="2246"/>
                  </a:lnTo>
                  <a:lnTo>
                    <a:pt x="453" y="2620"/>
                  </a:lnTo>
                  <a:lnTo>
                    <a:pt x="670" y="2975"/>
                  </a:lnTo>
                  <a:lnTo>
                    <a:pt x="808" y="3152"/>
                  </a:lnTo>
                  <a:lnTo>
                    <a:pt x="946" y="3290"/>
                  </a:lnTo>
                  <a:lnTo>
                    <a:pt x="1084" y="3447"/>
                  </a:lnTo>
                  <a:lnTo>
                    <a:pt x="1241" y="3566"/>
                  </a:lnTo>
                  <a:lnTo>
                    <a:pt x="1399" y="3684"/>
                  </a:lnTo>
                  <a:lnTo>
                    <a:pt x="1556" y="3782"/>
                  </a:lnTo>
                  <a:lnTo>
                    <a:pt x="1793" y="3901"/>
                  </a:lnTo>
                  <a:lnTo>
                    <a:pt x="2009" y="3979"/>
                  </a:lnTo>
                  <a:lnTo>
                    <a:pt x="2226" y="3999"/>
                  </a:lnTo>
                  <a:lnTo>
                    <a:pt x="2423" y="3979"/>
                  </a:lnTo>
                  <a:lnTo>
                    <a:pt x="2600" y="3940"/>
                  </a:lnTo>
                  <a:lnTo>
                    <a:pt x="2738" y="3841"/>
                  </a:lnTo>
                  <a:lnTo>
                    <a:pt x="2876" y="3704"/>
                  </a:lnTo>
                  <a:lnTo>
                    <a:pt x="2975" y="3546"/>
                  </a:lnTo>
                  <a:lnTo>
                    <a:pt x="2600" y="3329"/>
                  </a:lnTo>
                  <a:lnTo>
                    <a:pt x="2521" y="3428"/>
                  </a:lnTo>
                  <a:lnTo>
                    <a:pt x="2403" y="3487"/>
                  </a:lnTo>
                  <a:lnTo>
                    <a:pt x="2285" y="3546"/>
                  </a:lnTo>
                  <a:lnTo>
                    <a:pt x="2167" y="3566"/>
                  </a:lnTo>
                  <a:lnTo>
                    <a:pt x="2029" y="3566"/>
                  </a:lnTo>
                  <a:lnTo>
                    <a:pt x="1871" y="3546"/>
                  </a:lnTo>
                  <a:lnTo>
                    <a:pt x="1714" y="3487"/>
                  </a:lnTo>
                  <a:lnTo>
                    <a:pt x="1556" y="3408"/>
                  </a:lnTo>
                  <a:lnTo>
                    <a:pt x="1418" y="3329"/>
                  </a:lnTo>
                  <a:lnTo>
                    <a:pt x="1300" y="3231"/>
                  </a:lnTo>
                  <a:lnTo>
                    <a:pt x="1064" y="3014"/>
                  </a:lnTo>
                  <a:lnTo>
                    <a:pt x="867" y="2778"/>
                  </a:lnTo>
                  <a:lnTo>
                    <a:pt x="690" y="2502"/>
                  </a:lnTo>
                  <a:lnTo>
                    <a:pt x="532" y="2206"/>
                  </a:lnTo>
                  <a:lnTo>
                    <a:pt x="433" y="1891"/>
                  </a:lnTo>
                  <a:lnTo>
                    <a:pt x="355" y="1596"/>
                  </a:lnTo>
                  <a:lnTo>
                    <a:pt x="335" y="1438"/>
                  </a:lnTo>
                  <a:lnTo>
                    <a:pt x="335" y="1281"/>
                  </a:lnTo>
                  <a:lnTo>
                    <a:pt x="335" y="1143"/>
                  </a:lnTo>
                  <a:lnTo>
                    <a:pt x="355" y="1025"/>
                  </a:lnTo>
                  <a:lnTo>
                    <a:pt x="394" y="906"/>
                  </a:lnTo>
                  <a:lnTo>
                    <a:pt x="433" y="788"/>
                  </a:lnTo>
                  <a:lnTo>
                    <a:pt x="473" y="709"/>
                  </a:lnTo>
                  <a:lnTo>
                    <a:pt x="532" y="631"/>
                  </a:lnTo>
                  <a:lnTo>
                    <a:pt x="611" y="552"/>
                  </a:lnTo>
                  <a:lnTo>
                    <a:pt x="690" y="493"/>
                  </a:lnTo>
                  <a:lnTo>
                    <a:pt x="768" y="453"/>
                  </a:lnTo>
                  <a:lnTo>
                    <a:pt x="867" y="434"/>
                  </a:lnTo>
                  <a:lnTo>
                    <a:pt x="965" y="414"/>
                  </a:lnTo>
                  <a:lnTo>
                    <a:pt x="1084" y="414"/>
                  </a:lnTo>
                  <a:lnTo>
                    <a:pt x="1202" y="434"/>
                  </a:lnTo>
                  <a:lnTo>
                    <a:pt x="1320" y="473"/>
                  </a:lnTo>
                  <a:lnTo>
                    <a:pt x="1438" y="532"/>
                  </a:lnTo>
                  <a:lnTo>
                    <a:pt x="1556" y="591"/>
                  </a:lnTo>
                  <a:lnTo>
                    <a:pt x="1753" y="709"/>
                  </a:lnTo>
                  <a:lnTo>
                    <a:pt x="1931" y="867"/>
                  </a:lnTo>
                  <a:lnTo>
                    <a:pt x="2108" y="1044"/>
                  </a:lnTo>
                  <a:lnTo>
                    <a:pt x="2246" y="1241"/>
                  </a:lnTo>
                  <a:lnTo>
                    <a:pt x="2403" y="1458"/>
                  </a:lnTo>
                  <a:lnTo>
                    <a:pt x="2521" y="1675"/>
                  </a:lnTo>
                  <a:lnTo>
                    <a:pt x="2620" y="1911"/>
                  </a:lnTo>
                  <a:lnTo>
                    <a:pt x="2699" y="2147"/>
                  </a:lnTo>
                  <a:lnTo>
                    <a:pt x="3053" y="2344"/>
                  </a:lnTo>
                  <a:lnTo>
                    <a:pt x="2955" y="2029"/>
                  </a:lnTo>
                  <a:lnTo>
                    <a:pt x="2837" y="1714"/>
                  </a:lnTo>
                  <a:lnTo>
                    <a:pt x="2679" y="1399"/>
                  </a:lnTo>
                  <a:lnTo>
                    <a:pt x="2502" y="1103"/>
                  </a:lnTo>
                  <a:lnTo>
                    <a:pt x="2285" y="828"/>
                  </a:lnTo>
                  <a:lnTo>
                    <a:pt x="2068" y="591"/>
                  </a:lnTo>
                  <a:lnTo>
                    <a:pt x="1812" y="375"/>
                  </a:lnTo>
                  <a:lnTo>
                    <a:pt x="1556" y="197"/>
                  </a:lnTo>
                  <a:lnTo>
                    <a:pt x="1399" y="118"/>
                  </a:lnTo>
                  <a:lnTo>
                    <a:pt x="1241" y="59"/>
                  </a:lnTo>
                  <a:lnTo>
                    <a:pt x="1103" y="20"/>
                  </a:lnTo>
                  <a:lnTo>
                    <a:pt x="946"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471;p40">
              <a:extLst>
                <a:ext uri="{FF2B5EF4-FFF2-40B4-BE49-F238E27FC236}">
                  <a16:creationId xmlns:a16="http://schemas.microsoft.com/office/drawing/2014/main" id="{1F26D24A-E85D-5336-A6A1-58FE189C3E5F}"/>
                </a:ext>
              </a:extLst>
            </p:cNvPr>
            <p:cNvSpPr/>
            <p:nvPr/>
          </p:nvSpPr>
          <p:spPr>
            <a:xfrm>
              <a:off x="4674225" y="1571200"/>
              <a:ext cx="33525" cy="10850"/>
            </a:xfrm>
            <a:custGeom>
              <a:avLst/>
              <a:gdLst/>
              <a:ahLst/>
              <a:cxnLst/>
              <a:rect l="l" t="t" r="r" b="b"/>
              <a:pathLst>
                <a:path w="1341" h="434" extrusionOk="0">
                  <a:moveTo>
                    <a:pt x="474" y="0"/>
                  </a:moveTo>
                  <a:lnTo>
                    <a:pt x="1" y="256"/>
                  </a:lnTo>
                  <a:lnTo>
                    <a:pt x="119" y="335"/>
                  </a:lnTo>
                  <a:lnTo>
                    <a:pt x="237" y="374"/>
                  </a:lnTo>
                  <a:lnTo>
                    <a:pt x="355" y="414"/>
                  </a:lnTo>
                  <a:lnTo>
                    <a:pt x="474" y="434"/>
                  </a:lnTo>
                  <a:lnTo>
                    <a:pt x="572" y="434"/>
                  </a:lnTo>
                  <a:lnTo>
                    <a:pt x="690" y="414"/>
                  </a:lnTo>
                  <a:lnTo>
                    <a:pt x="769" y="394"/>
                  </a:lnTo>
                  <a:lnTo>
                    <a:pt x="868" y="355"/>
                  </a:lnTo>
                  <a:lnTo>
                    <a:pt x="1340" y="79"/>
                  </a:lnTo>
                  <a:lnTo>
                    <a:pt x="1340" y="79"/>
                  </a:lnTo>
                  <a:lnTo>
                    <a:pt x="1242" y="118"/>
                  </a:lnTo>
                  <a:lnTo>
                    <a:pt x="1163" y="138"/>
                  </a:lnTo>
                  <a:lnTo>
                    <a:pt x="1045" y="158"/>
                  </a:lnTo>
                  <a:lnTo>
                    <a:pt x="946" y="158"/>
                  </a:lnTo>
                  <a:lnTo>
                    <a:pt x="828" y="138"/>
                  </a:lnTo>
                  <a:lnTo>
                    <a:pt x="710" y="99"/>
                  </a:lnTo>
                  <a:lnTo>
                    <a:pt x="592" y="59"/>
                  </a:lnTo>
                  <a:lnTo>
                    <a:pt x="474" y="0"/>
                  </a:lnTo>
                  <a:close/>
                </a:path>
              </a:pathLst>
            </a:custGeom>
            <a:solidFill>
              <a:srgbClr val="474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472;p40">
              <a:extLst>
                <a:ext uri="{FF2B5EF4-FFF2-40B4-BE49-F238E27FC236}">
                  <a16:creationId xmlns:a16="http://schemas.microsoft.com/office/drawing/2014/main" id="{6DFE2B49-DB13-1A5E-A32B-4C5E419A1CE4}"/>
                </a:ext>
              </a:extLst>
            </p:cNvPr>
            <p:cNvSpPr/>
            <p:nvPr/>
          </p:nvSpPr>
          <p:spPr>
            <a:xfrm>
              <a:off x="4635325" y="1492400"/>
              <a:ext cx="76350" cy="100475"/>
            </a:xfrm>
            <a:custGeom>
              <a:avLst/>
              <a:gdLst/>
              <a:ahLst/>
              <a:cxnLst/>
              <a:rect l="l" t="t" r="r" b="b"/>
              <a:pathLst>
                <a:path w="3054" h="4019" extrusionOk="0">
                  <a:moveTo>
                    <a:pt x="828" y="0"/>
                  </a:moveTo>
                  <a:lnTo>
                    <a:pt x="690" y="20"/>
                  </a:lnTo>
                  <a:lnTo>
                    <a:pt x="572" y="60"/>
                  </a:lnTo>
                  <a:lnTo>
                    <a:pt x="454" y="99"/>
                  </a:lnTo>
                  <a:lnTo>
                    <a:pt x="355" y="178"/>
                  </a:lnTo>
                  <a:lnTo>
                    <a:pt x="257" y="257"/>
                  </a:lnTo>
                  <a:lnTo>
                    <a:pt x="178" y="355"/>
                  </a:lnTo>
                  <a:lnTo>
                    <a:pt x="119" y="473"/>
                  </a:lnTo>
                  <a:lnTo>
                    <a:pt x="60" y="611"/>
                  </a:lnTo>
                  <a:lnTo>
                    <a:pt x="20" y="769"/>
                  </a:lnTo>
                  <a:lnTo>
                    <a:pt x="1" y="926"/>
                  </a:lnTo>
                  <a:lnTo>
                    <a:pt x="1" y="1104"/>
                  </a:lnTo>
                  <a:lnTo>
                    <a:pt x="1" y="1301"/>
                  </a:lnTo>
                  <a:lnTo>
                    <a:pt x="20" y="1478"/>
                  </a:lnTo>
                  <a:lnTo>
                    <a:pt x="60" y="1675"/>
                  </a:lnTo>
                  <a:lnTo>
                    <a:pt x="119" y="1872"/>
                  </a:lnTo>
                  <a:lnTo>
                    <a:pt x="178" y="2069"/>
                  </a:lnTo>
                  <a:lnTo>
                    <a:pt x="257" y="2266"/>
                  </a:lnTo>
                  <a:lnTo>
                    <a:pt x="454" y="2640"/>
                  </a:lnTo>
                  <a:lnTo>
                    <a:pt x="690" y="2995"/>
                  </a:lnTo>
                  <a:lnTo>
                    <a:pt x="808" y="3152"/>
                  </a:lnTo>
                  <a:lnTo>
                    <a:pt x="946" y="3310"/>
                  </a:lnTo>
                  <a:lnTo>
                    <a:pt x="1084" y="3448"/>
                  </a:lnTo>
                  <a:lnTo>
                    <a:pt x="1242" y="3586"/>
                  </a:lnTo>
                  <a:lnTo>
                    <a:pt x="1399" y="3704"/>
                  </a:lnTo>
                  <a:lnTo>
                    <a:pt x="1557" y="3802"/>
                  </a:lnTo>
                  <a:lnTo>
                    <a:pt x="1793" y="3920"/>
                  </a:lnTo>
                  <a:lnTo>
                    <a:pt x="2010" y="3979"/>
                  </a:lnTo>
                  <a:lnTo>
                    <a:pt x="2227" y="4019"/>
                  </a:lnTo>
                  <a:lnTo>
                    <a:pt x="2424" y="3999"/>
                  </a:lnTo>
                  <a:lnTo>
                    <a:pt x="2601" y="3940"/>
                  </a:lnTo>
                  <a:lnTo>
                    <a:pt x="2758" y="3861"/>
                  </a:lnTo>
                  <a:lnTo>
                    <a:pt x="2877" y="3723"/>
                  </a:lnTo>
                  <a:lnTo>
                    <a:pt x="2995" y="3546"/>
                  </a:lnTo>
                  <a:lnTo>
                    <a:pt x="2601" y="3329"/>
                  </a:lnTo>
                  <a:lnTo>
                    <a:pt x="2522" y="3428"/>
                  </a:lnTo>
                  <a:lnTo>
                    <a:pt x="2424" y="3507"/>
                  </a:lnTo>
                  <a:lnTo>
                    <a:pt x="2305" y="3546"/>
                  </a:lnTo>
                  <a:lnTo>
                    <a:pt x="2168" y="3586"/>
                  </a:lnTo>
                  <a:lnTo>
                    <a:pt x="2030" y="3586"/>
                  </a:lnTo>
                  <a:lnTo>
                    <a:pt x="1872" y="3546"/>
                  </a:lnTo>
                  <a:lnTo>
                    <a:pt x="1714" y="3507"/>
                  </a:lnTo>
                  <a:lnTo>
                    <a:pt x="1557" y="3408"/>
                  </a:lnTo>
                  <a:lnTo>
                    <a:pt x="1419" y="3329"/>
                  </a:lnTo>
                  <a:lnTo>
                    <a:pt x="1301" y="3251"/>
                  </a:lnTo>
                  <a:lnTo>
                    <a:pt x="1084" y="3034"/>
                  </a:lnTo>
                  <a:lnTo>
                    <a:pt x="867" y="2778"/>
                  </a:lnTo>
                  <a:lnTo>
                    <a:pt x="690" y="2502"/>
                  </a:lnTo>
                  <a:lnTo>
                    <a:pt x="533" y="2207"/>
                  </a:lnTo>
                  <a:lnTo>
                    <a:pt x="434" y="1911"/>
                  </a:lnTo>
                  <a:lnTo>
                    <a:pt x="355" y="1596"/>
                  </a:lnTo>
                  <a:lnTo>
                    <a:pt x="336" y="1458"/>
                  </a:lnTo>
                  <a:lnTo>
                    <a:pt x="336" y="1301"/>
                  </a:lnTo>
                  <a:lnTo>
                    <a:pt x="336" y="1163"/>
                  </a:lnTo>
                  <a:lnTo>
                    <a:pt x="355" y="1025"/>
                  </a:lnTo>
                  <a:lnTo>
                    <a:pt x="395" y="907"/>
                  </a:lnTo>
                  <a:lnTo>
                    <a:pt x="434" y="808"/>
                  </a:lnTo>
                  <a:lnTo>
                    <a:pt x="473" y="710"/>
                  </a:lnTo>
                  <a:lnTo>
                    <a:pt x="552" y="631"/>
                  </a:lnTo>
                  <a:lnTo>
                    <a:pt x="611" y="572"/>
                  </a:lnTo>
                  <a:lnTo>
                    <a:pt x="690" y="513"/>
                  </a:lnTo>
                  <a:lnTo>
                    <a:pt x="789" y="473"/>
                  </a:lnTo>
                  <a:lnTo>
                    <a:pt x="867" y="454"/>
                  </a:lnTo>
                  <a:lnTo>
                    <a:pt x="986" y="434"/>
                  </a:lnTo>
                  <a:lnTo>
                    <a:pt x="1084" y="434"/>
                  </a:lnTo>
                  <a:lnTo>
                    <a:pt x="1202" y="454"/>
                  </a:lnTo>
                  <a:lnTo>
                    <a:pt x="1320" y="493"/>
                  </a:lnTo>
                  <a:lnTo>
                    <a:pt x="1439" y="532"/>
                  </a:lnTo>
                  <a:lnTo>
                    <a:pt x="1557" y="591"/>
                  </a:lnTo>
                  <a:lnTo>
                    <a:pt x="1754" y="729"/>
                  </a:lnTo>
                  <a:lnTo>
                    <a:pt x="1931" y="887"/>
                  </a:lnTo>
                  <a:lnTo>
                    <a:pt x="2108" y="1064"/>
                  </a:lnTo>
                  <a:lnTo>
                    <a:pt x="2266" y="1261"/>
                  </a:lnTo>
                  <a:lnTo>
                    <a:pt x="2404" y="1458"/>
                  </a:lnTo>
                  <a:lnTo>
                    <a:pt x="2522" y="1694"/>
                  </a:lnTo>
                  <a:lnTo>
                    <a:pt x="2621" y="1911"/>
                  </a:lnTo>
                  <a:lnTo>
                    <a:pt x="2699" y="2148"/>
                  </a:lnTo>
                  <a:lnTo>
                    <a:pt x="3054" y="2364"/>
                  </a:lnTo>
                  <a:lnTo>
                    <a:pt x="2955" y="2049"/>
                  </a:lnTo>
                  <a:lnTo>
                    <a:pt x="2837" y="1714"/>
                  </a:lnTo>
                  <a:lnTo>
                    <a:pt x="2680" y="1419"/>
                  </a:lnTo>
                  <a:lnTo>
                    <a:pt x="2502" y="1123"/>
                  </a:lnTo>
                  <a:lnTo>
                    <a:pt x="2286" y="847"/>
                  </a:lnTo>
                  <a:lnTo>
                    <a:pt x="2069" y="611"/>
                  </a:lnTo>
                  <a:lnTo>
                    <a:pt x="1813" y="394"/>
                  </a:lnTo>
                  <a:lnTo>
                    <a:pt x="1557" y="217"/>
                  </a:lnTo>
                  <a:lnTo>
                    <a:pt x="1399" y="138"/>
                  </a:lnTo>
                  <a:lnTo>
                    <a:pt x="1242" y="79"/>
                  </a:lnTo>
                  <a:lnTo>
                    <a:pt x="1104" y="20"/>
                  </a:lnTo>
                  <a:lnTo>
                    <a:pt x="946"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473;p40">
              <a:extLst>
                <a:ext uri="{FF2B5EF4-FFF2-40B4-BE49-F238E27FC236}">
                  <a16:creationId xmlns:a16="http://schemas.microsoft.com/office/drawing/2014/main" id="{5E1BDB02-77BF-1C88-EE98-7A13EC7B43E4}"/>
                </a:ext>
              </a:extLst>
            </p:cNvPr>
            <p:cNvSpPr/>
            <p:nvPr/>
          </p:nvSpPr>
          <p:spPr>
            <a:xfrm>
              <a:off x="4748100" y="1523425"/>
              <a:ext cx="33525" cy="11350"/>
            </a:xfrm>
            <a:custGeom>
              <a:avLst/>
              <a:gdLst/>
              <a:ahLst/>
              <a:cxnLst/>
              <a:rect l="l" t="t" r="r" b="b"/>
              <a:pathLst>
                <a:path w="1341" h="454" extrusionOk="0">
                  <a:moveTo>
                    <a:pt x="1340" y="79"/>
                  </a:moveTo>
                  <a:lnTo>
                    <a:pt x="1237" y="139"/>
                  </a:lnTo>
                  <a:lnTo>
                    <a:pt x="1237" y="139"/>
                  </a:lnTo>
                  <a:lnTo>
                    <a:pt x="1242" y="138"/>
                  </a:lnTo>
                  <a:lnTo>
                    <a:pt x="1340" y="79"/>
                  </a:lnTo>
                  <a:close/>
                  <a:moveTo>
                    <a:pt x="473" y="0"/>
                  </a:moveTo>
                  <a:lnTo>
                    <a:pt x="1" y="276"/>
                  </a:lnTo>
                  <a:lnTo>
                    <a:pt x="119" y="335"/>
                  </a:lnTo>
                  <a:lnTo>
                    <a:pt x="237" y="394"/>
                  </a:lnTo>
                  <a:lnTo>
                    <a:pt x="355" y="434"/>
                  </a:lnTo>
                  <a:lnTo>
                    <a:pt x="473" y="434"/>
                  </a:lnTo>
                  <a:lnTo>
                    <a:pt x="572" y="453"/>
                  </a:lnTo>
                  <a:lnTo>
                    <a:pt x="670" y="434"/>
                  </a:lnTo>
                  <a:lnTo>
                    <a:pt x="769" y="394"/>
                  </a:lnTo>
                  <a:lnTo>
                    <a:pt x="867" y="355"/>
                  </a:lnTo>
                  <a:lnTo>
                    <a:pt x="1237" y="139"/>
                  </a:lnTo>
                  <a:lnTo>
                    <a:pt x="1237" y="139"/>
                  </a:lnTo>
                  <a:lnTo>
                    <a:pt x="1143" y="158"/>
                  </a:lnTo>
                  <a:lnTo>
                    <a:pt x="1045" y="178"/>
                  </a:lnTo>
                  <a:lnTo>
                    <a:pt x="946" y="158"/>
                  </a:lnTo>
                  <a:lnTo>
                    <a:pt x="828" y="158"/>
                  </a:lnTo>
                  <a:lnTo>
                    <a:pt x="710" y="119"/>
                  </a:lnTo>
                  <a:lnTo>
                    <a:pt x="592" y="79"/>
                  </a:lnTo>
                  <a:lnTo>
                    <a:pt x="473" y="0"/>
                  </a:lnTo>
                  <a:close/>
                </a:path>
              </a:pathLst>
            </a:custGeom>
            <a:solidFill>
              <a:srgbClr val="474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474;p40">
              <a:extLst>
                <a:ext uri="{FF2B5EF4-FFF2-40B4-BE49-F238E27FC236}">
                  <a16:creationId xmlns:a16="http://schemas.microsoft.com/office/drawing/2014/main" id="{A4E65162-BC24-0D1B-F1D8-6FF2E57D0791}"/>
                </a:ext>
              </a:extLst>
            </p:cNvPr>
            <p:cNvSpPr/>
            <p:nvPr/>
          </p:nvSpPr>
          <p:spPr>
            <a:xfrm>
              <a:off x="4709200" y="1445125"/>
              <a:ext cx="76350" cy="100000"/>
            </a:xfrm>
            <a:custGeom>
              <a:avLst/>
              <a:gdLst/>
              <a:ahLst/>
              <a:cxnLst/>
              <a:rect l="l" t="t" r="r" b="b"/>
              <a:pathLst>
                <a:path w="3054" h="4000" extrusionOk="0">
                  <a:moveTo>
                    <a:pt x="808" y="0"/>
                  </a:moveTo>
                  <a:lnTo>
                    <a:pt x="690" y="20"/>
                  </a:lnTo>
                  <a:lnTo>
                    <a:pt x="572" y="40"/>
                  </a:lnTo>
                  <a:lnTo>
                    <a:pt x="453" y="99"/>
                  </a:lnTo>
                  <a:lnTo>
                    <a:pt x="355" y="158"/>
                  </a:lnTo>
                  <a:lnTo>
                    <a:pt x="257" y="256"/>
                  </a:lnTo>
                  <a:lnTo>
                    <a:pt x="178" y="355"/>
                  </a:lnTo>
                  <a:lnTo>
                    <a:pt x="119" y="473"/>
                  </a:lnTo>
                  <a:lnTo>
                    <a:pt x="60" y="611"/>
                  </a:lnTo>
                  <a:lnTo>
                    <a:pt x="20" y="749"/>
                  </a:lnTo>
                  <a:lnTo>
                    <a:pt x="0" y="926"/>
                  </a:lnTo>
                  <a:lnTo>
                    <a:pt x="0" y="1104"/>
                  </a:lnTo>
                  <a:lnTo>
                    <a:pt x="0" y="1281"/>
                  </a:lnTo>
                  <a:lnTo>
                    <a:pt x="20" y="1478"/>
                  </a:lnTo>
                  <a:lnTo>
                    <a:pt x="60" y="1675"/>
                  </a:lnTo>
                  <a:lnTo>
                    <a:pt x="119" y="1872"/>
                  </a:lnTo>
                  <a:lnTo>
                    <a:pt x="178" y="2069"/>
                  </a:lnTo>
                  <a:lnTo>
                    <a:pt x="257" y="2266"/>
                  </a:lnTo>
                  <a:lnTo>
                    <a:pt x="453" y="2640"/>
                  </a:lnTo>
                  <a:lnTo>
                    <a:pt x="670" y="2995"/>
                  </a:lnTo>
                  <a:lnTo>
                    <a:pt x="808" y="3152"/>
                  </a:lnTo>
                  <a:lnTo>
                    <a:pt x="946" y="3310"/>
                  </a:lnTo>
                  <a:lnTo>
                    <a:pt x="1084" y="3448"/>
                  </a:lnTo>
                  <a:lnTo>
                    <a:pt x="1241" y="3585"/>
                  </a:lnTo>
                  <a:lnTo>
                    <a:pt x="1379" y="3684"/>
                  </a:lnTo>
                  <a:lnTo>
                    <a:pt x="1557" y="3802"/>
                  </a:lnTo>
                  <a:lnTo>
                    <a:pt x="1793" y="3901"/>
                  </a:lnTo>
                  <a:lnTo>
                    <a:pt x="2010" y="3979"/>
                  </a:lnTo>
                  <a:lnTo>
                    <a:pt x="2226" y="3999"/>
                  </a:lnTo>
                  <a:lnTo>
                    <a:pt x="2423" y="3999"/>
                  </a:lnTo>
                  <a:lnTo>
                    <a:pt x="2601" y="3940"/>
                  </a:lnTo>
                  <a:lnTo>
                    <a:pt x="2738" y="3842"/>
                  </a:lnTo>
                  <a:lnTo>
                    <a:pt x="2876" y="3723"/>
                  </a:lnTo>
                  <a:lnTo>
                    <a:pt x="2975" y="3546"/>
                  </a:lnTo>
                  <a:lnTo>
                    <a:pt x="2601" y="3329"/>
                  </a:lnTo>
                  <a:lnTo>
                    <a:pt x="2522" y="3428"/>
                  </a:lnTo>
                  <a:lnTo>
                    <a:pt x="2404" y="3507"/>
                  </a:lnTo>
                  <a:lnTo>
                    <a:pt x="2285" y="3546"/>
                  </a:lnTo>
                  <a:lnTo>
                    <a:pt x="2167" y="3566"/>
                  </a:lnTo>
                  <a:lnTo>
                    <a:pt x="2029" y="3566"/>
                  </a:lnTo>
                  <a:lnTo>
                    <a:pt x="1872" y="3546"/>
                  </a:lnTo>
                  <a:lnTo>
                    <a:pt x="1714" y="3487"/>
                  </a:lnTo>
                  <a:lnTo>
                    <a:pt x="1557" y="3408"/>
                  </a:lnTo>
                  <a:lnTo>
                    <a:pt x="1419" y="3329"/>
                  </a:lnTo>
                  <a:lnTo>
                    <a:pt x="1301" y="3231"/>
                  </a:lnTo>
                  <a:lnTo>
                    <a:pt x="1064" y="3034"/>
                  </a:lnTo>
                  <a:lnTo>
                    <a:pt x="867" y="2778"/>
                  </a:lnTo>
                  <a:lnTo>
                    <a:pt x="690" y="2502"/>
                  </a:lnTo>
                  <a:lnTo>
                    <a:pt x="532" y="2207"/>
                  </a:lnTo>
                  <a:lnTo>
                    <a:pt x="414" y="1891"/>
                  </a:lnTo>
                  <a:lnTo>
                    <a:pt x="355" y="1596"/>
                  </a:lnTo>
                  <a:lnTo>
                    <a:pt x="335" y="1438"/>
                  </a:lnTo>
                  <a:lnTo>
                    <a:pt x="335" y="1301"/>
                  </a:lnTo>
                  <a:lnTo>
                    <a:pt x="335" y="1163"/>
                  </a:lnTo>
                  <a:lnTo>
                    <a:pt x="355" y="1025"/>
                  </a:lnTo>
                  <a:lnTo>
                    <a:pt x="394" y="907"/>
                  </a:lnTo>
                  <a:lnTo>
                    <a:pt x="434" y="808"/>
                  </a:lnTo>
                  <a:lnTo>
                    <a:pt x="473" y="710"/>
                  </a:lnTo>
                  <a:lnTo>
                    <a:pt x="532" y="631"/>
                  </a:lnTo>
                  <a:lnTo>
                    <a:pt x="611" y="552"/>
                  </a:lnTo>
                  <a:lnTo>
                    <a:pt x="690" y="513"/>
                  </a:lnTo>
                  <a:lnTo>
                    <a:pt x="769" y="473"/>
                  </a:lnTo>
                  <a:lnTo>
                    <a:pt x="867" y="434"/>
                  </a:lnTo>
                  <a:lnTo>
                    <a:pt x="1084" y="434"/>
                  </a:lnTo>
                  <a:lnTo>
                    <a:pt x="1202" y="453"/>
                  </a:lnTo>
                  <a:lnTo>
                    <a:pt x="1320" y="473"/>
                  </a:lnTo>
                  <a:lnTo>
                    <a:pt x="1438" y="532"/>
                  </a:lnTo>
                  <a:lnTo>
                    <a:pt x="1557" y="591"/>
                  </a:lnTo>
                  <a:lnTo>
                    <a:pt x="1754" y="729"/>
                  </a:lnTo>
                  <a:lnTo>
                    <a:pt x="1931" y="867"/>
                  </a:lnTo>
                  <a:lnTo>
                    <a:pt x="2108" y="1044"/>
                  </a:lnTo>
                  <a:lnTo>
                    <a:pt x="2246" y="1241"/>
                  </a:lnTo>
                  <a:lnTo>
                    <a:pt x="2404" y="1458"/>
                  </a:lnTo>
                  <a:lnTo>
                    <a:pt x="2522" y="1675"/>
                  </a:lnTo>
                  <a:lnTo>
                    <a:pt x="2620" y="1911"/>
                  </a:lnTo>
                  <a:lnTo>
                    <a:pt x="2699" y="2148"/>
                  </a:lnTo>
                  <a:lnTo>
                    <a:pt x="3054" y="2345"/>
                  </a:lnTo>
                  <a:lnTo>
                    <a:pt x="3054" y="2345"/>
                  </a:lnTo>
                  <a:lnTo>
                    <a:pt x="2955" y="2029"/>
                  </a:lnTo>
                  <a:lnTo>
                    <a:pt x="2837" y="1714"/>
                  </a:lnTo>
                  <a:lnTo>
                    <a:pt x="2679" y="1399"/>
                  </a:lnTo>
                  <a:lnTo>
                    <a:pt x="2502" y="1123"/>
                  </a:lnTo>
                  <a:lnTo>
                    <a:pt x="2285" y="847"/>
                  </a:lnTo>
                  <a:lnTo>
                    <a:pt x="2069" y="591"/>
                  </a:lnTo>
                  <a:lnTo>
                    <a:pt x="1813" y="375"/>
                  </a:lnTo>
                  <a:lnTo>
                    <a:pt x="1557" y="217"/>
                  </a:lnTo>
                  <a:lnTo>
                    <a:pt x="1399" y="119"/>
                  </a:lnTo>
                  <a:lnTo>
                    <a:pt x="1241" y="60"/>
                  </a:lnTo>
                  <a:lnTo>
                    <a:pt x="1104" y="20"/>
                  </a:lnTo>
                  <a:lnTo>
                    <a:pt x="946"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2475;p40">
              <a:extLst>
                <a:ext uri="{FF2B5EF4-FFF2-40B4-BE49-F238E27FC236}">
                  <a16:creationId xmlns:a16="http://schemas.microsoft.com/office/drawing/2014/main" id="{96691E38-4A82-D624-960C-3C74EA3421E4}"/>
                </a:ext>
              </a:extLst>
            </p:cNvPr>
            <p:cNvSpPr/>
            <p:nvPr/>
          </p:nvSpPr>
          <p:spPr>
            <a:xfrm>
              <a:off x="4827400" y="1480575"/>
              <a:ext cx="33500" cy="10875"/>
            </a:xfrm>
            <a:custGeom>
              <a:avLst/>
              <a:gdLst/>
              <a:ahLst/>
              <a:cxnLst/>
              <a:rect l="l" t="t" r="r" b="b"/>
              <a:pathLst>
                <a:path w="1340" h="435" extrusionOk="0">
                  <a:moveTo>
                    <a:pt x="473" y="1"/>
                  </a:moveTo>
                  <a:lnTo>
                    <a:pt x="0" y="276"/>
                  </a:lnTo>
                  <a:lnTo>
                    <a:pt x="118" y="336"/>
                  </a:lnTo>
                  <a:lnTo>
                    <a:pt x="256" y="375"/>
                  </a:lnTo>
                  <a:lnTo>
                    <a:pt x="374" y="414"/>
                  </a:lnTo>
                  <a:lnTo>
                    <a:pt x="473" y="434"/>
                  </a:lnTo>
                  <a:lnTo>
                    <a:pt x="591" y="434"/>
                  </a:lnTo>
                  <a:lnTo>
                    <a:pt x="689" y="414"/>
                  </a:lnTo>
                  <a:lnTo>
                    <a:pt x="788" y="395"/>
                  </a:lnTo>
                  <a:lnTo>
                    <a:pt x="867" y="355"/>
                  </a:lnTo>
                  <a:lnTo>
                    <a:pt x="1339" y="79"/>
                  </a:lnTo>
                  <a:lnTo>
                    <a:pt x="1339" y="79"/>
                  </a:lnTo>
                  <a:lnTo>
                    <a:pt x="1261" y="119"/>
                  </a:lnTo>
                  <a:lnTo>
                    <a:pt x="1162" y="139"/>
                  </a:lnTo>
                  <a:lnTo>
                    <a:pt x="1064" y="158"/>
                  </a:lnTo>
                  <a:lnTo>
                    <a:pt x="946" y="158"/>
                  </a:lnTo>
                  <a:lnTo>
                    <a:pt x="847" y="139"/>
                  </a:lnTo>
                  <a:lnTo>
                    <a:pt x="729" y="119"/>
                  </a:lnTo>
                  <a:lnTo>
                    <a:pt x="591" y="60"/>
                  </a:lnTo>
                  <a:lnTo>
                    <a:pt x="473" y="1"/>
                  </a:lnTo>
                  <a:close/>
                </a:path>
              </a:pathLst>
            </a:custGeom>
            <a:solidFill>
              <a:srgbClr val="474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2476;p40">
              <a:extLst>
                <a:ext uri="{FF2B5EF4-FFF2-40B4-BE49-F238E27FC236}">
                  <a16:creationId xmlns:a16="http://schemas.microsoft.com/office/drawing/2014/main" id="{C550234E-9272-9AB0-04EF-47411C3CD3EB}"/>
                </a:ext>
              </a:extLst>
            </p:cNvPr>
            <p:cNvSpPr/>
            <p:nvPr/>
          </p:nvSpPr>
          <p:spPr>
            <a:xfrm>
              <a:off x="4788475" y="1401775"/>
              <a:ext cx="76375" cy="100500"/>
            </a:xfrm>
            <a:custGeom>
              <a:avLst/>
              <a:gdLst/>
              <a:ahLst/>
              <a:cxnLst/>
              <a:rect l="l" t="t" r="r" b="b"/>
              <a:pathLst>
                <a:path w="3055" h="4020" extrusionOk="0">
                  <a:moveTo>
                    <a:pt x="828" y="1"/>
                  </a:moveTo>
                  <a:lnTo>
                    <a:pt x="690" y="21"/>
                  </a:lnTo>
                  <a:lnTo>
                    <a:pt x="572" y="60"/>
                  </a:lnTo>
                  <a:lnTo>
                    <a:pt x="454" y="99"/>
                  </a:lnTo>
                  <a:lnTo>
                    <a:pt x="355" y="178"/>
                  </a:lnTo>
                  <a:lnTo>
                    <a:pt x="277" y="257"/>
                  </a:lnTo>
                  <a:lnTo>
                    <a:pt x="198" y="375"/>
                  </a:lnTo>
                  <a:lnTo>
                    <a:pt x="119" y="493"/>
                  </a:lnTo>
                  <a:lnTo>
                    <a:pt x="80" y="612"/>
                  </a:lnTo>
                  <a:lnTo>
                    <a:pt x="40" y="769"/>
                  </a:lnTo>
                  <a:lnTo>
                    <a:pt x="1" y="927"/>
                  </a:lnTo>
                  <a:lnTo>
                    <a:pt x="1" y="1104"/>
                  </a:lnTo>
                  <a:lnTo>
                    <a:pt x="1" y="1301"/>
                  </a:lnTo>
                  <a:lnTo>
                    <a:pt x="40" y="1498"/>
                  </a:lnTo>
                  <a:lnTo>
                    <a:pt x="60" y="1695"/>
                  </a:lnTo>
                  <a:lnTo>
                    <a:pt x="119" y="1872"/>
                  </a:lnTo>
                  <a:lnTo>
                    <a:pt x="178" y="2069"/>
                  </a:lnTo>
                  <a:lnTo>
                    <a:pt x="257" y="2266"/>
                  </a:lnTo>
                  <a:lnTo>
                    <a:pt x="454" y="2641"/>
                  </a:lnTo>
                  <a:lnTo>
                    <a:pt x="690" y="2995"/>
                  </a:lnTo>
                  <a:lnTo>
                    <a:pt x="808" y="3153"/>
                  </a:lnTo>
                  <a:lnTo>
                    <a:pt x="946" y="3310"/>
                  </a:lnTo>
                  <a:lnTo>
                    <a:pt x="1084" y="3448"/>
                  </a:lnTo>
                  <a:lnTo>
                    <a:pt x="1242" y="3586"/>
                  </a:lnTo>
                  <a:lnTo>
                    <a:pt x="1399" y="3704"/>
                  </a:lnTo>
                  <a:lnTo>
                    <a:pt x="1557" y="3803"/>
                  </a:lnTo>
                  <a:lnTo>
                    <a:pt x="1793" y="3921"/>
                  </a:lnTo>
                  <a:lnTo>
                    <a:pt x="2010" y="4000"/>
                  </a:lnTo>
                  <a:lnTo>
                    <a:pt x="2227" y="4019"/>
                  </a:lnTo>
                  <a:lnTo>
                    <a:pt x="2424" y="4000"/>
                  </a:lnTo>
                  <a:lnTo>
                    <a:pt x="2601" y="3941"/>
                  </a:lnTo>
                  <a:lnTo>
                    <a:pt x="2759" y="3862"/>
                  </a:lnTo>
                  <a:lnTo>
                    <a:pt x="2877" y="3724"/>
                  </a:lnTo>
                  <a:lnTo>
                    <a:pt x="2995" y="3566"/>
                  </a:lnTo>
                  <a:lnTo>
                    <a:pt x="2601" y="3330"/>
                  </a:lnTo>
                  <a:lnTo>
                    <a:pt x="2522" y="3428"/>
                  </a:lnTo>
                  <a:lnTo>
                    <a:pt x="2424" y="3507"/>
                  </a:lnTo>
                  <a:lnTo>
                    <a:pt x="2306" y="3566"/>
                  </a:lnTo>
                  <a:lnTo>
                    <a:pt x="2168" y="3586"/>
                  </a:lnTo>
                  <a:lnTo>
                    <a:pt x="2030" y="3586"/>
                  </a:lnTo>
                  <a:lnTo>
                    <a:pt x="1872" y="3566"/>
                  </a:lnTo>
                  <a:lnTo>
                    <a:pt x="1715" y="3507"/>
                  </a:lnTo>
                  <a:lnTo>
                    <a:pt x="1557" y="3428"/>
                  </a:lnTo>
                  <a:lnTo>
                    <a:pt x="1439" y="3350"/>
                  </a:lnTo>
                  <a:lnTo>
                    <a:pt x="1301" y="3251"/>
                  </a:lnTo>
                  <a:lnTo>
                    <a:pt x="1084" y="3035"/>
                  </a:lnTo>
                  <a:lnTo>
                    <a:pt x="868" y="2778"/>
                  </a:lnTo>
                  <a:lnTo>
                    <a:pt x="690" y="2503"/>
                  </a:lnTo>
                  <a:lnTo>
                    <a:pt x="552" y="2207"/>
                  </a:lnTo>
                  <a:lnTo>
                    <a:pt x="434" y="1912"/>
                  </a:lnTo>
                  <a:lnTo>
                    <a:pt x="355" y="1597"/>
                  </a:lnTo>
                  <a:lnTo>
                    <a:pt x="336" y="1459"/>
                  </a:lnTo>
                  <a:lnTo>
                    <a:pt x="336" y="1301"/>
                  </a:lnTo>
                  <a:lnTo>
                    <a:pt x="336" y="1163"/>
                  </a:lnTo>
                  <a:lnTo>
                    <a:pt x="355" y="1045"/>
                  </a:lnTo>
                  <a:lnTo>
                    <a:pt x="395" y="927"/>
                  </a:lnTo>
                  <a:lnTo>
                    <a:pt x="434" y="809"/>
                  </a:lnTo>
                  <a:lnTo>
                    <a:pt x="493" y="710"/>
                  </a:lnTo>
                  <a:lnTo>
                    <a:pt x="552" y="631"/>
                  </a:lnTo>
                  <a:lnTo>
                    <a:pt x="611" y="572"/>
                  </a:lnTo>
                  <a:lnTo>
                    <a:pt x="690" y="513"/>
                  </a:lnTo>
                  <a:lnTo>
                    <a:pt x="789" y="474"/>
                  </a:lnTo>
                  <a:lnTo>
                    <a:pt x="887" y="454"/>
                  </a:lnTo>
                  <a:lnTo>
                    <a:pt x="986" y="434"/>
                  </a:lnTo>
                  <a:lnTo>
                    <a:pt x="1084" y="434"/>
                  </a:lnTo>
                  <a:lnTo>
                    <a:pt x="1202" y="454"/>
                  </a:lnTo>
                  <a:lnTo>
                    <a:pt x="1321" y="493"/>
                  </a:lnTo>
                  <a:lnTo>
                    <a:pt x="1439" y="533"/>
                  </a:lnTo>
                  <a:lnTo>
                    <a:pt x="1557" y="612"/>
                  </a:lnTo>
                  <a:lnTo>
                    <a:pt x="1754" y="730"/>
                  </a:lnTo>
                  <a:lnTo>
                    <a:pt x="1931" y="887"/>
                  </a:lnTo>
                  <a:lnTo>
                    <a:pt x="2109" y="1065"/>
                  </a:lnTo>
                  <a:lnTo>
                    <a:pt x="2266" y="1262"/>
                  </a:lnTo>
                  <a:lnTo>
                    <a:pt x="2404" y="1478"/>
                  </a:lnTo>
                  <a:lnTo>
                    <a:pt x="2522" y="1695"/>
                  </a:lnTo>
                  <a:lnTo>
                    <a:pt x="2621" y="1931"/>
                  </a:lnTo>
                  <a:lnTo>
                    <a:pt x="2700" y="2168"/>
                  </a:lnTo>
                  <a:lnTo>
                    <a:pt x="3054" y="2365"/>
                  </a:lnTo>
                  <a:lnTo>
                    <a:pt x="2975" y="2050"/>
                  </a:lnTo>
                  <a:lnTo>
                    <a:pt x="2837" y="1734"/>
                  </a:lnTo>
                  <a:lnTo>
                    <a:pt x="2680" y="1419"/>
                  </a:lnTo>
                  <a:lnTo>
                    <a:pt x="2503" y="1124"/>
                  </a:lnTo>
                  <a:lnTo>
                    <a:pt x="2306" y="848"/>
                  </a:lnTo>
                  <a:lnTo>
                    <a:pt x="2069" y="612"/>
                  </a:lnTo>
                  <a:lnTo>
                    <a:pt x="1833" y="395"/>
                  </a:lnTo>
                  <a:lnTo>
                    <a:pt x="1557" y="218"/>
                  </a:lnTo>
                  <a:lnTo>
                    <a:pt x="1399" y="139"/>
                  </a:lnTo>
                  <a:lnTo>
                    <a:pt x="1262" y="80"/>
                  </a:lnTo>
                  <a:lnTo>
                    <a:pt x="1104" y="40"/>
                  </a:lnTo>
                  <a:lnTo>
                    <a:pt x="966"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2477;p40">
              <a:extLst>
                <a:ext uri="{FF2B5EF4-FFF2-40B4-BE49-F238E27FC236}">
                  <a16:creationId xmlns:a16="http://schemas.microsoft.com/office/drawing/2014/main" id="{7AE9F011-2387-CC7A-8A2A-88878ABDF1C8}"/>
                </a:ext>
              </a:extLst>
            </p:cNvPr>
            <p:cNvSpPr/>
            <p:nvPr/>
          </p:nvSpPr>
          <p:spPr>
            <a:xfrm>
              <a:off x="4904200" y="1437250"/>
              <a:ext cx="33525" cy="11350"/>
            </a:xfrm>
            <a:custGeom>
              <a:avLst/>
              <a:gdLst/>
              <a:ahLst/>
              <a:cxnLst/>
              <a:rect l="l" t="t" r="r" b="b"/>
              <a:pathLst>
                <a:path w="1341" h="454" extrusionOk="0">
                  <a:moveTo>
                    <a:pt x="1340" y="79"/>
                  </a:moveTo>
                  <a:lnTo>
                    <a:pt x="1238" y="139"/>
                  </a:lnTo>
                  <a:lnTo>
                    <a:pt x="1238" y="139"/>
                  </a:lnTo>
                  <a:lnTo>
                    <a:pt x="1242" y="138"/>
                  </a:lnTo>
                  <a:lnTo>
                    <a:pt x="1340" y="79"/>
                  </a:lnTo>
                  <a:close/>
                  <a:moveTo>
                    <a:pt x="474" y="0"/>
                  </a:moveTo>
                  <a:lnTo>
                    <a:pt x="1" y="276"/>
                  </a:lnTo>
                  <a:lnTo>
                    <a:pt x="119" y="355"/>
                  </a:lnTo>
                  <a:lnTo>
                    <a:pt x="237" y="394"/>
                  </a:lnTo>
                  <a:lnTo>
                    <a:pt x="355" y="434"/>
                  </a:lnTo>
                  <a:lnTo>
                    <a:pt x="474" y="434"/>
                  </a:lnTo>
                  <a:lnTo>
                    <a:pt x="572" y="453"/>
                  </a:lnTo>
                  <a:lnTo>
                    <a:pt x="671" y="434"/>
                  </a:lnTo>
                  <a:lnTo>
                    <a:pt x="769" y="414"/>
                  </a:lnTo>
                  <a:lnTo>
                    <a:pt x="868" y="355"/>
                  </a:lnTo>
                  <a:lnTo>
                    <a:pt x="1238" y="139"/>
                  </a:lnTo>
                  <a:lnTo>
                    <a:pt x="1238" y="139"/>
                  </a:lnTo>
                  <a:lnTo>
                    <a:pt x="1143" y="158"/>
                  </a:lnTo>
                  <a:lnTo>
                    <a:pt x="1045" y="178"/>
                  </a:lnTo>
                  <a:lnTo>
                    <a:pt x="946" y="178"/>
                  </a:lnTo>
                  <a:lnTo>
                    <a:pt x="828" y="158"/>
                  </a:lnTo>
                  <a:lnTo>
                    <a:pt x="710" y="118"/>
                  </a:lnTo>
                  <a:lnTo>
                    <a:pt x="592" y="79"/>
                  </a:lnTo>
                  <a:lnTo>
                    <a:pt x="474" y="0"/>
                  </a:lnTo>
                  <a:close/>
                </a:path>
              </a:pathLst>
            </a:custGeom>
            <a:solidFill>
              <a:srgbClr val="474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2478;p40">
              <a:extLst>
                <a:ext uri="{FF2B5EF4-FFF2-40B4-BE49-F238E27FC236}">
                  <a16:creationId xmlns:a16="http://schemas.microsoft.com/office/drawing/2014/main" id="{33EA7566-E14A-EB63-ADDB-1018CD1BDE81}"/>
                </a:ext>
              </a:extLst>
            </p:cNvPr>
            <p:cNvSpPr/>
            <p:nvPr/>
          </p:nvSpPr>
          <p:spPr>
            <a:xfrm>
              <a:off x="4865300" y="1358950"/>
              <a:ext cx="76350" cy="100475"/>
            </a:xfrm>
            <a:custGeom>
              <a:avLst/>
              <a:gdLst/>
              <a:ahLst/>
              <a:cxnLst/>
              <a:rect l="l" t="t" r="r" b="b"/>
              <a:pathLst>
                <a:path w="3054" h="4019" extrusionOk="0">
                  <a:moveTo>
                    <a:pt x="808" y="0"/>
                  </a:moveTo>
                  <a:lnTo>
                    <a:pt x="690" y="20"/>
                  </a:lnTo>
                  <a:lnTo>
                    <a:pt x="572" y="40"/>
                  </a:lnTo>
                  <a:lnTo>
                    <a:pt x="454" y="99"/>
                  </a:lnTo>
                  <a:lnTo>
                    <a:pt x="355" y="158"/>
                  </a:lnTo>
                  <a:lnTo>
                    <a:pt x="257" y="256"/>
                  </a:lnTo>
                  <a:lnTo>
                    <a:pt x="178" y="355"/>
                  </a:lnTo>
                  <a:lnTo>
                    <a:pt x="119" y="473"/>
                  </a:lnTo>
                  <a:lnTo>
                    <a:pt x="60" y="611"/>
                  </a:lnTo>
                  <a:lnTo>
                    <a:pt x="20" y="749"/>
                  </a:lnTo>
                  <a:lnTo>
                    <a:pt x="1" y="926"/>
                  </a:lnTo>
                  <a:lnTo>
                    <a:pt x="1" y="1103"/>
                  </a:lnTo>
                  <a:lnTo>
                    <a:pt x="1" y="1281"/>
                  </a:lnTo>
                  <a:lnTo>
                    <a:pt x="20" y="1478"/>
                  </a:lnTo>
                  <a:lnTo>
                    <a:pt x="60" y="1675"/>
                  </a:lnTo>
                  <a:lnTo>
                    <a:pt x="119" y="1872"/>
                  </a:lnTo>
                  <a:lnTo>
                    <a:pt x="178" y="2069"/>
                  </a:lnTo>
                  <a:lnTo>
                    <a:pt x="257" y="2266"/>
                  </a:lnTo>
                  <a:lnTo>
                    <a:pt x="454" y="2640"/>
                  </a:lnTo>
                  <a:lnTo>
                    <a:pt x="671" y="2994"/>
                  </a:lnTo>
                  <a:lnTo>
                    <a:pt x="808" y="3152"/>
                  </a:lnTo>
                  <a:lnTo>
                    <a:pt x="946" y="3310"/>
                  </a:lnTo>
                  <a:lnTo>
                    <a:pt x="1084" y="3447"/>
                  </a:lnTo>
                  <a:lnTo>
                    <a:pt x="1242" y="3585"/>
                  </a:lnTo>
                  <a:lnTo>
                    <a:pt x="1380" y="3703"/>
                  </a:lnTo>
                  <a:lnTo>
                    <a:pt x="1557" y="3802"/>
                  </a:lnTo>
                  <a:lnTo>
                    <a:pt x="1793" y="3920"/>
                  </a:lnTo>
                  <a:lnTo>
                    <a:pt x="2010" y="3979"/>
                  </a:lnTo>
                  <a:lnTo>
                    <a:pt x="2227" y="4019"/>
                  </a:lnTo>
                  <a:lnTo>
                    <a:pt x="2424" y="3999"/>
                  </a:lnTo>
                  <a:lnTo>
                    <a:pt x="2581" y="3940"/>
                  </a:lnTo>
                  <a:lnTo>
                    <a:pt x="2739" y="3841"/>
                  </a:lnTo>
                  <a:lnTo>
                    <a:pt x="2877" y="3723"/>
                  </a:lnTo>
                  <a:lnTo>
                    <a:pt x="2975" y="3546"/>
                  </a:lnTo>
                  <a:lnTo>
                    <a:pt x="2601" y="3329"/>
                  </a:lnTo>
                  <a:lnTo>
                    <a:pt x="2522" y="3428"/>
                  </a:lnTo>
                  <a:lnTo>
                    <a:pt x="2404" y="3507"/>
                  </a:lnTo>
                  <a:lnTo>
                    <a:pt x="2286" y="3546"/>
                  </a:lnTo>
                  <a:lnTo>
                    <a:pt x="2168" y="3566"/>
                  </a:lnTo>
                  <a:lnTo>
                    <a:pt x="2030" y="3566"/>
                  </a:lnTo>
                  <a:lnTo>
                    <a:pt x="1872" y="3546"/>
                  </a:lnTo>
                  <a:lnTo>
                    <a:pt x="1715" y="3487"/>
                  </a:lnTo>
                  <a:lnTo>
                    <a:pt x="1557" y="3408"/>
                  </a:lnTo>
                  <a:lnTo>
                    <a:pt x="1419" y="3329"/>
                  </a:lnTo>
                  <a:lnTo>
                    <a:pt x="1301" y="3250"/>
                  </a:lnTo>
                  <a:lnTo>
                    <a:pt x="1064" y="3034"/>
                  </a:lnTo>
                  <a:lnTo>
                    <a:pt x="867" y="2778"/>
                  </a:lnTo>
                  <a:lnTo>
                    <a:pt x="690" y="2502"/>
                  </a:lnTo>
                  <a:lnTo>
                    <a:pt x="533" y="2206"/>
                  </a:lnTo>
                  <a:lnTo>
                    <a:pt x="414" y="1891"/>
                  </a:lnTo>
                  <a:lnTo>
                    <a:pt x="355" y="1596"/>
                  </a:lnTo>
                  <a:lnTo>
                    <a:pt x="336" y="1438"/>
                  </a:lnTo>
                  <a:lnTo>
                    <a:pt x="336" y="1300"/>
                  </a:lnTo>
                  <a:lnTo>
                    <a:pt x="336" y="1162"/>
                  </a:lnTo>
                  <a:lnTo>
                    <a:pt x="355" y="1025"/>
                  </a:lnTo>
                  <a:lnTo>
                    <a:pt x="395" y="906"/>
                  </a:lnTo>
                  <a:lnTo>
                    <a:pt x="434" y="808"/>
                  </a:lnTo>
                  <a:lnTo>
                    <a:pt x="474" y="709"/>
                  </a:lnTo>
                  <a:lnTo>
                    <a:pt x="533" y="631"/>
                  </a:lnTo>
                  <a:lnTo>
                    <a:pt x="611" y="552"/>
                  </a:lnTo>
                  <a:lnTo>
                    <a:pt x="690" y="512"/>
                  </a:lnTo>
                  <a:lnTo>
                    <a:pt x="769" y="473"/>
                  </a:lnTo>
                  <a:lnTo>
                    <a:pt x="867" y="434"/>
                  </a:lnTo>
                  <a:lnTo>
                    <a:pt x="1084" y="434"/>
                  </a:lnTo>
                  <a:lnTo>
                    <a:pt x="1202" y="453"/>
                  </a:lnTo>
                  <a:lnTo>
                    <a:pt x="1301" y="473"/>
                  </a:lnTo>
                  <a:lnTo>
                    <a:pt x="1439" y="532"/>
                  </a:lnTo>
                  <a:lnTo>
                    <a:pt x="1557" y="591"/>
                  </a:lnTo>
                  <a:lnTo>
                    <a:pt x="1754" y="729"/>
                  </a:lnTo>
                  <a:lnTo>
                    <a:pt x="1931" y="867"/>
                  </a:lnTo>
                  <a:lnTo>
                    <a:pt x="2108" y="1044"/>
                  </a:lnTo>
                  <a:lnTo>
                    <a:pt x="2246" y="1241"/>
                  </a:lnTo>
                  <a:lnTo>
                    <a:pt x="2384" y="1458"/>
                  </a:lnTo>
                  <a:lnTo>
                    <a:pt x="2522" y="1675"/>
                  </a:lnTo>
                  <a:lnTo>
                    <a:pt x="2621" y="1911"/>
                  </a:lnTo>
                  <a:lnTo>
                    <a:pt x="2699" y="2147"/>
                  </a:lnTo>
                  <a:lnTo>
                    <a:pt x="3054" y="2364"/>
                  </a:lnTo>
                  <a:lnTo>
                    <a:pt x="2956" y="2029"/>
                  </a:lnTo>
                  <a:lnTo>
                    <a:pt x="2837" y="1714"/>
                  </a:lnTo>
                  <a:lnTo>
                    <a:pt x="2680" y="1418"/>
                  </a:lnTo>
                  <a:lnTo>
                    <a:pt x="2502" y="1123"/>
                  </a:lnTo>
                  <a:lnTo>
                    <a:pt x="2286" y="847"/>
                  </a:lnTo>
                  <a:lnTo>
                    <a:pt x="2069" y="591"/>
                  </a:lnTo>
                  <a:lnTo>
                    <a:pt x="1813" y="374"/>
                  </a:lnTo>
                  <a:lnTo>
                    <a:pt x="1557" y="217"/>
                  </a:lnTo>
                  <a:lnTo>
                    <a:pt x="1399" y="118"/>
                  </a:lnTo>
                  <a:lnTo>
                    <a:pt x="1242" y="59"/>
                  </a:lnTo>
                  <a:lnTo>
                    <a:pt x="1104" y="20"/>
                  </a:lnTo>
                  <a:lnTo>
                    <a:pt x="946"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2479;p40">
              <a:extLst>
                <a:ext uri="{FF2B5EF4-FFF2-40B4-BE49-F238E27FC236}">
                  <a16:creationId xmlns:a16="http://schemas.microsoft.com/office/drawing/2014/main" id="{B1490828-36BD-376E-802C-AB75F94BB96F}"/>
                </a:ext>
              </a:extLst>
            </p:cNvPr>
            <p:cNvSpPr/>
            <p:nvPr/>
          </p:nvSpPr>
          <p:spPr>
            <a:xfrm>
              <a:off x="4264025" y="1711050"/>
              <a:ext cx="1138075" cy="382175"/>
            </a:xfrm>
            <a:custGeom>
              <a:avLst/>
              <a:gdLst/>
              <a:ahLst/>
              <a:cxnLst/>
              <a:rect l="l" t="t" r="r" b="b"/>
              <a:pathLst>
                <a:path w="45523" h="15287" extrusionOk="0">
                  <a:moveTo>
                    <a:pt x="45464" y="0"/>
                  </a:moveTo>
                  <a:lnTo>
                    <a:pt x="45247" y="40"/>
                  </a:lnTo>
                  <a:lnTo>
                    <a:pt x="45089" y="79"/>
                  </a:lnTo>
                  <a:lnTo>
                    <a:pt x="44912" y="138"/>
                  </a:lnTo>
                  <a:lnTo>
                    <a:pt x="44676" y="257"/>
                  </a:lnTo>
                  <a:lnTo>
                    <a:pt x="44420" y="394"/>
                  </a:lnTo>
                  <a:lnTo>
                    <a:pt x="23264" y="12686"/>
                  </a:lnTo>
                  <a:lnTo>
                    <a:pt x="22968" y="12844"/>
                  </a:lnTo>
                  <a:lnTo>
                    <a:pt x="22673" y="12962"/>
                  </a:lnTo>
                  <a:lnTo>
                    <a:pt x="22338" y="13080"/>
                  </a:lnTo>
                  <a:lnTo>
                    <a:pt x="22003" y="13179"/>
                  </a:lnTo>
                  <a:lnTo>
                    <a:pt x="21649" y="13238"/>
                  </a:lnTo>
                  <a:lnTo>
                    <a:pt x="21294" y="13297"/>
                  </a:lnTo>
                  <a:lnTo>
                    <a:pt x="20939" y="13316"/>
                  </a:lnTo>
                  <a:lnTo>
                    <a:pt x="20565" y="13336"/>
                  </a:lnTo>
                  <a:lnTo>
                    <a:pt x="20211" y="13316"/>
                  </a:lnTo>
                  <a:lnTo>
                    <a:pt x="19836" y="13297"/>
                  </a:lnTo>
                  <a:lnTo>
                    <a:pt x="19482" y="13238"/>
                  </a:lnTo>
                  <a:lnTo>
                    <a:pt x="19127" y="13179"/>
                  </a:lnTo>
                  <a:lnTo>
                    <a:pt x="18792" y="13080"/>
                  </a:lnTo>
                  <a:lnTo>
                    <a:pt x="18477" y="12962"/>
                  </a:lnTo>
                  <a:lnTo>
                    <a:pt x="18162" y="12844"/>
                  </a:lnTo>
                  <a:lnTo>
                    <a:pt x="17867" y="12686"/>
                  </a:lnTo>
                  <a:lnTo>
                    <a:pt x="847" y="2975"/>
                  </a:lnTo>
                  <a:lnTo>
                    <a:pt x="0" y="3546"/>
                  </a:lnTo>
                  <a:lnTo>
                    <a:pt x="0" y="4314"/>
                  </a:lnTo>
                  <a:lnTo>
                    <a:pt x="17867" y="14636"/>
                  </a:lnTo>
                  <a:lnTo>
                    <a:pt x="18162" y="14794"/>
                  </a:lnTo>
                  <a:lnTo>
                    <a:pt x="18457" y="14912"/>
                  </a:lnTo>
                  <a:lnTo>
                    <a:pt x="18792" y="15030"/>
                  </a:lnTo>
                  <a:lnTo>
                    <a:pt x="19127" y="15129"/>
                  </a:lnTo>
                  <a:lnTo>
                    <a:pt x="19482" y="15188"/>
                  </a:lnTo>
                  <a:lnTo>
                    <a:pt x="19836" y="15247"/>
                  </a:lnTo>
                  <a:lnTo>
                    <a:pt x="20191" y="15267"/>
                  </a:lnTo>
                  <a:lnTo>
                    <a:pt x="20565" y="15286"/>
                  </a:lnTo>
                  <a:lnTo>
                    <a:pt x="20920" y="15267"/>
                  </a:lnTo>
                  <a:lnTo>
                    <a:pt x="21294" y="15247"/>
                  </a:lnTo>
                  <a:lnTo>
                    <a:pt x="21649" y="15188"/>
                  </a:lnTo>
                  <a:lnTo>
                    <a:pt x="22003" y="15129"/>
                  </a:lnTo>
                  <a:lnTo>
                    <a:pt x="22338" y="15030"/>
                  </a:lnTo>
                  <a:lnTo>
                    <a:pt x="22653" y="14912"/>
                  </a:lnTo>
                  <a:lnTo>
                    <a:pt x="22968" y="14794"/>
                  </a:lnTo>
                  <a:lnTo>
                    <a:pt x="23264" y="14636"/>
                  </a:lnTo>
                  <a:lnTo>
                    <a:pt x="44420" y="2345"/>
                  </a:lnTo>
                  <a:lnTo>
                    <a:pt x="44676" y="2167"/>
                  </a:lnTo>
                  <a:lnTo>
                    <a:pt x="44892" y="1990"/>
                  </a:lnTo>
                  <a:lnTo>
                    <a:pt x="45089" y="1813"/>
                  </a:lnTo>
                  <a:lnTo>
                    <a:pt x="45247" y="1616"/>
                  </a:lnTo>
                  <a:lnTo>
                    <a:pt x="45365" y="1419"/>
                  </a:lnTo>
                  <a:lnTo>
                    <a:pt x="45444" y="1202"/>
                  </a:lnTo>
                  <a:lnTo>
                    <a:pt x="45503" y="1005"/>
                  </a:lnTo>
                  <a:lnTo>
                    <a:pt x="45523" y="788"/>
                  </a:lnTo>
                  <a:lnTo>
                    <a:pt x="45523" y="0"/>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2480;p40">
              <a:extLst>
                <a:ext uri="{FF2B5EF4-FFF2-40B4-BE49-F238E27FC236}">
                  <a16:creationId xmlns:a16="http://schemas.microsoft.com/office/drawing/2014/main" id="{45D34E84-683E-34A1-262C-15458A763597}"/>
                </a:ext>
              </a:extLst>
            </p:cNvPr>
            <p:cNvSpPr/>
            <p:nvPr/>
          </p:nvSpPr>
          <p:spPr>
            <a:xfrm>
              <a:off x="4264025" y="1414100"/>
              <a:ext cx="1138075" cy="659425"/>
            </a:xfrm>
            <a:custGeom>
              <a:avLst/>
              <a:gdLst/>
              <a:ahLst/>
              <a:cxnLst/>
              <a:rect l="l" t="t" r="r" b="b"/>
              <a:pathLst>
                <a:path w="45523" h="26377" extrusionOk="0">
                  <a:moveTo>
                    <a:pt x="26534" y="0"/>
                  </a:moveTo>
                  <a:lnTo>
                    <a:pt x="2206" y="13927"/>
                  </a:lnTo>
                  <a:lnTo>
                    <a:pt x="0" y="15424"/>
                  </a:lnTo>
                  <a:lnTo>
                    <a:pt x="17867" y="25726"/>
                  </a:lnTo>
                  <a:lnTo>
                    <a:pt x="18162" y="25884"/>
                  </a:lnTo>
                  <a:lnTo>
                    <a:pt x="18477" y="26022"/>
                  </a:lnTo>
                  <a:lnTo>
                    <a:pt x="18792" y="26120"/>
                  </a:lnTo>
                  <a:lnTo>
                    <a:pt x="19127" y="26219"/>
                  </a:lnTo>
                  <a:lnTo>
                    <a:pt x="19482" y="26278"/>
                  </a:lnTo>
                  <a:lnTo>
                    <a:pt x="19836" y="26337"/>
                  </a:lnTo>
                  <a:lnTo>
                    <a:pt x="20211" y="26376"/>
                  </a:lnTo>
                  <a:lnTo>
                    <a:pt x="20939" y="26376"/>
                  </a:lnTo>
                  <a:lnTo>
                    <a:pt x="21294" y="26337"/>
                  </a:lnTo>
                  <a:lnTo>
                    <a:pt x="21649" y="26278"/>
                  </a:lnTo>
                  <a:lnTo>
                    <a:pt x="22003" y="26219"/>
                  </a:lnTo>
                  <a:lnTo>
                    <a:pt x="22338" y="26120"/>
                  </a:lnTo>
                  <a:lnTo>
                    <a:pt x="22673" y="26022"/>
                  </a:lnTo>
                  <a:lnTo>
                    <a:pt x="22968" y="25884"/>
                  </a:lnTo>
                  <a:lnTo>
                    <a:pt x="23264" y="25726"/>
                  </a:lnTo>
                  <a:lnTo>
                    <a:pt x="44420" y="13435"/>
                  </a:lnTo>
                  <a:lnTo>
                    <a:pt x="44676" y="13257"/>
                  </a:lnTo>
                  <a:lnTo>
                    <a:pt x="44912" y="13080"/>
                  </a:lnTo>
                  <a:lnTo>
                    <a:pt x="45109" y="12903"/>
                  </a:lnTo>
                  <a:lnTo>
                    <a:pt x="45247" y="12706"/>
                  </a:lnTo>
                  <a:lnTo>
                    <a:pt x="45385" y="12509"/>
                  </a:lnTo>
                  <a:lnTo>
                    <a:pt x="45464" y="12292"/>
                  </a:lnTo>
                  <a:lnTo>
                    <a:pt x="45523" y="12075"/>
                  </a:lnTo>
                  <a:lnTo>
                    <a:pt x="45523" y="11878"/>
                  </a:lnTo>
                  <a:lnTo>
                    <a:pt x="45503" y="11662"/>
                  </a:lnTo>
                  <a:lnTo>
                    <a:pt x="45464" y="11445"/>
                  </a:lnTo>
                  <a:lnTo>
                    <a:pt x="45365" y="11248"/>
                  </a:lnTo>
                  <a:lnTo>
                    <a:pt x="45247" y="11051"/>
                  </a:lnTo>
                  <a:lnTo>
                    <a:pt x="45089" y="10854"/>
                  </a:lnTo>
                  <a:lnTo>
                    <a:pt x="44892" y="10657"/>
                  </a:lnTo>
                  <a:lnTo>
                    <a:pt x="44676" y="10480"/>
                  </a:lnTo>
                  <a:lnTo>
                    <a:pt x="44400" y="10303"/>
                  </a:lnTo>
                  <a:lnTo>
                    <a:pt x="26534" y="0"/>
                  </a:lnTo>
                  <a:close/>
                </a:path>
              </a:pathLst>
            </a:custGeom>
            <a:solidFill>
              <a:srgbClr val="5B69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2481;p40">
              <a:extLst>
                <a:ext uri="{FF2B5EF4-FFF2-40B4-BE49-F238E27FC236}">
                  <a16:creationId xmlns:a16="http://schemas.microsoft.com/office/drawing/2014/main" id="{5A4C3557-0671-4E7B-74DC-96CE63311CAC}"/>
                </a:ext>
              </a:extLst>
            </p:cNvPr>
            <p:cNvSpPr/>
            <p:nvPr/>
          </p:nvSpPr>
          <p:spPr>
            <a:xfrm>
              <a:off x="4264025" y="1687400"/>
              <a:ext cx="1138075" cy="382175"/>
            </a:xfrm>
            <a:custGeom>
              <a:avLst/>
              <a:gdLst/>
              <a:ahLst/>
              <a:cxnLst/>
              <a:rect l="l" t="t" r="r" b="b"/>
              <a:pathLst>
                <a:path w="45523" h="15287" extrusionOk="0">
                  <a:moveTo>
                    <a:pt x="45464" y="1"/>
                  </a:moveTo>
                  <a:lnTo>
                    <a:pt x="45247" y="40"/>
                  </a:lnTo>
                  <a:lnTo>
                    <a:pt x="45089" y="80"/>
                  </a:lnTo>
                  <a:lnTo>
                    <a:pt x="44912" y="159"/>
                  </a:lnTo>
                  <a:lnTo>
                    <a:pt x="44676" y="257"/>
                  </a:lnTo>
                  <a:lnTo>
                    <a:pt x="44420" y="395"/>
                  </a:lnTo>
                  <a:lnTo>
                    <a:pt x="23264" y="12706"/>
                  </a:lnTo>
                  <a:lnTo>
                    <a:pt x="22968" y="12844"/>
                  </a:lnTo>
                  <a:lnTo>
                    <a:pt x="22673" y="12982"/>
                  </a:lnTo>
                  <a:lnTo>
                    <a:pt x="22338" y="13100"/>
                  </a:lnTo>
                  <a:lnTo>
                    <a:pt x="22003" y="13179"/>
                  </a:lnTo>
                  <a:lnTo>
                    <a:pt x="21649" y="13258"/>
                  </a:lnTo>
                  <a:lnTo>
                    <a:pt x="21294" y="13297"/>
                  </a:lnTo>
                  <a:lnTo>
                    <a:pt x="20939" y="13337"/>
                  </a:lnTo>
                  <a:lnTo>
                    <a:pt x="20211" y="13337"/>
                  </a:lnTo>
                  <a:lnTo>
                    <a:pt x="19836" y="13297"/>
                  </a:lnTo>
                  <a:lnTo>
                    <a:pt x="19482" y="13258"/>
                  </a:lnTo>
                  <a:lnTo>
                    <a:pt x="19127" y="13179"/>
                  </a:lnTo>
                  <a:lnTo>
                    <a:pt x="18792" y="13100"/>
                  </a:lnTo>
                  <a:lnTo>
                    <a:pt x="18477" y="12982"/>
                  </a:lnTo>
                  <a:lnTo>
                    <a:pt x="18162" y="12844"/>
                  </a:lnTo>
                  <a:lnTo>
                    <a:pt x="17867" y="12706"/>
                  </a:lnTo>
                  <a:lnTo>
                    <a:pt x="847" y="2995"/>
                  </a:lnTo>
                  <a:lnTo>
                    <a:pt x="0" y="3547"/>
                  </a:lnTo>
                  <a:lnTo>
                    <a:pt x="0" y="4335"/>
                  </a:lnTo>
                  <a:lnTo>
                    <a:pt x="17867" y="14656"/>
                  </a:lnTo>
                  <a:lnTo>
                    <a:pt x="18162" y="14794"/>
                  </a:lnTo>
                  <a:lnTo>
                    <a:pt x="18457" y="14932"/>
                  </a:lnTo>
                  <a:lnTo>
                    <a:pt x="18792" y="15050"/>
                  </a:lnTo>
                  <a:lnTo>
                    <a:pt x="19127" y="15129"/>
                  </a:lnTo>
                  <a:lnTo>
                    <a:pt x="19482" y="15208"/>
                  </a:lnTo>
                  <a:lnTo>
                    <a:pt x="19836" y="15247"/>
                  </a:lnTo>
                  <a:lnTo>
                    <a:pt x="20191" y="15287"/>
                  </a:lnTo>
                  <a:lnTo>
                    <a:pt x="20920" y="15287"/>
                  </a:lnTo>
                  <a:lnTo>
                    <a:pt x="21294" y="15247"/>
                  </a:lnTo>
                  <a:lnTo>
                    <a:pt x="21649" y="15208"/>
                  </a:lnTo>
                  <a:lnTo>
                    <a:pt x="22003" y="15129"/>
                  </a:lnTo>
                  <a:lnTo>
                    <a:pt x="22338" y="15050"/>
                  </a:lnTo>
                  <a:lnTo>
                    <a:pt x="22653" y="14932"/>
                  </a:lnTo>
                  <a:lnTo>
                    <a:pt x="22968" y="14794"/>
                  </a:lnTo>
                  <a:lnTo>
                    <a:pt x="23264" y="14656"/>
                  </a:lnTo>
                  <a:lnTo>
                    <a:pt x="44420" y="2345"/>
                  </a:lnTo>
                  <a:lnTo>
                    <a:pt x="44676" y="2187"/>
                  </a:lnTo>
                  <a:lnTo>
                    <a:pt x="44892" y="2010"/>
                  </a:lnTo>
                  <a:lnTo>
                    <a:pt x="45089" y="1813"/>
                  </a:lnTo>
                  <a:lnTo>
                    <a:pt x="45247" y="1616"/>
                  </a:lnTo>
                  <a:lnTo>
                    <a:pt x="45365" y="1419"/>
                  </a:lnTo>
                  <a:lnTo>
                    <a:pt x="45444" y="1222"/>
                  </a:lnTo>
                  <a:lnTo>
                    <a:pt x="45503" y="1006"/>
                  </a:lnTo>
                  <a:lnTo>
                    <a:pt x="45523" y="809"/>
                  </a:lnTo>
                  <a:lnTo>
                    <a:pt x="45523" y="1"/>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2482;p40">
              <a:extLst>
                <a:ext uri="{FF2B5EF4-FFF2-40B4-BE49-F238E27FC236}">
                  <a16:creationId xmlns:a16="http://schemas.microsoft.com/office/drawing/2014/main" id="{E2443BD3-E3E6-6609-9B71-8E80CDA0615C}"/>
                </a:ext>
              </a:extLst>
            </p:cNvPr>
            <p:cNvSpPr/>
            <p:nvPr/>
          </p:nvSpPr>
          <p:spPr>
            <a:xfrm>
              <a:off x="4264025" y="1390450"/>
              <a:ext cx="1138075" cy="659925"/>
            </a:xfrm>
            <a:custGeom>
              <a:avLst/>
              <a:gdLst/>
              <a:ahLst/>
              <a:cxnLst/>
              <a:rect l="l" t="t" r="r" b="b"/>
              <a:pathLst>
                <a:path w="45523" h="26397" extrusionOk="0">
                  <a:moveTo>
                    <a:pt x="26534" y="1"/>
                  </a:moveTo>
                  <a:lnTo>
                    <a:pt x="2206" y="13947"/>
                  </a:lnTo>
                  <a:lnTo>
                    <a:pt x="0" y="15425"/>
                  </a:lnTo>
                  <a:lnTo>
                    <a:pt x="17867" y="25747"/>
                  </a:lnTo>
                  <a:lnTo>
                    <a:pt x="18162" y="25904"/>
                  </a:lnTo>
                  <a:lnTo>
                    <a:pt x="18477" y="26022"/>
                  </a:lnTo>
                  <a:lnTo>
                    <a:pt x="18792" y="26140"/>
                  </a:lnTo>
                  <a:lnTo>
                    <a:pt x="19127" y="26219"/>
                  </a:lnTo>
                  <a:lnTo>
                    <a:pt x="19482" y="26298"/>
                  </a:lnTo>
                  <a:lnTo>
                    <a:pt x="19836" y="26357"/>
                  </a:lnTo>
                  <a:lnTo>
                    <a:pt x="20211" y="26377"/>
                  </a:lnTo>
                  <a:lnTo>
                    <a:pt x="20565" y="26397"/>
                  </a:lnTo>
                  <a:lnTo>
                    <a:pt x="20939" y="26377"/>
                  </a:lnTo>
                  <a:lnTo>
                    <a:pt x="21294" y="26357"/>
                  </a:lnTo>
                  <a:lnTo>
                    <a:pt x="21649" y="26298"/>
                  </a:lnTo>
                  <a:lnTo>
                    <a:pt x="22003" y="26219"/>
                  </a:lnTo>
                  <a:lnTo>
                    <a:pt x="22338" y="26140"/>
                  </a:lnTo>
                  <a:lnTo>
                    <a:pt x="22673" y="26022"/>
                  </a:lnTo>
                  <a:lnTo>
                    <a:pt x="22968" y="25904"/>
                  </a:lnTo>
                  <a:lnTo>
                    <a:pt x="23264" y="25747"/>
                  </a:lnTo>
                  <a:lnTo>
                    <a:pt x="44420" y="13455"/>
                  </a:lnTo>
                  <a:lnTo>
                    <a:pt x="44676" y="13278"/>
                  </a:lnTo>
                  <a:lnTo>
                    <a:pt x="44912" y="13100"/>
                  </a:lnTo>
                  <a:lnTo>
                    <a:pt x="45109" y="12903"/>
                  </a:lnTo>
                  <a:lnTo>
                    <a:pt x="45247" y="12706"/>
                  </a:lnTo>
                  <a:lnTo>
                    <a:pt x="45385" y="12509"/>
                  </a:lnTo>
                  <a:lnTo>
                    <a:pt x="45464" y="12312"/>
                  </a:lnTo>
                  <a:lnTo>
                    <a:pt x="45523" y="12096"/>
                  </a:lnTo>
                  <a:lnTo>
                    <a:pt x="45523" y="11879"/>
                  </a:lnTo>
                  <a:lnTo>
                    <a:pt x="45503" y="11682"/>
                  </a:lnTo>
                  <a:lnTo>
                    <a:pt x="45464" y="11465"/>
                  </a:lnTo>
                  <a:lnTo>
                    <a:pt x="45365" y="11249"/>
                  </a:lnTo>
                  <a:lnTo>
                    <a:pt x="45247" y="11052"/>
                  </a:lnTo>
                  <a:lnTo>
                    <a:pt x="45089" y="10855"/>
                  </a:lnTo>
                  <a:lnTo>
                    <a:pt x="44892" y="10677"/>
                  </a:lnTo>
                  <a:lnTo>
                    <a:pt x="44676" y="10500"/>
                  </a:lnTo>
                  <a:lnTo>
                    <a:pt x="44400" y="10323"/>
                  </a:lnTo>
                  <a:lnTo>
                    <a:pt x="26534"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2483;p40">
              <a:extLst>
                <a:ext uri="{FF2B5EF4-FFF2-40B4-BE49-F238E27FC236}">
                  <a16:creationId xmlns:a16="http://schemas.microsoft.com/office/drawing/2014/main" id="{C14CA82C-A89C-899A-734B-7FF65106B79B}"/>
                </a:ext>
              </a:extLst>
            </p:cNvPr>
            <p:cNvSpPr/>
            <p:nvPr/>
          </p:nvSpPr>
          <p:spPr>
            <a:xfrm>
              <a:off x="4308350" y="1371750"/>
              <a:ext cx="1061250" cy="616075"/>
            </a:xfrm>
            <a:custGeom>
              <a:avLst/>
              <a:gdLst/>
              <a:ahLst/>
              <a:cxnLst/>
              <a:rect l="l" t="t" r="r" b="b"/>
              <a:pathLst>
                <a:path w="42450" h="24643" extrusionOk="0">
                  <a:moveTo>
                    <a:pt x="25411" y="0"/>
                  </a:moveTo>
                  <a:lnTo>
                    <a:pt x="0" y="14715"/>
                  </a:lnTo>
                  <a:lnTo>
                    <a:pt x="16094" y="24013"/>
                  </a:lnTo>
                  <a:lnTo>
                    <a:pt x="16369" y="24170"/>
                  </a:lnTo>
                  <a:lnTo>
                    <a:pt x="16665" y="24288"/>
                  </a:lnTo>
                  <a:lnTo>
                    <a:pt x="16980" y="24387"/>
                  </a:lnTo>
                  <a:lnTo>
                    <a:pt x="17295" y="24485"/>
                  </a:lnTo>
                  <a:lnTo>
                    <a:pt x="17630" y="24544"/>
                  </a:lnTo>
                  <a:lnTo>
                    <a:pt x="17965" y="24603"/>
                  </a:lnTo>
                  <a:lnTo>
                    <a:pt x="18319" y="24623"/>
                  </a:lnTo>
                  <a:lnTo>
                    <a:pt x="18674" y="24643"/>
                  </a:lnTo>
                  <a:lnTo>
                    <a:pt x="19009" y="24623"/>
                  </a:lnTo>
                  <a:lnTo>
                    <a:pt x="19363" y="24603"/>
                  </a:lnTo>
                  <a:lnTo>
                    <a:pt x="19698" y="24544"/>
                  </a:lnTo>
                  <a:lnTo>
                    <a:pt x="20033" y="24485"/>
                  </a:lnTo>
                  <a:lnTo>
                    <a:pt x="20348" y="24387"/>
                  </a:lnTo>
                  <a:lnTo>
                    <a:pt x="20664" y="24288"/>
                  </a:lnTo>
                  <a:lnTo>
                    <a:pt x="20959" y="24170"/>
                  </a:lnTo>
                  <a:lnTo>
                    <a:pt x="21235" y="24013"/>
                  </a:lnTo>
                  <a:lnTo>
                    <a:pt x="41406" y="12292"/>
                  </a:lnTo>
                  <a:lnTo>
                    <a:pt x="41642" y="12135"/>
                  </a:lnTo>
                  <a:lnTo>
                    <a:pt x="41859" y="11977"/>
                  </a:lnTo>
                  <a:lnTo>
                    <a:pt x="42036" y="11780"/>
                  </a:lnTo>
                  <a:lnTo>
                    <a:pt x="42194" y="11603"/>
                  </a:lnTo>
                  <a:lnTo>
                    <a:pt x="42312" y="11406"/>
                  </a:lnTo>
                  <a:lnTo>
                    <a:pt x="42391" y="11209"/>
                  </a:lnTo>
                  <a:lnTo>
                    <a:pt x="42430" y="11012"/>
                  </a:lnTo>
                  <a:lnTo>
                    <a:pt x="42450" y="10815"/>
                  </a:lnTo>
                  <a:lnTo>
                    <a:pt x="42430" y="10618"/>
                  </a:lnTo>
                  <a:lnTo>
                    <a:pt x="42391" y="10401"/>
                  </a:lnTo>
                  <a:lnTo>
                    <a:pt x="42312" y="10204"/>
                  </a:lnTo>
                  <a:lnTo>
                    <a:pt x="42194" y="10027"/>
                  </a:lnTo>
                  <a:lnTo>
                    <a:pt x="42036" y="9830"/>
                  </a:lnTo>
                  <a:lnTo>
                    <a:pt x="41859" y="9653"/>
                  </a:lnTo>
                  <a:lnTo>
                    <a:pt x="41642" y="9475"/>
                  </a:lnTo>
                  <a:lnTo>
                    <a:pt x="41386" y="9318"/>
                  </a:lnTo>
                  <a:lnTo>
                    <a:pt x="2541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2484;p40">
              <a:extLst>
                <a:ext uri="{FF2B5EF4-FFF2-40B4-BE49-F238E27FC236}">
                  <a16:creationId xmlns:a16="http://schemas.microsoft.com/office/drawing/2014/main" id="{36F983BA-CD14-6E31-094B-38A01EC3CF01}"/>
                </a:ext>
              </a:extLst>
            </p:cNvPr>
            <p:cNvSpPr/>
            <p:nvPr/>
          </p:nvSpPr>
          <p:spPr>
            <a:xfrm>
              <a:off x="4308350" y="1642100"/>
              <a:ext cx="1061250" cy="392025"/>
            </a:xfrm>
            <a:custGeom>
              <a:avLst/>
              <a:gdLst/>
              <a:ahLst/>
              <a:cxnLst/>
              <a:rect l="l" t="t" r="r" b="b"/>
              <a:pathLst>
                <a:path w="42450" h="15681" extrusionOk="0">
                  <a:moveTo>
                    <a:pt x="42450" y="1"/>
                  </a:moveTo>
                  <a:lnTo>
                    <a:pt x="42430" y="198"/>
                  </a:lnTo>
                  <a:lnTo>
                    <a:pt x="42391" y="414"/>
                  </a:lnTo>
                  <a:lnTo>
                    <a:pt x="42312" y="592"/>
                  </a:lnTo>
                  <a:lnTo>
                    <a:pt x="42194" y="789"/>
                  </a:lnTo>
                  <a:lnTo>
                    <a:pt x="42036" y="986"/>
                  </a:lnTo>
                  <a:lnTo>
                    <a:pt x="41859" y="1163"/>
                  </a:lnTo>
                  <a:lnTo>
                    <a:pt x="41642" y="1321"/>
                  </a:lnTo>
                  <a:lnTo>
                    <a:pt x="41406" y="1478"/>
                  </a:lnTo>
                  <a:lnTo>
                    <a:pt x="21235" y="13199"/>
                  </a:lnTo>
                  <a:lnTo>
                    <a:pt x="20959" y="13356"/>
                  </a:lnTo>
                  <a:lnTo>
                    <a:pt x="20664" y="13474"/>
                  </a:lnTo>
                  <a:lnTo>
                    <a:pt x="20348" y="13573"/>
                  </a:lnTo>
                  <a:lnTo>
                    <a:pt x="20033" y="13671"/>
                  </a:lnTo>
                  <a:lnTo>
                    <a:pt x="19698" y="13730"/>
                  </a:lnTo>
                  <a:lnTo>
                    <a:pt x="19363" y="13789"/>
                  </a:lnTo>
                  <a:lnTo>
                    <a:pt x="19009" y="13809"/>
                  </a:lnTo>
                  <a:lnTo>
                    <a:pt x="18674" y="13829"/>
                  </a:lnTo>
                  <a:lnTo>
                    <a:pt x="18319" y="13809"/>
                  </a:lnTo>
                  <a:lnTo>
                    <a:pt x="17965" y="13789"/>
                  </a:lnTo>
                  <a:lnTo>
                    <a:pt x="17630" y="13730"/>
                  </a:lnTo>
                  <a:lnTo>
                    <a:pt x="17295" y="13671"/>
                  </a:lnTo>
                  <a:lnTo>
                    <a:pt x="16980" y="13573"/>
                  </a:lnTo>
                  <a:lnTo>
                    <a:pt x="16665" y="13474"/>
                  </a:lnTo>
                  <a:lnTo>
                    <a:pt x="16369" y="13356"/>
                  </a:lnTo>
                  <a:lnTo>
                    <a:pt x="16094" y="13199"/>
                  </a:lnTo>
                  <a:lnTo>
                    <a:pt x="0" y="3901"/>
                  </a:lnTo>
                  <a:lnTo>
                    <a:pt x="0" y="5753"/>
                  </a:lnTo>
                  <a:lnTo>
                    <a:pt x="16094" y="15070"/>
                  </a:lnTo>
                  <a:lnTo>
                    <a:pt x="16369" y="15208"/>
                  </a:lnTo>
                  <a:lnTo>
                    <a:pt x="16665" y="15326"/>
                  </a:lnTo>
                  <a:lnTo>
                    <a:pt x="16960" y="15444"/>
                  </a:lnTo>
                  <a:lnTo>
                    <a:pt x="17295" y="15523"/>
                  </a:lnTo>
                  <a:lnTo>
                    <a:pt x="17630" y="15582"/>
                  </a:lnTo>
                  <a:lnTo>
                    <a:pt x="17965" y="15641"/>
                  </a:lnTo>
                  <a:lnTo>
                    <a:pt x="18319" y="15661"/>
                  </a:lnTo>
                  <a:lnTo>
                    <a:pt x="18654" y="15681"/>
                  </a:lnTo>
                  <a:lnTo>
                    <a:pt x="19009" y="15661"/>
                  </a:lnTo>
                  <a:lnTo>
                    <a:pt x="19363" y="15641"/>
                  </a:lnTo>
                  <a:lnTo>
                    <a:pt x="19698" y="15582"/>
                  </a:lnTo>
                  <a:lnTo>
                    <a:pt x="20033" y="15523"/>
                  </a:lnTo>
                  <a:lnTo>
                    <a:pt x="20348" y="15444"/>
                  </a:lnTo>
                  <a:lnTo>
                    <a:pt x="20664" y="15326"/>
                  </a:lnTo>
                  <a:lnTo>
                    <a:pt x="20959" y="15208"/>
                  </a:lnTo>
                  <a:lnTo>
                    <a:pt x="21235" y="15070"/>
                  </a:lnTo>
                  <a:lnTo>
                    <a:pt x="41386" y="3349"/>
                  </a:lnTo>
                  <a:lnTo>
                    <a:pt x="41642" y="3172"/>
                  </a:lnTo>
                  <a:lnTo>
                    <a:pt x="41859" y="3015"/>
                  </a:lnTo>
                  <a:lnTo>
                    <a:pt x="42036" y="2837"/>
                  </a:lnTo>
                  <a:lnTo>
                    <a:pt x="42194" y="2640"/>
                  </a:lnTo>
                  <a:lnTo>
                    <a:pt x="42292" y="2463"/>
                  </a:lnTo>
                  <a:lnTo>
                    <a:pt x="42391" y="2266"/>
                  </a:lnTo>
                  <a:lnTo>
                    <a:pt x="42430" y="2069"/>
                  </a:lnTo>
                  <a:lnTo>
                    <a:pt x="42450" y="1872"/>
                  </a:lnTo>
                  <a:lnTo>
                    <a:pt x="42450" y="1"/>
                  </a:lnTo>
                  <a:close/>
                </a:path>
              </a:pathLst>
            </a:custGeom>
            <a:solidFill>
              <a:srgbClr val="D9F1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2485;p40">
              <a:extLst>
                <a:ext uri="{FF2B5EF4-FFF2-40B4-BE49-F238E27FC236}">
                  <a16:creationId xmlns:a16="http://schemas.microsoft.com/office/drawing/2014/main" id="{844A8D8F-61D8-990B-1AF9-B63742C1B4F3}"/>
                </a:ext>
              </a:extLst>
            </p:cNvPr>
            <p:cNvSpPr/>
            <p:nvPr/>
          </p:nvSpPr>
          <p:spPr>
            <a:xfrm>
              <a:off x="4837225" y="1975500"/>
              <a:ext cx="425525" cy="294500"/>
            </a:xfrm>
            <a:custGeom>
              <a:avLst/>
              <a:gdLst/>
              <a:ahLst/>
              <a:cxnLst/>
              <a:rect l="l" t="t" r="r" b="b"/>
              <a:pathLst>
                <a:path w="17021" h="11780" extrusionOk="0">
                  <a:moveTo>
                    <a:pt x="17020" y="0"/>
                  </a:moveTo>
                  <a:lnTo>
                    <a:pt x="16213" y="60"/>
                  </a:lnTo>
                  <a:lnTo>
                    <a:pt x="14696" y="138"/>
                  </a:lnTo>
                  <a:lnTo>
                    <a:pt x="730" y="9495"/>
                  </a:lnTo>
                  <a:lnTo>
                    <a:pt x="671" y="9456"/>
                  </a:lnTo>
                  <a:lnTo>
                    <a:pt x="592" y="9436"/>
                  </a:lnTo>
                  <a:lnTo>
                    <a:pt x="513" y="9475"/>
                  </a:lnTo>
                  <a:lnTo>
                    <a:pt x="434" y="9515"/>
                  </a:lnTo>
                  <a:lnTo>
                    <a:pt x="395" y="9574"/>
                  </a:lnTo>
                  <a:lnTo>
                    <a:pt x="375" y="9653"/>
                  </a:lnTo>
                  <a:lnTo>
                    <a:pt x="395" y="9712"/>
                  </a:lnTo>
                  <a:lnTo>
                    <a:pt x="415" y="9731"/>
                  </a:lnTo>
                  <a:lnTo>
                    <a:pt x="237" y="9909"/>
                  </a:lnTo>
                  <a:lnTo>
                    <a:pt x="119" y="10086"/>
                  </a:lnTo>
                  <a:lnTo>
                    <a:pt x="40" y="10283"/>
                  </a:lnTo>
                  <a:lnTo>
                    <a:pt x="1" y="10480"/>
                  </a:lnTo>
                  <a:lnTo>
                    <a:pt x="21" y="10697"/>
                  </a:lnTo>
                  <a:lnTo>
                    <a:pt x="40" y="10874"/>
                  </a:lnTo>
                  <a:lnTo>
                    <a:pt x="119" y="11071"/>
                  </a:lnTo>
                  <a:lnTo>
                    <a:pt x="218" y="11248"/>
                  </a:lnTo>
                  <a:lnTo>
                    <a:pt x="336" y="11406"/>
                  </a:lnTo>
                  <a:lnTo>
                    <a:pt x="493" y="11544"/>
                  </a:lnTo>
                  <a:lnTo>
                    <a:pt x="651" y="11642"/>
                  </a:lnTo>
                  <a:lnTo>
                    <a:pt x="828" y="11721"/>
                  </a:lnTo>
                  <a:lnTo>
                    <a:pt x="1025" y="11780"/>
                  </a:lnTo>
                  <a:lnTo>
                    <a:pt x="1242" y="11780"/>
                  </a:lnTo>
                  <a:lnTo>
                    <a:pt x="1459" y="11741"/>
                  </a:lnTo>
                  <a:lnTo>
                    <a:pt x="1675" y="11662"/>
                  </a:lnTo>
                  <a:lnTo>
                    <a:pt x="1675" y="11681"/>
                  </a:lnTo>
                  <a:lnTo>
                    <a:pt x="3921" y="10184"/>
                  </a:lnTo>
                  <a:lnTo>
                    <a:pt x="8826" y="6895"/>
                  </a:lnTo>
                  <a:lnTo>
                    <a:pt x="15976" y="2088"/>
                  </a:lnTo>
                  <a:lnTo>
                    <a:pt x="16666" y="749"/>
                  </a:lnTo>
                  <a:lnTo>
                    <a:pt x="17020" y="0"/>
                  </a:lnTo>
                  <a:close/>
                </a:path>
              </a:pathLst>
            </a:custGeom>
            <a:solidFill>
              <a:srgbClr val="000000">
                <a:alpha val="12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2486;p40">
              <a:extLst>
                <a:ext uri="{FF2B5EF4-FFF2-40B4-BE49-F238E27FC236}">
                  <a16:creationId xmlns:a16="http://schemas.microsoft.com/office/drawing/2014/main" id="{9856BB61-BDE4-61B7-E9BC-A579EA632EA7}"/>
                </a:ext>
              </a:extLst>
            </p:cNvPr>
            <p:cNvSpPr/>
            <p:nvPr/>
          </p:nvSpPr>
          <p:spPr>
            <a:xfrm>
              <a:off x="5209525" y="1946450"/>
              <a:ext cx="58150" cy="51725"/>
            </a:xfrm>
            <a:custGeom>
              <a:avLst/>
              <a:gdLst/>
              <a:ahLst/>
              <a:cxnLst/>
              <a:rect l="l" t="t" r="r" b="b"/>
              <a:pathLst>
                <a:path w="2326" h="2069" extrusionOk="0">
                  <a:moveTo>
                    <a:pt x="2325" y="0"/>
                  </a:moveTo>
                  <a:lnTo>
                    <a:pt x="1" y="118"/>
                  </a:lnTo>
                  <a:lnTo>
                    <a:pt x="1281" y="2069"/>
                  </a:lnTo>
                  <a:lnTo>
                    <a:pt x="2325" y="0"/>
                  </a:lnTo>
                  <a:close/>
                </a:path>
              </a:pathLst>
            </a:custGeom>
            <a:solidFill>
              <a:srgbClr val="FEC7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2487;p40">
              <a:extLst>
                <a:ext uri="{FF2B5EF4-FFF2-40B4-BE49-F238E27FC236}">
                  <a16:creationId xmlns:a16="http://schemas.microsoft.com/office/drawing/2014/main" id="{7A1DABB3-E8A6-73B3-0E5C-EC499557FC72}"/>
                </a:ext>
              </a:extLst>
            </p:cNvPr>
            <p:cNvSpPr/>
            <p:nvPr/>
          </p:nvSpPr>
          <p:spPr>
            <a:xfrm>
              <a:off x="5247450" y="1946450"/>
              <a:ext cx="20225" cy="18250"/>
            </a:xfrm>
            <a:custGeom>
              <a:avLst/>
              <a:gdLst/>
              <a:ahLst/>
              <a:cxnLst/>
              <a:rect l="l" t="t" r="r" b="b"/>
              <a:pathLst>
                <a:path w="809" h="730" extrusionOk="0">
                  <a:moveTo>
                    <a:pt x="808" y="0"/>
                  </a:moveTo>
                  <a:lnTo>
                    <a:pt x="1" y="40"/>
                  </a:lnTo>
                  <a:lnTo>
                    <a:pt x="138" y="197"/>
                  </a:lnTo>
                  <a:lnTo>
                    <a:pt x="257" y="355"/>
                  </a:lnTo>
                  <a:lnTo>
                    <a:pt x="355" y="532"/>
                  </a:lnTo>
                  <a:lnTo>
                    <a:pt x="454" y="729"/>
                  </a:lnTo>
                  <a:lnTo>
                    <a:pt x="808" y="0"/>
                  </a:lnTo>
                  <a:close/>
                </a:path>
              </a:pathLst>
            </a:custGeom>
            <a:solidFill>
              <a:srgbClr val="3B3B3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2488;p40">
              <a:extLst>
                <a:ext uri="{FF2B5EF4-FFF2-40B4-BE49-F238E27FC236}">
                  <a16:creationId xmlns:a16="http://schemas.microsoft.com/office/drawing/2014/main" id="{1F2A0AF2-B734-D59A-311A-01C3014AC58E}"/>
                </a:ext>
              </a:extLst>
            </p:cNvPr>
            <p:cNvSpPr/>
            <p:nvPr/>
          </p:nvSpPr>
          <p:spPr>
            <a:xfrm>
              <a:off x="5247450" y="1946450"/>
              <a:ext cx="20225" cy="1000"/>
            </a:xfrm>
            <a:custGeom>
              <a:avLst/>
              <a:gdLst/>
              <a:ahLst/>
              <a:cxnLst/>
              <a:rect l="l" t="t" r="r" b="b"/>
              <a:pathLst>
                <a:path w="809" h="40" extrusionOk="0">
                  <a:moveTo>
                    <a:pt x="808" y="0"/>
                  </a:moveTo>
                  <a:lnTo>
                    <a:pt x="1" y="40"/>
                  </a:lnTo>
                  <a:lnTo>
                    <a:pt x="808" y="0"/>
                  </a:lnTo>
                  <a:close/>
                </a:path>
              </a:pathLst>
            </a:custGeom>
            <a:solidFill>
              <a:srgbClr val="3C3B3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2489;p40">
              <a:extLst>
                <a:ext uri="{FF2B5EF4-FFF2-40B4-BE49-F238E27FC236}">
                  <a16:creationId xmlns:a16="http://schemas.microsoft.com/office/drawing/2014/main" id="{8A3F8F49-B7AE-A5A4-8B71-E88564B7B77B}"/>
                </a:ext>
              </a:extLst>
            </p:cNvPr>
            <p:cNvSpPr/>
            <p:nvPr/>
          </p:nvSpPr>
          <p:spPr>
            <a:xfrm>
              <a:off x="5247450" y="1946450"/>
              <a:ext cx="20225" cy="18250"/>
            </a:xfrm>
            <a:custGeom>
              <a:avLst/>
              <a:gdLst/>
              <a:ahLst/>
              <a:cxnLst/>
              <a:rect l="l" t="t" r="r" b="b"/>
              <a:pathLst>
                <a:path w="809" h="730" extrusionOk="0">
                  <a:moveTo>
                    <a:pt x="808" y="0"/>
                  </a:moveTo>
                  <a:lnTo>
                    <a:pt x="1" y="40"/>
                  </a:lnTo>
                  <a:lnTo>
                    <a:pt x="158" y="237"/>
                  </a:lnTo>
                  <a:lnTo>
                    <a:pt x="296" y="434"/>
                  </a:lnTo>
                  <a:lnTo>
                    <a:pt x="454" y="729"/>
                  </a:lnTo>
                  <a:lnTo>
                    <a:pt x="808" y="0"/>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2490;p40">
              <a:extLst>
                <a:ext uri="{FF2B5EF4-FFF2-40B4-BE49-F238E27FC236}">
                  <a16:creationId xmlns:a16="http://schemas.microsoft.com/office/drawing/2014/main" id="{6A23F102-7A5E-959C-B768-B275369EB91D}"/>
                </a:ext>
              </a:extLst>
            </p:cNvPr>
            <p:cNvSpPr/>
            <p:nvPr/>
          </p:nvSpPr>
          <p:spPr>
            <a:xfrm>
              <a:off x="4854975" y="1949400"/>
              <a:ext cx="386600" cy="286625"/>
            </a:xfrm>
            <a:custGeom>
              <a:avLst/>
              <a:gdLst/>
              <a:ahLst/>
              <a:cxnLst/>
              <a:rect l="l" t="t" r="r" b="b"/>
              <a:pathLst>
                <a:path w="15464" h="11465" extrusionOk="0">
                  <a:moveTo>
                    <a:pt x="14183" y="0"/>
                  </a:moveTo>
                  <a:lnTo>
                    <a:pt x="0" y="9515"/>
                  </a:lnTo>
                  <a:lnTo>
                    <a:pt x="276" y="9672"/>
                  </a:lnTo>
                  <a:lnTo>
                    <a:pt x="512" y="9850"/>
                  </a:lnTo>
                  <a:lnTo>
                    <a:pt x="729" y="10066"/>
                  </a:lnTo>
                  <a:lnTo>
                    <a:pt x="906" y="10322"/>
                  </a:lnTo>
                  <a:lnTo>
                    <a:pt x="1064" y="10578"/>
                  </a:lnTo>
                  <a:lnTo>
                    <a:pt x="1162" y="10854"/>
                  </a:lnTo>
                  <a:lnTo>
                    <a:pt x="1241" y="11150"/>
                  </a:lnTo>
                  <a:lnTo>
                    <a:pt x="1280" y="11465"/>
                  </a:lnTo>
                  <a:lnTo>
                    <a:pt x="15463" y="1951"/>
                  </a:lnTo>
                  <a:lnTo>
                    <a:pt x="15424" y="1655"/>
                  </a:lnTo>
                  <a:lnTo>
                    <a:pt x="15345" y="1360"/>
                  </a:lnTo>
                  <a:lnTo>
                    <a:pt x="15227" y="1084"/>
                  </a:lnTo>
                  <a:lnTo>
                    <a:pt x="15089" y="808"/>
                  </a:lnTo>
                  <a:lnTo>
                    <a:pt x="14912" y="572"/>
                  </a:lnTo>
                  <a:lnTo>
                    <a:pt x="14695" y="355"/>
                  </a:lnTo>
                  <a:lnTo>
                    <a:pt x="14439" y="158"/>
                  </a:lnTo>
                  <a:lnTo>
                    <a:pt x="14183" y="0"/>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2491;p40">
              <a:extLst>
                <a:ext uri="{FF2B5EF4-FFF2-40B4-BE49-F238E27FC236}">
                  <a16:creationId xmlns:a16="http://schemas.microsoft.com/office/drawing/2014/main" id="{A49A13EC-B95F-D89D-914F-9DD52BA4F0C0}"/>
                </a:ext>
              </a:extLst>
            </p:cNvPr>
            <p:cNvSpPr/>
            <p:nvPr/>
          </p:nvSpPr>
          <p:spPr>
            <a:xfrm>
              <a:off x="4842150" y="2187250"/>
              <a:ext cx="44850" cy="53225"/>
            </a:xfrm>
            <a:custGeom>
              <a:avLst/>
              <a:gdLst/>
              <a:ahLst/>
              <a:cxnLst/>
              <a:rect l="l" t="t" r="r" b="b"/>
              <a:pathLst>
                <a:path w="1794" h="2129" extrusionOk="0">
                  <a:moveTo>
                    <a:pt x="513" y="1"/>
                  </a:moveTo>
                  <a:lnTo>
                    <a:pt x="415" y="60"/>
                  </a:lnTo>
                  <a:lnTo>
                    <a:pt x="336" y="158"/>
                  </a:lnTo>
                  <a:lnTo>
                    <a:pt x="257" y="237"/>
                  </a:lnTo>
                  <a:lnTo>
                    <a:pt x="178" y="336"/>
                  </a:lnTo>
                  <a:lnTo>
                    <a:pt x="119" y="434"/>
                  </a:lnTo>
                  <a:lnTo>
                    <a:pt x="40" y="651"/>
                  </a:lnTo>
                  <a:lnTo>
                    <a:pt x="1" y="848"/>
                  </a:lnTo>
                  <a:lnTo>
                    <a:pt x="1" y="1045"/>
                  </a:lnTo>
                  <a:lnTo>
                    <a:pt x="60" y="1261"/>
                  </a:lnTo>
                  <a:lnTo>
                    <a:pt x="119" y="1439"/>
                  </a:lnTo>
                  <a:lnTo>
                    <a:pt x="237" y="1616"/>
                  </a:lnTo>
                  <a:lnTo>
                    <a:pt x="356" y="1774"/>
                  </a:lnTo>
                  <a:lnTo>
                    <a:pt x="513" y="1911"/>
                  </a:lnTo>
                  <a:lnTo>
                    <a:pt x="690" y="2030"/>
                  </a:lnTo>
                  <a:lnTo>
                    <a:pt x="887" y="2089"/>
                  </a:lnTo>
                  <a:lnTo>
                    <a:pt x="1084" y="2128"/>
                  </a:lnTo>
                  <a:lnTo>
                    <a:pt x="1301" y="2128"/>
                  </a:lnTo>
                  <a:lnTo>
                    <a:pt x="1419" y="2108"/>
                  </a:lnTo>
                  <a:lnTo>
                    <a:pt x="1537" y="2069"/>
                  </a:lnTo>
                  <a:lnTo>
                    <a:pt x="1656" y="2030"/>
                  </a:lnTo>
                  <a:lnTo>
                    <a:pt x="1754" y="1971"/>
                  </a:lnTo>
                  <a:lnTo>
                    <a:pt x="1793" y="1951"/>
                  </a:lnTo>
                  <a:lnTo>
                    <a:pt x="1754" y="1636"/>
                  </a:lnTo>
                  <a:lnTo>
                    <a:pt x="1675" y="1340"/>
                  </a:lnTo>
                  <a:lnTo>
                    <a:pt x="1577" y="1064"/>
                  </a:lnTo>
                  <a:lnTo>
                    <a:pt x="1419" y="808"/>
                  </a:lnTo>
                  <a:lnTo>
                    <a:pt x="1242" y="552"/>
                  </a:lnTo>
                  <a:lnTo>
                    <a:pt x="1025" y="336"/>
                  </a:lnTo>
                  <a:lnTo>
                    <a:pt x="789" y="158"/>
                  </a:lnTo>
                  <a:lnTo>
                    <a:pt x="513" y="1"/>
                  </a:lnTo>
                  <a:close/>
                </a:path>
              </a:pathLst>
            </a:custGeom>
            <a:solidFill>
              <a:srgbClr val="5B69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2492;p40">
              <a:extLst>
                <a:ext uri="{FF2B5EF4-FFF2-40B4-BE49-F238E27FC236}">
                  <a16:creationId xmlns:a16="http://schemas.microsoft.com/office/drawing/2014/main" id="{B8DF9CDC-0970-E13C-31B8-8DFA72479D50}"/>
                </a:ext>
              </a:extLst>
            </p:cNvPr>
            <p:cNvSpPr/>
            <p:nvPr/>
          </p:nvSpPr>
          <p:spPr>
            <a:xfrm>
              <a:off x="4851525" y="2182325"/>
              <a:ext cx="41375" cy="57150"/>
            </a:xfrm>
            <a:custGeom>
              <a:avLst/>
              <a:gdLst/>
              <a:ahLst/>
              <a:cxnLst/>
              <a:rect l="l" t="t" r="r" b="b"/>
              <a:pathLst>
                <a:path w="1655" h="2286" extrusionOk="0">
                  <a:moveTo>
                    <a:pt x="217" y="1"/>
                  </a:moveTo>
                  <a:lnTo>
                    <a:pt x="138" y="20"/>
                  </a:lnTo>
                  <a:lnTo>
                    <a:pt x="59" y="79"/>
                  </a:lnTo>
                  <a:lnTo>
                    <a:pt x="20" y="119"/>
                  </a:lnTo>
                  <a:lnTo>
                    <a:pt x="0" y="198"/>
                  </a:lnTo>
                  <a:lnTo>
                    <a:pt x="20" y="276"/>
                  </a:lnTo>
                  <a:lnTo>
                    <a:pt x="79" y="316"/>
                  </a:lnTo>
                  <a:lnTo>
                    <a:pt x="315" y="473"/>
                  </a:lnTo>
                  <a:lnTo>
                    <a:pt x="552" y="651"/>
                  </a:lnTo>
                  <a:lnTo>
                    <a:pt x="749" y="848"/>
                  </a:lnTo>
                  <a:lnTo>
                    <a:pt x="926" y="1084"/>
                  </a:lnTo>
                  <a:lnTo>
                    <a:pt x="1064" y="1320"/>
                  </a:lnTo>
                  <a:lnTo>
                    <a:pt x="1162" y="1596"/>
                  </a:lnTo>
                  <a:lnTo>
                    <a:pt x="1241" y="1872"/>
                  </a:lnTo>
                  <a:lnTo>
                    <a:pt x="1281" y="2148"/>
                  </a:lnTo>
                  <a:lnTo>
                    <a:pt x="1300" y="2227"/>
                  </a:lnTo>
                  <a:lnTo>
                    <a:pt x="1359" y="2266"/>
                  </a:lnTo>
                  <a:lnTo>
                    <a:pt x="1438" y="2286"/>
                  </a:lnTo>
                  <a:lnTo>
                    <a:pt x="1497" y="2266"/>
                  </a:lnTo>
                  <a:lnTo>
                    <a:pt x="1576" y="2207"/>
                  </a:lnTo>
                  <a:lnTo>
                    <a:pt x="1635" y="2148"/>
                  </a:lnTo>
                  <a:lnTo>
                    <a:pt x="1655" y="2089"/>
                  </a:lnTo>
                  <a:lnTo>
                    <a:pt x="1615" y="1754"/>
                  </a:lnTo>
                  <a:lnTo>
                    <a:pt x="1517" y="1439"/>
                  </a:lnTo>
                  <a:lnTo>
                    <a:pt x="1399" y="1143"/>
                  </a:lnTo>
                  <a:lnTo>
                    <a:pt x="1241" y="867"/>
                  </a:lnTo>
                  <a:lnTo>
                    <a:pt x="1044" y="611"/>
                  </a:lnTo>
                  <a:lnTo>
                    <a:pt x="828" y="375"/>
                  </a:lnTo>
                  <a:lnTo>
                    <a:pt x="571" y="178"/>
                  </a:lnTo>
                  <a:lnTo>
                    <a:pt x="296"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2493;p40">
              <a:extLst>
                <a:ext uri="{FF2B5EF4-FFF2-40B4-BE49-F238E27FC236}">
                  <a16:creationId xmlns:a16="http://schemas.microsoft.com/office/drawing/2014/main" id="{34EFC139-52B9-7F5C-9946-8A149EAAEC22}"/>
                </a:ext>
              </a:extLst>
            </p:cNvPr>
            <p:cNvSpPr/>
            <p:nvPr/>
          </p:nvSpPr>
          <p:spPr>
            <a:xfrm>
              <a:off x="5030275" y="1975000"/>
              <a:ext cx="375775" cy="357050"/>
            </a:xfrm>
            <a:custGeom>
              <a:avLst/>
              <a:gdLst/>
              <a:ahLst/>
              <a:cxnLst/>
              <a:rect l="l" t="t" r="r" b="b"/>
              <a:pathLst>
                <a:path w="15031" h="14282" extrusionOk="0">
                  <a:moveTo>
                    <a:pt x="15030" y="1"/>
                  </a:moveTo>
                  <a:lnTo>
                    <a:pt x="14223" y="178"/>
                  </a:lnTo>
                  <a:lnTo>
                    <a:pt x="12745" y="513"/>
                  </a:lnTo>
                  <a:lnTo>
                    <a:pt x="552" y="12095"/>
                  </a:lnTo>
                  <a:lnTo>
                    <a:pt x="473" y="12056"/>
                  </a:lnTo>
                  <a:lnTo>
                    <a:pt x="414" y="12056"/>
                  </a:lnTo>
                  <a:lnTo>
                    <a:pt x="336" y="12095"/>
                  </a:lnTo>
                  <a:lnTo>
                    <a:pt x="276" y="12155"/>
                  </a:lnTo>
                  <a:lnTo>
                    <a:pt x="237" y="12214"/>
                  </a:lnTo>
                  <a:lnTo>
                    <a:pt x="217" y="12292"/>
                  </a:lnTo>
                  <a:lnTo>
                    <a:pt x="257" y="12371"/>
                  </a:lnTo>
                  <a:lnTo>
                    <a:pt x="276" y="12371"/>
                  </a:lnTo>
                  <a:lnTo>
                    <a:pt x="139" y="12568"/>
                  </a:lnTo>
                  <a:lnTo>
                    <a:pt x="60" y="12785"/>
                  </a:lnTo>
                  <a:lnTo>
                    <a:pt x="20" y="12982"/>
                  </a:lnTo>
                  <a:lnTo>
                    <a:pt x="1" y="13179"/>
                  </a:lnTo>
                  <a:lnTo>
                    <a:pt x="40" y="13376"/>
                  </a:lnTo>
                  <a:lnTo>
                    <a:pt x="119" y="13573"/>
                  </a:lnTo>
                  <a:lnTo>
                    <a:pt x="217" y="13750"/>
                  </a:lnTo>
                  <a:lnTo>
                    <a:pt x="336" y="13888"/>
                  </a:lnTo>
                  <a:lnTo>
                    <a:pt x="493" y="14026"/>
                  </a:lnTo>
                  <a:lnTo>
                    <a:pt x="651" y="14144"/>
                  </a:lnTo>
                  <a:lnTo>
                    <a:pt x="828" y="14223"/>
                  </a:lnTo>
                  <a:lnTo>
                    <a:pt x="1025" y="14262"/>
                  </a:lnTo>
                  <a:lnTo>
                    <a:pt x="1222" y="14282"/>
                  </a:lnTo>
                  <a:lnTo>
                    <a:pt x="1439" y="14262"/>
                  </a:lnTo>
                  <a:lnTo>
                    <a:pt x="1636" y="14183"/>
                  </a:lnTo>
                  <a:lnTo>
                    <a:pt x="1852" y="14065"/>
                  </a:lnTo>
                  <a:lnTo>
                    <a:pt x="3802" y="12233"/>
                  </a:lnTo>
                  <a:lnTo>
                    <a:pt x="8097" y="8156"/>
                  </a:lnTo>
                  <a:lnTo>
                    <a:pt x="14341" y="2227"/>
                  </a:lnTo>
                  <a:lnTo>
                    <a:pt x="14794" y="789"/>
                  </a:lnTo>
                  <a:lnTo>
                    <a:pt x="15030" y="1"/>
                  </a:lnTo>
                  <a:close/>
                </a:path>
              </a:pathLst>
            </a:custGeom>
            <a:solidFill>
              <a:srgbClr val="000000">
                <a:alpha val="12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2494;p40">
              <a:extLst>
                <a:ext uri="{FF2B5EF4-FFF2-40B4-BE49-F238E27FC236}">
                  <a16:creationId xmlns:a16="http://schemas.microsoft.com/office/drawing/2014/main" id="{54FECB17-C193-C109-3104-6C19A892B1AE}"/>
                </a:ext>
              </a:extLst>
            </p:cNvPr>
            <p:cNvSpPr/>
            <p:nvPr/>
          </p:nvSpPr>
          <p:spPr>
            <a:xfrm>
              <a:off x="5339050" y="1948900"/>
              <a:ext cx="56650" cy="55675"/>
            </a:xfrm>
            <a:custGeom>
              <a:avLst/>
              <a:gdLst/>
              <a:ahLst/>
              <a:cxnLst/>
              <a:rect l="l" t="t" r="r" b="b"/>
              <a:pathLst>
                <a:path w="2266" h="2227" extrusionOk="0">
                  <a:moveTo>
                    <a:pt x="2266" y="1"/>
                  </a:moveTo>
                  <a:lnTo>
                    <a:pt x="0" y="533"/>
                  </a:lnTo>
                  <a:lnTo>
                    <a:pt x="1596" y="2227"/>
                  </a:lnTo>
                  <a:lnTo>
                    <a:pt x="2266" y="1"/>
                  </a:lnTo>
                  <a:close/>
                </a:path>
              </a:pathLst>
            </a:custGeom>
            <a:solidFill>
              <a:srgbClr val="FEC7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2495;p40">
              <a:extLst>
                <a:ext uri="{FF2B5EF4-FFF2-40B4-BE49-F238E27FC236}">
                  <a16:creationId xmlns:a16="http://schemas.microsoft.com/office/drawing/2014/main" id="{5B296909-61CF-8563-51F7-8614812D9875}"/>
                </a:ext>
              </a:extLst>
            </p:cNvPr>
            <p:cNvSpPr/>
            <p:nvPr/>
          </p:nvSpPr>
          <p:spPr>
            <a:xfrm>
              <a:off x="5375975" y="1948900"/>
              <a:ext cx="19725" cy="19725"/>
            </a:xfrm>
            <a:custGeom>
              <a:avLst/>
              <a:gdLst/>
              <a:ahLst/>
              <a:cxnLst/>
              <a:rect l="l" t="t" r="r" b="b"/>
              <a:pathLst>
                <a:path w="789" h="789" extrusionOk="0">
                  <a:moveTo>
                    <a:pt x="789" y="1"/>
                  </a:moveTo>
                  <a:lnTo>
                    <a:pt x="1" y="178"/>
                  </a:lnTo>
                  <a:lnTo>
                    <a:pt x="158" y="316"/>
                  </a:lnTo>
                  <a:lnTo>
                    <a:pt x="296" y="454"/>
                  </a:lnTo>
                  <a:lnTo>
                    <a:pt x="434" y="611"/>
                  </a:lnTo>
                  <a:lnTo>
                    <a:pt x="552" y="789"/>
                  </a:lnTo>
                  <a:lnTo>
                    <a:pt x="789" y="1"/>
                  </a:lnTo>
                  <a:close/>
                </a:path>
              </a:pathLst>
            </a:custGeom>
            <a:solidFill>
              <a:srgbClr val="3B3B3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2496;p40">
              <a:extLst>
                <a:ext uri="{FF2B5EF4-FFF2-40B4-BE49-F238E27FC236}">
                  <a16:creationId xmlns:a16="http://schemas.microsoft.com/office/drawing/2014/main" id="{EACB52AD-A2D1-3D90-7A7E-8CFBC4C1B914}"/>
                </a:ext>
              </a:extLst>
            </p:cNvPr>
            <p:cNvSpPr/>
            <p:nvPr/>
          </p:nvSpPr>
          <p:spPr>
            <a:xfrm>
              <a:off x="5375975" y="1948900"/>
              <a:ext cx="19725" cy="4475"/>
            </a:xfrm>
            <a:custGeom>
              <a:avLst/>
              <a:gdLst/>
              <a:ahLst/>
              <a:cxnLst/>
              <a:rect l="l" t="t" r="r" b="b"/>
              <a:pathLst>
                <a:path w="789" h="179" extrusionOk="0">
                  <a:moveTo>
                    <a:pt x="789" y="1"/>
                  </a:moveTo>
                  <a:lnTo>
                    <a:pt x="1" y="178"/>
                  </a:lnTo>
                  <a:lnTo>
                    <a:pt x="789" y="1"/>
                  </a:lnTo>
                  <a:close/>
                </a:path>
              </a:pathLst>
            </a:custGeom>
            <a:solidFill>
              <a:srgbClr val="3C3B3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2497;p40">
              <a:extLst>
                <a:ext uri="{FF2B5EF4-FFF2-40B4-BE49-F238E27FC236}">
                  <a16:creationId xmlns:a16="http://schemas.microsoft.com/office/drawing/2014/main" id="{E24CEF29-0D86-E626-E475-268934394E1B}"/>
                </a:ext>
              </a:extLst>
            </p:cNvPr>
            <p:cNvSpPr/>
            <p:nvPr/>
          </p:nvSpPr>
          <p:spPr>
            <a:xfrm>
              <a:off x="5375975" y="1948900"/>
              <a:ext cx="19725" cy="19725"/>
            </a:xfrm>
            <a:custGeom>
              <a:avLst/>
              <a:gdLst/>
              <a:ahLst/>
              <a:cxnLst/>
              <a:rect l="l" t="t" r="r" b="b"/>
              <a:pathLst>
                <a:path w="789" h="789" extrusionOk="0">
                  <a:moveTo>
                    <a:pt x="789" y="1"/>
                  </a:moveTo>
                  <a:lnTo>
                    <a:pt x="1" y="178"/>
                  </a:lnTo>
                  <a:lnTo>
                    <a:pt x="198" y="355"/>
                  </a:lnTo>
                  <a:lnTo>
                    <a:pt x="375" y="533"/>
                  </a:lnTo>
                  <a:lnTo>
                    <a:pt x="552" y="789"/>
                  </a:lnTo>
                  <a:lnTo>
                    <a:pt x="789" y="1"/>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2498;p40">
              <a:extLst>
                <a:ext uri="{FF2B5EF4-FFF2-40B4-BE49-F238E27FC236}">
                  <a16:creationId xmlns:a16="http://schemas.microsoft.com/office/drawing/2014/main" id="{FCCCAA43-AE84-4B18-C624-ECA4E1294C8C}"/>
                </a:ext>
              </a:extLst>
            </p:cNvPr>
            <p:cNvSpPr/>
            <p:nvPr/>
          </p:nvSpPr>
          <p:spPr>
            <a:xfrm>
              <a:off x="5030275" y="1962200"/>
              <a:ext cx="348675" cy="336875"/>
            </a:xfrm>
            <a:custGeom>
              <a:avLst/>
              <a:gdLst/>
              <a:ahLst/>
              <a:cxnLst/>
              <a:rect l="l" t="t" r="r" b="b"/>
              <a:pathLst>
                <a:path w="13947" h="13475" extrusionOk="0">
                  <a:moveTo>
                    <a:pt x="12351" y="1"/>
                  </a:moveTo>
                  <a:lnTo>
                    <a:pt x="1" y="11780"/>
                  </a:lnTo>
                  <a:lnTo>
                    <a:pt x="276" y="11879"/>
                  </a:lnTo>
                  <a:lnTo>
                    <a:pt x="552" y="12036"/>
                  </a:lnTo>
                  <a:lnTo>
                    <a:pt x="808" y="12213"/>
                  </a:lnTo>
                  <a:lnTo>
                    <a:pt x="1025" y="12410"/>
                  </a:lnTo>
                  <a:lnTo>
                    <a:pt x="1202" y="12647"/>
                  </a:lnTo>
                  <a:lnTo>
                    <a:pt x="1380" y="12903"/>
                  </a:lnTo>
                  <a:lnTo>
                    <a:pt x="1498" y="13179"/>
                  </a:lnTo>
                  <a:lnTo>
                    <a:pt x="1596" y="13474"/>
                  </a:lnTo>
                  <a:lnTo>
                    <a:pt x="13947" y="1695"/>
                  </a:lnTo>
                  <a:lnTo>
                    <a:pt x="13849" y="1399"/>
                  </a:lnTo>
                  <a:lnTo>
                    <a:pt x="13730" y="1123"/>
                  </a:lnTo>
                  <a:lnTo>
                    <a:pt x="13573" y="867"/>
                  </a:lnTo>
                  <a:lnTo>
                    <a:pt x="13376" y="631"/>
                  </a:lnTo>
                  <a:lnTo>
                    <a:pt x="13159" y="434"/>
                  </a:lnTo>
                  <a:lnTo>
                    <a:pt x="12903" y="257"/>
                  </a:lnTo>
                  <a:lnTo>
                    <a:pt x="12647" y="99"/>
                  </a:lnTo>
                  <a:lnTo>
                    <a:pt x="12351" y="1"/>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2499;p40">
              <a:extLst>
                <a:ext uri="{FF2B5EF4-FFF2-40B4-BE49-F238E27FC236}">
                  <a16:creationId xmlns:a16="http://schemas.microsoft.com/office/drawing/2014/main" id="{87A5CAB7-274A-54D4-780A-56554A2F3748}"/>
                </a:ext>
              </a:extLst>
            </p:cNvPr>
            <p:cNvSpPr/>
            <p:nvPr/>
          </p:nvSpPr>
          <p:spPr>
            <a:xfrm>
              <a:off x="5021425" y="2256700"/>
              <a:ext cx="48775" cy="50250"/>
            </a:xfrm>
            <a:custGeom>
              <a:avLst/>
              <a:gdLst/>
              <a:ahLst/>
              <a:cxnLst/>
              <a:rect l="l" t="t" r="r" b="b"/>
              <a:pathLst>
                <a:path w="1951" h="2010" extrusionOk="0">
                  <a:moveTo>
                    <a:pt x="355" y="0"/>
                  </a:moveTo>
                  <a:lnTo>
                    <a:pt x="276" y="79"/>
                  </a:lnTo>
                  <a:lnTo>
                    <a:pt x="197" y="177"/>
                  </a:lnTo>
                  <a:lnTo>
                    <a:pt x="118" y="296"/>
                  </a:lnTo>
                  <a:lnTo>
                    <a:pt x="79" y="394"/>
                  </a:lnTo>
                  <a:lnTo>
                    <a:pt x="39" y="493"/>
                  </a:lnTo>
                  <a:lnTo>
                    <a:pt x="0" y="709"/>
                  </a:lnTo>
                  <a:lnTo>
                    <a:pt x="0" y="926"/>
                  </a:lnTo>
                  <a:lnTo>
                    <a:pt x="20" y="1123"/>
                  </a:lnTo>
                  <a:lnTo>
                    <a:pt x="99" y="1320"/>
                  </a:lnTo>
                  <a:lnTo>
                    <a:pt x="217" y="1497"/>
                  </a:lnTo>
                  <a:lnTo>
                    <a:pt x="335" y="1655"/>
                  </a:lnTo>
                  <a:lnTo>
                    <a:pt x="493" y="1773"/>
                  </a:lnTo>
                  <a:lnTo>
                    <a:pt x="670" y="1891"/>
                  </a:lnTo>
                  <a:lnTo>
                    <a:pt x="867" y="1970"/>
                  </a:lnTo>
                  <a:lnTo>
                    <a:pt x="1064" y="2009"/>
                  </a:lnTo>
                  <a:lnTo>
                    <a:pt x="1280" y="2009"/>
                  </a:lnTo>
                  <a:lnTo>
                    <a:pt x="1497" y="1950"/>
                  </a:lnTo>
                  <a:lnTo>
                    <a:pt x="1596" y="1911"/>
                  </a:lnTo>
                  <a:lnTo>
                    <a:pt x="1694" y="1871"/>
                  </a:lnTo>
                  <a:lnTo>
                    <a:pt x="1812" y="1812"/>
                  </a:lnTo>
                  <a:lnTo>
                    <a:pt x="1911" y="1734"/>
                  </a:lnTo>
                  <a:lnTo>
                    <a:pt x="1950" y="1694"/>
                  </a:lnTo>
                  <a:lnTo>
                    <a:pt x="1852" y="1399"/>
                  </a:lnTo>
                  <a:lnTo>
                    <a:pt x="1734" y="1123"/>
                  </a:lnTo>
                  <a:lnTo>
                    <a:pt x="1556" y="867"/>
                  </a:lnTo>
                  <a:lnTo>
                    <a:pt x="1379" y="630"/>
                  </a:lnTo>
                  <a:lnTo>
                    <a:pt x="1162" y="433"/>
                  </a:lnTo>
                  <a:lnTo>
                    <a:pt x="906" y="256"/>
                  </a:lnTo>
                  <a:lnTo>
                    <a:pt x="630" y="99"/>
                  </a:lnTo>
                  <a:lnTo>
                    <a:pt x="355" y="0"/>
                  </a:lnTo>
                  <a:close/>
                </a:path>
              </a:pathLst>
            </a:custGeom>
            <a:solidFill>
              <a:srgbClr val="5B69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2500;p40">
              <a:extLst>
                <a:ext uri="{FF2B5EF4-FFF2-40B4-BE49-F238E27FC236}">
                  <a16:creationId xmlns:a16="http://schemas.microsoft.com/office/drawing/2014/main" id="{343C2574-F151-A274-EF8A-6BA9473BBB52}"/>
                </a:ext>
              </a:extLst>
            </p:cNvPr>
            <p:cNvSpPr/>
            <p:nvPr/>
          </p:nvSpPr>
          <p:spPr>
            <a:xfrm>
              <a:off x="5026350" y="2251275"/>
              <a:ext cx="48775" cy="51250"/>
            </a:xfrm>
            <a:custGeom>
              <a:avLst/>
              <a:gdLst/>
              <a:ahLst/>
              <a:cxnLst/>
              <a:rect l="l" t="t" r="r" b="b"/>
              <a:pathLst>
                <a:path w="1951" h="2050" extrusionOk="0">
                  <a:moveTo>
                    <a:pt x="197" y="0"/>
                  </a:moveTo>
                  <a:lnTo>
                    <a:pt x="118" y="40"/>
                  </a:lnTo>
                  <a:lnTo>
                    <a:pt x="59" y="99"/>
                  </a:lnTo>
                  <a:lnTo>
                    <a:pt x="20" y="158"/>
                  </a:lnTo>
                  <a:lnTo>
                    <a:pt x="0" y="237"/>
                  </a:lnTo>
                  <a:lnTo>
                    <a:pt x="39" y="316"/>
                  </a:lnTo>
                  <a:lnTo>
                    <a:pt x="99" y="355"/>
                  </a:lnTo>
                  <a:lnTo>
                    <a:pt x="374" y="454"/>
                  </a:lnTo>
                  <a:lnTo>
                    <a:pt x="630" y="591"/>
                  </a:lnTo>
                  <a:lnTo>
                    <a:pt x="867" y="749"/>
                  </a:lnTo>
                  <a:lnTo>
                    <a:pt x="1064" y="946"/>
                  </a:lnTo>
                  <a:lnTo>
                    <a:pt x="1261" y="1163"/>
                  </a:lnTo>
                  <a:lnTo>
                    <a:pt x="1399" y="1419"/>
                  </a:lnTo>
                  <a:lnTo>
                    <a:pt x="1517" y="1675"/>
                  </a:lnTo>
                  <a:lnTo>
                    <a:pt x="1596" y="1951"/>
                  </a:lnTo>
                  <a:lnTo>
                    <a:pt x="1635" y="2010"/>
                  </a:lnTo>
                  <a:lnTo>
                    <a:pt x="1694" y="2049"/>
                  </a:lnTo>
                  <a:lnTo>
                    <a:pt x="1773" y="2049"/>
                  </a:lnTo>
                  <a:lnTo>
                    <a:pt x="1852" y="2029"/>
                  </a:lnTo>
                  <a:lnTo>
                    <a:pt x="1911" y="1951"/>
                  </a:lnTo>
                  <a:lnTo>
                    <a:pt x="1950" y="1891"/>
                  </a:lnTo>
                  <a:lnTo>
                    <a:pt x="1950" y="1813"/>
                  </a:lnTo>
                  <a:lnTo>
                    <a:pt x="1871" y="1498"/>
                  </a:lnTo>
                  <a:lnTo>
                    <a:pt x="1734" y="1202"/>
                  </a:lnTo>
                  <a:lnTo>
                    <a:pt x="1556" y="926"/>
                  </a:lnTo>
                  <a:lnTo>
                    <a:pt x="1359" y="690"/>
                  </a:lnTo>
                  <a:lnTo>
                    <a:pt x="1123" y="454"/>
                  </a:lnTo>
                  <a:lnTo>
                    <a:pt x="847" y="276"/>
                  </a:lnTo>
                  <a:lnTo>
                    <a:pt x="571" y="119"/>
                  </a:lnTo>
                  <a:lnTo>
                    <a:pt x="256"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6" name="Google Shape;2505;p41">
            <a:extLst>
              <a:ext uri="{FF2B5EF4-FFF2-40B4-BE49-F238E27FC236}">
                <a16:creationId xmlns:a16="http://schemas.microsoft.com/office/drawing/2014/main" id="{0C291FDC-B6F2-0222-9C85-D681DD273F4F}"/>
              </a:ext>
            </a:extLst>
          </p:cNvPr>
          <p:cNvSpPr txBox="1">
            <a:spLocks noGrp="1"/>
          </p:cNvSpPr>
          <p:nvPr>
            <p:ph type="title"/>
          </p:nvPr>
        </p:nvSpPr>
        <p:spPr>
          <a:xfrm>
            <a:off x="1402599" y="673368"/>
            <a:ext cx="1793740" cy="427439"/>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000" dirty="0"/>
              <a:t>Moment </a:t>
            </a:r>
            <a:r>
              <a:rPr lang="en" sz="2000" dirty="0"/>
              <a:t>lực</a:t>
            </a:r>
            <a:endParaRPr sz="2000" dirty="0"/>
          </a:p>
        </p:txBody>
      </p:sp>
      <p:sp>
        <p:nvSpPr>
          <p:cNvPr id="57" name="Google Shape;2507;p41">
            <a:extLst>
              <a:ext uri="{FF2B5EF4-FFF2-40B4-BE49-F238E27FC236}">
                <a16:creationId xmlns:a16="http://schemas.microsoft.com/office/drawing/2014/main" id="{EE97633E-E6FC-77E7-A49A-18DD89339578}"/>
              </a:ext>
            </a:extLst>
          </p:cNvPr>
          <p:cNvSpPr/>
          <p:nvPr/>
        </p:nvSpPr>
        <p:spPr>
          <a:xfrm>
            <a:off x="838215" y="654715"/>
            <a:ext cx="565796" cy="427440"/>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2508;p41">
            <a:extLst>
              <a:ext uri="{FF2B5EF4-FFF2-40B4-BE49-F238E27FC236}">
                <a16:creationId xmlns:a16="http://schemas.microsoft.com/office/drawing/2014/main" id="{2B9150FB-ADBF-2CB9-9B35-842413A9E1E9}"/>
              </a:ext>
            </a:extLst>
          </p:cNvPr>
          <p:cNvSpPr txBox="1">
            <a:spLocks/>
          </p:cNvSpPr>
          <p:nvPr/>
        </p:nvSpPr>
        <p:spPr>
          <a:xfrm>
            <a:off x="838988" y="655345"/>
            <a:ext cx="563611" cy="42578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7 IcielCadena" panose="02000503000000020004" pitchFamily="2" charset="-93"/>
                <a:ea typeface="#9Slide07 IcielCadena" panose="02000503000000020004" pitchFamily="2" charset="-93"/>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400" b="0" i="0" u="none" strike="noStrike" kern="0" cap="none" spc="0" normalizeH="0" baseline="0" noProof="0" dirty="0">
                <a:ln>
                  <a:noFill/>
                </a:ln>
                <a:solidFill>
                  <a:srgbClr val="CDDFFB"/>
                </a:solidFill>
                <a:effectLst/>
                <a:uLnTx/>
                <a:uFillTx/>
                <a:latin typeface="Roboto Black" panose="02000000000000000000" pitchFamily="2" charset="0"/>
                <a:ea typeface="Roboto Black" panose="02000000000000000000" pitchFamily="2" charset="0"/>
                <a:cs typeface="Arial"/>
                <a:sym typeface="Arial"/>
              </a:rPr>
              <a:t>02</a:t>
            </a:r>
          </a:p>
        </p:txBody>
      </p:sp>
      <p:sp>
        <p:nvSpPr>
          <p:cNvPr id="59" name="Google Shape;2299;p37">
            <a:extLst>
              <a:ext uri="{FF2B5EF4-FFF2-40B4-BE49-F238E27FC236}">
                <a16:creationId xmlns:a16="http://schemas.microsoft.com/office/drawing/2014/main" id="{FD5A57D5-8EC9-2E12-062C-438E0815B800}"/>
              </a:ext>
            </a:extLst>
          </p:cNvPr>
          <p:cNvSpPr txBox="1">
            <a:spLocks/>
          </p:cNvSpPr>
          <p:nvPr/>
        </p:nvSpPr>
        <p:spPr>
          <a:xfrm>
            <a:off x="364932" y="1071891"/>
            <a:ext cx="7937921" cy="83139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rgbClr val="434343"/>
              </a:buClr>
              <a:buSzPts val="1600"/>
              <a:buFont typeface="Assistant"/>
              <a:buAutoNum type="arabicPeriod"/>
              <a:defRPr sz="1300" b="0" i="0" u="none" strike="noStrike" cap="none">
                <a:solidFill>
                  <a:srgbClr val="434343"/>
                </a:solidFill>
                <a:latin typeface="Assistant"/>
                <a:ea typeface="Assistant"/>
                <a:cs typeface="Assistant"/>
                <a:sym typeface="Assistant"/>
              </a:defRPr>
            </a:lvl1pPr>
            <a:lvl2pPr marL="914400" marR="0" lvl="1" indent="-330200" algn="l" rtl="0">
              <a:lnSpc>
                <a:spcPct val="100000"/>
              </a:lnSpc>
              <a:spcBef>
                <a:spcPts val="0"/>
              </a:spcBef>
              <a:spcAft>
                <a:spcPts val="0"/>
              </a:spcAft>
              <a:buClr>
                <a:srgbClr val="434343"/>
              </a:buClr>
              <a:buSzPts val="1600"/>
              <a:buFont typeface="Roboto Condensed Light"/>
              <a:buAutoNum type="alphaLcPeriod"/>
              <a:defRPr sz="1600" b="0" i="0" u="none" strike="noStrike" cap="none">
                <a:solidFill>
                  <a:srgbClr val="434343"/>
                </a:solidFill>
                <a:latin typeface="Assistant"/>
                <a:ea typeface="Assistant"/>
                <a:cs typeface="Assistant"/>
                <a:sym typeface="Assistant"/>
              </a:defRPr>
            </a:lvl2pPr>
            <a:lvl3pPr marL="1371600" marR="0" lvl="2" indent="-330200" algn="l" rtl="0">
              <a:lnSpc>
                <a:spcPct val="100000"/>
              </a:lnSpc>
              <a:spcBef>
                <a:spcPts val="0"/>
              </a:spcBef>
              <a:spcAft>
                <a:spcPts val="0"/>
              </a:spcAft>
              <a:buClr>
                <a:srgbClr val="434343"/>
              </a:buClr>
              <a:buSzPts val="1600"/>
              <a:buFont typeface="Roboto Condensed Light"/>
              <a:buAutoNum type="romanLcPeriod"/>
              <a:defRPr sz="1600" b="0" i="0" u="none" strike="noStrike" cap="none">
                <a:solidFill>
                  <a:srgbClr val="434343"/>
                </a:solidFill>
                <a:latin typeface="Assistant"/>
                <a:ea typeface="Assistant"/>
                <a:cs typeface="Assistant"/>
                <a:sym typeface="Assistant"/>
              </a:defRPr>
            </a:lvl3pPr>
            <a:lvl4pPr marL="1828800" marR="0" lvl="3" indent="-330200" algn="l" rtl="0">
              <a:lnSpc>
                <a:spcPct val="100000"/>
              </a:lnSpc>
              <a:spcBef>
                <a:spcPts val="0"/>
              </a:spcBef>
              <a:spcAft>
                <a:spcPts val="0"/>
              </a:spcAft>
              <a:buClr>
                <a:srgbClr val="434343"/>
              </a:buClr>
              <a:buSzPts val="1600"/>
              <a:buFont typeface="Roboto Condensed Light"/>
              <a:buAutoNum type="arabicPeriod"/>
              <a:defRPr sz="1600" b="0" i="0" u="none" strike="noStrike" cap="none">
                <a:solidFill>
                  <a:srgbClr val="434343"/>
                </a:solidFill>
                <a:latin typeface="Assistant"/>
                <a:ea typeface="Assistant"/>
                <a:cs typeface="Assistant"/>
                <a:sym typeface="Assistant"/>
              </a:defRPr>
            </a:lvl4pPr>
            <a:lvl5pPr marL="2286000" marR="0" lvl="4" indent="-330200" algn="l" rtl="0">
              <a:lnSpc>
                <a:spcPct val="100000"/>
              </a:lnSpc>
              <a:spcBef>
                <a:spcPts val="0"/>
              </a:spcBef>
              <a:spcAft>
                <a:spcPts val="0"/>
              </a:spcAft>
              <a:buClr>
                <a:srgbClr val="434343"/>
              </a:buClr>
              <a:buSzPts val="1600"/>
              <a:buFont typeface="Roboto Condensed Light"/>
              <a:buAutoNum type="alphaLcPeriod"/>
              <a:defRPr sz="1600" b="0" i="0" u="none" strike="noStrike" cap="none">
                <a:solidFill>
                  <a:srgbClr val="434343"/>
                </a:solidFill>
                <a:latin typeface="Assistant"/>
                <a:ea typeface="Assistant"/>
                <a:cs typeface="Assistant"/>
                <a:sym typeface="Assistant"/>
              </a:defRPr>
            </a:lvl5pPr>
            <a:lvl6pPr marL="2743200" marR="0" lvl="5" indent="-330200" algn="l" rtl="0">
              <a:lnSpc>
                <a:spcPct val="100000"/>
              </a:lnSpc>
              <a:spcBef>
                <a:spcPts val="0"/>
              </a:spcBef>
              <a:spcAft>
                <a:spcPts val="0"/>
              </a:spcAft>
              <a:buClr>
                <a:srgbClr val="434343"/>
              </a:buClr>
              <a:buSzPts val="1600"/>
              <a:buFont typeface="Roboto Condensed Light"/>
              <a:buAutoNum type="romanLcPeriod"/>
              <a:defRPr sz="1600" b="0" i="0" u="none" strike="noStrike" cap="none">
                <a:solidFill>
                  <a:srgbClr val="434343"/>
                </a:solidFill>
                <a:latin typeface="Assistant"/>
                <a:ea typeface="Assistant"/>
                <a:cs typeface="Assistant"/>
                <a:sym typeface="Assistant"/>
              </a:defRPr>
            </a:lvl6pPr>
            <a:lvl7pPr marL="3200400" marR="0" lvl="6" indent="-330200" algn="l" rtl="0">
              <a:lnSpc>
                <a:spcPct val="100000"/>
              </a:lnSpc>
              <a:spcBef>
                <a:spcPts val="0"/>
              </a:spcBef>
              <a:spcAft>
                <a:spcPts val="0"/>
              </a:spcAft>
              <a:buClr>
                <a:srgbClr val="434343"/>
              </a:buClr>
              <a:buSzPts val="1600"/>
              <a:buFont typeface="Roboto Condensed Light"/>
              <a:buAutoNum type="arabicPeriod"/>
              <a:defRPr sz="1600" b="0" i="0" u="none" strike="noStrike" cap="none">
                <a:solidFill>
                  <a:srgbClr val="434343"/>
                </a:solidFill>
                <a:latin typeface="Assistant"/>
                <a:ea typeface="Assistant"/>
                <a:cs typeface="Assistant"/>
                <a:sym typeface="Assistant"/>
              </a:defRPr>
            </a:lvl7pPr>
            <a:lvl8pPr marL="3657600" marR="0" lvl="7" indent="-330200" algn="l" rtl="0">
              <a:lnSpc>
                <a:spcPct val="100000"/>
              </a:lnSpc>
              <a:spcBef>
                <a:spcPts val="0"/>
              </a:spcBef>
              <a:spcAft>
                <a:spcPts val="0"/>
              </a:spcAft>
              <a:buClr>
                <a:srgbClr val="434343"/>
              </a:buClr>
              <a:buSzPts val="1600"/>
              <a:buFont typeface="Roboto Condensed Light"/>
              <a:buAutoNum type="alphaLcPeriod"/>
              <a:defRPr sz="1600" b="0" i="0" u="none" strike="noStrike" cap="none">
                <a:solidFill>
                  <a:srgbClr val="434343"/>
                </a:solidFill>
                <a:latin typeface="Assistant"/>
                <a:ea typeface="Assistant"/>
                <a:cs typeface="Assistant"/>
                <a:sym typeface="Assistant"/>
              </a:defRPr>
            </a:lvl8pPr>
            <a:lvl9pPr marL="4114800" marR="0" lvl="8" indent="-330200" algn="l" rtl="0">
              <a:lnSpc>
                <a:spcPct val="100000"/>
              </a:lnSpc>
              <a:spcBef>
                <a:spcPts val="0"/>
              </a:spcBef>
              <a:spcAft>
                <a:spcPts val="0"/>
              </a:spcAft>
              <a:buClr>
                <a:srgbClr val="434343"/>
              </a:buClr>
              <a:buSzPts val="1600"/>
              <a:buFont typeface="Roboto Condensed Light"/>
              <a:buAutoNum type="romanLcPeriod"/>
              <a:defRPr sz="1600" b="0" i="0" u="none" strike="noStrike" cap="none">
                <a:solidFill>
                  <a:srgbClr val="434343"/>
                </a:solidFill>
                <a:latin typeface="Assistant"/>
                <a:ea typeface="Assistant"/>
                <a:cs typeface="Assistant"/>
                <a:sym typeface="Assistant"/>
              </a:defRPr>
            </a:lvl9pPr>
          </a:lstStyle>
          <a:p>
            <a:pPr marL="0" marR="0" lvl="0" indent="0" algn="ctr" defTabSz="914400" rtl="0" eaLnBrk="1" fontAlgn="auto" latinLnBrk="0" hangingPunct="1">
              <a:lnSpc>
                <a:spcPct val="120000"/>
              </a:lnSpc>
              <a:spcBef>
                <a:spcPts val="0"/>
              </a:spcBef>
              <a:spcAft>
                <a:spcPts val="0"/>
              </a:spcAft>
              <a:buClr>
                <a:srgbClr val="434343"/>
              </a:buClr>
              <a:buSzPts val="1600"/>
              <a:buFont typeface="Assistant"/>
              <a:buNone/>
              <a:tabLst/>
              <a:defRPr/>
            </a:pPr>
            <a:r>
              <a:rPr kumimoji="0" lang="en-US" sz="2000" b="0" i="0" u="none" strike="noStrike" kern="0" cap="none" spc="0" normalizeH="0" baseline="0" noProof="0" dirty="0" err="1">
                <a:ln>
                  <a:noFill/>
                </a:ln>
                <a:solidFill>
                  <a:srgbClr val="424242">
                    <a:lumMod val="50000"/>
                  </a:srgbClr>
                </a:solidFill>
                <a:effectLst/>
                <a:uLnTx/>
                <a:uFillTx/>
                <a:latin typeface="Roboto" panose="02000000000000000000" pitchFamily="2" charset="0"/>
                <a:cs typeface="#9Slide03 Arima Madurai Black" panose="00000A00000000000000" pitchFamily="2" charset="-93"/>
                <a:sym typeface="Assistant"/>
              </a:rPr>
              <a:t>Tác</a:t>
            </a:r>
            <a:r>
              <a:rPr kumimoji="0" lang="en-US" sz="2000" b="0" i="0" u="none" strike="noStrike" kern="0" cap="none" spc="0" normalizeH="0" noProof="0" dirty="0">
                <a:ln>
                  <a:noFill/>
                </a:ln>
                <a:solidFill>
                  <a:srgbClr val="424242">
                    <a:lumMod val="50000"/>
                  </a:srgbClr>
                </a:solidFill>
                <a:effectLst/>
                <a:uLnTx/>
                <a:uFillTx/>
                <a:latin typeface="Roboto" panose="02000000000000000000" pitchFamily="2" charset="0"/>
                <a:cs typeface="#9Slide03 Arima Madurai Black" panose="00000A00000000000000" pitchFamily="2" charset="-93"/>
                <a:sym typeface="Assistant"/>
              </a:rPr>
              <a:t> </a:t>
            </a:r>
            <a:r>
              <a:rPr kumimoji="0" lang="en-US" sz="2000" b="0" i="0" u="none" strike="noStrike" kern="0" cap="none" spc="0" normalizeH="0" noProof="0" dirty="0" err="1">
                <a:ln>
                  <a:noFill/>
                </a:ln>
                <a:solidFill>
                  <a:srgbClr val="424242">
                    <a:lumMod val="50000"/>
                  </a:srgbClr>
                </a:solidFill>
                <a:effectLst/>
                <a:uLnTx/>
                <a:uFillTx/>
                <a:latin typeface="Roboto" panose="02000000000000000000" pitchFamily="2" charset="0"/>
                <a:cs typeface="#9Slide03 Arima Madurai Black" panose="00000A00000000000000" pitchFamily="2" charset="-93"/>
                <a:sym typeface="Assistant"/>
              </a:rPr>
              <a:t>dụng</a:t>
            </a:r>
            <a:r>
              <a:rPr kumimoji="0" lang="en-US" sz="2000" b="0" i="0" u="none" strike="noStrike" kern="0" cap="none" spc="0" normalizeH="0" noProof="0" dirty="0">
                <a:ln>
                  <a:noFill/>
                </a:ln>
                <a:solidFill>
                  <a:srgbClr val="424242">
                    <a:lumMod val="50000"/>
                  </a:srgbClr>
                </a:solidFill>
                <a:effectLst/>
                <a:uLnTx/>
                <a:uFillTx/>
                <a:latin typeface="Roboto" panose="02000000000000000000" pitchFamily="2" charset="0"/>
                <a:cs typeface="#9Slide03 Arima Madurai Black" panose="00000A00000000000000" pitchFamily="2" charset="-93"/>
                <a:sym typeface="Assistant"/>
              </a:rPr>
              <a:t> </a:t>
            </a:r>
            <a:r>
              <a:rPr kumimoji="0" lang="en-US" sz="2000" b="0" i="0" u="none" strike="noStrike" kern="0" cap="none" spc="0" normalizeH="0" noProof="0" dirty="0" err="1">
                <a:ln>
                  <a:noFill/>
                </a:ln>
                <a:solidFill>
                  <a:srgbClr val="424242">
                    <a:lumMod val="50000"/>
                  </a:srgbClr>
                </a:solidFill>
                <a:effectLst/>
                <a:uLnTx/>
                <a:uFillTx/>
                <a:latin typeface="Roboto" panose="02000000000000000000" pitchFamily="2" charset="0"/>
                <a:cs typeface="#9Slide03 Arima Madurai Black" panose="00000A00000000000000" pitchFamily="2" charset="-93"/>
                <a:sym typeface="Assistant"/>
              </a:rPr>
              <a:t>làm</a:t>
            </a:r>
            <a:r>
              <a:rPr kumimoji="0" lang="en-US" sz="2000" b="0" i="0" u="none" strike="noStrike" kern="0" cap="none" spc="0" normalizeH="0" noProof="0" dirty="0">
                <a:ln>
                  <a:noFill/>
                </a:ln>
                <a:solidFill>
                  <a:srgbClr val="424242">
                    <a:lumMod val="50000"/>
                  </a:srgbClr>
                </a:solidFill>
                <a:effectLst/>
                <a:uLnTx/>
                <a:uFillTx/>
                <a:latin typeface="Roboto" panose="02000000000000000000" pitchFamily="2" charset="0"/>
                <a:cs typeface="#9Slide03 Arima Madurai Black" panose="00000A00000000000000" pitchFamily="2" charset="-93"/>
                <a:sym typeface="Assistant"/>
              </a:rPr>
              <a:t> quay </a:t>
            </a:r>
            <a:r>
              <a:rPr kumimoji="0" lang="en-US" sz="2000" b="0" i="0" u="none" strike="noStrike" kern="0" cap="none" spc="0" normalizeH="0" noProof="0" dirty="0" err="1">
                <a:ln>
                  <a:noFill/>
                </a:ln>
                <a:solidFill>
                  <a:srgbClr val="424242">
                    <a:lumMod val="50000"/>
                  </a:srgbClr>
                </a:solidFill>
                <a:effectLst/>
                <a:uLnTx/>
                <a:uFillTx/>
                <a:latin typeface="Roboto" panose="02000000000000000000" pitchFamily="2" charset="0"/>
                <a:cs typeface="#9Slide03 Arima Madurai Black" panose="00000A00000000000000" pitchFamily="2" charset="-93"/>
                <a:sym typeface="Assistant"/>
              </a:rPr>
              <a:t>của</a:t>
            </a:r>
            <a:r>
              <a:rPr kumimoji="0" lang="en-US" sz="2000" b="0" i="0" u="none" strike="noStrike" kern="0" cap="none" spc="0" normalizeH="0" noProof="0" dirty="0">
                <a:ln>
                  <a:noFill/>
                </a:ln>
                <a:solidFill>
                  <a:srgbClr val="424242">
                    <a:lumMod val="50000"/>
                  </a:srgbClr>
                </a:solidFill>
                <a:effectLst/>
                <a:uLnTx/>
                <a:uFillTx/>
                <a:latin typeface="Roboto" panose="02000000000000000000" pitchFamily="2" charset="0"/>
                <a:cs typeface="#9Slide03 Arima Madurai Black" panose="00000A00000000000000" pitchFamily="2" charset="-93"/>
                <a:sym typeface="Assistant"/>
              </a:rPr>
              <a:t> </a:t>
            </a:r>
            <a:r>
              <a:rPr kumimoji="0" lang="en-US" sz="2000" b="0" i="0" u="none" strike="noStrike" kern="0" cap="none" spc="0" normalizeH="0" noProof="0" dirty="0" err="1">
                <a:ln>
                  <a:noFill/>
                </a:ln>
                <a:solidFill>
                  <a:srgbClr val="424242">
                    <a:lumMod val="50000"/>
                  </a:srgbClr>
                </a:solidFill>
                <a:effectLst/>
                <a:uLnTx/>
                <a:uFillTx/>
                <a:latin typeface="Roboto" panose="02000000000000000000" pitchFamily="2" charset="0"/>
                <a:cs typeface="#9Slide03 Arima Madurai Black" panose="00000A00000000000000" pitchFamily="2" charset="-93"/>
                <a:sym typeface="Assistant"/>
              </a:rPr>
              <a:t>lực</a:t>
            </a:r>
            <a:r>
              <a:rPr kumimoji="0" lang="en-US" sz="2000" b="0" i="0" u="none" strike="noStrike" kern="0" cap="none" spc="0" normalizeH="0" noProof="0" dirty="0">
                <a:ln>
                  <a:noFill/>
                </a:ln>
                <a:solidFill>
                  <a:srgbClr val="424242">
                    <a:lumMod val="50000"/>
                  </a:srgbClr>
                </a:solidFill>
                <a:effectLst/>
                <a:uLnTx/>
                <a:uFillTx/>
                <a:latin typeface="Roboto" panose="02000000000000000000" pitchFamily="2" charset="0"/>
                <a:cs typeface="#9Slide03 Arima Madurai Black" panose="00000A00000000000000" pitchFamily="2" charset="-93"/>
                <a:sym typeface="Assistant"/>
              </a:rPr>
              <a:t> </a:t>
            </a:r>
            <a:r>
              <a:rPr lang="en-US" sz="2000" dirty="0" err="1">
                <a:solidFill>
                  <a:srgbClr val="424242">
                    <a:lumMod val="50000"/>
                  </a:srgbClr>
                </a:solidFill>
                <a:latin typeface="Roboto" panose="02000000000000000000" pitchFamily="2" charset="0"/>
                <a:cs typeface="#9Slide03 Arima Madurai Black" panose="00000A00000000000000" pitchFamily="2" charset="-93"/>
              </a:rPr>
              <a:t>lên</a:t>
            </a:r>
            <a:r>
              <a:rPr lang="en-US" sz="2000" dirty="0">
                <a:solidFill>
                  <a:srgbClr val="424242">
                    <a:lumMod val="50000"/>
                  </a:srgbClr>
                </a:solidFill>
                <a:latin typeface="Roboto" panose="02000000000000000000" pitchFamily="2" charset="0"/>
                <a:cs typeface="#9Slide03 Arima Madurai Black" panose="00000A00000000000000" pitchFamily="2" charset="-93"/>
              </a:rPr>
              <a:t> </a:t>
            </a:r>
            <a:r>
              <a:rPr lang="en-US" sz="2000" dirty="0" err="1">
                <a:solidFill>
                  <a:srgbClr val="424242">
                    <a:lumMod val="50000"/>
                  </a:srgbClr>
                </a:solidFill>
                <a:latin typeface="Roboto" panose="02000000000000000000" pitchFamily="2" charset="0"/>
                <a:cs typeface="#9Slide03 Arima Madurai Black" panose="00000A00000000000000" pitchFamily="2" charset="-93"/>
              </a:rPr>
              <a:t>một</a:t>
            </a:r>
            <a:r>
              <a:rPr lang="en-US" sz="2000" dirty="0">
                <a:solidFill>
                  <a:srgbClr val="424242">
                    <a:lumMod val="50000"/>
                  </a:srgbClr>
                </a:solidFill>
                <a:latin typeface="Roboto" panose="02000000000000000000" pitchFamily="2" charset="0"/>
                <a:cs typeface="#9Slide03 Arima Madurai Black" panose="00000A00000000000000" pitchFamily="2" charset="-93"/>
              </a:rPr>
              <a:t> </a:t>
            </a:r>
            <a:r>
              <a:rPr lang="en-US" sz="2000" dirty="0" err="1">
                <a:solidFill>
                  <a:srgbClr val="424242">
                    <a:lumMod val="50000"/>
                  </a:srgbClr>
                </a:solidFill>
                <a:latin typeface="Roboto" panose="02000000000000000000" pitchFamily="2" charset="0"/>
                <a:cs typeface="#9Slide03 Arima Madurai Black" panose="00000A00000000000000" pitchFamily="2" charset="-93"/>
              </a:rPr>
              <a:t>vật</a:t>
            </a:r>
            <a:r>
              <a:rPr lang="en-US" sz="2000" dirty="0">
                <a:solidFill>
                  <a:srgbClr val="424242">
                    <a:lumMod val="50000"/>
                  </a:srgbClr>
                </a:solidFill>
                <a:latin typeface="Roboto" panose="02000000000000000000" pitchFamily="2" charset="0"/>
                <a:cs typeface="#9Slide03 Arima Madurai Black" panose="00000A00000000000000" pitchFamily="2" charset="-93"/>
              </a:rPr>
              <a:t> </a:t>
            </a:r>
            <a:r>
              <a:rPr lang="en-US" sz="2000" dirty="0" err="1">
                <a:solidFill>
                  <a:srgbClr val="424242">
                    <a:lumMod val="50000"/>
                  </a:srgbClr>
                </a:solidFill>
                <a:latin typeface="Roboto" panose="02000000000000000000" pitchFamily="2" charset="0"/>
                <a:cs typeface="#9Slide03 Arima Madurai Black" panose="00000A00000000000000" pitchFamily="2" charset="-93"/>
              </a:rPr>
              <a:t>quanh</a:t>
            </a:r>
            <a:r>
              <a:rPr lang="en-US" sz="2000" dirty="0">
                <a:solidFill>
                  <a:srgbClr val="424242">
                    <a:lumMod val="50000"/>
                  </a:srgbClr>
                </a:solidFill>
                <a:latin typeface="Roboto" panose="02000000000000000000" pitchFamily="2" charset="0"/>
                <a:cs typeface="#9Slide03 Arima Madurai Black" panose="00000A00000000000000" pitchFamily="2" charset="-93"/>
              </a:rPr>
              <a:t> </a:t>
            </a:r>
            <a:r>
              <a:rPr lang="en-US" sz="2000" dirty="0" err="1">
                <a:solidFill>
                  <a:srgbClr val="424242">
                    <a:lumMod val="50000"/>
                  </a:srgbClr>
                </a:solidFill>
                <a:latin typeface="Roboto" panose="02000000000000000000" pitchFamily="2" charset="0"/>
                <a:cs typeface="#9Slide03 Arima Madurai Black" panose="00000A00000000000000" pitchFamily="2" charset="-93"/>
              </a:rPr>
              <a:t>một</a:t>
            </a:r>
            <a:r>
              <a:rPr lang="en-US" sz="2000" dirty="0">
                <a:solidFill>
                  <a:srgbClr val="424242">
                    <a:lumMod val="50000"/>
                  </a:srgbClr>
                </a:solidFill>
                <a:latin typeface="Roboto" panose="02000000000000000000" pitchFamily="2" charset="0"/>
                <a:cs typeface="#9Slide03 Arima Madurai Black" panose="00000A00000000000000" pitchFamily="2" charset="-93"/>
              </a:rPr>
              <a:t> </a:t>
            </a:r>
            <a:r>
              <a:rPr lang="en-US" sz="2000" dirty="0" err="1">
                <a:solidFill>
                  <a:srgbClr val="424242">
                    <a:lumMod val="50000"/>
                  </a:srgbClr>
                </a:solidFill>
                <a:latin typeface="Roboto" panose="02000000000000000000" pitchFamily="2" charset="0"/>
                <a:cs typeface="#9Slide03 Arima Madurai Black" panose="00000A00000000000000" pitchFamily="2" charset="-93"/>
              </a:rPr>
              <a:t>trục</a:t>
            </a:r>
            <a:r>
              <a:rPr lang="en-US" sz="2000" dirty="0">
                <a:solidFill>
                  <a:srgbClr val="424242">
                    <a:lumMod val="50000"/>
                  </a:srgbClr>
                </a:solidFill>
                <a:latin typeface="Roboto" panose="02000000000000000000" pitchFamily="2" charset="0"/>
                <a:cs typeface="#9Slide03 Arima Madurai Black" panose="00000A00000000000000" pitchFamily="2" charset="-93"/>
              </a:rPr>
              <a:t> hay </a:t>
            </a:r>
            <a:r>
              <a:rPr lang="en-US" sz="2000" dirty="0" err="1">
                <a:solidFill>
                  <a:srgbClr val="424242">
                    <a:lumMod val="50000"/>
                  </a:srgbClr>
                </a:solidFill>
                <a:latin typeface="Roboto" panose="02000000000000000000" pitchFamily="2" charset="0"/>
                <a:cs typeface="#9Slide03 Arima Madurai Black" panose="00000A00000000000000" pitchFamily="2" charset="-93"/>
              </a:rPr>
              <a:t>một</a:t>
            </a:r>
            <a:r>
              <a:rPr lang="en-US" sz="2000" dirty="0">
                <a:solidFill>
                  <a:srgbClr val="424242">
                    <a:lumMod val="50000"/>
                  </a:srgbClr>
                </a:solidFill>
                <a:latin typeface="Roboto" panose="02000000000000000000" pitchFamily="2" charset="0"/>
                <a:cs typeface="#9Slide03 Arima Madurai Black" panose="00000A00000000000000" pitchFamily="2" charset="-93"/>
              </a:rPr>
              <a:t> </a:t>
            </a:r>
            <a:r>
              <a:rPr lang="en-US" sz="2000" dirty="0" err="1">
                <a:solidFill>
                  <a:srgbClr val="424242">
                    <a:lumMod val="50000"/>
                  </a:srgbClr>
                </a:solidFill>
                <a:latin typeface="Roboto" panose="02000000000000000000" pitchFamily="2" charset="0"/>
                <a:cs typeface="#9Slide03 Arima Madurai Black" panose="00000A00000000000000" pitchFamily="2" charset="-93"/>
              </a:rPr>
              <a:t>điểm</a:t>
            </a:r>
            <a:r>
              <a:rPr lang="en-US" sz="2000" dirty="0">
                <a:solidFill>
                  <a:srgbClr val="424242">
                    <a:lumMod val="50000"/>
                  </a:srgbClr>
                </a:solidFill>
                <a:latin typeface="Roboto" panose="02000000000000000000" pitchFamily="2" charset="0"/>
                <a:cs typeface="#9Slide03 Arima Madurai Black" panose="00000A00000000000000" pitchFamily="2" charset="-93"/>
              </a:rPr>
              <a:t> </a:t>
            </a:r>
            <a:r>
              <a:rPr lang="en-US" sz="2000" dirty="0" err="1">
                <a:solidFill>
                  <a:srgbClr val="424242">
                    <a:lumMod val="50000"/>
                  </a:srgbClr>
                </a:solidFill>
                <a:latin typeface="Roboto" panose="02000000000000000000" pitchFamily="2" charset="0"/>
                <a:cs typeface="#9Slide03 Arima Madurai Black" panose="00000A00000000000000" pitchFamily="2" charset="-93"/>
              </a:rPr>
              <a:t>cố</a:t>
            </a:r>
            <a:r>
              <a:rPr lang="en-US" sz="2000" dirty="0">
                <a:solidFill>
                  <a:srgbClr val="424242">
                    <a:lumMod val="50000"/>
                  </a:srgbClr>
                </a:solidFill>
                <a:latin typeface="Roboto" panose="02000000000000000000" pitchFamily="2" charset="0"/>
                <a:cs typeface="#9Slide03 Arima Madurai Black" panose="00000A00000000000000" pitchFamily="2" charset="-93"/>
              </a:rPr>
              <a:t> </a:t>
            </a:r>
            <a:r>
              <a:rPr lang="en-US" sz="2000" dirty="0" err="1">
                <a:solidFill>
                  <a:srgbClr val="424242">
                    <a:lumMod val="50000"/>
                  </a:srgbClr>
                </a:solidFill>
                <a:latin typeface="Roboto" panose="02000000000000000000" pitchFamily="2" charset="0"/>
                <a:cs typeface="#9Slide03 Arima Madurai Black" panose="00000A00000000000000" pitchFamily="2" charset="-93"/>
              </a:rPr>
              <a:t>định</a:t>
            </a:r>
            <a:r>
              <a:rPr lang="en-US" sz="2000" dirty="0">
                <a:solidFill>
                  <a:srgbClr val="424242">
                    <a:lumMod val="50000"/>
                  </a:srgbClr>
                </a:solidFill>
                <a:latin typeface="Roboto" panose="02000000000000000000" pitchFamily="2" charset="0"/>
                <a:cs typeface="#9Slide03 Arima Madurai Black" panose="00000A00000000000000" pitchFamily="2" charset="-93"/>
              </a:rPr>
              <a:t> </a:t>
            </a:r>
            <a:r>
              <a:rPr lang="en-US" sz="2000" dirty="0" err="1">
                <a:solidFill>
                  <a:srgbClr val="424242">
                    <a:lumMod val="50000"/>
                  </a:srgbClr>
                </a:solidFill>
                <a:latin typeface="Roboto" panose="02000000000000000000" pitchFamily="2" charset="0"/>
                <a:cs typeface="#9Slide03 Arima Madurai Black" panose="00000A00000000000000" pitchFamily="2" charset="-93"/>
              </a:rPr>
              <a:t>được</a:t>
            </a:r>
            <a:r>
              <a:rPr lang="en-US" sz="2000" dirty="0">
                <a:solidFill>
                  <a:srgbClr val="424242">
                    <a:lumMod val="50000"/>
                  </a:srgbClr>
                </a:solidFill>
                <a:latin typeface="Roboto" panose="02000000000000000000" pitchFamily="2" charset="0"/>
                <a:cs typeface="#9Slide03 Arima Madurai Black" panose="00000A00000000000000" pitchFamily="2" charset="-93"/>
              </a:rPr>
              <a:t> </a:t>
            </a:r>
            <a:r>
              <a:rPr lang="en-US" sz="2000" dirty="0" err="1">
                <a:solidFill>
                  <a:srgbClr val="424242">
                    <a:lumMod val="50000"/>
                  </a:srgbClr>
                </a:solidFill>
                <a:latin typeface="Roboto" panose="02000000000000000000" pitchFamily="2" charset="0"/>
                <a:cs typeface="#9Slide03 Arima Madurai Black" panose="00000A00000000000000" pitchFamily="2" charset="-93"/>
              </a:rPr>
              <a:t>đặc</a:t>
            </a:r>
            <a:r>
              <a:rPr lang="en-US" sz="2000" dirty="0">
                <a:solidFill>
                  <a:srgbClr val="424242">
                    <a:lumMod val="50000"/>
                  </a:srgbClr>
                </a:solidFill>
                <a:latin typeface="Roboto" panose="02000000000000000000" pitchFamily="2" charset="0"/>
                <a:cs typeface="#9Slide03 Arima Madurai Black" panose="00000A00000000000000" pitchFamily="2" charset="-93"/>
              </a:rPr>
              <a:t> </a:t>
            </a:r>
            <a:r>
              <a:rPr lang="en-US" sz="2000" dirty="0" err="1">
                <a:solidFill>
                  <a:srgbClr val="424242">
                    <a:lumMod val="50000"/>
                  </a:srgbClr>
                </a:solidFill>
                <a:latin typeface="Roboto" panose="02000000000000000000" pitchFamily="2" charset="0"/>
                <a:cs typeface="#9Slide03 Arima Madurai Black" panose="00000A00000000000000" pitchFamily="2" charset="-93"/>
              </a:rPr>
              <a:t>trưng</a:t>
            </a:r>
            <a:r>
              <a:rPr lang="en-US" sz="2000" dirty="0">
                <a:solidFill>
                  <a:srgbClr val="424242">
                    <a:lumMod val="50000"/>
                  </a:srgbClr>
                </a:solidFill>
                <a:latin typeface="Roboto" panose="02000000000000000000" pitchFamily="2" charset="0"/>
                <a:cs typeface="#9Slide03 Arima Madurai Black" panose="00000A00000000000000" pitchFamily="2" charset="-93"/>
              </a:rPr>
              <a:t> </a:t>
            </a:r>
            <a:r>
              <a:rPr lang="en-US" sz="2000" dirty="0" err="1">
                <a:solidFill>
                  <a:srgbClr val="424242">
                    <a:lumMod val="50000"/>
                  </a:srgbClr>
                </a:solidFill>
                <a:latin typeface="Roboto" panose="02000000000000000000" pitchFamily="2" charset="0"/>
                <a:cs typeface="#9Slide03 Arima Madurai Black" panose="00000A00000000000000" pitchFamily="2" charset="-93"/>
              </a:rPr>
              <a:t>bằng</a:t>
            </a:r>
            <a:r>
              <a:rPr lang="en-US" sz="2000" dirty="0">
                <a:solidFill>
                  <a:srgbClr val="424242">
                    <a:lumMod val="50000"/>
                  </a:srgbClr>
                </a:solidFill>
                <a:latin typeface="Roboto" panose="02000000000000000000" pitchFamily="2" charset="0"/>
                <a:cs typeface="#9Slide03 Arima Madurai Black" panose="00000A00000000000000" pitchFamily="2" charset="-93"/>
              </a:rPr>
              <a:t> moment </a:t>
            </a:r>
            <a:r>
              <a:rPr lang="en-US" sz="2000" dirty="0" err="1">
                <a:solidFill>
                  <a:srgbClr val="424242">
                    <a:lumMod val="50000"/>
                  </a:srgbClr>
                </a:solidFill>
                <a:latin typeface="Roboto" panose="02000000000000000000" pitchFamily="2" charset="0"/>
                <a:cs typeface="#9Slide03 Arima Madurai Black" panose="00000A00000000000000" pitchFamily="2" charset="-93"/>
              </a:rPr>
              <a:t>lực</a:t>
            </a:r>
            <a:endParaRPr kumimoji="0" lang="en-US" sz="2000" b="0" i="0" u="none" strike="noStrike" kern="0" cap="none" spc="0" normalizeH="0" baseline="0" noProof="0" dirty="0">
              <a:ln>
                <a:noFill/>
              </a:ln>
              <a:solidFill>
                <a:srgbClr val="424242">
                  <a:lumMod val="50000"/>
                </a:srgbClr>
              </a:solidFill>
              <a:effectLst/>
              <a:uLnTx/>
              <a:uFillTx/>
              <a:latin typeface="Roboto" panose="02000000000000000000" pitchFamily="2" charset="0"/>
              <a:cs typeface="#9Slide03 Arima Madurai Black" panose="00000A00000000000000" pitchFamily="2" charset="-93"/>
              <a:sym typeface="Assistant"/>
            </a:endParaRPr>
          </a:p>
        </p:txBody>
      </p:sp>
      <p:sp>
        <p:nvSpPr>
          <p:cNvPr id="60" name="Google Shape;2299;p37">
            <a:extLst>
              <a:ext uri="{FF2B5EF4-FFF2-40B4-BE49-F238E27FC236}">
                <a16:creationId xmlns:a16="http://schemas.microsoft.com/office/drawing/2014/main" id="{23630CAF-EE25-5864-5E12-59E5121E22B2}"/>
              </a:ext>
            </a:extLst>
          </p:cNvPr>
          <p:cNvSpPr txBox="1">
            <a:spLocks/>
          </p:cNvSpPr>
          <p:nvPr/>
        </p:nvSpPr>
        <p:spPr>
          <a:xfrm>
            <a:off x="339065" y="2048476"/>
            <a:ext cx="3931566" cy="65933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rgbClr val="434343"/>
              </a:buClr>
              <a:buSzPts val="1600"/>
              <a:buFont typeface="Assistant"/>
              <a:buAutoNum type="arabicPeriod"/>
              <a:defRPr sz="1300" b="0" i="0" u="none" strike="noStrike" cap="none">
                <a:solidFill>
                  <a:srgbClr val="434343"/>
                </a:solidFill>
                <a:latin typeface="Assistant"/>
                <a:ea typeface="Assistant"/>
                <a:cs typeface="Assistant"/>
                <a:sym typeface="Assistant"/>
              </a:defRPr>
            </a:lvl1pPr>
            <a:lvl2pPr marL="914400" marR="0" lvl="1" indent="-330200" algn="l" rtl="0">
              <a:lnSpc>
                <a:spcPct val="100000"/>
              </a:lnSpc>
              <a:spcBef>
                <a:spcPts val="0"/>
              </a:spcBef>
              <a:spcAft>
                <a:spcPts val="0"/>
              </a:spcAft>
              <a:buClr>
                <a:srgbClr val="434343"/>
              </a:buClr>
              <a:buSzPts val="1600"/>
              <a:buFont typeface="Roboto Condensed Light"/>
              <a:buAutoNum type="alphaLcPeriod"/>
              <a:defRPr sz="1600" b="0" i="0" u="none" strike="noStrike" cap="none">
                <a:solidFill>
                  <a:srgbClr val="434343"/>
                </a:solidFill>
                <a:latin typeface="Assistant"/>
                <a:ea typeface="Assistant"/>
                <a:cs typeface="Assistant"/>
                <a:sym typeface="Assistant"/>
              </a:defRPr>
            </a:lvl2pPr>
            <a:lvl3pPr marL="1371600" marR="0" lvl="2" indent="-330200" algn="l" rtl="0">
              <a:lnSpc>
                <a:spcPct val="100000"/>
              </a:lnSpc>
              <a:spcBef>
                <a:spcPts val="0"/>
              </a:spcBef>
              <a:spcAft>
                <a:spcPts val="0"/>
              </a:spcAft>
              <a:buClr>
                <a:srgbClr val="434343"/>
              </a:buClr>
              <a:buSzPts val="1600"/>
              <a:buFont typeface="Roboto Condensed Light"/>
              <a:buAutoNum type="romanLcPeriod"/>
              <a:defRPr sz="1600" b="0" i="0" u="none" strike="noStrike" cap="none">
                <a:solidFill>
                  <a:srgbClr val="434343"/>
                </a:solidFill>
                <a:latin typeface="Assistant"/>
                <a:ea typeface="Assistant"/>
                <a:cs typeface="Assistant"/>
                <a:sym typeface="Assistant"/>
              </a:defRPr>
            </a:lvl3pPr>
            <a:lvl4pPr marL="1828800" marR="0" lvl="3" indent="-330200" algn="l" rtl="0">
              <a:lnSpc>
                <a:spcPct val="100000"/>
              </a:lnSpc>
              <a:spcBef>
                <a:spcPts val="0"/>
              </a:spcBef>
              <a:spcAft>
                <a:spcPts val="0"/>
              </a:spcAft>
              <a:buClr>
                <a:srgbClr val="434343"/>
              </a:buClr>
              <a:buSzPts val="1600"/>
              <a:buFont typeface="Roboto Condensed Light"/>
              <a:buAutoNum type="arabicPeriod"/>
              <a:defRPr sz="1600" b="0" i="0" u="none" strike="noStrike" cap="none">
                <a:solidFill>
                  <a:srgbClr val="434343"/>
                </a:solidFill>
                <a:latin typeface="Assistant"/>
                <a:ea typeface="Assistant"/>
                <a:cs typeface="Assistant"/>
                <a:sym typeface="Assistant"/>
              </a:defRPr>
            </a:lvl4pPr>
            <a:lvl5pPr marL="2286000" marR="0" lvl="4" indent="-330200" algn="l" rtl="0">
              <a:lnSpc>
                <a:spcPct val="100000"/>
              </a:lnSpc>
              <a:spcBef>
                <a:spcPts val="0"/>
              </a:spcBef>
              <a:spcAft>
                <a:spcPts val="0"/>
              </a:spcAft>
              <a:buClr>
                <a:srgbClr val="434343"/>
              </a:buClr>
              <a:buSzPts val="1600"/>
              <a:buFont typeface="Roboto Condensed Light"/>
              <a:buAutoNum type="alphaLcPeriod"/>
              <a:defRPr sz="1600" b="0" i="0" u="none" strike="noStrike" cap="none">
                <a:solidFill>
                  <a:srgbClr val="434343"/>
                </a:solidFill>
                <a:latin typeface="Assistant"/>
                <a:ea typeface="Assistant"/>
                <a:cs typeface="Assistant"/>
                <a:sym typeface="Assistant"/>
              </a:defRPr>
            </a:lvl5pPr>
            <a:lvl6pPr marL="2743200" marR="0" lvl="5" indent="-330200" algn="l" rtl="0">
              <a:lnSpc>
                <a:spcPct val="100000"/>
              </a:lnSpc>
              <a:spcBef>
                <a:spcPts val="0"/>
              </a:spcBef>
              <a:spcAft>
                <a:spcPts val="0"/>
              </a:spcAft>
              <a:buClr>
                <a:srgbClr val="434343"/>
              </a:buClr>
              <a:buSzPts val="1600"/>
              <a:buFont typeface="Roboto Condensed Light"/>
              <a:buAutoNum type="romanLcPeriod"/>
              <a:defRPr sz="1600" b="0" i="0" u="none" strike="noStrike" cap="none">
                <a:solidFill>
                  <a:srgbClr val="434343"/>
                </a:solidFill>
                <a:latin typeface="Assistant"/>
                <a:ea typeface="Assistant"/>
                <a:cs typeface="Assistant"/>
                <a:sym typeface="Assistant"/>
              </a:defRPr>
            </a:lvl6pPr>
            <a:lvl7pPr marL="3200400" marR="0" lvl="6" indent="-330200" algn="l" rtl="0">
              <a:lnSpc>
                <a:spcPct val="100000"/>
              </a:lnSpc>
              <a:spcBef>
                <a:spcPts val="0"/>
              </a:spcBef>
              <a:spcAft>
                <a:spcPts val="0"/>
              </a:spcAft>
              <a:buClr>
                <a:srgbClr val="434343"/>
              </a:buClr>
              <a:buSzPts val="1600"/>
              <a:buFont typeface="Roboto Condensed Light"/>
              <a:buAutoNum type="arabicPeriod"/>
              <a:defRPr sz="1600" b="0" i="0" u="none" strike="noStrike" cap="none">
                <a:solidFill>
                  <a:srgbClr val="434343"/>
                </a:solidFill>
                <a:latin typeface="Assistant"/>
                <a:ea typeface="Assistant"/>
                <a:cs typeface="Assistant"/>
                <a:sym typeface="Assistant"/>
              </a:defRPr>
            </a:lvl7pPr>
            <a:lvl8pPr marL="3657600" marR="0" lvl="7" indent="-330200" algn="l" rtl="0">
              <a:lnSpc>
                <a:spcPct val="100000"/>
              </a:lnSpc>
              <a:spcBef>
                <a:spcPts val="0"/>
              </a:spcBef>
              <a:spcAft>
                <a:spcPts val="0"/>
              </a:spcAft>
              <a:buClr>
                <a:srgbClr val="434343"/>
              </a:buClr>
              <a:buSzPts val="1600"/>
              <a:buFont typeface="Roboto Condensed Light"/>
              <a:buAutoNum type="alphaLcPeriod"/>
              <a:defRPr sz="1600" b="0" i="0" u="none" strike="noStrike" cap="none">
                <a:solidFill>
                  <a:srgbClr val="434343"/>
                </a:solidFill>
                <a:latin typeface="Assistant"/>
                <a:ea typeface="Assistant"/>
                <a:cs typeface="Assistant"/>
                <a:sym typeface="Assistant"/>
              </a:defRPr>
            </a:lvl8pPr>
            <a:lvl9pPr marL="4114800" marR="0" lvl="8" indent="-330200" algn="l" rtl="0">
              <a:lnSpc>
                <a:spcPct val="100000"/>
              </a:lnSpc>
              <a:spcBef>
                <a:spcPts val="0"/>
              </a:spcBef>
              <a:spcAft>
                <a:spcPts val="0"/>
              </a:spcAft>
              <a:buClr>
                <a:srgbClr val="434343"/>
              </a:buClr>
              <a:buSzPts val="1600"/>
              <a:buFont typeface="Roboto Condensed Light"/>
              <a:buAutoNum type="romanLcPeriod"/>
              <a:defRPr sz="1600" b="0" i="0" u="none" strike="noStrike" cap="none">
                <a:solidFill>
                  <a:srgbClr val="434343"/>
                </a:solidFill>
                <a:latin typeface="Assistant"/>
                <a:ea typeface="Assistant"/>
                <a:cs typeface="Assistant"/>
                <a:sym typeface="Assistant"/>
              </a:defRPr>
            </a:lvl9pPr>
          </a:lstStyle>
          <a:p>
            <a:pPr marL="0" marR="0" lvl="0" indent="0" algn="l" defTabSz="914400" rtl="0" eaLnBrk="1" fontAlgn="auto" latinLnBrk="0" hangingPunct="1">
              <a:lnSpc>
                <a:spcPct val="120000"/>
              </a:lnSpc>
              <a:spcBef>
                <a:spcPts val="0"/>
              </a:spcBef>
              <a:spcAft>
                <a:spcPts val="0"/>
              </a:spcAft>
              <a:buClr>
                <a:srgbClr val="434343"/>
              </a:buClr>
              <a:buSzPts val="1600"/>
              <a:buFont typeface="Assistant"/>
              <a:buNone/>
              <a:tabLst/>
              <a:defRPr/>
            </a:pPr>
            <a:r>
              <a:rPr kumimoji="0" lang="en-US" sz="2000" b="0" i="0" u="none" strike="noStrike" kern="0" cap="none" spc="0" normalizeH="0" baseline="0" noProof="0" dirty="0" err="1">
                <a:ln>
                  <a:noFill/>
                </a:ln>
                <a:solidFill>
                  <a:srgbClr val="424242">
                    <a:lumMod val="50000"/>
                  </a:srgbClr>
                </a:solidFill>
                <a:effectLst/>
                <a:uLnTx/>
                <a:uFillTx/>
                <a:latin typeface="Roboto" panose="02000000000000000000" pitchFamily="2" charset="0"/>
                <a:cs typeface="#9Slide03 Arima Madurai Black" panose="00000A00000000000000" pitchFamily="2" charset="-93"/>
                <a:sym typeface="Assistant"/>
              </a:rPr>
              <a:t>Lực</a:t>
            </a:r>
            <a:r>
              <a:rPr kumimoji="0" lang="en-US" sz="2000" b="0" i="0" u="none" strike="noStrike" kern="0" cap="none" spc="0" normalizeH="0" noProof="0" dirty="0">
                <a:ln>
                  <a:noFill/>
                </a:ln>
                <a:solidFill>
                  <a:srgbClr val="424242">
                    <a:lumMod val="50000"/>
                  </a:srgbClr>
                </a:solidFill>
                <a:effectLst/>
                <a:uLnTx/>
                <a:uFillTx/>
                <a:latin typeface="Roboto" panose="02000000000000000000" pitchFamily="2" charset="0"/>
                <a:cs typeface="#9Slide03 Arima Madurai Black" panose="00000A00000000000000" pitchFamily="2" charset="-93"/>
                <a:sym typeface="Assistant"/>
              </a:rPr>
              <a:t> </a:t>
            </a:r>
            <a:r>
              <a:rPr kumimoji="0" lang="en-US" sz="2000" b="0" i="0" u="none" strike="noStrike" kern="0" cap="none" spc="0" normalizeH="0" noProof="0" dirty="0" err="1">
                <a:ln>
                  <a:noFill/>
                </a:ln>
                <a:solidFill>
                  <a:srgbClr val="424242">
                    <a:lumMod val="50000"/>
                  </a:srgbClr>
                </a:solidFill>
                <a:effectLst/>
                <a:uLnTx/>
                <a:uFillTx/>
                <a:latin typeface="Roboto" panose="02000000000000000000" pitchFamily="2" charset="0"/>
                <a:cs typeface="#9Slide03 Arima Madurai Black" panose="00000A00000000000000" pitchFamily="2" charset="-93"/>
                <a:sym typeface="Assistant"/>
              </a:rPr>
              <a:t>càng</a:t>
            </a:r>
            <a:r>
              <a:rPr kumimoji="0" lang="en-US" sz="2000" b="0" i="0" u="none" strike="noStrike" kern="0" cap="none" spc="0" normalizeH="0" noProof="0" dirty="0">
                <a:ln>
                  <a:noFill/>
                </a:ln>
                <a:solidFill>
                  <a:srgbClr val="424242">
                    <a:lumMod val="50000"/>
                  </a:srgbClr>
                </a:solidFill>
                <a:effectLst/>
                <a:uLnTx/>
                <a:uFillTx/>
                <a:latin typeface="Roboto" panose="02000000000000000000" pitchFamily="2" charset="0"/>
                <a:cs typeface="#9Slide03 Arima Madurai Black" panose="00000A00000000000000" pitchFamily="2" charset="-93"/>
                <a:sym typeface="Assistant"/>
              </a:rPr>
              <a:t> </a:t>
            </a:r>
            <a:r>
              <a:rPr kumimoji="0" lang="en-US" sz="2000" b="0" i="0" u="none" strike="noStrike" kern="0" cap="none" spc="0" normalizeH="0" noProof="0" dirty="0" err="1">
                <a:ln>
                  <a:noFill/>
                </a:ln>
                <a:solidFill>
                  <a:srgbClr val="424242">
                    <a:lumMod val="50000"/>
                  </a:srgbClr>
                </a:solidFill>
                <a:effectLst/>
                <a:uLnTx/>
                <a:uFillTx/>
                <a:latin typeface="Roboto" panose="02000000000000000000" pitchFamily="2" charset="0"/>
                <a:cs typeface="#9Slide03 Arima Madurai Black" panose="00000A00000000000000" pitchFamily="2" charset="-93"/>
                <a:sym typeface="Assistant"/>
              </a:rPr>
              <a:t>lớn</a:t>
            </a:r>
            <a:r>
              <a:rPr kumimoji="0" lang="en-US" sz="2000" b="0" i="0" u="none" strike="noStrike" kern="0" cap="none" spc="0" normalizeH="0" noProof="0" dirty="0">
                <a:ln>
                  <a:noFill/>
                </a:ln>
                <a:solidFill>
                  <a:srgbClr val="424242">
                    <a:lumMod val="50000"/>
                  </a:srgbClr>
                </a:solidFill>
                <a:effectLst/>
                <a:uLnTx/>
                <a:uFillTx/>
                <a:latin typeface="Roboto" panose="02000000000000000000" pitchFamily="2" charset="0"/>
                <a:cs typeface="#9Slide03 Arima Madurai Black" panose="00000A00000000000000" pitchFamily="2" charset="-93"/>
                <a:sym typeface="Assistant"/>
              </a:rPr>
              <a:t>, moment </a:t>
            </a:r>
            <a:r>
              <a:rPr kumimoji="0" lang="en-US" sz="2000" b="0" i="0" u="none" strike="noStrike" kern="0" cap="none" spc="0" normalizeH="0" noProof="0" dirty="0" err="1">
                <a:ln>
                  <a:noFill/>
                </a:ln>
                <a:solidFill>
                  <a:srgbClr val="424242">
                    <a:lumMod val="50000"/>
                  </a:srgbClr>
                </a:solidFill>
                <a:effectLst/>
                <a:uLnTx/>
                <a:uFillTx/>
                <a:latin typeface="Roboto" panose="02000000000000000000" pitchFamily="2" charset="0"/>
                <a:cs typeface="#9Slide03 Arima Madurai Black" panose="00000A00000000000000" pitchFamily="2" charset="-93"/>
                <a:sym typeface="Assistant"/>
              </a:rPr>
              <a:t>lực</a:t>
            </a:r>
            <a:r>
              <a:rPr kumimoji="0" lang="en-US" sz="2000" b="0" i="0" u="none" strike="noStrike" kern="0" cap="none" spc="0" normalizeH="0" noProof="0" dirty="0">
                <a:ln>
                  <a:noFill/>
                </a:ln>
                <a:solidFill>
                  <a:srgbClr val="424242">
                    <a:lumMod val="50000"/>
                  </a:srgbClr>
                </a:solidFill>
                <a:effectLst/>
                <a:uLnTx/>
                <a:uFillTx/>
                <a:latin typeface="Roboto" panose="02000000000000000000" pitchFamily="2" charset="0"/>
                <a:cs typeface="#9Slide03 Arima Madurai Black" panose="00000A00000000000000" pitchFamily="2" charset="-93"/>
                <a:sym typeface="Assistant"/>
              </a:rPr>
              <a:t> </a:t>
            </a:r>
            <a:r>
              <a:rPr kumimoji="0" lang="en-US" sz="2000" b="0" i="0" u="none" strike="noStrike" kern="0" cap="none" spc="0" normalizeH="0" noProof="0" dirty="0" err="1">
                <a:ln>
                  <a:noFill/>
                </a:ln>
                <a:solidFill>
                  <a:srgbClr val="424242">
                    <a:lumMod val="50000"/>
                  </a:srgbClr>
                </a:solidFill>
                <a:effectLst/>
                <a:uLnTx/>
                <a:uFillTx/>
                <a:latin typeface="Roboto" panose="02000000000000000000" pitchFamily="2" charset="0"/>
                <a:cs typeface="#9Slide03 Arima Madurai Black" panose="00000A00000000000000" pitchFamily="2" charset="-93"/>
                <a:sym typeface="Assistant"/>
              </a:rPr>
              <a:t>càng</a:t>
            </a:r>
            <a:r>
              <a:rPr kumimoji="0" lang="en-US" sz="2000" b="0" i="0" u="none" strike="noStrike" kern="0" cap="none" spc="0" normalizeH="0" noProof="0" dirty="0">
                <a:ln>
                  <a:noFill/>
                </a:ln>
                <a:solidFill>
                  <a:srgbClr val="424242">
                    <a:lumMod val="50000"/>
                  </a:srgbClr>
                </a:solidFill>
                <a:effectLst/>
                <a:uLnTx/>
                <a:uFillTx/>
                <a:latin typeface="Roboto" panose="02000000000000000000" pitchFamily="2" charset="0"/>
                <a:cs typeface="#9Slide03 Arima Madurai Black" panose="00000A00000000000000" pitchFamily="2" charset="-93"/>
                <a:sym typeface="Assistant"/>
              </a:rPr>
              <a:t> </a:t>
            </a:r>
            <a:r>
              <a:rPr kumimoji="0" lang="en-US" sz="2000" b="0" i="0" u="none" strike="noStrike" kern="0" cap="none" spc="0" normalizeH="0" noProof="0" dirty="0" err="1">
                <a:ln>
                  <a:noFill/>
                </a:ln>
                <a:solidFill>
                  <a:srgbClr val="424242">
                    <a:lumMod val="50000"/>
                  </a:srgbClr>
                </a:solidFill>
                <a:effectLst/>
                <a:uLnTx/>
                <a:uFillTx/>
                <a:latin typeface="Roboto" panose="02000000000000000000" pitchFamily="2" charset="0"/>
                <a:cs typeface="#9Slide03 Arima Madurai Black" panose="00000A00000000000000" pitchFamily="2" charset="-93"/>
                <a:sym typeface="Assistant"/>
              </a:rPr>
              <a:t>lớn</a:t>
            </a:r>
            <a:r>
              <a:rPr kumimoji="0" lang="en-US" sz="2000" b="0" i="0" u="none" strike="noStrike" kern="0" cap="none" spc="0" normalizeH="0" noProof="0" dirty="0">
                <a:ln>
                  <a:noFill/>
                </a:ln>
                <a:solidFill>
                  <a:srgbClr val="424242">
                    <a:lumMod val="50000"/>
                  </a:srgbClr>
                </a:solidFill>
                <a:effectLst/>
                <a:uLnTx/>
                <a:uFillTx/>
                <a:latin typeface="Roboto" panose="02000000000000000000" pitchFamily="2" charset="0"/>
                <a:cs typeface="#9Slide03 Arima Madurai Black" panose="00000A00000000000000" pitchFamily="2" charset="-93"/>
                <a:sym typeface="Assistant"/>
              </a:rPr>
              <a:t>, </a:t>
            </a:r>
            <a:r>
              <a:rPr kumimoji="0" lang="en-US" sz="2000" b="0" i="0" u="none" strike="noStrike" kern="0" cap="none" spc="0" normalizeH="0" noProof="0" dirty="0" err="1">
                <a:ln>
                  <a:noFill/>
                </a:ln>
                <a:solidFill>
                  <a:srgbClr val="424242">
                    <a:lumMod val="50000"/>
                  </a:srgbClr>
                </a:solidFill>
                <a:effectLst/>
                <a:uLnTx/>
                <a:uFillTx/>
                <a:latin typeface="Roboto" panose="02000000000000000000" pitchFamily="2" charset="0"/>
                <a:cs typeface="#9Slide03 Arima Madurai Black" panose="00000A00000000000000" pitchFamily="2" charset="-93"/>
                <a:sym typeface="Assistant"/>
              </a:rPr>
              <a:t>tác</a:t>
            </a:r>
            <a:r>
              <a:rPr kumimoji="0" lang="en-US" sz="2000" b="0" i="0" u="none" strike="noStrike" kern="0" cap="none" spc="0" normalizeH="0" noProof="0" dirty="0">
                <a:ln>
                  <a:noFill/>
                </a:ln>
                <a:solidFill>
                  <a:srgbClr val="424242">
                    <a:lumMod val="50000"/>
                  </a:srgbClr>
                </a:solidFill>
                <a:effectLst/>
                <a:uLnTx/>
                <a:uFillTx/>
                <a:latin typeface="Roboto" panose="02000000000000000000" pitchFamily="2" charset="0"/>
                <a:cs typeface="#9Slide03 Arima Madurai Black" panose="00000A00000000000000" pitchFamily="2" charset="-93"/>
                <a:sym typeface="Assistant"/>
              </a:rPr>
              <a:t> </a:t>
            </a:r>
            <a:r>
              <a:rPr kumimoji="0" lang="en-US" sz="2000" b="0" i="0" u="none" strike="noStrike" kern="0" cap="none" spc="0" normalizeH="0" noProof="0" dirty="0" err="1">
                <a:ln>
                  <a:noFill/>
                </a:ln>
                <a:solidFill>
                  <a:srgbClr val="424242">
                    <a:lumMod val="50000"/>
                  </a:srgbClr>
                </a:solidFill>
                <a:effectLst/>
                <a:uLnTx/>
                <a:uFillTx/>
                <a:latin typeface="Roboto" panose="02000000000000000000" pitchFamily="2" charset="0"/>
                <a:cs typeface="#9Slide03 Arima Madurai Black" panose="00000A00000000000000" pitchFamily="2" charset="-93"/>
                <a:sym typeface="Assistant"/>
              </a:rPr>
              <a:t>dụng</a:t>
            </a:r>
            <a:r>
              <a:rPr kumimoji="0" lang="en-US" sz="2000" b="0" i="0" u="none" strike="noStrike" kern="0" cap="none" spc="0" normalizeH="0" noProof="0" dirty="0">
                <a:ln>
                  <a:noFill/>
                </a:ln>
                <a:solidFill>
                  <a:srgbClr val="424242">
                    <a:lumMod val="50000"/>
                  </a:srgbClr>
                </a:solidFill>
                <a:effectLst/>
                <a:uLnTx/>
                <a:uFillTx/>
                <a:latin typeface="Roboto" panose="02000000000000000000" pitchFamily="2" charset="0"/>
                <a:cs typeface="#9Slide03 Arima Madurai Black" panose="00000A00000000000000" pitchFamily="2" charset="-93"/>
                <a:sym typeface="Assistant"/>
              </a:rPr>
              <a:t> </a:t>
            </a:r>
            <a:r>
              <a:rPr kumimoji="0" lang="en-US" sz="2000" b="0" i="0" u="none" strike="noStrike" kern="0" cap="none" spc="0" normalizeH="0" noProof="0" dirty="0" err="1">
                <a:ln>
                  <a:noFill/>
                </a:ln>
                <a:solidFill>
                  <a:srgbClr val="424242">
                    <a:lumMod val="50000"/>
                  </a:srgbClr>
                </a:solidFill>
                <a:effectLst/>
                <a:uLnTx/>
                <a:uFillTx/>
                <a:latin typeface="Roboto" panose="02000000000000000000" pitchFamily="2" charset="0"/>
                <a:cs typeface="#9Slide03 Arima Madurai Black" panose="00000A00000000000000" pitchFamily="2" charset="-93"/>
                <a:sym typeface="Assistant"/>
              </a:rPr>
              <a:t>làm</a:t>
            </a:r>
            <a:r>
              <a:rPr kumimoji="0" lang="en-US" sz="2000" b="0" i="0" u="none" strike="noStrike" kern="0" cap="none" spc="0" normalizeH="0" noProof="0" dirty="0">
                <a:ln>
                  <a:noFill/>
                </a:ln>
                <a:solidFill>
                  <a:srgbClr val="424242">
                    <a:lumMod val="50000"/>
                  </a:srgbClr>
                </a:solidFill>
                <a:effectLst/>
                <a:uLnTx/>
                <a:uFillTx/>
                <a:latin typeface="Roboto" panose="02000000000000000000" pitchFamily="2" charset="0"/>
                <a:cs typeface="#9Slide03 Arima Madurai Black" panose="00000A00000000000000" pitchFamily="2" charset="-93"/>
                <a:sym typeface="Assistant"/>
              </a:rPr>
              <a:t> quay </a:t>
            </a:r>
            <a:r>
              <a:rPr kumimoji="0" lang="en-US" sz="2000" b="0" i="0" u="none" strike="noStrike" kern="0" cap="none" spc="0" normalizeH="0" noProof="0" dirty="0" err="1">
                <a:ln>
                  <a:noFill/>
                </a:ln>
                <a:solidFill>
                  <a:srgbClr val="424242">
                    <a:lumMod val="50000"/>
                  </a:srgbClr>
                </a:solidFill>
                <a:effectLst/>
                <a:uLnTx/>
                <a:uFillTx/>
                <a:latin typeface="Roboto" panose="02000000000000000000" pitchFamily="2" charset="0"/>
                <a:cs typeface="#9Slide03 Arima Madurai Black" panose="00000A00000000000000" pitchFamily="2" charset="-93"/>
                <a:sym typeface="Assistant"/>
              </a:rPr>
              <a:t>càng</a:t>
            </a:r>
            <a:r>
              <a:rPr kumimoji="0" lang="en-US" sz="2000" b="0" i="0" u="none" strike="noStrike" kern="0" cap="none" spc="0" normalizeH="0" noProof="0" dirty="0">
                <a:ln>
                  <a:noFill/>
                </a:ln>
                <a:solidFill>
                  <a:srgbClr val="424242">
                    <a:lumMod val="50000"/>
                  </a:srgbClr>
                </a:solidFill>
                <a:effectLst/>
                <a:uLnTx/>
                <a:uFillTx/>
                <a:latin typeface="Roboto" panose="02000000000000000000" pitchFamily="2" charset="0"/>
                <a:cs typeface="#9Slide03 Arima Madurai Black" panose="00000A00000000000000" pitchFamily="2" charset="-93"/>
                <a:sym typeface="Assistant"/>
              </a:rPr>
              <a:t> </a:t>
            </a:r>
            <a:r>
              <a:rPr kumimoji="0" lang="en-US" sz="2000" b="0" i="0" u="none" strike="noStrike" kern="0" cap="none" spc="0" normalizeH="0" noProof="0" dirty="0" err="1">
                <a:ln>
                  <a:noFill/>
                </a:ln>
                <a:solidFill>
                  <a:srgbClr val="424242">
                    <a:lumMod val="50000"/>
                  </a:srgbClr>
                </a:solidFill>
                <a:effectLst/>
                <a:uLnTx/>
                <a:uFillTx/>
                <a:latin typeface="Roboto" panose="02000000000000000000" pitchFamily="2" charset="0"/>
                <a:cs typeface="#9Slide03 Arima Madurai Black" panose="00000A00000000000000" pitchFamily="2" charset="-93"/>
                <a:sym typeface="Assistant"/>
              </a:rPr>
              <a:t>lớn</a:t>
            </a:r>
            <a:endParaRPr kumimoji="0" lang="en-US" sz="2000" b="0" i="0" u="none" strike="noStrike" kern="0" cap="none" spc="0" normalizeH="0" baseline="0" noProof="0" dirty="0">
              <a:ln>
                <a:noFill/>
              </a:ln>
              <a:solidFill>
                <a:srgbClr val="424242">
                  <a:lumMod val="50000"/>
                </a:srgbClr>
              </a:solidFill>
              <a:effectLst/>
              <a:uLnTx/>
              <a:uFillTx/>
              <a:latin typeface="Roboto" panose="02000000000000000000" pitchFamily="2" charset="0"/>
              <a:cs typeface="#9Slide03 Arima Madurai Black" panose="00000A00000000000000" pitchFamily="2" charset="-93"/>
              <a:sym typeface="Assistant"/>
            </a:endParaRPr>
          </a:p>
        </p:txBody>
      </p:sp>
      <p:pic>
        <p:nvPicPr>
          <p:cNvPr id="64" name="Picture 63">
            <a:extLst>
              <a:ext uri="{FF2B5EF4-FFF2-40B4-BE49-F238E27FC236}">
                <a16:creationId xmlns:a16="http://schemas.microsoft.com/office/drawing/2014/main" id="{FCF42C96-F997-EAF3-20D5-8686F269ADC8}"/>
              </a:ext>
            </a:extLst>
          </p:cNvPr>
          <p:cNvPicPr>
            <a:picLocks noChangeAspect="1"/>
          </p:cNvPicPr>
          <p:nvPr/>
        </p:nvPicPr>
        <p:blipFill rotWithShape="1">
          <a:blip r:embed="rId2"/>
          <a:srcRect t="7659" b="22914"/>
          <a:stretch/>
        </p:blipFill>
        <p:spPr>
          <a:xfrm>
            <a:off x="5343328" y="3348692"/>
            <a:ext cx="3275541" cy="1371390"/>
          </a:xfrm>
          <a:prstGeom prst="rect">
            <a:avLst/>
          </a:prstGeom>
          <a:ln>
            <a:solidFill>
              <a:srgbClr val="C00000"/>
            </a:solidFill>
          </a:ln>
        </p:spPr>
      </p:pic>
      <p:pic>
        <p:nvPicPr>
          <p:cNvPr id="66" name="Picture 65">
            <a:extLst>
              <a:ext uri="{FF2B5EF4-FFF2-40B4-BE49-F238E27FC236}">
                <a16:creationId xmlns:a16="http://schemas.microsoft.com/office/drawing/2014/main" id="{CE634FB4-75AA-EACE-2993-A50074734D98}"/>
              </a:ext>
            </a:extLst>
          </p:cNvPr>
          <p:cNvPicPr>
            <a:picLocks noChangeAspect="1"/>
          </p:cNvPicPr>
          <p:nvPr/>
        </p:nvPicPr>
        <p:blipFill rotWithShape="1">
          <a:blip r:embed="rId3"/>
          <a:srcRect t="9061" b="6721"/>
          <a:stretch/>
        </p:blipFill>
        <p:spPr>
          <a:xfrm>
            <a:off x="585148" y="3026130"/>
            <a:ext cx="3239593" cy="1729389"/>
          </a:xfrm>
          <a:prstGeom prst="rect">
            <a:avLst/>
          </a:prstGeom>
          <a:ln>
            <a:solidFill>
              <a:srgbClr val="C00000"/>
            </a:solidFill>
          </a:ln>
        </p:spPr>
      </p:pic>
      <p:sp>
        <p:nvSpPr>
          <p:cNvPr id="67" name="Google Shape;2299;p37">
            <a:extLst>
              <a:ext uri="{FF2B5EF4-FFF2-40B4-BE49-F238E27FC236}">
                <a16:creationId xmlns:a16="http://schemas.microsoft.com/office/drawing/2014/main" id="{EC432D70-4381-D8A7-004A-EDCC146E2BEF}"/>
              </a:ext>
            </a:extLst>
          </p:cNvPr>
          <p:cNvSpPr txBox="1">
            <a:spLocks/>
          </p:cNvSpPr>
          <p:nvPr/>
        </p:nvSpPr>
        <p:spPr>
          <a:xfrm>
            <a:off x="5242630" y="2061314"/>
            <a:ext cx="3476936" cy="99188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rgbClr val="434343"/>
              </a:buClr>
              <a:buSzPts val="1600"/>
              <a:buFont typeface="Assistant"/>
              <a:buAutoNum type="arabicPeriod"/>
              <a:defRPr sz="1300" b="0" i="0" u="none" strike="noStrike" cap="none">
                <a:solidFill>
                  <a:srgbClr val="434343"/>
                </a:solidFill>
                <a:latin typeface="Assistant"/>
                <a:ea typeface="Assistant"/>
                <a:cs typeface="Assistant"/>
                <a:sym typeface="Assistant"/>
              </a:defRPr>
            </a:lvl1pPr>
            <a:lvl2pPr marL="914400" marR="0" lvl="1" indent="-330200" algn="l" rtl="0">
              <a:lnSpc>
                <a:spcPct val="100000"/>
              </a:lnSpc>
              <a:spcBef>
                <a:spcPts val="0"/>
              </a:spcBef>
              <a:spcAft>
                <a:spcPts val="0"/>
              </a:spcAft>
              <a:buClr>
                <a:srgbClr val="434343"/>
              </a:buClr>
              <a:buSzPts val="1600"/>
              <a:buFont typeface="Roboto Condensed Light"/>
              <a:buAutoNum type="alphaLcPeriod"/>
              <a:defRPr sz="1600" b="0" i="0" u="none" strike="noStrike" cap="none">
                <a:solidFill>
                  <a:srgbClr val="434343"/>
                </a:solidFill>
                <a:latin typeface="Assistant"/>
                <a:ea typeface="Assistant"/>
                <a:cs typeface="Assistant"/>
                <a:sym typeface="Assistant"/>
              </a:defRPr>
            </a:lvl2pPr>
            <a:lvl3pPr marL="1371600" marR="0" lvl="2" indent="-330200" algn="l" rtl="0">
              <a:lnSpc>
                <a:spcPct val="100000"/>
              </a:lnSpc>
              <a:spcBef>
                <a:spcPts val="0"/>
              </a:spcBef>
              <a:spcAft>
                <a:spcPts val="0"/>
              </a:spcAft>
              <a:buClr>
                <a:srgbClr val="434343"/>
              </a:buClr>
              <a:buSzPts val="1600"/>
              <a:buFont typeface="Roboto Condensed Light"/>
              <a:buAutoNum type="romanLcPeriod"/>
              <a:defRPr sz="1600" b="0" i="0" u="none" strike="noStrike" cap="none">
                <a:solidFill>
                  <a:srgbClr val="434343"/>
                </a:solidFill>
                <a:latin typeface="Assistant"/>
                <a:ea typeface="Assistant"/>
                <a:cs typeface="Assistant"/>
                <a:sym typeface="Assistant"/>
              </a:defRPr>
            </a:lvl3pPr>
            <a:lvl4pPr marL="1828800" marR="0" lvl="3" indent="-330200" algn="l" rtl="0">
              <a:lnSpc>
                <a:spcPct val="100000"/>
              </a:lnSpc>
              <a:spcBef>
                <a:spcPts val="0"/>
              </a:spcBef>
              <a:spcAft>
                <a:spcPts val="0"/>
              </a:spcAft>
              <a:buClr>
                <a:srgbClr val="434343"/>
              </a:buClr>
              <a:buSzPts val="1600"/>
              <a:buFont typeface="Roboto Condensed Light"/>
              <a:buAutoNum type="arabicPeriod"/>
              <a:defRPr sz="1600" b="0" i="0" u="none" strike="noStrike" cap="none">
                <a:solidFill>
                  <a:srgbClr val="434343"/>
                </a:solidFill>
                <a:latin typeface="Assistant"/>
                <a:ea typeface="Assistant"/>
                <a:cs typeface="Assistant"/>
                <a:sym typeface="Assistant"/>
              </a:defRPr>
            </a:lvl4pPr>
            <a:lvl5pPr marL="2286000" marR="0" lvl="4" indent="-330200" algn="l" rtl="0">
              <a:lnSpc>
                <a:spcPct val="100000"/>
              </a:lnSpc>
              <a:spcBef>
                <a:spcPts val="0"/>
              </a:spcBef>
              <a:spcAft>
                <a:spcPts val="0"/>
              </a:spcAft>
              <a:buClr>
                <a:srgbClr val="434343"/>
              </a:buClr>
              <a:buSzPts val="1600"/>
              <a:buFont typeface="Roboto Condensed Light"/>
              <a:buAutoNum type="alphaLcPeriod"/>
              <a:defRPr sz="1600" b="0" i="0" u="none" strike="noStrike" cap="none">
                <a:solidFill>
                  <a:srgbClr val="434343"/>
                </a:solidFill>
                <a:latin typeface="Assistant"/>
                <a:ea typeface="Assistant"/>
                <a:cs typeface="Assistant"/>
                <a:sym typeface="Assistant"/>
              </a:defRPr>
            </a:lvl5pPr>
            <a:lvl6pPr marL="2743200" marR="0" lvl="5" indent="-330200" algn="l" rtl="0">
              <a:lnSpc>
                <a:spcPct val="100000"/>
              </a:lnSpc>
              <a:spcBef>
                <a:spcPts val="0"/>
              </a:spcBef>
              <a:spcAft>
                <a:spcPts val="0"/>
              </a:spcAft>
              <a:buClr>
                <a:srgbClr val="434343"/>
              </a:buClr>
              <a:buSzPts val="1600"/>
              <a:buFont typeface="Roboto Condensed Light"/>
              <a:buAutoNum type="romanLcPeriod"/>
              <a:defRPr sz="1600" b="0" i="0" u="none" strike="noStrike" cap="none">
                <a:solidFill>
                  <a:srgbClr val="434343"/>
                </a:solidFill>
                <a:latin typeface="Assistant"/>
                <a:ea typeface="Assistant"/>
                <a:cs typeface="Assistant"/>
                <a:sym typeface="Assistant"/>
              </a:defRPr>
            </a:lvl6pPr>
            <a:lvl7pPr marL="3200400" marR="0" lvl="6" indent="-330200" algn="l" rtl="0">
              <a:lnSpc>
                <a:spcPct val="100000"/>
              </a:lnSpc>
              <a:spcBef>
                <a:spcPts val="0"/>
              </a:spcBef>
              <a:spcAft>
                <a:spcPts val="0"/>
              </a:spcAft>
              <a:buClr>
                <a:srgbClr val="434343"/>
              </a:buClr>
              <a:buSzPts val="1600"/>
              <a:buFont typeface="Roboto Condensed Light"/>
              <a:buAutoNum type="arabicPeriod"/>
              <a:defRPr sz="1600" b="0" i="0" u="none" strike="noStrike" cap="none">
                <a:solidFill>
                  <a:srgbClr val="434343"/>
                </a:solidFill>
                <a:latin typeface="Assistant"/>
                <a:ea typeface="Assistant"/>
                <a:cs typeface="Assistant"/>
                <a:sym typeface="Assistant"/>
              </a:defRPr>
            </a:lvl7pPr>
            <a:lvl8pPr marL="3657600" marR="0" lvl="7" indent="-330200" algn="l" rtl="0">
              <a:lnSpc>
                <a:spcPct val="100000"/>
              </a:lnSpc>
              <a:spcBef>
                <a:spcPts val="0"/>
              </a:spcBef>
              <a:spcAft>
                <a:spcPts val="0"/>
              </a:spcAft>
              <a:buClr>
                <a:srgbClr val="434343"/>
              </a:buClr>
              <a:buSzPts val="1600"/>
              <a:buFont typeface="Roboto Condensed Light"/>
              <a:buAutoNum type="alphaLcPeriod"/>
              <a:defRPr sz="1600" b="0" i="0" u="none" strike="noStrike" cap="none">
                <a:solidFill>
                  <a:srgbClr val="434343"/>
                </a:solidFill>
                <a:latin typeface="Assistant"/>
                <a:ea typeface="Assistant"/>
                <a:cs typeface="Assistant"/>
                <a:sym typeface="Assistant"/>
              </a:defRPr>
            </a:lvl8pPr>
            <a:lvl9pPr marL="4114800" marR="0" lvl="8" indent="-330200" algn="l" rtl="0">
              <a:lnSpc>
                <a:spcPct val="100000"/>
              </a:lnSpc>
              <a:spcBef>
                <a:spcPts val="0"/>
              </a:spcBef>
              <a:spcAft>
                <a:spcPts val="0"/>
              </a:spcAft>
              <a:buClr>
                <a:srgbClr val="434343"/>
              </a:buClr>
              <a:buSzPts val="1600"/>
              <a:buFont typeface="Roboto Condensed Light"/>
              <a:buAutoNum type="romanLcPeriod"/>
              <a:defRPr sz="1600" b="0" i="0" u="none" strike="noStrike" cap="none">
                <a:solidFill>
                  <a:srgbClr val="434343"/>
                </a:solidFill>
                <a:latin typeface="Assistant"/>
                <a:ea typeface="Assistant"/>
                <a:cs typeface="Assistant"/>
                <a:sym typeface="Assistant"/>
              </a:defRPr>
            </a:lvl9pPr>
          </a:lstStyle>
          <a:p>
            <a:pPr marL="0" lvl="0" indent="0">
              <a:lnSpc>
                <a:spcPct val="120000"/>
              </a:lnSpc>
              <a:buNone/>
              <a:defRPr/>
            </a:pPr>
            <a:r>
              <a:rPr kumimoji="0" lang="en-US" sz="2000" b="0" i="0" u="none" strike="noStrike" kern="0" cap="none" spc="0" normalizeH="0" noProof="0" dirty="0" err="1">
                <a:ln>
                  <a:noFill/>
                </a:ln>
                <a:solidFill>
                  <a:srgbClr val="424242">
                    <a:lumMod val="50000"/>
                  </a:srgbClr>
                </a:solidFill>
                <a:effectLst/>
                <a:uLnTx/>
                <a:uFillTx/>
                <a:latin typeface="Roboto" panose="02000000000000000000" pitchFamily="2" charset="0"/>
                <a:cs typeface="#9Slide03 Arima Madurai Black" panose="00000A00000000000000" pitchFamily="2" charset="-93"/>
                <a:sym typeface="Assistant"/>
              </a:rPr>
              <a:t>Giá</a:t>
            </a:r>
            <a:r>
              <a:rPr kumimoji="0" lang="en-US" sz="2000" b="0" i="0" u="none" strike="noStrike" kern="0" cap="none" spc="0" normalizeH="0" noProof="0" dirty="0">
                <a:ln>
                  <a:noFill/>
                </a:ln>
                <a:solidFill>
                  <a:srgbClr val="424242">
                    <a:lumMod val="50000"/>
                  </a:srgbClr>
                </a:solidFill>
                <a:effectLst/>
                <a:uLnTx/>
                <a:uFillTx/>
                <a:latin typeface="Roboto" panose="02000000000000000000" pitchFamily="2" charset="0"/>
                <a:cs typeface="#9Slide03 Arima Madurai Black" panose="00000A00000000000000" pitchFamily="2" charset="-93"/>
                <a:sym typeface="Assistant"/>
              </a:rPr>
              <a:t> </a:t>
            </a:r>
            <a:r>
              <a:rPr kumimoji="0" lang="en-US" sz="2000" b="0" i="0" u="none" strike="noStrike" kern="0" cap="none" spc="0" normalizeH="0" noProof="0" dirty="0" err="1">
                <a:ln>
                  <a:noFill/>
                </a:ln>
                <a:solidFill>
                  <a:srgbClr val="424242">
                    <a:lumMod val="50000"/>
                  </a:srgbClr>
                </a:solidFill>
                <a:effectLst/>
                <a:uLnTx/>
                <a:uFillTx/>
                <a:latin typeface="Roboto" panose="02000000000000000000" pitchFamily="2" charset="0"/>
                <a:cs typeface="#9Slide03 Arima Madurai Black" panose="00000A00000000000000" pitchFamily="2" charset="-93"/>
                <a:sym typeface="Assistant"/>
              </a:rPr>
              <a:t>của</a:t>
            </a:r>
            <a:r>
              <a:rPr kumimoji="0" lang="en-US" sz="2000" b="0" i="0" u="none" strike="noStrike" kern="0" cap="none" spc="0" normalizeH="0" noProof="0" dirty="0">
                <a:ln>
                  <a:noFill/>
                </a:ln>
                <a:solidFill>
                  <a:srgbClr val="424242">
                    <a:lumMod val="50000"/>
                  </a:srgbClr>
                </a:solidFill>
                <a:effectLst/>
                <a:uLnTx/>
                <a:uFillTx/>
                <a:latin typeface="Roboto" panose="02000000000000000000" pitchFamily="2" charset="0"/>
                <a:cs typeface="#9Slide03 Arima Madurai Black" panose="00000A00000000000000" pitchFamily="2" charset="-93"/>
                <a:sym typeface="Assistant"/>
              </a:rPr>
              <a:t> </a:t>
            </a:r>
            <a:r>
              <a:rPr kumimoji="0" lang="en-US" sz="2000" b="0" i="0" u="none" strike="noStrike" kern="0" cap="none" spc="0" normalizeH="0" noProof="0" dirty="0" err="1">
                <a:ln>
                  <a:noFill/>
                </a:ln>
                <a:solidFill>
                  <a:srgbClr val="424242">
                    <a:lumMod val="50000"/>
                  </a:srgbClr>
                </a:solidFill>
                <a:effectLst/>
                <a:uLnTx/>
                <a:uFillTx/>
                <a:latin typeface="Roboto" panose="02000000000000000000" pitchFamily="2" charset="0"/>
                <a:cs typeface="#9Slide03 Arima Madurai Black" panose="00000A00000000000000" pitchFamily="2" charset="-93"/>
                <a:sym typeface="Assistant"/>
              </a:rPr>
              <a:t>lực</a:t>
            </a:r>
            <a:r>
              <a:rPr kumimoji="0" lang="en-US" sz="2000" b="0" i="0" u="none" strike="noStrike" kern="0" cap="none" spc="0" normalizeH="0" noProof="0" dirty="0">
                <a:ln>
                  <a:noFill/>
                </a:ln>
                <a:solidFill>
                  <a:srgbClr val="424242">
                    <a:lumMod val="50000"/>
                  </a:srgbClr>
                </a:solidFill>
                <a:effectLst/>
                <a:uLnTx/>
                <a:uFillTx/>
                <a:latin typeface="Roboto" panose="02000000000000000000" pitchFamily="2" charset="0"/>
                <a:cs typeface="#9Slide03 Arima Madurai Black" panose="00000A00000000000000" pitchFamily="2" charset="-93"/>
                <a:sym typeface="Assistant"/>
              </a:rPr>
              <a:t> </a:t>
            </a:r>
            <a:r>
              <a:rPr lang="en-US" sz="2000" dirty="0" err="1">
                <a:solidFill>
                  <a:srgbClr val="424242">
                    <a:lumMod val="50000"/>
                  </a:srgbClr>
                </a:solidFill>
                <a:latin typeface="Roboto" panose="02000000000000000000" pitchFamily="2" charset="0"/>
                <a:cs typeface="#9Slide03 Arima Madurai Black" panose="00000A00000000000000" pitchFamily="2" charset="-93"/>
              </a:rPr>
              <a:t>xa</a:t>
            </a:r>
            <a:r>
              <a:rPr lang="en-US" sz="2000" dirty="0">
                <a:solidFill>
                  <a:srgbClr val="424242">
                    <a:lumMod val="50000"/>
                  </a:srgbClr>
                </a:solidFill>
                <a:latin typeface="Roboto" panose="02000000000000000000" pitchFamily="2" charset="0"/>
                <a:cs typeface="#9Slide03 Arima Madurai Black" panose="00000A00000000000000" pitchFamily="2" charset="-93"/>
              </a:rPr>
              <a:t> </a:t>
            </a:r>
            <a:r>
              <a:rPr lang="en-US" sz="2000" dirty="0" err="1">
                <a:solidFill>
                  <a:srgbClr val="424242">
                    <a:lumMod val="50000"/>
                  </a:srgbClr>
                </a:solidFill>
                <a:latin typeface="Roboto" panose="02000000000000000000" pitchFamily="2" charset="0"/>
                <a:cs typeface="#9Slide03 Arima Madurai Black" panose="00000A00000000000000" pitchFamily="2" charset="-93"/>
              </a:rPr>
              <a:t>trục</a:t>
            </a:r>
            <a:r>
              <a:rPr lang="en-US" sz="2000" dirty="0">
                <a:solidFill>
                  <a:srgbClr val="424242">
                    <a:lumMod val="50000"/>
                  </a:srgbClr>
                </a:solidFill>
                <a:latin typeface="Roboto" panose="02000000000000000000" pitchFamily="2" charset="0"/>
                <a:cs typeface="#9Slide03 Arima Madurai Black" panose="00000A00000000000000" pitchFamily="2" charset="-93"/>
              </a:rPr>
              <a:t> quay, </a:t>
            </a:r>
            <a:r>
              <a:rPr kumimoji="0" lang="en-US" sz="2000" b="0" i="0" u="none" strike="noStrike" kern="0" cap="none" spc="0" normalizeH="0" noProof="0" dirty="0">
                <a:ln>
                  <a:noFill/>
                </a:ln>
                <a:solidFill>
                  <a:srgbClr val="424242">
                    <a:lumMod val="50000"/>
                  </a:srgbClr>
                </a:solidFill>
                <a:effectLst/>
                <a:uLnTx/>
                <a:uFillTx/>
                <a:latin typeface="Roboto" panose="02000000000000000000" pitchFamily="2" charset="0"/>
                <a:cs typeface="#9Slide03 Arima Madurai Black" panose="00000A00000000000000" pitchFamily="2" charset="-93"/>
                <a:sym typeface="Assistant"/>
              </a:rPr>
              <a:t>moment </a:t>
            </a:r>
            <a:r>
              <a:rPr kumimoji="0" lang="en-US" sz="2000" b="0" i="0" u="none" strike="noStrike" kern="0" cap="none" spc="0" normalizeH="0" noProof="0" dirty="0" err="1">
                <a:ln>
                  <a:noFill/>
                </a:ln>
                <a:solidFill>
                  <a:srgbClr val="424242">
                    <a:lumMod val="50000"/>
                  </a:srgbClr>
                </a:solidFill>
                <a:effectLst/>
                <a:uLnTx/>
                <a:uFillTx/>
                <a:latin typeface="Roboto" panose="02000000000000000000" pitchFamily="2" charset="0"/>
                <a:cs typeface="#9Slide03 Arima Madurai Black" panose="00000A00000000000000" pitchFamily="2" charset="-93"/>
                <a:sym typeface="Assistant"/>
              </a:rPr>
              <a:t>lực</a:t>
            </a:r>
            <a:r>
              <a:rPr kumimoji="0" lang="en-US" sz="2000" b="0" i="0" u="none" strike="noStrike" kern="0" cap="none" spc="0" normalizeH="0" noProof="0" dirty="0">
                <a:ln>
                  <a:noFill/>
                </a:ln>
                <a:solidFill>
                  <a:srgbClr val="424242">
                    <a:lumMod val="50000"/>
                  </a:srgbClr>
                </a:solidFill>
                <a:effectLst/>
                <a:uLnTx/>
                <a:uFillTx/>
                <a:latin typeface="Roboto" panose="02000000000000000000" pitchFamily="2" charset="0"/>
                <a:cs typeface="#9Slide03 Arima Madurai Black" panose="00000A00000000000000" pitchFamily="2" charset="-93"/>
                <a:sym typeface="Assistant"/>
              </a:rPr>
              <a:t> </a:t>
            </a:r>
            <a:r>
              <a:rPr kumimoji="0" lang="en-US" sz="2000" b="0" i="0" u="none" strike="noStrike" kern="0" cap="none" spc="0" normalizeH="0" noProof="0" dirty="0" err="1">
                <a:ln>
                  <a:noFill/>
                </a:ln>
                <a:solidFill>
                  <a:srgbClr val="424242">
                    <a:lumMod val="50000"/>
                  </a:srgbClr>
                </a:solidFill>
                <a:effectLst/>
                <a:uLnTx/>
                <a:uFillTx/>
                <a:latin typeface="Roboto" panose="02000000000000000000" pitchFamily="2" charset="0"/>
                <a:cs typeface="#9Slide03 Arima Madurai Black" panose="00000A00000000000000" pitchFamily="2" charset="-93"/>
                <a:sym typeface="Assistant"/>
              </a:rPr>
              <a:t>càng</a:t>
            </a:r>
            <a:r>
              <a:rPr kumimoji="0" lang="en-US" sz="2000" b="0" i="0" u="none" strike="noStrike" kern="0" cap="none" spc="0" normalizeH="0" noProof="0" dirty="0">
                <a:ln>
                  <a:noFill/>
                </a:ln>
                <a:solidFill>
                  <a:srgbClr val="424242">
                    <a:lumMod val="50000"/>
                  </a:srgbClr>
                </a:solidFill>
                <a:effectLst/>
                <a:uLnTx/>
                <a:uFillTx/>
                <a:latin typeface="Roboto" panose="02000000000000000000" pitchFamily="2" charset="0"/>
                <a:cs typeface="#9Slide03 Arima Madurai Black" panose="00000A00000000000000" pitchFamily="2" charset="-93"/>
                <a:sym typeface="Assistant"/>
              </a:rPr>
              <a:t> </a:t>
            </a:r>
            <a:r>
              <a:rPr kumimoji="0" lang="en-US" sz="2000" b="0" i="0" u="none" strike="noStrike" kern="0" cap="none" spc="0" normalizeH="0" noProof="0" dirty="0" err="1">
                <a:ln>
                  <a:noFill/>
                </a:ln>
                <a:solidFill>
                  <a:srgbClr val="424242">
                    <a:lumMod val="50000"/>
                  </a:srgbClr>
                </a:solidFill>
                <a:effectLst/>
                <a:uLnTx/>
                <a:uFillTx/>
                <a:latin typeface="Roboto" panose="02000000000000000000" pitchFamily="2" charset="0"/>
                <a:cs typeface="#9Slide03 Arima Madurai Black" panose="00000A00000000000000" pitchFamily="2" charset="-93"/>
                <a:sym typeface="Assistant"/>
              </a:rPr>
              <a:t>lớn</a:t>
            </a:r>
            <a:r>
              <a:rPr kumimoji="0" lang="en-US" sz="2000" b="0" i="0" u="none" strike="noStrike" kern="0" cap="none" spc="0" normalizeH="0" noProof="0" dirty="0">
                <a:ln>
                  <a:noFill/>
                </a:ln>
                <a:solidFill>
                  <a:srgbClr val="424242">
                    <a:lumMod val="50000"/>
                  </a:srgbClr>
                </a:solidFill>
                <a:effectLst/>
                <a:uLnTx/>
                <a:uFillTx/>
                <a:latin typeface="Roboto" panose="02000000000000000000" pitchFamily="2" charset="0"/>
                <a:cs typeface="#9Slide03 Arima Madurai Black" panose="00000A00000000000000" pitchFamily="2" charset="-93"/>
                <a:sym typeface="Assistant"/>
              </a:rPr>
              <a:t>, </a:t>
            </a:r>
            <a:r>
              <a:rPr kumimoji="0" lang="en-US" sz="2000" b="0" i="0" u="none" strike="noStrike" kern="0" cap="none" spc="0" normalizeH="0" noProof="0" dirty="0" err="1">
                <a:ln>
                  <a:noFill/>
                </a:ln>
                <a:solidFill>
                  <a:srgbClr val="424242">
                    <a:lumMod val="50000"/>
                  </a:srgbClr>
                </a:solidFill>
                <a:effectLst/>
                <a:uLnTx/>
                <a:uFillTx/>
                <a:latin typeface="Roboto" panose="02000000000000000000" pitchFamily="2" charset="0"/>
                <a:cs typeface="#9Slide03 Arima Madurai Black" panose="00000A00000000000000" pitchFamily="2" charset="-93"/>
                <a:sym typeface="Assistant"/>
              </a:rPr>
              <a:t>tác</a:t>
            </a:r>
            <a:r>
              <a:rPr kumimoji="0" lang="en-US" sz="2000" b="0" i="0" u="none" strike="noStrike" kern="0" cap="none" spc="0" normalizeH="0" noProof="0" dirty="0">
                <a:ln>
                  <a:noFill/>
                </a:ln>
                <a:solidFill>
                  <a:srgbClr val="424242">
                    <a:lumMod val="50000"/>
                  </a:srgbClr>
                </a:solidFill>
                <a:effectLst/>
                <a:uLnTx/>
                <a:uFillTx/>
                <a:latin typeface="Roboto" panose="02000000000000000000" pitchFamily="2" charset="0"/>
                <a:cs typeface="#9Slide03 Arima Madurai Black" panose="00000A00000000000000" pitchFamily="2" charset="-93"/>
                <a:sym typeface="Assistant"/>
              </a:rPr>
              <a:t> </a:t>
            </a:r>
            <a:r>
              <a:rPr kumimoji="0" lang="en-US" sz="2000" b="0" i="0" u="none" strike="noStrike" kern="0" cap="none" spc="0" normalizeH="0" noProof="0" dirty="0" err="1">
                <a:ln>
                  <a:noFill/>
                </a:ln>
                <a:solidFill>
                  <a:srgbClr val="424242">
                    <a:lumMod val="50000"/>
                  </a:srgbClr>
                </a:solidFill>
                <a:effectLst/>
                <a:uLnTx/>
                <a:uFillTx/>
                <a:latin typeface="Roboto" panose="02000000000000000000" pitchFamily="2" charset="0"/>
                <a:cs typeface="#9Slide03 Arima Madurai Black" panose="00000A00000000000000" pitchFamily="2" charset="-93"/>
                <a:sym typeface="Assistant"/>
              </a:rPr>
              <a:t>dụng</a:t>
            </a:r>
            <a:r>
              <a:rPr kumimoji="0" lang="en-US" sz="2000" b="0" i="0" u="none" strike="noStrike" kern="0" cap="none" spc="0" normalizeH="0" noProof="0" dirty="0">
                <a:ln>
                  <a:noFill/>
                </a:ln>
                <a:solidFill>
                  <a:srgbClr val="424242">
                    <a:lumMod val="50000"/>
                  </a:srgbClr>
                </a:solidFill>
                <a:effectLst/>
                <a:uLnTx/>
                <a:uFillTx/>
                <a:latin typeface="Roboto" panose="02000000000000000000" pitchFamily="2" charset="0"/>
                <a:cs typeface="#9Slide03 Arima Madurai Black" panose="00000A00000000000000" pitchFamily="2" charset="-93"/>
                <a:sym typeface="Assistant"/>
              </a:rPr>
              <a:t> </a:t>
            </a:r>
            <a:r>
              <a:rPr kumimoji="0" lang="en-US" sz="2000" b="0" i="0" u="none" strike="noStrike" kern="0" cap="none" spc="0" normalizeH="0" noProof="0" dirty="0" err="1">
                <a:ln>
                  <a:noFill/>
                </a:ln>
                <a:solidFill>
                  <a:srgbClr val="424242">
                    <a:lumMod val="50000"/>
                  </a:srgbClr>
                </a:solidFill>
                <a:effectLst/>
                <a:uLnTx/>
                <a:uFillTx/>
                <a:latin typeface="Roboto" panose="02000000000000000000" pitchFamily="2" charset="0"/>
                <a:cs typeface="#9Slide03 Arima Madurai Black" panose="00000A00000000000000" pitchFamily="2" charset="-93"/>
                <a:sym typeface="Assistant"/>
              </a:rPr>
              <a:t>làm</a:t>
            </a:r>
            <a:r>
              <a:rPr kumimoji="0" lang="en-US" sz="2000" b="0" i="0" u="none" strike="noStrike" kern="0" cap="none" spc="0" normalizeH="0" noProof="0" dirty="0">
                <a:ln>
                  <a:noFill/>
                </a:ln>
                <a:solidFill>
                  <a:srgbClr val="424242">
                    <a:lumMod val="50000"/>
                  </a:srgbClr>
                </a:solidFill>
                <a:effectLst/>
                <a:uLnTx/>
                <a:uFillTx/>
                <a:latin typeface="Roboto" panose="02000000000000000000" pitchFamily="2" charset="0"/>
                <a:cs typeface="#9Slide03 Arima Madurai Black" panose="00000A00000000000000" pitchFamily="2" charset="-93"/>
                <a:sym typeface="Assistant"/>
              </a:rPr>
              <a:t> quay </a:t>
            </a:r>
            <a:r>
              <a:rPr kumimoji="0" lang="en-US" sz="2000" b="0" i="0" u="none" strike="noStrike" kern="0" cap="none" spc="0" normalizeH="0" noProof="0" dirty="0" err="1">
                <a:ln>
                  <a:noFill/>
                </a:ln>
                <a:solidFill>
                  <a:srgbClr val="424242">
                    <a:lumMod val="50000"/>
                  </a:srgbClr>
                </a:solidFill>
                <a:effectLst/>
                <a:uLnTx/>
                <a:uFillTx/>
                <a:latin typeface="Roboto" panose="02000000000000000000" pitchFamily="2" charset="0"/>
                <a:cs typeface="#9Slide03 Arima Madurai Black" panose="00000A00000000000000" pitchFamily="2" charset="-93"/>
                <a:sym typeface="Assistant"/>
              </a:rPr>
              <a:t>càng</a:t>
            </a:r>
            <a:r>
              <a:rPr kumimoji="0" lang="en-US" sz="2000" b="0" i="0" u="none" strike="noStrike" kern="0" cap="none" spc="0" normalizeH="0" noProof="0" dirty="0">
                <a:ln>
                  <a:noFill/>
                </a:ln>
                <a:solidFill>
                  <a:srgbClr val="424242">
                    <a:lumMod val="50000"/>
                  </a:srgbClr>
                </a:solidFill>
                <a:effectLst/>
                <a:uLnTx/>
                <a:uFillTx/>
                <a:latin typeface="Roboto" panose="02000000000000000000" pitchFamily="2" charset="0"/>
                <a:cs typeface="#9Slide03 Arima Madurai Black" panose="00000A00000000000000" pitchFamily="2" charset="-93"/>
                <a:sym typeface="Assistant"/>
              </a:rPr>
              <a:t> </a:t>
            </a:r>
            <a:r>
              <a:rPr kumimoji="0" lang="en-US" sz="2000" b="0" i="0" u="none" strike="noStrike" kern="0" cap="none" spc="0" normalizeH="0" noProof="0" dirty="0" err="1">
                <a:ln>
                  <a:noFill/>
                </a:ln>
                <a:solidFill>
                  <a:srgbClr val="424242">
                    <a:lumMod val="50000"/>
                  </a:srgbClr>
                </a:solidFill>
                <a:effectLst/>
                <a:uLnTx/>
                <a:uFillTx/>
                <a:latin typeface="Roboto" panose="02000000000000000000" pitchFamily="2" charset="0"/>
                <a:cs typeface="#9Slide03 Arima Madurai Black" panose="00000A00000000000000" pitchFamily="2" charset="-93"/>
                <a:sym typeface="Assistant"/>
              </a:rPr>
              <a:t>lớn</a:t>
            </a:r>
            <a:endParaRPr kumimoji="0" lang="en-US" sz="2000" b="0" i="0" u="none" strike="noStrike" kern="0" cap="none" spc="0" normalizeH="0" baseline="0" noProof="0" dirty="0">
              <a:ln>
                <a:noFill/>
              </a:ln>
              <a:solidFill>
                <a:srgbClr val="424242">
                  <a:lumMod val="50000"/>
                </a:srgbClr>
              </a:solidFill>
              <a:effectLst/>
              <a:uLnTx/>
              <a:uFillTx/>
              <a:latin typeface="Roboto" panose="02000000000000000000" pitchFamily="2" charset="0"/>
              <a:cs typeface="#9Slide03 Arima Madurai Black" panose="00000A00000000000000" pitchFamily="2" charset="-93"/>
              <a:sym typeface="Assistant"/>
            </a:endParaRPr>
          </a:p>
        </p:txBody>
      </p:sp>
    </p:spTree>
    <p:extLst>
      <p:ext uri="{BB962C8B-B14F-4D97-AF65-F5344CB8AC3E}">
        <p14:creationId xmlns:p14="http://schemas.microsoft.com/office/powerpoint/2010/main" val="33357020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59"/>
                                        </p:tgtEl>
                                        <p:attrNameLst>
                                          <p:attrName>style.visibility</p:attrName>
                                        </p:attrNameLst>
                                      </p:cBhvr>
                                      <p:to>
                                        <p:strVal val="visible"/>
                                      </p:to>
                                    </p:set>
                                    <p:animEffect transition="in" filter="wipe(up)">
                                      <p:cBhvr>
                                        <p:cTn id="7" dur="500"/>
                                        <p:tgtEl>
                                          <p:spTgt spid="5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3000"/>
                                  </p:iterate>
                                  <p:childTnLst>
                                    <p:set>
                                      <p:cBhvr>
                                        <p:cTn id="11" dur="1" fill="hold">
                                          <p:stCondLst>
                                            <p:cond delay="0"/>
                                          </p:stCondLst>
                                        </p:cTn>
                                        <p:tgtEl>
                                          <p:spTgt spid="60"/>
                                        </p:tgtEl>
                                        <p:attrNameLst>
                                          <p:attrName>style.visibility</p:attrName>
                                        </p:attrNameLst>
                                      </p:cBhvr>
                                      <p:to>
                                        <p:strVal val="visible"/>
                                      </p:to>
                                    </p:set>
                                    <p:animEffect transition="in" filter="wipe(up)">
                                      <p:cBhvr>
                                        <p:cTn id="12" dur="500"/>
                                        <p:tgtEl>
                                          <p:spTgt spid="60"/>
                                        </p:tgtEl>
                                      </p:cBhvr>
                                    </p:animEffect>
                                  </p:childTnLst>
                                </p:cTn>
                              </p:par>
                            </p:childTnLst>
                          </p:cTn>
                        </p:par>
                        <p:par>
                          <p:cTn id="13" fill="hold">
                            <p:stCondLst>
                              <p:cond delay="1220"/>
                            </p:stCondLst>
                            <p:childTnLst>
                              <p:par>
                                <p:cTn id="14" presetID="14" presetClass="entr" presetSubtype="10" fill="hold" nodeType="afterEffect">
                                  <p:stCondLst>
                                    <p:cond delay="0"/>
                                  </p:stCondLst>
                                  <p:childTnLst>
                                    <p:set>
                                      <p:cBhvr>
                                        <p:cTn id="15" dur="1" fill="hold">
                                          <p:stCondLst>
                                            <p:cond delay="0"/>
                                          </p:stCondLst>
                                        </p:cTn>
                                        <p:tgtEl>
                                          <p:spTgt spid="66"/>
                                        </p:tgtEl>
                                        <p:attrNameLst>
                                          <p:attrName>style.visibility</p:attrName>
                                        </p:attrNameLst>
                                      </p:cBhvr>
                                      <p:to>
                                        <p:strVal val="visible"/>
                                      </p:to>
                                    </p:set>
                                    <p:animEffect transition="in" filter="randombar(horizontal)">
                                      <p:cBhvr>
                                        <p:cTn id="16" dur="500"/>
                                        <p:tgtEl>
                                          <p:spTgt spid="6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iterate type="lt">
                                    <p:tmPct val="3000"/>
                                  </p:iterate>
                                  <p:childTnLst>
                                    <p:set>
                                      <p:cBhvr>
                                        <p:cTn id="20" dur="1" fill="hold">
                                          <p:stCondLst>
                                            <p:cond delay="0"/>
                                          </p:stCondLst>
                                        </p:cTn>
                                        <p:tgtEl>
                                          <p:spTgt spid="67"/>
                                        </p:tgtEl>
                                        <p:attrNameLst>
                                          <p:attrName>style.visibility</p:attrName>
                                        </p:attrNameLst>
                                      </p:cBhvr>
                                      <p:to>
                                        <p:strVal val="visible"/>
                                      </p:to>
                                    </p:set>
                                    <p:animEffect transition="in" filter="wipe(up)">
                                      <p:cBhvr>
                                        <p:cTn id="21" dur="500"/>
                                        <p:tgtEl>
                                          <p:spTgt spid="67"/>
                                        </p:tgtEl>
                                      </p:cBhvr>
                                    </p:animEffect>
                                  </p:childTnLst>
                                </p:cTn>
                              </p:par>
                            </p:childTnLst>
                          </p:cTn>
                        </p:par>
                        <p:par>
                          <p:cTn id="22" fill="hold">
                            <p:stCondLst>
                              <p:cond delay="1355"/>
                            </p:stCondLst>
                            <p:childTnLst>
                              <p:par>
                                <p:cTn id="23" presetID="14" presetClass="entr" presetSubtype="10" fill="hold" nodeType="afterEffect">
                                  <p:stCondLst>
                                    <p:cond delay="0"/>
                                  </p:stCondLst>
                                  <p:childTnLst>
                                    <p:set>
                                      <p:cBhvr>
                                        <p:cTn id="24" dur="1" fill="hold">
                                          <p:stCondLst>
                                            <p:cond delay="0"/>
                                          </p:stCondLst>
                                        </p:cTn>
                                        <p:tgtEl>
                                          <p:spTgt spid="64"/>
                                        </p:tgtEl>
                                        <p:attrNameLst>
                                          <p:attrName>style.visibility</p:attrName>
                                        </p:attrNameLst>
                                      </p:cBhvr>
                                      <p:to>
                                        <p:strVal val="visible"/>
                                      </p:to>
                                    </p:set>
                                    <p:animEffect transition="in" filter="randombar(horizontal)">
                                      <p:cBhvr>
                                        <p:cTn id="25"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60" grpId="0"/>
      <p:bldP spid="6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428;p39">
            <a:extLst>
              <a:ext uri="{FF2B5EF4-FFF2-40B4-BE49-F238E27FC236}">
                <a16:creationId xmlns:a16="http://schemas.microsoft.com/office/drawing/2014/main" id="{67E530D4-D251-F536-3341-F18E3542B645}"/>
              </a:ext>
            </a:extLst>
          </p:cNvPr>
          <p:cNvSpPr txBox="1">
            <a:spLocks/>
          </p:cNvSpPr>
          <p:nvPr/>
        </p:nvSpPr>
        <p:spPr>
          <a:xfrm>
            <a:off x="3491460" y="283536"/>
            <a:ext cx="5425712" cy="105443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Dosis"/>
              <a:buNone/>
              <a:defRPr sz="2800" b="1" i="0" u="none" strike="noStrike" cap="none">
                <a:solidFill>
                  <a:schemeClr val="accent1"/>
                </a:solidFill>
                <a:latin typeface="#9Slide07 IcielCadena" panose="02000503000000020004" pitchFamily="2" charset="-93"/>
                <a:ea typeface="Dosis"/>
                <a:cs typeface="Dosis"/>
                <a:sym typeface="Dosis"/>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l" defTabSz="914400" rtl="0" eaLnBrk="1" fontAlgn="auto" latinLnBrk="0" hangingPunct="1">
              <a:spcBef>
                <a:spcPts val="0"/>
              </a:spcBef>
              <a:spcAft>
                <a:spcPts val="0"/>
              </a:spcAft>
              <a:buClr>
                <a:srgbClr val="4751F8"/>
              </a:buClr>
              <a:buSzPts val="2800"/>
              <a:buFont typeface="Dosis"/>
              <a:buNone/>
              <a:tabLst/>
              <a:defRPr/>
            </a:pPr>
            <a:r>
              <a:rPr kumimoji="0" lang="en-US" sz="3200" b="1" i="0" u="none" strike="noStrike" kern="0" cap="none" spc="0" normalizeH="0" baseline="0" noProof="0" dirty="0" err="1">
                <a:ln>
                  <a:noFill/>
                </a:ln>
                <a:solidFill>
                  <a:srgbClr val="424242">
                    <a:lumMod val="50000"/>
                  </a:srgbClr>
                </a:solidFill>
                <a:effectLst/>
                <a:uLnTx/>
                <a:uFillTx/>
                <a:latin typeface="Roboto Condensed" panose="02000000000000000000" pitchFamily="2" charset="0"/>
                <a:sym typeface="Dosis"/>
              </a:rPr>
              <a:t>Nêu</a:t>
            </a:r>
            <a:r>
              <a:rPr kumimoji="0" lang="en-US" sz="3200" b="1" i="0" u="none" strike="noStrike" kern="0" cap="none" spc="0" normalizeH="0" baseline="0" noProof="0" dirty="0">
                <a:ln>
                  <a:noFill/>
                </a:ln>
                <a:solidFill>
                  <a:srgbClr val="424242">
                    <a:lumMod val="50000"/>
                  </a:srgbClr>
                </a:solidFill>
                <a:effectLst/>
                <a:uLnTx/>
                <a:uFillTx/>
                <a:latin typeface="Roboto Condensed" panose="02000000000000000000" pitchFamily="2" charset="0"/>
                <a:sym typeface="Dosis"/>
              </a:rPr>
              <a:t> </a:t>
            </a:r>
            <a:r>
              <a:rPr kumimoji="0" lang="en-US" sz="3200" b="1" i="0" u="none" strike="noStrike" kern="0" cap="none" spc="0" normalizeH="0" baseline="0" noProof="0" dirty="0" err="1">
                <a:ln>
                  <a:noFill/>
                </a:ln>
                <a:solidFill>
                  <a:srgbClr val="424242">
                    <a:lumMod val="50000"/>
                  </a:srgbClr>
                </a:solidFill>
                <a:effectLst/>
                <a:uLnTx/>
                <a:uFillTx/>
                <a:latin typeface="Roboto Condensed" panose="02000000000000000000" pitchFamily="2" charset="0"/>
                <a:sym typeface="Dosis"/>
              </a:rPr>
              <a:t>các</a:t>
            </a:r>
            <a:r>
              <a:rPr kumimoji="0" lang="en-US" sz="3200" b="1" i="0" u="none" strike="noStrike" kern="0" cap="none" spc="0" normalizeH="0" baseline="0" noProof="0" dirty="0">
                <a:ln>
                  <a:noFill/>
                </a:ln>
                <a:solidFill>
                  <a:srgbClr val="424242">
                    <a:lumMod val="50000"/>
                  </a:srgbClr>
                </a:solidFill>
                <a:effectLst/>
                <a:uLnTx/>
                <a:uFillTx/>
                <a:latin typeface="Roboto Condensed" panose="02000000000000000000" pitchFamily="2" charset="0"/>
                <a:sym typeface="Dosis"/>
              </a:rPr>
              <a:t> </a:t>
            </a:r>
            <a:r>
              <a:rPr kumimoji="0" lang="en-US" sz="3200" b="1" i="0" u="none" strike="noStrike" kern="0" cap="none" spc="0" normalizeH="0" baseline="0" noProof="0" dirty="0" err="1">
                <a:ln>
                  <a:noFill/>
                </a:ln>
                <a:solidFill>
                  <a:srgbClr val="424242">
                    <a:lumMod val="50000"/>
                  </a:srgbClr>
                </a:solidFill>
                <a:effectLst/>
                <a:uLnTx/>
                <a:uFillTx/>
                <a:latin typeface="Roboto Condensed" panose="02000000000000000000" pitchFamily="2" charset="0"/>
                <a:sym typeface="Dosis"/>
              </a:rPr>
              <a:t>ví</a:t>
            </a:r>
            <a:r>
              <a:rPr kumimoji="0" lang="en-US" sz="3200" b="1" i="0" u="none" strike="noStrike" kern="0" cap="none" spc="0" normalizeH="0" baseline="0" noProof="0" dirty="0">
                <a:ln>
                  <a:noFill/>
                </a:ln>
                <a:solidFill>
                  <a:srgbClr val="424242">
                    <a:lumMod val="50000"/>
                  </a:srgbClr>
                </a:solidFill>
                <a:effectLst/>
                <a:uLnTx/>
                <a:uFillTx/>
                <a:latin typeface="Roboto Condensed" panose="02000000000000000000" pitchFamily="2" charset="0"/>
                <a:sym typeface="Dosis"/>
              </a:rPr>
              <a:t> </a:t>
            </a:r>
            <a:r>
              <a:rPr kumimoji="0" lang="en-US" sz="3200" b="1" i="0" u="none" strike="noStrike" kern="0" cap="none" spc="0" normalizeH="0" baseline="0" noProof="0" dirty="0" err="1">
                <a:ln>
                  <a:noFill/>
                </a:ln>
                <a:solidFill>
                  <a:srgbClr val="424242">
                    <a:lumMod val="50000"/>
                  </a:srgbClr>
                </a:solidFill>
                <a:effectLst/>
                <a:uLnTx/>
                <a:uFillTx/>
                <a:latin typeface="Roboto Condensed" panose="02000000000000000000" pitchFamily="2" charset="0"/>
                <a:sym typeface="Dosis"/>
              </a:rPr>
              <a:t>dụ</a:t>
            </a:r>
            <a:r>
              <a:rPr kumimoji="0" lang="en-US" sz="3200" b="1" i="0" u="none" strike="noStrike" kern="0" cap="none" spc="0" normalizeH="0" baseline="0" noProof="0" dirty="0">
                <a:ln>
                  <a:noFill/>
                </a:ln>
                <a:solidFill>
                  <a:srgbClr val="424242">
                    <a:lumMod val="50000"/>
                  </a:srgbClr>
                </a:solidFill>
                <a:effectLst/>
                <a:uLnTx/>
                <a:uFillTx/>
                <a:latin typeface="Roboto Condensed" panose="02000000000000000000" pitchFamily="2" charset="0"/>
                <a:sym typeface="Dosis"/>
              </a:rPr>
              <a:t> </a:t>
            </a:r>
            <a:r>
              <a:rPr kumimoji="0" lang="en-US" sz="3200" b="1" i="0" u="none" strike="noStrike" kern="0" cap="none" spc="0" normalizeH="0" baseline="0" noProof="0" dirty="0" err="1">
                <a:ln>
                  <a:noFill/>
                </a:ln>
                <a:solidFill>
                  <a:srgbClr val="424242">
                    <a:lumMod val="50000"/>
                  </a:srgbClr>
                </a:solidFill>
                <a:effectLst/>
                <a:uLnTx/>
                <a:uFillTx/>
                <a:latin typeface="Roboto Condensed" panose="02000000000000000000" pitchFamily="2" charset="0"/>
                <a:sym typeface="Dosis"/>
              </a:rPr>
              <a:t>trong</a:t>
            </a:r>
            <a:r>
              <a:rPr kumimoji="0" lang="en-US" sz="3200" b="1" i="0" u="none" strike="noStrike" kern="0" cap="none" spc="0" normalizeH="0" baseline="0" noProof="0" dirty="0">
                <a:ln>
                  <a:noFill/>
                </a:ln>
                <a:solidFill>
                  <a:srgbClr val="424242">
                    <a:lumMod val="50000"/>
                  </a:srgbClr>
                </a:solidFill>
                <a:effectLst/>
                <a:uLnTx/>
                <a:uFillTx/>
                <a:latin typeface="Roboto Condensed" panose="02000000000000000000" pitchFamily="2" charset="0"/>
                <a:sym typeface="Dosis"/>
              </a:rPr>
              <a:t> </a:t>
            </a:r>
            <a:r>
              <a:rPr kumimoji="0" lang="en-US" sz="3200" b="1" i="0" u="none" strike="noStrike" kern="0" cap="none" spc="0" normalizeH="0" baseline="0" noProof="0" dirty="0" err="1">
                <a:ln>
                  <a:noFill/>
                </a:ln>
                <a:solidFill>
                  <a:srgbClr val="424242">
                    <a:lumMod val="50000"/>
                  </a:srgbClr>
                </a:solidFill>
                <a:effectLst/>
                <a:uLnTx/>
                <a:uFillTx/>
                <a:latin typeface="Roboto Condensed" panose="02000000000000000000" pitchFamily="2" charset="0"/>
                <a:sym typeface="Dosis"/>
              </a:rPr>
              <a:t>thực</a:t>
            </a:r>
            <a:r>
              <a:rPr kumimoji="0" lang="en-US" sz="3200" b="1" i="0" u="none" strike="noStrike" kern="0" cap="none" spc="0" normalizeH="0" baseline="0" noProof="0" dirty="0">
                <a:ln>
                  <a:noFill/>
                </a:ln>
                <a:solidFill>
                  <a:srgbClr val="424242">
                    <a:lumMod val="50000"/>
                  </a:srgbClr>
                </a:solidFill>
                <a:effectLst/>
                <a:uLnTx/>
                <a:uFillTx/>
                <a:latin typeface="Roboto Condensed" panose="02000000000000000000" pitchFamily="2" charset="0"/>
                <a:sym typeface="Dosis"/>
              </a:rPr>
              <a:t> </a:t>
            </a:r>
            <a:r>
              <a:rPr kumimoji="0" lang="en-US" sz="3200" b="1" i="0" u="none" strike="noStrike" kern="0" cap="none" spc="0" normalizeH="0" baseline="0" noProof="0" dirty="0" err="1">
                <a:ln>
                  <a:noFill/>
                </a:ln>
                <a:solidFill>
                  <a:srgbClr val="424242">
                    <a:lumMod val="50000"/>
                  </a:srgbClr>
                </a:solidFill>
                <a:effectLst/>
                <a:uLnTx/>
                <a:uFillTx/>
                <a:latin typeface="Roboto Condensed" panose="02000000000000000000" pitchFamily="2" charset="0"/>
                <a:sym typeface="Dosis"/>
              </a:rPr>
              <a:t>tế</a:t>
            </a:r>
            <a:r>
              <a:rPr kumimoji="0" lang="en-US" sz="3200" b="1" i="0" u="none" strike="noStrike" kern="0" cap="none" spc="0" normalizeH="0" baseline="0" noProof="0" dirty="0">
                <a:ln>
                  <a:noFill/>
                </a:ln>
                <a:solidFill>
                  <a:srgbClr val="424242">
                    <a:lumMod val="50000"/>
                  </a:srgbClr>
                </a:solidFill>
                <a:effectLst/>
                <a:uLnTx/>
                <a:uFillTx/>
                <a:latin typeface="Roboto Condensed" panose="02000000000000000000" pitchFamily="2" charset="0"/>
                <a:sym typeface="Dosis"/>
              </a:rPr>
              <a:t> </a:t>
            </a:r>
            <a:r>
              <a:rPr kumimoji="0" lang="en-US" sz="3200" b="1" i="0" u="none" strike="noStrike" kern="0" cap="none" spc="0" normalizeH="0" baseline="0" noProof="0" dirty="0" err="1">
                <a:ln>
                  <a:noFill/>
                </a:ln>
                <a:solidFill>
                  <a:srgbClr val="424242">
                    <a:lumMod val="50000"/>
                  </a:srgbClr>
                </a:solidFill>
                <a:effectLst/>
                <a:uLnTx/>
                <a:uFillTx/>
                <a:latin typeface="Roboto Condensed" panose="02000000000000000000" pitchFamily="2" charset="0"/>
                <a:sym typeface="Dosis"/>
              </a:rPr>
              <a:t>cần</a:t>
            </a:r>
            <a:r>
              <a:rPr kumimoji="0" lang="en-US" sz="3200" b="1" i="0" u="none" strike="noStrike" kern="0" cap="none" spc="0" normalizeH="0" baseline="0" noProof="0" dirty="0">
                <a:ln>
                  <a:noFill/>
                </a:ln>
                <a:solidFill>
                  <a:srgbClr val="424242">
                    <a:lumMod val="50000"/>
                  </a:srgbClr>
                </a:solidFill>
                <a:effectLst/>
                <a:uLnTx/>
                <a:uFillTx/>
                <a:latin typeface="Roboto Condensed" panose="02000000000000000000" pitchFamily="2" charset="0"/>
                <a:sym typeface="Dosis"/>
              </a:rPr>
              <a:t> </a:t>
            </a:r>
            <a:r>
              <a:rPr kumimoji="0" lang="en-US" sz="3200" b="1" i="0" u="none" strike="noStrike" kern="0" cap="none" spc="0" normalizeH="0" baseline="0" noProof="0" dirty="0" err="1">
                <a:ln>
                  <a:noFill/>
                </a:ln>
                <a:solidFill>
                  <a:srgbClr val="424242">
                    <a:lumMod val="50000"/>
                  </a:srgbClr>
                </a:solidFill>
                <a:effectLst/>
                <a:uLnTx/>
                <a:uFillTx/>
                <a:latin typeface="Roboto Condensed" panose="02000000000000000000" pitchFamily="2" charset="0"/>
                <a:sym typeface="Dosis"/>
              </a:rPr>
              <a:t>làm</a:t>
            </a:r>
            <a:r>
              <a:rPr kumimoji="0" lang="en-US" sz="3200" b="1" i="0" u="none" strike="noStrike" kern="0" cap="none" spc="0" normalizeH="0" baseline="0" noProof="0" dirty="0">
                <a:ln>
                  <a:noFill/>
                </a:ln>
                <a:solidFill>
                  <a:srgbClr val="424242">
                    <a:lumMod val="50000"/>
                  </a:srgbClr>
                </a:solidFill>
                <a:effectLst/>
                <a:uLnTx/>
                <a:uFillTx/>
                <a:latin typeface="Roboto Condensed" panose="02000000000000000000" pitchFamily="2" charset="0"/>
                <a:sym typeface="Dosis"/>
              </a:rPr>
              <a:t> </a:t>
            </a:r>
            <a:r>
              <a:rPr kumimoji="0" lang="en-US" sz="3200" b="1" i="0" u="none" strike="noStrike" kern="0" cap="none" spc="0" normalizeH="0" baseline="0" noProof="0" dirty="0" err="1">
                <a:ln>
                  <a:noFill/>
                </a:ln>
                <a:solidFill>
                  <a:srgbClr val="424242">
                    <a:lumMod val="50000"/>
                  </a:srgbClr>
                </a:solidFill>
                <a:effectLst/>
                <a:uLnTx/>
                <a:uFillTx/>
                <a:latin typeface="Roboto Condensed" panose="02000000000000000000" pitchFamily="2" charset="0"/>
                <a:sym typeface="Dosis"/>
              </a:rPr>
              <a:t>tăng</a:t>
            </a:r>
            <a:r>
              <a:rPr kumimoji="0" lang="en-US" sz="3200" b="1" i="0" u="none" strike="noStrike" kern="0" cap="none" spc="0" normalizeH="0" baseline="0" noProof="0" dirty="0">
                <a:ln>
                  <a:noFill/>
                </a:ln>
                <a:solidFill>
                  <a:srgbClr val="424242">
                    <a:lumMod val="50000"/>
                  </a:srgbClr>
                </a:solidFill>
                <a:effectLst/>
                <a:uLnTx/>
                <a:uFillTx/>
                <a:latin typeface="Roboto Condensed" panose="02000000000000000000" pitchFamily="2" charset="0"/>
                <a:sym typeface="Dosis"/>
              </a:rPr>
              <a:t> </a:t>
            </a:r>
            <a:r>
              <a:rPr kumimoji="0" lang="en-US" sz="3200" b="1" i="0" u="none" strike="noStrike" kern="0" cap="none" spc="0" normalizeH="0" baseline="0" noProof="0" dirty="0" err="1">
                <a:ln>
                  <a:noFill/>
                </a:ln>
                <a:solidFill>
                  <a:srgbClr val="424242">
                    <a:lumMod val="50000"/>
                  </a:srgbClr>
                </a:solidFill>
                <a:effectLst/>
                <a:uLnTx/>
                <a:uFillTx/>
                <a:latin typeface="Roboto Condensed" panose="02000000000000000000" pitchFamily="2" charset="0"/>
                <a:sym typeface="Dosis"/>
              </a:rPr>
              <a:t>momentlực</a:t>
            </a:r>
            <a:r>
              <a:rPr kumimoji="0" lang="en-US" sz="3200" b="1" i="0" u="none" strike="noStrike" kern="0" cap="none" spc="0" normalizeH="0" baseline="0" noProof="0" dirty="0">
                <a:ln>
                  <a:noFill/>
                </a:ln>
                <a:solidFill>
                  <a:srgbClr val="424242">
                    <a:lumMod val="50000"/>
                  </a:srgbClr>
                </a:solidFill>
                <a:effectLst/>
                <a:uLnTx/>
                <a:uFillTx/>
                <a:latin typeface="Roboto Condensed" panose="02000000000000000000" pitchFamily="2" charset="0"/>
                <a:sym typeface="Dosis"/>
              </a:rPr>
              <a:t> </a:t>
            </a:r>
            <a:r>
              <a:rPr kumimoji="0" lang="en-US" sz="3200" b="1" i="0" u="none" strike="noStrike" kern="0" cap="none" spc="0" normalizeH="0" baseline="0" noProof="0" dirty="0" err="1">
                <a:ln>
                  <a:noFill/>
                </a:ln>
                <a:solidFill>
                  <a:srgbClr val="424242">
                    <a:lumMod val="50000"/>
                  </a:srgbClr>
                </a:solidFill>
                <a:effectLst/>
                <a:uLnTx/>
                <a:uFillTx/>
                <a:latin typeface="Roboto Condensed" panose="02000000000000000000" pitchFamily="2" charset="0"/>
                <a:sym typeface="Dosis"/>
              </a:rPr>
              <a:t>bằng</a:t>
            </a:r>
            <a:r>
              <a:rPr kumimoji="0" lang="en-US" sz="3200" b="1" i="0" u="none" strike="noStrike" kern="0" cap="none" spc="0" normalizeH="0" baseline="0" noProof="0" dirty="0">
                <a:ln>
                  <a:noFill/>
                </a:ln>
                <a:solidFill>
                  <a:srgbClr val="424242">
                    <a:lumMod val="50000"/>
                  </a:srgbClr>
                </a:solidFill>
                <a:effectLst/>
                <a:uLnTx/>
                <a:uFillTx/>
                <a:latin typeface="Roboto Condensed" panose="02000000000000000000" pitchFamily="2" charset="0"/>
                <a:sym typeface="Dosis"/>
              </a:rPr>
              <a:t> </a:t>
            </a:r>
            <a:r>
              <a:rPr kumimoji="0" lang="en-US" sz="3200" b="1" i="0" u="none" strike="noStrike" kern="0" cap="none" spc="0" normalizeH="0" baseline="0" noProof="0" dirty="0" err="1">
                <a:ln>
                  <a:noFill/>
                </a:ln>
                <a:solidFill>
                  <a:srgbClr val="424242">
                    <a:lumMod val="50000"/>
                  </a:srgbClr>
                </a:solidFill>
                <a:effectLst/>
                <a:uLnTx/>
                <a:uFillTx/>
                <a:latin typeface="Roboto Condensed" panose="02000000000000000000" pitchFamily="2" charset="0"/>
                <a:sym typeface="Dosis"/>
              </a:rPr>
              <a:t>cách</a:t>
            </a:r>
            <a:r>
              <a:rPr kumimoji="0" lang="en-US" sz="3200" b="1" i="0" u="none" strike="noStrike" kern="0" cap="none" spc="0" normalizeH="0" baseline="0" noProof="0" dirty="0">
                <a:ln>
                  <a:noFill/>
                </a:ln>
                <a:solidFill>
                  <a:srgbClr val="424242">
                    <a:lumMod val="50000"/>
                  </a:srgbClr>
                </a:solidFill>
                <a:effectLst/>
                <a:uLnTx/>
                <a:uFillTx/>
                <a:latin typeface="Roboto Condensed" panose="02000000000000000000" pitchFamily="2" charset="0"/>
                <a:sym typeface="Dosis"/>
              </a:rPr>
              <a:t>:</a:t>
            </a:r>
          </a:p>
        </p:txBody>
      </p:sp>
      <p:pic>
        <p:nvPicPr>
          <p:cNvPr id="5" name="Picture 4">
            <a:extLst>
              <a:ext uri="{FF2B5EF4-FFF2-40B4-BE49-F238E27FC236}">
                <a16:creationId xmlns:a16="http://schemas.microsoft.com/office/drawing/2014/main" id="{92D96F89-23EA-136A-2D1E-972FC2275B1C}"/>
              </a:ext>
            </a:extLst>
          </p:cNvPr>
          <p:cNvPicPr>
            <a:picLocks noChangeAspect="1"/>
          </p:cNvPicPr>
          <p:nvPr/>
        </p:nvPicPr>
        <p:blipFill>
          <a:blip r:embed="rId2"/>
          <a:stretch>
            <a:fillRect/>
          </a:stretch>
        </p:blipFill>
        <p:spPr>
          <a:xfrm>
            <a:off x="131575" y="467833"/>
            <a:ext cx="4602129" cy="4602129"/>
          </a:xfrm>
          <a:prstGeom prst="rect">
            <a:avLst/>
          </a:prstGeom>
        </p:spPr>
      </p:pic>
      <p:sp>
        <p:nvSpPr>
          <p:cNvPr id="2" name="Google Shape;2428;p39">
            <a:extLst>
              <a:ext uri="{FF2B5EF4-FFF2-40B4-BE49-F238E27FC236}">
                <a16:creationId xmlns:a16="http://schemas.microsoft.com/office/drawing/2014/main" id="{B0847509-B383-0732-15FC-5F821E177C12}"/>
              </a:ext>
            </a:extLst>
          </p:cNvPr>
          <p:cNvSpPr txBox="1">
            <a:spLocks/>
          </p:cNvSpPr>
          <p:nvPr/>
        </p:nvSpPr>
        <p:spPr>
          <a:xfrm>
            <a:off x="4330993" y="1442485"/>
            <a:ext cx="4160876" cy="57770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Dosis"/>
              <a:buNone/>
              <a:defRPr sz="2800" b="1" i="0" u="none" strike="noStrike" cap="none">
                <a:solidFill>
                  <a:schemeClr val="accent1"/>
                </a:solidFill>
                <a:latin typeface="#9Slide07 IcielCadena" panose="02000503000000020004" pitchFamily="2" charset="-93"/>
                <a:ea typeface="Dosis"/>
                <a:cs typeface="Dosis"/>
                <a:sym typeface="Dosis"/>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l" defTabSz="914400" rtl="0" eaLnBrk="1" fontAlgn="auto" latinLnBrk="0" hangingPunct="1">
              <a:spcBef>
                <a:spcPts val="0"/>
              </a:spcBef>
              <a:spcAft>
                <a:spcPts val="0"/>
              </a:spcAft>
              <a:buClr>
                <a:srgbClr val="4751F8"/>
              </a:buClr>
              <a:buSzPts val="2800"/>
              <a:buFont typeface="Dosis"/>
              <a:buNone/>
              <a:tabLst/>
              <a:defRPr/>
            </a:pPr>
            <a:r>
              <a:rPr kumimoji="0" lang="en-US" sz="3200" b="1" i="0" u="none" strike="noStrike" kern="0" cap="none" spc="0" normalizeH="0" baseline="0" noProof="0" dirty="0">
                <a:ln>
                  <a:noFill/>
                </a:ln>
                <a:solidFill>
                  <a:srgbClr val="424242">
                    <a:lumMod val="50000"/>
                  </a:srgbClr>
                </a:solidFill>
                <a:effectLst/>
                <a:uLnTx/>
                <a:uFillTx/>
                <a:latin typeface="Roboto Condensed" panose="02000000000000000000" pitchFamily="2" charset="0"/>
                <a:sym typeface="Dosis"/>
              </a:rPr>
              <a:t>a) </a:t>
            </a:r>
            <a:r>
              <a:rPr kumimoji="0" lang="en-US" sz="3200" b="1" i="0" u="none" strike="noStrike" kern="0" cap="none" spc="0" normalizeH="0" baseline="0" noProof="0" dirty="0" err="1">
                <a:ln>
                  <a:noFill/>
                </a:ln>
                <a:solidFill>
                  <a:srgbClr val="424242">
                    <a:lumMod val="50000"/>
                  </a:srgbClr>
                </a:solidFill>
                <a:effectLst/>
                <a:uLnTx/>
                <a:uFillTx/>
                <a:latin typeface="Roboto Condensed" panose="02000000000000000000" pitchFamily="2" charset="0"/>
                <a:sym typeface="Dosis"/>
              </a:rPr>
              <a:t>Tăng</a:t>
            </a:r>
            <a:r>
              <a:rPr kumimoji="0" lang="en-US" sz="3200" b="1" i="0" u="none" strike="noStrike" kern="0" cap="none" spc="0" normalizeH="0" baseline="0" noProof="0" dirty="0">
                <a:ln>
                  <a:noFill/>
                </a:ln>
                <a:solidFill>
                  <a:srgbClr val="424242">
                    <a:lumMod val="50000"/>
                  </a:srgbClr>
                </a:solidFill>
                <a:effectLst/>
                <a:uLnTx/>
                <a:uFillTx/>
                <a:latin typeface="Roboto Condensed" panose="02000000000000000000" pitchFamily="2" charset="0"/>
                <a:sym typeface="Dosis"/>
              </a:rPr>
              <a:t> </a:t>
            </a:r>
            <a:r>
              <a:rPr kumimoji="0" lang="en-US" sz="3200" b="1" i="0" u="none" strike="noStrike" kern="0" cap="none" spc="0" normalizeH="0" baseline="0" noProof="0" dirty="0" err="1">
                <a:ln>
                  <a:noFill/>
                </a:ln>
                <a:solidFill>
                  <a:srgbClr val="424242">
                    <a:lumMod val="50000"/>
                  </a:srgbClr>
                </a:solidFill>
                <a:effectLst/>
                <a:uLnTx/>
                <a:uFillTx/>
                <a:latin typeface="Roboto Condensed" panose="02000000000000000000" pitchFamily="2" charset="0"/>
                <a:sym typeface="Dosis"/>
              </a:rPr>
              <a:t>độ</a:t>
            </a:r>
            <a:r>
              <a:rPr kumimoji="0" lang="en-US" sz="3200" b="1" i="0" u="none" strike="noStrike" kern="0" cap="none" spc="0" normalizeH="0" baseline="0" noProof="0" dirty="0">
                <a:ln>
                  <a:noFill/>
                </a:ln>
                <a:solidFill>
                  <a:srgbClr val="424242">
                    <a:lumMod val="50000"/>
                  </a:srgbClr>
                </a:solidFill>
                <a:effectLst/>
                <a:uLnTx/>
                <a:uFillTx/>
                <a:latin typeface="Roboto Condensed" panose="02000000000000000000" pitchFamily="2" charset="0"/>
                <a:sym typeface="Dosis"/>
              </a:rPr>
              <a:t> </a:t>
            </a:r>
            <a:r>
              <a:rPr kumimoji="0" lang="en-US" sz="3200" b="1" i="0" u="none" strike="noStrike" kern="0" cap="none" spc="0" normalizeH="0" baseline="0" noProof="0" dirty="0" err="1">
                <a:ln>
                  <a:noFill/>
                </a:ln>
                <a:solidFill>
                  <a:srgbClr val="424242">
                    <a:lumMod val="50000"/>
                  </a:srgbClr>
                </a:solidFill>
                <a:effectLst/>
                <a:uLnTx/>
                <a:uFillTx/>
                <a:latin typeface="Roboto Condensed" panose="02000000000000000000" pitchFamily="2" charset="0"/>
                <a:sym typeface="Dosis"/>
              </a:rPr>
              <a:t>lớn</a:t>
            </a:r>
            <a:r>
              <a:rPr kumimoji="0" lang="en-US" sz="3200" b="1" i="0" u="none" strike="noStrike" kern="0" cap="none" spc="0" normalizeH="0" baseline="0" noProof="0" dirty="0">
                <a:ln>
                  <a:noFill/>
                </a:ln>
                <a:solidFill>
                  <a:srgbClr val="424242">
                    <a:lumMod val="50000"/>
                  </a:srgbClr>
                </a:solidFill>
                <a:effectLst/>
                <a:uLnTx/>
                <a:uFillTx/>
                <a:latin typeface="Roboto Condensed" panose="02000000000000000000" pitchFamily="2" charset="0"/>
                <a:sym typeface="Dosis"/>
              </a:rPr>
              <a:t> </a:t>
            </a:r>
            <a:r>
              <a:rPr kumimoji="0" lang="en-US" sz="3200" b="1" i="0" u="none" strike="noStrike" kern="0" cap="none" spc="0" normalizeH="0" baseline="0" noProof="0" dirty="0" err="1">
                <a:ln>
                  <a:noFill/>
                </a:ln>
                <a:solidFill>
                  <a:srgbClr val="424242">
                    <a:lumMod val="50000"/>
                  </a:srgbClr>
                </a:solidFill>
                <a:effectLst/>
                <a:uLnTx/>
                <a:uFillTx/>
                <a:latin typeface="Roboto Condensed" panose="02000000000000000000" pitchFamily="2" charset="0"/>
                <a:sym typeface="Dosis"/>
              </a:rPr>
              <a:t>của</a:t>
            </a:r>
            <a:r>
              <a:rPr kumimoji="0" lang="en-US" sz="3200" b="1" i="0" u="none" strike="noStrike" kern="0" cap="none" spc="0" normalizeH="0" baseline="0" noProof="0" dirty="0">
                <a:ln>
                  <a:noFill/>
                </a:ln>
                <a:solidFill>
                  <a:srgbClr val="424242">
                    <a:lumMod val="50000"/>
                  </a:srgbClr>
                </a:solidFill>
                <a:effectLst/>
                <a:uLnTx/>
                <a:uFillTx/>
                <a:latin typeface="Roboto Condensed" panose="02000000000000000000" pitchFamily="2" charset="0"/>
                <a:sym typeface="Dosis"/>
              </a:rPr>
              <a:t> </a:t>
            </a:r>
            <a:r>
              <a:rPr kumimoji="0" lang="en-US" sz="3200" b="1" i="0" u="none" strike="noStrike" kern="0" cap="none" spc="0" normalizeH="0" baseline="0" noProof="0" dirty="0" err="1">
                <a:ln>
                  <a:noFill/>
                </a:ln>
                <a:solidFill>
                  <a:srgbClr val="424242">
                    <a:lumMod val="50000"/>
                  </a:srgbClr>
                </a:solidFill>
                <a:effectLst/>
                <a:uLnTx/>
                <a:uFillTx/>
                <a:latin typeface="Roboto Condensed" panose="02000000000000000000" pitchFamily="2" charset="0"/>
                <a:sym typeface="Dosis"/>
              </a:rPr>
              <a:t>lực</a:t>
            </a:r>
            <a:endParaRPr kumimoji="0" lang="en-US" sz="3200" b="1" i="0" u="none" strike="noStrike" kern="0" cap="none" spc="0" normalizeH="0" baseline="0" noProof="0" dirty="0">
              <a:ln>
                <a:noFill/>
              </a:ln>
              <a:solidFill>
                <a:srgbClr val="424242">
                  <a:lumMod val="50000"/>
                </a:srgbClr>
              </a:solidFill>
              <a:effectLst/>
              <a:uLnTx/>
              <a:uFillTx/>
              <a:latin typeface="Roboto Condensed" panose="02000000000000000000" pitchFamily="2" charset="0"/>
              <a:sym typeface="Dosis"/>
            </a:endParaRPr>
          </a:p>
        </p:txBody>
      </p:sp>
      <p:sp>
        <p:nvSpPr>
          <p:cNvPr id="4" name="Google Shape;2428;p39">
            <a:extLst>
              <a:ext uri="{FF2B5EF4-FFF2-40B4-BE49-F238E27FC236}">
                <a16:creationId xmlns:a16="http://schemas.microsoft.com/office/drawing/2014/main" id="{AA8ACAE4-77CD-1048-839A-80642D3D27FB}"/>
              </a:ext>
            </a:extLst>
          </p:cNvPr>
          <p:cNvSpPr txBox="1">
            <a:spLocks/>
          </p:cNvSpPr>
          <p:nvPr/>
        </p:nvSpPr>
        <p:spPr>
          <a:xfrm>
            <a:off x="4330993" y="2174319"/>
            <a:ext cx="4160876" cy="110312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Dosis"/>
              <a:buNone/>
              <a:defRPr sz="2800" b="1" i="0" u="none" strike="noStrike" cap="none">
                <a:solidFill>
                  <a:schemeClr val="accent1"/>
                </a:solidFill>
                <a:latin typeface="#9Slide07 IcielCadena" panose="02000503000000020004" pitchFamily="2" charset="-93"/>
                <a:ea typeface="Dosis"/>
                <a:cs typeface="Dosis"/>
                <a:sym typeface="Dosis"/>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l" defTabSz="914400" rtl="0" eaLnBrk="1" fontAlgn="auto" latinLnBrk="0" hangingPunct="1">
              <a:spcBef>
                <a:spcPts val="0"/>
              </a:spcBef>
              <a:spcAft>
                <a:spcPts val="0"/>
              </a:spcAft>
              <a:buClr>
                <a:srgbClr val="4751F8"/>
              </a:buClr>
              <a:buSzPts val="2800"/>
              <a:buFont typeface="Dosis"/>
              <a:buNone/>
              <a:tabLst/>
              <a:defRPr/>
            </a:pPr>
            <a:r>
              <a:rPr kumimoji="0" lang="en-US" sz="3200" b="1" i="0" u="none" strike="noStrike" kern="0" cap="none" spc="0" normalizeH="0" baseline="0" noProof="0" dirty="0">
                <a:ln>
                  <a:noFill/>
                </a:ln>
                <a:solidFill>
                  <a:srgbClr val="424242">
                    <a:lumMod val="50000"/>
                  </a:srgbClr>
                </a:solidFill>
                <a:effectLst/>
                <a:uLnTx/>
                <a:uFillTx/>
                <a:latin typeface="Roboto Condensed" panose="02000000000000000000" pitchFamily="2" charset="0"/>
                <a:sym typeface="Dosis"/>
              </a:rPr>
              <a:t>b) </a:t>
            </a:r>
            <a:r>
              <a:rPr kumimoji="0" lang="en-US" sz="3200" b="1" i="0" u="none" strike="noStrike" kern="0" cap="none" spc="0" normalizeH="0" baseline="0" noProof="0" dirty="0" err="1">
                <a:ln>
                  <a:noFill/>
                </a:ln>
                <a:solidFill>
                  <a:srgbClr val="424242">
                    <a:lumMod val="50000"/>
                  </a:srgbClr>
                </a:solidFill>
                <a:effectLst/>
                <a:uLnTx/>
                <a:uFillTx/>
                <a:latin typeface="Roboto Condensed" panose="02000000000000000000" pitchFamily="2" charset="0"/>
                <a:sym typeface="Dosis"/>
              </a:rPr>
              <a:t>Tăng</a:t>
            </a:r>
            <a:r>
              <a:rPr kumimoji="0" lang="en-US" sz="3200" b="1" i="0" u="none" strike="noStrike" kern="0" cap="none" spc="0" normalizeH="0" baseline="0" noProof="0" dirty="0">
                <a:ln>
                  <a:noFill/>
                </a:ln>
                <a:solidFill>
                  <a:srgbClr val="424242">
                    <a:lumMod val="50000"/>
                  </a:srgbClr>
                </a:solidFill>
                <a:effectLst/>
                <a:uLnTx/>
                <a:uFillTx/>
                <a:latin typeface="Roboto Condensed" panose="02000000000000000000" pitchFamily="2" charset="0"/>
                <a:sym typeface="Dosis"/>
              </a:rPr>
              <a:t> </a:t>
            </a:r>
            <a:r>
              <a:rPr kumimoji="0" lang="en-US" sz="3200" b="1" i="0" u="none" strike="noStrike" kern="0" cap="none" spc="0" normalizeH="0" baseline="0" noProof="0" dirty="0" err="1">
                <a:ln>
                  <a:noFill/>
                </a:ln>
                <a:solidFill>
                  <a:srgbClr val="424242">
                    <a:lumMod val="50000"/>
                  </a:srgbClr>
                </a:solidFill>
                <a:effectLst/>
                <a:uLnTx/>
                <a:uFillTx/>
                <a:latin typeface="Roboto Condensed" panose="02000000000000000000" pitchFamily="2" charset="0"/>
                <a:sym typeface="Dosis"/>
              </a:rPr>
              <a:t>khoảng</a:t>
            </a:r>
            <a:r>
              <a:rPr kumimoji="0" lang="en-US" sz="3200" b="1" i="0" u="none" strike="noStrike" kern="0" cap="none" spc="0" normalizeH="0" baseline="0" noProof="0" dirty="0">
                <a:ln>
                  <a:noFill/>
                </a:ln>
                <a:solidFill>
                  <a:srgbClr val="424242">
                    <a:lumMod val="50000"/>
                  </a:srgbClr>
                </a:solidFill>
                <a:effectLst/>
                <a:uLnTx/>
                <a:uFillTx/>
                <a:latin typeface="Roboto Condensed" panose="02000000000000000000" pitchFamily="2" charset="0"/>
                <a:sym typeface="Dosis"/>
              </a:rPr>
              <a:t> </a:t>
            </a:r>
            <a:r>
              <a:rPr kumimoji="0" lang="en-US" sz="3200" b="1" i="0" u="none" strike="noStrike" kern="0" cap="none" spc="0" normalizeH="0" baseline="0" noProof="0" dirty="0" err="1">
                <a:ln>
                  <a:noFill/>
                </a:ln>
                <a:solidFill>
                  <a:srgbClr val="424242">
                    <a:lumMod val="50000"/>
                  </a:srgbClr>
                </a:solidFill>
                <a:effectLst/>
                <a:uLnTx/>
                <a:uFillTx/>
                <a:latin typeface="Roboto Condensed" panose="02000000000000000000" pitchFamily="2" charset="0"/>
                <a:sym typeface="Dosis"/>
              </a:rPr>
              <a:t>cách</a:t>
            </a:r>
            <a:r>
              <a:rPr kumimoji="0" lang="en-US" sz="3200" b="1" i="0" u="none" strike="noStrike" kern="0" cap="none" spc="0" normalizeH="0" baseline="0" noProof="0" dirty="0">
                <a:ln>
                  <a:noFill/>
                </a:ln>
                <a:solidFill>
                  <a:srgbClr val="424242">
                    <a:lumMod val="50000"/>
                  </a:srgbClr>
                </a:solidFill>
                <a:effectLst/>
                <a:uLnTx/>
                <a:uFillTx/>
                <a:latin typeface="Roboto Condensed" panose="02000000000000000000" pitchFamily="2" charset="0"/>
                <a:sym typeface="Dosis"/>
              </a:rPr>
              <a:t> </a:t>
            </a:r>
            <a:r>
              <a:rPr kumimoji="0" lang="en-US" sz="3200" b="1" i="0" u="none" strike="noStrike" kern="0" cap="none" spc="0" normalizeH="0" baseline="0" noProof="0" dirty="0" err="1">
                <a:ln>
                  <a:noFill/>
                </a:ln>
                <a:solidFill>
                  <a:srgbClr val="424242">
                    <a:lumMod val="50000"/>
                  </a:srgbClr>
                </a:solidFill>
                <a:effectLst/>
                <a:uLnTx/>
                <a:uFillTx/>
                <a:latin typeface="Roboto Condensed" panose="02000000000000000000" pitchFamily="2" charset="0"/>
                <a:sym typeface="Dosis"/>
              </a:rPr>
              <a:t>từ</a:t>
            </a:r>
            <a:r>
              <a:rPr kumimoji="0" lang="en-US" sz="3200" b="1" i="0" u="none" strike="noStrike" kern="0" cap="none" spc="0" normalizeH="0" baseline="0" noProof="0" dirty="0">
                <a:ln>
                  <a:noFill/>
                </a:ln>
                <a:solidFill>
                  <a:srgbClr val="424242">
                    <a:lumMod val="50000"/>
                  </a:srgbClr>
                </a:solidFill>
                <a:effectLst/>
                <a:uLnTx/>
                <a:uFillTx/>
                <a:latin typeface="Roboto Condensed" panose="02000000000000000000" pitchFamily="2" charset="0"/>
                <a:sym typeface="Dosis"/>
              </a:rPr>
              <a:t> </a:t>
            </a:r>
            <a:r>
              <a:rPr kumimoji="0" lang="en-US" sz="3200" b="1" i="0" u="none" strike="noStrike" kern="0" cap="none" spc="0" normalizeH="0" baseline="0" noProof="0" dirty="0" err="1">
                <a:ln>
                  <a:noFill/>
                </a:ln>
                <a:solidFill>
                  <a:srgbClr val="424242">
                    <a:lumMod val="50000"/>
                  </a:srgbClr>
                </a:solidFill>
                <a:effectLst/>
                <a:uLnTx/>
                <a:uFillTx/>
                <a:latin typeface="Roboto Condensed" panose="02000000000000000000" pitchFamily="2" charset="0"/>
                <a:sym typeface="Dosis"/>
              </a:rPr>
              <a:t>trục</a:t>
            </a:r>
            <a:r>
              <a:rPr kumimoji="0" lang="en-US" sz="3200" b="1" i="0" u="none" strike="noStrike" kern="0" cap="none" spc="0" normalizeH="0" baseline="0" noProof="0" dirty="0">
                <a:ln>
                  <a:noFill/>
                </a:ln>
                <a:solidFill>
                  <a:srgbClr val="424242">
                    <a:lumMod val="50000"/>
                  </a:srgbClr>
                </a:solidFill>
                <a:effectLst/>
                <a:uLnTx/>
                <a:uFillTx/>
                <a:latin typeface="Roboto Condensed" panose="02000000000000000000" pitchFamily="2" charset="0"/>
                <a:sym typeface="Dosis"/>
              </a:rPr>
              <a:t> quay </a:t>
            </a:r>
            <a:r>
              <a:rPr kumimoji="0" lang="en-US" sz="3200" b="1" i="0" u="none" strike="noStrike" kern="0" cap="none" spc="0" normalizeH="0" baseline="0" noProof="0" dirty="0" err="1">
                <a:ln>
                  <a:noFill/>
                </a:ln>
                <a:solidFill>
                  <a:srgbClr val="424242">
                    <a:lumMod val="50000"/>
                  </a:srgbClr>
                </a:solidFill>
                <a:effectLst/>
                <a:uLnTx/>
                <a:uFillTx/>
                <a:latin typeface="Roboto Condensed" panose="02000000000000000000" pitchFamily="2" charset="0"/>
                <a:sym typeface="Dosis"/>
              </a:rPr>
              <a:t>đến</a:t>
            </a:r>
            <a:r>
              <a:rPr kumimoji="0" lang="en-US" sz="3200" b="1" i="0" u="none" strike="noStrike" kern="0" cap="none" spc="0" normalizeH="0" baseline="0" noProof="0" dirty="0">
                <a:ln>
                  <a:noFill/>
                </a:ln>
                <a:solidFill>
                  <a:srgbClr val="424242">
                    <a:lumMod val="50000"/>
                  </a:srgbClr>
                </a:solidFill>
                <a:effectLst/>
                <a:uLnTx/>
                <a:uFillTx/>
                <a:latin typeface="Roboto Condensed" panose="02000000000000000000" pitchFamily="2" charset="0"/>
                <a:sym typeface="Dosis"/>
              </a:rPr>
              <a:t> </a:t>
            </a:r>
            <a:r>
              <a:rPr kumimoji="0" lang="en-US" sz="3200" b="1" i="0" u="none" strike="noStrike" kern="0" cap="none" spc="0" normalizeH="0" baseline="0" noProof="0" dirty="0" err="1">
                <a:ln>
                  <a:noFill/>
                </a:ln>
                <a:solidFill>
                  <a:srgbClr val="424242">
                    <a:lumMod val="50000"/>
                  </a:srgbClr>
                </a:solidFill>
                <a:effectLst/>
                <a:uLnTx/>
                <a:uFillTx/>
                <a:latin typeface="Roboto Condensed" panose="02000000000000000000" pitchFamily="2" charset="0"/>
                <a:sym typeface="Dosis"/>
              </a:rPr>
              <a:t>giá</a:t>
            </a:r>
            <a:endParaRPr kumimoji="0" lang="en-US" sz="3200" b="1" i="0" u="none" strike="noStrike" kern="0" cap="none" spc="0" normalizeH="0" baseline="0" noProof="0" dirty="0">
              <a:ln>
                <a:noFill/>
              </a:ln>
              <a:solidFill>
                <a:srgbClr val="424242">
                  <a:lumMod val="50000"/>
                </a:srgbClr>
              </a:solidFill>
              <a:effectLst/>
              <a:uLnTx/>
              <a:uFillTx/>
              <a:latin typeface="Roboto Condensed" panose="02000000000000000000" pitchFamily="2" charset="0"/>
              <a:sym typeface="Dosis"/>
            </a:endParaRPr>
          </a:p>
        </p:txBody>
      </p:sp>
      <p:sp>
        <p:nvSpPr>
          <p:cNvPr id="6" name="Google Shape;2428;p39">
            <a:extLst>
              <a:ext uri="{FF2B5EF4-FFF2-40B4-BE49-F238E27FC236}">
                <a16:creationId xmlns:a16="http://schemas.microsoft.com/office/drawing/2014/main" id="{9BA2BE40-B55C-5617-3410-8EE06CA3D832}"/>
              </a:ext>
            </a:extLst>
          </p:cNvPr>
          <p:cNvSpPr txBox="1">
            <a:spLocks/>
          </p:cNvSpPr>
          <p:nvPr/>
        </p:nvSpPr>
        <p:spPr>
          <a:xfrm>
            <a:off x="4380612" y="3328008"/>
            <a:ext cx="4160876" cy="64856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Dosis"/>
              <a:buNone/>
              <a:defRPr sz="2800" b="1" i="0" u="none" strike="noStrike" cap="none">
                <a:solidFill>
                  <a:schemeClr val="accent1"/>
                </a:solidFill>
                <a:latin typeface="#9Slide07 IcielCadena" panose="02000503000000020004" pitchFamily="2" charset="-93"/>
                <a:ea typeface="Dosis"/>
                <a:cs typeface="Dosis"/>
                <a:sym typeface="Dosis"/>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l" defTabSz="914400" rtl="0" eaLnBrk="1" fontAlgn="auto" latinLnBrk="0" hangingPunct="1">
              <a:spcBef>
                <a:spcPts val="0"/>
              </a:spcBef>
              <a:spcAft>
                <a:spcPts val="0"/>
              </a:spcAft>
              <a:buClr>
                <a:srgbClr val="4751F8"/>
              </a:buClr>
              <a:buSzPts val="2800"/>
              <a:buFont typeface="Dosis"/>
              <a:buNone/>
              <a:tabLst/>
              <a:defRPr/>
            </a:pPr>
            <a:r>
              <a:rPr kumimoji="0" lang="en-US" sz="3200" b="1" i="0" u="none" strike="noStrike" kern="0" cap="none" spc="0" normalizeH="0" baseline="0" noProof="0" dirty="0">
                <a:ln>
                  <a:noFill/>
                </a:ln>
                <a:solidFill>
                  <a:srgbClr val="424242">
                    <a:lumMod val="50000"/>
                  </a:srgbClr>
                </a:solidFill>
                <a:effectLst/>
                <a:uLnTx/>
                <a:uFillTx/>
                <a:latin typeface="Roboto Condensed" panose="02000000000000000000" pitchFamily="2" charset="0"/>
                <a:sym typeface="Dosis"/>
              </a:rPr>
              <a:t>c) </a:t>
            </a:r>
            <a:r>
              <a:rPr kumimoji="0" lang="en-US" sz="3200" b="1" i="0" u="none" strike="noStrike" kern="0" cap="none" spc="0" normalizeH="0" baseline="0" noProof="0" dirty="0" err="1">
                <a:ln>
                  <a:noFill/>
                </a:ln>
                <a:solidFill>
                  <a:srgbClr val="424242">
                    <a:lumMod val="50000"/>
                  </a:srgbClr>
                </a:solidFill>
                <a:effectLst/>
                <a:uLnTx/>
                <a:uFillTx/>
                <a:latin typeface="Roboto Condensed" panose="02000000000000000000" pitchFamily="2" charset="0"/>
                <a:sym typeface="Dosis"/>
              </a:rPr>
              <a:t>Tăng</a:t>
            </a:r>
            <a:r>
              <a:rPr kumimoji="0" lang="en-US" sz="3200" b="1" i="0" u="none" strike="noStrike" kern="0" cap="none" spc="0" normalizeH="0" baseline="0" noProof="0" dirty="0">
                <a:ln>
                  <a:noFill/>
                </a:ln>
                <a:solidFill>
                  <a:srgbClr val="424242">
                    <a:lumMod val="50000"/>
                  </a:srgbClr>
                </a:solidFill>
                <a:effectLst/>
                <a:uLnTx/>
                <a:uFillTx/>
                <a:latin typeface="Roboto Condensed" panose="02000000000000000000" pitchFamily="2" charset="0"/>
                <a:sym typeface="Dosis"/>
              </a:rPr>
              <a:t> </a:t>
            </a:r>
            <a:r>
              <a:rPr kumimoji="0" lang="en-US" sz="3200" b="1" i="0" u="none" strike="noStrike" kern="0" cap="none" spc="0" normalizeH="0" baseline="0" noProof="0" dirty="0" err="1">
                <a:ln>
                  <a:noFill/>
                </a:ln>
                <a:solidFill>
                  <a:srgbClr val="424242">
                    <a:lumMod val="50000"/>
                  </a:srgbClr>
                </a:solidFill>
                <a:effectLst/>
                <a:uLnTx/>
                <a:uFillTx/>
                <a:latin typeface="Roboto Condensed" panose="02000000000000000000" pitchFamily="2" charset="0"/>
                <a:sym typeface="Dosis"/>
              </a:rPr>
              <a:t>đồng</a:t>
            </a:r>
            <a:r>
              <a:rPr kumimoji="0" lang="en-US" sz="3200" b="1" i="0" u="none" strike="noStrike" kern="0" cap="none" spc="0" normalizeH="0" baseline="0" noProof="0" dirty="0">
                <a:ln>
                  <a:noFill/>
                </a:ln>
                <a:solidFill>
                  <a:srgbClr val="424242">
                    <a:lumMod val="50000"/>
                  </a:srgbClr>
                </a:solidFill>
                <a:effectLst/>
                <a:uLnTx/>
                <a:uFillTx/>
                <a:latin typeface="Roboto Condensed" panose="02000000000000000000" pitchFamily="2" charset="0"/>
                <a:sym typeface="Dosis"/>
              </a:rPr>
              <a:t> </a:t>
            </a:r>
            <a:r>
              <a:rPr kumimoji="0" lang="en-US" sz="3200" b="1" i="0" u="none" strike="noStrike" kern="0" cap="none" spc="0" normalizeH="0" baseline="0" noProof="0" dirty="0" err="1">
                <a:ln>
                  <a:noFill/>
                </a:ln>
                <a:solidFill>
                  <a:srgbClr val="424242">
                    <a:lumMod val="50000"/>
                  </a:srgbClr>
                </a:solidFill>
                <a:effectLst/>
                <a:uLnTx/>
                <a:uFillTx/>
                <a:latin typeface="Roboto Condensed" panose="02000000000000000000" pitchFamily="2" charset="0"/>
                <a:sym typeface="Dosis"/>
              </a:rPr>
              <a:t>thời</a:t>
            </a:r>
            <a:r>
              <a:rPr kumimoji="0" lang="en-US" sz="3200" b="1" i="0" u="none" strike="noStrike" kern="0" cap="none" spc="0" normalizeH="0" baseline="0" noProof="0" dirty="0">
                <a:ln>
                  <a:noFill/>
                </a:ln>
                <a:solidFill>
                  <a:srgbClr val="424242">
                    <a:lumMod val="50000"/>
                  </a:srgbClr>
                </a:solidFill>
                <a:effectLst/>
                <a:uLnTx/>
                <a:uFillTx/>
                <a:latin typeface="Roboto Condensed" panose="02000000000000000000" pitchFamily="2" charset="0"/>
                <a:sym typeface="Dosis"/>
              </a:rPr>
              <a:t> </a:t>
            </a:r>
            <a:r>
              <a:rPr kumimoji="0" lang="en-US" sz="3200" b="1" i="0" u="none" strike="noStrike" kern="0" cap="none" spc="0" normalizeH="0" baseline="0" noProof="0" dirty="0" err="1">
                <a:ln>
                  <a:noFill/>
                </a:ln>
                <a:solidFill>
                  <a:srgbClr val="424242">
                    <a:lumMod val="50000"/>
                  </a:srgbClr>
                </a:solidFill>
                <a:effectLst/>
                <a:uLnTx/>
                <a:uFillTx/>
                <a:latin typeface="Roboto Condensed" panose="02000000000000000000" pitchFamily="2" charset="0"/>
                <a:sym typeface="Dosis"/>
              </a:rPr>
              <a:t>cả</a:t>
            </a:r>
            <a:r>
              <a:rPr kumimoji="0" lang="en-US" sz="3200" b="1" i="0" u="none" strike="noStrike" kern="0" cap="none" spc="0" normalizeH="0" baseline="0" noProof="0" dirty="0">
                <a:ln>
                  <a:noFill/>
                </a:ln>
                <a:solidFill>
                  <a:srgbClr val="424242">
                    <a:lumMod val="50000"/>
                  </a:srgbClr>
                </a:solidFill>
                <a:effectLst/>
                <a:uLnTx/>
                <a:uFillTx/>
                <a:latin typeface="Roboto Condensed" panose="02000000000000000000" pitchFamily="2" charset="0"/>
                <a:sym typeface="Dosis"/>
              </a:rPr>
              <a:t> </a:t>
            </a:r>
            <a:r>
              <a:rPr kumimoji="0" lang="en-US" sz="3200" b="1" i="0" u="none" strike="noStrike" kern="0" cap="none" spc="0" normalizeH="0" baseline="0" noProof="0" dirty="0" err="1">
                <a:ln>
                  <a:noFill/>
                </a:ln>
                <a:solidFill>
                  <a:srgbClr val="424242">
                    <a:lumMod val="50000"/>
                  </a:srgbClr>
                </a:solidFill>
                <a:effectLst/>
                <a:uLnTx/>
                <a:uFillTx/>
                <a:latin typeface="Roboto Condensed" panose="02000000000000000000" pitchFamily="2" charset="0"/>
                <a:sym typeface="Dosis"/>
              </a:rPr>
              <a:t>hai</a:t>
            </a:r>
            <a:endParaRPr kumimoji="0" lang="en-US" sz="3200" b="1" i="0" u="none" strike="noStrike" kern="0" cap="none" spc="0" normalizeH="0" baseline="0" noProof="0" dirty="0">
              <a:ln>
                <a:noFill/>
              </a:ln>
              <a:solidFill>
                <a:srgbClr val="424242">
                  <a:lumMod val="50000"/>
                </a:srgbClr>
              </a:solidFill>
              <a:effectLst/>
              <a:uLnTx/>
              <a:uFillTx/>
              <a:latin typeface="Roboto Condensed" panose="02000000000000000000" pitchFamily="2" charset="0"/>
              <a:sym typeface="Dosis"/>
            </a:endParaRPr>
          </a:p>
        </p:txBody>
      </p:sp>
    </p:spTree>
    <p:extLst>
      <p:ext uri="{BB962C8B-B14F-4D97-AF65-F5344CB8AC3E}">
        <p14:creationId xmlns:p14="http://schemas.microsoft.com/office/powerpoint/2010/main" val="2729650600"/>
      </p:ext>
    </p:extLst>
  </p:cSld>
  <p:clrMapOvr>
    <a:masterClrMapping/>
  </p:clrMapOvr>
  <p:transition spd="slow">
    <p:comb/>
  </p:transition>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Google Shape;2428;p39">
            <a:extLst>
              <a:ext uri="{FF2B5EF4-FFF2-40B4-BE49-F238E27FC236}">
                <a16:creationId xmlns:a16="http://schemas.microsoft.com/office/drawing/2014/main" id="{67E530D4-D251-F536-3341-F18E3542B645}"/>
              </a:ext>
            </a:extLst>
          </p:cNvPr>
          <p:cNvSpPr txBox="1">
            <a:spLocks/>
          </p:cNvSpPr>
          <p:nvPr/>
        </p:nvSpPr>
        <p:spPr>
          <a:xfrm>
            <a:off x="1036893" y="3799368"/>
            <a:ext cx="7070213" cy="65213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Dosis"/>
              <a:buNone/>
              <a:defRPr sz="2800" b="1" i="0" u="none" strike="noStrike" cap="none">
                <a:solidFill>
                  <a:schemeClr val="accent1"/>
                </a:solidFill>
                <a:latin typeface="#9Slide07 IcielCadena" panose="02000503000000020004" pitchFamily="2" charset="-93"/>
                <a:ea typeface="Dosis"/>
                <a:cs typeface="Dosis"/>
                <a:sym typeface="Dosis"/>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en-US" sz="3600" dirty="0" err="1">
                <a:solidFill>
                  <a:schemeClr val="tx2">
                    <a:lumMod val="50000"/>
                  </a:schemeClr>
                </a:solidFill>
                <a:latin typeface="Roboto Condensed" panose="02000000000000000000" pitchFamily="2" charset="0"/>
              </a:rPr>
              <a:t>Lực</a:t>
            </a:r>
            <a:r>
              <a:rPr lang="en-US" sz="3600" dirty="0">
                <a:solidFill>
                  <a:schemeClr val="tx2">
                    <a:lumMod val="50000"/>
                  </a:schemeClr>
                </a:solidFill>
                <a:latin typeface="Roboto Condensed" panose="02000000000000000000" pitchFamily="2" charset="0"/>
              </a:rPr>
              <a:t> </a:t>
            </a:r>
            <a:r>
              <a:rPr lang="en-US" sz="3600" dirty="0" err="1">
                <a:solidFill>
                  <a:schemeClr val="tx2">
                    <a:lumMod val="50000"/>
                  </a:schemeClr>
                </a:solidFill>
                <a:latin typeface="Roboto Condensed" panose="02000000000000000000" pitchFamily="2" charset="0"/>
              </a:rPr>
              <a:t>càng</a:t>
            </a:r>
            <a:r>
              <a:rPr lang="en-US" sz="3600" dirty="0">
                <a:solidFill>
                  <a:schemeClr val="tx2">
                    <a:lumMod val="50000"/>
                  </a:schemeClr>
                </a:solidFill>
                <a:latin typeface="Roboto Condensed" panose="02000000000000000000" pitchFamily="2" charset="0"/>
              </a:rPr>
              <a:t> </a:t>
            </a:r>
            <a:r>
              <a:rPr lang="en-US" sz="3600" dirty="0" err="1">
                <a:solidFill>
                  <a:schemeClr val="tx2">
                    <a:lumMod val="50000"/>
                  </a:schemeClr>
                </a:solidFill>
                <a:latin typeface="Roboto Condensed" panose="02000000000000000000" pitchFamily="2" charset="0"/>
              </a:rPr>
              <a:t>lớn</a:t>
            </a:r>
            <a:r>
              <a:rPr lang="en-US" sz="3600" dirty="0">
                <a:solidFill>
                  <a:schemeClr val="tx2">
                    <a:lumMod val="50000"/>
                  </a:schemeClr>
                </a:solidFill>
                <a:latin typeface="Roboto Condensed" panose="02000000000000000000" pitchFamily="2" charset="0"/>
              </a:rPr>
              <a:t>, </a:t>
            </a:r>
            <a:r>
              <a:rPr lang="en-US" sz="3600" dirty="0" err="1">
                <a:solidFill>
                  <a:schemeClr val="tx2">
                    <a:lumMod val="50000"/>
                  </a:schemeClr>
                </a:solidFill>
                <a:latin typeface="Roboto Condensed" panose="02000000000000000000" pitchFamily="2" charset="0"/>
              </a:rPr>
              <a:t>càng</a:t>
            </a:r>
            <a:r>
              <a:rPr lang="en-US" sz="3600" dirty="0">
                <a:solidFill>
                  <a:schemeClr val="tx2">
                    <a:lumMod val="50000"/>
                  </a:schemeClr>
                </a:solidFill>
                <a:latin typeface="Roboto Condensed" panose="02000000000000000000" pitchFamily="2" charset="0"/>
              </a:rPr>
              <a:t> </a:t>
            </a:r>
            <a:r>
              <a:rPr lang="en-US" sz="3600" dirty="0" err="1">
                <a:solidFill>
                  <a:schemeClr val="tx2">
                    <a:lumMod val="50000"/>
                  </a:schemeClr>
                </a:solidFill>
                <a:latin typeface="Roboto Condensed" panose="02000000000000000000" pitchFamily="2" charset="0"/>
              </a:rPr>
              <a:t>dễ</a:t>
            </a:r>
            <a:r>
              <a:rPr lang="en-US" sz="3600" dirty="0">
                <a:solidFill>
                  <a:schemeClr val="tx2">
                    <a:lumMod val="50000"/>
                  </a:schemeClr>
                </a:solidFill>
                <a:latin typeface="Roboto Condensed" panose="02000000000000000000" pitchFamily="2" charset="0"/>
              </a:rPr>
              <a:t> </a:t>
            </a:r>
            <a:r>
              <a:rPr lang="en-US" sz="3600" dirty="0" err="1">
                <a:solidFill>
                  <a:schemeClr val="tx2">
                    <a:lumMod val="50000"/>
                  </a:schemeClr>
                </a:solidFill>
                <a:latin typeface="Roboto Condensed" panose="02000000000000000000" pitchFamily="2" charset="0"/>
              </a:rPr>
              <a:t>mở</a:t>
            </a:r>
            <a:r>
              <a:rPr lang="en-US" sz="3600" dirty="0">
                <a:solidFill>
                  <a:schemeClr val="tx2">
                    <a:lumMod val="50000"/>
                  </a:schemeClr>
                </a:solidFill>
                <a:latin typeface="Roboto Condensed" panose="02000000000000000000" pitchFamily="2" charset="0"/>
              </a:rPr>
              <a:t> </a:t>
            </a:r>
            <a:r>
              <a:rPr lang="en-US" sz="3600" dirty="0" err="1">
                <a:solidFill>
                  <a:schemeClr val="tx2">
                    <a:lumMod val="50000"/>
                  </a:schemeClr>
                </a:solidFill>
                <a:latin typeface="Roboto Condensed" panose="02000000000000000000" pitchFamily="2" charset="0"/>
              </a:rPr>
              <a:t>cửa</a:t>
            </a:r>
            <a:endParaRPr lang="en-US" sz="3600" dirty="0">
              <a:solidFill>
                <a:schemeClr val="tx2">
                  <a:lumMod val="50000"/>
                </a:schemeClr>
              </a:solidFill>
              <a:latin typeface="Roboto Condensed" panose="02000000000000000000" pitchFamily="2" charset="0"/>
            </a:endParaRPr>
          </a:p>
        </p:txBody>
      </p:sp>
      <p:grpSp>
        <p:nvGrpSpPr>
          <p:cNvPr id="12" name="Group 11">
            <a:extLst>
              <a:ext uri="{FF2B5EF4-FFF2-40B4-BE49-F238E27FC236}">
                <a16:creationId xmlns:a16="http://schemas.microsoft.com/office/drawing/2014/main" id="{57B19767-33CB-680A-EB11-A0637925AA70}"/>
              </a:ext>
            </a:extLst>
          </p:cNvPr>
          <p:cNvGrpSpPr/>
          <p:nvPr/>
        </p:nvGrpSpPr>
        <p:grpSpPr>
          <a:xfrm>
            <a:off x="292301" y="1084589"/>
            <a:ext cx="8559396" cy="2219574"/>
            <a:chOff x="466317" y="2863791"/>
            <a:chExt cx="5146266" cy="1334500"/>
          </a:xfrm>
          <a:effectLst>
            <a:glow rad="177800">
              <a:schemeClr val="bg1"/>
            </a:glow>
          </a:effectLst>
        </p:grpSpPr>
        <p:pic>
          <p:nvPicPr>
            <p:cNvPr id="13" name="Picture 12">
              <a:extLst>
                <a:ext uri="{FF2B5EF4-FFF2-40B4-BE49-F238E27FC236}">
                  <a16:creationId xmlns:a16="http://schemas.microsoft.com/office/drawing/2014/main" id="{8C5558F6-DE7D-EBED-F268-BA2AC5FA722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5277"/>
            <a:stretch/>
          </p:blipFill>
          <p:spPr>
            <a:xfrm>
              <a:off x="4202853" y="2863791"/>
              <a:ext cx="1409730" cy="1334500"/>
            </a:xfrm>
            <a:prstGeom prst="rect">
              <a:avLst/>
            </a:prstGeom>
          </p:spPr>
        </p:pic>
        <p:pic>
          <p:nvPicPr>
            <p:cNvPr id="14" name="Picture 13">
              <a:extLst>
                <a:ext uri="{FF2B5EF4-FFF2-40B4-BE49-F238E27FC236}">
                  <a16:creationId xmlns:a16="http://schemas.microsoft.com/office/drawing/2014/main" id="{EFFD6FC3-81D1-70CB-99E6-C03E7A38A7F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4013"/>
            <a:stretch/>
          </p:blipFill>
          <p:spPr>
            <a:xfrm>
              <a:off x="2932939" y="2863791"/>
              <a:ext cx="1244912" cy="1334500"/>
            </a:xfrm>
            <a:prstGeom prst="rect">
              <a:avLst/>
            </a:prstGeom>
          </p:spPr>
        </p:pic>
        <p:pic>
          <p:nvPicPr>
            <p:cNvPr id="15" name="Picture 14">
              <a:extLst>
                <a:ext uri="{FF2B5EF4-FFF2-40B4-BE49-F238E27FC236}">
                  <a16:creationId xmlns:a16="http://schemas.microsoft.com/office/drawing/2014/main" id="{405ED788-88DF-1B3B-1806-68462FF7B56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5051"/>
            <a:stretch/>
          </p:blipFill>
          <p:spPr>
            <a:xfrm>
              <a:off x="1667130" y="2863791"/>
              <a:ext cx="1225322" cy="1334500"/>
            </a:xfrm>
            <a:prstGeom prst="rect">
              <a:avLst/>
            </a:prstGeom>
          </p:spPr>
        </p:pic>
        <p:pic>
          <p:nvPicPr>
            <p:cNvPr id="16" name="Picture 15">
              <a:extLst>
                <a:ext uri="{FF2B5EF4-FFF2-40B4-BE49-F238E27FC236}">
                  <a16:creationId xmlns:a16="http://schemas.microsoft.com/office/drawing/2014/main" id="{AC10C55E-D463-47F3-BD2C-DC1C0365616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35051"/>
            <a:stretch/>
          </p:blipFill>
          <p:spPr>
            <a:xfrm>
              <a:off x="466317" y="2863791"/>
              <a:ext cx="1225323" cy="1334500"/>
            </a:xfrm>
            <a:prstGeom prst="rect">
              <a:avLst/>
            </a:prstGeom>
          </p:spPr>
        </p:pic>
      </p:grpSp>
    </p:spTree>
    <p:extLst>
      <p:ext uri="{BB962C8B-B14F-4D97-AF65-F5344CB8AC3E}">
        <p14:creationId xmlns:p14="http://schemas.microsoft.com/office/powerpoint/2010/main" val="2262597788"/>
      </p:ext>
    </p:extLst>
  </p:cSld>
  <p:clrMapOvr>
    <a:masterClrMapping/>
  </p:clrMapOvr>
  <p:transition spd="slow">
    <p:cover/>
  </p:transition>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Google Shape;2428;p39">
            <a:extLst>
              <a:ext uri="{FF2B5EF4-FFF2-40B4-BE49-F238E27FC236}">
                <a16:creationId xmlns:a16="http://schemas.microsoft.com/office/drawing/2014/main" id="{67E530D4-D251-F536-3341-F18E3542B645}"/>
              </a:ext>
            </a:extLst>
          </p:cNvPr>
          <p:cNvSpPr txBox="1">
            <a:spLocks/>
          </p:cNvSpPr>
          <p:nvPr/>
        </p:nvSpPr>
        <p:spPr>
          <a:xfrm>
            <a:off x="1036893" y="4274287"/>
            <a:ext cx="7070213" cy="65213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Dosis"/>
              <a:buNone/>
              <a:defRPr sz="2800" b="1" i="0" u="none" strike="noStrike" cap="none">
                <a:solidFill>
                  <a:schemeClr val="accent1"/>
                </a:solidFill>
                <a:latin typeface="#9Slide07 IcielCadena" panose="02000503000000020004" pitchFamily="2" charset="-93"/>
                <a:ea typeface="Dosis"/>
                <a:cs typeface="Dosis"/>
                <a:sym typeface="Dosis"/>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en-US" sz="3600" dirty="0" err="1">
                <a:solidFill>
                  <a:schemeClr val="tx2">
                    <a:lumMod val="50000"/>
                  </a:schemeClr>
                </a:solidFill>
                <a:latin typeface="Roboto Condensed" panose="02000000000000000000" pitchFamily="2" charset="0"/>
              </a:rPr>
              <a:t>Tác</a:t>
            </a:r>
            <a:r>
              <a:rPr lang="en-US" sz="3600" dirty="0">
                <a:solidFill>
                  <a:schemeClr val="tx2">
                    <a:lumMod val="50000"/>
                  </a:schemeClr>
                </a:solidFill>
                <a:latin typeface="Roboto Condensed" panose="02000000000000000000" pitchFamily="2" charset="0"/>
              </a:rPr>
              <a:t> </a:t>
            </a:r>
            <a:r>
              <a:rPr lang="en-US" sz="3600" dirty="0" err="1">
                <a:solidFill>
                  <a:schemeClr val="tx2">
                    <a:lumMod val="50000"/>
                  </a:schemeClr>
                </a:solidFill>
                <a:latin typeface="Roboto Condensed" panose="02000000000000000000" pitchFamily="2" charset="0"/>
              </a:rPr>
              <a:t>dụng</a:t>
            </a:r>
            <a:r>
              <a:rPr lang="en-US" sz="3600" dirty="0">
                <a:solidFill>
                  <a:schemeClr val="tx2">
                    <a:lumMod val="50000"/>
                  </a:schemeClr>
                </a:solidFill>
                <a:latin typeface="Roboto Condensed" panose="02000000000000000000" pitchFamily="2" charset="0"/>
              </a:rPr>
              <a:t> </a:t>
            </a:r>
            <a:r>
              <a:rPr lang="en-US" sz="3600" dirty="0" err="1">
                <a:solidFill>
                  <a:schemeClr val="tx2">
                    <a:lumMod val="50000"/>
                  </a:schemeClr>
                </a:solidFill>
                <a:latin typeface="Roboto Condensed" panose="02000000000000000000" pitchFamily="2" charset="0"/>
              </a:rPr>
              <a:t>lực</a:t>
            </a:r>
            <a:r>
              <a:rPr lang="en-US" sz="3600" dirty="0">
                <a:solidFill>
                  <a:schemeClr val="tx2">
                    <a:lumMod val="50000"/>
                  </a:schemeClr>
                </a:solidFill>
                <a:latin typeface="Roboto Condensed" panose="02000000000000000000" pitchFamily="2" charset="0"/>
              </a:rPr>
              <a:t> </a:t>
            </a:r>
            <a:r>
              <a:rPr lang="en-US" sz="3600" dirty="0" err="1">
                <a:solidFill>
                  <a:schemeClr val="tx2">
                    <a:lumMod val="50000"/>
                  </a:schemeClr>
                </a:solidFill>
                <a:latin typeface="Roboto Condensed" panose="02000000000000000000" pitchFamily="2" charset="0"/>
              </a:rPr>
              <a:t>càng</a:t>
            </a:r>
            <a:r>
              <a:rPr lang="en-US" sz="3600" dirty="0">
                <a:solidFill>
                  <a:schemeClr val="tx2">
                    <a:lumMod val="50000"/>
                  </a:schemeClr>
                </a:solidFill>
                <a:latin typeface="Roboto Condensed" panose="02000000000000000000" pitchFamily="2" charset="0"/>
              </a:rPr>
              <a:t> </a:t>
            </a:r>
            <a:r>
              <a:rPr lang="en-US" sz="3600" dirty="0" err="1">
                <a:solidFill>
                  <a:schemeClr val="tx2">
                    <a:lumMod val="50000"/>
                  </a:schemeClr>
                </a:solidFill>
                <a:latin typeface="Roboto Condensed" panose="02000000000000000000" pitchFamily="2" charset="0"/>
              </a:rPr>
              <a:t>xa</a:t>
            </a:r>
            <a:r>
              <a:rPr lang="en-US" sz="3600" dirty="0">
                <a:solidFill>
                  <a:schemeClr val="tx2">
                    <a:lumMod val="50000"/>
                  </a:schemeClr>
                </a:solidFill>
                <a:latin typeface="Roboto Condensed" panose="02000000000000000000" pitchFamily="2" charset="0"/>
              </a:rPr>
              <a:t> </a:t>
            </a:r>
            <a:r>
              <a:rPr lang="en-US" sz="3600" dirty="0" err="1">
                <a:solidFill>
                  <a:schemeClr val="tx2">
                    <a:lumMod val="50000"/>
                  </a:schemeClr>
                </a:solidFill>
                <a:latin typeface="Roboto Condensed" panose="02000000000000000000" pitchFamily="2" charset="0"/>
              </a:rPr>
              <a:t>càng</a:t>
            </a:r>
            <a:r>
              <a:rPr lang="en-US" sz="3600" dirty="0">
                <a:solidFill>
                  <a:schemeClr val="tx2">
                    <a:lumMod val="50000"/>
                  </a:schemeClr>
                </a:solidFill>
                <a:latin typeface="Roboto Condensed" panose="02000000000000000000" pitchFamily="2" charset="0"/>
              </a:rPr>
              <a:t> </a:t>
            </a:r>
            <a:r>
              <a:rPr lang="en-US" sz="3600" dirty="0" err="1">
                <a:solidFill>
                  <a:schemeClr val="tx2">
                    <a:lumMod val="50000"/>
                  </a:schemeClr>
                </a:solidFill>
                <a:latin typeface="Roboto Condensed" panose="02000000000000000000" pitchFamily="2" charset="0"/>
              </a:rPr>
              <a:t>dễ</a:t>
            </a:r>
            <a:r>
              <a:rPr lang="en-US" sz="3600" dirty="0">
                <a:solidFill>
                  <a:schemeClr val="tx2">
                    <a:lumMod val="50000"/>
                  </a:schemeClr>
                </a:solidFill>
                <a:latin typeface="Roboto Condensed" panose="02000000000000000000" pitchFamily="2" charset="0"/>
              </a:rPr>
              <a:t> </a:t>
            </a:r>
            <a:r>
              <a:rPr lang="en-US" sz="3600" dirty="0" err="1">
                <a:solidFill>
                  <a:schemeClr val="tx2">
                    <a:lumMod val="50000"/>
                  </a:schemeClr>
                </a:solidFill>
                <a:latin typeface="Roboto Condensed" panose="02000000000000000000" pitchFamily="2" charset="0"/>
              </a:rPr>
              <a:t>xoay</a:t>
            </a:r>
            <a:r>
              <a:rPr lang="en-US" sz="3600" dirty="0">
                <a:solidFill>
                  <a:schemeClr val="tx2">
                    <a:lumMod val="50000"/>
                  </a:schemeClr>
                </a:solidFill>
                <a:latin typeface="Roboto Condensed" panose="02000000000000000000" pitchFamily="2" charset="0"/>
              </a:rPr>
              <a:t> </a:t>
            </a:r>
          </a:p>
        </p:txBody>
      </p:sp>
      <p:grpSp>
        <p:nvGrpSpPr>
          <p:cNvPr id="2" name="Group 1">
            <a:extLst>
              <a:ext uri="{FF2B5EF4-FFF2-40B4-BE49-F238E27FC236}">
                <a16:creationId xmlns:a16="http://schemas.microsoft.com/office/drawing/2014/main" id="{EFAE807E-D2EC-59CB-7A4A-7D023EEE0DD9}"/>
              </a:ext>
            </a:extLst>
          </p:cNvPr>
          <p:cNvGrpSpPr/>
          <p:nvPr/>
        </p:nvGrpSpPr>
        <p:grpSpPr>
          <a:xfrm>
            <a:off x="1546345" y="248090"/>
            <a:ext cx="5884482" cy="4026197"/>
            <a:chOff x="3676394" y="4394718"/>
            <a:chExt cx="2586103" cy="1769426"/>
          </a:xfrm>
        </p:grpSpPr>
        <p:pic>
          <p:nvPicPr>
            <p:cNvPr id="5" name="Picture 4">
              <a:extLst>
                <a:ext uri="{FF2B5EF4-FFF2-40B4-BE49-F238E27FC236}">
                  <a16:creationId xmlns:a16="http://schemas.microsoft.com/office/drawing/2014/main" id="{8C0968AE-ADE4-D001-262D-691A2DBB1A3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2676" t="16130" r="5926" b="14773"/>
            <a:stretch/>
          </p:blipFill>
          <p:spPr>
            <a:xfrm>
              <a:off x="3676394" y="4394718"/>
              <a:ext cx="2586103" cy="1769426"/>
            </a:xfrm>
            <a:prstGeom prst="rect">
              <a:avLst/>
            </a:prstGeom>
            <a:effectLst>
              <a:softEdge rad="101600"/>
            </a:effectLst>
          </p:spPr>
        </p:pic>
        <p:sp>
          <p:nvSpPr>
            <p:cNvPr id="6" name="Oval 5">
              <a:extLst>
                <a:ext uri="{FF2B5EF4-FFF2-40B4-BE49-F238E27FC236}">
                  <a16:creationId xmlns:a16="http://schemas.microsoft.com/office/drawing/2014/main" id="{2584646A-CE63-14D2-83B3-4DDD6864B864}"/>
                </a:ext>
              </a:extLst>
            </p:cNvPr>
            <p:cNvSpPr/>
            <p:nvPr/>
          </p:nvSpPr>
          <p:spPr>
            <a:xfrm>
              <a:off x="4848654" y="5490209"/>
              <a:ext cx="45719" cy="4571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6578">
                <a:defRPr/>
              </a:pPr>
              <a:endParaRPr lang="en-US" sz="1286">
                <a:solidFill>
                  <a:prstClr val="white"/>
                </a:solidFill>
                <a:latin typeface="Calibri" panose="020F0502020204030204"/>
              </a:endParaRPr>
            </a:p>
          </p:txBody>
        </p:sp>
        <p:sp>
          <p:nvSpPr>
            <p:cNvPr id="7" name="Oval 6">
              <a:extLst>
                <a:ext uri="{FF2B5EF4-FFF2-40B4-BE49-F238E27FC236}">
                  <a16:creationId xmlns:a16="http://schemas.microsoft.com/office/drawing/2014/main" id="{42BFCB6E-1FCA-AECC-7D7A-30B1DF231ED3}"/>
                </a:ext>
              </a:extLst>
            </p:cNvPr>
            <p:cNvSpPr/>
            <p:nvPr/>
          </p:nvSpPr>
          <p:spPr>
            <a:xfrm>
              <a:off x="5413811" y="5418812"/>
              <a:ext cx="45719" cy="4571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6578">
                <a:defRPr/>
              </a:pPr>
              <a:endParaRPr lang="en-US" sz="1286">
                <a:solidFill>
                  <a:prstClr val="white"/>
                </a:solidFill>
                <a:latin typeface="Calibri" panose="020F0502020204030204"/>
              </a:endParaRPr>
            </a:p>
          </p:txBody>
        </p:sp>
        <p:sp>
          <p:nvSpPr>
            <p:cNvPr id="8" name="Oval 7">
              <a:extLst>
                <a:ext uri="{FF2B5EF4-FFF2-40B4-BE49-F238E27FC236}">
                  <a16:creationId xmlns:a16="http://schemas.microsoft.com/office/drawing/2014/main" id="{4C83F0ED-68F5-FB4A-EEFA-3EB969C5AE5A}"/>
                </a:ext>
              </a:extLst>
            </p:cNvPr>
            <p:cNvSpPr/>
            <p:nvPr/>
          </p:nvSpPr>
          <p:spPr>
            <a:xfrm>
              <a:off x="5987430" y="5372500"/>
              <a:ext cx="45719" cy="4571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6578">
                <a:defRPr/>
              </a:pPr>
              <a:endParaRPr lang="en-US" sz="1286">
                <a:solidFill>
                  <a:prstClr val="white"/>
                </a:solidFill>
                <a:latin typeface="Calibri" panose="020F0502020204030204"/>
              </a:endParaRPr>
            </a:p>
          </p:txBody>
        </p:sp>
        <p:cxnSp>
          <p:nvCxnSpPr>
            <p:cNvPr id="11" name="Straight Arrow Connector 10">
              <a:extLst>
                <a:ext uri="{FF2B5EF4-FFF2-40B4-BE49-F238E27FC236}">
                  <a16:creationId xmlns:a16="http://schemas.microsoft.com/office/drawing/2014/main" id="{CF3A40E6-5066-0A16-F770-9C0AEF0D56A0}"/>
                </a:ext>
              </a:extLst>
            </p:cNvPr>
            <p:cNvCxnSpPr>
              <a:cxnSpLocks/>
            </p:cNvCxnSpPr>
            <p:nvPr/>
          </p:nvCxnSpPr>
          <p:spPr>
            <a:xfrm flipH="1">
              <a:off x="6010289" y="5411999"/>
              <a:ext cx="1" cy="361952"/>
            </a:xfrm>
            <a:prstGeom prst="straightConnector1">
              <a:avLst/>
            </a:prstGeom>
            <a:ln w="38100">
              <a:solidFill>
                <a:srgbClr val="FF0000"/>
              </a:solidFill>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1579482780"/>
      </p:ext>
    </p:extLst>
  </p:cSld>
  <p:clrMapOvr>
    <a:masterClrMapping/>
  </p:clrMapOvr>
  <p:transition spd="slow">
    <p:cover/>
  </p:transition>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Google Shape;2428;p39">
            <a:extLst>
              <a:ext uri="{FF2B5EF4-FFF2-40B4-BE49-F238E27FC236}">
                <a16:creationId xmlns:a16="http://schemas.microsoft.com/office/drawing/2014/main" id="{67E530D4-D251-F536-3341-F18E3542B645}"/>
              </a:ext>
            </a:extLst>
          </p:cNvPr>
          <p:cNvSpPr txBox="1">
            <a:spLocks/>
          </p:cNvSpPr>
          <p:nvPr/>
        </p:nvSpPr>
        <p:spPr>
          <a:xfrm>
            <a:off x="1036893" y="3693042"/>
            <a:ext cx="7070213" cy="106325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Dosis"/>
              <a:buNone/>
              <a:defRPr sz="2800" b="1" i="0" u="none" strike="noStrike" cap="none">
                <a:solidFill>
                  <a:schemeClr val="accent1"/>
                </a:solidFill>
                <a:latin typeface="#9Slide07 IcielCadena" panose="02000503000000020004" pitchFamily="2" charset="-93"/>
                <a:ea typeface="Dosis"/>
                <a:cs typeface="Dosis"/>
                <a:sym typeface="Dosis"/>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en-US" sz="3600" dirty="0" err="1">
                <a:solidFill>
                  <a:schemeClr val="tx2">
                    <a:lumMod val="50000"/>
                  </a:schemeClr>
                </a:solidFill>
                <a:latin typeface="Roboto Condensed" panose="02000000000000000000" pitchFamily="2" charset="0"/>
              </a:rPr>
              <a:t>Vừa</a:t>
            </a:r>
            <a:r>
              <a:rPr lang="en-US" sz="3600" dirty="0">
                <a:solidFill>
                  <a:schemeClr val="tx2">
                    <a:lumMod val="50000"/>
                  </a:schemeClr>
                </a:solidFill>
                <a:latin typeface="Roboto Condensed" panose="02000000000000000000" pitchFamily="2" charset="0"/>
              </a:rPr>
              <a:t> </a:t>
            </a:r>
            <a:r>
              <a:rPr lang="en-US" sz="3600" dirty="0" err="1">
                <a:solidFill>
                  <a:schemeClr val="tx2">
                    <a:lumMod val="50000"/>
                  </a:schemeClr>
                </a:solidFill>
                <a:latin typeface="Roboto Condensed" panose="02000000000000000000" pitchFamily="2" charset="0"/>
              </a:rPr>
              <a:t>tăng</a:t>
            </a:r>
            <a:r>
              <a:rPr lang="en-US" sz="3600" dirty="0">
                <a:solidFill>
                  <a:schemeClr val="tx2">
                    <a:lumMod val="50000"/>
                  </a:schemeClr>
                </a:solidFill>
                <a:latin typeface="Roboto Condensed" panose="02000000000000000000" pitchFamily="2" charset="0"/>
              </a:rPr>
              <a:t> </a:t>
            </a:r>
            <a:r>
              <a:rPr lang="en-US" sz="3600" dirty="0" err="1">
                <a:solidFill>
                  <a:schemeClr val="tx2">
                    <a:lumMod val="50000"/>
                  </a:schemeClr>
                </a:solidFill>
                <a:latin typeface="Roboto Condensed" panose="02000000000000000000" pitchFamily="2" charset="0"/>
              </a:rPr>
              <a:t>lực</a:t>
            </a:r>
            <a:r>
              <a:rPr lang="en-US" sz="3600" dirty="0">
                <a:solidFill>
                  <a:schemeClr val="tx2">
                    <a:lumMod val="50000"/>
                  </a:schemeClr>
                </a:solidFill>
                <a:latin typeface="Roboto Condensed" panose="02000000000000000000" pitchFamily="2" charset="0"/>
              </a:rPr>
              <a:t> </a:t>
            </a:r>
            <a:r>
              <a:rPr lang="en-US" sz="3600" dirty="0" err="1">
                <a:solidFill>
                  <a:schemeClr val="tx2">
                    <a:lumMod val="50000"/>
                  </a:schemeClr>
                </a:solidFill>
                <a:latin typeface="Roboto Condensed" panose="02000000000000000000" pitchFamily="2" charset="0"/>
              </a:rPr>
              <a:t>vừa</a:t>
            </a:r>
            <a:r>
              <a:rPr lang="en-US" sz="3600" dirty="0">
                <a:solidFill>
                  <a:schemeClr val="tx2">
                    <a:lumMod val="50000"/>
                  </a:schemeClr>
                </a:solidFill>
                <a:latin typeface="Roboto Condensed" panose="02000000000000000000" pitchFamily="2" charset="0"/>
              </a:rPr>
              <a:t> </a:t>
            </a:r>
            <a:r>
              <a:rPr lang="en-US" sz="3600" dirty="0" err="1">
                <a:solidFill>
                  <a:schemeClr val="tx2">
                    <a:lumMod val="50000"/>
                  </a:schemeClr>
                </a:solidFill>
                <a:latin typeface="Roboto Condensed" panose="02000000000000000000" pitchFamily="2" charset="0"/>
              </a:rPr>
              <a:t>đặt</a:t>
            </a:r>
            <a:r>
              <a:rPr lang="en-US" sz="3600" dirty="0">
                <a:solidFill>
                  <a:schemeClr val="tx2">
                    <a:lumMod val="50000"/>
                  </a:schemeClr>
                </a:solidFill>
                <a:latin typeface="Roboto Condensed" panose="02000000000000000000" pitchFamily="2" charset="0"/>
              </a:rPr>
              <a:t> </a:t>
            </a:r>
            <a:r>
              <a:rPr lang="en-US" sz="3600" dirty="0" err="1">
                <a:solidFill>
                  <a:schemeClr val="tx2">
                    <a:lumMod val="50000"/>
                  </a:schemeClr>
                </a:solidFill>
                <a:latin typeface="Roboto Condensed" panose="02000000000000000000" pitchFamily="2" charset="0"/>
              </a:rPr>
              <a:t>lực</a:t>
            </a:r>
            <a:r>
              <a:rPr lang="en-US" sz="3600" dirty="0">
                <a:solidFill>
                  <a:schemeClr val="tx2">
                    <a:lumMod val="50000"/>
                  </a:schemeClr>
                </a:solidFill>
                <a:latin typeface="Roboto Condensed" panose="02000000000000000000" pitchFamily="2" charset="0"/>
              </a:rPr>
              <a:t> </a:t>
            </a:r>
            <a:r>
              <a:rPr lang="en-US" sz="3600" dirty="0" err="1">
                <a:solidFill>
                  <a:schemeClr val="tx2">
                    <a:lumMod val="50000"/>
                  </a:schemeClr>
                </a:solidFill>
                <a:latin typeface="Roboto Condensed" panose="02000000000000000000" pitchFamily="2" charset="0"/>
              </a:rPr>
              <a:t>xa</a:t>
            </a:r>
            <a:r>
              <a:rPr lang="en-US" sz="3600" dirty="0">
                <a:solidFill>
                  <a:schemeClr val="tx2">
                    <a:lumMod val="50000"/>
                  </a:schemeClr>
                </a:solidFill>
                <a:latin typeface="Roboto Condensed" panose="02000000000000000000" pitchFamily="2" charset="0"/>
              </a:rPr>
              <a:t> </a:t>
            </a:r>
            <a:r>
              <a:rPr lang="en-US" sz="3600" dirty="0" err="1">
                <a:solidFill>
                  <a:schemeClr val="tx2">
                    <a:lumMod val="50000"/>
                  </a:schemeClr>
                </a:solidFill>
                <a:latin typeface="Roboto Condensed" panose="02000000000000000000" pitchFamily="2" charset="0"/>
              </a:rPr>
              <a:t>bản</a:t>
            </a:r>
            <a:r>
              <a:rPr lang="en-US" sz="3600" dirty="0">
                <a:solidFill>
                  <a:schemeClr val="tx2">
                    <a:lumMod val="50000"/>
                  </a:schemeClr>
                </a:solidFill>
                <a:latin typeface="Roboto Condensed" panose="02000000000000000000" pitchFamily="2" charset="0"/>
              </a:rPr>
              <a:t> </a:t>
            </a:r>
            <a:r>
              <a:rPr lang="en-US" sz="3600" dirty="0" err="1">
                <a:solidFill>
                  <a:schemeClr val="tx2">
                    <a:lumMod val="50000"/>
                  </a:schemeClr>
                </a:solidFill>
                <a:latin typeface="Roboto Condensed" panose="02000000000000000000" pitchFamily="2" charset="0"/>
              </a:rPr>
              <a:t>lề</a:t>
            </a:r>
            <a:r>
              <a:rPr lang="en-US" sz="3600" dirty="0">
                <a:solidFill>
                  <a:schemeClr val="tx2">
                    <a:lumMod val="50000"/>
                  </a:schemeClr>
                </a:solidFill>
                <a:latin typeface="Roboto Condensed" panose="02000000000000000000" pitchFamily="2" charset="0"/>
              </a:rPr>
              <a:t>, </a:t>
            </a:r>
            <a:r>
              <a:rPr lang="en-US" sz="3600" dirty="0" err="1">
                <a:solidFill>
                  <a:schemeClr val="tx2">
                    <a:lumMod val="50000"/>
                  </a:schemeClr>
                </a:solidFill>
                <a:latin typeface="Roboto Condensed" panose="02000000000000000000" pitchFamily="2" charset="0"/>
              </a:rPr>
              <a:t>càng</a:t>
            </a:r>
            <a:r>
              <a:rPr lang="en-US" sz="3600" dirty="0">
                <a:solidFill>
                  <a:schemeClr val="tx2">
                    <a:lumMod val="50000"/>
                  </a:schemeClr>
                </a:solidFill>
                <a:latin typeface="Roboto Condensed" panose="02000000000000000000" pitchFamily="2" charset="0"/>
              </a:rPr>
              <a:t> </a:t>
            </a:r>
            <a:r>
              <a:rPr lang="en-US" sz="3600" dirty="0" err="1">
                <a:solidFill>
                  <a:schemeClr val="tx2">
                    <a:lumMod val="50000"/>
                  </a:schemeClr>
                </a:solidFill>
                <a:latin typeface="Roboto Condensed" panose="02000000000000000000" pitchFamily="2" charset="0"/>
              </a:rPr>
              <a:t>dễ</a:t>
            </a:r>
            <a:r>
              <a:rPr lang="en-US" sz="3600" dirty="0">
                <a:solidFill>
                  <a:schemeClr val="tx2">
                    <a:lumMod val="50000"/>
                  </a:schemeClr>
                </a:solidFill>
                <a:latin typeface="Roboto Condensed" panose="02000000000000000000" pitchFamily="2" charset="0"/>
              </a:rPr>
              <a:t> </a:t>
            </a:r>
            <a:r>
              <a:rPr lang="en-US" sz="3600" dirty="0" err="1">
                <a:solidFill>
                  <a:schemeClr val="tx2">
                    <a:lumMod val="50000"/>
                  </a:schemeClr>
                </a:solidFill>
                <a:latin typeface="Roboto Condensed" panose="02000000000000000000" pitchFamily="2" charset="0"/>
              </a:rPr>
              <a:t>mở</a:t>
            </a:r>
            <a:r>
              <a:rPr lang="en-US" sz="3600" dirty="0">
                <a:solidFill>
                  <a:schemeClr val="tx2">
                    <a:lumMod val="50000"/>
                  </a:schemeClr>
                </a:solidFill>
                <a:latin typeface="Roboto Condensed" panose="02000000000000000000" pitchFamily="2" charset="0"/>
              </a:rPr>
              <a:t> </a:t>
            </a:r>
            <a:r>
              <a:rPr lang="en-US" sz="3600" dirty="0" err="1">
                <a:solidFill>
                  <a:schemeClr val="tx2">
                    <a:lumMod val="50000"/>
                  </a:schemeClr>
                </a:solidFill>
                <a:latin typeface="Roboto Condensed" panose="02000000000000000000" pitchFamily="2" charset="0"/>
              </a:rPr>
              <a:t>cửa</a:t>
            </a:r>
            <a:endParaRPr lang="en-US" sz="3600" dirty="0">
              <a:solidFill>
                <a:schemeClr val="tx2">
                  <a:lumMod val="50000"/>
                </a:schemeClr>
              </a:solidFill>
              <a:latin typeface="Roboto Condensed" panose="02000000000000000000" pitchFamily="2" charset="0"/>
            </a:endParaRPr>
          </a:p>
        </p:txBody>
      </p:sp>
      <p:grpSp>
        <p:nvGrpSpPr>
          <p:cNvPr id="12" name="Group 11">
            <a:extLst>
              <a:ext uri="{FF2B5EF4-FFF2-40B4-BE49-F238E27FC236}">
                <a16:creationId xmlns:a16="http://schemas.microsoft.com/office/drawing/2014/main" id="{57B19767-33CB-680A-EB11-A0637925AA70}"/>
              </a:ext>
            </a:extLst>
          </p:cNvPr>
          <p:cNvGrpSpPr/>
          <p:nvPr/>
        </p:nvGrpSpPr>
        <p:grpSpPr>
          <a:xfrm>
            <a:off x="824051" y="630931"/>
            <a:ext cx="7680194" cy="2792751"/>
            <a:chOff x="1364540" y="2863791"/>
            <a:chExt cx="3669938" cy="1334500"/>
          </a:xfrm>
          <a:effectLst>
            <a:glow rad="177800">
              <a:schemeClr val="bg1"/>
            </a:glow>
          </a:effectLst>
        </p:grpSpPr>
        <p:pic>
          <p:nvPicPr>
            <p:cNvPr id="14" name="Picture 13">
              <a:extLst>
                <a:ext uri="{FF2B5EF4-FFF2-40B4-BE49-F238E27FC236}">
                  <a16:creationId xmlns:a16="http://schemas.microsoft.com/office/drawing/2014/main" id="{EFFD6FC3-81D1-70CB-99E6-C03E7A38A7F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34013"/>
            <a:stretch/>
          </p:blipFill>
          <p:spPr>
            <a:xfrm>
              <a:off x="3789566" y="2863791"/>
              <a:ext cx="1244912" cy="1334500"/>
            </a:xfrm>
            <a:prstGeom prst="rect">
              <a:avLst/>
            </a:prstGeom>
          </p:spPr>
        </p:pic>
        <p:pic>
          <p:nvPicPr>
            <p:cNvPr id="15" name="Picture 14">
              <a:extLst>
                <a:ext uri="{FF2B5EF4-FFF2-40B4-BE49-F238E27FC236}">
                  <a16:creationId xmlns:a16="http://schemas.microsoft.com/office/drawing/2014/main" id="{405ED788-88DF-1B3B-1806-68462FF7B56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5051"/>
            <a:stretch/>
          </p:blipFill>
          <p:spPr>
            <a:xfrm>
              <a:off x="1364540" y="2863791"/>
              <a:ext cx="1225322" cy="1334500"/>
            </a:xfrm>
            <a:prstGeom prst="rect">
              <a:avLst/>
            </a:prstGeom>
          </p:spPr>
        </p:pic>
      </p:grpSp>
    </p:spTree>
    <p:extLst>
      <p:ext uri="{BB962C8B-B14F-4D97-AF65-F5344CB8AC3E}">
        <p14:creationId xmlns:p14="http://schemas.microsoft.com/office/powerpoint/2010/main" val="2771003230"/>
      </p:ext>
    </p:extLst>
  </p:cSld>
  <p:clrMapOvr>
    <a:masterClrMapping/>
  </p:clrMapOvr>
  <p:transition spd="slow">
    <p:cove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DF3A931-B774-A9F4-9A8A-07F63C796D06}"/>
              </a:ext>
            </a:extLst>
          </p:cNvPr>
          <p:cNvGrpSpPr/>
          <p:nvPr/>
        </p:nvGrpSpPr>
        <p:grpSpPr>
          <a:xfrm>
            <a:off x="491146" y="212175"/>
            <a:ext cx="1493597" cy="425789"/>
            <a:chOff x="551554" y="829477"/>
            <a:chExt cx="1277246" cy="425789"/>
          </a:xfrm>
        </p:grpSpPr>
        <p:sp>
          <p:nvSpPr>
            <p:cNvPr id="5" name="Rectangle: Rounded Corners 4">
              <a:extLst>
                <a:ext uri="{FF2B5EF4-FFF2-40B4-BE49-F238E27FC236}">
                  <a16:creationId xmlns:a16="http://schemas.microsoft.com/office/drawing/2014/main" id="{9F835A64-6DE0-DC3B-958F-139CA2EA48BA}"/>
                </a:ext>
              </a:extLst>
            </p:cNvPr>
            <p:cNvSpPr/>
            <p:nvPr/>
          </p:nvSpPr>
          <p:spPr>
            <a:xfrm>
              <a:off x="551554" y="829477"/>
              <a:ext cx="1277246" cy="425789"/>
            </a:xfrm>
            <a:prstGeom prst="roundRect">
              <a:avLst/>
            </a:prstGeom>
            <a:solidFill>
              <a:schemeClr val="bg1"/>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 name="Google Shape;2428;p39">
              <a:extLst>
                <a:ext uri="{FF2B5EF4-FFF2-40B4-BE49-F238E27FC236}">
                  <a16:creationId xmlns:a16="http://schemas.microsoft.com/office/drawing/2014/main" id="{11DA38D8-64D8-49B0-3537-3C58422304E5}"/>
                </a:ext>
              </a:extLst>
            </p:cNvPr>
            <p:cNvSpPr txBox="1">
              <a:spLocks/>
            </p:cNvSpPr>
            <p:nvPr/>
          </p:nvSpPr>
          <p:spPr>
            <a:xfrm>
              <a:off x="762440" y="833963"/>
              <a:ext cx="995477" cy="365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Dosis"/>
                <a:buNone/>
                <a:defRPr sz="2800" b="1" i="0" u="none" strike="noStrike" cap="none">
                  <a:solidFill>
                    <a:schemeClr val="accent1"/>
                  </a:solidFill>
                  <a:latin typeface="#9Slide07 IcielCadena" panose="02000503000000020004" pitchFamily="2" charset="-93"/>
                  <a:ea typeface="Dosis"/>
                  <a:cs typeface="Dosis"/>
                  <a:sym typeface="Dosis"/>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l" defTabSz="914400" rtl="0" eaLnBrk="1" fontAlgn="auto" latinLnBrk="0" hangingPunct="1">
                <a:lnSpc>
                  <a:spcPct val="100000"/>
                </a:lnSpc>
                <a:spcBef>
                  <a:spcPts val="0"/>
                </a:spcBef>
                <a:spcAft>
                  <a:spcPts val="0"/>
                </a:spcAft>
                <a:buClr>
                  <a:srgbClr val="4751F8"/>
                </a:buClr>
                <a:buSzPts val="2800"/>
                <a:buFont typeface="Dosis"/>
                <a:buNone/>
                <a:tabLst/>
                <a:defRPr/>
              </a:pPr>
              <a:r>
                <a:rPr kumimoji="0" lang="en-US" sz="2200" b="1" i="0" u="none" strike="noStrike" kern="0" cap="none" spc="0" normalizeH="0" baseline="0" noProof="0" dirty="0" err="1">
                  <a:ln>
                    <a:noFill/>
                  </a:ln>
                  <a:solidFill>
                    <a:srgbClr val="424242"/>
                  </a:solidFill>
                  <a:effectLst/>
                  <a:uLnTx/>
                  <a:uFillTx/>
                  <a:latin typeface="Roboto Condensed" panose="02000000000000000000" pitchFamily="2" charset="0"/>
                  <a:sym typeface="Dosis"/>
                </a:rPr>
                <a:t>Câu</a:t>
              </a:r>
              <a:r>
                <a:rPr kumimoji="0" lang="en-US" sz="2200" b="1" i="0" u="none" strike="noStrike" kern="0" cap="none" spc="0" normalizeH="0" baseline="0" noProof="0" dirty="0">
                  <a:ln>
                    <a:noFill/>
                  </a:ln>
                  <a:solidFill>
                    <a:srgbClr val="424242"/>
                  </a:solidFill>
                  <a:effectLst/>
                  <a:uLnTx/>
                  <a:uFillTx/>
                  <a:latin typeface="Roboto Condensed" panose="02000000000000000000" pitchFamily="2" charset="0"/>
                  <a:sym typeface="Dosis"/>
                </a:rPr>
                <a:t> </a:t>
              </a:r>
              <a:r>
                <a:rPr kumimoji="0" lang="en-US" sz="2200" b="1" i="0" u="none" strike="noStrike" kern="0" cap="none" spc="0" normalizeH="0" baseline="0" noProof="0" dirty="0" err="1">
                  <a:ln>
                    <a:noFill/>
                  </a:ln>
                  <a:solidFill>
                    <a:srgbClr val="424242"/>
                  </a:solidFill>
                  <a:effectLst/>
                  <a:uLnTx/>
                  <a:uFillTx/>
                  <a:latin typeface="Roboto Condensed" panose="02000000000000000000" pitchFamily="2" charset="0"/>
                  <a:sym typeface="Dosis"/>
                </a:rPr>
                <a:t>hỏi</a:t>
              </a:r>
              <a:endParaRPr kumimoji="0" lang="en-US" sz="2200" b="1" i="0" u="none" strike="noStrike" kern="0" cap="none" spc="0" normalizeH="0" baseline="0" noProof="0" dirty="0">
                <a:ln>
                  <a:noFill/>
                </a:ln>
                <a:solidFill>
                  <a:srgbClr val="424242"/>
                </a:solidFill>
                <a:effectLst/>
                <a:uLnTx/>
                <a:uFillTx/>
                <a:latin typeface="Roboto Condensed" panose="02000000000000000000" pitchFamily="2" charset="0"/>
                <a:sym typeface="Dosis"/>
              </a:endParaRPr>
            </a:p>
          </p:txBody>
        </p:sp>
      </p:grpSp>
      <p:grpSp>
        <p:nvGrpSpPr>
          <p:cNvPr id="7" name="Group 6">
            <a:extLst>
              <a:ext uri="{FF2B5EF4-FFF2-40B4-BE49-F238E27FC236}">
                <a16:creationId xmlns:a16="http://schemas.microsoft.com/office/drawing/2014/main" id="{C01E26AC-AB1C-C711-0660-CF646002258B}"/>
              </a:ext>
            </a:extLst>
          </p:cNvPr>
          <p:cNvGrpSpPr/>
          <p:nvPr/>
        </p:nvGrpSpPr>
        <p:grpSpPr>
          <a:xfrm>
            <a:off x="247676" y="202701"/>
            <a:ext cx="425790" cy="425790"/>
            <a:chOff x="4187992" y="2647399"/>
            <a:chExt cx="1038553" cy="1038553"/>
          </a:xfrm>
        </p:grpSpPr>
        <p:sp>
          <p:nvSpPr>
            <p:cNvPr id="8" name="Oval 7">
              <a:extLst>
                <a:ext uri="{FF2B5EF4-FFF2-40B4-BE49-F238E27FC236}">
                  <a16:creationId xmlns:a16="http://schemas.microsoft.com/office/drawing/2014/main" id="{C995B7F1-0967-DD42-F148-9CA81744CCB1}"/>
                </a:ext>
              </a:extLst>
            </p:cNvPr>
            <p:cNvSpPr/>
            <p:nvPr/>
          </p:nvSpPr>
          <p:spPr>
            <a:xfrm>
              <a:off x="4187992" y="2647399"/>
              <a:ext cx="1038553" cy="1038553"/>
            </a:xfrm>
            <a:prstGeom prst="ellipse">
              <a:avLst/>
            </a:prstGeom>
            <a:solidFill>
              <a:schemeClr val="bg1"/>
            </a:solidFill>
            <a:ln>
              <a:solidFill>
                <a:schemeClr val="bg1">
                  <a:lumMod val="95000"/>
                </a:schemeClr>
              </a:solidFill>
            </a:ln>
            <a:effectLst>
              <a:glow rad="63500">
                <a:srgbClr val="FFD15B"/>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9" name="Picture 2">
              <a:extLst>
                <a:ext uri="{FF2B5EF4-FFF2-40B4-BE49-F238E27FC236}">
                  <a16:creationId xmlns:a16="http://schemas.microsoft.com/office/drawing/2014/main" id="{4D839750-A01A-B89B-1DB3-3A97F86A3C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00847" y="2783238"/>
              <a:ext cx="760251" cy="760251"/>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Google Shape;2299;p37">
            <a:extLst>
              <a:ext uri="{FF2B5EF4-FFF2-40B4-BE49-F238E27FC236}">
                <a16:creationId xmlns:a16="http://schemas.microsoft.com/office/drawing/2014/main" id="{BD0A3D02-BD54-BC82-DA3F-76AC8985D840}"/>
              </a:ext>
            </a:extLst>
          </p:cNvPr>
          <p:cNvSpPr txBox="1">
            <a:spLocks/>
          </p:cNvSpPr>
          <p:nvPr/>
        </p:nvSpPr>
        <p:spPr>
          <a:xfrm>
            <a:off x="190290" y="770916"/>
            <a:ext cx="8763419" cy="50539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lnSpc>
                <a:spcPct val="120000"/>
              </a:lnSpc>
              <a:buClr>
                <a:srgbClr val="434343"/>
              </a:buClr>
              <a:buSzPts val="1600"/>
              <a:buFont typeface="Assistant"/>
              <a:buNone/>
              <a:defRPr sz="1800">
                <a:solidFill>
                  <a:schemeClr val="tx2">
                    <a:lumMod val="50000"/>
                  </a:schemeClr>
                </a:solidFill>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pPr lvl="0"/>
            <a:r>
              <a:rPr lang="en-US" dirty="0">
                <a:latin typeface="Roboto" panose="02000000000000000000" pitchFamily="2" charset="0"/>
              </a:rPr>
              <a:t>So </a:t>
            </a:r>
            <a:r>
              <a:rPr lang="en-US" dirty="0" err="1">
                <a:latin typeface="Roboto" panose="02000000000000000000" pitchFamily="2" charset="0"/>
              </a:rPr>
              <a:t>sánh</a:t>
            </a:r>
            <a:r>
              <a:rPr lang="en-US" dirty="0">
                <a:latin typeface="Roboto" panose="02000000000000000000" pitchFamily="2" charset="0"/>
              </a:rPr>
              <a:t> moment </a:t>
            </a:r>
            <a:r>
              <a:rPr lang="en-US" dirty="0" err="1">
                <a:latin typeface="Roboto" panose="02000000000000000000" pitchFamily="2" charset="0"/>
              </a:rPr>
              <a:t>của</a:t>
            </a:r>
            <a:r>
              <a:rPr lang="en-US" dirty="0">
                <a:latin typeface="Roboto" panose="02000000000000000000" pitchFamily="2" charset="0"/>
              </a:rPr>
              <a:t> </a:t>
            </a:r>
            <a:r>
              <a:rPr lang="en-US" dirty="0" err="1">
                <a:latin typeface="Roboto" panose="02000000000000000000" pitchFamily="2" charset="0"/>
              </a:rPr>
              <a:t>lực</a:t>
            </a:r>
            <a:r>
              <a:rPr lang="en-US" dirty="0">
                <a:latin typeface="Roboto" panose="02000000000000000000" pitchFamily="2" charset="0"/>
              </a:rPr>
              <a:t> F</a:t>
            </a:r>
            <a:r>
              <a:rPr lang="en-US" baseline="-25000" dirty="0">
                <a:latin typeface="Roboto" panose="02000000000000000000" pitchFamily="2" charset="0"/>
              </a:rPr>
              <a:t>1</a:t>
            </a:r>
            <a:r>
              <a:rPr lang="en-US" dirty="0">
                <a:latin typeface="Roboto" panose="02000000000000000000" pitchFamily="2" charset="0"/>
              </a:rPr>
              <a:t>, moment </a:t>
            </a:r>
            <a:r>
              <a:rPr lang="en-US" dirty="0" err="1">
                <a:latin typeface="Roboto" panose="02000000000000000000" pitchFamily="2" charset="0"/>
              </a:rPr>
              <a:t>của</a:t>
            </a:r>
            <a:r>
              <a:rPr lang="en-US" dirty="0">
                <a:latin typeface="Roboto" panose="02000000000000000000" pitchFamily="2" charset="0"/>
              </a:rPr>
              <a:t> </a:t>
            </a:r>
            <a:r>
              <a:rPr lang="en-US" dirty="0" err="1">
                <a:latin typeface="Roboto" panose="02000000000000000000" pitchFamily="2" charset="0"/>
              </a:rPr>
              <a:t>lực</a:t>
            </a:r>
            <a:r>
              <a:rPr lang="en-US" dirty="0">
                <a:latin typeface="Roboto" panose="02000000000000000000" pitchFamily="2" charset="0"/>
              </a:rPr>
              <a:t> F</a:t>
            </a:r>
            <a:r>
              <a:rPr lang="en-US" baseline="-25000" dirty="0">
                <a:latin typeface="Roboto" panose="02000000000000000000" pitchFamily="2" charset="0"/>
              </a:rPr>
              <a:t>2</a:t>
            </a:r>
            <a:r>
              <a:rPr lang="en-US" dirty="0">
                <a:latin typeface="Roboto" panose="02000000000000000000" pitchFamily="2" charset="0"/>
              </a:rPr>
              <a:t> </a:t>
            </a:r>
            <a:r>
              <a:rPr lang="en-US" dirty="0" err="1">
                <a:latin typeface="Roboto" panose="02000000000000000000" pitchFamily="2" charset="0"/>
              </a:rPr>
              <a:t>trong</a:t>
            </a:r>
            <a:r>
              <a:rPr lang="en-US" dirty="0">
                <a:latin typeface="Roboto" panose="02000000000000000000" pitchFamily="2" charset="0"/>
              </a:rPr>
              <a:t> </a:t>
            </a:r>
            <a:r>
              <a:rPr lang="en-US" dirty="0" err="1">
                <a:latin typeface="Roboto" panose="02000000000000000000" pitchFamily="2" charset="0"/>
              </a:rPr>
              <a:t>các</a:t>
            </a:r>
            <a:r>
              <a:rPr lang="en-US" dirty="0">
                <a:latin typeface="Roboto" panose="02000000000000000000" pitchFamily="2" charset="0"/>
              </a:rPr>
              <a:t> </a:t>
            </a:r>
            <a:r>
              <a:rPr lang="en-US" dirty="0" err="1">
                <a:latin typeface="Roboto" panose="02000000000000000000" pitchFamily="2" charset="0"/>
              </a:rPr>
              <a:t>Hình</a:t>
            </a:r>
            <a:r>
              <a:rPr lang="en-US" dirty="0">
                <a:latin typeface="Roboto" panose="02000000000000000000" pitchFamily="2" charset="0"/>
              </a:rPr>
              <a:t> 18.4a </a:t>
            </a:r>
            <a:r>
              <a:rPr lang="en-US" dirty="0" err="1">
                <a:latin typeface="Roboto" panose="02000000000000000000" pitchFamily="2" charset="0"/>
              </a:rPr>
              <a:t>và</a:t>
            </a:r>
            <a:r>
              <a:rPr lang="en-US" dirty="0">
                <a:latin typeface="Roboto" panose="02000000000000000000" pitchFamily="2" charset="0"/>
              </a:rPr>
              <a:t> </a:t>
            </a:r>
            <a:r>
              <a:rPr lang="en-US" dirty="0" err="1">
                <a:latin typeface="Roboto" panose="02000000000000000000" pitchFamily="2" charset="0"/>
              </a:rPr>
              <a:t>Hình</a:t>
            </a:r>
            <a:r>
              <a:rPr lang="en-US" dirty="0">
                <a:latin typeface="Roboto" panose="02000000000000000000" pitchFamily="2" charset="0"/>
              </a:rPr>
              <a:t> 18.4b.</a:t>
            </a:r>
            <a:endParaRPr kumimoji="0" lang="en-US" sz="2000" b="0" i="0" u="none" strike="noStrike" kern="0" cap="none" spc="0" normalizeH="0" baseline="0" noProof="0" dirty="0">
              <a:ln>
                <a:noFill/>
              </a:ln>
              <a:solidFill>
                <a:srgbClr val="424242">
                  <a:lumMod val="50000"/>
                </a:srgbClr>
              </a:solidFill>
              <a:effectLst/>
              <a:uLnTx/>
              <a:uFillTx/>
              <a:latin typeface="Roboto" panose="02000000000000000000" pitchFamily="2" charset="0"/>
              <a:sym typeface="Arial"/>
            </a:endParaRPr>
          </a:p>
        </p:txBody>
      </p:sp>
      <p:pic>
        <p:nvPicPr>
          <p:cNvPr id="17" name="Picture 16">
            <a:extLst>
              <a:ext uri="{FF2B5EF4-FFF2-40B4-BE49-F238E27FC236}">
                <a16:creationId xmlns:a16="http://schemas.microsoft.com/office/drawing/2014/main" id="{108F1FC8-77DA-D9BD-162F-F763F9A0B49E}"/>
              </a:ext>
            </a:extLst>
          </p:cNvPr>
          <p:cNvPicPr>
            <a:picLocks noChangeAspect="1"/>
          </p:cNvPicPr>
          <p:nvPr/>
        </p:nvPicPr>
        <p:blipFill>
          <a:blip r:embed="rId3"/>
          <a:stretch>
            <a:fillRect/>
          </a:stretch>
        </p:blipFill>
        <p:spPr>
          <a:xfrm>
            <a:off x="275754" y="1494867"/>
            <a:ext cx="8526516" cy="2758579"/>
          </a:xfrm>
          <a:prstGeom prst="rect">
            <a:avLst/>
          </a:prstGeom>
        </p:spPr>
      </p:pic>
      <p:grpSp>
        <p:nvGrpSpPr>
          <p:cNvPr id="33" name="Group 32">
            <a:extLst>
              <a:ext uri="{FF2B5EF4-FFF2-40B4-BE49-F238E27FC236}">
                <a16:creationId xmlns:a16="http://schemas.microsoft.com/office/drawing/2014/main" id="{2DDB4483-F58E-32B2-8386-A2BD7E732B07}"/>
              </a:ext>
            </a:extLst>
          </p:cNvPr>
          <p:cNvGrpSpPr/>
          <p:nvPr/>
        </p:nvGrpSpPr>
        <p:grpSpPr>
          <a:xfrm>
            <a:off x="3900389" y="4046213"/>
            <a:ext cx="1277246" cy="425789"/>
            <a:chOff x="551554" y="829477"/>
            <a:chExt cx="1277246" cy="425789"/>
          </a:xfrm>
        </p:grpSpPr>
        <p:sp>
          <p:nvSpPr>
            <p:cNvPr id="34" name="Rectangle: Rounded Corners 33">
              <a:extLst>
                <a:ext uri="{FF2B5EF4-FFF2-40B4-BE49-F238E27FC236}">
                  <a16:creationId xmlns:a16="http://schemas.microsoft.com/office/drawing/2014/main" id="{8450072E-6722-CF45-C118-E63EA582365A}"/>
                </a:ext>
              </a:extLst>
            </p:cNvPr>
            <p:cNvSpPr/>
            <p:nvPr/>
          </p:nvSpPr>
          <p:spPr>
            <a:xfrm>
              <a:off x="551554" y="829477"/>
              <a:ext cx="1277246" cy="425789"/>
            </a:xfrm>
            <a:prstGeom prst="roundRect">
              <a:avLst/>
            </a:prstGeom>
            <a:solidFill>
              <a:schemeClr val="bg1"/>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5" name="Google Shape;2428;p39">
              <a:extLst>
                <a:ext uri="{FF2B5EF4-FFF2-40B4-BE49-F238E27FC236}">
                  <a16:creationId xmlns:a16="http://schemas.microsoft.com/office/drawing/2014/main" id="{DB870ACD-2397-74E1-CB2F-95D529F29D3A}"/>
                </a:ext>
              </a:extLst>
            </p:cNvPr>
            <p:cNvSpPr txBox="1">
              <a:spLocks/>
            </p:cNvSpPr>
            <p:nvPr/>
          </p:nvSpPr>
          <p:spPr>
            <a:xfrm>
              <a:off x="649883" y="833963"/>
              <a:ext cx="1145639" cy="365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Dosis"/>
                <a:buNone/>
                <a:defRPr sz="2800" b="1" i="0" u="none" strike="noStrike" cap="none">
                  <a:solidFill>
                    <a:schemeClr val="accent1"/>
                  </a:solidFill>
                  <a:latin typeface="#9Slide07 IcielCadena" panose="02000503000000020004" pitchFamily="2" charset="-93"/>
                  <a:ea typeface="Dosis"/>
                  <a:cs typeface="Dosis"/>
                  <a:sym typeface="Dosis"/>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l" defTabSz="914400" rtl="0" eaLnBrk="1" fontAlgn="auto" latinLnBrk="0" hangingPunct="1">
                <a:lnSpc>
                  <a:spcPct val="100000"/>
                </a:lnSpc>
                <a:spcBef>
                  <a:spcPts val="0"/>
                </a:spcBef>
                <a:spcAft>
                  <a:spcPts val="0"/>
                </a:spcAft>
                <a:buClr>
                  <a:srgbClr val="4751F8"/>
                </a:buClr>
                <a:buSzPts val="2800"/>
                <a:buFont typeface="Dosis"/>
                <a:buNone/>
                <a:tabLst/>
                <a:defRPr/>
              </a:pPr>
              <a:r>
                <a:rPr kumimoji="0" lang="en-US" sz="2200" b="1" i="0" u="none" strike="noStrike" kern="0" cap="none" spc="0" normalizeH="0" baseline="0" noProof="0" dirty="0" err="1">
                  <a:ln>
                    <a:noFill/>
                  </a:ln>
                  <a:solidFill>
                    <a:srgbClr val="424242"/>
                  </a:solidFill>
                  <a:effectLst/>
                  <a:uLnTx/>
                  <a:uFillTx/>
                  <a:latin typeface="Roboto Condensed" panose="02000000000000000000" pitchFamily="2" charset="0"/>
                  <a:sym typeface="Dosis"/>
                </a:rPr>
                <a:t>Hình</a:t>
              </a:r>
              <a:r>
                <a:rPr kumimoji="0" lang="en-US" sz="2200" b="1" i="0" u="none" strike="noStrike" kern="0" cap="none" spc="0" normalizeH="0" baseline="0" noProof="0" dirty="0">
                  <a:ln>
                    <a:noFill/>
                  </a:ln>
                  <a:solidFill>
                    <a:srgbClr val="424242"/>
                  </a:solidFill>
                  <a:effectLst/>
                  <a:uLnTx/>
                  <a:uFillTx/>
                  <a:latin typeface="Roboto Condensed" panose="02000000000000000000" pitchFamily="2" charset="0"/>
                  <a:sym typeface="Dosis"/>
                </a:rPr>
                <a:t> 18.4</a:t>
              </a:r>
            </a:p>
          </p:txBody>
        </p:sp>
      </p:grpSp>
    </p:spTree>
    <p:extLst>
      <p:ext uri="{BB962C8B-B14F-4D97-AF65-F5344CB8AC3E}">
        <p14:creationId xmlns:p14="http://schemas.microsoft.com/office/powerpoint/2010/main" val="26482740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par>
                          <p:cTn id="14" fill="hold">
                            <p:stCondLst>
                              <p:cond delay="1000"/>
                            </p:stCondLst>
                            <p:childTnLst>
                              <p:par>
                                <p:cTn id="15" presetID="22" presetClass="entr" presetSubtype="1" fill="hold" grpId="0" nodeType="afterEffect">
                                  <p:stCondLst>
                                    <p:cond delay="0"/>
                                  </p:stCondLst>
                                  <p:iterate type="lt">
                                    <p:tmPct val="3000"/>
                                  </p:iterate>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childTnLst>
                          </p:cTn>
                        </p:par>
                        <p:par>
                          <p:cTn id="18" fill="hold">
                            <p:stCondLst>
                              <p:cond delay="2445"/>
                            </p:stCondLst>
                            <p:childTnLst>
                              <p:par>
                                <p:cTn id="19" presetID="53" presetClass="entr" presetSubtype="16"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p:cTn id="21" dur="500" fill="hold"/>
                                        <p:tgtEl>
                                          <p:spTgt spid="17"/>
                                        </p:tgtEl>
                                        <p:attrNameLst>
                                          <p:attrName>ppt_w</p:attrName>
                                        </p:attrNameLst>
                                      </p:cBhvr>
                                      <p:tavLst>
                                        <p:tav tm="0">
                                          <p:val>
                                            <p:fltVal val="0"/>
                                          </p:val>
                                        </p:tav>
                                        <p:tav tm="100000">
                                          <p:val>
                                            <p:strVal val="#ppt_w"/>
                                          </p:val>
                                        </p:tav>
                                      </p:tavLst>
                                    </p:anim>
                                    <p:anim calcmode="lin" valueType="num">
                                      <p:cBhvr>
                                        <p:cTn id="22" dur="500" fill="hold"/>
                                        <p:tgtEl>
                                          <p:spTgt spid="17"/>
                                        </p:tgtEl>
                                        <p:attrNameLst>
                                          <p:attrName>ppt_h</p:attrName>
                                        </p:attrNameLst>
                                      </p:cBhvr>
                                      <p:tavLst>
                                        <p:tav tm="0">
                                          <p:val>
                                            <p:fltVal val="0"/>
                                          </p:val>
                                        </p:tav>
                                        <p:tav tm="100000">
                                          <p:val>
                                            <p:strVal val="#ppt_h"/>
                                          </p:val>
                                        </p:tav>
                                      </p:tavLst>
                                    </p:anim>
                                    <p:animEffect transition="in" filter="fade">
                                      <p:cBhvr>
                                        <p:cTn id="23" dur="500"/>
                                        <p:tgtEl>
                                          <p:spTgt spid="17"/>
                                        </p:tgtEl>
                                      </p:cBhvr>
                                    </p:animEffect>
                                  </p:childTnLst>
                                </p:cTn>
                              </p:par>
                            </p:childTnLst>
                          </p:cTn>
                        </p:par>
                        <p:par>
                          <p:cTn id="24" fill="hold">
                            <p:stCondLst>
                              <p:cond delay="2945"/>
                            </p:stCondLst>
                            <p:childTnLst>
                              <p:par>
                                <p:cTn id="25" presetID="22" presetClass="entr" presetSubtype="8" fill="hold" nodeType="after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wipe(left)">
                                      <p:cBhvr>
                                        <p:cTn id="2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08F1FC8-77DA-D9BD-162F-F763F9A0B49E}"/>
              </a:ext>
            </a:extLst>
          </p:cNvPr>
          <p:cNvPicPr>
            <a:picLocks noChangeAspect="1"/>
          </p:cNvPicPr>
          <p:nvPr/>
        </p:nvPicPr>
        <p:blipFill rotWithShape="1">
          <a:blip r:embed="rId2"/>
          <a:srcRect r="54467"/>
          <a:stretch/>
        </p:blipFill>
        <p:spPr>
          <a:xfrm>
            <a:off x="2526056" y="323939"/>
            <a:ext cx="3882364" cy="2758579"/>
          </a:xfrm>
          <a:prstGeom prst="rect">
            <a:avLst/>
          </a:prstGeom>
        </p:spPr>
      </p:pic>
      <p:grpSp>
        <p:nvGrpSpPr>
          <p:cNvPr id="2" name="Group 1">
            <a:extLst>
              <a:ext uri="{FF2B5EF4-FFF2-40B4-BE49-F238E27FC236}">
                <a16:creationId xmlns:a16="http://schemas.microsoft.com/office/drawing/2014/main" id="{14037D3D-577E-6936-C130-D1647D397539}"/>
              </a:ext>
            </a:extLst>
          </p:cNvPr>
          <p:cNvGrpSpPr/>
          <p:nvPr/>
        </p:nvGrpSpPr>
        <p:grpSpPr>
          <a:xfrm>
            <a:off x="432605" y="333413"/>
            <a:ext cx="1277246" cy="425789"/>
            <a:chOff x="551554" y="829477"/>
            <a:chExt cx="1277246" cy="425789"/>
          </a:xfrm>
        </p:grpSpPr>
        <p:sp>
          <p:nvSpPr>
            <p:cNvPr id="3" name="Rectangle: Rounded Corners 2">
              <a:extLst>
                <a:ext uri="{FF2B5EF4-FFF2-40B4-BE49-F238E27FC236}">
                  <a16:creationId xmlns:a16="http://schemas.microsoft.com/office/drawing/2014/main" id="{6D380491-1024-B1B0-FD54-E7F9CF20DEE0}"/>
                </a:ext>
              </a:extLst>
            </p:cNvPr>
            <p:cNvSpPr/>
            <p:nvPr/>
          </p:nvSpPr>
          <p:spPr>
            <a:xfrm>
              <a:off x="551554" y="829477"/>
              <a:ext cx="1277246" cy="425789"/>
            </a:xfrm>
            <a:prstGeom prst="roundRect">
              <a:avLst/>
            </a:prstGeom>
            <a:solidFill>
              <a:schemeClr val="bg1"/>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 name="Google Shape;2428;p39">
              <a:extLst>
                <a:ext uri="{FF2B5EF4-FFF2-40B4-BE49-F238E27FC236}">
                  <a16:creationId xmlns:a16="http://schemas.microsoft.com/office/drawing/2014/main" id="{6B49FA19-87D2-4478-EF3A-5B12F906CADF}"/>
                </a:ext>
              </a:extLst>
            </p:cNvPr>
            <p:cNvSpPr txBox="1">
              <a:spLocks/>
            </p:cNvSpPr>
            <p:nvPr/>
          </p:nvSpPr>
          <p:spPr>
            <a:xfrm>
              <a:off x="762440" y="833963"/>
              <a:ext cx="995477" cy="365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Dosis"/>
                <a:buNone/>
                <a:defRPr sz="2800" b="1" i="0" u="none" strike="noStrike" cap="none">
                  <a:solidFill>
                    <a:schemeClr val="accent1"/>
                  </a:solidFill>
                  <a:latin typeface="#9Slide07 IcielCadena" panose="02000503000000020004" pitchFamily="2" charset="-93"/>
                  <a:ea typeface="Dosis"/>
                  <a:cs typeface="Dosis"/>
                  <a:sym typeface="Dosis"/>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l" defTabSz="914400" rtl="0" eaLnBrk="1" fontAlgn="auto" latinLnBrk="0" hangingPunct="1">
                <a:lnSpc>
                  <a:spcPct val="100000"/>
                </a:lnSpc>
                <a:spcBef>
                  <a:spcPts val="0"/>
                </a:spcBef>
                <a:spcAft>
                  <a:spcPts val="0"/>
                </a:spcAft>
                <a:buClr>
                  <a:srgbClr val="4751F8"/>
                </a:buClr>
                <a:buSzPts val="2800"/>
                <a:buFont typeface="Dosis"/>
                <a:buNone/>
                <a:tabLst/>
                <a:defRPr/>
              </a:pPr>
              <a:r>
                <a:rPr kumimoji="0" lang="en-US" sz="2200" b="1" i="0" u="none" strike="noStrike" kern="0" cap="none" spc="0" normalizeH="0" baseline="0" noProof="0" dirty="0" err="1">
                  <a:ln>
                    <a:noFill/>
                  </a:ln>
                  <a:solidFill>
                    <a:srgbClr val="424242"/>
                  </a:solidFill>
                  <a:effectLst/>
                  <a:uLnTx/>
                  <a:uFillTx/>
                  <a:latin typeface="Roboto Condensed" panose="02000000000000000000" pitchFamily="2" charset="0"/>
                  <a:sym typeface="Dosis"/>
                </a:rPr>
                <a:t>Trả</a:t>
              </a:r>
              <a:r>
                <a:rPr kumimoji="0" lang="en-US" sz="2200" b="1" i="0" u="none" strike="noStrike" kern="0" cap="none" spc="0" normalizeH="0" baseline="0" noProof="0" dirty="0">
                  <a:ln>
                    <a:noFill/>
                  </a:ln>
                  <a:solidFill>
                    <a:srgbClr val="424242"/>
                  </a:solidFill>
                  <a:effectLst/>
                  <a:uLnTx/>
                  <a:uFillTx/>
                  <a:latin typeface="Roboto Condensed" panose="02000000000000000000" pitchFamily="2" charset="0"/>
                  <a:sym typeface="Dosis"/>
                </a:rPr>
                <a:t> </a:t>
              </a:r>
              <a:r>
                <a:rPr kumimoji="0" lang="en-US" sz="2200" b="1" i="0" u="none" strike="noStrike" kern="0" cap="none" spc="0" normalizeH="0" baseline="0" noProof="0" dirty="0" err="1">
                  <a:ln>
                    <a:noFill/>
                  </a:ln>
                  <a:solidFill>
                    <a:srgbClr val="424242"/>
                  </a:solidFill>
                  <a:effectLst/>
                  <a:uLnTx/>
                  <a:uFillTx/>
                  <a:latin typeface="Roboto Condensed" panose="02000000000000000000" pitchFamily="2" charset="0"/>
                  <a:sym typeface="Dosis"/>
                </a:rPr>
                <a:t>lời</a:t>
              </a:r>
              <a:endParaRPr kumimoji="0" lang="en-US" sz="2200" b="1" i="0" u="none" strike="noStrike" kern="0" cap="none" spc="0" normalizeH="0" baseline="0" noProof="0" dirty="0">
                <a:ln>
                  <a:noFill/>
                </a:ln>
                <a:solidFill>
                  <a:srgbClr val="424242"/>
                </a:solidFill>
                <a:effectLst/>
                <a:uLnTx/>
                <a:uFillTx/>
                <a:latin typeface="Roboto Condensed" panose="02000000000000000000" pitchFamily="2" charset="0"/>
                <a:sym typeface="Dosis"/>
              </a:endParaRPr>
            </a:p>
          </p:txBody>
        </p:sp>
      </p:grpSp>
      <p:grpSp>
        <p:nvGrpSpPr>
          <p:cNvPr id="12" name="Group 11">
            <a:extLst>
              <a:ext uri="{FF2B5EF4-FFF2-40B4-BE49-F238E27FC236}">
                <a16:creationId xmlns:a16="http://schemas.microsoft.com/office/drawing/2014/main" id="{C4002245-11B6-57A5-B520-5817F0481E47}"/>
              </a:ext>
            </a:extLst>
          </p:cNvPr>
          <p:cNvGrpSpPr/>
          <p:nvPr/>
        </p:nvGrpSpPr>
        <p:grpSpPr>
          <a:xfrm>
            <a:off x="189134" y="323939"/>
            <a:ext cx="425790" cy="425790"/>
            <a:chOff x="3667971" y="2390066"/>
            <a:chExt cx="425790" cy="425790"/>
          </a:xfrm>
        </p:grpSpPr>
        <p:sp>
          <p:nvSpPr>
            <p:cNvPr id="13" name="Oval 12">
              <a:extLst>
                <a:ext uri="{FF2B5EF4-FFF2-40B4-BE49-F238E27FC236}">
                  <a16:creationId xmlns:a16="http://schemas.microsoft.com/office/drawing/2014/main" id="{6E6B88A7-EEEA-726D-D72C-6238BE357FD0}"/>
                </a:ext>
              </a:extLst>
            </p:cNvPr>
            <p:cNvSpPr/>
            <p:nvPr/>
          </p:nvSpPr>
          <p:spPr>
            <a:xfrm>
              <a:off x="3667971" y="2390066"/>
              <a:ext cx="425790" cy="425790"/>
            </a:xfrm>
            <a:prstGeom prst="ellipse">
              <a:avLst/>
            </a:prstGeom>
            <a:solidFill>
              <a:schemeClr val="bg1"/>
            </a:solidFill>
            <a:ln>
              <a:solidFill>
                <a:schemeClr val="bg1">
                  <a:lumMod val="95000"/>
                </a:schemeClr>
              </a:solidFill>
            </a:ln>
            <a:effectLst>
              <a:glow rad="63500">
                <a:srgbClr val="FFD15B"/>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4" name="Picture 13">
              <a:extLst>
                <a:ext uri="{FF2B5EF4-FFF2-40B4-BE49-F238E27FC236}">
                  <a16:creationId xmlns:a16="http://schemas.microsoft.com/office/drawing/2014/main" id="{D34752A7-C074-6886-94DA-A128061EA955}"/>
                </a:ext>
              </a:extLst>
            </p:cNvPr>
            <p:cNvPicPr>
              <a:picLocks noChangeAspect="1"/>
            </p:cNvPicPr>
            <p:nvPr/>
          </p:nvPicPr>
          <p:blipFill>
            <a:blip r:embed="rId3"/>
            <a:stretch>
              <a:fillRect/>
            </a:stretch>
          </p:blipFill>
          <p:spPr>
            <a:xfrm>
              <a:off x="3726379" y="2426220"/>
              <a:ext cx="353482" cy="353482"/>
            </a:xfrm>
            <a:prstGeom prst="rect">
              <a:avLst/>
            </a:prstGeom>
          </p:spPr>
        </p:pic>
      </p:grpSp>
      <p:sp>
        <p:nvSpPr>
          <p:cNvPr id="15" name="Google Shape;2299;p37">
            <a:extLst>
              <a:ext uri="{FF2B5EF4-FFF2-40B4-BE49-F238E27FC236}">
                <a16:creationId xmlns:a16="http://schemas.microsoft.com/office/drawing/2014/main" id="{D06EEEF0-E35E-6654-1341-82642587215E}"/>
              </a:ext>
            </a:extLst>
          </p:cNvPr>
          <p:cNvSpPr txBox="1">
            <a:spLocks/>
          </p:cNvSpPr>
          <p:nvPr/>
        </p:nvSpPr>
        <p:spPr>
          <a:xfrm>
            <a:off x="438652" y="2933700"/>
            <a:ext cx="8057172" cy="203254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lnSpc>
                <a:spcPct val="120000"/>
              </a:lnSpc>
              <a:buClr>
                <a:srgbClr val="434343"/>
              </a:buClr>
              <a:buSzPts val="1600"/>
              <a:buFont typeface="Assistant"/>
              <a:buNone/>
              <a:defRPr sz="1800">
                <a:solidFill>
                  <a:schemeClr val="tx2">
                    <a:lumMod val="50000"/>
                  </a:schemeClr>
                </a:solidFill>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pPr lvl="0">
              <a:lnSpc>
                <a:spcPct val="150000"/>
              </a:lnSpc>
            </a:pPr>
            <a:r>
              <a:rPr lang="vi-VN" sz="2000" dirty="0">
                <a:latin typeface="Roboto" panose="02000000000000000000" pitchFamily="2" charset="0"/>
              </a:rPr>
              <a:t>F</a:t>
            </a:r>
            <a:r>
              <a:rPr lang="vi-VN" sz="2000" baseline="-25000" dirty="0">
                <a:latin typeface="Roboto" panose="02000000000000000000" pitchFamily="2" charset="0"/>
              </a:rPr>
              <a:t>1</a:t>
            </a:r>
            <a:r>
              <a:rPr lang="vi-VN" sz="2000" dirty="0">
                <a:latin typeface="Roboto" panose="02000000000000000000" pitchFamily="2" charset="0"/>
              </a:rPr>
              <a:t> = F</a:t>
            </a:r>
            <a:r>
              <a:rPr lang="vi-VN" sz="2000" baseline="-25000" dirty="0">
                <a:latin typeface="Roboto" panose="02000000000000000000" pitchFamily="2" charset="0"/>
              </a:rPr>
              <a:t>2</a:t>
            </a:r>
            <a:r>
              <a:rPr lang="vi-VN" sz="2000" dirty="0">
                <a:latin typeface="Roboto" panose="02000000000000000000" pitchFamily="2" charset="0"/>
              </a:rPr>
              <a:t> </a:t>
            </a:r>
            <a:endParaRPr lang="en-US" sz="2000" dirty="0">
              <a:latin typeface="Roboto" panose="02000000000000000000" pitchFamily="2" charset="0"/>
            </a:endParaRPr>
          </a:p>
          <a:p>
            <a:pPr lvl="0">
              <a:lnSpc>
                <a:spcPct val="150000"/>
              </a:lnSpc>
            </a:pPr>
            <a:r>
              <a:rPr lang="en-US" sz="2000" dirty="0">
                <a:latin typeface="Roboto" panose="02000000000000000000" pitchFamily="2" charset="0"/>
              </a:rPr>
              <a:t>G</a:t>
            </a:r>
            <a:r>
              <a:rPr lang="vi-VN" sz="2000" dirty="0">
                <a:latin typeface="Roboto" panose="02000000000000000000" pitchFamily="2" charset="0"/>
              </a:rPr>
              <a:t>iá của lực F</a:t>
            </a:r>
            <a:r>
              <a:rPr lang="vi-VN" sz="2000" baseline="-25000" dirty="0">
                <a:latin typeface="Roboto" panose="02000000000000000000" pitchFamily="2" charset="0"/>
              </a:rPr>
              <a:t>2</a:t>
            </a:r>
            <a:r>
              <a:rPr lang="vi-VN" sz="2000" dirty="0">
                <a:latin typeface="Roboto" panose="02000000000000000000" pitchFamily="2" charset="0"/>
              </a:rPr>
              <a:t> cách xa trục quay hơn lực F</a:t>
            </a:r>
            <a:r>
              <a:rPr lang="vi-VN" sz="2000" baseline="-25000" dirty="0">
                <a:latin typeface="Roboto" panose="02000000000000000000" pitchFamily="2" charset="0"/>
              </a:rPr>
              <a:t>1</a:t>
            </a:r>
            <a:endParaRPr lang="en-US" sz="2000" baseline="-25000" dirty="0">
              <a:latin typeface="Roboto" panose="02000000000000000000" pitchFamily="2" charset="0"/>
            </a:endParaRPr>
          </a:p>
          <a:p>
            <a:pPr lvl="0">
              <a:lnSpc>
                <a:spcPct val="150000"/>
              </a:lnSpc>
            </a:pPr>
            <a:r>
              <a:rPr lang="vi-VN" sz="2000" dirty="0">
                <a:latin typeface="Times New Roman" panose="02020603050405020304" pitchFamily="18" charset="0"/>
                <a:cs typeface="Times New Roman" panose="02020603050405020304" pitchFamily="18" charset="0"/>
              </a:rPr>
              <a:t>→</a:t>
            </a:r>
            <a:r>
              <a:rPr lang="en-US" sz="2000" dirty="0">
                <a:latin typeface="Times New Roman" panose="02020603050405020304" pitchFamily="18" charset="0"/>
                <a:cs typeface="Times New Roman" panose="02020603050405020304" pitchFamily="18" charset="0"/>
              </a:rPr>
              <a:t> </a:t>
            </a:r>
            <a:r>
              <a:rPr lang="vi-VN" sz="2000" dirty="0">
                <a:latin typeface="Roboto" panose="02000000000000000000" pitchFamily="2" charset="0"/>
              </a:rPr>
              <a:t>tác dụng làm quay của lực F</a:t>
            </a:r>
            <a:r>
              <a:rPr lang="vi-VN" sz="2000" baseline="-25000" dirty="0">
                <a:latin typeface="Roboto" panose="02000000000000000000" pitchFamily="2" charset="0"/>
              </a:rPr>
              <a:t>2</a:t>
            </a:r>
            <a:r>
              <a:rPr lang="vi-VN" sz="2000" dirty="0">
                <a:latin typeface="Roboto" panose="02000000000000000000" pitchFamily="2" charset="0"/>
              </a:rPr>
              <a:t> lớn hơn</a:t>
            </a:r>
            <a:endParaRPr lang="en-US" sz="2000" dirty="0">
              <a:latin typeface="Roboto" panose="02000000000000000000" pitchFamily="2" charset="0"/>
            </a:endParaRPr>
          </a:p>
          <a:p>
            <a:pPr lvl="0">
              <a:lnSpc>
                <a:spcPct val="150000"/>
              </a:lnSpc>
            </a:pPr>
            <a:r>
              <a:rPr lang="vi-VN" sz="2000" dirty="0">
                <a:latin typeface="Times New Roman" panose="02020603050405020304" pitchFamily="18" charset="0"/>
                <a:cs typeface="Times New Roman" panose="02020603050405020304" pitchFamily="18" charset="0"/>
              </a:rPr>
              <a:t>→</a:t>
            </a:r>
            <a:r>
              <a:rPr lang="en-US" sz="2000" dirty="0">
                <a:latin typeface="Times New Roman" panose="02020603050405020304" pitchFamily="18" charset="0"/>
                <a:cs typeface="Times New Roman" panose="02020603050405020304" pitchFamily="18" charset="0"/>
              </a:rPr>
              <a:t> </a:t>
            </a:r>
            <a:r>
              <a:rPr lang="vi-VN" sz="2000" dirty="0">
                <a:latin typeface="Roboto" panose="02000000000000000000" pitchFamily="2" charset="0"/>
              </a:rPr>
              <a:t>moment của lực F</a:t>
            </a:r>
            <a:r>
              <a:rPr lang="vi-VN" sz="2000" baseline="-25000" dirty="0">
                <a:latin typeface="Roboto" panose="02000000000000000000" pitchFamily="2" charset="0"/>
              </a:rPr>
              <a:t>2</a:t>
            </a:r>
            <a:r>
              <a:rPr lang="vi-VN" sz="2000" dirty="0">
                <a:latin typeface="Roboto" panose="02000000000000000000" pitchFamily="2" charset="0"/>
              </a:rPr>
              <a:t> lớn hơn moment của lực F</a:t>
            </a:r>
            <a:r>
              <a:rPr lang="vi-VN" sz="2000" baseline="-25000" dirty="0">
                <a:latin typeface="Roboto" panose="02000000000000000000" pitchFamily="2" charset="0"/>
              </a:rPr>
              <a:t>1</a:t>
            </a:r>
            <a:endParaRPr kumimoji="0" lang="en-US" sz="2000" b="0" i="0" u="none" strike="noStrike" kern="0" cap="none" spc="0" normalizeH="0" baseline="-25000" noProof="0" dirty="0">
              <a:ln>
                <a:noFill/>
              </a:ln>
              <a:solidFill>
                <a:srgbClr val="424242">
                  <a:lumMod val="50000"/>
                </a:srgbClr>
              </a:solidFill>
              <a:effectLst/>
              <a:uLnTx/>
              <a:uFillTx/>
              <a:latin typeface="Roboto" panose="02000000000000000000" pitchFamily="2" charset="0"/>
              <a:sym typeface="Arial"/>
            </a:endParaRPr>
          </a:p>
        </p:txBody>
      </p:sp>
    </p:spTree>
    <p:extLst>
      <p:ext uri="{BB962C8B-B14F-4D97-AF65-F5344CB8AC3E}">
        <p14:creationId xmlns:p14="http://schemas.microsoft.com/office/powerpoint/2010/main" val="23932995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par>
                          <p:cTn id="14" fill="hold">
                            <p:stCondLst>
                              <p:cond delay="1000"/>
                            </p:stCondLst>
                            <p:childTnLst>
                              <p:par>
                                <p:cTn id="15" presetID="22" presetClass="entr" presetSubtype="1" fill="hold" grpId="0" nodeType="afterEffect">
                                  <p:stCondLst>
                                    <p:cond delay="0"/>
                                  </p:stCondLst>
                                  <p:iterate type="lt">
                                    <p:tmPct val="3000"/>
                                  </p:iterate>
                                  <p:childTnLst>
                                    <p:set>
                                      <p:cBhvr>
                                        <p:cTn id="16" dur="1" fill="hold">
                                          <p:stCondLst>
                                            <p:cond delay="0"/>
                                          </p:stCondLst>
                                        </p:cTn>
                                        <p:tgtEl>
                                          <p:spTgt spid="15"/>
                                        </p:tgtEl>
                                        <p:attrNameLst>
                                          <p:attrName>style.visibility</p:attrName>
                                        </p:attrNameLst>
                                      </p:cBhvr>
                                      <p:to>
                                        <p:strVal val="visible"/>
                                      </p:to>
                                    </p:set>
                                    <p:animEffect transition="in" filter="wipe(up)">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08F1FC8-77DA-D9BD-162F-F763F9A0B49E}"/>
              </a:ext>
            </a:extLst>
          </p:cNvPr>
          <p:cNvPicPr>
            <a:picLocks noChangeAspect="1"/>
          </p:cNvPicPr>
          <p:nvPr/>
        </p:nvPicPr>
        <p:blipFill rotWithShape="1">
          <a:blip r:embed="rId2"/>
          <a:srcRect l="60978" r="133"/>
          <a:stretch/>
        </p:blipFill>
        <p:spPr>
          <a:xfrm>
            <a:off x="3055433" y="428017"/>
            <a:ext cx="3538655" cy="2943970"/>
          </a:xfrm>
          <a:prstGeom prst="rect">
            <a:avLst/>
          </a:prstGeom>
        </p:spPr>
      </p:pic>
      <p:grpSp>
        <p:nvGrpSpPr>
          <p:cNvPr id="2" name="Group 1">
            <a:extLst>
              <a:ext uri="{FF2B5EF4-FFF2-40B4-BE49-F238E27FC236}">
                <a16:creationId xmlns:a16="http://schemas.microsoft.com/office/drawing/2014/main" id="{14037D3D-577E-6936-C130-D1647D397539}"/>
              </a:ext>
            </a:extLst>
          </p:cNvPr>
          <p:cNvGrpSpPr/>
          <p:nvPr/>
        </p:nvGrpSpPr>
        <p:grpSpPr>
          <a:xfrm>
            <a:off x="432605" y="333413"/>
            <a:ext cx="1277246" cy="425789"/>
            <a:chOff x="551554" y="829477"/>
            <a:chExt cx="1277246" cy="425789"/>
          </a:xfrm>
        </p:grpSpPr>
        <p:sp>
          <p:nvSpPr>
            <p:cNvPr id="3" name="Rectangle: Rounded Corners 2">
              <a:extLst>
                <a:ext uri="{FF2B5EF4-FFF2-40B4-BE49-F238E27FC236}">
                  <a16:creationId xmlns:a16="http://schemas.microsoft.com/office/drawing/2014/main" id="{6D380491-1024-B1B0-FD54-E7F9CF20DEE0}"/>
                </a:ext>
              </a:extLst>
            </p:cNvPr>
            <p:cNvSpPr/>
            <p:nvPr/>
          </p:nvSpPr>
          <p:spPr>
            <a:xfrm>
              <a:off x="551554" y="829477"/>
              <a:ext cx="1277246" cy="425789"/>
            </a:xfrm>
            <a:prstGeom prst="roundRect">
              <a:avLst/>
            </a:prstGeom>
            <a:solidFill>
              <a:schemeClr val="bg1"/>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 name="Google Shape;2428;p39">
              <a:extLst>
                <a:ext uri="{FF2B5EF4-FFF2-40B4-BE49-F238E27FC236}">
                  <a16:creationId xmlns:a16="http://schemas.microsoft.com/office/drawing/2014/main" id="{6B49FA19-87D2-4478-EF3A-5B12F906CADF}"/>
                </a:ext>
              </a:extLst>
            </p:cNvPr>
            <p:cNvSpPr txBox="1">
              <a:spLocks/>
            </p:cNvSpPr>
            <p:nvPr/>
          </p:nvSpPr>
          <p:spPr>
            <a:xfrm>
              <a:off x="762440" y="833963"/>
              <a:ext cx="995477" cy="365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Dosis"/>
                <a:buNone/>
                <a:defRPr sz="2800" b="1" i="0" u="none" strike="noStrike" cap="none">
                  <a:solidFill>
                    <a:schemeClr val="accent1"/>
                  </a:solidFill>
                  <a:latin typeface="#9Slide07 IcielCadena" panose="02000503000000020004" pitchFamily="2" charset="-93"/>
                  <a:ea typeface="Dosis"/>
                  <a:cs typeface="Dosis"/>
                  <a:sym typeface="Dosis"/>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l" defTabSz="914400" rtl="0" eaLnBrk="1" fontAlgn="auto" latinLnBrk="0" hangingPunct="1">
                <a:lnSpc>
                  <a:spcPct val="100000"/>
                </a:lnSpc>
                <a:spcBef>
                  <a:spcPts val="0"/>
                </a:spcBef>
                <a:spcAft>
                  <a:spcPts val="0"/>
                </a:spcAft>
                <a:buClr>
                  <a:srgbClr val="4751F8"/>
                </a:buClr>
                <a:buSzPts val="2800"/>
                <a:buFont typeface="Dosis"/>
                <a:buNone/>
                <a:tabLst/>
                <a:defRPr/>
              </a:pPr>
              <a:r>
                <a:rPr kumimoji="0" lang="en-US" sz="2200" b="1" i="0" u="none" strike="noStrike" kern="0" cap="none" spc="0" normalizeH="0" baseline="0" noProof="0" dirty="0" err="1">
                  <a:ln>
                    <a:noFill/>
                  </a:ln>
                  <a:solidFill>
                    <a:srgbClr val="424242"/>
                  </a:solidFill>
                  <a:effectLst/>
                  <a:uLnTx/>
                  <a:uFillTx/>
                  <a:latin typeface="Roboto Condensed" panose="02000000000000000000" pitchFamily="2" charset="0"/>
                  <a:sym typeface="Dosis"/>
                </a:rPr>
                <a:t>Trả</a:t>
              </a:r>
              <a:r>
                <a:rPr kumimoji="0" lang="en-US" sz="2200" b="1" i="0" u="none" strike="noStrike" kern="0" cap="none" spc="0" normalizeH="0" baseline="0" noProof="0" dirty="0">
                  <a:ln>
                    <a:noFill/>
                  </a:ln>
                  <a:solidFill>
                    <a:srgbClr val="424242"/>
                  </a:solidFill>
                  <a:effectLst/>
                  <a:uLnTx/>
                  <a:uFillTx/>
                  <a:latin typeface="Roboto Condensed" panose="02000000000000000000" pitchFamily="2" charset="0"/>
                  <a:sym typeface="Dosis"/>
                </a:rPr>
                <a:t> </a:t>
              </a:r>
              <a:r>
                <a:rPr kumimoji="0" lang="en-US" sz="2200" b="1" i="0" u="none" strike="noStrike" kern="0" cap="none" spc="0" normalizeH="0" baseline="0" noProof="0" dirty="0" err="1">
                  <a:ln>
                    <a:noFill/>
                  </a:ln>
                  <a:solidFill>
                    <a:srgbClr val="424242"/>
                  </a:solidFill>
                  <a:effectLst/>
                  <a:uLnTx/>
                  <a:uFillTx/>
                  <a:latin typeface="Roboto Condensed" panose="02000000000000000000" pitchFamily="2" charset="0"/>
                  <a:sym typeface="Dosis"/>
                </a:rPr>
                <a:t>lời</a:t>
              </a:r>
              <a:endParaRPr kumimoji="0" lang="en-US" sz="2200" b="1" i="0" u="none" strike="noStrike" kern="0" cap="none" spc="0" normalizeH="0" baseline="0" noProof="0" dirty="0">
                <a:ln>
                  <a:noFill/>
                </a:ln>
                <a:solidFill>
                  <a:srgbClr val="424242"/>
                </a:solidFill>
                <a:effectLst/>
                <a:uLnTx/>
                <a:uFillTx/>
                <a:latin typeface="Roboto Condensed" panose="02000000000000000000" pitchFamily="2" charset="0"/>
                <a:sym typeface="Dosis"/>
              </a:endParaRPr>
            </a:p>
          </p:txBody>
        </p:sp>
      </p:grpSp>
      <p:grpSp>
        <p:nvGrpSpPr>
          <p:cNvPr id="12" name="Group 11">
            <a:extLst>
              <a:ext uri="{FF2B5EF4-FFF2-40B4-BE49-F238E27FC236}">
                <a16:creationId xmlns:a16="http://schemas.microsoft.com/office/drawing/2014/main" id="{C4002245-11B6-57A5-B520-5817F0481E47}"/>
              </a:ext>
            </a:extLst>
          </p:cNvPr>
          <p:cNvGrpSpPr/>
          <p:nvPr/>
        </p:nvGrpSpPr>
        <p:grpSpPr>
          <a:xfrm>
            <a:off x="189134" y="323939"/>
            <a:ext cx="425790" cy="425790"/>
            <a:chOff x="3667971" y="2390066"/>
            <a:chExt cx="425790" cy="425790"/>
          </a:xfrm>
        </p:grpSpPr>
        <p:sp>
          <p:nvSpPr>
            <p:cNvPr id="13" name="Oval 12">
              <a:extLst>
                <a:ext uri="{FF2B5EF4-FFF2-40B4-BE49-F238E27FC236}">
                  <a16:creationId xmlns:a16="http://schemas.microsoft.com/office/drawing/2014/main" id="{6E6B88A7-EEEA-726D-D72C-6238BE357FD0}"/>
                </a:ext>
              </a:extLst>
            </p:cNvPr>
            <p:cNvSpPr/>
            <p:nvPr/>
          </p:nvSpPr>
          <p:spPr>
            <a:xfrm>
              <a:off x="3667971" y="2390066"/>
              <a:ext cx="425790" cy="425790"/>
            </a:xfrm>
            <a:prstGeom prst="ellipse">
              <a:avLst/>
            </a:prstGeom>
            <a:solidFill>
              <a:schemeClr val="bg1"/>
            </a:solidFill>
            <a:ln>
              <a:solidFill>
                <a:schemeClr val="bg1">
                  <a:lumMod val="95000"/>
                </a:schemeClr>
              </a:solidFill>
            </a:ln>
            <a:effectLst>
              <a:glow rad="63500">
                <a:srgbClr val="FFD15B"/>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4" name="Picture 13">
              <a:extLst>
                <a:ext uri="{FF2B5EF4-FFF2-40B4-BE49-F238E27FC236}">
                  <a16:creationId xmlns:a16="http://schemas.microsoft.com/office/drawing/2014/main" id="{D34752A7-C074-6886-94DA-A128061EA955}"/>
                </a:ext>
              </a:extLst>
            </p:cNvPr>
            <p:cNvPicPr>
              <a:picLocks noChangeAspect="1"/>
            </p:cNvPicPr>
            <p:nvPr/>
          </p:nvPicPr>
          <p:blipFill>
            <a:blip r:embed="rId3"/>
            <a:stretch>
              <a:fillRect/>
            </a:stretch>
          </p:blipFill>
          <p:spPr>
            <a:xfrm>
              <a:off x="3726379" y="2426220"/>
              <a:ext cx="353482" cy="353482"/>
            </a:xfrm>
            <a:prstGeom prst="rect">
              <a:avLst/>
            </a:prstGeom>
          </p:spPr>
        </p:pic>
      </p:grpSp>
      <p:sp>
        <p:nvSpPr>
          <p:cNvPr id="15" name="Google Shape;2299;p37">
            <a:extLst>
              <a:ext uri="{FF2B5EF4-FFF2-40B4-BE49-F238E27FC236}">
                <a16:creationId xmlns:a16="http://schemas.microsoft.com/office/drawing/2014/main" id="{D06EEEF0-E35E-6654-1341-82642587215E}"/>
              </a:ext>
            </a:extLst>
          </p:cNvPr>
          <p:cNvSpPr txBox="1">
            <a:spLocks/>
          </p:cNvSpPr>
          <p:nvPr/>
        </p:nvSpPr>
        <p:spPr>
          <a:xfrm>
            <a:off x="438652" y="2933700"/>
            <a:ext cx="8057172" cy="203254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lnSpc>
                <a:spcPct val="120000"/>
              </a:lnSpc>
              <a:buClr>
                <a:srgbClr val="434343"/>
              </a:buClr>
              <a:buSzPts val="1600"/>
              <a:buFont typeface="Assistant"/>
              <a:buNone/>
              <a:defRPr sz="1800">
                <a:solidFill>
                  <a:schemeClr val="tx2">
                    <a:lumMod val="50000"/>
                  </a:schemeClr>
                </a:solidFill>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pPr lvl="0">
              <a:lnSpc>
                <a:spcPct val="150000"/>
              </a:lnSpc>
            </a:pPr>
            <a:r>
              <a:rPr lang="vi-VN" sz="2000" dirty="0">
                <a:latin typeface="Roboto" panose="02000000000000000000" pitchFamily="2" charset="0"/>
              </a:rPr>
              <a:t>F</a:t>
            </a:r>
            <a:r>
              <a:rPr lang="en-US" sz="2000" baseline="-25000" dirty="0">
                <a:latin typeface="Roboto" panose="02000000000000000000" pitchFamily="2" charset="0"/>
              </a:rPr>
              <a:t>2</a:t>
            </a:r>
            <a:r>
              <a:rPr lang="vi-VN" sz="2000" dirty="0">
                <a:latin typeface="Roboto" panose="02000000000000000000" pitchFamily="2" charset="0"/>
              </a:rPr>
              <a:t> </a:t>
            </a:r>
            <a:r>
              <a:rPr lang="en-US" sz="2000" dirty="0">
                <a:latin typeface="Roboto" panose="02000000000000000000" pitchFamily="2" charset="0"/>
              </a:rPr>
              <a:t>&gt;</a:t>
            </a:r>
            <a:r>
              <a:rPr lang="vi-VN" sz="2000" dirty="0">
                <a:latin typeface="Roboto" panose="02000000000000000000" pitchFamily="2" charset="0"/>
              </a:rPr>
              <a:t> F</a:t>
            </a:r>
            <a:r>
              <a:rPr lang="en-US" sz="2000" baseline="-25000" dirty="0">
                <a:latin typeface="Roboto" panose="02000000000000000000" pitchFamily="2" charset="0"/>
              </a:rPr>
              <a:t>1</a:t>
            </a:r>
            <a:r>
              <a:rPr lang="vi-VN" sz="2000" dirty="0">
                <a:latin typeface="Roboto" panose="02000000000000000000" pitchFamily="2" charset="0"/>
              </a:rPr>
              <a:t> </a:t>
            </a:r>
            <a:endParaRPr lang="en-US" sz="2000" dirty="0">
              <a:latin typeface="Roboto" panose="02000000000000000000" pitchFamily="2" charset="0"/>
            </a:endParaRPr>
          </a:p>
          <a:p>
            <a:pPr lvl="0">
              <a:lnSpc>
                <a:spcPct val="150000"/>
              </a:lnSpc>
            </a:pPr>
            <a:r>
              <a:rPr lang="en-US" sz="2000" dirty="0">
                <a:latin typeface="Roboto" panose="02000000000000000000" pitchFamily="2" charset="0"/>
              </a:rPr>
              <a:t>G</a:t>
            </a:r>
            <a:r>
              <a:rPr lang="vi-VN" sz="2000" dirty="0">
                <a:latin typeface="Roboto" panose="02000000000000000000" pitchFamily="2" charset="0"/>
              </a:rPr>
              <a:t>iá của lực F</a:t>
            </a:r>
            <a:r>
              <a:rPr lang="vi-VN" sz="2000" baseline="-25000" dirty="0">
                <a:latin typeface="Roboto" panose="02000000000000000000" pitchFamily="2" charset="0"/>
              </a:rPr>
              <a:t>2</a:t>
            </a:r>
            <a:r>
              <a:rPr lang="vi-VN" sz="2000" dirty="0">
                <a:latin typeface="Roboto" panose="02000000000000000000" pitchFamily="2" charset="0"/>
              </a:rPr>
              <a:t> cách</a:t>
            </a:r>
            <a:r>
              <a:rPr lang="en-US" sz="2000" dirty="0">
                <a:latin typeface="Roboto" panose="02000000000000000000" pitchFamily="2" charset="0"/>
              </a:rPr>
              <a:t> </a:t>
            </a:r>
            <a:r>
              <a:rPr lang="vi-VN" sz="2000" dirty="0">
                <a:latin typeface="Roboto" panose="02000000000000000000" pitchFamily="2" charset="0"/>
              </a:rPr>
              <a:t>trục quay </a:t>
            </a:r>
            <a:r>
              <a:rPr lang="en-US" sz="2000" dirty="0" err="1">
                <a:latin typeface="Roboto" panose="02000000000000000000" pitchFamily="2" charset="0"/>
              </a:rPr>
              <a:t>bằng</a:t>
            </a:r>
            <a:r>
              <a:rPr lang="en-US" sz="2000" dirty="0">
                <a:latin typeface="Roboto" panose="02000000000000000000" pitchFamily="2" charset="0"/>
              </a:rPr>
              <a:t> </a:t>
            </a:r>
            <a:r>
              <a:rPr lang="en-US" sz="2000" dirty="0" err="1">
                <a:latin typeface="Roboto" panose="02000000000000000000" pitchFamily="2" charset="0"/>
              </a:rPr>
              <a:t>giá</a:t>
            </a:r>
            <a:r>
              <a:rPr lang="en-US" sz="2000" dirty="0">
                <a:latin typeface="Roboto" panose="02000000000000000000" pitchFamily="2" charset="0"/>
              </a:rPr>
              <a:t> </a:t>
            </a:r>
            <a:r>
              <a:rPr lang="en-US" sz="2000" dirty="0" err="1">
                <a:latin typeface="Roboto" panose="02000000000000000000" pitchFamily="2" charset="0"/>
              </a:rPr>
              <a:t>của</a:t>
            </a:r>
            <a:r>
              <a:rPr lang="vi-VN" sz="2000" dirty="0">
                <a:latin typeface="Roboto" panose="02000000000000000000" pitchFamily="2" charset="0"/>
              </a:rPr>
              <a:t> lực F</a:t>
            </a:r>
            <a:r>
              <a:rPr lang="vi-VN" sz="2000" baseline="-25000" dirty="0">
                <a:latin typeface="Roboto" panose="02000000000000000000" pitchFamily="2" charset="0"/>
              </a:rPr>
              <a:t>1</a:t>
            </a:r>
            <a:r>
              <a:rPr lang="en-US" sz="2000" baseline="-25000" dirty="0">
                <a:latin typeface="Roboto" panose="02000000000000000000" pitchFamily="2" charset="0"/>
              </a:rPr>
              <a:t> </a:t>
            </a:r>
            <a:r>
              <a:rPr lang="vi-VN" sz="2000" dirty="0">
                <a:latin typeface="Roboto" panose="02000000000000000000" pitchFamily="2" charset="0"/>
              </a:rPr>
              <a:t>cách</a:t>
            </a:r>
            <a:r>
              <a:rPr lang="en-US" sz="2000" dirty="0">
                <a:latin typeface="Roboto" panose="02000000000000000000" pitchFamily="2" charset="0"/>
              </a:rPr>
              <a:t> </a:t>
            </a:r>
            <a:r>
              <a:rPr lang="vi-VN" sz="2000" dirty="0">
                <a:latin typeface="Roboto" panose="02000000000000000000" pitchFamily="2" charset="0"/>
              </a:rPr>
              <a:t>trục quay </a:t>
            </a:r>
            <a:endParaRPr lang="en-US" sz="2000" baseline="-25000" dirty="0">
              <a:latin typeface="Roboto" panose="02000000000000000000" pitchFamily="2" charset="0"/>
            </a:endParaRPr>
          </a:p>
          <a:p>
            <a:pPr lvl="0">
              <a:lnSpc>
                <a:spcPct val="150000"/>
              </a:lnSpc>
            </a:pPr>
            <a:r>
              <a:rPr lang="vi-VN" sz="2000" dirty="0">
                <a:latin typeface="Times New Roman" panose="02020603050405020304" pitchFamily="18" charset="0"/>
                <a:cs typeface="Times New Roman" panose="02020603050405020304" pitchFamily="18" charset="0"/>
              </a:rPr>
              <a:t>→</a:t>
            </a:r>
            <a:r>
              <a:rPr lang="en-US" sz="2000" dirty="0">
                <a:latin typeface="Times New Roman" panose="02020603050405020304" pitchFamily="18" charset="0"/>
                <a:cs typeface="Times New Roman" panose="02020603050405020304" pitchFamily="18" charset="0"/>
              </a:rPr>
              <a:t> </a:t>
            </a:r>
            <a:r>
              <a:rPr lang="vi-VN" sz="2000" dirty="0">
                <a:latin typeface="Roboto" panose="02000000000000000000" pitchFamily="2" charset="0"/>
              </a:rPr>
              <a:t>tác dụng làm quay của lực F</a:t>
            </a:r>
            <a:r>
              <a:rPr lang="vi-VN" sz="2000" baseline="-25000" dirty="0">
                <a:latin typeface="Roboto" panose="02000000000000000000" pitchFamily="2" charset="0"/>
              </a:rPr>
              <a:t>2</a:t>
            </a:r>
            <a:r>
              <a:rPr lang="vi-VN" sz="2000" dirty="0">
                <a:latin typeface="Roboto" panose="02000000000000000000" pitchFamily="2" charset="0"/>
              </a:rPr>
              <a:t> lớn hơn</a:t>
            </a:r>
            <a:endParaRPr lang="en-US" sz="2000" dirty="0">
              <a:latin typeface="Roboto" panose="02000000000000000000" pitchFamily="2" charset="0"/>
            </a:endParaRPr>
          </a:p>
          <a:p>
            <a:pPr lvl="0">
              <a:lnSpc>
                <a:spcPct val="150000"/>
              </a:lnSpc>
            </a:pPr>
            <a:r>
              <a:rPr lang="vi-VN" sz="2000" dirty="0">
                <a:latin typeface="Times New Roman" panose="02020603050405020304" pitchFamily="18" charset="0"/>
                <a:cs typeface="Times New Roman" panose="02020603050405020304" pitchFamily="18" charset="0"/>
              </a:rPr>
              <a:t>→</a:t>
            </a:r>
            <a:r>
              <a:rPr lang="en-US" sz="2000" dirty="0">
                <a:latin typeface="Times New Roman" panose="02020603050405020304" pitchFamily="18" charset="0"/>
                <a:cs typeface="Times New Roman" panose="02020603050405020304" pitchFamily="18" charset="0"/>
              </a:rPr>
              <a:t> </a:t>
            </a:r>
            <a:r>
              <a:rPr lang="vi-VN" sz="2000" dirty="0">
                <a:latin typeface="Roboto" panose="02000000000000000000" pitchFamily="2" charset="0"/>
              </a:rPr>
              <a:t>moment của lực F</a:t>
            </a:r>
            <a:r>
              <a:rPr lang="vi-VN" sz="2000" baseline="-25000" dirty="0">
                <a:latin typeface="Roboto" panose="02000000000000000000" pitchFamily="2" charset="0"/>
              </a:rPr>
              <a:t>2</a:t>
            </a:r>
            <a:r>
              <a:rPr lang="vi-VN" sz="2000" dirty="0">
                <a:latin typeface="Roboto" panose="02000000000000000000" pitchFamily="2" charset="0"/>
              </a:rPr>
              <a:t> lớn hơn moment của lực F</a:t>
            </a:r>
            <a:r>
              <a:rPr lang="vi-VN" sz="2000" baseline="-25000" dirty="0">
                <a:latin typeface="Roboto" panose="02000000000000000000" pitchFamily="2" charset="0"/>
              </a:rPr>
              <a:t>1</a:t>
            </a:r>
            <a:endParaRPr kumimoji="0" lang="en-US" sz="2000" b="0" i="0" u="none" strike="noStrike" kern="0" cap="none" spc="0" normalizeH="0" baseline="-25000" noProof="0" dirty="0">
              <a:ln>
                <a:noFill/>
              </a:ln>
              <a:solidFill>
                <a:srgbClr val="424242">
                  <a:lumMod val="50000"/>
                </a:srgbClr>
              </a:solidFill>
              <a:effectLst/>
              <a:uLnTx/>
              <a:uFillTx/>
              <a:latin typeface="Roboto" panose="02000000000000000000" pitchFamily="2" charset="0"/>
              <a:sym typeface="Arial"/>
            </a:endParaRPr>
          </a:p>
        </p:txBody>
      </p:sp>
    </p:spTree>
    <p:extLst>
      <p:ext uri="{BB962C8B-B14F-4D97-AF65-F5344CB8AC3E}">
        <p14:creationId xmlns:p14="http://schemas.microsoft.com/office/powerpoint/2010/main" val="7574050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DF3A931-B774-A9F4-9A8A-07F63C796D06}"/>
              </a:ext>
            </a:extLst>
          </p:cNvPr>
          <p:cNvGrpSpPr/>
          <p:nvPr/>
        </p:nvGrpSpPr>
        <p:grpSpPr>
          <a:xfrm>
            <a:off x="537819" y="659350"/>
            <a:ext cx="1454014" cy="425789"/>
            <a:chOff x="551554" y="829477"/>
            <a:chExt cx="1277246" cy="425789"/>
          </a:xfrm>
        </p:grpSpPr>
        <p:sp>
          <p:nvSpPr>
            <p:cNvPr id="5" name="Rectangle: Rounded Corners 4">
              <a:extLst>
                <a:ext uri="{FF2B5EF4-FFF2-40B4-BE49-F238E27FC236}">
                  <a16:creationId xmlns:a16="http://schemas.microsoft.com/office/drawing/2014/main" id="{9F835A64-6DE0-DC3B-958F-139CA2EA48BA}"/>
                </a:ext>
              </a:extLst>
            </p:cNvPr>
            <p:cNvSpPr/>
            <p:nvPr/>
          </p:nvSpPr>
          <p:spPr>
            <a:xfrm>
              <a:off x="551554" y="829477"/>
              <a:ext cx="1277246" cy="425789"/>
            </a:xfrm>
            <a:prstGeom prst="roundRect">
              <a:avLst/>
            </a:prstGeom>
            <a:solidFill>
              <a:schemeClr val="bg1"/>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 name="Google Shape;2428;p39">
              <a:extLst>
                <a:ext uri="{FF2B5EF4-FFF2-40B4-BE49-F238E27FC236}">
                  <a16:creationId xmlns:a16="http://schemas.microsoft.com/office/drawing/2014/main" id="{11DA38D8-64D8-49B0-3537-3C58422304E5}"/>
                </a:ext>
              </a:extLst>
            </p:cNvPr>
            <p:cNvSpPr txBox="1">
              <a:spLocks/>
            </p:cNvSpPr>
            <p:nvPr/>
          </p:nvSpPr>
          <p:spPr>
            <a:xfrm>
              <a:off x="762440" y="833963"/>
              <a:ext cx="995477" cy="365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Dosis"/>
                <a:buNone/>
                <a:defRPr sz="2800" b="1" i="0" u="none" strike="noStrike" cap="none">
                  <a:solidFill>
                    <a:schemeClr val="accent1"/>
                  </a:solidFill>
                  <a:latin typeface="#9Slide07 IcielCadena" panose="02000503000000020004" pitchFamily="2" charset="-93"/>
                  <a:ea typeface="Dosis"/>
                  <a:cs typeface="Dosis"/>
                  <a:sym typeface="Dosis"/>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l" defTabSz="914400" rtl="0" eaLnBrk="1" fontAlgn="auto" latinLnBrk="0" hangingPunct="1">
                <a:lnSpc>
                  <a:spcPct val="100000"/>
                </a:lnSpc>
                <a:spcBef>
                  <a:spcPts val="0"/>
                </a:spcBef>
                <a:spcAft>
                  <a:spcPts val="0"/>
                </a:spcAft>
                <a:buClr>
                  <a:srgbClr val="4751F8"/>
                </a:buClr>
                <a:buSzPts val="2800"/>
                <a:buFont typeface="Dosis"/>
                <a:buNone/>
                <a:tabLst/>
                <a:defRPr/>
              </a:pPr>
              <a:r>
                <a:rPr kumimoji="0" lang="en-US" sz="2200" b="1" i="0" u="none" strike="noStrike" kern="0" cap="none" spc="0" normalizeH="0" baseline="0" noProof="0" dirty="0" err="1">
                  <a:ln>
                    <a:noFill/>
                  </a:ln>
                  <a:solidFill>
                    <a:srgbClr val="424242"/>
                  </a:solidFill>
                  <a:effectLst/>
                  <a:uLnTx/>
                  <a:uFillTx/>
                  <a:latin typeface="Roboto Condensed" panose="02000000000000000000" pitchFamily="2" charset="0"/>
                  <a:sym typeface="Dosis"/>
                </a:rPr>
                <a:t>Câu</a:t>
              </a:r>
              <a:r>
                <a:rPr kumimoji="0" lang="en-US" sz="2200" b="1" i="0" u="none" strike="noStrike" kern="0" cap="none" spc="0" normalizeH="0" baseline="0" noProof="0" dirty="0">
                  <a:ln>
                    <a:noFill/>
                  </a:ln>
                  <a:solidFill>
                    <a:srgbClr val="424242"/>
                  </a:solidFill>
                  <a:effectLst/>
                  <a:uLnTx/>
                  <a:uFillTx/>
                  <a:latin typeface="Roboto Condensed" panose="02000000000000000000" pitchFamily="2" charset="0"/>
                  <a:sym typeface="Dosis"/>
                </a:rPr>
                <a:t> </a:t>
              </a:r>
              <a:r>
                <a:rPr kumimoji="0" lang="en-US" sz="2200" b="1" i="0" u="none" strike="noStrike" kern="0" cap="none" spc="0" normalizeH="0" baseline="0" noProof="0" dirty="0" err="1">
                  <a:ln>
                    <a:noFill/>
                  </a:ln>
                  <a:solidFill>
                    <a:srgbClr val="424242"/>
                  </a:solidFill>
                  <a:effectLst/>
                  <a:uLnTx/>
                  <a:uFillTx/>
                  <a:latin typeface="Roboto Condensed" panose="02000000000000000000" pitchFamily="2" charset="0"/>
                  <a:sym typeface="Dosis"/>
                </a:rPr>
                <a:t>hỏi</a:t>
              </a:r>
              <a:endParaRPr kumimoji="0" lang="en-US" sz="2200" b="1" i="0" u="none" strike="noStrike" kern="0" cap="none" spc="0" normalizeH="0" baseline="0" noProof="0" dirty="0">
                <a:ln>
                  <a:noFill/>
                </a:ln>
                <a:solidFill>
                  <a:srgbClr val="424242"/>
                </a:solidFill>
                <a:effectLst/>
                <a:uLnTx/>
                <a:uFillTx/>
                <a:latin typeface="Roboto Condensed" panose="02000000000000000000" pitchFamily="2" charset="0"/>
                <a:sym typeface="Dosis"/>
              </a:endParaRPr>
            </a:p>
          </p:txBody>
        </p:sp>
      </p:grpSp>
      <p:grpSp>
        <p:nvGrpSpPr>
          <p:cNvPr id="7" name="Group 6">
            <a:extLst>
              <a:ext uri="{FF2B5EF4-FFF2-40B4-BE49-F238E27FC236}">
                <a16:creationId xmlns:a16="http://schemas.microsoft.com/office/drawing/2014/main" id="{C01E26AC-AB1C-C711-0660-CF646002258B}"/>
              </a:ext>
            </a:extLst>
          </p:cNvPr>
          <p:cNvGrpSpPr/>
          <p:nvPr/>
        </p:nvGrpSpPr>
        <p:grpSpPr>
          <a:xfrm>
            <a:off x="294348" y="649876"/>
            <a:ext cx="425790" cy="425790"/>
            <a:chOff x="4187992" y="2647399"/>
            <a:chExt cx="1038553" cy="1038553"/>
          </a:xfrm>
        </p:grpSpPr>
        <p:sp>
          <p:nvSpPr>
            <p:cNvPr id="8" name="Oval 7">
              <a:extLst>
                <a:ext uri="{FF2B5EF4-FFF2-40B4-BE49-F238E27FC236}">
                  <a16:creationId xmlns:a16="http://schemas.microsoft.com/office/drawing/2014/main" id="{C995B7F1-0967-DD42-F148-9CA81744CCB1}"/>
                </a:ext>
              </a:extLst>
            </p:cNvPr>
            <p:cNvSpPr/>
            <p:nvPr/>
          </p:nvSpPr>
          <p:spPr>
            <a:xfrm>
              <a:off x="4187992" y="2647399"/>
              <a:ext cx="1038553" cy="1038553"/>
            </a:xfrm>
            <a:prstGeom prst="ellipse">
              <a:avLst/>
            </a:prstGeom>
            <a:solidFill>
              <a:schemeClr val="bg1"/>
            </a:solidFill>
            <a:ln>
              <a:solidFill>
                <a:schemeClr val="bg1">
                  <a:lumMod val="95000"/>
                </a:schemeClr>
              </a:solidFill>
            </a:ln>
            <a:effectLst>
              <a:glow rad="63500">
                <a:srgbClr val="FFD15B"/>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9" name="Picture 2">
              <a:extLst>
                <a:ext uri="{FF2B5EF4-FFF2-40B4-BE49-F238E27FC236}">
                  <a16:creationId xmlns:a16="http://schemas.microsoft.com/office/drawing/2014/main" id="{4D839750-A01A-B89B-1DB3-3A97F86A3C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00847" y="2783238"/>
              <a:ext cx="760251" cy="760251"/>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Google Shape;2299;p37">
            <a:extLst>
              <a:ext uri="{FF2B5EF4-FFF2-40B4-BE49-F238E27FC236}">
                <a16:creationId xmlns:a16="http://schemas.microsoft.com/office/drawing/2014/main" id="{BD0A3D02-BD54-BC82-DA3F-76AC8985D840}"/>
              </a:ext>
            </a:extLst>
          </p:cNvPr>
          <p:cNvSpPr txBox="1">
            <a:spLocks/>
          </p:cNvSpPr>
          <p:nvPr/>
        </p:nvSpPr>
        <p:spPr>
          <a:xfrm>
            <a:off x="294348" y="1242362"/>
            <a:ext cx="4302931" cy="115701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lnSpc>
                <a:spcPct val="120000"/>
              </a:lnSpc>
              <a:buClr>
                <a:srgbClr val="434343"/>
              </a:buClr>
              <a:buSzPts val="1600"/>
              <a:buFont typeface="Assistant"/>
              <a:buNone/>
              <a:defRPr sz="1800">
                <a:solidFill>
                  <a:schemeClr val="tx2">
                    <a:lumMod val="50000"/>
                  </a:schemeClr>
                </a:solidFill>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pPr marL="0" marR="0" lvl="0" indent="0" algn="l" defTabSz="914400" rtl="0" eaLnBrk="1" fontAlgn="auto" latinLnBrk="0" hangingPunct="1">
              <a:lnSpc>
                <a:spcPct val="120000"/>
              </a:lnSpc>
              <a:spcBef>
                <a:spcPts val="0"/>
              </a:spcBef>
              <a:spcAft>
                <a:spcPts val="0"/>
              </a:spcAft>
              <a:buClr>
                <a:srgbClr val="434343"/>
              </a:buClr>
              <a:buSzPts val="1600"/>
              <a:buFont typeface="Assistant"/>
              <a:buNone/>
              <a:tabLst/>
              <a:defRPr/>
            </a:pPr>
            <a:r>
              <a:rPr kumimoji="0" lang="vi-VN" sz="1800" b="0" i="0" u="none" strike="noStrike" kern="0" cap="none" spc="0" normalizeH="0" baseline="0" noProof="0" dirty="0">
                <a:ln>
                  <a:noFill/>
                </a:ln>
                <a:solidFill>
                  <a:srgbClr val="424242">
                    <a:lumMod val="50000"/>
                  </a:srgbClr>
                </a:solidFill>
                <a:effectLst/>
                <a:uLnTx/>
                <a:uFillTx/>
                <a:latin typeface="Roboto" panose="02000000000000000000" pitchFamily="2" charset="0"/>
                <a:sym typeface="Arial"/>
              </a:rPr>
              <a:t>Lực tác dụng ở vị trí nào có thể làm cho tay nắm cửa quay dễ dàng hơn?</a:t>
            </a:r>
            <a:endParaRPr kumimoji="0" lang="en-US" sz="2000" b="0" i="0" u="none" strike="noStrike" kern="0" cap="none" spc="0" normalizeH="0" baseline="0" noProof="0" dirty="0">
              <a:ln>
                <a:noFill/>
              </a:ln>
              <a:solidFill>
                <a:srgbClr val="424242">
                  <a:lumMod val="50000"/>
                </a:srgbClr>
              </a:solidFill>
              <a:effectLst/>
              <a:uLnTx/>
              <a:uFillTx/>
              <a:latin typeface="Roboto" panose="02000000000000000000" pitchFamily="2" charset="0"/>
              <a:sym typeface="Arial"/>
            </a:endParaRPr>
          </a:p>
        </p:txBody>
      </p:sp>
      <p:grpSp>
        <p:nvGrpSpPr>
          <p:cNvPr id="32" name="Group 31">
            <a:extLst>
              <a:ext uri="{FF2B5EF4-FFF2-40B4-BE49-F238E27FC236}">
                <a16:creationId xmlns:a16="http://schemas.microsoft.com/office/drawing/2014/main" id="{BEFBA8F8-F3EE-06FE-896D-F2F5F230A800}"/>
              </a:ext>
            </a:extLst>
          </p:cNvPr>
          <p:cNvGrpSpPr/>
          <p:nvPr/>
        </p:nvGrpSpPr>
        <p:grpSpPr>
          <a:xfrm>
            <a:off x="4613082" y="1305441"/>
            <a:ext cx="4261849" cy="2915981"/>
            <a:chOff x="2205859" y="1607833"/>
            <a:chExt cx="4261849" cy="2915981"/>
          </a:xfrm>
        </p:grpSpPr>
        <p:grpSp>
          <p:nvGrpSpPr>
            <p:cNvPr id="2" name="Group 1">
              <a:extLst>
                <a:ext uri="{FF2B5EF4-FFF2-40B4-BE49-F238E27FC236}">
                  <a16:creationId xmlns:a16="http://schemas.microsoft.com/office/drawing/2014/main" id="{C39EA9CE-326F-B9AB-92C5-28CFEDAA80B2}"/>
                </a:ext>
              </a:extLst>
            </p:cNvPr>
            <p:cNvGrpSpPr/>
            <p:nvPr/>
          </p:nvGrpSpPr>
          <p:grpSpPr>
            <a:xfrm>
              <a:off x="2205859" y="1607833"/>
              <a:ext cx="4261849" cy="2915981"/>
              <a:chOff x="3676394" y="4394718"/>
              <a:chExt cx="2586103" cy="1769426"/>
            </a:xfrm>
          </p:grpSpPr>
          <p:pic>
            <p:nvPicPr>
              <p:cNvPr id="11" name="Picture 10">
                <a:extLst>
                  <a:ext uri="{FF2B5EF4-FFF2-40B4-BE49-F238E27FC236}">
                    <a16:creationId xmlns:a16="http://schemas.microsoft.com/office/drawing/2014/main" id="{5094007F-C91F-77AD-B92F-F0796AF1AC6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676" t="16130" r="5926" b="14773"/>
              <a:stretch/>
            </p:blipFill>
            <p:spPr>
              <a:xfrm>
                <a:off x="3676394" y="4394718"/>
                <a:ext cx="2586103" cy="1769426"/>
              </a:xfrm>
              <a:prstGeom prst="rect">
                <a:avLst/>
              </a:prstGeom>
              <a:effectLst>
                <a:softEdge rad="101600"/>
              </a:effectLst>
            </p:spPr>
          </p:pic>
          <p:sp>
            <p:nvSpPr>
              <p:cNvPr id="13" name="Oval 12">
                <a:extLst>
                  <a:ext uri="{FF2B5EF4-FFF2-40B4-BE49-F238E27FC236}">
                    <a16:creationId xmlns:a16="http://schemas.microsoft.com/office/drawing/2014/main" id="{6B33A060-E3B5-D385-077F-B4BE8C257D9E}"/>
                  </a:ext>
                </a:extLst>
              </p:cNvPr>
              <p:cNvSpPr/>
              <p:nvPr/>
            </p:nvSpPr>
            <p:spPr>
              <a:xfrm>
                <a:off x="4786713" y="5458815"/>
                <a:ext cx="80006" cy="8000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26578" rtl="0" eaLnBrk="1" fontAlgn="auto" latinLnBrk="0" hangingPunct="1">
                  <a:lnSpc>
                    <a:spcPct val="100000"/>
                  </a:lnSpc>
                  <a:spcBef>
                    <a:spcPts val="0"/>
                  </a:spcBef>
                  <a:spcAft>
                    <a:spcPts val="0"/>
                  </a:spcAft>
                  <a:buClr>
                    <a:srgbClr val="000000"/>
                  </a:buClr>
                  <a:buSzTx/>
                  <a:buFont typeface="Arial"/>
                  <a:buNone/>
                  <a:tabLst/>
                  <a:defRPr/>
                </a:pPr>
                <a:endParaRPr kumimoji="0" lang="en-US" sz="1286"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4" name="Oval 13">
                <a:extLst>
                  <a:ext uri="{FF2B5EF4-FFF2-40B4-BE49-F238E27FC236}">
                    <a16:creationId xmlns:a16="http://schemas.microsoft.com/office/drawing/2014/main" id="{FAF45D4D-7255-963C-5CA8-4DA796FA1416}"/>
                  </a:ext>
                </a:extLst>
              </p:cNvPr>
              <p:cNvSpPr/>
              <p:nvPr/>
            </p:nvSpPr>
            <p:spPr>
              <a:xfrm>
                <a:off x="5391872" y="5391880"/>
                <a:ext cx="80006" cy="8000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26578" rtl="0" eaLnBrk="1" fontAlgn="auto" latinLnBrk="0" hangingPunct="1">
                  <a:lnSpc>
                    <a:spcPct val="100000"/>
                  </a:lnSpc>
                  <a:spcBef>
                    <a:spcPts val="0"/>
                  </a:spcBef>
                  <a:spcAft>
                    <a:spcPts val="0"/>
                  </a:spcAft>
                  <a:buClr>
                    <a:srgbClr val="000000"/>
                  </a:buClr>
                  <a:buSzTx/>
                  <a:buFont typeface="Arial"/>
                  <a:buNone/>
                  <a:tabLst/>
                  <a:defRPr/>
                </a:pPr>
                <a:endParaRPr kumimoji="0" lang="en-US" sz="1286"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5" name="Oval 14">
                <a:extLst>
                  <a:ext uri="{FF2B5EF4-FFF2-40B4-BE49-F238E27FC236}">
                    <a16:creationId xmlns:a16="http://schemas.microsoft.com/office/drawing/2014/main" id="{016384A6-445A-A35E-3BE5-44B7CF5A34EE}"/>
                  </a:ext>
                </a:extLst>
              </p:cNvPr>
              <p:cNvSpPr/>
              <p:nvPr/>
            </p:nvSpPr>
            <p:spPr>
              <a:xfrm>
                <a:off x="5922583" y="5336594"/>
                <a:ext cx="80006" cy="8000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26578" rtl="0" eaLnBrk="1" fontAlgn="auto" latinLnBrk="0" hangingPunct="1">
                  <a:lnSpc>
                    <a:spcPct val="100000"/>
                  </a:lnSpc>
                  <a:spcBef>
                    <a:spcPts val="0"/>
                  </a:spcBef>
                  <a:spcAft>
                    <a:spcPts val="0"/>
                  </a:spcAft>
                  <a:buClr>
                    <a:srgbClr val="000000"/>
                  </a:buClr>
                  <a:buSzTx/>
                  <a:buFont typeface="Arial"/>
                  <a:buNone/>
                  <a:tabLst/>
                  <a:defRPr/>
                </a:pPr>
                <a:endParaRPr kumimoji="0" lang="en-US" sz="1286"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grpSp>
        <p:sp>
          <p:nvSpPr>
            <p:cNvPr id="26" name="Google Shape;2299;p37">
              <a:extLst>
                <a:ext uri="{FF2B5EF4-FFF2-40B4-BE49-F238E27FC236}">
                  <a16:creationId xmlns:a16="http://schemas.microsoft.com/office/drawing/2014/main" id="{DE7E7027-D680-2A92-8250-C1934312ED7E}"/>
                </a:ext>
              </a:extLst>
            </p:cNvPr>
            <p:cNvSpPr txBox="1">
              <a:spLocks/>
            </p:cNvSpPr>
            <p:nvPr/>
          </p:nvSpPr>
          <p:spPr>
            <a:xfrm>
              <a:off x="3937188" y="2945127"/>
              <a:ext cx="328760" cy="46110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lnSpc>
                  <a:spcPct val="120000"/>
                </a:lnSpc>
                <a:buClr>
                  <a:srgbClr val="434343"/>
                </a:buClr>
                <a:buSzPts val="1600"/>
                <a:buFont typeface="Assistant"/>
                <a:buNone/>
                <a:defRPr sz="1800">
                  <a:solidFill>
                    <a:schemeClr val="tx2">
                      <a:lumMod val="50000"/>
                    </a:schemeClr>
                  </a:solidFill>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pPr marL="0" marR="0" lvl="0" indent="0" algn="ctr" defTabSz="914400" rtl="0" eaLnBrk="1" fontAlgn="auto" latinLnBrk="0" hangingPunct="1">
                <a:lnSpc>
                  <a:spcPct val="120000"/>
                </a:lnSpc>
                <a:spcBef>
                  <a:spcPts val="0"/>
                </a:spcBef>
                <a:spcAft>
                  <a:spcPts val="0"/>
                </a:spcAft>
                <a:buClr>
                  <a:srgbClr val="434343"/>
                </a:buClr>
                <a:buSzPts val="1600"/>
                <a:buFont typeface="Assistant"/>
                <a:buNone/>
                <a:tabLst/>
                <a:defRPr/>
              </a:pPr>
              <a:r>
                <a:rPr kumimoji="0" lang="en-US" sz="2000" b="0" i="0" u="none" strike="noStrike" kern="0" cap="none" spc="0" normalizeH="0" baseline="0" noProof="0" dirty="0">
                  <a:ln>
                    <a:noFill/>
                  </a:ln>
                  <a:solidFill>
                    <a:srgbClr val="FF0000"/>
                  </a:solidFill>
                  <a:effectLst/>
                  <a:uLnTx/>
                  <a:uFillTx/>
                  <a:latin typeface="#9Slide07 Cadena" panose="02000503000000020004" pitchFamily="2" charset="-93"/>
                  <a:sym typeface="Arial"/>
                </a:rPr>
                <a:t>A</a:t>
              </a:r>
              <a:endParaRPr kumimoji="0" lang="en-US" sz="2400" b="0" i="0" u="none" strike="noStrike" kern="0" cap="none" spc="0" normalizeH="0" baseline="0" noProof="0" dirty="0">
                <a:ln>
                  <a:noFill/>
                </a:ln>
                <a:solidFill>
                  <a:srgbClr val="FF0000"/>
                </a:solidFill>
                <a:effectLst/>
                <a:uLnTx/>
                <a:uFillTx/>
                <a:latin typeface="#9Slide07 Cadena" panose="02000503000000020004" pitchFamily="2" charset="-93"/>
                <a:sym typeface="Arial"/>
              </a:endParaRPr>
            </a:p>
          </p:txBody>
        </p:sp>
        <p:sp>
          <p:nvSpPr>
            <p:cNvPr id="30" name="Google Shape;2299;p37">
              <a:extLst>
                <a:ext uri="{FF2B5EF4-FFF2-40B4-BE49-F238E27FC236}">
                  <a16:creationId xmlns:a16="http://schemas.microsoft.com/office/drawing/2014/main" id="{CE7A1D39-8157-36FA-F65B-75B9887251FE}"/>
                </a:ext>
              </a:extLst>
            </p:cNvPr>
            <p:cNvSpPr txBox="1">
              <a:spLocks/>
            </p:cNvSpPr>
            <p:nvPr/>
          </p:nvSpPr>
          <p:spPr>
            <a:xfrm>
              <a:off x="4934479" y="2804205"/>
              <a:ext cx="328760" cy="46110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lnSpc>
                  <a:spcPct val="120000"/>
                </a:lnSpc>
                <a:buClr>
                  <a:srgbClr val="434343"/>
                </a:buClr>
                <a:buSzPts val="1600"/>
                <a:buFont typeface="Assistant"/>
                <a:buNone/>
                <a:defRPr sz="1800">
                  <a:solidFill>
                    <a:schemeClr val="tx2">
                      <a:lumMod val="50000"/>
                    </a:schemeClr>
                  </a:solidFill>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pPr marL="0" marR="0" lvl="0" indent="0" algn="ctr" defTabSz="914400" rtl="0" eaLnBrk="1" fontAlgn="auto" latinLnBrk="0" hangingPunct="1">
                <a:lnSpc>
                  <a:spcPct val="120000"/>
                </a:lnSpc>
                <a:spcBef>
                  <a:spcPts val="0"/>
                </a:spcBef>
                <a:spcAft>
                  <a:spcPts val="0"/>
                </a:spcAft>
                <a:buClr>
                  <a:srgbClr val="434343"/>
                </a:buClr>
                <a:buSzPts val="1600"/>
                <a:buFont typeface="Assistant"/>
                <a:buNone/>
                <a:tabLst/>
                <a:defRPr/>
              </a:pPr>
              <a:r>
                <a:rPr kumimoji="0" lang="en-US" sz="2000" b="0" i="0" u="none" strike="noStrike" kern="0" cap="none" spc="0" normalizeH="0" baseline="0" noProof="0" dirty="0">
                  <a:ln>
                    <a:noFill/>
                  </a:ln>
                  <a:solidFill>
                    <a:srgbClr val="FF0000"/>
                  </a:solidFill>
                  <a:effectLst/>
                  <a:uLnTx/>
                  <a:uFillTx/>
                  <a:latin typeface="#9Slide07 Cadena" panose="02000503000000020004" pitchFamily="2" charset="-93"/>
                  <a:sym typeface="Arial"/>
                </a:rPr>
                <a:t>B</a:t>
              </a:r>
              <a:endParaRPr kumimoji="0" lang="en-US" sz="2400" b="0" i="0" u="none" strike="noStrike" kern="0" cap="none" spc="0" normalizeH="0" baseline="0" noProof="0" dirty="0">
                <a:ln>
                  <a:noFill/>
                </a:ln>
                <a:solidFill>
                  <a:srgbClr val="FF0000"/>
                </a:solidFill>
                <a:effectLst/>
                <a:uLnTx/>
                <a:uFillTx/>
                <a:latin typeface="#9Slide07 Cadena" panose="02000503000000020004" pitchFamily="2" charset="-93"/>
                <a:sym typeface="Arial"/>
              </a:endParaRPr>
            </a:p>
          </p:txBody>
        </p:sp>
        <p:sp>
          <p:nvSpPr>
            <p:cNvPr id="31" name="Google Shape;2299;p37">
              <a:extLst>
                <a:ext uri="{FF2B5EF4-FFF2-40B4-BE49-F238E27FC236}">
                  <a16:creationId xmlns:a16="http://schemas.microsoft.com/office/drawing/2014/main" id="{1C69DFAF-7ED1-595C-7C8D-95BD3C30AC90}"/>
                </a:ext>
              </a:extLst>
            </p:cNvPr>
            <p:cNvSpPr txBox="1">
              <a:spLocks/>
            </p:cNvSpPr>
            <p:nvPr/>
          </p:nvSpPr>
          <p:spPr>
            <a:xfrm>
              <a:off x="5767390" y="2764846"/>
              <a:ext cx="328760" cy="46110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lnSpc>
                  <a:spcPct val="120000"/>
                </a:lnSpc>
                <a:buClr>
                  <a:srgbClr val="434343"/>
                </a:buClr>
                <a:buSzPts val="1600"/>
                <a:buFont typeface="Assistant"/>
                <a:buNone/>
                <a:defRPr sz="1800">
                  <a:solidFill>
                    <a:schemeClr val="tx2">
                      <a:lumMod val="50000"/>
                    </a:schemeClr>
                  </a:solidFill>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pPr marL="0" marR="0" lvl="0" indent="0" algn="ctr" defTabSz="914400" rtl="0" eaLnBrk="1" fontAlgn="auto" latinLnBrk="0" hangingPunct="1">
                <a:lnSpc>
                  <a:spcPct val="120000"/>
                </a:lnSpc>
                <a:spcBef>
                  <a:spcPts val="0"/>
                </a:spcBef>
                <a:spcAft>
                  <a:spcPts val="0"/>
                </a:spcAft>
                <a:buClr>
                  <a:srgbClr val="434343"/>
                </a:buClr>
                <a:buSzPts val="1600"/>
                <a:buFont typeface="Assistant"/>
                <a:buNone/>
                <a:tabLst/>
                <a:defRPr/>
              </a:pPr>
              <a:r>
                <a:rPr kumimoji="0" lang="en-US" sz="2000" b="0" i="0" u="none" strike="noStrike" kern="0" cap="none" spc="0" normalizeH="0" baseline="0" noProof="0" dirty="0">
                  <a:ln>
                    <a:noFill/>
                  </a:ln>
                  <a:solidFill>
                    <a:srgbClr val="FF0000"/>
                  </a:solidFill>
                  <a:effectLst/>
                  <a:uLnTx/>
                  <a:uFillTx/>
                  <a:latin typeface="#9Slide07 Cadena" panose="02000503000000020004" pitchFamily="2" charset="-93"/>
                  <a:sym typeface="Arial"/>
                </a:rPr>
                <a:t>C</a:t>
              </a:r>
              <a:endParaRPr kumimoji="0" lang="en-US" sz="2400" b="0" i="0" u="none" strike="noStrike" kern="0" cap="none" spc="0" normalizeH="0" baseline="0" noProof="0" dirty="0">
                <a:ln>
                  <a:noFill/>
                </a:ln>
                <a:solidFill>
                  <a:srgbClr val="FF0000"/>
                </a:solidFill>
                <a:effectLst/>
                <a:uLnTx/>
                <a:uFillTx/>
                <a:latin typeface="#9Slide07 Cadena" panose="02000503000000020004" pitchFamily="2" charset="-93"/>
                <a:sym typeface="Arial"/>
              </a:endParaRPr>
            </a:p>
          </p:txBody>
        </p:sp>
      </p:grpSp>
      <p:grpSp>
        <p:nvGrpSpPr>
          <p:cNvPr id="33" name="Group 32">
            <a:extLst>
              <a:ext uri="{FF2B5EF4-FFF2-40B4-BE49-F238E27FC236}">
                <a16:creationId xmlns:a16="http://schemas.microsoft.com/office/drawing/2014/main" id="{2DDB4483-F58E-32B2-8386-A2BD7E732B07}"/>
              </a:ext>
            </a:extLst>
          </p:cNvPr>
          <p:cNvGrpSpPr/>
          <p:nvPr/>
        </p:nvGrpSpPr>
        <p:grpSpPr>
          <a:xfrm>
            <a:off x="6442867" y="4323386"/>
            <a:ext cx="1375575" cy="425789"/>
            <a:chOff x="551554" y="829477"/>
            <a:chExt cx="1375575" cy="425789"/>
          </a:xfrm>
        </p:grpSpPr>
        <p:sp>
          <p:nvSpPr>
            <p:cNvPr id="34" name="Rectangle: Rounded Corners 33">
              <a:extLst>
                <a:ext uri="{FF2B5EF4-FFF2-40B4-BE49-F238E27FC236}">
                  <a16:creationId xmlns:a16="http://schemas.microsoft.com/office/drawing/2014/main" id="{8450072E-6722-CF45-C118-E63EA582365A}"/>
                </a:ext>
              </a:extLst>
            </p:cNvPr>
            <p:cNvSpPr/>
            <p:nvPr/>
          </p:nvSpPr>
          <p:spPr>
            <a:xfrm>
              <a:off x="551554" y="829477"/>
              <a:ext cx="1277246" cy="425789"/>
            </a:xfrm>
            <a:prstGeom prst="roundRect">
              <a:avLst/>
            </a:prstGeom>
            <a:solidFill>
              <a:schemeClr val="bg1"/>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5" name="Google Shape;2428;p39">
              <a:extLst>
                <a:ext uri="{FF2B5EF4-FFF2-40B4-BE49-F238E27FC236}">
                  <a16:creationId xmlns:a16="http://schemas.microsoft.com/office/drawing/2014/main" id="{DB870ACD-2397-74E1-CB2F-95D529F29D3A}"/>
                </a:ext>
              </a:extLst>
            </p:cNvPr>
            <p:cNvSpPr txBox="1">
              <a:spLocks/>
            </p:cNvSpPr>
            <p:nvPr/>
          </p:nvSpPr>
          <p:spPr>
            <a:xfrm>
              <a:off x="649883" y="833963"/>
              <a:ext cx="1277246" cy="365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Dosis"/>
                <a:buNone/>
                <a:defRPr sz="2800" b="1" i="0" u="none" strike="noStrike" cap="none">
                  <a:solidFill>
                    <a:schemeClr val="accent1"/>
                  </a:solidFill>
                  <a:latin typeface="#9Slide07 IcielCadena" panose="02000503000000020004" pitchFamily="2" charset="-93"/>
                  <a:ea typeface="Dosis"/>
                  <a:cs typeface="Dosis"/>
                  <a:sym typeface="Dosis"/>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l" defTabSz="914400" rtl="0" eaLnBrk="1" fontAlgn="auto" latinLnBrk="0" hangingPunct="1">
                <a:lnSpc>
                  <a:spcPct val="100000"/>
                </a:lnSpc>
                <a:spcBef>
                  <a:spcPts val="0"/>
                </a:spcBef>
                <a:spcAft>
                  <a:spcPts val="0"/>
                </a:spcAft>
                <a:buClr>
                  <a:srgbClr val="4751F8"/>
                </a:buClr>
                <a:buSzPts val="2800"/>
                <a:buFont typeface="Dosis"/>
                <a:buNone/>
                <a:tabLst/>
                <a:defRPr/>
              </a:pPr>
              <a:r>
                <a:rPr kumimoji="0" lang="en-US" sz="2200" b="1" i="0" u="none" strike="noStrike" kern="0" cap="none" spc="0" normalizeH="0" baseline="0" noProof="0" dirty="0" err="1">
                  <a:ln>
                    <a:noFill/>
                  </a:ln>
                  <a:solidFill>
                    <a:srgbClr val="424242"/>
                  </a:solidFill>
                  <a:effectLst/>
                  <a:uLnTx/>
                  <a:uFillTx/>
                  <a:latin typeface="Roboto Condensed" panose="02000000000000000000" pitchFamily="2" charset="0"/>
                  <a:sym typeface="Dosis"/>
                </a:rPr>
                <a:t>Hình</a:t>
              </a:r>
              <a:r>
                <a:rPr kumimoji="0" lang="en-US" sz="2200" b="1" i="0" u="none" strike="noStrike" kern="0" cap="none" spc="0" normalizeH="0" baseline="0" noProof="0" dirty="0">
                  <a:ln>
                    <a:noFill/>
                  </a:ln>
                  <a:solidFill>
                    <a:srgbClr val="424242"/>
                  </a:solidFill>
                  <a:effectLst/>
                  <a:uLnTx/>
                  <a:uFillTx/>
                  <a:latin typeface="Roboto Condensed" panose="02000000000000000000" pitchFamily="2" charset="0"/>
                  <a:sym typeface="Dosis"/>
                </a:rPr>
                <a:t> 18.3</a:t>
              </a:r>
            </a:p>
          </p:txBody>
        </p:sp>
      </p:grpSp>
      <p:grpSp>
        <p:nvGrpSpPr>
          <p:cNvPr id="36" name="Group 35">
            <a:extLst>
              <a:ext uri="{FF2B5EF4-FFF2-40B4-BE49-F238E27FC236}">
                <a16:creationId xmlns:a16="http://schemas.microsoft.com/office/drawing/2014/main" id="{EEB04F3F-BBC1-DEFD-F809-F8714961CE2D}"/>
              </a:ext>
            </a:extLst>
          </p:cNvPr>
          <p:cNvGrpSpPr/>
          <p:nvPr/>
        </p:nvGrpSpPr>
        <p:grpSpPr>
          <a:xfrm>
            <a:off x="516425" y="2566073"/>
            <a:ext cx="1277246" cy="425789"/>
            <a:chOff x="551554" y="829477"/>
            <a:chExt cx="1277246" cy="425789"/>
          </a:xfrm>
        </p:grpSpPr>
        <p:sp>
          <p:nvSpPr>
            <p:cNvPr id="37" name="Rectangle: Rounded Corners 36">
              <a:extLst>
                <a:ext uri="{FF2B5EF4-FFF2-40B4-BE49-F238E27FC236}">
                  <a16:creationId xmlns:a16="http://schemas.microsoft.com/office/drawing/2014/main" id="{6DA9C3B3-CF4C-C002-348E-C10CC2B918BA}"/>
                </a:ext>
              </a:extLst>
            </p:cNvPr>
            <p:cNvSpPr/>
            <p:nvPr/>
          </p:nvSpPr>
          <p:spPr>
            <a:xfrm>
              <a:off x="551554" y="829477"/>
              <a:ext cx="1277246" cy="425789"/>
            </a:xfrm>
            <a:prstGeom prst="roundRect">
              <a:avLst/>
            </a:prstGeom>
            <a:solidFill>
              <a:schemeClr val="bg1"/>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8" name="Google Shape;2428;p39">
              <a:extLst>
                <a:ext uri="{FF2B5EF4-FFF2-40B4-BE49-F238E27FC236}">
                  <a16:creationId xmlns:a16="http://schemas.microsoft.com/office/drawing/2014/main" id="{3B19DC11-8729-C4BD-50D0-83D8C3FE25B4}"/>
                </a:ext>
              </a:extLst>
            </p:cNvPr>
            <p:cNvSpPr txBox="1">
              <a:spLocks/>
            </p:cNvSpPr>
            <p:nvPr/>
          </p:nvSpPr>
          <p:spPr>
            <a:xfrm>
              <a:off x="762440" y="833963"/>
              <a:ext cx="995477" cy="365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Dosis"/>
                <a:buNone/>
                <a:defRPr sz="2800" b="1" i="0" u="none" strike="noStrike" cap="none">
                  <a:solidFill>
                    <a:schemeClr val="accent1"/>
                  </a:solidFill>
                  <a:latin typeface="#9Slide07 IcielCadena" panose="02000503000000020004" pitchFamily="2" charset="-93"/>
                  <a:ea typeface="Dosis"/>
                  <a:cs typeface="Dosis"/>
                  <a:sym typeface="Dosis"/>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l" defTabSz="914400" rtl="0" eaLnBrk="1" fontAlgn="auto" latinLnBrk="0" hangingPunct="1">
                <a:lnSpc>
                  <a:spcPct val="100000"/>
                </a:lnSpc>
                <a:spcBef>
                  <a:spcPts val="0"/>
                </a:spcBef>
                <a:spcAft>
                  <a:spcPts val="0"/>
                </a:spcAft>
                <a:buClr>
                  <a:srgbClr val="4751F8"/>
                </a:buClr>
                <a:buSzPts val="2800"/>
                <a:buFont typeface="Dosis"/>
                <a:buNone/>
                <a:tabLst/>
                <a:defRPr/>
              </a:pPr>
              <a:r>
                <a:rPr kumimoji="0" lang="en-US" sz="2200" b="1" i="0" u="none" strike="noStrike" kern="0" cap="none" spc="0" normalizeH="0" baseline="0" noProof="0" dirty="0" err="1">
                  <a:ln>
                    <a:noFill/>
                  </a:ln>
                  <a:solidFill>
                    <a:srgbClr val="424242"/>
                  </a:solidFill>
                  <a:effectLst/>
                  <a:uLnTx/>
                  <a:uFillTx/>
                  <a:latin typeface="Roboto Condensed" panose="02000000000000000000" pitchFamily="2" charset="0"/>
                  <a:sym typeface="Dosis"/>
                </a:rPr>
                <a:t>Trả</a:t>
              </a:r>
              <a:r>
                <a:rPr kumimoji="0" lang="en-US" sz="2200" b="1" i="0" u="none" strike="noStrike" kern="0" cap="none" spc="0" normalizeH="0" baseline="0" noProof="0" dirty="0">
                  <a:ln>
                    <a:noFill/>
                  </a:ln>
                  <a:solidFill>
                    <a:srgbClr val="424242"/>
                  </a:solidFill>
                  <a:effectLst/>
                  <a:uLnTx/>
                  <a:uFillTx/>
                  <a:latin typeface="Roboto Condensed" panose="02000000000000000000" pitchFamily="2" charset="0"/>
                  <a:sym typeface="Dosis"/>
                </a:rPr>
                <a:t> </a:t>
              </a:r>
              <a:r>
                <a:rPr kumimoji="0" lang="en-US" sz="2200" b="1" i="0" u="none" strike="noStrike" kern="0" cap="none" spc="0" normalizeH="0" baseline="0" noProof="0" dirty="0" err="1">
                  <a:ln>
                    <a:noFill/>
                  </a:ln>
                  <a:solidFill>
                    <a:srgbClr val="424242"/>
                  </a:solidFill>
                  <a:effectLst/>
                  <a:uLnTx/>
                  <a:uFillTx/>
                  <a:latin typeface="Roboto Condensed" panose="02000000000000000000" pitchFamily="2" charset="0"/>
                  <a:sym typeface="Dosis"/>
                </a:rPr>
                <a:t>lời</a:t>
              </a:r>
              <a:endParaRPr kumimoji="0" lang="en-US" sz="2200" b="1" i="0" u="none" strike="noStrike" kern="0" cap="none" spc="0" normalizeH="0" baseline="0" noProof="0" dirty="0">
                <a:ln>
                  <a:noFill/>
                </a:ln>
                <a:solidFill>
                  <a:srgbClr val="424242"/>
                </a:solidFill>
                <a:effectLst/>
                <a:uLnTx/>
                <a:uFillTx/>
                <a:latin typeface="Roboto Condensed" panose="02000000000000000000" pitchFamily="2" charset="0"/>
                <a:sym typeface="Dosis"/>
              </a:endParaRPr>
            </a:p>
          </p:txBody>
        </p:sp>
      </p:grpSp>
      <p:grpSp>
        <p:nvGrpSpPr>
          <p:cNvPr id="39" name="Group 38">
            <a:extLst>
              <a:ext uri="{FF2B5EF4-FFF2-40B4-BE49-F238E27FC236}">
                <a16:creationId xmlns:a16="http://schemas.microsoft.com/office/drawing/2014/main" id="{6651CA19-7897-814B-A954-94D200BB18F7}"/>
              </a:ext>
            </a:extLst>
          </p:cNvPr>
          <p:cNvGrpSpPr/>
          <p:nvPr/>
        </p:nvGrpSpPr>
        <p:grpSpPr>
          <a:xfrm>
            <a:off x="272954" y="2556599"/>
            <a:ext cx="425790" cy="425790"/>
            <a:chOff x="3667971" y="2390066"/>
            <a:chExt cx="425790" cy="425790"/>
          </a:xfrm>
        </p:grpSpPr>
        <p:sp>
          <p:nvSpPr>
            <p:cNvPr id="40" name="Oval 39">
              <a:extLst>
                <a:ext uri="{FF2B5EF4-FFF2-40B4-BE49-F238E27FC236}">
                  <a16:creationId xmlns:a16="http://schemas.microsoft.com/office/drawing/2014/main" id="{3B536030-47BF-28B9-C041-0EA059A60C8D}"/>
                </a:ext>
              </a:extLst>
            </p:cNvPr>
            <p:cNvSpPr/>
            <p:nvPr/>
          </p:nvSpPr>
          <p:spPr>
            <a:xfrm>
              <a:off x="3667971" y="2390066"/>
              <a:ext cx="425790" cy="425790"/>
            </a:xfrm>
            <a:prstGeom prst="ellipse">
              <a:avLst/>
            </a:prstGeom>
            <a:solidFill>
              <a:schemeClr val="bg1"/>
            </a:solidFill>
            <a:ln>
              <a:solidFill>
                <a:schemeClr val="bg1">
                  <a:lumMod val="95000"/>
                </a:schemeClr>
              </a:solidFill>
            </a:ln>
            <a:effectLst>
              <a:glow rad="63500">
                <a:srgbClr val="FFD15B"/>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41" name="Picture 40">
              <a:extLst>
                <a:ext uri="{FF2B5EF4-FFF2-40B4-BE49-F238E27FC236}">
                  <a16:creationId xmlns:a16="http://schemas.microsoft.com/office/drawing/2014/main" id="{9A8E7989-F512-5FFD-F2E9-2EE34279DF18}"/>
                </a:ext>
              </a:extLst>
            </p:cNvPr>
            <p:cNvPicPr>
              <a:picLocks noChangeAspect="1"/>
            </p:cNvPicPr>
            <p:nvPr/>
          </p:nvPicPr>
          <p:blipFill>
            <a:blip r:embed="rId4"/>
            <a:stretch>
              <a:fillRect/>
            </a:stretch>
          </p:blipFill>
          <p:spPr>
            <a:xfrm>
              <a:off x="3726379" y="2426220"/>
              <a:ext cx="353482" cy="353482"/>
            </a:xfrm>
            <a:prstGeom prst="rect">
              <a:avLst/>
            </a:prstGeom>
          </p:spPr>
        </p:pic>
      </p:grpSp>
      <p:sp>
        <p:nvSpPr>
          <p:cNvPr id="42" name="Google Shape;2299;p37">
            <a:extLst>
              <a:ext uri="{FF2B5EF4-FFF2-40B4-BE49-F238E27FC236}">
                <a16:creationId xmlns:a16="http://schemas.microsoft.com/office/drawing/2014/main" id="{57CCF75E-DE91-424C-0DAE-C071CEEE7DFF}"/>
              </a:ext>
            </a:extLst>
          </p:cNvPr>
          <p:cNvSpPr txBox="1">
            <a:spLocks/>
          </p:cNvSpPr>
          <p:nvPr/>
        </p:nvSpPr>
        <p:spPr>
          <a:xfrm>
            <a:off x="294348" y="3363090"/>
            <a:ext cx="4550904" cy="110023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lnSpc>
                <a:spcPct val="120000"/>
              </a:lnSpc>
              <a:buClr>
                <a:srgbClr val="434343"/>
              </a:buClr>
              <a:buSzPts val="1600"/>
              <a:buFont typeface="Assistant"/>
              <a:buNone/>
              <a:defRPr sz="1800">
                <a:solidFill>
                  <a:schemeClr val="tx2">
                    <a:lumMod val="50000"/>
                  </a:schemeClr>
                </a:solidFill>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pPr marL="0" marR="0" lvl="0" indent="0" algn="l" defTabSz="914400" rtl="0" eaLnBrk="1" fontAlgn="auto" latinLnBrk="0" hangingPunct="1">
              <a:lnSpc>
                <a:spcPct val="120000"/>
              </a:lnSpc>
              <a:spcBef>
                <a:spcPts val="0"/>
              </a:spcBef>
              <a:spcAft>
                <a:spcPts val="0"/>
              </a:spcAft>
              <a:buClr>
                <a:srgbClr val="434343"/>
              </a:buClr>
              <a:buSzPts val="1600"/>
              <a:buFont typeface="Assistant"/>
              <a:buNone/>
              <a:tabLst/>
              <a:defRPr/>
            </a:pPr>
            <a:r>
              <a:rPr kumimoji="0" lang="vi-VN" sz="1800" b="0" i="0" u="none" strike="noStrike" kern="0" cap="none" spc="0" normalizeH="0" baseline="0" noProof="0" dirty="0">
                <a:ln>
                  <a:noFill/>
                </a:ln>
                <a:solidFill>
                  <a:srgbClr val="424242">
                    <a:lumMod val="50000"/>
                  </a:srgbClr>
                </a:solidFill>
                <a:effectLst/>
                <a:uLnTx/>
                <a:uFillTx/>
                <a:latin typeface="Roboto" panose="02000000000000000000" pitchFamily="2" charset="0"/>
                <a:sym typeface="Arial"/>
              </a:rPr>
              <a:t>Lực tác dụng ở vị trí C làm cho tay nắm cửa quay dễ dàng quanh trục hơn ở vị trí B vì vị trí C ở xa trục quay hơn vị trí B.</a:t>
            </a:r>
            <a:endParaRPr kumimoji="0" lang="en-US" sz="2000" b="0" i="0" u="none" strike="noStrike" kern="0" cap="none" spc="0" normalizeH="0" baseline="0" noProof="0" dirty="0">
              <a:ln>
                <a:noFill/>
              </a:ln>
              <a:solidFill>
                <a:srgbClr val="424242">
                  <a:lumMod val="50000"/>
                </a:srgbClr>
              </a:solidFill>
              <a:effectLst/>
              <a:uLnTx/>
              <a:uFillTx/>
              <a:latin typeface="Roboto" panose="02000000000000000000" pitchFamily="2" charset="0"/>
              <a:sym typeface="Arial"/>
            </a:endParaRPr>
          </a:p>
        </p:txBody>
      </p:sp>
    </p:spTree>
    <p:extLst>
      <p:ext uri="{BB962C8B-B14F-4D97-AF65-F5344CB8AC3E}">
        <p14:creationId xmlns:p14="http://schemas.microsoft.com/office/powerpoint/2010/main" val="3364007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par>
                          <p:cTn id="14" fill="hold">
                            <p:stCondLst>
                              <p:cond delay="1000"/>
                            </p:stCondLst>
                            <p:childTnLst>
                              <p:par>
                                <p:cTn id="15" presetID="22" presetClass="entr" presetSubtype="1" fill="hold" grpId="0" nodeType="afterEffect">
                                  <p:stCondLst>
                                    <p:cond delay="0"/>
                                  </p:stCondLst>
                                  <p:iterate type="lt">
                                    <p:tmPct val="3000"/>
                                  </p:iterate>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39"/>
                                        </p:tgtEl>
                                        <p:attrNameLst>
                                          <p:attrName>style.visibility</p:attrName>
                                        </p:attrNameLst>
                                      </p:cBhvr>
                                      <p:to>
                                        <p:strVal val="visible"/>
                                      </p:to>
                                    </p:set>
                                    <p:anim calcmode="lin" valueType="num">
                                      <p:cBhvr>
                                        <p:cTn id="22" dur="500" fill="hold"/>
                                        <p:tgtEl>
                                          <p:spTgt spid="39"/>
                                        </p:tgtEl>
                                        <p:attrNameLst>
                                          <p:attrName>ppt_w</p:attrName>
                                        </p:attrNameLst>
                                      </p:cBhvr>
                                      <p:tavLst>
                                        <p:tav tm="0">
                                          <p:val>
                                            <p:fltVal val="0"/>
                                          </p:val>
                                        </p:tav>
                                        <p:tav tm="100000">
                                          <p:val>
                                            <p:strVal val="#ppt_w"/>
                                          </p:val>
                                        </p:tav>
                                      </p:tavLst>
                                    </p:anim>
                                    <p:anim calcmode="lin" valueType="num">
                                      <p:cBhvr>
                                        <p:cTn id="23" dur="500" fill="hold"/>
                                        <p:tgtEl>
                                          <p:spTgt spid="39"/>
                                        </p:tgtEl>
                                        <p:attrNameLst>
                                          <p:attrName>ppt_h</p:attrName>
                                        </p:attrNameLst>
                                      </p:cBhvr>
                                      <p:tavLst>
                                        <p:tav tm="0">
                                          <p:val>
                                            <p:fltVal val="0"/>
                                          </p:val>
                                        </p:tav>
                                        <p:tav tm="100000">
                                          <p:val>
                                            <p:strVal val="#ppt_h"/>
                                          </p:val>
                                        </p:tav>
                                      </p:tavLst>
                                    </p:anim>
                                    <p:animEffect transition="in" filter="fade">
                                      <p:cBhvr>
                                        <p:cTn id="24" dur="500"/>
                                        <p:tgtEl>
                                          <p:spTgt spid="39"/>
                                        </p:tgtEl>
                                      </p:cBhvr>
                                    </p:animEffect>
                                  </p:childTnLst>
                                </p:cTn>
                              </p:par>
                            </p:childTnLst>
                          </p:cTn>
                        </p:par>
                        <p:par>
                          <p:cTn id="25" fill="hold">
                            <p:stCondLst>
                              <p:cond delay="500"/>
                            </p:stCondLst>
                            <p:childTnLst>
                              <p:par>
                                <p:cTn id="26" presetID="22" presetClass="entr" presetSubtype="8" fill="hold" nodeType="after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wipe(left)">
                                      <p:cBhvr>
                                        <p:cTn id="28" dur="500"/>
                                        <p:tgtEl>
                                          <p:spTgt spid="36"/>
                                        </p:tgtEl>
                                      </p:cBhvr>
                                    </p:animEffect>
                                  </p:childTnLst>
                                </p:cTn>
                              </p:par>
                            </p:childTnLst>
                          </p:cTn>
                        </p:par>
                        <p:par>
                          <p:cTn id="29" fill="hold">
                            <p:stCondLst>
                              <p:cond delay="1000"/>
                            </p:stCondLst>
                            <p:childTnLst>
                              <p:par>
                                <p:cTn id="30" presetID="22" presetClass="entr" presetSubtype="1" fill="hold" grpId="0" nodeType="afterEffect">
                                  <p:stCondLst>
                                    <p:cond delay="0"/>
                                  </p:stCondLst>
                                  <p:iterate type="lt">
                                    <p:tmPct val="3000"/>
                                  </p:iterate>
                                  <p:childTnLst>
                                    <p:set>
                                      <p:cBhvr>
                                        <p:cTn id="31" dur="1" fill="hold">
                                          <p:stCondLst>
                                            <p:cond delay="0"/>
                                          </p:stCondLst>
                                        </p:cTn>
                                        <p:tgtEl>
                                          <p:spTgt spid="42"/>
                                        </p:tgtEl>
                                        <p:attrNameLst>
                                          <p:attrName>style.visibility</p:attrName>
                                        </p:attrNameLst>
                                      </p:cBhvr>
                                      <p:to>
                                        <p:strVal val="visible"/>
                                      </p:to>
                                    </p:set>
                                    <p:animEffect transition="in" filter="wipe(up)">
                                      <p:cBhvr>
                                        <p:cTn id="3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892"/>
        <p:cNvGrpSpPr/>
        <p:nvPr/>
      </p:nvGrpSpPr>
      <p:grpSpPr>
        <a:xfrm>
          <a:off x="0" y="0"/>
          <a:ext cx="0" cy="0"/>
          <a:chOff x="0" y="0"/>
          <a:chExt cx="0" cy="0"/>
        </a:xfrm>
      </p:grpSpPr>
      <p:sp>
        <p:nvSpPr>
          <p:cNvPr id="2893" name="Google Shape;2893;p47"/>
          <p:cNvSpPr txBox="1">
            <a:spLocks noGrp="1"/>
          </p:cNvSpPr>
          <p:nvPr>
            <p:ph type="title"/>
          </p:nvPr>
        </p:nvSpPr>
        <p:spPr>
          <a:xfrm>
            <a:off x="1515600" y="1307100"/>
            <a:ext cx="6112800" cy="2529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VẬN DỤNG</a:t>
            </a:r>
            <a:endParaRPr dirty="0"/>
          </a:p>
        </p:txBody>
      </p:sp>
      <p:grpSp>
        <p:nvGrpSpPr>
          <p:cNvPr id="2894" name="Google Shape;2894;p47"/>
          <p:cNvGrpSpPr/>
          <p:nvPr/>
        </p:nvGrpSpPr>
        <p:grpSpPr>
          <a:xfrm>
            <a:off x="3634070" y="3836399"/>
            <a:ext cx="1875861" cy="1182997"/>
            <a:chOff x="3950825" y="2616175"/>
            <a:chExt cx="1119850" cy="706225"/>
          </a:xfrm>
        </p:grpSpPr>
        <p:sp>
          <p:nvSpPr>
            <p:cNvPr id="2895" name="Google Shape;2895;p47"/>
            <p:cNvSpPr/>
            <p:nvPr/>
          </p:nvSpPr>
          <p:spPr>
            <a:xfrm>
              <a:off x="3950825" y="2721575"/>
              <a:ext cx="1119850" cy="600825"/>
            </a:xfrm>
            <a:custGeom>
              <a:avLst/>
              <a:gdLst/>
              <a:ahLst/>
              <a:cxnLst/>
              <a:rect l="l" t="t" r="r" b="b"/>
              <a:pathLst>
                <a:path w="44794" h="24033" extrusionOk="0">
                  <a:moveTo>
                    <a:pt x="19423" y="0"/>
                  </a:moveTo>
                  <a:lnTo>
                    <a:pt x="19147" y="20"/>
                  </a:lnTo>
                  <a:lnTo>
                    <a:pt x="18556" y="99"/>
                  </a:lnTo>
                  <a:lnTo>
                    <a:pt x="17906" y="217"/>
                  </a:lnTo>
                  <a:lnTo>
                    <a:pt x="17236" y="375"/>
                  </a:lnTo>
                  <a:lnTo>
                    <a:pt x="16527" y="572"/>
                  </a:lnTo>
                  <a:lnTo>
                    <a:pt x="15798" y="808"/>
                  </a:lnTo>
                  <a:lnTo>
                    <a:pt x="15030" y="1064"/>
                  </a:lnTo>
                  <a:lnTo>
                    <a:pt x="14262" y="1379"/>
                  </a:lnTo>
                  <a:lnTo>
                    <a:pt x="13454" y="1694"/>
                  </a:lnTo>
                  <a:lnTo>
                    <a:pt x="12646" y="2049"/>
                  </a:lnTo>
                  <a:lnTo>
                    <a:pt x="11819" y="2423"/>
                  </a:lnTo>
                  <a:lnTo>
                    <a:pt x="11011" y="2817"/>
                  </a:lnTo>
                  <a:lnTo>
                    <a:pt x="10184" y="3231"/>
                  </a:lnTo>
                  <a:lnTo>
                    <a:pt x="9357" y="3664"/>
                  </a:lnTo>
                  <a:lnTo>
                    <a:pt x="8549" y="4098"/>
                  </a:lnTo>
                  <a:lnTo>
                    <a:pt x="7742" y="4551"/>
                  </a:lnTo>
                  <a:lnTo>
                    <a:pt x="6973" y="4984"/>
                  </a:lnTo>
                  <a:lnTo>
                    <a:pt x="6205" y="5437"/>
                  </a:lnTo>
                  <a:lnTo>
                    <a:pt x="5476" y="5890"/>
                  </a:lnTo>
                  <a:lnTo>
                    <a:pt x="4767" y="6343"/>
                  </a:lnTo>
                  <a:lnTo>
                    <a:pt x="4078" y="6796"/>
                  </a:lnTo>
                  <a:lnTo>
                    <a:pt x="3447" y="7230"/>
                  </a:lnTo>
                  <a:lnTo>
                    <a:pt x="2837" y="7663"/>
                  </a:lnTo>
                  <a:lnTo>
                    <a:pt x="2285" y="8057"/>
                  </a:lnTo>
                  <a:lnTo>
                    <a:pt x="1793" y="8451"/>
                  </a:lnTo>
                  <a:lnTo>
                    <a:pt x="1340" y="8825"/>
                  </a:lnTo>
                  <a:lnTo>
                    <a:pt x="946" y="9180"/>
                  </a:lnTo>
                  <a:lnTo>
                    <a:pt x="611" y="9515"/>
                  </a:lnTo>
                  <a:lnTo>
                    <a:pt x="355" y="9810"/>
                  </a:lnTo>
                  <a:lnTo>
                    <a:pt x="158" y="10066"/>
                  </a:lnTo>
                  <a:lnTo>
                    <a:pt x="99" y="10184"/>
                  </a:lnTo>
                  <a:lnTo>
                    <a:pt x="40" y="10302"/>
                  </a:lnTo>
                  <a:lnTo>
                    <a:pt x="20" y="10401"/>
                  </a:lnTo>
                  <a:lnTo>
                    <a:pt x="0" y="10499"/>
                  </a:lnTo>
                  <a:lnTo>
                    <a:pt x="20" y="10598"/>
                  </a:lnTo>
                  <a:lnTo>
                    <a:pt x="59" y="10696"/>
                  </a:lnTo>
                  <a:lnTo>
                    <a:pt x="118" y="10834"/>
                  </a:lnTo>
                  <a:lnTo>
                    <a:pt x="217" y="10953"/>
                  </a:lnTo>
                  <a:lnTo>
                    <a:pt x="473" y="11268"/>
                  </a:lnTo>
                  <a:lnTo>
                    <a:pt x="828" y="11622"/>
                  </a:lnTo>
                  <a:lnTo>
                    <a:pt x="1261" y="12016"/>
                  </a:lnTo>
                  <a:lnTo>
                    <a:pt x="1793" y="12450"/>
                  </a:lnTo>
                  <a:lnTo>
                    <a:pt x="2384" y="12903"/>
                  </a:lnTo>
                  <a:lnTo>
                    <a:pt x="3053" y="13415"/>
                  </a:lnTo>
                  <a:lnTo>
                    <a:pt x="3782" y="13927"/>
                  </a:lnTo>
                  <a:lnTo>
                    <a:pt x="4570" y="14479"/>
                  </a:lnTo>
                  <a:lnTo>
                    <a:pt x="5417" y="15030"/>
                  </a:lnTo>
                  <a:lnTo>
                    <a:pt x="6304" y="15601"/>
                  </a:lnTo>
                  <a:lnTo>
                    <a:pt x="7229" y="16192"/>
                  </a:lnTo>
                  <a:lnTo>
                    <a:pt x="8175" y="16783"/>
                  </a:lnTo>
                  <a:lnTo>
                    <a:pt x="9180" y="17374"/>
                  </a:lnTo>
                  <a:lnTo>
                    <a:pt x="10184" y="17965"/>
                  </a:lnTo>
                  <a:lnTo>
                    <a:pt x="11208" y="18556"/>
                  </a:lnTo>
                  <a:lnTo>
                    <a:pt x="12252" y="19127"/>
                  </a:lnTo>
                  <a:lnTo>
                    <a:pt x="13296" y="19699"/>
                  </a:lnTo>
                  <a:lnTo>
                    <a:pt x="14321" y="20250"/>
                  </a:lnTo>
                  <a:lnTo>
                    <a:pt x="15365" y="20762"/>
                  </a:lnTo>
                  <a:lnTo>
                    <a:pt x="16389" y="21274"/>
                  </a:lnTo>
                  <a:lnTo>
                    <a:pt x="17374" y="21727"/>
                  </a:lnTo>
                  <a:lnTo>
                    <a:pt x="18359" y="22181"/>
                  </a:lnTo>
                  <a:lnTo>
                    <a:pt x="19304" y="22574"/>
                  </a:lnTo>
                  <a:lnTo>
                    <a:pt x="20211" y="22929"/>
                  </a:lnTo>
                  <a:lnTo>
                    <a:pt x="21077" y="23244"/>
                  </a:lnTo>
                  <a:lnTo>
                    <a:pt x="21885" y="23520"/>
                  </a:lnTo>
                  <a:lnTo>
                    <a:pt x="22653" y="23737"/>
                  </a:lnTo>
                  <a:lnTo>
                    <a:pt x="23362" y="23894"/>
                  </a:lnTo>
                  <a:lnTo>
                    <a:pt x="23677" y="23953"/>
                  </a:lnTo>
                  <a:lnTo>
                    <a:pt x="23993" y="23993"/>
                  </a:lnTo>
                  <a:lnTo>
                    <a:pt x="24288" y="24012"/>
                  </a:lnTo>
                  <a:lnTo>
                    <a:pt x="24544" y="24032"/>
                  </a:lnTo>
                  <a:lnTo>
                    <a:pt x="24781" y="24032"/>
                  </a:lnTo>
                  <a:lnTo>
                    <a:pt x="25096" y="23973"/>
                  </a:lnTo>
                  <a:lnTo>
                    <a:pt x="25509" y="23855"/>
                  </a:lnTo>
                  <a:lnTo>
                    <a:pt x="25982" y="23678"/>
                  </a:lnTo>
                  <a:lnTo>
                    <a:pt x="26534" y="23461"/>
                  </a:lnTo>
                  <a:lnTo>
                    <a:pt x="27144" y="23185"/>
                  </a:lnTo>
                  <a:lnTo>
                    <a:pt x="27834" y="22870"/>
                  </a:lnTo>
                  <a:lnTo>
                    <a:pt x="28543" y="22515"/>
                  </a:lnTo>
                  <a:lnTo>
                    <a:pt x="30119" y="21708"/>
                  </a:lnTo>
                  <a:lnTo>
                    <a:pt x="31833" y="20782"/>
                  </a:lnTo>
                  <a:lnTo>
                    <a:pt x="33625" y="19758"/>
                  </a:lnTo>
                  <a:lnTo>
                    <a:pt x="35437" y="18714"/>
                  </a:lnTo>
                  <a:lnTo>
                    <a:pt x="37230" y="17630"/>
                  </a:lnTo>
                  <a:lnTo>
                    <a:pt x="38944" y="16567"/>
                  </a:lnTo>
                  <a:lnTo>
                    <a:pt x="40539" y="15542"/>
                  </a:lnTo>
                  <a:lnTo>
                    <a:pt x="41938" y="14597"/>
                  </a:lnTo>
                  <a:lnTo>
                    <a:pt x="42568" y="14163"/>
                  </a:lnTo>
                  <a:lnTo>
                    <a:pt x="43120" y="13750"/>
                  </a:lnTo>
                  <a:lnTo>
                    <a:pt x="43612" y="13375"/>
                  </a:lnTo>
                  <a:lnTo>
                    <a:pt x="44026" y="13041"/>
                  </a:lnTo>
                  <a:lnTo>
                    <a:pt x="44361" y="12745"/>
                  </a:lnTo>
                  <a:lnTo>
                    <a:pt x="44597" y="12509"/>
                  </a:lnTo>
                  <a:lnTo>
                    <a:pt x="44676" y="12390"/>
                  </a:lnTo>
                  <a:lnTo>
                    <a:pt x="44755" y="12292"/>
                  </a:lnTo>
                  <a:lnTo>
                    <a:pt x="44774" y="12213"/>
                  </a:lnTo>
                  <a:lnTo>
                    <a:pt x="44794" y="12154"/>
                  </a:lnTo>
                  <a:lnTo>
                    <a:pt x="44774" y="12095"/>
                  </a:lnTo>
                  <a:lnTo>
                    <a:pt x="44735" y="12016"/>
                  </a:lnTo>
                  <a:lnTo>
                    <a:pt x="44577" y="11819"/>
                  </a:lnTo>
                  <a:lnTo>
                    <a:pt x="44301" y="11583"/>
                  </a:lnTo>
                  <a:lnTo>
                    <a:pt x="43947" y="11287"/>
                  </a:lnTo>
                  <a:lnTo>
                    <a:pt x="43494" y="10972"/>
                  </a:lnTo>
                  <a:lnTo>
                    <a:pt x="42942" y="10598"/>
                  </a:lnTo>
                  <a:lnTo>
                    <a:pt x="42332" y="10204"/>
                  </a:lnTo>
                  <a:lnTo>
                    <a:pt x="41662" y="9771"/>
                  </a:lnTo>
                  <a:lnTo>
                    <a:pt x="40086" y="8825"/>
                  </a:lnTo>
                  <a:lnTo>
                    <a:pt x="38313" y="7801"/>
                  </a:lnTo>
                  <a:lnTo>
                    <a:pt x="36383" y="6717"/>
                  </a:lnTo>
                  <a:lnTo>
                    <a:pt x="34334" y="5634"/>
                  </a:lnTo>
                  <a:lnTo>
                    <a:pt x="32226" y="4570"/>
                  </a:lnTo>
                  <a:lnTo>
                    <a:pt x="31143" y="4038"/>
                  </a:lnTo>
                  <a:lnTo>
                    <a:pt x="30079" y="3526"/>
                  </a:lnTo>
                  <a:lnTo>
                    <a:pt x="29035" y="3054"/>
                  </a:lnTo>
                  <a:lnTo>
                    <a:pt x="27991" y="2581"/>
                  </a:lnTo>
                  <a:lnTo>
                    <a:pt x="26967" y="2147"/>
                  </a:lnTo>
                  <a:lnTo>
                    <a:pt x="25962" y="1734"/>
                  </a:lnTo>
                  <a:lnTo>
                    <a:pt x="24997" y="1359"/>
                  </a:lnTo>
                  <a:lnTo>
                    <a:pt x="24071" y="1025"/>
                  </a:lnTo>
                  <a:lnTo>
                    <a:pt x="23205" y="709"/>
                  </a:lnTo>
                  <a:lnTo>
                    <a:pt x="22377" y="473"/>
                  </a:lnTo>
                  <a:lnTo>
                    <a:pt x="21609" y="256"/>
                  </a:lnTo>
                  <a:lnTo>
                    <a:pt x="20900" y="118"/>
                  </a:lnTo>
                  <a:lnTo>
                    <a:pt x="20565" y="59"/>
                  </a:lnTo>
                  <a:lnTo>
                    <a:pt x="20250" y="20"/>
                  </a:lnTo>
                  <a:lnTo>
                    <a:pt x="19954" y="0"/>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47"/>
            <p:cNvSpPr/>
            <p:nvPr/>
          </p:nvSpPr>
          <p:spPr>
            <a:xfrm>
              <a:off x="4503350" y="2652625"/>
              <a:ext cx="84225" cy="48775"/>
            </a:xfrm>
            <a:custGeom>
              <a:avLst/>
              <a:gdLst/>
              <a:ahLst/>
              <a:cxnLst/>
              <a:rect l="l" t="t" r="r" b="b"/>
              <a:pathLst>
                <a:path w="3369" h="1951" extrusionOk="0">
                  <a:moveTo>
                    <a:pt x="1" y="1"/>
                  </a:moveTo>
                  <a:lnTo>
                    <a:pt x="3369" y="1951"/>
                  </a:lnTo>
                  <a:lnTo>
                    <a:pt x="1"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47"/>
            <p:cNvSpPr/>
            <p:nvPr/>
          </p:nvSpPr>
          <p:spPr>
            <a:xfrm>
              <a:off x="4599375" y="2717625"/>
              <a:ext cx="25" cy="525"/>
            </a:xfrm>
            <a:custGeom>
              <a:avLst/>
              <a:gdLst/>
              <a:ahLst/>
              <a:cxnLst/>
              <a:rect l="l" t="t" r="r" b="b"/>
              <a:pathLst>
                <a:path w="1" h="21" extrusionOk="0">
                  <a:moveTo>
                    <a:pt x="1" y="20"/>
                  </a:moveTo>
                  <a:lnTo>
                    <a:pt x="1" y="1"/>
                  </a:lnTo>
                  <a:lnTo>
                    <a:pt x="1" y="2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47"/>
            <p:cNvSpPr/>
            <p:nvPr/>
          </p:nvSpPr>
          <p:spPr>
            <a:xfrm>
              <a:off x="4598400" y="2720575"/>
              <a:ext cx="525" cy="1500"/>
            </a:xfrm>
            <a:custGeom>
              <a:avLst/>
              <a:gdLst/>
              <a:ahLst/>
              <a:cxnLst/>
              <a:rect l="l" t="t" r="r" b="b"/>
              <a:pathLst>
                <a:path w="21" h="60" extrusionOk="0">
                  <a:moveTo>
                    <a:pt x="20" y="1"/>
                  </a:moveTo>
                  <a:lnTo>
                    <a:pt x="20" y="1"/>
                  </a:lnTo>
                  <a:lnTo>
                    <a:pt x="20" y="1"/>
                  </a:lnTo>
                  <a:lnTo>
                    <a:pt x="0" y="60"/>
                  </a:lnTo>
                  <a:lnTo>
                    <a:pt x="0" y="60"/>
                  </a:lnTo>
                  <a:lnTo>
                    <a:pt x="20" y="1"/>
                  </a:lnTo>
                  <a:lnTo>
                    <a:pt x="20"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47"/>
            <p:cNvSpPr/>
            <p:nvPr/>
          </p:nvSpPr>
          <p:spPr>
            <a:xfrm>
              <a:off x="4597400" y="2710725"/>
              <a:ext cx="1025" cy="2500"/>
            </a:xfrm>
            <a:custGeom>
              <a:avLst/>
              <a:gdLst/>
              <a:ahLst/>
              <a:cxnLst/>
              <a:rect l="l" t="t" r="r" b="b"/>
              <a:pathLst>
                <a:path w="41" h="100" extrusionOk="0">
                  <a:moveTo>
                    <a:pt x="1" y="1"/>
                  </a:moveTo>
                  <a:lnTo>
                    <a:pt x="1" y="1"/>
                  </a:lnTo>
                  <a:lnTo>
                    <a:pt x="1" y="1"/>
                  </a:lnTo>
                  <a:lnTo>
                    <a:pt x="40" y="99"/>
                  </a:lnTo>
                  <a:lnTo>
                    <a:pt x="40" y="99"/>
                  </a:lnTo>
                  <a:lnTo>
                    <a:pt x="40" y="99"/>
                  </a:lnTo>
                  <a:lnTo>
                    <a:pt x="1" y="1"/>
                  </a:lnTo>
                  <a:lnTo>
                    <a:pt x="1"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47"/>
            <p:cNvSpPr/>
            <p:nvPr/>
          </p:nvSpPr>
          <p:spPr>
            <a:xfrm>
              <a:off x="4587550" y="2701375"/>
              <a:ext cx="5450" cy="3975"/>
            </a:xfrm>
            <a:custGeom>
              <a:avLst/>
              <a:gdLst/>
              <a:ahLst/>
              <a:cxnLst/>
              <a:rect l="l" t="t" r="r" b="b"/>
              <a:pathLst>
                <a:path w="218" h="159" extrusionOk="0">
                  <a:moveTo>
                    <a:pt x="1" y="1"/>
                  </a:moveTo>
                  <a:lnTo>
                    <a:pt x="1" y="1"/>
                  </a:lnTo>
                  <a:lnTo>
                    <a:pt x="119" y="79"/>
                  </a:lnTo>
                  <a:lnTo>
                    <a:pt x="218" y="158"/>
                  </a:lnTo>
                  <a:lnTo>
                    <a:pt x="218" y="158"/>
                  </a:lnTo>
                  <a:lnTo>
                    <a:pt x="218" y="158"/>
                  </a:lnTo>
                  <a:lnTo>
                    <a:pt x="119" y="79"/>
                  </a:lnTo>
                  <a:lnTo>
                    <a:pt x="1" y="1"/>
                  </a:lnTo>
                  <a:lnTo>
                    <a:pt x="1"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47"/>
            <p:cNvSpPr/>
            <p:nvPr/>
          </p:nvSpPr>
          <p:spPr>
            <a:xfrm>
              <a:off x="4593975" y="2706300"/>
              <a:ext cx="2475" cy="2975"/>
            </a:xfrm>
            <a:custGeom>
              <a:avLst/>
              <a:gdLst/>
              <a:ahLst/>
              <a:cxnLst/>
              <a:rect l="l" t="t" r="r" b="b"/>
              <a:pathLst>
                <a:path w="99" h="119" extrusionOk="0">
                  <a:moveTo>
                    <a:pt x="0" y="1"/>
                  </a:moveTo>
                  <a:lnTo>
                    <a:pt x="0" y="20"/>
                  </a:lnTo>
                  <a:lnTo>
                    <a:pt x="99" y="119"/>
                  </a:lnTo>
                  <a:lnTo>
                    <a:pt x="0"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47"/>
            <p:cNvSpPr/>
            <p:nvPr/>
          </p:nvSpPr>
          <p:spPr>
            <a:xfrm>
              <a:off x="4598900" y="2715175"/>
              <a:ext cx="500" cy="2475"/>
            </a:xfrm>
            <a:custGeom>
              <a:avLst/>
              <a:gdLst/>
              <a:ahLst/>
              <a:cxnLst/>
              <a:rect l="l" t="t" r="r" b="b"/>
              <a:pathLst>
                <a:path w="20" h="99" extrusionOk="0">
                  <a:moveTo>
                    <a:pt x="0" y="0"/>
                  </a:moveTo>
                  <a:lnTo>
                    <a:pt x="0" y="20"/>
                  </a:lnTo>
                  <a:lnTo>
                    <a:pt x="20" y="99"/>
                  </a:lnTo>
                  <a:lnTo>
                    <a:pt x="0"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47"/>
            <p:cNvSpPr/>
            <p:nvPr/>
          </p:nvSpPr>
          <p:spPr>
            <a:xfrm>
              <a:off x="4032575" y="2645725"/>
              <a:ext cx="566825" cy="328000"/>
            </a:xfrm>
            <a:custGeom>
              <a:avLst/>
              <a:gdLst/>
              <a:ahLst/>
              <a:cxnLst/>
              <a:rect l="l" t="t" r="r" b="b"/>
              <a:pathLst>
                <a:path w="22673" h="13120" extrusionOk="0">
                  <a:moveTo>
                    <a:pt x="17630" y="1"/>
                  </a:moveTo>
                  <a:lnTo>
                    <a:pt x="17394" y="20"/>
                  </a:lnTo>
                  <a:lnTo>
                    <a:pt x="17157" y="40"/>
                  </a:lnTo>
                  <a:lnTo>
                    <a:pt x="16941" y="99"/>
                  </a:lnTo>
                  <a:lnTo>
                    <a:pt x="16744" y="178"/>
                  </a:lnTo>
                  <a:lnTo>
                    <a:pt x="16566" y="277"/>
                  </a:lnTo>
                  <a:lnTo>
                    <a:pt x="453" y="9574"/>
                  </a:lnTo>
                  <a:lnTo>
                    <a:pt x="355" y="9653"/>
                  </a:lnTo>
                  <a:lnTo>
                    <a:pt x="256" y="9712"/>
                  </a:lnTo>
                  <a:lnTo>
                    <a:pt x="197" y="9791"/>
                  </a:lnTo>
                  <a:lnTo>
                    <a:pt x="99" y="9889"/>
                  </a:lnTo>
                  <a:lnTo>
                    <a:pt x="79" y="9948"/>
                  </a:lnTo>
                  <a:lnTo>
                    <a:pt x="20" y="10047"/>
                  </a:lnTo>
                  <a:lnTo>
                    <a:pt x="0" y="10165"/>
                  </a:lnTo>
                  <a:lnTo>
                    <a:pt x="0" y="10283"/>
                  </a:lnTo>
                  <a:lnTo>
                    <a:pt x="20" y="10382"/>
                  </a:lnTo>
                  <a:lnTo>
                    <a:pt x="59" y="10500"/>
                  </a:lnTo>
                  <a:lnTo>
                    <a:pt x="118" y="10598"/>
                  </a:lnTo>
                  <a:lnTo>
                    <a:pt x="217" y="10697"/>
                  </a:lnTo>
                  <a:lnTo>
                    <a:pt x="315" y="10795"/>
                  </a:lnTo>
                  <a:lnTo>
                    <a:pt x="453" y="10894"/>
                  </a:lnTo>
                  <a:lnTo>
                    <a:pt x="3841" y="12844"/>
                  </a:lnTo>
                  <a:lnTo>
                    <a:pt x="4078" y="12962"/>
                  </a:lnTo>
                  <a:lnTo>
                    <a:pt x="4373" y="13061"/>
                  </a:lnTo>
                  <a:lnTo>
                    <a:pt x="4669" y="13100"/>
                  </a:lnTo>
                  <a:lnTo>
                    <a:pt x="4964" y="13120"/>
                  </a:lnTo>
                  <a:lnTo>
                    <a:pt x="5279" y="13100"/>
                  </a:lnTo>
                  <a:lnTo>
                    <a:pt x="5575" y="13061"/>
                  </a:lnTo>
                  <a:lnTo>
                    <a:pt x="5850" y="12962"/>
                  </a:lnTo>
                  <a:lnTo>
                    <a:pt x="6107" y="12844"/>
                  </a:lnTo>
                  <a:lnTo>
                    <a:pt x="22200" y="3546"/>
                  </a:lnTo>
                  <a:lnTo>
                    <a:pt x="22298" y="3468"/>
                  </a:lnTo>
                  <a:lnTo>
                    <a:pt x="22397" y="3389"/>
                  </a:lnTo>
                  <a:lnTo>
                    <a:pt x="22476" y="3310"/>
                  </a:lnTo>
                  <a:lnTo>
                    <a:pt x="22555" y="3231"/>
                  </a:lnTo>
                  <a:lnTo>
                    <a:pt x="22594" y="3152"/>
                  </a:lnTo>
                  <a:lnTo>
                    <a:pt x="22633" y="3074"/>
                  </a:lnTo>
                  <a:lnTo>
                    <a:pt x="22633" y="3054"/>
                  </a:lnTo>
                  <a:lnTo>
                    <a:pt x="22653" y="2995"/>
                  </a:lnTo>
                  <a:lnTo>
                    <a:pt x="22673" y="2896"/>
                  </a:lnTo>
                  <a:lnTo>
                    <a:pt x="22673" y="2877"/>
                  </a:lnTo>
                  <a:lnTo>
                    <a:pt x="22653" y="2778"/>
                  </a:lnTo>
                  <a:lnTo>
                    <a:pt x="22633" y="2699"/>
                  </a:lnTo>
                  <a:lnTo>
                    <a:pt x="22594" y="2601"/>
                  </a:lnTo>
                  <a:lnTo>
                    <a:pt x="22555" y="2542"/>
                  </a:lnTo>
                  <a:lnTo>
                    <a:pt x="22456" y="2424"/>
                  </a:lnTo>
                  <a:lnTo>
                    <a:pt x="22417" y="2384"/>
                  </a:lnTo>
                  <a:lnTo>
                    <a:pt x="22318" y="2305"/>
                  </a:lnTo>
                  <a:lnTo>
                    <a:pt x="22200" y="2227"/>
                  </a:lnTo>
                  <a:lnTo>
                    <a:pt x="18832" y="277"/>
                  </a:lnTo>
                  <a:lnTo>
                    <a:pt x="18753" y="237"/>
                  </a:lnTo>
                  <a:lnTo>
                    <a:pt x="18654" y="198"/>
                  </a:lnTo>
                  <a:lnTo>
                    <a:pt x="18477" y="119"/>
                  </a:lnTo>
                  <a:lnTo>
                    <a:pt x="18300" y="60"/>
                  </a:lnTo>
                  <a:lnTo>
                    <a:pt x="18083" y="20"/>
                  </a:lnTo>
                  <a:lnTo>
                    <a:pt x="17847"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47"/>
            <p:cNvSpPr/>
            <p:nvPr/>
          </p:nvSpPr>
          <p:spPr>
            <a:xfrm>
              <a:off x="4821475" y="2843700"/>
              <a:ext cx="1025" cy="2975"/>
            </a:xfrm>
            <a:custGeom>
              <a:avLst/>
              <a:gdLst/>
              <a:ahLst/>
              <a:cxnLst/>
              <a:rect l="l" t="t" r="r" b="b"/>
              <a:pathLst>
                <a:path w="41" h="119" extrusionOk="0">
                  <a:moveTo>
                    <a:pt x="1" y="0"/>
                  </a:moveTo>
                  <a:lnTo>
                    <a:pt x="1" y="0"/>
                  </a:lnTo>
                  <a:lnTo>
                    <a:pt x="1" y="0"/>
                  </a:lnTo>
                  <a:lnTo>
                    <a:pt x="40" y="60"/>
                  </a:lnTo>
                  <a:lnTo>
                    <a:pt x="40" y="119"/>
                  </a:lnTo>
                  <a:lnTo>
                    <a:pt x="40" y="119"/>
                  </a:lnTo>
                  <a:lnTo>
                    <a:pt x="40" y="60"/>
                  </a:lnTo>
                  <a:lnTo>
                    <a:pt x="1" y="0"/>
                  </a:lnTo>
                  <a:lnTo>
                    <a:pt x="1"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47"/>
            <p:cNvSpPr/>
            <p:nvPr/>
          </p:nvSpPr>
          <p:spPr>
            <a:xfrm>
              <a:off x="4450175" y="2850600"/>
              <a:ext cx="34000" cy="20200"/>
            </a:xfrm>
            <a:custGeom>
              <a:avLst/>
              <a:gdLst/>
              <a:ahLst/>
              <a:cxnLst/>
              <a:rect l="l" t="t" r="r" b="b"/>
              <a:pathLst>
                <a:path w="1360" h="808" extrusionOk="0">
                  <a:moveTo>
                    <a:pt x="0" y="808"/>
                  </a:moveTo>
                  <a:lnTo>
                    <a:pt x="0" y="808"/>
                  </a:lnTo>
                  <a:lnTo>
                    <a:pt x="40" y="768"/>
                  </a:lnTo>
                  <a:lnTo>
                    <a:pt x="1359" y="0"/>
                  </a:lnTo>
                  <a:lnTo>
                    <a:pt x="40" y="768"/>
                  </a:lnTo>
                  <a:lnTo>
                    <a:pt x="40" y="768"/>
                  </a:lnTo>
                  <a:lnTo>
                    <a:pt x="0" y="808"/>
                  </a:lnTo>
                  <a:lnTo>
                    <a:pt x="0" y="808"/>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47"/>
            <p:cNvSpPr/>
            <p:nvPr/>
          </p:nvSpPr>
          <p:spPr>
            <a:xfrm>
              <a:off x="4616625" y="2872750"/>
              <a:ext cx="500" cy="1025"/>
            </a:xfrm>
            <a:custGeom>
              <a:avLst/>
              <a:gdLst/>
              <a:ahLst/>
              <a:cxnLst/>
              <a:rect l="l" t="t" r="r" b="b"/>
              <a:pathLst>
                <a:path w="20" h="41" extrusionOk="0">
                  <a:moveTo>
                    <a:pt x="0" y="1"/>
                  </a:moveTo>
                  <a:lnTo>
                    <a:pt x="0" y="1"/>
                  </a:lnTo>
                  <a:lnTo>
                    <a:pt x="0" y="1"/>
                  </a:lnTo>
                  <a:lnTo>
                    <a:pt x="20" y="40"/>
                  </a:lnTo>
                  <a:lnTo>
                    <a:pt x="20" y="40"/>
                  </a:lnTo>
                  <a:lnTo>
                    <a:pt x="20" y="40"/>
                  </a:lnTo>
                  <a:lnTo>
                    <a:pt x="0" y="1"/>
                  </a:lnTo>
                  <a:lnTo>
                    <a:pt x="0" y="1"/>
                  </a:lnTo>
                  <a:close/>
                </a:path>
              </a:pathLst>
            </a:custGeom>
            <a:solidFill>
              <a:srgbClr val="C453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47"/>
            <p:cNvSpPr/>
            <p:nvPr/>
          </p:nvSpPr>
          <p:spPr>
            <a:xfrm>
              <a:off x="4446725" y="2876200"/>
              <a:ext cx="500" cy="2500"/>
            </a:xfrm>
            <a:custGeom>
              <a:avLst/>
              <a:gdLst/>
              <a:ahLst/>
              <a:cxnLst/>
              <a:rect l="l" t="t" r="r" b="b"/>
              <a:pathLst>
                <a:path w="20" h="100" extrusionOk="0">
                  <a:moveTo>
                    <a:pt x="20" y="99"/>
                  </a:moveTo>
                  <a:lnTo>
                    <a:pt x="20" y="99"/>
                  </a:lnTo>
                  <a:lnTo>
                    <a:pt x="20" y="99"/>
                  </a:lnTo>
                  <a:lnTo>
                    <a:pt x="0" y="40"/>
                  </a:lnTo>
                  <a:lnTo>
                    <a:pt x="0" y="1"/>
                  </a:lnTo>
                  <a:lnTo>
                    <a:pt x="0" y="1"/>
                  </a:lnTo>
                  <a:lnTo>
                    <a:pt x="0" y="40"/>
                  </a:lnTo>
                  <a:lnTo>
                    <a:pt x="20" y="99"/>
                  </a:lnTo>
                  <a:lnTo>
                    <a:pt x="20" y="9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47"/>
            <p:cNvSpPr/>
            <p:nvPr/>
          </p:nvSpPr>
          <p:spPr>
            <a:xfrm>
              <a:off x="4447700" y="2879650"/>
              <a:ext cx="3475" cy="2975"/>
            </a:xfrm>
            <a:custGeom>
              <a:avLst/>
              <a:gdLst/>
              <a:ahLst/>
              <a:cxnLst/>
              <a:rect l="l" t="t" r="r" b="b"/>
              <a:pathLst>
                <a:path w="139" h="119" extrusionOk="0">
                  <a:moveTo>
                    <a:pt x="1" y="0"/>
                  </a:moveTo>
                  <a:lnTo>
                    <a:pt x="40" y="60"/>
                  </a:lnTo>
                  <a:lnTo>
                    <a:pt x="99" y="89"/>
                  </a:lnTo>
                  <a:lnTo>
                    <a:pt x="99" y="89"/>
                  </a:lnTo>
                  <a:lnTo>
                    <a:pt x="60" y="60"/>
                  </a:lnTo>
                  <a:lnTo>
                    <a:pt x="1" y="0"/>
                  </a:lnTo>
                  <a:close/>
                  <a:moveTo>
                    <a:pt x="99" y="89"/>
                  </a:moveTo>
                  <a:lnTo>
                    <a:pt x="139" y="119"/>
                  </a:lnTo>
                  <a:lnTo>
                    <a:pt x="119" y="99"/>
                  </a:lnTo>
                  <a:lnTo>
                    <a:pt x="99" y="8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47"/>
            <p:cNvSpPr/>
            <p:nvPr/>
          </p:nvSpPr>
          <p:spPr>
            <a:xfrm>
              <a:off x="4617100" y="2873750"/>
              <a:ext cx="525" cy="2475"/>
            </a:xfrm>
            <a:custGeom>
              <a:avLst/>
              <a:gdLst/>
              <a:ahLst/>
              <a:cxnLst/>
              <a:rect l="l" t="t" r="r" b="b"/>
              <a:pathLst>
                <a:path w="21" h="99" extrusionOk="0">
                  <a:moveTo>
                    <a:pt x="1" y="0"/>
                  </a:moveTo>
                  <a:lnTo>
                    <a:pt x="1" y="0"/>
                  </a:lnTo>
                  <a:lnTo>
                    <a:pt x="1" y="0"/>
                  </a:lnTo>
                  <a:lnTo>
                    <a:pt x="21" y="59"/>
                  </a:lnTo>
                  <a:lnTo>
                    <a:pt x="21" y="99"/>
                  </a:lnTo>
                  <a:lnTo>
                    <a:pt x="21" y="99"/>
                  </a:lnTo>
                  <a:lnTo>
                    <a:pt x="21" y="59"/>
                  </a:lnTo>
                  <a:lnTo>
                    <a:pt x="1" y="0"/>
                  </a:lnTo>
                  <a:lnTo>
                    <a:pt x="1"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47"/>
            <p:cNvSpPr/>
            <p:nvPr/>
          </p:nvSpPr>
          <p:spPr>
            <a:xfrm>
              <a:off x="4613175" y="2869800"/>
              <a:ext cx="3475" cy="2975"/>
            </a:xfrm>
            <a:custGeom>
              <a:avLst/>
              <a:gdLst/>
              <a:ahLst/>
              <a:cxnLst/>
              <a:rect l="l" t="t" r="r" b="b"/>
              <a:pathLst>
                <a:path w="139" h="119" extrusionOk="0">
                  <a:moveTo>
                    <a:pt x="0" y="0"/>
                  </a:moveTo>
                  <a:lnTo>
                    <a:pt x="0" y="0"/>
                  </a:lnTo>
                  <a:lnTo>
                    <a:pt x="79" y="60"/>
                  </a:lnTo>
                  <a:lnTo>
                    <a:pt x="138" y="119"/>
                  </a:lnTo>
                  <a:lnTo>
                    <a:pt x="138" y="119"/>
                  </a:lnTo>
                  <a:lnTo>
                    <a:pt x="138" y="119"/>
                  </a:lnTo>
                  <a:lnTo>
                    <a:pt x="79" y="60"/>
                  </a:lnTo>
                  <a:lnTo>
                    <a:pt x="0" y="0"/>
                  </a:lnTo>
                  <a:lnTo>
                    <a:pt x="0"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47"/>
            <p:cNvSpPr/>
            <p:nvPr/>
          </p:nvSpPr>
          <p:spPr>
            <a:xfrm>
              <a:off x="4043900" y="2652625"/>
              <a:ext cx="402850" cy="232475"/>
            </a:xfrm>
            <a:custGeom>
              <a:avLst/>
              <a:gdLst/>
              <a:ahLst/>
              <a:cxnLst/>
              <a:rect l="l" t="t" r="r" b="b"/>
              <a:pathLst>
                <a:path w="16114" h="9299" extrusionOk="0">
                  <a:moveTo>
                    <a:pt x="0" y="9298"/>
                  </a:moveTo>
                  <a:lnTo>
                    <a:pt x="0" y="9298"/>
                  </a:lnTo>
                  <a:lnTo>
                    <a:pt x="0" y="9298"/>
                  </a:lnTo>
                  <a:lnTo>
                    <a:pt x="16113" y="1"/>
                  </a:lnTo>
                  <a:lnTo>
                    <a:pt x="16113" y="1"/>
                  </a:lnTo>
                  <a:lnTo>
                    <a:pt x="0" y="9298"/>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47"/>
            <p:cNvSpPr/>
            <p:nvPr/>
          </p:nvSpPr>
          <p:spPr>
            <a:xfrm>
              <a:off x="4333950" y="2894425"/>
              <a:ext cx="87175" cy="43350"/>
            </a:xfrm>
            <a:custGeom>
              <a:avLst/>
              <a:gdLst/>
              <a:ahLst/>
              <a:cxnLst/>
              <a:rect l="l" t="t" r="r" b="b"/>
              <a:pathLst>
                <a:path w="3487" h="1734" extrusionOk="0">
                  <a:moveTo>
                    <a:pt x="2817" y="99"/>
                  </a:moveTo>
                  <a:lnTo>
                    <a:pt x="0" y="1734"/>
                  </a:lnTo>
                  <a:lnTo>
                    <a:pt x="2817" y="99"/>
                  </a:lnTo>
                  <a:lnTo>
                    <a:pt x="2817" y="99"/>
                  </a:lnTo>
                  <a:lnTo>
                    <a:pt x="2955" y="40"/>
                  </a:lnTo>
                  <a:lnTo>
                    <a:pt x="3132" y="0"/>
                  </a:lnTo>
                  <a:lnTo>
                    <a:pt x="3310" y="0"/>
                  </a:lnTo>
                  <a:lnTo>
                    <a:pt x="3487" y="20"/>
                  </a:lnTo>
                  <a:lnTo>
                    <a:pt x="3487" y="20"/>
                  </a:lnTo>
                  <a:lnTo>
                    <a:pt x="3310" y="0"/>
                  </a:lnTo>
                  <a:lnTo>
                    <a:pt x="3132" y="0"/>
                  </a:lnTo>
                  <a:lnTo>
                    <a:pt x="2955" y="40"/>
                  </a:lnTo>
                  <a:lnTo>
                    <a:pt x="2817" y="99"/>
                  </a:lnTo>
                  <a:lnTo>
                    <a:pt x="2817" y="9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47"/>
            <p:cNvSpPr/>
            <p:nvPr/>
          </p:nvSpPr>
          <p:spPr>
            <a:xfrm>
              <a:off x="4037500" y="2888500"/>
              <a:ext cx="1500" cy="2000"/>
            </a:xfrm>
            <a:custGeom>
              <a:avLst/>
              <a:gdLst/>
              <a:ahLst/>
              <a:cxnLst/>
              <a:rect l="l" t="t" r="r" b="b"/>
              <a:pathLst>
                <a:path w="60" h="80" extrusionOk="0">
                  <a:moveTo>
                    <a:pt x="59" y="1"/>
                  </a:moveTo>
                  <a:lnTo>
                    <a:pt x="0" y="80"/>
                  </a:lnTo>
                  <a:lnTo>
                    <a:pt x="20" y="60"/>
                  </a:lnTo>
                  <a:lnTo>
                    <a:pt x="59"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47"/>
            <p:cNvSpPr/>
            <p:nvPr/>
          </p:nvSpPr>
          <p:spPr>
            <a:xfrm>
              <a:off x="4034525" y="2892950"/>
              <a:ext cx="525" cy="1500"/>
            </a:xfrm>
            <a:custGeom>
              <a:avLst/>
              <a:gdLst/>
              <a:ahLst/>
              <a:cxnLst/>
              <a:rect l="l" t="t" r="r" b="b"/>
              <a:pathLst>
                <a:path w="21" h="60" extrusionOk="0">
                  <a:moveTo>
                    <a:pt x="1" y="59"/>
                  </a:moveTo>
                  <a:lnTo>
                    <a:pt x="1" y="59"/>
                  </a:lnTo>
                  <a:lnTo>
                    <a:pt x="1" y="59"/>
                  </a:lnTo>
                  <a:lnTo>
                    <a:pt x="21" y="0"/>
                  </a:lnTo>
                  <a:lnTo>
                    <a:pt x="21" y="0"/>
                  </a:lnTo>
                  <a:lnTo>
                    <a:pt x="21" y="0"/>
                  </a:lnTo>
                  <a:lnTo>
                    <a:pt x="1" y="59"/>
                  </a:lnTo>
                  <a:lnTo>
                    <a:pt x="1" y="5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47"/>
            <p:cNvSpPr/>
            <p:nvPr/>
          </p:nvSpPr>
          <p:spPr>
            <a:xfrm>
              <a:off x="4568850" y="2754075"/>
              <a:ext cx="253650" cy="147275"/>
            </a:xfrm>
            <a:custGeom>
              <a:avLst/>
              <a:gdLst/>
              <a:ahLst/>
              <a:cxnLst/>
              <a:rect l="l" t="t" r="r" b="b"/>
              <a:pathLst>
                <a:path w="10146" h="5891" extrusionOk="0">
                  <a:moveTo>
                    <a:pt x="3783" y="0"/>
                  </a:moveTo>
                  <a:lnTo>
                    <a:pt x="3625" y="20"/>
                  </a:lnTo>
                  <a:lnTo>
                    <a:pt x="3487" y="40"/>
                  </a:lnTo>
                  <a:lnTo>
                    <a:pt x="3349" y="79"/>
                  </a:lnTo>
                  <a:lnTo>
                    <a:pt x="3211" y="138"/>
                  </a:lnTo>
                  <a:lnTo>
                    <a:pt x="237" y="1872"/>
                  </a:lnTo>
                  <a:lnTo>
                    <a:pt x="138" y="1931"/>
                  </a:lnTo>
                  <a:lnTo>
                    <a:pt x="60" y="2010"/>
                  </a:lnTo>
                  <a:lnTo>
                    <a:pt x="20" y="2088"/>
                  </a:lnTo>
                  <a:lnTo>
                    <a:pt x="0" y="2187"/>
                  </a:lnTo>
                  <a:lnTo>
                    <a:pt x="20" y="2266"/>
                  </a:lnTo>
                  <a:lnTo>
                    <a:pt x="60" y="2364"/>
                  </a:lnTo>
                  <a:lnTo>
                    <a:pt x="138" y="2443"/>
                  </a:lnTo>
                  <a:lnTo>
                    <a:pt x="237" y="2502"/>
                  </a:lnTo>
                  <a:lnTo>
                    <a:pt x="5831" y="5752"/>
                  </a:lnTo>
                  <a:lnTo>
                    <a:pt x="5949" y="5811"/>
                  </a:lnTo>
                  <a:lnTo>
                    <a:pt x="6087" y="5851"/>
                  </a:lnTo>
                  <a:lnTo>
                    <a:pt x="6225" y="5870"/>
                  </a:lnTo>
                  <a:lnTo>
                    <a:pt x="6383" y="5890"/>
                  </a:lnTo>
                  <a:lnTo>
                    <a:pt x="6521" y="5870"/>
                  </a:lnTo>
                  <a:lnTo>
                    <a:pt x="6678" y="5851"/>
                  </a:lnTo>
                  <a:lnTo>
                    <a:pt x="6816" y="5811"/>
                  </a:lnTo>
                  <a:lnTo>
                    <a:pt x="6934" y="5752"/>
                  </a:lnTo>
                  <a:lnTo>
                    <a:pt x="9909" y="4019"/>
                  </a:lnTo>
                  <a:lnTo>
                    <a:pt x="10027" y="3960"/>
                  </a:lnTo>
                  <a:lnTo>
                    <a:pt x="10086" y="3881"/>
                  </a:lnTo>
                  <a:lnTo>
                    <a:pt x="10145" y="3782"/>
                  </a:lnTo>
                  <a:lnTo>
                    <a:pt x="10145" y="3704"/>
                  </a:lnTo>
                  <a:lnTo>
                    <a:pt x="10145" y="3645"/>
                  </a:lnTo>
                  <a:lnTo>
                    <a:pt x="10106" y="3585"/>
                  </a:lnTo>
                  <a:lnTo>
                    <a:pt x="10086" y="3526"/>
                  </a:lnTo>
                  <a:lnTo>
                    <a:pt x="10027" y="3448"/>
                  </a:lnTo>
                  <a:lnTo>
                    <a:pt x="9909" y="3388"/>
                  </a:lnTo>
                  <a:lnTo>
                    <a:pt x="4334" y="138"/>
                  </a:lnTo>
                  <a:lnTo>
                    <a:pt x="4216" y="79"/>
                  </a:lnTo>
                  <a:lnTo>
                    <a:pt x="4078" y="40"/>
                  </a:lnTo>
                  <a:lnTo>
                    <a:pt x="3920" y="20"/>
                  </a:lnTo>
                  <a:lnTo>
                    <a:pt x="3783" y="0"/>
                  </a:lnTo>
                  <a:close/>
                </a:path>
              </a:pathLst>
            </a:custGeom>
            <a:solidFill>
              <a:srgbClr val="59D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47"/>
            <p:cNvSpPr/>
            <p:nvPr/>
          </p:nvSpPr>
          <p:spPr>
            <a:xfrm>
              <a:off x="3981350" y="2905250"/>
              <a:ext cx="1065700" cy="369375"/>
            </a:xfrm>
            <a:custGeom>
              <a:avLst/>
              <a:gdLst/>
              <a:ahLst/>
              <a:cxnLst/>
              <a:rect l="l" t="t" r="r" b="b"/>
              <a:pathLst>
                <a:path w="42628" h="14775" extrusionOk="0">
                  <a:moveTo>
                    <a:pt x="0" y="1"/>
                  </a:moveTo>
                  <a:lnTo>
                    <a:pt x="0" y="1557"/>
                  </a:lnTo>
                  <a:lnTo>
                    <a:pt x="20" y="1714"/>
                  </a:lnTo>
                  <a:lnTo>
                    <a:pt x="60" y="1872"/>
                  </a:lnTo>
                  <a:lnTo>
                    <a:pt x="119" y="2030"/>
                  </a:lnTo>
                  <a:lnTo>
                    <a:pt x="217" y="2168"/>
                  </a:lnTo>
                  <a:lnTo>
                    <a:pt x="335" y="2325"/>
                  </a:lnTo>
                  <a:lnTo>
                    <a:pt x="473" y="2463"/>
                  </a:lnTo>
                  <a:lnTo>
                    <a:pt x="631" y="2601"/>
                  </a:lnTo>
                  <a:lnTo>
                    <a:pt x="828" y="2719"/>
                  </a:lnTo>
                  <a:lnTo>
                    <a:pt x="20782" y="14282"/>
                  </a:lnTo>
                  <a:lnTo>
                    <a:pt x="20999" y="14400"/>
                  </a:lnTo>
                  <a:lnTo>
                    <a:pt x="21215" y="14499"/>
                  </a:lnTo>
                  <a:lnTo>
                    <a:pt x="21472" y="14577"/>
                  </a:lnTo>
                  <a:lnTo>
                    <a:pt x="21708" y="14656"/>
                  </a:lnTo>
                  <a:lnTo>
                    <a:pt x="21984" y="14696"/>
                  </a:lnTo>
                  <a:lnTo>
                    <a:pt x="22240" y="14735"/>
                  </a:lnTo>
                  <a:lnTo>
                    <a:pt x="22516" y="14755"/>
                  </a:lnTo>
                  <a:lnTo>
                    <a:pt x="22791" y="14774"/>
                  </a:lnTo>
                  <a:lnTo>
                    <a:pt x="23067" y="14755"/>
                  </a:lnTo>
                  <a:lnTo>
                    <a:pt x="23343" y="14735"/>
                  </a:lnTo>
                  <a:lnTo>
                    <a:pt x="23599" y="14696"/>
                  </a:lnTo>
                  <a:lnTo>
                    <a:pt x="23875" y="14656"/>
                  </a:lnTo>
                  <a:lnTo>
                    <a:pt x="24131" y="14577"/>
                  </a:lnTo>
                  <a:lnTo>
                    <a:pt x="24367" y="14499"/>
                  </a:lnTo>
                  <a:lnTo>
                    <a:pt x="24604" y="14400"/>
                  </a:lnTo>
                  <a:lnTo>
                    <a:pt x="24820" y="14282"/>
                  </a:lnTo>
                  <a:lnTo>
                    <a:pt x="41780" y="4472"/>
                  </a:lnTo>
                  <a:lnTo>
                    <a:pt x="41977" y="4354"/>
                  </a:lnTo>
                  <a:lnTo>
                    <a:pt x="42155" y="4216"/>
                  </a:lnTo>
                  <a:lnTo>
                    <a:pt x="42293" y="4078"/>
                  </a:lnTo>
                  <a:lnTo>
                    <a:pt x="42411" y="3921"/>
                  </a:lnTo>
                  <a:lnTo>
                    <a:pt x="42509" y="3763"/>
                  </a:lnTo>
                  <a:lnTo>
                    <a:pt x="42588" y="3606"/>
                  </a:lnTo>
                  <a:lnTo>
                    <a:pt x="42608" y="3448"/>
                  </a:lnTo>
                  <a:lnTo>
                    <a:pt x="42627" y="3290"/>
                  </a:lnTo>
                  <a:lnTo>
                    <a:pt x="42627" y="1655"/>
                  </a:lnTo>
                  <a:lnTo>
                    <a:pt x="42608" y="1754"/>
                  </a:lnTo>
                  <a:lnTo>
                    <a:pt x="42588" y="1833"/>
                  </a:lnTo>
                  <a:lnTo>
                    <a:pt x="42568" y="1971"/>
                  </a:lnTo>
                  <a:lnTo>
                    <a:pt x="42529" y="2069"/>
                  </a:lnTo>
                  <a:lnTo>
                    <a:pt x="42490" y="2148"/>
                  </a:lnTo>
                  <a:lnTo>
                    <a:pt x="42411" y="2286"/>
                  </a:lnTo>
                  <a:lnTo>
                    <a:pt x="42332" y="2384"/>
                  </a:lnTo>
                  <a:lnTo>
                    <a:pt x="42233" y="2483"/>
                  </a:lnTo>
                  <a:lnTo>
                    <a:pt x="42155" y="2562"/>
                  </a:lnTo>
                  <a:lnTo>
                    <a:pt x="41977" y="2699"/>
                  </a:lnTo>
                  <a:lnTo>
                    <a:pt x="41780" y="2837"/>
                  </a:lnTo>
                  <a:lnTo>
                    <a:pt x="24820" y="12647"/>
                  </a:lnTo>
                  <a:lnTo>
                    <a:pt x="24604" y="12765"/>
                  </a:lnTo>
                  <a:lnTo>
                    <a:pt x="24367" y="12864"/>
                  </a:lnTo>
                  <a:lnTo>
                    <a:pt x="24111" y="12942"/>
                  </a:lnTo>
                  <a:lnTo>
                    <a:pt x="23855" y="13002"/>
                  </a:lnTo>
                  <a:lnTo>
                    <a:pt x="23599" y="13061"/>
                  </a:lnTo>
                  <a:lnTo>
                    <a:pt x="23343" y="13100"/>
                  </a:lnTo>
                  <a:lnTo>
                    <a:pt x="23067" y="13120"/>
                  </a:lnTo>
                  <a:lnTo>
                    <a:pt x="22516" y="13120"/>
                  </a:lnTo>
                  <a:lnTo>
                    <a:pt x="22240" y="13100"/>
                  </a:lnTo>
                  <a:lnTo>
                    <a:pt x="21984" y="13061"/>
                  </a:lnTo>
                  <a:lnTo>
                    <a:pt x="21708" y="13002"/>
                  </a:lnTo>
                  <a:lnTo>
                    <a:pt x="21452" y="12942"/>
                  </a:lnTo>
                  <a:lnTo>
                    <a:pt x="21215" y="12864"/>
                  </a:lnTo>
                  <a:lnTo>
                    <a:pt x="20979" y="12765"/>
                  </a:lnTo>
                  <a:lnTo>
                    <a:pt x="20762" y="12647"/>
                  </a:lnTo>
                  <a:lnTo>
                    <a:pt x="828" y="1084"/>
                  </a:lnTo>
                  <a:lnTo>
                    <a:pt x="631" y="946"/>
                  </a:lnTo>
                  <a:lnTo>
                    <a:pt x="454" y="808"/>
                  </a:lnTo>
                  <a:lnTo>
                    <a:pt x="375" y="730"/>
                  </a:lnTo>
                  <a:lnTo>
                    <a:pt x="276" y="631"/>
                  </a:lnTo>
                  <a:lnTo>
                    <a:pt x="197" y="533"/>
                  </a:lnTo>
                  <a:lnTo>
                    <a:pt x="138" y="414"/>
                  </a:lnTo>
                  <a:lnTo>
                    <a:pt x="99" y="316"/>
                  </a:lnTo>
                  <a:lnTo>
                    <a:pt x="40" y="217"/>
                  </a:lnTo>
                  <a:lnTo>
                    <a:pt x="20" y="80"/>
                  </a:lnTo>
                  <a:lnTo>
                    <a:pt x="0"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47"/>
            <p:cNvSpPr/>
            <p:nvPr/>
          </p:nvSpPr>
          <p:spPr>
            <a:xfrm>
              <a:off x="4648625" y="2891475"/>
              <a:ext cx="75375" cy="42375"/>
            </a:xfrm>
            <a:custGeom>
              <a:avLst/>
              <a:gdLst/>
              <a:ahLst/>
              <a:cxnLst/>
              <a:rect l="l" t="t" r="r" b="b"/>
              <a:pathLst>
                <a:path w="3015" h="1695" extrusionOk="0">
                  <a:moveTo>
                    <a:pt x="198" y="79"/>
                  </a:moveTo>
                  <a:lnTo>
                    <a:pt x="198" y="79"/>
                  </a:lnTo>
                  <a:lnTo>
                    <a:pt x="119" y="40"/>
                  </a:lnTo>
                  <a:lnTo>
                    <a:pt x="1" y="0"/>
                  </a:lnTo>
                  <a:lnTo>
                    <a:pt x="1" y="0"/>
                  </a:lnTo>
                  <a:lnTo>
                    <a:pt x="119" y="40"/>
                  </a:lnTo>
                  <a:lnTo>
                    <a:pt x="198" y="79"/>
                  </a:lnTo>
                  <a:lnTo>
                    <a:pt x="3014" y="1694"/>
                  </a:lnTo>
                  <a:lnTo>
                    <a:pt x="198" y="7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47"/>
            <p:cNvSpPr/>
            <p:nvPr/>
          </p:nvSpPr>
          <p:spPr>
            <a:xfrm>
              <a:off x="4421100" y="2894925"/>
              <a:ext cx="74900" cy="42850"/>
            </a:xfrm>
            <a:custGeom>
              <a:avLst/>
              <a:gdLst/>
              <a:ahLst/>
              <a:cxnLst/>
              <a:rect l="l" t="t" r="r" b="b"/>
              <a:pathLst>
                <a:path w="2996" h="1714" extrusionOk="0">
                  <a:moveTo>
                    <a:pt x="198" y="79"/>
                  </a:moveTo>
                  <a:lnTo>
                    <a:pt x="198" y="79"/>
                  </a:lnTo>
                  <a:lnTo>
                    <a:pt x="99" y="39"/>
                  </a:lnTo>
                  <a:lnTo>
                    <a:pt x="1" y="0"/>
                  </a:lnTo>
                  <a:lnTo>
                    <a:pt x="1" y="0"/>
                  </a:lnTo>
                  <a:lnTo>
                    <a:pt x="99" y="39"/>
                  </a:lnTo>
                  <a:lnTo>
                    <a:pt x="198" y="79"/>
                  </a:lnTo>
                  <a:lnTo>
                    <a:pt x="2995" y="1714"/>
                  </a:lnTo>
                  <a:lnTo>
                    <a:pt x="198" y="7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47"/>
            <p:cNvSpPr/>
            <p:nvPr/>
          </p:nvSpPr>
          <p:spPr>
            <a:xfrm>
              <a:off x="4837725" y="3001275"/>
              <a:ext cx="525" cy="1025"/>
            </a:xfrm>
            <a:custGeom>
              <a:avLst/>
              <a:gdLst/>
              <a:ahLst/>
              <a:cxnLst/>
              <a:rect l="l" t="t" r="r" b="b"/>
              <a:pathLst>
                <a:path w="21" h="41" extrusionOk="0">
                  <a:moveTo>
                    <a:pt x="1" y="1"/>
                  </a:moveTo>
                  <a:lnTo>
                    <a:pt x="1" y="21"/>
                  </a:lnTo>
                  <a:lnTo>
                    <a:pt x="20" y="40"/>
                  </a:lnTo>
                  <a:lnTo>
                    <a:pt x="1" y="1"/>
                  </a:lnTo>
                  <a:close/>
                </a:path>
              </a:pathLst>
            </a:custGeom>
            <a:solidFill>
              <a:srgbClr val="E3B0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47"/>
            <p:cNvSpPr/>
            <p:nvPr/>
          </p:nvSpPr>
          <p:spPr>
            <a:xfrm>
              <a:off x="4292100" y="2962375"/>
              <a:ext cx="11825" cy="525"/>
            </a:xfrm>
            <a:custGeom>
              <a:avLst/>
              <a:gdLst/>
              <a:ahLst/>
              <a:cxnLst/>
              <a:rect l="l" t="t" r="r" b="b"/>
              <a:pathLst>
                <a:path w="473" h="21" extrusionOk="0">
                  <a:moveTo>
                    <a:pt x="0" y="20"/>
                  </a:moveTo>
                  <a:lnTo>
                    <a:pt x="0" y="20"/>
                  </a:lnTo>
                  <a:lnTo>
                    <a:pt x="118" y="1"/>
                  </a:lnTo>
                  <a:lnTo>
                    <a:pt x="236" y="1"/>
                  </a:lnTo>
                  <a:lnTo>
                    <a:pt x="355" y="1"/>
                  </a:lnTo>
                  <a:lnTo>
                    <a:pt x="473" y="20"/>
                  </a:lnTo>
                  <a:lnTo>
                    <a:pt x="473" y="20"/>
                  </a:lnTo>
                  <a:lnTo>
                    <a:pt x="355" y="1"/>
                  </a:lnTo>
                  <a:lnTo>
                    <a:pt x="236" y="1"/>
                  </a:lnTo>
                  <a:lnTo>
                    <a:pt x="118" y="1"/>
                  </a:lnTo>
                  <a:lnTo>
                    <a:pt x="0" y="20"/>
                  </a:lnTo>
                  <a:lnTo>
                    <a:pt x="0" y="2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47"/>
            <p:cNvSpPr/>
            <p:nvPr/>
          </p:nvSpPr>
          <p:spPr>
            <a:xfrm>
              <a:off x="4746625" y="2857000"/>
              <a:ext cx="219175" cy="127075"/>
            </a:xfrm>
            <a:custGeom>
              <a:avLst/>
              <a:gdLst/>
              <a:ahLst/>
              <a:cxnLst/>
              <a:rect l="l" t="t" r="r" b="b"/>
              <a:pathLst>
                <a:path w="8767" h="5083" extrusionOk="0">
                  <a:moveTo>
                    <a:pt x="3802" y="0"/>
                  </a:moveTo>
                  <a:lnTo>
                    <a:pt x="3664" y="20"/>
                  </a:lnTo>
                  <a:lnTo>
                    <a:pt x="3526" y="40"/>
                  </a:lnTo>
                  <a:lnTo>
                    <a:pt x="3408" y="79"/>
                  </a:lnTo>
                  <a:lnTo>
                    <a:pt x="3310" y="118"/>
                  </a:lnTo>
                  <a:lnTo>
                    <a:pt x="197" y="1911"/>
                  </a:lnTo>
                  <a:lnTo>
                    <a:pt x="99" y="1990"/>
                  </a:lnTo>
                  <a:lnTo>
                    <a:pt x="40" y="2049"/>
                  </a:lnTo>
                  <a:lnTo>
                    <a:pt x="1" y="2128"/>
                  </a:lnTo>
                  <a:lnTo>
                    <a:pt x="1" y="2207"/>
                  </a:lnTo>
                  <a:lnTo>
                    <a:pt x="1" y="2285"/>
                  </a:lnTo>
                  <a:lnTo>
                    <a:pt x="40" y="2364"/>
                  </a:lnTo>
                  <a:lnTo>
                    <a:pt x="99" y="2423"/>
                  </a:lnTo>
                  <a:lnTo>
                    <a:pt x="197" y="2482"/>
                  </a:lnTo>
                  <a:lnTo>
                    <a:pt x="4452" y="4964"/>
                  </a:lnTo>
                  <a:lnTo>
                    <a:pt x="4570" y="5023"/>
                  </a:lnTo>
                  <a:lnTo>
                    <a:pt x="4689" y="5063"/>
                  </a:lnTo>
                  <a:lnTo>
                    <a:pt x="4886" y="5082"/>
                  </a:lnTo>
                  <a:lnTo>
                    <a:pt x="5083" y="5082"/>
                  </a:lnTo>
                  <a:lnTo>
                    <a:pt x="5280" y="5043"/>
                  </a:lnTo>
                  <a:lnTo>
                    <a:pt x="5437" y="4964"/>
                  </a:lnTo>
                  <a:lnTo>
                    <a:pt x="8550" y="3172"/>
                  </a:lnTo>
                  <a:lnTo>
                    <a:pt x="8648" y="3113"/>
                  </a:lnTo>
                  <a:lnTo>
                    <a:pt x="8707" y="3034"/>
                  </a:lnTo>
                  <a:lnTo>
                    <a:pt x="8747" y="2955"/>
                  </a:lnTo>
                  <a:lnTo>
                    <a:pt x="8766" y="2876"/>
                  </a:lnTo>
                  <a:lnTo>
                    <a:pt x="8747" y="2817"/>
                  </a:lnTo>
                  <a:lnTo>
                    <a:pt x="8707" y="2738"/>
                  </a:lnTo>
                  <a:lnTo>
                    <a:pt x="8648" y="2660"/>
                  </a:lnTo>
                  <a:lnTo>
                    <a:pt x="8550" y="2600"/>
                  </a:lnTo>
                  <a:lnTo>
                    <a:pt x="4295" y="118"/>
                  </a:lnTo>
                  <a:lnTo>
                    <a:pt x="4177" y="79"/>
                  </a:lnTo>
                  <a:lnTo>
                    <a:pt x="4058" y="40"/>
                  </a:lnTo>
                  <a:lnTo>
                    <a:pt x="3920" y="20"/>
                  </a:lnTo>
                  <a:lnTo>
                    <a:pt x="3802" y="0"/>
                  </a:lnTo>
                  <a:close/>
                </a:path>
              </a:pathLst>
            </a:custGeom>
            <a:solidFill>
              <a:srgbClr val="26C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47"/>
            <p:cNvSpPr/>
            <p:nvPr/>
          </p:nvSpPr>
          <p:spPr>
            <a:xfrm>
              <a:off x="4531425" y="2959425"/>
              <a:ext cx="75375" cy="42375"/>
            </a:xfrm>
            <a:custGeom>
              <a:avLst/>
              <a:gdLst/>
              <a:ahLst/>
              <a:cxnLst/>
              <a:rect l="l" t="t" r="r" b="b"/>
              <a:pathLst>
                <a:path w="3015" h="1695" extrusionOk="0">
                  <a:moveTo>
                    <a:pt x="197" y="79"/>
                  </a:moveTo>
                  <a:lnTo>
                    <a:pt x="197" y="79"/>
                  </a:lnTo>
                  <a:lnTo>
                    <a:pt x="99" y="20"/>
                  </a:lnTo>
                  <a:lnTo>
                    <a:pt x="0" y="1"/>
                  </a:lnTo>
                  <a:lnTo>
                    <a:pt x="0" y="1"/>
                  </a:lnTo>
                  <a:lnTo>
                    <a:pt x="99" y="20"/>
                  </a:lnTo>
                  <a:lnTo>
                    <a:pt x="197" y="79"/>
                  </a:lnTo>
                  <a:lnTo>
                    <a:pt x="3014" y="1695"/>
                  </a:lnTo>
                  <a:lnTo>
                    <a:pt x="197" y="7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47"/>
            <p:cNvSpPr/>
            <p:nvPr/>
          </p:nvSpPr>
          <p:spPr>
            <a:xfrm>
              <a:off x="4837725" y="3001775"/>
              <a:ext cx="1025" cy="1500"/>
            </a:xfrm>
            <a:custGeom>
              <a:avLst/>
              <a:gdLst/>
              <a:ahLst/>
              <a:cxnLst/>
              <a:rect l="l" t="t" r="r" b="b"/>
              <a:pathLst>
                <a:path w="41" h="60" extrusionOk="0">
                  <a:moveTo>
                    <a:pt x="1" y="1"/>
                  </a:moveTo>
                  <a:lnTo>
                    <a:pt x="40" y="60"/>
                  </a:lnTo>
                  <a:lnTo>
                    <a:pt x="20" y="20"/>
                  </a:lnTo>
                  <a:lnTo>
                    <a:pt x="1"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47"/>
            <p:cNvSpPr/>
            <p:nvPr/>
          </p:nvSpPr>
          <p:spPr>
            <a:xfrm>
              <a:off x="4764350" y="2957450"/>
              <a:ext cx="73400" cy="43850"/>
            </a:xfrm>
            <a:custGeom>
              <a:avLst/>
              <a:gdLst/>
              <a:ahLst/>
              <a:cxnLst/>
              <a:rect l="l" t="t" r="r" b="b"/>
              <a:pathLst>
                <a:path w="2936" h="1754" extrusionOk="0">
                  <a:moveTo>
                    <a:pt x="2798" y="1636"/>
                  </a:moveTo>
                  <a:lnTo>
                    <a:pt x="1" y="1"/>
                  </a:lnTo>
                  <a:lnTo>
                    <a:pt x="2798" y="1636"/>
                  </a:lnTo>
                  <a:lnTo>
                    <a:pt x="2798" y="1636"/>
                  </a:lnTo>
                  <a:lnTo>
                    <a:pt x="2877" y="1675"/>
                  </a:lnTo>
                  <a:lnTo>
                    <a:pt x="2936" y="1754"/>
                  </a:lnTo>
                  <a:lnTo>
                    <a:pt x="2936" y="1754"/>
                  </a:lnTo>
                  <a:lnTo>
                    <a:pt x="2936" y="1754"/>
                  </a:lnTo>
                  <a:lnTo>
                    <a:pt x="2877" y="1675"/>
                  </a:lnTo>
                  <a:lnTo>
                    <a:pt x="2798" y="1636"/>
                  </a:lnTo>
                  <a:lnTo>
                    <a:pt x="2798" y="1636"/>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47"/>
            <p:cNvSpPr/>
            <p:nvPr/>
          </p:nvSpPr>
          <p:spPr>
            <a:xfrm>
              <a:off x="4440325" y="3004725"/>
              <a:ext cx="500" cy="1500"/>
            </a:xfrm>
            <a:custGeom>
              <a:avLst/>
              <a:gdLst/>
              <a:ahLst/>
              <a:cxnLst/>
              <a:rect l="l" t="t" r="r" b="b"/>
              <a:pathLst>
                <a:path w="20" h="60" extrusionOk="0">
                  <a:moveTo>
                    <a:pt x="20" y="1"/>
                  </a:moveTo>
                  <a:lnTo>
                    <a:pt x="0" y="60"/>
                  </a:lnTo>
                  <a:lnTo>
                    <a:pt x="20" y="40"/>
                  </a:lnTo>
                  <a:lnTo>
                    <a:pt x="20"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47"/>
            <p:cNvSpPr/>
            <p:nvPr/>
          </p:nvSpPr>
          <p:spPr>
            <a:xfrm>
              <a:off x="4440325" y="3009175"/>
              <a:ext cx="500" cy="1500"/>
            </a:xfrm>
            <a:custGeom>
              <a:avLst/>
              <a:gdLst/>
              <a:ahLst/>
              <a:cxnLst/>
              <a:rect l="l" t="t" r="r" b="b"/>
              <a:pathLst>
                <a:path w="20" h="60" extrusionOk="0">
                  <a:moveTo>
                    <a:pt x="0" y="0"/>
                  </a:moveTo>
                  <a:lnTo>
                    <a:pt x="0" y="39"/>
                  </a:lnTo>
                  <a:lnTo>
                    <a:pt x="20" y="59"/>
                  </a:lnTo>
                  <a:lnTo>
                    <a:pt x="0"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47"/>
            <p:cNvSpPr/>
            <p:nvPr/>
          </p:nvSpPr>
          <p:spPr>
            <a:xfrm>
              <a:off x="4303900" y="2962875"/>
              <a:ext cx="78325" cy="45325"/>
            </a:xfrm>
            <a:custGeom>
              <a:avLst/>
              <a:gdLst/>
              <a:ahLst/>
              <a:cxnLst/>
              <a:rect l="l" t="t" r="r" b="b"/>
              <a:pathLst>
                <a:path w="3133" h="1813" extrusionOk="0">
                  <a:moveTo>
                    <a:pt x="2995" y="1694"/>
                  </a:moveTo>
                  <a:lnTo>
                    <a:pt x="198" y="79"/>
                  </a:lnTo>
                  <a:lnTo>
                    <a:pt x="198" y="79"/>
                  </a:lnTo>
                  <a:lnTo>
                    <a:pt x="99" y="40"/>
                  </a:lnTo>
                  <a:lnTo>
                    <a:pt x="1" y="0"/>
                  </a:lnTo>
                  <a:lnTo>
                    <a:pt x="1" y="0"/>
                  </a:lnTo>
                  <a:lnTo>
                    <a:pt x="99" y="40"/>
                  </a:lnTo>
                  <a:lnTo>
                    <a:pt x="198" y="79"/>
                  </a:lnTo>
                  <a:lnTo>
                    <a:pt x="2995" y="1694"/>
                  </a:lnTo>
                  <a:lnTo>
                    <a:pt x="2995" y="1694"/>
                  </a:lnTo>
                  <a:lnTo>
                    <a:pt x="3074" y="1754"/>
                  </a:lnTo>
                  <a:lnTo>
                    <a:pt x="3133" y="1813"/>
                  </a:lnTo>
                  <a:lnTo>
                    <a:pt x="3133" y="1813"/>
                  </a:lnTo>
                  <a:lnTo>
                    <a:pt x="3074" y="1754"/>
                  </a:lnTo>
                  <a:lnTo>
                    <a:pt x="2995" y="1694"/>
                  </a:lnTo>
                  <a:lnTo>
                    <a:pt x="2995" y="1694"/>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47"/>
            <p:cNvSpPr/>
            <p:nvPr/>
          </p:nvSpPr>
          <p:spPr>
            <a:xfrm>
              <a:off x="4625475" y="3022450"/>
              <a:ext cx="10875" cy="3000"/>
            </a:xfrm>
            <a:custGeom>
              <a:avLst/>
              <a:gdLst/>
              <a:ahLst/>
              <a:cxnLst/>
              <a:rect l="l" t="t" r="r" b="b"/>
              <a:pathLst>
                <a:path w="435" h="120" extrusionOk="0">
                  <a:moveTo>
                    <a:pt x="1" y="119"/>
                  </a:moveTo>
                  <a:lnTo>
                    <a:pt x="1" y="119"/>
                  </a:lnTo>
                  <a:lnTo>
                    <a:pt x="80" y="60"/>
                  </a:lnTo>
                  <a:lnTo>
                    <a:pt x="198" y="40"/>
                  </a:lnTo>
                  <a:lnTo>
                    <a:pt x="316" y="21"/>
                  </a:lnTo>
                  <a:lnTo>
                    <a:pt x="434" y="1"/>
                  </a:lnTo>
                  <a:lnTo>
                    <a:pt x="434" y="1"/>
                  </a:lnTo>
                  <a:lnTo>
                    <a:pt x="316" y="21"/>
                  </a:lnTo>
                  <a:lnTo>
                    <a:pt x="198" y="40"/>
                  </a:lnTo>
                  <a:lnTo>
                    <a:pt x="80" y="60"/>
                  </a:lnTo>
                  <a:lnTo>
                    <a:pt x="1" y="119"/>
                  </a:lnTo>
                  <a:lnTo>
                    <a:pt x="1" y="11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47"/>
            <p:cNvSpPr/>
            <p:nvPr/>
          </p:nvSpPr>
          <p:spPr>
            <a:xfrm>
              <a:off x="4636325" y="3022450"/>
              <a:ext cx="10850" cy="3000"/>
            </a:xfrm>
            <a:custGeom>
              <a:avLst/>
              <a:gdLst/>
              <a:ahLst/>
              <a:cxnLst/>
              <a:rect l="l" t="t" r="r" b="b"/>
              <a:pathLst>
                <a:path w="434" h="120" extrusionOk="0">
                  <a:moveTo>
                    <a:pt x="433" y="119"/>
                  </a:moveTo>
                  <a:lnTo>
                    <a:pt x="433" y="119"/>
                  </a:lnTo>
                  <a:lnTo>
                    <a:pt x="335" y="60"/>
                  </a:lnTo>
                  <a:lnTo>
                    <a:pt x="217" y="40"/>
                  </a:lnTo>
                  <a:lnTo>
                    <a:pt x="118" y="21"/>
                  </a:lnTo>
                  <a:lnTo>
                    <a:pt x="0" y="1"/>
                  </a:lnTo>
                  <a:lnTo>
                    <a:pt x="0" y="1"/>
                  </a:lnTo>
                  <a:lnTo>
                    <a:pt x="118" y="21"/>
                  </a:lnTo>
                  <a:lnTo>
                    <a:pt x="217" y="40"/>
                  </a:lnTo>
                  <a:lnTo>
                    <a:pt x="335" y="60"/>
                  </a:lnTo>
                  <a:lnTo>
                    <a:pt x="433" y="119"/>
                  </a:lnTo>
                  <a:lnTo>
                    <a:pt x="433" y="11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47"/>
            <p:cNvSpPr/>
            <p:nvPr/>
          </p:nvSpPr>
          <p:spPr>
            <a:xfrm>
              <a:off x="4439825" y="2958450"/>
              <a:ext cx="171400" cy="99500"/>
            </a:xfrm>
            <a:custGeom>
              <a:avLst/>
              <a:gdLst/>
              <a:ahLst/>
              <a:cxnLst/>
              <a:rect l="l" t="t" r="r" b="b"/>
              <a:pathLst>
                <a:path w="6856" h="3980" extrusionOk="0">
                  <a:moveTo>
                    <a:pt x="3487" y="0"/>
                  </a:moveTo>
                  <a:lnTo>
                    <a:pt x="3310" y="20"/>
                  </a:lnTo>
                  <a:lnTo>
                    <a:pt x="3152" y="40"/>
                  </a:lnTo>
                  <a:lnTo>
                    <a:pt x="2995" y="118"/>
                  </a:lnTo>
                  <a:lnTo>
                    <a:pt x="178" y="1734"/>
                  </a:lnTo>
                  <a:lnTo>
                    <a:pt x="99" y="1793"/>
                  </a:lnTo>
                  <a:lnTo>
                    <a:pt x="40" y="1852"/>
                  </a:lnTo>
                  <a:lnTo>
                    <a:pt x="20" y="1911"/>
                  </a:lnTo>
                  <a:lnTo>
                    <a:pt x="40" y="1891"/>
                  </a:lnTo>
                  <a:lnTo>
                    <a:pt x="40" y="1891"/>
                  </a:lnTo>
                  <a:lnTo>
                    <a:pt x="20" y="1950"/>
                  </a:lnTo>
                  <a:lnTo>
                    <a:pt x="1" y="1990"/>
                  </a:lnTo>
                  <a:lnTo>
                    <a:pt x="20" y="2029"/>
                  </a:lnTo>
                  <a:lnTo>
                    <a:pt x="40" y="2088"/>
                  </a:lnTo>
                  <a:lnTo>
                    <a:pt x="20" y="2068"/>
                  </a:lnTo>
                  <a:lnTo>
                    <a:pt x="40" y="2128"/>
                  </a:lnTo>
                  <a:lnTo>
                    <a:pt x="99" y="2187"/>
                  </a:lnTo>
                  <a:lnTo>
                    <a:pt x="178" y="2246"/>
                  </a:lnTo>
                  <a:lnTo>
                    <a:pt x="2975" y="3861"/>
                  </a:lnTo>
                  <a:lnTo>
                    <a:pt x="3073" y="3920"/>
                  </a:lnTo>
                  <a:lnTo>
                    <a:pt x="3192" y="3940"/>
                  </a:lnTo>
                  <a:lnTo>
                    <a:pt x="3349" y="3979"/>
                  </a:lnTo>
                  <a:lnTo>
                    <a:pt x="3526" y="3959"/>
                  </a:lnTo>
                  <a:lnTo>
                    <a:pt x="3704" y="3940"/>
                  </a:lnTo>
                  <a:lnTo>
                    <a:pt x="3861" y="3861"/>
                  </a:lnTo>
                  <a:lnTo>
                    <a:pt x="6678" y="2246"/>
                  </a:lnTo>
                  <a:lnTo>
                    <a:pt x="6757" y="2187"/>
                  </a:lnTo>
                  <a:lnTo>
                    <a:pt x="6796" y="2128"/>
                  </a:lnTo>
                  <a:lnTo>
                    <a:pt x="6836" y="2049"/>
                  </a:lnTo>
                  <a:lnTo>
                    <a:pt x="6855" y="1990"/>
                  </a:lnTo>
                  <a:lnTo>
                    <a:pt x="6836" y="1911"/>
                  </a:lnTo>
                  <a:lnTo>
                    <a:pt x="6796" y="1852"/>
                  </a:lnTo>
                  <a:lnTo>
                    <a:pt x="6757" y="1793"/>
                  </a:lnTo>
                  <a:lnTo>
                    <a:pt x="6678" y="1734"/>
                  </a:lnTo>
                  <a:lnTo>
                    <a:pt x="3861" y="118"/>
                  </a:lnTo>
                  <a:lnTo>
                    <a:pt x="3763" y="59"/>
                  </a:lnTo>
                  <a:lnTo>
                    <a:pt x="3664" y="40"/>
                  </a:lnTo>
                  <a:lnTo>
                    <a:pt x="3487"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47"/>
            <p:cNvSpPr/>
            <p:nvPr/>
          </p:nvSpPr>
          <p:spPr>
            <a:xfrm>
              <a:off x="4212300" y="2962375"/>
              <a:ext cx="170925" cy="99025"/>
            </a:xfrm>
            <a:custGeom>
              <a:avLst/>
              <a:gdLst/>
              <a:ahLst/>
              <a:cxnLst/>
              <a:rect l="l" t="t" r="r" b="b"/>
              <a:pathLst>
                <a:path w="6837" h="3961" extrusionOk="0">
                  <a:moveTo>
                    <a:pt x="3310" y="1"/>
                  </a:moveTo>
                  <a:lnTo>
                    <a:pt x="3192" y="20"/>
                  </a:lnTo>
                  <a:lnTo>
                    <a:pt x="3094" y="60"/>
                  </a:lnTo>
                  <a:lnTo>
                    <a:pt x="2995" y="99"/>
                  </a:lnTo>
                  <a:lnTo>
                    <a:pt x="178" y="1734"/>
                  </a:lnTo>
                  <a:lnTo>
                    <a:pt x="99" y="1774"/>
                  </a:lnTo>
                  <a:lnTo>
                    <a:pt x="40" y="1852"/>
                  </a:lnTo>
                  <a:lnTo>
                    <a:pt x="1" y="1911"/>
                  </a:lnTo>
                  <a:lnTo>
                    <a:pt x="1" y="1971"/>
                  </a:lnTo>
                  <a:lnTo>
                    <a:pt x="1" y="2049"/>
                  </a:lnTo>
                  <a:lnTo>
                    <a:pt x="40" y="2108"/>
                  </a:lnTo>
                  <a:lnTo>
                    <a:pt x="99" y="2168"/>
                  </a:lnTo>
                  <a:lnTo>
                    <a:pt x="178" y="2227"/>
                  </a:lnTo>
                  <a:lnTo>
                    <a:pt x="2975" y="3862"/>
                  </a:lnTo>
                  <a:lnTo>
                    <a:pt x="3074" y="3901"/>
                  </a:lnTo>
                  <a:lnTo>
                    <a:pt x="3172" y="3940"/>
                  </a:lnTo>
                  <a:lnTo>
                    <a:pt x="3291" y="3960"/>
                  </a:lnTo>
                  <a:lnTo>
                    <a:pt x="3527" y="3960"/>
                  </a:lnTo>
                  <a:lnTo>
                    <a:pt x="3645" y="3940"/>
                  </a:lnTo>
                  <a:lnTo>
                    <a:pt x="3744" y="3901"/>
                  </a:lnTo>
                  <a:lnTo>
                    <a:pt x="3842" y="3862"/>
                  </a:lnTo>
                  <a:lnTo>
                    <a:pt x="6659" y="2227"/>
                  </a:lnTo>
                  <a:lnTo>
                    <a:pt x="6777" y="2148"/>
                  </a:lnTo>
                  <a:lnTo>
                    <a:pt x="6817" y="2089"/>
                  </a:lnTo>
                  <a:lnTo>
                    <a:pt x="6836" y="2049"/>
                  </a:lnTo>
                  <a:lnTo>
                    <a:pt x="6836" y="1990"/>
                  </a:lnTo>
                  <a:lnTo>
                    <a:pt x="6836" y="1931"/>
                  </a:lnTo>
                  <a:lnTo>
                    <a:pt x="6817" y="1892"/>
                  </a:lnTo>
                  <a:lnTo>
                    <a:pt x="6797" y="1833"/>
                  </a:lnTo>
                  <a:lnTo>
                    <a:pt x="6738" y="1774"/>
                  </a:lnTo>
                  <a:lnTo>
                    <a:pt x="6659" y="1714"/>
                  </a:lnTo>
                  <a:lnTo>
                    <a:pt x="3862" y="99"/>
                  </a:lnTo>
                  <a:lnTo>
                    <a:pt x="3763" y="60"/>
                  </a:lnTo>
                  <a:lnTo>
                    <a:pt x="3665" y="20"/>
                  </a:lnTo>
                  <a:lnTo>
                    <a:pt x="3547"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47"/>
            <p:cNvSpPr/>
            <p:nvPr/>
          </p:nvSpPr>
          <p:spPr>
            <a:xfrm>
              <a:off x="4551125" y="3068750"/>
              <a:ext cx="500" cy="1500"/>
            </a:xfrm>
            <a:custGeom>
              <a:avLst/>
              <a:gdLst/>
              <a:ahLst/>
              <a:cxnLst/>
              <a:rect l="l" t="t" r="r" b="b"/>
              <a:pathLst>
                <a:path w="20" h="60" extrusionOk="0">
                  <a:moveTo>
                    <a:pt x="0" y="60"/>
                  </a:moveTo>
                  <a:lnTo>
                    <a:pt x="0" y="60"/>
                  </a:lnTo>
                  <a:lnTo>
                    <a:pt x="0" y="60"/>
                  </a:lnTo>
                  <a:lnTo>
                    <a:pt x="20" y="1"/>
                  </a:lnTo>
                  <a:lnTo>
                    <a:pt x="20" y="1"/>
                  </a:lnTo>
                  <a:lnTo>
                    <a:pt x="20" y="1"/>
                  </a:lnTo>
                  <a:lnTo>
                    <a:pt x="0" y="60"/>
                  </a:lnTo>
                  <a:lnTo>
                    <a:pt x="0" y="6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47"/>
            <p:cNvSpPr/>
            <p:nvPr/>
          </p:nvSpPr>
          <p:spPr>
            <a:xfrm>
              <a:off x="4717075" y="3065800"/>
              <a:ext cx="3475" cy="2975"/>
            </a:xfrm>
            <a:custGeom>
              <a:avLst/>
              <a:gdLst/>
              <a:ahLst/>
              <a:cxnLst/>
              <a:rect l="l" t="t" r="r" b="b"/>
              <a:pathLst>
                <a:path w="139" h="119" extrusionOk="0">
                  <a:moveTo>
                    <a:pt x="1" y="0"/>
                  </a:moveTo>
                  <a:lnTo>
                    <a:pt x="1" y="0"/>
                  </a:lnTo>
                  <a:lnTo>
                    <a:pt x="79" y="59"/>
                  </a:lnTo>
                  <a:lnTo>
                    <a:pt x="138" y="119"/>
                  </a:lnTo>
                  <a:lnTo>
                    <a:pt x="138" y="119"/>
                  </a:lnTo>
                  <a:lnTo>
                    <a:pt x="138" y="119"/>
                  </a:lnTo>
                  <a:lnTo>
                    <a:pt x="79" y="59"/>
                  </a:lnTo>
                  <a:lnTo>
                    <a:pt x="1" y="0"/>
                  </a:lnTo>
                  <a:lnTo>
                    <a:pt x="1" y="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47"/>
            <p:cNvSpPr/>
            <p:nvPr/>
          </p:nvSpPr>
          <p:spPr>
            <a:xfrm>
              <a:off x="4721025" y="3070225"/>
              <a:ext cx="500" cy="2000"/>
            </a:xfrm>
            <a:custGeom>
              <a:avLst/>
              <a:gdLst/>
              <a:ahLst/>
              <a:cxnLst/>
              <a:rect l="l" t="t" r="r" b="b"/>
              <a:pathLst>
                <a:path w="20" h="80" extrusionOk="0">
                  <a:moveTo>
                    <a:pt x="0" y="1"/>
                  </a:moveTo>
                  <a:lnTo>
                    <a:pt x="0" y="1"/>
                  </a:lnTo>
                  <a:lnTo>
                    <a:pt x="0" y="1"/>
                  </a:lnTo>
                  <a:lnTo>
                    <a:pt x="20" y="40"/>
                  </a:lnTo>
                  <a:lnTo>
                    <a:pt x="20" y="79"/>
                  </a:lnTo>
                  <a:lnTo>
                    <a:pt x="20" y="79"/>
                  </a:lnTo>
                  <a:lnTo>
                    <a:pt x="20" y="40"/>
                  </a:lnTo>
                  <a:lnTo>
                    <a:pt x="0" y="1"/>
                  </a:lnTo>
                  <a:lnTo>
                    <a:pt x="0" y="1"/>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47"/>
            <p:cNvSpPr/>
            <p:nvPr/>
          </p:nvSpPr>
          <p:spPr>
            <a:xfrm>
              <a:off x="4550625" y="3022450"/>
              <a:ext cx="170900" cy="99500"/>
            </a:xfrm>
            <a:custGeom>
              <a:avLst/>
              <a:gdLst/>
              <a:ahLst/>
              <a:cxnLst/>
              <a:rect l="l" t="t" r="r" b="b"/>
              <a:pathLst>
                <a:path w="6836" h="3980" extrusionOk="0">
                  <a:moveTo>
                    <a:pt x="3428" y="1"/>
                  </a:moveTo>
                  <a:lnTo>
                    <a:pt x="3310" y="21"/>
                  </a:lnTo>
                  <a:lnTo>
                    <a:pt x="3192" y="40"/>
                  </a:lnTo>
                  <a:lnTo>
                    <a:pt x="3074" y="60"/>
                  </a:lnTo>
                  <a:lnTo>
                    <a:pt x="2995" y="119"/>
                  </a:lnTo>
                  <a:lnTo>
                    <a:pt x="178" y="1734"/>
                  </a:lnTo>
                  <a:lnTo>
                    <a:pt x="99" y="1793"/>
                  </a:lnTo>
                  <a:lnTo>
                    <a:pt x="40" y="1853"/>
                  </a:lnTo>
                  <a:lnTo>
                    <a:pt x="20" y="1912"/>
                  </a:lnTo>
                  <a:lnTo>
                    <a:pt x="1" y="1990"/>
                  </a:lnTo>
                  <a:lnTo>
                    <a:pt x="20" y="2089"/>
                  </a:lnTo>
                  <a:lnTo>
                    <a:pt x="79" y="2168"/>
                  </a:lnTo>
                  <a:lnTo>
                    <a:pt x="178" y="2247"/>
                  </a:lnTo>
                  <a:lnTo>
                    <a:pt x="2975" y="3881"/>
                  </a:lnTo>
                  <a:lnTo>
                    <a:pt x="3074" y="3921"/>
                  </a:lnTo>
                  <a:lnTo>
                    <a:pt x="3172" y="3960"/>
                  </a:lnTo>
                  <a:lnTo>
                    <a:pt x="3290" y="3980"/>
                  </a:lnTo>
                  <a:lnTo>
                    <a:pt x="3408" y="3980"/>
                  </a:lnTo>
                  <a:lnTo>
                    <a:pt x="3527" y="3960"/>
                  </a:lnTo>
                  <a:lnTo>
                    <a:pt x="3645" y="3941"/>
                  </a:lnTo>
                  <a:lnTo>
                    <a:pt x="3743" y="3921"/>
                  </a:lnTo>
                  <a:lnTo>
                    <a:pt x="3842" y="3862"/>
                  </a:lnTo>
                  <a:lnTo>
                    <a:pt x="6659" y="2247"/>
                  </a:lnTo>
                  <a:lnTo>
                    <a:pt x="6737" y="2187"/>
                  </a:lnTo>
                  <a:lnTo>
                    <a:pt x="6796" y="2128"/>
                  </a:lnTo>
                  <a:lnTo>
                    <a:pt x="6836" y="2069"/>
                  </a:lnTo>
                  <a:lnTo>
                    <a:pt x="6836" y="1990"/>
                  </a:lnTo>
                  <a:lnTo>
                    <a:pt x="6836" y="1951"/>
                  </a:lnTo>
                  <a:lnTo>
                    <a:pt x="6816" y="1912"/>
                  </a:lnTo>
                  <a:lnTo>
                    <a:pt x="6796" y="1853"/>
                  </a:lnTo>
                  <a:lnTo>
                    <a:pt x="6737" y="1793"/>
                  </a:lnTo>
                  <a:lnTo>
                    <a:pt x="6659" y="1734"/>
                  </a:lnTo>
                  <a:lnTo>
                    <a:pt x="3861" y="119"/>
                  </a:lnTo>
                  <a:lnTo>
                    <a:pt x="3763" y="60"/>
                  </a:lnTo>
                  <a:lnTo>
                    <a:pt x="3645" y="40"/>
                  </a:lnTo>
                  <a:lnTo>
                    <a:pt x="3546" y="21"/>
                  </a:lnTo>
                  <a:lnTo>
                    <a:pt x="3428"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47"/>
            <p:cNvSpPr/>
            <p:nvPr/>
          </p:nvSpPr>
          <p:spPr>
            <a:xfrm>
              <a:off x="4322625" y="3026400"/>
              <a:ext cx="171400" cy="99000"/>
            </a:xfrm>
            <a:custGeom>
              <a:avLst/>
              <a:gdLst/>
              <a:ahLst/>
              <a:cxnLst/>
              <a:rect l="l" t="t" r="r" b="b"/>
              <a:pathLst>
                <a:path w="6856" h="3960" extrusionOk="0">
                  <a:moveTo>
                    <a:pt x="3329" y="1"/>
                  </a:moveTo>
                  <a:lnTo>
                    <a:pt x="3211" y="20"/>
                  </a:lnTo>
                  <a:lnTo>
                    <a:pt x="3093" y="60"/>
                  </a:lnTo>
                  <a:lnTo>
                    <a:pt x="2994" y="99"/>
                  </a:lnTo>
                  <a:lnTo>
                    <a:pt x="178" y="1734"/>
                  </a:lnTo>
                  <a:lnTo>
                    <a:pt x="99" y="1793"/>
                  </a:lnTo>
                  <a:lnTo>
                    <a:pt x="40" y="1852"/>
                  </a:lnTo>
                  <a:lnTo>
                    <a:pt x="20" y="1911"/>
                  </a:lnTo>
                  <a:lnTo>
                    <a:pt x="0" y="1990"/>
                  </a:lnTo>
                  <a:lnTo>
                    <a:pt x="0" y="2049"/>
                  </a:lnTo>
                  <a:lnTo>
                    <a:pt x="40" y="2108"/>
                  </a:lnTo>
                  <a:lnTo>
                    <a:pt x="99" y="2187"/>
                  </a:lnTo>
                  <a:lnTo>
                    <a:pt x="178" y="2226"/>
                  </a:lnTo>
                  <a:lnTo>
                    <a:pt x="2975" y="3861"/>
                  </a:lnTo>
                  <a:lnTo>
                    <a:pt x="3073" y="3901"/>
                  </a:lnTo>
                  <a:lnTo>
                    <a:pt x="3191" y="3940"/>
                  </a:lnTo>
                  <a:lnTo>
                    <a:pt x="3290" y="3960"/>
                  </a:lnTo>
                  <a:lnTo>
                    <a:pt x="3526" y="3960"/>
                  </a:lnTo>
                  <a:lnTo>
                    <a:pt x="3645" y="3940"/>
                  </a:lnTo>
                  <a:lnTo>
                    <a:pt x="3763" y="3901"/>
                  </a:lnTo>
                  <a:lnTo>
                    <a:pt x="3841" y="3861"/>
                  </a:lnTo>
                  <a:lnTo>
                    <a:pt x="6658" y="2226"/>
                  </a:lnTo>
                  <a:lnTo>
                    <a:pt x="6757" y="2167"/>
                  </a:lnTo>
                  <a:lnTo>
                    <a:pt x="6796" y="2108"/>
                  </a:lnTo>
                  <a:lnTo>
                    <a:pt x="6836" y="2049"/>
                  </a:lnTo>
                  <a:lnTo>
                    <a:pt x="6855" y="1970"/>
                  </a:lnTo>
                  <a:lnTo>
                    <a:pt x="6836" y="1911"/>
                  </a:lnTo>
                  <a:lnTo>
                    <a:pt x="6796" y="1852"/>
                  </a:lnTo>
                  <a:lnTo>
                    <a:pt x="6757" y="1793"/>
                  </a:lnTo>
                  <a:lnTo>
                    <a:pt x="6678" y="1734"/>
                  </a:lnTo>
                  <a:lnTo>
                    <a:pt x="3881" y="99"/>
                  </a:lnTo>
                  <a:lnTo>
                    <a:pt x="3782" y="60"/>
                  </a:lnTo>
                  <a:lnTo>
                    <a:pt x="3664" y="20"/>
                  </a:lnTo>
                  <a:lnTo>
                    <a:pt x="3546"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47"/>
            <p:cNvSpPr/>
            <p:nvPr/>
          </p:nvSpPr>
          <p:spPr>
            <a:xfrm>
              <a:off x="4436875" y="3092875"/>
              <a:ext cx="70925" cy="41900"/>
            </a:xfrm>
            <a:custGeom>
              <a:avLst/>
              <a:gdLst/>
              <a:ahLst/>
              <a:cxnLst/>
              <a:rect l="l" t="t" r="r" b="b"/>
              <a:pathLst>
                <a:path w="2837" h="1676" extrusionOk="0">
                  <a:moveTo>
                    <a:pt x="40" y="1636"/>
                  </a:moveTo>
                  <a:lnTo>
                    <a:pt x="40" y="1636"/>
                  </a:lnTo>
                  <a:lnTo>
                    <a:pt x="0" y="1675"/>
                  </a:lnTo>
                  <a:lnTo>
                    <a:pt x="0" y="1675"/>
                  </a:lnTo>
                  <a:lnTo>
                    <a:pt x="40" y="1636"/>
                  </a:lnTo>
                  <a:lnTo>
                    <a:pt x="2837" y="1"/>
                  </a:lnTo>
                  <a:lnTo>
                    <a:pt x="40" y="1636"/>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47"/>
            <p:cNvSpPr/>
            <p:nvPr/>
          </p:nvSpPr>
          <p:spPr>
            <a:xfrm>
              <a:off x="4513200" y="3090425"/>
              <a:ext cx="86700" cy="43350"/>
            </a:xfrm>
            <a:custGeom>
              <a:avLst/>
              <a:gdLst/>
              <a:ahLst/>
              <a:cxnLst/>
              <a:rect l="l" t="t" r="r" b="b"/>
              <a:pathLst>
                <a:path w="3468" h="1734" extrusionOk="0">
                  <a:moveTo>
                    <a:pt x="670" y="99"/>
                  </a:moveTo>
                  <a:lnTo>
                    <a:pt x="670" y="99"/>
                  </a:lnTo>
                  <a:lnTo>
                    <a:pt x="513" y="40"/>
                  </a:lnTo>
                  <a:lnTo>
                    <a:pt x="355" y="0"/>
                  </a:lnTo>
                  <a:lnTo>
                    <a:pt x="178" y="0"/>
                  </a:lnTo>
                  <a:lnTo>
                    <a:pt x="1" y="20"/>
                  </a:lnTo>
                  <a:lnTo>
                    <a:pt x="1" y="20"/>
                  </a:lnTo>
                  <a:lnTo>
                    <a:pt x="178" y="0"/>
                  </a:lnTo>
                  <a:lnTo>
                    <a:pt x="355" y="0"/>
                  </a:lnTo>
                  <a:lnTo>
                    <a:pt x="513" y="40"/>
                  </a:lnTo>
                  <a:lnTo>
                    <a:pt x="670" y="99"/>
                  </a:lnTo>
                  <a:lnTo>
                    <a:pt x="3467" y="1734"/>
                  </a:lnTo>
                  <a:lnTo>
                    <a:pt x="670" y="99"/>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47"/>
            <p:cNvSpPr/>
            <p:nvPr/>
          </p:nvSpPr>
          <p:spPr>
            <a:xfrm>
              <a:off x="4433925" y="3136700"/>
              <a:ext cx="500" cy="1025"/>
            </a:xfrm>
            <a:custGeom>
              <a:avLst/>
              <a:gdLst/>
              <a:ahLst/>
              <a:cxnLst/>
              <a:rect l="l" t="t" r="r" b="b"/>
              <a:pathLst>
                <a:path w="20" h="41" extrusionOk="0">
                  <a:moveTo>
                    <a:pt x="0" y="40"/>
                  </a:moveTo>
                  <a:lnTo>
                    <a:pt x="0" y="40"/>
                  </a:lnTo>
                  <a:lnTo>
                    <a:pt x="0" y="40"/>
                  </a:lnTo>
                  <a:lnTo>
                    <a:pt x="20" y="1"/>
                  </a:lnTo>
                  <a:lnTo>
                    <a:pt x="20" y="1"/>
                  </a:lnTo>
                  <a:lnTo>
                    <a:pt x="0" y="40"/>
                  </a:lnTo>
                  <a:lnTo>
                    <a:pt x="0" y="40"/>
                  </a:lnTo>
                  <a:close/>
                </a:path>
              </a:pathLst>
            </a:custGeom>
            <a:solidFill>
              <a:srgbClr val="2B56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47"/>
            <p:cNvSpPr/>
            <p:nvPr/>
          </p:nvSpPr>
          <p:spPr>
            <a:xfrm>
              <a:off x="4432925" y="3090425"/>
              <a:ext cx="171400" cy="99000"/>
            </a:xfrm>
            <a:custGeom>
              <a:avLst/>
              <a:gdLst/>
              <a:ahLst/>
              <a:cxnLst/>
              <a:rect l="l" t="t" r="r" b="b"/>
              <a:pathLst>
                <a:path w="6856" h="3960" extrusionOk="0">
                  <a:moveTo>
                    <a:pt x="3389" y="0"/>
                  </a:moveTo>
                  <a:lnTo>
                    <a:pt x="3212" y="20"/>
                  </a:lnTo>
                  <a:lnTo>
                    <a:pt x="3093" y="59"/>
                  </a:lnTo>
                  <a:lnTo>
                    <a:pt x="2995" y="99"/>
                  </a:lnTo>
                  <a:lnTo>
                    <a:pt x="198" y="1734"/>
                  </a:lnTo>
                  <a:lnTo>
                    <a:pt x="119" y="1793"/>
                  </a:lnTo>
                  <a:lnTo>
                    <a:pt x="60" y="1852"/>
                  </a:lnTo>
                  <a:lnTo>
                    <a:pt x="40" y="1891"/>
                  </a:lnTo>
                  <a:lnTo>
                    <a:pt x="20" y="1931"/>
                  </a:lnTo>
                  <a:lnTo>
                    <a:pt x="1" y="1990"/>
                  </a:lnTo>
                  <a:lnTo>
                    <a:pt x="20" y="2049"/>
                  </a:lnTo>
                  <a:lnTo>
                    <a:pt x="60" y="2128"/>
                  </a:lnTo>
                  <a:lnTo>
                    <a:pt x="119" y="2187"/>
                  </a:lnTo>
                  <a:lnTo>
                    <a:pt x="198" y="2246"/>
                  </a:lnTo>
                  <a:lnTo>
                    <a:pt x="2995" y="3861"/>
                  </a:lnTo>
                  <a:lnTo>
                    <a:pt x="3093" y="3901"/>
                  </a:lnTo>
                  <a:lnTo>
                    <a:pt x="3192" y="3940"/>
                  </a:lnTo>
                  <a:lnTo>
                    <a:pt x="3310" y="3960"/>
                  </a:lnTo>
                  <a:lnTo>
                    <a:pt x="3546" y="3960"/>
                  </a:lnTo>
                  <a:lnTo>
                    <a:pt x="3665" y="3940"/>
                  </a:lnTo>
                  <a:lnTo>
                    <a:pt x="3763" y="3901"/>
                  </a:lnTo>
                  <a:lnTo>
                    <a:pt x="3862" y="3861"/>
                  </a:lnTo>
                  <a:lnTo>
                    <a:pt x="6678" y="2226"/>
                  </a:lnTo>
                  <a:lnTo>
                    <a:pt x="6757" y="2187"/>
                  </a:lnTo>
                  <a:lnTo>
                    <a:pt x="6816" y="2108"/>
                  </a:lnTo>
                  <a:lnTo>
                    <a:pt x="6856" y="2049"/>
                  </a:lnTo>
                  <a:lnTo>
                    <a:pt x="6856" y="1990"/>
                  </a:lnTo>
                  <a:lnTo>
                    <a:pt x="6856" y="1911"/>
                  </a:lnTo>
                  <a:lnTo>
                    <a:pt x="6816" y="1852"/>
                  </a:lnTo>
                  <a:lnTo>
                    <a:pt x="6757" y="1793"/>
                  </a:lnTo>
                  <a:lnTo>
                    <a:pt x="6678" y="1734"/>
                  </a:lnTo>
                  <a:lnTo>
                    <a:pt x="3881" y="99"/>
                  </a:lnTo>
                  <a:lnTo>
                    <a:pt x="3724" y="40"/>
                  </a:lnTo>
                  <a:lnTo>
                    <a:pt x="3566"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47"/>
            <p:cNvSpPr/>
            <p:nvPr/>
          </p:nvSpPr>
          <p:spPr>
            <a:xfrm>
              <a:off x="3981350" y="2616175"/>
              <a:ext cx="1065700" cy="617075"/>
            </a:xfrm>
            <a:custGeom>
              <a:avLst/>
              <a:gdLst/>
              <a:ahLst/>
              <a:cxnLst/>
              <a:rect l="l" t="t" r="r" b="b"/>
              <a:pathLst>
                <a:path w="42628" h="24683" extrusionOk="0">
                  <a:moveTo>
                    <a:pt x="27283" y="5516"/>
                  </a:moveTo>
                  <a:lnTo>
                    <a:pt x="27420" y="5536"/>
                  </a:lnTo>
                  <a:lnTo>
                    <a:pt x="27578" y="5556"/>
                  </a:lnTo>
                  <a:lnTo>
                    <a:pt x="27716" y="5595"/>
                  </a:lnTo>
                  <a:lnTo>
                    <a:pt x="27834" y="5654"/>
                  </a:lnTo>
                  <a:lnTo>
                    <a:pt x="33409" y="8904"/>
                  </a:lnTo>
                  <a:lnTo>
                    <a:pt x="33527" y="8964"/>
                  </a:lnTo>
                  <a:lnTo>
                    <a:pt x="33586" y="9042"/>
                  </a:lnTo>
                  <a:lnTo>
                    <a:pt x="33606" y="9101"/>
                  </a:lnTo>
                  <a:lnTo>
                    <a:pt x="33645" y="9161"/>
                  </a:lnTo>
                  <a:lnTo>
                    <a:pt x="33645" y="9220"/>
                  </a:lnTo>
                  <a:lnTo>
                    <a:pt x="33645" y="9298"/>
                  </a:lnTo>
                  <a:lnTo>
                    <a:pt x="33586" y="9397"/>
                  </a:lnTo>
                  <a:lnTo>
                    <a:pt x="33527" y="9476"/>
                  </a:lnTo>
                  <a:lnTo>
                    <a:pt x="33409" y="9535"/>
                  </a:lnTo>
                  <a:lnTo>
                    <a:pt x="30434" y="11268"/>
                  </a:lnTo>
                  <a:lnTo>
                    <a:pt x="30316" y="11327"/>
                  </a:lnTo>
                  <a:lnTo>
                    <a:pt x="30178" y="11367"/>
                  </a:lnTo>
                  <a:lnTo>
                    <a:pt x="30021" y="11386"/>
                  </a:lnTo>
                  <a:lnTo>
                    <a:pt x="29883" y="11406"/>
                  </a:lnTo>
                  <a:lnTo>
                    <a:pt x="29725" y="11386"/>
                  </a:lnTo>
                  <a:lnTo>
                    <a:pt x="29587" y="11367"/>
                  </a:lnTo>
                  <a:lnTo>
                    <a:pt x="29449" y="11327"/>
                  </a:lnTo>
                  <a:lnTo>
                    <a:pt x="29331" y="11268"/>
                  </a:lnTo>
                  <a:lnTo>
                    <a:pt x="23737" y="8018"/>
                  </a:lnTo>
                  <a:lnTo>
                    <a:pt x="23638" y="7959"/>
                  </a:lnTo>
                  <a:lnTo>
                    <a:pt x="23560" y="7880"/>
                  </a:lnTo>
                  <a:lnTo>
                    <a:pt x="23520" y="7782"/>
                  </a:lnTo>
                  <a:lnTo>
                    <a:pt x="23500" y="7703"/>
                  </a:lnTo>
                  <a:lnTo>
                    <a:pt x="23520" y="7604"/>
                  </a:lnTo>
                  <a:lnTo>
                    <a:pt x="23560" y="7526"/>
                  </a:lnTo>
                  <a:lnTo>
                    <a:pt x="23638" y="7447"/>
                  </a:lnTo>
                  <a:lnTo>
                    <a:pt x="23737" y="7388"/>
                  </a:lnTo>
                  <a:lnTo>
                    <a:pt x="26711" y="5654"/>
                  </a:lnTo>
                  <a:lnTo>
                    <a:pt x="26849" y="5595"/>
                  </a:lnTo>
                  <a:lnTo>
                    <a:pt x="26987" y="5556"/>
                  </a:lnTo>
                  <a:lnTo>
                    <a:pt x="27125" y="5536"/>
                  </a:lnTo>
                  <a:lnTo>
                    <a:pt x="27283" y="5516"/>
                  </a:lnTo>
                  <a:close/>
                  <a:moveTo>
                    <a:pt x="22043" y="8412"/>
                  </a:moveTo>
                  <a:lnTo>
                    <a:pt x="22161" y="8432"/>
                  </a:lnTo>
                  <a:lnTo>
                    <a:pt x="22279" y="8451"/>
                  </a:lnTo>
                  <a:lnTo>
                    <a:pt x="22378" y="8471"/>
                  </a:lnTo>
                  <a:lnTo>
                    <a:pt x="22476" y="8530"/>
                  </a:lnTo>
                  <a:lnTo>
                    <a:pt x="25273" y="10145"/>
                  </a:lnTo>
                  <a:lnTo>
                    <a:pt x="25352" y="10205"/>
                  </a:lnTo>
                  <a:lnTo>
                    <a:pt x="25411" y="10264"/>
                  </a:lnTo>
                  <a:lnTo>
                    <a:pt x="25431" y="10303"/>
                  </a:lnTo>
                  <a:lnTo>
                    <a:pt x="25451" y="10362"/>
                  </a:lnTo>
                  <a:lnTo>
                    <a:pt x="25451" y="10402"/>
                  </a:lnTo>
                  <a:lnTo>
                    <a:pt x="25451" y="10461"/>
                  </a:lnTo>
                  <a:lnTo>
                    <a:pt x="25411" y="10539"/>
                  </a:lnTo>
                  <a:lnTo>
                    <a:pt x="25352" y="10599"/>
                  </a:lnTo>
                  <a:lnTo>
                    <a:pt x="25273" y="10658"/>
                  </a:lnTo>
                  <a:lnTo>
                    <a:pt x="22456" y="12293"/>
                  </a:lnTo>
                  <a:lnTo>
                    <a:pt x="22358" y="12332"/>
                  </a:lnTo>
                  <a:lnTo>
                    <a:pt x="22240" y="12352"/>
                  </a:lnTo>
                  <a:lnTo>
                    <a:pt x="22141" y="12371"/>
                  </a:lnTo>
                  <a:lnTo>
                    <a:pt x="22023" y="12391"/>
                  </a:lnTo>
                  <a:lnTo>
                    <a:pt x="21905" y="12371"/>
                  </a:lnTo>
                  <a:lnTo>
                    <a:pt x="21787" y="12352"/>
                  </a:lnTo>
                  <a:lnTo>
                    <a:pt x="21688" y="12332"/>
                  </a:lnTo>
                  <a:lnTo>
                    <a:pt x="21590" y="12273"/>
                  </a:lnTo>
                  <a:lnTo>
                    <a:pt x="18793" y="10658"/>
                  </a:lnTo>
                  <a:lnTo>
                    <a:pt x="18773" y="10638"/>
                  </a:lnTo>
                  <a:lnTo>
                    <a:pt x="18694" y="10599"/>
                  </a:lnTo>
                  <a:lnTo>
                    <a:pt x="18655" y="10539"/>
                  </a:lnTo>
                  <a:lnTo>
                    <a:pt x="18635" y="10500"/>
                  </a:lnTo>
                  <a:lnTo>
                    <a:pt x="18615" y="10441"/>
                  </a:lnTo>
                  <a:lnTo>
                    <a:pt x="18615" y="10402"/>
                  </a:lnTo>
                  <a:lnTo>
                    <a:pt x="18615" y="10342"/>
                  </a:lnTo>
                  <a:lnTo>
                    <a:pt x="18655" y="10264"/>
                  </a:lnTo>
                  <a:lnTo>
                    <a:pt x="18714" y="10205"/>
                  </a:lnTo>
                  <a:lnTo>
                    <a:pt x="18793" y="10145"/>
                  </a:lnTo>
                  <a:lnTo>
                    <a:pt x="20112" y="9377"/>
                  </a:lnTo>
                  <a:lnTo>
                    <a:pt x="21609" y="8511"/>
                  </a:lnTo>
                  <a:lnTo>
                    <a:pt x="21708" y="8471"/>
                  </a:lnTo>
                  <a:lnTo>
                    <a:pt x="21806" y="8451"/>
                  </a:lnTo>
                  <a:lnTo>
                    <a:pt x="21925" y="8432"/>
                  </a:lnTo>
                  <a:lnTo>
                    <a:pt x="22043" y="8412"/>
                  </a:lnTo>
                  <a:close/>
                  <a:moveTo>
                    <a:pt x="19896" y="1183"/>
                  </a:moveTo>
                  <a:lnTo>
                    <a:pt x="20132" y="1202"/>
                  </a:lnTo>
                  <a:lnTo>
                    <a:pt x="20349" y="1242"/>
                  </a:lnTo>
                  <a:lnTo>
                    <a:pt x="20526" y="1301"/>
                  </a:lnTo>
                  <a:lnTo>
                    <a:pt x="20703" y="1380"/>
                  </a:lnTo>
                  <a:lnTo>
                    <a:pt x="20802" y="1419"/>
                  </a:lnTo>
                  <a:lnTo>
                    <a:pt x="20881" y="1459"/>
                  </a:lnTo>
                  <a:lnTo>
                    <a:pt x="24249" y="3409"/>
                  </a:lnTo>
                  <a:lnTo>
                    <a:pt x="24367" y="3487"/>
                  </a:lnTo>
                  <a:lnTo>
                    <a:pt x="24466" y="3566"/>
                  </a:lnTo>
                  <a:lnTo>
                    <a:pt x="24505" y="3625"/>
                  </a:lnTo>
                  <a:lnTo>
                    <a:pt x="24604" y="3724"/>
                  </a:lnTo>
                  <a:lnTo>
                    <a:pt x="24643" y="3783"/>
                  </a:lnTo>
                  <a:lnTo>
                    <a:pt x="24682" y="3881"/>
                  </a:lnTo>
                  <a:lnTo>
                    <a:pt x="24702" y="3980"/>
                  </a:lnTo>
                  <a:lnTo>
                    <a:pt x="24722" y="4059"/>
                  </a:lnTo>
                  <a:lnTo>
                    <a:pt x="24722" y="4078"/>
                  </a:lnTo>
                  <a:lnTo>
                    <a:pt x="24702" y="4177"/>
                  </a:lnTo>
                  <a:lnTo>
                    <a:pt x="24682" y="4236"/>
                  </a:lnTo>
                  <a:lnTo>
                    <a:pt x="24682" y="4256"/>
                  </a:lnTo>
                  <a:lnTo>
                    <a:pt x="24643" y="4334"/>
                  </a:lnTo>
                  <a:lnTo>
                    <a:pt x="24604" y="4413"/>
                  </a:lnTo>
                  <a:lnTo>
                    <a:pt x="24525" y="4492"/>
                  </a:lnTo>
                  <a:lnTo>
                    <a:pt x="24446" y="4571"/>
                  </a:lnTo>
                  <a:lnTo>
                    <a:pt x="24347" y="4650"/>
                  </a:lnTo>
                  <a:lnTo>
                    <a:pt x="24249" y="4728"/>
                  </a:lnTo>
                  <a:lnTo>
                    <a:pt x="8156" y="14026"/>
                  </a:lnTo>
                  <a:lnTo>
                    <a:pt x="7899" y="14144"/>
                  </a:lnTo>
                  <a:lnTo>
                    <a:pt x="7624" y="14243"/>
                  </a:lnTo>
                  <a:lnTo>
                    <a:pt x="7328" y="14282"/>
                  </a:lnTo>
                  <a:lnTo>
                    <a:pt x="7013" y="14302"/>
                  </a:lnTo>
                  <a:lnTo>
                    <a:pt x="6718" y="14282"/>
                  </a:lnTo>
                  <a:lnTo>
                    <a:pt x="6422" y="14243"/>
                  </a:lnTo>
                  <a:lnTo>
                    <a:pt x="6127" y="14144"/>
                  </a:lnTo>
                  <a:lnTo>
                    <a:pt x="5890" y="14026"/>
                  </a:lnTo>
                  <a:lnTo>
                    <a:pt x="2502" y="12076"/>
                  </a:lnTo>
                  <a:lnTo>
                    <a:pt x="2364" y="11977"/>
                  </a:lnTo>
                  <a:lnTo>
                    <a:pt x="2266" y="11879"/>
                  </a:lnTo>
                  <a:lnTo>
                    <a:pt x="2167" y="11780"/>
                  </a:lnTo>
                  <a:lnTo>
                    <a:pt x="2108" y="11682"/>
                  </a:lnTo>
                  <a:lnTo>
                    <a:pt x="2069" y="11564"/>
                  </a:lnTo>
                  <a:lnTo>
                    <a:pt x="2049" y="11465"/>
                  </a:lnTo>
                  <a:lnTo>
                    <a:pt x="2049" y="11347"/>
                  </a:lnTo>
                  <a:lnTo>
                    <a:pt x="2069" y="11229"/>
                  </a:lnTo>
                  <a:lnTo>
                    <a:pt x="2128" y="11130"/>
                  </a:lnTo>
                  <a:lnTo>
                    <a:pt x="2148" y="11071"/>
                  </a:lnTo>
                  <a:lnTo>
                    <a:pt x="2266" y="10953"/>
                  </a:lnTo>
                  <a:lnTo>
                    <a:pt x="2305" y="10894"/>
                  </a:lnTo>
                  <a:lnTo>
                    <a:pt x="2404" y="10835"/>
                  </a:lnTo>
                  <a:lnTo>
                    <a:pt x="2502" y="10756"/>
                  </a:lnTo>
                  <a:lnTo>
                    <a:pt x="18615" y="1459"/>
                  </a:lnTo>
                  <a:lnTo>
                    <a:pt x="18793" y="1360"/>
                  </a:lnTo>
                  <a:lnTo>
                    <a:pt x="18990" y="1281"/>
                  </a:lnTo>
                  <a:lnTo>
                    <a:pt x="19206" y="1222"/>
                  </a:lnTo>
                  <a:lnTo>
                    <a:pt x="19443" y="1202"/>
                  </a:lnTo>
                  <a:lnTo>
                    <a:pt x="19679" y="1183"/>
                  </a:lnTo>
                  <a:close/>
                  <a:moveTo>
                    <a:pt x="34413" y="9633"/>
                  </a:moveTo>
                  <a:lnTo>
                    <a:pt x="34531" y="9653"/>
                  </a:lnTo>
                  <a:lnTo>
                    <a:pt x="34669" y="9673"/>
                  </a:lnTo>
                  <a:lnTo>
                    <a:pt x="34788" y="9712"/>
                  </a:lnTo>
                  <a:lnTo>
                    <a:pt x="34906" y="9751"/>
                  </a:lnTo>
                  <a:lnTo>
                    <a:pt x="39161" y="12233"/>
                  </a:lnTo>
                  <a:lnTo>
                    <a:pt x="39259" y="12293"/>
                  </a:lnTo>
                  <a:lnTo>
                    <a:pt x="39318" y="12371"/>
                  </a:lnTo>
                  <a:lnTo>
                    <a:pt x="39358" y="12450"/>
                  </a:lnTo>
                  <a:lnTo>
                    <a:pt x="39377" y="12509"/>
                  </a:lnTo>
                  <a:lnTo>
                    <a:pt x="39358" y="12588"/>
                  </a:lnTo>
                  <a:lnTo>
                    <a:pt x="39318" y="12667"/>
                  </a:lnTo>
                  <a:lnTo>
                    <a:pt x="39259" y="12746"/>
                  </a:lnTo>
                  <a:lnTo>
                    <a:pt x="39161" y="12805"/>
                  </a:lnTo>
                  <a:lnTo>
                    <a:pt x="36048" y="14597"/>
                  </a:lnTo>
                  <a:lnTo>
                    <a:pt x="35891" y="14676"/>
                  </a:lnTo>
                  <a:lnTo>
                    <a:pt x="35694" y="14715"/>
                  </a:lnTo>
                  <a:lnTo>
                    <a:pt x="35497" y="14715"/>
                  </a:lnTo>
                  <a:lnTo>
                    <a:pt x="35300" y="14696"/>
                  </a:lnTo>
                  <a:lnTo>
                    <a:pt x="35181" y="14656"/>
                  </a:lnTo>
                  <a:lnTo>
                    <a:pt x="35063" y="14597"/>
                  </a:lnTo>
                  <a:lnTo>
                    <a:pt x="30808" y="12115"/>
                  </a:lnTo>
                  <a:lnTo>
                    <a:pt x="30710" y="12056"/>
                  </a:lnTo>
                  <a:lnTo>
                    <a:pt x="30651" y="11997"/>
                  </a:lnTo>
                  <a:lnTo>
                    <a:pt x="30612" y="11918"/>
                  </a:lnTo>
                  <a:lnTo>
                    <a:pt x="30612" y="11840"/>
                  </a:lnTo>
                  <a:lnTo>
                    <a:pt x="30612" y="11761"/>
                  </a:lnTo>
                  <a:lnTo>
                    <a:pt x="30651" y="11682"/>
                  </a:lnTo>
                  <a:lnTo>
                    <a:pt x="30710" y="11623"/>
                  </a:lnTo>
                  <a:lnTo>
                    <a:pt x="30808" y="11544"/>
                  </a:lnTo>
                  <a:lnTo>
                    <a:pt x="33921" y="9751"/>
                  </a:lnTo>
                  <a:lnTo>
                    <a:pt x="34019" y="9712"/>
                  </a:lnTo>
                  <a:lnTo>
                    <a:pt x="34137" y="9673"/>
                  </a:lnTo>
                  <a:lnTo>
                    <a:pt x="34275" y="9653"/>
                  </a:lnTo>
                  <a:lnTo>
                    <a:pt x="34413" y="9633"/>
                  </a:lnTo>
                  <a:close/>
                  <a:moveTo>
                    <a:pt x="26514" y="10992"/>
                  </a:moveTo>
                  <a:lnTo>
                    <a:pt x="26692" y="11012"/>
                  </a:lnTo>
                  <a:lnTo>
                    <a:pt x="26810" y="11052"/>
                  </a:lnTo>
                  <a:lnTo>
                    <a:pt x="26889" y="11091"/>
                  </a:lnTo>
                  <a:lnTo>
                    <a:pt x="29705" y="12706"/>
                  </a:lnTo>
                  <a:lnTo>
                    <a:pt x="29784" y="12765"/>
                  </a:lnTo>
                  <a:lnTo>
                    <a:pt x="29843" y="12824"/>
                  </a:lnTo>
                  <a:lnTo>
                    <a:pt x="29863" y="12903"/>
                  </a:lnTo>
                  <a:lnTo>
                    <a:pt x="29883" y="12962"/>
                  </a:lnTo>
                  <a:lnTo>
                    <a:pt x="29863" y="13041"/>
                  </a:lnTo>
                  <a:lnTo>
                    <a:pt x="29824" y="13100"/>
                  </a:lnTo>
                  <a:lnTo>
                    <a:pt x="29764" y="13159"/>
                  </a:lnTo>
                  <a:lnTo>
                    <a:pt x="29686" y="13218"/>
                  </a:lnTo>
                  <a:lnTo>
                    <a:pt x="26889" y="14853"/>
                  </a:lnTo>
                  <a:lnTo>
                    <a:pt x="26790" y="14893"/>
                  </a:lnTo>
                  <a:lnTo>
                    <a:pt x="26672" y="14932"/>
                  </a:lnTo>
                  <a:lnTo>
                    <a:pt x="26554" y="14952"/>
                  </a:lnTo>
                  <a:lnTo>
                    <a:pt x="26317" y="14952"/>
                  </a:lnTo>
                  <a:lnTo>
                    <a:pt x="26219" y="14932"/>
                  </a:lnTo>
                  <a:lnTo>
                    <a:pt x="26101" y="14893"/>
                  </a:lnTo>
                  <a:lnTo>
                    <a:pt x="26002" y="14853"/>
                  </a:lnTo>
                  <a:lnTo>
                    <a:pt x="23205" y="13218"/>
                  </a:lnTo>
                  <a:lnTo>
                    <a:pt x="23126" y="13159"/>
                  </a:lnTo>
                  <a:lnTo>
                    <a:pt x="23067" y="13100"/>
                  </a:lnTo>
                  <a:lnTo>
                    <a:pt x="23047" y="13041"/>
                  </a:lnTo>
                  <a:lnTo>
                    <a:pt x="23028" y="12962"/>
                  </a:lnTo>
                  <a:lnTo>
                    <a:pt x="23047" y="12903"/>
                  </a:lnTo>
                  <a:lnTo>
                    <a:pt x="23067" y="12824"/>
                  </a:lnTo>
                  <a:lnTo>
                    <a:pt x="23126" y="12765"/>
                  </a:lnTo>
                  <a:lnTo>
                    <a:pt x="23205" y="12706"/>
                  </a:lnTo>
                  <a:lnTo>
                    <a:pt x="26022" y="11091"/>
                  </a:lnTo>
                  <a:lnTo>
                    <a:pt x="26179" y="11032"/>
                  </a:lnTo>
                  <a:lnTo>
                    <a:pt x="26337" y="10992"/>
                  </a:lnTo>
                  <a:close/>
                  <a:moveTo>
                    <a:pt x="17414" y="11130"/>
                  </a:moveTo>
                  <a:lnTo>
                    <a:pt x="17591" y="11150"/>
                  </a:lnTo>
                  <a:lnTo>
                    <a:pt x="17689" y="11189"/>
                  </a:lnTo>
                  <a:lnTo>
                    <a:pt x="17788" y="11229"/>
                  </a:lnTo>
                  <a:lnTo>
                    <a:pt x="20585" y="12864"/>
                  </a:lnTo>
                  <a:lnTo>
                    <a:pt x="20664" y="12923"/>
                  </a:lnTo>
                  <a:lnTo>
                    <a:pt x="20723" y="12982"/>
                  </a:lnTo>
                  <a:lnTo>
                    <a:pt x="20762" y="13041"/>
                  </a:lnTo>
                  <a:lnTo>
                    <a:pt x="20762" y="13120"/>
                  </a:lnTo>
                  <a:lnTo>
                    <a:pt x="20762" y="13179"/>
                  </a:lnTo>
                  <a:lnTo>
                    <a:pt x="20723" y="13238"/>
                  </a:lnTo>
                  <a:lnTo>
                    <a:pt x="20664" y="13317"/>
                  </a:lnTo>
                  <a:lnTo>
                    <a:pt x="20585" y="13356"/>
                  </a:lnTo>
                  <a:lnTo>
                    <a:pt x="17768" y="14991"/>
                  </a:lnTo>
                  <a:lnTo>
                    <a:pt x="17670" y="15031"/>
                  </a:lnTo>
                  <a:lnTo>
                    <a:pt x="17571" y="15070"/>
                  </a:lnTo>
                  <a:lnTo>
                    <a:pt x="17453" y="15090"/>
                  </a:lnTo>
                  <a:lnTo>
                    <a:pt x="17217" y="15090"/>
                  </a:lnTo>
                  <a:lnTo>
                    <a:pt x="17099" y="15070"/>
                  </a:lnTo>
                  <a:lnTo>
                    <a:pt x="17000" y="15031"/>
                  </a:lnTo>
                  <a:lnTo>
                    <a:pt x="16902" y="14991"/>
                  </a:lnTo>
                  <a:lnTo>
                    <a:pt x="14104" y="13376"/>
                  </a:lnTo>
                  <a:lnTo>
                    <a:pt x="14026" y="13317"/>
                  </a:lnTo>
                  <a:lnTo>
                    <a:pt x="13967" y="13258"/>
                  </a:lnTo>
                  <a:lnTo>
                    <a:pt x="13927" y="13179"/>
                  </a:lnTo>
                  <a:lnTo>
                    <a:pt x="13927" y="13120"/>
                  </a:lnTo>
                  <a:lnTo>
                    <a:pt x="13927" y="13041"/>
                  </a:lnTo>
                  <a:lnTo>
                    <a:pt x="13967" y="12982"/>
                  </a:lnTo>
                  <a:lnTo>
                    <a:pt x="14026" y="12923"/>
                  </a:lnTo>
                  <a:lnTo>
                    <a:pt x="14104" y="12864"/>
                  </a:lnTo>
                  <a:lnTo>
                    <a:pt x="16921" y="11229"/>
                  </a:lnTo>
                  <a:lnTo>
                    <a:pt x="17059" y="11170"/>
                  </a:lnTo>
                  <a:lnTo>
                    <a:pt x="17236" y="11130"/>
                  </a:lnTo>
                  <a:close/>
                  <a:moveTo>
                    <a:pt x="31005" y="13553"/>
                  </a:moveTo>
                  <a:lnTo>
                    <a:pt x="31124" y="13573"/>
                  </a:lnTo>
                  <a:lnTo>
                    <a:pt x="31222" y="13612"/>
                  </a:lnTo>
                  <a:lnTo>
                    <a:pt x="31321" y="13652"/>
                  </a:lnTo>
                  <a:lnTo>
                    <a:pt x="34118" y="15287"/>
                  </a:lnTo>
                  <a:lnTo>
                    <a:pt x="34197" y="15326"/>
                  </a:lnTo>
                  <a:lnTo>
                    <a:pt x="34256" y="15405"/>
                  </a:lnTo>
                  <a:lnTo>
                    <a:pt x="34275" y="15444"/>
                  </a:lnTo>
                  <a:lnTo>
                    <a:pt x="34295" y="15484"/>
                  </a:lnTo>
                  <a:lnTo>
                    <a:pt x="34295" y="15523"/>
                  </a:lnTo>
                  <a:lnTo>
                    <a:pt x="34295" y="15602"/>
                  </a:lnTo>
                  <a:lnTo>
                    <a:pt x="34256" y="15661"/>
                  </a:lnTo>
                  <a:lnTo>
                    <a:pt x="34197" y="15720"/>
                  </a:lnTo>
                  <a:lnTo>
                    <a:pt x="34118" y="15779"/>
                  </a:lnTo>
                  <a:lnTo>
                    <a:pt x="31301" y="17414"/>
                  </a:lnTo>
                  <a:lnTo>
                    <a:pt x="31202" y="17454"/>
                  </a:lnTo>
                  <a:lnTo>
                    <a:pt x="31104" y="17493"/>
                  </a:lnTo>
                  <a:lnTo>
                    <a:pt x="30986" y="17513"/>
                  </a:lnTo>
                  <a:lnTo>
                    <a:pt x="30749" y="17513"/>
                  </a:lnTo>
                  <a:lnTo>
                    <a:pt x="30631" y="17493"/>
                  </a:lnTo>
                  <a:lnTo>
                    <a:pt x="30533" y="17454"/>
                  </a:lnTo>
                  <a:lnTo>
                    <a:pt x="30434" y="17414"/>
                  </a:lnTo>
                  <a:lnTo>
                    <a:pt x="27637" y="15779"/>
                  </a:lnTo>
                  <a:lnTo>
                    <a:pt x="27558" y="15740"/>
                  </a:lnTo>
                  <a:lnTo>
                    <a:pt x="27499" y="15661"/>
                  </a:lnTo>
                  <a:lnTo>
                    <a:pt x="27460" y="15602"/>
                  </a:lnTo>
                  <a:lnTo>
                    <a:pt x="27440" y="15543"/>
                  </a:lnTo>
                  <a:lnTo>
                    <a:pt x="27460" y="15464"/>
                  </a:lnTo>
                  <a:lnTo>
                    <a:pt x="27499" y="15405"/>
                  </a:lnTo>
                  <a:lnTo>
                    <a:pt x="27558" y="15346"/>
                  </a:lnTo>
                  <a:lnTo>
                    <a:pt x="27637" y="15287"/>
                  </a:lnTo>
                  <a:lnTo>
                    <a:pt x="30434" y="13652"/>
                  </a:lnTo>
                  <a:lnTo>
                    <a:pt x="30533" y="13612"/>
                  </a:lnTo>
                  <a:lnTo>
                    <a:pt x="30651" y="13573"/>
                  </a:lnTo>
                  <a:lnTo>
                    <a:pt x="30769" y="13553"/>
                  </a:lnTo>
                  <a:close/>
                  <a:moveTo>
                    <a:pt x="21826" y="13691"/>
                  </a:moveTo>
                  <a:lnTo>
                    <a:pt x="22003" y="13731"/>
                  </a:lnTo>
                  <a:lnTo>
                    <a:pt x="22102" y="13750"/>
                  </a:lnTo>
                  <a:lnTo>
                    <a:pt x="22200" y="13809"/>
                  </a:lnTo>
                  <a:lnTo>
                    <a:pt x="25017" y="15425"/>
                  </a:lnTo>
                  <a:lnTo>
                    <a:pt x="25096" y="15484"/>
                  </a:lnTo>
                  <a:lnTo>
                    <a:pt x="25135" y="15543"/>
                  </a:lnTo>
                  <a:lnTo>
                    <a:pt x="25175" y="15602"/>
                  </a:lnTo>
                  <a:lnTo>
                    <a:pt x="25194" y="15681"/>
                  </a:lnTo>
                  <a:lnTo>
                    <a:pt x="25175" y="15740"/>
                  </a:lnTo>
                  <a:lnTo>
                    <a:pt x="25135" y="15819"/>
                  </a:lnTo>
                  <a:lnTo>
                    <a:pt x="25096" y="15878"/>
                  </a:lnTo>
                  <a:lnTo>
                    <a:pt x="25017" y="15937"/>
                  </a:lnTo>
                  <a:lnTo>
                    <a:pt x="22200" y="17552"/>
                  </a:lnTo>
                  <a:lnTo>
                    <a:pt x="22043" y="17631"/>
                  </a:lnTo>
                  <a:lnTo>
                    <a:pt x="21865" y="17650"/>
                  </a:lnTo>
                  <a:lnTo>
                    <a:pt x="21688" y="17670"/>
                  </a:lnTo>
                  <a:lnTo>
                    <a:pt x="21531" y="17631"/>
                  </a:lnTo>
                  <a:lnTo>
                    <a:pt x="21412" y="17611"/>
                  </a:lnTo>
                  <a:lnTo>
                    <a:pt x="21314" y="17552"/>
                  </a:lnTo>
                  <a:lnTo>
                    <a:pt x="18517" y="15937"/>
                  </a:lnTo>
                  <a:lnTo>
                    <a:pt x="18438" y="15878"/>
                  </a:lnTo>
                  <a:lnTo>
                    <a:pt x="18379" y="15819"/>
                  </a:lnTo>
                  <a:lnTo>
                    <a:pt x="18359" y="15759"/>
                  </a:lnTo>
                  <a:lnTo>
                    <a:pt x="18359" y="15720"/>
                  </a:lnTo>
                  <a:lnTo>
                    <a:pt x="18340" y="15681"/>
                  </a:lnTo>
                  <a:lnTo>
                    <a:pt x="18359" y="15641"/>
                  </a:lnTo>
                  <a:lnTo>
                    <a:pt x="18379" y="15582"/>
                  </a:lnTo>
                  <a:lnTo>
                    <a:pt x="18379" y="15543"/>
                  </a:lnTo>
                  <a:lnTo>
                    <a:pt x="18438" y="15484"/>
                  </a:lnTo>
                  <a:lnTo>
                    <a:pt x="18517" y="15425"/>
                  </a:lnTo>
                  <a:lnTo>
                    <a:pt x="21334" y="13809"/>
                  </a:lnTo>
                  <a:lnTo>
                    <a:pt x="21491" y="13731"/>
                  </a:lnTo>
                  <a:lnTo>
                    <a:pt x="21649" y="13711"/>
                  </a:lnTo>
                  <a:lnTo>
                    <a:pt x="21826" y="13691"/>
                  </a:lnTo>
                  <a:close/>
                  <a:moveTo>
                    <a:pt x="12785" y="13849"/>
                  </a:moveTo>
                  <a:lnTo>
                    <a:pt x="12903" y="13868"/>
                  </a:lnTo>
                  <a:lnTo>
                    <a:pt x="13001" y="13908"/>
                  </a:lnTo>
                  <a:lnTo>
                    <a:pt x="13100" y="13947"/>
                  </a:lnTo>
                  <a:lnTo>
                    <a:pt x="15897" y="15562"/>
                  </a:lnTo>
                  <a:lnTo>
                    <a:pt x="15976" y="15622"/>
                  </a:lnTo>
                  <a:lnTo>
                    <a:pt x="16035" y="15681"/>
                  </a:lnTo>
                  <a:lnTo>
                    <a:pt x="16074" y="15740"/>
                  </a:lnTo>
                  <a:lnTo>
                    <a:pt x="16074" y="15779"/>
                  </a:lnTo>
                  <a:lnTo>
                    <a:pt x="16074" y="15838"/>
                  </a:lnTo>
                  <a:lnTo>
                    <a:pt x="16074" y="15897"/>
                  </a:lnTo>
                  <a:lnTo>
                    <a:pt x="16055" y="15937"/>
                  </a:lnTo>
                  <a:lnTo>
                    <a:pt x="16015" y="15996"/>
                  </a:lnTo>
                  <a:lnTo>
                    <a:pt x="15897" y="16075"/>
                  </a:lnTo>
                  <a:lnTo>
                    <a:pt x="13080" y="17710"/>
                  </a:lnTo>
                  <a:lnTo>
                    <a:pt x="12982" y="17749"/>
                  </a:lnTo>
                  <a:lnTo>
                    <a:pt x="12883" y="17788"/>
                  </a:lnTo>
                  <a:lnTo>
                    <a:pt x="12765" y="17808"/>
                  </a:lnTo>
                  <a:lnTo>
                    <a:pt x="12529" y="17808"/>
                  </a:lnTo>
                  <a:lnTo>
                    <a:pt x="12410" y="17788"/>
                  </a:lnTo>
                  <a:lnTo>
                    <a:pt x="12312" y="17749"/>
                  </a:lnTo>
                  <a:lnTo>
                    <a:pt x="12213" y="17710"/>
                  </a:lnTo>
                  <a:lnTo>
                    <a:pt x="9416" y="16075"/>
                  </a:lnTo>
                  <a:lnTo>
                    <a:pt x="9337" y="16016"/>
                  </a:lnTo>
                  <a:lnTo>
                    <a:pt x="9278" y="15956"/>
                  </a:lnTo>
                  <a:lnTo>
                    <a:pt x="9239" y="15897"/>
                  </a:lnTo>
                  <a:lnTo>
                    <a:pt x="9239" y="15819"/>
                  </a:lnTo>
                  <a:lnTo>
                    <a:pt x="9239" y="15759"/>
                  </a:lnTo>
                  <a:lnTo>
                    <a:pt x="9278" y="15700"/>
                  </a:lnTo>
                  <a:lnTo>
                    <a:pt x="9337" y="15622"/>
                  </a:lnTo>
                  <a:lnTo>
                    <a:pt x="9416" y="15582"/>
                  </a:lnTo>
                  <a:lnTo>
                    <a:pt x="12233" y="13947"/>
                  </a:lnTo>
                  <a:lnTo>
                    <a:pt x="12332" y="13908"/>
                  </a:lnTo>
                  <a:lnTo>
                    <a:pt x="12430" y="13868"/>
                  </a:lnTo>
                  <a:lnTo>
                    <a:pt x="12548" y="13849"/>
                  </a:lnTo>
                  <a:close/>
                  <a:moveTo>
                    <a:pt x="26199" y="16252"/>
                  </a:moveTo>
                  <a:lnTo>
                    <a:pt x="26317" y="16272"/>
                  </a:lnTo>
                  <a:lnTo>
                    <a:pt x="26416" y="16291"/>
                  </a:lnTo>
                  <a:lnTo>
                    <a:pt x="26534" y="16311"/>
                  </a:lnTo>
                  <a:lnTo>
                    <a:pt x="26632" y="16370"/>
                  </a:lnTo>
                  <a:lnTo>
                    <a:pt x="29430" y="17985"/>
                  </a:lnTo>
                  <a:lnTo>
                    <a:pt x="29508" y="18044"/>
                  </a:lnTo>
                  <a:lnTo>
                    <a:pt x="29567" y="18104"/>
                  </a:lnTo>
                  <a:lnTo>
                    <a:pt x="29587" y="18163"/>
                  </a:lnTo>
                  <a:lnTo>
                    <a:pt x="29607" y="18202"/>
                  </a:lnTo>
                  <a:lnTo>
                    <a:pt x="29607" y="18241"/>
                  </a:lnTo>
                  <a:lnTo>
                    <a:pt x="29607" y="18320"/>
                  </a:lnTo>
                  <a:lnTo>
                    <a:pt x="29567" y="18379"/>
                  </a:lnTo>
                  <a:lnTo>
                    <a:pt x="29508" y="18438"/>
                  </a:lnTo>
                  <a:lnTo>
                    <a:pt x="29430" y="18498"/>
                  </a:lnTo>
                  <a:lnTo>
                    <a:pt x="26613" y="20113"/>
                  </a:lnTo>
                  <a:lnTo>
                    <a:pt x="26514" y="20172"/>
                  </a:lnTo>
                  <a:lnTo>
                    <a:pt x="26416" y="20192"/>
                  </a:lnTo>
                  <a:lnTo>
                    <a:pt x="26298" y="20211"/>
                  </a:lnTo>
                  <a:lnTo>
                    <a:pt x="26179" y="20231"/>
                  </a:lnTo>
                  <a:lnTo>
                    <a:pt x="26061" y="20231"/>
                  </a:lnTo>
                  <a:lnTo>
                    <a:pt x="25943" y="20211"/>
                  </a:lnTo>
                  <a:lnTo>
                    <a:pt x="25845" y="20172"/>
                  </a:lnTo>
                  <a:lnTo>
                    <a:pt x="25746" y="20132"/>
                  </a:lnTo>
                  <a:lnTo>
                    <a:pt x="22949" y="18498"/>
                  </a:lnTo>
                  <a:lnTo>
                    <a:pt x="22850" y="18419"/>
                  </a:lnTo>
                  <a:lnTo>
                    <a:pt x="22791" y="18340"/>
                  </a:lnTo>
                  <a:lnTo>
                    <a:pt x="22772" y="18241"/>
                  </a:lnTo>
                  <a:lnTo>
                    <a:pt x="22791" y="18163"/>
                  </a:lnTo>
                  <a:lnTo>
                    <a:pt x="22811" y="18104"/>
                  </a:lnTo>
                  <a:lnTo>
                    <a:pt x="22870" y="18044"/>
                  </a:lnTo>
                  <a:lnTo>
                    <a:pt x="22949" y="17985"/>
                  </a:lnTo>
                  <a:lnTo>
                    <a:pt x="25766" y="16370"/>
                  </a:lnTo>
                  <a:lnTo>
                    <a:pt x="25845" y="16311"/>
                  </a:lnTo>
                  <a:lnTo>
                    <a:pt x="25963" y="16291"/>
                  </a:lnTo>
                  <a:lnTo>
                    <a:pt x="26081" y="16272"/>
                  </a:lnTo>
                  <a:lnTo>
                    <a:pt x="26199" y="16252"/>
                  </a:lnTo>
                  <a:close/>
                  <a:moveTo>
                    <a:pt x="17197" y="16410"/>
                  </a:moveTo>
                  <a:lnTo>
                    <a:pt x="17315" y="16429"/>
                  </a:lnTo>
                  <a:lnTo>
                    <a:pt x="17433" y="16469"/>
                  </a:lnTo>
                  <a:lnTo>
                    <a:pt x="17532" y="16508"/>
                  </a:lnTo>
                  <a:lnTo>
                    <a:pt x="20329" y="18143"/>
                  </a:lnTo>
                  <a:lnTo>
                    <a:pt x="20408" y="18202"/>
                  </a:lnTo>
                  <a:lnTo>
                    <a:pt x="20447" y="18261"/>
                  </a:lnTo>
                  <a:lnTo>
                    <a:pt x="20487" y="18320"/>
                  </a:lnTo>
                  <a:lnTo>
                    <a:pt x="20506" y="18379"/>
                  </a:lnTo>
                  <a:lnTo>
                    <a:pt x="20487" y="18458"/>
                  </a:lnTo>
                  <a:lnTo>
                    <a:pt x="20447" y="18517"/>
                  </a:lnTo>
                  <a:lnTo>
                    <a:pt x="20408" y="18576"/>
                  </a:lnTo>
                  <a:lnTo>
                    <a:pt x="20309" y="18635"/>
                  </a:lnTo>
                  <a:lnTo>
                    <a:pt x="17492" y="20270"/>
                  </a:lnTo>
                  <a:lnTo>
                    <a:pt x="17414" y="20310"/>
                  </a:lnTo>
                  <a:lnTo>
                    <a:pt x="17296" y="20349"/>
                  </a:lnTo>
                  <a:lnTo>
                    <a:pt x="17177" y="20369"/>
                  </a:lnTo>
                  <a:lnTo>
                    <a:pt x="16941" y="20369"/>
                  </a:lnTo>
                  <a:lnTo>
                    <a:pt x="16842" y="20349"/>
                  </a:lnTo>
                  <a:lnTo>
                    <a:pt x="16724" y="20310"/>
                  </a:lnTo>
                  <a:lnTo>
                    <a:pt x="16626" y="20270"/>
                  </a:lnTo>
                  <a:lnTo>
                    <a:pt x="13829" y="18635"/>
                  </a:lnTo>
                  <a:lnTo>
                    <a:pt x="13750" y="18596"/>
                  </a:lnTo>
                  <a:lnTo>
                    <a:pt x="13691" y="18517"/>
                  </a:lnTo>
                  <a:lnTo>
                    <a:pt x="13651" y="18458"/>
                  </a:lnTo>
                  <a:lnTo>
                    <a:pt x="13651" y="18399"/>
                  </a:lnTo>
                  <a:lnTo>
                    <a:pt x="13671" y="18320"/>
                  </a:lnTo>
                  <a:lnTo>
                    <a:pt x="13691" y="18261"/>
                  </a:lnTo>
                  <a:lnTo>
                    <a:pt x="13750" y="18202"/>
                  </a:lnTo>
                  <a:lnTo>
                    <a:pt x="13829" y="18143"/>
                  </a:lnTo>
                  <a:lnTo>
                    <a:pt x="16645" y="16508"/>
                  </a:lnTo>
                  <a:lnTo>
                    <a:pt x="16744" y="16469"/>
                  </a:lnTo>
                  <a:lnTo>
                    <a:pt x="16862" y="16429"/>
                  </a:lnTo>
                  <a:lnTo>
                    <a:pt x="16980" y="16410"/>
                  </a:lnTo>
                  <a:close/>
                  <a:moveTo>
                    <a:pt x="21629" y="18970"/>
                  </a:moveTo>
                  <a:lnTo>
                    <a:pt x="21787" y="19010"/>
                  </a:lnTo>
                  <a:lnTo>
                    <a:pt x="21944" y="19069"/>
                  </a:lnTo>
                  <a:lnTo>
                    <a:pt x="24741" y="20704"/>
                  </a:lnTo>
                  <a:lnTo>
                    <a:pt x="24820" y="20763"/>
                  </a:lnTo>
                  <a:lnTo>
                    <a:pt x="24879" y="20822"/>
                  </a:lnTo>
                  <a:lnTo>
                    <a:pt x="24919" y="20881"/>
                  </a:lnTo>
                  <a:lnTo>
                    <a:pt x="24919" y="20960"/>
                  </a:lnTo>
                  <a:lnTo>
                    <a:pt x="24919" y="21019"/>
                  </a:lnTo>
                  <a:lnTo>
                    <a:pt x="24879" y="21078"/>
                  </a:lnTo>
                  <a:lnTo>
                    <a:pt x="24820" y="21157"/>
                  </a:lnTo>
                  <a:lnTo>
                    <a:pt x="24741" y="21196"/>
                  </a:lnTo>
                  <a:lnTo>
                    <a:pt x="21925" y="22831"/>
                  </a:lnTo>
                  <a:lnTo>
                    <a:pt x="21826" y="22871"/>
                  </a:lnTo>
                  <a:lnTo>
                    <a:pt x="21728" y="22910"/>
                  </a:lnTo>
                  <a:lnTo>
                    <a:pt x="21609" y="22930"/>
                  </a:lnTo>
                  <a:lnTo>
                    <a:pt x="21373" y="22930"/>
                  </a:lnTo>
                  <a:lnTo>
                    <a:pt x="21255" y="22910"/>
                  </a:lnTo>
                  <a:lnTo>
                    <a:pt x="21156" y="22871"/>
                  </a:lnTo>
                  <a:lnTo>
                    <a:pt x="21058" y="22831"/>
                  </a:lnTo>
                  <a:lnTo>
                    <a:pt x="18261" y="21216"/>
                  </a:lnTo>
                  <a:lnTo>
                    <a:pt x="18182" y="21157"/>
                  </a:lnTo>
                  <a:lnTo>
                    <a:pt x="18123" y="21098"/>
                  </a:lnTo>
                  <a:lnTo>
                    <a:pt x="18083" y="21019"/>
                  </a:lnTo>
                  <a:lnTo>
                    <a:pt x="18064" y="20960"/>
                  </a:lnTo>
                  <a:lnTo>
                    <a:pt x="18083" y="20901"/>
                  </a:lnTo>
                  <a:lnTo>
                    <a:pt x="18103" y="20861"/>
                  </a:lnTo>
                  <a:lnTo>
                    <a:pt x="18123" y="20822"/>
                  </a:lnTo>
                  <a:lnTo>
                    <a:pt x="18182" y="20763"/>
                  </a:lnTo>
                  <a:lnTo>
                    <a:pt x="18261" y="20704"/>
                  </a:lnTo>
                  <a:lnTo>
                    <a:pt x="21058" y="19069"/>
                  </a:lnTo>
                  <a:lnTo>
                    <a:pt x="21156" y="19029"/>
                  </a:lnTo>
                  <a:lnTo>
                    <a:pt x="21275" y="18990"/>
                  </a:lnTo>
                  <a:lnTo>
                    <a:pt x="21452" y="18970"/>
                  </a:lnTo>
                  <a:close/>
                  <a:moveTo>
                    <a:pt x="19561" y="1"/>
                  </a:moveTo>
                  <a:lnTo>
                    <a:pt x="19285" y="21"/>
                  </a:lnTo>
                  <a:lnTo>
                    <a:pt x="19029" y="60"/>
                  </a:lnTo>
                  <a:lnTo>
                    <a:pt x="18753" y="119"/>
                  </a:lnTo>
                  <a:lnTo>
                    <a:pt x="18497" y="178"/>
                  </a:lnTo>
                  <a:lnTo>
                    <a:pt x="18261" y="277"/>
                  </a:lnTo>
                  <a:lnTo>
                    <a:pt x="18024" y="375"/>
                  </a:lnTo>
                  <a:lnTo>
                    <a:pt x="17808" y="493"/>
                  </a:lnTo>
                  <a:lnTo>
                    <a:pt x="848" y="10303"/>
                  </a:lnTo>
                  <a:lnTo>
                    <a:pt x="611" y="10441"/>
                  </a:lnTo>
                  <a:lnTo>
                    <a:pt x="434" y="10599"/>
                  </a:lnTo>
                  <a:lnTo>
                    <a:pt x="276" y="10756"/>
                  </a:lnTo>
                  <a:lnTo>
                    <a:pt x="158" y="10933"/>
                  </a:lnTo>
                  <a:lnTo>
                    <a:pt x="79" y="11111"/>
                  </a:lnTo>
                  <a:lnTo>
                    <a:pt x="20" y="11288"/>
                  </a:lnTo>
                  <a:lnTo>
                    <a:pt x="0" y="11465"/>
                  </a:lnTo>
                  <a:lnTo>
                    <a:pt x="20" y="11643"/>
                  </a:lnTo>
                  <a:lnTo>
                    <a:pt x="40" y="11780"/>
                  </a:lnTo>
                  <a:lnTo>
                    <a:pt x="99" y="11879"/>
                  </a:lnTo>
                  <a:lnTo>
                    <a:pt x="138" y="11977"/>
                  </a:lnTo>
                  <a:lnTo>
                    <a:pt x="197" y="12096"/>
                  </a:lnTo>
                  <a:lnTo>
                    <a:pt x="276" y="12194"/>
                  </a:lnTo>
                  <a:lnTo>
                    <a:pt x="375" y="12293"/>
                  </a:lnTo>
                  <a:lnTo>
                    <a:pt x="454" y="12371"/>
                  </a:lnTo>
                  <a:lnTo>
                    <a:pt x="631" y="12509"/>
                  </a:lnTo>
                  <a:lnTo>
                    <a:pt x="828" y="12647"/>
                  </a:lnTo>
                  <a:lnTo>
                    <a:pt x="20762" y="24210"/>
                  </a:lnTo>
                  <a:lnTo>
                    <a:pt x="20979" y="24328"/>
                  </a:lnTo>
                  <a:lnTo>
                    <a:pt x="21215" y="24427"/>
                  </a:lnTo>
                  <a:lnTo>
                    <a:pt x="21452" y="24505"/>
                  </a:lnTo>
                  <a:lnTo>
                    <a:pt x="21708" y="24565"/>
                  </a:lnTo>
                  <a:lnTo>
                    <a:pt x="21984" y="24624"/>
                  </a:lnTo>
                  <a:lnTo>
                    <a:pt x="22240" y="24663"/>
                  </a:lnTo>
                  <a:lnTo>
                    <a:pt x="22516" y="24683"/>
                  </a:lnTo>
                  <a:lnTo>
                    <a:pt x="23067" y="24683"/>
                  </a:lnTo>
                  <a:lnTo>
                    <a:pt x="23343" y="24663"/>
                  </a:lnTo>
                  <a:lnTo>
                    <a:pt x="23599" y="24624"/>
                  </a:lnTo>
                  <a:lnTo>
                    <a:pt x="23855" y="24565"/>
                  </a:lnTo>
                  <a:lnTo>
                    <a:pt x="24111" y="24505"/>
                  </a:lnTo>
                  <a:lnTo>
                    <a:pt x="24367" y="24427"/>
                  </a:lnTo>
                  <a:lnTo>
                    <a:pt x="24604" y="24328"/>
                  </a:lnTo>
                  <a:lnTo>
                    <a:pt x="24820" y="24210"/>
                  </a:lnTo>
                  <a:lnTo>
                    <a:pt x="41780" y="14400"/>
                  </a:lnTo>
                  <a:lnTo>
                    <a:pt x="41977" y="14262"/>
                  </a:lnTo>
                  <a:lnTo>
                    <a:pt x="42155" y="14125"/>
                  </a:lnTo>
                  <a:lnTo>
                    <a:pt x="42233" y="14046"/>
                  </a:lnTo>
                  <a:lnTo>
                    <a:pt x="42332" y="13947"/>
                  </a:lnTo>
                  <a:lnTo>
                    <a:pt x="42411" y="13849"/>
                  </a:lnTo>
                  <a:lnTo>
                    <a:pt x="42490" y="13711"/>
                  </a:lnTo>
                  <a:lnTo>
                    <a:pt x="42529" y="13632"/>
                  </a:lnTo>
                  <a:lnTo>
                    <a:pt x="42568" y="13534"/>
                  </a:lnTo>
                  <a:lnTo>
                    <a:pt x="42588" y="13396"/>
                  </a:lnTo>
                  <a:lnTo>
                    <a:pt x="42608" y="13317"/>
                  </a:lnTo>
                  <a:lnTo>
                    <a:pt x="42627" y="13218"/>
                  </a:lnTo>
                  <a:lnTo>
                    <a:pt x="42608" y="13061"/>
                  </a:lnTo>
                  <a:lnTo>
                    <a:pt x="42568" y="12903"/>
                  </a:lnTo>
                  <a:lnTo>
                    <a:pt x="42509" y="12746"/>
                  </a:lnTo>
                  <a:lnTo>
                    <a:pt x="42411" y="12608"/>
                  </a:lnTo>
                  <a:lnTo>
                    <a:pt x="42293" y="12450"/>
                  </a:lnTo>
                  <a:lnTo>
                    <a:pt x="42155" y="12312"/>
                  </a:lnTo>
                  <a:lnTo>
                    <a:pt x="41977" y="12174"/>
                  </a:lnTo>
                  <a:lnTo>
                    <a:pt x="41800" y="12056"/>
                  </a:lnTo>
                  <a:lnTo>
                    <a:pt x="21865" y="474"/>
                  </a:lnTo>
                  <a:lnTo>
                    <a:pt x="21649" y="375"/>
                  </a:lnTo>
                  <a:lnTo>
                    <a:pt x="21412" y="277"/>
                  </a:lnTo>
                  <a:lnTo>
                    <a:pt x="21156" y="178"/>
                  </a:lnTo>
                  <a:lnTo>
                    <a:pt x="20920" y="119"/>
                  </a:lnTo>
                  <a:lnTo>
                    <a:pt x="20644" y="60"/>
                  </a:lnTo>
                  <a:lnTo>
                    <a:pt x="20388" y="21"/>
                  </a:lnTo>
                  <a:lnTo>
                    <a:pt x="2011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47"/>
            <p:cNvSpPr/>
            <p:nvPr/>
          </p:nvSpPr>
          <p:spPr>
            <a:xfrm>
              <a:off x="4446725" y="2826475"/>
              <a:ext cx="170900" cy="99500"/>
            </a:xfrm>
            <a:custGeom>
              <a:avLst/>
              <a:gdLst/>
              <a:ahLst/>
              <a:cxnLst/>
              <a:rect l="l" t="t" r="r" b="b"/>
              <a:pathLst>
                <a:path w="6836" h="3980" extrusionOk="0">
                  <a:moveTo>
                    <a:pt x="3428" y="0"/>
                  </a:moveTo>
                  <a:lnTo>
                    <a:pt x="3310" y="20"/>
                  </a:lnTo>
                  <a:lnTo>
                    <a:pt x="3191" y="39"/>
                  </a:lnTo>
                  <a:lnTo>
                    <a:pt x="3093" y="59"/>
                  </a:lnTo>
                  <a:lnTo>
                    <a:pt x="2994" y="99"/>
                  </a:lnTo>
                  <a:lnTo>
                    <a:pt x="1497" y="965"/>
                  </a:lnTo>
                  <a:lnTo>
                    <a:pt x="178" y="1733"/>
                  </a:lnTo>
                  <a:lnTo>
                    <a:pt x="138" y="1773"/>
                  </a:lnTo>
                  <a:lnTo>
                    <a:pt x="79" y="1812"/>
                  </a:lnTo>
                  <a:lnTo>
                    <a:pt x="40" y="1852"/>
                  </a:lnTo>
                  <a:lnTo>
                    <a:pt x="0" y="1930"/>
                  </a:lnTo>
                  <a:lnTo>
                    <a:pt x="0" y="1990"/>
                  </a:lnTo>
                  <a:lnTo>
                    <a:pt x="0" y="2029"/>
                  </a:lnTo>
                  <a:lnTo>
                    <a:pt x="20" y="2088"/>
                  </a:lnTo>
                  <a:lnTo>
                    <a:pt x="40" y="2127"/>
                  </a:lnTo>
                  <a:lnTo>
                    <a:pt x="99" y="2187"/>
                  </a:lnTo>
                  <a:lnTo>
                    <a:pt x="178" y="2246"/>
                  </a:lnTo>
                  <a:lnTo>
                    <a:pt x="2975" y="3861"/>
                  </a:lnTo>
                  <a:lnTo>
                    <a:pt x="3073" y="3920"/>
                  </a:lnTo>
                  <a:lnTo>
                    <a:pt x="3172" y="3940"/>
                  </a:lnTo>
                  <a:lnTo>
                    <a:pt x="3290" y="3959"/>
                  </a:lnTo>
                  <a:lnTo>
                    <a:pt x="3408" y="3979"/>
                  </a:lnTo>
                  <a:lnTo>
                    <a:pt x="3526" y="3959"/>
                  </a:lnTo>
                  <a:lnTo>
                    <a:pt x="3625" y="3940"/>
                  </a:lnTo>
                  <a:lnTo>
                    <a:pt x="3743" y="3920"/>
                  </a:lnTo>
                  <a:lnTo>
                    <a:pt x="3841" y="3881"/>
                  </a:lnTo>
                  <a:lnTo>
                    <a:pt x="6658" y="2246"/>
                  </a:lnTo>
                  <a:lnTo>
                    <a:pt x="6737" y="2187"/>
                  </a:lnTo>
                  <a:lnTo>
                    <a:pt x="6796" y="2127"/>
                  </a:lnTo>
                  <a:lnTo>
                    <a:pt x="6836" y="2049"/>
                  </a:lnTo>
                  <a:lnTo>
                    <a:pt x="6836" y="1990"/>
                  </a:lnTo>
                  <a:lnTo>
                    <a:pt x="6836" y="1950"/>
                  </a:lnTo>
                  <a:lnTo>
                    <a:pt x="6816" y="1891"/>
                  </a:lnTo>
                  <a:lnTo>
                    <a:pt x="6796" y="1852"/>
                  </a:lnTo>
                  <a:lnTo>
                    <a:pt x="6737" y="1793"/>
                  </a:lnTo>
                  <a:lnTo>
                    <a:pt x="6658" y="1733"/>
                  </a:lnTo>
                  <a:lnTo>
                    <a:pt x="3861" y="118"/>
                  </a:lnTo>
                  <a:lnTo>
                    <a:pt x="3763" y="59"/>
                  </a:lnTo>
                  <a:lnTo>
                    <a:pt x="3664" y="39"/>
                  </a:lnTo>
                  <a:lnTo>
                    <a:pt x="3546" y="20"/>
                  </a:lnTo>
                  <a:lnTo>
                    <a:pt x="3428"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47"/>
            <p:cNvSpPr/>
            <p:nvPr/>
          </p:nvSpPr>
          <p:spPr>
            <a:xfrm>
              <a:off x="4557025" y="2890975"/>
              <a:ext cx="171400" cy="99000"/>
            </a:xfrm>
            <a:custGeom>
              <a:avLst/>
              <a:gdLst/>
              <a:ahLst/>
              <a:cxnLst/>
              <a:rect l="l" t="t" r="r" b="b"/>
              <a:pathLst>
                <a:path w="6856" h="3960" extrusionOk="0">
                  <a:moveTo>
                    <a:pt x="3310" y="0"/>
                  </a:moveTo>
                  <a:lnTo>
                    <a:pt x="3152" y="40"/>
                  </a:lnTo>
                  <a:lnTo>
                    <a:pt x="2995" y="99"/>
                  </a:lnTo>
                  <a:lnTo>
                    <a:pt x="178" y="1714"/>
                  </a:lnTo>
                  <a:lnTo>
                    <a:pt x="99" y="1773"/>
                  </a:lnTo>
                  <a:lnTo>
                    <a:pt x="40" y="1832"/>
                  </a:lnTo>
                  <a:lnTo>
                    <a:pt x="20" y="1911"/>
                  </a:lnTo>
                  <a:lnTo>
                    <a:pt x="1" y="1970"/>
                  </a:lnTo>
                  <a:lnTo>
                    <a:pt x="20" y="2049"/>
                  </a:lnTo>
                  <a:lnTo>
                    <a:pt x="40" y="2108"/>
                  </a:lnTo>
                  <a:lnTo>
                    <a:pt x="99" y="2167"/>
                  </a:lnTo>
                  <a:lnTo>
                    <a:pt x="178" y="2226"/>
                  </a:lnTo>
                  <a:lnTo>
                    <a:pt x="2975" y="3861"/>
                  </a:lnTo>
                  <a:lnTo>
                    <a:pt x="3074" y="3901"/>
                  </a:lnTo>
                  <a:lnTo>
                    <a:pt x="3192" y="3940"/>
                  </a:lnTo>
                  <a:lnTo>
                    <a:pt x="3290" y="3960"/>
                  </a:lnTo>
                  <a:lnTo>
                    <a:pt x="3527" y="3960"/>
                  </a:lnTo>
                  <a:lnTo>
                    <a:pt x="3645" y="3940"/>
                  </a:lnTo>
                  <a:lnTo>
                    <a:pt x="3763" y="3901"/>
                  </a:lnTo>
                  <a:lnTo>
                    <a:pt x="3862" y="3861"/>
                  </a:lnTo>
                  <a:lnTo>
                    <a:pt x="6659" y="2226"/>
                  </a:lnTo>
                  <a:lnTo>
                    <a:pt x="6737" y="2167"/>
                  </a:lnTo>
                  <a:lnTo>
                    <a:pt x="6797" y="2108"/>
                  </a:lnTo>
                  <a:lnTo>
                    <a:pt x="6836" y="2049"/>
                  </a:lnTo>
                  <a:lnTo>
                    <a:pt x="6856" y="1970"/>
                  </a:lnTo>
                  <a:lnTo>
                    <a:pt x="6836" y="1911"/>
                  </a:lnTo>
                  <a:lnTo>
                    <a:pt x="6816" y="1832"/>
                  </a:lnTo>
                  <a:lnTo>
                    <a:pt x="6757" y="1773"/>
                  </a:lnTo>
                  <a:lnTo>
                    <a:pt x="6678" y="1714"/>
                  </a:lnTo>
                  <a:lnTo>
                    <a:pt x="3862" y="99"/>
                  </a:lnTo>
                  <a:lnTo>
                    <a:pt x="3783" y="60"/>
                  </a:lnTo>
                  <a:lnTo>
                    <a:pt x="3665" y="20"/>
                  </a:lnTo>
                  <a:lnTo>
                    <a:pt x="3487"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47"/>
            <p:cNvSpPr/>
            <p:nvPr/>
          </p:nvSpPr>
          <p:spPr>
            <a:xfrm>
              <a:off x="4329525" y="2894425"/>
              <a:ext cx="170900" cy="99000"/>
            </a:xfrm>
            <a:custGeom>
              <a:avLst/>
              <a:gdLst/>
              <a:ahLst/>
              <a:cxnLst/>
              <a:rect l="l" t="t" r="r" b="b"/>
              <a:pathLst>
                <a:path w="6836" h="3960" extrusionOk="0">
                  <a:moveTo>
                    <a:pt x="3309" y="0"/>
                  </a:moveTo>
                  <a:lnTo>
                    <a:pt x="3132" y="40"/>
                  </a:lnTo>
                  <a:lnTo>
                    <a:pt x="2994" y="99"/>
                  </a:lnTo>
                  <a:lnTo>
                    <a:pt x="177" y="1734"/>
                  </a:lnTo>
                  <a:lnTo>
                    <a:pt x="99" y="1793"/>
                  </a:lnTo>
                  <a:lnTo>
                    <a:pt x="40" y="1852"/>
                  </a:lnTo>
                  <a:lnTo>
                    <a:pt x="0" y="1911"/>
                  </a:lnTo>
                  <a:lnTo>
                    <a:pt x="0" y="1990"/>
                  </a:lnTo>
                  <a:lnTo>
                    <a:pt x="0" y="2049"/>
                  </a:lnTo>
                  <a:lnTo>
                    <a:pt x="40" y="2128"/>
                  </a:lnTo>
                  <a:lnTo>
                    <a:pt x="99" y="2187"/>
                  </a:lnTo>
                  <a:lnTo>
                    <a:pt x="177" y="2246"/>
                  </a:lnTo>
                  <a:lnTo>
                    <a:pt x="2975" y="3861"/>
                  </a:lnTo>
                  <a:lnTo>
                    <a:pt x="3073" y="3901"/>
                  </a:lnTo>
                  <a:lnTo>
                    <a:pt x="3172" y="3940"/>
                  </a:lnTo>
                  <a:lnTo>
                    <a:pt x="3290" y="3960"/>
                  </a:lnTo>
                  <a:lnTo>
                    <a:pt x="3526" y="3960"/>
                  </a:lnTo>
                  <a:lnTo>
                    <a:pt x="3644" y="3940"/>
                  </a:lnTo>
                  <a:lnTo>
                    <a:pt x="3743" y="3901"/>
                  </a:lnTo>
                  <a:lnTo>
                    <a:pt x="3841" y="3861"/>
                  </a:lnTo>
                  <a:lnTo>
                    <a:pt x="6658" y="2226"/>
                  </a:lnTo>
                  <a:lnTo>
                    <a:pt x="6737" y="2187"/>
                  </a:lnTo>
                  <a:lnTo>
                    <a:pt x="6796" y="2108"/>
                  </a:lnTo>
                  <a:lnTo>
                    <a:pt x="6835" y="2049"/>
                  </a:lnTo>
                  <a:lnTo>
                    <a:pt x="6835" y="1990"/>
                  </a:lnTo>
                  <a:lnTo>
                    <a:pt x="6835" y="1911"/>
                  </a:lnTo>
                  <a:lnTo>
                    <a:pt x="6796" y="1852"/>
                  </a:lnTo>
                  <a:lnTo>
                    <a:pt x="6737" y="1793"/>
                  </a:lnTo>
                  <a:lnTo>
                    <a:pt x="6658" y="1734"/>
                  </a:lnTo>
                  <a:lnTo>
                    <a:pt x="3861" y="99"/>
                  </a:lnTo>
                  <a:lnTo>
                    <a:pt x="3762" y="59"/>
                  </a:lnTo>
                  <a:lnTo>
                    <a:pt x="3664" y="20"/>
                  </a:lnTo>
                  <a:lnTo>
                    <a:pt x="3487"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47"/>
            <p:cNvSpPr/>
            <p:nvPr/>
          </p:nvSpPr>
          <p:spPr>
            <a:xfrm>
              <a:off x="4667350" y="2955000"/>
              <a:ext cx="171400" cy="99000"/>
            </a:xfrm>
            <a:custGeom>
              <a:avLst/>
              <a:gdLst/>
              <a:ahLst/>
              <a:cxnLst/>
              <a:rect l="l" t="t" r="r" b="b"/>
              <a:pathLst>
                <a:path w="6856" h="3960" extrusionOk="0">
                  <a:moveTo>
                    <a:pt x="3329" y="0"/>
                  </a:moveTo>
                  <a:lnTo>
                    <a:pt x="3211" y="20"/>
                  </a:lnTo>
                  <a:lnTo>
                    <a:pt x="3093" y="59"/>
                  </a:lnTo>
                  <a:lnTo>
                    <a:pt x="2994" y="99"/>
                  </a:lnTo>
                  <a:lnTo>
                    <a:pt x="197" y="1734"/>
                  </a:lnTo>
                  <a:lnTo>
                    <a:pt x="118" y="1793"/>
                  </a:lnTo>
                  <a:lnTo>
                    <a:pt x="59" y="1852"/>
                  </a:lnTo>
                  <a:lnTo>
                    <a:pt x="20" y="1911"/>
                  </a:lnTo>
                  <a:lnTo>
                    <a:pt x="0" y="1990"/>
                  </a:lnTo>
                  <a:lnTo>
                    <a:pt x="20" y="2049"/>
                  </a:lnTo>
                  <a:lnTo>
                    <a:pt x="59" y="2108"/>
                  </a:lnTo>
                  <a:lnTo>
                    <a:pt x="118" y="2187"/>
                  </a:lnTo>
                  <a:lnTo>
                    <a:pt x="197" y="2226"/>
                  </a:lnTo>
                  <a:lnTo>
                    <a:pt x="2994" y="3861"/>
                  </a:lnTo>
                  <a:lnTo>
                    <a:pt x="3093" y="3901"/>
                  </a:lnTo>
                  <a:lnTo>
                    <a:pt x="3191" y="3940"/>
                  </a:lnTo>
                  <a:lnTo>
                    <a:pt x="3309" y="3960"/>
                  </a:lnTo>
                  <a:lnTo>
                    <a:pt x="3546" y="3960"/>
                  </a:lnTo>
                  <a:lnTo>
                    <a:pt x="3664" y="3940"/>
                  </a:lnTo>
                  <a:lnTo>
                    <a:pt x="3762" y="3901"/>
                  </a:lnTo>
                  <a:lnTo>
                    <a:pt x="3861" y="3861"/>
                  </a:lnTo>
                  <a:lnTo>
                    <a:pt x="6678" y="2226"/>
                  </a:lnTo>
                  <a:lnTo>
                    <a:pt x="6757" y="2167"/>
                  </a:lnTo>
                  <a:lnTo>
                    <a:pt x="6816" y="2108"/>
                  </a:lnTo>
                  <a:lnTo>
                    <a:pt x="6855" y="2049"/>
                  </a:lnTo>
                  <a:lnTo>
                    <a:pt x="6855" y="1970"/>
                  </a:lnTo>
                  <a:lnTo>
                    <a:pt x="6855" y="1931"/>
                  </a:lnTo>
                  <a:lnTo>
                    <a:pt x="6816" y="1872"/>
                  </a:lnTo>
                  <a:lnTo>
                    <a:pt x="6816" y="1852"/>
                  </a:lnTo>
                  <a:lnTo>
                    <a:pt x="6757" y="1773"/>
                  </a:lnTo>
                  <a:lnTo>
                    <a:pt x="6678" y="1734"/>
                  </a:lnTo>
                  <a:lnTo>
                    <a:pt x="3881" y="99"/>
                  </a:lnTo>
                  <a:lnTo>
                    <a:pt x="3782" y="59"/>
                  </a:lnTo>
                  <a:lnTo>
                    <a:pt x="3684" y="20"/>
                  </a:lnTo>
                  <a:lnTo>
                    <a:pt x="3565"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46" name="Google Shape;2946;p47"/>
          <p:cNvGrpSpPr/>
          <p:nvPr/>
        </p:nvGrpSpPr>
        <p:grpSpPr>
          <a:xfrm>
            <a:off x="3017650" y="4046130"/>
            <a:ext cx="491063" cy="553299"/>
            <a:chOff x="2625625" y="2522625"/>
            <a:chExt cx="431400" cy="486075"/>
          </a:xfrm>
        </p:grpSpPr>
        <p:sp>
          <p:nvSpPr>
            <p:cNvPr id="2947" name="Google Shape;2947;p47"/>
            <p:cNvSpPr/>
            <p:nvPr/>
          </p:nvSpPr>
          <p:spPr>
            <a:xfrm>
              <a:off x="2625625" y="2746675"/>
              <a:ext cx="431400" cy="262025"/>
            </a:xfrm>
            <a:custGeom>
              <a:avLst/>
              <a:gdLst/>
              <a:ahLst/>
              <a:cxnLst/>
              <a:rect l="l" t="t" r="r" b="b"/>
              <a:pathLst>
                <a:path w="17256" h="10481" extrusionOk="0">
                  <a:moveTo>
                    <a:pt x="8569" y="1"/>
                  </a:moveTo>
                  <a:lnTo>
                    <a:pt x="1320" y="4019"/>
                  </a:lnTo>
                  <a:lnTo>
                    <a:pt x="0" y="4788"/>
                  </a:lnTo>
                  <a:lnTo>
                    <a:pt x="8490" y="10480"/>
                  </a:lnTo>
                  <a:lnTo>
                    <a:pt x="17256" y="4669"/>
                  </a:lnTo>
                  <a:lnTo>
                    <a:pt x="8569"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47"/>
            <p:cNvSpPr/>
            <p:nvPr/>
          </p:nvSpPr>
          <p:spPr>
            <a:xfrm>
              <a:off x="2677825" y="2633900"/>
              <a:ext cx="164500" cy="314725"/>
            </a:xfrm>
            <a:custGeom>
              <a:avLst/>
              <a:gdLst/>
              <a:ahLst/>
              <a:cxnLst/>
              <a:rect l="l" t="t" r="r" b="b"/>
              <a:pathLst>
                <a:path w="6580" h="12589" extrusionOk="0">
                  <a:moveTo>
                    <a:pt x="0" y="1"/>
                  </a:moveTo>
                  <a:lnTo>
                    <a:pt x="0" y="8038"/>
                  </a:lnTo>
                  <a:lnTo>
                    <a:pt x="6580" y="12588"/>
                  </a:lnTo>
                  <a:lnTo>
                    <a:pt x="6580" y="457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47"/>
            <p:cNvSpPr/>
            <p:nvPr/>
          </p:nvSpPr>
          <p:spPr>
            <a:xfrm>
              <a:off x="2838350" y="2634900"/>
              <a:ext cx="168450" cy="313725"/>
            </a:xfrm>
            <a:custGeom>
              <a:avLst/>
              <a:gdLst/>
              <a:ahLst/>
              <a:cxnLst/>
              <a:rect l="l" t="t" r="r" b="b"/>
              <a:pathLst>
                <a:path w="6738" h="12549" extrusionOk="0">
                  <a:moveTo>
                    <a:pt x="6738" y="0"/>
                  </a:moveTo>
                  <a:lnTo>
                    <a:pt x="1" y="4413"/>
                  </a:lnTo>
                  <a:lnTo>
                    <a:pt x="159" y="12548"/>
                  </a:lnTo>
                  <a:lnTo>
                    <a:pt x="6738" y="7840"/>
                  </a:lnTo>
                  <a:lnTo>
                    <a:pt x="67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47"/>
            <p:cNvSpPr/>
            <p:nvPr/>
          </p:nvSpPr>
          <p:spPr>
            <a:xfrm>
              <a:off x="2677825" y="2522625"/>
              <a:ext cx="328975" cy="224075"/>
            </a:xfrm>
            <a:custGeom>
              <a:avLst/>
              <a:gdLst/>
              <a:ahLst/>
              <a:cxnLst/>
              <a:rect l="l" t="t" r="r" b="b"/>
              <a:pathLst>
                <a:path w="13159" h="8963" extrusionOk="0">
                  <a:moveTo>
                    <a:pt x="6422" y="0"/>
                  </a:moveTo>
                  <a:lnTo>
                    <a:pt x="0" y="4511"/>
                  </a:lnTo>
                  <a:lnTo>
                    <a:pt x="6422" y="8963"/>
                  </a:lnTo>
                  <a:lnTo>
                    <a:pt x="13159" y="4550"/>
                  </a:lnTo>
                  <a:lnTo>
                    <a:pt x="64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51" name="Google Shape;2951;p47"/>
          <p:cNvGrpSpPr/>
          <p:nvPr/>
        </p:nvGrpSpPr>
        <p:grpSpPr>
          <a:xfrm>
            <a:off x="3143000" y="4398555"/>
            <a:ext cx="491063" cy="553299"/>
            <a:chOff x="2625625" y="2522625"/>
            <a:chExt cx="431400" cy="486075"/>
          </a:xfrm>
        </p:grpSpPr>
        <p:sp>
          <p:nvSpPr>
            <p:cNvPr id="2952" name="Google Shape;2952;p47"/>
            <p:cNvSpPr/>
            <p:nvPr/>
          </p:nvSpPr>
          <p:spPr>
            <a:xfrm>
              <a:off x="2625625" y="2746675"/>
              <a:ext cx="431400" cy="262025"/>
            </a:xfrm>
            <a:custGeom>
              <a:avLst/>
              <a:gdLst/>
              <a:ahLst/>
              <a:cxnLst/>
              <a:rect l="l" t="t" r="r" b="b"/>
              <a:pathLst>
                <a:path w="17256" h="10481" extrusionOk="0">
                  <a:moveTo>
                    <a:pt x="8569" y="1"/>
                  </a:moveTo>
                  <a:lnTo>
                    <a:pt x="1320" y="4019"/>
                  </a:lnTo>
                  <a:lnTo>
                    <a:pt x="0" y="4788"/>
                  </a:lnTo>
                  <a:lnTo>
                    <a:pt x="8490" y="10480"/>
                  </a:lnTo>
                  <a:lnTo>
                    <a:pt x="17256" y="4669"/>
                  </a:lnTo>
                  <a:lnTo>
                    <a:pt x="8569"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47"/>
            <p:cNvSpPr/>
            <p:nvPr/>
          </p:nvSpPr>
          <p:spPr>
            <a:xfrm>
              <a:off x="2677825" y="2633900"/>
              <a:ext cx="164500" cy="314725"/>
            </a:xfrm>
            <a:custGeom>
              <a:avLst/>
              <a:gdLst/>
              <a:ahLst/>
              <a:cxnLst/>
              <a:rect l="l" t="t" r="r" b="b"/>
              <a:pathLst>
                <a:path w="6580" h="12589" extrusionOk="0">
                  <a:moveTo>
                    <a:pt x="0" y="1"/>
                  </a:moveTo>
                  <a:lnTo>
                    <a:pt x="0" y="8038"/>
                  </a:lnTo>
                  <a:lnTo>
                    <a:pt x="6580" y="12588"/>
                  </a:lnTo>
                  <a:lnTo>
                    <a:pt x="6580" y="457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47"/>
            <p:cNvSpPr/>
            <p:nvPr/>
          </p:nvSpPr>
          <p:spPr>
            <a:xfrm>
              <a:off x="2838350" y="2634900"/>
              <a:ext cx="168450" cy="313725"/>
            </a:xfrm>
            <a:custGeom>
              <a:avLst/>
              <a:gdLst/>
              <a:ahLst/>
              <a:cxnLst/>
              <a:rect l="l" t="t" r="r" b="b"/>
              <a:pathLst>
                <a:path w="6738" h="12549" extrusionOk="0">
                  <a:moveTo>
                    <a:pt x="6738" y="0"/>
                  </a:moveTo>
                  <a:lnTo>
                    <a:pt x="1" y="4413"/>
                  </a:lnTo>
                  <a:lnTo>
                    <a:pt x="159" y="12548"/>
                  </a:lnTo>
                  <a:lnTo>
                    <a:pt x="6738" y="7840"/>
                  </a:lnTo>
                  <a:lnTo>
                    <a:pt x="67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47"/>
            <p:cNvSpPr/>
            <p:nvPr/>
          </p:nvSpPr>
          <p:spPr>
            <a:xfrm>
              <a:off x="2677825" y="2522625"/>
              <a:ext cx="328975" cy="224075"/>
            </a:xfrm>
            <a:custGeom>
              <a:avLst/>
              <a:gdLst/>
              <a:ahLst/>
              <a:cxnLst/>
              <a:rect l="l" t="t" r="r" b="b"/>
              <a:pathLst>
                <a:path w="13159" h="8963" extrusionOk="0">
                  <a:moveTo>
                    <a:pt x="6422" y="0"/>
                  </a:moveTo>
                  <a:lnTo>
                    <a:pt x="0" y="4511"/>
                  </a:lnTo>
                  <a:lnTo>
                    <a:pt x="6422" y="8963"/>
                  </a:lnTo>
                  <a:lnTo>
                    <a:pt x="13159" y="4550"/>
                  </a:lnTo>
                  <a:lnTo>
                    <a:pt x="64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wheel spokes="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425"/>
        <p:cNvGrpSpPr/>
        <p:nvPr/>
      </p:nvGrpSpPr>
      <p:grpSpPr>
        <a:xfrm>
          <a:off x="0" y="0"/>
          <a:ext cx="0" cy="0"/>
          <a:chOff x="0" y="0"/>
          <a:chExt cx="0" cy="0"/>
        </a:xfrm>
      </p:grpSpPr>
      <p:sp>
        <p:nvSpPr>
          <p:cNvPr id="2426" name="Google Shape;2426;p39"/>
          <p:cNvSpPr txBox="1">
            <a:spLocks noGrp="1"/>
          </p:cNvSpPr>
          <p:nvPr>
            <p:ph type="title" idx="15"/>
          </p:nvPr>
        </p:nvSpPr>
        <p:spPr>
          <a:xfrm>
            <a:off x="673067" y="583805"/>
            <a:ext cx="7704000"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400" dirty="0"/>
              <a:t>NỘI DUNG BÀI HỌC</a:t>
            </a:r>
            <a:endParaRPr sz="4400" dirty="0"/>
          </a:p>
        </p:txBody>
      </p:sp>
      <p:sp>
        <p:nvSpPr>
          <p:cNvPr id="2428" name="Google Shape;2428;p39"/>
          <p:cNvSpPr txBox="1">
            <a:spLocks noGrp="1"/>
          </p:cNvSpPr>
          <p:nvPr>
            <p:ph type="title"/>
          </p:nvPr>
        </p:nvSpPr>
        <p:spPr>
          <a:xfrm>
            <a:off x="2542754" y="2126480"/>
            <a:ext cx="4666120" cy="365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3200" dirty="0" err="1">
                <a:latin typeface="Roboto Condensed" panose="02000000000000000000" pitchFamily="2" charset="0"/>
              </a:rPr>
              <a:t>Lực</a:t>
            </a:r>
            <a:r>
              <a:rPr lang="en-US" sz="3200" dirty="0">
                <a:latin typeface="Roboto Condensed" panose="02000000000000000000" pitchFamily="2" charset="0"/>
              </a:rPr>
              <a:t> </a:t>
            </a:r>
            <a:r>
              <a:rPr lang="en-US" sz="3200" dirty="0" err="1">
                <a:latin typeface="Roboto Condensed" panose="02000000000000000000" pitchFamily="2" charset="0"/>
              </a:rPr>
              <a:t>Có</a:t>
            </a:r>
            <a:r>
              <a:rPr lang="en-US" sz="3200" dirty="0">
                <a:latin typeface="Roboto Condensed" panose="02000000000000000000" pitchFamily="2" charset="0"/>
              </a:rPr>
              <a:t> </a:t>
            </a:r>
            <a:r>
              <a:rPr lang="en-US" sz="3200" dirty="0" err="1">
                <a:latin typeface="Roboto Condensed" panose="02000000000000000000" pitchFamily="2" charset="0"/>
              </a:rPr>
              <a:t>Thể</a:t>
            </a:r>
            <a:r>
              <a:rPr lang="en-US" sz="3200" dirty="0">
                <a:latin typeface="Roboto Condensed" panose="02000000000000000000" pitchFamily="2" charset="0"/>
              </a:rPr>
              <a:t> </a:t>
            </a:r>
            <a:r>
              <a:rPr lang="en-US" sz="3200" dirty="0" err="1">
                <a:latin typeface="Roboto Condensed" panose="02000000000000000000" pitchFamily="2" charset="0"/>
              </a:rPr>
              <a:t>Làm</a:t>
            </a:r>
            <a:r>
              <a:rPr lang="en-US" sz="3200" dirty="0">
                <a:latin typeface="Roboto Condensed" panose="02000000000000000000" pitchFamily="2" charset="0"/>
              </a:rPr>
              <a:t> Quay </a:t>
            </a:r>
            <a:r>
              <a:rPr lang="en-US" sz="3200" dirty="0" err="1">
                <a:latin typeface="Roboto Condensed" panose="02000000000000000000" pitchFamily="2" charset="0"/>
              </a:rPr>
              <a:t>Vật</a:t>
            </a:r>
            <a:endParaRPr sz="3200" dirty="0">
              <a:latin typeface="Roboto Condensed" panose="02000000000000000000" pitchFamily="2" charset="0"/>
            </a:endParaRPr>
          </a:p>
        </p:txBody>
      </p:sp>
      <p:sp>
        <p:nvSpPr>
          <p:cNvPr id="2430" name="Google Shape;2430;p39"/>
          <p:cNvSpPr txBox="1">
            <a:spLocks noGrp="1"/>
          </p:cNvSpPr>
          <p:nvPr>
            <p:ph type="title" idx="2"/>
          </p:nvPr>
        </p:nvSpPr>
        <p:spPr>
          <a:xfrm>
            <a:off x="5219775" y="3573383"/>
            <a:ext cx="2322253" cy="365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3200" dirty="0">
                <a:latin typeface="Roboto Condensed" panose="02000000000000000000" pitchFamily="2" charset="0"/>
              </a:rPr>
              <a:t>Moment </a:t>
            </a:r>
            <a:r>
              <a:rPr lang="en" sz="3200" dirty="0">
                <a:latin typeface="Roboto Condensed" panose="02000000000000000000" pitchFamily="2" charset="0"/>
              </a:rPr>
              <a:t>Lực</a:t>
            </a:r>
            <a:endParaRPr sz="3200" dirty="0">
              <a:latin typeface="Roboto Condensed" panose="02000000000000000000" pitchFamily="2" charset="0"/>
            </a:endParaRPr>
          </a:p>
        </p:txBody>
      </p:sp>
      <p:sp>
        <p:nvSpPr>
          <p:cNvPr id="2437" name="Google Shape;2437;p39"/>
          <p:cNvSpPr/>
          <p:nvPr/>
        </p:nvSpPr>
        <p:spPr>
          <a:xfrm>
            <a:off x="1549695" y="1837610"/>
            <a:ext cx="900914" cy="900914"/>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438" name="Google Shape;2438;p39"/>
          <p:cNvSpPr/>
          <p:nvPr/>
        </p:nvSpPr>
        <p:spPr>
          <a:xfrm>
            <a:off x="4193185" y="3312390"/>
            <a:ext cx="900914" cy="900914"/>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000"/>
          </a:p>
        </p:txBody>
      </p:sp>
      <p:sp>
        <p:nvSpPr>
          <p:cNvPr id="2439" name="Google Shape;2439;p39"/>
          <p:cNvSpPr txBox="1">
            <a:spLocks noGrp="1"/>
          </p:cNvSpPr>
          <p:nvPr>
            <p:ph type="title" idx="8"/>
          </p:nvPr>
        </p:nvSpPr>
        <p:spPr>
          <a:xfrm>
            <a:off x="1545494" y="1835517"/>
            <a:ext cx="906697" cy="906697"/>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 sz="3200" dirty="0"/>
              <a:t>01</a:t>
            </a:r>
            <a:endParaRPr sz="3200" dirty="0"/>
          </a:p>
        </p:txBody>
      </p:sp>
      <p:sp>
        <p:nvSpPr>
          <p:cNvPr id="2440" name="Google Shape;2440;p39"/>
          <p:cNvSpPr txBox="1">
            <a:spLocks noGrp="1"/>
          </p:cNvSpPr>
          <p:nvPr>
            <p:ph type="title" idx="13"/>
          </p:nvPr>
        </p:nvSpPr>
        <p:spPr>
          <a:xfrm>
            <a:off x="4318862" y="3420047"/>
            <a:ext cx="658500" cy="658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dirty="0"/>
              <a:t>02</a:t>
            </a:r>
            <a:endParaRPr sz="3200" dirty="0"/>
          </a:p>
        </p:txBody>
      </p:sp>
      <p:grpSp>
        <p:nvGrpSpPr>
          <p:cNvPr id="2" name="Google Shape;2449;p40">
            <a:extLst>
              <a:ext uri="{FF2B5EF4-FFF2-40B4-BE49-F238E27FC236}">
                <a16:creationId xmlns:a16="http://schemas.microsoft.com/office/drawing/2014/main" id="{6F41891C-B820-FF84-FBA1-98A39997D3CA}"/>
              </a:ext>
            </a:extLst>
          </p:cNvPr>
          <p:cNvGrpSpPr/>
          <p:nvPr/>
        </p:nvGrpSpPr>
        <p:grpSpPr>
          <a:xfrm>
            <a:off x="-60734" y="3005471"/>
            <a:ext cx="2769746" cy="2204154"/>
            <a:chOff x="4189650" y="1358950"/>
            <a:chExt cx="1222800" cy="973100"/>
          </a:xfrm>
        </p:grpSpPr>
        <p:sp>
          <p:nvSpPr>
            <p:cNvPr id="3" name="Google Shape;2450;p40">
              <a:extLst>
                <a:ext uri="{FF2B5EF4-FFF2-40B4-BE49-F238E27FC236}">
                  <a16:creationId xmlns:a16="http://schemas.microsoft.com/office/drawing/2014/main" id="{CC0417DB-E6F4-63AA-EB9E-86BF48F0AF77}"/>
                </a:ext>
              </a:extLst>
            </p:cNvPr>
            <p:cNvSpPr/>
            <p:nvPr/>
          </p:nvSpPr>
          <p:spPr>
            <a:xfrm>
              <a:off x="4189650" y="1455475"/>
              <a:ext cx="1222800" cy="723925"/>
            </a:xfrm>
            <a:custGeom>
              <a:avLst/>
              <a:gdLst/>
              <a:ahLst/>
              <a:cxnLst/>
              <a:rect l="l" t="t" r="r" b="b"/>
              <a:pathLst>
                <a:path w="48912" h="28957" extrusionOk="0">
                  <a:moveTo>
                    <a:pt x="28169" y="0"/>
                  </a:moveTo>
                  <a:lnTo>
                    <a:pt x="3822" y="13946"/>
                  </a:lnTo>
                  <a:lnTo>
                    <a:pt x="296" y="16034"/>
                  </a:lnTo>
                  <a:lnTo>
                    <a:pt x="158" y="16133"/>
                  </a:lnTo>
                  <a:lnTo>
                    <a:pt x="80" y="16271"/>
                  </a:lnTo>
                  <a:lnTo>
                    <a:pt x="21" y="16409"/>
                  </a:lnTo>
                  <a:lnTo>
                    <a:pt x="1" y="16566"/>
                  </a:lnTo>
                  <a:lnTo>
                    <a:pt x="21" y="16704"/>
                  </a:lnTo>
                  <a:lnTo>
                    <a:pt x="80" y="16842"/>
                  </a:lnTo>
                  <a:lnTo>
                    <a:pt x="158" y="16980"/>
                  </a:lnTo>
                  <a:lnTo>
                    <a:pt x="296" y="17078"/>
                  </a:lnTo>
                  <a:lnTo>
                    <a:pt x="20566" y="28858"/>
                  </a:lnTo>
                  <a:lnTo>
                    <a:pt x="20704" y="28917"/>
                  </a:lnTo>
                  <a:lnTo>
                    <a:pt x="20861" y="28957"/>
                  </a:lnTo>
                  <a:lnTo>
                    <a:pt x="21019" y="28917"/>
                  </a:lnTo>
                  <a:lnTo>
                    <a:pt x="21176" y="28858"/>
                  </a:lnTo>
                  <a:lnTo>
                    <a:pt x="48616" y="12765"/>
                  </a:lnTo>
                  <a:lnTo>
                    <a:pt x="48754" y="12666"/>
                  </a:lnTo>
                  <a:lnTo>
                    <a:pt x="48833" y="12548"/>
                  </a:lnTo>
                  <a:lnTo>
                    <a:pt x="48892" y="12390"/>
                  </a:lnTo>
                  <a:lnTo>
                    <a:pt x="48911" y="12252"/>
                  </a:lnTo>
                  <a:lnTo>
                    <a:pt x="48892" y="12095"/>
                  </a:lnTo>
                  <a:lnTo>
                    <a:pt x="48833" y="11957"/>
                  </a:lnTo>
                  <a:lnTo>
                    <a:pt x="48734" y="11819"/>
                  </a:lnTo>
                  <a:lnTo>
                    <a:pt x="48616" y="11721"/>
                  </a:lnTo>
                  <a:lnTo>
                    <a:pt x="28169" y="0"/>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2451;p40">
              <a:extLst>
                <a:ext uri="{FF2B5EF4-FFF2-40B4-BE49-F238E27FC236}">
                  <a16:creationId xmlns:a16="http://schemas.microsoft.com/office/drawing/2014/main" id="{C21F5BF9-9ACA-1B2C-3FA0-9FC486835A27}"/>
                </a:ext>
              </a:extLst>
            </p:cNvPr>
            <p:cNvSpPr/>
            <p:nvPr/>
          </p:nvSpPr>
          <p:spPr>
            <a:xfrm>
              <a:off x="4285200" y="1804625"/>
              <a:ext cx="33500" cy="11350"/>
            </a:xfrm>
            <a:custGeom>
              <a:avLst/>
              <a:gdLst/>
              <a:ahLst/>
              <a:cxnLst/>
              <a:rect l="l" t="t" r="r" b="b"/>
              <a:pathLst>
                <a:path w="1340" h="454" extrusionOk="0">
                  <a:moveTo>
                    <a:pt x="473" y="0"/>
                  </a:moveTo>
                  <a:lnTo>
                    <a:pt x="0" y="276"/>
                  </a:lnTo>
                  <a:lnTo>
                    <a:pt x="138" y="355"/>
                  </a:lnTo>
                  <a:lnTo>
                    <a:pt x="256" y="394"/>
                  </a:lnTo>
                  <a:lnTo>
                    <a:pt x="375" y="434"/>
                  </a:lnTo>
                  <a:lnTo>
                    <a:pt x="493" y="453"/>
                  </a:lnTo>
                  <a:lnTo>
                    <a:pt x="591" y="453"/>
                  </a:lnTo>
                  <a:lnTo>
                    <a:pt x="690" y="434"/>
                  </a:lnTo>
                  <a:lnTo>
                    <a:pt x="788" y="414"/>
                  </a:lnTo>
                  <a:lnTo>
                    <a:pt x="867" y="374"/>
                  </a:lnTo>
                  <a:lnTo>
                    <a:pt x="1340" y="99"/>
                  </a:lnTo>
                  <a:lnTo>
                    <a:pt x="1340" y="99"/>
                  </a:lnTo>
                  <a:lnTo>
                    <a:pt x="1261" y="138"/>
                  </a:lnTo>
                  <a:lnTo>
                    <a:pt x="1162" y="158"/>
                  </a:lnTo>
                  <a:lnTo>
                    <a:pt x="1064" y="177"/>
                  </a:lnTo>
                  <a:lnTo>
                    <a:pt x="946" y="177"/>
                  </a:lnTo>
                  <a:lnTo>
                    <a:pt x="847" y="158"/>
                  </a:lnTo>
                  <a:lnTo>
                    <a:pt x="729" y="118"/>
                  </a:lnTo>
                  <a:lnTo>
                    <a:pt x="611" y="79"/>
                  </a:lnTo>
                  <a:lnTo>
                    <a:pt x="473"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452;p40">
              <a:extLst>
                <a:ext uri="{FF2B5EF4-FFF2-40B4-BE49-F238E27FC236}">
                  <a16:creationId xmlns:a16="http://schemas.microsoft.com/office/drawing/2014/main" id="{47C523D0-7B1A-01B7-F554-81573E5ADFC8}"/>
                </a:ext>
              </a:extLst>
            </p:cNvPr>
            <p:cNvSpPr/>
            <p:nvPr/>
          </p:nvSpPr>
          <p:spPr>
            <a:xfrm>
              <a:off x="4254650" y="1732225"/>
              <a:ext cx="42400" cy="79300"/>
            </a:xfrm>
            <a:custGeom>
              <a:avLst/>
              <a:gdLst/>
              <a:ahLst/>
              <a:cxnLst/>
              <a:rect l="l" t="t" r="r" b="b"/>
              <a:pathLst>
                <a:path w="1696" h="3172" extrusionOk="0">
                  <a:moveTo>
                    <a:pt x="828" y="0"/>
                  </a:moveTo>
                  <a:lnTo>
                    <a:pt x="356" y="276"/>
                  </a:lnTo>
                  <a:lnTo>
                    <a:pt x="277" y="335"/>
                  </a:lnTo>
                  <a:lnTo>
                    <a:pt x="218" y="394"/>
                  </a:lnTo>
                  <a:lnTo>
                    <a:pt x="159" y="473"/>
                  </a:lnTo>
                  <a:lnTo>
                    <a:pt x="99" y="572"/>
                  </a:lnTo>
                  <a:lnTo>
                    <a:pt x="60" y="670"/>
                  </a:lnTo>
                  <a:lnTo>
                    <a:pt x="40" y="788"/>
                  </a:lnTo>
                  <a:lnTo>
                    <a:pt x="21" y="926"/>
                  </a:lnTo>
                  <a:lnTo>
                    <a:pt x="1" y="1064"/>
                  </a:lnTo>
                  <a:lnTo>
                    <a:pt x="21" y="1202"/>
                  </a:lnTo>
                  <a:lnTo>
                    <a:pt x="40" y="1360"/>
                  </a:lnTo>
                  <a:lnTo>
                    <a:pt x="99" y="1675"/>
                  </a:lnTo>
                  <a:lnTo>
                    <a:pt x="218" y="1970"/>
                  </a:lnTo>
                  <a:lnTo>
                    <a:pt x="356" y="2266"/>
                  </a:lnTo>
                  <a:lnTo>
                    <a:pt x="553" y="2542"/>
                  </a:lnTo>
                  <a:lnTo>
                    <a:pt x="750" y="2798"/>
                  </a:lnTo>
                  <a:lnTo>
                    <a:pt x="986" y="3014"/>
                  </a:lnTo>
                  <a:lnTo>
                    <a:pt x="1104" y="3093"/>
                  </a:lnTo>
                  <a:lnTo>
                    <a:pt x="1222" y="3172"/>
                  </a:lnTo>
                  <a:lnTo>
                    <a:pt x="1695" y="2896"/>
                  </a:lnTo>
                  <a:lnTo>
                    <a:pt x="1577" y="2817"/>
                  </a:lnTo>
                  <a:lnTo>
                    <a:pt x="1459" y="2739"/>
                  </a:lnTo>
                  <a:lnTo>
                    <a:pt x="1222" y="2522"/>
                  </a:lnTo>
                  <a:lnTo>
                    <a:pt x="1025" y="2266"/>
                  </a:lnTo>
                  <a:lnTo>
                    <a:pt x="828" y="1990"/>
                  </a:lnTo>
                  <a:lnTo>
                    <a:pt x="690" y="1695"/>
                  </a:lnTo>
                  <a:lnTo>
                    <a:pt x="572" y="1399"/>
                  </a:lnTo>
                  <a:lnTo>
                    <a:pt x="513" y="1084"/>
                  </a:lnTo>
                  <a:lnTo>
                    <a:pt x="493" y="946"/>
                  </a:lnTo>
                  <a:lnTo>
                    <a:pt x="474" y="788"/>
                  </a:lnTo>
                  <a:lnTo>
                    <a:pt x="493" y="651"/>
                  </a:lnTo>
                  <a:lnTo>
                    <a:pt x="513" y="513"/>
                  </a:lnTo>
                  <a:lnTo>
                    <a:pt x="533" y="394"/>
                  </a:lnTo>
                  <a:lnTo>
                    <a:pt x="572" y="296"/>
                  </a:lnTo>
                  <a:lnTo>
                    <a:pt x="631" y="197"/>
                  </a:lnTo>
                  <a:lnTo>
                    <a:pt x="690" y="119"/>
                  </a:lnTo>
                  <a:lnTo>
                    <a:pt x="750" y="60"/>
                  </a:lnTo>
                  <a:lnTo>
                    <a:pt x="828" y="0"/>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453;p40">
              <a:extLst>
                <a:ext uri="{FF2B5EF4-FFF2-40B4-BE49-F238E27FC236}">
                  <a16:creationId xmlns:a16="http://schemas.microsoft.com/office/drawing/2014/main" id="{609D59E0-0DC4-B4AF-2F80-203B9ADAEE0E}"/>
                </a:ext>
              </a:extLst>
            </p:cNvPr>
            <p:cNvSpPr/>
            <p:nvPr/>
          </p:nvSpPr>
          <p:spPr>
            <a:xfrm>
              <a:off x="4257625" y="1719425"/>
              <a:ext cx="76850" cy="66000"/>
            </a:xfrm>
            <a:custGeom>
              <a:avLst/>
              <a:gdLst/>
              <a:ahLst/>
              <a:cxnLst/>
              <a:rect l="l" t="t" r="r" b="b"/>
              <a:pathLst>
                <a:path w="3074" h="2640" extrusionOk="0">
                  <a:moveTo>
                    <a:pt x="847" y="0"/>
                  </a:moveTo>
                  <a:lnTo>
                    <a:pt x="709" y="20"/>
                  </a:lnTo>
                  <a:lnTo>
                    <a:pt x="591" y="59"/>
                  </a:lnTo>
                  <a:lnTo>
                    <a:pt x="473" y="99"/>
                  </a:lnTo>
                  <a:lnTo>
                    <a:pt x="0" y="375"/>
                  </a:lnTo>
                  <a:lnTo>
                    <a:pt x="118" y="335"/>
                  </a:lnTo>
                  <a:lnTo>
                    <a:pt x="237" y="296"/>
                  </a:lnTo>
                  <a:lnTo>
                    <a:pt x="374" y="276"/>
                  </a:lnTo>
                  <a:lnTo>
                    <a:pt x="512" y="276"/>
                  </a:lnTo>
                  <a:lnTo>
                    <a:pt x="650" y="296"/>
                  </a:lnTo>
                  <a:lnTo>
                    <a:pt x="808" y="335"/>
                  </a:lnTo>
                  <a:lnTo>
                    <a:pt x="965" y="414"/>
                  </a:lnTo>
                  <a:lnTo>
                    <a:pt x="1123" y="493"/>
                  </a:lnTo>
                  <a:lnTo>
                    <a:pt x="1379" y="670"/>
                  </a:lnTo>
                  <a:lnTo>
                    <a:pt x="1615" y="887"/>
                  </a:lnTo>
                  <a:lnTo>
                    <a:pt x="1852" y="1123"/>
                  </a:lnTo>
                  <a:lnTo>
                    <a:pt x="2049" y="1399"/>
                  </a:lnTo>
                  <a:lnTo>
                    <a:pt x="2246" y="1694"/>
                  </a:lnTo>
                  <a:lnTo>
                    <a:pt x="2403" y="1990"/>
                  </a:lnTo>
                  <a:lnTo>
                    <a:pt x="2522" y="2305"/>
                  </a:lnTo>
                  <a:lnTo>
                    <a:pt x="2600" y="2640"/>
                  </a:lnTo>
                  <a:lnTo>
                    <a:pt x="3073" y="2364"/>
                  </a:lnTo>
                  <a:lnTo>
                    <a:pt x="2994" y="2049"/>
                  </a:lnTo>
                  <a:lnTo>
                    <a:pt x="2876" y="1714"/>
                  </a:lnTo>
                  <a:lnTo>
                    <a:pt x="2719" y="1419"/>
                  </a:lnTo>
                  <a:lnTo>
                    <a:pt x="2522" y="1123"/>
                  </a:lnTo>
                  <a:lnTo>
                    <a:pt x="2325" y="847"/>
                  </a:lnTo>
                  <a:lnTo>
                    <a:pt x="2088" y="611"/>
                  </a:lnTo>
                  <a:lnTo>
                    <a:pt x="1852" y="394"/>
                  </a:lnTo>
                  <a:lnTo>
                    <a:pt x="1596" y="217"/>
                  </a:lnTo>
                  <a:lnTo>
                    <a:pt x="1438" y="138"/>
                  </a:lnTo>
                  <a:lnTo>
                    <a:pt x="1281" y="79"/>
                  </a:lnTo>
                  <a:lnTo>
                    <a:pt x="1123" y="20"/>
                  </a:lnTo>
                  <a:lnTo>
                    <a:pt x="985"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454;p40">
              <a:extLst>
                <a:ext uri="{FF2B5EF4-FFF2-40B4-BE49-F238E27FC236}">
                  <a16:creationId xmlns:a16="http://schemas.microsoft.com/office/drawing/2014/main" id="{86666346-A00A-98BF-F457-EA87D9A476D7}"/>
                </a:ext>
              </a:extLst>
            </p:cNvPr>
            <p:cNvSpPr/>
            <p:nvPr/>
          </p:nvSpPr>
          <p:spPr>
            <a:xfrm>
              <a:off x="4246300" y="1726325"/>
              <a:ext cx="76350" cy="100475"/>
            </a:xfrm>
            <a:custGeom>
              <a:avLst/>
              <a:gdLst/>
              <a:ahLst/>
              <a:cxnLst/>
              <a:rect l="l" t="t" r="r" b="b"/>
              <a:pathLst>
                <a:path w="3054" h="4019" extrusionOk="0">
                  <a:moveTo>
                    <a:pt x="827" y="0"/>
                  </a:moveTo>
                  <a:lnTo>
                    <a:pt x="690" y="20"/>
                  </a:lnTo>
                  <a:lnTo>
                    <a:pt x="571" y="59"/>
                  </a:lnTo>
                  <a:lnTo>
                    <a:pt x="473" y="99"/>
                  </a:lnTo>
                  <a:lnTo>
                    <a:pt x="374" y="177"/>
                  </a:lnTo>
                  <a:lnTo>
                    <a:pt x="276" y="256"/>
                  </a:lnTo>
                  <a:lnTo>
                    <a:pt x="197" y="355"/>
                  </a:lnTo>
                  <a:lnTo>
                    <a:pt x="138" y="473"/>
                  </a:lnTo>
                  <a:lnTo>
                    <a:pt x="79" y="611"/>
                  </a:lnTo>
                  <a:lnTo>
                    <a:pt x="40" y="768"/>
                  </a:lnTo>
                  <a:lnTo>
                    <a:pt x="20" y="926"/>
                  </a:lnTo>
                  <a:lnTo>
                    <a:pt x="0" y="1103"/>
                  </a:lnTo>
                  <a:lnTo>
                    <a:pt x="20" y="1300"/>
                  </a:lnTo>
                  <a:lnTo>
                    <a:pt x="40" y="1477"/>
                  </a:lnTo>
                  <a:lnTo>
                    <a:pt x="79" y="1674"/>
                  </a:lnTo>
                  <a:lnTo>
                    <a:pt x="118" y="1871"/>
                  </a:lnTo>
                  <a:lnTo>
                    <a:pt x="197" y="2068"/>
                  </a:lnTo>
                  <a:lnTo>
                    <a:pt x="276" y="2265"/>
                  </a:lnTo>
                  <a:lnTo>
                    <a:pt x="453" y="2640"/>
                  </a:lnTo>
                  <a:lnTo>
                    <a:pt x="690" y="2994"/>
                  </a:lnTo>
                  <a:lnTo>
                    <a:pt x="808" y="3152"/>
                  </a:lnTo>
                  <a:lnTo>
                    <a:pt x="946" y="3309"/>
                  </a:lnTo>
                  <a:lnTo>
                    <a:pt x="1103" y="3447"/>
                  </a:lnTo>
                  <a:lnTo>
                    <a:pt x="1241" y="3585"/>
                  </a:lnTo>
                  <a:lnTo>
                    <a:pt x="1399" y="3703"/>
                  </a:lnTo>
                  <a:lnTo>
                    <a:pt x="1556" y="3802"/>
                  </a:lnTo>
                  <a:lnTo>
                    <a:pt x="1793" y="3920"/>
                  </a:lnTo>
                  <a:lnTo>
                    <a:pt x="2029" y="3979"/>
                  </a:lnTo>
                  <a:lnTo>
                    <a:pt x="2226" y="4019"/>
                  </a:lnTo>
                  <a:lnTo>
                    <a:pt x="2423" y="3999"/>
                  </a:lnTo>
                  <a:lnTo>
                    <a:pt x="2600" y="3940"/>
                  </a:lnTo>
                  <a:lnTo>
                    <a:pt x="2758" y="3841"/>
                  </a:lnTo>
                  <a:lnTo>
                    <a:pt x="2896" y="3723"/>
                  </a:lnTo>
                  <a:lnTo>
                    <a:pt x="2994" y="3546"/>
                  </a:lnTo>
                  <a:lnTo>
                    <a:pt x="2620" y="3329"/>
                  </a:lnTo>
                  <a:lnTo>
                    <a:pt x="2521" y="3428"/>
                  </a:lnTo>
                  <a:lnTo>
                    <a:pt x="2423" y="3506"/>
                  </a:lnTo>
                  <a:lnTo>
                    <a:pt x="2305" y="3546"/>
                  </a:lnTo>
                  <a:lnTo>
                    <a:pt x="2167" y="3585"/>
                  </a:lnTo>
                  <a:lnTo>
                    <a:pt x="2029" y="3585"/>
                  </a:lnTo>
                  <a:lnTo>
                    <a:pt x="1891" y="3546"/>
                  </a:lnTo>
                  <a:lnTo>
                    <a:pt x="1734" y="3506"/>
                  </a:lnTo>
                  <a:lnTo>
                    <a:pt x="1556" y="3408"/>
                  </a:lnTo>
                  <a:lnTo>
                    <a:pt x="1438" y="3329"/>
                  </a:lnTo>
                  <a:lnTo>
                    <a:pt x="1320" y="3250"/>
                  </a:lnTo>
                  <a:lnTo>
                    <a:pt x="1084" y="3034"/>
                  </a:lnTo>
                  <a:lnTo>
                    <a:pt x="887" y="2778"/>
                  </a:lnTo>
                  <a:lnTo>
                    <a:pt x="690" y="2502"/>
                  </a:lnTo>
                  <a:lnTo>
                    <a:pt x="552" y="2206"/>
                  </a:lnTo>
                  <a:lnTo>
                    <a:pt x="433" y="1911"/>
                  </a:lnTo>
                  <a:lnTo>
                    <a:pt x="374" y="1596"/>
                  </a:lnTo>
                  <a:lnTo>
                    <a:pt x="355" y="1438"/>
                  </a:lnTo>
                  <a:lnTo>
                    <a:pt x="335" y="1300"/>
                  </a:lnTo>
                  <a:lnTo>
                    <a:pt x="355" y="1162"/>
                  </a:lnTo>
                  <a:lnTo>
                    <a:pt x="374" y="1024"/>
                  </a:lnTo>
                  <a:lnTo>
                    <a:pt x="394" y="906"/>
                  </a:lnTo>
                  <a:lnTo>
                    <a:pt x="433" y="808"/>
                  </a:lnTo>
                  <a:lnTo>
                    <a:pt x="493" y="709"/>
                  </a:lnTo>
                  <a:lnTo>
                    <a:pt x="552" y="630"/>
                  </a:lnTo>
                  <a:lnTo>
                    <a:pt x="630" y="571"/>
                  </a:lnTo>
                  <a:lnTo>
                    <a:pt x="709" y="512"/>
                  </a:lnTo>
                  <a:lnTo>
                    <a:pt x="788" y="473"/>
                  </a:lnTo>
                  <a:lnTo>
                    <a:pt x="887" y="433"/>
                  </a:lnTo>
                  <a:lnTo>
                    <a:pt x="1084" y="433"/>
                  </a:lnTo>
                  <a:lnTo>
                    <a:pt x="1202" y="453"/>
                  </a:lnTo>
                  <a:lnTo>
                    <a:pt x="1320" y="493"/>
                  </a:lnTo>
                  <a:lnTo>
                    <a:pt x="1438" y="532"/>
                  </a:lnTo>
                  <a:lnTo>
                    <a:pt x="1576" y="591"/>
                  </a:lnTo>
                  <a:lnTo>
                    <a:pt x="1753" y="729"/>
                  </a:lnTo>
                  <a:lnTo>
                    <a:pt x="1950" y="887"/>
                  </a:lnTo>
                  <a:lnTo>
                    <a:pt x="2108" y="1064"/>
                  </a:lnTo>
                  <a:lnTo>
                    <a:pt x="2265" y="1261"/>
                  </a:lnTo>
                  <a:lnTo>
                    <a:pt x="2403" y="1458"/>
                  </a:lnTo>
                  <a:lnTo>
                    <a:pt x="2521" y="1694"/>
                  </a:lnTo>
                  <a:lnTo>
                    <a:pt x="2620" y="1911"/>
                  </a:lnTo>
                  <a:lnTo>
                    <a:pt x="2699" y="2147"/>
                  </a:lnTo>
                  <a:lnTo>
                    <a:pt x="3053" y="2364"/>
                  </a:lnTo>
                  <a:lnTo>
                    <a:pt x="2975" y="2029"/>
                  </a:lnTo>
                  <a:lnTo>
                    <a:pt x="2856" y="1714"/>
                  </a:lnTo>
                  <a:lnTo>
                    <a:pt x="2699" y="1418"/>
                  </a:lnTo>
                  <a:lnTo>
                    <a:pt x="2502" y="1123"/>
                  </a:lnTo>
                  <a:lnTo>
                    <a:pt x="2305" y="847"/>
                  </a:lnTo>
                  <a:lnTo>
                    <a:pt x="2068" y="611"/>
                  </a:lnTo>
                  <a:lnTo>
                    <a:pt x="1832" y="394"/>
                  </a:lnTo>
                  <a:lnTo>
                    <a:pt x="1576" y="217"/>
                  </a:lnTo>
                  <a:lnTo>
                    <a:pt x="1418" y="138"/>
                  </a:lnTo>
                  <a:lnTo>
                    <a:pt x="1261" y="59"/>
                  </a:lnTo>
                  <a:lnTo>
                    <a:pt x="1103" y="20"/>
                  </a:lnTo>
                  <a:lnTo>
                    <a:pt x="96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455;p40">
              <a:extLst>
                <a:ext uri="{FF2B5EF4-FFF2-40B4-BE49-F238E27FC236}">
                  <a16:creationId xmlns:a16="http://schemas.microsoft.com/office/drawing/2014/main" id="{59266573-4BAD-FFCC-2D03-11EAE8A5747E}"/>
                </a:ext>
              </a:extLst>
            </p:cNvPr>
            <p:cNvSpPr/>
            <p:nvPr/>
          </p:nvSpPr>
          <p:spPr>
            <a:xfrm>
              <a:off x="4362025" y="1757350"/>
              <a:ext cx="33500" cy="10850"/>
            </a:xfrm>
            <a:custGeom>
              <a:avLst/>
              <a:gdLst/>
              <a:ahLst/>
              <a:cxnLst/>
              <a:rect l="l" t="t" r="r" b="b"/>
              <a:pathLst>
                <a:path w="1340" h="434" extrusionOk="0">
                  <a:moveTo>
                    <a:pt x="473" y="0"/>
                  </a:moveTo>
                  <a:lnTo>
                    <a:pt x="0" y="276"/>
                  </a:lnTo>
                  <a:lnTo>
                    <a:pt x="118" y="335"/>
                  </a:lnTo>
                  <a:lnTo>
                    <a:pt x="237" y="394"/>
                  </a:lnTo>
                  <a:lnTo>
                    <a:pt x="355" y="414"/>
                  </a:lnTo>
                  <a:lnTo>
                    <a:pt x="473" y="433"/>
                  </a:lnTo>
                  <a:lnTo>
                    <a:pt x="690" y="433"/>
                  </a:lnTo>
                  <a:lnTo>
                    <a:pt x="768" y="394"/>
                  </a:lnTo>
                  <a:lnTo>
                    <a:pt x="867" y="355"/>
                  </a:lnTo>
                  <a:lnTo>
                    <a:pt x="1340" y="79"/>
                  </a:lnTo>
                  <a:lnTo>
                    <a:pt x="1241" y="118"/>
                  </a:lnTo>
                  <a:lnTo>
                    <a:pt x="1162" y="158"/>
                  </a:lnTo>
                  <a:lnTo>
                    <a:pt x="828" y="158"/>
                  </a:lnTo>
                  <a:lnTo>
                    <a:pt x="709" y="118"/>
                  </a:lnTo>
                  <a:lnTo>
                    <a:pt x="591" y="59"/>
                  </a:lnTo>
                  <a:lnTo>
                    <a:pt x="473"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456;p40">
              <a:extLst>
                <a:ext uri="{FF2B5EF4-FFF2-40B4-BE49-F238E27FC236}">
                  <a16:creationId xmlns:a16="http://schemas.microsoft.com/office/drawing/2014/main" id="{96B29CE1-AA90-4452-19E4-33734D907406}"/>
                </a:ext>
              </a:extLst>
            </p:cNvPr>
            <p:cNvSpPr/>
            <p:nvPr/>
          </p:nvSpPr>
          <p:spPr>
            <a:xfrm>
              <a:off x="4331475" y="1684950"/>
              <a:ext cx="42375" cy="79300"/>
            </a:xfrm>
            <a:custGeom>
              <a:avLst/>
              <a:gdLst/>
              <a:ahLst/>
              <a:cxnLst/>
              <a:rect l="l" t="t" r="r" b="b"/>
              <a:pathLst>
                <a:path w="1695" h="3172" extrusionOk="0">
                  <a:moveTo>
                    <a:pt x="828" y="0"/>
                  </a:moveTo>
                  <a:lnTo>
                    <a:pt x="749" y="40"/>
                  </a:lnTo>
                  <a:lnTo>
                    <a:pt x="741" y="52"/>
                  </a:lnTo>
                  <a:lnTo>
                    <a:pt x="828" y="0"/>
                  </a:lnTo>
                  <a:close/>
                  <a:moveTo>
                    <a:pt x="741" y="52"/>
                  </a:moveTo>
                  <a:lnTo>
                    <a:pt x="355" y="276"/>
                  </a:lnTo>
                  <a:lnTo>
                    <a:pt x="277" y="316"/>
                  </a:lnTo>
                  <a:lnTo>
                    <a:pt x="218" y="394"/>
                  </a:lnTo>
                  <a:lnTo>
                    <a:pt x="139" y="473"/>
                  </a:lnTo>
                  <a:lnTo>
                    <a:pt x="99" y="572"/>
                  </a:lnTo>
                  <a:lnTo>
                    <a:pt x="60" y="670"/>
                  </a:lnTo>
                  <a:lnTo>
                    <a:pt x="21" y="788"/>
                  </a:lnTo>
                  <a:lnTo>
                    <a:pt x="1" y="926"/>
                  </a:lnTo>
                  <a:lnTo>
                    <a:pt x="1" y="1064"/>
                  </a:lnTo>
                  <a:lnTo>
                    <a:pt x="1" y="1202"/>
                  </a:lnTo>
                  <a:lnTo>
                    <a:pt x="21" y="1360"/>
                  </a:lnTo>
                  <a:lnTo>
                    <a:pt x="99" y="1655"/>
                  </a:lnTo>
                  <a:lnTo>
                    <a:pt x="198" y="1970"/>
                  </a:lnTo>
                  <a:lnTo>
                    <a:pt x="355" y="2266"/>
                  </a:lnTo>
                  <a:lnTo>
                    <a:pt x="533" y="2542"/>
                  </a:lnTo>
                  <a:lnTo>
                    <a:pt x="749" y="2778"/>
                  </a:lnTo>
                  <a:lnTo>
                    <a:pt x="966" y="2995"/>
                  </a:lnTo>
                  <a:lnTo>
                    <a:pt x="1084" y="3093"/>
                  </a:lnTo>
                  <a:lnTo>
                    <a:pt x="1222" y="3172"/>
                  </a:lnTo>
                  <a:lnTo>
                    <a:pt x="1695" y="2896"/>
                  </a:lnTo>
                  <a:lnTo>
                    <a:pt x="1557" y="2817"/>
                  </a:lnTo>
                  <a:lnTo>
                    <a:pt x="1439" y="2719"/>
                  </a:lnTo>
                  <a:lnTo>
                    <a:pt x="1222" y="2502"/>
                  </a:lnTo>
                  <a:lnTo>
                    <a:pt x="1006" y="2266"/>
                  </a:lnTo>
                  <a:lnTo>
                    <a:pt x="828" y="1990"/>
                  </a:lnTo>
                  <a:lnTo>
                    <a:pt x="671" y="1695"/>
                  </a:lnTo>
                  <a:lnTo>
                    <a:pt x="572" y="1379"/>
                  </a:lnTo>
                  <a:lnTo>
                    <a:pt x="493" y="1084"/>
                  </a:lnTo>
                  <a:lnTo>
                    <a:pt x="474" y="926"/>
                  </a:lnTo>
                  <a:lnTo>
                    <a:pt x="474" y="788"/>
                  </a:lnTo>
                  <a:lnTo>
                    <a:pt x="474" y="651"/>
                  </a:lnTo>
                  <a:lnTo>
                    <a:pt x="493" y="513"/>
                  </a:lnTo>
                  <a:lnTo>
                    <a:pt x="533" y="394"/>
                  </a:lnTo>
                  <a:lnTo>
                    <a:pt x="572" y="296"/>
                  </a:lnTo>
                  <a:lnTo>
                    <a:pt x="612" y="197"/>
                  </a:lnTo>
                  <a:lnTo>
                    <a:pt x="690" y="119"/>
                  </a:lnTo>
                  <a:lnTo>
                    <a:pt x="741" y="52"/>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457;p40">
              <a:extLst>
                <a:ext uri="{FF2B5EF4-FFF2-40B4-BE49-F238E27FC236}">
                  <a16:creationId xmlns:a16="http://schemas.microsoft.com/office/drawing/2014/main" id="{0A766621-FD96-D54B-A9E5-DE0E233707F7}"/>
                </a:ext>
              </a:extLst>
            </p:cNvPr>
            <p:cNvSpPr/>
            <p:nvPr/>
          </p:nvSpPr>
          <p:spPr>
            <a:xfrm>
              <a:off x="4334450" y="1672150"/>
              <a:ext cx="76850" cy="65525"/>
            </a:xfrm>
            <a:custGeom>
              <a:avLst/>
              <a:gdLst/>
              <a:ahLst/>
              <a:cxnLst/>
              <a:rect l="l" t="t" r="r" b="b"/>
              <a:pathLst>
                <a:path w="3074" h="2621" extrusionOk="0">
                  <a:moveTo>
                    <a:pt x="827" y="0"/>
                  </a:moveTo>
                  <a:lnTo>
                    <a:pt x="709" y="20"/>
                  </a:lnTo>
                  <a:lnTo>
                    <a:pt x="591" y="40"/>
                  </a:lnTo>
                  <a:lnTo>
                    <a:pt x="473" y="99"/>
                  </a:lnTo>
                  <a:lnTo>
                    <a:pt x="0" y="375"/>
                  </a:lnTo>
                  <a:lnTo>
                    <a:pt x="0" y="375"/>
                  </a:lnTo>
                  <a:lnTo>
                    <a:pt x="118" y="315"/>
                  </a:lnTo>
                  <a:lnTo>
                    <a:pt x="236" y="296"/>
                  </a:lnTo>
                  <a:lnTo>
                    <a:pt x="355" y="276"/>
                  </a:lnTo>
                  <a:lnTo>
                    <a:pt x="493" y="276"/>
                  </a:lnTo>
                  <a:lnTo>
                    <a:pt x="650" y="296"/>
                  </a:lnTo>
                  <a:lnTo>
                    <a:pt x="788" y="335"/>
                  </a:lnTo>
                  <a:lnTo>
                    <a:pt x="946" y="394"/>
                  </a:lnTo>
                  <a:lnTo>
                    <a:pt x="1103" y="473"/>
                  </a:lnTo>
                  <a:lnTo>
                    <a:pt x="1359" y="650"/>
                  </a:lnTo>
                  <a:lnTo>
                    <a:pt x="1615" y="867"/>
                  </a:lnTo>
                  <a:lnTo>
                    <a:pt x="1852" y="1123"/>
                  </a:lnTo>
                  <a:lnTo>
                    <a:pt x="2049" y="1379"/>
                  </a:lnTo>
                  <a:lnTo>
                    <a:pt x="2226" y="1675"/>
                  </a:lnTo>
                  <a:lnTo>
                    <a:pt x="2384" y="1990"/>
                  </a:lnTo>
                  <a:lnTo>
                    <a:pt x="2521" y="2305"/>
                  </a:lnTo>
                  <a:lnTo>
                    <a:pt x="2600" y="2620"/>
                  </a:lnTo>
                  <a:lnTo>
                    <a:pt x="3073" y="2344"/>
                  </a:lnTo>
                  <a:lnTo>
                    <a:pt x="2994" y="2029"/>
                  </a:lnTo>
                  <a:lnTo>
                    <a:pt x="2856" y="1714"/>
                  </a:lnTo>
                  <a:lnTo>
                    <a:pt x="2699" y="1399"/>
                  </a:lnTo>
                  <a:lnTo>
                    <a:pt x="2521" y="1123"/>
                  </a:lnTo>
                  <a:lnTo>
                    <a:pt x="2324" y="847"/>
                  </a:lnTo>
                  <a:lnTo>
                    <a:pt x="2088" y="591"/>
                  </a:lnTo>
                  <a:lnTo>
                    <a:pt x="1832" y="375"/>
                  </a:lnTo>
                  <a:lnTo>
                    <a:pt x="1576" y="217"/>
                  </a:lnTo>
                  <a:lnTo>
                    <a:pt x="1418" y="119"/>
                  </a:lnTo>
                  <a:lnTo>
                    <a:pt x="1261" y="59"/>
                  </a:lnTo>
                  <a:lnTo>
                    <a:pt x="1123" y="20"/>
                  </a:lnTo>
                  <a:lnTo>
                    <a:pt x="965"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458;p40">
              <a:extLst>
                <a:ext uri="{FF2B5EF4-FFF2-40B4-BE49-F238E27FC236}">
                  <a16:creationId xmlns:a16="http://schemas.microsoft.com/office/drawing/2014/main" id="{BC87B1D2-5CF2-B90C-1472-904F839A83A3}"/>
                </a:ext>
              </a:extLst>
            </p:cNvPr>
            <p:cNvSpPr/>
            <p:nvPr/>
          </p:nvSpPr>
          <p:spPr>
            <a:xfrm>
              <a:off x="4323125" y="1679050"/>
              <a:ext cx="76350" cy="99975"/>
            </a:xfrm>
            <a:custGeom>
              <a:avLst/>
              <a:gdLst/>
              <a:ahLst/>
              <a:cxnLst/>
              <a:rect l="l" t="t" r="r" b="b"/>
              <a:pathLst>
                <a:path w="3054" h="3999" extrusionOk="0">
                  <a:moveTo>
                    <a:pt x="689" y="0"/>
                  </a:moveTo>
                  <a:lnTo>
                    <a:pt x="571" y="39"/>
                  </a:lnTo>
                  <a:lnTo>
                    <a:pt x="453" y="99"/>
                  </a:lnTo>
                  <a:lnTo>
                    <a:pt x="355" y="158"/>
                  </a:lnTo>
                  <a:lnTo>
                    <a:pt x="276" y="256"/>
                  </a:lnTo>
                  <a:lnTo>
                    <a:pt x="197" y="355"/>
                  </a:lnTo>
                  <a:lnTo>
                    <a:pt x="118" y="473"/>
                  </a:lnTo>
                  <a:lnTo>
                    <a:pt x="59" y="611"/>
                  </a:lnTo>
                  <a:lnTo>
                    <a:pt x="20" y="749"/>
                  </a:lnTo>
                  <a:lnTo>
                    <a:pt x="0" y="926"/>
                  </a:lnTo>
                  <a:lnTo>
                    <a:pt x="0" y="1103"/>
                  </a:lnTo>
                  <a:lnTo>
                    <a:pt x="0" y="1280"/>
                  </a:lnTo>
                  <a:lnTo>
                    <a:pt x="20" y="1477"/>
                  </a:lnTo>
                  <a:lnTo>
                    <a:pt x="59" y="1674"/>
                  </a:lnTo>
                  <a:lnTo>
                    <a:pt x="118" y="1871"/>
                  </a:lnTo>
                  <a:lnTo>
                    <a:pt x="177" y="2068"/>
                  </a:lnTo>
                  <a:lnTo>
                    <a:pt x="256" y="2246"/>
                  </a:lnTo>
                  <a:lnTo>
                    <a:pt x="453" y="2640"/>
                  </a:lnTo>
                  <a:lnTo>
                    <a:pt x="689" y="2975"/>
                  </a:lnTo>
                  <a:lnTo>
                    <a:pt x="808" y="3152"/>
                  </a:lnTo>
                  <a:lnTo>
                    <a:pt x="946" y="3309"/>
                  </a:lnTo>
                  <a:lnTo>
                    <a:pt x="1083" y="3447"/>
                  </a:lnTo>
                  <a:lnTo>
                    <a:pt x="1241" y="3565"/>
                  </a:lnTo>
                  <a:lnTo>
                    <a:pt x="1399" y="3684"/>
                  </a:lnTo>
                  <a:lnTo>
                    <a:pt x="1556" y="3802"/>
                  </a:lnTo>
                  <a:lnTo>
                    <a:pt x="1793" y="3900"/>
                  </a:lnTo>
                  <a:lnTo>
                    <a:pt x="2009" y="3979"/>
                  </a:lnTo>
                  <a:lnTo>
                    <a:pt x="2226" y="3999"/>
                  </a:lnTo>
                  <a:lnTo>
                    <a:pt x="2423" y="3999"/>
                  </a:lnTo>
                  <a:lnTo>
                    <a:pt x="2600" y="3940"/>
                  </a:lnTo>
                  <a:lnTo>
                    <a:pt x="2758" y="3841"/>
                  </a:lnTo>
                  <a:lnTo>
                    <a:pt x="2876" y="3703"/>
                  </a:lnTo>
                  <a:lnTo>
                    <a:pt x="2994" y="3546"/>
                  </a:lnTo>
                  <a:lnTo>
                    <a:pt x="2600" y="3329"/>
                  </a:lnTo>
                  <a:lnTo>
                    <a:pt x="2521" y="3428"/>
                  </a:lnTo>
                  <a:lnTo>
                    <a:pt x="2423" y="3487"/>
                  </a:lnTo>
                  <a:lnTo>
                    <a:pt x="2305" y="3546"/>
                  </a:lnTo>
                  <a:lnTo>
                    <a:pt x="2167" y="3565"/>
                  </a:lnTo>
                  <a:lnTo>
                    <a:pt x="2029" y="3565"/>
                  </a:lnTo>
                  <a:lnTo>
                    <a:pt x="1871" y="3546"/>
                  </a:lnTo>
                  <a:lnTo>
                    <a:pt x="1714" y="3487"/>
                  </a:lnTo>
                  <a:lnTo>
                    <a:pt x="1556" y="3408"/>
                  </a:lnTo>
                  <a:lnTo>
                    <a:pt x="1418" y="3329"/>
                  </a:lnTo>
                  <a:lnTo>
                    <a:pt x="1300" y="3231"/>
                  </a:lnTo>
                  <a:lnTo>
                    <a:pt x="1083" y="3014"/>
                  </a:lnTo>
                  <a:lnTo>
                    <a:pt x="867" y="2778"/>
                  </a:lnTo>
                  <a:lnTo>
                    <a:pt x="689" y="2502"/>
                  </a:lnTo>
                  <a:lnTo>
                    <a:pt x="532" y="2206"/>
                  </a:lnTo>
                  <a:lnTo>
                    <a:pt x="433" y="1891"/>
                  </a:lnTo>
                  <a:lnTo>
                    <a:pt x="355" y="1596"/>
                  </a:lnTo>
                  <a:lnTo>
                    <a:pt x="335" y="1438"/>
                  </a:lnTo>
                  <a:lnTo>
                    <a:pt x="335" y="1300"/>
                  </a:lnTo>
                  <a:lnTo>
                    <a:pt x="335" y="1143"/>
                  </a:lnTo>
                  <a:lnTo>
                    <a:pt x="355" y="1024"/>
                  </a:lnTo>
                  <a:lnTo>
                    <a:pt x="394" y="906"/>
                  </a:lnTo>
                  <a:lnTo>
                    <a:pt x="433" y="808"/>
                  </a:lnTo>
                  <a:lnTo>
                    <a:pt x="473" y="709"/>
                  </a:lnTo>
                  <a:lnTo>
                    <a:pt x="552" y="630"/>
                  </a:lnTo>
                  <a:lnTo>
                    <a:pt x="611" y="552"/>
                  </a:lnTo>
                  <a:lnTo>
                    <a:pt x="689" y="512"/>
                  </a:lnTo>
                  <a:lnTo>
                    <a:pt x="788" y="453"/>
                  </a:lnTo>
                  <a:lnTo>
                    <a:pt x="867" y="433"/>
                  </a:lnTo>
                  <a:lnTo>
                    <a:pt x="985" y="414"/>
                  </a:lnTo>
                  <a:lnTo>
                    <a:pt x="1083" y="433"/>
                  </a:lnTo>
                  <a:lnTo>
                    <a:pt x="1202" y="433"/>
                  </a:lnTo>
                  <a:lnTo>
                    <a:pt x="1320" y="473"/>
                  </a:lnTo>
                  <a:lnTo>
                    <a:pt x="1438" y="532"/>
                  </a:lnTo>
                  <a:lnTo>
                    <a:pt x="1556" y="591"/>
                  </a:lnTo>
                  <a:lnTo>
                    <a:pt x="1753" y="709"/>
                  </a:lnTo>
                  <a:lnTo>
                    <a:pt x="1930" y="867"/>
                  </a:lnTo>
                  <a:lnTo>
                    <a:pt x="2108" y="1044"/>
                  </a:lnTo>
                  <a:lnTo>
                    <a:pt x="2265" y="1241"/>
                  </a:lnTo>
                  <a:lnTo>
                    <a:pt x="2403" y="1458"/>
                  </a:lnTo>
                  <a:lnTo>
                    <a:pt x="2521" y="1674"/>
                  </a:lnTo>
                  <a:lnTo>
                    <a:pt x="2620" y="1911"/>
                  </a:lnTo>
                  <a:lnTo>
                    <a:pt x="2699" y="2147"/>
                  </a:lnTo>
                  <a:lnTo>
                    <a:pt x="3053" y="2344"/>
                  </a:lnTo>
                  <a:lnTo>
                    <a:pt x="2974" y="2029"/>
                  </a:lnTo>
                  <a:lnTo>
                    <a:pt x="2837" y="1714"/>
                  </a:lnTo>
                  <a:lnTo>
                    <a:pt x="2679" y="1399"/>
                  </a:lnTo>
                  <a:lnTo>
                    <a:pt x="2502" y="1103"/>
                  </a:lnTo>
                  <a:lnTo>
                    <a:pt x="2305" y="847"/>
                  </a:lnTo>
                  <a:lnTo>
                    <a:pt x="2068" y="591"/>
                  </a:lnTo>
                  <a:lnTo>
                    <a:pt x="1812" y="374"/>
                  </a:lnTo>
                  <a:lnTo>
                    <a:pt x="1556" y="197"/>
                  </a:lnTo>
                  <a:lnTo>
                    <a:pt x="1399" y="118"/>
                  </a:lnTo>
                  <a:lnTo>
                    <a:pt x="1241" y="59"/>
                  </a:lnTo>
                  <a:lnTo>
                    <a:pt x="1103" y="20"/>
                  </a:lnTo>
                  <a:lnTo>
                    <a:pt x="94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459;p40">
              <a:extLst>
                <a:ext uri="{FF2B5EF4-FFF2-40B4-BE49-F238E27FC236}">
                  <a16:creationId xmlns:a16="http://schemas.microsoft.com/office/drawing/2014/main" id="{2F03CD93-8084-4888-46AB-C3FEB37400A5}"/>
                </a:ext>
              </a:extLst>
            </p:cNvPr>
            <p:cNvSpPr/>
            <p:nvPr/>
          </p:nvSpPr>
          <p:spPr>
            <a:xfrm>
              <a:off x="4438350" y="1710075"/>
              <a:ext cx="33500" cy="10850"/>
            </a:xfrm>
            <a:custGeom>
              <a:avLst/>
              <a:gdLst/>
              <a:ahLst/>
              <a:cxnLst/>
              <a:rect l="l" t="t" r="r" b="b"/>
              <a:pathLst>
                <a:path w="1340" h="434" extrusionOk="0">
                  <a:moveTo>
                    <a:pt x="473" y="0"/>
                  </a:moveTo>
                  <a:lnTo>
                    <a:pt x="0" y="276"/>
                  </a:lnTo>
                  <a:lnTo>
                    <a:pt x="138" y="335"/>
                  </a:lnTo>
                  <a:lnTo>
                    <a:pt x="256" y="374"/>
                  </a:lnTo>
                  <a:lnTo>
                    <a:pt x="375" y="414"/>
                  </a:lnTo>
                  <a:lnTo>
                    <a:pt x="493" y="433"/>
                  </a:lnTo>
                  <a:lnTo>
                    <a:pt x="591" y="433"/>
                  </a:lnTo>
                  <a:lnTo>
                    <a:pt x="690" y="414"/>
                  </a:lnTo>
                  <a:lnTo>
                    <a:pt x="788" y="394"/>
                  </a:lnTo>
                  <a:lnTo>
                    <a:pt x="867" y="355"/>
                  </a:lnTo>
                  <a:lnTo>
                    <a:pt x="1340" y="79"/>
                  </a:lnTo>
                  <a:lnTo>
                    <a:pt x="1340" y="79"/>
                  </a:lnTo>
                  <a:lnTo>
                    <a:pt x="1261" y="118"/>
                  </a:lnTo>
                  <a:lnTo>
                    <a:pt x="1163" y="138"/>
                  </a:lnTo>
                  <a:lnTo>
                    <a:pt x="1064" y="158"/>
                  </a:lnTo>
                  <a:lnTo>
                    <a:pt x="966" y="158"/>
                  </a:lnTo>
                  <a:lnTo>
                    <a:pt x="847" y="138"/>
                  </a:lnTo>
                  <a:lnTo>
                    <a:pt x="729" y="99"/>
                  </a:lnTo>
                  <a:lnTo>
                    <a:pt x="611" y="59"/>
                  </a:lnTo>
                  <a:lnTo>
                    <a:pt x="473"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460;p40">
              <a:extLst>
                <a:ext uri="{FF2B5EF4-FFF2-40B4-BE49-F238E27FC236}">
                  <a16:creationId xmlns:a16="http://schemas.microsoft.com/office/drawing/2014/main" id="{05E97885-E76E-E46D-F90E-FB4ACCB8534C}"/>
                </a:ext>
              </a:extLst>
            </p:cNvPr>
            <p:cNvSpPr/>
            <p:nvPr/>
          </p:nvSpPr>
          <p:spPr>
            <a:xfrm>
              <a:off x="4407825" y="1637175"/>
              <a:ext cx="42375" cy="79800"/>
            </a:xfrm>
            <a:custGeom>
              <a:avLst/>
              <a:gdLst/>
              <a:ahLst/>
              <a:cxnLst/>
              <a:rect l="l" t="t" r="r" b="b"/>
              <a:pathLst>
                <a:path w="1695" h="3192" extrusionOk="0">
                  <a:moveTo>
                    <a:pt x="847" y="1"/>
                  </a:moveTo>
                  <a:lnTo>
                    <a:pt x="374" y="277"/>
                  </a:lnTo>
                  <a:lnTo>
                    <a:pt x="296" y="336"/>
                  </a:lnTo>
                  <a:lnTo>
                    <a:pt x="217" y="395"/>
                  </a:lnTo>
                  <a:lnTo>
                    <a:pt x="158" y="493"/>
                  </a:lnTo>
                  <a:lnTo>
                    <a:pt x="99" y="572"/>
                  </a:lnTo>
                  <a:lnTo>
                    <a:pt x="59" y="690"/>
                  </a:lnTo>
                  <a:lnTo>
                    <a:pt x="40" y="808"/>
                  </a:lnTo>
                  <a:lnTo>
                    <a:pt x="20" y="927"/>
                  </a:lnTo>
                  <a:lnTo>
                    <a:pt x="0" y="1064"/>
                  </a:lnTo>
                  <a:lnTo>
                    <a:pt x="20" y="1222"/>
                  </a:lnTo>
                  <a:lnTo>
                    <a:pt x="40" y="1360"/>
                  </a:lnTo>
                  <a:lnTo>
                    <a:pt x="99" y="1675"/>
                  </a:lnTo>
                  <a:lnTo>
                    <a:pt x="217" y="1971"/>
                  </a:lnTo>
                  <a:lnTo>
                    <a:pt x="374" y="2266"/>
                  </a:lnTo>
                  <a:lnTo>
                    <a:pt x="552" y="2542"/>
                  </a:lnTo>
                  <a:lnTo>
                    <a:pt x="749" y="2798"/>
                  </a:lnTo>
                  <a:lnTo>
                    <a:pt x="985" y="3015"/>
                  </a:lnTo>
                  <a:lnTo>
                    <a:pt x="1103" y="3113"/>
                  </a:lnTo>
                  <a:lnTo>
                    <a:pt x="1221" y="3192"/>
                  </a:lnTo>
                  <a:lnTo>
                    <a:pt x="1694" y="2916"/>
                  </a:lnTo>
                  <a:lnTo>
                    <a:pt x="1576" y="2837"/>
                  </a:lnTo>
                  <a:lnTo>
                    <a:pt x="1458" y="2739"/>
                  </a:lnTo>
                  <a:lnTo>
                    <a:pt x="1221" y="2522"/>
                  </a:lnTo>
                  <a:lnTo>
                    <a:pt x="1024" y="2266"/>
                  </a:lnTo>
                  <a:lnTo>
                    <a:pt x="847" y="1990"/>
                  </a:lnTo>
                  <a:lnTo>
                    <a:pt x="690" y="1695"/>
                  </a:lnTo>
                  <a:lnTo>
                    <a:pt x="571" y="1399"/>
                  </a:lnTo>
                  <a:lnTo>
                    <a:pt x="512" y="1084"/>
                  </a:lnTo>
                  <a:lnTo>
                    <a:pt x="493" y="946"/>
                  </a:lnTo>
                  <a:lnTo>
                    <a:pt x="473" y="789"/>
                  </a:lnTo>
                  <a:lnTo>
                    <a:pt x="493" y="651"/>
                  </a:lnTo>
                  <a:lnTo>
                    <a:pt x="512" y="533"/>
                  </a:lnTo>
                  <a:lnTo>
                    <a:pt x="532" y="414"/>
                  </a:lnTo>
                  <a:lnTo>
                    <a:pt x="571" y="296"/>
                  </a:lnTo>
                  <a:lnTo>
                    <a:pt x="630" y="217"/>
                  </a:lnTo>
                  <a:lnTo>
                    <a:pt x="690" y="139"/>
                  </a:lnTo>
                  <a:lnTo>
                    <a:pt x="768" y="60"/>
                  </a:lnTo>
                  <a:lnTo>
                    <a:pt x="847" y="1"/>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461;p40">
              <a:extLst>
                <a:ext uri="{FF2B5EF4-FFF2-40B4-BE49-F238E27FC236}">
                  <a16:creationId xmlns:a16="http://schemas.microsoft.com/office/drawing/2014/main" id="{BB40148B-8E2B-A0CF-549F-100CDCDCB14D}"/>
                </a:ext>
              </a:extLst>
            </p:cNvPr>
            <p:cNvSpPr/>
            <p:nvPr/>
          </p:nvSpPr>
          <p:spPr>
            <a:xfrm>
              <a:off x="4411275" y="1624375"/>
              <a:ext cx="76825" cy="66025"/>
            </a:xfrm>
            <a:custGeom>
              <a:avLst/>
              <a:gdLst/>
              <a:ahLst/>
              <a:cxnLst/>
              <a:rect l="l" t="t" r="r" b="b"/>
              <a:pathLst>
                <a:path w="3073" h="2641" extrusionOk="0">
                  <a:moveTo>
                    <a:pt x="105" y="333"/>
                  </a:moveTo>
                  <a:lnTo>
                    <a:pt x="99" y="335"/>
                  </a:lnTo>
                  <a:lnTo>
                    <a:pt x="0" y="395"/>
                  </a:lnTo>
                  <a:lnTo>
                    <a:pt x="105" y="333"/>
                  </a:lnTo>
                  <a:close/>
                  <a:moveTo>
                    <a:pt x="827" y="1"/>
                  </a:moveTo>
                  <a:lnTo>
                    <a:pt x="689" y="20"/>
                  </a:lnTo>
                  <a:lnTo>
                    <a:pt x="571" y="60"/>
                  </a:lnTo>
                  <a:lnTo>
                    <a:pt x="473" y="119"/>
                  </a:lnTo>
                  <a:lnTo>
                    <a:pt x="105" y="333"/>
                  </a:lnTo>
                  <a:lnTo>
                    <a:pt x="217" y="296"/>
                  </a:lnTo>
                  <a:lnTo>
                    <a:pt x="355" y="276"/>
                  </a:lnTo>
                  <a:lnTo>
                    <a:pt x="492" y="276"/>
                  </a:lnTo>
                  <a:lnTo>
                    <a:pt x="630" y="316"/>
                  </a:lnTo>
                  <a:lnTo>
                    <a:pt x="788" y="355"/>
                  </a:lnTo>
                  <a:lnTo>
                    <a:pt x="946" y="414"/>
                  </a:lnTo>
                  <a:lnTo>
                    <a:pt x="1103" y="493"/>
                  </a:lnTo>
                  <a:lnTo>
                    <a:pt x="1359" y="670"/>
                  </a:lnTo>
                  <a:lnTo>
                    <a:pt x="1615" y="887"/>
                  </a:lnTo>
                  <a:lnTo>
                    <a:pt x="1832" y="1123"/>
                  </a:lnTo>
                  <a:lnTo>
                    <a:pt x="2049" y="1399"/>
                  </a:lnTo>
                  <a:lnTo>
                    <a:pt x="2226" y="1695"/>
                  </a:lnTo>
                  <a:lnTo>
                    <a:pt x="2384" y="2010"/>
                  </a:lnTo>
                  <a:lnTo>
                    <a:pt x="2502" y="2325"/>
                  </a:lnTo>
                  <a:lnTo>
                    <a:pt x="2600" y="2640"/>
                  </a:lnTo>
                  <a:lnTo>
                    <a:pt x="3073" y="2364"/>
                  </a:lnTo>
                  <a:lnTo>
                    <a:pt x="2974" y="2049"/>
                  </a:lnTo>
                  <a:lnTo>
                    <a:pt x="2856" y="1734"/>
                  </a:lnTo>
                  <a:lnTo>
                    <a:pt x="2699" y="1419"/>
                  </a:lnTo>
                  <a:lnTo>
                    <a:pt x="2521" y="1123"/>
                  </a:lnTo>
                  <a:lnTo>
                    <a:pt x="2305" y="848"/>
                  </a:lnTo>
                  <a:lnTo>
                    <a:pt x="2088" y="611"/>
                  </a:lnTo>
                  <a:lnTo>
                    <a:pt x="1832" y="395"/>
                  </a:lnTo>
                  <a:lnTo>
                    <a:pt x="1576" y="217"/>
                  </a:lnTo>
                  <a:lnTo>
                    <a:pt x="1418" y="138"/>
                  </a:lnTo>
                  <a:lnTo>
                    <a:pt x="1261" y="79"/>
                  </a:lnTo>
                  <a:lnTo>
                    <a:pt x="1103" y="40"/>
                  </a:lnTo>
                  <a:lnTo>
                    <a:pt x="965"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462;p40">
              <a:extLst>
                <a:ext uri="{FF2B5EF4-FFF2-40B4-BE49-F238E27FC236}">
                  <a16:creationId xmlns:a16="http://schemas.microsoft.com/office/drawing/2014/main" id="{02A1F105-D6C0-9558-A35C-14F7BED3A8CE}"/>
                </a:ext>
              </a:extLst>
            </p:cNvPr>
            <p:cNvSpPr/>
            <p:nvPr/>
          </p:nvSpPr>
          <p:spPr>
            <a:xfrm>
              <a:off x="4399450" y="1631275"/>
              <a:ext cx="76850" cy="100475"/>
            </a:xfrm>
            <a:custGeom>
              <a:avLst/>
              <a:gdLst/>
              <a:ahLst/>
              <a:cxnLst/>
              <a:rect l="l" t="t" r="r" b="b"/>
              <a:pathLst>
                <a:path w="3074" h="4019" extrusionOk="0">
                  <a:moveTo>
                    <a:pt x="828" y="0"/>
                  </a:moveTo>
                  <a:lnTo>
                    <a:pt x="709" y="20"/>
                  </a:lnTo>
                  <a:lnTo>
                    <a:pt x="572" y="59"/>
                  </a:lnTo>
                  <a:lnTo>
                    <a:pt x="473" y="99"/>
                  </a:lnTo>
                  <a:lnTo>
                    <a:pt x="375" y="178"/>
                  </a:lnTo>
                  <a:lnTo>
                    <a:pt x="276" y="256"/>
                  </a:lnTo>
                  <a:lnTo>
                    <a:pt x="197" y="355"/>
                  </a:lnTo>
                  <a:lnTo>
                    <a:pt x="138" y="493"/>
                  </a:lnTo>
                  <a:lnTo>
                    <a:pt x="79" y="611"/>
                  </a:lnTo>
                  <a:lnTo>
                    <a:pt x="40" y="769"/>
                  </a:lnTo>
                  <a:lnTo>
                    <a:pt x="20" y="926"/>
                  </a:lnTo>
                  <a:lnTo>
                    <a:pt x="0" y="1103"/>
                  </a:lnTo>
                  <a:lnTo>
                    <a:pt x="20" y="1300"/>
                  </a:lnTo>
                  <a:lnTo>
                    <a:pt x="40" y="1497"/>
                  </a:lnTo>
                  <a:lnTo>
                    <a:pt x="79" y="1694"/>
                  </a:lnTo>
                  <a:lnTo>
                    <a:pt x="138" y="1872"/>
                  </a:lnTo>
                  <a:lnTo>
                    <a:pt x="197" y="2069"/>
                  </a:lnTo>
                  <a:lnTo>
                    <a:pt x="276" y="2266"/>
                  </a:lnTo>
                  <a:lnTo>
                    <a:pt x="453" y="2640"/>
                  </a:lnTo>
                  <a:lnTo>
                    <a:pt x="690" y="2994"/>
                  </a:lnTo>
                  <a:lnTo>
                    <a:pt x="828" y="3152"/>
                  </a:lnTo>
                  <a:lnTo>
                    <a:pt x="965" y="3310"/>
                  </a:lnTo>
                  <a:lnTo>
                    <a:pt x="1103" y="3448"/>
                  </a:lnTo>
                  <a:lnTo>
                    <a:pt x="1241" y="3585"/>
                  </a:lnTo>
                  <a:lnTo>
                    <a:pt x="1399" y="3704"/>
                  </a:lnTo>
                  <a:lnTo>
                    <a:pt x="1556" y="3802"/>
                  </a:lnTo>
                  <a:lnTo>
                    <a:pt x="1793" y="3920"/>
                  </a:lnTo>
                  <a:lnTo>
                    <a:pt x="2029" y="3999"/>
                  </a:lnTo>
                  <a:lnTo>
                    <a:pt x="2226" y="4019"/>
                  </a:lnTo>
                  <a:lnTo>
                    <a:pt x="2423" y="3999"/>
                  </a:lnTo>
                  <a:lnTo>
                    <a:pt x="2600" y="3940"/>
                  </a:lnTo>
                  <a:lnTo>
                    <a:pt x="2758" y="3861"/>
                  </a:lnTo>
                  <a:lnTo>
                    <a:pt x="2896" y="3723"/>
                  </a:lnTo>
                  <a:lnTo>
                    <a:pt x="2994" y="3566"/>
                  </a:lnTo>
                  <a:lnTo>
                    <a:pt x="2620" y="3329"/>
                  </a:lnTo>
                  <a:lnTo>
                    <a:pt x="2522" y="3428"/>
                  </a:lnTo>
                  <a:lnTo>
                    <a:pt x="2423" y="3507"/>
                  </a:lnTo>
                  <a:lnTo>
                    <a:pt x="2305" y="3566"/>
                  </a:lnTo>
                  <a:lnTo>
                    <a:pt x="2187" y="3585"/>
                  </a:lnTo>
                  <a:lnTo>
                    <a:pt x="2049" y="3585"/>
                  </a:lnTo>
                  <a:lnTo>
                    <a:pt x="1891" y="3566"/>
                  </a:lnTo>
                  <a:lnTo>
                    <a:pt x="1734" y="3507"/>
                  </a:lnTo>
                  <a:lnTo>
                    <a:pt x="1556" y="3428"/>
                  </a:lnTo>
                  <a:lnTo>
                    <a:pt x="1438" y="3349"/>
                  </a:lnTo>
                  <a:lnTo>
                    <a:pt x="1320" y="3251"/>
                  </a:lnTo>
                  <a:lnTo>
                    <a:pt x="1084" y="3034"/>
                  </a:lnTo>
                  <a:lnTo>
                    <a:pt x="887" y="2778"/>
                  </a:lnTo>
                  <a:lnTo>
                    <a:pt x="709" y="2502"/>
                  </a:lnTo>
                  <a:lnTo>
                    <a:pt x="552" y="2207"/>
                  </a:lnTo>
                  <a:lnTo>
                    <a:pt x="434" y="1911"/>
                  </a:lnTo>
                  <a:lnTo>
                    <a:pt x="375" y="1596"/>
                  </a:lnTo>
                  <a:lnTo>
                    <a:pt x="355" y="1458"/>
                  </a:lnTo>
                  <a:lnTo>
                    <a:pt x="335" y="1300"/>
                  </a:lnTo>
                  <a:lnTo>
                    <a:pt x="355" y="1163"/>
                  </a:lnTo>
                  <a:lnTo>
                    <a:pt x="375" y="1044"/>
                  </a:lnTo>
                  <a:lnTo>
                    <a:pt x="394" y="926"/>
                  </a:lnTo>
                  <a:lnTo>
                    <a:pt x="434" y="808"/>
                  </a:lnTo>
                  <a:lnTo>
                    <a:pt x="493" y="709"/>
                  </a:lnTo>
                  <a:lnTo>
                    <a:pt x="552" y="631"/>
                  </a:lnTo>
                  <a:lnTo>
                    <a:pt x="631" y="572"/>
                  </a:lnTo>
                  <a:lnTo>
                    <a:pt x="709" y="513"/>
                  </a:lnTo>
                  <a:lnTo>
                    <a:pt x="788" y="473"/>
                  </a:lnTo>
                  <a:lnTo>
                    <a:pt x="887" y="453"/>
                  </a:lnTo>
                  <a:lnTo>
                    <a:pt x="985" y="434"/>
                  </a:lnTo>
                  <a:lnTo>
                    <a:pt x="1103" y="434"/>
                  </a:lnTo>
                  <a:lnTo>
                    <a:pt x="1202" y="453"/>
                  </a:lnTo>
                  <a:lnTo>
                    <a:pt x="1320" y="493"/>
                  </a:lnTo>
                  <a:lnTo>
                    <a:pt x="1438" y="532"/>
                  </a:lnTo>
                  <a:lnTo>
                    <a:pt x="1576" y="611"/>
                  </a:lnTo>
                  <a:lnTo>
                    <a:pt x="1773" y="729"/>
                  </a:lnTo>
                  <a:lnTo>
                    <a:pt x="1950" y="887"/>
                  </a:lnTo>
                  <a:lnTo>
                    <a:pt x="2108" y="1064"/>
                  </a:lnTo>
                  <a:lnTo>
                    <a:pt x="2266" y="1261"/>
                  </a:lnTo>
                  <a:lnTo>
                    <a:pt x="2403" y="1478"/>
                  </a:lnTo>
                  <a:lnTo>
                    <a:pt x="2541" y="1694"/>
                  </a:lnTo>
                  <a:lnTo>
                    <a:pt x="2640" y="1931"/>
                  </a:lnTo>
                  <a:lnTo>
                    <a:pt x="2719" y="2167"/>
                  </a:lnTo>
                  <a:lnTo>
                    <a:pt x="3073" y="2364"/>
                  </a:lnTo>
                  <a:lnTo>
                    <a:pt x="2975" y="2049"/>
                  </a:lnTo>
                  <a:lnTo>
                    <a:pt x="2857" y="1734"/>
                  </a:lnTo>
                  <a:lnTo>
                    <a:pt x="2699" y="1419"/>
                  </a:lnTo>
                  <a:lnTo>
                    <a:pt x="2522" y="1123"/>
                  </a:lnTo>
                  <a:lnTo>
                    <a:pt x="2305" y="847"/>
                  </a:lnTo>
                  <a:lnTo>
                    <a:pt x="2088" y="611"/>
                  </a:lnTo>
                  <a:lnTo>
                    <a:pt x="1832" y="394"/>
                  </a:lnTo>
                  <a:lnTo>
                    <a:pt x="1576" y="217"/>
                  </a:lnTo>
                  <a:lnTo>
                    <a:pt x="1419" y="138"/>
                  </a:lnTo>
                  <a:lnTo>
                    <a:pt x="1261" y="79"/>
                  </a:lnTo>
                  <a:lnTo>
                    <a:pt x="1103" y="40"/>
                  </a:lnTo>
                  <a:lnTo>
                    <a:pt x="96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463;p40">
              <a:extLst>
                <a:ext uri="{FF2B5EF4-FFF2-40B4-BE49-F238E27FC236}">
                  <a16:creationId xmlns:a16="http://schemas.microsoft.com/office/drawing/2014/main" id="{72249523-3164-625C-359F-6A55E4758CCE}"/>
                </a:ext>
              </a:extLst>
            </p:cNvPr>
            <p:cNvSpPr/>
            <p:nvPr/>
          </p:nvSpPr>
          <p:spPr>
            <a:xfrm>
              <a:off x="4515175" y="1662300"/>
              <a:ext cx="33500" cy="11350"/>
            </a:xfrm>
            <a:custGeom>
              <a:avLst/>
              <a:gdLst/>
              <a:ahLst/>
              <a:cxnLst/>
              <a:rect l="l" t="t" r="r" b="b"/>
              <a:pathLst>
                <a:path w="1340" h="454" extrusionOk="0">
                  <a:moveTo>
                    <a:pt x="473" y="0"/>
                  </a:moveTo>
                  <a:lnTo>
                    <a:pt x="0" y="276"/>
                  </a:lnTo>
                  <a:lnTo>
                    <a:pt x="119" y="355"/>
                  </a:lnTo>
                  <a:lnTo>
                    <a:pt x="256" y="394"/>
                  </a:lnTo>
                  <a:lnTo>
                    <a:pt x="375" y="434"/>
                  </a:lnTo>
                  <a:lnTo>
                    <a:pt x="473" y="453"/>
                  </a:lnTo>
                  <a:lnTo>
                    <a:pt x="591" y="453"/>
                  </a:lnTo>
                  <a:lnTo>
                    <a:pt x="690" y="434"/>
                  </a:lnTo>
                  <a:lnTo>
                    <a:pt x="788" y="414"/>
                  </a:lnTo>
                  <a:lnTo>
                    <a:pt x="867" y="355"/>
                  </a:lnTo>
                  <a:lnTo>
                    <a:pt x="1340" y="99"/>
                  </a:lnTo>
                  <a:lnTo>
                    <a:pt x="1340" y="99"/>
                  </a:lnTo>
                  <a:lnTo>
                    <a:pt x="1261" y="138"/>
                  </a:lnTo>
                  <a:lnTo>
                    <a:pt x="1163" y="158"/>
                  </a:lnTo>
                  <a:lnTo>
                    <a:pt x="1064" y="178"/>
                  </a:lnTo>
                  <a:lnTo>
                    <a:pt x="946" y="178"/>
                  </a:lnTo>
                  <a:lnTo>
                    <a:pt x="847" y="158"/>
                  </a:lnTo>
                  <a:lnTo>
                    <a:pt x="729" y="119"/>
                  </a:lnTo>
                  <a:lnTo>
                    <a:pt x="591" y="79"/>
                  </a:lnTo>
                  <a:lnTo>
                    <a:pt x="473"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464;p40">
              <a:extLst>
                <a:ext uri="{FF2B5EF4-FFF2-40B4-BE49-F238E27FC236}">
                  <a16:creationId xmlns:a16="http://schemas.microsoft.com/office/drawing/2014/main" id="{EAF418F0-4647-99EF-2AC5-07BA3D0DD443}"/>
                </a:ext>
              </a:extLst>
            </p:cNvPr>
            <p:cNvSpPr/>
            <p:nvPr/>
          </p:nvSpPr>
          <p:spPr>
            <a:xfrm>
              <a:off x="4484650" y="1589900"/>
              <a:ext cx="42375" cy="79325"/>
            </a:xfrm>
            <a:custGeom>
              <a:avLst/>
              <a:gdLst/>
              <a:ahLst/>
              <a:cxnLst/>
              <a:rect l="l" t="t" r="r" b="b"/>
              <a:pathLst>
                <a:path w="1695" h="3173" extrusionOk="0">
                  <a:moveTo>
                    <a:pt x="827" y="1"/>
                  </a:moveTo>
                  <a:lnTo>
                    <a:pt x="355" y="276"/>
                  </a:lnTo>
                  <a:lnTo>
                    <a:pt x="276" y="336"/>
                  </a:lnTo>
                  <a:lnTo>
                    <a:pt x="217" y="395"/>
                  </a:lnTo>
                  <a:lnTo>
                    <a:pt x="158" y="473"/>
                  </a:lnTo>
                  <a:lnTo>
                    <a:pt x="99" y="572"/>
                  </a:lnTo>
                  <a:lnTo>
                    <a:pt x="59" y="670"/>
                  </a:lnTo>
                  <a:lnTo>
                    <a:pt x="20" y="789"/>
                  </a:lnTo>
                  <a:lnTo>
                    <a:pt x="0" y="927"/>
                  </a:lnTo>
                  <a:lnTo>
                    <a:pt x="0" y="1064"/>
                  </a:lnTo>
                  <a:lnTo>
                    <a:pt x="0" y="1202"/>
                  </a:lnTo>
                  <a:lnTo>
                    <a:pt x="20" y="1360"/>
                  </a:lnTo>
                  <a:lnTo>
                    <a:pt x="99" y="1655"/>
                  </a:lnTo>
                  <a:lnTo>
                    <a:pt x="217" y="1971"/>
                  </a:lnTo>
                  <a:lnTo>
                    <a:pt x="355" y="2266"/>
                  </a:lnTo>
                  <a:lnTo>
                    <a:pt x="532" y="2542"/>
                  </a:lnTo>
                  <a:lnTo>
                    <a:pt x="749" y="2798"/>
                  </a:lnTo>
                  <a:lnTo>
                    <a:pt x="985" y="3015"/>
                  </a:lnTo>
                  <a:lnTo>
                    <a:pt x="1103" y="3093"/>
                  </a:lnTo>
                  <a:lnTo>
                    <a:pt x="1221" y="3172"/>
                  </a:lnTo>
                  <a:lnTo>
                    <a:pt x="1694" y="2896"/>
                  </a:lnTo>
                  <a:lnTo>
                    <a:pt x="1576" y="2818"/>
                  </a:lnTo>
                  <a:lnTo>
                    <a:pt x="1458" y="2739"/>
                  </a:lnTo>
                  <a:lnTo>
                    <a:pt x="1221" y="2522"/>
                  </a:lnTo>
                  <a:lnTo>
                    <a:pt x="1005" y="2266"/>
                  </a:lnTo>
                  <a:lnTo>
                    <a:pt x="827" y="1990"/>
                  </a:lnTo>
                  <a:lnTo>
                    <a:pt x="689" y="1695"/>
                  </a:lnTo>
                  <a:lnTo>
                    <a:pt x="571" y="1399"/>
                  </a:lnTo>
                  <a:lnTo>
                    <a:pt x="493" y="1084"/>
                  </a:lnTo>
                  <a:lnTo>
                    <a:pt x="473" y="927"/>
                  </a:lnTo>
                  <a:lnTo>
                    <a:pt x="473" y="789"/>
                  </a:lnTo>
                  <a:lnTo>
                    <a:pt x="473" y="651"/>
                  </a:lnTo>
                  <a:lnTo>
                    <a:pt x="493" y="513"/>
                  </a:lnTo>
                  <a:lnTo>
                    <a:pt x="532" y="395"/>
                  </a:lnTo>
                  <a:lnTo>
                    <a:pt x="571" y="296"/>
                  </a:lnTo>
                  <a:lnTo>
                    <a:pt x="630" y="198"/>
                  </a:lnTo>
                  <a:lnTo>
                    <a:pt x="689" y="119"/>
                  </a:lnTo>
                  <a:lnTo>
                    <a:pt x="749" y="60"/>
                  </a:lnTo>
                  <a:lnTo>
                    <a:pt x="827" y="1"/>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465;p40">
              <a:extLst>
                <a:ext uri="{FF2B5EF4-FFF2-40B4-BE49-F238E27FC236}">
                  <a16:creationId xmlns:a16="http://schemas.microsoft.com/office/drawing/2014/main" id="{48C95C43-5037-8765-7A23-ED6F232E2CB1}"/>
                </a:ext>
              </a:extLst>
            </p:cNvPr>
            <p:cNvSpPr/>
            <p:nvPr/>
          </p:nvSpPr>
          <p:spPr>
            <a:xfrm>
              <a:off x="4487600" y="1577100"/>
              <a:ext cx="76850" cy="66025"/>
            </a:xfrm>
            <a:custGeom>
              <a:avLst/>
              <a:gdLst/>
              <a:ahLst/>
              <a:cxnLst/>
              <a:rect l="l" t="t" r="r" b="b"/>
              <a:pathLst>
                <a:path w="3074" h="2641" extrusionOk="0">
                  <a:moveTo>
                    <a:pt x="847" y="1"/>
                  </a:moveTo>
                  <a:lnTo>
                    <a:pt x="709" y="20"/>
                  </a:lnTo>
                  <a:lnTo>
                    <a:pt x="591" y="60"/>
                  </a:lnTo>
                  <a:lnTo>
                    <a:pt x="473" y="99"/>
                  </a:lnTo>
                  <a:lnTo>
                    <a:pt x="0" y="375"/>
                  </a:lnTo>
                  <a:lnTo>
                    <a:pt x="118" y="335"/>
                  </a:lnTo>
                  <a:lnTo>
                    <a:pt x="237" y="296"/>
                  </a:lnTo>
                  <a:lnTo>
                    <a:pt x="375" y="276"/>
                  </a:lnTo>
                  <a:lnTo>
                    <a:pt x="493" y="276"/>
                  </a:lnTo>
                  <a:lnTo>
                    <a:pt x="650" y="296"/>
                  </a:lnTo>
                  <a:lnTo>
                    <a:pt x="788" y="335"/>
                  </a:lnTo>
                  <a:lnTo>
                    <a:pt x="946" y="395"/>
                  </a:lnTo>
                  <a:lnTo>
                    <a:pt x="1123" y="493"/>
                  </a:lnTo>
                  <a:lnTo>
                    <a:pt x="1379" y="670"/>
                  </a:lnTo>
                  <a:lnTo>
                    <a:pt x="1615" y="867"/>
                  </a:lnTo>
                  <a:lnTo>
                    <a:pt x="1852" y="1123"/>
                  </a:lnTo>
                  <a:lnTo>
                    <a:pt x="2049" y="1399"/>
                  </a:lnTo>
                  <a:lnTo>
                    <a:pt x="2246" y="1695"/>
                  </a:lnTo>
                  <a:lnTo>
                    <a:pt x="2384" y="1990"/>
                  </a:lnTo>
                  <a:lnTo>
                    <a:pt x="2522" y="2305"/>
                  </a:lnTo>
                  <a:lnTo>
                    <a:pt x="2600" y="2640"/>
                  </a:lnTo>
                  <a:lnTo>
                    <a:pt x="3073" y="2364"/>
                  </a:lnTo>
                  <a:lnTo>
                    <a:pt x="2994" y="2029"/>
                  </a:lnTo>
                  <a:lnTo>
                    <a:pt x="2856" y="1714"/>
                  </a:lnTo>
                  <a:lnTo>
                    <a:pt x="2719" y="1419"/>
                  </a:lnTo>
                  <a:lnTo>
                    <a:pt x="2522" y="1123"/>
                  </a:lnTo>
                  <a:lnTo>
                    <a:pt x="2325" y="848"/>
                  </a:lnTo>
                  <a:lnTo>
                    <a:pt x="2088" y="591"/>
                  </a:lnTo>
                  <a:lnTo>
                    <a:pt x="1852" y="395"/>
                  </a:lnTo>
                  <a:lnTo>
                    <a:pt x="1576" y="217"/>
                  </a:lnTo>
                  <a:lnTo>
                    <a:pt x="1419" y="138"/>
                  </a:lnTo>
                  <a:lnTo>
                    <a:pt x="1261" y="60"/>
                  </a:lnTo>
                  <a:lnTo>
                    <a:pt x="1123" y="20"/>
                  </a:lnTo>
                  <a:lnTo>
                    <a:pt x="965"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466;p40">
              <a:extLst>
                <a:ext uri="{FF2B5EF4-FFF2-40B4-BE49-F238E27FC236}">
                  <a16:creationId xmlns:a16="http://schemas.microsoft.com/office/drawing/2014/main" id="{439B79DF-CFF3-80C0-2419-D9D769473827}"/>
                </a:ext>
              </a:extLst>
            </p:cNvPr>
            <p:cNvSpPr/>
            <p:nvPr/>
          </p:nvSpPr>
          <p:spPr>
            <a:xfrm>
              <a:off x="4476275" y="1584000"/>
              <a:ext cx="76350" cy="100475"/>
            </a:xfrm>
            <a:custGeom>
              <a:avLst/>
              <a:gdLst/>
              <a:ahLst/>
              <a:cxnLst/>
              <a:rect l="l" t="t" r="r" b="b"/>
              <a:pathLst>
                <a:path w="3054" h="4019" extrusionOk="0">
                  <a:moveTo>
                    <a:pt x="828" y="0"/>
                  </a:moveTo>
                  <a:lnTo>
                    <a:pt x="690" y="20"/>
                  </a:lnTo>
                  <a:lnTo>
                    <a:pt x="571" y="40"/>
                  </a:lnTo>
                  <a:lnTo>
                    <a:pt x="453" y="99"/>
                  </a:lnTo>
                  <a:lnTo>
                    <a:pt x="355" y="178"/>
                  </a:lnTo>
                  <a:lnTo>
                    <a:pt x="276" y="256"/>
                  </a:lnTo>
                  <a:lnTo>
                    <a:pt x="197" y="355"/>
                  </a:lnTo>
                  <a:lnTo>
                    <a:pt x="118" y="473"/>
                  </a:lnTo>
                  <a:lnTo>
                    <a:pt x="79" y="611"/>
                  </a:lnTo>
                  <a:lnTo>
                    <a:pt x="40" y="769"/>
                  </a:lnTo>
                  <a:lnTo>
                    <a:pt x="0" y="926"/>
                  </a:lnTo>
                  <a:lnTo>
                    <a:pt x="0" y="1103"/>
                  </a:lnTo>
                  <a:lnTo>
                    <a:pt x="0" y="1300"/>
                  </a:lnTo>
                  <a:lnTo>
                    <a:pt x="40" y="1478"/>
                  </a:lnTo>
                  <a:lnTo>
                    <a:pt x="79" y="1675"/>
                  </a:lnTo>
                  <a:lnTo>
                    <a:pt x="118" y="1872"/>
                  </a:lnTo>
                  <a:lnTo>
                    <a:pt x="177" y="2069"/>
                  </a:lnTo>
                  <a:lnTo>
                    <a:pt x="256" y="2266"/>
                  </a:lnTo>
                  <a:lnTo>
                    <a:pt x="453" y="2640"/>
                  </a:lnTo>
                  <a:lnTo>
                    <a:pt x="690" y="2994"/>
                  </a:lnTo>
                  <a:lnTo>
                    <a:pt x="808" y="3152"/>
                  </a:lnTo>
                  <a:lnTo>
                    <a:pt x="946" y="3310"/>
                  </a:lnTo>
                  <a:lnTo>
                    <a:pt x="1084" y="3448"/>
                  </a:lnTo>
                  <a:lnTo>
                    <a:pt x="1241" y="3585"/>
                  </a:lnTo>
                  <a:lnTo>
                    <a:pt x="1399" y="3704"/>
                  </a:lnTo>
                  <a:lnTo>
                    <a:pt x="1556" y="3802"/>
                  </a:lnTo>
                  <a:lnTo>
                    <a:pt x="1793" y="3920"/>
                  </a:lnTo>
                  <a:lnTo>
                    <a:pt x="2009" y="3979"/>
                  </a:lnTo>
                  <a:lnTo>
                    <a:pt x="2226" y="4019"/>
                  </a:lnTo>
                  <a:lnTo>
                    <a:pt x="2423" y="3999"/>
                  </a:lnTo>
                  <a:lnTo>
                    <a:pt x="2600" y="3940"/>
                  </a:lnTo>
                  <a:lnTo>
                    <a:pt x="2758" y="3841"/>
                  </a:lnTo>
                  <a:lnTo>
                    <a:pt x="2876" y="3723"/>
                  </a:lnTo>
                  <a:lnTo>
                    <a:pt x="2994" y="3546"/>
                  </a:lnTo>
                  <a:lnTo>
                    <a:pt x="2600" y="3329"/>
                  </a:lnTo>
                  <a:lnTo>
                    <a:pt x="2522" y="3428"/>
                  </a:lnTo>
                  <a:lnTo>
                    <a:pt x="2423" y="3507"/>
                  </a:lnTo>
                  <a:lnTo>
                    <a:pt x="2305" y="3546"/>
                  </a:lnTo>
                  <a:lnTo>
                    <a:pt x="2167" y="3585"/>
                  </a:lnTo>
                  <a:lnTo>
                    <a:pt x="2029" y="3585"/>
                  </a:lnTo>
                  <a:lnTo>
                    <a:pt x="1872" y="3546"/>
                  </a:lnTo>
                  <a:lnTo>
                    <a:pt x="1714" y="3487"/>
                  </a:lnTo>
                  <a:lnTo>
                    <a:pt x="1556" y="3408"/>
                  </a:lnTo>
                  <a:lnTo>
                    <a:pt x="1438" y="3329"/>
                  </a:lnTo>
                  <a:lnTo>
                    <a:pt x="1320" y="3251"/>
                  </a:lnTo>
                  <a:lnTo>
                    <a:pt x="1084" y="3034"/>
                  </a:lnTo>
                  <a:lnTo>
                    <a:pt x="867" y="2778"/>
                  </a:lnTo>
                  <a:lnTo>
                    <a:pt x="690" y="2502"/>
                  </a:lnTo>
                  <a:lnTo>
                    <a:pt x="552" y="2207"/>
                  </a:lnTo>
                  <a:lnTo>
                    <a:pt x="434" y="1891"/>
                  </a:lnTo>
                  <a:lnTo>
                    <a:pt x="355" y="1596"/>
                  </a:lnTo>
                  <a:lnTo>
                    <a:pt x="335" y="1438"/>
                  </a:lnTo>
                  <a:lnTo>
                    <a:pt x="335" y="1300"/>
                  </a:lnTo>
                  <a:lnTo>
                    <a:pt x="335" y="1163"/>
                  </a:lnTo>
                  <a:lnTo>
                    <a:pt x="355" y="1025"/>
                  </a:lnTo>
                  <a:lnTo>
                    <a:pt x="394" y="906"/>
                  </a:lnTo>
                  <a:lnTo>
                    <a:pt x="434" y="808"/>
                  </a:lnTo>
                  <a:lnTo>
                    <a:pt x="493" y="709"/>
                  </a:lnTo>
                  <a:lnTo>
                    <a:pt x="552" y="631"/>
                  </a:lnTo>
                  <a:lnTo>
                    <a:pt x="611" y="572"/>
                  </a:lnTo>
                  <a:lnTo>
                    <a:pt x="690" y="512"/>
                  </a:lnTo>
                  <a:lnTo>
                    <a:pt x="788" y="473"/>
                  </a:lnTo>
                  <a:lnTo>
                    <a:pt x="887" y="434"/>
                  </a:lnTo>
                  <a:lnTo>
                    <a:pt x="1084" y="434"/>
                  </a:lnTo>
                  <a:lnTo>
                    <a:pt x="1202" y="453"/>
                  </a:lnTo>
                  <a:lnTo>
                    <a:pt x="1320" y="473"/>
                  </a:lnTo>
                  <a:lnTo>
                    <a:pt x="1438" y="532"/>
                  </a:lnTo>
                  <a:lnTo>
                    <a:pt x="1556" y="591"/>
                  </a:lnTo>
                  <a:lnTo>
                    <a:pt x="1753" y="729"/>
                  </a:lnTo>
                  <a:lnTo>
                    <a:pt x="1931" y="867"/>
                  </a:lnTo>
                  <a:lnTo>
                    <a:pt x="2108" y="1044"/>
                  </a:lnTo>
                  <a:lnTo>
                    <a:pt x="2265" y="1241"/>
                  </a:lnTo>
                  <a:lnTo>
                    <a:pt x="2403" y="1458"/>
                  </a:lnTo>
                  <a:lnTo>
                    <a:pt x="2522" y="1694"/>
                  </a:lnTo>
                  <a:lnTo>
                    <a:pt x="2620" y="1911"/>
                  </a:lnTo>
                  <a:lnTo>
                    <a:pt x="2699" y="2147"/>
                  </a:lnTo>
                  <a:lnTo>
                    <a:pt x="3053" y="2364"/>
                  </a:lnTo>
                  <a:lnTo>
                    <a:pt x="2975" y="2029"/>
                  </a:lnTo>
                  <a:lnTo>
                    <a:pt x="2837" y="1714"/>
                  </a:lnTo>
                  <a:lnTo>
                    <a:pt x="2699" y="1419"/>
                  </a:lnTo>
                  <a:lnTo>
                    <a:pt x="2502" y="1123"/>
                  </a:lnTo>
                  <a:lnTo>
                    <a:pt x="2305" y="847"/>
                  </a:lnTo>
                  <a:lnTo>
                    <a:pt x="2068" y="591"/>
                  </a:lnTo>
                  <a:lnTo>
                    <a:pt x="1832" y="394"/>
                  </a:lnTo>
                  <a:lnTo>
                    <a:pt x="1576" y="217"/>
                  </a:lnTo>
                  <a:lnTo>
                    <a:pt x="1399" y="138"/>
                  </a:lnTo>
                  <a:lnTo>
                    <a:pt x="1261" y="59"/>
                  </a:lnTo>
                  <a:lnTo>
                    <a:pt x="1103" y="20"/>
                  </a:lnTo>
                  <a:lnTo>
                    <a:pt x="96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467;p40">
              <a:extLst>
                <a:ext uri="{FF2B5EF4-FFF2-40B4-BE49-F238E27FC236}">
                  <a16:creationId xmlns:a16="http://schemas.microsoft.com/office/drawing/2014/main" id="{40083A9E-8DFA-CAEE-36F6-11E79E01652C}"/>
                </a:ext>
              </a:extLst>
            </p:cNvPr>
            <p:cNvSpPr/>
            <p:nvPr/>
          </p:nvSpPr>
          <p:spPr>
            <a:xfrm>
              <a:off x="4592000" y="1615025"/>
              <a:ext cx="33500" cy="10850"/>
            </a:xfrm>
            <a:custGeom>
              <a:avLst/>
              <a:gdLst/>
              <a:ahLst/>
              <a:cxnLst/>
              <a:rect l="l" t="t" r="r" b="b"/>
              <a:pathLst>
                <a:path w="1340" h="434" extrusionOk="0">
                  <a:moveTo>
                    <a:pt x="473" y="0"/>
                  </a:moveTo>
                  <a:lnTo>
                    <a:pt x="0" y="276"/>
                  </a:lnTo>
                  <a:lnTo>
                    <a:pt x="118" y="335"/>
                  </a:lnTo>
                  <a:lnTo>
                    <a:pt x="237" y="394"/>
                  </a:lnTo>
                  <a:lnTo>
                    <a:pt x="355" y="414"/>
                  </a:lnTo>
                  <a:lnTo>
                    <a:pt x="473" y="434"/>
                  </a:lnTo>
                  <a:lnTo>
                    <a:pt x="670" y="434"/>
                  </a:lnTo>
                  <a:lnTo>
                    <a:pt x="768" y="394"/>
                  </a:lnTo>
                  <a:lnTo>
                    <a:pt x="867" y="355"/>
                  </a:lnTo>
                  <a:lnTo>
                    <a:pt x="1340" y="79"/>
                  </a:lnTo>
                  <a:lnTo>
                    <a:pt x="1241" y="119"/>
                  </a:lnTo>
                  <a:lnTo>
                    <a:pt x="1143" y="158"/>
                  </a:lnTo>
                  <a:lnTo>
                    <a:pt x="946" y="158"/>
                  </a:lnTo>
                  <a:lnTo>
                    <a:pt x="828" y="138"/>
                  </a:lnTo>
                  <a:lnTo>
                    <a:pt x="709" y="119"/>
                  </a:lnTo>
                  <a:lnTo>
                    <a:pt x="591" y="59"/>
                  </a:lnTo>
                  <a:lnTo>
                    <a:pt x="473"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468;p40">
              <a:extLst>
                <a:ext uri="{FF2B5EF4-FFF2-40B4-BE49-F238E27FC236}">
                  <a16:creationId xmlns:a16="http://schemas.microsoft.com/office/drawing/2014/main" id="{01AA04D5-E6B3-D598-1D96-F3F1B68C4DB4}"/>
                </a:ext>
              </a:extLst>
            </p:cNvPr>
            <p:cNvSpPr/>
            <p:nvPr/>
          </p:nvSpPr>
          <p:spPr>
            <a:xfrm>
              <a:off x="4561450" y="1542625"/>
              <a:ext cx="42400" cy="79325"/>
            </a:xfrm>
            <a:custGeom>
              <a:avLst/>
              <a:gdLst/>
              <a:ahLst/>
              <a:cxnLst/>
              <a:rect l="l" t="t" r="r" b="b"/>
              <a:pathLst>
                <a:path w="1696" h="3173" extrusionOk="0">
                  <a:moveTo>
                    <a:pt x="828" y="1"/>
                  </a:moveTo>
                  <a:lnTo>
                    <a:pt x="750" y="40"/>
                  </a:lnTo>
                  <a:lnTo>
                    <a:pt x="742" y="47"/>
                  </a:lnTo>
                  <a:lnTo>
                    <a:pt x="828" y="1"/>
                  </a:lnTo>
                  <a:close/>
                  <a:moveTo>
                    <a:pt x="742" y="47"/>
                  </a:moveTo>
                  <a:lnTo>
                    <a:pt x="356" y="257"/>
                  </a:lnTo>
                  <a:lnTo>
                    <a:pt x="277" y="316"/>
                  </a:lnTo>
                  <a:lnTo>
                    <a:pt x="198" y="395"/>
                  </a:lnTo>
                  <a:lnTo>
                    <a:pt x="139" y="473"/>
                  </a:lnTo>
                  <a:lnTo>
                    <a:pt x="99" y="572"/>
                  </a:lnTo>
                  <a:lnTo>
                    <a:pt x="60" y="670"/>
                  </a:lnTo>
                  <a:lnTo>
                    <a:pt x="21" y="789"/>
                  </a:lnTo>
                  <a:lnTo>
                    <a:pt x="1" y="907"/>
                  </a:lnTo>
                  <a:lnTo>
                    <a:pt x="1" y="1045"/>
                  </a:lnTo>
                  <a:lnTo>
                    <a:pt x="1" y="1202"/>
                  </a:lnTo>
                  <a:lnTo>
                    <a:pt x="21" y="1360"/>
                  </a:lnTo>
                  <a:lnTo>
                    <a:pt x="99" y="1655"/>
                  </a:lnTo>
                  <a:lnTo>
                    <a:pt x="198" y="1970"/>
                  </a:lnTo>
                  <a:lnTo>
                    <a:pt x="356" y="2266"/>
                  </a:lnTo>
                  <a:lnTo>
                    <a:pt x="533" y="2542"/>
                  </a:lnTo>
                  <a:lnTo>
                    <a:pt x="730" y="2778"/>
                  </a:lnTo>
                  <a:lnTo>
                    <a:pt x="966" y="2995"/>
                  </a:lnTo>
                  <a:lnTo>
                    <a:pt x="1084" y="3093"/>
                  </a:lnTo>
                  <a:lnTo>
                    <a:pt x="1222" y="3172"/>
                  </a:lnTo>
                  <a:lnTo>
                    <a:pt x="1695" y="2896"/>
                  </a:lnTo>
                  <a:lnTo>
                    <a:pt x="1557" y="2818"/>
                  </a:lnTo>
                  <a:lnTo>
                    <a:pt x="1439" y="2719"/>
                  </a:lnTo>
                  <a:lnTo>
                    <a:pt x="1203" y="2502"/>
                  </a:lnTo>
                  <a:lnTo>
                    <a:pt x="1006" y="2266"/>
                  </a:lnTo>
                  <a:lnTo>
                    <a:pt x="828" y="1990"/>
                  </a:lnTo>
                  <a:lnTo>
                    <a:pt x="671" y="1695"/>
                  </a:lnTo>
                  <a:lnTo>
                    <a:pt x="553" y="1380"/>
                  </a:lnTo>
                  <a:lnTo>
                    <a:pt x="493" y="1084"/>
                  </a:lnTo>
                  <a:lnTo>
                    <a:pt x="474" y="926"/>
                  </a:lnTo>
                  <a:lnTo>
                    <a:pt x="474" y="789"/>
                  </a:lnTo>
                  <a:lnTo>
                    <a:pt x="474" y="631"/>
                  </a:lnTo>
                  <a:lnTo>
                    <a:pt x="493" y="513"/>
                  </a:lnTo>
                  <a:lnTo>
                    <a:pt x="533" y="395"/>
                  </a:lnTo>
                  <a:lnTo>
                    <a:pt x="572" y="296"/>
                  </a:lnTo>
                  <a:lnTo>
                    <a:pt x="612" y="198"/>
                  </a:lnTo>
                  <a:lnTo>
                    <a:pt x="671" y="119"/>
                  </a:lnTo>
                  <a:lnTo>
                    <a:pt x="742" y="47"/>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469;p40">
              <a:extLst>
                <a:ext uri="{FF2B5EF4-FFF2-40B4-BE49-F238E27FC236}">
                  <a16:creationId xmlns:a16="http://schemas.microsoft.com/office/drawing/2014/main" id="{D0602F43-8571-2BE0-5ABD-7DE5D0329E47}"/>
                </a:ext>
              </a:extLst>
            </p:cNvPr>
            <p:cNvSpPr/>
            <p:nvPr/>
          </p:nvSpPr>
          <p:spPr>
            <a:xfrm>
              <a:off x="4564425" y="1529825"/>
              <a:ext cx="76850" cy="65525"/>
            </a:xfrm>
            <a:custGeom>
              <a:avLst/>
              <a:gdLst/>
              <a:ahLst/>
              <a:cxnLst/>
              <a:rect l="l" t="t" r="r" b="b"/>
              <a:pathLst>
                <a:path w="3074" h="2621" extrusionOk="0">
                  <a:moveTo>
                    <a:pt x="104" y="314"/>
                  </a:moveTo>
                  <a:lnTo>
                    <a:pt x="99" y="316"/>
                  </a:lnTo>
                  <a:lnTo>
                    <a:pt x="0" y="375"/>
                  </a:lnTo>
                  <a:lnTo>
                    <a:pt x="104" y="314"/>
                  </a:lnTo>
                  <a:close/>
                  <a:moveTo>
                    <a:pt x="709" y="1"/>
                  </a:moveTo>
                  <a:lnTo>
                    <a:pt x="571" y="40"/>
                  </a:lnTo>
                  <a:lnTo>
                    <a:pt x="473" y="99"/>
                  </a:lnTo>
                  <a:lnTo>
                    <a:pt x="104" y="314"/>
                  </a:lnTo>
                  <a:lnTo>
                    <a:pt x="104" y="314"/>
                  </a:lnTo>
                  <a:lnTo>
                    <a:pt x="237" y="276"/>
                  </a:lnTo>
                  <a:lnTo>
                    <a:pt x="493" y="276"/>
                  </a:lnTo>
                  <a:lnTo>
                    <a:pt x="631" y="296"/>
                  </a:lnTo>
                  <a:lnTo>
                    <a:pt x="788" y="335"/>
                  </a:lnTo>
                  <a:lnTo>
                    <a:pt x="946" y="394"/>
                  </a:lnTo>
                  <a:lnTo>
                    <a:pt x="1103" y="473"/>
                  </a:lnTo>
                  <a:lnTo>
                    <a:pt x="1359" y="651"/>
                  </a:lnTo>
                  <a:lnTo>
                    <a:pt x="1615" y="867"/>
                  </a:lnTo>
                  <a:lnTo>
                    <a:pt x="1832" y="1104"/>
                  </a:lnTo>
                  <a:lnTo>
                    <a:pt x="2049" y="1379"/>
                  </a:lnTo>
                  <a:lnTo>
                    <a:pt x="2226" y="1675"/>
                  </a:lnTo>
                  <a:lnTo>
                    <a:pt x="2384" y="1990"/>
                  </a:lnTo>
                  <a:lnTo>
                    <a:pt x="2502" y="2305"/>
                  </a:lnTo>
                  <a:lnTo>
                    <a:pt x="2600" y="2620"/>
                  </a:lnTo>
                  <a:lnTo>
                    <a:pt x="3073" y="2345"/>
                  </a:lnTo>
                  <a:lnTo>
                    <a:pt x="2975" y="2029"/>
                  </a:lnTo>
                  <a:lnTo>
                    <a:pt x="2856" y="1714"/>
                  </a:lnTo>
                  <a:lnTo>
                    <a:pt x="2699" y="1399"/>
                  </a:lnTo>
                  <a:lnTo>
                    <a:pt x="2522" y="1104"/>
                  </a:lnTo>
                  <a:lnTo>
                    <a:pt x="2305" y="848"/>
                  </a:lnTo>
                  <a:lnTo>
                    <a:pt x="2088" y="591"/>
                  </a:lnTo>
                  <a:lnTo>
                    <a:pt x="1832" y="375"/>
                  </a:lnTo>
                  <a:lnTo>
                    <a:pt x="1576" y="197"/>
                  </a:lnTo>
                  <a:lnTo>
                    <a:pt x="1418" y="119"/>
                  </a:lnTo>
                  <a:lnTo>
                    <a:pt x="1261" y="60"/>
                  </a:lnTo>
                  <a:lnTo>
                    <a:pt x="1103" y="20"/>
                  </a:lnTo>
                  <a:lnTo>
                    <a:pt x="965"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470;p40">
              <a:extLst>
                <a:ext uri="{FF2B5EF4-FFF2-40B4-BE49-F238E27FC236}">
                  <a16:creationId xmlns:a16="http://schemas.microsoft.com/office/drawing/2014/main" id="{E15DD326-57E8-282D-6C7E-539E307685AD}"/>
                </a:ext>
              </a:extLst>
            </p:cNvPr>
            <p:cNvSpPr/>
            <p:nvPr/>
          </p:nvSpPr>
          <p:spPr>
            <a:xfrm>
              <a:off x="4553100" y="1536725"/>
              <a:ext cx="76350" cy="100000"/>
            </a:xfrm>
            <a:custGeom>
              <a:avLst/>
              <a:gdLst/>
              <a:ahLst/>
              <a:cxnLst/>
              <a:rect l="l" t="t" r="r" b="b"/>
              <a:pathLst>
                <a:path w="3054" h="4000" extrusionOk="0">
                  <a:moveTo>
                    <a:pt x="690" y="0"/>
                  </a:moveTo>
                  <a:lnTo>
                    <a:pt x="571" y="40"/>
                  </a:lnTo>
                  <a:lnTo>
                    <a:pt x="453" y="99"/>
                  </a:lnTo>
                  <a:lnTo>
                    <a:pt x="355" y="158"/>
                  </a:lnTo>
                  <a:lnTo>
                    <a:pt x="256" y="256"/>
                  </a:lnTo>
                  <a:lnTo>
                    <a:pt x="177" y="355"/>
                  </a:lnTo>
                  <a:lnTo>
                    <a:pt x="118" y="473"/>
                  </a:lnTo>
                  <a:lnTo>
                    <a:pt x="59" y="611"/>
                  </a:lnTo>
                  <a:lnTo>
                    <a:pt x="20" y="749"/>
                  </a:lnTo>
                  <a:lnTo>
                    <a:pt x="0" y="926"/>
                  </a:lnTo>
                  <a:lnTo>
                    <a:pt x="0" y="1103"/>
                  </a:lnTo>
                  <a:lnTo>
                    <a:pt x="0" y="1281"/>
                  </a:lnTo>
                  <a:lnTo>
                    <a:pt x="20" y="1478"/>
                  </a:lnTo>
                  <a:lnTo>
                    <a:pt x="59" y="1675"/>
                  </a:lnTo>
                  <a:lnTo>
                    <a:pt x="118" y="1872"/>
                  </a:lnTo>
                  <a:lnTo>
                    <a:pt x="177" y="2069"/>
                  </a:lnTo>
                  <a:lnTo>
                    <a:pt x="256" y="2246"/>
                  </a:lnTo>
                  <a:lnTo>
                    <a:pt x="453" y="2620"/>
                  </a:lnTo>
                  <a:lnTo>
                    <a:pt x="670" y="2975"/>
                  </a:lnTo>
                  <a:lnTo>
                    <a:pt x="808" y="3152"/>
                  </a:lnTo>
                  <a:lnTo>
                    <a:pt x="946" y="3290"/>
                  </a:lnTo>
                  <a:lnTo>
                    <a:pt x="1084" y="3447"/>
                  </a:lnTo>
                  <a:lnTo>
                    <a:pt x="1241" y="3566"/>
                  </a:lnTo>
                  <a:lnTo>
                    <a:pt x="1399" y="3684"/>
                  </a:lnTo>
                  <a:lnTo>
                    <a:pt x="1556" y="3782"/>
                  </a:lnTo>
                  <a:lnTo>
                    <a:pt x="1793" y="3901"/>
                  </a:lnTo>
                  <a:lnTo>
                    <a:pt x="2009" y="3979"/>
                  </a:lnTo>
                  <a:lnTo>
                    <a:pt x="2226" y="3999"/>
                  </a:lnTo>
                  <a:lnTo>
                    <a:pt x="2423" y="3979"/>
                  </a:lnTo>
                  <a:lnTo>
                    <a:pt x="2600" y="3940"/>
                  </a:lnTo>
                  <a:lnTo>
                    <a:pt x="2738" y="3841"/>
                  </a:lnTo>
                  <a:lnTo>
                    <a:pt x="2876" y="3704"/>
                  </a:lnTo>
                  <a:lnTo>
                    <a:pt x="2975" y="3546"/>
                  </a:lnTo>
                  <a:lnTo>
                    <a:pt x="2600" y="3329"/>
                  </a:lnTo>
                  <a:lnTo>
                    <a:pt x="2521" y="3428"/>
                  </a:lnTo>
                  <a:lnTo>
                    <a:pt x="2403" y="3487"/>
                  </a:lnTo>
                  <a:lnTo>
                    <a:pt x="2285" y="3546"/>
                  </a:lnTo>
                  <a:lnTo>
                    <a:pt x="2167" y="3566"/>
                  </a:lnTo>
                  <a:lnTo>
                    <a:pt x="2029" y="3566"/>
                  </a:lnTo>
                  <a:lnTo>
                    <a:pt x="1871" y="3546"/>
                  </a:lnTo>
                  <a:lnTo>
                    <a:pt x="1714" y="3487"/>
                  </a:lnTo>
                  <a:lnTo>
                    <a:pt x="1556" y="3408"/>
                  </a:lnTo>
                  <a:lnTo>
                    <a:pt x="1418" y="3329"/>
                  </a:lnTo>
                  <a:lnTo>
                    <a:pt x="1300" y="3231"/>
                  </a:lnTo>
                  <a:lnTo>
                    <a:pt x="1064" y="3014"/>
                  </a:lnTo>
                  <a:lnTo>
                    <a:pt x="867" y="2778"/>
                  </a:lnTo>
                  <a:lnTo>
                    <a:pt x="690" y="2502"/>
                  </a:lnTo>
                  <a:lnTo>
                    <a:pt x="532" y="2206"/>
                  </a:lnTo>
                  <a:lnTo>
                    <a:pt x="433" y="1891"/>
                  </a:lnTo>
                  <a:lnTo>
                    <a:pt x="355" y="1596"/>
                  </a:lnTo>
                  <a:lnTo>
                    <a:pt x="335" y="1438"/>
                  </a:lnTo>
                  <a:lnTo>
                    <a:pt x="335" y="1281"/>
                  </a:lnTo>
                  <a:lnTo>
                    <a:pt x="335" y="1143"/>
                  </a:lnTo>
                  <a:lnTo>
                    <a:pt x="355" y="1025"/>
                  </a:lnTo>
                  <a:lnTo>
                    <a:pt x="394" y="906"/>
                  </a:lnTo>
                  <a:lnTo>
                    <a:pt x="433" y="788"/>
                  </a:lnTo>
                  <a:lnTo>
                    <a:pt x="473" y="709"/>
                  </a:lnTo>
                  <a:lnTo>
                    <a:pt x="532" y="631"/>
                  </a:lnTo>
                  <a:lnTo>
                    <a:pt x="611" y="552"/>
                  </a:lnTo>
                  <a:lnTo>
                    <a:pt x="690" y="493"/>
                  </a:lnTo>
                  <a:lnTo>
                    <a:pt x="768" y="453"/>
                  </a:lnTo>
                  <a:lnTo>
                    <a:pt x="867" y="434"/>
                  </a:lnTo>
                  <a:lnTo>
                    <a:pt x="965" y="414"/>
                  </a:lnTo>
                  <a:lnTo>
                    <a:pt x="1084" y="414"/>
                  </a:lnTo>
                  <a:lnTo>
                    <a:pt x="1202" y="434"/>
                  </a:lnTo>
                  <a:lnTo>
                    <a:pt x="1320" y="473"/>
                  </a:lnTo>
                  <a:lnTo>
                    <a:pt x="1438" y="532"/>
                  </a:lnTo>
                  <a:lnTo>
                    <a:pt x="1556" y="591"/>
                  </a:lnTo>
                  <a:lnTo>
                    <a:pt x="1753" y="709"/>
                  </a:lnTo>
                  <a:lnTo>
                    <a:pt x="1931" y="867"/>
                  </a:lnTo>
                  <a:lnTo>
                    <a:pt x="2108" y="1044"/>
                  </a:lnTo>
                  <a:lnTo>
                    <a:pt x="2246" y="1241"/>
                  </a:lnTo>
                  <a:lnTo>
                    <a:pt x="2403" y="1458"/>
                  </a:lnTo>
                  <a:lnTo>
                    <a:pt x="2521" y="1675"/>
                  </a:lnTo>
                  <a:lnTo>
                    <a:pt x="2620" y="1911"/>
                  </a:lnTo>
                  <a:lnTo>
                    <a:pt x="2699" y="2147"/>
                  </a:lnTo>
                  <a:lnTo>
                    <a:pt x="3053" y="2344"/>
                  </a:lnTo>
                  <a:lnTo>
                    <a:pt x="2955" y="2029"/>
                  </a:lnTo>
                  <a:lnTo>
                    <a:pt x="2837" y="1714"/>
                  </a:lnTo>
                  <a:lnTo>
                    <a:pt x="2679" y="1399"/>
                  </a:lnTo>
                  <a:lnTo>
                    <a:pt x="2502" y="1103"/>
                  </a:lnTo>
                  <a:lnTo>
                    <a:pt x="2285" y="828"/>
                  </a:lnTo>
                  <a:lnTo>
                    <a:pt x="2068" y="591"/>
                  </a:lnTo>
                  <a:lnTo>
                    <a:pt x="1812" y="375"/>
                  </a:lnTo>
                  <a:lnTo>
                    <a:pt x="1556" y="197"/>
                  </a:lnTo>
                  <a:lnTo>
                    <a:pt x="1399" y="118"/>
                  </a:lnTo>
                  <a:lnTo>
                    <a:pt x="1241" y="59"/>
                  </a:lnTo>
                  <a:lnTo>
                    <a:pt x="1103" y="20"/>
                  </a:lnTo>
                  <a:lnTo>
                    <a:pt x="94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71;p40">
              <a:extLst>
                <a:ext uri="{FF2B5EF4-FFF2-40B4-BE49-F238E27FC236}">
                  <a16:creationId xmlns:a16="http://schemas.microsoft.com/office/drawing/2014/main" id="{97AB019E-CB8A-F2FF-F579-21538539FD27}"/>
                </a:ext>
              </a:extLst>
            </p:cNvPr>
            <p:cNvSpPr/>
            <p:nvPr/>
          </p:nvSpPr>
          <p:spPr>
            <a:xfrm>
              <a:off x="4674225" y="1571200"/>
              <a:ext cx="33525" cy="10850"/>
            </a:xfrm>
            <a:custGeom>
              <a:avLst/>
              <a:gdLst/>
              <a:ahLst/>
              <a:cxnLst/>
              <a:rect l="l" t="t" r="r" b="b"/>
              <a:pathLst>
                <a:path w="1341" h="434" extrusionOk="0">
                  <a:moveTo>
                    <a:pt x="474" y="0"/>
                  </a:moveTo>
                  <a:lnTo>
                    <a:pt x="1" y="256"/>
                  </a:lnTo>
                  <a:lnTo>
                    <a:pt x="119" y="335"/>
                  </a:lnTo>
                  <a:lnTo>
                    <a:pt x="237" y="374"/>
                  </a:lnTo>
                  <a:lnTo>
                    <a:pt x="355" y="414"/>
                  </a:lnTo>
                  <a:lnTo>
                    <a:pt x="474" y="434"/>
                  </a:lnTo>
                  <a:lnTo>
                    <a:pt x="572" y="434"/>
                  </a:lnTo>
                  <a:lnTo>
                    <a:pt x="690" y="414"/>
                  </a:lnTo>
                  <a:lnTo>
                    <a:pt x="769" y="394"/>
                  </a:lnTo>
                  <a:lnTo>
                    <a:pt x="868" y="355"/>
                  </a:lnTo>
                  <a:lnTo>
                    <a:pt x="1340" y="79"/>
                  </a:lnTo>
                  <a:lnTo>
                    <a:pt x="1340" y="79"/>
                  </a:lnTo>
                  <a:lnTo>
                    <a:pt x="1242" y="118"/>
                  </a:lnTo>
                  <a:lnTo>
                    <a:pt x="1163" y="138"/>
                  </a:lnTo>
                  <a:lnTo>
                    <a:pt x="1045" y="158"/>
                  </a:lnTo>
                  <a:lnTo>
                    <a:pt x="946" y="158"/>
                  </a:lnTo>
                  <a:lnTo>
                    <a:pt x="828" y="138"/>
                  </a:lnTo>
                  <a:lnTo>
                    <a:pt x="710" y="99"/>
                  </a:lnTo>
                  <a:lnTo>
                    <a:pt x="592" y="59"/>
                  </a:lnTo>
                  <a:lnTo>
                    <a:pt x="474"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472;p40">
              <a:extLst>
                <a:ext uri="{FF2B5EF4-FFF2-40B4-BE49-F238E27FC236}">
                  <a16:creationId xmlns:a16="http://schemas.microsoft.com/office/drawing/2014/main" id="{A8EACCE6-4682-E1B7-CED4-B3F1EC53EF49}"/>
                </a:ext>
              </a:extLst>
            </p:cNvPr>
            <p:cNvSpPr/>
            <p:nvPr/>
          </p:nvSpPr>
          <p:spPr>
            <a:xfrm>
              <a:off x="4635325" y="1492400"/>
              <a:ext cx="76350" cy="100475"/>
            </a:xfrm>
            <a:custGeom>
              <a:avLst/>
              <a:gdLst/>
              <a:ahLst/>
              <a:cxnLst/>
              <a:rect l="l" t="t" r="r" b="b"/>
              <a:pathLst>
                <a:path w="3054" h="4019" extrusionOk="0">
                  <a:moveTo>
                    <a:pt x="828" y="0"/>
                  </a:moveTo>
                  <a:lnTo>
                    <a:pt x="690" y="20"/>
                  </a:lnTo>
                  <a:lnTo>
                    <a:pt x="572" y="60"/>
                  </a:lnTo>
                  <a:lnTo>
                    <a:pt x="454" y="99"/>
                  </a:lnTo>
                  <a:lnTo>
                    <a:pt x="355" y="178"/>
                  </a:lnTo>
                  <a:lnTo>
                    <a:pt x="257" y="257"/>
                  </a:lnTo>
                  <a:lnTo>
                    <a:pt x="178" y="355"/>
                  </a:lnTo>
                  <a:lnTo>
                    <a:pt x="119" y="473"/>
                  </a:lnTo>
                  <a:lnTo>
                    <a:pt x="60" y="611"/>
                  </a:lnTo>
                  <a:lnTo>
                    <a:pt x="20" y="769"/>
                  </a:lnTo>
                  <a:lnTo>
                    <a:pt x="1" y="926"/>
                  </a:lnTo>
                  <a:lnTo>
                    <a:pt x="1" y="1104"/>
                  </a:lnTo>
                  <a:lnTo>
                    <a:pt x="1" y="1301"/>
                  </a:lnTo>
                  <a:lnTo>
                    <a:pt x="20" y="1478"/>
                  </a:lnTo>
                  <a:lnTo>
                    <a:pt x="60" y="1675"/>
                  </a:lnTo>
                  <a:lnTo>
                    <a:pt x="119" y="1872"/>
                  </a:lnTo>
                  <a:lnTo>
                    <a:pt x="178" y="2069"/>
                  </a:lnTo>
                  <a:lnTo>
                    <a:pt x="257" y="2266"/>
                  </a:lnTo>
                  <a:lnTo>
                    <a:pt x="454" y="2640"/>
                  </a:lnTo>
                  <a:lnTo>
                    <a:pt x="690" y="2995"/>
                  </a:lnTo>
                  <a:lnTo>
                    <a:pt x="808" y="3152"/>
                  </a:lnTo>
                  <a:lnTo>
                    <a:pt x="946" y="3310"/>
                  </a:lnTo>
                  <a:lnTo>
                    <a:pt x="1084" y="3448"/>
                  </a:lnTo>
                  <a:lnTo>
                    <a:pt x="1242" y="3586"/>
                  </a:lnTo>
                  <a:lnTo>
                    <a:pt x="1399" y="3704"/>
                  </a:lnTo>
                  <a:lnTo>
                    <a:pt x="1557" y="3802"/>
                  </a:lnTo>
                  <a:lnTo>
                    <a:pt x="1793" y="3920"/>
                  </a:lnTo>
                  <a:lnTo>
                    <a:pt x="2010" y="3979"/>
                  </a:lnTo>
                  <a:lnTo>
                    <a:pt x="2227" y="4019"/>
                  </a:lnTo>
                  <a:lnTo>
                    <a:pt x="2424" y="3999"/>
                  </a:lnTo>
                  <a:lnTo>
                    <a:pt x="2601" y="3940"/>
                  </a:lnTo>
                  <a:lnTo>
                    <a:pt x="2758" y="3861"/>
                  </a:lnTo>
                  <a:lnTo>
                    <a:pt x="2877" y="3723"/>
                  </a:lnTo>
                  <a:lnTo>
                    <a:pt x="2995" y="3546"/>
                  </a:lnTo>
                  <a:lnTo>
                    <a:pt x="2601" y="3329"/>
                  </a:lnTo>
                  <a:lnTo>
                    <a:pt x="2522" y="3428"/>
                  </a:lnTo>
                  <a:lnTo>
                    <a:pt x="2424" y="3507"/>
                  </a:lnTo>
                  <a:lnTo>
                    <a:pt x="2305" y="3546"/>
                  </a:lnTo>
                  <a:lnTo>
                    <a:pt x="2168" y="3586"/>
                  </a:lnTo>
                  <a:lnTo>
                    <a:pt x="2030" y="3586"/>
                  </a:lnTo>
                  <a:lnTo>
                    <a:pt x="1872" y="3546"/>
                  </a:lnTo>
                  <a:lnTo>
                    <a:pt x="1714" y="3507"/>
                  </a:lnTo>
                  <a:lnTo>
                    <a:pt x="1557" y="3408"/>
                  </a:lnTo>
                  <a:lnTo>
                    <a:pt x="1419" y="3329"/>
                  </a:lnTo>
                  <a:lnTo>
                    <a:pt x="1301" y="3251"/>
                  </a:lnTo>
                  <a:lnTo>
                    <a:pt x="1084" y="3034"/>
                  </a:lnTo>
                  <a:lnTo>
                    <a:pt x="867" y="2778"/>
                  </a:lnTo>
                  <a:lnTo>
                    <a:pt x="690" y="2502"/>
                  </a:lnTo>
                  <a:lnTo>
                    <a:pt x="533" y="2207"/>
                  </a:lnTo>
                  <a:lnTo>
                    <a:pt x="434" y="1911"/>
                  </a:lnTo>
                  <a:lnTo>
                    <a:pt x="355" y="1596"/>
                  </a:lnTo>
                  <a:lnTo>
                    <a:pt x="336" y="1458"/>
                  </a:lnTo>
                  <a:lnTo>
                    <a:pt x="336" y="1301"/>
                  </a:lnTo>
                  <a:lnTo>
                    <a:pt x="336" y="1163"/>
                  </a:lnTo>
                  <a:lnTo>
                    <a:pt x="355" y="1025"/>
                  </a:lnTo>
                  <a:lnTo>
                    <a:pt x="395" y="907"/>
                  </a:lnTo>
                  <a:lnTo>
                    <a:pt x="434" y="808"/>
                  </a:lnTo>
                  <a:lnTo>
                    <a:pt x="473" y="710"/>
                  </a:lnTo>
                  <a:lnTo>
                    <a:pt x="552" y="631"/>
                  </a:lnTo>
                  <a:lnTo>
                    <a:pt x="611" y="572"/>
                  </a:lnTo>
                  <a:lnTo>
                    <a:pt x="690" y="513"/>
                  </a:lnTo>
                  <a:lnTo>
                    <a:pt x="789" y="473"/>
                  </a:lnTo>
                  <a:lnTo>
                    <a:pt x="867" y="454"/>
                  </a:lnTo>
                  <a:lnTo>
                    <a:pt x="986" y="434"/>
                  </a:lnTo>
                  <a:lnTo>
                    <a:pt x="1084" y="434"/>
                  </a:lnTo>
                  <a:lnTo>
                    <a:pt x="1202" y="454"/>
                  </a:lnTo>
                  <a:lnTo>
                    <a:pt x="1320" y="493"/>
                  </a:lnTo>
                  <a:lnTo>
                    <a:pt x="1439" y="532"/>
                  </a:lnTo>
                  <a:lnTo>
                    <a:pt x="1557" y="591"/>
                  </a:lnTo>
                  <a:lnTo>
                    <a:pt x="1754" y="729"/>
                  </a:lnTo>
                  <a:lnTo>
                    <a:pt x="1931" y="887"/>
                  </a:lnTo>
                  <a:lnTo>
                    <a:pt x="2108" y="1064"/>
                  </a:lnTo>
                  <a:lnTo>
                    <a:pt x="2266" y="1261"/>
                  </a:lnTo>
                  <a:lnTo>
                    <a:pt x="2404" y="1458"/>
                  </a:lnTo>
                  <a:lnTo>
                    <a:pt x="2522" y="1694"/>
                  </a:lnTo>
                  <a:lnTo>
                    <a:pt x="2621" y="1911"/>
                  </a:lnTo>
                  <a:lnTo>
                    <a:pt x="2699" y="2148"/>
                  </a:lnTo>
                  <a:lnTo>
                    <a:pt x="3054" y="2364"/>
                  </a:lnTo>
                  <a:lnTo>
                    <a:pt x="2955" y="2049"/>
                  </a:lnTo>
                  <a:lnTo>
                    <a:pt x="2837" y="1714"/>
                  </a:lnTo>
                  <a:lnTo>
                    <a:pt x="2680" y="1419"/>
                  </a:lnTo>
                  <a:lnTo>
                    <a:pt x="2502" y="1123"/>
                  </a:lnTo>
                  <a:lnTo>
                    <a:pt x="2286" y="847"/>
                  </a:lnTo>
                  <a:lnTo>
                    <a:pt x="2069" y="611"/>
                  </a:lnTo>
                  <a:lnTo>
                    <a:pt x="1813" y="394"/>
                  </a:lnTo>
                  <a:lnTo>
                    <a:pt x="1557" y="217"/>
                  </a:lnTo>
                  <a:lnTo>
                    <a:pt x="1399" y="138"/>
                  </a:lnTo>
                  <a:lnTo>
                    <a:pt x="1242" y="79"/>
                  </a:lnTo>
                  <a:lnTo>
                    <a:pt x="1104" y="20"/>
                  </a:lnTo>
                  <a:lnTo>
                    <a:pt x="94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473;p40">
              <a:extLst>
                <a:ext uri="{FF2B5EF4-FFF2-40B4-BE49-F238E27FC236}">
                  <a16:creationId xmlns:a16="http://schemas.microsoft.com/office/drawing/2014/main" id="{78102370-5368-715B-0EC3-538896D495DB}"/>
                </a:ext>
              </a:extLst>
            </p:cNvPr>
            <p:cNvSpPr/>
            <p:nvPr/>
          </p:nvSpPr>
          <p:spPr>
            <a:xfrm>
              <a:off x="4748100" y="1523425"/>
              <a:ext cx="33525" cy="11350"/>
            </a:xfrm>
            <a:custGeom>
              <a:avLst/>
              <a:gdLst/>
              <a:ahLst/>
              <a:cxnLst/>
              <a:rect l="l" t="t" r="r" b="b"/>
              <a:pathLst>
                <a:path w="1341" h="454" extrusionOk="0">
                  <a:moveTo>
                    <a:pt x="1340" y="79"/>
                  </a:moveTo>
                  <a:lnTo>
                    <a:pt x="1237" y="139"/>
                  </a:lnTo>
                  <a:lnTo>
                    <a:pt x="1237" y="139"/>
                  </a:lnTo>
                  <a:lnTo>
                    <a:pt x="1242" y="138"/>
                  </a:lnTo>
                  <a:lnTo>
                    <a:pt x="1340" y="79"/>
                  </a:lnTo>
                  <a:close/>
                  <a:moveTo>
                    <a:pt x="473" y="0"/>
                  </a:moveTo>
                  <a:lnTo>
                    <a:pt x="1" y="276"/>
                  </a:lnTo>
                  <a:lnTo>
                    <a:pt x="119" y="335"/>
                  </a:lnTo>
                  <a:lnTo>
                    <a:pt x="237" y="394"/>
                  </a:lnTo>
                  <a:lnTo>
                    <a:pt x="355" y="434"/>
                  </a:lnTo>
                  <a:lnTo>
                    <a:pt x="473" y="434"/>
                  </a:lnTo>
                  <a:lnTo>
                    <a:pt x="572" y="453"/>
                  </a:lnTo>
                  <a:lnTo>
                    <a:pt x="670" y="434"/>
                  </a:lnTo>
                  <a:lnTo>
                    <a:pt x="769" y="394"/>
                  </a:lnTo>
                  <a:lnTo>
                    <a:pt x="867" y="355"/>
                  </a:lnTo>
                  <a:lnTo>
                    <a:pt x="1237" y="139"/>
                  </a:lnTo>
                  <a:lnTo>
                    <a:pt x="1237" y="139"/>
                  </a:lnTo>
                  <a:lnTo>
                    <a:pt x="1143" y="158"/>
                  </a:lnTo>
                  <a:lnTo>
                    <a:pt x="1045" y="178"/>
                  </a:lnTo>
                  <a:lnTo>
                    <a:pt x="946" y="158"/>
                  </a:lnTo>
                  <a:lnTo>
                    <a:pt x="828" y="158"/>
                  </a:lnTo>
                  <a:lnTo>
                    <a:pt x="710" y="119"/>
                  </a:lnTo>
                  <a:lnTo>
                    <a:pt x="592" y="79"/>
                  </a:lnTo>
                  <a:lnTo>
                    <a:pt x="473"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474;p40">
              <a:extLst>
                <a:ext uri="{FF2B5EF4-FFF2-40B4-BE49-F238E27FC236}">
                  <a16:creationId xmlns:a16="http://schemas.microsoft.com/office/drawing/2014/main" id="{3396D9D1-1178-298A-0470-0C3A107026BB}"/>
                </a:ext>
              </a:extLst>
            </p:cNvPr>
            <p:cNvSpPr/>
            <p:nvPr/>
          </p:nvSpPr>
          <p:spPr>
            <a:xfrm>
              <a:off x="4709200" y="1445125"/>
              <a:ext cx="76350" cy="100000"/>
            </a:xfrm>
            <a:custGeom>
              <a:avLst/>
              <a:gdLst/>
              <a:ahLst/>
              <a:cxnLst/>
              <a:rect l="l" t="t" r="r" b="b"/>
              <a:pathLst>
                <a:path w="3054" h="4000" extrusionOk="0">
                  <a:moveTo>
                    <a:pt x="808" y="0"/>
                  </a:moveTo>
                  <a:lnTo>
                    <a:pt x="690" y="20"/>
                  </a:lnTo>
                  <a:lnTo>
                    <a:pt x="572" y="40"/>
                  </a:lnTo>
                  <a:lnTo>
                    <a:pt x="453" y="99"/>
                  </a:lnTo>
                  <a:lnTo>
                    <a:pt x="355" y="158"/>
                  </a:lnTo>
                  <a:lnTo>
                    <a:pt x="257" y="256"/>
                  </a:lnTo>
                  <a:lnTo>
                    <a:pt x="178" y="355"/>
                  </a:lnTo>
                  <a:lnTo>
                    <a:pt x="119" y="473"/>
                  </a:lnTo>
                  <a:lnTo>
                    <a:pt x="60" y="611"/>
                  </a:lnTo>
                  <a:lnTo>
                    <a:pt x="20" y="749"/>
                  </a:lnTo>
                  <a:lnTo>
                    <a:pt x="0" y="926"/>
                  </a:lnTo>
                  <a:lnTo>
                    <a:pt x="0" y="1104"/>
                  </a:lnTo>
                  <a:lnTo>
                    <a:pt x="0" y="1281"/>
                  </a:lnTo>
                  <a:lnTo>
                    <a:pt x="20" y="1478"/>
                  </a:lnTo>
                  <a:lnTo>
                    <a:pt x="60" y="1675"/>
                  </a:lnTo>
                  <a:lnTo>
                    <a:pt x="119" y="1872"/>
                  </a:lnTo>
                  <a:lnTo>
                    <a:pt x="178" y="2069"/>
                  </a:lnTo>
                  <a:lnTo>
                    <a:pt x="257" y="2266"/>
                  </a:lnTo>
                  <a:lnTo>
                    <a:pt x="453" y="2640"/>
                  </a:lnTo>
                  <a:lnTo>
                    <a:pt x="670" y="2995"/>
                  </a:lnTo>
                  <a:lnTo>
                    <a:pt x="808" y="3152"/>
                  </a:lnTo>
                  <a:lnTo>
                    <a:pt x="946" y="3310"/>
                  </a:lnTo>
                  <a:lnTo>
                    <a:pt x="1084" y="3448"/>
                  </a:lnTo>
                  <a:lnTo>
                    <a:pt x="1241" y="3585"/>
                  </a:lnTo>
                  <a:lnTo>
                    <a:pt x="1379" y="3684"/>
                  </a:lnTo>
                  <a:lnTo>
                    <a:pt x="1557" y="3802"/>
                  </a:lnTo>
                  <a:lnTo>
                    <a:pt x="1793" y="3901"/>
                  </a:lnTo>
                  <a:lnTo>
                    <a:pt x="2010" y="3979"/>
                  </a:lnTo>
                  <a:lnTo>
                    <a:pt x="2226" y="3999"/>
                  </a:lnTo>
                  <a:lnTo>
                    <a:pt x="2423" y="3999"/>
                  </a:lnTo>
                  <a:lnTo>
                    <a:pt x="2601" y="3940"/>
                  </a:lnTo>
                  <a:lnTo>
                    <a:pt x="2738" y="3842"/>
                  </a:lnTo>
                  <a:lnTo>
                    <a:pt x="2876" y="3723"/>
                  </a:lnTo>
                  <a:lnTo>
                    <a:pt x="2975" y="3546"/>
                  </a:lnTo>
                  <a:lnTo>
                    <a:pt x="2601" y="3329"/>
                  </a:lnTo>
                  <a:lnTo>
                    <a:pt x="2522" y="3428"/>
                  </a:lnTo>
                  <a:lnTo>
                    <a:pt x="2404" y="3507"/>
                  </a:lnTo>
                  <a:lnTo>
                    <a:pt x="2285" y="3546"/>
                  </a:lnTo>
                  <a:lnTo>
                    <a:pt x="2167" y="3566"/>
                  </a:lnTo>
                  <a:lnTo>
                    <a:pt x="2029" y="3566"/>
                  </a:lnTo>
                  <a:lnTo>
                    <a:pt x="1872" y="3546"/>
                  </a:lnTo>
                  <a:lnTo>
                    <a:pt x="1714" y="3487"/>
                  </a:lnTo>
                  <a:lnTo>
                    <a:pt x="1557" y="3408"/>
                  </a:lnTo>
                  <a:lnTo>
                    <a:pt x="1419" y="3329"/>
                  </a:lnTo>
                  <a:lnTo>
                    <a:pt x="1301" y="3231"/>
                  </a:lnTo>
                  <a:lnTo>
                    <a:pt x="1064" y="3034"/>
                  </a:lnTo>
                  <a:lnTo>
                    <a:pt x="867" y="2778"/>
                  </a:lnTo>
                  <a:lnTo>
                    <a:pt x="690" y="2502"/>
                  </a:lnTo>
                  <a:lnTo>
                    <a:pt x="532" y="2207"/>
                  </a:lnTo>
                  <a:lnTo>
                    <a:pt x="414" y="1891"/>
                  </a:lnTo>
                  <a:lnTo>
                    <a:pt x="355" y="1596"/>
                  </a:lnTo>
                  <a:lnTo>
                    <a:pt x="335" y="1438"/>
                  </a:lnTo>
                  <a:lnTo>
                    <a:pt x="335" y="1301"/>
                  </a:lnTo>
                  <a:lnTo>
                    <a:pt x="335" y="1163"/>
                  </a:lnTo>
                  <a:lnTo>
                    <a:pt x="355" y="1025"/>
                  </a:lnTo>
                  <a:lnTo>
                    <a:pt x="394" y="907"/>
                  </a:lnTo>
                  <a:lnTo>
                    <a:pt x="434" y="808"/>
                  </a:lnTo>
                  <a:lnTo>
                    <a:pt x="473" y="710"/>
                  </a:lnTo>
                  <a:lnTo>
                    <a:pt x="532" y="631"/>
                  </a:lnTo>
                  <a:lnTo>
                    <a:pt x="611" y="552"/>
                  </a:lnTo>
                  <a:lnTo>
                    <a:pt x="690" y="513"/>
                  </a:lnTo>
                  <a:lnTo>
                    <a:pt x="769" y="473"/>
                  </a:lnTo>
                  <a:lnTo>
                    <a:pt x="867" y="434"/>
                  </a:lnTo>
                  <a:lnTo>
                    <a:pt x="1084" y="434"/>
                  </a:lnTo>
                  <a:lnTo>
                    <a:pt x="1202" y="453"/>
                  </a:lnTo>
                  <a:lnTo>
                    <a:pt x="1320" y="473"/>
                  </a:lnTo>
                  <a:lnTo>
                    <a:pt x="1438" y="532"/>
                  </a:lnTo>
                  <a:lnTo>
                    <a:pt x="1557" y="591"/>
                  </a:lnTo>
                  <a:lnTo>
                    <a:pt x="1754" y="729"/>
                  </a:lnTo>
                  <a:lnTo>
                    <a:pt x="1931" y="867"/>
                  </a:lnTo>
                  <a:lnTo>
                    <a:pt x="2108" y="1044"/>
                  </a:lnTo>
                  <a:lnTo>
                    <a:pt x="2246" y="1241"/>
                  </a:lnTo>
                  <a:lnTo>
                    <a:pt x="2404" y="1458"/>
                  </a:lnTo>
                  <a:lnTo>
                    <a:pt x="2522" y="1675"/>
                  </a:lnTo>
                  <a:lnTo>
                    <a:pt x="2620" y="1911"/>
                  </a:lnTo>
                  <a:lnTo>
                    <a:pt x="2699" y="2148"/>
                  </a:lnTo>
                  <a:lnTo>
                    <a:pt x="3054" y="2345"/>
                  </a:lnTo>
                  <a:lnTo>
                    <a:pt x="3054" y="2345"/>
                  </a:lnTo>
                  <a:lnTo>
                    <a:pt x="2955" y="2029"/>
                  </a:lnTo>
                  <a:lnTo>
                    <a:pt x="2837" y="1714"/>
                  </a:lnTo>
                  <a:lnTo>
                    <a:pt x="2679" y="1399"/>
                  </a:lnTo>
                  <a:lnTo>
                    <a:pt x="2502" y="1123"/>
                  </a:lnTo>
                  <a:lnTo>
                    <a:pt x="2285" y="847"/>
                  </a:lnTo>
                  <a:lnTo>
                    <a:pt x="2069" y="591"/>
                  </a:lnTo>
                  <a:lnTo>
                    <a:pt x="1813" y="375"/>
                  </a:lnTo>
                  <a:lnTo>
                    <a:pt x="1557" y="217"/>
                  </a:lnTo>
                  <a:lnTo>
                    <a:pt x="1399" y="119"/>
                  </a:lnTo>
                  <a:lnTo>
                    <a:pt x="1241" y="60"/>
                  </a:lnTo>
                  <a:lnTo>
                    <a:pt x="1104" y="20"/>
                  </a:lnTo>
                  <a:lnTo>
                    <a:pt x="94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475;p40">
              <a:extLst>
                <a:ext uri="{FF2B5EF4-FFF2-40B4-BE49-F238E27FC236}">
                  <a16:creationId xmlns:a16="http://schemas.microsoft.com/office/drawing/2014/main" id="{D1BC113E-6464-9C33-1257-593230CFE0A5}"/>
                </a:ext>
              </a:extLst>
            </p:cNvPr>
            <p:cNvSpPr/>
            <p:nvPr/>
          </p:nvSpPr>
          <p:spPr>
            <a:xfrm>
              <a:off x="4827400" y="1480575"/>
              <a:ext cx="33500" cy="10875"/>
            </a:xfrm>
            <a:custGeom>
              <a:avLst/>
              <a:gdLst/>
              <a:ahLst/>
              <a:cxnLst/>
              <a:rect l="l" t="t" r="r" b="b"/>
              <a:pathLst>
                <a:path w="1340" h="435" extrusionOk="0">
                  <a:moveTo>
                    <a:pt x="473" y="1"/>
                  </a:moveTo>
                  <a:lnTo>
                    <a:pt x="0" y="276"/>
                  </a:lnTo>
                  <a:lnTo>
                    <a:pt x="118" y="336"/>
                  </a:lnTo>
                  <a:lnTo>
                    <a:pt x="256" y="375"/>
                  </a:lnTo>
                  <a:lnTo>
                    <a:pt x="374" y="414"/>
                  </a:lnTo>
                  <a:lnTo>
                    <a:pt x="473" y="434"/>
                  </a:lnTo>
                  <a:lnTo>
                    <a:pt x="591" y="434"/>
                  </a:lnTo>
                  <a:lnTo>
                    <a:pt x="689" y="414"/>
                  </a:lnTo>
                  <a:lnTo>
                    <a:pt x="788" y="395"/>
                  </a:lnTo>
                  <a:lnTo>
                    <a:pt x="867" y="355"/>
                  </a:lnTo>
                  <a:lnTo>
                    <a:pt x="1339" y="79"/>
                  </a:lnTo>
                  <a:lnTo>
                    <a:pt x="1339" y="79"/>
                  </a:lnTo>
                  <a:lnTo>
                    <a:pt x="1261" y="119"/>
                  </a:lnTo>
                  <a:lnTo>
                    <a:pt x="1162" y="139"/>
                  </a:lnTo>
                  <a:lnTo>
                    <a:pt x="1064" y="158"/>
                  </a:lnTo>
                  <a:lnTo>
                    <a:pt x="946" y="158"/>
                  </a:lnTo>
                  <a:lnTo>
                    <a:pt x="847" y="139"/>
                  </a:lnTo>
                  <a:lnTo>
                    <a:pt x="729" y="119"/>
                  </a:lnTo>
                  <a:lnTo>
                    <a:pt x="591" y="60"/>
                  </a:lnTo>
                  <a:lnTo>
                    <a:pt x="473" y="1"/>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476;p40">
              <a:extLst>
                <a:ext uri="{FF2B5EF4-FFF2-40B4-BE49-F238E27FC236}">
                  <a16:creationId xmlns:a16="http://schemas.microsoft.com/office/drawing/2014/main" id="{B75B361F-5498-2176-B044-940D8E57F81A}"/>
                </a:ext>
              </a:extLst>
            </p:cNvPr>
            <p:cNvSpPr/>
            <p:nvPr/>
          </p:nvSpPr>
          <p:spPr>
            <a:xfrm>
              <a:off x="4788475" y="1401775"/>
              <a:ext cx="76375" cy="100500"/>
            </a:xfrm>
            <a:custGeom>
              <a:avLst/>
              <a:gdLst/>
              <a:ahLst/>
              <a:cxnLst/>
              <a:rect l="l" t="t" r="r" b="b"/>
              <a:pathLst>
                <a:path w="3055" h="4020" extrusionOk="0">
                  <a:moveTo>
                    <a:pt x="828" y="1"/>
                  </a:moveTo>
                  <a:lnTo>
                    <a:pt x="690" y="21"/>
                  </a:lnTo>
                  <a:lnTo>
                    <a:pt x="572" y="60"/>
                  </a:lnTo>
                  <a:lnTo>
                    <a:pt x="454" y="99"/>
                  </a:lnTo>
                  <a:lnTo>
                    <a:pt x="355" y="178"/>
                  </a:lnTo>
                  <a:lnTo>
                    <a:pt x="277" y="257"/>
                  </a:lnTo>
                  <a:lnTo>
                    <a:pt x="198" y="375"/>
                  </a:lnTo>
                  <a:lnTo>
                    <a:pt x="119" y="493"/>
                  </a:lnTo>
                  <a:lnTo>
                    <a:pt x="80" y="612"/>
                  </a:lnTo>
                  <a:lnTo>
                    <a:pt x="40" y="769"/>
                  </a:lnTo>
                  <a:lnTo>
                    <a:pt x="1" y="927"/>
                  </a:lnTo>
                  <a:lnTo>
                    <a:pt x="1" y="1104"/>
                  </a:lnTo>
                  <a:lnTo>
                    <a:pt x="1" y="1301"/>
                  </a:lnTo>
                  <a:lnTo>
                    <a:pt x="40" y="1498"/>
                  </a:lnTo>
                  <a:lnTo>
                    <a:pt x="60" y="1695"/>
                  </a:lnTo>
                  <a:lnTo>
                    <a:pt x="119" y="1872"/>
                  </a:lnTo>
                  <a:lnTo>
                    <a:pt x="178" y="2069"/>
                  </a:lnTo>
                  <a:lnTo>
                    <a:pt x="257" y="2266"/>
                  </a:lnTo>
                  <a:lnTo>
                    <a:pt x="454" y="2641"/>
                  </a:lnTo>
                  <a:lnTo>
                    <a:pt x="690" y="2995"/>
                  </a:lnTo>
                  <a:lnTo>
                    <a:pt x="808" y="3153"/>
                  </a:lnTo>
                  <a:lnTo>
                    <a:pt x="946" y="3310"/>
                  </a:lnTo>
                  <a:lnTo>
                    <a:pt x="1084" y="3448"/>
                  </a:lnTo>
                  <a:lnTo>
                    <a:pt x="1242" y="3586"/>
                  </a:lnTo>
                  <a:lnTo>
                    <a:pt x="1399" y="3704"/>
                  </a:lnTo>
                  <a:lnTo>
                    <a:pt x="1557" y="3803"/>
                  </a:lnTo>
                  <a:lnTo>
                    <a:pt x="1793" y="3921"/>
                  </a:lnTo>
                  <a:lnTo>
                    <a:pt x="2010" y="4000"/>
                  </a:lnTo>
                  <a:lnTo>
                    <a:pt x="2227" y="4019"/>
                  </a:lnTo>
                  <a:lnTo>
                    <a:pt x="2424" y="4000"/>
                  </a:lnTo>
                  <a:lnTo>
                    <a:pt x="2601" y="3941"/>
                  </a:lnTo>
                  <a:lnTo>
                    <a:pt x="2759" y="3862"/>
                  </a:lnTo>
                  <a:lnTo>
                    <a:pt x="2877" y="3724"/>
                  </a:lnTo>
                  <a:lnTo>
                    <a:pt x="2995" y="3566"/>
                  </a:lnTo>
                  <a:lnTo>
                    <a:pt x="2601" y="3330"/>
                  </a:lnTo>
                  <a:lnTo>
                    <a:pt x="2522" y="3428"/>
                  </a:lnTo>
                  <a:lnTo>
                    <a:pt x="2424" y="3507"/>
                  </a:lnTo>
                  <a:lnTo>
                    <a:pt x="2306" y="3566"/>
                  </a:lnTo>
                  <a:lnTo>
                    <a:pt x="2168" y="3586"/>
                  </a:lnTo>
                  <a:lnTo>
                    <a:pt x="2030" y="3586"/>
                  </a:lnTo>
                  <a:lnTo>
                    <a:pt x="1872" y="3566"/>
                  </a:lnTo>
                  <a:lnTo>
                    <a:pt x="1715" y="3507"/>
                  </a:lnTo>
                  <a:lnTo>
                    <a:pt x="1557" y="3428"/>
                  </a:lnTo>
                  <a:lnTo>
                    <a:pt x="1439" y="3350"/>
                  </a:lnTo>
                  <a:lnTo>
                    <a:pt x="1301" y="3251"/>
                  </a:lnTo>
                  <a:lnTo>
                    <a:pt x="1084" y="3035"/>
                  </a:lnTo>
                  <a:lnTo>
                    <a:pt x="868" y="2778"/>
                  </a:lnTo>
                  <a:lnTo>
                    <a:pt x="690" y="2503"/>
                  </a:lnTo>
                  <a:lnTo>
                    <a:pt x="552" y="2207"/>
                  </a:lnTo>
                  <a:lnTo>
                    <a:pt x="434" y="1912"/>
                  </a:lnTo>
                  <a:lnTo>
                    <a:pt x="355" y="1597"/>
                  </a:lnTo>
                  <a:lnTo>
                    <a:pt x="336" y="1459"/>
                  </a:lnTo>
                  <a:lnTo>
                    <a:pt x="336" y="1301"/>
                  </a:lnTo>
                  <a:lnTo>
                    <a:pt x="336" y="1163"/>
                  </a:lnTo>
                  <a:lnTo>
                    <a:pt x="355" y="1045"/>
                  </a:lnTo>
                  <a:lnTo>
                    <a:pt x="395" y="927"/>
                  </a:lnTo>
                  <a:lnTo>
                    <a:pt x="434" y="809"/>
                  </a:lnTo>
                  <a:lnTo>
                    <a:pt x="493" y="710"/>
                  </a:lnTo>
                  <a:lnTo>
                    <a:pt x="552" y="631"/>
                  </a:lnTo>
                  <a:lnTo>
                    <a:pt x="611" y="572"/>
                  </a:lnTo>
                  <a:lnTo>
                    <a:pt x="690" y="513"/>
                  </a:lnTo>
                  <a:lnTo>
                    <a:pt x="789" y="474"/>
                  </a:lnTo>
                  <a:lnTo>
                    <a:pt x="887" y="454"/>
                  </a:lnTo>
                  <a:lnTo>
                    <a:pt x="986" y="434"/>
                  </a:lnTo>
                  <a:lnTo>
                    <a:pt x="1084" y="434"/>
                  </a:lnTo>
                  <a:lnTo>
                    <a:pt x="1202" y="454"/>
                  </a:lnTo>
                  <a:lnTo>
                    <a:pt x="1321" y="493"/>
                  </a:lnTo>
                  <a:lnTo>
                    <a:pt x="1439" y="533"/>
                  </a:lnTo>
                  <a:lnTo>
                    <a:pt x="1557" y="612"/>
                  </a:lnTo>
                  <a:lnTo>
                    <a:pt x="1754" y="730"/>
                  </a:lnTo>
                  <a:lnTo>
                    <a:pt x="1931" y="887"/>
                  </a:lnTo>
                  <a:lnTo>
                    <a:pt x="2109" y="1065"/>
                  </a:lnTo>
                  <a:lnTo>
                    <a:pt x="2266" y="1262"/>
                  </a:lnTo>
                  <a:lnTo>
                    <a:pt x="2404" y="1478"/>
                  </a:lnTo>
                  <a:lnTo>
                    <a:pt x="2522" y="1695"/>
                  </a:lnTo>
                  <a:lnTo>
                    <a:pt x="2621" y="1931"/>
                  </a:lnTo>
                  <a:lnTo>
                    <a:pt x="2700" y="2168"/>
                  </a:lnTo>
                  <a:lnTo>
                    <a:pt x="3054" y="2365"/>
                  </a:lnTo>
                  <a:lnTo>
                    <a:pt x="2975" y="2050"/>
                  </a:lnTo>
                  <a:lnTo>
                    <a:pt x="2837" y="1734"/>
                  </a:lnTo>
                  <a:lnTo>
                    <a:pt x="2680" y="1419"/>
                  </a:lnTo>
                  <a:lnTo>
                    <a:pt x="2503" y="1124"/>
                  </a:lnTo>
                  <a:lnTo>
                    <a:pt x="2306" y="848"/>
                  </a:lnTo>
                  <a:lnTo>
                    <a:pt x="2069" y="612"/>
                  </a:lnTo>
                  <a:lnTo>
                    <a:pt x="1833" y="395"/>
                  </a:lnTo>
                  <a:lnTo>
                    <a:pt x="1557" y="218"/>
                  </a:lnTo>
                  <a:lnTo>
                    <a:pt x="1399" y="139"/>
                  </a:lnTo>
                  <a:lnTo>
                    <a:pt x="1262" y="80"/>
                  </a:lnTo>
                  <a:lnTo>
                    <a:pt x="1104" y="40"/>
                  </a:lnTo>
                  <a:lnTo>
                    <a:pt x="96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477;p40">
              <a:extLst>
                <a:ext uri="{FF2B5EF4-FFF2-40B4-BE49-F238E27FC236}">
                  <a16:creationId xmlns:a16="http://schemas.microsoft.com/office/drawing/2014/main" id="{500B2D3B-8EF3-BD03-DBCA-515053631443}"/>
                </a:ext>
              </a:extLst>
            </p:cNvPr>
            <p:cNvSpPr/>
            <p:nvPr/>
          </p:nvSpPr>
          <p:spPr>
            <a:xfrm>
              <a:off x="4904200" y="1437250"/>
              <a:ext cx="33525" cy="11350"/>
            </a:xfrm>
            <a:custGeom>
              <a:avLst/>
              <a:gdLst/>
              <a:ahLst/>
              <a:cxnLst/>
              <a:rect l="l" t="t" r="r" b="b"/>
              <a:pathLst>
                <a:path w="1341" h="454" extrusionOk="0">
                  <a:moveTo>
                    <a:pt x="1340" y="79"/>
                  </a:moveTo>
                  <a:lnTo>
                    <a:pt x="1238" y="139"/>
                  </a:lnTo>
                  <a:lnTo>
                    <a:pt x="1238" y="139"/>
                  </a:lnTo>
                  <a:lnTo>
                    <a:pt x="1242" y="138"/>
                  </a:lnTo>
                  <a:lnTo>
                    <a:pt x="1340" y="79"/>
                  </a:lnTo>
                  <a:close/>
                  <a:moveTo>
                    <a:pt x="474" y="0"/>
                  </a:moveTo>
                  <a:lnTo>
                    <a:pt x="1" y="276"/>
                  </a:lnTo>
                  <a:lnTo>
                    <a:pt x="119" y="355"/>
                  </a:lnTo>
                  <a:lnTo>
                    <a:pt x="237" y="394"/>
                  </a:lnTo>
                  <a:lnTo>
                    <a:pt x="355" y="434"/>
                  </a:lnTo>
                  <a:lnTo>
                    <a:pt x="474" y="434"/>
                  </a:lnTo>
                  <a:lnTo>
                    <a:pt x="572" y="453"/>
                  </a:lnTo>
                  <a:lnTo>
                    <a:pt x="671" y="434"/>
                  </a:lnTo>
                  <a:lnTo>
                    <a:pt x="769" y="414"/>
                  </a:lnTo>
                  <a:lnTo>
                    <a:pt x="868" y="355"/>
                  </a:lnTo>
                  <a:lnTo>
                    <a:pt x="1238" y="139"/>
                  </a:lnTo>
                  <a:lnTo>
                    <a:pt x="1238" y="139"/>
                  </a:lnTo>
                  <a:lnTo>
                    <a:pt x="1143" y="158"/>
                  </a:lnTo>
                  <a:lnTo>
                    <a:pt x="1045" y="178"/>
                  </a:lnTo>
                  <a:lnTo>
                    <a:pt x="946" y="178"/>
                  </a:lnTo>
                  <a:lnTo>
                    <a:pt x="828" y="158"/>
                  </a:lnTo>
                  <a:lnTo>
                    <a:pt x="710" y="118"/>
                  </a:lnTo>
                  <a:lnTo>
                    <a:pt x="592" y="79"/>
                  </a:lnTo>
                  <a:lnTo>
                    <a:pt x="474"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478;p40">
              <a:extLst>
                <a:ext uri="{FF2B5EF4-FFF2-40B4-BE49-F238E27FC236}">
                  <a16:creationId xmlns:a16="http://schemas.microsoft.com/office/drawing/2014/main" id="{5DD23FD9-AA1E-CD41-B3B8-BC02C9C17B57}"/>
                </a:ext>
              </a:extLst>
            </p:cNvPr>
            <p:cNvSpPr/>
            <p:nvPr/>
          </p:nvSpPr>
          <p:spPr>
            <a:xfrm>
              <a:off x="4865300" y="1358950"/>
              <a:ext cx="76350" cy="100475"/>
            </a:xfrm>
            <a:custGeom>
              <a:avLst/>
              <a:gdLst/>
              <a:ahLst/>
              <a:cxnLst/>
              <a:rect l="l" t="t" r="r" b="b"/>
              <a:pathLst>
                <a:path w="3054" h="4019" extrusionOk="0">
                  <a:moveTo>
                    <a:pt x="808" y="0"/>
                  </a:moveTo>
                  <a:lnTo>
                    <a:pt x="690" y="20"/>
                  </a:lnTo>
                  <a:lnTo>
                    <a:pt x="572" y="40"/>
                  </a:lnTo>
                  <a:lnTo>
                    <a:pt x="454" y="99"/>
                  </a:lnTo>
                  <a:lnTo>
                    <a:pt x="355" y="158"/>
                  </a:lnTo>
                  <a:lnTo>
                    <a:pt x="257" y="256"/>
                  </a:lnTo>
                  <a:lnTo>
                    <a:pt x="178" y="355"/>
                  </a:lnTo>
                  <a:lnTo>
                    <a:pt x="119" y="473"/>
                  </a:lnTo>
                  <a:lnTo>
                    <a:pt x="60" y="611"/>
                  </a:lnTo>
                  <a:lnTo>
                    <a:pt x="20" y="749"/>
                  </a:lnTo>
                  <a:lnTo>
                    <a:pt x="1" y="926"/>
                  </a:lnTo>
                  <a:lnTo>
                    <a:pt x="1" y="1103"/>
                  </a:lnTo>
                  <a:lnTo>
                    <a:pt x="1" y="1281"/>
                  </a:lnTo>
                  <a:lnTo>
                    <a:pt x="20" y="1478"/>
                  </a:lnTo>
                  <a:lnTo>
                    <a:pt x="60" y="1675"/>
                  </a:lnTo>
                  <a:lnTo>
                    <a:pt x="119" y="1872"/>
                  </a:lnTo>
                  <a:lnTo>
                    <a:pt x="178" y="2069"/>
                  </a:lnTo>
                  <a:lnTo>
                    <a:pt x="257" y="2266"/>
                  </a:lnTo>
                  <a:lnTo>
                    <a:pt x="454" y="2640"/>
                  </a:lnTo>
                  <a:lnTo>
                    <a:pt x="671" y="2994"/>
                  </a:lnTo>
                  <a:lnTo>
                    <a:pt x="808" y="3152"/>
                  </a:lnTo>
                  <a:lnTo>
                    <a:pt x="946" y="3310"/>
                  </a:lnTo>
                  <a:lnTo>
                    <a:pt x="1084" y="3447"/>
                  </a:lnTo>
                  <a:lnTo>
                    <a:pt x="1242" y="3585"/>
                  </a:lnTo>
                  <a:lnTo>
                    <a:pt x="1380" y="3703"/>
                  </a:lnTo>
                  <a:lnTo>
                    <a:pt x="1557" y="3802"/>
                  </a:lnTo>
                  <a:lnTo>
                    <a:pt x="1793" y="3920"/>
                  </a:lnTo>
                  <a:lnTo>
                    <a:pt x="2010" y="3979"/>
                  </a:lnTo>
                  <a:lnTo>
                    <a:pt x="2227" y="4019"/>
                  </a:lnTo>
                  <a:lnTo>
                    <a:pt x="2424" y="3999"/>
                  </a:lnTo>
                  <a:lnTo>
                    <a:pt x="2581" y="3940"/>
                  </a:lnTo>
                  <a:lnTo>
                    <a:pt x="2739" y="3841"/>
                  </a:lnTo>
                  <a:lnTo>
                    <a:pt x="2877" y="3723"/>
                  </a:lnTo>
                  <a:lnTo>
                    <a:pt x="2975" y="3546"/>
                  </a:lnTo>
                  <a:lnTo>
                    <a:pt x="2601" y="3329"/>
                  </a:lnTo>
                  <a:lnTo>
                    <a:pt x="2522" y="3428"/>
                  </a:lnTo>
                  <a:lnTo>
                    <a:pt x="2404" y="3507"/>
                  </a:lnTo>
                  <a:lnTo>
                    <a:pt x="2286" y="3546"/>
                  </a:lnTo>
                  <a:lnTo>
                    <a:pt x="2168" y="3566"/>
                  </a:lnTo>
                  <a:lnTo>
                    <a:pt x="2030" y="3566"/>
                  </a:lnTo>
                  <a:lnTo>
                    <a:pt x="1872" y="3546"/>
                  </a:lnTo>
                  <a:lnTo>
                    <a:pt x="1715" y="3487"/>
                  </a:lnTo>
                  <a:lnTo>
                    <a:pt x="1557" y="3408"/>
                  </a:lnTo>
                  <a:lnTo>
                    <a:pt x="1419" y="3329"/>
                  </a:lnTo>
                  <a:lnTo>
                    <a:pt x="1301" y="3250"/>
                  </a:lnTo>
                  <a:lnTo>
                    <a:pt x="1064" y="3034"/>
                  </a:lnTo>
                  <a:lnTo>
                    <a:pt x="867" y="2778"/>
                  </a:lnTo>
                  <a:lnTo>
                    <a:pt x="690" y="2502"/>
                  </a:lnTo>
                  <a:lnTo>
                    <a:pt x="533" y="2206"/>
                  </a:lnTo>
                  <a:lnTo>
                    <a:pt x="414" y="1891"/>
                  </a:lnTo>
                  <a:lnTo>
                    <a:pt x="355" y="1596"/>
                  </a:lnTo>
                  <a:lnTo>
                    <a:pt x="336" y="1438"/>
                  </a:lnTo>
                  <a:lnTo>
                    <a:pt x="336" y="1300"/>
                  </a:lnTo>
                  <a:lnTo>
                    <a:pt x="336" y="1162"/>
                  </a:lnTo>
                  <a:lnTo>
                    <a:pt x="355" y="1025"/>
                  </a:lnTo>
                  <a:lnTo>
                    <a:pt x="395" y="906"/>
                  </a:lnTo>
                  <a:lnTo>
                    <a:pt x="434" y="808"/>
                  </a:lnTo>
                  <a:lnTo>
                    <a:pt x="474" y="709"/>
                  </a:lnTo>
                  <a:lnTo>
                    <a:pt x="533" y="631"/>
                  </a:lnTo>
                  <a:lnTo>
                    <a:pt x="611" y="552"/>
                  </a:lnTo>
                  <a:lnTo>
                    <a:pt x="690" y="512"/>
                  </a:lnTo>
                  <a:lnTo>
                    <a:pt x="769" y="473"/>
                  </a:lnTo>
                  <a:lnTo>
                    <a:pt x="867" y="434"/>
                  </a:lnTo>
                  <a:lnTo>
                    <a:pt x="1084" y="434"/>
                  </a:lnTo>
                  <a:lnTo>
                    <a:pt x="1202" y="453"/>
                  </a:lnTo>
                  <a:lnTo>
                    <a:pt x="1301" y="473"/>
                  </a:lnTo>
                  <a:lnTo>
                    <a:pt x="1439" y="532"/>
                  </a:lnTo>
                  <a:lnTo>
                    <a:pt x="1557" y="591"/>
                  </a:lnTo>
                  <a:lnTo>
                    <a:pt x="1754" y="729"/>
                  </a:lnTo>
                  <a:lnTo>
                    <a:pt x="1931" y="867"/>
                  </a:lnTo>
                  <a:lnTo>
                    <a:pt x="2108" y="1044"/>
                  </a:lnTo>
                  <a:lnTo>
                    <a:pt x="2246" y="1241"/>
                  </a:lnTo>
                  <a:lnTo>
                    <a:pt x="2384" y="1458"/>
                  </a:lnTo>
                  <a:lnTo>
                    <a:pt x="2522" y="1675"/>
                  </a:lnTo>
                  <a:lnTo>
                    <a:pt x="2621" y="1911"/>
                  </a:lnTo>
                  <a:lnTo>
                    <a:pt x="2699" y="2147"/>
                  </a:lnTo>
                  <a:lnTo>
                    <a:pt x="3054" y="2364"/>
                  </a:lnTo>
                  <a:lnTo>
                    <a:pt x="2956" y="2029"/>
                  </a:lnTo>
                  <a:lnTo>
                    <a:pt x="2837" y="1714"/>
                  </a:lnTo>
                  <a:lnTo>
                    <a:pt x="2680" y="1418"/>
                  </a:lnTo>
                  <a:lnTo>
                    <a:pt x="2502" y="1123"/>
                  </a:lnTo>
                  <a:lnTo>
                    <a:pt x="2286" y="847"/>
                  </a:lnTo>
                  <a:lnTo>
                    <a:pt x="2069" y="591"/>
                  </a:lnTo>
                  <a:lnTo>
                    <a:pt x="1813" y="374"/>
                  </a:lnTo>
                  <a:lnTo>
                    <a:pt x="1557" y="217"/>
                  </a:lnTo>
                  <a:lnTo>
                    <a:pt x="1399" y="118"/>
                  </a:lnTo>
                  <a:lnTo>
                    <a:pt x="1242" y="59"/>
                  </a:lnTo>
                  <a:lnTo>
                    <a:pt x="1104" y="20"/>
                  </a:lnTo>
                  <a:lnTo>
                    <a:pt x="94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79;p40">
              <a:extLst>
                <a:ext uri="{FF2B5EF4-FFF2-40B4-BE49-F238E27FC236}">
                  <a16:creationId xmlns:a16="http://schemas.microsoft.com/office/drawing/2014/main" id="{925FFCDC-A077-9FE6-39FD-660F1769391D}"/>
                </a:ext>
              </a:extLst>
            </p:cNvPr>
            <p:cNvSpPr/>
            <p:nvPr/>
          </p:nvSpPr>
          <p:spPr>
            <a:xfrm>
              <a:off x="4264025" y="1711050"/>
              <a:ext cx="1138075" cy="382175"/>
            </a:xfrm>
            <a:custGeom>
              <a:avLst/>
              <a:gdLst/>
              <a:ahLst/>
              <a:cxnLst/>
              <a:rect l="l" t="t" r="r" b="b"/>
              <a:pathLst>
                <a:path w="45523" h="15287" extrusionOk="0">
                  <a:moveTo>
                    <a:pt x="45464" y="0"/>
                  </a:moveTo>
                  <a:lnTo>
                    <a:pt x="45247" y="40"/>
                  </a:lnTo>
                  <a:lnTo>
                    <a:pt x="45089" y="79"/>
                  </a:lnTo>
                  <a:lnTo>
                    <a:pt x="44912" y="138"/>
                  </a:lnTo>
                  <a:lnTo>
                    <a:pt x="44676" y="257"/>
                  </a:lnTo>
                  <a:lnTo>
                    <a:pt x="44420" y="394"/>
                  </a:lnTo>
                  <a:lnTo>
                    <a:pt x="23264" y="12686"/>
                  </a:lnTo>
                  <a:lnTo>
                    <a:pt x="22968" y="12844"/>
                  </a:lnTo>
                  <a:lnTo>
                    <a:pt x="22673" y="12962"/>
                  </a:lnTo>
                  <a:lnTo>
                    <a:pt x="22338" y="13080"/>
                  </a:lnTo>
                  <a:lnTo>
                    <a:pt x="22003" y="13179"/>
                  </a:lnTo>
                  <a:lnTo>
                    <a:pt x="21649" y="13238"/>
                  </a:lnTo>
                  <a:lnTo>
                    <a:pt x="21294" y="13297"/>
                  </a:lnTo>
                  <a:lnTo>
                    <a:pt x="20939" y="13316"/>
                  </a:lnTo>
                  <a:lnTo>
                    <a:pt x="20565" y="13336"/>
                  </a:lnTo>
                  <a:lnTo>
                    <a:pt x="20211" y="13316"/>
                  </a:lnTo>
                  <a:lnTo>
                    <a:pt x="19836" y="13297"/>
                  </a:lnTo>
                  <a:lnTo>
                    <a:pt x="19482" y="13238"/>
                  </a:lnTo>
                  <a:lnTo>
                    <a:pt x="19127" y="13179"/>
                  </a:lnTo>
                  <a:lnTo>
                    <a:pt x="18792" y="13080"/>
                  </a:lnTo>
                  <a:lnTo>
                    <a:pt x="18477" y="12962"/>
                  </a:lnTo>
                  <a:lnTo>
                    <a:pt x="18162" y="12844"/>
                  </a:lnTo>
                  <a:lnTo>
                    <a:pt x="17867" y="12686"/>
                  </a:lnTo>
                  <a:lnTo>
                    <a:pt x="847" y="2975"/>
                  </a:lnTo>
                  <a:lnTo>
                    <a:pt x="0" y="3546"/>
                  </a:lnTo>
                  <a:lnTo>
                    <a:pt x="0" y="4314"/>
                  </a:lnTo>
                  <a:lnTo>
                    <a:pt x="17867" y="14636"/>
                  </a:lnTo>
                  <a:lnTo>
                    <a:pt x="18162" y="14794"/>
                  </a:lnTo>
                  <a:lnTo>
                    <a:pt x="18457" y="14912"/>
                  </a:lnTo>
                  <a:lnTo>
                    <a:pt x="18792" y="15030"/>
                  </a:lnTo>
                  <a:lnTo>
                    <a:pt x="19127" y="15129"/>
                  </a:lnTo>
                  <a:lnTo>
                    <a:pt x="19482" y="15188"/>
                  </a:lnTo>
                  <a:lnTo>
                    <a:pt x="19836" y="15247"/>
                  </a:lnTo>
                  <a:lnTo>
                    <a:pt x="20191" y="15267"/>
                  </a:lnTo>
                  <a:lnTo>
                    <a:pt x="20565" y="15286"/>
                  </a:lnTo>
                  <a:lnTo>
                    <a:pt x="20920" y="15267"/>
                  </a:lnTo>
                  <a:lnTo>
                    <a:pt x="21294" y="15247"/>
                  </a:lnTo>
                  <a:lnTo>
                    <a:pt x="21649" y="15188"/>
                  </a:lnTo>
                  <a:lnTo>
                    <a:pt x="22003" y="15129"/>
                  </a:lnTo>
                  <a:lnTo>
                    <a:pt x="22338" y="15030"/>
                  </a:lnTo>
                  <a:lnTo>
                    <a:pt x="22653" y="14912"/>
                  </a:lnTo>
                  <a:lnTo>
                    <a:pt x="22968" y="14794"/>
                  </a:lnTo>
                  <a:lnTo>
                    <a:pt x="23264" y="14636"/>
                  </a:lnTo>
                  <a:lnTo>
                    <a:pt x="44420" y="2345"/>
                  </a:lnTo>
                  <a:lnTo>
                    <a:pt x="44676" y="2167"/>
                  </a:lnTo>
                  <a:lnTo>
                    <a:pt x="44892" y="1990"/>
                  </a:lnTo>
                  <a:lnTo>
                    <a:pt x="45089" y="1813"/>
                  </a:lnTo>
                  <a:lnTo>
                    <a:pt x="45247" y="1616"/>
                  </a:lnTo>
                  <a:lnTo>
                    <a:pt x="45365" y="1419"/>
                  </a:lnTo>
                  <a:lnTo>
                    <a:pt x="45444" y="1202"/>
                  </a:lnTo>
                  <a:lnTo>
                    <a:pt x="45503" y="1005"/>
                  </a:lnTo>
                  <a:lnTo>
                    <a:pt x="45523" y="788"/>
                  </a:lnTo>
                  <a:lnTo>
                    <a:pt x="45523"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80;p40">
              <a:extLst>
                <a:ext uri="{FF2B5EF4-FFF2-40B4-BE49-F238E27FC236}">
                  <a16:creationId xmlns:a16="http://schemas.microsoft.com/office/drawing/2014/main" id="{AAD3377D-4D6E-09DA-8B17-B92390C76C7A}"/>
                </a:ext>
              </a:extLst>
            </p:cNvPr>
            <p:cNvSpPr/>
            <p:nvPr/>
          </p:nvSpPr>
          <p:spPr>
            <a:xfrm>
              <a:off x="4264025" y="1414100"/>
              <a:ext cx="1138075" cy="659425"/>
            </a:xfrm>
            <a:custGeom>
              <a:avLst/>
              <a:gdLst/>
              <a:ahLst/>
              <a:cxnLst/>
              <a:rect l="l" t="t" r="r" b="b"/>
              <a:pathLst>
                <a:path w="45523" h="26377" extrusionOk="0">
                  <a:moveTo>
                    <a:pt x="26534" y="0"/>
                  </a:moveTo>
                  <a:lnTo>
                    <a:pt x="2206" y="13927"/>
                  </a:lnTo>
                  <a:lnTo>
                    <a:pt x="0" y="15424"/>
                  </a:lnTo>
                  <a:lnTo>
                    <a:pt x="17867" y="25726"/>
                  </a:lnTo>
                  <a:lnTo>
                    <a:pt x="18162" y="25884"/>
                  </a:lnTo>
                  <a:lnTo>
                    <a:pt x="18477" y="26022"/>
                  </a:lnTo>
                  <a:lnTo>
                    <a:pt x="18792" y="26120"/>
                  </a:lnTo>
                  <a:lnTo>
                    <a:pt x="19127" y="26219"/>
                  </a:lnTo>
                  <a:lnTo>
                    <a:pt x="19482" y="26278"/>
                  </a:lnTo>
                  <a:lnTo>
                    <a:pt x="19836" y="26337"/>
                  </a:lnTo>
                  <a:lnTo>
                    <a:pt x="20211" y="26376"/>
                  </a:lnTo>
                  <a:lnTo>
                    <a:pt x="20939" y="26376"/>
                  </a:lnTo>
                  <a:lnTo>
                    <a:pt x="21294" y="26337"/>
                  </a:lnTo>
                  <a:lnTo>
                    <a:pt x="21649" y="26278"/>
                  </a:lnTo>
                  <a:lnTo>
                    <a:pt x="22003" y="26219"/>
                  </a:lnTo>
                  <a:lnTo>
                    <a:pt x="22338" y="26120"/>
                  </a:lnTo>
                  <a:lnTo>
                    <a:pt x="22673" y="26022"/>
                  </a:lnTo>
                  <a:lnTo>
                    <a:pt x="22968" y="25884"/>
                  </a:lnTo>
                  <a:lnTo>
                    <a:pt x="23264" y="25726"/>
                  </a:lnTo>
                  <a:lnTo>
                    <a:pt x="44420" y="13435"/>
                  </a:lnTo>
                  <a:lnTo>
                    <a:pt x="44676" y="13257"/>
                  </a:lnTo>
                  <a:lnTo>
                    <a:pt x="44912" y="13080"/>
                  </a:lnTo>
                  <a:lnTo>
                    <a:pt x="45109" y="12903"/>
                  </a:lnTo>
                  <a:lnTo>
                    <a:pt x="45247" y="12706"/>
                  </a:lnTo>
                  <a:lnTo>
                    <a:pt x="45385" y="12509"/>
                  </a:lnTo>
                  <a:lnTo>
                    <a:pt x="45464" y="12292"/>
                  </a:lnTo>
                  <a:lnTo>
                    <a:pt x="45523" y="12075"/>
                  </a:lnTo>
                  <a:lnTo>
                    <a:pt x="45523" y="11878"/>
                  </a:lnTo>
                  <a:lnTo>
                    <a:pt x="45503" y="11662"/>
                  </a:lnTo>
                  <a:lnTo>
                    <a:pt x="45464" y="11445"/>
                  </a:lnTo>
                  <a:lnTo>
                    <a:pt x="45365" y="11248"/>
                  </a:lnTo>
                  <a:lnTo>
                    <a:pt x="45247" y="11051"/>
                  </a:lnTo>
                  <a:lnTo>
                    <a:pt x="45089" y="10854"/>
                  </a:lnTo>
                  <a:lnTo>
                    <a:pt x="44892" y="10657"/>
                  </a:lnTo>
                  <a:lnTo>
                    <a:pt x="44676" y="10480"/>
                  </a:lnTo>
                  <a:lnTo>
                    <a:pt x="44400" y="10303"/>
                  </a:lnTo>
                  <a:lnTo>
                    <a:pt x="26534" y="0"/>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81;p40">
              <a:extLst>
                <a:ext uri="{FF2B5EF4-FFF2-40B4-BE49-F238E27FC236}">
                  <a16:creationId xmlns:a16="http://schemas.microsoft.com/office/drawing/2014/main" id="{57D0D2BF-272D-1ECD-FD5D-CF41619A6679}"/>
                </a:ext>
              </a:extLst>
            </p:cNvPr>
            <p:cNvSpPr/>
            <p:nvPr/>
          </p:nvSpPr>
          <p:spPr>
            <a:xfrm>
              <a:off x="4264025" y="1687400"/>
              <a:ext cx="1138075" cy="382175"/>
            </a:xfrm>
            <a:custGeom>
              <a:avLst/>
              <a:gdLst/>
              <a:ahLst/>
              <a:cxnLst/>
              <a:rect l="l" t="t" r="r" b="b"/>
              <a:pathLst>
                <a:path w="45523" h="15287" extrusionOk="0">
                  <a:moveTo>
                    <a:pt x="45464" y="1"/>
                  </a:moveTo>
                  <a:lnTo>
                    <a:pt x="45247" y="40"/>
                  </a:lnTo>
                  <a:lnTo>
                    <a:pt x="45089" y="80"/>
                  </a:lnTo>
                  <a:lnTo>
                    <a:pt x="44912" y="159"/>
                  </a:lnTo>
                  <a:lnTo>
                    <a:pt x="44676" y="257"/>
                  </a:lnTo>
                  <a:lnTo>
                    <a:pt x="44420" y="395"/>
                  </a:lnTo>
                  <a:lnTo>
                    <a:pt x="23264" y="12706"/>
                  </a:lnTo>
                  <a:lnTo>
                    <a:pt x="22968" y="12844"/>
                  </a:lnTo>
                  <a:lnTo>
                    <a:pt x="22673" y="12982"/>
                  </a:lnTo>
                  <a:lnTo>
                    <a:pt x="22338" y="13100"/>
                  </a:lnTo>
                  <a:lnTo>
                    <a:pt x="22003" y="13179"/>
                  </a:lnTo>
                  <a:lnTo>
                    <a:pt x="21649" y="13258"/>
                  </a:lnTo>
                  <a:lnTo>
                    <a:pt x="21294" y="13297"/>
                  </a:lnTo>
                  <a:lnTo>
                    <a:pt x="20939" y="13337"/>
                  </a:lnTo>
                  <a:lnTo>
                    <a:pt x="20211" y="13337"/>
                  </a:lnTo>
                  <a:lnTo>
                    <a:pt x="19836" y="13297"/>
                  </a:lnTo>
                  <a:lnTo>
                    <a:pt x="19482" y="13258"/>
                  </a:lnTo>
                  <a:lnTo>
                    <a:pt x="19127" y="13179"/>
                  </a:lnTo>
                  <a:lnTo>
                    <a:pt x="18792" y="13100"/>
                  </a:lnTo>
                  <a:lnTo>
                    <a:pt x="18477" y="12982"/>
                  </a:lnTo>
                  <a:lnTo>
                    <a:pt x="18162" y="12844"/>
                  </a:lnTo>
                  <a:lnTo>
                    <a:pt x="17867" y="12706"/>
                  </a:lnTo>
                  <a:lnTo>
                    <a:pt x="847" y="2995"/>
                  </a:lnTo>
                  <a:lnTo>
                    <a:pt x="0" y="3547"/>
                  </a:lnTo>
                  <a:lnTo>
                    <a:pt x="0" y="4335"/>
                  </a:lnTo>
                  <a:lnTo>
                    <a:pt x="17867" y="14656"/>
                  </a:lnTo>
                  <a:lnTo>
                    <a:pt x="18162" y="14794"/>
                  </a:lnTo>
                  <a:lnTo>
                    <a:pt x="18457" y="14932"/>
                  </a:lnTo>
                  <a:lnTo>
                    <a:pt x="18792" y="15050"/>
                  </a:lnTo>
                  <a:lnTo>
                    <a:pt x="19127" y="15129"/>
                  </a:lnTo>
                  <a:lnTo>
                    <a:pt x="19482" y="15208"/>
                  </a:lnTo>
                  <a:lnTo>
                    <a:pt x="19836" y="15247"/>
                  </a:lnTo>
                  <a:lnTo>
                    <a:pt x="20191" y="15287"/>
                  </a:lnTo>
                  <a:lnTo>
                    <a:pt x="20920" y="15287"/>
                  </a:lnTo>
                  <a:lnTo>
                    <a:pt x="21294" y="15247"/>
                  </a:lnTo>
                  <a:lnTo>
                    <a:pt x="21649" y="15208"/>
                  </a:lnTo>
                  <a:lnTo>
                    <a:pt x="22003" y="15129"/>
                  </a:lnTo>
                  <a:lnTo>
                    <a:pt x="22338" y="15050"/>
                  </a:lnTo>
                  <a:lnTo>
                    <a:pt x="22653" y="14932"/>
                  </a:lnTo>
                  <a:lnTo>
                    <a:pt x="22968" y="14794"/>
                  </a:lnTo>
                  <a:lnTo>
                    <a:pt x="23264" y="14656"/>
                  </a:lnTo>
                  <a:lnTo>
                    <a:pt x="44420" y="2345"/>
                  </a:lnTo>
                  <a:lnTo>
                    <a:pt x="44676" y="2187"/>
                  </a:lnTo>
                  <a:lnTo>
                    <a:pt x="44892" y="2010"/>
                  </a:lnTo>
                  <a:lnTo>
                    <a:pt x="45089" y="1813"/>
                  </a:lnTo>
                  <a:lnTo>
                    <a:pt x="45247" y="1616"/>
                  </a:lnTo>
                  <a:lnTo>
                    <a:pt x="45365" y="1419"/>
                  </a:lnTo>
                  <a:lnTo>
                    <a:pt x="45444" y="1222"/>
                  </a:lnTo>
                  <a:lnTo>
                    <a:pt x="45503" y="1006"/>
                  </a:lnTo>
                  <a:lnTo>
                    <a:pt x="45523" y="809"/>
                  </a:lnTo>
                  <a:lnTo>
                    <a:pt x="45523"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82;p40">
              <a:extLst>
                <a:ext uri="{FF2B5EF4-FFF2-40B4-BE49-F238E27FC236}">
                  <a16:creationId xmlns:a16="http://schemas.microsoft.com/office/drawing/2014/main" id="{3338789E-2740-E26C-B5C9-944931FB8A9B}"/>
                </a:ext>
              </a:extLst>
            </p:cNvPr>
            <p:cNvSpPr/>
            <p:nvPr/>
          </p:nvSpPr>
          <p:spPr>
            <a:xfrm>
              <a:off x="4264025" y="1390450"/>
              <a:ext cx="1138075" cy="659925"/>
            </a:xfrm>
            <a:custGeom>
              <a:avLst/>
              <a:gdLst/>
              <a:ahLst/>
              <a:cxnLst/>
              <a:rect l="l" t="t" r="r" b="b"/>
              <a:pathLst>
                <a:path w="45523" h="26397" extrusionOk="0">
                  <a:moveTo>
                    <a:pt x="26534" y="1"/>
                  </a:moveTo>
                  <a:lnTo>
                    <a:pt x="2206" y="13947"/>
                  </a:lnTo>
                  <a:lnTo>
                    <a:pt x="0" y="15425"/>
                  </a:lnTo>
                  <a:lnTo>
                    <a:pt x="17867" y="25747"/>
                  </a:lnTo>
                  <a:lnTo>
                    <a:pt x="18162" y="25904"/>
                  </a:lnTo>
                  <a:lnTo>
                    <a:pt x="18477" y="26022"/>
                  </a:lnTo>
                  <a:lnTo>
                    <a:pt x="18792" y="26140"/>
                  </a:lnTo>
                  <a:lnTo>
                    <a:pt x="19127" y="26219"/>
                  </a:lnTo>
                  <a:lnTo>
                    <a:pt x="19482" y="26298"/>
                  </a:lnTo>
                  <a:lnTo>
                    <a:pt x="19836" y="26357"/>
                  </a:lnTo>
                  <a:lnTo>
                    <a:pt x="20211" y="26377"/>
                  </a:lnTo>
                  <a:lnTo>
                    <a:pt x="20565" y="26397"/>
                  </a:lnTo>
                  <a:lnTo>
                    <a:pt x="20939" y="26377"/>
                  </a:lnTo>
                  <a:lnTo>
                    <a:pt x="21294" y="26357"/>
                  </a:lnTo>
                  <a:lnTo>
                    <a:pt x="21649" y="26298"/>
                  </a:lnTo>
                  <a:lnTo>
                    <a:pt x="22003" y="26219"/>
                  </a:lnTo>
                  <a:lnTo>
                    <a:pt x="22338" y="26140"/>
                  </a:lnTo>
                  <a:lnTo>
                    <a:pt x="22673" y="26022"/>
                  </a:lnTo>
                  <a:lnTo>
                    <a:pt x="22968" y="25904"/>
                  </a:lnTo>
                  <a:lnTo>
                    <a:pt x="23264" y="25747"/>
                  </a:lnTo>
                  <a:lnTo>
                    <a:pt x="44420" y="13455"/>
                  </a:lnTo>
                  <a:lnTo>
                    <a:pt x="44676" y="13278"/>
                  </a:lnTo>
                  <a:lnTo>
                    <a:pt x="44912" y="13100"/>
                  </a:lnTo>
                  <a:lnTo>
                    <a:pt x="45109" y="12903"/>
                  </a:lnTo>
                  <a:lnTo>
                    <a:pt x="45247" y="12706"/>
                  </a:lnTo>
                  <a:lnTo>
                    <a:pt x="45385" y="12509"/>
                  </a:lnTo>
                  <a:lnTo>
                    <a:pt x="45464" y="12312"/>
                  </a:lnTo>
                  <a:lnTo>
                    <a:pt x="45523" y="12096"/>
                  </a:lnTo>
                  <a:lnTo>
                    <a:pt x="45523" y="11879"/>
                  </a:lnTo>
                  <a:lnTo>
                    <a:pt x="45503" y="11682"/>
                  </a:lnTo>
                  <a:lnTo>
                    <a:pt x="45464" y="11465"/>
                  </a:lnTo>
                  <a:lnTo>
                    <a:pt x="45365" y="11249"/>
                  </a:lnTo>
                  <a:lnTo>
                    <a:pt x="45247" y="11052"/>
                  </a:lnTo>
                  <a:lnTo>
                    <a:pt x="45089" y="10855"/>
                  </a:lnTo>
                  <a:lnTo>
                    <a:pt x="44892" y="10677"/>
                  </a:lnTo>
                  <a:lnTo>
                    <a:pt x="44676" y="10500"/>
                  </a:lnTo>
                  <a:lnTo>
                    <a:pt x="44400" y="10323"/>
                  </a:lnTo>
                  <a:lnTo>
                    <a:pt x="2653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83;p40">
              <a:extLst>
                <a:ext uri="{FF2B5EF4-FFF2-40B4-BE49-F238E27FC236}">
                  <a16:creationId xmlns:a16="http://schemas.microsoft.com/office/drawing/2014/main" id="{5B80E436-AFE6-B3EB-4A78-C7800B38EEAF}"/>
                </a:ext>
              </a:extLst>
            </p:cNvPr>
            <p:cNvSpPr/>
            <p:nvPr/>
          </p:nvSpPr>
          <p:spPr>
            <a:xfrm>
              <a:off x="4308350" y="1371750"/>
              <a:ext cx="1061250" cy="616075"/>
            </a:xfrm>
            <a:custGeom>
              <a:avLst/>
              <a:gdLst/>
              <a:ahLst/>
              <a:cxnLst/>
              <a:rect l="l" t="t" r="r" b="b"/>
              <a:pathLst>
                <a:path w="42450" h="24643" extrusionOk="0">
                  <a:moveTo>
                    <a:pt x="25411" y="0"/>
                  </a:moveTo>
                  <a:lnTo>
                    <a:pt x="0" y="14715"/>
                  </a:lnTo>
                  <a:lnTo>
                    <a:pt x="16094" y="24013"/>
                  </a:lnTo>
                  <a:lnTo>
                    <a:pt x="16369" y="24170"/>
                  </a:lnTo>
                  <a:lnTo>
                    <a:pt x="16665" y="24288"/>
                  </a:lnTo>
                  <a:lnTo>
                    <a:pt x="16980" y="24387"/>
                  </a:lnTo>
                  <a:lnTo>
                    <a:pt x="17295" y="24485"/>
                  </a:lnTo>
                  <a:lnTo>
                    <a:pt x="17630" y="24544"/>
                  </a:lnTo>
                  <a:lnTo>
                    <a:pt x="17965" y="24603"/>
                  </a:lnTo>
                  <a:lnTo>
                    <a:pt x="18319" y="24623"/>
                  </a:lnTo>
                  <a:lnTo>
                    <a:pt x="18674" y="24643"/>
                  </a:lnTo>
                  <a:lnTo>
                    <a:pt x="19009" y="24623"/>
                  </a:lnTo>
                  <a:lnTo>
                    <a:pt x="19363" y="24603"/>
                  </a:lnTo>
                  <a:lnTo>
                    <a:pt x="19698" y="24544"/>
                  </a:lnTo>
                  <a:lnTo>
                    <a:pt x="20033" y="24485"/>
                  </a:lnTo>
                  <a:lnTo>
                    <a:pt x="20348" y="24387"/>
                  </a:lnTo>
                  <a:lnTo>
                    <a:pt x="20664" y="24288"/>
                  </a:lnTo>
                  <a:lnTo>
                    <a:pt x="20959" y="24170"/>
                  </a:lnTo>
                  <a:lnTo>
                    <a:pt x="21235" y="24013"/>
                  </a:lnTo>
                  <a:lnTo>
                    <a:pt x="41406" y="12292"/>
                  </a:lnTo>
                  <a:lnTo>
                    <a:pt x="41642" y="12135"/>
                  </a:lnTo>
                  <a:lnTo>
                    <a:pt x="41859" y="11977"/>
                  </a:lnTo>
                  <a:lnTo>
                    <a:pt x="42036" y="11780"/>
                  </a:lnTo>
                  <a:lnTo>
                    <a:pt x="42194" y="11603"/>
                  </a:lnTo>
                  <a:lnTo>
                    <a:pt x="42312" y="11406"/>
                  </a:lnTo>
                  <a:lnTo>
                    <a:pt x="42391" y="11209"/>
                  </a:lnTo>
                  <a:lnTo>
                    <a:pt x="42430" y="11012"/>
                  </a:lnTo>
                  <a:lnTo>
                    <a:pt x="42450" y="10815"/>
                  </a:lnTo>
                  <a:lnTo>
                    <a:pt x="42430" y="10618"/>
                  </a:lnTo>
                  <a:lnTo>
                    <a:pt x="42391" y="10401"/>
                  </a:lnTo>
                  <a:lnTo>
                    <a:pt x="42312" y="10204"/>
                  </a:lnTo>
                  <a:lnTo>
                    <a:pt x="42194" y="10027"/>
                  </a:lnTo>
                  <a:lnTo>
                    <a:pt x="42036" y="9830"/>
                  </a:lnTo>
                  <a:lnTo>
                    <a:pt x="41859" y="9653"/>
                  </a:lnTo>
                  <a:lnTo>
                    <a:pt x="41642" y="9475"/>
                  </a:lnTo>
                  <a:lnTo>
                    <a:pt x="41386" y="9318"/>
                  </a:lnTo>
                  <a:lnTo>
                    <a:pt x="2541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84;p40">
              <a:extLst>
                <a:ext uri="{FF2B5EF4-FFF2-40B4-BE49-F238E27FC236}">
                  <a16:creationId xmlns:a16="http://schemas.microsoft.com/office/drawing/2014/main" id="{003616CA-0BF6-A0D1-0A0B-A794260945AD}"/>
                </a:ext>
              </a:extLst>
            </p:cNvPr>
            <p:cNvSpPr/>
            <p:nvPr/>
          </p:nvSpPr>
          <p:spPr>
            <a:xfrm>
              <a:off x="4308350" y="1642100"/>
              <a:ext cx="1061250" cy="392025"/>
            </a:xfrm>
            <a:custGeom>
              <a:avLst/>
              <a:gdLst/>
              <a:ahLst/>
              <a:cxnLst/>
              <a:rect l="l" t="t" r="r" b="b"/>
              <a:pathLst>
                <a:path w="42450" h="15681" extrusionOk="0">
                  <a:moveTo>
                    <a:pt x="42450" y="1"/>
                  </a:moveTo>
                  <a:lnTo>
                    <a:pt x="42430" y="198"/>
                  </a:lnTo>
                  <a:lnTo>
                    <a:pt x="42391" y="414"/>
                  </a:lnTo>
                  <a:lnTo>
                    <a:pt x="42312" y="592"/>
                  </a:lnTo>
                  <a:lnTo>
                    <a:pt x="42194" y="789"/>
                  </a:lnTo>
                  <a:lnTo>
                    <a:pt x="42036" y="986"/>
                  </a:lnTo>
                  <a:lnTo>
                    <a:pt x="41859" y="1163"/>
                  </a:lnTo>
                  <a:lnTo>
                    <a:pt x="41642" y="1321"/>
                  </a:lnTo>
                  <a:lnTo>
                    <a:pt x="41406" y="1478"/>
                  </a:lnTo>
                  <a:lnTo>
                    <a:pt x="21235" y="13199"/>
                  </a:lnTo>
                  <a:lnTo>
                    <a:pt x="20959" y="13356"/>
                  </a:lnTo>
                  <a:lnTo>
                    <a:pt x="20664" y="13474"/>
                  </a:lnTo>
                  <a:lnTo>
                    <a:pt x="20348" y="13573"/>
                  </a:lnTo>
                  <a:lnTo>
                    <a:pt x="20033" y="13671"/>
                  </a:lnTo>
                  <a:lnTo>
                    <a:pt x="19698" y="13730"/>
                  </a:lnTo>
                  <a:lnTo>
                    <a:pt x="19363" y="13789"/>
                  </a:lnTo>
                  <a:lnTo>
                    <a:pt x="19009" y="13809"/>
                  </a:lnTo>
                  <a:lnTo>
                    <a:pt x="18674" y="13829"/>
                  </a:lnTo>
                  <a:lnTo>
                    <a:pt x="18319" y="13809"/>
                  </a:lnTo>
                  <a:lnTo>
                    <a:pt x="17965" y="13789"/>
                  </a:lnTo>
                  <a:lnTo>
                    <a:pt x="17630" y="13730"/>
                  </a:lnTo>
                  <a:lnTo>
                    <a:pt x="17295" y="13671"/>
                  </a:lnTo>
                  <a:lnTo>
                    <a:pt x="16980" y="13573"/>
                  </a:lnTo>
                  <a:lnTo>
                    <a:pt x="16665" y="13474"/>
                  </a:lnTo>
                  <a:lnTo>
                    <a:pt x="16369" y="13356"/>
                  </a:lnTo>
                  <a:lnTo>
                    <a:pt x="16094" y="13199"/>
                  </a:lnTo>
                  <a:lnTo>
                    <a:pt x="0" y="3901"/>
                  </a:lnTo>
                  <a:lnTo>
                    <a:pt x="0" y="5753"/>
                  </a:lnTo>
                  <a:lnTo>
                    <a:pt x="16094" y="15070"/>
                  </a:lnTo>
                  <a:lnTo>
                    <a:pt x="16369" y="15208"/>
                  </a:lnTo>
                  <a:lnTo>
                    <a:pt x="16665" y="15326"/>
                  </a:lnTo>
                  <a:lnTo>
                    <a:pt x="16960" y="15444"/>
                  </a:lnTo>
                  <a:lnTo>
                    <a:pt x="17295" y="15523"/>
                  </a:lnTo>
                  <a:lnTo>
                    <a:pt x="17630" y="15582"/>
                  </a:lnTo>
                  <a:lnTo>
                    <a:pt x="17965" y="15641"/>
                  </a:lnTo>
                  <a:lnTo>
                    <a:pt x="18319" y="15661"/>
                  </a:lnTo>
                  <a:lnTo>
                    <a:pt x="18654" y="15681"/>
                  </a:lnTo>
                  <a:lnTo>
                    <a:pt x="19009" y="15661"/>
                  </a:lnTo>
                  <a:lnTo>
                    <a:pt x="19363" y="15641"/>
                  </a:lnTo>
                  <a:lnTo>
                    <a:pt x="19698" y="15582"/>
                  </a:lnTo>
                  <a:lnTo>
                    <a:pt x="20033" y="15523"/>
                  </a:lnTo>
                  <a:lnTo>
                    <a:pt x="20348" y="15444"/>
                  </a:lnTo>
                  <a:lnTo>
                    <a:pt x="20664" y="15326"/>
                  </a:lnTo>
                  <a:lnTo>
                    <a:pt x="20959" y="15208"/>
                  </a:lnTo>
                  <a:lnTo>
                    <a:pt x="21235" y="15070"/>
                  </a:lnTo>
                  <a:lnTo>
                    <a:pt x="41386" y="3349"/>
                  </a:lnTo>
                  <a:lnTo>
                    <a:pt x="41642" y="3172"/>
                  </a:lnTo>
                  <a:lnTo>
                    <a:pt x="41859" y="3015"/>
                  </a:lnTo>
                  <a:lnTo>
                    <a:pt x="42036" y="2837"/>
                  </a:lnTo>
                  <a:lnTo>
                    <a:pt x="42194" y="2640"/>
                  </a:lnTo>
                  <a:lnTo>
                    <a:pt x="42292" y="2463"/>
                  </a:lnTo>
                  <a:lnTo>
                    <a:pt x="42391" y="2266"/>
                  </a:lnTo>
                  <a:lnTo>
                    <a:pt x="42430" y="2069"/>
                  </a:lnTo>
                  <a:lnTo>
                    <a:pt x="42450" y="1872"/>
                  </a:lnTo>
                  <a:lnTo>
                    <a:pt x="42450"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85;p40">
              <a:extLst>
                <a:ext uri="{FF2B5EF4-FFF2-40B4-BE49-F238E27FC236}">
                  <a16:creationId xmlns:a16="http://schemas.microsoft.com/office/drawing/2014/main" id="{EDE2F616-2A64-024E-90B4-1FD16F3CF861}"/>
                </a:ext>
              </a:extLst>
            </p:cNvPr>
            <p:cNvSpPr/>
            <p:nvPr/>
          </p:nvSpPr>
          <p:spPr>
            <a:xfrm>
              <a:off x="4837225" y="1975500"/>
              <a:ext cx="425525" cy="294500"/>
            </a:xfrm>
            <a:custGeom>
              <a:avLst/>
              <a:gdLst/>
              <a:ahLst/>
              <a:cxnLst/>
              <a:rect l="l" t="t" r="r" b="b"/>
              <a:pathLst>
                <a:path w="17021" h="11780" extrusionOk="0">
                  <a:moveTo>
                    <a:pt x="17020" y="0"/>
                  </a:moveTo>
                  <a:lnTo>
                    <a:pt x="16213" y="60"/>
                  </a:lnTo>
                  <a:lnTo>
                    <a:pt x="14696" y="138"/>
                  </a:lnTo>
                  <a:lnTo>
                    <a:pt x="730" y="9495"/>
                  </a:lnTo>
                  <a:lnTo>
                    <a:pt x="671" y="9456"/>
                  </a:lnTo>
                  <a:lnTo>
                    <a:pt x="592" y="9436"/>
                  </a:lnTo>
                  <a:lnTo>
                    <a:pt x="513" y="9475"/>
                  </a:lnTo>
                  <a:lnTo>
                    <a:pt x="434" y="9515"/>
                  </a:lnTo>
                  <a:lnTo>
                    <a:pt x="395" y="9574"/>
                  </a:lnTo>
                  <a:lnTo>
                    <a:pt x="375" y="9653"/>
                  </a:lnTo>
                  <a:lnTo>
                    <a:pt x="395" y="9712"/>
                  </a:lnTo>
                  <a:lnTo>
                    <a:pt x="415" y="9731"/>
                  </a:lnTo>
                  <a:lnTo>
                    <a:pt x="237" y="9909"/>
                  </a:lnTo>
                  <a:lnTo>
                    <a:pt x="119" y="10086"/>
                  </a:lnTo>
                  <a:lnTo>
                    <a:pt x="40" y="10283"/>
                  </a:lnTo>
                  <a:lnTo>
                    <a:pt x="1" y="10480"/>
                  </a:lnTo>
                  <a:lnTo>
                    <a:pt x="21" y="10697"/>
                  </a:lnTo>
                  <a:lnTo>
                    <a:pt x="40" y="10874"/>
                  </a:lnTo>
                  <a:lnTo>
                    <a:pt x="119" y="11071"/>
                  </a:lnTo>
                  <a:lnTo>
                    <a:pt x="218" y="11248"/>
                  </a:lnTo>
                  <a:lnTo>
                    <a:pt x="336" y="11406"/>
                  </a:lnTo>
                  <a:lnTo>
                    <a:pt x="493" y="11544"/>
                  </a:lnTo>
                  <a:lnTo>
                    <a:pt x="651" y="11642"/>
                  </a:lnTo>
                  <a:lnTo>
                    <a:pt x="828" y="11721"/>
                  </a:lnTo>
                  <a:lnTo>
                    <a:pt x="1025" y="11780"/>
                  </a:lnTo>
                  <a:lnTo>
                    <a:pt x="1242" y="11780"/>
                  </a:lnTo>
                  <a:lnTo>
                    <a:pt x="1459" y="11741"/>
                  </a:lnTo>
                  <a:lnTo>
                    <a:pt x="1675" y="11662"/>
                  </a:lnTo>
                  <a:lnTo>
                    <a:pt x="1675" y="11681"/>
                  </a:lnTo>
                  <a:lnTo>
                    <a:pt x="3921" y="10184"/>
                  </a:lnTo>
                  <a:lnTo>
                    <a:pt x="8826" y="6895"/>
                  </a:lnTo>
                  <a:lnTo>
                    <a:pt x="15976" y="2088"/>
                  </a:lnTo>
                  <a:lnTo>
                    <a:pt x="16666" y="749"/>
                  </a:lnTo>
                  <a:lnTo>
                    <a:pt x="17020" y="0"/>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86;p40">
              <a:extLst>
                <a:ext uri="{FF2B5EF4-FFF2-40B4-BE49-F238E27FC236}">
                  <a16:creationId xmlns:a16="http://schemas.microsoft.com/office/drawing/2014/main" id="{F5CC6981-580E-60F2-2D3C-F4510AC32B2E}"/>
                </a:ext>
              </a:extLst>
            </p:cNvPr>
            <p:cNvSpPr/>
            <p:nvPr/>
          </p:nvSpPr>
          <p:spPr>
            <a:xfrm>
              <a:off x="5209525" y="1946450"/>
              <a:ext cx="58150" cy="51725"/>
            </a:xfrm>
            <a:custGeom>
              <a:avLst/>
              <a:gdLst/>
              <a:ahLst/>
              <a:cxnLst/>
              <a:rect l="l" t="t" r="r" b="b"/>
              <a:pathLst>
                <a:path w="2326" h="2069" extrusionOk="0">
                  <a:moveTo>
                    <a:pt x="2325" y="0"/>
                  </a:moveTo>
                  <a:lnTo>
                    <a:pt x="1" y="118"/>
                  </a:lnTo>
                  <a:lnTo>
                    <a:pt x="1281" y="2069"/>
                  </a:lnTo>
                  <a:lnTo>
                    <a:pt x="2325" y="0"/>
                  </a:lnTo>
                  <a:close/>
                </a:path>
              </a:pathLst>
            </a:custGeom>
            <a:solidFill>
              <a:srgbClr val="FEC7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87;p40">
              <a:extLst>
                <a:ext uri="{FF2B5EF4-FFF2-40B4-BE49-F238E27FC236}">
                  <a16:creationId xmlns:a16="http://schemas.microsoft.com/office/drawing/2014/main" id="{A47FEA26-9495-DCCE-C1AD-F3945CFDF2D4}"/>
                </a:ext>
              </a:extLst>
            </p:cNvPr>
            <p:cNvSpPr/>
            <p:nvPr/>
          </p:nvSpPr>
          <p:spPr>
            <a:xfrm>
              <a:off x="5247450" y="1946450"/>
              <a:ext cx="20225" cy="18250"/>
            </a:xfrm>
            <a:custGeom>
              <a:avLst/>
              <a:gdLst/>
              <a:ahLst/>
              <a:cxnLst/>
              <a:rect l="l" t="t" r="r" b="b"/>
              <a:pathLst>
                <a:path w="809" h="730" extrusionOk="0">
                  <a:moveTo>
                    <a:pt x="808" y="0"/>
                  </a:moveTo>
                  <a:lnTo>
                    <a:pt x="1" y="40"/>
                  </a:lnTo>
                  <a:lnTo>
                    <a:pt x="138" y="197"/>
                  </a:lnTo>
                  <a:lnTo>
                    <a:pt x="257" y="355"/>
                  </a:lnTo>
                  <a:lnTo>
                    <a:pt x="355" y="532"/>
                  </a:lnTo>
                  <a:lnTo>
                    <a:pt x="454" y="729"/>
                  </a:lnTo>
                  <a:lnTo>
                    <a:pt x="808" y="0"/>
                  </a:lnTo>
                  <a:close/>
                </a:path>
              </a:pathLst>
            </a:custGeom>
            <a:solidFill>
              <a:srgbClr val="3B3B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88;p40">
              <a:extLst>
                <a:ext uri="{FF2B5EF4-FFF2-40B4-BE49-F238E27FC236}">
                  <a16:creationId xmlns:a16="http://schemas.microsoft.com/office/drawing/2014/main" id="{19A49CC0-CAFB-1D5F-8080-C64D0928B5ED}"/>
                </a:ext>
              </a:extLst>
            </p:cNvPr>
            <p:cNvSpPr/>
            <p:nvPr/>
          </p:nvSpPr>
          <p:spPr>
            <a:xfrm>
              <a:off x="5247450" y="1946450"/>
              <a:ext cx="20225" cy="1000"/>
            </a:xfrm>
            <a:custGeom>
              <a:avLst/>
              <a:gdLst/>
              <a:ahLst/>
              <a:cxnLst/>
              <a:rect l="l" t="t" r="r" b="b"/>
              <a:pathLst>
                <a:path w="809" h="40" extrusionOk="0">
                  <a:moveTo>
                    <a:pt x="808" y="0"/>
                  </a:moveTo>
                  <a:lnTo>
                    <a:pt x="1" y="40"/>
                  </a:lnTo>
                  <a:lnTo>
                    <a:pt x="808" y="0"/>
                  </a:lnTo>
                  <a:close/>
                </a:path>
              </a:pathLst>
            </a:custGeom>
            <a:solidFill>
              <a:srgbClr val="3C3B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89;p40">
              <a:extLst>
                <a:ext uri="{FF2B5EF4-FFF2-40B4-BE49-F238E27FC236}">
                  <a16:creationId xmlns:a16="http://schemas.microsoft.com/office/drawing/2014/main" id="{0248B719-7DCD-3E2C-917D-EC88D0D76725}"/>
                </a:ext>
              </a:extLst>
            </p:cNvPr>
            <p:cNvSpPr/>
            <p:nvPr/>
          </p:nvSpPr>
          <p:spPr>
            <a:xfrm>
              <a:off x="5247450" y="1946450"/>
              <a:ext cx="20225" cy="18250"/>
            </a:xfrm>
            <a:custGeom>
              <a:avLst/>
              <a:gdLst/>
              <a:ahLst/>
              <a:cxnLst/>
              <a:rect l="l" t="t" r="r" b="b"/>
              <a:pathLst>
                <a:path w="809" h="730" extrusionOk="0">
                  <a:moveTo>
                    <a:pt x="808" y="0"/>
                  </a:moveTo>
                  <a:lnTo>
                    <a:pt x="1" y="40"/>
                  </a:lnTo>
                  <a:lnTo>
                    <a:pt x="158" y="237"/>
                  </a:lnTo>
                  <a:lnTo>
                    <a:pt x="296" y="434"/>
                  </a:lnTo>
                  <a:lnTo>
                    <a:pt x="454" y="729"/>
                  </a:lnTo>
                  <a:lnTo>
                    <a:pt x="808"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90;p40">
              <a:extLst>
                <a:ext uri="{FF2B5EF4-FFF2-40B4-BE49-F238E27FC236}">
                  <a16:creationId xmlns:a16="http://schemas.microsoft.com/office/drawing/2014/main" id="{19623966-86E5-0D6E-EA96-CA1D180678C2}"/>
                </a:ext>
              </a:extLst>
            </p:cNvPr>
            <p:cNvSpPr/>
            <p:nvPr/>
          </p:nvSpPr>
          <p:spPr>
            <a:xfrm>
              <a:off x="4854975" y="1949400"/>
              <a:ext cx="386600" cy="286625"/>
            </a:xfrm>
            <a:custGeom>
              <a:avLst/>
              <a:gdLst/>
              <a:ahLst/>
              <a:cxnLst/>
              <a:rect l="l" t="t" r="r" b="b"/>
              <a:pathLst>
                <a:path w="15464" h="11465" extrusionOk="0">
                  <a:moveTo>
                    <a:pt x="14183" y="0"/>
                  </a:moveTo>
                  <a:lnTo>
                    <a:pt x="0" y="9515"/>
                  </a:lnTo>
                  <a:lnTo>
                    <a:pt x="276" y="9672"/>
                  </a:lnTo>
                  <a:lnTo>
                    <a:pt x="512" y="9850"/>
                  </a:lnTo>
                  <a:lnTo>
                    <a:pt x="729" y="10066"/>
                  </a:lnTo>
                  <a:lnTo>
                    <a:pt x="906" y="10322"/>
                  </a:lnTo>
                  <a:lnTo>
                    <a:pt x="1064" y="10578"/>
                  </a:lnTo>
                  <a:lnTo>
                    <a:pt x="1162" y="10854"/>
                  </a:lnTo>
                  <a:lnTo>
                    <a:pt x="1241" y="11150"/>
                  </a:lnTo>
                  <a:lnTo>
                    <a:pt x="1280" y="11465"/>
                  </a:lnTo>
                  <a:lnTo>
                    <a:pt x="15463" y="1951"/>
                  </a:lnTo>
                  <a:lnTo>
                    <a:pt x="15424" y="1655"/>
                  </a:lnTo>
                  <a:lnTo>
                    <a:pt x="15345" y="1360"/>
                  </a:lnTo>
                  <a:lnTo>
                    <a:pt x="15227" y="1084"/>
                  </a:lnTo>
                  <a:lnTo>
                    <a:pt x="15089" y="808"/>
                  </a:lnTo>
                  <a:lnTo>
                    <a:pt x="14912" y="572"/>
                  </a:lnTo>
                  <a:lnTo>
                    <a:pt x="14695" y="355"/>
                  </a:lnTo>
                  <a:lnTo>
                    <a:pt x="14439" y="158"/>
                  </a:lnTo>
                  <a:lnTo>
                    <a:pt x="14183"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91;p40">
              <a:extLst>
                <a:ext uri="{FF2B5EF4-FFF2-40B4-BE49-F238E27FC236}">
                  <a16:creationId xmlns:a16="http://schemas.microsoft.com/office/drawing/2014/main" id="{BA29B476-0716-3C3A-F26C-C9F0A552C294}"/>
                </a:ext>
              </a:extLst>
            </p:cNvPr>
            <p:cNvSpPr/>
            <p:nvPr/>
          </p:nvSpPr>
          <p:spPr>
            <a:xfrm>
              <a:off x="4842150" y="2187250"/>
              <a:ext cx="44850" cy="53225"/>
            </a:xfrm>
            <a:custGeom>
              <a:avLst/>
              <a:gdLst/>
              <a:ahLst/>
              <a:cxnLst/>
              <a:rect l="l" t="t" r="r" b="b"/>
              <a:pathLst>
                <a:path w="1794" h="2129" extrusionOk="0">
                  <a:moveTo>
                    <a:pt x="513" y="1"/>
                  </a:moveTo>
                  <a:lnTo>
                    <a:pt x="415" y="60"/>
                  </a:lnTo>
                  <a:lnTo>
                    <a:pt x="336" y="158"/>
                  </a:lnTo>
                  <a:lnTo>
                    <a:pt x="257" y="237"/>
                  </a:lnTo>
                  <a:lnTo>
                    <a:pt x="178" y="336"/>
                  </a:lnTo>
                  <a:lnTo>
                    <a:pt x="119" y="434"/>
                  </a:lnTo>
                  <a:lnTo>
                    <a:pt x="40" y="651"/>
                  </a:lnTo>
                  <a:lnTo>
                    <a:pt x="1" y="848"/>
                  </a:lnTo>
                  <a:lnTo>
                    <a:pt x="1" y="1045"/>
                  </a:lnTo>
                  <a:lnTo>
                    <a:pt x="60" y="1261"/>
                  </a:lnTo>
                  <a:lnTo>
                    <a:pt x="119" y="1439"/>
                  </a:lnTo>
                  <a:lnTo>
                    <a:pt x="237" y="1616"/>
                  </a:lnTo>
                  <a:lnTo>
                    <a:pt x="356" y="1774"/>
                  </a:lnTo>
                  <a:lnTo>
                    <a:pt x="513" y="1911"/>
                  </a:lnTo>
                  <a:lnTo>
                    <a:pt x="690" y="2030"/>
                  </a:lnTo>
                  <a:lnTo>
                    <a:pt x="887" y="2089"/>
                  </a:lnTo>
                  <a:lnTo>
                    <a:pt x="1084" y="2128"/>
                  </a:lnTo>
                  <a:lnTo>
                    <a:pt x="1301" y="2128"/>
                  </a:lnTo>
                  <a:lnTo>
                    <a:pt x="1419" y="2108"/>
                  </a:lnTo>
                  <a:lnTo>
                    <a:pt x="1537" y="2069"/>
                  </a:lnTo>
                  <a:lnTo>
                    <a:pt x="1656" y="2030"/>
                  </a:lnTo>
                  <a:lnTo>
                    <a:pt x="1754" y="1971"/>
                  </a:lnTo>
                  <a:lnTo>
                    <a:pt x="1793" y="1951"/>
                  </a:lnTo>
                  <a:lnTo>
                    <a:pt x="1754" y="1636"/>
                  </a:lnTo>
                  <a:lnTo>
                    <a:pt x="1675" y="1340"/>
                  </a:lnTo>
                  <a:lnTo>
                    <a:pt x="1577" y="1064"/>
                  </a:lnTo>
                  <a:lnTo>
                    <a:pt x="1419" y="808"/>
                  </a:lnTo>
                  <a:lnTo>
                    <a:pt x="1242" y="552"/>
                  </a:lnTo>
                  <a:lnTo>
                    <a:pt x="1025" y="336"/>
                  </a:lnTo>
                  <a:lnTo>
                    <a:pt x="789" y="158"/>
                  </a:lnTo>
                  <a:lnTo>
                    <a:pt x="513" y="1"/>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92;p40">
              <a:extLst>
                <a:ext uri="{FF2B5EF4-FFF2-40B4-BE49-F238E27FC236}">
                  <a16:creationId xmlns:a16="http://schemas.microsoft.com/office/drawing/2014/main" id="{32511C2A-E030-8C2B-D83E-165461725E76}"/>
                </a:ext>
              </a:extLst>
            </p:cNvPr>
            <p:cNvSpPr/>
            <p:nvPr/>
          </p:nvSpPr>
          <p:spPr>
            <a:xfrm>
              <a:off x="4851525" y="2182325"/>
              <a:ext cx="41375" cy="57150"/>
            </a:xfrm>
            <a:custGeom>
              <a:avLst/>
              <a:gdLst/>
              <a:ahLst/>
              <a:cxnLst/>
              <a:rect l="l" t="t" r="r" b="b"/>
              <a:pathLst>
                <a:path w="1655" h="2286" extrusionOk="0">
                  <a:moveTo>
                    <a:pt x="217" y="1"/>
                  </a:moveTo>
                  <a:lnTo>
                    <a:pt x="138" y="20"/>
                  </a:lnTo>
                  <a:lnTo>
                    <a:pt x="59" y="79"/>
                  </a:lnTo>
                  <a:lnTo>
                    <a:pt x="20" y="119"/>
                  </a:lnTo>
                  <a:lnTo>
                    <a:pt x="0" y="198"/>
                  </a:lnTo>
                  <a:lnTo>
                    <a:pt x="20" y="276"/>
                  </a:lnTo>
                  <a:lnTo>
                    <a:pt x="79" y="316"/>
                  </a:lnTo>
                  <a:lnTo>
                    <a:pt x="315" y="473"/>
                  </a:lnTo>
                  <a:lnTo>
                    <a:pt x="552" y="651"/>
                  </a:lnTo>
                  <a:lnTo>
                    <a:pt x="749" y="848"/>
                  </a:lnTo>
                  <a:lnTo>
                    <a:pt x="926" y="1084"/>
                  </a:lnTo>
                  <a:lnTo>
                    <a:pt x="1064" y="1320"/>
                  </a:lnTo>
                  <a:lnTo>
                    <a:pt x="1162" y="1596"/>
                  </a:lnTo>
                  <a:lnTo>
                    <a:pt x="1241" y="1872"/>
                  </a:lnTo>
                  <a:lnTo>
                    <a:pt x="1281" y="2148"/>
                  </a:lnTo>
                  <a:lnTo>
                    <a:pt x="1300" y="2227"/>
                  </a:lnTo>
                  <a:lnTo>
                    <a:pt x="1359" y="2266"/>
                  </a:lnTo>
                  <a:lnTo>
                    <a:pt x="1438" y="2286"/>
                  </a:lnTo>
                  <a:lnTo>
                    <a:pt x="1497" y="2266"/>
                  </a:lnTo>
                  <a:lnTo>
                    <a:pt x="1576" y="2207"/>
                  </a:lnTo>
                  <a:lnTo>
                    <a:pt x="1635" y="2148"/>
                  </a:lnTo>
                  <a:lnTo>
                    <a:pt x="1655" y="2089"/>
                  </a:lnTo>
                  <a:lnTo>
                    <a:pt x="1615" y="1754"/>
                  </a:lnTo>
                  <a:lnTo>
                    <a:pt x="1517" y="1439"/>
                  </a:lnTo>
                  <a:lnTo>
                    <a:pt x="1399" y="1143"/>
                  </a:lnTo>
                  <a:lnTo>
                    <a:pt x="1241" y="867"/>
                  </a:lnTo>
                  <a:lnTo>
                    <a:pt x="1044" y="611"/>
                  </a:lnTo>
                  <a:lnTo>
                    <a:pt x="828" y="375"/>
                  </a:lnTo>
                  <a:lnTo>
                    <a:pt x="571" y="178"/>
                  </a:lnTo>
                  <a:lnTo>
                    <a:pt x="29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93;p40">
              <a:extLst>
                <a:ext uri="{FF2B5EF4-FFF2-40B4-BE49-F238E27FC236}">
                  <a16:creationId xmlns:a16="http://schemas.microsoft.com/office/drawing/2014/main" id="{143F45B9-392F-C0DC-456A-DFBFE84040EF}"/>
                </a:ext>
              </a:extLst>
            </p:cNvPr>
            <p:cNvSpPr/>
            <p:nvPr/>
          </p:nvSpPr>
          <p:spPr>
            <a:xfrm>
              <a:off x="5030275" y="1975000"/>
              <a:ext cx="375775" cy="357050"/>
            </a:xfrm>
            <a:custGeom>
              <a:avLst/>
              <a:gdLst/>
              <a:ahLst/>
              <a:cxnLst/>
              <a:rect l="l" t="t" r="r" b="b"/>
              <a:pathLst>
                <a:path w="15031" h="14282" extrusionOk="0">
                  <a:moveTo>
                    <a:pt x="15030" y="1"/>
                  </a:moveTo>
                  <a:lnTo>
                    <a:pt x="14223" y="178"/>
                  </a:lnTo>
                  <a:lnTo>
                    <a:pt x="12745" y="513"/>
                  </a:lnTo>
                  <a:lnTo>
                    <a:pt x="552" y="12095"/>
                  </a:lnTo>
                  <a:lnTo>
                    <a:pt x="473" y="12056"/>
                  </a:lnTo>
                  <a:lnTo>
                    <a:pt x="414" y="12056"/>
                  </a:lnTo>
                  <a:lnTo>
                    <a:pt x="336" y="12095"/>
                  </a:lnTo>
                  <a:lnTo>
                    <a:pt x="276" y="12155"/>
                  </a:lnTo>
                  <a:lnTo>
                    <a:pt x="237" y="12214"/>
                  </a:lnTo>
                  <a:lnTo>
                    <a:pt x="217" y="12292"/>
                  </a:lnTo>
                  <a:lnTo>
                    <a:pt x="257" y="12371"/>
                  </a:lnTo>
                  <a:lnTo>
                    <a:pt x="276" y="12371"/>
                  </a:lnTo>
                  <a:lnTo>
                    <a:pt x="139" y="12568"/>
                  </a:lnTo>
                  <a:lnTo>
                    <a:pt x="60" y="12785"/>
                  </a:lnTo>
                  <a:lnTo>
                    <a:pt x="20" y="12982"/>
                  </a:lnTo>
                  <a:lnTo>
                    <a:pt x="1" y="13179"/>
                  </a:lnTo>
                  <a:lnTo>
                    <a:pt x="40" y="13376"/>
                  </a:lnTo>
                  <a:lnTo>
                    <a:pt x="119" y="13573"/>
                  </a:lnTo>
                  <a:lnTo>
                    <a:pt x="217" y="13750"/>
                  </a:lnTo>
                  <a:lnTo>
                    <a:pt x="336" y="13888"/>
                  </a:lnTo>
                  <a:lnTo>
                    <a:pt x="493" y="14026"/>
                  </a:lnTo>
                  <a:lnTo>
                    <a:pt x="651" y="14144"/>
                  </a:lnTo>
                  <a:lnTo>
                    <a:pt x="828" y="14223"/>
                  </a:lnTo>
                  <a:lnTo>
                    <a:pt x="1025" y="14262"/>
                  </a:lnTo>
                  <a:lnTo>
                    <a:pt x="1222" y="14282"/>
                  </a:lnTo>
                  <a:lnTo>
                    <a:pt x="1439" y="14262"/>
                  </a:lnTo>
                  <a:lnTo>
                    <a:pt x="1636" y="14183"/>
                  </a:lnTo>
                  <a:lnTo>
                    <a:pt x="1852" y="14065"/>
                  </a:lnTo>
                  <a:lnTo>
                    <a:pt x="3802" y="12233"/>
                  </a:lnTo>
                  <a:lnTo>
                    <a:pt x="8097" y="8156"/>
                  </a:lnTo>
                  <a:lnTo>
                    <a:pt x="14341" y="2227"/>
                  </a:lnTo>
                  <a:lnTo>
                    <a:pt x="14794" y="789"/>
                  </a:lnTo>
                  <a:lnTo>
                    <a:pt x="15030"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94;p40">
              <a:extLst>
                <a:ext uri="{FF2B5EF4-FFF2-40B4-BE49-F238E27FC236}">
                  <a16:creationId xmlns:a16="http://schemas.microsoft.com/office/drawing/2014/main" id="{F6A7CD02-A79D-3982-8A6A-19B22E3B915B}"/>
                </a:ext>
              </a:extLst>
            </p:cNvPr>
            <p:cNvSpPr/>
            <p:nvPr/>
          </p:nvSpPr>
          <p:spPr>
            <a:xfrm>
              <a:off x="5339050" y="1948900"/>
              <a:ext cx="56650" cy="55675"/>
            </a:xfrm>
            <a:custGeom>
              <a:avLst/>
              <a:gdLst/>
              <a:ahLst/>
              <a:cxnLst/>
              <a:rect l="l" t="t" r="r" b="b"/>
              <a:pathLst>
                <a:path w="2266" h="2227" extrusionOk="0">
                  <a:moveTo>
                    <a:pt x="2266" y="1"/>
                  </a:moveTo>
                  <a:lnTo>
                    <a:pt x="0" y="533"/>
                  </a:lnTo>
                  <a:lnTo>
                    <a:pt x="1596" y="2227"/>
                  </a:lnTo>
                  <a:lnTo>
                    <a:pt x="2266" y="1"/>
                  </a:lnTo>
                  <a:close/>
                </a:path>
              </a:pathLst>
            </a:custGeom>
            <a:solidFill>
              <a:srgbClr val="FEC7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95;p40">
              <a:extLst>
                <a:ext uri="{FF2B5EF4-FFF2-40B4-BE49-F238E27FC236}">
                  <a16:creationId xmlns:a16="http://schemas.microsoft.com/office/drawing/2014/main" id="{5EEF2451-3AC0-178B-C356-7B078E49832C}"/>
                </a:ext>
              </a:extLst>
            </p:cNvPr>
            <p:cNvSpPr/>
            <p:nvPr/>
          </p:nvSpPr>
          <p:spPr>
            <a:xfrm>
              <a:off x="5375975" y="1948900"/>
              <a:ext cx="19725" cy="19725"/>
            </a:xfrm>
            <a:custGeom>
              <a:avLst/>
              <a:gdLst/>
              <a:ahLst/>
              <a:cxnLst/>
              <a:rect l="l" t="t" r="r" b="b"/>
              <a:pathLst>
                <a:path w="789" h="789" extrusionOk="0">
                  <a:moveTo>
                    <a:pt x="789" y="1"/>
                  </a:moveTo>
                  <a:lnTo>
                    <a:pt x="1" y="178"/>
                  </a:lnTo>
                  <a:lnTo>
                    <a:pt x="158" y="316"/>
                  </a:lnTo>
                  <a:lnTo>
                    <a:pt x="296" y="454"/>
                  </a:lnTo>
                  <a:lnTo>
                    <a:pt x="434" y="611"/>
                  </a:lnTo>
                  <a:lnTo>
                    <a:pt x="552" y="789"/>
                  </a:lnTo>
                  <a:lnTo>
                    <a:pt x="789" y="1"/>
                  </a:lnTo>
                  <a:close/>
                </a:path>
              </a:pathLst>
            </a:custGeom>
            <a:solidFill>
              <a:srgbClr val="3B3B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96;p40">
              <a:extLst>
                <a:ext uri="{FF2B5EF4-FFF2-40B4-BE49-F238E27FC236}">
                  <a16:creationId xmlns:a16="http://schemas.microsoft.com/office/drawing/2014/main" id="{93ED001A-56AD-0CD7-8688-C38201C33679}"/>
                </a:ext>
              </a:extLst>
            </p:cNvPr>
            <p:cNvSpPr/>
            <p:nvPr/>
          </p:nvSpPr>
          <p:spPr>
            <a:xfrm>
              <a:off x="5375975" y="1948900"/>
              <a:ext cx="19725" cy="4475"/>
            </a:xfrm>
            <a:custGeom>
              <a:avLst/>
              <a:gdLst/>
              <a:ahLst/>
              <a:cxnLst/>
              <a:rect l="l" t="t" r="r" b="b"/>
              <a:pathLst>
                <a:path w="789" h="179" extrusionOk="0">
                  <a:moveTo>
                    <a:pt x="789" y="1"/>
                  </a:moveTo>
                  <a:lnTo>
                    <a:pt x="1" y="178"/>
                  </a:lnTo>
                  <a:lnTo>
                    <a:pt x="789" y="1"/>
                  </a:lnTo>
                  <a:close/>
                </a:path>
              </a:pathLst>
            </a:custGeom>
            <a:solidFill>
              <a:srgbClr val="3C3B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97;p40">
              <a:extLst>
                <a:ext uri="{FF2B5EF4-FFF2-40B4-BE49-F238E27FC236}">
                  <a16:creationId xmlns:a16="http://schemas.microsoft.com/office/drawing/2014/main" id="{BE18CB29-8A7E-FBA2-CF02-4981C73A2FF5}"/>
                </a:ext>
              </a:extLst>
            </p:cNvPr>
            <p:cNvSpPr/>
            <p:nvPr/>
          </p:nvSpPr>
          <p:spPr>
            <a:xfrm>
              <a:off x="5375975" y="1948900"/>
              <a:ext cx="19725" cy="19725"/>
            </a:xfrm>
            <a:custGeom>
              <a:avLst/>
              <a:gdLst/>
              <a:ahLst/>
              <a:cxnLst/>
              <a:rect l="l" t="t" r="r" b="b"/>
              <a:pathLst>
                <a:path w="789" h="789" extrusionOk="0">
                  <a:moveTo>
                    <a:pt x="789" y="1"/>
                  </a:moveTo>
                  <a:lnTo>
                    <a:pt x="1" y="178"/>
                  </a:lnTo>
                  <a:lnTo>
                    <a:pt x="198" y="355"/>
                  </a:lnTo>
                  <a:lnTo>
                    <a:pt x="375" y="533"/>
                  </a:lnTo>
                  <a:lnTo>
                    <a:pt x="552" y="789"/>
                  </a:lnTo>
                  <a:lnTo>
                    <a:pt x="789"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98;p40">
              <a:extLst>
                <a:ext uri="{FF2B5EF4-FFF2-40B4-BE49-F238E27FC236}">
                  <a16:creationId xmlns:a16="http://schemas.microsoft.com/office/drawing/2014/main" id="{73E79DBF-932B-F038-4F5F-C3A0CD54A145}"/>
                </a:ext>
              </a:extLst>
            </p:cNvPr>
            <p:cNvSpPr/>
            <p:nvPr/>
          </p:nvSpPr>
          <p:spPr>
            <a:xfrm>
              <a:off x="5030275" y="1962200"/>
              <a:ext cx="348675" cy="336875"/>
            </a:xfrm>
            <a:custGeom>
              <a:avLst/>
              <a:gdLst/>
              <a:ahLst/>
              <a:cxnLst/>
              <a:rect l="l" t="t" r="r" b="b"/>
              <a:pathLst>
                <a:path w="13947" h="13475" extrusionOk="0">
                  <a:moveTo>
                    <a:pt x="12351" y="1"/>
                  </a:moveTo>
                  <a:lnTo>
                    <a:pt x="1" y="11780"/>
                  </a:lnTo>
                  <a:lnTo>
                    <a:pt x="276" y="11879"/>
                  </a:lnTo>
                  <a:lnTo>
                    <a:pt x="552" y="12036"/>
                  </a:lnTo>
                  <a:lnTo>
                    <a:pt x="808" y="12213"/>
                  </a:lnTo>
                  <a:lnTo>
                    <a:pt x="1025" y="12410"/>
                  </a:lnTo>
                  <a:lnTo>
                    <a:pt x="1202" y="12647"/>
                  </a:lnTo>
                  <a:lnTo>
                    <a:pt x="1380" y="12903"/>
                  </a:lnTo>
                  <a:lnTo>
                    <a:pt x="1498" y="13179"/>
                  </a:lnTo>
                  <a:lnTo>
                    <a:pt x="1596" y="13474"/>
                  </a:lnTo>
                  <a:lnTo>
                    <a:pt x="13947" y="1695"/>
                  </a:lnTo>
                  <a:lnTo>
                    <a:pt x="13849" y="1399"/>
                  </a:lnTo>
                  <a:lnTo>
                    <a:pt x="13730" y="1123"/>
                  </a:lnTo>
                  <a:lnTo>
                    <a:pt x="13573" y="867"/>
                  </a:lnTo>
                  <a:lnTo>
                    <a:pt x="13376" y="631"/>
                  </a:lnTo>
                  <a:lnTo>
                    <a:pt x="13159" y="434"/>
                  </a:lnTo>
                  <a:lnTo>
                    <a:pt x="12903" y="257"/>
                  </a:lnTo>
                  <a:lnTo>
                    <a:pt x="12647" y="99"/>
                  </a:lnTo>
                  <a:lnTo>
                    <a:pt x="12351"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99;p40">
              <a:extLst>
                <a:ext uri="{FF2B5EF4-FFF2-40B4-BE49-F238E27FC236}">
                  <a16:creationId xmlns:a16="http://schemas.microsoft.com/office/drawing/2014/main" id="{69DFDC84-B025-CF17-1833-09FE90A20425}"/>
                </a:ext>
              </a:extLst>
            </p:cNvPr>
            <p:cNvSpPr/>
            <p:nvPr/>
          </p:nvSpPr>
          <p:spPr>
            <a:xfrm>
              <a:off x="5021425" y="2256700"/>
              <a:ext cx="48775" cy="50250"/>
            </a:xfrm>
            <a:custGeom>
              <a:avLst/>
              <a:gdLst/>
              <a:ahLst/>
              <a:cxnLst/>
              <a:rect l="l" t="t" r="r" b="b"/>
              <a:pathLst>
                <a:path w="1951" h="2010" extrusionOk="0">
                  <a:moveTo>
                    <a:pt x="355" y="0"/>
                  </a:moveTo>
                  <a:lnTo>
                    <a:pt x="276" y="79"/>
                  </a:lnTo>
                  <a:lnTo>
                    <a:pt x="197" y="177"/>
                  </a:lnTo>
                  <a:lnTo>
                    <a:pt x="118" y="296"/>
                  </a:lnTo>
                  <a:lnTo>
                    <a:pt x="79" y="394"/>
                  </a:lnTo>
                  <a:lnTo>
                    <a:pt x="39" y="493"/>
                  </a:lnTo>
                  <a:lnTo>
                    <a:pt x="0" y="709"/>
                  </a:lnTo>
                  <a:lnTo>
                    <a:pt x="0" y="926"/>
                  </a:lnTo>
                  <a:lnTo>
                    <a:pt x="20" y="1123"/>
                  </a:lnTo>
                  <a:lnTo>
                    <a:pt x="99" y="1320"/>
                  </a:lnTo>
                  <a:lnTo>
                    <a:pt x="217" y="1497"/>
                  </a:lnTo>
                  <a:lnTo>
                    <a:pt x="335" y="1655"/>
                  </a:lnTo>
                  <a:lnTo>
                    <a:pt x="493" y="1773"/>
                  </a:lnTo>
                  <a:lnTo>
                    <a:pt x="670" y="1891"/>
                  </a:lnTo>
                  <a:lnTo>
                    <a:pt x="867" y="1970"/>
                  </a:lnTo>
                  <a:lnTo>
                    <a:pt x="1064" y="2009"/>
                  </a:lnTo>
                  <a:lnTo>
                    <a:pt x="1280" y="2009"/>
                  </a:lnTo>
                  <a:lnTo>
                    <a:pt x="1497" y="1950"/>
                  </a:lnTo>
                  <a:lnTo>
                    <a:pt x="1596" y="1911"/>
                  </a:lnTo>
                  <a:lnTo>
                    <a:pt x="1694" y="1871"/>
                  </a:lnTo>
                  <a:lnTo>
                    <a:pt x="1812" y="1812"/>
                  </a:lnTo>
                  <a:lnTo>
                    <a:pt x="1911" y="1734"/>
                  </a:lnTo>
                  <a:lnTo>
                    <a:pt x="1950" y="1694"/>
                  </a:lnTo>
                  <a:lnTo>
                    <a:pt x="1852" y="1399"/>
                  </a:lnTo>
                  <a:lnTo>
                    <a:pt x="1734" y="1123"/>
                  </a:lnTo>
                  <a:lnTo>
                    <a:pt x="1556" y="867"/>
                  </a:lnTo>
                  <a:lnTo>
                    <a:pt x="1379" y="630"/>
                  </a:lnTo>
                  <a:lnTo>
                    <a:pt x="1162" y="433"/>
                  </a:lnTo>
                  <a:lnTo>
                    <a:pt x="906" y="256"/>
                  </a:lnTo>
                  <a:lnTo>
                    <a:pt x="630" y="99"/>
                  </a:lnTo>
                  <a:lnTo>
                    <a:pt x="355" y="0"/>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500;p40">
              <a:extLst>
                <a:ext uri="{FF2B5EF4-FFF2-40B4-BE49-F238E27FC236}">
                  <a16:creationId xmlns:a16="http://schemas.microsoft.com/office/drawing/2014/main" id="{886A6357-183E-5528-C60D-51A42AA3BAB8}"/>
                </a:ext>
              </a:extLst>
            </p:cNvPr>
            <p:cNvSpPr/>
            <p:nvPr/>
          </p:nvSpPr>
          <p:spPr>
            <a:xfrm>
              <a:off x="5026350" y="2251275"/>
              <a:ext cx="48775" cy="51250"/>
            </a:xfrm>
            <a:custGeom>
              <a:avLst/>
              <a:gdLst/>
              <a:ahLst/>
              <a:cxnLst/>
              <a:rect l="l" t="t" r="r" b="b"/>
              <a:pathLst>
                <a:path w="1951" h="2050" extrusionOk="0">
                  <a:moveTo>
                    <a:pt x="197" y="0"/>
                  </a:moveTo>
                  <a:lnTo>
                    <a:pt x="118" y="40"/>
                  </a:lnTo>
                  <a:lnTo>
                    <a:pt x="59" y="99"/>
                  </a:lnTo>
                  <a:lnTo>
                    <a:pt x="20" y="158"/>
                  </a:lnTo>
                  <a:lnTo>
                    <a:pt x="0" y="237"/>
                  </a:lnTo>
                  <a:lnTo>
                    <a:pt x="39" y="316"/>
                  </a:lnTo>
                  <a:lnTo>
                    <a:pt x="99" y="355"/>
                  </a:lnTo>
                  <a:lnTo>
                    <a:pt x="374" y="454"/>
                  </a:lnTo>
                  <a:lnTo>
                    <a:pt x="630" y="591"/>
                  </a:lnTo>
                  <a:lnTo>
                    <a:pt x="867" y="749"/>
                  </a:lnTo>
                  <a:lnTo>
                    <a:pt x="1064" y="946"/>
                  </a:lnTo>
                  <a:lnTo>
                    <a:pt x="1261" y="1163"/>
                  </a:lnTo>
                  <a:lnTo>
                    <a:pt x="1399" y="1419"/>
                  </a:lnTo>
                  <a:lnTo>
                    <a:pt x="1517" y="1675"/>
                  </a:lnTo>
                  <a:lnTo>
                    <a:pt x="1596" y="1951"/>
                  </a:lnTo>
                  <a:lnTo>
                    <a:pt x="1635" y="2010"/>
                  </a:lnTo>
                  <a:lnTo>
                    <a:pt x="1694" y="2049"/>
                  </a:lnTo>
                  <a:lnTo>
                    <a:pt x="1773" y="2049"/>
                  </a:lnTo>
                  <a:lnTo>
                    <a:pt x="1852" y="2029"/>
                  </a:lnTo>
                  <a:lnTo>
                    <a:pt x="1911" y="1951"/>
                  </a:lnTo>
                  <a:lnTo>
                    <a:pt x="1950" y="1891"/>
                  </a:lnTo>
                  <a:lnTo>
                    <a:pt x="1950" y="1813"/>
                  </a:lnTo>
                  <a:lnTo>
                    <a:pt x="1871" y="1498"/>
                  </a:lnTo>
                  <a:lnTo>
                    <a:pt x="1734" y="1202"/>
                  </a:lnTo>
                  <a:lnTo>
                    <a:pt x="1556" y="926"/>
                  </a:lnTo>
                  <a:lnTo>
                    <a:pt x="1359" y="690"/>
                  </a:lnTo>
                  <a:lnTo>
                    <a:pt x="1123" y="454"/>
                  </a:lnTo>
                  <a:lnTo>
                    <a:pt x="847" y="276"/>
                  </a:lnTo>
                  <a:lnTo>
                    <a:pt x="571" y="119"/>
                  </a:lnTo>
                  <a:lnTo>
                    <a:pt x="25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701"/>
        <p:cNvGrpSpPr/>
        <p:nvPr/>
      </p:nvGrpSpPr>
      <p:grpSpPr>
        <a:xfrm>
          <a:off x="0" y="0"/>
          <a:ext cx="0" cy="0"/>
          <a:chOff x="0" y="0"/>
          <a:chExt cx="0" cy="0"/>
        </a:xfrm>
      </p:grpSpPr>
      <p:sp>
        <p:nvSpPr>
          <p:cNvPr id="2702" name="Google Shape;2702;p45"/>
          <p:cNvSpPr txBox="1">
            <a:spLocks noGrp="1"/>
          </p:cNvSpPr>
          <p:nvPr>
            <p:ph type="title" idx="8"/>
          </p:nvPr>
        </p:nvSpPr>
        <p:spPr>
          <a:xfrm>
            <a:off x="1223274" y="697655"/>
            <a:ext cx="6914178" cy="821468"/>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 dirty="0">
                <a:latin typeface="Roboto Condensed" panose="02000000000000000000" pitchFamily="2" charset="0"/>
              </a:rPr>
              <a:t>Câu 2: </a:t>
            </a:r>
            <a:r>
              <a:rPr lang="vi-VN" dirty="0">
                <a:latin typeface="Roboto Condensed" panose="02000000000000000000" pitchFamily="2" charset="0"/>
              </a:rPr>
              <a:t>Giải thích cách tác dụng lực khi bắt đầu đạp pê – đan để xe đạp có thể chuyển động.</a:t>
            </a:r>
            <a:endParaRPr dirty="0">
              <a:latin typeface="Roboto Condensed" panose="02000000000000000000" pitchFamily="2" charset="0"/>
            </a:endParaRPr>
          </a:p>
        </p:txBody>
      </p:sp>
      <p:pic>
        <p:nvPicPr>
          <p:cNvPr id="1026" name="Picture 2" descr="Pedal xe đạp là gì? Gồm những loại nào?">
            <a:extLst>
              <a:ext uri="{FF2B5EF4-FFF2-40B4-BE49-F238E27FC236}">
                <a16:creationId xmlns:a16="http://schemas.microsoft.com/office/drawing/2014/main" id="{737DD954-F14A-7CC0-728B-5C93ABA4E8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3253" y="1634234"/>
            <a:ext cx="5734219" cy="3227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4614383"/>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701"/>
        <p:cNvGrpSpPr/>
        <p:nvPr/>
      </p:nvGrpSpPr>
      <p:grpSpPr>
        <a:xfrm>
          <a:off x="0" y="0"/>
          <a:ext cx="0" cy="0"/>
          <a:chOff x="0" y="0"/>
          <a:chExt cx="0" cy="0"/>
        </a:xfrm>
      </p:grpSpPr>
      <p:sp>
        <p:nvSpPr>
          <p:cNvPr id="3" name="Google Shape;2702;p45">
            <a:extLst>
              <a:ext uri="{FF2B5EF4-FFF2-40B4-BE49-F238E27FC236}">
                <a16:creationId xmlns:a16="http://schemas.microsoft.com/office/drawing/2014/main" id="{9EBAA5CE-F9C3-995C-7882-58AD94B908DE}"/>
              </a:ext>
            </a:extLst>
          </p:cNvPr>
          <p:cNvSpPr txBox="1">
            <a:spLocks/>
          </p:cNvSpPr>
          <p:nvPr/>
        </p:nvSpPr>
        <p:spPr>
          <a:xfrm>
            <a:off x="1427183" y="402820"/>
            <a:ext cx="7107217" cy="193150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buClr>
                <a:schemeClr val="accent1"/>
              </a:buClr>
              <a:buSzPts val="2800"/>
              <a:buFont typeface="Dosis"/>
              <a:buNone/>
              <a:defRPr sz="2800" b="1">
                <a:solidFill>
                  <a:schemeClr val="tx2">
                    <a:lumMod val="50000"/>
                  </a:schemeClr>
                </a:solidFill>
                <a:latin typeface="#9Slide07 IcielBaliho Script" pitchFamily="2" charset="-93"/>
                <a:ea typeface="Dosis"/>
                <a:cs typeface="Dosis"/>
              </a:defRPr>
            </a:lvl1pPr>
            <a:lvl2pPr algn="ctr">
              <a:buClr>
                <a:schemeClr val="dk1"/>
              </a:buClr>
              <a:buSzPts val="3500"/>
              <a:buFont typeface="Bebas Neue"/>
              <a:buNone/>
              <a:defRPr sz="3500">
                <a:solidFill>
                  <a:schemeClr val="dk1"/>
                </a:solidFill>
                <a:latin typeface="Bebas Neue"/>
                <a:ea typeface="Bebas Neue"/>
                <a:cs typeface="Bebas Neue"/>
              </a:defRPr>
            </a:lvl2pPr>
            <a:lvl3pPr algn="ctr">
              <a:buClr>
                <a:schemeClr val="dk1"/>
              </a:buClr>
              <a:buSzPts val="3500"/>
              <a:buFont typeface="Bebas Neue"/>
              <a:buNone/>
              <a:defRPr sz="3500">
                <a:solidFill>
                  <a:schemeClr val="dk1"/>
                </a:solidFill>
                <a:latin typeface="Bebas Neue"/>
                <a:ea typeface="Bebas Neue"/>
                <a:cs typeface="Bebas Neue"/>
              </a:defRPr>
            </a:lvl3pPr>
            <a:lvl4pPr algn="ctr">
              <a:buClr>
                <a:schemeClr val="dk1"/>
              </a:buClr>
              <a:buSzPts val="3500"/>
              <a:buFont typeface="Bebas Neue"/>
              <a:buNone/>
              <a:defRPr sz="3500">
                <a:solidFill>
                  <a:schemeClr val="dk1"/>
                </a:solidFill>
                <a:latin typeface="Bebas Neue"/>
                <a:ea typeface="Bebas Neue"/>
                <a:cs typeface="Bebas Neue"/>
              </a:defRPr>
            </a:lvl4pPr>
            <a:lvl5pPr algn="ctr">
              <a:buClr>
                <a:schemeClr val="dk1"/>
              </a:buClr>
              <a:buSzPts val="3500"/>
              <a:buFont typeface="Bebas Neue"/>
              <a:buNone/>
              <a:defRPr sz="3500">
                <a:solidFill>
                  <a:schemeClr val="dk1"/>
                </a:solidFill>
                <a:latin typeface="Bebas Neue"/>
                <a:ea typeface="Bebas Neue"/>
                <a:cs typeface="Bebas Neue"/>
              </a:defRPr>
            </a:lvl5pPr>
            <a:lvl6pPr algn="ctr">
              <a:buClr>
                <a:schemeClr val="dk1"/>
              </a:buClr>
              <a:buSzPts val="3500"/>
              <a:buFont typeface="Bebas Neue"/>
              <a:buNone/>
              <a:defRPr sz="3500">
                <a:solidFill>
                  <a:schemeClr val="dk1"/>
                </a:solidFill>
                <a:latin typeface="Bebas Neue"/>
                <a:ea typeface="Bebas Neue"/>
                <a:cs typeface="Bebas Neue"/>
              </a:defRPr>
            </a:lvl6pPr>
            <a:lvl7pPr algn="ctr">
              <a:buClr>
                <a:schemeClr val="dk1"/>
              </a:buClr>
              <a:buSzPts val="3500"/>
              <a:buFont typeface="Bebas Neue"/>
              <a:buNone/>
              <a:defRPr sz="3500">
                <a:solidFill>
                  <a:schemeClr val="dk1"/>
                </a:solidFill>
                <a:latin typeface="Bebas Neue"/>
                <a:ea typeface="Bebas Neue"/>
                <a:cs typeface="Bebas Neue"/>
              </a:defRPr>
            </a:lvl7pPr>
            <a:lvl8pPr algn="ctr">
              <a:buClr>
                <a:schemeClr val="dk1"/>
              </a:buClr>
              <a:buSzPts val="3500"/>
              <a:buFont typeface="Bebas Neue"/>
              <a:buNone/>
              <a:defRPr sz="3500">
                <a:solidFill>
                  <a:schemeClr val="dk1"/>
                </a:solidFill>
                <a:latin typeface="Bebas Neue"/>
                <a:ea typeface="Bebas Neue"/>
                <a:cs typeface="Bebas Neue"/>
              </a:defRPr>
            </a:lvl8pPr>
            <a:lvl9pPr algn="ctr">
              <a:buClr>
                <a:schemeClr val="dk1"/>
              </a:buClr>
              <a:buSzPts val="3500"/>
              <a:buFont typeface="Bebas Neue"/>
              <a:buNone/>
              <a:defRPr sz="3500">
                <a:solidFill>
                  <a:schemeClr val="dk1"/>
                </a:solidFill>
                <a:latin typeface="Bebas Neue"/>
                <a:ea typeface="Bebas Neue"/>
                <a:cs typeface="Bebas Neue"/>
              </a:defRPr>
            </a:lvl9pPr>
          </a:lstStyle>
          <a:p>
            <a:r>
              <a:rPr lang="vi-VN" b="0" dirty="0">
                <a:latin typeface="Roboto Condensed" panose="02000000000000000000" pitchFamily="2" charset="0"/>
              </a:rPr>
              <a:t>Chân tác dụng lên pê – đan một lực có phương thẳng đứng hướng xuống dưới, vuông góc với pê – đan làm đùi đĩa quay quanh trục, giúp đĩa và xích chuyển động kéo theo bánh líp xe chuyển động làm bánh xe quay.</a:t>
            </a:r>
            <a:endParaRPr lang="vi-VN" dirty="0">
              <a:latin typeface="Roboto Condensed" panose="02000000000000000000" pitchFamily="2" charset="0"/>
            </a:endParaRPr>
          </a:p>
        </p:txBody>
      </p:sp>
      <p:pic>
        <p:nvPicPr>
          <p:cNvPr id="5" name="Picture 4">
            <a:extLst>
              <a:ext uri="{FF2B5EF4-FFF2-40B4-BE49-F238E27FC236}">
                <a16:creationId xmlns:a16="http://schemas.microsoft.com/office/drawing/2014/main" id="{A0485950-6493-E222-2747-E241E84CBDF1}"/>
              </a:ext>
            </a:extLst>
          </p:cNvPr>
          <p:cNvPicPr>
            <a:picLocks noChangeAspect="1"/>
          </p:cNvPicPr>
          <p:nvPr/>
        </p:nvPicPr>
        <p:blipFill>
          <a:blip r:embed="rId3"/>
          <a:stretch>
            <a:fillRect/>
          </a:stretch>
        </p:blipFill>
        <p:spPr>
          <a:xfrm>
            <a:off x="2036869" y="2466904"/>
            <a:ext cx="5070261" cy="2535131"/>
          </a:xfrm>
          <a:prstGeom prst="rect">
            <a:avLst/>
          </a:prstGeom>
        </p:spPr>
      </p:pic>
    </p:spTree>
    <p:extLst>
      <p:ext uri="{BB962C8B-B14F-4D97-AF65-F5344CB8AC3E}">
        <p14:creationId xmlns:p14="http://schemas.microsoft.com/office/powerpoint/2010/main" val="10589393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701"/>
        <p:cNvGrpSpPr/>
        <p:nvPr/>
      </p:nvGrpSpPr>
      <p:grpSpPr>
        <a:xfrm>
          <a:off x="0" y="0"/>
          <a:ext cx="0" cy="0"/>
          <a:chOff x="0" y="0"/>
          <a:chExt cx="0" cy="0"/>
        </a:xfrm>
      </p:grpSpPr>
      <p:sp>
        <p:nvSpPr>
          <p:cNvPr id="2702" name="Google Shape;2702;p45"/>
          <p:cNvSpPr txBox="1">
            <a:spLocks noGrp="1"/>
          </p:cNvSpPr>
          <p:nvPr>
            <p:ph type="title" idx="8"/>
          </p:nvPr>
        </p:nvSpPr>
        <p:spPr>
          <a:xfrm>
            <a:off x="1372130" y="123497"/>
            <a:ext cx="6914178" cy="821468"/>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latin typeface="Roboto Condensed" panose="02000000000000000000" pitchFamily="2" charset="0"/>
              </a:rPr>
              <a:t>Câu 2: Khi tháo các đai ốc ở các máy móc, thiết bị người thợ cần dùng dụng cụ gọi là cờ lê</a:t>
            </a:r>
            <a:endParaRPr dirty="0">
              <a:latin typeface="Roboto Condensed" panose="02000000000000000000" pitchFamily="2" charset="0"/>
            </a:endParaRPr>
          </a:p>
        </p:txBody>
      </p:sp>
      <p:sp>
        <p:nvSpPr>
          <p:cNvPr id="18" name="Google Shape;2702;p45">
            <a:extLst>
              <a:ext uri="{FF2B5EF4-FFF2-40B4-BE49-F238E27FC236}">
                <a16:creationId xmlns:a16="http://schemas.microsoft.com/office/drawing/2014/main" id="{CD8F12C1-A012-87FC-699A-916EC742186A}"/>
              </a:ext>
            </a:extLst>
          </p:cNvPr>
          <p:cNvSpPr txBox="1">
            <a:spLocks/>
          </p:cNvSpPr>
          <p:nvPr/>
        </p:nvSpPr>
        <p:spPr>
          <a:xfrm>
            <a:off x="51655" y="3310442"/>
            <a:ext cx="8234653" cy="82146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Dosis"/>
              <a:buNone/>
              <a:defRPr sz="2800" b="1" i="0" u="none" strike="noStrike" cap="none">
                <a:solidFill>
                  <a:schemeClr val="accent1"/>
                </a:solidFill>
                <a:latin typeface="#9Slide07 IcielCadena" panose="02000503000000020004" pitchFamily="2" charset="-93"/>
                <a:ea typeface="Dosis"/>
                <a:cs typeface="Dosis"/>
                <a:sym typeface="Dosis"/>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lgn="l"/>
            <a:r>
              <a:rPr lang="en-US" dirty="0">
                <a:latin typeface="Roboto Condensed" panose="02000000000000000000" pitchFamily="2" charset="0"/>
              </a:rPr>
              <a:t>a) </a:t>
            </a:r>
            <a:r>
              <a:rPr lang="en-US" dirty="0" err="1">
                <a:latin typeface="Roboto Condensed" panose="02000000000000000000" pitchFamily="2" charset="0"/>
              </a:rPr>
              <a:t>Chỉ</a:t>
            </a:r>
            <a:r>
              <a:rPr lang="en-US" dirty="0">
                <a:latin typeface="Roboto Condensed" panose="02000000000000000000" pitchFamily="2" charset="0"/>
              </a:rPr>
              <a:t> </a:t>
            </a:r>
            <a:r>
              <a:rPr lang="en-US" dirty="0" err="1">
                <a:latin typeface="Roboto Condensed" panose="02000000000000000000" pitchFamily="2" charset="0"/>
              </a:rPr>
              <a:t>ra</a:t>
            </a:r>
            <a:r>
              <a:rPr lang="en-US" dirty="0">
                <a:latin typeface="Roboto Condensed" panose="02000000000000000000" pitchFamily="2" charset="0"/>
              </a:rPr>
              <a:t> </a:t>
            </a:r>
            <a:r>
              <a:rPr lang="en-US" dirty="0" err="1">
                <a:latin typeface="Roboto Condensed" panose="02000000000000000000" pitchFamily="2" charset="0"/>
              </a:rPr>
              <a:t>vật</a:t>
            </a:r>
            <a:r>
              <a:rPr lang="en-US" dirty="0">
                <a:latin typeface="Roboto Condensed" panose="02000000000000000000" pitchFamily="2" charset="0"/>
              </a:rPr>
              <a:t> </a:t>
            </a:r>
            <a:r>
              <a:rPr lang="en-US" dirty="0" err="1">
                <a:latin typeface="Roboto Condensed" panose="02000000000000000000" pitchFamily="2" charset="0"/>
              </a:rPr>
              <a:t>chịu</a:t>
            </a:r>
            <a:r>
              <a:rPr lang="en-US" dirty="0">
                <a:latin typeface="Roboto Condensed" panose="02000000000000000000" pitchFamily="2" charset="0"/>
              </a:rPr>
              <a:t> </a:t>
            </a:r>
            <a:r>
              <a:rPr lang="en-US" dirty="0" err="1">
                <a:latin typeface="Roboto Condensed" panose="02000000000000000000" pitchFamily="2" charset="0"/>
              </a:rPr>
              <a:t>lực</a:t>
            </a:r>
            <a:r>
              <a:rPr lang="en-US" dirty="0">
                <a:latin typeface="Roboto Condensed" panose="02000000000000000000" pitchFamily="2" charset="0"/>
              </a:rPr>
              <a:t> </a:t>
            </a:r>
            <a:r>
              <a:rPr lang="en-US" dirty="0" err="1">
                <a:latin typeface="Roboto Condensed" panose="02000000000000000000" pitchFamily="2" charset="0"/>
              </a:rPr>
              <a:t>tác</a:t>
            </a:r>
            <a:r>
              <a:rPr lang="en-US" dirty="0">
                <a:latin typeface="Roboto Condensed" panose="02000000000000000000" pitchFamily="2" charset="0"/>
              </a:rPr>
              <a:t> </a:t>
            </a:r>
            <a:r>
              <a:rPr lang="en-US" dirty="0" err="1">
                <a:latin typeface="Roboto Condensed" panose="02000000000000000000" pitchFamily="2" charset="0"/>
              </a:rPr>
              <a:t>dụng</a:t>
            </a:r>
            <a:r>
              <a:rPr lang="en-US" dirty="0">
                <a:latin typeface="Roboto Condensed" panose="02000000000000000000" pitchFamily="2" charset="0"/>
              </a:rPr>
              <a:t> </a:t>
            </a:r>
            <a:r>
              <a:rPr lang="en-US" dirty="0" err="1">
                <a:latin typeface="Roboto Condensed" panose="02000000000000000000" pitchFamily="2" charset="0"/>
              </a:rPr>
              <a:t>làm</a:t>
            </a:r>
            <a:r>
              <a:rPr lang="en-US" dirty="0">
                <a:latin typeface="Roboto Condensed" panose="02000000000000000000" pitchFamily="2" charset="0"/>
              </a:rPr>
              <a:t> quay </a:t>
            </a:r>
            <a:r>
              <a:rPr lang="en-US" dirty="0" err="1">
                <a:latin typeface="Roboto Condensed" panose="02000000000000000000" pitchFamily="2" charset="0"/>
              </a:rPr>
              <a:t>và</a:t>
            </a:r>
            <a:r>
              <a:rPr lang="en-US" dirty="0">
                <a:latin typeface="Roboto Condensed" panose="02000000000000000000" pitchFamily="2" charset="0"/>
              </a:rPr>
              <a:t> </a:t>
            </a:r>
            <a:r>
              <a:rPr lang="en-US" dirty="0" err="1">
                <a:latin typeface="Roboto Condensed" panose="02000000000000000000" pitchFamily="2" charset="0"/>
              </a:rPr>
              <a:t>lực</a:t>
            </a:r>
            <a:r>
              <a:rPr lang="en-US" dirty="0">
                <a:latin typeface="Roboto Condensed" panose="02000000000000000000" pitchFamily="2" charset="0"/>
              </a:rPr>
              <a:t> </a:t>
            </a:r>
            <a:r>
              <a:rPr lang="en-US" dirty="0" err="1">
                <a:latin typeface="Roboto Condensed" panose="02000000000000000000" pitchFamily="2" charset="0"/>
              </a:rPr>
              <a:t>làm</a:t>
            </a:r>
            <a:r>
              <a:rPr lang="en-US" dirty="0">
                <a:latin typeface="Roboto Condensed" panose="02000000000000000000" pitchFamily="2" charset="0"/>
              </a:rPr>
              <a:t> quay </a:t>
            </a:r>
            <a:r>
              <a:rPr lang="en-US" dirty="0" err="1">
                <a:latin typeface="Roboto Condensed" panose="02000000000000000000" pitchFamily="2" charset="0"/>
              </a:rPr>
              <a:t>vật</a:t>
            </a:r>
            <a:r>
              <a:rPr lang="en-US" dirty="0">
                <a:latin typeface="Roboto Condensed" panose="02000000000000000000" pitchFamily="2" charset="0"/>
              </a:rPr>
              <a:t> </a:t>
            </a:r>
            <a:r>
              <a:rPr lang="en-US" dirty="0" err="1">
                <a:latin typeface="Roboto Condensed" panose="02000000000000000000" pitchFamily="2" charset="0"/>
              </a:rPr>
              <a:t>trong</a:t>
            </a:r>
            <a:r>
              <a:rPr lang="en-US" dirty="0">
                <a:latin typeface="Roboto Condensed" panose="02000000000000000000" pitchFamily="2" charset="0"/>
              </a:rPr>
              <a:t> </a:t>
            </a:r>
            <a:r>
              <a:rPr lang="en-US" dirty="0" err="1">
                <a:latin typeface="Roboto Condensed" panose="02000000000000000000" pitchFamily="2" charset="0"/>
              </a:rPr>
              <a:t>trường</a:t>
            </a:r>
            <a:r>
              <a:rPr lang="en-US" dirty="0">
                <a:latin typeface="Roboto Condensed" panose="02000000000000000000" pitchFamily="2" charset="0"/>
              </a:rPr>
              <a:t> </a:t>
            </a:r>
            <a:r>
              <a:rPr lang="en-US" dirty="0" err="1">
                <a:latin typeface="Roboto Condensed" panose="02000000000000000000" pitchFamily="2" charset="0"/>
              </a:rPr>
              <a:t>hợp</a:t>
            </a:r>
            <a:r>
              <a:rPr lang="en-US" dirty="0">
                <a:latin typeface="Roboto Condensed" panose="02000000000000000000" pitchFamily="2" charset="0"/>
              </a:rPr>
              <a:t> </a:t>
            </a:r>
            <a:r>
              <a:rPr lang="en-US" dirty="0" err="1">
                <a:latin typeface="Roboto Condensed" panose="02000000000000000000" pitchFamily="2" charset="0"/>
              </a:rPr>
              <a:t>này</a:t>
            </a:r>
            <a:endParaRPr lang="vi-VN" dirty="0">
              <a:latin typeface="Roboto Condensed" panose="02000000000000000000" pitchFamily="2" charset="0"/>
            </a:endParaRPr>
          </a:p>
        </p:txBody>
      </p:sp>
      <p:pic>
        <p:nvPicPr>
          <p:cNvPr id="20" name="Picture 19">
            <a:extLst>
              <a:ext uri="{FF2B5EF4-FFF2-40B4-BE49-F238E27FC236}">
                <a16:creationId xmlns:a16="http://schemas.microsoft.com/office/drawing/2014/main" id="{BC224569-7974-FBB8-C3AB-626395E7C8D1}"/>
              </a:ext>
            </a:extLst>
          </p:cNvPr>
          <p:cNvPicPr>
            <a:picLocks noChangeAspect="1"/>
          </p:cNvPicPr>
          <p:nvPr/>
        </p:nvPicPr>
        <p:blipFill>
          <a:blip r:embed="rId3"/>
          <a:stretch>
            <a:fillRect/>
          </a:stretch>
        </p:blipFill>
        <p:spPr>
          <a:xfrm>
            <a:off x="2655911" y="1011590"/>
            <a:ext cx="3832177" cy="2163554"/>
          </a:xfrm>
          <a:prstGeom prst="rect">
            <a:avLst/>
          </a:prstGeom>
        </p:spPr>
      </p:pic>
      <p:sp>
        <p:nvSpPr>
          <p:cNvPr id="21" name="Google Shape;2702;p45">
            <a:extLst>
              <a:ext uri="{FF2B5EF4-FFF2-40B4-BE49-F238E27FC236}">
                <a16:creationId xmlns:a16="http://schemas.microsoft.com/office/drawing/2014/main" id="{579AC3B8-15FF-1FF3-3640-9360F3501EBB}"/>
              </a:ext>
            </a:extLst>
          </p:cNvPr>
          <p:cNvSpPr txBox="1">
            <a:spLocks/>
          </p:cNvSpPr>
          <p:nvPr/>
        </p:nvSpPr>
        <p:spPr>
          <a:xfrm>
            <a:off x="51655" y="4131910"/>
            <a:ext cx="8234653" cy="82146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Dosis"/>
              <a:buNone/>
              <a:defRPr sz="2800" b="1" i="0" u="none" strike="noStrike" cap="none">
                <a:solidFill>
                  <a:schemeClr val="accent1"/>
                </a:solidFill>
                <a:latin typeface="#9Slide07 IcielCadena" panose="02000503000000020004" pitchFamily="2" charset="-93"/>
                <a:ea typeface="Dosis"/>
                <a:cs typeface="Dosis"/>
                <a:sym typeface="Dosis"/>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lgn="l"/>
            <a:r>
              <a:rPr lang="en-US" dirty="0">
                <a:latin typeface="Roboto Condensed" panose="02000000000000000000" pitchFamily="2" charset="0"/>
              </a:rPr>
              <a:t>b) </a:t>
            </a:r>
            <a:r>
              <a:rPr lang="en-US" dirty="0" err="1">
                <a:latin typeface="Roboto Condensed" panose="02000000000000000000" pitchFamily="2" charset="0"/>
              </a:rPr>
              <a:t>Nếu</a:t>
            </a:r>
            <a:r>
              <a:rPr lang="en-US" dirty="0">
                <a:latin typeface="Roboto Condensed" panose="02000000000000000000" pitchFamily="2" charset="0"/>
              </a:rPr>
              <a:t> </a:t>
            </a:r>
            <a:r>
              <a:rPr lang="en-US" dirty="0" err="1">
                <a:latin typeface="Roboto Condensed" panose="02000000000000000000" pitchFamily="2" charset="0"/>
              </a:rPr>
              <a:t>ốc</a:t>
            </a:r>
            <a:r>
              <a:rPr lang="en-US" dirty="0">
                <a:latin typeface="Roboto Condensed" panose="02000000000000000000" pitchFamily="2" charset="0"/>
              </a:rPr>
              <a:t> </a:t>
            </a:r>
            <a:r>
              <a:rPr lang="en-US" dirty="0" err="1">
                <a:latin typeface="Roboto Condensed" panose="02000000000000000000" pitchFamily="2" charset="0"/>
              </a:rPr>
              <a:t>quá</a:t>
            </a:r>
            <a:r>
              <a:rPr lang="en-US" dirty="0">
                <a:latin typeface="Roboto Condensed" panose="02000000000000000000" pitchFamily="2" charset="0"/>
              </a:rPr>
              <a:t> </a:t>
            </a:r>
            <a:r>
              <a:rPr lang="en-US" dirty="0" err="1">
                <a:latin typeface="Roboto Condensed" panose="02000000000000000000" pitchFamily="2" charset="0"/>
              </a:rPr>
              <a:t>chặt</a:t>
            </a:r>
            <a:r>
              <a:rPr lang="en-US" dirty="0">
                <a:latin typeface="Roboto Condensed" panose="02000000000000000000" pitchFamily="2" charset="0"/>
              </a:rPr>
              <a:t> </a:t>
            </a:r>
            <a:r>
              <a:rPr lang="en-US" dirty="0" err="1">
                <a:latin typeface="Roboto Condensed" panose="02000000000000000000" pitchFamily="2" charset="0"/>
              </a:rPr>
              <a:t>cần</a:t>
            </a:r>
            <a:r>
              <a:rPr lang="en-US" dirty="0">
                <a:latin typeface="Roboto Condensed" panose="02000000000000000000" pitchFamily="2" charset="0"/>
              </a:rPr>
              <a:t> </a:t>
            </a:r>
            <a:r>
              <a:rPr lang="en-US" dirty="0" err="1">
                <a:latin typeface="Roboto Condensed" panose="02000000000000000000" pitchFamily="2" charset="0"/>
              </a:rPr>
              <a:t>gắn</a:t>
            </a:r>
            <a:r>
              <a:rPr lang="en-US" dirty="0">
                <a:latin typeface="Roboto Condensed" panose="02000000000000000000" pitchFamily="2" charset="0"/>
              </a:rPr>
              <a:t> </a:t>
            </a:r>
            <a:r>
              <a:rPr lang="en-US" dirty="0" err="1">
                <a:latin typeface="Roboto Condensed" panose="02000000000000000000" pitchFamily="2" charset="0"/>
              </a:rPr>
              <a:t>thêm</a:t>
            </a:r>
            <a:r>
              <a:rPr lang="en-US" dirty="0">
                <a:latin typeface="Roboto Condensed" panose="02000000000000000000" pitchFamily="2" charset="0"/>
              </a:rPr>
              <a:t> 1 </a:t>
            </a:r>
            <a:r>
              <a:rPr lang="en-US" dirty="0" err="1">
                <a:latin typeface="Roboto Condensed" panose="02000000000000000000" pitchFamily="2" charset="0"/>
              </a:rPr>
              <a:t>đoạn</a:t>
            </a:r>
            <a:r>
              <a:rPr lang="en-US" dirty="0">
                <a:latin typeface="Roboto Condensed" panose="02000000000000000000" pitchFamily="2" charset="0"/>
              </a:rPr>
              <a:t> </a:t>
            </a:r>
            <a:r>
              <a:rPr lang="en-US" dirty="0" err="1">
                <a:latin typeface="Roboto Condensed" panose="02000000000000000000" pitchFamily="2" charset="0"/>
              </a:rPr>
              <a:t>ống</a:t>
            </a:r>
            <a:r>
              <a:rPr lang="en-US" dirty="0">
                <a:latin typeface="Roboto Condensed" panose="02000000000000000000" pitchFamily="2" charset="0"/>
              </a:rPr>
              <a:t> </a:t>
            </a:r>
            <a:r>
              <a:rPr lang="en-US" dirty="0" err="1">
                <a:latin typeface="Roboto Condensed" panose="02000000000000000000" pitchFamily="2" charset="0"/>
              </a:rPr>
              <a:t>thép</a:t>
            </a:r>
            <a:r>
              <a:rPr lang="en-US" dirty="0">
                <a:latin typeface="Roboto Condensed" panose="02000000000000000000" pitchFamily="2" charset="0"/>
              </a:rPr>
              <a:t> </a:t>
            </a:r>
            <a:r>
              <a:rPr lang="en-US" dirty="0" err="1">
                <a:latin typeface="Roboto Condensed" panose="02000000000000000000" pitchFamily="2" charset="0"/>
              </a:rPr>
              <a:t>để</a:t>
            </a:r>
            <a:r>
              <a:rPr lang="en-US" dirty="0">
                <a:latin typeface="Roboto Condensed" panose="02000000000000000000" pitchFamily="2" charset="0"/>
              </a:rPr>
              <a:t> </a:t>
            </a:r>
            <a:r>
              <a:rPr lang="en-US" dirty="0" err="1">
                <a:latin typeface="Roboto Condensed" panose="02000000000000000000" pitchFamily="2" charset="0"/>
              </a:rPr>
              <a:t>nối</a:t>
            </a:r>
            <a:r>
              <a:rPr lang="en-US" dirty="0">
                <a:latin typeface="Roboto Condensed" panose="02000000000000000000" pitchFamily="2" charset="0"/>
              </a:rPr>
              <a:t> </a:t>
            </a:r>
            <a:r>
              <a:rPr lang="en-US" dirty="0" err="1">
                <a:latin typeface="Roboto Condensed" panose="02000000000000000000" pitchFamily="2" charset="0"/>
              </a:rPr>
              <a:t>dài</a:t>
            </a:r>
            <a:r>
              <a:rPr lang="en-US" dirty="0">
                <a:latin typeface="Roboto Condensed" panose="02000000000000000000" pitchFamily="2" charset="0"/>
              </a:rPr>
              <a:t> </a:t>
            </a:r>
            <a:r>
              <a:rPr lang="en-US" dirty="0" err="1">
                <a:latin typeface="Roboto Condensed" panose="02000000000000000000" pitchFamily="2" charset="0"/>
              </a:rPr>
              <a:t>thêm</a:t>
            </a:r>
            <a:r>
              <a:rPr lang="en-US" dirty="0">
                <a:latin typeface="Roboto Condensed" panose="02000000000000000000" pitchFamily="2" charset="0"/>
              </a:rPr>
              <a:t> </a:t>
            </a:r>
            <a:r>
              <a:rPr lang="en-US" dirty="0" err="1">
                <a:latin typeface="Roboto Condensed" panose="02000000000000000000" pitchFamily="2" charset="0"/>
              </a:rPr>
              <a:t>cán</a:t>
            </a:r>
            <a:r>
              <a:rPr lang="en-US" dirty="0">
                <a:latin typeface="Roboto Condensed" panose="02000000000000000000" pitchFamily="2" charset="0"/>
              </a:rPr>
              <a:t> </a:t>
            </a:r>
            <a:r>
              <a:rPr lang="en-US" dirty="0" err="1">
                <a:latin typeface="Roboto Condensed" panose="02000000000000000000" pitchFamily="2" charset="0"/>
              </a:rPr>
              <a:t>cờ</a:t>
            </a:r>
            <a:r>
              <a:rPr lang="en-US" dirty="0">
                <a:latin typeface="Roboto Condensed" panose="02000000000000000000" pitchFamily="2" charset="0"/>
              </a:rPr>
              <a:t> </a:t>
            </a:r>
            <a:r>
              <a:rPr lang="en-US" dirty="0" err="1">
                <a:latin typeface="Roboto Condensed" panose="02000000000000000000" pitchFamily="2" charset="0"/>
              </a:rPr>
              <a:t>lê</a:t>
            </a:r>
            <a:r>
              <a:rPr lang="en-US" dirty="0">
                <a:latin typeface="Roboto Condensed" panose="02000000000000000000" pitchFamily="2" charset="0"/>
              </a:rPr>
              <a:t>. </a:t>
            </a:r>
            <a:r>
              <a:rPr lang="en-US" dirty="0" err="1">
                <a:latin typeface="Roboto Condensed" panose="02000000000000000000" pitchFamily="2" charset="0"/>
              </a:rPr>
              <a:t>Giải</a:t>
            </a:r>
            <a:r>
              <a:rPr lang="en-US" dirty="0">
                <a:latin typeface="Roboto Condensed" panose="02000000000000000000" pitchFamily="2" charset="0"/>
              </a:rPr>
              <a:t> </a:t>
            </a:r>
            <a:r>
              <a:rPr lang="en-US" dirty="0" err="1">
                <a:latin typeface="Roboto Condensed" panose="02000000000000000000" pitchFamily="2" charset="0"/>
              </a:rPr>
              <a:t>thích</a:t>
            </a:r>
            <a:r>
              <a:rPr lang="en-US" dirty="0">
                <a:latin typeface="Roboto Condensed" panose="02000000000000000000" pitchFamily="2" charset="0"/>
              </a:rPr>
              <a:t> </a:t>
            </a:r>
            <a:r>
              <a:rPr lang="en-US" dirty="0" err="1">
                <a:latin typeface="Roboto Condensed" panose="02000000000000000000" pitchFamily="2" charset="0"/>
              </a:rPr>
              <a:t>cách</a:t>
            </a:r>
            <a:r>
              <a:rPr lang="en-US" dirty="0">
                <a:latin typeface="Roboto Condensed" panose="02000000000000000000" pitchFamily="2" charset="0"/>
              </a:rPr>
              <a:t> </a:t>
            </a:r>
            <a:r>
              <a:rPr lang="en-US" dirty="0" err="1">
                <a:latin typeface="Roboto Condensed" panose="02000000000000000000" pitchFamily="2" charset="0"/>
              </a:rPr>
              <a:t>làm</a:t>
            </a:r>
            <a:r>
              <a:rPr lang="en-US" dirty="0">
                <a:latin typeface="Roboto Condensed" panose="02000000000000000000" pitchFamily="2" charset="0"/>
              </a:rPr>
              <a:t> </a:t>
            </a:r>
            <a:r>
              <a:rPr lang="en-US" dirty="0" err="1">
                <a:latin typeface="Roboto Condensed" panose="02000000000000000000" pitchFamily="2" charset="0"/>
              </a:rPr>
              <a:t>này</a:t>
            </a:r>
            <a:endParaRPr lang="vi-VN" dirty="0">
              <a:latin typeface="Roboto Condensed" panose="02000000000000000000" pitchFamily="2" charset="0"/>
            </a:endParaRPr>
          </a:p>
        </p:txBody>
      </p:sp>
    </p:spTree>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701"/>
        <p:cNvGrpSpPr/>
        <p:nvPr/>
      </p:nvGrpSpPr>
      <p:grpSpPr>
        <a:xfrm>
          <a:off x="0" y="0"/>
          <a:ext cx="0" cy="0"/>
          <a:chOff x="0" y="0"/>
          <a:chExt cx="0" cy="0"/>
        </a:xfrm>
      </p:grpSpPr>
      <p:sp>
        <p:nvSpPr>
          <p:cNvPr id="18" name="Google Shape;2702;p45">
            <a:extLst>
              <a:ext uri="{FF2B5EF4-FFF2-40B4-BE49-F238E27FC236}">
                <a16:creationId xmlns:a16="http://schemas.microsoft.com/office/drawing/2014/main" id="{CD8F12C1-A012-87FC-699A-916EC742186A}"/>
              </a:ext>
            </a:extLst>
          </p:cNvPr>
          <p:cNvSpPr txBox="1">
            <a:spLocks/>
          </p:cNvSpPr>
          <p:nvPr/>
        </p:nvSpPr>
        <p:spPr>
          <a:xfrm>
            <a:off x="5601850" y="216966"/>
            <a:ext cx="3386206" cy="134999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Dosis"/>
              <a:buNone/>
              <a:defRPr sz="2800" b="1" i="0" u="none" strike="noStrike" cap="none">
                <a:solidFill>
                  <a:schemeClr val="accent1"/>
                </a:solidFill>
                <a:latin typeface="#9Slide07 IcielCadena" panose="02000503000000020004" pitchFamily="2" charset="-93"/>
                <a:ea typeface="Dosis"/>
                <a:cs typeface="Dosis"/>
                <a:sym typeface="Dosis"/>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lgn="l"/>
            <a:r>
              <a:rPr lang="en-US" dirty="0">
                <a:solidFill>
                  <a:schemeClr val="tx2">
                    <a:lumMod val="50000"/>
                  </a:schemeClr>
                </a:solidFill>
                <a:latin typeface="Roboto Condensed" panose="02000000000000000000" pitchFamily="2" charset="0"/>
              </a:rPr>
              <a:t>a) </a:t>
            </a:r>
          </a:p>
          <a:p>
            <a:pPr algn="l"/>
            <a:r>
              <a:rPr lang="en-US" dirty="0" err="1">
                <a:solidFill>
                  <a:schemeClr val="tx2">
                    <a:lumMod val="50000"/>
                  </a:schemeClr>
                </a:solidFill>
                <a:latin typeface="Roboto Condensed" panose="02000000000000000000" pitchFamily="2" charset="0"/>
              </a:rPr>
              <a:t>Vật</a:t>
            </a:r>
            <a:r>
              <a:rPr lang="en-US" dirty="0">
                <a:solidFill>
                  <a:schemeClr val="tx2">
                    <a:lumMod val="50000"/>
                  </a:schemeClr>
                </a:solidFill>
                <a:latin typeface="Roboto Condensed" panose="02000000000000000000" pitchFamily="2" charset="0"/>
              </a:rPr>
              <a:t> </a:t>
            </a:r>
            <a:r>
              <a:rPr lang="en-US" dirty="0" err="1">
                <a:solidFill>
                  <a:schemeClr val="tx2">
                    <a:lumMod val="50000"/>
                  </a:schemeClr>
                </a:solidFill>
                <a:latin typeface="Roboto Condensed" panose="02000000000000000000" pitchFamily="2" charset="0"/>
              </a:rPr>
              <a:t>chịu</a:t>
            </a:r>
            <a:r>
              <a:rPr lang="en-US" dirty="0">
                <a:solidFill>
                  <a:schemeClr val="tx2">
                    <a:lumMod val="50000"/>
                  </a:schemeClr>
                </a:solidFill>
                <a:latin typeface="Roboto Condensed" panose="02000000000000000000" pitchFamily="2" charset="0"/>
              </a:rPr>
              <a:t> </a:t>
            </a:r>
            <a:r>
              <a:rPr lang="en-US" dirty="0" err="1">
                <a:solidFill>
                  <a:schemeClr val="tx2">
                    <a:lumMod val="50000"/>
                  </a:schemeClr>
                </a:solidFill>
                <a:latin typeface="Roboto Condensed" panose="02000000000000000000" pitchFamily="2" charset="0"/>
              </a:rPr>
              <a:t>lực</a:t>
            </a:r>
            <a:r>
              <a:rPr lang="en-US" dirty="0">
                <a:solidFill>
                  <a:schemeClr val="tx2">
                    <a:lumMod val="50000"/>
                  </a:schemeClr>
                </a:solidFill>
                <a:latin typeface="Roboto Condensed" panose="02000000000000000000" pitchFamily="2" charset="0"/>
              </a:rPr>
              <a:t> </a:t>
            </a:r>
            <a:r>
              <a:rPr lang="en-US" dirty="0" err="1">
                <a:solidFill>
                  <a:schemeClr val="tx2">
                    <a:lumMod val="50000"/>
                  </a:schemeClr>
                </a:solidFill>
                <a:latin typeface="Roboto Condensed" panose="02000000000000000000" pitchFamily="2" charset="0"/>
              </a:rPr>
              <a:t>tác</a:t>
            </a:r>
            <a:r>
              <a:rPr lang="en-US" dirty="0">
                <a:solidFill>
                  <a:schemeClr val="tx2">
                    <a:lumMod val="50000"/>
                  </a:schemeClr>
                </a:solidFill>
                <a:latin typeface="Roboto Condensed" panose="02000000000000000000" pitchFamily="2" charset="0"/>
              </a:rPr>
              <a:t> </a:t>
            </a:r>
            <a:r>
              <a:rPr lang="en-US" dirty="0" err="1">
                <a:solidFill>
                  <a:schemeClr val="tx2">
                    <a:lumMod val="50000"/>
                  </a:schemeClr>
                </a:solidFill>
                <a:latin typeface="Roboto Condensed" panose="02000000000000000000" pitchFamily="2" charset="0"/>
              </a:rPr>
              <a:t>dụng</a:t>
            </a:r>
            <a:r>
              <a:rPr lang="en-US" dirty="0">
                <a:solidFill>
                  <a:schemeClr val="tx2">
                    <a:lumMod val="50000"/>
                  </a:schemeClr>
                </a:solidFill>
                <a:latin typeface="Roboto Condensed" panose="02000000000000000000" pitchFamily="2" charset="0"/>
              </a:rPr>
              <a:t> </a:t>
            </a:r>
            <a:r>
              <a:rPr lang="en-US" dirty="0" err="1">
                <a:solidFill>
                  <a:schemeClr val="tx2">
                    <a:lumMod val="50000"/>
                  </a:schemeClr>
                </a:solidFill>
                <a:latin typeface="Roboto Condensed" panose="02000000000000000000" pitchFamily="2" charset="0"/>
              </a:rPr>
              <a:t>làm</a:t>
            </a:r>
            <a:r>
              <a:rPr lang="en-US" dirty="0">
                <a:solidFill>
                  <a:schemeClr val="tx2">
                    <a:lumMod val="50000"/>
                  </a:schemeClr>
                </a:solidFill>
                <a:latin typeface="Roboto Condensed" panose="02000000000000000000" pitchFamily="2" charset="0"/>
              </a:rPr>
              <a:t> quay </a:t>
            </a:r>
            <a:r>
              <a:rPr lang="en-US" dirty="0" err="1">
                <a:solidFill>
                  <a:schemeClr val="tx2">
                    <a:lumMod val="50000"/>
                  </a:schemeClr>
                </a:solidFill>
                <a:latin typeface="Roboto Condensed" panose="02000000000000000000" pitchFamily="2" charset="0"/>
              </a:rPr>
              <a:t>là</a:t>
            </a:r>
            <a:r>
              <a:rPr lang="en-US" dirty="0">
                <a:solidFill>
                  <a:schemeClr val="tx2">
                    <a:lumMod val="50000"/>
                  </a:schemeClr>
                </a:solidFill>
                <a:latin typeface="Roboto Condensed" panose="02000000000000000000" pitchFamily="2" charset="0"/>
              </a:rPr>
              <a:t>: </a:t>
            </a:r>
            <a:r>
              <a:rPr lang="en-US" dirty="0" err="1">
                <a:solidFill>
                  <a:schemeClr val="tx2">
                    <a:lumMod val="50000"/>
                  </a:schemeClr>
                </a:solidFill>
                <a:latin typeface="Roboto Condensed" panose="02000000000000000000" pitchFamily="2" charset="0"/>
              </a:rPr>
              <a:t>cờ</a:t>
            </a:r>
            <a:r>
              <a:rPr lang="en-US" dirty="0">
                <a:solidFill>
                  <a:schemeClr val="tx2">
                    <a:lumMod val="50000"/>
                  </a:schemeClr>
                </a:solidFill>
                <a:latin typeface="Roboto Condensed" panose="02000000000000000000" pitchFamily="2" charset="0"/>
              </a:rPr>
              <a:t> </a:t>
            </a:r>
            <a:r>
              <a:rPr lang="en-US" dirty="0" err="1">
                <a:solidFill>
                  <a:schemeClr val="tx2">
                    <a:lumMod val="50000"/>
                  </a:schemeClr>
                </a:solidFill>
                <a:latin typeface="Roboto Condensed" panose="02000000000000000000" pitchFamily="2" charset="0"/>
              </a:rPr>
              <a:t>lê</a:t>
            </a:r>
            <a:endParaRPr lang="vi-VN" dirty="0">
              <a:solidFill>
                <a:schemeClr val="tx2">
                  <a:lumMod val="50000"/>
                </a:schemeClr>
              </a:solidFill>
              <a:latin typeface="Roboto Condensed" panose="02000000000000000000" pitchFamily="2" charset="0"/>
            </a:endParaRPr>
          </a:p>
        </p:txBody>
      </p:sp>
      <p:pic>
        <p:nvPicPr>
          <p:cNvPr id="20" name="Picture 19">
            <a:extLst>
              <a:ext uri="{FF2B5EF4-FFF2-40B4-BE49-F238E27FC236}">
                <a16:creationId xmlns:a16="http://schemas.microsoft.com/office/drawing/2014/main" id="{BC224569-7974-FBB8-C3AB-626395E7C8D1}"/>
              </a:ext>
            </a:extLst>
          </p:cNvPr>
          <p:cNvPicPr>
            <a:picLocks noChangeAspect="1"/>
          </p:cNvPicPr>
          <p:nvPr/>
        </p:nvPicPr>
        <p:blipFill>
          <a:blip r:embed="rId3"/>
          <a:stretch>
            <a:fillRect/>
          </a:stretch>
        </p:blipFill>
        <p:spPr>
          <a:xfrm>
            <a:off x="0" y="63329"/>
            <a:ext cx="5502369" cy="3106504"/>
          </a:xfrm>
          <a:prstGeom prst="rect">
            <a:avLst/>
          </a:prstGeom>
        </p:spPr>
      </p:pic>
      <p:sp>
        <p:nvSpPr>
          <p:cNvPr id="21" name="Google Shape;2702;p45">
            <a:extLst>
              <a:ext uri="{FF2B5EF4-FFF2-40B4-BE49-F238E27FC236}">
                <a16:creationId xmlns:a16="http://schemas.microsoft.com/office/drawing/2014/main" id="{579AC3B8-15FF-1FF3-3640-9360F3501EBB}"/>
              </a:ext>
            </a:extLst>
          </p:cNvPr>
          <p:cNvSpPr txBox="1">
            <a:spLocks/>
          </p:cNvSpPr>
          <p:nvPr/>
        </p:nvSpPr>
        <p:spPr>
          <a:xfrm>
            <a:off x="289796" y="3413896"/>
            <a:ext cx="7873144" cy="134999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Dosis"/>
              <a:buNone/>
              <a:defRPr sz="2800" b="1" i="0" u="none" strike="noStrike" cap="none">
                <a:solidFill>
                  <a:schemeClr val="accent1"/>
                </a:solidFill>
                <a:latin typeface="#9Slide07 IcielCadena" panose="02000503000000020004" pitchFamily="2" charset="-93"/>
                <a:ea typeface="Dosis"/>
                <a:cs typeface="Dosis"/>
                <a:sym typeface="Dosis"/>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lgn="l"/>
            <a:r>
              <a:rPr lang="en-US" dirty="0">
                <a:solidFill>
                  <a:schemeClr val="tx2">
                    <a:lumMod val="50000"/>
                  </a:schemeClr>
                </a:solidFill>
                <a:latin typeface="Roboto Condensed" panose="02000000000000000000" pitchFamily="2" charset="0"/>
              </a:rPr>
              <a:t>b) </a:t>
            </a:r>
            <a:r>
              <a:rPr lang="en-US" dirty="0" err="1">
                <a:solidFill>
                  <a:schemeClr val="tx2">
                    <a:lumMod val="50000"/>
                  </a:schemeClr>
                </a:solidFill>
                <a:latin typeface="Roboto Condensed" panose="02000000000000000000" pitchFamily="2" charset="0"/>
              </a:rPr>
              <a:t>Nếu</a:t>
            </a:r>
            <a:r>
              <a:rPr lang="en-US" dirty="0">
                <a:solidFill>
                  <a:schemeClr val="tx2">
                    <a:lumMod val="50000"/>
                  </a:schemeClr>
                </a:solidFill>
                <a:latin typeface="Roboto Condensed" panose="02000000000000000000" pitchFamily="2" charset="0"/>
              </a:rPr>
              <a:t> </a:t>
            </a:r>
            <a:r>
              <a:rPr lang="en-US" dirty="0" err="1">
                <a:solidFill>
                  <a:schemeClr val="tx2">
                    <a:lumMod val="50000"/>
                  </a:schemeClr>
                </a:solidFill>
                <a:latin typeface="Roboto Condensed" panose="02000000000000000000" pitchFamily="2" charset="0"/>
              </a:rPr>
              <a:t>ốc</a:t>
            </a:r>
            <a:r>
              <a:rPr lang="en-US" dirty="0">
                <a:solidFill>
                  <a:schemeClr val="tx2">
                    <a:lumMod val="50000"/>
                  </a:schemeClr>
                </a:solidFill>
                <a:latin typeface="Roboto Condensed" panose="02000000000000000000" pitchFamily="2" charset="0"/>
              </a:rPr>
              <a:t> </a:t>
            </a:r>
            <a:r>
              <a:rPr lang="en-US" dirty="0" err="1">
                <a:solidFill>
                  <a:schemeClr val="tx2">
                    <a:lumMod val="50000"/>
                  </a:schemeClr>
                </a:solidFill>
                <a:latin typeface="Roboto Condensed" panose="02000000000000000000" pitchFamily="2" charset="0"/>
              </a:rPr>
              <a:t>quá</a:t>
            </a:r>
            <a:r>
              <a:rPr lang="en-US" dirty="0">
                <a:solidFill>
                  <a:schemeClr val="tx2">
                    <a:lumMod val="50000"/>
                  </a:schemeClr>
                </a:solidFill>
                <a:latin typeface="Roboto Condensed" panose="02000000000000000000" pitchFamily="2" charset="0"/>
              </a:rPr>
              <a:t> </a:t>
            </a:r>
            <a:r>
              <a:rPr lang="en-US" dirty="0" err="1">
                <a:solidFill>
                  <a:schemeClr val="tx2">
                    <a:lumMod val="50000"/>
                  </a:schemeClr>
                </a:solidFill>
                <a:latin typeface="Roboto Condensed" panose="02000000000000000000" pitchFamily="2" charset="0"/>
              </a:rPr>
              <a:t>chặt</a:t>
            </a:r>
            <a:r>
              <a:rPr lang="en-US" dirty="0">
                <a:solidFill>
                  <a:schemeClr val="tx2">
                    <a:lumMod val="50000"/>
                  </a:schemeClr>
                </a:solidFill>
                <a:latin typeface="Roboto Condensed" panose="02000000000000000000" pitchFamily="2" charset="0"/>
              </a:rPr>
              <a:t> </a:t>
            </a:r>
            <a:r>
              <a:rPr lang="en-US" dirty="0" err="1">
                <a:solidFill>
                  <a:schemeClr val="tx2">
                    <a:lumMod val="50000"/>
                  </a:schemeClr>
                </a:solidFill>
                <a:latin typeface="Roboto Condensed" panose="02000000000000000000" pitchFamily="2" charset="0"/>
              </a:rPr>
              <a:t>cần</a:t>
            </a:r>
            <a:r>
              <a:rPr lang="en-US" dirty="0">
                <a:solidFill>
                  <a:schemeClr val="tx2">
                    <a:lumMod val="50000"/>
                  </a:schemeClr>
                </a:solidFill>
                <a:latin typeface="Roboto Condensed" panose="02000000000000000000" pitchFamily="2" charset="0"/>
              </a:rPr>
              <a:t> </a:t>
            </a:r>
            <a:r>
              <a:rPr lang="en-US" dirty="0" err="1">
                <a:solidFill>
                  <a:schemeClr val="tx2">
                    <a:lumMod val="50000"/>
                  </a:schemeClr>
                </a:solidFill>
                <a:latin typeface="Roboto Condensed" panose="02000000000000000000" pitchFamily="2" charset="0"/>
              </a:rPr>
              <a:t>gắn</a:t>
            </a:r>
            <a:r>
              <a:rPr lang="en-US" dirty="0">
                <a:solidFill>
                  <a:schemeClr val="tx2">
                    <a:lumMod val="50000"/>
                  </a:schemeClr>
                </a:solidFill>
                <a:latin typeface="Roboto Condensed" panose="02000000000000000000" pitchFamily="2" charset="0"/>
              </a:rPr>
              <a:t> </a:t>
            </a:r>
            <a:r>
              <a:rPr lang="en-US" dirty="0" err="1">
                <a:solidFill>
                  <a:schemeClr val="tx2">
                    <a:lumMod val="50000"/>
                  </a:schemeClr>
                </a:solidFill>
                <a:latin typeface="Roboto Condensed" panose="02000000000000000000" pitchFamily="2" charset="0"/>
              </a:rPr>
              <a:t>thêm</a:t>
            </a:r>
            <a:r>
              <a:rPr lang="en-US" dirty="0">
                <a:solidFill>
                  <a:schemeClr val="tx2">
                    <a:lumMod val="50000"/>
                  </a:schemeClr>
                </a:solidFill>
                <a:latin typeface="Roboto Condensed" panose="02000000000000000000" pitchFamily="2" charset="0"/>
              </a:rPr>
              <a:t> 1 </a:t>
            </a:r>
            <a:r>
              <a:rPr lang="en-US" dirty="0" err="1">
                <a:solidFill>
                  <a:schemeClr val="tx2">
                    <a:lumMod val="50000"/>
                  </a:schemeClr>
                </a:solidFill>
                <a:latin typeface="Roboto Condensed" panose="02000000000000000000" pitchFamily="2" charset="0"/>
              </a:rPr>
              <a:t>đoạn</a:t>
            </a:r>
            <a:r>
              <a:rPr lang="en-US" dirty="0">
                <a:solidFill>
                  <a:schemeClr val="tx2">
                    <a:lumMod val="50000"/>
                  </a:schemeClr>
                </a:solidFill>
                <a:latin typeface="Roboto Condensed" panose="02000000000000000000" pitchFamily="2" charset="0"/>
              </a:rPr>
              <a:t> </a:t>
            </a:r>
            <a:r>
              <a:rPr lang="en-US" dirty="0" err="1">
                <a:solidFill>
                  <a:schemeClr val="tx2">
                    <a:lumMod val="50000"/>
                  </a:schemeClr>
                </a:solidFill>
                <a:latin typeface="Roboto Condensed" panose="02000000000000000000" pitchFamily="2" charset="0"/>
              </a:rPr>
              <a:t>ống</a:t>
            </a:r>
            <a:r>
              <a:rPr lang="en-US" dirty="0">
                <a:solidFill>
                  <a:schemeClr val="tx2">
                    <a:lumMod val="50000"/>
                  </a:schemeClr>
                </a:solidFill>
                <a:latin typeface="Roboto Condensed" panose="02000000000000000000" pitchFamily="2" charset="0"/>
              </a:rPr>
              <a:t> </a:t>
            </a:r>
            <a:r>
              <a:rPr lang="en-US" dirty="0" err="1">
                <a:solidFill>
                  <a:schemeClr val="tx2">
                    <a:lumMod val="50000"/>
                  </a:schemeClr>
                </a:solidFill>
                <a:latin typeface="Roboto Condensed" panose="02000000000000000000" pitchFamily="2" charset="0"/>
              </a:rPr>
              <a:t>thép</a:t>
            </a:r>
            <a:r>
              <a:rPr lang="en-US" dirty="0">
                <a:solidFill>
                  <a:schemeClr val="tx2">
                    <a:lumMod val="50000"/>
                  </a:schemeClr>
                </a:solidFill>
                <a:latin typeface="Roboto Condensed" panose="02000000000000000000" pitchFamily="2" charset="0"/>
              </a:rPr>
              <a:t> </a:t>
            </a:r>
            <a:r>
              <a:rPr lang="en-US" dirty="0" err="1">
                <a:solidFill>
                  <a:schemeClr val="tx2">
                    <a:lumMod val="50000"/>
                  </a:schemeClr>
                </a:solidFill>
                <a:latin typeface="Roboto Condensed" panose="02000000000000000000" pitchFamily="2" charset="0"/>
              </a:rPr>
              <a:t>để</a:t>
            </a:r>
            <a:r>
              <a:rPr lang="en-US" dirty="0">
                <a:solidFill>
                  <a:schemeClr val="tx2">
                    <a:lumMod val="50000"/>
                  </a:schemeClr>
                </a:solidFill>
                <a:latin typeface="Roboto Condensed" panose="02000000000000000000" pitchFamily="2" charset="0"/>
              </a:rPr>
              <a:t> </a:t>
            </a:r>
            <a:r>
              <a:rPr lang="en-US" dirty="0" err="1">
                <a:solidFill>
                  <a:schemeClr val="tx2">
                    <a:lumMod val="50000"/>
                  </a:schemeClr>
                </a:solidFill>
                <a:latin typeface="Roboto Condensed" panose="02000000000000000000" pitchFamily="2" charset="0"/>
              </a:rPr>
              <a:t>nối</a:t>
            </a:r>
            <a:r>
              <a:rPr lang="en-US" dirty="0">
                <a:solidFill>
                  <a:schemeClr val="tx2">
                    <a:lumMod val="50000"/>
                  </a:schemeClr>
                </a:solidFill>
                <a:latin typeface="Roboto Condensed" panose="02000000000000000000" pitchFamily="2" charset="0"/>
              </a:rPr>
              <a:t> </a:t>
            </a:r>
            <a:r>
              <a:rPr lang="en-US" dirty="0" err="1">
                <a:solidFill>
                  <a:schemeClr val="tx2">
                    <a:lumMod val="50000"/>
                  </a:schemeClr>
                </a:solidFill>
                <a:latin typeface="Roboto Condensed" panose="02000000000000000000" pitchFamily="2" charset="0"/>
              </a:rPr>
              <a:t>dài</a:t>
            </a:r>
            <a:r>
              <a:rPr lang="en-US" dirty="0">
                <a:solidFill>
                  <a:schemeClr val="tx2">
                    <a:lumMod val="50000"/>
                  </a:schemeClr>
                </a:solidFill>
                <a:latin typeface="Roboto Condensed" panose="02000000000000000000" pitchFamily="2" charset="0"/>
              </a:rPr>
              <a:t> </a:t>
            </a:r>
            <a:r>
              <a:rPr lang="en-US" dirty="0" err="1">
                <a:solidFill>
                  <a:schemeClr val="tx2">
                    <a:lumMod val="50000"/>
                  </a:schemeClr>
                </a:solidFill>
                <a:latin typeface="Roboto Condensed" panose="02000000000000000000" pitchFamily="2" charset="0"/>
              </a:rPr>
              <a:t>thêm</a:t>
            </a:r>
            <a:r>
              <a:rPr lang="en-US" dirty="0">
                <a:solidFill>
                  <a:schemeClr val="tx2">
                    <a:lumMod val="50000"/>
                  </a:schemeClr>
                </a:solidFill>
                <a:latin typeface="Roboto Condensed" panose="02000000000000000000" pitchFamily="2" charset="0"/>
              </a:rPr>
              <a:t> </a:t>
            </a:r>
            <a:r>
              <a:rPr lang="en-US" dirty="0" err="1">
                <a:solidFill>
                  <a:schemeClr val="tx2">
                    <a:lumMod val="50000"/>
                  </a:schemeClr>
                </a:solidFill>
                <a:latin typeface="Roboto Condensed" panose="02000000000000000000" pitchFamily="2" charset="0"/>
              </a:rPr>
              <a:t>cán</a:t>
            </a:r>
            <a:r>
              <a:rPr lang="en-US" dirty="0">
                <a:solidFill>
                  <a:schemeClr val="tx2">
                    <a:lumMod val="50000"/>
                  </a:schemeClr>
                </a:solidFill>
                <a:latin typeface="Roboto Condensed" panose="02000000000000000000" pitchFamily="2" charset="0"/>
              </a:rPr>
              <a:t> </a:t>
            </a:r>
            <a:r>
              <a:rPr lang="en-US" dirty="0" err="1">
                <a:solidFill>
                  <a:schemeClr val="tx2">
                    <a:lumMod val="50000"/>
                  </a:schemeClr>
                </a:solidFill>
                <a:latin typeface="Roboto Condensed" panose="02000000000000000000" pitchFamily="2" charset="0"/>
              </a:rPr>
              <a:t>cờ</a:t>
            </a:r>
            <a:r>
              <a:rPr lang="en-US" dirty="0">
                <a:solidFill>
                  <a:schemeClr val="tx2">
                    <a:lumMod val="50000"/>
                  </a:schemeClr>
                </a:solidFill>
                <a:latin typeface="Roboto Condensed" panose="02000000000000000000" pitchFamily="2" charset="0"/>
              </a:rPr>
              <a:t> </a:t>
            </a:r>
            <a:r>
              <a:rPr lang="en-US" dirty="0" err="1">
                <a:solidFill>
                  <a:schemeClr val="tx2">
                    <a:lumMod val="50000"/>
                  </a:schemeClr>
                </a:solidFill>
                <a:latin typeface="Roboto Condensed" panose="02000000000000000000" pitchFamily="2" charset="0"/>
              </a:rPr>
              <a:t>lê</a:t>
            </a:r>
            <a:r>
              <a:rPr lang="en-US" dirty="0">
                <a:solidFill>
                  <a:schemeClr val="tx2">
                    <a:lumMod val="50000"/>
                  </a:schemeClr>
                </a:solidFill>
                <a:latin typeface="Roboto Condensed" panose="02000000000000000000" pitchFamily="2" charset="0"/>
              </a:rPr>
              <a:t> </a:t>
            </a:r>
            <a:r>
              <a:rPr lang="en-US" dirty="0" err="1">
                <a:solidFill>
                  <a:schemeClr val="tx2">
                    <a:lumMod val="50000"/>
                  </a:schemeClr>
                </a:solidFill>
                <a:latin typeface="Roboto Condensed" panose="02000000000000000000" pitchFamily="2" charset="0"/>
              </a:rPr>
              <a:t>để</a:t>
            </a:r>
            <a:r>
              <a:rPr lang="en-US" dirty="0">
                <a:solidFill>
                  <a:schemeClr val="tx2">
                    <a:lumMod val="50000"/>
                  </a:schemeClr>
                </a:solidFill>
                <a:latin typeface="Roboto Condensed" panose="02000000000000000000" pitchFamily="2" charset="0"/>
              </a:rPr>
              <a:t> </a:t>
            </a:r>
            <a:r>
              <a:rPr lang="en-US" dirty="0" err="1">
                <a:solidFill>
                  <a:schemeClr val="tx2">
                    <a:lumMod val="50000"/>
                  </a:schemeClr>
                </a:solidFill>
                <a:latin typeface="Roboto Condensed" panose="02000000000000000000" pitchFamily="2" charset="0"/>
              </a:rPr>
              <a:t>tăng</a:t>
            </a:r>
            <a:r>
              <a:rPr lang="en-US" dirty="0">
                <a:solidFill>
                  <a:schemeClr val="tx2">
                    <a:lumMod val="50000"/>
                  </a:schemeClr>
                </a:solidFill>
                <a:latin typeface="Roboto Condensed" panose="02000000000000000000" pitchFamily="2" charset="0"/>
              </a:rPr>
              <a:t> </a:t>
            </a:r>
            <a:r>
              <a:rPr lang="en-US" dirty="0" err="1">
                <a:solidFill>
                  <a:schemeClr val="tx2">
                    <a:lumMod val="50000"/>
                  </a:schemeClr>
                </a:solidFill>
                <a:latin typeface="Roboto Condensed" panose="02000000000000000000" pitchFamily="2" charset="0"/>
              </a:rPr>
              <a:t>khoảng</a:t>
            </a:r>
            <a:r>
              <a:rPr lang="en-US" dirty="0">
                <a:solidFill>
                  <a:schemeClr val="tx2">
                    <a:lumMod val="50000"/>
                  </a:schemeClr>
                </a:solidFill>
                <a:latin typeface="Roboto Condensed" panose="02000000000000000000" pitchFamily="2" charset="0"/>
              </a:rPr>
              <a:t> </a:t>
            </a:r>
            <a:r>
              <a:rPr lang="en-US" dirty="0" err="1">
                <a:solidFill>
                  <a:schemeClr val="tx2">
                    <a:lumMod val="50000"/>
                  </a:schemeClr>
                </a:solidFill>
                <a:latin typeface="Roboto Condensed" panose="02000000000000000000" pitchFamily="2" charset="0"/>
              </a:rPr>
              <a:t>cách</a:t>
            </a:r>
            <a:r>
              <a:rPr lang="en-US" dirty="0">
                <a:solidFill>
                  <a:schemeClr val="tx2">
                    <a:lumMod val="50000"/>
                  </a:schemeClr>
                </a:solidFill>
                <a:latin typeface="Roboto Condensed" panose="02000000000000000000" pitchFamily="2" charset="0"/>
              </a:rPr>
              <a:t> </a:t>
            </a:r>
            <a:r>
              <a:rPr lang="en-US" dirty="0" err="1">
                <a:solidFill>
                  <a:schemeClr val="tx2">
                    <a:lumMod val="50000"/>
                  </a:schemeClr>
                </a:solidFill>
                <a:latin typeface="Roboto Condensed" panose="02000000000000000000" pitchFamily="2" charset="0"/>
              </a:rPr>
              <a:t>từ</a:t>
            </a:r>
            <a:r>
              <a:rPr lang="en-US" dirty="0">
                <a:solidFill>
                  <a:schemeClr val="tx2">
                    <a:lumMod val="50000"/>
                  </a:schemeClr>
                </a:solidFill>
                <a:latin typeface="Roboto Condensed" panose="02000000000000000000" pitchFamily="2" charset="0"/>
              </a:rPr>
              <a:t> </a:t>
            </a:r>
            <a:r>
              <a:rPr lang="en-US" dirty="0" err="1">
                <a:solidFill>
                  <a:schemeClr val="tx2">
                    <a:lumMod val="50000"/>
                  </a:schemeClr>
                </a:solidFill>
                <a:latin typeface="Roboto Condensed" panose="02000000000000000000" pitchFamily="2" charset="0"/>
              </a:rPr>
              <a:t>trục</a:t>
            </a:r>
            <a:r>
              <a:rPr lang="en-US" dirty="0">
                <a:solidFill>
                  <a:schemeClr val="tx2">
                    <a:lumMod val="50000"/>
                  </a:schemeClr>
                </a:solidFill>
                <a:latin typeface="Roboto Condensed" panose="02000000000000000000" pitchFamily="2" charset="0"/>
              </a:rPr>
              <a:t> quay </a:t>
            </a:r>
            <a:r>
              <a:rPr lang="en-US" dirty="0" err="1">
                <a:solidFill>
                  <a:schemeClr val="tx2">
                    <a:lumMod val="50000"/>
                  </a:schemeClr>
                </a:solidFill>
                <a:latin typeface="Roboto Condensed" panose="02000000000000000000" pitchFamily="2" charset="0"/>
              </a:rPr>
              <a:t>đến</a:t>
            </a:r>
            <a:r>
              <a:rPr lang="en-US" dirty="0">
                <a:solidFill>
                  <a:schemeClr val="tx2">
                    <a:lumMod val="50000"/>
                  </a:schemeClr>
                </a:solidFill>
                <a:latin typeface="Roboto Condensed" panose="02000000000000000000" pitchFamily="2" charset="0"/>
              </a:rPr>
              <a:t> </a:t>
            </a:r>
            <a:r>
              <a:rPr lang="en-US" dirty="0" err="1">
                <a:solidFill>
                  <a:schemeClr val="tx2">
                    <a:lumMod val="50000"/>
                  </a:schemeClr>
                </a:solidFill>
                <a:latin typeface="Roboto Condensed" panose="02000000000000000000" pitchFamily="2" charset="0"/>
              </a:rPr>
              <a:t>giá</a:t>
            </a:r>
            <a:r>
              <a:rPr lang="en-US" dirty="0">
                <a:solidFill>
                  <a:schemeClr val="tx2">
                    <a:lumMod val="50000"/>
                  </a:schemeClr>
                </a:solidFill>
                <a:latin typeface="Roboto Condensed" panose="02000000000000000000" pitchFamily="2" charset="0"/>
              </a:rPr>
              <a:t> </a:t>
            </a:r>
            <a:r>
              <a:rPr lang="en-US" dirty="0" err="1">
                <a:solidFill>
                  <a:schemeClr val="tx2">
                    <a:lumMod val="50000"/>
                  </a:schemeClr>
                </a:solidFill>
                <a:latin typeface="Roboto Condensed" panose="02000000000000000000" pitchFamily="2" charset="0"/>
              </a:rPr>
              <a:t>của</a:t>
            </a:r>
            <a:r>
              <a:rPr lang="en-US" dirty="0">
                <a:solidFill>
                  <a:schemeClr val="tx2">
                    <a:lumMod val="50000"/>
                  </a:schemeClr>
                </a:solidFill>
                <a:latin typeface="Roboto Condensed" panose="02000000000000000000" pitchFamily="2" charset="0"/>
              </a:rPr>
              <a:t> </a:t>
            </a:r>
            <a:r>
              <a:rPr lang="en-US" dirty="0" err="1">
                <a:solidFill>
                  <a:schemeClr val="tx2">
                    <a:lumMod val="50000"/>
                  </a:schemeClr>
                </a:solidFill>
                <a:latin typeface="Roboto Condensed" panose="02000000000000000000" pitchFamily="2" charset="0"/>
              </a:rPr>
              <a:t>lực</a:t>
            </a:r>
            <a:r>
              <a:rPr lang="en-US" dirty="0">
                <a:solidFill>
                  <a:schemeClr val="tx2">
                    <a:lumMod val="50000"/>
                  </a:schemeClr>
                </a:solidFill>
                <a:latin typeface="Roboto Condensed" panose="02000000000000000000" pitchFamily="2" charset="0"/>
              </a:rPr>
              <a:t>, </a:t>
            </a:r>
            <a:r>
              <a:rPr lang="en-US" dirty="0" err="1">
                <a:solidFill>
                  <a:schemeClr val="tx2">
                    <a:lumMod val="50000"/>
                  </a:schemeClr>
                </a:solidFill>
                <a:latin typeface="Roboto Condensed" panose="02000000000000000000" pitchFamily="2" charset="0"/>
              </a:rPr>
              <a:t>momentlực</a:t>
            </a:r>
            <a:r>
              <a:rPr lang="en-US" dirty="0">
                <a:solidFill>
                  <a:schemeClr val="tx2">
                    <a:lumMod val="50000"/>
                  </a:schemeClr>
                </a:solidFill>
                <a:latin typeface="Roboto Condensed" panose="02000000000000000000" pitchFamily="2" charset="0"/>
              </a:rPr>
              <a:t> </a:t>
            </a:r>
            <a:r>
              <a:rPr lang="en-US" dirty="0" err="1">
                <a:solidFill>
                  <a:schemeClr val="tx2">
                    <a:lumMod val="50000"/>
                  </a:schemeClr>
                </a:solidFill>
                <a:latin typeface="Roboto Condensed" panose="02000000000000000000" pitchFamily="2" charset="0"/>
              </a:rPr>
              <a:t>tăng</a:t>
            </a:r>
            <a:r>
              <a:rPr lang="en-US" dirty="0">
                <a:solidFill>
                  <a:schemeClr val="tx2">
                    <a:lumMod val="50000"/>
                  </a:schemeClr>
                </a:solidFill>
                <a:latin typeface="Roboto Condensed" panose="02000000000000000000" pitchFamily="2" charset="0"/>
              </a:rPr>
              <a:t>, </a:t>
            </a:r>
            <a:r>
              <a:rPr lang="en-US" dirty="0" err="1">
                <a:solidFill>
                  <a:schemeClr val="tx2">
                    <a:lumMod val="50000"/>
                  </a:schemeClr>
                </a:solidFill>
                <a:latin typeface="Roboto Condensed" panose="02000000000000000000" pitchFamily="2" charset="0"/>
              </a:rPr>
              <a:t>tác</a:t>
            </a:r>
            <a:r>
              <a:rPr lang="en-US" dirty="0">
                <a:solidFill>
                  <a:schemeClr val="tx2">
                    <a:lumMod val="50000"/>
                  </a:schemeClr>
                </a:solidFill>
                <a:latin typeface="Roboto Condensed" panose="02000000000000000000" pitchFamily="2" charset="0"/>
              </a:rPr>
              <a:t> </a:t>
            </a:r>
            <a:r>
              <a:rPr lang="en-US" dirty="0" err="1">
                <a:solidFill>
                  <a:schemeClr val="tx2">
                    <a:lumMod val="50000"/>
                  </a:schemeClr>
                </a:solidFill>
                <a:latin typeface="Roboto Condensed" panose="02000000000000000000" pitchFamily="2" charset="0"/>
              </a:rPr>
              <a:t>dụng</a:t>
            </a:r>
            <a:r>
              <a:rPr lang="en-US" dirty="0">
                <a:solidFill>
                  <a:schemeClr val="tx2">
                    <a:lumMod val="50000"/>
                  </a:schemeClr>
                </a:solidFill>
                <a:latin typeface="Roboto Condensed" panose="02000000000000000000" pitchFamily="2" charset="0"/>
              </a:rPr>
              <a:t> </a:t>
            </a:r>
            <a:r>
              <a:rPr lang="en-US" dirty="0" err="1">
                <a:solidFill>
                  <a:schemeClr val="tx2">
                    <a:lumMod val="50000"/>
                  </a:schemeClr>
                </a:solidFill>
                <a:latin typeface="Roboto Condensed" panose="02000000000000000000" pitchFamily="2" charset="0"/>
              </a:rPr>
              <a:t>làm</a:t>
            </a:r>
            <a:r>
              <a:rPr lang="en-US" dirty="0">
                <a:solidFill>
                  <a:schemeClr val="tx2">
                    <a:lumMod val="50000"/>
                  </a:schemeClr>
                </a:solidFill>
                <a:latin typeface="Roboto Condensed" panose="02000000000000000000" pitchFamily="2" charset="0"/>
              </a:rPr>
              <a:t> quay </a:t>
            </a:r>
            <a:r>
              <a:rPr lang="en-US" dirty="0" err="1">
                <a:solidFill>
                  <a:schemeClr val="tx2">
                    <a:lumMod val="50000"/>
                  </a:schemeClr>
                </a:solidFill>
                <a:latin typeface="Roboto Condensed" panose="02000000000000000000" pitchFamily="2" charset="0"/>
              </a:rPr>
              <a:t>tăng</a:t>
            </a:r>
            <a:r>
              <a:rPr lang="en-US" dirty="0">
                <a:solidFill>
                  <a:schemeClr val="tx2">
                    <a:lumMod val="50000"/>
                  </a:schemeClr>
                </a:solidFill>
                <a:latin typeface="Roboto Condensed" panose="02000000000000000000" pitchFamily="2" charset="0"/>
              </a:rPr>
              <a:t>., </a:t>
            </a:r>
            <a:r>
              <a:rPr lang="en-US" dirty="0" err="1">
                <a:solidFill>
                  <a:schemeClr val="tx2">
                    <a:lumMod val="50000"/>
                  </a:schemeClr>
                </a:solidFill>
                <a:latin typeface="Roboto Condensed" panose="02000000000000000000" pitchFamily="2" charset="0"/>
              </a:rPr>
              <a:t>dễ</a:t>
            </a:r>
            <a:r>
              <a:rPr lang="en-US" dirty="0">
                <a:solidFill>
                  <a:schemeClr val="tx2">
                    <a:lumMod val="50000"/>
                  </a:schemeClr>
                </a:solidFill>
                <a:latin typeface="Roboto Condensed" panose="02000000000000000000" pitchFamily="2" charset="0"/>
              </a:rPr>
              <a:t> </a:t>
            </a:r>
            <a:r>
              <a:rPr lang="en-US" dirty="0" err="1">
                <a:solidFill>
                  <a:schemeClr val="tx2">
                    <a:lumMod val="50000"/>
                  </a:schemeClr>
                </a:solidFill>
                <a:latin typeface="Roboto Condensed" panose="02000000000000000000" pitchFamily="2" charset="0"/>
              </a:rPr>
              <a:t>tháo</a:t>
            </a:r>
            <a:r>
              <a:rPr lang="en-US" dirty="0">
                <a:solidFill>
                  <a:schemeClr val="tx2">
                    <a:lumMod val="50000"/>
                  </a:schemeClr>
                </a:solidFill>
                <a:latin typeface="Roboto Condensed" panose="02000000000000000000" pitchFamily="2" charset="0"/>
              </a:rPr>
              <a:t> </a:t>
            </a:r>
            <a:r>
              <a:rPr lang="en-US" dirty="0" err="1">
                <a:solidFill>
                  <a:schemeClr val="tx2">
                    <a:lumMod val="50000"/>
                  </a:schemeClr>
                </a:solidFill>
                <a:latin typeface="Roboto Condensed" panose="02000000000000000000" pitchFamily="2" charset="0"/>
              </a:rPr>
              <a:t>ốc</a:t>
            </a:r>
            <a:endParaRPr lang="vi-VN" dirty="0">
              <a:solidFill>
                <a:schemeClr val="tx2">
                  <a:lumMod val="50000"/>
                </a:schemeClr>
              </a:solidFill>
              <a:latin typeface="Roboto Condensed" panose="02000000000000000000" pitchFamily="2" charset="0"/>
            </a:endParaRPr>
          </a:p>
        </p:txBody>
      </p:sp>
      <p:sp>
        <p:nvSpPr>
          <p:cNvPr id="4" name="Google Shape;2702;p45">
            <a:extLst>
              <a:ext uri="{FF2B5EF4-FFF2-40B4-BE49-F238E27FC236}">
                <a16:creationId xmlns:a16="http://schemas.microsoft.com/office/drawing/2014/main" id="{6C82D2CE-2704-D287-E7EA-4F075D3DDA86}"/>
              </a:ext>
            </a:extLst>
          </p:cNvPr>
          <p:cNvSpPr txBox="1">
            <a:spLocks/>
          </p:cNvSpPr>
          <p:nvPr/>
        </p:nvSpPr>
        <p:spPr>
          <a:xfrm>
            <a:off x="5601850" y="2031742"/>
            <a:ext cx="3258615" cy="82146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Dosis"/>
              <a:buNone/>
              <a:defRPr sz="2800" b="1" i="0" u="none" strike="noStrike" cap="none">
                <a:solidFill>
                  <a:schemeClr val="accent1"/>
                </a:solidFill>
                <a:latin typeface="#9Slide07 IcielCadena" panose="02000503000000020004" pitchFamily="2" charset="-93"/>
                <a:ea typeface="Dosis"/>
                <a:cs typeface="Dosis"/>
                <a:sym typeface="Dosis"/>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lgn="l"/>
            <a:r>
              <a:rPr lang="en-US" dirty="0" err="1">
                <a:solidFill>
                  <a:schemeClr val="tx2">
                    <a:lumMod val="50000"/>
                  </a:schemeClr>
                </a:solidFill>
                <a:latin typeface="Roboto Condensed" panose="02000000000000000000" pitchFamily="2" charset="0"/>
              </a:rPr>
              <a:t>Lực</a:t>
            </a:r>
            <a:r>
              <a:rPr lang="en-US" dirty="0">
                <a:solidFill>
                  <a:schemeClr val="tx2">
                    <a:lumMod val="50000"/>
                  </a:schemeClr>
                </a:solidFill>
                <a:latin typeface="Roboto Condensed" panose="02000000000000000000" pitchFamily="2" charset="0"/>
              </a:rPr>
              <a:t> </a:t>
            </a:r>
            <a:r>
              <a:rPr lang="en-US" dirty="0" err="1">
                <a:solidFill>
                  <a:schemeClr val="tx2">
                    <a:lumMod val="50000"/>
                  </a:schemeClr>
                </a:solidFill>
                <a:latin typeface="Roboto Condensed" panose="02000000000000000000" pitchFamily="2" charset="0"/>
              </a:rPr>
              <a:t>làm</a:t>
            </a:r>
            <a:r>
              <a:rPr lang="en-US" dirty="0">
                <a:solidFill>
                  <a:schemeClr val="tx2">
                    <a:lumMod val="50000"/>
                  </a:schemeClr>
                </a:solidFill>
                <a:latin typeface="Roboto Condensed" panose="02000000000000000000" pitchFamily="2" charset="0"/>
              </a:rPr>
              <a:t> quay </a:t>
            </a:r>
            <a:r>
              <a:rPr lang="en-US" dirty="0" err="1">
                <a:solidFill>
                  <a:schemeClr val="tx2">
                    <a:lumMod val="50000"/>
                  </a:schemeClr>
                </a:solidFill>
                <a:latin typeface="Roboto Condensed" panose="02000000000000000000" pitchFamily="2" charset="0"/>
              </a:rPr>
              <a:t>vật</a:t>
            </a:r>
            <a:r>
              <a:rPr lang="en-US" dirty="0">
                <a:solidFill>
                  <a:schemeClr val="tx2">
                    <a:lumMod val="50000"/>
                  </a:schemeClr>
                </a:solidFill>
                <a:latin typeface="Roboto Condensed" panose="02000000000000000000" pitchFamily="2" charset="0"/>
              </a:rPr>
              <a:t> </a:t>
            </a:r>
            <a:r>
              <a:rPr lang="en-US" dirty="0" err="1">
                <a:solidFill>
                  <a:schemeClr val="tx2">
                    <a:lumMod val="50000"/>
                  </a:schemeClr>
                </a:solidFill>
                <a:latin typeface="Roboto Condensed" panose="02000000000000000000" pitchFamily="2" charset="0"/>
              </a:rPr>
              <a:t>là</a:t>
            </a:r>
            <a:r>
              <a:rPr lang="en-US" dirty="0">
                <a:solidFill>
                  <a:schemeClr val="tx2">
                    <a:lumMod val="50000"/>
                  </a:schemeClr>
                </a:solidFill>
                <a:latin typeface="Roboto Condensed" panose="02000000000000000000" pitchFamily="2" charset="0"/>
              </a:rPr>
              <a:t>: </a:t>
            </a:r>
            <a:r>
              <a:rPr lang="en-US" dirty="0" err="1">
                <a:solidFill>
                  <a:schemeClr val="tx2">
                    <a:lumMod val="50000"/>
                  </a:schemeClr>
                </a:solidFill>
                <a:latin typeface="Roboto Condensed" panose="02000000000000000000" pitchFamily="2" charset="0"/>
              </a:rPr>
              <a:t>lực</a:t>
            </a:r>
            <a:r>
              <a:rPr lang="en-US" dirty="0">
                <a:solidFill>
                  <a:schemeClr val="tx2">
                    <a:lumMod val="50000"/>
                  </a:schemeClr>
                </a:solidFill>
                <a:latin typeface="Roboto Condensed" panose="02000000000000000000" pitchFamily="2" charset="0"/>
              </a:rPr>
              <a:t> </a:t>
            </a:r>
            <a:r>
              <a:rPr lang="en-US" dirty="0" err="1">
                <a:solidFill>
                  <a:schemeClr val="tx2">
                    <a:lumMod val="50000"/>
                  </a:schemeClr>
                </a:solidFill>
                <a:latin typeface="Roboto Condensed" panose="02000000000000000000" pitchFamily="2" charset="0"/>
              </a:rPr>
              <a:t>của</a:t>
            </a:r>
            <a:r>
              <a:rPr lang="en-US" dirty="0">
                <a:solidFill>
                  <a:schemeClr val="tx2">
                    <a:lumMod val="50000"/>
                  </a:schemeClr>
                </a:solidFill>
                <a:latin typeface="Roboto Condensed" panose="02000000000000000000" pitchFamily="2" charset="0"/>
              </a:rPr>
              <a:t> </a:t>
            </a:r>
            <a:r>
              <a:rPr lang="en-US" dirty="0" err="1">
                <a:solidFill>
                  <a:schemeClr val="tx2">
                    <a:lumMod val="50000"/>
                  </a:schemeClr>
                </a:solidFill>
                <a:latin typeface="Roboto Condensed" panose="02000000000000000000" pitchFamily="2" charset="0"/>
              </a:rPr>
              <a:t>tay</a:t>
            </a:r>
            <a:r>
              <a:rPr lang="en-US" dirty="0">
                <a:solidFill>
                  <a:schemeClr val="tx2">
                    <a:lumMod val="50000"/>
                  </a:schemeClr>
                </a:solidFill>
                <a:latin typeface="Roboto Condensed" panose="02000000000000000000" pitchFamily="2" charset="0"/>
              </a:rPr>
              <a:t> </a:t>
            </a:r>
            <a:r>
              <a:rPr lang="en-US" dirty="0" err="1">
                <a:solidFill>
                  <a:schemeClr val="tx2">
                    <a:lumMod val="50000"/>
                  </a:schemeClr>
                </a:solidFill>
                <a:latin typeface="Roboto Condensed" panose="02000000000000000000" pitchFamily="2" charset="0"/>
              </a:rPr>
              <a:t>người</a:t>
            </a:r>
            <a:r>
              <a:rPr lang="en-US" dirty="0">
                <a:solidFill>
                  <a:schemeClr val="tx2">
                    <a:lumMod val="50000"/>
                  </a:schemeClr>
                </a:solidFill>
                <a:latin typeface="Roboto Condensed" panose="02000000000000000000" pitchFamily="2" charset="0"/>
              </a:rPr>
              <a:t> </a:t>
            </a:r>
            <a:endParaRPr lang="vi-VN" dirty="0">
              <a:solidFill>
                <a:schemeClr val="tx2">
                  <a:lumMod val="50000"/>
                </a:schemeClr>
              </a:solidFill>
              <a:latin typeface="Roboto Condensed" panose="02000000000000000000" pitchFamily="2" charset="0"/>
            </a:endParaRPr>
          </a:p>
        </p:txBody>
      </p:sp>
    </p:spTree>
    <p:extLst>
      <p:ext uri="{BB962C8B-B14F-4D97-AF65-F5344CB8AC3E}">
        <p14:creationId xmlns:p14="http://schemas.microsoft.com/office/powerpoint/2010/main" val="21827742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Shape 4208"/>
        <p:cNvGrpSpPr/>
        <p:nvPr/>
      </p:nvGrpSpPr>
      <p:grpSpPr>
        <a:xfrm>
          <a:off x="0" y="0"/>
          <a:ext cx="0" cy="0"/>
          <a:chOff x="0" y="0"/>
          <a:chExt cx="0" cy="0"/>
        </a:xfrm>
      </p:grpSpPr>
      <p:grpSp>
        <p:nvGrpSpPr>
          <p:cNvPr id="4209" name="Google Shape;4209;p72"/>
          <p:cNvGrpSpPr/>
          <p:nvPr/>
        </p:nvGrpSpPr>
        <p:grpSpPr>
          <a:xfrm>
            <a:off x="228602" y="2843027"/>
            <a:ext cx="1825029" cy="1452352"/>
            <a:chOff x="4189650" y="1358950"/>
            <a:chExt cx="1222800" cy="973100"/>
          </a:xfrm>
        </p:grpSpPr>
        <p:sp>
          <p:nvSpPr>
            <p:cNvPr id="4210" name="Google Shape;4210;p72"/>
            <p:cNvSpPr/>
            <p:nvPr/>
          </p:nvSpPr>
          <p:spPr>
            <a:xfrm>
              <a:off x="4189650" y="1455475"/>
              <a:ext cx="1222800" cy="723925"/>
            </a:xfrm>
            <a:custGeom>
              <a:avLst/>
              <a:gdLst/>
              <a:ahLst/>
              <a:cxnLst/>
              <a:rect l="l" t="t" r="r" b="b"/>
              <a:pathLst>
                <a:path w="48912" h="28957" extrusionOk="0">
                  <a:moveTo>
                    <a:pt x="28169" y="0"/>
                  </a:moveTo>
                  <a:lnTo>
                    <a:pt x="3822" y="13946"/>
                  </a:lnTo>
                  <a:lnTo>
                    <a:pt x="296" y="16034"/>
                  </a:lnTo>
                  <a:lnTo>
                    <a:pt x="158" y="16133"/>
                  </a:lnTo>
                  <a:lnTo>
                    <a:pt x="80" y="16271"/>
                  </a:lnTo>
                  <a:lnTo>
                    <a:pt x="21" y="16409"/>
                  </a:lnTo>
                  <a:lnTo>
                    <a:pt x="1" y="16566"/>
                  </a:lnTo>
                  <a:lnTo>
                    <a:pt x="21" y="16704"/>
                  </a:lnTo>
                  <a:lnTo>
                    <a:pt x="80" y="16842"/>
                  </a:lnTo>
                  <a:lnTo>
                    <a:pt x="158" y="16980"/>
                  </a:lnTo>
                  <a:lnTo>
                    <a:pt x="296" y="17078"/>
                  </a:lnTo>
                  <a:lnTo>
                    <a:pt x="20566" y="28858"/>
                  </a:lnTo>
                  <a:lnTo>
                    <a:pt x="20704" y="28917"/>
                  </a:lnTo>
                  <a:lnTo>
                    <a:pt x="20861" y="28957"/>
                  </a:lnTo>
                  <a:lnTo>
                    <a:pt x="21019" y="28917"/>
                  </a:lnTo>
                  <a:lnTo>
                    <a:pt x="21176" y="28858"/>
                  </a:lnTo>
                  <a:lnTo>
                    <a:pt x="48616" y="12765"/>
                  </a:lnTo>
                  <a:lnTo>
                    <a:pt x="48754" y="12666"/>
                  </a:lnTo>
                  <a:lnTo>
                    <a:pt x="48833" y="12548"/>
                  </a:lnTo>
                  <a:lnTo>
                    <a:pt x="48892" y="12390"/>
                  </a:lnTo>
                  <a:lnTo>
                    <a:pt x="48911" y="12252"/>
                  </a:lnTo>
                  <a:lnTo>
                    <a:pt x="48892" y="12095"/>
                  </a:lnTo>
                  <a:lnTo>
                    <a:pt x="48833" y="11957"/>
                  </a:lnTo>
                  <a:lnTo>
                    <a:pt x="48734" y="11819"/>
                  </a:lnTo>
                  <a:lnTo>
                    <a:pt x="48616" y="11721"/>
                  </a:lnTo>
                  <a:lnTo>
                    <a:pt x="28169" y="0"/>
                  </a:lnTo>
                  <a:close/>
                </a:path>
              </a:pathLst>
            </a:custGeom>
            <a:solidFill>
              <a:srgbClr val="000000">
                <a:alpha val="12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11" name="Google Shape;4211;p72"/>
            <p:cNvSpPr/>
            <p:nvPr/>
          </p:nvSpPr>
          <p:spPr>
            <a:xfrm>
              <a:off x="4285200" y="1804625"/>
              <a:ext cx="33500" cy="11350"/>
            </a:xfrm>
            <a:custGeom>
              <a:avLst/>
              <a:gdLst/>
              <a:ahLst/>
              <a:cxnLst/>
              <a:rect l="l" t="t" r="r" b="b"/>
              <a:pathLst>
                <a:path w="1340" h="454" extrusionOk="0">
                  <a:moveTo>
                    <a:pt x="473" y="0"/>
                  </a:moveTo>
                  <a:lnTo>
                    <a:pt x="0" y="276"/>
                  </a:lnTo>
                  <a:lnTo>
                    <a:pt x="138" y="355"/>
                  </a:lnTo>
                  <a:lnTo>
                    <a:pt x="256" y="394"/>
                  </a:lnTo>
                  <a:lnTo>
                    <a:pt x="375" y="434"/>
                  </a:lnTo>
                  <a:lnTo>
                    <a:pt x="493" y="453"/>
                  </a:lnTo>
                  <a:lnTo>
                    <a:pt x="591" y="453"/>
                  </a:lnTo>
                  <a:lnTo>
                    <a:pt x="690" y="434"/>
                  </a:lnTo>
                  <a:lnTo>
                    <a:pt x="788" y="414"/>
                  </a:lnTo>
                  <a:lnTo>
                    <a:pt x="867" y="374"/>
                  </a:lnTo>
                  <a:lnTo>
                    <a:pt x="1340" y="99"/>
                  </a:lnTo>
                  <a:lnTo>
                    <a:pt x="1340" y="99"/>
                  </a:lnTo>
                  <a:lnTo>
                    <a:pt x="1261" y="138"/>
                  </a:lnTo>
                  <a:lnTo>
                    <a:pt x="1162" y="158"/>
                  </a:lnTo>
                  <a:lnTo>
                    <a:pt x="1064" y="177"/>
                  </a:lnTo>
                  <a:lnTo>
                    <a:pt x="946" y="177"/>
                  </a:lnTo>
                  <a:lnTo>
                    <a:pt x="847" y="158"/>
                  </a:lnTo>
                  <a:lnTo>
                    <a:pt x="729" y="118"/>
                  </a:lnTo>
                  <a:lnTo>
                    <a:pt x="611" y="79"/>
                  </a:lnTo>
                  <a:lnTo>
                    <a:pt x="473" y="0"/>
                  </a:lnTo>
                  <a:close/>
                </a:path>
              </a:pathLst>
            </a:custGeom>
            <a:solidFill>
              <a:srgbClr val="474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12" name="Google Shape;4212;p72"/>
            <p:cNvSpPr/>
            <p:nvPr/>
          </p:nvSpPr>
          <p:spPr>
            <a:xfrm>
              <a:off x="4254650" y="1732225"/>
              <a:ext cx="42400" cy="79300"/>
            </a:xfrm>
            <a:custGeom>
              <a:avLst/>
              <a:gdLst/>
              <a:ahLst/>
              <a:cxnLst/>
              <a:rect l="l" t="t" r="r" b="b"/>
              <a:pathLst>
                <a:path w="1696" h="3172" extrusionOk="0">
                  <a:moveTo>
                    <a:pt x="828" y="0"/>
                  </a:moveTo>
                  <a:lnTo>
                    <a:pt x="356" y="276"/>
                  </a:lnTo>
                  <a:lnTo>
                    <a:pt x="277" y="335"/>
                  </a:lnTo>
                  <a:lnTo>
                    <a:pt x="218" y="394"/>
                  </a:lnTo>
                  <a:lnTo>
                    <a:pt x="159" y="473"/>
                  </a:lnTo>
                  <a:lnTo>
                    <a:pt x="99" y="572"/>
                  </a:lnTo>
                  <a:lnTo>
                    <a:pt x="60" y="670"/>
                  </a:lnTo>
                  <a:lnTo>
                    <a:pt x="40" y="788"/>
                  </a:lnTo>
                  <a:lnTo>
                    <a:pt x="21" y="926"/>
                  </a:lnTo>
                  <a:lnTo>
                    <a:pt x="1" y="1064"/>
                  </a:lnTo>
                  <a:lnTo>
                    <a:pt x="21" y="1202"/>
                  </a:lnTo>
                  <a:lnTo>
                    <a:pt x="40" y="1360"/>
                  </a:lnTo>
                  <a:lnTo>
                    <a:pt x="99" y="1675"/>
                  </a:lnTo>
                  <a:lnTo>
                    <a:pt x="218" y="1970"/>
                  </a:lnTo>
                  <a:lnTo>
                    <a:pt x="356" y="2266"/>
                  </a:lnTo>
                  <a:lnTo>
                    <a:pt x="553" y="2542"/>
                  </a:lnTo>
                  <a:lnTo>
                    <a:pt x="750" y="2798"/>
                  </a:lnTo>
                  <a:lnTo>
                    <a:pt x="986" y="3014"/>
                  </a:lnTo>
                  <a:lnTo>
                    <a:pt x="1104" y="3093"/>
                  </a:lnTo>
                  <a:lnTo>
                    <a:pt x="1222" y="3172"/>
                  </a:lnTo>
                  <a:lnTo>
                    <a:pt x="1695" y="2896"/>
                  </a:lnTo>
                  <a:lnTo>
                    <a:pt x="1577" y="2817"/>
                  </a:lnTo>
                  <a:lnTo>
                    <a:pt x="1459" y="2739"/>
                  </a:lnTo>
                  <a:lnTo>
                    <a:pt x="1222" y="2522"/>
                  </a:lnTo>
                  <a:lnTo>
                    <a:pt x="1025" y="2266"/>
                  </a:lnTo>
                  <a:lnTo>
                    <a:pt x="828" y="1990"/>
                  </a:lnTo>
                  <a:lnTo>
                    <a:pt x="690" y="1695"/>
                  </a:lnTo>
                  <a:lnTo>
                    <a:pt x="572" y="1399"/>
                  </a:lnTo>
                  <a:lnTo>
                    <a:pt x="513" y="1084"/>
                  </a:lnTo>
                  <a:lnTo>
                    <a:pt x="493" y="946"/>
                  </a:lnTo>
                  <a:lnTo>
                    <a:pt x="474" y="788"/>
                  </a:lnTo>
                  <a:lnTo>
                    <a:pt x="493" y="651"/>
                  </a:lnTo>
                  <a:lnTo>
                    <a:pt x="513" y="513"/>
                  </a:lnTo>
                  <a:lnTo>
                    <a:pt x="533" y="394"/>
                  </a:lnTo>
                  <a:lnTo>
                    <a:pt x="572" y="296"/>
                  </a:lnTo>
                  <a:lnTo>
                    <a:pt x="631" y="197"/>
                  </a:lnTo>
                  <a:lnTo>
                    <a:pt x="690" y="119"/>
                  </a:lnTo>
                  <a:lnTo>
                    <a:pt x="750" y="60"/>
                  </a:lnTo>
                  <a:lnTo>
                    <a:pt x="828" y="0"/>
                  </a:lnTo>
                  <a:close/>
                </a:path>
              </a:pathLst>
            </a:custGeom>
            <a:solidFill>
              <a:srgbClr val="5B69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13" name="Google Shape;4213;p72"/>
            <p:cNvSpPr/>
            <p:nvPr/>
          </p:nvSpPr>
          <p:spPr>
            <a:xfrm>
              <a:off x="4257625" y="1719425"/>
              <a:ext cx="76850" cy="66000"/>
            </a:xfrm>
            <a:custGeom>
              <a:avLst/>
              <a:gdLst/>
              <a:ahLst/>
              <a:cxnLst/>
              <a:rect l="l" t="t" r="r" b="b"/>
              <a:pathLst>
                <a:path w="3074" h="2640" extrusionOk="0">
                  <a:moveTo>
                    <a:pt x="847" y="0"/>
                  </a:moveTo>
                  <a:lnTo>
                    <a:pt x="709" y="20"/>
                  </a:lnTo>
                  <a:lnTo>
                    <a:pt x="591" y="59"/>
                  </a:lnTo>
                  <a:lnTo>
                    <a:pt x="473" y="99"/>
                  </a:lnTo>
                  <a:lnTo>
                    <a:pt x="0" y="375"/>
                  </a:lnTo>
                  <a:lnTo>
                    <a:pt x="118" y="335"/>
                  </a:lnTo>
                  <a:lnTo>
                    <a:pt x="237" y="296"/>
                  </a:lnTo>
                  <a:lnTo>
                    <a:pt x="374" y="276"/>
                  </a:lnTo>
                  <a:lnTo>
                    <a:pt x="512" y="276"/>
                  </a:lnTo>
                  <a:lnTo>
                    <a:pt x="650" y="296"/>
                  </a:lnTo>
                  <a:lnTo>
                    <a:pt x="808" y="335"/>
                  </a:lnTo>
                  <a:lnTo>
                    <a:pt x="965" y="414"/>
                  </a:lnTo>
                  <a:lnTo>
                    <a:pt x="1123" y="493"/>
                  </a:lnTo>
                  <a:lnTo>
                    <a:pt x="1379" y="670"/>
                  </a:lnTo>
                  <a:lnTo>
                    <a:pt x="1615" y="887"/>
                  </a:lnTo>
                  <a:lnTo>
                    <a:pt x="1852" y="1123"/>
                  </a:lnTo>
                  <a:lnTo>
                    <a:pt x="2049" y="1399"/>
                  </a:lnTo>
                  <a:lnTo>
                    <a:pt x="2246" y="1694"/>
                  </a:lnTo>
                  <a:lnTo>
                    <a:pt x="2403" y="1990"/>
                  </a:lnTo>
                  <a:lnTo>
                    <a:pt x="2522" y="2305"/>
                  </a:lnTo>
                  <a:lnTo>
                    <a:pt x="2600" y="2640"/>
                  </a:lnTo>
                  <a:lnTo>
                    <a:pt x="3073" y="2364"/>
                  </a:lnTo>
                  <a:lnTo>
                    <a:pt x="2994" y="2049"/>
                  </a:lnTo>
                  <a:lnTo>
                    <a:pt x="2876" y="1714"/>
                  </a:lnTo>
                  <a:lnTo>
                    <a:pt x="2719" y="1419"/>
                  </a:lnTo>
                  <a:lnTo>
                    <a:pt x="2522" y="1123"/>
                  </a:lnTo>
                  <a:lnTo>
                    <a:pt x="2325" y="847"/>
                  </a:lnTo>
                  <a:lnTo>
                    <a:pt x="2088" y="611"/>
                  </a:lnTo>
                  <a:lnTo>
                    <a:pt x="1852" y="394"/>
                  </a:lnTo>
                  <a:lnTo>
                    <a:pt x="1596" y="217"/>
                  </a:lnTo>
                  <a:lnTo>
                    <a:pt x="1438" y="138"/>
                  </a:lnTo>
                  <a:lnTo>
                    <a:pt x="1281" y="79"/>
                  </a:lnTo>
                  <a:lnTo>
                    <a:pt x="1123" y="20"/>
                  </a:lnTo>
                  <a:lnTo>
                    <a:pt x="985" y="0"/>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14" name="Google Shape;4214;p72"/>
            <p:cNvSpPr/>
            <p:nvPr/>
          </p:nvSpPr>
          <p:spPr>
            <a:xfrm>
              <a:off x="4246300" y="1726325"/>
              <a:ext cx="76350" cy="100475"/>
            </a:xfrm>
            <a:custGeom>
              <a:avLst/>
              <a:gdLst/>
              <a:ahLst/>
              <a:cxnLst/>
              <a:rect l="l" t="t" r="r" b="b"/>
              <a:pathLst>
                <a:path w="3054" h="4019" extrusionOk="0">
                  <a:moveTo>
                    <a:pt x="827" y="0"/>
                  </a:moveTo>
                  <a:lnTo>
                    <a:pt x="690" y="20"/>
                  </a:lnTo>
                  <a:lnTo>
                    <a:pt x="571" y="59"/>
                  </a:lnTo>
                  <a:lnTo>
                    <a:pt x="473" y="99"/>
                  </a:lnTo>
                  <a:lnTo>
                    <a:pt x="374" y="177"/>
                  </a:lnTo>
                  <a:lnTo>
                    <a:pt x="276" y="256"/>
                  </a:lnTo>
                  <a:lnTo>
                    <a:pt x="197" y="355"/>
                  </a:lnTo>
                  <a:lnTo>
                    <a:pt x="138" y="473"/>
                  </a:lnTo>
                  <a:lnTo>
                    <a:pt x="79" y="611"/>
                  </a:lnTo>
                  <a:lnTo>
                    <a:pt x="40" y="768"/>
                  </a:lnTo>
                  <a:lnTo>
                    <a:pt x="20" y="926"/>
                  </a:lnTo>
                  <a:lnTo>
                    <a:pt x="0" y="1103"/>
                  </a:lnTo>
                  <a:lnTo>
                    <a:pt x="20" y="1300"/>
                  </a:lnTo>
                  <a:lnTo>
                    <a:pt x="40" y="1477"/>
                  </a:lnTo>
                  <a:lnTo>
                    <a:pt x="79" y="1674"/>
                  </a:lnTo>
                  <a:lnTo>
                    <a:pt x="118" y="1871"/>
                  </a:lnTo>
                  <a:lnTo>
                    <a:pt x="197" y="2068"/>
                  </a:lnTo>
                  <a:lnTo>
                    <a:pt x="276" y="2265"/>
                  </a:lnTo>
                  <a:lnTo>
                    <a:pt x="453" y="2640"/>
                  </a:lnTo>
                  <a:lnTo>
                    <a:pt x="690" y="2994"/>
                  </a:lnTo>
                  <a:lnTo>
                    <a:pt x="808" y="3152"/>
                  </a:lnTo>
                  <a:lnTo>
                    <a:pt x="946" y="3309"/>
                  </a:lnTo>
                  <a:lnTo>
                    <a:pt x="1103" y="3447"/>
                  </a:lnTo>
                  <a:lnTo>
                    <a:pt x="1241" y="3585"/>
                  </a:lnTo>
                  <a:lnTo>
                    <a:pt x="1399" y="3703"/>
                  </a:lnTo>
                  <a:lnTo>
                    <a:pt x="1556" y="3802"/>
                  </a:lnTo>
                  <a:lnTo>
                    <a:pt x="1793" y="3920"/>
                  </a:lnTo>
                  <a:lnTo>
                    <a:pt x="2029" y="3979"/>
                  </a:lnTo>
                  <a:lnTo>
                    <a:pt x="2226" y="4019"/>
                  </a:lnTo>
                  <a:lnTo>
                    <a:pt x="2423" y="3999"/>
                  </a:lnTo>
                  <a:lnTo>
                    <a:pt x="2600" y="3940"/>
                  </a:lnTo>
                  <a:lnTo>
                    <a:pt x="2758" y="3841"/>
                  </a:lnTo>
                  <a:lnTo>
                    <a:pt x="2896" y="3723"/>
                  </a:lnTo>
                  <a:lnTo>
                    <a:pt x="2994" y="3546"/>
                  </a:lnTo>
                  <a:lnTo>
                    <a:pt x="2620" y="3329"/>
                  </a:lnTo>
                  <a:lnTo>
                    <a:pt x="2521" y="3428"/>
                  </a:lnTo>
                  <a:lnTo>
                    <a:pt x="2423" y="3506"/>
                  </a:lnTo>
                  <a:lnTo>
                    <a:pt x="2305" y="3546"/>
                  </a:lnTo>
                  <a:lnTo>
                    <a:pt x="2167" y="3585"/>
                  </a:lnTo>
                  <a:lnTo>
                    <a:pt x="2029" y="3585"/>
                  </a:lnTo>
                  <a:lnTo>
                    <a:pt x="1891" y="3546"/>
                  </a:lnTo>
                  <a:lnTo>
                    <a:pt x="1734" y="3506"/>
                  </a:lnTo>
                  <a:lnTo>
                    <a:pt x="1556" y="3408"/>
                  </a:lnTo>
                  <a:lnTo>
                    <a:pt x="1438" y="3329"/>
                  </a:lnTo>
                  <a:lnTo>
                    <a:pt x="1320" y="3250"/>
                  </a:lnTo>
                  <a:lnTo>
                    <a:pt x="1084" y="3034"/>
                  </a:lnTo>
                  <a:lnTo>
                    <a:pt x="887" y="2778"/>
                  </a:lnTo>
                  <a:lnTo>
                    <a:pt x="690" y="2502"/>
                  </a:lnTo>
                  <a:lnTo>
                    <a:pt x="552" y="2206"/>
                  </a:lnTo>
                  <a:lnTo>
                    <a:pt x="433" y="1911"/>
                  </a:lnTo>
                  <a:lnTo>
                    <a:pt x="374" y="1596"/>
                  </a:lnTo>
                  <a:lnTo>
                    <a:pt x="355" y="1438"/>
                  </a:lnTo>
                  <a:lnTo>
                    <a:pt x="335" y="1300"/>
                  </a:lnTo>
                  <a:lnTo>
                    <a:pt x="355" y="1162"/>
                  </a:lnTo>
                  <a:lnTo>
                    <a:pt x="374" y="1024"/>
                  </a:lnTo>
                  <a:lnTo>
                    <a:pt x="394" y="906"/>
                  </a:lnTo>
                  <a:lnTo>
                    <a:pt x="433" y="808"/>
                  </a:lnTo>
                  <a:lnTo>
                    <a:pt x="493" y="709"/>
                  </a:lnTo>
                  <a:lnTo>
                    <a:pt x="552" y="630"/>
                  </a:lnTo>
                  <a:lnTo>
                    <a:pt x="630" y="571"/>
                  </a:lnTo>
                  <a:lnTo>
                    <a:pt x="709" y="512"/>
                  </a:lnTo>
                  <a:lnTo>
                    <a:pt x="788" y="473"/>
                  </a:lnTo>
                  <a:lnTo>
                    <a:pt x="887" y="433"/>
                  </a:lnTo>
                  <a:lnTo>
                    <a:pt x="1084" y="433"/>
                  </a:lnTo>
                  <a:lnTo>
                    <a:pt x="1202" y="453"/>
                  </a:lnTo>
                  <a:lnTo>
                    <a:pt x="1320" y="493"/>
                  </a:lnTo>
                  <a:lnTo>
                    <a:pt x="1438" y="532"/>
                  </a:lnTo>
                  <a:lnTo>
                    <a:pt x="1576" y="591"/>
                  </a:lnTo>
                  <a:lnTo>
                    <a:pt x="1753" y="729"/>
                  </a:lnTo>
                  <a:lnTo>
                    <a:pt x="1950" y="887"/>
                  </a:lnTo>
                  <a:lnTo>
                    <a:pt x="2108" y="1064"/>
                  </a:lnTo>
                  <a:lnTo>
                    <a:pt x="2265" y="1261"/>
                  </a:lnTo>
                  <a:lnTo>
                    <a:pt x="2403" y="1458"/>
                  </a:lnTo>
                  <a:lnTo>
                    <a:pt x="2521" y="1694"/>
                  </a:lnTo>
                  <a:lnTo>
                    <a:pt x="2620" y="1911"/>
                  </a:lnTo>
                  <a:lnTo>
                    <a:pt x="2699" y="2147"/>
                  </a:lnTo>
                  <a:lnTo>
                    <a:pt x="3053" y="2364"/>
                  </a:lnTo>
                  <a:lnTo>
                    <a:pt x="2975" y="2029"/>
                  </a:lnTo>
                  <a:lnTo>
                    <a:pt x="2856" y="1714"/>
                  </a:lnTo>
                  <a:lnTo>
                    <a:pt x="2699" y="1418"/>
                  </a:lnTo>
                  <a:lnTo>
                    <a:pt x="2502" y="1123"/>
                  </a:lnTo>
                  <a:lnTo>
                    <a:pt x="2305" y="847"/>
                  </a:lnTo>
                  <a:lnTo>
                    <a:pt x="2068" y="611"/>
                  </a:lnTo>
                  <a:lnTo>
                    <a:pt x="1832" y="394"/>
                  </a:lnTo>
                  <a:lnTo>
                    <a:pt x="1576" y="217"/>
                  </a:lnTo>
                  <a:lnTo>
                    <a:pt x="1418" y="138"/>
                  </a:lnTo>
                  <a:lnTo>
                    <a:pt x="1261" y="59"/>
                  </a:lnTo>
                  <a:lnTo>
                    <a:pt x="1103" y="20"/>
                  </a:lnTo>
                  <a:lnTo>
                    <a:pt x="965"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15" name="Google Shape;4215;p72"/>
            <p:cNvSpPr/>
            <p:nvPr/>
          </p:nvSpPr>
          <p:spPr>
            <a:xfrm>
              <a:off x="4362025" y="1757350"/>
              <a:ext cx="33500" cy="10850"/>
            </a:xfrm>
            <a:custGeom>
              <a:avLst/>
              <a:gdLst/>
              <a:ahLst/>
              <a:cxnLst/>
              <a:rect l="l" t="t" r="r" b="b"/>
              <a:pathLst>
                <a:path w="1340" h="434" extrusionOk="0">
                  <a:moveTo>
                    <a:pt x="473" y="0"/>
                  </a:moveTo>
                  <a:lnTo>
                    <a:pt x="0" y="276"/>
                  </a:lnTo>
                  <a:lnTo>
                    <a:pt x="118" y="335"/>
                  </a:lnTo>
                  <a:lnTo>
                    <a:pt x="237" y="394"/>
                  </a:lnTo>
                  <a:lnTo>
                    <a:pt x="355" y="414"/>
                  </a:lnTo>
                  <a:lnTo>
                    <a:pt x="473" y="433"/>
                  </a:lnTo>
                  <a:lnTo>
                    <a:pt x="690" y="433"/>
                  </a:lnTo>
                  <a:lnTo>
                    <a:pt x="768" y="394"/>
                  </a:lnTo>
                  <a:lnTo>
                    <a:pt x="867" y="355"/>
                  </a:lnTo>
                  <a:lnTo>
                    <a:pt x="1340" y="79"/>
                  </a:lnTo>
                  <a:lnTo>
                    <a:pt x="1241" y="118"/>
                  </a:lnTo>
                  <a:lnTo>
                    <a:pt x="1162" y="158"/>
                  </a:lnTo>
                  <a:lnTo>
                    <a:pt x="828" y="158"/>
                  </a:lnTo>
                  <a:lnTo>
                    <a:pt x="709" y="118"/>
                  </a:lnTo>
                  <a:lnTo>
                    <a:pt x="591" y="59"/>
                  </a:lnTo>
                  <a:lnTo>
                    <a:pt x="473" y="0"/>
                  </a:lnTo>
                  <a:close/>
                </a:path>
              </a:pathLst>
            </a:custGeom>
            <a:solidFill>
              <a:srgbClr val="474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16" name="Google Shape;4216;p72"/>
            <p:cNvSpPr/>
            <p:nvPr/>
          </p:nvSpPr>
          <p:spPr>
            <a:xfrm>
              <a:off x="4331475" y="1684950"/>
              <a:ext cx="42375" cy="79300"/>
            </a:xfrm>
            <a:custGeom>
              <a:avLst/>
              <a:gdLst/>
              <a:ahLst/>
              <a:cxnLst/>
              <a:rect l="l" t="t" r="r" b="b"/>
              <a:pathLst>
                <a:path w="1695" h="3172" extrusionOk="0">
                  <a:moveTo>
                    <a:pt x="828" y="0"/>
                  </a:moveTo>
                  <a:lnTo>
                    <a:pt x="749" y="40"/>
                  </a:lnTo>
                  <a:lnTo>
                    <a:pt x="741" y="52"/>
                  </a:lnTo>
                  <a:lnTo>
                    <a:pt x="828" y="0"/>
                  </a:lnTo>
                  <a:close/>
                  <a:moveTo>
                    <a:pt x="741" y="52"/>
                  </a:moveTo>
                  <a:lnTo>
                    <a:pt x="355" y="276"/>
                  </a:lnTo>
                  <a:lnTo>
                    <a:pt x="277" y="316"/>
                  </a:lnTo>
                  <a:lnTo>
                    <a:pt x="218" y="394"/>
                  </a:lnTo>
                  <a:lnTo>
                    <a:pt x="139" y="473"/>
                  </a:lnTo>
                  <a:lnTo>
                    <a:pt x="99" y="572"/>
                  </a:lnTo>
                  <a:lnTo>
                    <a:pt x="60" y="670"/>
                  </a:lnTo>
                  <a:lnTo>
                    <a:pt x="21" y="788"/>
                  </a:lnTo>
                  <a:lnTo>
                    <a:pt x="1" y="926"/>
                  </a:lnTo>
                  <a:lnTo>
                    <a:pt x="1" y="1064"/>
                  </a:lnTo>
                  <a:lnTo>
                    <a:pt x="1" y="1202"/>
                  </a:lnTo>
                  <a:lnTo>
                    <a:pt x="21" y="1360"/>
                  </a:lnTo>
                  <a:lnTo>
                    <a:pt x="99" y="1655"/>
                  </a:lnTo>
                  <a:lnTo>
                    <a:pt x="198" y="1970"/>
                  </a:lnTo>
                  <a:lnTo>
                    <a:pt x="355" y="2266"/>
                  </a:lnTo>
                  <a:lnTo>
                    <a:pt x="533" y="2542"/>
                  </a:lnTo>
                  <a:lnTo>
                    <a:pt x="749" y="2778"/>
                  </a:lnTo>
                  <a:lnTo>
                    <a:pt x="966" y="2995"/>
                  </a:lnTo>
                  <a:lnTo>
                    <a:pt x="1084" y="3093"/>
                  </a:lnTo>
                  <a:lnTo>
                    <a:pt x="1222" y="3172"/>
                  </a:lnTo>
                  <a:lnTo>
                    <a:pt x="1695" y="2896"/>
                  </a:lnTo>
                  <a:lnTo>
                    <a:pt x="1557" y="2817"/>
                  </a:lnTo>
                  <a:lnTo>
                    <a:pt x="1439" y="2719"/>
                  </a:lnTo>
                  <a:lnTo>
                    <a:pt x="1222" y="2502"/>
                  </a:lnTo>
                  <a:lnTo>
                    <a:pt x="1006" y="2266"/>
                  </a:lnTo>
                  <a:lnTo>
                    <a:pt x="828" y="1990"/>
                  </a:lnTo>
                  <a:lnTo>
                    <a:pt x="671" y="1695"/>
                  </a:lnTo>
                  <a:lnTo>
                    <a:pt x="572" y="1379"/>
                  </a:lnTo>
                  <a:lnTo>
                    <a:pt x="493" y="1084"/>
                  </a:lnTo>
                  <a:lnTo>
                    <a:pt x="474" y="926"/>
                  </a:lnTo>
                  <a:lnTo>
                    <a:pt x="474" y="788"/>
                  </a:lnTo>
                  <a:lnTo>
                    <a:pt x="474" y="651"/>
                  </a:lnTo>
                  <a:lnTo>
                    <a:pt x="493" y="513"/>
                  </a:lnTo>
                  <a:lnTo>
                    <a:pt x="533" y="394"/>
                  </a:lnTo>
                  <a:lnTo>
                    <a:pt x="572" y="296"/>
                  </a:lnTo>
                  <a:lnTo>
                    <a:pt x="612" y="197"/>
                  </a:lnTo>
                  <a:lnTo>
                    <a:pt x="690" y="119"/>
                  </a:lnTo>
                  <a:lnTo>
                    <a:pt x="741" y="52"/>
                  </a:lnTo>
                  <a:close/>
                </a:path>
              </a:pathLst>
            </a:custGeom>
            <a:solidFill>
              <a:srgbClr val="5B69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17" name="Google Shape;4217;p72"/>
            <p:cNvSpPr/>
            <p:nvPr/>
          </p:nvSpPr>
          <p:spPr>
            <a:xfrm>
              <a:off x="4334450" y="1672150"/>
              <a:ext cx="76850" cy="65525"/>
            </a:xfrm>
            <a:custGeom>
              <a:avLst/>
              <a:gdLst/>
              <a:ahLst/>
              <a:cxnLst/>
              <a:rect l="l" t="t" r="r" b="b"/>
              <a:pathLst>
                <a:path w="3074" h="2621" extrusionOk="0">
                  <a:moveTo>
                    <a:pt x="827" y="0"/>
                  </a:moveTo>
                  <a:lnTo>
                    <a:pt x="709" y="20"/>
                  </a:lnTo>
                  <a:lnTo>
                    <a:pt x="591" y="40"/>
                  </a:lnTo>
                  <a:lnTo>
                    <a:pt x="473" y="99"/>
                  </a:lnTo>
                  <a:lnTo>
                    <a:pt x="0" y="375"/>
                  </a:lnTo>
                  <a:lnTo>
                    <a:pt x="0" y="375"/>
                  </a:lnTo>
                  <a:lnTo>
                    <a:pt x="118" y="315"/>
                  </a:lnTo>
                  <a:lnTo>
                    <a:pt x="236" y="296"/>
                  </a:lnTo>
                  <a:lnTo>
                    <a:pt x="355" y="276"/>
                  </a:lnTo>
                  <a:lnTo>
                    <a:pt x="493" y="276"/>
                  </a:lnTo>
                  <a:lnTo>
                    <a:pt x="650" y="296"/>
                  </a:lnTo>
                  <a:lnTo>
                    <a:pt x="788" y="335"/>
                  </a:lnTo>
                  <a:lnTo>
                    <a:pt x="946" y="394"/>
                  </a:lnTo>
                  <a:lnTo>
                    <a:pt x="1103" y="473"/>
                  </a:lnTo>
                  <a:lnTo>
                    <a:pt x="1359" y="650"/>
                  </a:lnTo>
                  <a:lnTo>
                    <a:pt x="1615" y="867"/>
                  </a:lnTo>
                  <a:lnTo>
                    <a:pt x="1852" y="1123"/>
                  </a:lnTo>
                  <a:lnTo>
                    <a:pt x="2049" y="1379"/>
                  </a:lnTo>
                  <a:lnTo>
                    <a:pt x="2226" y="1675"/>
                  </a:lnTo>
                  <a:lnTo>
                    <a:pt x="2384" y="1990"/>
                  </a:lnTo>
                  <a:lnTo>
                    <a:pt x="2521" y="2305"/>
                  </a:lnTo>
                  <a:lnTo>
                    <a:pt x="2600" y="2620"/>
                  </a:lnTo>
                  <a:lnTo>
                    <a:pt x="3073" y="2344"/>
                  </a:lnTo>
                  <a:lnTo>
                    <a:pt x="2994" y="2029"/>
                  </a:lnTo>
                  <a:lnTo>
                    <a:pt x="2856" y="1714"/>
                  </a:lnTo>
                  <a:lnTo>
                    <a:pt x="2699" y="1399"/>
                  </a:lnTo>
                  <a:lnTo>
                    <a:pt x="2521" y="1123"/>
                  </a:lnTo>
                  <a:lnTo>
                    <a:pt x="2324" y="847"/>
                  </a:lnTo>
                  <a:lnTo>
                    <a:pt x="2088" y="591"/>
                  </a:lnTo>
                  <a:lnTo>
                    <a:pt x="1832" y="375"/>
                  </a:lnTo>
                  <a:lnTo>
                    <a:pt x="1576" y="217"/>
                  </a:lnTo>
                  <a:lnTo>
                    <a:pt x="1418" y="119"/>
                  </a:lnTo>
                  <a:lnTo>
                    <a:pt x="1261" y="59"/>
                  </a:lnTo>
                  <a:lnTo>
                    <a:pt x="1123" y="20"/>
                  </a:lnTo>
                  <a:lnTo>
                    <a:pt x="965" y="0"/>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18" name="Google Shape;4218;p72"/>
            <p:cNvSpPr/>
            <p:nvPr/>
          </p:nvSpPr>
          <p:spPr>
            <a:xfrm>
              <a:off x="4323125" y="1679050"/>
              <a:ext cx="76350" cy="99975"/>
            </a:xfrm>
            <a:custGeom>
              <a:avLst/>
              <a:gdLst/>
              <a:ahLst/>
              <a:cxnLst/>
              <a:rect l="l" t="t" r="r" b="b"/>
              <a:pathLst>
                <a:path w="3054" h="3999" extrusionOk="0">
                  <a:moveTo>
                    <a:pt x="689" y="0"/>
                  </a:moveTo>
                  <a:lnTo>
                    <a:pt x="571" y="39"/>
                  </a:lnTo>
                  <a:lnTo>
                    <a:pt x="453" y="99"/>
                  </a:lnTo>
                  <a:lnTo>
                    <a:pt x="355" y="158"/>
                  </a:lnTo>
                  <a:lnTo>
                    <a:pt x="276" y="256"/>
                  </a:lnTo>
                  <a:lnTo>
                    <a:pt x="197" y="355"/>
                  </a:lnTo>
                  <a:lnTo>
                    <a:pt x="118" y="473"/>
                  </a:lnTo>
                  <a:lnTo>
                    <a:pt x="59" y="611"/>
                  </a:lnTo>
                  <a:lnTo>
                    <a:pt x="20" y="749"/>
                  </a:lnTo>
                  <a:lnTo>
                    <a:pt x="0" y="926"/>
                  </a:lnTo>
                  <a:lnTo>
                    <a:pt x="0" y="1103"/>
                  </a:lnTo>
                  <a:lnTo>
                    <a:pt x="0" y="1280"/>
                  </a:lnTo>
                  <a:lnTo>
                    <a:pt x="20" y="1477"/>
                  </a:lnTo>
                  <a:lnTo>
                    <a:pt x="59" y="1674"/>
                  </a:lnTo>
                  <a:lnTo>
                    <a:pt x="118" y="1871"/>
                  </a:lnTo>
                  <a:lnTo>
                    <a:pt x="177" y="2068"/>
                  </a:lnTo>
                  <a:lnTo>
                    <a:pt x="256" y="2246"/>
                  </a:lnTo>
                  <a:lnTo>
                    <a:pt x="453" y="2640"/>
                  </a:lnTo>
                  <a:lnTo>
                    <a:pt x="689" y="2975"/>
                  </a:lnTo>
                  <a:lnTo>
                    <a:pt x="808" y="3152"/>
                  </a:lnTo>
                  <a:lnTo>
                    <a:pt x="946" y="3309"/>
                  </a:lnTo>
                  <a:lnTo>
                    <a:pt x="1083" y="3447"/>
                  </a:lnTo>
                  <a:lnTo>
                    <a:pt x="1241" y="3565"/>
                  </a:lnTo>
                  <a:lnTo>
                    <a:pt x="1399" y="3684"/>
                  </a:lnTo>
                  <a:lnTo>
                    <a:pt x="1556" y="3802"/>
                  </a:lnTo>
                  <a:lnTo>
                    <a:pt x="1793" y="3900"/>
                  </a:lnTo>
                  <a:lnTo>
                    <a:pt x="2009" y="3979"/>
                  </a:lnTo>
                  <a:lnTo>
                    <a:pt x="2226" y="3999"/>
                  </a:lnTo>
                  <a:lnTo>
                    <a:pt x="2423" y="3999"/>
                  </a:lnTo>
                  <a:lnTo>
                    <a:pt x="2600" y="3940"/>
                  </a:lnTo>
                  <a:lnTo>
                    <a:pt x="2758" y="3841"/>
                  </a:lnTo>
                  <a:lnTo>
                    <a:pt x="2876" y="3703"/>
                  </a:lnTo>
                  <a:lnTo>
                    <a:pt x="2994" y="3546"/>
                  </a:lnTo>
                  <a:lnTo>
                    <a:pt x="2600" y="3329"/>
                  </a:lnTo>
                  <a:lnTo>
                    <a:pt x="2521" y="3428"/>
                  </a:lnTo>
                  <a:lnTo>
                    <a:pt x="2423" y="3487"/>
                  </a:lnTo>
                  <a:lnTo>
                    <a:pt x="2305" y="3546"/>
                  </a:lnTo>
                  <a:lnTo>
                    <a:pt x="2167" y="3565"/>
                  </a:lnTo>
                  <a:lnTo>
                    <a:pt x="2029" y="3565"/>
                  </a:lnTo>
                  <a:lnTo>
                    <a:pt x="1871" y="3546"/>
                  </a:lnTo>
                  <a:lnTo>
                    <a:pt x="1714" y="3487"/>
                  </a:lnTo>
                  <a:lnTo>
                    <a:pt x="1556" y="3408"/>
                  </a:lnTo>
                  <a:lnTo>
                    <a:pt x="1418" y="3329"/>
                  </a:lnTo>
                  <a:lnTo>
                    <a:pt x="1300" y="3231"/>
                  </a:lnTo>
                  <a:lnTo>
                    <a:pt x="1083" y="3014"/>
                  </a:lnTo>
                  <a:lnTo>
                    <a:pt x="867" y="2778"/>
                  </a:lnTo>
                  <a:lnTo>
                    <a:pt x="689" y="2502"/>
                  </a:lnTo>
                  <a:lnTo>
                    <a:pt x="532" y="2206"/>
                  </a:lnTo>
                  <a:lnTo>
                    <a:pt x="433" y="1891"/>
                  </a:lnTo>
                  <a:lnTo>
                    <a:pt x="355" y="1596"/>
                  </a:lnTo>
                  <a:lnTo>
                    <a:pt x="335" y="1438"/>
                  </a:lnTo>
                  <a:lnTo>
                    <a:pt x="335" y="1300"/>
                  </a:lnTo>
                  <a:lnTo>
                    <a:pt x="335" y="1143"/>
                  </a:lnTo>
                  <a:lnTo>
                    <a:pt x="355" y="1024"/>
                  </a:lnTo>
                  <a:lnTo>
                    <a:pt x="394" y="906"/>
                  </a:lnTo>
                  <a:lnTo>
                    <a:pt x="433" y="808"/>
                  </a:lnTo>
                  <a:lnTo>
                    <a:pt x="473" y="709"/>
                  </a:lnTo>
                  <a:lnTo>
                    <a:pt x="552" y="630"/>
                  </a:lnTo>
                  <a:lnTo>
                    <a:pt x="611" y="552"/>
                  </a:lnTo>
                  <a:lnTo>
                    <a:pt x="689" y="512"/>
                  </a:lnTo>
                  <a:lnTo>
                    <a:pt x="788" y="453"/>
                  </a:lnTo>
                  <a:lnTo>
                    <a:pt x="867" y="433"/>
                  </a:lnTo>
                  <a:lnTo>
                    <a:pt x="985" y="414"/>
                  </a:lnTo>
                  <a:lnTo>
                    <a:pt x="1083" y="433"/>
                  </a:lnTo>
                  <a:lnTo>
                    <a:pt x="1202" y="433"/>
                  </a:lnTo>
                  <a:lnTo>
                    <a:pt x="1320" y="473"/>
                  </a:lnTo>
                  <a:lnTo>
                    <a:pt x="1438" y="532"/>
                  </a:lnTo>
                  <a:lnTo>
                    <a:pt x="1556" y="591"/>
                  </a:lnTo>
                  <a:lnTo>
                    <a:pt x="1753" y="709"/>
                  </a:lnTo>
                  <a:lnTo>
                    <a:pt x="1930" y="867"/>
                  </a:lnTo>
                  <a:lnTo>
                    <a:pt x="2108" y="1044"/>
                  </a:lnTo>
                  <a:lnTo>
                    <a:pt x="2265" y="1241"/>
                  </a:lnTo>
                  <a:lnTo>
                    <a:pt x="2403" y="1458"/>
                  </a:lnTo>
                  <a:lnTo>
                    <a:pt x="2521" y="1674"/>
                  </a:lnTo>
                  <a:lnTo>
                    <a:pt x="2620" y="1911"/>
                  </a:lnTo>
                  <a:lnTo>
                    <a:pt x="2699" y="2147"/>
                  </a:lnTo>
                  <a:lnTo>
                    <a:pt x="3053" y="2344"/>
                  </a:lnTo>
                  <a:lnTo>
                    <a:pt x="2974" y="2029"/>
                  </a:lnTo>
                  <a:lnTo>
                    <a:pt x="2837" y="1714"/>
                  </a:lnTo>
                  <a:lnTo>
                    <a:pt x="2679" y="1399"/>
                  </a:lnTo>
                  <a:lnTo>
                    <a:pt x="2502" y="1103"/>
                  </a:lnTo>
                  <a:lnTo>
                    <a:pt x="2305" y="847"/>
                  </a:lnTo>
                  <a:lnTo>
                    <a:pt x="2068" y="591"/>
                  </a:lnTo>
                  <a:lnTo>
                    <a:pt x="1812" y="374"/>
                  </a:lnTo>
                  <a:lnTo>
                    <a:pt x="1556" y="197"/>
                  </a:lnTo>
                  <a:lnTo>
                    <a:pt x="1399" y="118"/>
                  </a:lnTo>
                  <a:lnTo>
                    <a:pt x="1241" y="59"/>
                  </a:lnTo>
                  <a:lnTo>
                    <a:pt x="1103" y="20"/>
                  </a:lnTo>
                  <a:lnTo>
                    <a:pt x="946"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19" name="Google Shape;4219;p72"/>
            <p:cNvSpPr/>
            <p:nvPr/>
          </p:nvSpPr>
          <p:spPr>
            <a:xfrm>
              <a:off x="4438350" y="1710075"/>
              <a:ext cx="33500" cy="10850"/>
            </a:xfrm>
            <a:custGeom>
              <a:avLst/>
              <a:gdLst/>
              <a:ahLst/>
              <a:cxnLst/>
              <a:rect l="l" t="t" r="r" b="b"/>
              <a:pathLst>
                <a:path w="1340" h="434" extrusionOk="0">
                  <a:moveTo>
                    <a:pt x="473" y="0"/>
                  </a:moveTo>
                  <a:lnTo>
                    <a:pt x="0" y="276"/>
                  </a:lnTo>
                  <a:lnTo>
                    <a:pt x="138" y="335"/>
                  </a:lnTo>
                  <a:lnTo>
                    <a:pt x="256" y="374"/>
                  </a:lnTo>
                  <a:lnTo>
                    <a:pt x="375" y="414"/>
                  </a:lnTo>
                  <a:lnTo>
                    <a:pt x="493" y="433"/>
                  </a:lnTo>
                  <a:lnTo>
                    <a:pt x="591" y="433"/>
                  </a:lnTo>
                  <a:lnTo>
                    <a:pt x="690" y="414"/>
                  </a:lnTo>
                  <a:lnTo>
                    <a:pt x="788" y="394"/>
                  </a:lnTo>
                  <a:lnTo>
                    <a:pt x="867" y="355"/>
                  </a:lnTo>
                  <a:lnTo>
                    <a:pt x="1340" y="79"/>
                  </a:lnTo>
                  <a:lnTo>
                    <a:pt x="1340" y="79"/>
                  </a:lnTo>
                  <a:lnTo>
                    <a:pt x="1261" y="118"/>
                  </a:lnTo>
                  <a:lnTo>
                    <a:pt x="1163" y="138"/>
                  </a:lnTo>
                  <a:lnTo>
                    <a:pt x="1064" y="158"/>
                  </a:lnTo>
                  <a:lnTo>
                    <a:pt x="966" y="158"/>
                  </a:lnTo>
                  <a:lnTo>
                    <a:pt x="847" y="138"/>
                  </a:lnTo>
                  <a:lnTo>
                    <a:pt x="729" y="99"/>
                  </a:lnTo>
                  <a:lnTo>
                    <a:pt x="611" y="59"/>
                  </a:lnTo>
                  <a:lnTo>
                    <a:pt x="473" y="0"/>
                  </a:lnTo>
                  <a:close/>
                </a:path>
              </a:pathLst>
            </a:custGeom>
            <a:solidFill>
              <a:srgbClr val="474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20" name="Google Shape;4220;p72"/>
            <p:cNvSpPr/>
            <p:nvPr/>
          </p:nvSpPr>
          <p:spPr>
            <a:xfrm>
              <a:off x="4407825" y="1637175"/>
              <a:ext cx="42375" cy="79800"/>
            </a:xfrm>
            <a:custGeom>
              <a:avLst/>
              <a:gdLst/>
              <a:ahLst/>
              <a:cxnLst/>
              <a:rect l="l" t="t" r="r" b="b"/>
              <a:pathLst>
                <a:path w="1695" h="3192" extrusionOk="0">
                  <a:moveTo>
                    <a:pt x="847" y="1"/>
                  </a:moveTo>
                  <a:lnTo>
                    <a:pt x="374" y="277"/>
                  </a:lnTo>
                  <a:lnTo>
                    <a:pt x="296" y="336"/>
                  </a:lnTo>
                  <a:lnTo>
                    <a:pt x="217" y="395"/>
                  </a:lnTo>
                  <a:lnTo>
                    <a:pt x="158" y="493"/>
                  </a:lnTo>
                  <a:lnTo>
                    <a:pt x="99" y="572"/>
                  </a:lnTo>
                  <a:lnTo>
                    <a:pt x="59" y="690"/>
                  </a:lnTo>
                  <a:lnTo>
                    <a:pt x="40" y="808"/>
                  </a:lnTo>
                  <a:lnTo>
                    <a:pt x="20" y="927"/>
                  </a:lnTo>
                  <a:lnTo>
                    <a:pt x="0" y="1064"/>
                  </a:lnTo>
                  <a:lnTo>
                    <a:pt x="20" y="1222"/>
                  </a:lnTo>
                  <a:lnTo>
                    <a:pt x="40" y="1360"/>
                  </a:lnTo>
                  <a:lnTo>
                    <a:pt x="99" y="1675"/>
                  </a:lnTo>
                  <a:lnTo>
                    <a:pt x="217" y="1971"/>
                  </a:lnTo>
                  <a:lnTo>
                    <a:pt x="374" y="2266"/>
                  </a:lnTo>
                  <a:lnTo>
                    <a:pt x="552" y="2542"/>
                  </a:lnTo>
                  <a:lnTo>
                    <a:pt x="749" y="2798"/>
                  </a:lnTo>
                  <a:lnTo>
                    <a:pt x="985" y="3015"/>
                  </a:lnTo>
                  <a:lnTo>
                    <a:pt x="1103" y="3113"/>
                  </a:lnTo>
                  <a:lnTo>
                    <a:pt x="1221" y="3192"/>
                  </a:lnTo>
                  <a:lnTo>
                    <a:pt x="1694" y="2916"/>
                  </a:lnTo>
                  <a:lnTo>
                    <a:pt x="1576" y="2837"/>
                  </a:lnTo>
                  <a:lnTo>
                    <a:pt x="1458" y="2739"/>
                  </a:lnTo>
                  <a:lnTo>
                    <a:pt x="1221" y="2522"/>
                  </a:lnTo>
                  <a:lnTo>
                    <a:pt x="1024" y="2266"/>
                  </a:lnTo>
                  <a:lnTo>
                    <a:pt x="847" y="1990"/>
                  </a:lnTo>
                  <a:lnTo>
                    <a:pt x="690" y="1695"/>
                  </a:lnTo>
                  <a:lnTo>
                    <a:pt x="571" y="1399"/>
                  </a:lnTo>
                  <a:lnTo>
                    <a:pt x="512" y="1084"/>
                  </a:lnTo>
                  <a:lnTo>
                    <a:pt x="493" y="946"/>
                  </a:lnTo>
                  <a:lnTo>
                    <a:pt x="473" y="789"/>
                  </a:lnTo>
                  <a:lnTo>
                    <a:pt x="493" y="651"/>
                  </a:lnTo>
                  <a:lnTo>
                    <a:pt x="512" y="533"/>
                  </a:lnTo>
                  <a:lnTo>
                    <a:pt x="532" y="414"/>
                  </a:lnTo>
                  <a:lnTo>
                    <a:pt x="571" y="296"/>
                  </a:lnTo>
                  <a:lnTo>
                    <a:pt x="630" y="217"/>
                  </a:lnTo>
                  <a:lnTo>
                    <a:pt x="690" y="139"/>
                  </a:lnTo>
                  <a:lnTo>
                    <a:pt x="768" y="60"/>
                  </a:lnTo>
                  <a:lnTo>
                    <a:pt x="847" y="1"/>
                  </a:lnTo>
                  <a:close/>
                </a:path>
              </a:pathLst>
            </a:custGeom>
            <a:solidFill>
              <a:srgbClr val="5B69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21" name="Google Shape;4221;p72"/>
            <p:cNvSpPr/>
            <p:nvPr/>
          </p:nvSpPr>
          <p:spPr>
            <a:xfrm>
              <a:off x="4411275" y="1624375"/>
              <a:ext cx="76825" cy="66025"/>
            </a:xfrm>
            <a:custGeom>
              <a:avLst/>
              <a:gdLst/>
              <a:ahLst/>
              <a:cxnLst/>
              <a:rect l="l" t="t" r="r" b="b"/>
              <a:pathLst>
                <a:path w="3073" h="2641" extrusionOk="0">
                  <a:moveTo>
                    <a:pt x="105" y="333"/>
                  </a:moveTo>
                  <a:lnTo>
                    <a:pt x="99" y="335"/>
                  </a:lnTo>
                  <a:lnTo>
                    <a:pt x="0" y="395"/>
                  </a:lnTo>
                  <a:lnTo>
                    <a:pt x="105" y="333"/>
                  </a:lnTo>
                  <a:close/>
                  <a:moveTo>
                    <a:pt x="827" y="1"/>
                  </a:moveTo>
                  <a:lnTo>
                    <a:pt x="689" y="20"/>
                  </a:lnTo>
                  <a:lnTo>
                    <a:pt x="571" y="60"/>
                  </a:lnTo>
                  <a:lnTo>
                    <a:pt x="473" y="119"/>
                  </a:lnTo>
                  <a:lnTo>
                    <a:pt x="105" y="333"/>
                  </a:lnTo>
                  <a:lnTo>
                    <a:pt x="217" y="296"/>
                  </a:lnTo>
                  <a:lnTo>
                    <a:pt x="355" y="276"/>
                  </a:lnTo>
                  <a:lnTo>
                    <a:pt x="492" y="276"/>
                  </a:lnTo>
                  <a:lnTo>
                    <a:pt x="630" y="316"/>
                  </a:lnTo>
                  <a:lnTo>
                    <a:pt x="788" y="355"/>
                  </a:lnTo>
                  <a:lnTo>
                    <a:pt x="946" y="414"/>
                  </a:lnTo>
                  <a:lnTo>
                    <a:pt x="1103" y="493"/>
                  </a:lnTo>
                  <a:lnTo>
                    <a:pt x="1359" y="670"/>
                  </a:lnTo>
                  <a:lnTo>
                    <a:pt x="1615" y="887"/>
                  </a:lnTo>
                  <a:lnTo>
                    <a:pt x="1832" y="1123"/>
                  </a:lnTo>
                  <a:lnTo>
                    <a:pt x="2049" y="1399"/>
                  </a:lnTo>
                  <a:lnTo>
                    <a:pt x="2226" y="1695"/>
                  </a:lnTo>
                  <a:lnTo>
                    <a:pt x="2384" y="2010"/>
                  </a:lnTo>
                  <a:lnTo>
                    <a:pt x="2502" y="2325"/>
                  </a:lnTo>
                  <a:lnTo>
                    <a:pt x="2600" y="2640"/>
                  </a:lnTo>
                  <a:lnTo>
                    <a:pt x="3073" y="2364"/>
                  </a:lnTo>
                  <a:lnTo>
                    <a:pt x="2974" y="2049"/>
                  </a:lnTo>
                  <a:lnTo>
                    <a:pt x="2856" y="1734"/>
                  </a:lnTo>
                  <a:lnTo>
                    <a:pt x="2699" y="1419"/>
                  </a:lnTo>
                  <a:lnTo>
                    <a:pt x="2521" y="1123"/>
                  </a:lnTo>
                  <a:lnTo>
                    <a:pt x="2305" y="848"/>
                  </a:lnTo>
                  <a:lnTo>
                    <a:pt x="2088" y="611"/>
                  </a:lnTo>
                  <a:lnTo>
                    <a:pt x="1832" y="395"/>
                  </a:lnTo>
                  <a:lnTo>
                    <a:pt x="1576" y="217"/>
                  </a:lnTo>
                  <a:lnTo>
                    <a:pt x="1418" y="138"/>
                  </a:lnTo>
                  <a:lnTo>
                    <a:pt x="1261" y="79"/>
                  </a:lnTo>
                  <a:lnTo>
                    <a:pt x="1103" y="40"/>
                  </a:lnTo>
                  <a:lnTo>
                    <a:pt x="965" y="1"/>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22" name="Google Shape;4222;p72"/>
            <p:cNvSpPr/>
            <p:nvPr/>
          </p:nvSpPr>
          <p:spPr>
            <a:xfrm>
              <a:off x="4399450" y="1631275"/>
              <a:ext cx="76850" cy="100475"/>
            </a:xfrm>
            <a:custGeom>
              <a:avLst/>
              <a:gdLst/>
              <a:ahLst/>
              <a:cxnLst/>
              <a:rect l="l" t="t" r="r" b="b"/>
              <a:pathLst>
                <a:path w="3074" h="4019" extrusionOk="0">
                  <a:moveTo>
                    <a:pt x="828" y="0"/>
                  </a:moveTo>
                  <a:lnTo>
                    <a:pt x="709" y="20"/>
                  </a:lnTo>
                  <a:lnTo>
                    <a:pt x="572" y="59"/>
                  </a:lnTo>
                  <a:lnTo>
                    <a:pt x="473" y="99"/>
                  </a:lnTo>
                  <a:lnTo>
                    <a:pt x="375" y="178"/>
                  </a:lnTo>
                  <a:lnTo>
                    <a:pt x="276" y="256"/>
                  </a:lnTo>
                  <a:lnTo>
                    <a:pt x="197" y="355"/>
                  </a:lnTo>
                  <a:lnTo>
                    <a:pt x="138" y="493"/>
                  </a:lnTo>
                  <a:lnTo>
                    <a:pt x="79" y="611"/>
                  </a:lnTo>
                  <a:lnTo>
                    <a:pt x="40" y="769"/>
                  </a:lnTo>
                  <a:lnTo>
                    <a:pt x="20" y="926"/>
                  </a:lnTo>
                  <a:lnTo>
                    <a:pt x="0" y="1103"/>
                  </a:lnTo>
                  <a:lnTo>
                    <a:pt x="20" y="1300"/>
                  </a:lnTo>
                  <a:lnTo>
                    <a:pt x="40" y="1497"/>
                  </a:lnTo>
                  <a:lnTo>
                    <a:pt x="79" y="1694"/>
                  </a:lnTo>
                  <a:lnTo>
                    <a:pt x="138" y="1872"/>
                  </a:lnTo>
                  <a:lnTo>
                    <a:pt x="197" y="2069"/>
                  </a:lnTo>
                  <a:lnTo>
                    <a:pt x="276" y="2266"/>
                  </a:lnTo>
                  <a:lnTo>
                    <a:pt x="453" y="2640"/>
                  </a:lnTo>
                  <a:lnTo>
                    <a:pt x="690" y="2994"/>
                  </a:lnTo>
                  <a:lnTo>
                    <a:pt x="828" y="3152"/>
                  </a:lnTo>
                  <a:lnTo>
                    <a:pt x="965" y="3310"/>
                  </a:lnTo>
                  <a:lnTo>
                    <a:pt x="1103" y="3448"/>
                  </a:lnTo>
                  <a:lnTo>
                    <a:pt x="1241" y="3585"/>
                  </a:lnTo>
                  <a:lnTo>
                    <a:pt x="1399" y="3704"/>
                  </a:lnTo>
                  <a:lnTo>
                    <a:pt x="1556" y="3802"/>
                  </a:lnTo>
                  <a:lnTo>
                    <a:pt x="1793" y="3920"/>
                  </a:lnTo>
                  <a:lnTo>
                    <a:pt x="2029" y="3999"/>
                  </a:lnTo>
                  <a:lnTo>
                    <a:pt x="2226" y="4019"/>
                  </a:lnTo>
                  <a:lnTo>
                    <a:pt x="2423" y="3999"/>
                  </a:lnTo>
                  <a:lnTo>
                    <a:pt x="2600" y="3940"/>
                  </a:lnTo>
                  <a:lnTo>
                    <a:pt x="2758" y="3861"/>
                  </a:lnTo>
                  <a:lnTo>
                    <a:pt x="2896" y="3723"/>
                  </a:lnTo>
                  <a:lnTo>
                    <a:pt x="2994" y="3566"/>
                  </a:lnTo>
                  <a:lnTo>
                    <a:pt x="2620" y="3329"/>
                  </a:lnTo>
                  <a:lnTo>
                    <a:pt x="2522" y="3428"/>
                  </a:lnTo>
                  <a:lnTo>
                    <a:pt x="2423" y="3507"/>
                  </a:lnTo>
                  <a:lnTo>
                    <a:pt x="2305" y="3566"/>
                  </a:lnTo>
                  <a:lnTo>
                    <a:pt x="2187" y="3585"/>
                  </a:lnTo>
                  <a:lnTo>
                    <a:pt x="2049" y="3585"/>
                  </a:lnTo>
                  <a:lnTo>
                    <a:pt x="1891" y="3566"/>
                  </a:lnTo>
                  <a:lnTo>
                    <a:pt x="1734" y="3507"/>
                  </a:lnTo>
                  <a:lnTo>
                    <a:pt x="1556" y="3428"/>
                  </a:lnTo>
                  <a:lnTo>
                    <a:pt x="1438" y="3349"/>
                  </a:lnTo>
                  <a:lnTo>
                    <a:pt x="1320" y="3251"/>
                  </a:lnTo>
                  <a:lnTo>
                    <a:pt x="1084" y="3034"/>
                  </a:lnTo>
                  <a:lnTo>
                    <a:pt x="887" y="2778"/>
                  </a:lnTo>
                  <a:lnTo>
                    <a:pt x="709" y="2502"/>
                  </a:lnTo>
                  <a:lnTo>
                    <a:pt x="552" y="2207"/>
                  </a:lnTo>
                  <a:lnTo>
                    <a:pt x="434" y="1911"/>
                  </a:lnTo>
                  <a:lnTo>
                    <a:pt x="375" y="1596"/>
                  </a:lnTo>
                  <a:lnTo>
                    <a:pt x="355" y="1458"/>
                  </a:lnTo>
                  <a:lnTo>
                    <a:pt x="335" y="1300"/>
                  </a:lnTo>
                  <a:lnTo>
                    <a:pt x="355" y="1163"/>
                  </a:lnTo>
                  <a:lnTo>
                    <a:pt x="375" y="1044"/>
                  </a:lnTo>
                  <a:lnTo>
                    <a:pt x="394" y="926"/>
                  </a:lnTo>
                  <a:lnTo>
                    <a:pt x="434" y="808"/>
                  </a:lnTo>
                  <a:lnTo>
                    <a:pt x="493" y="709"/>
                  </a:lnTo>
                  <a:lnTo>
                    <a:pt x="552" y="631"/>
                  </a:lnTo>
                  <a:lnTo>
                    <a:pt x="631" y="572"/>
                  </a:lnTo>
                  <a:lnTo>
                    <a:pt x="709" y="513"/>
                  </a:lnTo>
                  <a:lnTo>
                    <a:pt x="788" y="473"/>
                  </a:lnTo>
                  <a:lnTo>
                    <a:pt x="887" y="453"/>
                  </a:lnTo>
                  <a:lnTo>
                    <a:pt x="985" y="434"/>
                  </a:lnTo>
                  <a:lnTo>
                    <a:pt x="1103" y="434"/>
                  </a:lnTo>
                  <a:lnTo>
                    <a:pt x="1202" y="453"/>
                  </a:lnTo>
                  <a:lnTo>
                    <a:pt x="1320" y="493"/>
                  </a:lnTo>
                  <a:lnTo>
                    <a:pt x="1438" y="532"/>
                  </a:lnTo>
                  <a:lnTo>
                    <a:pt x="1576" y="611"/>
                  </a:lnTo>
                  <a:lnTo>
                    <a:pt x="1773" y="729"/>
                  </a:lnTo>
                  <a:lnTo>
                    <a:pt x="1950" y="887"/>
                  </a:lnTo>
                  <a:lnTo>
                    <a:pt x="2108" y="1064"/>
                  </a:lnTo>
                  <a:lnTo>
                    <a:pt x="2266" y="1261"/>
                  </a:lnTo>
                  <a:lnTo>
                    <a:pt x="2403" y="1478"/>
                  </a:lnTo>
                  <a:lnTo>
                    <a:pt x="2541" y="1694"/>
                  </a:lnTo>
                  <a:lnTo>
                    <a:pt x="2640" y="1931"/>
                  </a:lnTo>
                  <a:lnTo>
                    <a:pt x="2719" y="2167"/>
                  </a:lnTo>
                  <a:lnTo>
                    <a:pt x="3073" y="2364"/>
                  </a:lnTo>
                  <a:lnTo>
                    <a:pt x="2975" y="2049"/>
                  </a:lnTo>
                  <a:lnTo>
                    <a:pt x="2857" y="1734"/>
                  </a:lnTo>
                  <a:lnTo>
                    <a:pt x="2699" y="1419"/>
                  </a:lnTo>
                  <a:lnTo>
                    <a:pt x="2522" y="1123"/>
                  </a:lnTo>
                  <a:lnTo>
                    <a:pt x="2305" y="847"/>
                  </a:lnTo>
                  <a:lnTo>
                    <a:pt x="2088" y="611"/>
                  </a:lnTo>
                  <a:lnTo>
                    <a:pt x="1832" y="394"/>
                  </a:lnTo>
                  <a:lnTo>
                    <a:pt x="1576" y="217"/>
                  </a:lnTo>
                  <a:lnTo>
                    <a:pt x="1419" y="138"/>
                  </a:lnTo>
                  <a:lnTo>
                    <a:pt x="1261" y="79"/>
                  </a:lnTo>
                  <a:lnTo>
                    <a:pt x="1103" y="40"/>
                  </a:lnTo>
                  <a:lnTo>
                    <a:pt x="965"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23" name="Google Shape;4223;p72"/>
            <p:cNvSpPr/>
            <p:nvPr/>
          </p:nvSpPr>
          <p:spPr>
            <a:xfrm>
              <a:off x="4515175" y="1662300"/>
              <a:ext cx="33500" cy="11350"/>
            </a:xfrm>
            <a:custGeom>
              <a:avLst/>
              <a:gdLst/>
              <a:ahLst/>
              <a:cxnLst/>
              <a:rect l="l" t="t" r="r" b="b"/>
              <a:pathLst>
                <a:path w="1340" h="454" extrusionOk="0">
                  <a:moveTo>
                    <a:pt x="473" y="0"/>
                  </a:moveTo>
                  <a:lnTo>
                    <a:pt x="0" y="276"/>
                  </a:lnTo>
                  <a:lnTo>
                    <a:pt x="119" y="355"/>
                  </a:lnTo>
                  <a:lnTo>
                    <a:pt x="256" y="394"/>
                  </a:lnTo>
                  <a:lnTo>
                    <a:pt x="375" y="434"/>
                  </a:lnTo>
                  <a:lnTo>
                    <a:pt x="473" y="453"/>
                  </a:lnTo>
                  <a:lnTo>
                    <a:pt x="591" y="453"/>
                  </a:lnTo>
                  <a:lnTo>
                    <a:pt x="690" y="434"/>
                  </a:lnTo>
                  <a:lnTo>
                    <a:pt x="788" y="414"/>
                  </a:lnTo>
                  <a:lnTo>
                    <a:pt x="867" y="355"/>
                  </a:lnTo>
                  <a:lnTo>
                    <a:pt x="1340" y="99"/>
                  </a:lnTo>
                  <a:lnTo>
                    <a:pt x="1340" y="99"/>
                  </a:lnTo>
                  <a:lnTo>
                    <a:pt x="1261" y="138"/>
                  </a:lnTo>
                  <a:lnTo>
                    <a:pt x="1163" y="158"/>
                  </a:lnTo>
                  <a:lnTo>
                    <a:pt x="1064" y="178"/>
                  </a:lnTo>
                  <a:lnTo>
                    <a:pt x="946" y="178"/>
                  </a:lnTo>
                  <a:lnTo>
                    <a:pt x="847" y="158"/>
                  </a:lnTo>
                  <a:lnTo>
                    <a:pt x="729" y="119"/>
                  </a:lnTo>
                  <a:lnTo>
                    <a:pt x="591" y="79"/>
                  </a:lnTo>
                  <a:lnTo>
                    <a:pt x="473" y="0"/>
                  </a:lnTo>
                  <a:close/>
                </a:path>
              </a:pathLst>
            </a:custGeom>
            <a:solidFill>
              <a:srgbClr val="474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24" name="Google Shape;4224;p72"/>
            <p:cNvSpPr/>
            <p:nvPr/>
          </p:nvSpPr>
          <p:spPr>
            <a:xfrm>
              <a:off x="4484650" y="1589900"/>
              <a:ext cx="42375" cy="79325"/>
            </a:xfrm>
            <a:custGeom>
              <a:avLst/>
              <a:gdLst/>
              <a:ahLst/>
              <a:cxnLst/>
              <a:rect l="l" t="t" r="r" b="b"/>
              <a:pathLst>
                <a:path w="1695" h="3173" extrusionOk="0">
                  <a:moveTo>
                    <a:pt x="827" y="1"/>
                  </a:moveTo>
                  <a:lnTo>
                    <a:pt x="355" y="276"/>
                  </a:lnTo>
                  <a:lnTo>
                    <a:pt x="276" y="336"/>
                  </a:lnTo>
                  <a:lnTo>
                    <a:pt x="217" y="395"/>
                  </a:lnTo>
                  <a:lnTo>
                    <a:pt x="158" y="473"/>
                  </a:lnTo>
                  <a:lnTo>
                    <a:pt x="99" y="572"/>
                  </a:lnTo>
                  <a:lnTo>
                    <a:pt x="59" y="670"/>
                  </a:lnTo>
                  <a:lnTo>
                    <a:pt x="20" y="789"/>
                  </a:lnTo>
                  <a:lnTo>
                    <a:pt x="0" y="927"/>
                  </a:lnTo>
                  <a:lnTo>
                    <a:pt x="0" y="1064"/>
                  </a:lnTo>
                  <a:lnTo>
                    <a:pt x="0" y="1202"/>
                  </a:lnTo>
                  <a:lnTo>
                    <a:pt x="20" y="1360"/>
                  </a:lnTo>
                  <a:lnTo>
                    <a:pt x="99" y="1655"/>
                  </a:lnTo>
                  <a:lnTo>
                    <a:pt x="217" y="1971"/>
                  </a:lnTo>
                  <a:lnTo>
                    <a:pt x="355" y="2266"/>
                  </a:lnTo>
                  <a:lnTo>
                    <a:pt x="532" y="2542"/>
                  </a:lnTo>
                  <a:lnTo>
                    <a:pt x="749" y="2798"/>
                  </a:lnTo>
                  <a:lnTo>
                    <a:pt x="985" y="3015"/>
                  </a:lnTo>
                  <a:lnTo>
                    <a:pt x="1103" y="3093"/>
                  </a:lnTo>
                  <a:lnTo>
                    <a:pt x="1221" y="3172"/>
                  </a:lnTo>
                  <a:lnTo>
                    <a:pt x="1694" y="2896"/>
                  </a:lnTo>
                  <a:lnTo>
                    <a:pt x="1576" y="2818"/>
                  </a:lnTo>
                  <a:lnTo>
                    <a:pt x="1458" y="2739"/>
                  </a:lnTo>
                  <a:lnTo>
                    <a:pt x="1221" y="2522"/>
                  </a:lnTo>
                  <a:lnTo>
                    <a:pt x="1005" y="2266"/>
                  </a:lnTo>
                  <a:lnTo>
                    <a:pt x="827" y="1990"/>
                  </a:lnTo>
                  <a:lnTo>
                    <a:pt x="689" y="1695"/>
                  </a:lnTo>
                  <a:lnTo>
                    <a:pt x="571" y="1399"/>
                  </a:lnTo>
                  <a:lnTo>
                    <a:pt x="493" y="1084"/>
                  </a:lnTo>
                  <a:lnTo>
                    <a:pt x="473" y="927"/>
                  </a:lnTo>
                  <a:lnTo>
                    <a:pt x="473" y="789"/>
                  </a:lnTo>
                  <a:lnTo>
                    <a:pt x="473" y="651"/>
                  </a:lnTo>
                  <a:lnTo>
                    <a:pt x="493" y="513"/>
                  </a:lnTo>
                  <a:lnTo>
                    <a:pt x="532" y="395"/>
                  </a:lnTo>
                  <a:lnTo>
                    <a:pt x="571" y="296"/>
                  </a:lnTo>
                  <a:lnTo>
                    <a:pt x="630" y="198"/>
                  </a:lnTo>
                  <a:lnTo>
                    <a:pt x="689" y="119"/>
                  </a:lnTo>
                  <a:lnTo>
                    <a:pt x="749" y="60"/>
                  </a:lnTo>
                  <a:lnTo>
                    <a:pt x="827" y="1"/>
                  </a:lnTo>
                  <a:close/>
                </a:path>
              </a:pathLst>
            </a:custGeom>
            <a:solidFill>
              <a:srgbClr val="5B69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25" name="Google Shape;4225;p72"/>
            <p:cNvSpPr/>
            <p:nvPr/>
          </p:nvSpPr>
          <p:spPr>
            <a:xfrm>
              <a:off x="4487600" y="1577100"/>
              <a:ext cx="76850" cy="66025"/>
            </a:xfrm>
            <a:custGeom>
              <a:avLst/>
              <a:gdLst/>
              <a:ahLst/>
              <a:cxnLst/>
              <a:rect l="l" t="t" r="r" b="b"/>
              <a:pathLst>
                <a:path w="3074" h="2641" extrusionOk="0">
                  <a:moveTo>
                    <a:pt x="847" y="1"/>
                  </a:moveTo>
                  <a:lnTo>
                    <a:pt x="709" y="20"/>
                  </a:lnTo>
                  <a:lnTo>
                    <a:pt x="591" y="60"/>
                  </a:lnTo>
                  <a:lnTo>
                    <a:pt x="473" y="99"/>
                  </a:lnTo>
                  <a:lnTo>
                    <a:pt x="0" y="375"/>
                  </a:lnTo>
                  <a:lnTo>
                    <a:pt x="118" y="335"/>
                  </a:lnTo>
                  <a:lnTo>
                    <a:pt x="237" y="296"/>
                  </a:lnTo>
                  <a:lnTo>
                    <a:pt x="375" y="276"/>
                  </a:lnTo>
                  <a:lnTo>
                    <a:pt x="493" y="276"/>
                  </a:lnTo>
                  <a:lnTo>
                    <a:pt x="650" y="296"/>
                  </a:lnTo>
                  <a:lnTo>
                    <a:pt x="788" y="335"/>
                  </a:lnTo>
                  <a:lnTo>
                    <a:pt x="946" y="395"/>
                  </a:lnTo>
                  <a:lnTo>
                    <a:pt x="1123" y="493"/>
                  </a:lnTo>
                  <a:lnTo>
                    <a:pt x="1379" y="670"/>
                  </a:lnTo>
                  <a:lnTo>
                    <a:pt x="1615" y="867"/>
                  </a:lnTo>
                  <a:lnTo>
                    <a:pt x="1852" y="1123"/>
                  </a:lnTo>
                  <a:lnTo>
                    <a:pt x="2049" y="1399"/>
                  </a:lnTo>
                  <a:lnTo>
                    <a:pt x="2246" y="1695"/>
                  </a:lnTo>
                  <a:lnTo>
                    <a:pt x="2384" y="1990"/>
                  </a:lnTo>
                  <a:lnTo>
                    <a:pt x="2522" y="2305"/>
                  </a:lnTo>
                  <a:lnTo>
                    <a:pt x="2600" y="2640"/>
                  </a:lnTo>
                  <a:lnTo>
                    <a:pt x="3073" y="2364"/>
                  </a:lnTo>
                  <a:lnTo>
                    <a:pt x="2994" y="2029"/>
                  </a:lnTo>
                  <a:lnTo>
                    <a:pt x="2856" y="1714"/>
                  </a:lnTo>
                  <a:lnTo>
                    <a:pt x="2719" y="1419"/>
                  </a:lnTo>
                  <a:lnTo>
                    <a:pt x="2522" y="1123"/>
                  </a:lnTo>
                  <a:lnTo>
                    <a:pt x="2325" y="848"/>
                  </a:lnTo>
                  <a:lnTo>
                    <a:pt x="2088" y="591"/>
                  </a:lnTo>
                  <a:lnTo>
                    <a:pt x="1852" y="395"/>
                  </a:lnTo>
                  <a:lnTo>
                    <a:pt x="1576" y="217"/>
                  </a:lnTo>
                  <a:lnTo>
                    <a:pt x="1419" y="138"/>
                  </a:lnTo>
                  <a:lnTo>
                    <a:pt x="1261" y="60"/>
                  </a:lnTo>
                  <a:lnTo>
                    <a:pt x="1123" y="20"/>
                  </a:lnTo>
                  <a:lnTo>
                    <a:pt x="965" y="1"/>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26" name="Google Shape;4226;p72"/>
            <p:cNvSpPr/>
            <p:nvPr/>
          </p:nvSpPr>
          <p:spPr>
            <a:xfrm>
              <a:off x="4476275" y="1584000"/>
              <a:ext cx="76350" cy="100475"/>
            </a:xfrm>
            <a:custGeom>
              <a:avLst/>
              <a:gdLst/>
              <a:ahLst/>
              <a:cxnLst/>
              <a:rect l="l" t="t" r="r" b="b"/>
              <a:pathLst>
                <a:path w="3054" h="4019" extrusionOk="0">
                  <a:moveTo>
                    <a:pt x="828" y="0"/>
                  </a:moveTo>
                  <a:lnTo>
                    <a:pt x="690" y="20"/>
                  </a:lnTo>
                  <a:lnTo>
                    <a:pt x="571" y="40"/>
                  </a:lnTo>
                  <a:lnTo>
                    <a:pt x="453" y="99"/>
                  </a:lnTo>
                  <a:lnTo>
                    <a:pt x="355" y="178"/>
                  </a:lnTo>
                  <a:lnTo>
                    <a:pt x="276" y="256"/>
                  </a:lnTo>
                  <a:lnTo>
                    <a:pt x="197" y="355"/>
                  </a:lnTo>
                  <a:lnTo>
                    <a:pt x="118" y="473"/>
                  </a:lnTo>
                  <a:lnTo>
                    <a:pt x="79" y="611"/>
                  </a:lnTo>
                  <a:lnTo>
                    <a:pt x="40" y="769"/>
                  </a:lnTo>
                  <a:lnTo>
                    <a:pt x="0" y="926"/>
                  </a:lnTo>
                  <a:lnTo>
                    <a:pt x="0" y="1103"/>
                  </a:lnTo>
                  <a:lnTo>
                    <a:pt x="0" y="1300"/>
                  </a:lnTo>
                  <a:lnTo>
                    <a:pt x="40" y="1478"/>
                  </a:lnTo>
                  <a:lnTo>
                    <a:pt x="79" y="1675"/>
                  </a:lnTo>
                  <a:lnTo>
                    <a:pt x="118" y="1872"/>
                  </a:lnTo>
                  <a:lnTo>
                    <a:pt x="177" y="2069"/>
                  </a:lnTo>
                  <a:lnTo>
                    <a:pt x="256" y="2266"/>
                  </a:lnTo>
                  <a:lnTo>
                    <a:pt x="453" y="2640"/>
                  </a:lnTo>
                  <a:lnTo>
                    <a:pt x="690" y="2994"/>
                  </a:lnTo>
                  <a:lnTo>
                    <a:pt x="808" y="3152"/>
                  </a:lnTo>
                  <a:lnTo>
                    <a:pt x="946" y="3310"/>
                  </a:lnTo>
                  <a:lnTo>
                    <a:pt x="1084" y="3448"/>
                  </a:lnTo>
                  <a:lnTo>
                    <a:pt x="1241" y="3585"/>
                  </a:lnTo>
                  <a:lnTo>
                    <a:pt x="1399" y="3704"/>
                  </a:lnTo>
                  <a:lnTo>
                    <a:pt x="1556" y="3802"/>
                  </a:lnTo>
                  <a:lnTo>
                    <a:pt x="1793" y="3920"/>
                  </a:lnTo>
                  <a:lnTo>
                    <a:pt x="2009" y="3979"/>
                  </a:lnTo>
                  <a:lnTo>
                    <a:pt x="2226" y="4019"/>
                  </a:lnTo>
                  <a:lnTo>
                    <a:pt x="2423" y="3999"/>
                  </a:lnTo>
                  <a:lnTo>
                    <a:pt x="2600" y="3940"/>
                  </a:lnTo>
                  <a:lnTo>
                    <a:pt x="2758" y="3841"/>
                  </a:lnTo>
                  <a:lnTo>
                    <a:pt x="2876" y="3723"/>
                  </a:lnTo>
                  <a:lnTo>
                    <a:pt x="2994" y="3546"/>
                  </a:lnTo>
                  <a:lnTo>
                    <a:pt x="2600" y="3329"/>
                  </a:lnTo>
                  <a:lnTo>
                    <a:pt x="2522" y="3428"/>
                  </a:lnTo>
                  <a:lnTo>
                    <a:pt x="2423" y="3507"/>
                  </a:lnTo>
                  <a:lnTo>
                    <a:pt x="2305" y="3546"/>
                  </a:lnTo>
                  <a:lnTo>
                    <a:pt x="2167" y="3585"/>
                  </a:lnTo>
                  <a:lnTo>
                    <a:pt x="2029" y="3585"/>
                  </a:lnTo>
                  <a:lnTo>
                    <a:pt x="1872" y="3546"/>
                  </a:lnTo>
                  <a:lnTo>
                    <a:pt x="1714" y="3487"/>
                  </a:lnTo>
                  <a:lnTo>
                    <a:pt x="1556" y="3408"/>
                  </a:lnTo>
                  <a:lnTo>
                    <a:pt x="1438" y="3329"/>
                  </a:lnTo>
                  <a:lnTo>
                    <a:pt x="1320" y="3251"/>
                  </a:lnTo>
                  <a:lnTo>
                    <a:pt x="1084" y="3034"/>
                  </a:lnTo>
                  <a:lnTo>
                    <a:pt x="867" y="2778"/>
                  </a:lnTo>
                  <a:lnTo>
                    <a:pt x="690" y="2502"/>
                  </a:lnTo>
                  <a:lnTo>
                    <a:pt x="552" y="2207"/>
                  </a:lnTo>
                  <a:lnTo>
                    <a:pt x="434" y="1891"/>
                  </a:lnTo>
                  <a:lnTo>
                    <a:pt x="355" y="1596"/>
                  </a:lnTo>
                  <a:lnTo>
                    <a:pt x="335" y="1438"/>
                  </a:lnTo>
                  <a:lnTo>
                    <a:pt x="335" y="1300"/>
                  </a:lnTo>
                  <a:lnTo>
                    <a:pt x="335" y="1163"/>
                  </a:lnTo>
                  <a:lnTo>
                    <a:pt x="355" y="1025"/>
                  </a:lnTo>
                  <a:lnTo>
                    <a:pt x="394" y="906"/>
                  </a:lnTo>
                  <a:lnTo>
                    <a:pt x="434" y="808"/>
                  </a:lnTo>
                  <a:lnTo>
                    <a:pt x="493" y="709"/>
                  </a:lnTo>
                  <a:lnTo>
                    <a:pt x="552" y="631"/>
                  </a:lnTo>
                  <a:lnTo>
                    <a:pt x="611" y="572"/>
                  </a:lnTo>
                  <a:lnTo>
                    <a:pt x="690" y="512"/>
                  </a:lnTo>
                  <a:lnTo>
                    <a:pt x="788" y="473"/>
                  </a:lnTo>
                  <a:lnTo>
                    <a:pt x="887" y="434"/>
                  </a:lnTo>
                  <a:lnTo>
                    <a:pt x="1084" y="434"/>
                  </a:lnTo>
                  <a:lnTo>
                    <a:pt x="1202" y="453"/>
                  </a:lnTo>
                  <a:lnTo>
                    <a:pt x="1320" y="473"/>
                  </a:lnTo>
                  <a:lnTo>
                    <a:pt x="1438" y="532"/>
                  </a:lnTo>
                  <a:lnTo>
                    <a:pt x="1556" y="591"/>
                  </a:lnTo>
                  <a:lnTo>
                    <a:pt x="1753" y="729"/>
                  </a:lnTo>
                  <a:lnTo>
                    <a:pt x="1931" y="867"/>
                  </a:lnTo>
                  <a:lnTo>
                    <a:pt x="2108" y="1044"/>
                  </a:lnTo>
                  <a:lnTo>
                    <a:pt x="2265" y="1241"/>
                  </a:lnTo>
                  <a:lnTo>
                    <a:pt x="2403" y="1458"/>
                  </a:lnTo>
                  <a:lnTo>
                    <a:pt x="2522" y="1694"/>
                  </a:lnTo>
                  <a:lnTo>
                    <a:pt x="2620" y="1911"/>
                  </a:lnTo>
                  <a:lnTo>
                    <a:pt x="2699" y="2147"/>
                  </a:lnTo>
                  <a:lnTo>
                    <a:pt x="3053" y="2364"/>
                  </a:lnTo>
                  <a:lnTo>
                    <a:pt x="2975" y="2029"/>
                  </a:lnTo>
                  <a:lnTo>
                    <a:pt x="2837" y="1714"/>
                  </a:lnTo>
                  <a:lnTo>
                    <a:pt x="2699" y="1419"/>
                  </a:lnTo>
                  <a:lnTo>
                    <a:pt x="2502" y="1123"/>
                  </a:lnTo>
                  <a:lnTo>
                    <a:pt x="2305" y="847"/>
                  </a:lnTo>
                  <a:lnTo>
                    <a:pt x="2068" y="591"/>
                  </a:lnTo>
                  <a:lnTo>
                    <a:pt x="1832" y="394"/>
                  </a:lnTo>
                  <a:lnTo>
                    <a:pt x="1576" y="217"/>
                  </a:lnTo>
                  <a:lnTo>
                    <a:pt x="1399" y="138"/>
                  </a:lnTo>
                  <a:lnTo>
                    <a:pt x="1261" y="59"/>
                  </a:lnTo>
                  <a:lnTo>
                    <a:pt x="1103" y="20"/>
                  </a:lnTo>
                  <a:lnTo>
                    <a:pt x="965"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27" name="Google Shape;4227;p72"/>
            <p:cNvSpPr/>
            <p:nvPr/>
          </p:nvSpPr>
          <p:spPr>
            <a:xfrm>
              <a:off x="4592000" y="1615025"/>
              <a:ext cx="33500" cy="10850"/>
            </a:xfrm>
            <a:custGeom>
              <a:avLst/>
              <a:gdLst/>
              <a:ahLst/>
              <a:cxnLst/>
              <a:rect l="l" t="t" r="r" b="b"/>
              <a:pathLst>
                <a:path w="1340" h="434" extrusionOk="0">
                  <a:moveTo>
                    <a:pt x="473" y="0"/>
                  </a:moveTo>
                  <a:lnTo>
                    <a:pt x="0" y="276"/>
                  </a:lnTo>
                  <a:lnTo>
                    <a:pt x="118" y="335"/>
                  </a:lnTo>
                  <a:lnTo>
                    <a:pt x="237" y="394"/>
                  </a:lnTo>
                  <a:lnTo>
                    <a:pt x="355" y="414"/>
                  </a:lnTo>
                  <a:lnTo>
                    <a:pt x="473" y="434"/>
                  </a:lnTo>
                  <a:lnTo>
                    <a:pt x="670" y="434"/>
                  </a:lnTo>
                  <a:lnTo>
                    <a:pt x="768" y="394"/>
                  </a:lnTo>
                  <a:lnTo>
                    <a:pt x="867" y="355"/>
                  </a:lnTo>
                  <a:lnTo>
                    <a:pt x="1340" y="79"/>
                  </a:lnTo>
                  <a:lnTo>
                    <a:pt x="1241" y="119"/>
                  </a:lnTo>
                  <a:lnTo>
                    <a:pt x="1143" y="158"/>
                  </a:lnTo>
                  <a:lnTo>
                    <a:pt x="946" y="158"/>
                  </a:lnTo>
                  <a:lnTo>
                    <a:pt x="828" y="138"/>
                  </a:lnTo>
                  <a:lnTo>
                    <a:pt x="709" y="119"/>
                  </a:lnTo>
                  <a:lnTo>
                    <a:pt x="591" y="59"/>
                  </a:lnTo>
                  <a:lnTo>
                    <a:pt x="473" y="0"/>
                  </a:lnTo>
                  <a:close/>
                </a:path>
              </a:pathLst>
            </a:custGeom>
            <a:solidFill>
              <a:srgbClr val="474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28" name="Google Shape;4228;p72"/>
            <p:cNvSpPr/>
            <p:nvPr/>
          </p:nvSpPr>
          <p:spPr>
            <a:xfrm>
              <a:off x="4561450" y="1542625"/>
              <a:ext cx="42400" cy="79325"/>
            </a:xfrm>
            <a:custGeom>
              <a:avLst/>
              <a:gdLst/>
              <a:ahLst/>
              <a:cxnLst/>
              <a:rect l="l" t="t" r="r" b="b"/>
              <a:pathLst>
                <a:path w="1696" h="3173" extrusionOk="0">
                  <a:moveTo>
                    <a:pt x="828" y="1"/>
                  </a:moveTo>
                  <a:lnTo>
                    <a:pt x="750" y="40"/>
                  </a:lnTo>
                  <a:lnTo>
                    <a:pt x="742" y="47"/>
                  </a:lnTo>
                  <a:lnTo>
                    <a:pt x="828" y="1"/>
                  </a:lnTo>
                  <a:close/>
                  <a:moveTo>
                    <a:pt x="742" y="47"/>
                  </a:moveTo>
                  <a:lnTo>
                    <a:pt x="356" y="257"/>
                  </a:lnTo>
                  <a:lnTo>
                    <a:pt x="277" y="316"/>
                  </a:lnTo>
                  <a:lnTo>
                    <a:pt x="198" y="395"/>
                  </a:lnTo>
                  <a:lnTo>
                    <a:pt x="139" y="473"/>
                  </a:lnTo>
                  <a:lnTo>
                    <a:pt x="99" y="572"/>
                  </a:lnTo>
                  <a:lnTo>
                    <a:pt x="60" y="670"/>
                  </a:lnTo>
                  <a:lnTo>
                    <a:pt x="21" y="789"/>
                  </a:lnTo>
                  <a:lnTo>
                    <a:pt x="1" y="907"/>
                  </a:lnTo>
                  <a:lnTo>
                    <a:pt x="1" y="1045"/>
                  </a:lnTo>
                  <a:lnTo>
                    <a:pt x="1" y="1202"/>
                  </a:lnTo>
                  <a:lnTo>
                    <a:pt x="21" y="1360"/>
                  </a:lnTo>
                  <a:lnTo>
                    <a:pt x="99" y="1655"/>
                  </a:lnTo>
                  <a:lnTo>
                    <a:pt x="198" y="1970"/>
                  </a:lnTo>
                  <a:lnTo>
                    <a:pt x="356" y="2266"/>
                  </a:lnTo>
                  <a:lnTo>
                    <a:pt x="533" y="2542"/>
                  </a:lnTo>
                  <a:lnTo>
                    <a:pt x="730" y="2778"/>
                  </a:lnTo>
                  <a:lnTo>
                    <a:pt x="966" y="2995"/>
                  </a:lnTo>
                  <a:lnTo>
                    <a:pt x="1084" y="3093"/>
                  </a:lnTo>
                  <a:lnTo>
                    <a:pt x="1222" y="3172"/>
                  </a:lnTo>
                  <a:lnTo>
                    <a:pt x="1695" y="2896"/>
                  </a:lnTo>
                  <a:lnTo>
                    <a:pt x="1557" y="2818"/>
                  </a:lnTo>
                  <a:lnTo>
                    <a:pt x="1439" y="2719"/>
                  </a:lnTo>
                  <a:lnTo>
                    <a:pt x="1203" y="2502"/>
                  </a:lnTo>
                  <a:lnTo>
                    <a:pt x="1006" y="2266"/>
                  </a:lnTo>
                  <a:lnTo>
                    <a:pt x="828" y="1990"/>
                  </a:lnTo>
                  <a:lnTo>
                    <a:pt x="671" y="1695"/>
                  </a:lnTo>
                  <a:lnTo>
                    <a:pt x="553" y="1380"/>
                  </a:lnTo>
                  <a:lnTo>
                    <a:pt x="493" y="1084"/>
                  </a:lnTo>
                  <a:lnTo>
                    <a:pt x="474" y="926"/>
                  </a:lnTo>
                  <a:lnTo>
                    <a:pt x="474" y="789"/>
                  </a:lnTo>
                  <a:lnTo>
                    <a:pt x="474" y="631"/>
                  </a:lnTo>
                  <a:lnTo>
                    <a:pt x="493" y="513"/>
                  </a:lnTo>
                  <a:lnTo>
                    <a:pt x="533" y="395"/>
                  </a:lnTo>
                  <a:lnTo>
                    <a:pt x="572" y="296"/>
                  </a:lnTo>
                  <a:lnTo>
                    <a:pt x="612" y="198"/>
                  </a:lnTo>
                  <a:lnTo>
                    <a:pt x="671" y="119"/>
                  </a:lnTo>
                  <a:lnTo>
                    <a:pt x="742" y="47"/>
                  </a:lnTo>
                  <a:close/>
                </a:path>
              </a:pathLst>
            </a:custGeom>
            <a:solidFill>
              <a:srgbClr val="5B69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29" name="Google Shape;4229;p72"/>
            <p:cNvSpPr/>
            <p:nvPr/>
          </p:nvSpPr>
          <p:spPr>
            <a:xfrm>
              <a:off x="4564425" y="1529825"/>
              <a:ext cx="76850" cy="65525"/>
            </a:xfrm>
            <a:custGeom>
              <a:avLst/>
              <a:gdLst/>
              <a:ahLst/>
              <a:cxnLst/>
              <a:rect l="l" t="t" r="r" b="b"/>
              <a:pathLst>
                <a:path w="3074" h="2621" extrusionOk="0">
                  <a:moveTo>
                    <a:pt x="104" y="314"/>
                  </a:moveTo>
                  <a:lnTo>
                    <a:pt x="99" y="316"/>
                  </a:lnTo>
                  <a:lnTo>
                    <a:pt x="0" y="375"/>
                  </a:lnTo>
                  <a:lnTo>
                    <a:pt x="104" y="314"/>
                  </a:lnTo>
                  <a:close/>
                  <a:moveTo>
                    <a:pt x="709" y="1"/>
                  </a:moveTo>
                  <a:lnTo>
                    <a:pt x="571" y="40"/>
                  </a:lnTo>
                  <a:lnTo>
                    <a:pt x="473" y="99"/>
                  </a:lnTo>
                  <a:lnTo>
                    <a:pt x="104" y="314"/>
                  </a:lnTo>
                  <a:lnTo>
                    <a:pt x="104" y="314"/>
                  </a:lnTo>
                  <a:lnTo>
                    <a:pt x="237" y="276"/>
                  </a:lnTo>
                  <a:lnTo>
                    <a:pt x="493" y="276"/>
                  </a:lnTo>
                  <a:lnTo>
                    <a:pt x="631" y="296"/>
                  </a:lnTo>
                  <a:lnTo>
                    <a:pt x="788" y="335"/>
                  </a:lnTo>
                  <a:lnTo>
                    <a:pt x="946" y="394"/>
                  </a:lnTo>
                  <a:lnTo>
                    <a:pt x="1103" y="473"/>
                  </a:lnTo>
                  <a:lnTo>
                    <a:pt x="1359" y="651"/>
                  </a:lnTo>
                  <a:lnTo>
                    <a:pt x="1615" y="867"/>
                  </a:lnTo>
                  <a:lnTo>
                    <a:pt x="1832" y="1104"/>
                  </a:lnTo>
                  <a:lnTo>
                    <a:pt x="2049" y="1379"/>
                  </a:lnTo>
                  <a:lnTo>
                    <a:pt x="2226" y="1675"/>
                  </a:lnTo>
                  <a:lnTo>
                    <a:pt x="2384" y="1990"/>
                  </a:lnTo>
                  <a:lnTo>
                    <a:pt x="2502" y="2305"/>
                  </a:lnTo>
                  <a:lnTo>
                    <a:pt x="2600" y="2620"/>
                  </a:lnTo>
                  <a:lnTo>
                    <a:pt x="3073" y="2345"/>
                  </a:lnTo>
                  <a:lnTo>
                    <a:pt x="2975" y="2029"/>
                  </a:lnTo>
                  <a:lnTo>
                    <a:pt x="2856" y="1714"/>
                  </a:lnTo>
                  <a:lnTo>
                    <a:pt x="2699" y="1399"/>
                  </a:lnTo>
                  <a:lnTo>
                    <a:pt x="2522" y="1104"/>
                  </a:lnTo>
                  <a:lnTo>
                    <a:pt x="2305" y="848"/>
                  </a:lnTo>
                  <a:lnTo>
                    <a:pt x="2088" y="591"/>
                  </a:lnTo>
                  <a:lnTo>
                    <a:pt x="1832" y="375"/>
                  </a:lnTo>
                  <a:lnTo>
                    <a:pt x="1576" y="197"/>
                  </a:lnTo>
                  <a:lnTo>
                    <a:pt x="1418" y="119"/>
                  </a:lnTo>
                  <a:lnTo>
                    <a:pt x="1261" y="60"/>
                  </a:lnTo>
                  <a:lnTo>
                    <a:pt x="1103" y="20"/>
                  </a:lnTo>
                  <a:lnTo>
                    <a:pt x="965" y="1"/>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30" name="Google Shape;4230;p72"/>
            <p:cNvSpPr/>
            <p:nvPr/>
          </p:nvSpPr>
          <p:spPr>
            <a:xfrm>
              <a:off x="4553100" y="1536725"/>
              <a:ext cx="76350" cy="100000"/>
            </a:xfrm>
            <a:custGeom>
              <a:avLst/>
              <a:gdLst/>
              <a:ahLst/>
              <a:cxnLst/>
              <a:rect l="l" t="t" r="r" b="b"/>
              <a:pathLst>
                <a:path w="3054" h="4000" extrusionOk="0">
                  <a:moveTo>
                    <a:pt x="690" y="0"/>
                  </a:moveTo>
                  <a:lnTo>
                    <a:pt x="571" y="40"/>
                  </a:lnTo>
                  <a:lnTo>
                    <a:pt x="453" y="99"/>
                  </a:lnTo>
                  <a:lnTo>
                    <a:pt x="355" y="158"/>
                  </a:lnTo>
                  <a:lnTo>
                    <a:pt x="256" y="256"/>
                  </a:lnTo>
                  <a:lnTo>
                    <a:pt x="177" y="355"/>
                  </a:lnTo>
                  <a:lnTo>
                    <a:pt x="118" y="473"/>
                  </a:lnTo>
                  <a:lnTo>
                    <a:pt x="59" y="611"/>
                  </a:lnTo>
                  <a:lnTo>
                    <a:pt x="20" y="749"/>
                  </a:lnTo>
                  <a:lnTo>
                    <a:pt x="0" y="926"/>
                  </a:lnTo>
                  <a:lnTo>
                    <a:pt x="0" y="1103"/>
                  </a:lnTo>
                  <a:lnTo>
                    <a:pt x="0" y="1281"/>
                  </a:lnTo>
                  <a:lnTo>
                    <a:pt x="20" y="1478"/>
                  </a:lnTo>
                  <a:lnTo>
                    <a:pt x="59" y="1675"/>
                  </a:lnTo>
                  <a:lnTo>
                    <a:pt x="118" y="1872"/>
                  </a:lnTo>
                  <a:lnTo>
                    <a:pt x="177" y="2069"/>
                  </a:lnTo>
                  <a:lnTo>
                    <a:pt x="256" y="2246"/>
                  </a:lnTo>
                  <a:lnTo>
                    <a:pt x="453" y="2620"/>
                  </a:lnTo>
                  <a:lnTo>
                    <a:pt x="670" y="2975"/>
                  </a:lnTo>
                  <a:lnTo>
                    <a:pt x="808" y="3152"/>
                  </a:lnTo>
                  <a:lnTo>
                    <a:pt x="946" y="3290"/>
                  </a:lnTo>
                  <a:lnTo>
                    <a:pt x="1084" y="3447"/>
                  </a:lnTo>
                  <a:lnTo>
                    <a:pt x="1241" y="3566"/>
                  </a:lnTo>
                  <a:lnTo>
                    <a:pt x="1399" y="3684"/>
                  </a:lnTo>
                  <a:lnTo>
                    <a:pt x="1556" y="3782"/>
                  </a:lnTo>
                  <a:lnTo>
                    <a:pt x="1793" y="3901"/>
                  </a:lnTo>
                  <a:lnTo>
                    <a:pt x="2009" y="3979"/>
                  </a:lnTo>
                  <a:lnTo>
                    <a:pt x="2226" y="3999"/>
                  </a:lnTo>
                  <a:lnTo>
                    <a:pt x="2423" y="3979"/>
                  </a:lnTo>
                  <a:lnTo>
                    <a:pt x="2600" y="3940"/>
                  </a:lnTo>
                  <a:lnTo>
                    <a:pt x="2738" y="3841"/>
                  </a:lnTo>
                  <a:lnTo>
                    <a:pt x="2876" y="3704"/>
                  </a:lnTo>
                  <a:lnTo>
                    <a:pt x="2975" y="3546"/>
                  </a:lnTo>
                  <a:lnTo>
                    <a:pt x="2600" y="3329"/>
                  </a:lnTo>
                  <a:lnTo>
                    <a:pt x="2521" y="3428"/>
                  </a:lnTo>
                  <a:lnTo>
                    <a:pt x="2403" y="3487"/>
                  </a:lnTo>
                  <a:lnTo>
                    <a:pt x="2285" y="3546"/>
                  </a:lnTo>
                  <a:lnTo>
                    <a:pt x="2167" y="3566"/>
                  </a:lnTo>
                  <a:lnTo>
                    <a:pt x="2029" y="3566"/>
                  </a:lnTo>
                  <a:lnTo>
                    <a:pt x="1871" y="3546"/>
                  </a:lnTo>
                  <a:lnTo>
                    <a:pt x="1714" y="3487"/>
                  </a:lnTo>
                  <a:lnTo>
                    <a:pt x="1556" y="3408"/>
                  </a:lnTo>
                  <a:lnTo>
                    <a:pt x="1418" y="3329"/>
                  </a:lnTo>
                  <a:lnTo>
                    <a:pt x="1300" y="3231"/>
                  </a:lnTo>
                  <a:lnTo>
                    <a:pt x="1064" y="3014"/>
                  </a:lnTo>
                  <a:lnTo>
                    <a:pt x="867" y="2778"/>
                  </a:lnTo>
                  <a:lnTo>
                    <a:pt x="690" y="2502"/>
                  </a:lnTo>
                  <a:lnTo>
                    <a:pt x="532" y="2206"/>
                  </a:lnTo>
                  <a:lnTo>
                    <a:pt x="433" y="1891"/>
                  </a:lnTo>
                  <a:lnTo>
                    <a:pt x="355" y="1596"/>
                  </a:lnTo>
                  <a:lnTo>
                    <a:pt x="335" y="1438"/>
                  </a:lnTo>
                  <a:lnTo>
                    <a:pt x="335" y="1281"/>
                  </a:lnTo>
                  <a:lnTo>
                    <a:pt x="335" y="1143"/>
                  </a:lnTo>
                  <a:lnTo>
                    <a:pt x="355" y="1025"/>
                  </a:lnTo>
                  <a:lnTo>
                    <a:pt x="394" y="906"/>
                  </a:lnTo>
                  <a:lnTo>
                    <a:pt x="433" y="788"/>
                  </a:lnTo>
                  <a:lnTo>
                    <a:pt x="473" y="709"/>
                  </a:lnTo>
                  <a:lnTo>
                    <a:pt x="532" y="631"/>
                  </a:lnTo>
                  <a:lnTo>
                    <a:pt x="611" y="552"/>
                  </a:lnTo>
                  <a:lnTo>
                    <a:pt x="690" y="493"/>
                  </a:lnTo>
                  <a:lnTo>
                    <a:pt x="768" y="453"/>
                  </a:lnTo>
                  <a:lnTo>
                    <a:pt x="867" y="434"/>
                  </a:lnTo>
                  <a:lnTo>
                    <a:pt x="965" y="414"/>
                  </a:lnTo>
                  <a:lnTo>
                    <a:pt x="1084" y="414"/>
                  </a:lnTo>
                  <a:lnTo>
                    <a:pt x="1202" y="434"/>
                  </a:lnTo>
                  <a:lnTo>
                    <a:pt x="1320" y="473"/>
                  </a:lnTo>
                  <a:lnTo>
                    <a:pt x="1438" y="532"/>
                  </a:lnTo>
                  <a:lnTo>
                    <a:pt x="1556" y="591"/>
                  </a:lnTo>
                  <a:lnTo>
                    <a:pt x="1753" y="709"/>
                  </a:lnTo>
                  <a:lnTo>
                    <a:pt x="1931" y="867"/>
                  </a:lnTo>
                  <a:lnTo>
                    <a:pt x="2108" y="1044"/>
                  </a:lnTo>
                  <a:lnTo>
                    <a:pt x="2246" y="1241"/>
                  </a:lnTo>
                  <a:lnTo>
                    <a:pt x="2403" y="1458"/>
                  </a:lnTo>
                  <a:lnTo>
                    <a:pt x="2521" y="1675"/>
                  </a:lnTo>
                  <a:lnTo>
                    <a:pt x="2620" y="1911"/>
                  </a:lnTo>
                  <a:lnTo>
                    <a:pt x="2699" y="2147"/>
                  </a:lnTo>
                  <a:lnTo>
                    <a:pt x="3053" y="2344"/>
                  </a:lnTo>
                  <a:lnTo>
                    <a:pt x="2955" y="2029"/>
                  </a:lnTo>
                  <a:lnTo>
                    <a:pt x="2837" y="1714"/>
                  </a:lnTo>
                  <a:lnTo>
                    <a:pt x="2679" y="1399"/>
                  </a:lnTo>
                  <a:lnTo>
                    <a:pt x="2502" y="1103"/>
                  </a:lnTo>
                  <a:lnTo>
                    <a:pt x="2285" y="828"/>
                  </a:lnTo>
                  <a:lnTo>
                    <a:pt x="2068" y="591"/>
                  </a:lnTo>
                  <a:lnTo>
                    <a:pt x="1812" y="375"/>
                  </a:lnTo>
                  <a:lnTo>
                    <a:pt x="1556" y="197"/>
                  </a:lnTo>
                  <a:lnTo>
                    <a:pt x="1399" y="118"/>
                  </a:lnTo>
                  <a:lnTo>
                    <a:pt x="1241" y="59"/>
                  </a:lnTo>
                  <a:lnTo>
                    <a:pt x="1103" y="20"/>
                  </a:lnTo>
                  <a:lnTo>
                    <a:pt x="946"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31" name="Google Shape;4231;p72"/>
            <p:cNvSpPr/>
            <p:nvPr/>
          </p:nvSpPr>
          <p:spPr>
            <a:xfrm>
              <a:off x="4674225" y="1571200"/>
              <a:ext cx="33525" cy="10850"/>
            </a:xfrm>
            <a:custGeom>
              <a:avLst/>
              <a:gdLst/>
              <a:ahLst/>
              <a:cxnLst/>
              <a:rect l="l" t="t" r="r" b="b"/>
              <a:pathLst>
                <a:path w="1341" h="434" extrusionOk="0">
                  <a:moveTo>
                    <a:pt x="474" y="0"/>
                  </a:moveTo>
                  <a:lnTo>
                    <a:pt x="1" y="256"/>
                  </a:lnTo>
                  <a:lnTo>
                    <a:pt x="119" y="335"/>
                  </a:lnTo>
                  <a:lnTo>
                    <a:pt x="237" y="374"/>
                  </a:lnTo>
                  <a:lnTo>
                    <a:pt x="355" y="414"/>
                  </a:lnTo>
                  <a:lnTo>
                    <a:pt x="474" y="434"/>
                  </a:lnTo>
                  <a:lnTo>
                    <a:pt x="572" y="434"/>
                  </a:lnTo>
                  <a:lnTo>
                    <a:pt x="690" y="414"/>
                  </a:lnTo>
                  <a:lnTo>
                    <a:pt x="769" y="394"/>
                  </a:lnTo>
                  <a:lnTo>
                    <a:pt x="868" y="355"/>
                  </a:lnTo>
                  <a:lnTo>
                    <a:pt x="1340" y="79"/>
                  </a:lnTo>
                  <a:lnTo>
                    <a:pt x="1340" y="79"/>
                  </a:lnTo>
                  <a:lnTo>
                    <a:pt x="1242" y="118"/>
                  </a:lnTo>
                  <a:lnTo>
                    <a:pt x="1163" y="138"/>
                  </a:lnTo>
                  <a:lnTo>
                    <a:pt x="1045" y="158"/>
                  </a:lnTo>
                  <a:lnTo>
                    <a:pt x="946" y="158"/>
                  </a:lnTo>
                  <a:lnTo>
                    <a:pt x="828" y="138"/>
                  </a:lnTo>
                  <a:lnTo>
                    <a:pt x="710" y="99"/>
                  </a:lnTo>
                  <a:lnTo>
                    <a:pt x="592" y="59"/>
                  </a:lnTo>
                  <a:lnTo>
                    <a:pt x="474" y="0"/>
                  </a:lnTo>
                  <a:close/>
                </a:path>
              </a:pathLst>
            </a:custGeom>
            <a:solidFill>
              <a:srgbClr val="474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32" name="Google Shape;4232;p72"/>
            <p:cNvSpPr/>
            <p:nvPr/>
          </p:nvSpPr>
          <p:spPr>
            <a:xfrm>
              <a:off x="4635325" y="1492400"/>
              <a:ext cx="76350" cy="100475"/>
            </a:xfrm>
            <a:custGeom>
              <a:avLst/>
              <a:gdLst/>
              <a:ahLst/>
              <a:cxnLst/>
              <a:rect l="l" t="t" r="r" b="b"/>
              <a:pathLst>
                <a:path w="3054" h="4019" extrusionOk="0">
                  <a:moveTo>
                    <a:pt x="828" y="0"/>
                  </a:moveTo>
                  <a:lnTo>
                    <a:pt x="690" y="20"/>
                  </a:lnTo>
                  <a:lnTo>
                    <a:pt x="572" y="60"/>
                  </a:lnTo>
                  <a:lnTo>
                    <a:pt x="454" y="99"/>
                  </a:lnTo>
                  <a:lnTo>
                    <a:pt x="355" y="178"/>
                  </a:lnTo>
                  <a:lnTo>
                    <a:pt x="257" y="257"/>
                  </a:lnTo>
                  <a:lnTo>
                    <a:pt x="178" y="355"/>
                  </a:lnTo>
                  <a:lnTo>
                    <a:pt x="119" y="473"/>
                  </a:lnTo>
                  <a:lnTo>
                    <a:pt x="60" y="611"/>
                  </a:lnTo>
                  <a:lnTo>
                    <a:pt x="20" y="769"/>
                  </a:lnTo>
                  <a:lnTo>
                    <a:pt x="1" y="926"/>
                  </a:lnTo>
                  <a:lnTo>
                    <a:pt x="1" y="1104"/>
                  </a:lnTo>
                  <a:lnTo>
                    <a:pt x="1" y="1301"/>
                  </a:lnTo>
                  <a:lnTo>
                    <a:pt x="20" y="1478"/>
                  </a:lnTo>
                  <a:lnTo>
                    <a:pt x="60" y="1675"/>
                  </a:lnTo>
                  <a:lnTo>
                    <a:pt x="119" y="1872"/>
                  </a:lnTo>
                  <a:lnTo>
                    <a:pt x="178" y="2069"/>
                  </a:lnTo>
                  <a:lnTo>
                    <a:pt x="257" y="2266"/>
                  </a:lnTo>
                  <a:lnTo>
                    <a:pt x="454" y="2640"/>
                  </a:lnTo>
                  <a:lnTo>
                    <a:pt x="690" y="2995"/>
                  </a:lnTo>
                  <a:lnTo>
                    <a:pt x="808" y="3152"/>
                  </a:lnTo>
                  <a:lnTo>
                    <a:pt x="946" y="3310"/>
                  </a:lnTo>
                  <a:lnTo>
                    <a:pt x="1084" y="3448"/>
                  </a:lnTo>
                  <a:lnTo>
                    <a:pt x="1242" y="3586"/>
                  </a:lnTo>
                  <a:lnTo>
                    <a:pt x="1399" y="3704"/>
                  </a:lnTo>
                  <a:lnTo>
                    <a:pt x="1557" y="3802"/>
                  </a:lnTo>
                  <a:lnTo>
                    <a:pt x="1793" y="3920"/>
                  </a:lnTo>
                  <a:lnTo>
                    <a:pt x="2010" y="3979"/>
                  </a:lnTo>
                  <a:lnTo>
                    <a:pt x="2227" y="4019"/>
                  </a:lnTo>
                  <a:lnTo>
                    <a:pt x="2424" y="3999"/>
                  </a:lnTo>
                  <a:lnTo>
                    <a:pt x="2601" y="3940"/>
                  </a:lnTo>
                  <a:lnTo>
                    <a:pt x="2758" y="3861"/>
                  </a:lnTo>
                  <a:lnTo>
                    <a:pt x="2877" y="3723"/>
                  </a:lnTo>
                  <a:lnTo>
                    <a:pt x="2995" y="3546"/>
                  </a:lnTo>
                  <a:lnTo>
                    <a:pt x="2601" y="3329"/>
                  </a:lnTo>
                  <a:lnTo>
                    <a:pt x="2522" y="3428"/>
                  </a:lnTo>
                  <a:lnTo>
                    <a:pt x="2424" y="3507"/>
                  </a:lnTo>
                  <a:lnTo>
                    <a:pt x="2305" y="3546"/>
                  </a:lnTo>
                  <a:lnTo>
                    <a:pt x="2168" y="3586"/>
                  </a:lnTo>
                  <a:lnTo>
                    <a:pt x="2030" y="3586"/>
                  </a:lnTo>
                  <a:lnTo>
                    <a:pt x="1872" y="3546"/>
                  </a:lnTo>
                  <a:lnTo>
                    <a:pt x="1714" y="3507"/>
                  </a:lnTo>
                  <a:lnTo>
                    <a:pt x="1557" y="3408"/>
                  </a:lnTo>
                  <a:lnTo>
                    <a:pt x="1419" y="3329"/>
                  </a:lnTo>
                  <a:lnTo>
                    <a:pt x="1301" y="3251"/>
                  </a:lnTo>
                  <a:lnTo>
                    <a:pt x="1084" y="3034"/>
                  </a:lnTo>
                  <a:lnTo>
                    <a:pt x="867" y="2778"/>
                  </a:lnTo>
                  <a:lnTo>
                    <a:pt x="690" y="2502"/>
                  </a:lnTo>
                  <a:lnTo>
                    <a:pt x="533" y="2207"/>
                  </a:lnTo>
                  <a:lnTo>
                    <a:pt x="434" y="1911"/>
                  </a:lnTo>
                  <a:lnTo>
                    <a:pt x="355" y="1596"/>
                  </a:lnTo>
                  <a:lnTo>
                    <a:pt x="336" y="1458"/>
                  </a:lnTo>
                  <a:lnTo>
                    <a:pt x="336" y="1301"/>
                  </a:lnTo>
                  <a:lnTo>
                    <a:pt x="336" y="1163"/>
                  </a:lnTo>
                  <a:lnTo>
                    <a:pt x="355" y="1025"/>
                  </a:lnTo>
                  <a:lnTo>
                    <a:pt x="395" y="907"/>
                  </a:lnTo>
                  <a:lnTo>
                    <a:pt x="434" y="808"/>
                  </a:lnTo>
                  <a:lnTo>
                    <a:pt x="473" y="710"/>
                  </a:lnTo>
                  <a:lnTo>
                    <a:pt x="552" y="631"/>
                  </a:lnTo>
                  <a:lnTo>
                    <a:pt x="611" y="572"/>
                  </a:lnTo>
                  <a:lnTo>
                    <a:pt x="690" y="513"/>
                  </a:lnTo>
                  <a:lnTo>
                    <a:pt x="789" y="473"/>
                  </a:lnTo>
                  <a:lnTo>
                    <a:pt x="867" y="454"/>
                  </a:lnTo>
                  <a:lnTo>
                    <a:pt x="986" y="434"/>
                  </a:lnTo>
                  <a:lnTo>
                    <a:pt x="1084" y="434"/>
                  </a:lnTo>
                  <a:lnTo>
                    <a:pt x="1202" y="454"/>
                  </a:lnTo>
                  <a:lnTo>
                    <a:pt x="1320" y="493"/>
                  </a:lnTo>
                  <a:lnTo>
                    <a:pt x="1439" y="532"/>
                  </a:lnTo>
                  <a:lnTo>
                    <a:pt x="1557" y="591"/>
                  </a:lnTo>
                  <a:lnTo>
                    <a:pt x="1754" y="729"/>
                  </a:lnTo>
                  <a:lnTo>
                    <a:pt x="1931" y="887"/>
                  </a:lnTo>
                  <a:lnTo>
                    <a:pt x="2108" y="1064"/>
                  </a:lnTo>
                  <a:lnTo>
                    <a:pt x="2266" y="1261"/>
                  </a:lnTo>
                  <a:lnTo>
                    <a:pt x="2404" y="1458"/>
                  </a:lnTo>
                  <a:lnTo>
                    <a:pt x="2522" y="1694"/>
                  </a:lnTo>
                  <a:lnTo>
                    <a:pt x="2621" y="1911"/>
                  </a:lnTo>
                  <a:lnTo>
                    <a:pt x="2699" y="2148"/>
                  </a:lnTo>
                  <a:lnTo>
                    <a:pt x="3054" y="2364"/>
                  </a:lnTo>
                  <a:lnTo>
                    <a:pt x="2955" y="2049"/>
                  </a:lnTo>
                  <a:lnTo>
                    <a:pt x="2837" y="1714"/>
                  </a:lnTo>
                  <a:lnTo>
                    <a:pt x="2680" y="1419"/>
                  </a:lnTo>
                  <a:lnTo>
                    <a:pt x="2502" y="1123"/>
                  </a:lnTo>
                  <a:lnTo>
                    <a:pt x="2286" y="847"/>
                  </a:lnTo>
                  <a:lnTo>
                    <a:pt x="2069" y="611"/>
                  </a:lnTo>
                  <a:lnTo>
                    <a:pt x="1813" y="394"/>
                  </a:lnTo>
                  <a:lnTo>
                    <a:pt x="1557" y="217"/>
                  </a:lnTo>
                  <a:lnTo>
                    <a:pt x="1399" y="138"/>
                  </a:lnTo>
                  <a:lnTo>
                    <a:pt x="1242" y="79"/>
                  </a:lnTo>
                  <a:lnTo>
                    <a:pt x="1104" y="20"/>
                  </a:lnTo>
                  <a:lnTo>
                    <a:pt x="946"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33" name="Google Shape;4233;p72"/>
            <p:cNvSpPr/>
            <p:nvPr/>
          </p:nvSpPr>
          <p:spPr>
            <a:xfrm>
              <a:off x="4748100" y="1523425"/>
              <a:ext cx="33525" cy="11350"/>
            </a:xfrm>
            <a:custGeom>
              <a:avLst/>
              <a:gdLst/>
              <a:ahLst/>
              <a:cxnLst/>
              <a:rect l="l" t="t" r="r" b="b"/>
              <a:pathLst>
                <a:path w="1341" h="454" extrusionOk="0">
                  <a:moveTo>
                    <a:pt x="1340" y="79"/>
                  </a:moveTo>
                  <a:lnTo>
                    <a:pt x="1237" y="139"/>
                  </a:lnTo>
                  <a:lnTo>
                    <a:pt x="1237" y="139"/>
                  </a:lnTo>
                  <a:lnTo>
                    <a:pt x="1242" y="138"/>
                  </a:lnTo>
                  <a:lnTo>
                    <a:pt x="1340" y="79"/>
                  </a:lnTo>
                  <a:close/>
                  <a:moveTo>
                    <a:pt x="473" y="0"/>
                  </a:moveTo>
                  <a:lnTo>
                    <a:pt x="1" y="276"/>
                  </a:lnTo>
                  <a:lnTo>
                    <a:pt x="119" y="335"/>
                  </a:lnTo>
                  <a:lnTo>
                    <a:pt x="237" y="394"/>
                  </a:lnTo>
                  <a:lnTo>
                    <a:pt x="355" y="434"/>
                  </a:lnTo>
                  <a:lnTo>
                    <a:pt x="473" y="434"/>
                  </a:lnTo>
                  <a:lnTo>
                    <a:pt x="572" y="453"/>
                  </a:lnTo>
                  <a:lnTo>
                    <a:pt x="670" y="434"/>
                  </a:lnTo>
                  <a:lnTo>
                    <a:pt x="769" y="394"/>
                  </a:lnTo>
                  <a:lnTo>
                    <a:pt x="867" y="355"/>
                  </a:lnTo>
                  <a:lnTo>
                    <a:pt x="1237" y="139"/>
                  </a:lnTo>
                  <a:lnTo>
                    <a:pt x="1237" y="139"/>
                  </a:lnTo>
                  <a:lnTo>
                    <a:pt x="1143" y="158"/>
                  </a:lnTo>
                  <a:lnTo>
                    <a:pt x="1045" y="178"/>
                  </a:lnTo>
                  <a:lnTo>
                    <a:pt x="946" y="158"/>
                  </a:lnTo>
                  <a:lnTo>
                    <a:pt x="828" y="158"/>
                  </a:lnTo>
                  <a:lnTo>
                    <a:pt x="710" y="119"/>
                  </a:lnTo>
                  <a:lnTo>
                    <a:pt x="592" y="79"/>
                  </a:lnTo>
                  <a:lnTo>
                    <a:pt x="473" y="0"/>
                  </a:lnTo>
                  <a:close/>
                </a:path>
              </a:pathLst>
            </a:custGeom>
            <a:solidFill>
              <a:srgbClr val="474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34" name="Google Shape;4234;p72"/>
            <p:cNvSpPr/>
            <p:nvPr/>
          </p:nvSpPr>
          <p:spPr>
            <a:xfrm>
              <a:off x="4709200" y="1445125"/>
              <a:ext cx="76350" cy="100000"/>
            </a:xfrm>
            <a:custGeom>
              <a:avLst/>
              <a:gdLst/>
              <a:ahLst/>
              <a:cxnLst/>
              <a:rect l="l" t="t" r="r" b="b"/>
              <a:pathLst>
                <a:path w="3054" h="4000" extrusionOk="0">
                  <a:moveTo>
                    <a:pt x="808" y="0"/>
                  </a:moveTo>
                  <a:lnTo>
                    <a:pt x="690" y="20"/>
                  </a:lnTo>
                  <a:lnTo>
                    <a:pt x="572" y="40"/>
                  </a:lnTo>
                  <a:lnTo>
                    <a:pt x="453" y="99"/>
                  </a:lnTo>
                  <a:lnTo>
                    <a:pt x="355" y="158"/>
                  </a:lnTo>
                  <a:lnTo>
                    <a:pt x="257" y="256"/>
                  </a:lnTo>
                  <a:lnTo>
                    <a:pt x="178" y="355"/>
                  </a:lnTo>
                  <a:lnTo>
                    <a:pt x="119" y="473"/>
                  </a:lnTo>
                  <a:lnTo>
                    <a:pt x="60" y="611"/>
                  </a:lnTo>
                  <a:lnTo>
                    <a:pt x="20" y="749"/>
                  </a:lnTo>
                  <a:lnTo>
                    <a:pt x="0" y="926"/>
                  </a:lnTo>
                  <a:lnTo>
                    <a:pt x="0" y="1104"/>
                  </a:lnTo>
                  <a:lnTo>
                    <a:pt x="0" y="1281"/>
                  </a:lnTo>
                  <a:lnTo>
                    <a:pt x="20" y="1478"/>
                  </a:lnTo>
                  <a:lnTo>
                    <a:pt x="60" y="1675"/>
                  </a:lnTo>
                  <a:lnTo>
                    <a:pt x="119" y="1872"/>
                  </a:lnTo>
                  <a:lnTo>
                    <a:pt x="178" y="2069"/>
                  </a:lnTo>
                  <a:lnTo>
                    <a:pt x="257" y="2266"/>
                  </a:lnTo>
                  <a:lnTo>
                    <a:pt x="453" y="2640"/>
                  </a:lnTo>
                  <a:lnTo>
                    <a:pt x="670" y="2995"/>
                  </a:lnTo>
                  <a:lnTo>
                    <a:pt x="808" y="3152"/>
                  </a:lnTo>
                  <a:lnTo>
                    <a:pt x="946" y="3310"/>
                  </a:lnTo>
                  <a:lnTo>
                    <a:pt x="1084" y="3448"/>
                  </a:lnTo>
                  <a:lnTo>
                    <a:pt x="1241" y="3585"/>
                  </a:lnTo>
                  <a:lnTo>
                    <a:pt x="1379" y="3684"/>
                  </a:lnTo>
                  <a:lnTo>
                    <a:pt x="1557" y="3802"/>
                  </a:lnTo>
                  <a:lnTo>
                    <a:pt x="1793" y="3901"/>
                  </a:lnTo>
                  <a:lnTo>
                    <a:pt x="2010" y="3979"/>
                  </a:lnTo>
                  <a:lnTo>
                    <a:pt x="2226" y="3999"/>
                  </a:lnTo>
                  <a:lnTo>
                    <a:pt x="2423" y="3999"/>
                  </a:lnTo>
                  <a:lnTo>
                    <a:pt x="2601" y="3940"/>
                  </a:lnTo>
                  <a:lnTo>
                    <a:pt x="2738" y="3842"/>
                  </a:lnTo>
                  <a:lnTo>
                    <a:pt x="2876" y="3723"/>
                  </a:lnTo>
                  <a:lnTo>
                    <a:pt x="2975" y="3546"/>
                  </a:lnTo>
                  <a:lnTo>
                    <a:pt x="2601" y="3329"/>
                  </a:lnTo>
                  <a:lnTo>
                    <a:pt x="2522" y="3428"/>
                  </a:lnTo>
                  <a:lnTo>
                    <a:pt x="2404" y="3507"/>
                  </a:lnTo>
                  <a:lnTo>
                    <a:pt x="2285" y="3546"/>
                  </a:lnTo>
                  <a:lnTo>
                    <a:pt x="2167" y="3566"/>
                  </a:lnTo>
                  <a:lnTo>
                    <a:pt x="2029" y="3566"/>
                  </a:lnTo>
                  <a:lnTo>
                    <a:pt x="1872" y="3546"/>
                  </a:lnTo>
                  <a:lnTo>
                    <a:pt x="1714" y="3487"/>
                  </a:lnTo>
                  <a:lnTo>
                    <a:pt x="1557" y="3408"/>
                  </a:lnTo>
                  <a:lnTo>
                    <a:pt x="1419" y="3329"/>
                  </a:lnTo>
                  <a:lnTo>
                    <a:pt x="1301" y="3231"/>
                  </a:lnTo>
                  <a:lnTo>
                    <a:pt x="1064" y="3034"/>
                  </a:lnTo>
                  <a:lnTo>
                    <a:pt x="867" y="2778"/>
                  </a:lnTo>
                  <a:lnTo>
                    <a:pt x="690" y="2502"/>
                  </a:lnTo>
                  <a:lnTo>
                    <a:pt x="532" y="2207"/>
                  </a:lnTo>
                  <a:lnTo>
                    <a:pt x="414" y="1891"/>
                  </a:lnTo>
                  <a:lnTo>
                    <a:pt x="355" y="1596"/>
                  </a:lnTo>
                  <a:lnTo>
                    <a:pt x="335" y="1438"/>
                  </a:lnTo>
                  <a:lnTo>
                    <a:pt x="335" y="1301"/>
                  </a:lnTo>
                  <a:lnTo>
                    <a:pt x="335" y="1163"/>
                  </a:lnTo>
                  <a:lnTo>
                    <a:pt x="355" y="1025"/>
                  </a:lnTo>
                  <a:lnTo>
                    <a:pt x="394" y="907"/>
                  </a:lnTo>
                  <a:lnTo>
                    <a:pt x="434" y="808"/>
                  </a:lnTo>
                  <a:lnTo>
                    <a:pt x="473" y="710"/>
                  </a:lnTo>
                  <a:lnTo>
                    <a:pt x="532" y="631"/>
                  </a:lnTo>
                  <a:lnTo>
                    <a:pt x="611" y="552"/>
                  </a:lnTo>
                  <a:lnTo>
                    <a:pt x="690" y="513"/>
                  </a:lnTo>
                  <a:lnTo>
                    <a:pt x="769" y="473"/>
                  </a:lnTo>
                  <a:lnTo>
                    <a:pt x="867" y="434"/>
                  </a:lnTo>
                  <a:lnTo>
                    <a:pt x="1084" y="434"/>
                  </a:lnTo>
                  <a:lnTo>
                    <a:pt x="1202" y="453"/>
                  </a:lnTo>
                  <a:lnTo>
                    <a:pt x="1320" y="473"/>
                  </a:lnTo>
                  <a:lnTo>
                    <a:pt x="1438" y="532"/>
                  </a:lnTo>
                  <a:lnTo>
                    <a:pt x="1557" y="591"/>
                  </a:lnTo>
                  <a:lnTo>
                    <a:pt x="1754" y="729"/>
                  </a:lnTo>
                  <a:lnTo>
                    <a:pt x="1931" y="867"/>
                  </a:lnTo>
                  <a:lnTo>
                    <a:pt x="2108" y="1044"/>
                  </a:lnTo>
                  <a:lnTo>
                    <a:pt x="2246" y="1241"/>
                  </a:lnTo>
                  <a:lnTo>
                    <a:pt x="2404" y="1458"/>
                  </a:lnTo>
                  <a:lnTo>
                    <a:pt x="2522" y="1675"/>
                  </a:lnTo>
                  <a:lnTo>
                    <a:pt x="2620" y="1911"/>
                  </a:lnTo>
                  <a:lnTo>
                    <a:pt x="2699" y="2148"/>
                  </a:lnTo>
                  <a:lnTo>
                    <a:pt x="3054" y="2345"/>
                  </a:lnTo>
                  <a:lnTo>
                    <a:pt x="3054" y="2345"/>
                  </a:lnTo>
                  <a:lnTo>
                    <a:pt x="2955" y="2029"/>
                  </a:lnTo>
                  <a:lnTo>
                    <a:pt x="2837" y="1714"/>
                  </a:lnTo>
                  <a:lnTo>
                    <a:pt x="2679" y="1399"/>
                  </a:lnTo>
                  <a:lnTo>
                    <a:pt x="2502" y="1123"/>
                  </a:lnTo>
                  <a:lnTo>
                    <a:pt x="2285" y="847"/>
                  </a:lnTo>
                  <a:lnTo>
                    <a:pt x="2069" y="591"/>
                  </a:lnTo>
                  <a:lnTo>
                    <a:pt x="1813" y="375"/>
                  </a:lnTo>
                  <a:lnTo>
                    <a:pt x="1557" y="217"/>
                  </a:lnTo>
                  <a:lnTo>
                    <a:pt x="1399" y="119"/>
                  </a:lnTo>
                  <a:lnTo>
                    <a:pt x="1241" y="60"/>
                  </a:lnTo>
                  <a:lnTo>
                    <a:pt x="1104" y="20"/>
                  </a:lnTo>
                  <a:lnTo>
                    <a:pt x="946"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35" name="Google Shape;4235;p72"/>
            <p:cNvSpPr/>
            <p:nvPr/>
          </p:nvSpPr>
          <p:spPr>
            <a:xfrm>
              <a:off x="4827400" y="1480575"/>
              <a:ext cx="33500" cy="10875"/>
            </a:xfrm>
            <a:custGeom>
              <a:avLst/>
              <a:gdLst/>
              <a:ahLst/>
              <a:cxnLst/>
              <a:rect l="l" t="t" r="r" b="b"/>
              <a:pathLst>
                <a:path w="1340" h="435" extrusionOk="0">
                  <a:moveTo>
                    <a:pt x="473" y="1"/>
                  </a:moveTo>
                  <a:lnTo>
                    <a:pt x="0" y="276"/>
                  </a:lnTo>
                  <a:lnTo>
                    <a:pt x="118" y="336"/>
                  </a:lnTo>
                  <a:lnTo>
                    <a:pt x="256" y="375"/>
                  </a:lnTo>
                  <a:lnTo>
                    <a:pt x="374" y="414"/>
                  </a:lnTo>
                  <a:lnTo>
                    <a:pt x="473" y="434"/>
                  </a:lnTo>
                  <a:lnTo>
                    <a:pt x="591" y="434"/>
                  </a:lnTo>
                  <a:lnTo>
                    <a:pt x="689" y="414"/>
                  </a:lnTo>
                  <a:lnTo>
                    <a:pt x="788" y="395"/>
                  </a:lnTo>
                  <a:lnTo>
                    <a:pt x="867" y="355"/>
                  </a:lnTo>
                  <a:lnTo>
                    <a:pt x="1339" y="79"/>
                  </a:lnTo>
                  <a:lnTo>
                    <a:pt x="1339" y="79"/>
                  </a:lnTo>
                  <a:lnTo>
                    <a:pt x="1261" y="119"/>
                  </a:lnTo>
                  <a:lnTo>
                    <a:pt x="1162" y="139"/>
                  </a:lnTo>
                  <a:lnTo>
                    <a:pt x="1064" y="158"/>
                  </a:lnTo>
                  <a:lnTo>
                    <a:pt x="946" y="158"/>
                  </a:lnTo>
                  <a:lnTo>
                    <a:pt x="847" y="139"/>
                  </a:lnTo>
                  <a:lnTo>
                    <a:pt x="729" y="119"/>
                  </a:lnTo>
                  <a:lnTo>
                    <a:pt x="591" y="60"/>
                  </a:lnTo>
                  <a:lnTo>
                    <a:pt x="473" y="1"/>
                  </a:lnTo>
                  <a:close/>
                </a:path>
              </a:pathLst>
            </a:custGeom>
            <a:solidFill>
              <a:srgbClr val="474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36" name="Google Shape;4236;p72"/>
            <p:cNvSpPr/>
            <p:nvPr/>
          </p:nvSpPr>
          <p:spPr>
            <a:xfrm>
              <a:off x="4788475" y="1401775"/>
              <a:ext cx="76375" cy="100500"/>
            </a:xfrm>
            <a:custGeom>
              <a:avLst/>
              <a:gdLst/>
              <a:ahLst/>
              <a:cxnLst/>
              <a:rect l="l" t="t" r="r" b="b"/>
              <a:pathLst>
                <a:path w="3055" h="4020" extrusionOk="0">
                  <a:moveTo>
                    <a:pt x="828" y="1"/>
                  </a:moveTo>
                  <a:lnTo>
                    <a:pt x="690" y="21"/>
                  </a:lnTo>
                  <a:lnTo>
                    <a:pt x="572" y="60"/>
                  </a:lnTo>
                  <a:lnTo>
                    <a:pt x="454" y="99"/>
                  </a:lnTo>
                  <a:lnTo>
                    <a:pt x="355" y="178"/>
                  </a:lnTo>
                  <a:lnTo>
                    <a:pt x="277" y="257"/>
                  </a:lnTo>
                  <a:lnTo>
                    <a:pt x="198" y="375"/>
                  </a:lnTo>
                  <a:lnTo>
                    <a:pt x="119" y="493"/>
                  </a:lnTo>
                  <a:lnTo>
                    <a:pt x="80" y="612"/>
                  </a:lnTo>
                  <a:lnTo>
                    <a:pt x="40" y="769"/>
                  </a:lnTo>
                  <a:lnTo>
                    <a:pt x="1" y="927"/>
                  </a:lnTo>
                  <a:lnTo>
                    <a:pt x="1" y="1104"/>
                  </a:lnTo>
                  <a:lnTo>
                    <a:pt x="1" y="1301"/>
                  </a:lnTo>
                  <a:lnTo>
                    <a:pt x="40" y="1498"/>
                  </a:lnTo>
                  <a:lnTo>
                    <a:pt x="60" y="1695"/>
                  </a:lnTo>
                  <a:lnTo>
                    <a:pt x="119" y="1872"/>
                  </a:lnTo>
                  <a:lnTo>
                    <a:pt x="178" y="2069"/>
                  </a:lnTo>
                  <a:lnTo>
                    <a:pt x="257" y="2266"/>
                  </a:lnTo>
                  <a:lnTo>
                    <a:pt x="454" y="2641"/>
                  </a:lnTo>
                  <a:lnTo>
                    <a:pt x="690" y="2995"/>
                  </a:lnTo>
                  <a:lnTo>
                    <a:pt x="808" y="3153"/>
                  </a:lnTo>
                  <a:lnTo>
                    <a:pt x="946" y="3310"/>
                  </a:lnTo>
                  <a:lnTo>
                    <a:pt x="1084" y="3448"/>
                  </a:lnTo>
                  <a:lnTo>
                    <a:pt x="1242" y="3586"/>
                  </a:lnTo>
                  <a:lnTo>
                    <a:pt x="1399" y="3704"/>
                  </a:lnTo>
                  <a:lnTo>
                    <a:pt x="1557" y="3803"/>
                  </a:lnTo>
                  <a:lnTo>
                    <a:pt x="1793" y="3921"/>
                  </a:lnTo>
                  <a:lnTo>
                    <a:pt x="2010" y="4000"/>
                  </a:lnTo>
                  <a:lnTo>
                    <a:pt x="2227" y="4019"/>
                  </a:lnTo>
                  <a:lnTo>
                    <a:pt x="2424" y="4000"/>
                  </a:lnTo>
                  <a:lnTo>
                    <a:pt x="2601" y="3941"/>
                  </a:lnTo>
                  <a:lnTo>
                    <a:pt x="2759" y="3862"/>
                  </a:lnTo>
                  <a:lnTo>
                    <a:pt x="2877" y="3724"/>
                  </a:lnTo>
                  <a:lnTo>
                    <a:pt x="2995" y="3566"/>
                  </a:lnTo>
                  <a:lnTo>
                    <a:pt x="2601" y="3330"/>
                  </a:lnTo>
                  <a:lnTo>
                    <a:pt x="2522" y="3428"/>
                  </a:lnTo>
                  <a:lnTo>
                    <a:pt x="2424" y="3507"/>
                  </a:lnTo>
                  <a:lnTo>
                    <a:pt x="2306" y="3566"/>
                  </a:lnTo>
                  <a:lnTo>
                    <a:pt x="2168" y="3586"/>
                  </a:lnTo>
                  <a:lnTo>
                    <a:pt x="2030" y="3586"/>
                  </a:lnTo>
                  <a:lnTo>
                    <a:pt x="1872" y="3566"/>
                  </a:lnTo>
                  <a:lnTo>
                    <a:pt x="1715" y="3507"/>
                  </a:lnTo>
                  <a:lnTo>
                    <a:pt x="1557" y="3428"/>
                  </a:lnTo>
                  <a:lnTo>
                    <a:pt x="1439" y="3350"/>
                  </a:lnTo>
                  <a:lnTo>
                    <a:pt x="1301" y="3251"/>
                  </a:lnTo>
                  <a:lnTo>
                    <a:pt x="1084" y="3035"/>
                  </a:lnTo>
                  <a:lnTo>
                    <a:pt x="868" y="2778"/>
                  </a:lnTo>
                  <a:lnTo>
                    <a:pt x="690" y="2503"/>
                  </a:lnTo>
                  <a:lnTo>
                    <a:pt x="552" y="2207"/>
                  </a:lnTo>
                  <a:lnTo>
                    <a:pt x="434" y="1912"/>
                  </a:lnTo>
                  <a:lnTo>
                    <a:pt x="355" y="1597"/>
                  </a:lnTo>
                  <a:lnTo>
                    <a:pt x="336" y="1459"/>
                  </a:lnTo>
                  <a:lnTo>
                    <a:pt x="336" y="1301"/>
                  </a:lnTo>
                  <a:lnTo>
                    <a:pt x="336" y="1163"/>
                  </a:lnTo>
                  <a:lnTo>
                    <a:pt x="355" y="1045"/>
                  </a:lnTo>
                  <a:lnTo>
                    <a:pt x="395" y="927"/>
                  </a:lnTo>
                  <a:lnTo>
                    <a:pt x="434" y="809"/>
                  </a:lnTo>
                  <a:lnTo>
                    <a:pt x="493" y="710"/>
                  </a:lnTo>
                  <a:lnTo>
                    <a:pt x="552" y="631"/>
                  </a:lnTo>
                  <a:lnTo>
                    <a:pt x="611" y="572"/>
                  </a:lnTo>
                  <a:lnTo>
                    <a:pt x="690" y="513"/>
                  </a:lnTo>
                  <a:lnTo>
                    <a:pt x="789" y="474"/>
                  </a:lnTo>
                  <a:lnTo>
                    <a:pt x="887" y="454"/>
                  </a:lnTo>
                  <a:lnTo>
                    <a:pt x="986" y="434"/>
                  </a:lnTo>
                  <a:lnTo>
                    <a:pt x="1084" y="434"/>
                  </a:lnTo>
                  <a:lnTo>
                    <a:pt x="1202" y="454"/>
                  </a:lnTo>
                  <a:lnTo>
                    <a:pt x="1321" y="493"/>
                  </a:lnTo>
                  <a:lnTo>
                    <a:pt x="1439" y="533"/>
                  </a:lnTo>
                  <a:lnTo>
                    <a:pt x="1557" y="612"/>
                  </a:lnTo>
                  <a:lnTo>
                    <a:pt x="1754" y="730"/>
                  </a:lnTo>
                  <a:lnTo>
                    <a:pt x="1931" y="887"/>
                  </a:lnTo>
                  <a:lnTo>
                    <a:pt x="2109" y="1065"/>
                  </a:lnTo>
                  <a:lnTo>
                    <a:pt x="2266" y="1262"/>
                  </a:lnTo>
                  <a:lnTo>
                    <a:pt x="2404" y="1478"/>
                  </a:lnTo>
                  <a:lnTo>
                    <a:pt x="2522" y="1695"/>
                  </a:lnTo>
                  <a:lnTo>
                    <a:pt x="2621" y="1931"/>
                  </a:lnTo>
                  <a:lnTo>
                    <a:pt x="2700" y="2168"/>
                  </a:lnTo>
                  <a:lnTo>
                    <a:pt x="3054" y="2365"/>
                  </a:lnTo>
                  <a:lnTo>
                    <a:pt x="2975" y="2050"/>
                  </a:lnTo>
                  <a:lnTo>
                    <a:pt x="2837" y="1734"/>
                  </a:lnTo>
                  <a:lnTo>
                    <a:pt x="2680" y="1419"/>
                  </a:lnTo>
                  <a:lnTo>
                    <a:pt x="2503" y="1124"/>
                  </a:lnTo>
                  <a:lnTo>
                    <a:pt x="2306" y="848"/>
                  </a:lnTo>
                  <a:lnTo>
                    <a:pt x="2069" y="612"/>
                  </a:lnTo>
                  <a:lnTo>
                    <a:pt x="1833" y="395"/>
                  </a:lnTo>
                  <a:lnTo>
                    <a:pt x="1557" y="218"/>
                  </a:lnTo>
                  <a:lnTo>
                    <a:pt x="1399" y="139"/>
                  </a:lnTo>
                  <a:lnTo>
                    <a:pt x="1262" y="80"/>
                  </a:lnTo>
                  <a:lnTo>
                    <a:pt x="1104" y="40"/>
                  </a:lnTo>
                  <a:lnTo>
                    <a:pt x="966"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37" name="Google Shape;4237;p72"/>
            <p:cNvSpPr/>
            <p:nvPr/>
          </p:nvSpPr>
          <p:spPr>
            <a:xfrm>
              <a:off x="4904200" y="1437250"/>
              <a:ext cx="33525" cy="11350"/>
            </a:xfrm>
            <a:custGeom>
              <a:avLst/>
              <a:gdLst/>
              <a:ahLst/>
              <a:cxnLst/>
              <a:rect l="l" t="t" r="r" b="b"/>
              <a:pathLst>
                <a:path w="1341" h="454" extrusionOk="0">
                  <a:moveTo>
                    <a:pt x="1340" y="79"/>
                  </a:moveTo>
                  <a:lnTo>
                    <a:pt x="1238" y="139"/>
                  </a:lnTo>
                  <a:lnTo>
                    <a:pt x="1238" y="139"/>
                  </a:lnTo>
                  <a:lnTo>
                    <a:pt x="1242" y="138"/>
                  </a:lnTo>
                  <a:lnTo>
                    <a:pt x="1340" y="79"/>
                  </a:lnTo>
                  <a:close/>
                  <a:moveTo>
                    <a:pt x="474" y="0"/>
                  </a:moveTo>
                  <a:lnTo>
                    <a:pt x="1" y="276"/>
                  </a:lnTo>
                  <a:lnTo>
                    <a:pt x="119" y="355"/>
                  </a:lnTo>
                  <a:lnTo>
                    <a:pt x="237" y="394"/>
                  </a:lnTo>
                  <a:lnTo>
                    <a:pt x="355" y="434"/>
                  </a:lnTo>
                  <a:lnTo>
                    <a:pt x="474" y="434"/>
                  </a:lnTo>
                  <a:lnTo>
                    <a:pt x="572" y="453"/>
                  </a:lnTo>
                  <a:lnTo>
                    <a:pt x="671" y="434"/>
                  </a:lnTo>
                  <a:lnTo>
                    <a:pt x="769" y="414"/>
                  </a:lnTo>
                  <a:lnTo>
                    <a:pt x="868" y="355"/>
                  </a:lnTo>
                  <a:lnTo>
                    <a:pt x="1238" y="139"/>
                  </a:lnTo>
                  <a:lnTo>
                    <a:pt x="1238" y="139"/>
                  </a:lnTo>
                  <a:lnTo>
                    <a:pt x="1143" y="158"/>
                  </a:lnTo>
                  <a:lnTo>
                    <a:pt x="1045" y="178"/>
                  </a:lnTo>
                  <a:lnTo>
                    <a:pt x="946" y="178"/>
                  </a:lnTo>
                  <a:lnTo>
                    <a:pt x="828" y="158"/>
                  </a:lnTo>
                  <a:lnTo>
                    <a:pt x="710" y="118"/>
                  </a:lnTo>
                  <a:lnTo>
                    <a:pt x="592" y="79"/>
                  </a:lnTo>
                  <a:lnTo>
                    <a:pt x="474" y="0"/>
                  </a:lnTo>
                  <a:close/>
                </a:path>
              </a:pathLst>
            </a:custGeom>
            <a:solidFill>
              <a:srgbClr val="474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38" name="Google Shape;4238;p72"/>
            <p:cNvSpPr/>
            <p:nvPr/>
          </p:nvSpPr>
          <p:spPr>
            <a:xfrm>
              <a:off x="4865300" y="1358950"/>
              <a:ext cx="76350" cy="100475"/>
            </a:xfrm>
            <a:custGeom>
              <a:avLst/>
              <a:gdLst/>
              <a:ahLst/>
              <a:cxnLst/>
              <a:rect l="l" t="t" r="r" b="b"/>
              <a:pathLst>
                <a:path w="3054" h="4019" extrusionOk="0">
                  <a:moveTo>
                    <a:pt x="808" y="0"/>
                  </a:moveTo>
                  <a:lnTo>
                    <a:pt x="690" y="20"/>
                  </a:lnTo>
                  <a:lnTo>
                    <a:pt x="572" y="40"/>
                  </a:lnTo>
                  <a:lnTo>
                    <a:pt x="454" y="99"/>
                  </a:lnTo>
                  <a:lnTo>
                    <a:pt x="355" y="158"/>
                  </a:lnTo>
                  <a:lnTo>
                    <a:pt x="257" y="256"/>
                  </a:lnTo>
                  <a:lnTo>
                    <a:pt x="178" y="355"/>
                  </a:lnTo>
                  <a:lnTo>
                    <a:pt x="119" y="473"/>
                  </a:lnTo>
                  <a:lnTo>
                    <a:pt x="60" y="611"/>
                  </a:lnTo>
                  <a:lnTo>
                    <a:pt x="20" y="749"/>
                  </a:lnTo>
                  <a:lnTo>
                    <a:pt x="1" y="926"/>
                  </a:lnTo>
                  <a:lnTo>
                    <a:pt x="1" y="1103"/>
                  </a:lnTo>
                  <a:lnTo>
                    <a:pt x="1" y="1281"/>
                  </a:lnTo>
                  <a:lnTo>
                    <a:pt x="20" y="1478"/>
                  </a:lnTo>
                  <a:lnTo>
                    <a:pt x="60" y="1675"/>
                  </a:lnTo>
                  <a:lnTo>
                    <a:pt x="119" y="1872"/>
                  </a:lnTo>
                  <a:lnTo>
                    <a:pt x="178" y="2069"/>
                  </a:lnTo>
                  <a:lnTo>
                    <a:pt x="257" y="2266"/>
                  </a:lnTo>
                  <a:lnTo>
                    <a:pt x="454" y="2640"/>
                  </a:lnTo>
                  <a:lnTo>
                    <a:pt x="671" y="2994"/>
                  </a:lnTo>
                  <a:lnTo>
                    <a:pt x="808" y="3152"/>
                  </a:lnTo>
                  <a:lnTo>
                    <a:pt x="946" y="3310"/>
                  </a:lnTo>
                  <a:lnTo>
                    <a:pt x="1084" y="3447"/>
                  </a:lnTo>
                  <a:lnTo>
                    <a:pt x="1242" y="3585"/>
                  </a:lnTo>
                  <a:lnTo>
                    <a:pt x="1380" y="3703"/>
                  </a:lnTo>
                  <a:lnTo>
                    <a:pt x="1557" y="3802"/>
                  </a:lnTo>
                  <a:lnTo>
                    <a:pt x="1793" y="3920"/>
                  </a:lnTo>
                  <a:lnTo>
                    <a:pt x="2010" y="3979"/>
                  </a:lnTo>
                  <a:lnTo>
                    <a:pt x="2227" y="4019"/>
                  </a:lnTo>
                  <a:lnTo>
                    <a:pt x="2424" y="3999"/>
                  </a:lnTo>
                  <a:lnTo>
                    <a:pt x="2581" y="3940"/>
                  </a:lnTo>
                  <a:lnTo>
                    <a:pt x="2739" y="3841"/>
                  </a:lnTo>
                  <a:lnTo>
                    <a:pt x="2877" y="3723"/>
                  </a:lnTo>
                  <a:lnTo>
                    <a:pt x="2975" y="3546"/>
                  </a:lnTo>
                  <a:lnTo>
                    <a:pt x="2601" y="3329"/>
                  </a:lnTo>
                  <a:lnTo>
                    <a:pt x="2522" y="3428"/>
                  </a:lnTo>
                  <a:lnTo>
                    <a:pt x="2404" y="3507"/>
                  </a:lnTo>
                  <a:lnTo>
                    <a:pt x="2286" y="3546"/>
                  </a:lnTo>
                  <a:lnTo>
                    <a:pt x="2168" y="3566"/>
                  </a:lnTo>
                  <a:lnTo>
                    <a:pt x="2030" y="3566"/>
                  </a:lnTo>
                  <a:lnTo>
                    <a:pt x="1872" y="3546"/>
                  </a:lnTo>
                  <a:lnTo>
                    <a:pt x="1715" y="3487"/>
                  </a:lnTo>
                  <a:lnTo>
                    <a:pt x="1557" y="3408"/>
                  </a:lnTo>
                  <a:lnTo>
                    <a:pt x="1419" y="3329"/>
                  </a:lnTo>
                  <a:lnTo>
                    <a:pt x="1301" y="3250"/>
                  </a:lnTo>
                  <a:lnTo>
                    <a:pt x="1064" y="3034"/>
                  </a:lnTo>
                  <a:lnTo>
                    <a:pt x="867" y="2778"/>
                  </a:lnTo>
                  <a:lnTo>
                    <a:pt x="690" y="2502"/>
                  </a:lnTo>
                  <a:lnTo>
                    <a:pt x="533" y="2206"/>
                  </a:lnTo>
                  <a:lnTo>
                    <a:pt x="414" y="1891"/>
                  </a:lnTo>
                  <a:lnTo>
                    <a:pt x="355" y="1596"/>
                  </a:lnTo>
                  <a:lnTo>
                    <a:pt x="336" y="1438"/>
                  </a:lnTo>
                  <a:lnTo>
                    <a:pt x="336" y="1300"/>
                  </a:lnTo>
                  <a:lnTo>
                    <a:pt x="336" y="1162"/>
                  </a:lnTo>
                  <a:lnTo>
                    <a:pt x="355" y="1025"/>
                  </a:lnTo>
                  <a:lnTo>
                    <a:pt x="395" y="906"/>
                  </a:lnTo>
                  <a:lnTo>
                    <a:pt x="434" y="808"/>
                  </a:lnTo>
                  <a:lnTo>
                    <a:pt x="474" y="709"/>
                  </a:lnTo>
                  <a:lnTo>
                    <a:pt x="533" y="631"/>
                  </a:lnTo>
                  <a:lnTo>
                    <a:pt x="611" y="552"/>
                  </a:lnTo>
                  <a:lnTo>
                    <a:pt x="690" y="512"/>
                  </a:lnTo>
                  <a:lnTo>
                    <a:pt x="769" y="473"/>
                  </a:lnTo>
                  <a:lnTo>
                    <a:pt x="867" y="434"/>
                  </a:lnTo>
                  <a:lnTo>
                    <a:pt x="1084" y="434"/>
                  </a:lnTo>
                  <a:lnTo>
                    <a:pt x="1202" y="453"/>
                  </a:lnTo>
                  <a:lnTo>
                    <a:pt x="1301" y="473"/>
                  </a:lnTo>
                  <a:lnTo>
                    <a:pt x="1439" y="532"/>
                  </a:lnTo>
                  <a:lnTo>
                    <a:pt x="1557" y="591"/>
                  </a:lnTo>
                  <a:lnTo>
                    <a:pt x="1754" y="729"/>
                  </a:lnTo>
                  <a:lnTo>
                    <a:pt x="1931" y="867"/>
                  </a:lnTo>
                  <a:lnTo>
                    <a:pt x="2108" y="1044"/>
                  </a:lnTo>
                  <a:lnTo>
                    <a:pt x="2246" y="1241"/>
                  </a:lnTo>
                  <a:lnTo>
                    <a:pt x="2384" y="1458"/>
                  </a:lnTo>
                  <a:lnTo>
                    <a:pt x="2522" y="1675"/>
                  </a:lnTo>
                  <a:lnTo>
                    <a:pt x="2621" y="1911"/>
                  </a:lnTo>
                  <a:lnTo>
                    <a:pt x="2699" y="2147"/>
                  </a:lnTo>
                  <a:lnTo>
                    <a:pt x="3054" y="2364"/>
                  </a:lnTo>
                  <a:lnTo>
                    <a:pt x="2956" y="2029"/>
                  </a:lnTo>
                  <a:lnTo>
                    <a:pt x="2837" y="1714"/>
                  </a:lnTo>
                  <a:lnTo>
                    <a:pt x="2680" y="1418"/>
                  </a:lnTo>
                  <a:lnTo>
                    <a:pt x="2502" y="1123"/>
                  </a:lnTo>
                  <a:lnTo>
                    <a:pt x="2286" y="847"/>
                  </a:lnTo>
                  <a:lnTo>
                    <a:pt x="2069" y="591"/>
                  </a:lnTo>
                  <a:lnTo>
                    <a:pt x="1813" y="374"/>
                  </a:lnTo>
                  <a:lnTo>
                    <a:pt x="1557" y="217"/>
                  </a:lnTo>
                  <a:lnTo>
                    <a:pt x="1399" y="118"/>
                  </a:lnTo>
                  <a:lnTo>
                    <a:pt x="1242" y="59"/>
                  </a:lnTo>
                  <a:lnTo>
                    <a:pt x="1104" y="20"/>
                  </a:lnTo>
                  <a:lnTo>
                    <a:pt x="946"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39" name="Google Shape;4239;p72"/>
            <p:cNvSpPr/>
            <p:nvPr/>
          </p:nvSpPr>
          <p:spPr>
            <a:xfrm>
              <a:off x="4264025" y="1711050"/>
              <a:ext cx="1138075" cy="382175"/>
            </a:xfrm>
            <a:custGeom>
              <a:avLst/>
              <a:gdLst/>
              <a:ahLst/>
              <a:cxnLst/>
              <a:rect l="l" t="t" r="r" b="b"/>
              <a:pathLst>
                <a:path w="45523" h="15287" extrusionOk="0">
                  <a:moveTo>
                    <a:pt x="45464" y="0"/>
                  </a:moveTo>
                  <a:lnTo>
                    <a:pt x="45247" y="40"/>
                  </a:lnTo>
                  <a:lnTo>
                    <a:pt x="45089" y="79"/>
                  </a:lnTo>
                  <a:lnTo>
                    <a:pt x="44912" y="138"/>
                  </a:lnTo>
                  <a:lnTo>
                    <a:pt x="44676" y="257"/>
                  </a:lnTo>
                  <a:lnTo>
                    <a:pt x="44420" y="394"/>
                  </a:lnTo>
                  <a:lnTo>
                    <a:pt x="23264" y="12686"/>
                  </a:lnTo>
                  <a:lnTo>
                    <a:pt x="22968" y="12844"/>
                  </a:lnTo>
                  <a:lnTo>
                    <a:pt x="22673" y="12962"/>
                  </a:lnTo>
                  <a:lnTo>
                    <a:pt x="22338" y="13080"/>
                  </a:lnTo>
                  <a:lnTo>
                    <a:pt x="22003" y="13179"/>
                  </a:lnTo>
                  <a:lnTo>
                    <a:pt x="21649" y="13238"/>
                  </a:lnTo>
                  <a:lnTo>
                    <a:pt x="21294" y="13297"/>
                  </a:lnTo>
                  <a:lnTo>
                    <a:pt x="20939" y="13316"/>
                  </a:lnTo>
                  <a:lnTo>
                    <a:pt x="20565" y="13336"/>
                  </a:lnTo>
                  <a:lnTo>
                    <a:pt x="20211" y="13316"/>
                  </a:lnTo>
                  <a:lnTo>
                    <a:pt x="19836" y="13297"/>
                  </a:lnTo>
                  <a:lnTo>
                    <a:pt x="19482" y="13238"/>
                  </a:lnTo>
                  <a:lnTo>
                    <a:pt x="19127" y="13179"/>
                  </a:lnTo>
                  <a:lnTo>
                    <a:pt x="18792" y="13080"/>
                  </a:lnTo>
                  <a:lnTo>
                    <a:pt x="18477" y="12962"/>
                  </a:lnTo>
                  <a:lnTo>
                    <a:pt x="18162" y="12844"/>
                  </a:lnTo>
                  <a:lnTo>
                    <a:pt x="17867" y="12686"/>
                  </a:lnTo>
                  <a:lnTo>
                    <a:pt x="847" y="2975"/>
                  </a:lnTo>
                  <a:lnTo>
                    <a:pt x="0" y="3546"/>
                  </a:lnTo>
                  <a:lnTo>
                    <a:pt x="0" y="4314"/>
                  </a:lnTo>
                  <a:lnTo>
                    <a:pt x="17867" y="14636"/>
                  </a:lnTo>
                  <a:lnTo>
                    <a:pt x="18162" y="14794"/>
                  </a:lnTo>
                  <a:lnTo>
                    <a:pt x="18457" y="14912"/>
                  </a:lnTo>
                  <a:lnTo>
                    <a:pt x="18792" y="15030"/>
                  </a:lnTo>
                  <a:lnTo>
                    <a:pt x="19127" y="15129"/>
                  </a:lnTo>
                  <a:lnTo>
                    <a:pt x="19482" y="15188"/>
                  </a:lnTo>
                  <a:lnTo>
                    <a:pt x="19836" y="15247"/>
                  </a:lnTo>
                  <a:lnTo>
                    <a:pt x="20191" y="15267"/>
                  </a:lnTo>
                  <a:lnTo>
                    <a:pt x="20565" y="15286"/>
                  </a:lnTo>
                  <a:lnTo>
                    <a:pt x="20920" y="15267"/>
                  </a:lnTo>
                  <a:lnTo>
                    <a:pt x="21294" y="15247"/>
                  </a:lnTo>
                  <a:lnTo>
                    <a:pt x="21649" y="15188"/>
                  </a:lnTo>
                  <a:lnTo>
                    <a:pt x="22003" y="15129"/>
                  </a:lnTo>
                  <a:lnTo>
                    <a:pt x="22338" y="15030"/>
                  </a:lnTo>
                  <a:lnTo>
                    <a:pt x="22653" y="14912"/>
                  </a:lnTo>
                  <a:lnTo>
                    <a:pt x="22968" y="14794"/>
                  </a:lnTo>
                  <a:lnTo>
                    <a:pt x="23264" y="14636"/>
                  </a:lnTo>
                  <a:lnTo>
                    <a:pt x="44420" y="2345"/>
                  </a:lnTo>
                  <a:lnTo>
                    <a:pt x="44676" y="2167"/>
                  </a:lnTo>
                  <a:lnTo>
                    <a:pt x="44892" y="1990"/>
                  </a:lnTo>
                  <a:lnTo>
                    <a:pt x="45089" y="1813"/>
                  </a:lnTo>
                  <a:lnTo>
                    <a:pt x="45247" y="1616"/>
                  </a:lnTo>
                  <a:lnTo>
                    <a:pt x="45365" y="1419"/>
                  </a:lnTo>
                  <a:lnTo>
                    <a:pt x="45444" y="1202"/>
                  </a:lnTo>
                  <a:lnTo>
                    <a:pt x="45503" y="1005"/>
                  </a:lnTo>
                  <a:lnTo>
                    <a:pt x="45523" y="788"/>
                  </a:lnTo>
                  <a:lnTo>
                    <a:pt x="45523" y="0"/>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40" name="Google Shape;4240;p72"/>
            <p:cNvSpPr/>
            <p:nvPr/>
          </p:nvSpPr>
          <p:spPr>
            <a:xfrm>
              <a:off x="4264025" y="1414100"/>
              <a:ext cx="1138075" cy="659425"/>
            </a:xfrm>
            <a:custGeom>
              <a:avLst/>
              <a:gdLst/>
              <a:ahLst/>
              <a:cxnLst/>
              <a:rect l="l" t="t" r="r" b="b"/>
              <a:pathLst>
                <a:path w="45523" h="26377" extrusionOk="0">
                  <a:moveTo>
                    <a:pt x="26534" y="0"/>
                  </a:moveTo>
                  <a:lnTo>
                    <a:pt x="2206" y="13927"/>
                  </a:lnTo>
                  <a:lnTo>
                    <a:pt x="0" y="15424"/>
                  </a:lnTo>
                  <a:lnTo>
                    <a:pt x="17867" y="25726"/>
                  </a:lnTo>
                  <a:lnTo>
                    <a:pt x="18162" y="25884"/>
                  </a:lnTo>
                  <a:lnTo>
                    <a:pt x="18477" y="26022"/>
                  </a:lnTo>
                  <a:lnTo>
                    <a:pt x="18792" y="26120"/>
                  </a:lnTo>
                  <a:lnTo>
                    <a:pt x="19127" y="26219"/>
                  </a:lnTo>
                  <a:lnTo>
                    <a:pt x="19482" y="26278"/>
                  </a:lnTo>
                  <a:lnTo>
                    <a:pt x="19836" y="26337"/>
                  </a:lnTo>
                  <a:lnTo>
                    <a:pt x="20211" y="26376"/>
                  </a:lnTo>
                  <a:lnTo>
                    <a:pt x="20939" y="26376"/>
                  </a:lnTo>
                  <a:lnTo>
                    <a:pt x="21294" y="26337"/>
                  </a:lnTo>
                  <a:lnTo>
                    <a:pt x="21649" y="26278"/>
                  </a:lnTo>
                  <a:lnTo>
                    <a:pt x="22003" y="26219"/>
                  </a:lnTo>
                  <a:lnTo>
                    <a:pt x="22338" y="26120"/>
                  </a:lnTo>
                  <a:lnTo>
                    <a:pt x="22673" y="26022"/>
                  </a:lnTo>
                  <a:lnTo>
                    <a:pt x="22968" y="25884"/>
                  </a:lnTo>
                  <a:lnTo>
                    <a:pt x="23264" y="25726"/>
                  </a:lnTo>
                  <a:lnTo>
                    <a:pt x="44420" y="13435"/>
                  </a:lnTo>
                  <a:lnTo>
                    <a:pt x="44676" y="13257"/>
                  </a:lnTo>
                  <a:lnTo>
                    <a:pt x="44912" y="13080"/>
                  </a:lnTo>
                  <a:lnTo>
                    <a:pt x="45109" y="12903"/>
                  </a:lnTo>
                  <a:lnTo>
                    <a:pt x="45247" y="12706"/>
                  </a:lnTo>
                  <a:lnTo>
                    <a:pt x="45385" y="12509"/>
                  </a:lnTo>
                  <a:lnTo>
                    <a:pt x="45464" y="12292"/>
                  </a:lnTo>
                  <a:lnTo>
                    <a:pt x="45523" y="12075"/>
                  </a:lnTo>
                  <a:lnTo>
                    <a:pt x="45523" y="11878"/>
                  </a:lnTo>
                  <a:lnTo>
                    <a:pt x="45503" y="11662"/>
                  </a:lnTo>
                  <a:lnTo>
                    <a:pt x="45464" y="11445"/>
                  </a:lnTo>
                  <a:lnTo>
                    <a:pt x="45365" y="11248"/>
                  </a:lnTo>
                  <a:lnTo>
                    <a:pt x="45247" y="11051"/>
                  </a:lnTo>
                  <a:lnTo>
                    <a:pt x="45089" y="10854"/>
                  </a:lnTo>
                  <a:lnTo>
                    <a:pt x="44892" y="10657"/>
                  </a:lnTo>
                  <a:lnTo>
                    <a:pt x="44676" y="10480"/>
                  </a:lnTo>
                  <a:lnTo>
                    <a:pt x="44400" y="10303"/>
                  </a:lnTo>
                  <a:lnTo>
                    <a:pt x="26534" y="0"/>
                  </a:lnTo>
                  <a:close/>
                </a:path>
              </a:pathLst>
            </a:custGeom>
            <a:solidFill>
              <a:srgbClr val="5B69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41" name="Google Shape;4241;p72"/>
            <p:cNvSpPr/>
            <p:nvPr/>
          </p:nvSpPr>
          <p:spPr>
            <a:xfrm>
              <a:off x="4264025" y="1687400"/>
              <a:ext cx="1138075" cy="382175"/>
            </a:xfrm>
            <a:custGeom>
              <a:avLst/>
              <a:gdLst/>
              <a:ahLst/>
              <a:cxnLst/>
              <a:rect l="l" t="t" r="r" b="b"/>
              <a:pathLst>
                <a:path w="45523" h="15287" extrusionOk="0">
                  <a:moveTo>
                    <a:pt x="45464" y="1"/>
                  </a:moveTo>
                  <a:lnTo>
                    <a:pt x="45247" y="40"/>
                  </a:lnTo>
                  <a:lnTo>
                    <a:pt x="45089" y="80"/>
                  </a:lnTo>
                  <a:lnTo>
                    <a:pt x="44912" y="159"/>
                  </a:lnTo>
                  <a:lnTo>
                    <a:pt x="44676" y="257"/>
                  </a:lnTo>
                  <a:lnTo>
                    <a:pt x="44420" y="395"/>
                  </a:lnTo>
                  <a:lnTo>
                    <a:pt x="23264" y="12706"/>
                  </a:lnTo>
                  <a:lnTo>
                    <a:pt x="22968" y="12844"/>
                  </a:lnTo>
                  <a:lnTo>
                    <a:pt x="22673" y="12982"/>
                  </a:lnTo>
                  <a:lnTo>
                    <a:pt x="22338" y="13100"/>
                  </a:lnTo>
                  <a:lnTo>
                    <a:pt x="22003" y="13179"/>
                  </a:lnTo>
                  <a:lnTo>
                    <a:pt x="21649" y="13258"/>
                  </a:lnTo>
                  <a:lnTo>
                    <a:pt x="21294" y="13297"/>
                  </a:lnTo>
                  <a:lnTo>
                    <a:pt x="20939" y="13337"/>
                  </a:lnTo>
                  <a:lnTo>
                    <a:pt x="20211" y="13337"/>
                  </a:lnTo>
                  <a:lnTo>
                    <a:pt x="19836" y="13297"/>
                  </a:lnTo>
                  <a:lnTo>
                    <a:pt x="19482" y="13258"/>
                  </a:lnTo>
                  <a:lnTo>
                    <a:pt x="19127" y="13179"/>
                  </a:lnTo>
                  <a:lnTo>
                    <a:pt x="18792" y="13100"/>
                  </a:lnTo>
                  <a:lnTo>
                    <a:pt x="18477" y="12982"/>
                  </a:lnTo>
                  <a:lnTo>
                    <a:pt x="18162" y="12844"/>
                  </a:lnTo>
                  <a:lnTo>
                    <a:pt x="17867" y="12706"/>
                  </a:lnTo>
                  <a:lnTo>
                    <a:pt x="847" y="2995"/>
                  </a:lnTo>
                  <a:lnTo>
                    <a:pt x="0" y="3547"/>
                  </a:lnTo>
                  <a:lnTo>
                    <a:pt x="0" y="4335"/>
                  </a:lnTo>
                  <a:lnTo>
                    <a:pt x="17867" y="14656"/>
                  </a:lnTo>
                  <a:lnTo>
                    <a:pt x="18162" y="14794"/>
                  </a:lnTo>
                  <a:lnTo>
                    <a:pt x="18457" y="14932"/>
                  </a:lnTo>
                  <a:lnTo>
                    <a:pt x="18792" y="15050"/>
                  </a:lnTo>
                  <a:lnTo>
                    <a:pt x="19127" y="15129"/>
                  </a:lnTo>
                  <a:lnTo>
                    <a:pt x="19482" y="15208"/>
                  </a:lnTo>
                  <a:lnTo>
                    <a:pt x="19836" y="15247"/>
                  </a:lnTo>
                  <a:lnTo>
                    <a:pt x="20191" y="15287"/>
                  </a:lnTo>
                  <a:lnTo>
                    <a:pt x="20920" y="15287"/>
                  </a:lnTo>
                  <a:lnTo>
                    <a:pt x="21294" y="15247"/>
                  </a:lnTo>
                  <a:lnTo>
                    <a:pt x="21649" y="15208"/>
                  </a:lnTo>
                  <a:lnTo>
                    <a:pt x="22003" y="15129"/>
                  </a:lnTo>
                  <a:lnTo>
                    <a:pt x="22338" y="15050"/>
                  </a:lnTo>
                  <a:lnTo>
                    <a:pt x="22653" y="14932"/>
                  </a:lnTo>
                  <a:lnTo>
                    <a:pt x="22968" y="14794"/>
                  </a:lnTo>
                  <a:lnTo>
                    <a:pt x="23264" y="14656"/>
                  </a:lnTo>
                  <a:lnTo>
                    <a:pt x="44420" y="2345"/>
                  </a:lnTo>
                  <a:lnTo>
                    <a:pt x="44676" y="2187"/>
                  </a:lnTo>
                  <a:lnTo>
                    <a:pt x="44892" y="2010"/>
                  </a:lnTo>
                  <a:lnTo>
                    <a:pt x="45089" y="1813"/>
                  </a:lnTo>
                  <a:lnTo>
                    <a:pt x="45247" y="1616"/>
                  </a:lnTo>
                  <a:lnTo>
                    <a:pt x="45365" y="1419"/>
                  </a:lnTo>
                  <a:lnTo>
                    <a:pt x="45444" y="1222"/>
                  </a:lnTo>
                  <a:lnTo>
                    <a:pt x="45503" y="1006"/>
                  </a:lnTo>
                  <a:lnTo>
                    <a:pt x="45523" y="809"/>
                  </a:lnTo>
                  <a:lnTo>
                    <a:pt x="45523" y="1"/>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42" name="Google Shape;4242;p72"/>
            <p:cNvSpPr/>
            <p:nvPr/>
          </p:nvSpPr>
          <p:spPr>
            <a:xfrm>
              <a:off x="4264025" y="1390450"/>
              <a:ext cx="1138075" cy="659925"/>
            </a:xfrm>
            <a:custGeom>
              <a:avLst/>
              <a:gdLst/>
              <a:ahLst/>
              <a:cxnLst/>
              <a:rect l="l" t="t" r="r" b="b"/>
              <a:pathLst>
                <a:path w="45523" h="26397" extrusionOk="0">
                  <a:moveTo>
                    <a:pt x="26534" y="1"/>
                  </a:moveTo>
                  <a:lnTo>
                    <a:pt x="2206" y="13947"/>
                  </a:lnTo>
                  <a:lnTo>
                    <a:pt x="0" y="15425"/>
                  </a:lnTo>
                  <a:lnTo>
                    <a:pt x="17867" y="25747"/>
                  </a:lnTo>
                  <a:lnTo>
                    <a:pt x="18162" y="25904"/>
                  </a:lnTo>
                  <a:lnTo>
                    <a:pt x="18477" y="26022"/>
                  </a:lnTo>
                  <a:lnTo>
                    <a:pt x="18792" y="26140"/>
                  </a:lnTo>
                  <a:lnTo>
                    <a:pt x="19127" y="26219"/>
                  </a:lnTo>
                  <a:lnTo>
                    <a:pt x="19482" y="26298"/>
                  </a:lnTo>
                  <a:lnTo>
                    <a:pt x="19836" y="26357"/>
                  </a:lnTo>
                  <a:lnTo>
                    <a:pt x="20211" y="26377"/>
                  </a:lnTo>
                  <a:lnTo>
                    <a:pt x="20565" y="26397"/>
                  </a:lnTo>
                  <a:lnTo>
                    <a:pt x="20939" y="26377"/>
                  </a:lnTo>
                  <a:lnTo>
                    <a:pt x="21294" y="26357"/>
                  </a:lnTo>
                  <a:lnTo>
                    <a:pt x="21649" y="26298"/>
                  </a:lnTo>
                  <a:lnTo>
                    <a:pt x="22003" y="26219"/>
                  </a:lnTo>
                  <a:lnTo>
                    <a:pt x="22338" y="26140"/>
                  </a:lnTo>
                  <a:lnTo>
                    <a:pt x="22673" y="26022"/>
                  </a:lnTo>
                  <a:lnTo>
                    <a:pt x="22968" y="25904"/>
                  </a:lnTo>
                  <a:lnTo>
                    <a:pt x="23264" y="25747"/>
                  </a:lnTo>
                  <a:lnTo>
                    <a:pt x="44420" y="13455"/>
                  </a:lnTo>
                  <a:lnTo>
                    <a:pt x="44676" y="13278"/>
                  </a:lnTo>
                  <a:lnTo>
                    <a:pt x="44912" y="13100"/>
                  </a:lnTo>
                  <a:lnTo>
                    <a:pt x="45109" y="12903"/>
                  </a:lnTo>
                  <a:lnTo>
                    <a:pt x="45247" y="12706"/>
                  </a:lnTo>
                  <a:lnTo>
                    <a:pt x="45385" y="12509"/>
                  </a:lnTo>
                  <a:lnTo>
                    <a:pt x="45464" y="12312"/>
                  </a:lnTo>
                  <a:lnTo>
                    <a:pt x="45523" y="12096"/>
                  </a:lnTo>
                  <a:lnTo>
                    <a:pt x="45523" y="11879"/>
                  </a:lnTo>
                  <a:lnTo>
                    <a:pt x="45503" y="11682"/>
                  </a:lnTo>
                  <a:lnTo>
                    <a:pt x="45464" y="11465"/>
                  </a:lnTo>
                  <a:lnTo>
                    <a:pt x="45365" y="11249"/>
                  </a:lnTo>
                  <a:lnTo>
                    <a:pt x="45247" y="11052"/>
                  </a:lnTo>
                  <a:lnTo>
                    <a:pt x="45089" y="10855"/>
                  </a:lnTo>
                  <a:lnTo>
                    <a:pt x="44892" y="10677"/>
                  </a:lnTo>
                  <a:lnTo>
                    <a:pt x="44676" y="10500"/>
                  </a:lnTo>
                  <a:lnTo>
                    <a:pt x="44400" y="10323"/>
                  </a:lnTo>
                  <a:lnTo>
                    <a:pt x="26534"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43" name="Google Shape;4243;p72"/>
            <p:cNvSpPr/>
            <p:nvPr/>
          </p:nvSpPr>
          <p:spPr>
            <a:xfrm>
              <a:off x="4308350" y="1371750"/>
              <a:ext cx="1061250" cy="616075"/>
            </a:xfrm>
            <a:custGeom>
              <a:avLst/>
              <a:gdLst/>
              <a:ahLst/>
              <a:cxnLst/>
              <a:rect l="l" t="t" r="r" b="b"/>
              <a:pathLst>
                <a:path w="42450" h="24643" extrusionOk="0">
                  <a:moveTo>
                    <a:pt x="25411" y="0"/>
                  </a:moveTo>
                  <a:lnTo>
                    <a:pt x="0" y="14715"/>
                  </a:lnTo>
                  <a:lnTo>
                    <a:pt x="16094" y="24013"/>
                  </a:lnTo>
                  <a:lnTo>
                    <a:pt x="16369" y="24170"/>
                  </a:lnTo>
                  <a:lnTo>
                    <a:pt x="16665" y="24288"/>
                  </a:lnTo>
                  <a:lnTo>
                    <a:pt x="16980" y="24387"/>
                  </a:lnTo>
                  <a:lnTo>
                    <a:pt x="17295" y="24485"/>
                  </a:lnTo>
                  <a:lnTo>
                    <a:pt x="17630" y="24544"/>
                  </a:lnTo>
                  <a:lnTo>
                    <a:pt x="17965" y="24603"/>
                  </a:lnTo>
                  <a:lnTo>
                    <a:pt x="18319" y="24623"/>
                  </a:lnTo>
                  <a:lnTo>
                    <a:pt x="18674" y="24643"/>
                  </a:lnTo>
                  <a:lnTo>
                    <a:pt x="19009" y="24623"/>
                  </a:lnTo>
                  <a:lnTo>
                    <a:pt x="19363" y="24603"/>
                  </a:lnTo>
                  <a:lnTo>
                    <a:pt x="19698" y="24544"/>
                  </a:lnTo>
                  <a:lnTo>
                    <a:pt x="20033" y="24485"/>
                  </a:lnTo>
                  <a:lnTo>
                    <a:pt x="20348" y="24387"/>
                  </a:lnTo>
                  <a:lnTo>
                    <a:pt x="20664" y="24288"/>
                  </a:lnTo>
                  <a:lnTo>
                    <a:pt x="20959" y="24170"/>
                  </a:lnTo>
                  <a:lnTo>
                    <a:pt x="21235" y="24013"/>
                  </a:lnTo>
                  <a:lnTo>
                    <a:pt x="41406" y="12292"/>
                  </a:lnTo>
                  <a:lnTo>
                    <a:pt x="41642" y="12135"/>
                  </a:lnTo>
                  <a:lnTo>
                    <a:pt x="41859" y="11977"/>
                  </a:lnTo>
                  <a:lnTo>
                    <a:pt x="42036" y="11780"/>
                  </a:lnTo>
                  <a:lnTo>
                    <a:pt x="42194" y="11603"/>
                  </a:lnTo>
                  <a:lnTo>
                    <a:pt x="42312" y="11406"/>
                  </a:lnTo>
                  <a:lnTo>
                    <a:pt x="42391" y="11209"/>
                  </a:lnTo>
                  <a:lnTo>
                    <a:pt x="42430" y="11012"/>
                  </a:lnTo>
                  <a:lnTo>
                    <a:pt x="42450" y="10815"/>
                  </a:lnTo>
                  <a:lnTo>
                    <a:pt x="42430" y="10618"/>
                  </a:lnTo>
                  <a:lnTo>
                    <a:pt x="42391" y="10401"/>
                  </a:lnTo>
                  <a:lnTo>
                    <a:pt x="42312" y="10204"/>
                  </a:lnTo>
                  <a:lnTo>
                    <a:pt x="42194" y="10027"/>
                  </a:lnTo>
                  <a:lnTo>
                    <a:pt x="42036" y="9830"/>
                  </a:lnTo>
                  <a:lnTo>
                    <a:pt x="41859" y="9653"/>
                  </a:lnTo>
                  <a:lnTo>
                    <a:pt x="41642" y="9475"/>
                  </a:lnTo>
                  <a:lnTo>
                    <a:pt x="41386" y="9318"/>
                  </a:lnTo>
                  <a:lnTo>
                    <a:pt x="2541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44" name="Google Shape;4244;p72"/>
            <p:cNvSpPr/>
            <p:nvPr/>
          </p:nvSpPr>
          <p:spPr>
            <a:xfrm>
              <a:off x="4308350" y="1642100"/>
              <a:ext cx="1061250" cy="392025"/>
            </a:xfrm>
            <a:custGeom>
              <a:avLst/>
              <a:gdLst/>
              <a:ahLst/>
              <a:cxnLst/>
              <a:rect l="l" t="t" r="r" b="b"/>
              <a:pathLst>
                <a:path w="42450" h="15681" extrusionOk="0">
                  <a:moveTo>
                    <a:pt x="42450" y="1"/>
                  </a:moveTo>
                  <a:lnTo>
                    <a:pt x="42430" y="198"/>
                  </a:lnTo>
                  <a:lnTo>
                    <a:pt x="42391" y="414"/>
                  </a:lnTo>
                  <a:lnTo>
                    <a:pt x="42312" y="592"/>
                  </a:lnTo>
                  <a:lnTo>
                    <a:pt x="42194" y="789"/>
                  </a:lnTo>
                  <a:lnTo>
                    <a:pt x="42036" y="986"/>
                  </a:lnTo>
                  <a:lnTo>
                    <a:pt x="41859" y="1163"/>
                  </a:lnTo>
                  <a:lnTo>
                    <a:pt x="41642" y="1321"/>
                  </a:lnTo>
                  <a:lnTo>
                    <a:pt x="41406" y="1478"/>
                  </a:lnTo>
                  <a:lnTo>
                    <a:pt x="21235" y="13199"/>
                  </a:lnTo>
                  <a:lnTo>
                    <a:pt x="20959" y="13356"/>
                  </a:lnTo>
                  <a:lnTo>
                    <a:pt x="20664" y="13474"/>
                  </a:lnTo>
                  <a:lnTo>
                    <a:pt x="20348" y="13573"/>
                  </a:lnTo>
                  <a:lnTo>
                    <a:pt x="20033" y="13671"/>
                  </a:lnTo>
                  <a:lnTo>
                    <a:pt x="19698" y="13730"/>
                  </a:lnTo>
                  <a:lnTo>
                    <a:pt x="19363" y="13789"/>
                  </a:lnTo>
                  <a:lnTo>
                    <a:pt x="19009" y="13809"/>
                  </a:lnTo>
                  <a:lnTo>
                    <a:pt x="18674" y="13829"/>
                  </a:lnTo>
                  <a:lnTo>
                    <a:pt x="18319" y="13809"/>
                  </a:lnTo>
                  <a:lnTo>
                    <a:pt x="17965" y="13789"/>
                  </a:lnTo>
                  <a:lnTo>
                    <a:pt x="17630" y="13730"/>
                  </a:lnTo>
                  <a:lnTo>
                    <a:pt x="17295" y="13671"/>
                  </a:lnTo>
                  <a:lnTo>
                    <a:pt x="16980" y="13573"/>
                  </a:lnTo>
                  <a:lnTo>
                    <a:pt x="16665" y="13474"/>
                  </a:lnTo>
                  <a:lnTo>
                    <a:pt x="16369" y="13356"/>
                  </a:lnTo>
                  <a:lnTo>
                    <a:pt x="16094" y="13199"/>
                  </a:lnTo>
                  <a:lnTo>
                    <a:pt x="0" y="3901"/>
                  </a:lnTo>
                  <a:lnTo>
                    <a:pt x="0" y="5753"/>
                  </a:lnTo>
                  <a:lnTo>
                    <a:pt x="16094" y="15070"/>
                  </a:lnTo>
                  <a:lnTo>
                    <a:pt x="16369" y="15208"/>
                  </a:lnTo>
                  <a:lnTo>
                    <a:pt x="16665" y="15326"/>
                  </a:lnTo>
                  <a:lnTo>
                    <a:pt x="16960" y="15444"/>
                  </a:lnTo>
                  <a:lnTo>
                    <a:pt x="17295" y="15523"/>
                  </a:lnTo>
                  <a:lnTo>
                    <a:pt x="17630" y="15582"/>
                  </a:lnTo>
                  <a:lnTo>
                    <a:pt x="17965" y="15641"/>
                  </a:lnTo>
                  <a:lnTo>
                    <a:pt x="18319" y="15661"/>
                  </a:lnTo>
                  <a:lnTo>
                    <a:pt x="18654" y="15681"/>
                  </a:lnTo>
                  <a:lnTo>
                    <a:pt x="19009" y="15661"/>
                  </a:lnTo>
                  <a:lnTo>
                    <a:pt x="19363" y="15641"/>
                  </a:lnTo>
                  <a:lnTo>
                    <a:pt x="19698" y="15582"/>
                  </a:lnTo>
                  <a:lnTo>
                    <a:pt x="20033" y="15523"/>
                  </a:lnTo>
                  <a:lnTo>
                    <a:pt x="20348" y="15444"/>
                  </a:lnTo>
                  <a:lnTo>
                    <a:pt x="20664" y="15326"/>
                  </a:lnTo>
                  <a:lnTo>
                    <a:pt x="20959" y="15208"/>
                  </a:lnTo>
                  <a:lnTo>
                    <a:pt x="21235" y="15070"/>
                  </a:lnTo>
                  <a:lnTo>
                    <a:pt x="41386" y="3349"/>
                  </a:lnTo>
                  <a:lnTo>
                    <a:pt x="41642" y="3172"/>
                  </a:lnTo>
                  <a:lnTo>
                    <a:pt x="41859" y="3015"/>
                  </a:lnTo>
                  <a:lnTo>
                    <a:pt x="42036" y="2837"/>
                  </a:lnTo>
                  <a:lnTo>
                    <a:pt x="42194" y="2640"/>
                  </a:lnTo>
                  <a:lnTo>
                    <a:pt x="42292" y="2463"/>
                  </a:lnTo>
                  <a:lnTo>
                    <a:pt x="42391" y="2266"/>
                  </a:lnTo>
                  <a:lnTo>
                    <a:pt x="42430" y="2069"/>
                  </a:lnTo>
                  <a:lnTo>
                    <a:pt x="42450" y="1872"/>
                  </a:lnTo>
                  <a:lnTo>
                    <a:pt x="42450" y="1"/>
                  </a:lnTo>
                  <a:close/>
                </a:path>
              </a:pathLst>
            </a:custGeom>
            <a:solidFill>
              <a:srgbClr val="D9F1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45" name="Google Shape;4245;p72"/>
            <p:cNvSpPr/>
            <p:nvPr/>
          </p:nvSpPr>
          <p:spPr>
            <a:xfrm>
              <a:off x="4837225" y="1975500"/>
              <a:ext cx="425525" cy="294500"/>
            </a:xfrm>
            <a:custGeom>
              <a:avLst/>
              <a:gdLst/>
              <a:ahLst/>
              <a:cxnLst/>
              <a:rect l="l" t="t" r="r" b="b"/>
              <a:pathLst>
                <a:path w="17021" h="11780" extrusionOk="0">
                  <a:moveTo>
                    <a:pt x="17020" y="0"/>
                  </a:moveTo>
                  <a:lnTo>
                    <a:pt x="16213" y="60"/>
                  </a:lnTo>
                  <a:lnTo>
                    <a:pt x="14696" y="138"/>
                  </a:lnTo>
                  <a:lnTo>
                    <a:pt x="730" y="9495"/>
                  </a:lnTo>
                  <a:lnTo>
                    <a:pt x="671" y="9456"/>
                  </a:lnTo>
                  <a:lnTo>
                    <a:pt x="592" y="9436"/>
                  </a:lnTo>
                  <a:lnTo>
                    <a:pt x="513" y="9475"/>
                  </a:lnTo>
                  <a:lnTo>
                    <a:pt x="434" y="9515"/>
                  </a:lnTo>
                  <a:lnTo>
                    <a:pt x="395" y="9574"/>
                  </a:lnTo>
                  <a:lnTo>
                    <a:pt x="375" y="9653"/>
                  </a:lnTo>
                  <a:lnTo>
                    <a:pt x="395" y="9712"/>
                  </a:lnTo>
                  <a:lnTo>
                    <a:pt x="415" y="9731"/>
                  </a:lnTo>
                  <a:lnTo>
                    <a:pt x="237" y="9909"/>
                  </a:lnTo>
                  <a:lnTo>
                    <a:pt x="119" y="10086"/>
                  </a:lnTo>
                  <a:lnTo>
                    <a:pt x="40" y="10283"/>
                  </a:lnTo>
                  <a:lnTo>
                    <a:pt x="1" y="10480"/>
                  </a:lnTo>
                  <a:lnTo>
                    <a:pt x="21" y="10697"/>
                  </a:lnTo>
                  <a:lnTo>
                    <a:pt x="40" y="10874"/>
                  </a:lnTo>
                  <a:lnTo>
                    <a:pt x="119" y="11071"/>
                  </a:lnTo>
                  <a:lnTo>
                    <a:pt x="218" y="11248"/>
                  </a:lnTo>
                  <a:lnTo>
                    <a:pt x="336" y="11406"/>
                  </a:lnTo>
                  <a:lnTo>
                    <a:pt x="493" y="11544"/>
                  </a:lnTo>
                  <a:lnTo>
                    <a:pt x="651" y="11642"/>
                  </a:lnTo>
                  <a:lnTo>
                    <a:pt x="828" y="11721"/>
                  </a:lnTo>
                  <a:lnTo>
                    <a:pt x="1025" y="11780"/>
                  </a:lnTo>
                  <a:lnTo>
                    <a:pt x="1242" y="11780"/>
                  </a:lnTo>
                  <a:lnTo>
                    <a:pt x="1459" y="11741"/>
                  </a:lnTo>
                  <a:lnTo>
                    <a:pt x="1675" y="11662"/>
                  </a:lnTo>
                  <a:lnTo>
                    <a:pt x="1675" y="11681"/>
                  </a:lnTo>
                  <a:lnTo>
                    <a:pt x="3921" y="10184"/>
                  </a:lnTo>
                  <a:lnTo>
                    <a:pt x="8826" y="6895"/>
                  </a:lnTo>
                  <a:lnTo>
                    <a:pt x="15976" y="2088"/>
                  </a:lnTo>
                  <a:lnTo>
                    <a:pt x="16666" y="749"/>
                  </a:lnTo>
                  <a:lnTo>
                    <a:pt x="17020" y="0"/>
                  </a:lnTo>
                  <a:close/>
                </a:path>
              </a:pathLst>
            </a:custGeom>
            <a:solidFill>
              <a:srgbClr val="000000">
                <a:alpha val="12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46" name="Google Shape;4246;p72"/>
            <p:cNvSpPr/>
            <p:nvPr/>
          </p:nvSpPr>
          <p:spPr>
            <a:xfrm>
              <a:off x="5209525" y="1946450"/>
              <a:ext cx="58150" cy="51725"/>
            </a:xfrm>
            <a:custGeom>
              <a:avLst/>
              <a:gdLst/>
              <a:ahLst/>
              <a:cxnLst/>
              <a:rect l="l" t="t" r="r" b="b"/>
              <a:pathLst>
                <a:path w="2326" h="2069" extrusionOk="0">
                  <a:moveTo>
                    <a:pt x="2325" y="0"/>
                  </a:moveTo>
                  <a:lnTo>
                    <a:pt x="1" y="118"/>
                  </a:lnTo>
                  <a:lnTo>
                    <a:pt x="1281" y="2069"/>
                  </a:lnTo>
                  <a:lnTo>
                    <a:pt x="2325" y="0"/>
                  </a:lnTo>
                  <a:close/>
                </a:path>
              </a:pathLst>
            </a:custGeom>
            <a:solidFill>
              <a:srgbClr val="FEC7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47" name="Google Shape;4247;p72"/>
            <p:cNvSpPr/>
            <p:nvPr/>
          </p:nvSpPr>
          <p:spPr>
            <a:xfrm>
              <a:off x="5247450" y="1946450"/>
              <a:ext cx="20225" cy="18250"/>
            </a:xfrm>
            <a:custGeom>
              <a:avLst/>
              <a:gdLst/>
              <a:ahLst/>
              <a:cxnLst/>
              <a:rect l="l" t="t" r="r" b="b"/>
              <a:pathLst>
                <a:path w="809" h="730" extrusionOk="0">
                  <a:moveTo>
                    <a:pt x="808" y="0"/>
                  </a:moveTo>
                  <a:lnTo>
                    <a:pt x="1" y="40"/>
                  </a:lnTo>
                  <a:lnTo>
                    <a:pt x="138" y="197"/>
                  </a:lnTo>
                  <a:lnTo>
                    <a:pt x="257" y="355"/>
                  </a:lnTo>
                  <a:lnTo>
                    <a:pt x="355" y="532"/>
                  </a:lnTo>
                  <a:lnTo>
                    <a:pt x="454" y="729"/>
                  </a:lnTo>
                  <a:lnTo>
                    <a:pt x="808" y="0"/>
                  </a:lnTo>
                  <a:close/>
                </a:path>
              </a:pathLst>
            </a:custGeom>
            <a:solidFill>
              <a:srgbClr val="3B3B3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48" name="Google Shape;4248;p72"/>
            <p:cNvSpPr/>
            <p:nvPr/>
          </p:nvSpPr>
          <p:spPr>
            <a:xfrm>
              <a:off x="5247450" y="1946450"/>
              <a:ext cx="20225" cy="1000"/>
            </a:xfrm>
            <a:custGeom>
              <a:avLst/>
              <a:gdLst/>
              <a:ahLst/>
              <a:cxnLst/>
              <a:rect l="l" t="t" r="r" b="b"/>
              <a:pathLst>
                <a:path w="809" h="40" extrusionOk="0">
                  <a:moveTo>
                    <a:pt x="808" y="0"/>
                  </a:moveTo>
                  <a:lnTo>
                    <a:pt x="1" y="40"/>
                  </a:lnTo>
                  <a:lnTo>
                    <a:pt x="808" y="0"/>
                  </a:lnTo>
                  <a:close/>
                </a:path>
              </a:pathLst>
            </a:custGeom>
            <a:solidFill>
              <a:srgbClr val="3C3B3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49" name="Google Shape;4249;p72"/>
            <p:cNvSpPr/>
            <p:nvPr/>
          </p:nvSpPr>
          <p:spPr>
            <a:xfrm>
              <a:off x="5247450" y="1946450"/>
              <a:ext cx="20225" cy="18250"/>
            </a:xfrm>
            <a:custGeom>
              <a:avLst/>
              <a:gdLst/>
              <a:ahLst/>
              <a:cxnLst/>
              <a:rect l="l" t="t" r="r" b="b"/>
              <a:pathLst>
                <a:path w="809" h="730" extrusionOk="0">
                  <a:moveTo>
                    <a:pt x="808" y="0"/>
                  </a:moveTo>
                  <a:lnTo>
                    <a:pt x="1" y="40"/>
                  </a:lnTo>
                  <a:lnTo>
                    <a:pt x="158" y="237"/>
                  </a:lnTo>
                  <a:lnTo>
                    <a:pt x="296" y="434"/>
                  </a:lnTo>
                  <a:lnTo>
                    <a:pt x="454" y="729"/>
                  </a:lnTo>
                  <a:lnTo>
                    <a:pt x="808" y="0"/>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50" name="Google Shape;4250;p72"/>
            <p:cNvSpPr/>
            <p:nvPr/>
          </p:nvSpPr>
          <p:spPr>
            <a:xfrm>
              <a:off x="4854975" y="1949400"/>
              <a:ext cx="386600" cy="286625"/>
            </a:xfrm>
            <a:custGeom>
              <a:avLst/>
              <a:gdLst/>
              <a:ahLst/>
              <a:cxnLst/>
              <a:rect l="l" t="t" r="r" b="b"/>
              <a:pathLst>
                <a:path w="15464" h="11465" extrusionOk="0">
                  <a:moveTo>
                    <a:pt x="14183" y="0"/>
                  </a:moveTo>
                  <a:lnTo>
                    <a:pt x="0" y="9515"/>
                  </a:lnTo>
                  <a:lnTo>
                    <a:pt x="276" y="9672"/>
                  </a:lnTo>
                  <a:lnTo>
                    <a:pt x="512" y="9850"/>
                  </a:lnTo>
                  <a:lnTo>
                    <a:pt x="729" y="10066"/>
                  </a:lnTo>
                  <a:lnTo>
                    <a:pt x="906" y="10322"/>
                  </a:lnTo>
                  <a:lnTo>
                    <a:pt x="1064" y="10578"/>
                  </a:lnTo>
                  <a:lnTo>
                    <a:pt x="1162" y="10854"/>
                  </a:lnTo>
                  <a:lnTo>
                    <a:pt x="1241" y="11150"/>
                  </a:lnTo>
                  <a:lnTo>
                    <a:pt x="1280" y="11465"/>
                  </a:lnTo>
                  <a:lnTo>
                    <a:pt x="15463" y="1951"/>
                  </a:lnTo>
                  <a:lnTo>
                    <a:pt x="15424" y="1655"/>
                  </a:lnTo>
                  <a:lnTo>
                    <a:pt x="15345" y="1360"/>
                  </a:lnTo>
                  <a:lnTo>
                    <a:pt x="15227" y="1084"/>
                  </a:lnTo>
                  <a:lnTo>
                    <a:pt x="15089" y="808"/>
                  </a:lnTo>
                  <a:lnTo>
                    <a:pt x="14912" y="572"/>
                  </a:lnTo>
                  <a:lnTo>
                    <a:pt x="14695" y="355"/>
                  </a:lnTo>
                  <a:lnTo>
                    <a:pt x="14439" y="158"/>
                  </a:lnTo>
                  <a:lnTo>
                    <a:pt x="14183" y="0"/>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51" name="Google Shape;4251;p72"/>
            <p:cNvSpPr/>
            <p:nvPr/>
          </p:nvSpPr>
          <p:spPr>
            <a:xfrm>
              <a:off x="4842150" y="2187250"/>
              <a:ext cx="44850" cy="53225"/>
            </a:xfrm>
            <a:custGeom>
              <a:avLst/>
              <a:gdLst/>
              <a:ahLst/>
              <a:cxnLst/>
              <a:rect l="l" t="t" r="r" b="b"/>
              <a:pathLst>
                <a:path w="1794" h="2129" extrusionOk="0">
                  <a:moveTo>
                    <a:pt x="513" y="1"/>
                  </a:moveTo>
                  <a:lnTo>
                    <a:pt x="415" y="60"/>
                  </a:lnTo>
                  <a:lnTo>
                    <a:pt x="336" y="158"/>
                  </a:lnTo>
                  <a:lnTo>
                    <a:pt x="257" y="237"/>
                  </a:lnTo>
                  <a:lnTo>
                    <a:pt x="178" y="336"/>
                  </a:lnTo>
                  <a:lnTo>
                    <a:pt x="119" y="434"/>
                  </a:lnTo>
                  <a:lnTo>
                    <a:pt x="40" y="651"/>
                  </a:lnTo>
                  <a:lnTo>
                    <a:pt x="1" y="848"/>
                  </a:lnTo>
                  <a:lnTo>
                    <a:pt x="1" y="1045"/>
                  </a:lnTo>
                  <a:lnTo>
                    <a:pt x="60" y="1261"/>
                  </a:lnTo>
                  <a:lnTo>
                    <a:pt x="119" y="1439"/>
                  </a:lnTo>
                  <a:lnTo>
                    <a:pt x="237" y="1616"/>
                  </a:lnTo>
                  <a:lnTo>
                    <a:pt x="356" y="1774"/>
                  </a:lnTo>
                  <a:lnTo>
                    <a:pt x="513" y="1911"/>
                  </a:lnTo>
                  <a:lnTo>
                    <a:pt x="690" y="2030"/>
                  </a:lnTo>
                  <a:lnTo>
                    <a:pt x="887" y="2089"/>
                  </a:lnTo>
                  <a:lnTo>
                    <a:pt x="1084" y="2128"/>
                  </a:lnTo>
                  <a:lnTo>
                    <a:pt x="1301" y="2128"/>
                  </a:lnTo>
                  <a:lnTo>
                    <a:pt x="1419" y="2108"/>
                  </a:lnTo>
                  <a:lnTo>
                    <a:pt x="1537" y="2069"/>
                  </a:lnTo>
                  <a:lnTo>
                    <a:pt x="1656" y="2030"/>
                  </a:lnTo>
                  <a:lnTo>
                    <a:pt x="1754" y="1971"/>
                  </a:lnTo>
                  <a:lnTo>
                    <a:pt x="1793" y="1951"/>
                  </a:lnTo>
                  <a:lnTo>
                    <a:pt x="1754" y="1636"/>
                  </a:lnTo>
                  <a:lnTo>
                    <a:pt x="1675" y="1340"/>
                  </a:lnTo>
                  <a:lnTo>
                    <a:pt x="1577" y="1064"/>
                  </a:lnTo>
                  <a:lnTo>
                    <a:pt x="1419" y="808"/>
                  </a:lnTo>
                  <a:lnTo>
                    <a:pt x="1242" y="552"/>
                  </a:lnTo>
                  <a:lnTo>
                    <a:pt x="1025" y="336"/>
                  </a:lnTo>
                  <a:lnTo>
                    <a:pt x="789" y="158"/>
                  </a:lnTo>
                  <a:lnTo>
                    <a:pt x="513" y="1"/>
                  </a:lnTo>
                  <a:close/>
                </a:path>
              </a:pathLst>
            </a:custGeom>
            <a:solidFill>
              <a:srgbClr val="5B69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52" name="Google Shape;4252;p72"/>
            <p:cNvSpPr/>
            <p:nvPr/>
          </p:nvSpPr>
          <p:spPr>
            <a:xfrm>
              <a:off x="4851525" y="2182325"/>
              <a:ext cx="41375" cy="57150"/>
            </a:xfrm>
            <a:custGeom>
              <a:avLst/>
              <a:gdLst/>
              <a:ahLst/>
              <a:cxnLst/>
              <a:rect l="l" t="t" r="r" b="b"/>
              <a:pathLst>
                <a:path w="1655" h="2286" extrusionOk="0">
                  <a:moveTo>
                    <a:pt x="217" y="1"/>
                  </a:moveTo>
                  <a:lnTo>
                    <a:pt x="138" y="20"/>
                  </a:lnTo>
                  <a:lnTo>
                    <a:pt x="59" y="79"/>
                  </a:lnTo>
                  <a:lnTo>
                    <a:pt x="20" y="119"/>
                  </a:lnTo>
                  <a:lnTo>
                    <a:pt x="0" y="198"/>
                  </a:lnTo>
                  <a:lnTo>
                    <a:pt x="20" y="276"/>
                  </a:lnTo>
                  <a:lnTo>
                    <a:pt x="79" y="316"/>
                  </a:lnTo>
                  <a:lnTo>
                    <a:pt x="315" y="473"/>
                  </a:lnTo>
                  <a:lnTo>
                    <a:pt x="552" y="651"/>
                  </a:lnTo>
                  <a:lnTo>
                    <a:pt x="749" y="848"/>
                  </a:lnTo>
                  <a:lnTo>
                    <a:pt x="926" y="1084"/>
                  </a:lnTo>
                  <a:lnTo>
                    <a:pt x="1064" y="1320"/>
                  </a:lnTo>
                  <a:lnTo>
                    <a:pt x="1162" y="1596"/>
                  </a:lnTo>
                  <a:lnTo>
                    <a:pt x="1241" y="1872"/>
                  </a:lnTo>
                  <a:lnTo>
                    <a:pt x="1281" y="2148"/>
                  </a:lnTo>
                  <a:lnTo>
                    <a:pt x="1300" y="2227"/>
                  </a:lnTo>
                  <a:lnTo>
                    <a:pt x="1359" y="2266"/>
                  </a:lnTo>
                  <a:lnTo>
                    <a:pt x="1438" y="2286"/>
                  </a:lnTo>
                  <a:lnTo>
                    <a:pt x="1497" y="2266"/>
                  </a:lnTo>
                  <a:lnTo>
                    <a:pt x="1576" y="2207"/>
                  </a:lnTo>
                  <a:lnTo>
                    <a:pt x="1635" y="2148"/>
                  </a:lnTo>
                  <a:lnTo>
                    <a:pt x="1655" y="2089"/>
                  </a:lnTo>
                  <a:lnTo>
                    <a:pt x="1615" y="1754"/>
                  </a:lnTo>
                  <a:lnTo>
                    <a:pt x="1517" y="1439"/>
                  </a:lnTo>
                  <a:lnTo>
                    <a:pt x="1399" y="1143"/>
                  </a:lnTo>
                  <a:lnTo>
                    <a:pt x="1241" y="867"/>
                  </a:lnTo>
                  <a:lnTo>
                    <a:pt x="1044" y="611"/>
                  </a:lnTo>
                  <a:lnTo>
                    <a:pt x="828" y="375"/>
                  </a:lnTo>
                  <a:lnTo>
                    <a:pt x="571" y="178"/>
                  </a:lnTo>
                  <a:lnTo>
                    <a:pt x="296"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53" name="Google Shape;4253;p72"/>
            <p:cNvSpPr/>
            <p:nvPr/>
          </p:nvSpPr>
          <p:spPr>
            <a:xfrm>
              <a:off x="5030275" y="1975000"/>
              <a:ext cx="375775" cy="357050"/>
            </a:xfrm>
            <a:custGeom>
              <a:avLst/>
              <a:gdLst/>
              <a:ahLst/>
              <a:cxnLst/>
              <a:rect l="l" t="t" r="r" b="b"/>
              <a:pathLst>
                <a:path w="15031" h="14282" extrusionOk="0">
                  <a:moveTo>
                    <a:pt x="15030" y="1"/>
                  </a:moveTo>
                  <a:lnTo>
                    <a:pt x="14223" y="178"/>
                  </a:lnTo>
                  <a:lnTo>
                    <a:pt x="12745" y="513"/>
                  </a:lnTo>
                  <a:lnTo>
                    <a:pt x="552" y="12095"/>
                  </a:lnTo>
                  <a:lnTo>
                    <a:pt x="473" y="12056"/>
                  </a:lnTo>
                  <a:lnTo>
                    <a:pt x="414" y="12056"/>
                  </a:lnTo>
                  <a:lnTo>
                    <a:pt x="336" y="12095"/>
                  </a:lnTo>
                  <a:lnTo>
                    <a:pt x="276" y="12155"/>
                  </a:lnTo>
                  <a:lnTo>
                    <a:pt x="237" y="12214"/>
                  </a:lnTo>
                  <a:lnTo>
                    <a:pt x="217" y="12292"/>
                  </a:lnTo>
                  <a:lnTo>
                    <a:pt x="257" y="12371"/>
                  </a:lnTo>
                  <a:lnTo>
                    <a:pt x="276" y="12371"/>
                  </a:lnTo>
                  <a:lnTo>
                    <a:pt x="139" y="12568"/>
                  </a:lnTo>
                  <a:lnTo>
                    <a:pt x="60" y="12785"/>
                  </a:lnTo>
                  <a:lnTo>
                    <a:pt x="20" y="12982"/>
                  </a:lnTo>
                  <a:lnTo>
                    <a:pt x="1" y="13179"/>
                  </a:lnTo>
                  <a:lnTo>
                    <a:pt x="40" y="13376"/>
                  </a:lnTo>
                  <a:lnTo>
                    <a:pt x="119" y="13573"/>
                  </a:lnTo>
                  <a:lnTo>
                    <a:pt x="217" y="13750"/>
                  </a:lnTo>
                  <a:lnTo>
                    <a:pt x="336" y="13888"/>
                  </a:lnTo>
                  <a:lnTo>
                    <a:pt x="493" y="14026"/>
                  </a:lnTo>
                  <a:lnTo>
                    <a:pt x="651" y="14144"/>
                  </a:lnTo>
                  <a:lnTo>
                    <a:pt x="828" y="14223"/>
                  </a:lnTo>
                  <a:lnTo>
                    <a:pt x="1025" y="14262"/>
                  </a:lnTo>
                  <a:lnTo>
                    <a:pt x="1222" y="14282"/>
                  </a:lnTo>
                  <a:lnTo>
                    <a:pt x="1439" y="14262"/>
                  </a:lnTo>
                  <a:lnTo>
                    <a:pt x="1636" y="14183"/>
                  </a:lnTo>
                  <a:lnTo>
                    <a:pt x="1852" y="14065"/>
                  </a:lnTo>
                  <a:lnTo>
                    <a:pt x="3802" y="12233"/>
                  </a:lnTo>
                  <a:lnTo>
                    <a:pt x="8097" y="8156"/>
                  </a:lnTo>
                  <a:lnTo>
                    <a:pt x="14341" y="2227"/>
                  </a:lnTo>
                  <a:lnTo>
                    <a:pt x="14794" y="789"/>
                  </a:lnTo>
                  <a:lnTo>
                    <a:pt x="15030" y="1"/>
                  </a:lnTo>
                  <a:close/>
                </a:path>
              </a:pathLst>
            </a:custGeom>
            <a:solidFill>
              <a:srgbClr val="000000">
                <a:alpha val="12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54" name="Google Shape;4254;p72"/>
            <p:cNvSpPr/>
            <p:nvPr/>
          </p:nvSpPr>
          <p:spPr>
            <a:xfrm>
              <a:off x="5339050" y="1948900"/>
              <a:ext cx="56650" cy="55675"/>
            </a:xfrm>
            <a:custGeom>
              <a:avLst/>
              <a:gdLst/>
              <a:ahLst/>
              <a:cxnLst/>
              <a:rect l="l" t="t" r="r" b="b"/>
              <a:pathLst>
                <a:path w="2266" h="2227" extrusionOk="0">
                  <a:moveTo>
                    <a:pt x="2266" y="1"/>
                  </a:moveTo>
                  <a:lnTo>
                    <a:pt x="0" y="533"/>
                  </a:lnTo>
                  <a:lnTo>
                    <a:pt x="1596" y="2227"/>
                  </a:lnTo>
                  <a:lnTo>
                    <a:pt x="2266" y="1"/>
                  </a:lnTo>
                  <a:close/>
                </a:path>
              </a:pathLst>
            </a:custGeom>
            <a:solidFill>
              <a:srgbClr val="FEC7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55" name="Google Shape;4255;p72"/>
            <p:cNvSpPr/>
            <p:nvPr/>
          </p:nvSpPr>
          <p:spPr>
            <a:xfrm>
              <a:off x="5375975" y="1948900"/>
              <a:ext cx="19725" cy="19725"/>
            </a:xfrm>
            <a:custGeom>
              <a:avLst/>
              <a:gdLst/>
              <a:ahLst/>
              <a:cxnLst/>
              <a:rect l="l" t="t" r="r" b="b"/>
              <a:pathLst>
                <a:path w="789" h="789" extrusionOk="0">
                  <a:moveTo>
                    <a:pt x="789" y="1"/>
                  </a:moveTo>
                  <a:lnTo>
                    <a:pt x="1" y="178"/>
                  </a:lnTo>
                  <a:lnTo>
                    <a:pt x="158" y="316"/>
                  </a:lnTo>
                  <a:lnTo>
                    <a:pt x="296" y="454"/>
                  </a:lnTo>
                  <a:lnTo>
                    <a:pt x="434" y="611"/>
                  </a:lnTo>
                  <a:lnTo>
                    <a:pt x="552" y="789"/>
                  </a:lnTo>
                  <a:lnTo>
                    <a:pt x="789" y="1"/>
                  </a:lnTo>
                  <a:close/>
                </a:path>
              </a:pathLst>
            </a:custGeom>
            <a:solidFill>
              <a:srgbClr val="3B3B3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56" name="Google Shape;4256;p72"/>
            <p:cNvSpPr/>
            <p:nvPr/>
          </p:nvSpPr>
          <p:spPr>
            <a:xfrm>
              <a:off x="5375975" y="1948900"/>
              <a:ext cx="19725" cy="4475"/>
            </a:xfrm>
            <a:custGeom>
              <a:avLst/>
              <a:gdLst/>
              <a:ahLst/>
              <a:cxnLst/>
              <a:rect l="l" t="t" r="r" b="b"/>
              <a:pathLst>
                <a:path w="789" h="179" extrusionOk="0">
                  <a:moveTo>
                    <a:pt x="789" y="1"/>
                  </a:moveTo>
                  <a:lnTo>
                    <a:pt x="1" y="178"/>
                  </a:lnTo>
                  <a:lnTo>
                    <a:pt x="789" y="1"/>
                  </a:lnTo>
                  <a:close/>
                </a:path>
              </a:pathLst>
            </a:custGeom>
            <a:solidFill>
              <a:srgbClr val="3C3B3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57" name="Google Shape;4257;p72"/>
            <p:cNvSpPr/>
            <p:nvPr/>
          </p:nvSpPr>
          <p:spPr>
            <a:xfrm>
              <a:off x="5375975" y="1948900"/>
              <a:ext cx="19725" cy="19725"/>
            </a:xfrm>
            <a:custGeom>
              <a:avLst/>
              <a:gdLst/>
              <a:ahLst/>
              <a:cxnLst/>
              <a:rect l="l" t="t" r="r" b="b"/>
              <a:pathLst>
                <a:path w="789" h="789" extrusionOk="0">
                  <a:moveTo>
                    <a:pt x="789" y="1"/>
                  </a:moveTo>
                  <a:lnTo>
                    <a:pt x="1" y="178"/>
                  </a:lnTo>
                  <a:lnTo>
                    <a:pt x="198" y="355"/>
                  </a:lnTo>
                  <a:lnTo>
                    <a:pt x="375" y="533"/>
                  </a:lnTo>
                  <a:lnTo>
                    <a:pt x="552" y="789"/>
                  </a:lnTo>
                  <a:lnTo>
                    <a:pt x="789" y="1"/>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58" name="Google Shape;4258;p72"/>
            <p:cNvSpPr/>
            <p:nvPr/>
          </p:nvSpPr>
          <p:spPr>
            <a:xfrm>
              <a:off x="5030275" y="1962200"/>
              <a:ext cx="348675" cy="336875"/>
            </a:xfrm>
            <a:custGeom>
              <a:avLst/>
              <a:gdLst/>
              <a:ahLst/>
              <a:cxnLst/>
              <a:rect l="l" t="t" r="r" b="b"/>
              <a:pathLst>
                <a:path w="13947" h="13475" extrusionOk="0">
                  <a:moveTo>
                    <a:pt x="12351" y="1"/>
                  </a:moveTo>
                  <a:lnTo>
                    <a:pt x="1" y="11780"/>
                  </a:lnTo>
                  <a:lnTo>
                    <a:pt x="276" y="11879"/>
                  </a:lnTo>
                  <a:lnTo>
                    <a:pt x="552" y="12036"/>
                  </a:lnTo>
                  <a:lnTo>
                    <a:pt x="808" y="12213"/>
                  </a:lnTo>
                  <a:lnTo>
                    <a:pt x="1025" y="12410"/>
                  </a:lnTo>
                  <a:lnTo>
                    <a:pt x="1202" y="12647"/>
                  </a:lnTo>
                  <a:lnTo>
                    <a:pt x="1380" y="12903"/>
                  </a:lnTo>
                  <a:lnTo>
                    <a:pt x="1498" y="13179"/>
                  </a:lnTo>
                  <a:lnTo>
                    <a:pt x="1596" y="13474"/>
                  </a:lnTo>
                  <a:lnTo>
                    <a:pt x="13947" y="1695"/>
                  </a:lnTo>
                  <a:lnTo>
                    <a:pt x="13849" y="1399"/>
                  </a:lnTo>
                  <a:lnTo>
                    <a:pt x="13730" y="1123"/>
                  </a:lnTo>
                  <a:lnTo>
                    <a:pt x="13573" y="867"/>
                  </a:lnTo>
                  <a:lnTo>
                    <a:pt x="13376" y="631"/>
                  </a:lnTo>
                  <a:lnTo>
                    <a:pt x="13159" y="434"/>
                  </a:lnTo>
                  <a:lnTo>
                    <a:pt x="12903" y="257"/>
                  </a:lnTo>
                  <a:lnTo>
                    <a:pt x="12647" y="99"/>
                  </a:lnTo>
                  <a:lnTo>
                    <a:pt x="12351" y="1"/>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59" name="Google Shape;4259;p72"/>
            <p:cNvSpPr/>
            <p:nvPr/>
          </p:nvSpPr>
          <p:spPr>
            <a:xfrm>
              <a:off x="5021425" y="2256700"/>
              <a:ext cx="48775" cy="50250"/>
            </a:xfrm>
            <a:custGeom>
              <a:avLst/>
              <a:gdLst/>
              <a:ahLst/>
              <a:cxnLst/>
              <a:rect l="l" t="t" r="r" b="b"/>
              <a:pathLst>
                <a:path w="1951" h="2010" extrusionOk="0">
                  <a:moveTo>
                    <a:pt x="355" y="0"/>
                  </a:moveTo>
                  <a:lnTo>
                    <a:pt x="276" y="79"/>
                  </a:lnTo>
                  <a:lnTo>
                    <a:pt x="197" y="177"/>
                  </a:lnTo>
                  <a:lnTo>
                    <a:pt x="118" y="296"/>
                  </a:lnTo>
                  <a:lnTo>
                    <a:pt x="79" y="394"/>
                  </a:lnTo>
                  <a:lnTo>
                    <a:pt x="39" y="493"/>
                  </a:lnTo>
                  <a:lnTo>
                    <a:pt x="0" y="709"/>
                  </a:lnTo>
                  <a:lnTo>
                    <a:pt x="0" y="926"/>
                  </a:lnTo>
                  <a:lnTo>
                    <a:pt x="20" y="1123"/>
                  </a:lnTo>
                  <a:lnTo>
                    <a:pt x="99" y="1320"/>
                  </a:lnTo>
                  <a:lnTo>
                    <a:pt x="217" y="1497"/>
                  </a:lnTo>
                  <a:lnTo>
                    <a:pt x="335" y="1655"/>
                  </a:lnTo>
                  <a:lnTo>
                    <a:pt x="493" y="1773"/>
                  </a:lnTo>
                  <a:lnTo>
                    <a:pt x="670" y="1891"/>
                  </a:lnTo>
                  <a:lnTo>
                    <a:pt x="867" y="1970"/>
                  </a:lnTo>
                  <a:lnTo>
                    <a:pt x="1064" y="2009"/>
                  </a:lnTo>
                  <a:lnTo>
                    <a:pt x="1280" y="2009"/>
                  </a:lnTo>
                  <a:lnTo>
                    <a:pt x="1497" y="1950"/>
                  </a:lnTo>
                  <a:lnTo>
                    <a:pt x="1596" y="1911"/>
                  </a:lnTo>
                  <a:lnTo>
                    <a:pt x="1694" y="1871"/>
                  </a:lnTo>
                  <a:lnTo>
                    <a:pt x="1812" y="1812"/>
                  </a:lnTo>
                  <a:lnTo>
                    <a:pt x="1911" y="1734"/>
                  </a:lnTo>
                  <a:lnTo>
                    <a:pt x="1950" y="1694"/>
                  </a:lnTo>
                  <a:lnTo>
                    <a:pt x="1852" y="1399"/>
                  </a:lnTo>
                  <a:lnTo>
                    <a:pt x="1734" y="1123"/>
                  </a:lnTo>
                  <a:lnTo>
                    <a:pt x="1556" y="867"/>
                  </a:lnTo>
                  <a:lnTo>
                    <a:pt x="1379" y="630"/>
                  </a:lnTo>
                  <a:lnTo>
                    <a:pt x="1162" y="433"/>
                  </a:lnTo>
                  <a:lnTo>
                    <a:pt x="906" y="256"/>
                  </a:lnTo>
                  <a:lnTo>
                    <a:pt x="630" y="99"/>
                  </a:lnTo>
                  <a:lnTo>
                    <a:pt x="355" y="0"/>
                  </a:lnTo>
                  <a:close/>
                </a:path>
              </a:pathLst>
            </a:custGeom>
            <a:solidFill>
              <a:srgbClr val="5B69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60" name="Google Shape;4260;p72"/>
            <p:cNvSpPr/>
            <p:nvPr/>
          </p:nvSpPr>
          <p:spPr>
            <a:xfrm>
              <a:off x="5026350" y="2251275"/>
              <a:ext cx="48775" cy="51250"/>
            </a:xfrm>
            <a:custGeom>
              <a:avLst/>
              <a:gdLst/>
              <a:ahLst/>
              <a:cxnLst/>
              <a:rect l="l" t="t" r="r" b="b"/>
              <a:pathLst>
                <a:path w="1951" h="2050" extrusionOk="0">
                  <a:moveTo>
                    <a:pt x="197" y="0"/>
                  </a:moveTo>
                  <a:lnTo>
                    <a:pt x="118" y="40"/>
                  </a:lnTo>
                  <a:lnTo>
                    <a:pt x="59" y="99"/>
                  </a:lnTo>
                  <a:lnTo>
                    <a:pt x="20" y="158"/>
                  </a:lnTo>
                  <a:lnTo>
                    <a:pt x="0" y="237"/>
                  </a:lnTo>
                  <a:lnTo>
                    <a:pt x="39" y="316"/>
                  </a:lnTo>
                  <a:lnTo>
                    <a:pt x="99" y="355"/>
                  </a:lnTo>
                  <a:lnTo>
                    <a:pt x="374" y="454"/>
                  </a:lnTo>
                  <a:lnTo>
                    <a:pt x="630" y="591"/>
                  </a:lnTo>
                  <a:lnTo>
                    <a:pt x="867" y="749"/>
                  </a:lnTo>
                  <a:lnTo>
                    <a:pt x="1064" y="946"/>
                  </a:lnTo>
                  <a:lnTo>
                    <a:pt x="1261" y="1163"/>
                  </a:lnTo>
                  <a:lnTo>
                    <a:pt x="1399" y="1419"/>
                  </a:lnTo>
                  <a:lnTo>
                    <a:pt x="1517" y="1675"/>
                  </a:lnTo>
                  <a:lnTo>
                    <a:pt x="1596" y="1951"/>
                  </a:lnTo>
                  <a:lnTo>
                    <a:pt x="1635" y="2010"/>
                  </a:lnTo>
                  <a:lnTo>
                    <a:pt x="1694" y="2049"/>
                  </a:lnTo>
                  <a:lnTo>
                    <a:pt x="1773" y="2049"/>
                  </a:lnTo>
                  <a:lnTo>
                    <a:pt x="1852" y="2029"/>
                  </a:lnTo>
                  <a:lnTo>
                    <a:pt x="1911" y="1951"/>
                  </a:lnTo>
                  <a:lnTo>
                    <a:pt x="1950" y="1891"/>
                  </a:lnTo>
                  <a:lnTo>
                    <a:pt x="1950" y="1813"/>
                  </a:lnTo>
                  <a:lnTo>
                    <a:pt x="1871" y="1498"/>
                  </a:lnTo>
                  <a:lnTo>
                    <a:pt x="1734" y="1202"/>
                  </a:lnTo>
                  <a:lnTo>
                    <a:pt x="1556" y="926"/>
                  </a:lnTo>
                  <a:lnTo>
                    <a:pt x="1359" y="690"/>
                  </a:lnTo>
                  <a:lnTo>
                    <a:pt x="1123" y="454"/>
                  </a:lnTo>
                  <a:lnTo>
                    <a:pt x="847" y="276"/>
                  </a:lnTo>
                  <a:lnTo>
                    <a:pt x="571" y="119"/>
                  </a:lnTo>
                  <a:lnTo>
                    <a:pt x="256"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262" name="Google Shape;4262;p72"/>
          <p:cNvSpPr txBox="1">
            <a:spLocks noGrp="1"/>
          </p:cNvSpPr>
          <p:nvPr>
            <p:ph type="title"/>
          </p:nvPr>
        </p:nvSpPr>
        <p:spPr>
          <a:xfrm>
            <a:off x="2116720" y="2223043"/>
            <a:ext cx="5392888" cy="873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8800" dirty="0"/>
              <a:t>THANKS!!!</a:t>
            </a:r>
            <a:endParaRPr sz="8800" dirty="0"/>
          </a:p>
        </p:txBody>
      </p:sp>
      <p:grpSp>
        <p:nvGrpSpPr>
          <p:cNvPr id="4276" name="Google Shape;4276;p72"/>
          <p:cNvGrpSpPr/>
          <p:nvPr/>
        </p:nvGrpSpPr>
        <p:grpSpPr>
          <a:xfrm>
            <a:off x="410378" y="3606479"/>
            <a:ext cx="749848" cy="1182972"/>
            <a:chOff x="1527950" y="2052325"/>
            <a:chExt cx="440750" cy="695375"/>
          </a:xfrm>
        </p:grpSpPr>
        <p:sp>
          <p:nvSpPr>
            <p:cNvPr id="4277" name="Google Shape;4277;p72"/>
            <p:cNvSpPr/>
            <p:nvPr/>
          </p:nvSpPr>
          <p:spPr>
            <a:xfrm>
              <a:off x="1542225" y="2609300"/>
              <a:ext cx="411700" cy="138400"/>
            </a:xfrm>
            <a:custGeom>
              <a:avLst/>
              <a:gdLst/>
              <a:ahLst/>
              <a:cxnLst/>
              <a:rect l="l" t="t" r="r" b="b"/>
              <a:pathLst>
                <a:path w="16468" h="5536" extrusionOk="0">
                  <a:moveTo>
                    <a:pt x="7407" y="0"/>
                  </a:moveTo>
                  <a:lnTo>
                    <a:pt x="6579" y="39"/>
                  </a:lnTo>
                  <a:lnTo>
                    <a:pt x="5792" y="118"/>
                  </a:lnTo>
                  <a:lnTo>
                    <a:pt x="5043" y="217"/>
                  </a:lnTo>
                  <a:lnTo>
                    <a:pt x="4314" y="315"/>
                  </a:lnTo>
                  <a:lnTo>
                    <a:pt x="3644" y="473"/>
                  </a:lnTo>
                  <a:lnTo>
                    <a:pt x="2994" y="630"/>
                  </a:lnTo>
                  <a:lnTo>
                    <a:pt x="2423" y="808"/>
                  </a:lnTo>
                  <a:lnTo>
                    <a:pt x="1891" y="1005"/>
                  </a:lnTo>
                  <a:lnTo>
                    <a:pt x="1419" y="1221"/>
                  </a:lnTo>
                  <a:lnTo>
                    <a:pt x="1005" y="1438"/>
                  </a:lnTo>
                  <a:lnTo>
                    <a:pt x="828" y="1556"/>
                  </a:lnTo>
                  <a:lnTo>
                    <a:pt x="650" y="1674"/>
                  </a:lnTo>
                  <a:lnTo>
                    <a:pt x="512" y="1812"/>
                  </a:lnTo>
                  <a:lnTo>
                    <a:pt x="375" y="1931"/>
                  </a:lnTo>
                  <a:lnTo>
                    <a:pt x="276" y="2068"/>
                  </a:lnTo>
                  <a:lnTo>
                    <a:pt x="178" y="2206"/>
                  </a:lnTo>
                  <a:lnTo>
                    <a:pt x="99" y="2344"/>
                  </a:lnTo>
                  <a:lnTo>
                    <a:pt x="59" y="2482"/>
                  </a:lnTo>
                  <a:lnTo>
                    <a:pt x="20" y="2620"/>
                  </a:lnTo>
                  <a:lnTo>
                    <a:pt x="0" y="2758"/>
                  </a:lnTo>
                  <a:lnTo>
                    <a:pt x="20" y="2896"/>
                  </a:lnTo>
                  <a:lnTo>
                    <a:pt x="59" y="3053"/>
                  </a:lnTo>
                  <a:lnTo>
                    <a:pt x="99" y="3191"/>
                  </a:lnTo>
                  <a:lnTo>
                    <a:pt x="178" y="3329"/>
                  </a:lnTo>
                  <a:lnTo>
                    <a:pt x="276" y="3447"/>
                  </a:lnTo>
                  <a:lnTo>
                    <a:pt x="375" y="3585"/>
                  </a:lnTo>
                  <a:lnTo>
                    <a:pt x="512" y="3723"/>
                  </a:lnTo>
                  <a:lnTo>
                    <a:pt x="650" y="3841"/>
                  </a:lnTo>
                  <a:lnTo>
                    <a:pt x="828" y="3959"/>
                  </a:lnTo>
                  <a:lnTo>
                    <a:pt x="1005" y="4078"/>
                  </a:lnTo>
                  <a:lnTo>
                    <a:pt x="1419" y="4314"/>
                  </a:lnTo>
                  <a:lnTo>
                    <a:pt x="1891" y="4531"/>
                  </a:lnTo>
                  <a:lnTo>
                    <a:pt x="2423" y="4728"/>
                  </a:lnTo>
                  <a:lnTo>
                    <a:pt x="2994" y="4905"/>
                  </a:lnTo>
                  <a:lnTo>
                    <a:pt x="3644" y="5063"/>
                  </a:lnTo>
                  <a:lnTo>
                    <a:pt x="4314" y="5200"/>
                  </a:lnTo>
                  <a:lnTo>
                    <a:pt x="5043" y="5319"/>
                  </a:lnTo>
                  <a:lnTo>
                    <a:pt x="5792" y="5417"/>
                  </a:lnTo>
                  <a:lnTo>
                    <a:pt x="6579" y="5476"/>
                  </a:lnTo>
                  <a:lnTo>
                    <a:pt x="7407" y="5516"/>
                  </a:lnTo>
                  <a:lnTo>
                    <a:pt x="8234" y="5535"/>
                  </a:lnTo>
                  <a:lnTo>
                    <a:pt x="9081" y="5516"/>
                  </a:lnTo>
                  <a:lnTo>
                    <a:pt x="9908" y="5476"/>
                  </a:lnTo>
                  <a:lnTo>
                    <a:pt x="10696" y="5417"/>
                  </a:lnTo>
                  <a:lnTo>
                    <a:pt x="11445" y="5319"/>
                  </a:lnTo>
                  <a:lnTo>
                    <a:pt x="12174" y="5200"/>
                  </a:lnTo>
                  <a:lnTo>
                    <a:pt x="12843" y="5063"/>
                  </a:lnTo>
                  <a:lnTo>
                    <a:pt x="13474" y="4905"/>
                  </a:lnTo>
                  <a:lnTo>
                    <a:pt x="14065" y="4728"/>
                  </a:lnTo>
                  <a:lnTo>
                    <a:pt x="14597" y="4531"/>
                  </a:lnTo>
                  <a:lnTo>
                    <a:pt x="15069" y="4314"/>
                  </a:lnTo>
                  <a:lnTo>
                    <a:pt x="15483" y="4078"/>
                  </a:lnTo>
                  <a:lnTo>
                    <a:pt x="15660" y="3959"/>
                  </a:lnTo>
                  <a:lnTo>
                    <a:pt x="15818" y="3841"/>
                  </a:lnTo>
                  <a:lnTo>
                    <a:pt x="15975" y="3723"/>
                  </a:lnTo>
                  <a:lnTo>
                    <a:pt x="16094" y="3585"/>
                  </a:lnTo>
                  <a:lnTo>
                    <a:pt x="16212" y="3447"/>
                  </a:lnTo>
                  <a:lnTo>
                    <a:pt x="16310" y="3329"/>
                  </a:lnTo>
                  <a:lnTo>
                    <a:pt x="16369" y="3191"/>
                  </a:lnTo>
                  <a:lnTo>
                    <a:pt x="16429" y="3053"/>
                  </a:lnTo>
                  <a:lnTo>
                    <a:pt x="16468" y="2896"/>
                  </a:lnTo>
                  <a:lnTo>
                    <a:pt x="16468" y="2758"/>
                  </a:lnTo>
                  <a:lnTo>
                    <a:pt x="16468" y="2620"/>
                  </a:lnTo>
                  <a:lnTo>
                    <a:pt x="16429" y="2482"/>
                  </a:lnTo>
                  <a:lnTo>
                    <a:pt x="16369" y="2344"/>
                  </a:lnTo>
                  <a:lnTo>
                    <a:pt x="16310" y="2206"/>
                  </a:lnTo>
                  <a:lnTo>
                    <a:pt x="16212" y="2068"/>
                  </a:lnTo>
                  <a:lnTo>
                    <a:pt x="16094" y="1931"/>
                  </a:lnTo>
                  <a:lnTo>
                    <a:pt x="15975" y="1812"/>
                  </a:lnTo>
                  <a:lnTo>
                    <a:pt x="15818" y="1674"/>
                  </a:lnTo>
                  <a:lnTo>
                    <a:pt x="15660" y="1556"/>
                  </a:lnTo>
                  <a:lnTo>
                    <a:pt x="15483" y="1438"/>
                  </a:lnTo>
                  <a:lnTo>
                    <a:pt x="15069" y="1221"/>
                  </a:lnTo>
                  <a:lnTo>
                    <a:pt x="14597" y="1005"/>
                  </a:lnTo>
                  <a:lnTo>
                    <a:pt x="14065" y="808"/>
                  </a:lnTo>
                  <a:lnTo>
                    <a:pt x="13474" y="630"/>
                  </a:lnTo>
                  <a:lnTo>
                    <a:pt x="12843" y="473"/>
                  </a:lnTo>
                  <a:lnTo>
                    <a:pt x="12174" y="315"/>
                  </a:lnTo>
                  <a:lnTo>
                    <a:pt x="11445" y="217"/>
                  </a:lnTo>
                  <a:lnTo>
                    <a:pt x="10696" y="118"/>
                  </a:lnTo>
                  <a:lnTo>
                    <a:pt x="9908" y="39"/>
                  </a:lnTo>
                  <a:lnTo>
                    <a:pt x="9081" y="0"/>
                  </a:lnTo>
                  <a:close/>
                </a:path>
              </a:pathLst>
            </a:custGeom>
            <a:solidFill>
              <a:srgbClr val="000000">
                <a:alpha val="12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78" name="Google Shape;4278;p72"/>
            <p:cNvSpPr/>
            <p:nvPr/>
          </p:nvSpPr>
          <p:spPr>
            <a:xfrm>
              <a:off x="1660400" y="2478300"/>
              <a:ext cx="72425" cy="72400"/>
            </a:xfrm>
            <a:custGeom>
              <a:avLst/>
              <a:gdLst/>
              <a:ahLst/>
              <a:cxnLst/>
              <a:rect l="l" t="t" r="r" b="b"/>
              <a:pathLst>
                <a:path w="2897" h="2896" extrusionOk="0">
                  <a:moveTo>
                    <a:pt x="1025" y="0"/>
                  </a:moveTo>
                  <a:lnTo>
                    <a:pt x="946" y="20"/>
                  </a:lnTo>
                  <a:lnTo>
                    <a:pt x="868" y="59"/>
                  </a:lnTo>
                  <a:lnTo>
                    <a:pt x="730" y="138"/>
                  </a:lnTo>
                  <a:lnTo>
                    <a:pt x="454" y="355"/>
                  </a:lnTo>
                  <a:lnTo>
                    <a:pt x="316" y="493"/>
                  </a:lnTo>
                  <a:lnTo>
                    <a:pt x="198" y="650"/>
                  </a:lnTo>
                  <a:lnTo>
                    <a:pt x="119" y="808"/>
                  </a:lnTo>
                  <a:lnTo>
                    <a:pt x="80" y="966"/>
                  </a:lnTo>
                  <a:lnTo>
                    <a:pt x="40" y="1103"/>
                  </a:lnTo>
                  <a:lnTo>
                    <a:pt x="21" y="1222"/>
                  </a:lnTo>
                  <a:lnTo>
                    <a:pt x="1" y="1340"/>
                  </a:lnTo>
                  <a:lnTo>
                    <a:pt x="80" y="1734"/>
                  </a:lnTo>
                  <a:lnTo>
                    <a:pt x="139" y="1931"/>
                  </a:lnTo>
                  <a:lnTo>
                    <a:pt x="218" y="2108"/>
                  </a:lnTo>
                  <a:lnTo>
                    <a:pt x="355" y="2266"/>
                  </a:lnTo>
                  <a:lnTo>
                    <a:pt x="513" y="2423"/>
                  </a:lnTo>
                  <a:lnTo>
                    <a:pt x="671" y="2581"/>
                  </a:lnTo>
                  <a:lnTo>
                    <a:pt x="848" y="2719"/>
                  </a:lnTo>
                  <a:lnTo>
                    <a:pt x="946" y="2758"/>
                  </a:lnTo>
                  <a:lnTo>
                    <a:pt x="1084" y="2817"/>
                  </a:lnTo>
                  <a:lnTo>
                    <a:pt x="1399" y="2857"/>
                  </a:lnTo>
                  <a:lnTo>
                    <a:pt x="1655" y="2876"/>
                  </a:lnTo>
                  <a:lnTo>
                    <a:pt x="1774" y="2896"/>
                  </a:lnTo>
                  <a:lnTo>
                    <a:pt x="1912" y="2857"/>
                  </a:lnTo>
                  <a:lnTo>
                    <a:pt x="2089" y="2798"/>
                  </a:lnTo>
                  <a:lnTo>
                    <a:pt x="2384" y="2620"/>
                  </a:lnTo>
                  <a:lnTo>
                    <a:pt x="2443" y="2581"/>
                  </a:lnTo>
                  <a:lnTo>
                    <a:pt x="2522" y="2502"/>
                  </a:lnTo>
                  <a:lnTo>
                    <a:pt x="2621" y="2344"/>
                  </a:lnTo>
                  <a:lnTo>
                    <a:pt x="2798" y="1950"/>
                  </a:lnTo>
                  <a:lnTo>
                    <a:pt x="2857" y="1753"/>
                  </a:lnTo>
                  <a:lnTo>
                    <a:pt x="2896" y="1557"/>
                  </a:lnTo>
                  <a:lnTo>
                    <a:pt x="2877" y="1360"/>
                  </a:lnTo>
                  <a:lnTo>
                    <a:pt x="2837" y="1143"/>
                  </a:lnTo>
                  <a:lnTo>
                    <a:pt x="2778" y="946"/>
                  </a:lnTo>
                  <a:lnTo>
                    <a:pt x="2680" y="788"/>
                  </a:lnTo>
                  <a:lnTo>
                    <a:pt x="2542" y="591"/>
                  </a:lnTo>
                  <a:lnTo>
                    <a:pt x="2365" y="394"/>
                  </a:lnTo>
                  <a:lnTo>
                    <a:pt x="2168" y="237"/>
                  </a:lnTo>
                  <a:lnTo>
                    <a:pt x="1971" y="99"/>
                  </a:lnTo>
                  <a:lnTo>
                    <a:pt x="1912" y="79"/>
                  </a:lnTo>
                  <a:lnTo>
                    <a:pt x="1774" y="59"/>
                  </a:lnTo>
                  <a:lnTo>
                    <a:pt x="1458" y="40"/>
                  </a:lnTo>
                  <a:lnTo>
                    <a:pt x="1025" y="0"/>
                  </a:lnTo>
                  <a:close/>
                </a:path>
              </a:pathLst>
            </a:custGeom>
            <a:solidFill>
              <a:srgbClr val="A3C3E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79" name="Google Shape;4279;p72"/>
            <p:cNvSpPr/>
            <p:nvPr/>
          </p:nvSpPr>
          <p:spPr>
            <a:xfrm>
              <a:off x="1660400" y="2478300"/>
              <a:ext cx="72425" cy="72400"/>
            </a:xfrm>
            <a:custGeom>
              <a:avLst/>
              <a:gdLst/>
              <a:ahLst/>
              <a:cxnLst/>
              <a:rect l="l" t="t" r="r" b="b"/>
              <a:pathLst>
                <a:path w="2897" h="2896" fill="none" extrusionOk="0">
                  <a:moveTo>
                    <a:pt x="848" y="2719"/>
                  </a:moveTo>
                  <a:lnTo>
                    <a:pt x="848" y="2719"/>
                  </a:lnTo>
                  <a:lnTo>
                    <a:pt x="946" y="2758"/>
                  </a:lnTo>
                  <a:lnTo>
                    <a:pt x="1084" y="2817"/>
                  </a:lnTo>
                  <a:lnTo>
                    <a:pt x="1399" y="2857"/>
                  </a:lnTo>
                  <a:lnTo>
                    <a:pt x="1655" y="2876"/>
                  </a:lnTo>
                  <a:lnTo>
                    <a:pt x="1774" y="2896"/>
                  </a:lnTo>
                  <a:lnTo>
                    <a:pt x="1774" y="2896"/>
                  </a:lnTo>
                  <a:lnTo>
                    <a:pt x="1912" y="2857"/>
                  </a:lnTo>
                  <a:lnTo>
                    <a:pt x="2089" y="2798"/>
                  </a:lnTo>
                  <a:lnTo>
                    <a:pt x="2384" y="2620"/>
                  </a:lnTo>
                  <a:lnTo>
                    <a:pt x="2384" y="2620"/>
                  </a:lnTo>
                  <a:lnTo>
                    <a:pt x="2443" y="2581"/>
                  </a:lnTo>
                  <a:lnTo>
                    <a:pt x="2522" y="2502"/>
                  </a:lnTo>
                  <a:lnTo>
                    <a:pt x="2621" y="2344"/>
                  </a:lnTo>
                  <a:lnTo>
                    <a:pt x="2621" y="2344"/>
                  </a:lnTo>
                  <a:lnTo>
                    <a:pt x="2798" y="1950"/>
                  </a:lnTo>
                  <a:lnTo>
                    <a:pt x="2857" y="1753"/>
                  </a:lnTo>
                  <a:lnTo>
                    <a:pt x="2896" y="1557"/>
                  </a:lnTo>
                  <a:lnTo>
                    <a:pt x="2896" y="1557"/>
                  </a:lnTo>
                  <a:lnTo>
                    <a:pt x="2877" y="1360"/>
                  </a:lnTo>
                  <a:lnTo>
                    <a:pt x="2837" y="1143"/>
                  </a:lnTo>
                  <a:lnTo>
                    <a:pt x="2778" y="946"/>
                  </a:lnTo>
                  <a:lnTo>
                    <a:pt x="2680" y="788"/>
                  </a:lnTo>
                  <a:lnTo>
                    <a:pt x="2680" y="788"/>
                  </a:lnTo>
                  <a:lnTo>
                    <a:pt x="2542" y="591"/>
                  </a:lnTo>
                  <a:lnTo>
                    <a:pt x="2365" y="394"/>
                  </a:lnTo>
                  <a:lnTo>
                    <a:pt x="2168" y="237"/>
                  </a:lnTo>
                  <a:lnTo>
                    <a:pt x="1971" y="99"/>
                  </a:lnTo>
                  <a:lnTo>
                    <a:pt x="1971" y="99"/>
                  </a:lnTo>
                  <a:lnTo>
                    <a:pt x="1912" y="79"/>
                  </a:lnTo>
                  <a:lnTo>
                    <a:pt x="1774" y="59"/>
                  </a:lnTo>
                  <a:lnTo>
                    <a:pt x="1458" y="40"/>
                  </a:lnTo>
                  <a:lnTo>
                    <a:pt x="1025" y="0"/>
                  </a:lnTo>
                  <a:lnTo>
                    <a:pt x="1025" y="0"/>
                  </a:lnTo>
                  <a:lnTo>
                    <a:pt x="946" y="20"/>
                  </a:lnTo>
                  <a:lnTo>
                    <a:pt x="868" y="59"/>
                  </a:lnTo>
                  <a:lnTo>
                    <a:pt x="730" y="138"/>
                  </a:lnTo>
                  <a:lnTo>
                    <a:pt x="454" y="355"/>
                  </a:lnTo>
                  <a:lnTo>
                    <a:pt x="454" y="355"/>
                  </a:lnTo>
                  <a:lnTo>
                    <a:pt x="316" y="493"/>
                  </a:lnTo>
                  <a:lnTo>
                    <a:pt x="198" y="650"/>
                  </a:lnTo>
                  <a:lnTo>
                    <a:pt x="119" y="808"/>
                  </a:lnTo>
                  <a:lnTo>
                    <a:pt x="80" y="966"/>
                  </a:lnTo>
                  <a:lnTo>
                    <a:pt x="40" y="1103"/>
                  </a:lnTo>
                  <a:lnTo>
                    <a:pt x="21" y="1222"/>
                  </a:lnTo>
                  <a:lnTo>
                    <a:pt x="1" y="1340"/>
                  </a:lnTo>
                  <a:lnTo>
                    <a:pt x="1" y="1340"/>
                  </a:lnTo>
                  <a:lnTo>
                    <a:pt x="80" y="1734"/>
                  </a:lnTo>
                  <a:lnTo>
                    <a:pt x="139" y="1931"/>
                  </a:lnTo>
                  <a:lnTo>
                    <a:pt x="218" y="2108"/>
                  </a:lnTo>
                  <a:lnTo>
                    <a:pt x="218" y="2108"/>
                  </a:lnTo>
                  <a:lnTo>
                    <a:pt x="355" y="2266"/>
                  </a:lnTo>
                  <a:lnTo>
                    <a:pt x="513" y="2423"/>
                  </a:lnTo>
                  <a:lnTo>
                    <a:pt x="671" y="2581"/>
                  </a:lnTo>
                  <a:lnTo>
                    <a:pt x="848" y="2719"/>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80" name="Google Shape;4280;p72"/>
            <p:cNvSpPr/>
            <p:nvPr/>
          </p:nvSpPr>
          <p:spPr>
            <a:xfrm>
              <a:off x="1527950" y="2249800"/>
              <a:ext cx="440750" cy="440775"/>
            </a:xfrm>
            <a:custGeom>
              <a:avLst/>
              <a:gdLst/>
              <a:ahLst/>
              <a:cxnLst/>
              <a:rect l="l" t="t" r="r" b="b"/>
              <a:pathLst>
                <a:path w="17630" h="17631" extrusionOk="0">
                  <a:moveTo>
                    <a:pt x="92" y="10053"/>
                  </a:moveTo>
                  <a:lnTo>
                    <a:pt x="98" y="10125"/>
                  </a:lnTo>
                  <a:lnTo>
                    <a:pt x="98" y="10106"/>
                  </a:lnTo>
                  <a:lnTo>
                    <a:pt x="92" y="10053"/>
                  </a:lnTo>
                  <a:close/>
                  <a:moveTo>
                    <a:pt x="1536" y="13809"/>
                  </a:moveTo>
                  <a:lnTo>
                    <a:pt x="1674" y="14006"/>
                  </a:lnTo>
                  <a:lnTo>
                    <a:pt x="1623" y="13915"/>
                  </a:lnTo>
                  <a:lnTo>
                    <a:pt x="1623" y="13915"/>
                  </a:lnTo>
                  <a:lnTo>
                    <a:pt x="1536" y="13809"/>
                  </a:lnTo>
                  <a:close/>
                  <a:moveTo>
                    <a:pt x="1674" y="14006"/>
                  </a:moveTo>
                  <a:lnTo>
                    <a:pt x="1891" y="14282"/>
                  </a:lnTo>
                  <a:lnTo>
                    <a:pt x="1891" y="14282"/>
                  </a:lnTo>
                  <a:lnTo>
                    <a:pt x="1832" y="14203"/>
                  </a:lnTo>
                  <a:lnTo>
                    <a:pt x="1812" y="14163"/>
                  </a:lnTo>
                  <a:lnTo>
                    <a:pt x="1773" y="14124"/>
                  </a:lnTo>
                  <a:lnTo>
                    <a:pt x="1674" y="14006"/>
                  </a:lnTo>
                  <a:close/>
                  <a:moveTo>
                    <a:pt x="8510" y="0"/>
                  </a:moveTo>
                  <a:lnTo>
                    <a:pt x="8116" y="20"/>
                  </a:lnTo>
                  <a:lnTo>
                    <a:pt x="8096" y="20"/>
                  </a:lnTo>
                  <a:lnTo>
                    <a:pt x="7741" y="59"/>
                  </a:lnTo>
                  <a:lnTo>
                    <a:pt x="7288" y="138"/>
                  </a:lnTo>
                  <a:lnTo>
                    <a:pt x="7210" y="138"/>
                  </a:lnTo>
                  <a:lnTo>
                    <a:pt x="7150" y="158"/>
                  </a:lnTo>
                  <a:lnTo>
                    <a:pt x="7013" y="178"/>
                  </a:lnTo>
                  <a:lnTo>
                    <a:pt x="7013" y="197"/>
                  </a:lnTo>
                  <a:lnTo>
                    <a:pt x="6776" y="237"/>
                  </a:lnTo>
                  <a:lnTo>
                    <a:pt x="6737" y="256"/>
                  </a:lnTo>
                  <a:lnTo>
                    <a:pt x="6579" y="296"/>
                  </a:lnTo>
                  <a:lnTo>
                    <a:pt x="6441" y="316"/>
                  </a:lnTo>
                  <a:lnTo>
                    <a:pt x="6402" y="335"/>
                  </a:lnTo>
                  <a:lnTo>
                    <a:pt x="6363" y="355"/>
                  </a:lnTo>
                  <a:lnTo>
                    <a:pt x="6106" y="434"/>
                  </a:lnTo>
                  <a:lnTo>
                    <a:pt x="6087" y="434"/>
                  </a:lnTo>
                  <a:lnTo>
                    <a:pt x="6047" y="453"/>
                  </a:lnTo>
                  <a:lnTo>
                    <a:pt x="6028" y="453"/>
                  </a:lnTo>
                  <a:lnTo>
                    <a:pt x="5890" y="493"/>
                  </a:lnTo>
                  <a:lnTo>
                    <a:pt x="5870" y="513"/>
                  </a:lnTo>
                  <a:lnTo>
                    <a:pt x="5594" y="611"/>
                  </a:lnTo>
                  <a:lnTo>
                    <a:pt x="5378" y="709"/>
                  </a:lnTo>
                  <a:lnTo>
                    <a:pt x="5240" y="769"/>
                  </a:lnTo>
                  <a:lnTo>
                    <a:pt x="5043" y="847"/>
                  </a:lnTo>
                  <a:lnTo>
                    <a:pt x="4885" y="926"/>
                  </a:lnTo>
                  <a:lnTo>
                    <a:pt x="4747" y="1005"/>
                  </a:lnTo>
                  <a:lnTo>
                    <a:pt x="4491" y="1123"/>
                  </a:lnTo>
                  <a:lnTo>
                    <a:pt x="4452" y="1163"/>
                  </a:lnTo>
                  <a:lnTo>
                    <a:pt x="4393" y="1182"/>
                  </a:lnTo>
                  <a:lnTo>
                    <a:pt x="4334" y="1222"/>
                  </a:lnTo>
                  <a:lnTo>
                    <a:pt x="4294" y="1241"/>
                  </a:lnTo>
                  <a:lnTo>
                    <a:pt x="3979" y="1458"/>
                  </a:lnTo>
                  <a:lnTo>
                    <a:pt x="3920" y="1497"/>
                  </a:lnTo>
                  <a:lnTo>
                    <a:pt x="3762" y="1596"/>
                  </a:lnTo>
                  <a:lnTo>
                    <a:pt x="3743" y="1596"/>
                  </a:lnTo>
                  <a:lnTo>
                    <a:pt x="3329" y="1911"/>
                  </a:lnTo>
                  <a:lnTo>
                    <a:pt x="2994" y="2187"/>
                  </a:lnTo>
                  <a:lnTo>
                    <a:pt x="2856" y="2325"/>
                  </a:lnTo>
                  <a:lnTo>
                    <a:pt x="2797" y="2364"/>
                  </a:lnTo>
                  <a:lnTo>
                    <a:pt x="2738" y="2423"/>
                  </a:lnTo>
                  <a:lnTo>
                    <a:pt x="2561" y="2601"/>
                  </a:lnTo>
                  <a:lnTo>
                    <a:pt x="2423" y="2738"/>
                  </a:lnTo>
                  <a:lnTo>
                    <a:pt x="2423" y="2758"/>
                  </a:lnTo>
                  <a:lnTo>
                    <a:pt x="2305" y="2857"/>
                  </a:lnTo>
                  <a:lnTo>
                    <a:pt x="2305" y="2876"/>
                  </a:lnTo>
                  <a:lnTo>
                    <a:pt x="2285" y="2896"/>
                  </a:lnTo>
                  <a:lnTo>
                    <a:pt x="1950" y="3270"/>
                  </a:lnTo>
                  <a:lnTo>
                    <a:pt x="1930" y="3310"/>
                  </a:lnTo>
                  <a:lnTo>
                    <a:pt x="1871" y="3369"/>
                  </a:lnTo>
                  <a:lnTo>
                    <a:pt x="1852" y="3388"/>
                  </a:lnTo>
                  <a:lnTo>
                    <a:pt x="1812" y="3448"/>
                  </a:lnTo>
                  <a:lnTo>
                    <a:pt x="1694" y="3625"/>
                  </a:lnTo>
                  <a:lnTo>
                    <a:pt x="1635" y="3684"/>
                  </a:lnTo>
                  <a:lnTo>
                    <a:pt x="1477" y="3901"/>
                  </a:lnTo>
                  <a:lnTo>
                    <a:pt x="1477" y="3920"/>
                  </a:lnTo>
                  <a:lnTo>
                    <a:pt x="1477" y="3940"/>
                  </a:lnTo>
                  <a:lnTo>
                    <a:pt x="1458" y="3940"/>
                  </a:lnTo>
                  <a:lnTo>
                    <a:pt x="1339" y="4137"/>
                  </a:lnTo>
                  <a:lnTo>
                    <a:pt x="1123" y="4511"/>
                  </a:lnTo>
                  <a:lnTo>
                    <a:pt x="1103" y="4531"/>
                  </a:lnTo>
                  <a:lnTo>
                    <a:pt x="1083" y="4570"/>
                  </a:lnTo>
                  <a:lnTo>
                    <a:pt x="906" y="4905"/>
                  </a:lnTo>
                  <a:lnTo>
                    <a:pt x="709" y="5319"/>
                  </a:lnTo>
                  <a:lnTo>
                    <a:pt x="532" y="5772"/>
                  </a:lnTo>
                  <a:lnTo>
                    <a:pt x="374" y="6245"/>
                  </a:lnTo>
                  <a:lnTo>
                    <a:pt x="236" y="6757"/>
                  </a:lnTo>
                  <a:lnTo>
                    <a:pt x="276" y="6619"/>
                  </a:lnTo>
                  <a:lnTo>
                    <a:pt x="276" y="6619"/>
                  </a:lnTo>
                  <a:lnTo>
                    <a:pt x="197" y="6934"/>
                  </a:lnTo>
                  <a:lnTo>
                    <a:pt x="197" y="6954"/>
                  </a:lnTo>
                  <a:lnTo>
                    <a:pt x="177" y="7052"/>
                  </a:lnTo>
                  <a:lnTo>
                    <a:pt x="138" y="7210"/>
                  </a:lnTo>
                  <a:lnTo>
                    <a:pt x="98" y="7486"/>
                  </a:lnTo>
                  <a:lnTo>
                    <a:pt x="138" y="7269"/>
                  </a:lnTo>
                  <a:lnTo>
                    <a:pt x="98" y="7505"/>
                  </a:lnTo>
                  <a:lnTo>
                    <a:pt x="79" y="7564"/>
                  </a:lnTo>
                  <a:lnTo>
                    <a:pt x="39" y="7919"/>
                  </a:lnTo>
                  <a:lnTo>
                    <a:pt x="20" y="8215"/>
                  </a:lnTo>
                  <a:lnTo>
                    <a:pt x="20" y="8274"/>
                  </a:lnTo>
                  <a:lnTo>
                    <a:pt x="0" y="8510"/>
                  </a:lnTo>
                  <a:lnTo>
                    <a:pt x="0" y="8628"/>
                  </a:lnTo>
                  <a:lnTo>
                    <a:pt x="0" y="8707"/>
                  </a:lnTo>
                  <a:lnTo>
                    <a:pt x="0" y="8786"/>
                  </a:lnTo>
                  <a:lnTo>
                    <a:pt x="0" y="8943"/>
                  </a:lnTo>
                  <a:lnTo>
                    <a:pt x="0" y="9042"/>
                  </a:lnTo>
                  <a:lnTo>
                    <a:pt x="0" y="9101"/>
                  </a:lnTo>
                  <a:lnTo>
                    <a:pt x="6" y="9137"/>
                  </a:lnTo>
                  <a:lnTo>
                    <a:pt x="6" y="9137"/>
                  </a:lnTo>
                  <a:lnTo>
                    <a:pt x="39" y="9554"/>
                  </a:lnTo>
                  <a:lnTo>
                    <a:pt x="20" y="9377"/>
                  </a:lnTo>
                  <a:lnTo>
                    <a:pt x="39" y="9593"/>
                  </a:lnTo>
                  <a:lnTo>
                    <a:pt x="39" y="9613"/>
                  </a:lnTo>
                  <a:lnTo>
                    <a:pt x="39" y="9633"/>
                  </a:lnTo>
                  <a:lnTo>
                    <a:pt x="39" y="9712"/>
                  </a:lnTo>
                  <a:lnTo>
                    <a:pt x="59" y="9790"/>
                  </a:lnTo>
                  <a:lnTo>
                    <a:pt x="92" y="10053"/>
                  </a:lnTo>
                  <a:lnTo>
                    <a:pt x="92" y="10053"/>
                  </a:lnTo>
                  <a:lnTo>
                    <a:pt x="79" y="9909"/>
                  </a:lnTo>
                  <a:lnTo>
                    <a:pt x="138" y="10362"/>
                  </a:lnTo>
                  <a:lnTo>
                    <a:pt x="138" y="10322"/>
                  </a:lnTo>
                  <a:lnTo>
                    <a:pt x="158" y="10440"/>
                  </a:lnTo>
                  <a:lnTo>
                    <a:pt x="158" y="10480"/>
                  </a:lnTo>
                  <a:lnTo>
                    <a:pt x="276" y="10992"/>
                  </a:lnTo>
                  <a:lnTo>
                    <a:pt x="414" y="11484"/>
                  </a:lnTo>
                  <a:lnTo>
                    <a:pt x="611" y="12075"/>
                  </a:lnTo>
                  <a:lnTo>
                    <a:pt x="630" y="12095"/>
                  </a:lnTo>
                  <a:lnTo>
                    <a:pt x="630" y="12115"/>
                  </a:lnTo>
                  <a:lnTo>
                    <a:pt x="650" y="12174"/>
                  </a:lnTo>
                  <a:lnTo>
                    <a:pt x="886" y="12647"/>
                  </a:lnTo>
                  <a:lnTo>
                    <a:pt x="1103" y="13100"/>
                  </a:lnTo>
                  <a:lnTo>
                    <a:pt x="1123" y="13119"/>
                  </a:lnTo>
                  <a:lnTo>
                    <a:pt x="1182" y="13238"/>
                  </a:lnTo>
                  <a:lnTo>
                    <a:pt x="1221" y="13277"/>
                  </a:lnTo>
                  <a:lnTo>
                    <a:pt x="1261" y="13375"/>
                  </a:lnTo>
                  <a:lnTo>
                    <a:pt x="1300" y="13435"/>
                  </a:lnTo>
                  <a:lnTo>
                    <a:pt x="1300" y="13435"/>
                  </a:lnTo>
                  <a:lnTo>
                    <a:pt x="1241" y="13316"/>
                  </a:lnTo>
                  <a:lnTo>
                    <a:pt x="1241" y="13316"/>
                  </a:lnTo>
                  <a:lnTo>
                    <a:pt x="1438" y="13651"/>
                  </a:lnTo>
                  <a:lnTo>
                    <a:pt x="1458" y="13691"/>
                  </a:lnTo>
                  <a:lnTo>
                    <a:pt x="1596" y="13868"/>
                  </a:lnTo>
                  <a:lnTo>
                    <a:pt x="1623" y="13915"/>
                  </a:lnTo>
                  <a:lnTo>
                    <a:pt x="1623" y="13915"/>
                  </a:lnTo>
                  <a:lnTo>
                    <a:pt x="1871" y="14222"/>
                  </a:lnTo>
                  <a:lnTo>
                    <a:pt x="2187" y="14636"/>
                  </a:lnTo>
                  <a:lnTo>
                    <a:pt x="2226" y="14676"/>
                  </a:lnTo>
                  <a:lnTo>
                    <a:pt x="2600" y="15070"/>
                  </a:lnTo>
                  <a:lnTo>
                    <a:pt x="2620" y="15089"/>
                  </a:lnTo>
                  <a:lnTo>
                    <a:pt x="2640" y="15109"/>
                  </a:lnTo>
                  <a:lnTo>
                    <a:pt x="2679" y="15148"/>
                  </a:lnTo>
                  <a:lnTo>
                    <a:pt x="2856" y="15306"/>
                  </a:lnTo>
                  <a:lnTo>
                    <a:pt x="2777" y="15247"/>
                  </a:lnTo>
                  <a:lnTo>
                    <a:pt x="2777" y="15247"/>
                  </a:lnTo>
                  <a:lnTo>
                    <a:pt x="2837" y="15306"/>
                  </a:lnTo>
                  <a:lnTo>
                    <a:pt x="2876" y="15345"/>
                  </a:lnTo>
                  <a:lnTo>
                    <a:pt x="2974" y="15424"/>
                  </a:lnTo>
                  <a:lnTo>
                    <a:pt x="2994" y="15444"/>
                  </a:lnTo>
                  <a:lnTo>
                    <a:pt x="3034" y="15483"/>
                  </a:lnTo>
                  <a:lnTo>
                    <a:pt x="3073" y="15523"/>
                  </a:lnTo>
                  <a:lnTo>
                    <a:pt x="3171" y="15582"/>
                  </a:lnTo>
                  <a:lnTo>
                    <a:pt x="3231" y="15641"/>
                  </a:lnTo>
                  <a:lnTo>
                    <a:pt x="3782" y="16054"/>
                  </a:lnTo>
                  <a:lnTo>
                    <a:pt x="3821" y="16094"/>
                  </a:lnTo>
                  <a:lnTo>
                    <a:pt x="4294" y="16389"/>
                  </a:lnTo>
                  <a:lnTo>
                    <a:pt x="4865" y="16704"/>
                  </a:lnTo>
                  <a:lnTo>
                    <a:pt x="5338" y="16921"/>
                  </a:lnTo>
                  <a:lnTo>
                    <a:pt x="5772" y="17079"/>
                  </a:lnTo>
                  <a:lnTo>
                    <a:pt x="5693" y="17059"/>
                  </a:lnTo>
                  <a:lnTo>
                    <a:pt x="5772" y="17098"/>
                  </a:lnTo>
                  <a:lnTo>
                    <a:pt x="5791" y="17098"/>
                  </a:lnTo>
                  <a:lnTo>
                    <a:pt x="5831" y="17118"/>
                  </a:lnTo>
                  <a:lnTo>
                    <a:pt x="5850" y="17118"/>
                  </a:lnTo>
                  <a:lnTo>
                    <a:pt x="6264" y="17256"/>
                  </a:lnTo>
                  <a:lnTo>
                    <a:pt x="6717" y="17374"/>
                  </a:lnTo>
                  <a:lnTo>
                    <a:pt x="7111" y="17473"/>
                  </a:lnTo>
                  <a:lnTo>
                    <a:pt x="7190" y="17492"/>
                  </a:lnTo>
                  <a:lnTo>
                    <a:pt x="7446" y="17532"/>
                  </a:lnTo>
                  <a:lnTo>
                    <a:pt x="7525" y="17532"/>
                  </a:lnTo>
                  <a:lnTo>
                    <a:pt x="7584" y="17552"/>
                  </a:lnTo>
                  <a:lnTo>
                    <a:pt x="7938" y="17591"/>
                  </a:lnTo>
                  <a:lnTo>
                    <a:pt x="8391" y="17630"/>
                  </a:lnTo>
                  <a:lnTo>
                    <a:pt x="9199" y="17630"/>
                  </a:lnTo>
                  <a:lnTo>
                    <a:pt x="9278" y="17611"/>
                  </a:lnTo>
                  <a:lnTo>
                    <a:pt x="9514" y="17611"/>
                  </a:lnTo>
                  <a:lnTo>
                    <a:pt x="9711" y="17591"/>
                  </a:lnTo>
                  <a:lnTo>
                    <a:pt x="9908" y="17571"/>
                  </a:lnTo>
                  <a:lnTo>
                    <a:pt x="9987" y="17552"/>
                  </a:lnTo>
                  <a:lnTo>
                    <a:pt x="10125" y="17532"/>
                  </a:lnTo>
                  <a:lnTo>
                    <a:pt x="10243" y="17512"/>
                  </a:lnTo>
                  <a:lnTo>
                    <a:pt x="10282" y="17512"/>
                  </a:lnTo>
                  <a:lnTo>
                    <a:pt x="10342" y="17492"/>
                  </a:lnTo>
                  <a:lnTo>
                    <a:pt x="10479" y="17473"/>
                  </a:lnTo>
                  <a:lnTo>
                    <a:pt x="10736" y="17414"/>
                  </a:lnTo>
                  <a:lnTo>
                    <a:pt x="10755" y="17414"/>
                  </a:lnTo>
                  <a:lnTo>
                    <a:pt x="11031" y="17355"/>
                  </a:lnTo>
                  <a:lnTo>
                    <a:pt x="11346" y="17256"/>
                  </a:lnTo>
                  <a:lnTo>
                    <a:pt x="11701" y="17158"/>
                  </a:lnTo>
                  <a:lnTo>
                    <a:pt x="12095" y="17000"/>
                  </a:lnTo>
                  <a:lnTo>
                    <a:pt x="12173" y="16961"/>
                  </a:lnTo>
                  <a:lnTo>
                    <a:pt x="12508" y="16823"/>
                  </a:lnTo>
                  <a:lnTo>
                    <a:pt x="12607" y="16764"/>
                  </a:lnTo>
                  <a:lnTo>
                    <a:pt x="12705" y="16724"/>
                  </a:lnTo>
                  <a:lnTo>
                    <a:pt x="13119" y="16507"/>
                  </a:lnTo>
                  <a:lnTo>
                    <a:pt x="13493" y="16271"/>
                  </a:lnTo>
                  <a:lnTo>
                    <a:pt x="13671" y="16173"/>
                  </a:lnTo>
                  <a:lnTo>
                    <a:pt x="13769" y="16094"/>
                  </a:lnTo>
                  <a:lnTo>
                    <a:pt x="13848" y="16054"/>
                  </a:lnTo>
                  <a:lnTo>
                    <a:pt x="13966" y="15956"/>
                  </a:lnTo>
                  <a:lnTo>
                    <a:pt x="14242" y="15759"/>
                  </a:lnTo>
                  <a:lnTo>
                    <a:pt x="14262" y="15739"/>
                  </a:lnTo>
                  <a:lnTo>
                    <a:pt x="14439" y="15601"/>
                  </a:lnTo>
                  <a:lnTo>
                    <a:pt x="14695" y="15385"/>
                  </a:lnTo>
                  <a:lnTo>
                    <a:pt x="14813" y="15267"/>
                  </a:lnTo>
                  <a:lnTo>
                    <a:pt x="14852" y="15227"/>
                  </a:lnTo>
                  <a:lnTo>
                    <a:pt x="15049" y="15050"/>
                  </a:lnTo>
                  <a:lnTo>
                    <a:pt x="15246" y="14833"/>
                  </a:lnTo>
                  <a:lnTo>
                    <a:pt x="15306" y="14774"/>
                  </a:lnTo>
                  <a:lnTo>
                    <a:pt x="15542" y="14498"/>
                  </a:lnTo>
                  <a:lnTo>
                    <a:pt x="15798" y="14203"/>
                  </a:lnTo>
                  <a:lnTo>
                    <a:pt x="15857" y="14124"/>
                  </a:lnTo>
                  <a:lnTo>
                    <a:pt x="16192" y="13651"/>
                  </a:lnTo>
                  <a:lnTo>
                    <a:pt x="16448" y="13218"/>
                  </a:lnTo>
                  <a:lnTo>
                    <a:pt x="16468" y="13198"/>
                  </a:lnTo>
                  <a:lnTo>
                    <a:pt x="16527" y="13100"/>
                  </a:lnTo>
                  <a:lnTo>
                    <a:pt x="16684" y="12785"/>
                  </a:lnTo>
                  <a:lnTo>
                    <a:pt x="16704" y="12745"/>
                  </a:lnTo>
                  <a:lnTo>
                    <a:pt x="16743" y="12686"/>
                  </a:lnTo>
                  <a:lnTo>
                    <a:pt x="16803" y="12528"/>
                  </a:lnTo>
                  <a:lnTo>
                    <a:pt x="17019" y="12036"/>
                  </a:lnTo>
                  <a:lnTo>
                    <a:pt x="17059" y="11957"/>
                  </a:lnTo>
                  <a:lnTo>
                    <a:pt x="17059" y="11918"/>
                  </a:lnTo>
                  <a:lnTo>
                    <a:pt x="17078" y="11898"/>
                  </a:lnTo>
                  <a:lnTo>
                    <a:pt x="17177" y="11603"/>
                  </a:lnTo>
                  <a:lnTo>
                    <a:pt x="17275" y="11287"/>
                  </a:lnTo>
                  <a:lnTo>
                    <a:pt x="17394" y="10795"/>
                  </a:lnTo>
                  <a:lnTo>
                    <a:pt x="17413" y="10736"/>
                  </a:lnTo>
                  <a:lnTo>
                    <a:pt x="17433" y="10637"/>
                  </a:lnTo>
                  <a:lnTo>
                    <a:pt x="17433" y="10618"/>
                  </a:lnTo>
                  <a:lnTo>
                    <a:pt x="17512" y="10263"/>
                  </a:lnTo>
                  <a:lnTo>
                    <a:pt x="17551" y="9909"/>
                  </a:lnTo>
                  <a:lnTo>
                    <a:pt x="17591" y="9574"/>
                  </a:lnTo>
                  <a:lnTo>
                    <a:pt x="17630" y="8963"/>
                  </a:lnTo>
                  <a:lnTo>
                    <a:pt x="17630" y="8845"/>
                  </a:lnTo>
                  <a:lnTo>
                    <a:pt x="17591" y="8096"/>
                  </a:lnTo>
                  <a:lnTo>
                    <a:pt x="17531" y="7584"/>
                  </a:lnTo>
                  <a:lnTo>
                    <a:pt x="17551" y="7584"/>
                  </a:lnTo>
                  <a:lnTo>
                    <a:pt x="17531" y="7545"/>
                  </a:lnTo>
                  <a:lnTo>
                    <a:pt x="17531" y="7505"/>
                  </a:lnTo>
                  <a:lnTo>
                    <a:pt x="17413" y="6836"/>
                  </a:lnTo>
                  <a:lnTo>
                    <a:pt x="17354" y="6678"/>
                  </a:lnTo>
                  <a:lnTo>
                    <a:pt x="17315" y="6520"/>
                  </a:lnTo>
                  <a:lnTo>
                    <a:pt x="17275" y="6343"/>
                  </a:lnTo>
                  <a:lnTo>
                    <a:pt x="17256" y="6245"/>
                  </a:lnTo>
                  <a:lnTo>
                    <a:pt x="17216" y="6127"/>
                  </a:lnTo>
                  <a:lnTo>
                    <a:pt x="17039" y="5654"/>
                  </a:lnTo>
                  <a:lnTo>
                    <a:pt x="17039" y="5614"/>
                  </a:lnTo>
                  <a:lnTo>
                    <a:pt x="17000" y="5555"/>
                  </a:lnTo>
                  <a:lnTo>
                    <a:pt x="16842" y="5181"/>
                  </a:lnTo>
                  <a:lnTo>
                    <a:pt x="16842" y="5201"/>
                  </a:lnTo>
                  <a:lnTo>
                    <a:pt x="16822" y="5142"/>
                  </a:lnTo>
                  <a:lnTo>
                    <a:pt x="16822" y="5122"/>
                  </a:lnTo>
                  <a:lnTo>
                    <a:pt x="16783" y="5063"/>
                  </a:lnTo>
                  <a:lnTo>
                    <a:pt x="16783" y="5043"/>
                  </a:lnTo>
                  <a:lnTo>
                    <a:pt x="16665" y="4807"/>
                  </a:lnTo>
                  <a:lnTo>
                    <a:pt x="16665" y="4826"/>
                  </a:lnTo>
                  <a:lnTo>
                    <a:pt x="16566" y="4610"/>
                  </a:lnTo>
                  <a:lnTo>
                    <a:pt x="16507" y="4511"/>
                  </a:lnTo>
                  <a:lnTo>
                    <a:pt x="16369" y="4255"/>
                  </a:lnTo>
                  <a:lnTo>
                    <a:pt x="16330" y="4216"/>
                  </a:lnTo>
                  <a:lnTo>
                    <a:pt x="16251" y="4078"/>
                  </a:lnTo>
                  <a:lnTo>
                    <a:pt x="16231" y="4058"/>
                  </a:lnTo>
                  <a:lnTo>
                    <a:pt x="16212" y="4039"/>
                  </a:lnTo>
                  <a:lnTo>
                    <a:pt x="16172" y="3960"/>
                  </a:lnTo>
                  <a:lnTo>
                    <a:pt x="16153" y="3920"/>
                  </a:lnTo>
                  <a:lnTo>
                    <a:pt x="15896" y="3566"/>
                  </a:lnTo>
                  <a:lnTo>
                    <a:pt x="15857" y="3526"/>
                  </a:lnTo>
                  <a:lnTo>
                    <a:pt x="15778" y="3408"/>
                  </a:lnTo>
                  <a:lnTo>
                    <a:pt x="15719" y="3349"/>
                  </a:lnTo>
                  <a:lnTo>
                    <a:pt x="15699" y="3290"/>
                  </a:lnTo>
                  <a:lnTo>
                    <a:pt x="15522" y="3093"/>
                  </a:lnTo>
                  <a:lnTo>
                    <a:pt x="15384" y="2935"/>
                  </a:lnTo>
                  <a:lnTo>
                    <a:pt x="15345" y="2896"/>
                  </a:lnTo>
                  <a:lnTo>
                    <a:pt x="14990" y="2522"/>
                  </a:lnTo>
                  <a:lnTo>
                    <a:pt x="14852" y="2404"/>
                  </a:lnTo>
                  <a:lnTo>
                    <a:pt x="14734" y="2285"/>
                  </a:lnTo>
                  <a:lnTo>
                    <a:pt x="14478" y="2069"/>
                  </a:lnTo>
                  <a:lnTo>
                    <a:pt x="14458" y="2049"/>
                  </a:lnTo>
                  <a:lnTo>
                    <a:pt x="14321" y="1931"/>
                  </a:lnTo>
                  <a:lnTo>
                    <a:pt x="14281" y="1911"/>
                  </a:lnTo>
                  <a:lnTo>
                    <a:pt x="13966" y="1655"/>
                  </a:lnTo>
                  <a:lnTo>
                    <a:pt x="13848" y="1576"/>
                  </a:lnTo>
                  <a:lnTo>
                    <a:pt x="13828" y="1576"/>
                  </a:lnTo>
                  <a:lnTo>
                    <a:pt x="13808" y="1557"/>
                  </a:lnTo>
                  <a:lnTo>
                    <a:pt x="13710" y="1478"/>
                  </a:lnTo>
                  <a:lnTo>
                    <a:pt x="13690" y="1478"/>
                  </a:lnTo>
                  <a:lnTo>
                    <a:pt x="13671" y="1458"/>
                  </a:lnTo>
                  <a:lnTo>
                    <a:pt x="13454" y="1320"/>
                  </a:lnTo>
                  <a:lnTo>
                    <a:pt x="13434" y="1320"/>
                  </a:lnTo>
                  <a:lnTo>
                    <a:pt x="13414" y="1300"/>
                  </a:lnTo>
                  <a:lnTo>
                    <a:pt x="13395" y="1281"/>
                  </a:lnTo>
                  <a:lnTo>
                    <a:pt x="13316" y="1241"/>
                  </a:lnTo>
                  <a:lnTo>
                    <a:pt x="13277" y="1202"/>
                  </a:lnTo>
                  <a:lnTo>
                    <a:pt x="13237" y="1202"/>
                  </a:lnTo>
                  <a:lnTo>
                    <a:pt x="13218" y="1182"/>
                  </a:lnTo>
                  <a:lnTo>
                    <a:pt x="13080" y="1103"/>
                  </a:lnTo>
                  <a:lnTo>
                    <a:pt x="13099" y="1123"/>
                  </a:lnTo>
                  <a:lnTo>
                    <a:pt x="12902" y="1005"/>
                  </a:lnTo>
                  <a:lnTo>
                    <a:pt x="12843" y="985"/>
                  </a:lnTo>
                  <a:lnTo>
                    <a:pt x="12764" y="946"/>
                  </a:lnTo>
                  <a:lnTo>
                    <a:pt x="12508" y="808"/>
                  </a:lnTo>
                  <a:lnTo>
                    <a:pt x="12489" y="808"/>
                  </a:lnTo>
                  <a:lnTo>
                    <a:pt x="12430" y="788"/>
                  </a:lnTo>
                  <a:lnTo>
                    <a:pt x="12410" y="769"/>
                  </a:lnTo>
                  <a:lnTo>
                    <a:pt x="12390" y="769"/>
                  </a:lnTo>
                  <a:lnTo>
                    <a:pt x="12292" y="709"/>
                  </a:lnTo>
                  <a:lnTo>
                    <a:pt x="12233" y="690"/>
                  </a:lnTo>
                  <a:lnTo>
                    <a:pt x="12193" y="670"/>
                  </a:lnTo>
                  <a:lnTo>
                    <a:pt x="11898" y="552"/>
                  </a:lnTo>
                  <a:lnTo>
                    <a:pt x="11799" y="532"/>
                  </a:lnTo>
                  <a:lnTo>
                    <a:pt x="11760" y="513"/>
                  </a:lnTo>
                  <a:lnTo>
                    <a:pt x="11740" y="493"/>
                  </a:lnTo>
                  <a:lnTo>
                    <a:pt x="11661" y="473"/>
                  </a:lnTo>
                  <a:lnTo>
                    <a:pt x="11622" y="453"/>
                  </a:lnTo>
                  <a:lnTo>
                    <a:pt x="11602" y="453"/>
                  </a:lnTo>
                  <a:lnTo>
                    <a:pt x="11149" y="316"/>
                  </a:lnTo>
                  <a:lnTo>
                    <a:pt x="11090" y="296"/>
                  </a:lnTo>
                  <a:lnTo>
                    <a:pt x="10972" y="276"/>
                  </a:lnTo>
                  <a:lnTo>
                    <a:pt x="10578" y="178"/>
                  </a:lnTo>
                  <a:lnTo>
                    <a:pt x="10519" y="158"/>
                  </a:lnTo>
                  <a:lnTo>
                    <a:pt x="10440" y="158"/>
                  </a:lnTo>
                  <a:lnTo>
                    <a:pt x="10420" y="138"/>
                  </a:lnTo>
                  <a:lnTo>
                    <a:pt x="10302" y="119"/>
                  </a:lnTo>
                  <a:lnTo>
                    <a:pt x="10263" y="119"/>
                  </a:lnTo>
                  <a:lnTo>
                    <a:pt x="10105" y="99"/>
                  </a:lnTo>
                  <a:lnTo>
                    <a:pt x="9928" y="79"/>
                  </a:lnTo>
                  <a:lnTo>
                    <a:pt x="9711" y="40"/>
                  </a:lnTo>
                  <a:lnTo>
                    <a:pt x="9692" y="40"/>
                  </a:lnTo>
                  <a:lnTo>
                    <a:pt x="9337" y="20"/>
                  </a:lnTo>
                  <a:lnTo>
                    <a:pt x="9278" y="20"/>
                  </a:lnTo>
                  <a:lnTo>
                    <a:pt x="8904" y="0"/>
                  </a:lnTo>
                  <a:close/>
                </a:path>
              </a:pathLst>
            </a:custGeom>
            <a:solidFill>
              <a:srgbClr val="D9F1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81" name="Google Shape;4281;p72"/>
            <p:cNvSpPr/>
            <p:nvPr/>
          </p:nvSpPr>
          <p:spPr>
            <a:xfrm>
              <a:off x="1527950" y="2249800"/>
              <a:ext cx="440750" cy="440775"/>
            </a:xfrm>
            <a:custGeom>
              <a:avLst/>
              <a:gdLst/>
              <a:ahLst/>
              <a:cxnLst/>
              <a:rect l="l" t="t" r="r" b="b"/>
              <a:pathLst>
                <a:path w="17630" h="17631" fill="none" extrusionOk="0">
                  <a:moveTo>
                    <a:pt x="17591" y="8096"/>
                  </a:moveTo>
                  <a:lnTo>
                    <a:pt x="17531" y="7584"/>
                  </a:lnTo>
                  <a:lnTo>
                    <a:pt x="17551" y="7584"/>
                  </a:lnTo>
                  <a:lnTo>
                    <a:pt x="17551" y="7584"/>
                  </a:lnTo>
                  <a:lnTo>
                    <a:pt x="17531" y="7545"/>
                  </a:lnTo>
                  <a:lnTo>
                    <a:pt x="17531" y="7545"/>
                  </a:lnTo>
                  <a:lnTo>
                    <a:pt x="17531" y="7545"/>
                  </a:lnTo>
                  <a:lnTo>
                    <a:pt x="17531" y="7545"/>
                  </a:lnTo>
                  <a:lnTo>
                    <a:pt x="17531" y="7505"/>
                  </a:lnTo>
                  <a:lnTo>
                    <a:pt x="17531" y="7505"/>
                  </a:lnTo>
                  <a:lnTo>
                    <a:pt x="17413" y="6836"/>
                  </a:lnTo>
                  <a:lnTo>
                    <a:pt x="17413" y="6836"/>
                  </a:lnTo>
                  <a:lnTo>
                    <a:pt x="17354" y="6678"/>
                  </a:lnTo>
                  <a:lnTo>
                    <a:pt x="17354" y="6678"/>
                  </a:lnTo>
                  <a:lnTo>
                    <a:pt x="17315" y="6520"/>
                  </a:lnTo>
                  <a:lnTo>
                    <a:pt x="17315" y="6520"/>
                  </a:lnTo>
                  <a:lnTo>
                    <a:pt x="17275" y="6343"/>
                  </a:lnTo>
                  <a:lnTo>
                    <a:pt x="17275" y="6343"/>
                  </a:lnTo>
                  <a:lnTo>
                    <a:pt x="17256" y="6245"/>
                  </a:lnTo>
                  <a:lnTo>
                    <a:pt x="17256" y="6245"/>
                  </a:lnTo>
                  <a:lnTo>
                    <a:pt x="17216" y="6127"/>
                  </a:lnTo>
                  <a:lnTo>
                    <a:pt x="17216" y="6127"/>
                  </a:lnTo>
                  <a:lnTo>
                    <a:pt x="17216" y="6127"/>
                  </a:lnTo>
                  <a:lnTo>
                    <a:pt x="17216" y="6127"/>
                  </a:lnTo>
                  <a:lnTo>
                    <a:pt x="17039" y="5654"/>
                  </a:lnTo>
                  <a:lnTo>
                    <a:pt x="17039" y="5654"/>
                  </a:lnTo>
                  <a:lnTo>
                    <a:pt x="17039" y="5614"/>
                  </a:lnTo>
                  <a:lnTo>
                    <a:pt x="17039" y="5614"/>
                  </a:lnTo>
                  <a:lnTo>
                    <a:pt x="17000" y="5555"/>
                  </a:lnTo>
                  <a:lnTo>
                    <a:pt x="17000" y="5555"/>
                  </a:lnTo>
                  <a:lnTo>
                    <a:pt x="16842" y="5181"/>
                  </a:lnTo>
                  <a:lnTo>
                    <a:pt x="16842" y="5201"/>
                  </a:lnTo>
                  <a:lnTo>
                    <a:pt x="16842" y="5201"/>
                  </a:lnTo>
                  <a:lnTo>
                    <a:pt x="16822" y="5142"/>
                  </a:lnTo>
                  <a:lnTo>
                    <a:pt x="16822" y="5122"/>
                  </a:lnTo>
                  <a:lnTo>
                    <a:pt x="16822" y="5122"/>
                  </a:lnTo>
                  <a:lnTo>
                    <a:pt x="16783" y="5063"/>
                  </a:lnTo>
                  <a:lnTo>
                    <a:pt x="16783" y="5063"/>
                  </a:lnTo>
                  <a:lnTo>
                    <a:pt x="16783" y="5043"/>
                  </a:lnTo>
                  <a:lnTo>
                    <a:pt x="16783" y="5023"/>
                  </a:lnTo>
                  <a:lnTo>
                    <a:pt x="16783" y="5023"/>
                  </a:lnTo>
                  <a:lnTo>
                    <a:pt x="16783" y="5043"/>
                  </a:lnTo>
                  <a:lnTo>
                    <a:pt x="16783" y="5043"/>
                  </a:lnTo>
                  <a:lnTo>
                    <a:pt x="16665" y="4807"/>
                  </a:lnTo>
                  <a:lnTo>
                    <a:pt x="16665" y="4826"/>
                  </a:lnTo>
                  <a:lnTo>
                    <a:pt x="16566" y="4610"/>
                  </a:lnTo>
                  <a:lnTo>
                    <a:pt x="16566" y="4610"/>
                  </a:lnTo>
                  <a:lnTo>
                    <a:pt x="16507" y="4511"/>
                  </a:lnTo>
                  <a:lnTo>
                    <a:pt x="16507" y="4511"/>
                  </a:lnTo>
                  <a:lnTo>
                    <a:pt x="16507" y="4511"/>
                  </a:lnTo>
                  <a:lnTo>
                    <a:pt x="16369" y="4255"/>
                  </a:lnTo>
                  <a:lnTo>
                    <a:pt x="16330" y="4216"/>
                  </a:lnTo>
                  <a:lnTo>
                    <a:pt x="16330" y="4216"/>
                  </a:lnTo>
                  <a:lnTo>
                    <a:pt x="16251" y="4078"/>
                  </a:lnTo>
                  <a:lnTo>
                    <a:pt x="16251" y="4078"/>
                  </a:lnTo>
                  <a:lnTo>
                    <a:pt x="16231" y="4058"/>
                  </a:lnTo>
                  <a:lnTo>
                    <a:pt x="16212" y="4039"/>
                  </a:lnTo>
                  <a:lnTo>
                    <a:pt x="16212" y="4039"/>
                  </a:lnTo>
                  <a:lnTo>
                    <a:pt x="16172" y="3960"/>
                  </a:lnTo>
                  <a:lnTo>
                    <a:pt x="16172" y="3960"/>
                  </a:lnTo>
                  <a:lnTo>
                    <a:pt x="16153" y="3920"/>
                  </a:lnTo>
                  <a:lnTo>
                    <a:pt x="15896" y="3566"/>
                  </a:lnTo>
                  <a:lnTo>
                    <a:pt x="15896" y="3566"/>
                  </a:lnTo>
                  <a:lnTo>
                    <a:pt x="15857" y="3526"/>
                  </a:lnTo>
                  <a:lnTo>
                    <a:pt x="15857" y="3526"/>
                  </a:lnTo>
                  <a:lnTo>
                    <a:pt x="15778" y="3408"/>
                  </a:lnTo>
                  <a:lnTo>
                    <a:pt x="15778" y="3408"/>
                  </a:lnTo>
                  <a:lnTo>
                    <a:pt x="15719" y="3349"/>
                  </a:lnTo>
                  <a:lnTo>
                    <a:pt x="15719" y="3349"/>
                  </a:lnTo>
                  <a:lnTo>
                    <a:pt x="15699" y="3290"/>
                  </a:lnTo>
                  <a:lnTo>
                    <a:pt x="15522" y="3093"/>
                  </a:lnTo>
                  <a:lnTo>
                    <a:pt x="15522" y="3093"/>
                  </a:lnTo>
                  <a:lnTo>
                    <a:pt x="15384" y="2935"/>
                  </a:lnTo>
                  <a:lnTo>
                    <a:pt x="15384" y="2935"/>
                  </a:lnTo>
                  <a:lnTo>
                    <a:pt x="15345" y="2896"/>
                  </a:lnTo>
                  <a:lnTo>
                    <a:pt x="14990" y="2522"/>
                  </a:lnTo>
                  <a:lnTo>
                    <a:pt x="14990" y="2522"/>
                  </a:lnTo>
                  <a:lnTo>
                    <a:pt x="14852" y="2404"/>
                  </a:lnTo>
                  <a:lnTo>
                    <a:pt x="14852" y="2404"/>
                  </a:lnTo>
                  <a:lnTo>
                    <a:pt x="14734" y="2285"/>
                  </a:lnTo>
                  <a:lnTo>
                    <a:pt x="14478" y="2069"/>
                  </a:lnTo>
                  <a:lnTo>
                    <a:pt x="14478" y="2069"/>
                  </a:lnTo>
                  <a:lnTo>
                    <a:pt x="14458" y="2049"/>
                  </a:lnTo>
                  <a:lnTo>
                    <a:pt x="14321" y="1931"/>
                  </a:lnTo>
                  <a:lnTo>
                    <a:pt x="14321" y="1931"/>
                  </a:lnTo>
                  <a:lnTo>
                    <a:pt x="14281" y="1911"/>
                  </a:lnTo>
                  <a:lnTo>
                    <a:pt x="14281" y="1911"/>
                  </a:lnTo>
                  <a:lnTo>
                    <a:pt x="13966" y="1655"/>
                  </a:lnTo>
                  <a:lnTo>
                    <a:pt x="13966" y="1655"/>
                  </a:lnTo>
                  <a:lnTo>
                    <a:pt x="13848" y="1576"/>
                  </a:lnTo>
                  <a:lnTo>
                    <a:pt x="13828" y="1576"/>
                  </a:lnTo>
                  <a:lnTo>
                    <a:pt x="13828" y="1576"/>
                  </a:lnTo>
                  <a:lnTo>
                    <a:pt x="13808" y="1557"/>
                  </a:lnTo>
                  <a:lnTo>
                    <a:pt x="13808" y="1557"/>
                  </a:lnTo>
                  <a:lnTo>
                    <a:pt x="13710" y="1478"/>
                  </a:lnTo>
                  <a:lnTo>
                    <a:pt x="13690" y="1478"/>
                  </a:lnTo>
                  <a:lnTo>
                    <a:pt x="13671" y="1458"/>
                  </a:lnTo>
                  <a:lnTo>
                    <a:pt x="13454" y="1320"/>
                  </a:lnTo>
                  <a:lnTo>
                    <a:pt x="13434" y="1320"/>
                  </a:lnTo>
                  <a:lnTo>
                    <a:pt x="13434" y="1320"/>
                  </a:lnTo>
                  <a:lnTo>
                    <a:pt x="13414" y="1300"/>
                  </a:lnTo>
                  <a:lnTo>
                    <a:pt x="13414" y="1300"/>
                  </a:lnTo>
                  <a:lnTo>
                    <a:pt x="13395" y="1281"/>
                  </a:lnTo>
                  <a:lnTo>
                    <a:pt x="13395" y="1281"/>
                  </a:lnTo>
                  <a:lnTo>
                    <a:pt x="13316" y="1241"/>
                  </a:lnTo>
                  <a:lnTo>
                    <a:pt x="13316" y="1241"/>
                  </a:lnTo>
                  <a:lnTo>
                    <a:pt x="13277" y="1202"/>
                  </a:lnTo>
                  <a:lnTo>
                    <a:pt x="13277" y="1202"/>
                  </a:lnTo>
                  <a:lnTo>
                    <a:pt x="13237" y="1202"/>
                  </a:lnTo>
                  <a:lnTo>
                    <a:pt x="13237" y="1202"/>
                  </a:lnTo>
                  <a:lnTo>
                    <a:pt x="13218" y="1182"/>
                  </a:lnTo>
                  <a:lnTo>
                    <a:pt x="13218" y="1182"/>
                  </a:lnTo>
                  <a:lnTo>
                    <a:pt x="13218" y="1182"/>
                  </a:lnTo>
                  <a:lnTo>
                    <a:pt x="13080" y="1103"/>
                  </a:lnTo>
                  <a:lnTo>
                    <a:pt x="13099" y="1123"/>
                  </a:lnTo>
                  <a:lnTo>
                    <a:pt x="12902" y="1005"/>
                  </a:lnTo>
                  <a:lnTo>
                    <a:pt x="12902" y="1005"/>
                  </a:lnTo>
                  <a:lnTo>
                    <a:pt x="12843" y="985"/>
                  </a:lnTo>
                  <a:lnTo>
                    <a:pt x="12843" y="985"/>
                  </a:lnTo>
                  <a:lnTo>
                    <a:pt x="12764" y="946"/>
                  </a:lnTo>
                  <a:lnTo>
                    <a:pt x="12764" y="946"/>
                  </a:lnTo>
                  <a:lnTo>
                    <a:pt x="12508" y="808"/>
                  </a:lnTo>
                  <a:lnTo>
                    <a:pt x="12489" y="808"/>
                  </a:lnTo>
                  <a:lnTo>
                    <a:pt x="12430" y="788"/>
                  </a:lnTo>
                  <a:lnTo>
                    <a:pt x="12410" y="769"/>
                  </a:lnTo>
                  <a:lnTo>
                    <a:pt x="12390" y="769"/>
                  </a:lnTo>
                  <a:lnTo>
                    <a:pt x="12390" y="769"/>
                  </a:lnTo>
                  <a:lnTo>
                    <a:pt x="12292" y="709"/>
                  </a:lnTo>
                  <a:lnTo>
                    <a:pt x="12233" y="690"/>
                  </a:lnTo>
                  <a:lnTo>
                    <a:pt x="12233" y="690"/>
                  </a:lnTo>
                  <a:lnTo>
                    <a:pt x="12193" y="670"/>
                  </a:lnTo>
                  <a:lnTo>
                    <a:pt x="11898" y="552"/>
                  </a:lnTo>
                  <a:lnTo>
                    <a:pt x="11898" y="552"/>
                  </a:lnTo>
                  <a:lnTo>
                    <a:pt x="11799" y="532"/>
                  </a:lnTo>
                  <a:lnTo>
                    <a:pt x="11799" y="532"/>
                  </a:lnTo>
                  <a:lnTo>
                    <a:pt x="11760" y="513"/>
                  </a:lnTo>
                  <a:lnTo>
                    <a:pt x="11740" y="493"/>
                  </a:lnTo>
                  <a:lnTo>
                    <a:pt x="11661" y="473"/>
                  </a:lnTo>
                  <a:lnTo>
                    <a:pt x="11661" y="473"/>
                  </a:lnTo>
                  <a:lnTo>
                    <a:pt x="11661" y="473"/>
                  </a:lnTo>
                  <a:lnTo>
                    <a:pt x="11622" y="453"/>
                  </a:lnTo>
                  <a:lnTo>
                    <a:pt x="11602" y="453"/>
                  </a:lnTo>
                  <a:lnTo>
                    <a:pt x="11602" y="453"/>
                  </a:lnTo>
                  <a:lnTo>
                    <a:pt x="11149" y="316"/>
                  </a:lnTo>
                  <a:lnTo>
                    <a:pt x="11149" y="316"/>
                  </a:lnTo>
                  <a:lnTo>
                    <a:pt x="11090" y="296"/>
                  </a:lnTo>
                  <a:lnTo>
                    <a:pt x="11090" y="296"/>
                  </a:lnTo>
                  <a:lnTo>
                    <a:pt x="10972" y="276"/>
                  </a:lnTo>
                  <a:lnTo>
                    <a:pt x="10972" y="276"/>
                  </a:lnTo>
                  <a:lnTo>
                    <a:pt x="10972" y="276"/>
                  </a:lnTo>
                  <a:lnTo>
                    <a:pt x="10578" y="178"/>
                  </a:lnTo>
                  <a:lnTo>
                    <a:pt x="10578" y="178"/>
                  </a:lnTo>
                  <a:lnTo>
                    <a:pt x="10519" y="158"/>
                  </a:lnTo>
                  <a:lnTo>
                    <a:pt x="10519" y="158"/>
                  </a:lnTo>
                  <a:lnTo>
                    <a:pt x="10440" y="158"/>
                  </a:lnTo>
                  <a:lnTo>
                    <a:pt x="10420" y="138"/>
                  </a:lnTo>
                  <a:lnTo>
                    <a:pt x="10420" y="138"/>
                  </a:lnTo>
                  <a:lnTo>
                    <a:pt x="10302" y="119"/>
                  </a:lnTo>
                  <a:lnTo>
                    <a:pt x="10302" y="119"/>
                  </a:lnTo>
                  <a:lnTo>
                    <a:pt x="10263" y="119"/>
                  </a:lnTo>
                  <a:lnTo>
                    <a:pt x="10105" y="99"/>
                  </a:lnTo>
                  <a:lnTo>
                    <a:pt x="10105" y="99"/>
                  </a:lnTo>
                  <a:lnTo>
                    <a:pt x="9928" y="79"/>
                  </a:lnTo>
                  <a:lnTo>
                    <a:pt x="9928" y="79"/>
                  </a:lnTo>
                  <a:lnTo>
                    <a:pt x="9711" y="40"/>
                  </a:lnTo>
                  <a:lnTo>
                    <a:pt x="9692" y="40"/>
                  </a:lnTo>
                  <a:lnTo>
                    <a:pt x="9692" y="40"/>
                  </a:lnTo>
                  <a:lnTo>
                    <a:pt x="9692" y="40"/>
                  </a:lnTo>
                  <a:lnTo>
                    <a:pt x="9337" y="20"/>
                  </a:lnTo>
                  <a:lnTo>
                    <a:pt x="9337" y="20"/>
                  </a:lnTo>
                  <a:lnTo>
                    <a:pt x="9278" y="20"/>
                  </a:lnTo>
                  <a:lnTo>
                    <a:pt x="9278" y="20"/>
                  </a:lnTo>
                  <a:lnTo>
                    <a:pt x="8904" y="0"/>
                  </a:lnTo>
                  <a:lnTo>
                    <a:pt x="8746" y="0"/>
                  </a:lnTo>
                  <a:lnTo>
                    <a:pt x="8746" y="0"/>
                  </a:lnTo>
                  <a:lnTo>
                    <a:pt x="8726" y="0"/>
                  </a:lnTo>
                  <a:lnTo>
                    <a:pt x="8726" y="0"/>
                  </a:lnTo>
                  <a:lnTo>
                    <a:pt x="8667" y="0"/>
                  </a:lnTo>
                  <a:lnTo>
                    <a:pt x="8667" y="0"/>
                  </a:lnTo>
                  <a:lnTo>
                    <a:pt x="8667" y="0"/>
                  </a:lnTo>
                  <a:lnTo>
                    <a:pt x="8549" y="0"/>
                  </a:lnTo>
                  <a:lnTo>
                    <a:pt x="8549" y="0"/>
                  </a:lnTo>
                  <a:lnTo>
                    <a:pt x="8510" y="0"/>
                  </a:lnTo>
                  <a:lnTo>
                    <a:pt x="8510" y="0"/>
                  </a:lnTo>
                  <a:lnTo>
                    <a:pt x="8116" y="20"/>
                  </a:lnTo>
                  <a:lnTo>
                    <a:pt x="8116" y="20"/>
                  </a:lnTo>
                  <a:lnTo>
                    <a:pt x="8116" y="20"/>
                  </a:lnTo>
                  <a:lnTo>
                    <a:pt x="8116" y="20"/>
                  </a:lnTo>
                  <a:lnTo>
                    <a:pt x="8096" y="20"/>
                  </a:lnTo>
                  <a:lnTo>
                    <a:pt x="8096" y="20"/>
                  </a:lnTo>
                  <a:lnTo>
                    <a:pt x="8096" y="20"/>
                  </a:lnTo>
                  <a:lnTo>
                    <a:pt x="7741" y="59"/>
                  </a:lnTo>
                  <a:lnTo>
                    <a:pt x="7288" y="138"/>
                  </a:lnTo>
                  <a:lnTo>
                    <a:pt x="7288" y="138"/>
                  </a:lnTo>
                  <a:lnTo>
                    <a:pt x="7210" y="138"/>
                  </a:lnTo>
                  <a:lnTo>
                    <a:pt x="7210" y="138"/>
                  </a:lnTo>
                  <a:lnTo>
                    <a:pt x="7150" y="158"/>
                  </a:lnTo>
                  <a:lnTo>
                    <a:pt x="7013" y="178"/>
                  </a:lnTo>
                  <a:lnTo>
                    <a:pt x="7013" y="197"/>
                  </a:lnTo>
                  <a:lnTo>
                    <a:pt x="7013" y="197"/>
                  </a:lnTo>
                  <a:lnTo>
                    <a:pt x="6776" y="237"/>
                  </a:lnTo>
                  <a:lnTo>
                    <a:pt x="6776" y="237"/>
                  </a:lnTo>
                  <a:lnTo>
                    <a:pt x="6737" y="256"/>
                  </a:lnTo>
                  <a:lnTo>
                    <a:pt x="6737" y="256"/>
                  </a:lnTo>
                  <a:lnTo>
                    <a:pt x="6579" y="296"/>
                  </a:lnTo>
                  <a:lnTo>
                    <a:pt x="6579" y="296"/>
                  </a:lnTo>
                  <a:lnTo>
                    <a:pt x="6441" y="316"/>
                  </a:lnTo>
                  <a:lnTo>
                    <a:pt x="6402" y="335"/>
                  </a:lnTo>
                  <a:lnTo>
                    <a:pt x="6402" y="335"/>
                  </a:lnTo>
                  <a:lnTo>
                    <a:pt x="6363" y="355"/>
                  </a:lnTo>
                  <a:lnTo>
                    <a:pt x="6363" y="355"/>
                  </a:lnTo>
                  <a:lnTo>
                    <a:pt x="6106" y="434"/>
                  </a:lnTo>
                  <a:lnTo>
                    <a:pt x="6087" y="434"/>
                  </a:lnTo>
                  <a:lnTo>
                    <a:pt x="6047" y="453"/>
                  </a:lnTo>
                  <a:lnTo>
                    <a:pt x="6028" y="453"/>
                  </a:lnTo>
                  <a:lnTo>
                    <a:pt x="6028" y="453"/>
                  </a:lnTo>
                  <a:lnTo>
                    <a:pt x="5890" y="493"/>
                  </a:lnTo>
                  <a:lnTo>
                    <a:pt x="5870" y="513"/>
                  </a:lnTo>
                  <a:lnTo>
                    <a:pt x="5870" y="513"/>
                  </a:lnTo>
                  <a:lnTo>
                    <a:pt x="5594" y="611"/>
                  </a:lnTo>
                  <a:lnTo>
                    <a:pt x="5594" y="611"/>
                  </a:lnTo>
                  <a:lnTo>
                    <a:pt x="5378" y="709"/>
                  </a:lnTo>
                  <a:lnTo>
                    <a:pt x="5378" y="709"/>
                  </a:lnTo>
                  <a:lnTo>
                    <a:pt x="5240" y="769"/>
                  </a:lnTo>
                  <a:lnTo>
                    <a:pt x="5240" y="769"/>
                  </a:lnTo>
                  <a:lnTo>
                    <a:pt x="5043" y="847"/>
                  </a:lnTo>
                  <a:lnTo>
                    <a:pt x="5043" y="847"/>
                  </a:lnTo>
                  <a:lnTo>
                    <a:pt x="4885" y="926"/>
                  </a:lnTo>
                  <a:lnTo>
                    <a:pt x="4885" y="926"/>
                  </a:lnTo>
                  <a:lnTo>
                    <a:pt x="4747" y="1005"/>
                  </a:lnTo>
                  <a:lnTo>
                    <a:pt x="4491" y="1123"/>
                  </a:lnTo>
                  <a:lnTo>
                    <a:pt x="4491" y="1123"/>
                  </a:lnTo>
                  <a:lnTo>
                    <a:pt x="4491" y="1123"/>
                  </a:lnTo>
                  <a:lnTo>
                    <a:pt x="4452" y="1163"/>
                  </a:lnTo>
                  <a:lnTo>
                    <a:pt x="4452" y="1163"/>
                  </a:lnTo>
                  <a:lnTo>
                    <a:pt x="4393" y="1182"/>
                  </a:lnTo>
                  <a:lnTo>
                    <a:pt x="4393" y="1182"/>
                  </a:lnTo>
                  <a:lnTo>
                    <a:pt x="4334" y="1222"/>
                  </a:lnTo>
                  <a:lnTo>
                    <a:pt x="4294" y="1241"/>
                  </a:lnTo>
                  <a:lnTo>
                    <a:pt x="4294" y="1241"/>
                  </a:lnTo>
                  <a:lnTo>
                    <a:pt x="3979" y="1458"/>
                  </a:lnTo>
                  <a:lnTo>
                    <a:pt x="3979" y="1458"/>
                  </a:lnTo>
                  <a:lnTo>
                    <a:pt x="3920" y="1497"/>
                  </a:lnTo>
                  <a:lnTo>
                    <a:pt x="3920" y="1497"/>
                  </a:lnTo>
                  <a:lnTo>
                    <a:pt x="3762" y="1596"/>
                  </a:lnTo>
                  <a:lnTo>
                    <a:pt x="3743" y="1596"/>
                  </a:lnTo>
                  <a:lnTo>
                    <a:pt x="3329" y="1911"/>
                  </a:lnTo>
                  <a:lnTo>
                    <a:pt x="2994" y="2187"/>
                  </a:lnTo>
                  <a:lnTo>
                    <a:pt x="2994" y="2187"/>
                  </a:lnTo>
                  <a:lnTo>
                    <a:pt x="2856" y="2325"/>
                  </a:lnTo>
                  <a:lnTo>
                    <a:pt x="2856" y="2325"/>
                  </a:lnTo>
                  <a:lnTo>
                    <a:pt x="2797" y="2364"/>
                  </a:lnTo>
                  <a:lnTo>
                    <a:pt x="2797" y="2364"/>
                  </a:lnTo>
                  <a:lnTo>
                    <a:pt x="2738" y="2423"/>
                  </a:lnTo>
                  <a:lnTo>
                    <a:pt x="2738" y="2423"/>
                  </a:lnTo>
                  <a:lnTo>
                    <a:pt x="2561" y="2601"/>
                  </a:lnTo>
                  <a:lnTo>
                    <a:pt x="2561" y="2601"/>
                  </a:lnTo>
                  <a:lnTo>
                    <a:pt x="2423" y="2738"/>
                  </a:lnTo>
                  <a:lnTo>
                    <a:pt x="2423" y="2758"/>
                  </a:lnTo>
                  <a:lnTo>
                    <a:pt x="2305" y="2857"/>
                  </a:lnTo>
                  <a:lnTo>
                    <a:pt x="2305" y="2876"/>
                  </a:lnTo>
                  <a:lnTo>
                    <a:pt x="2305" y="2876"/>
                  </a:lnTo>
                  <a:lnTo>
                    <a:pt x="2285" y="2896"/>
                  </a:lnTo>
                  <a:lnTo>
                    <a:pt x="1950" y="3270"/>
                  </a:lnTo>
                  <a:lnTo>
                    <a:pt x="1950" y="3270"/>
                  </a:lnTo>
                  <a:lnTo>
                    <a:pt x="1930" y="3310"/>
                  </a:lnTo>
                  <a:lnTo>
                    <a:pt x="1930" y="3310"/>
                  </a:lnTo>
                  <a:lnTo>
                    <a:pt x="1871" y="3369"/>
                  </a:lnTo>
                  <a:lnTo>
                    <a:pt x="1852" y="3388"/>
                  </a:lnTo>
                  <a:lnTo>
                    <a:pt x="1852" y="3388"/>
                  </a:lnTo>
                  <a:lnTo>
                    <a:pt x="1812" y="3448"/>
                  </a:lnTo>
                  <a:lnTo>
                    <a:pt x="1812" y="3448"/>
                  </a:lnTo>
                  <a:lnTo>
                    <a:pt x="1694" y="3625"/>
                  </a:lnTo>
                  <a:lnTo>
                    <a:pt x="1694" y="3625"/>
                  </a:lnTo>
                  <a:lnTo>
                    <a:pt x="1635" y="3684"/>
                  </a:lnTo>
                  <a:lnTo>
                    <a:pt x="1635" y="3684"/>
                  </a:lnTo>
                  <a:lnTo>
                    <a:pt x="1477" y="3901"/>
                  </a:lnTo>
                  <a:lnTo>
                    <a:pt x="1477" y="3920"/>
                  </a:lnTo>
                  <a:lnTo>
                    <a:pt x="1477" y="3920"/>
                  </a:lnTo>
                  <a:lnTo>
                    <a:pt x="1477" y="3940"/>
                  </a:lnTo>
                  <a:lnTo>
                    <a:pt x="1458" y="3940"/>
                  </a:lnTo>
                  <a:lnTo>
                    <a:pt x="1458" y="3940"/>
                  </a:lnTo>
                  <a:lnTo>
                    <a:pt x="1339" y="4137"/>
                  </a:lnTo>
                  <a:lnTo>
                    <a:pt x="1123" y="4511"/>
                  </a:lnTo>
                  <a:lnTo>
                    <a:pt x="1103" y="4531"/>
                  </a:lnTo>
                  <a:lnTo>
                    <a:pt x="1103" y="4531"/>
                  </a:lnTo>
                  <a:lnTo>
                    <a:pt x="1083" y="4570"/>
                  </a:lnTo>
                  <a:lnTo>
                    <a:pt x="1083" y="4570"/>
                  </a:lnTo>
                  <a:lnTo>
                    <a:pt x="906" y="4905"/>
                  </a:lnTo>
                  <a:lnTo>
                    <a:pt x="709" y="5319"/>
                  </a:lnTo>
                  <a:lnTo>
                    <a:pt x="532" y="5772"/>
                  </a:lnTo>
                  <a:lnTo>
                    <a:pt x="374" y="6245"/>
                  </a:lnTo>
                  <a:lnTo>
                    <a:pt x="374" y="6245"/>
                  </a:lnTo>
                  <a:lnTo>
                    <a:pt x="236" y="6757"/>
                  </a:lnTo>
                  <a:lnTo>
                    <a:pt x="236" y="6757"/>
                  </a:lnTo>
                  <a:lnTo>
                    <a:pt x="276" y="6619"/>
                  </a:lnTo>
                  <a:lnTo>
                    <a:pt x="276" y="6619"/>
                  </a:lnTo>
                  <a:lnTo>
                    <a:pt x="197" y="6934"/>
                  </a:lnTo>
                  <a:lnTo>
                    <a:pt x="197" y="6934"/>
                  </a:lnTo>
                  <a:lnTo>
                    <a:pt x="197" y="6954"/>
                  </a:lnTo>
                  <a:lnTo>
                    <a:pt x="197" y="6954"/>
                  </a:lnTo>
                  <a:lnTo>
                    <a:pt x="177" y="7052"/>
                  </a:lnTo>
                  <a:lnTo>
                    <a:pt x="177" y="7052"/>
                  </a:lnTo>
                  <a:lnTo>
                    <a:pt x="138" y="7210"/>
                  </a:lnTo>
                  <a:lnTo>
                    <a:pt x="138" y="7210"/>
                  </a:lnTo>
                  <a:lnTo>
                    <a:pt x="98" y="7486"/>
                  </a:lnTo>
                  <a:lnTo>
                    <a:pt x="98" y="7486"/>
                  </a:lnTo>
                  <a:lnTo>
                    <a:pt x="138" y="7269"/>
                  </a:lnTo>
                  <a:lnTo>
                    <a:pt x="98" y="7505"/>
                  </a:lnTo>
                  <a:lnTo>
                    <a:pt x="98" y="7505"/>
                  </a:lnTo>
                  <a:lnTo>
                    <a:pt x="79" y="7564"/>
                  </a:lnTo>
                  <a:lnTo>
                    <a:pt x="79" y="7564"/>
                  </a:lnTo>
                  <a:lnTo>
                    <a:pt x="79" y="7545"/>
                  </a:lnTo>
                  <a:lnTo>
                    <a:pt x="79" y="7564"/>
                  </a:lnTo>
                  <a:lnTo>
                    <a:pt x="79" y="7564"/>
                  </a:lnTo>
                  <a:lnTo>
                    <a:pt x="39" y="7919"/>
                  </a:lnTo>
                  <a:lnTo>
                    <a:pt x="39" y="7919"/>
                  </a:lnTo>
                  <a:lnTo>
                    <a:pt x="20" y="8096"/>
                  </a:lnTo>
                  <a:lnTo>
                    <a:pt x="20" y="8096"/>
                  </a:lnTo>
                  <a:lnTo>
                    <a:pt x="39" y="7919"/>
                  </a:lnTo>
                  <a:lnTo>
                    <a:pt x="39" y="7919"/>
                  </a:lnTo>
                  <a:lnTo>
                    <a:pt x="20" y="8215"/>
                  </a:lnTo>
                  <a:lnTo>
                    <a:pt x="20" y="8215"/>
                  </a:lnTo>
                  <a:lnTo>
                    <a:pt x="20" y="8274"/>
                  </a:lnTo>
                  <a:lnTo>
                    <a:pt x="20" y="8274"/>
                  </a:lnTo>
                  <a:lnTo>
                    <a:pt x="0" y="8510"/>
                  </a:lnTo>
                  <a:lnTo>
                    <a:pt x="0" y="8510"/>
                  </a:lnTo>
                  <a:lnTo>
                    <a:pt x="0" y="8628"/>
                  </a:lnTo>
                  <a:lnTo>
                    <a:pt x="0" y="8628"/>
                  </a:lnTo>
                  <a:lnTo>
                    <a:pt x="0" y="8707"/>
                  </a:lnTo>
                  <a:lnTo>
                    <a:pt x="0" y="8707"/>
                  </a:lnTo>
                  <a:lnTo>
                    <a:pt x="0" y="8786"/>
                  </a:lnTo>
                  <a:lnTo>
                    <a:pt x="0" y="8786"/>
                  </a:lnTo>
                  <a:lnTo>
                    <a:pt x="0" y="8943"/>
                  </a:lnTo>
                  <a:lnTo>
                    <a:pt x="0" y="8943"/>
                  </a:lnTo>
                  <a:lnTo>
                    <a:pt x="0" y="9042"/>
                  </a:lnTo>
                  <a:lnTo>
                    <a:pt x="0" y="9042"/>
                  </a:lnTo>
                  <a:lnTo>
                    <a:pt x="0" y="9101"/>
                  </a:lnTo>
                  <a:lnTo>
                    <a:pt x="0" y="9101"/>
                  </a:lnTo>
                  <a:lnTo>
                    <a:pt x="20" y="9219"/>
                  </a:lnTo>
                  <a:lnTo>
                    <a:pt x="20" y="9219"/>
                  </a:lnTo>
                  <a:lnTo>
                    <a:pt x="0" y="9062"/>
                  </a:lnTo>
                  <a:lnTo>
                    <a:pt x="0" y="9062"/>
                  </a:lnTo>
                  <a:lnTo>
                    <a:pt x="39" y="9554"/>
                  </a:lnTo>
                  <a:lnTo>
                    <a:pt x="39" y="9554"/>
                  </a:lnTo>
                  <a:lnTo>
                    <a:pt x="20" y="9377"/>
                  </a:lnTo>
                  <a:lnTo>
                    <a:pt x="20" y="9377"/>
                  </a:lnTo>
                  <a:lnTo>
                    <a:pt x="39" y="9593"/>
                  </a:lnTo>
                  <a:lnTo>
                    <a:pt x="39" y="9613"/>
                  </a:lnTo>
                  <a:lnTo>
                    <a:pt x="39" y="9613"/>
                  </a:lnTo>
                  <a:lnTo>
                    <a:pt x="39" y="9633"/>
                  </a:lnTo>
                  <a:lnTo>
                    <a:pt x="39" y="9633"/>
                  </a:lnTo>
                  <a:lnTo>
                    <a:pt x="39" y="9712"/>
                  </a:lnTo>
                  <a:lnTo>
                    <a:pt x="39" y="9712"/>
                  </a:lnTo>
                  <a:lnTo>
                    <a:pt x="59" y="9790"/>
                  </a:lnTo>
                  <a:lnTo>
                    <a:pt x="59" y="9790"/>
                  </a:lnTo>
                  <a:lnTo>
                    <a:pt x="98" y="10106"/>
                  </a:lnTo>
                  <a:lnTo>
                    <a:pt x="98" y="10106"/>
                  </a:lnTo>
                  <a:lnTo>
                    <a:pt x="98" y="10125"/>
                  </a:lnTo>
                  <a:lnTo>
                    <a:pt x="98" y="10125"/>
                  </a:lnTo>
                  <a:lnTo>
                    <a:pt x="79" y="9909"/>
                  </a:lnTo>
                  <a:lnTo>
                    <a:pt x="138" y="10362"/>
                  </a:lnTo>
                  <a:lnTo>
                    <a:pt x="138" y="10362"/>
                  </a:lnTo>
                  <a:lnTo>
                    <a:pt x="138" y="10322"/>
                  </a:lnTo>
                  <a:lnTo>
                    <a:pt x="138" y="10322"/>
                  </a:lnTo>
                  <a:lnTo>
                    <a:pt x="158" y="10440"/>
                  </a:lnTo>
                  <a:lnTo>
                    <a:pt x="158" y="10440"/>
                  </a:lnTo>
                  <a:lnTo>
                    <a:pt x="158" y="10480"/>
                  </a:lnTo>
                  <a:lnTo>
                    <a:pt x="158" y="10480"/>
                  </a:lnTo>
                  <a:lnTo>
                    <a:pt x="158" y="10480"/>
                  </a:lnTo>
                  <a:lnTo>
                    <a:pt x="276" y="10992"/>
                  </a:lnTo>
                  <a:lnTo>
                    <a:pt x="414" y="11484"/>
                  </a:lnTo>
                  <a:lnTo>
                    <a:pt x="611" y="12075"/>
                  </a:lnTo>
                  <a:lnTo>
                    <a:pt x="611" y="12075"/>
                  </a:lnTo>
                  <a:lnTo>
                    <a:pt x="630" y="12095"/>
                  </a:lnTo>
                  <a:lnTo>
                    <a:pt x="630" y="12095"/>
                  </a:lnTo>
                  <a:lnTo>
                    <a:pt x="630" y="12115"/>
                  </a:lnTo>
                  <a:lnTo>
                    <a:pt x="630" y="12115"/>
                  </a:lnTo>
                  <a:lnTo>
                    <a:pt x="650" y="12174"/>
                  </a:lnTo>
                  <a:lnTo>
                    <a:pt x="650" y="12174"/>
                  </a:lnTo>
                  <a:lnTo>
                    <a:pt x="886" y="12647"/>
                  </a:lnTo>
                  <a:lnTo>
                    <a:pt x="1103" y="13100"/>
                  </a:lnTo>
                  <a:lnTo>
                    <a:pt x="1123" y="13119"/>
                  </a:lnTo>
                  <a:lnTo>
                    <a:pt x="1123" y="13119"/>
                  </a:lnTo>
                  <a:lnTo>
                    <a:pt x="1182" y="13238"/>
                  </a:lnTo>
                  <a:lnTo>
                    <a:pt x="1182" y="13238"/>
                  </a:lnTo>
                  <a:lnTo>
                    <a:pt x="1221" y="13277"/>
                  </a:lnTo>
                  <a:lnTo>
                    <a:pt x="1221" y="13277"/>
                  </a:lnTo>
                  <a:lnTo>
                    <a:pt x="1261" y="13375"/>
                  </a:lnTo>
                  <a:lnTo>
                    <a:pt x="1261" y="13375"/>
                  </a:lnTo>
                  <a:lnTo>
                    <a:pt x="1300" y="13435"/>
                  </a:lnTo>
                  <a:lnTo>
                    <a:pt x="1300" y="13435"/>
                  </a:lnTo>
                  <a:lnTo>
                    <a:pt x="1241" y="13316"/>
                  </a:lnTo>
                  <a:lnTo>
                    <a:pt x="1438" y="13651"/>
                  </a:lnTo>
                  <a:lnTo>
                    <a:pt x="1458" y="13691"/>
                  </a:lnTo>
                  <a:lnTo>
                    <a:pt x="1596" y="13868"/>
                  </a:lnTo>
                  <a:lnTo>
                    <a:pt x="1596" y="13868"/>
                  </a:lnTo>
                  <a:lnTo>
                    <a:pt x="1674" y="14006"/>
                  </a:lnTo>
                  <a:lnTo>
                    <a:pt x="1674" y="14006"/>
                  </a:lnTo>
                  <a:lnTo>
                    <a:pt x="1773" y="14124"/>
                  </a:lnTo>
                  <a:lnTo>
                    <a:pt x="1773" y="14124"/>
                  </a:lnTo>
                  <a:lnTo>
                    <a:pt x="1812" y="14163"/>
                  </a:lnTo>
                  <a:lnTo>
                    <a:pt x="1832" y="14203"/>
                  </a:lnTo>
                  <a:lnTo>
                    <a:pt x="1832" y="14203"/>
                  </a:lnTo>
                  <a:lnTo>
                    <a:pt x="1891" y="14282"/>
                  </a:lnTo>
                  <a:lnTo>
                    <a:pt x="1891" y="14282"/>
                  </a:lnTo>
                  <a:lnTo>
                    <a:pt x="1674" y="14006"/>
                  </a:lnTo>
                  <a:lnTo>
                    <a:pt x="1674" y="14006"/>
                  </a:lnTo>
                  <a:lnTo>
                    <a:pt x="1536" y="13809"/>
                  </a:lnTo>
                  <a:lnTo>
                    <a:pt x="1536" y="13809"/>
                  </a:lnTo>
                  <a:lnTo>
                    <a:pt x="1871" y="14222"/>
                  </a:lnTo>
                  <a:lnTo>
                    <a:pt x="2187" y="14636"/>
                  </a:lnTo>
                  <a:lnTo>
                    <a:pt x="2187" y="14636"/>
                  </a:lnTo>
                  <a:lnTo>
                    <a:pt x="2226" y="14676"/>
                  </a:lnTo>
                  <a:lnTo>
                    <a:pt x="2600" y="15070"/>
                  </a:lnTo>
                  <a:lnTo>
                    <a:pt x="2620" y="15089"/>
                  </a:lnTo>
                  <a:lnTo>
                    <a:pt x="2620" y="15089"/>
                  </a:lnTo>
                  <a:lnTo>
                    <a:pt x="2640" y="15109"/>
                  </a:lnTo>
                  <a:lnTo>
                    <a:pt x="2679" y="15148"/>
                  </a:lnTo>
                  <a:lnTo>
                    <a:pt x="2679" y="15148"/>
                  </a:lnTo>
                  <a:lnTo>
                    <a:pt x="2679" y="15148"/>
                  </a:lnTo>
                  <a:lnTo>
                    <a:pt x="2856" y="15306"/>
                  </a:lnTo>
                  <a:lnTo>
                    <a:pt x="2856" y="15306"/>
                  </a:lnTo>
                  <a:lnTo>
                    <a:pt x="2777" y="15247"/>
                  </a:lnTo>
                  <a:lnTo>
                    <a:pt x="2777" y="15247"/>
                  </a:lnTo>
                  <a:lnTo>
                    <a:pt x="2837" y="15306"/>
                  </a:lnTo>
                  <a:lnTo>
                    <a:pt x="2837" y="15306"/>
                  </a:lnTo>
                  <a:lnTo>
                    <a:pt x="2876" y="15345"/>
                  </a:lnTo>
                  <a:lnTo>
                    <a:pt x="2876" y="15345"/>
                  </a:lnTo>
                  <a:lnTo>
                    <a:pt x="2974" y="15424"/>
                  </a:lnTo>
                  <a:lnTo>
                    <a:pt x="2994" y="15444"/>
                  </a:lnTo>
                  <a:lnTo>
                    <a:pt x="2994" y="15444"/>
                  </a:lnTo>
                  <a:lnTo>
                    <a:pt x="3034" y="15483"/>
                  </a:lnTo>
                  <a:lnTo>
                    <a:pt x="3034" y="15483"/>
                  </a:lnTo>
                  <a:lnTo>
                    <a:pt x="3073" y="15523"/>
                  </a:lnTo>
                  <a:lnTo>
                    <a:pt x="3073" y="15523"/>
                  </a:lnTo>
                  <a:lnTo>
                    <a:pt x="3171" y="15582"/>
                  </a:lnTo>
                  <a:lnTo>
                    <a:pt x="3171" y="15582"/>
                  </a:lnTo>
                  <a:lnTo>
                    <a:pt x="3231" y="15641"/>
                  </a:lnTo>
                  <a:lnTo>
                    <a:pt x="3231" y="15641"/>
                  </a:lnTo>
                  <a:lnTo>
                    <a:pt x="3782" y="16054"/>
                  </a:lnTo>
                  <a:lnTo>
                    <a:pt x="3782" y="16054"/>
                  </a:lnTo>
                  <a:lnTo>
                    <a:pt x="3821" y="16094"/>
                  </a:lnTo>
                  <a:lnTo>
                    <a:pt x="4294" y="16389"/>
                  </a:lnTo>
                  <a:lnTo>
                    <a:pt x="4294" y="16389"/>
                  </a:lnTo>
                  <a:lnTo>
                    <a:pt x="4865" y="16704"/>
                  </a:lnTo>
                  <a:lnTo>
                    <a:pt x="5338" y="16921"/>
                  </a:lnTo>
                  <a:lnTo>
                    <a:pt x="5338" y="16921"/>
                  </a:lnTo>
                  <a:lnTo>
                    <a:pt x="5772" y="17079"/>
                  </a:lnTo>
                  <a:lnTo>
                    <a:pt x="5772" y="17079"/>
                  </a:lnTo>
                  <a:lnTo>
                    <a:pt x="5693" y="17059"/>
                  </a:lnTo>
                  <a:lnTo>
                    <a:pt x="5772" y="17098"/>
                  </a:lnTo>
                  <a:lnTo>
                    <a:pt x="5772" y="17098"/>
                  </a:lnTo>
                  <a:lnTo>
                    <a:pt x="5791" y="17098"/>
                  </a:lnTo>
                  <a:lnTo>
                    <a:pt x="5791" y="17098"/>
                  </a:lnTo>
                  <a:lnTo>
                    <a:pt x="5831" y="17118"/>
                  </a:lnTo>
                  <a:lnTo>
                    <a:pt x="5831" y="17118"/>
                  </a:lnTo>
                  <a:lnTo>
                    <a:pt x="5850" y="17118"/>
                  </a:lnTo>
                  <a:lnTo>
                    <a:pt x="6264" y="17256"/>
                  </a:lnTo>
                  <a:lnTo>
                    <a:pt x="6264" y="17256"/>
                  </a:lnTo>
                  <a:lnTo>
                    <a:pt x="6717" y="17374"/>
                  </a:lnTo>
                  <a:lnTo>
                    <a:pt x="7111" y="17473"/>
                  </a:lnTo>
                  <a:lnTo>
                    <a:pt x="7111" y="17473"/>
                  </a:lnTo>
                  <a:lnTo>
                    <a:pt x="7190" y="17492"/>
                  </a:lnTo>
                  <a:lnTo>
                    <a:pt x="7190" y="17492"/>
                  </a:lnTo>
                  <a:lnTo>
                    <a:pt x="7446" y="17532"/>
                  </a:lnTo>
                  <a:lnTo>
                    <a:pt x="7466" y="17532"/>
                  </a:lnTo>
                  <a:lnTo>
                    <a:pt x="7485" y="17532"/>
                  </a:lnTo>
                  <a:lnTo>
                    <a:pt x="7485" y="17532"/>
                  </a:lnTo>
                  <a:lnTo>
                    <a:pt x="7525" y="17532"/>
                  </a:lnTo>
                  <a:lnTo>
                    <a:pt x="7525" y="17532"/>
                  </a:lnTo>
                  <a:lnTo>
                    <a:pt x="7584" y="17552"/>
                  </a:lnTo>
                  <a:lnTo>
                    <a:pt x="7938" y="17591"/>
                  </a:lnTo>
                  <a:lnTo>
                    <a:pt x="7938" y="17591"/>
                  </a:lnTo>
                  <a:lnTo>
                    <a:pt x="7938" y="17591"/>
                  </a:lnTo>
                  <a:lnTo>
                    <a:pt x="8391" y="17630"/>
                  </a:lnTo>
                  <a:lnTo>
                    <a:pt x="8726" y="17630"/>
                  </a:lnTo>
                  <a:lnTo>
                    <a:pt x="8726" y="17630"/>
                  </a:lnTo>
                  <a:lnTo>
                    <a:pt x="9041" y="17630"/>
                  </a:lnTo>
                  <a:lnTo>
                    <a:pt x="9041" y="17630"/>
                  </a:lnTo>
                  <a:lnTo>
                    <a:pt x="9199" y="17630"/>
                  </a:lnTo>
                  <a:lnTo>
                    <a:pt x="9199" y="17630"/>
                  </a:lnTo>
                  <a:lnTo>
                    <a:pt x="9278" y="17611"/>
                  </a:lnTo>
                  <a:lnTo>
                    <a:pt x="9298" y="17611"/>
                  </a:lnTo>
                  <a:lnTo>
                    <a:pt x="9298" y="17611"/>
                  </a:lnTo>
                  <a:lnTo>
                    <a:pt x="9337" y="17611"/>
                  </a:lnTo>
                  <a:lnTo>
                    <a:pt x="9337" y="17611"/>
                  </a:lnTo>
                  <a:lnTo>
                    <a:pt x="9376" y="17611"/>
                  </a:lnTo>
                  <a:lnTo>
                    <a:pt x="9376" y="17611"/>
                  </a:lnTo>
                  <a:lnTo>
                    <a:pt x="9258" y="17611"/>
                  </a:lnTo>
                  <a:lnTo>
                    <a:pt x="9514" y="17611"/>
                  </a:lnTo>
                  <a:lnTo>
                    <a:pt x="9514" y="17611"/>
                  </a:lnTo>
                  <a:lnTo>
                    <a:pt x="9711" y="17591"/>
                  </a:lnTo>
                  <a:lnTo>
                    <a:pt x="9692" y="17591"/>
                  </a:lnTo>
                  <a:lnTo>
                    <a:pt x="9711" y="17591"/>
                  </a:lnTo>
                  <a:lnTo>
                    <a:pt x="9711" y="17591"/>
                  </a:lnTo>
                  <a:lnTo>
                    <a:pt x="9908" y="17571"/>
                  </a:lnTo>
                  <a:lnTo>
                    <a:pt x="9987" y="17552"/>
                  </a:lnTo>
                  <a:lnTo>
                    <a:pt x="9987" y="17552"/>
                  </a:lnTo>
                  <a:lnTo>
                    <a:pt x="10125" y="17532"/>
                  </a:lnTo>
                  <a:lnTo>
                    <a:pt x="10243" y="17512"/>
                  </a:lnTo>
                  <a:lnTo>
                    <a:pt x="10243" y="17512"/>
                  </a:lnTo>
                  <a:lnTo>
                    <a:pt x="10282" y="17512"/>
                  </a:lnTo>
                  <a:lnTo>
                    <a:pt x="10282" y="17512"/>
                  </a:lnTo>
                  <a:lnTo>
                    <a:pt x="10342" y="17492"/>
                  </a:lnTo>
                  <a:lnTo>
                    <a:pt x="10342" y="17492"/>
                  </a:lnTo>
                  <a:lnTo>
                    <a:pt x="10479" y="17473"/>
                  </a:lnTo>
                  <a:lnTo>
                    <a:pt x="10479" y="17473"/>
                  </a:lnTo>
                  <a:lnTo>
                    <a:pt x="10736" y="17414"/>
                  </a:lnTo>
                  <a:lnTo>
                    <a:pt x="10736" y="17414"/>
                  </a:lnTo>
                  <a:lnTo>
                    <a:pt x="10755" y="17414"/>
                  </a:lnTo>
                  <a:lnTo>
                    <a:pt x="10755" y="17414"/>
                  </a:lnTo>
                  <a:lnTo>
                    <a:pt x="10755" y="17414"/>
                  </a:lnTo>
                  <a:lnTo>
                    <a:pt x="11031" y="17355"/>
                  </a:lnTo>
                  <a:lnTo>
                    <a:pt x="11346" y="17256"/>
                  </a:lnTo>
                  <a:lnTo>
                    <a:pt x="11701" y="17158"/>
                  </a:lnTo>
                  <a:lnTo>
                    <a:pt x="12095" y="17000"/>
                  </a:lnTo>
                  <a:lnTo>
                    <a:pt x="12095" y="17000"/>
                  </a:lnTo>
                  <a:lnTo>
                    <a:pt x="12095" y="17000"/>
                  </a:lnTo>
                  <a:lnTo>
                    <a:pt x="12173" y="16961"/>
                  </a:lnTo>
                  <a:lnTo>
                    <a:pt x="12173" y="16961"/>
                  </a:lnTo>
                  <a:lnTo>
                    <a:pt x="12508" y="16823"/>
                  </a:lnTo>
                  <a:lnTo>
                    <a:pt x="12508" y="16823"/>
                  </a:lnTo>
                  <a:lnTo>
                    <a:pt x="12607" y="16764"/>
                  </a:lnTo>
                  <a:lnTo>
                    <a:pt x="12607" y="16764"/>
                  </a:lnTo>
                  <a:lnTo>
                    <a:pt x="12705" y="16724"/>
                  </a:lnTo>
                  <a:lnTo>
                    <a:pt x="12705" y="16724"/>
                  </a:lnTo>
                  <a:lnTo>
                    <a:pt x="13119" y="16507"/>
                  </a:lnTo>
                  <a:lnTo>
                    <a:pt x="13119" y="16507"/>
                  </a:lnTo>
                  <a:lnTo>
                    <a:pt x="13493" y="16271"/>
                  </a:lnTo>
                  <a:lnTo>
                    <a:pt x="13493" y="16271"/>
                  </a:lnTo>
                  <a:lnTo>
                    <a:pt x="13671" y="16173"/>
                  </a:lnTo>
                  <a:lnTo>
                    <a:pt x="13671" y="16173"/>
                  </a:lnTo>
                  <a:lnTo>
                    <a:pt x="13769" y="16094"/>
                  </a:lnTo>
                  <a:lnTo>
                    <a:pt x="13769" y="16094"/>
                  </a:lnTo>
                  <a:lnTo>
                    <a:pt x="13848" y="16054"/>
                  </a:lnTo>
                  <a:lnTo>
                    <a:pt x="13966" y="15956"/>
                  </a:lnTo>
                  <a:lnTo>
                    <a:pt x="13966" y="15956"/>
                  </a:lnTo>
                  <a:lnTo>
                    <a:pt x="14242" y="15759"/>
                  </a:lnTo>
                  <a:lnTo>
                    <a:pt x="14262" y="15739"/>
                  </a:lnTo>
                  <a:lnTo>
                    <a:pt x="14262" y="15739"/>
                  </a:lnTo>
                  <a:lnTo>
                    <a:pt x="14262" y="15739"/>
                  </a:lnTo>
                  <a:lnTo>
                    <a:pt x="14439" y="15601"/>
                  </a:lnTo>
                  <a:lnTo>
                    <a:pt x="14695" y="15385"/>
                  </a:lnTo>
                  <a:lnTo>
                    <a:pt x="14695" y="15385"/>
                  </a:lnTo>
                  <a:lnTo>
                    <a:pt x="14813" y="15267"/>
                  </a:lnTo>
                  <a:lnTo>
                    <a:pt x="14813" y="15267"/>
                  </a:lnTo>
                  <a:lnTo>
                    <a:pt x="14852" y="15227"/>
                  </a:lnTo>
                  <a:lnTo>
                    <a:pt x="14852" y="15227"/>
                  </a:lnTo>
                  <a:lnTo>
                    <a:pt x="15049" y="15050"/>
                  </a:lnTo>
                  <a:lnTo>
                    <a:pt x="15246" y="14833"/>
                  </a:lnTo>
                  <a:lnTo>
                    <a:pt x="15246" y="14833"/>
                  </a:lnTo>
                  <a:lnTo>
                    <a:pt x="15306" y="14774"/>
                  </a:lnTo>
                  <a:lnTo>
                    <a:pt x="15306" y="14774"/>
                  </a:lnTo>
                  <a:lnTo>
                    <a:pt x="15542" y="14498"/>
                  </a:lnTo>
                  <a:lnTo>
                    <a:pt x="15798" y="14203"/>
                  </a:lnTo>
                  <a:lnTo>
                    <a:pt x="15798" y="14203"/>
                  </a:lnTo>
                  <a:lnTo>
                    <a:pt x="15857" y="14124"/>
                  </a:lnTo>
                  <a:lnTo>
                    <a:pt x="15857" y="14124"/>
                  </a:lnTo>
                  <a:lnTo>
                    <a:pt x="16192" y="13651"/>
                  </a:lnTo>
                  <a:lnTo>
                    <a:pt x="16192" y="13651"/>
                  </a:lnTo>
                  <a:lnTo>
                    <a:pt x="16448" y="13218"/>
                  </a:lnTo>
                  <a:lnTo>
                    <a:pt x="16448" y="13218"/>
                  </a:lnTo>
                  <a:lnTo>
                    <a:pt x="16468" y="13198"/>
                  </a:lnTo>
                  <a:lnTo>
                    <a:pt x="16468" y="13198"/>
                  </a:lnTo>
                  <a:lnTo>
                    <a:pt x="16527" y="13100"/>
                  </a:lnTo>
                  <a:lnTo>
                    <a:pt x="16527" y="13100"/>
                  </a:lnTo>
                  <a:lnTo>
                    <a:pt x="16684" y="12785"/>
                  </a:lnTo>
                  <a:lnTo>
                    <a:pt x="16684" y="12785"/>
                  </a:lnTo>
                  <a:lnTo>
                    <a:pt x="16704" y="12745"/>
                  </a:lnTo>
                  <a:lnTo>
                    <a:pt x="16704" y="12745"/>
                  </a:lnTo>
                  <a:lnTo>
                    <a:pt x="16743" y="12686"/>
                  </a:lnTo>
                  <a:lnTo>
                    <a:pt x="16743" y="12686"/>
                  </a:lnTo>
                  <a:lnTo>
                    <a:pt x="16803" y="12528"/>
                  </a:lnTo>
                  <a:lnTo>
                    <a:pt x="16803" y="12528"/>
                  </a:lnTo>
                  <a:lnTo>
                    <a:pt x="17019" y="12036"/>
                  </a:lnTo>
                  <a:lnTo>
                    <a:pt x="17019" y="12036"/>
                  </a:lnTo>
                  <a:lnTo>
                    <a:pt x="17059" y="11957"/>
                  </a:lnTo>
                  <a:lnTo>
                    <a:pt x="17059" y="11957"/>
                  </a:lnTo>
                  <a:lnTo>
                    <a:pt x="17059" y="11918"/>
                  </a:lnTo>
                  <a:lnTo>
                    <a:pt x="17078" y="11898"/>
                  </a:lnTo>
                  <a:lnTo>
                    <a:pt x="17078" y="11898"/>
                  </a:lnTo>
                  <a:lnTo>
                    <a:pt x="17177" y="11603"/>
                  </a:lnTo>
                  <a:lnTo>
                    <a:pt x="17275" y="11287"/>
                  </a:lnTo>
                  <a:lnTo>
                    <a:pt x="17275" y="11287"/>
                  </a:lnTo>
                  <a:lnTo>
                    <a:pt x="17394" y="10795"/>
                  </a:lnTo>
                  <a:lnTo>
                    <a:pt x="17394" y="10795"/>
                  </a:lnTo>
                  <a:lnTo>
                    <a:pt x="17413" y="10736"/>
                  </a:lnTo>
                  <a:lnTo>
                    <a:pt x="17413" y="10736"/>
                  </a:lnTo>
                  <a:lnTo>
                    <a:pt x="17433" y="10637"/>
                  </a:lnTo>
                  <a:lnTo>
                    <a:pt x="17433" y="10618"/>
                  </a:lnTo>
                  <a:lnTo>
                    <a:pt x="17433" y="10618"/>
                  </a:lnTo>
                  <a:lnTo>
                    <a:pt x="17512" y="10263"/>
                  </a:lnTo>
                  <a:lnTo>
                    <a:pt x="17512" y="10263"/>
                  </a:lnTo>
                  <a:lnTo>
                    <a:pt x="17551" y="9909"/>
                  </a:lnTo>
                  <a:lnTo>
                    <a:pt x="17591" y="9574"/>
                  </a:lnTo>
                  <a:lnTo>
                    <a:pt x="17630" y="8963"/>
                  </a:lnTo>
                  <a:lnTo>
                    <a:pt x="17630" y="8845"/>
                  </a:lnTo>
                  <a:lnTo>
                    <a:pt x="17630" y="8845"/>
                  </a:lnTo>
                  <a:lnTo>
                    <a:pt x="17591" y="8096"/>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82" name="Google Shape;4282;p72"/>
            <p:cNvSpPr/>
            <p:nvPr/>
          </p:nvSpPr>
          <p:spPr>
            <a:xfrm>
              <a:off x="1547625" y="2427075"/>
              <a:ext cx="400400" cy="243800"/>
            </a:xfrm>
            <a:custGeom>
              <a:avLst/>
              <a:gdLst/>
              <a:ahLst/>
              <a:cxnLst/>
              <a:rect l="l" t="t" r="r" b="b"/>
              <a:pathLst>
                <a:path w="16016" h="9752" extrusionOk="0">
                  <a:moveTo>
                    <a:pt x="72" y="2837"/>
                  </a:moveTo>
                  <a:lnTo>
                    <a:pt x="80" y="2916"/>
                  </a:lnTo>
                  <a:lnTo>
                    <a:pt x="80" y="2896"/>
                  </a:lnTo>
                  <a:lnTo>
                    <a:pt x="72" y="2837"/>
                  </a:lnTo>
                  <a:close/>
                  <a:moveTo>
                    <a:pt x="1439" y="6324"/>
                  </a:moveTo>
                  <a:lnTo>
                    <a:pt x="1518" y="6442"/>
                  </a:lnTo>
                  <a:lnTo>
                    <a:pt x="1554" y="6489"/>
                  </a:lnTo>
                  <a:lnTo>
                    <a:pt x="1554" y="6489"/>
                  </a:lnTo>
                  <a:lnTo>
                    <a:pt x="1537" y="6462"/>
                  </a:lnTo>
                  <a:lnTo>
                    <a:pt x="1439" y="6324"/>
                  </a:lnTo>
                  <a:lnTo>
                    <a:pt x="1439" y="6324"/>
                  </a:lnTo>
                  <a:close/>
                  <a:moveTo>
                    <a:pt x="1554" y="6489"/>
                  </a:moveTo>
                  <a:lnTo>
                    <a:pt x="1596" y="6560"/>
                  </a:lnTo>
                  <a:lnTo>
                    <a:pt x="1636" y="6600"/>
                  </a:lnTo>
                  <a:lnTo>
                    <a:pt x="1649" y="6613"/>
                  </a:lnTo>
                  <a:lnTo>
                    <a:pt x="1649" y="6613"/>
                  </a:lnTo>
                  <a:lnTo>
                    <a:pt x="1554" y="6489"/>
                  </a:lnTo>
                  <a:close/>
                  <a:moveTo>
                    <a:pt x="1649" y="6613"/>
                  </a:moveTo>
                  <a:lnTo>
                    <a:pt x="1715" y="6698"/>
                  </a:lnTo>
                  <a:lnTo>
                    <a:pt x="1675" y="6639"/>
                  </a:lnTo>
                  <a:lnTo>
                    <a:pt x="1649" y="6613"/>
                  </a:lnTo>
                  <a:close/>
                  <a:moveTo>
                    <a:pt x="5182" y="9239"/>
                  </a:moveTo>
                  <a:lnTo>
                    <a:pt x="5241" y="9259"/>
                  </a:lnTo>
                  <a:lnTo>
                    <a:pt x="5208" y="9246"/>
                  </a:lnTo>
                  <a:lnTo>
                    <a:pt x="5208" y="9246"/>
                  </a:lnTo>
                  <a:lnTo>
                    <a:pt x="5182" y="9239"/>
                  </a:lnTo>
                  <a:close/>
                  <a:moveTo>
                    <a:pt x="8767" y="1"/>
                  </a:moveTo>
                  <a:lnTo>
                    <a:pt x="8097" y="20"/>
                  </a:lnTo>
                  <a:lnTo>
                    <a:pt x="7407" y="60"/>
                  </a:lnTo>
                  <a:lnTo>
                    <a:pt x="6738" y="119"/>
                  </a:lnTo>
                  <a:lnTo>
                    <a:pt x="6068" y="178"/>
                  </a:lnTo>
                  <a:lnTo>
                    <a:pt x="5418" y="257"/>
                  </a:lnTo>
                  <a:lnTo>
                    <a:pt x="4177" y="454"/>
                  </a:lnTo>
                  <a:lnTo>
                    <a:pt x="3054" y="651"/>
                  </a:lnTo>
                  <a:lnTo>
                    <a:pt x="2050" y="867"/>
                  </a:lnTo>
                  <a:lnTo>
                    <a:pt x="1203" y="1045"/>
                  </a:lnTo>
                  <a:lnTo>
                    <a:pt x="572" y="1202"/>
                  </a:lnTo>
                  <a:lnTo>
                    <a:pt x="1" y="1360"/>
                  </a:lnTo>
                  <a:lnTo>
                    <a:pt x="1" y="1439"/>
                  </a:lnTo>
                  <a:lnTo>
                    <a:pt x="1" y="1557"/>
                  </a:lnTo>
                  <a:lnTo>
                    <a:pt x="1" y="1636"/>
                  </a:lnTo>
                  <a:lnTo>
                    <a:pt x="1" y="1695"/>
                  </a:lnTo>
                  <a:lnTo>
                    <a:pt x="1" y="1852"/>
                  </a:lnTo>
                  <a:lnTo>
                    <a:pt x="1" y="1931"/>
                  </a:lnTo>
                  <a:lnTo>
                    <a:pt x="1" y="1951"/>
                  </a:lnTo>
                  <a:lnTo>
                    <a:pt x="21" y="2384"/>
                  </a:lnTo>
                  <a:lnTo>
                    <a:pt x="21" y="2443"/>
                  </a:lnTo>
                  <a:lnTo>
                    <a:pt x="21" y="2463"/>
                  </a:lnTo>
                  <a:lnTo>
                    <a:pt x="40" y="2542"/>
                  </a:lnTo>
                  <a:lnTo>
                    <a:pt x="40" y="2601"/>
                  </a:lnTo>
                  <a:lnTo>
                    <a:pt x="72" y="2837"/>
                  </a:lnTo>
                  <a:lnTo>
                    <a:pt x="60" y="2719"/>
                  </a:lnTo>
                  <a:lnTo>
                    <a:pt x="119" y="3133"/>
                  </a:lnTo>
                  <a:lnTo>
                    <a:pt x="119" y="3093"/>
                  </a:lnTo>
                  <a:lnTo>
                    <a:pt x="139" y="3212"/>
                  </a:lnTo>
                  <a:lnTo>
                    <a:pt x="139" y="3251"/>
                  </a:lnTo>
                  <a:lnTo>
                    <a:pt x="257" y="3704"/>
                  </a:lnTo>
                  <a:lnTo>
                    <a:pt x="375" y="4157"/>
                  </a:lnTo>
                  <a:lnTo>
                    <a:pt x="552" y="4689"/>
                  </a:lnTo>
                  <a:lnTo>
                    <a:pt x="572" y="4709"/>
                  </a:lnTo>
                  <a:lnTo>
                    <a:pt x="572" y="4728"/>
                  </a:lnTo>
                  <a:lnTo>
                    <a:pt x="592" y="4787"/>
                  </a:lnTo>
                  <a:lnTo>
                    <a:pt x="789" y="5221"/>
                  </a:lnTo>
                  <a:lnTo>
                    <a:pt x="1006" y="5634"/>
                  </a:lnTo>
                  <a:lnTo>
                    <a:pt x="1006" y="5654"/>
                  </a:lnTo>
                  <a:lnTo>
                    <a:pt x="1025" y="5654"/>
                  </a:lnTo>
                  <a:lnTo>
                    <a:pt x="1084" y="5753"/>
                  </a:lnTo>
                  <a:lnTo>
                    <a:pt x="1104" y="5792"/>
                  </a:lnTo>
                  <a:lnTo>
                    <a:pt x="1143" y="5871"/>
                  </a:lnTo>
                  <a:lnTo>
                    <a:pt x="1183" y="5930"/>
                  </a:lnTo>
                  <a:lnTo>
                    <a:pt x="1301" y="6127"/>
                  </a:lnTo>
                  <a:lnTo>
                    <a:pt x="1321" y="6166"/>
                  </a:lnTo>
                  <a:lnTo>
                    <a:pt x="1439" y="6324"/>
                  </a:lnTo>
                  <a:lnTo>
                    <a:pt x="1439" y="6324"/>
                  </a:lnTo>
                  <a:lnTo>
                    <a:pt x="1400" y="6265"/>
                  </a:lnTo>
                  <a:lnTo>
                    <a:pt x="1695" y="6659"/>
                  </a:lnTo>
                  <a:lnTo>
                    <a:pt x="1990" y="7033"/>
                  </a:lnTo>
                  <a:lnTo>
                    <a:pt x="2010" y="7053"/>
                  </a:lnTo>
                  <a:lnTo>
                    <a:pt x="2365" y="7427"/>
                  </a:lnTo>
                  <a:lnTo>
                    <a:pt x="2384" y="7447"/>
                  </a:lnTo>
                  <a:lnTo>
                    <a:pt x="2404" y="7466"/>
                  </a:lnTo>
                  <a:lnTo>
                    <a:pt x="2424" y="7486"/>
                  </a:lnTo>
                  <a:lnTo>
                    <a:pt x="2444" y="7506"/>
                  </a:lnTo>
                  <a:lnTo>
                    <a:pt x="2601" y="7644"/>
                  </a:lnTo>
                  <a:lnTo>
                    <a:pt x="2522" y="7585"/>
                  </a:lnTo>
                  <a:lnTo>
                    <a:pt x="2522" y="7585"/>
                  </a:lnTo>
                  <a:lnTo>
                    <a:pt x="2581" y="7644"/>
                  </a:lnTo>
                  <a:lnTo>
                    <a:pt x="2621" y="7683"/>
                  </a:lnTo>
                  <a:lnTo>
                    <a:pt x="2700" y="7742"/>
                  </a:lnTo>
                  <a:lnTo>
                    <a:pt x="2719" y="7762"/>
                  </a:lnTo>
                  <a:lnTo>
                    <a:pt x="2759" y="7801"/>
                  </a:lnTo>
                  <a:lnTo>
                    <a:pt x="2798" y="7821"/>
                  </a:lnTo>
                  <a:lnTo>
                    <a:pt x="2877" y="7880"/>
                  </a:lnTo>
                  <a:lnTo>
                    <a:pt x="2936" y="7939"/>
                  </a:lnTo>
                  <a:lnTo>
                    <a:pt x="3448" y="8333"/>
                  </a:lnTo>
                  <a:lnTo>
                    <a:pt x="3488" y="8353"/>
                  </a:lnTo>
                  <a:lnTo>
                    <a:pt x="3901" y="8629"/>
                  </a:lnTo>
                  <a:lnTo>
                    <a:pt x="4433" y="8904"/>
                  </a:lnTo>
                  <a:lnTo>
                    <a:pt x="4847" y="9101"/>
                  </a:lnTo>
                  <a:lnTo>
                    <a:pt x="5208" y="9246"/>
                  </a:lnTo>
                  <a:lnTo>
                    <a:pt x="5208" y="9246"/>
                  </a:lnTo>
                  <a:lnTo>
                    <a:pt x="5260" y="9259"/>
                  </a:lnTo>
                  <a:lnTo>
                    <a:pt x="5280" y="9279"/>
                  </a:lnTo>
                  <a:lnTo>
                    <a:pt x="5319" y="9279"/>
                  </a:lnTo>
                  <a:lnTo>
                    <a:pt x="5339" y="9298"/>
                  </a:lnTo>
                  <a:lnTo>
                    <a:pt x="5713" y="9416"/>
                  </a:lnTo>
                  <a:lnTo>
                    <a:pt x="6107" y="9535"/>
                  </a:lnTo>
                  <a:lnTo>
                    <a:pt x="6462" y="9613"/>
                  </a:lnTo>
                  <a:lnTo>
                    <a:pt x="6560" y="9613"/>
                  </a:lnTo>
                  <a:lnTo>
                    <a:pt x="6797" y="9673"/>
                  </a:lnTo>
                  <a:lnTo>
                    <a:pt x="6895" y="9673"/>
                  </a:lnTo>
                  <a:lnTo>
                    <a:pt x="7230" y="9712"/>
                  </a:lnTo>
                  <a:lnTo>
                    <a:pt x="7644" y="9751"/>
                  </a:lnTo>
                  <a:lnTo>
                    <a:pt x="8511" y="9751"/>
                  </a:lnTo>
                  <a:lnTo>
                    <a:pt x="8550" y="9732"/>
                  </a:lnTo>
                  <a:lnTo>
                    <a:pt x="8668" y="9732"/>
                  </a:lnTo>
                  <a:lnTo>
                    <a:pt x="8845" y="9712"/>
                  </a:lnTo>
                  <a:lnTo>
                    <a:pt x="9023" y="9692"/>
                  </a:lnTo>
                  <a:lnTo>
                    <a:pt x="9102" y="9692"/>
                  </a:lnTo>
                  <a:lnTo>
                    <a:pt x="9220" y="9673"/>
                  </a:lnTo>
                  <a:lnTo>
                    <a:pt x="9338" y="9653"/>
                  </a:lnTo>
                  <a:lnTo>
                    <a:pt x="9377" y="9653"/>
                  </a:lnTo>
                  <a:lnTo>
                    <a:pt x="9417" y="9633"/>
                  </a:lnTo>
                  <a:lnTo>
                    <a:pt x="9535" y="9613"/>
                  </a:lnTo>
                  <a:lnTo>
                    <a:pt x="9771" y="9574"/>
                  </a:lnTo>
                  <a:lnTo>
                    <a:pt x="9791" y="9554"/>
                  </a:lnTo>
                  <a:lnTo>
                    <a:pt x="10047" y="9495"/>
                  </a:lnTo>
                  <a:lnTo>
                    <a:pt x="10323" y="9416"/>
                  </a:lnTo>
                  <a:lnTo>
                    <a:pt x="10658" y="9318"/>
                  </a:lnTo>
                  <a:lnTo>
                    <a:pt x="11012" y="9180"/>
                  </a:lnTo>
                  <a:lnTo>
                    <a:pt x="11091" y="9160"/>
                  </a:lnTo>
                  <a:lnTo>
                    <a:pt x="11386" y="9023"/>
                  </a:lnTo>
                  <a:lnTo>
                    <a:pt x="11485" y="8983"/>
                  </a:lnTo>
                  <a:lnTo>
                    <a:pt x="11564" y="8924"/>
                  </a:lnTo>
                  <a:lnTo>
                    <a:pt x="11958" y="8727"/>
                  </a:lnTo>
                  <a:lnTo>
                    <a:pt x="12293" y="8530"/>
                  </a:lnTo>
                  <a:lnTo>
                    <a:pt x="12450" y="8432"/>
                  </a:lnTo>
                  <a:lnTo>
                    <a:pt x="12529" y="8372"/>
                  </a:lnTo>
                  <a:lnTo>
                    <a:pt x="12608" y="8313"/>
                  </a:lnTo>
                  <a:lnTo>
                    <a:pt x="12726" y="8235"/>
                  </a:lnTo>
                  <a:lnTo>
                    <a:pt x="12962" y="8057"/>
                  </a:lnTo>
                  <a:lnTo>
                    <a:pt x="12982" y="8038"/>
                  </a:lnTo>
                  <a:lnTo>
                    <a:pt x="13002" y="8038"/>
                  </a:lnTo>
                  <a:lnTo>
                    <a:pt x="13140" y="7900"/>
                  </a:lnTo>
                  <a:lnTo>
                    <a:pt x="13396" y="7703"/>
                  </a:lnTo>
                  <a:lnTo>
                    <a:pt x="13494" y="7604"/>
                  </a:lnTo>
                  <a:lnTo>
                    <a:pt x="13534" y="7565"/>
                  </a:lnTo>
                  <a:lnTo>
                    <a:pt x="13711" y="7407"/>
                  </a:lnTo>
                  <a:lnTo>
                    <a:pt x="13888" y="7210"/>
                  </a:lnTo>
                  <a:lnTo>
                    <a:pt x="13947" y="7151"/>
                  </a:lnTo>
                  <a:lnTo>
                    <a:pt x="14164" y="6915"/>
                  </a:lnTo>
                  <a:lnTo>
                    <a:pt x="14381" y="6639"/>
                  </a:lnTo>
                  <a:lnTo>
                    <a:pt x="14440" y="6560"/>
                  </a:lnTo>
                  <a:lnTo>
                    <a:pt x="14735" y="6127"/>
                  </a:lnTo>
                  <a:lnTo>
                    <a:pt x="14991" y="5733"/>
                  </a:lnTo>
                  <a:lnTo>
                    <a:pt x="15050" y="5634"/>
                  </a:lnTo>
                  <a:lnTo>
                    <a:pt x="15188" y="5339"/>
                  </a:lnTo>
                  <a:lnTo>
                    <a:pt x="15208" y="5319"/>
                  </a:lnTo>
                  <a:lnTo>
                    <a:pt x="15247" y="5260"/>
                  </a:lnTo>
                  <a:lnTo>
                    <a:pt x="15306" y="5103"/>
                  </a:lnTo>
                  <a:lnTo>
                    <a:pt x="15503" y="4669"/>
                  </a:lnTo>
                  <a:lnTo>
                    <a:pt x="15543" y="4590"/>
                  </a:lnTo>
                  <a:lnTo>
                    <a:pt x="15543" y="4551"/>
                  </a:lnTo>
                  <a:lnTo>
                    <a:pt x="15543" y="4531"/>
                  </a:lnTo>
                  <a:lnTo>
                    <a:pt x="15641" y="4256"/>
                  </a:lnTo>
                  <a:lnTo>
                    <a:pt x="15740" y="3980"/>
                  </a:lnTo>
                  <a:lnTo>
                    <a:pt x="15858" y="3527"/>
                  </a:lnTo>
                  <a:lnTo>
                    <a:pt x="15858" y="3487"/>
                  </a:lnTo>
                  <a:lnTo>
                    <a:pt x="15878" y="3389"/>
                  </a:lnTo>
                  <a:lnTo>
                    <a:pt x="15878" y="3369"/>
                  </a:lnTo>
                  <a:lnTo>
                    <a:pt x="15937" y="3034"/>
                  </a:lnTo>
                  <a:lnTo>
                    <a:pt x="15996" y="2719"/>
                  </a:lnTo>
                  <a:lnTo>
                    <a:pt x="16016" y="2404"/>
                  </a:lnTo>
                  <a:lnTo>
                    <a:pt x="15858" y="2187"/>
                  </a:lnTo>
                  <a:lnTo>
                    <a:pt x="15681" y="1990"/>
                  </a:lnTo>
                  <a:lnTo>
                    <a:pt x="15484" y="1793"/>
                  </a:lnTo>
                  <a:lnTo>
                    <a:pt x="15287" y="1616"/>
                  </a:lnTo>
                  <a:lnTo>
                    <a:pt x="15070" y="1458"/>
                  </a:lnTo>
                  <a:lnTo>
                    <a:pt x="14834" y="1301"/>
                  </a:lnTo>
                  <a:lnTo>
                    <a:pt x="14597" y="1143"/>
                  </a:lnTo>
                  <a:lnTo>
                    <a:pt x="14341" y="1005"/>
                  </a:lnTo>
                  <a:lnTo>
                    <a:pt x="14085" y="887"/>
                  </a:lnTo>
                  <a:lnTo>
                    <a:pt x="13829" y="769"/>
                  </a:lnTo>
                  <a:lnTo>
                    <a:pt x="13278" y="572"/>
                  </a:lnTo>
                  <a:lnTo>
                    <a:pt x="12687" y="395"/>
                  </a:lnTo>
                  <a:lnTo>
                    <a:pt x="12076" y="257"/>
                  </a:lnTo>
                  <a:lnTo>
                    <a:pt x="11446" y="158"/>
                  </a:lnTo>
                  <a:lnTo>
                    <a:pt x="10796" y="80"/>
                  </a:lnTo>
                  <a:lnTo>
                    <a:pt x="10126" y="40"/>
                  </a:lnTo>
                  <a:lnTo>
                    <a:pt x="9456" y="1"/>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83" name="Google Shape;4283;p72"/>
            <p:cNvSpPr/>
            <p:nvPr/>
          </p:nvSpPr>
          <p:spPr>
            <a:xfrm>
              <a:off x="1548625" y="2398525"/>
              <a:ext cx="399400" cy="136425"/>
            </a:xfrm>
            <a:custGeom>
              <a:avLst/>
              <a:gdLst/>
              <a:ahLst/>
              <a:cxnLst/>
              <a:rect l="l" t="t" r="r" b="b"/>
              <a:pathLst>
                <a:path w="15976" h="5457" extrusionOk="0">
                  <a:moveTo>
                    <a:pt x="6461" y="0"/>
                  </a:moveTo>
                  <a:lnTo>
                    <a:pt x="5870" y="40"/>
                  </a:lnTo>
                  <a:lnTo>
                    <a:pt x="5279" y="99"/>
                  </a:lnTo>
                  <a:lnTo>
                    <a:pt x="4708" y="178"/>
                  </a:lnTo>
                  <a:lnTo>
                    <a:pt x="4157" y="276"/>
                  </a:lnTo>
                  <a:lnTo>
                    <a:pt x="3625" y="394"/>
                  </a:lnTo>
                  <a:lnTo>
                    <a:pt x="3093" y="552"/>
                  </a:lnTo>
                  <a:lnTo>
                    <a:pt x="2600" y="709"/>
                  </a:lnTo>
                  <a:lnTo>
                    <a:pt x="2147" y="887"/>
                  </a:lnTo>
                  <a:lnTo>
                    <a:pt x="1694" y="1084"/>
                  </a:lnTo>
                  <a:lnTo>
                    <a:pt x="1300" y="1320"/>
                  </a:lnTo>
                  <a:lnTo>
                    <a:pt x="926" y="1556"/>
                  </a:lnTo>
                  <a:lnTo>
                    <a:pt x="572" y="1812"/>
                  </a:lnTo>
                  <a:lnTo>
                    <a:pt x="276" y="2088"/>
                  </a:lnTo>
                  <a:lnTo>
                    <a:pt x="20" y="2384"/>
                  </a:lnTo>
                  <a:lnTo>
                    <a:pt x="0" y="2403"/>
                  </a:lnTo>
                  <a:lnTo>
                    <a:pt x="20" y="2443"/>
                  </a:lnTo>
                  <a:lnTo>
                    <a:pt x="20" y="2482"/>
                  </a:lnTo>
                  <a:lnTo>
                    <a:pt x="0" y="2482"/>
                  </a:lnTo>
                  <a:lnTo>
                    <a:pt x="394" y="2758"/>
                  </a:lnTo>
                  <a:lnTo>
                    <a:pt x="769" y="3014"/>
                  </a:lnTo>
                  <a:lnTo>
                    <a:pt x="1163" y="3250"/>
                  </a:lnTo>
                  <a:lnTo>
                    <a:pt x="1537" y="3487"/>
                  </a:lnTo>
                  <a:lnTo>
                    <a:pt x="2305" y="3881"/>
                  </a:lnTo>
                  <a:lnTo>
                    <a:pt x="3073" y="4235"/>
                  </a:lnTo>
                  <a:lnTo>
                    <a:pt x="3822" y="4551"/>
                  </a:lnTo>
                  <a:lnTo>
                    <a:pt x="4551" y="4807"/>
                  </a:lnTo>
                  <a:lnTo>
                    <a:pt x="5279" y="5004"/>
                  </a:lnTo>
                  <a:lnTo>
                    <a:pt x="5989" y="5181"/>
                  </a:lnTo>
                  <a:lnTo>
                    <a:pt x="6698" y="5299"/>
                  </a:lnTo>
                  <a:lnTo>
                    <a:pt x="7387" y="5378"/>
                  </a:lnTo>
                  <a:lnTo>
                    <a:pt x="8057" y="5437"/>
                  </a:lnTo>
                  <a:lnTo>
                    <a:pt x="8707" y="5457"/>
                  </a:lnTo>
                  <a:lnTo>
                    <a:pt x="9337" y="5437"/>
                  </a:lnTo>
                  <a:lnTo>
                    <a:pt x="9948" y="5417"/>
                  </a:lnTo>
                  <a:lnTo>
                    <a:pt x="10539" y="5358"/>
                  </a:lnTo>
                  <a:lnTo>
                    <a:pt x="11090" y="5279"/>
                  </a:lnTo>
                  <a:lnTo>
                    <a:pt x="11642" y="5181"/>
                  </a:lnTo>
                  <a:lnTo>
                    <a:pt x="12154" y="5063"/>
                  </a:lnTo>
                  <a:lnTo>
                    <a:pt x="12647" y="4944"/>
                  </a:lnTo>
                  <a:lnTo>
                    <a:pt x="13119" y="4807"/>
                  </a:lnTo>
                  <a:lnTo>
                    <a:pt x="13533" y="4669"/>
                  </a:lnTo>
                  <a:lnTo>
                    <a:pt x="13947" y="4531"/>
                  </a:lnTo>
                  <a:lnTo>
                    <a:pt x="14656" y="4255"/>
                  </a:lnTo>
                  <a:lnTo>
                    <a:pt x="15227" y="3999"/>
                  </a:lnTo>
                  <a:lnTo>
                    <a:pt x="15641" y="3763"/>
                  </a:lnTo>
                  <a:lnTo>
                    <a:pt x="15897" y="3625"/>
                  </a:lnTo>
                  <a:lnTo>
                    <a:pt x="15976" y="3546"/>
                  </a:lnTo>
                  <a:lnTo>
                    <a:pt x="15818" y="3329"/>
                  </a:lnTo>
                  <a:lnTo>
                    <a:pt x="15641" y="3132"/>
                  </a:lnTo>
                  <a:lnTo>
                    <a:pt x="15266" y="2719"/>
                  </a:lnTo>
                  <a:lnTo>
                    <a:pt x="14853" y="2364"/>
                  </a:lnTo>
                  <a:lnTo>
                    <a:pt x="14419" y="2009"/>
                  </a:lnTo>
                  <a:lnTo>
                    <a:pt x="13947" y="1714"/>
                  </a:lnTo>
                  <a:lnTo>
                    <a:pt x="13454" y="1419"/>
                  </a:lnTo>
                  <a:lnTo>
                    <a:pt x="12942" y="1162"/>
                  </a:lnTo>
                  <a:lnTo>
                    <a:pt x="12391" y="926"/>
                  </a:lnTo>
                  <a:lnTo>
                    <a:pt x="11839" y="729"/>
                  </a:lnTo>
                  <a:lnTo>
                    <a:pt x="11268" y="552"/>
                  </a:lnTo>
                  <a:lnTo>
                    <a:pt x="10677" y="394"/>
                  </a:lnTo>
                  <a:lnTo>
                    <a:pt x="10086" y="276"/>
                  </a:lnTo>
                  <a:lnTo>
                    <a:pt x="9495" y="158"/>
                  </a:lnTo>
                  <a:lnTo>
                    <a:pt x="8884" y="79"/>
                  </a:lnTo>
                  <a:lnTo>
                    <a:pt x="8274" y="40"/>
                  </a:lnTo>
                  <a:lnTo>
                    <a:pt x="7663" y="0"/>
                  </a:lnTo>
                  <a:close/>
                </a:path>
              </a:pathLst>
            </a:custGeom>
            <a:solidFill>
              <a:srgbClr val="5B69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84" name="Google Shape;4284;p72"/>
            <p:cNvSpPr/>
            <p:nvPr/>
          </p:nvSpPr>
          <p:spPr>
            <a:xfrm>
              <a:off x="1627900" y="2052325"/>
              <a:ext cx="242325" cy="287625"/>
            </a:xfrm>
            <a:custGeom>
              <a:avLst/>
              <a:gdLst/>
              <a:ahLst/>
              <a:cxnLst/>
              <a:rect l="l" t="t" r="r" b="b"/>
              <a:pathLst>
                <a:path w="9693" h="11505" extrusionOk="0">
                  <a:moveTo>
                    <a:pt x="4925" y="0"/>
                  </a:moveTo>
                  <a:lnTo>
                    <a:pt x="4453" y="20"/>
                  </a:lnTo>
                  <a:lnTo>
                    <a:pt x="3999" y="59"/>
                  </a:lnTo>
                  <a:lnTo>
                    <a:pt x="3546" y="119"/>
                  </a:lnTo>
                  <a:lnTo>
                    <a:pt x="3093" y="197"/>
                  </a:lnTo>
                  <a:lnTo>
                    <a:pt x="2660" y="316"/>
                  </a:lnTo>
                  <a:lnTo>
                    <a:pt x="2246" y="453"/>
                  </a:lnTo>
                  <a:lnTo>
                    <a:pt x="1852" y="611"/>
                  </a:lnTo>
                  <a:lnTo>
                    <a:pt x="1478" y="788"/>
                  </a:lnTo>
                  <a:lnTo>
                    <a:pt x="1124" y="1005"/>
                  </a:lnTo>
                  <a:lnTo>
                    <a:pt x="828" y="1241"/>
                  </a:lnTo>
                  <a:lnTo>
                    <a:pt x="572" y="1478"/>
                  </a:lnTo>
                  <a:lnTo>
                    <a:pt x="375" y="1734"/>
                  </a:lnTo>
                  <a:lnTo>
                    <a:pt x="217" y="1990"/>
                  </a:lnTo>
                  <a:lnTo>
                    <a:pt x="99" y="2266"/>
                  </a:lnTo>
                  <a:lnTo>
                    <a:pt x="20" y="2522"/>
                  </a:lnTo>
                  <a:lnTo>
                    <a:pt x="1" y="2798"/>
                  </a:lnTo>
                  <a:lnTo>
                    <a:pt x="1" y="5023"/>
                  </a:lnTo>
                  <a:lnTo>
                    <a:pt x="20" y="5260"/>
                  </a:lnTo>
                  <a:lnTo>
                    <a:pt x="60" y="5516"/>
                  </a:lnTo>
                  <a:lnTo>
                    <a:pt x="158" y="5752"/>
                  </a:lnTo>
                  <a:lnTo>
                    <a:pt x="277" y="5989"/>
                  </a:lnTo>
                  <a:lnTo>
                    <a:pt x="454" y="6225"/>
                  </a:lnTo>
                  <a:lnTo>
                    <a:pt x="651" y="6442"/>
                  </a:lnTo>
                  <a:lnTo>
                    <a:pt x="887" y="6658"/>
                  </a:lnTo>
                  <a:lnTo>
                    <a:pt x="1163" y="6875"/>
                  </a:lnTo>
                  <a:lnTo>
                    <a:pt x="1163" y="9357"/>
                  </a:lnTo>
                  <a:lnTo>
                    <a:pt x="1183" y="9554"/>
                  </a:lnTo>
                  <a:lnTo>
                    <a:pt x="1222" y="9751"/>
                  </a:lnTo>
                  <a:lnTo>
                    <a:pt x="1301" y="9948"/>
                  </a:lnTo>
                  <a:lnTo>
                    <a:pt x="1419" y="10145"/>
                  </a:lnTo>
                  <a:lnTo>
                    <a:pt x="1557" y="10342"/>
                  </a:lnTo>
                  <a:lnTo>
                    <a:pt x="1734" y="10519"/>
                  </a:lnTo>
                  <a:lnTo>
                    <a:pt x="1951" y="10677"/>
                  </a:lnTo>
                  <a:lnTo>
                    <a:pt x="2207" y="10854"/>
                  </a:lnTo>
                  <a:lnTo>
                    <a:pt x="2483" y="10992"/>
                  </a:lnTo>
                  <a:lnTo>
                    <a:pt x="2758" y="11130"/>
                  </a:lnTo>
                  <a:lnTo>
                    <a:pt x="3074" y="11228"/>
                  </a:lnTo>
                  <a:lnTo>
                    <a:pt x="3409" y="11327"/>
                  </a:lnTo>
                  <a:lnTo>
                    <a:pt x="3743" y="11406"/>
                  </a:lnTo>
                  <a:lnTo>
                    <a:pt x="4078" y="11445"/>
                  </a:lnTo>
                  <a:lnTo>
                    <a:pt x="4433" y="11484"/>
                  </a:lnTo>
                  <a:lnTo>
                    <a:pt x="4787" y="11504"/>
                  </a:lnTo>
                  <a:lnTo>
                    <a:pt x="5142" y="11484"/>
                  </a:lnTo>
                  <a:lnTo>
                    <a:pt x="5477" y="11465"/>
                  </a:lnTo>
                  <a:lnTo>
                    <a:pt x="5831" y="11425"/>
                  </a:lnTo>
                  <a:lnTo>
                    <a:pt x="6166" y="11347"/>
                  </a:lnTo>
                  <a:lnTo>
                    <a:pt x="6501" y="11268"/>
                  </a:lnTo>
                  <a:lnTo>
                    <a:pt x="6816" y="11169"/>
                  </a:lnTo>
                  <a:lnTo>
                    <a:pt x="7112" y="11051"/>
                  </a:lnTo>
                  <a:lnTo>
                    <a:pt x="7388" y="10893"/>
                  </a:lnTo>
                  <a:lnTo>
                    <a:pt x="7644" y="10736"/>
                  </a:lnTo>
                  <a:lnTo>
                    <a:pt x="7880" y="10559"/>
                  </a:lnTo>
                  <a:lnTo>
                    <a:pt x="8077" y="10381"/>
                  </a:lnTo>
                  <a:lnTo>
                    <a:pt x="8235" y="10184"/>
                  </a:lnTo>
                  <a:lnTo>
                    <a:pt x="8353" y="9987"/>
                  </a:lnTo>
                  <a:lnTo>
                    <a:pt x="8432" y="9790"/>
                  </a:lnTo>
                  <a:lnTo>
                    <a:pt x="8491" y="9593"/>
                  </a:lnTo>
                  <a:lnTo>
                    <a:pt x="8510" y="9377"/>
                  </a:lnTo>
                  <a:lnTo>
                    <a:pt x="8510" y="6895"/>
                  </a:lnTo>
                  <a:lnTo>
                    <a:pt x="8806" y="6678"/>
                  </a:lnTo>
                  <a:lnTo>
                    <a:pt x="9062" y="6442"/>
                  </a:lnTo>
                  <a:lnTo>
                    <a:pt x="9259" y="6205"/>
                  </a:lnTo>
                  <a:lnTo>
                    <a:pt x="9436" y="5969"/>
                  </a:lnTo>
                  <a:lnTo>
                    <a:pt x="9554" y="5713"/>
                  </a:lnTo>
                  <a:lnTo>
                    <a:pt x="9633" y="5457"/>
                  </a:lnTo>
                  <a:lnTo>
                    <a:pt x="9673" y="5201"/>
                  </a:lnTo>
                  <a:lnTo>
                    <a:pt x="9692" y="4945"/>
                  </a:lnTo>
                  <a:lnTo>
                    <a:pt x="9692" y="2837"/>
                  </a:lnTo>
                  <a:lnTo>
                    <a:pt x="9673" y="2561"/>
                  </a:lnTo>
                  <a:lnTo>
                    <a:pt x="9613" y="2305"/>
                  </a:lnTo>
                  <a:lnTo>
                    <a:pt x="9515" y="2049"/>
                  </a:lnTo>
                  <a:lnTo>
                    <a:pt x="9357" y="1793"/>
                  </a:lnTo>
                  <a:lnTo>
                    <a:pt x="9160" y="1537"/>
                  </a:lnTo>
                  <a:lnTo>
                    <a:pt x="8924" y="1300"/>
                  </a:lnTo>
                  <a:lnTo>
                    <a:pt x="8648" y="1084"/>
                  </a:lnTo>
                  <a:lnTo>
                    <a:pt x="8333" y="867"/>
                  </a:lnTo>
                  <a:lnTo>
                    <a:pt x="7959" y="670"/>
                  </a:lnTo>
                  <a:lnTo>
                    <a:pt x="7585" y="493"/>
                  </a:lnTo>
                  <a:lnTo>
                    <a:pt x="7171" y="355"/>
                  </a:lnTo>
                  <a:lnTo>
                    <a:pt x="6738" y="237"/>
                  </a:lnTo>
                  <a:lnTo>
                    <a:pt x="6304" y="138"/>
                  </a:lnTo>
                  <a:lnTo>
                    <a:pt x="5851" y="59"/>
                  </a:lnTo>
                  <a:lnTo>
                    <a:pt x="5378" y="20"/>
                  </a:lnTo>
                  <a:lnTo>
                    <a:pt x="4925" y="0"/>
                  </a:lnTo>
                  <a:close/>
                </a:path>
              </a:pathLst>
            </a:custGeom>
            <a:solidFill>
              <a:srgbClr val="D9F1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85" name="Google Shape;4285;p72"/>
            <p:cNvSpPr/>
            <p:nvPr/>
          </p:nvSpPr>
          <p:spPr>
            <a:xfrm>
              <a:off x="1627900" y="2052325"/>
              <a:ext cx="242325" cy="287625"/>
            </a:xfrm>
            <a:custGeom>
              <a:avLst/>
              <a:gdLst/>
              <a:ahLst/>
              <a:cxnLst/>
              <a:rect l="l" t="t" r="r" b="b"/>
              <a:pathLst>
                <a:path w="9693" h="11505" fill="none" extrusionOk="0">
                  <a:moveTo>
                    <a:pt x="8333" y="867"/>
                  </a:moveTo>
                  <a:lnTo>
                    <a:pt x="8333" y="867"/>
                  </a:lnTo>
                  <a:lnTo>
                    <a:pt x="7959" y="670"/>
                  </a:lnTo>
                  <a:lnTo>
                    <a:pt x="7585" y="493"/>
                  </a:lnTo>
                  <a:lnTo>
                    <a:pt x="7171" y="355"/>
                  </a:lnTo>
                  <a:lnTo>
                    <a:pt x="6738" y="237"/>
                  </a:lnTo>
                  <a:lnTo>
                    <a:pt x="6304" y="138"/>
                  </a:lnTo>
                  <a:lnTo>
                    <a:pt x="5851" y="59"/>
                  </a:lnTo>
                  <a:lnTo>
                    <a:pt x="5378" y="20"/>
                  </a:lnTo>
                  <a:lnTo>
                    <a:pt x="4925" y="0"/>
                  </a:lnTo>
                  <a:lnTo>
                    <a:pt x="4453" y="20"/>
                  </a:lnTo>
                  <a:lnTo>
                    <a:pt x="3999" y="59"/>
                  </a:lnTo>
                  <a:lnTo>
                    <a:pt x="3546" y="119"/>
                  </a:lnTo>
                  <a:lnTo>
                    <a:pt x="3093" y="197"/>
                  </a:lnTo>
                  <a:lnTo>
                    <a:pt x="2660" y="316"/>
                  </a:lnTo>
                  <a:lnTo>
                    <a:pt x="2246" y="453"/>
                  </a:lnTo>
                  <a:lnTo>
                    <a:pt x="1852" y="611"/>
                  </a:lnTo>
                  <a:lnTo>
                    <a:pt x="1478" y="788"/>
                  </a:lnTo>
                  <a:lnTo>
                    <a:pt x="1478" y="788"/>
                  </a:lnTo>
                  <a:lnTo>
                    <a:pt x="1124" y="1005"/>
                  </a:lnTo>
                  <a:lnTo>
                    <a:pt x="828" y="1241"/>
                  </a:lnTo>
                  <a:lnTo>
                    <a:pt x="572" y="1478"/>
                  </a:lnTo>
                  <a:lnTo>
                    <a:pt x="375" y="1734"/>
                  </a:lnTo>
                  <a:lnTo>
                    <a:pt x="217" y="1990"/>
                  </a:lnTo>
                  <a:lnTo>
                    <a:pt x="99" y="2266"/>
                  </a:lnTo>
                  <a:lnTo>
                    <a:pt x="20" y="2522"/>
                  </a:lnTo>
                  <a:lnTo>
                    <a:pt x="1" y="2798"/>
                  </a:lnTo>
                  <a:lnTo>
                    <a:pt x="1" y="5043"/>
                  </a:lnTo>
                  <a:lnTo>
                    <a:pt x="1" y="5023"/>
                  </a:lnTo>
                  <a:lnTo>
                    <a:pt x="1" y="5023"/>
                  </a:lnTo>
                  <a:lnTo>
                    <a:pt x="20" y="5260"/>
                  </a:lnTo>
                  <a:lnTo>
                    <a:pt x="60" y="5516"/>
                  </a:lnTo>
                  <a:lnTo>
                    <a:pt x="158" y="5752"/>
                  </a:lnTo>
                  <a:lnTo>
                    <a:pt x="277" y="5989"/>
                  </a:lnTo>
                  <a:lnTo>
                    <a:pt x="454" y="6225"/>
                  </a:lnTo>
                  <a:lnTo>
                    <a:pt x="651" y="6442"/>
                  </a:lnTo>
                  <a:lnTo>
                    <a:pt x="887" y="6658"/>
                  </a:lnTo>
                  <a:lnTo>
                    <a:pt x="1163" y="6875"/>
                  </a:lnTo>
                  <a:lnTo>
                    <a:pt x="1163" y="9357"/>
                  </a:lnTo>
                  <a:lnTo>
                    <a:pt x="1163" y="9357"/>
                  </a:lnTo>
                  <a:lnTo>
                    <a:pt x="1183" y="9554"/>
                  </a:lnTo>
                  <a:lnTo>
                    <a:pt x="1222" y="9751"/>
                  </a:lnTo>
                  <a:lnTo>
                    <a:pt x="1301" y="9948"/>
                  </a:lnTo>
                  <a:lnTo>
                    <a:pt x="1419" y="10145"/>
                  </a:lnTo>
                  <a:lnTo>
                    <a:pt x="1557" y="10342"/>
                  </a:lnTo>
                  <a:lnTo>
                    <a:pt x="1734" y="10519"/>
                  </a:lnTo>
                  <a:lnTo>
                    <a:pt x="1951" y="10677"/>
                  </a:lnTo>
                  <a:lnTo>
                    <a:pt x="2207" y="10854"/>
                  </a:lnTo>
                  <a:lnTo>
                    <a:pt x="2207" y="10854"/>
                  </a:lnTo>
                  <a:lnTo>
                    <a:pt x="2483" y="10992"/>
                  </a:lnTo>
                  <a:lnTo>
                    <a:pt x="2758" y="11130"/>
                  </a:lnTo>
                  <a:lnTo>
                    <a:pt x="3074" y="11228"/>
                  </a:lnTo>
                  <a:lnTo>
                    <a:pt x="3409" y="11327"/>
                  </a:lnTo>
                  <a:lnTo>
                    <a:pt x="3743" y="11406"/>
                  </a:lnTo>
                  <a:lnTo>
                    <a:pt x="4078" y="11445"/>
                  </a:lnTo>
                  <a:lnTo>
                    <a:pt x="4433" y="11484"/>
                  </a:lnTo>
                  <a:lnTo>
                    <a:pt x="4787" y="11504"/>
                  </a:lnTo>
                  <a:lnTo>
                    <a:pt x="5142" y="11484"/>
                  </a:lnTo>
                  <a:lnTo>
                    <a:pt x="5477" y="11465"/>
                  </a:lnTo>
                  <a:lnTo>
                    <a:pt x="5831" y="11425"/>
                  </a:lnTo>
                  <a:lnTo>
                    <a:pt x="6166" y="11347"/>
                  </a:lnTo>
                  <a:lnTo>
                    <a:pt x="6501" y="11268"/>
                  </a:lnTo>
                  <a:lnTo>
                    <a:pt x="6816" y="11169"/>
                  </a:lnTo>
                  <a:lnTo>
                    <a:pt x="7112" y="11051"/>
                  </a:lnTo>
                  <a:lnTo>
                    <a:pt x="7388" y="10893"/>
                  </a:lnTo>
                  <a:lnTo>
                    <a:pt x="7388" y="10893"/>
                  </a:lnTo>
                  <a:lnTo>
                    <a:pt x="7644" y="10736"/>
                  </a:lnTo>
                  <a:lnTo>
                    <a:pt x="7880" y="10559"/>
                  </a:lnTo>
                  <a:lnTo>
                    <a:pt x="8077" y="10381"/>
                  </a:lnTo>
                  <a:lnTo>
                    <a:pt x="8235" y="10184"/>
                  </a:lnTo>
                  <a:lnTo>
                    <a:pt x="8353" y="9987"/>
                  </a:lnTo>
                  <a:lnTo>
                    <a:pt x="8432" y="9790"/>
                  </a:lnTo>
                  <a:lnTo>
                    <a:pt x="8491" y="9593"/>
                  </a:lnTo>
                  <a:lnTo>
                    <a:pt x="8510" y="9377"/>
                  </a:lnTo>
                  <a:lnTo>
                    <a:pt x="8510" y="6895"/>
                  </a:lnTo>
                  <a:lnTo>
                    <a:pt x="8510" y="6895"/>
                  </a:lnTo>
                  <a:lnTo>
                    <a:pt x="8806" y="6678"/>
                  </a:lnTo>
                  <a:lnTo>
                    <a:pt x="9062" y="6442"/>
                  </a:lnTo>
                  <a:lnTo>
                    <a:pt x="9259" y="6205"/>
                  </a:lnTo>
                  <a:lnTo>
                    <a:pt x="9436" y="5969"/>
                  </a:lnTo>
                  <a:lnTo>
                    <a:pt x="9554" y="5713"/>
                  </a:lnTo>
                  <a:lnTo>
                    <a:pt x="9633" y="5457"/>
                  </a:lnTo>
                  <a:lnTo>
                    <a:pt x="9673" y="5201"/>
                  </a:lnTo>
                  <a:lnTo>
                    <a:pt x="9692" y="4945"/>
                  </a:lnTo>
                  <a:lnTo>
                    <a:pt x="9692" y="4945"/>
                  </a:lnTo>
                  <a:lnTo>
                    <a:pt x="9692" y="2837"/>
                  </a:lnTo>
                  <a:lnTo>
                    <a:pt x="9692" y="2837"/>
                  </a:lnTo>
                  <a:lnTo>
                    <a:pt x="9673" y="2561"/>
                  </a:lnTo>
                  <a:lnTo>
                    <a:pt x="9613" y="2305"/>
                  </a:lnTo>
                  <a:lnTo>
                    <a:pt x="9515" y="2049"/>
                  </a:lnTo>
                  <a:lnTo>
                    <a:pt x="9357" y="1793"/>
                  </a:lnTo>
                  <a:lnTo>
                    <a:pt x="9160" y="1537"/>
                  </a:lnTo>
                  <a:lnTo>
                    <a:pt x="8924" y="1300"/>
                  </a:lnTo>
                  <a:lnTo>
                    <a:pt x="8648" y="1084"/>
                  </a:lnTo>
                  <a:lnTo>
                    <a:pt x="8333" y="867"/>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86" name="Google Shape;4286;p72"/>
            <p:cNvSpPr/>
            <p:nvPr/>
          </p:nvSpPr>
          <p:spPr>
            <a:xfrm>
              <a:off x="1655475" y="2074475"/>
              <a:ext cx="187650" cy="108875"/>
            </a:xfrm>
            <a:custGeom>
              <a:avLst/>
              <a:gdLst/>
              <a:ahLst/>
              <a:cxnLst/>
              <a:rect l="l" t="t" r="r" b="b"/>
              <a:pathLst>
                <a:path w="7506" h="4355" extrusionOk="0">
                  <a:moveTo>
                    <a:pt x="3803" y="1"/>
                  </a:moveTo>
                  <a:lnTo>
                    <a:pt x="3448" y="20"/>
                  </a:lnTo>
                  <a:lnTo>
                    <a:pt x="3074" y="40"/>
                  </a:lnTo>
                  <a:lnTo>
                    <a:pt x="2739" y="80"/>
                  </a:lnTo>
                  <a:lnTo>
                    <a:pt x="2384" y="158"/>
                  </a:lnTo>
                  <a:lnTo>
                    <a:pt x="2049" y="237"/>
                  </a:lnTo>
                  <a:lnTo>
                    <a:pt x="1734" y="336"/>
                  </a:lnTo>
                  <a:lnTo>
                    <a:pt x="1419" y="474"/>
                  </a:lnTo>
                  <a:lnTo>
                    <a:pt x="1124" y="611"/>
                  </a:lnTo>
                  <a:lnTo>
                    <a:pt x="946" y="730"/>
                  </a:lnTo>
                  <a:lnTo>
                    <a:pt x="789" y="848"/>
                  </a:lnTo>
                  <a:lnTo>
                    <a:pt x="631" y="966"/>
                  </a:lnTo>
                  <a:lnTo>
                    <a:pt x="493" y="1084"/>
                  </a:lnTo>
                  <a:lnTo>
                    <a:pt x="375" y="1202"/>
                  </a:lnTo>
                  <a:lnTo>
                    <a:pt x="277" y="1340"/>
                  </a:lnTo>
                  <a:lnTo>
                    <a:pt x="198" y="1478"/>
                  </a:lnTo>
                  <a:lnTo>
                    <a:pt x="119" y="1616"/>
                  </a:lnTo>
                  <a:lnTo>
                    <a:pt x="60" y="1754"/>
                  </a:lnTo>
                  <a:lnTo>
                    <a:pt x="21" y="1892"/>
                  </a:lnTo>
                  <a:lnTo>
                    <a:pt x="1" y="2030"/>
                  </a:lnTo>
                  <a:lnTo>
                    <a:pt x="1" y="2168"/>
                  </a:lnTo>
                  <a:lnTo>
                    <a:pt x="1" y="2305"/>
                  </a:lnTo>
                  <a:lnTo>
                    <a:pt x="21" y="2443"/>
                  </a:lnTo>
                  <a:lnTo>
                    <a:pt x="60" y="2581"/>
                  </a:lnTo>
                  <a:lnTo>
                    <a:pt x="119" y="2719"/>
                  </a:lnTo>
                  <a:lnTo>
                    <a:pt x="218" y="2916"/>
                  </a:lnTo>
                  <a:lnTo>
                    <a:pt x="336" y="3093"/>
                  </a:lnTo>
                  <a:lnTo>
                    <a:pt x="493" y="3271"/>
                  </a:lnTo>
                  <a:lnTo>
                    <a:pt x="690" y="3428"/>
                  </a:lnTo>
                  <a:lnTo>
                    <a:pt x="868" y="3566"/>
                  </a:lnTo>
                  <a:lnTo>
                    <a:pt x="1065" y="3684"/>
                  </a:lnTo>
                  <a:lnTo>
                    <a:pt x="1340" y="3842"/>
                  </a:lnTo>
                  <a:lnTo>
                    <a:pt x="1636" y="3980"/>
                  </a:lnTo>
                  <a:lnTo>
                    <a:pt x="1951" y="4098"/>
                  </a:lnTo>
                  <a:lnTo>
                    <a:pt x="2286" y="4177"/>
                  </a:lnTo>
                  <a:lnTo>
                    <a:pt x="2621" y="4256"/>
                  </a:lnTo>
                  <a:lnTo>
                    <a:pt x="2975" y="4315"/>
                  </a:lnTo>
                  <a:lnTo>
                    <a:pt x="3330" y="4334"/>
                  </a:lnTo>
                  <a:lnTo>
                    <a:pt x="3684" y="4354"/>
                  </a:lnTo>
                  <a:lnTo>
                    <a:pt x="4059" y="4354"/>
                  </a:lnTo>
                  <a:lnTo>
                    <a:pt x="4413" y="4315"/>
                  </a:lnTo>
                  <a:lnTo>
                    <a:pt x="4768" y="4275"/>
                  </a:lnTo>
                  <a:lnTo>
                    <a:pt x="5103" y="4216"/>
                  </a:lnTo>
                  <a:lnTo>
                    <a:pt x="5438" y="4118"/>
                  </a:lnTo>
                  <a:lnTo>
                    <a:pt x="5772" y="4019"/>
                  </a:lnTo>
                  <a:lnTo>
                    <a:pt x="6068" y="3901"/>
                  </a:lnTo>
                  <a:lnTo>
                    <a:pt x="6363" y="3743"/>
                  </a:lnTo>
                  <a:lnTo>
                    <a:pt x="6600" y="3606"/>
                  </a:lnTo>
                  <a:lnTo>
                    <a:pt x="6797" y="3448"/>
                  </a:lnTo>
                  <a:lnTo>
                    <a:pt x="6994" y="3290"/>
                  </a:lnTo>
                  <a:lnTo>
                    <a:pt x="7151" y="3113"/>
                  </a:lnTo>
                  <a:lnTo>
                    <a:pt x="7269" y="2936"/>
                  </a:lnTo>
                  <a:lnTo>
                    <a:pt x="7368" y="2739"/>
                  </a:lnTo>
                  <a:lnTo>
                    <a:pt x="7427" y="2601"/>
                  </a:lnTo>
                  <a:lnTo>
                    <a:pt x="7466" y="2483"/>
                  </a:lnTo>
                  <a:lnTo>
                    <a:pt x="7486" y="2345"/>
                  </a:lnTo>
                  <a:lnTo>
                    <a:pt x="7506" y="2207"/>
                  </a:lnTo>
                  <a:lnTo>
                    <a:pt x="7486" y="2069"/>
                  </a:lnTo>
                  <a:lnTo>
                    <a:pt x="7466" y="1931"/>
                  </a:lnTo>
                  <a:lnTo>
                    <a:pt x="7427" y="1793"/>
                  </a:lnTo>
                  <a:lnTo>
                    <a:pt x="7388" y="1655"/>
                  </a:lnTo>
                  <a:lnTo>
                    <a:pt x="7329" y="1518"/>
                  </a:lnTo>
                  <a:lnTo>
                    <a:pt x="7230" y="1380"/>
                  </a:lnTo>
                  <a:lnTo>
                    <a:pt x="7151" y="1261"/>
                  </a:lnTo>
                  <a:lnTo>
                    <a:pt x="7033" y="1143"/>
                  </a:lnTo>
                  <a:lnTo>
                    <a:pt x="6915" y="1005"/>
                  </a:lnTo>
                  <a:lnTo>
                    <a:pt x="6757" y="887"/>
                  </a:lnTo>
                  <a:lnTo>
                    <a:pt x="6619" y="789"/>
                  </a:lnTo>
                  <a:lnTo>
                    <a:pt x="6442" y="671"/>
                  </a:lnTo>
                  <a:lnTo>
                    <a:pt x="6166" y="513"/>
                  </a:lnTo>
                  <a:lnTo>
                    <a:pt x="5851" y="395"/>
                  </a:lnTo>
                  <a:lnTo>
                    <a:pt x="5536" y="277"/>
                  </a:lnTo>
                  <a:lnTo>
                    <a:pt x="5201" y="178"/>
                  </a:lnTo>
                  <a:lnTo>
                    <a:pt x="4866" y="99"/>
                  </a:lnTo>
                  <a:lnTo>
                    <a:pt x="4512" y="60"/>
                  </a:lnTo>
                  <a:lnTo>
                    <a:pt x="4157" y="20"/>
                  </a:lnTo>
                  <a:lnTo>
                    <a:pt x="3803"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287" name="Google Shape;4287;p72"/>
          <p:cNvGrpSpPr/>
          <p:nvPr/>
        </p:nvGrpSpPr>
        <p:grpSpPr>
          <a:xfrm>
            <a:off x="7150978" y="175749"/>
            <a:ext cx="1875861" cy="1182997"/>
            <a:chOff x="3950825" y="2616175"/>
            <a:chExt cx="1119850" cy="706225"/>
          </a:xfrm>
        </p:grpSpPr>
        <p:sp>
          <p:nvSpPr>
            <p:cNvPr id="4288" name="Google Shape;4288;p72"/>
            <p:cNvSpPr/>
            <p:nvPr/>
          </p:nvSpPr>
          <p:spPr>
            <a:xfrm>
              <a:off x="3950825" y="2721575"/>
              <a:ext cx="1119850" cy="600825"/>
            </a:xfrm>
            <a:custGeom>
              <a:avLst/>
              <a:gdLst/>
              <a:ahLst/>
              <a:cxnLst/>
              <a:rect l="l" t="t" r="r" b="b"/>
              <a:pathLst>
                <a:path w="44794" h="24033" extrusionOk="0">
                  <a:moveTo>
                    <a:pt x="19423" y="0"/>
                  </a:moveTo>
                  <a:lnTo>
                    <a:pt x="19147" y="20"/>
                  </a:lnTo>
                  <a:lnTo>
                    <a:pt x="18556" y="99"/>
                  </a:lnTo>
                  <a:lnTo>
                    <a:pt x="17906" y="217"/>
                  </a:lnTo>
                  <a:lnTo>
                    <a:pt x="17236" y="375"/>
                  </a:lnTo>
                  <a:lnTo>
                    <a:pt x="16527" y="572"/>
                  </a:lnTo>
                  <a:lnTo>
                    <a:pt x="15798" y="808"/>
                  </a:lnTo>
                  <a:lnTo>
                    <a:pt x="15030" y="1064"/>
                  </a:lnTo>
                  <a:lnTo>
                    <a:pt x="14262" y="1379"/>
                  </a:lnTo>
                  <a:lnTo>
                    <a:pt x="13454" y="1694"/>
                  </a:lnTo>
                  <a:lnTo>
                    <a:pt x="12646" y="2049"/>
                  </a:lnTo>
                  <a:lnTo>
                    <a:pt x="11819" y="2423"/>
                  </a:lnTo>
                  <a:lnTo>
                    <a:pt x="11011" y="2817"/>
                  </a:lnTo>
                  <a:lnTo>
                    <a:pt x="10184" y="3231"/>
                  </a:lnTo>
                  <a:lnTo>
                    <a:pt x="9357" y="3664"/>
                  </a:lnTo>
                  <a:lnTo>
                    <a:pt x="8549" y="4098"/>
                  </a:lnTo>
                  <a:lnTo>
                    <a:pt x="7742" y="4551"/>
                  </a:lnTo>
                  <a:lnTo>
                    <a:pt x="6973" y="4984"/>
                  </a:lnTo>
                  <a:lnTo>
                    <a:pt x="6205" y="5437"/>
                  </a:lnTo>
                  <a:lnTo>
                    <a:pt x="5476" y="5890"/>
                  </a:lnTo>
                  <a:lnTo>
                    <a:pt x="4767" y="6343"/>
                  </a:lnTo>
                  <a:lnTo>
                    <a:pt x="4078" y="6796"/>
                  </a:lnTo>
                  <a:lnTo>
                    <a:pt x="3447" y="7230"/>
                  </a:lnTo>
                  <a:lnTo>
                    <a:pt x="2837" y="7663"/>
                  </a:lnTo>
                  <a:lnTo>
                    <a:pt x="2285" y="8057"/>
                  </a:lnTo>
                  <a:lnTo>
                    <a:pt x="1793" y="8451"/>
                  </a:lnTo>
                  <a:lnTo>
                    <a:pt x="1340" y="8825"/>
                  </a:lnTo>
                  <a:lnTo>
                    <a:pt x="946" y="9180"/>
                  </a:lnTo>
                  <a:lnTo>
                    <a:pt x="611" y="9515"/>
                  </a:lnTo>
                  <a:lnTo>
                    <a:pt x="355" y="9810"/>
                  </a:lnTo>
                  <a:lnTo>
                    <a:pt x="158" y="10066"/>
                  </a:lnTo>
                  <a:lnTo>
                    <a:pt x="99" y="10184"/>
                  </a:lnTo>
                  <a:lnTo>
                    <a:pt x="40" y="10302"/>
                  </a:lnTo>
                  <a:lnTo>
                    <a:pt x="20" y="10401"/>
                  </a:lnTo>
                  <a:lnTo>
                    <a:pt x="0" y="10499"/>
                  </a:lnTo>
                  <a:lnTo>
                    <a:pt x="20" y="10598"/>
                  </a:lnTo>
                  <a:lnTo>
                    <a:pt x="59" y="10696"/>
                  </a:lnTo>
                  <a:lnTo>
                    <a:pt x="118" y="10834"/>
                  </a:lnTo>
                  <a:lnTo>
                    <a:pt x="217" y="10953"/>
                  </a:lnTo>
                  <a:lnTo>
                    <a:pt x="473" y="11268"/>
                  </a:lnTo>
                  <a:lnTo>
                    <a:pt x="828" y="11622"/>
                  </a:lnTo>
                  <a:lnTo>
                    <a:pt x="1261" y="12016"/>
                  </a:lnTo>
                  <a:lnTo>
                    <a:pt x="1793" y="12450"/>
                  </a:lnTo>
                  <a:lnTo>
                    <a:pt x="2384" y="12903"/>
                  </a:lnTo>
                  <a:lnTo>
                    <a:pt x="3053" y="13415"/>
                  </a:lnTo>
                  <a:lnTo>
                    <a:pt x="3782" y="13927"/>
                  </a:lnTo>
                  <a:lnTo>
                    <a:pt x="4570" y="14479"/>
                  </a:lnTo>
                  <a:lnTo>
                    <a:pt x="5417" y="15030"/>
                  </a:lnTo>
                  <a:lnTo>
                    <a:pt x="6304" y="15601"/>
                  </a:lnTo>
                  <a:lnTo>
                    <a:pt x="7229" y="16192"/>
                  </a:lnTo>
                  <a:lnTo>
                    <a:pt x="8175" y="16783"/>
                  </a:lnTo>
                  <a:lnTo>
                    <a:pt x="9180" y="17374"/>
                  </a:lnTo>
                  <a:lnTo>
                    <a:pt x="10184" y="17965"/>
                  </a:lnTo>
                  <a:lnTo>
                    <a:pt x="11208" y="18556"/>
                  </a:lnTo>
                  <a:lnTo>
                    <a:pt x="12252" y="19127"/>
                  </a:lnTo>
                  <a:lnTo>
                    <a:pt x="13296" y="19699"/>
                  </a:lnTo>
                  <a:lnTo>
                    <a:pt x="14321" y="20250"/>
                  </a:lnTo>
                  <a:lnTo>
                    <a:pt x="15365" y="20762"/>
                  </a:lnTo>
                  <a:lnTo>
                    <a:pt x="16389" y="21274"/>
                  </a:lnTo>
                  <a:lnTo>
                    <a:pt x="17374" y="21727"/>
                  </a:lnTo>
                  <a:lnTo>
                    <a:pt x="18359" y="22181"/>
                  </a:lnTo>
                  <a:lnTo>
                    <a:pt x="19304" y="22574"/>
                  </a:lnTo>
                  <a:lnTo>
                    <a:pt x="20211" y="22929"/>
                  </a:lnTo>
                  <a:lnTo>
                    <a:pt x="21077" y="23244"/>
                  </a:lnTo>
                  <a:lnTo>
                    <a:pt x="21885" y="23520"/>
                  </a:lnTo>
                  <a:lnTo>
                    <a:pt x="22653" y="23737"/>
                  </a:lnTo>
                  <a:lnTo>
                    <a:pt x="23362" y="23894"/>
                  </a:lnTo>
                  <a:lnTo>
                    <a:pt x="23677" y="23953"/>
                  </a:lnTo>
                  <a:lnTo>
                    <a:pt x="23993" y="23993"/>
                  </a:lnTo>
                  <a:lnTo>
                    <a:pt x="24288" y="24012"/>
                  </a:lnTo>
                  <a:lnTo>
                    <a:pt x="24544" y="24032"/>
                  </a:lnTo>
                  <a:lnTo>
                    <a:pt x="24781" y="24032"/>
                  </a:lnTo>
                  <a:lnTo>
                    <a:pt x="25096" y="23973"/>
                  </a:lnTo>
                  <a:lnTo>
                    <a:pt x="25509" y="23855"/>
                  </a:lnTo>
                  <a:lnTo>
                    <a:pt x="25982" y="23678"/>
                  </a:lnTo>
                  <a:lnTo>
                    <a:pt x="26534" y="23461"/>
                  </a:lnTo>
                  <a:lnTo>
                    <a:pt x="27144" y="23185"/>
                  </a:lnTo>
                  <a:lnTo>
                    <a:pt x="27834" y="22870"/>
                  </a:lnTo>
                  <a:lnTo>
                    <a:pt x="28543" y="22515"/>
                  </a:lnTo>
                  <a:lnTo>
                    <a:pt x="30119" y="21708"/>
                  </a:lnTo>
                  <a:lnTo>
                    <a:pt x="31833" y="20782"/>
                  </a:lnTo>
                  <a:lnTo>
                    <a:pt x="33625" y="19758"/>
                  </a:lnTo>
                  <a:lnTo>
                    <a:pt x="35437" y="18714"/>
                  </a:lnTo>
                  <a:lnTo>
                    <a:pt x="37230" y="17630"/>
                  </a:lnTo>
                  <a:lnTo>
                    <a:pt x="38944" y="16567"/>
                  </a:lnTo>
                  <a:lnTo>
                    <a:pt x="40539" y="15542"/>
                  </a:lnTo>
                  <a:lnTo>
                    <a:pt x="41938" y="14597"/>
                  </a:lnTo>
                  <a:lnTo>
                    <a:pt x="42568" y="14163"/>
                  </a:lnTo>
                  <a:lnTo>
                    <a:pt x="43120" y="13750"/>
                  </a:lnTo>
                  <a:lnTo>
                    <a:pt x="43612" y="13375"/>
                  </a:lnTo>
                  <a:lnTo>
                    <a:pt x="44026" y="13041"/>
                  </a:lnTo>
                  <a:lnTo>
                    <a:pt x="44361" y="12745"/>
                  </a:lnTo>
                  <a:lnTo>
                    <a:pt x="44597" y="12509"/>
                  </a:lnTo>
                  <a:lnTo>
                    <a:pt x="44676" y="12390"/>
                  </a:lnTo>
                  <a:lnTo>
                    <a:pt x="44755" y="12292"/>
                  </a:lnTo>
                  <a:lnTo>
                    <a:pt x="44774" y="12213"/>
                  </a:lnTo>
                  <a:lnTo>
                    <a:pt x="44794" y="12154"/>
                  </a:lnTo>
                  <a:lnTo>
                    <a:pt x="44774" y="12095"/>
                  </a:lnTo>
                  <a:lnTo>
                    <a:pt x="44735" y="12016"/>
                  </a:lnTo>
                  <a:lnTo>
                    <a:pt x="44577" y="11819"/>
                  </a:lnTo>
                  <a:lnTo>
                    <a:pt x="44301" y="11583"/>
                  </a:lnTo>
                  <a:lnTo>
                    <a:pt x="43947" y="11287"/>
                  </a:lnTo>
                  <a:lnTo>
                    <a:pt x="43494" y="10972"/>
                  </a:lnTo>
                  <a:lnTo>
                    <a:pt x="42942" y="10598"/>
                  </a:lnTo>
                  <a:lnTo>
                    <a:pt x="42332" y="10204"/>
                  </a:lnTo>
                  <a:lnTo>
                    <a:pt x="41662" y="9771"/>
                  </a:lnTo>
                  <a:lnTo>
                    <a:pt x="40086" y="8825"/>
                  </a:lnTo>
                  <a:lnTo>
                    <a:pt x="38313" y="7801"/>
                  </a:lnTo>
                  <a:lnTo>
                    <a:pt x="36383" y="6717"/>
                  </a:lnTo>
                  <a:lnTo>
                    <a:pt x="34334" y="5634"/>
                  </a:lnTo>
                  <a:lnTo>
                    <a:pt x="32226" y="4570"/>
                  </a:lnTo>
                  <a:lnTo>
                    <a:pt x="31143" y="4038"/>
                  </a:lnTo>
                  <a:lnTo>
                    <a:pt x="30079" y="3526"/>
                  </a:lnTo>
                  <a:lnTo>
                    <a:pt x="29035" y="3054"/>
                  </a:lnTo>
                  <a:lnTo>
                    <a:pt x="27991" y="2581"/>
                  </a:lnTo>
                  <a:lnTo>
                    <a:pt x="26967" y="2147"/>
                  </a:lnTo>
                  <a:lnTo>
                    <a:pt x="25962" y="1734"/>
                  </a:lnTo>
                  <a:lnTo>
                    <a:pt x="24997" y="1359"/>
                  </a:lnTo>
                  <a:lnTo>
                    <a:pt x="24071" y="1025"/>
                  </a:lnTo>
                  <a:lnTo>
                    <a:pt x="23205" y="709"/>
                  </a:lnTo>
                  <a:lnTo>
                    <a:pt x="22377" y="473"/>
                  </a:lnTo>
                  <a:lnTo>
                    <a:pt x="21609" y="256"/>
                  </a:lnTo>
                  <a:lnTo>
                    <a:pt x="20900" y="118"/>
                  </a:lnTo>
                  <a:lnTo>
                    <a:pt x="20565" y="59"/>
                  </a:lnTo>
                  <a:lnTo>
                    <a:pt x="20250" y="20"/>
                  </a:lnTo>
                  <a:lnTo>
                    <a:pt x="19954" y="0"/>
                  </a:lnTo>
                  <a:close/>
                </a:path>
              </a:pathLst>
            </a:custGeom>
            <a:solidFill>
              <a:srgbClr val="000000">
                <a:alpha val="12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89" name="Google Shape;4289;p72"/>
            <p:cNvSpPr/>
            <p:nvPr/>
          </p:nvSpPr>
          <p:spPr>
            <a:xfrm>
              <a:off x="4503350" y="2652625"/>
              <a:ext cx="84225" cy="48775"/>
            </a:xfrm>
            <a:custGeom>
              <a:avLst/>
              <a:gdLst/>
              <a:ahLst/>
              <a:cxnLst/>
              <a:rect l="l" t="t" r="r" b="b"/>
              <a:pathLst>
                <a:path w="3369" h="1951" extrusionOk="0">
                  <a:moveTo>
                    <a:pt x="1" y="1"/>
                  </a:moveTo>
                  <a:lnTo>
                    <a:pt x="3369" y="1951"/>
                  </a:lnTo>
                  <a:lnTo>
                    <a:pt x="1" y="1"/>
                  </a:lnTo>
                  <a:close/>
                </a:path>
              </a:pathLst>
            </a:custGeom>
            <a:solidFill>
              <a:srgbClr val="2B56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90" name="Google Shape;4290;p72"/>
            <p:cNvSpPr/>
            <p:nvPr/>
          </p:nvSpPr>
          <p:spPr>
            <a:xfrm>
              <a:off x="4599375" y="2717625"/>
              <a:ext cx="25" cy="525"/>
            </a:xfrm>
            <a:custGeom>
              <a:avLst/>
              <a:gdLst/>
              <a:ahLst/>
              <a:cxnLst/>
              <a:rect l="l" t="t" r="r" b="b"/>
              <a:pathLst>
                <a:path w="1" h="21" extrusionOk="0">
                  <a:moveTo>
                    <a:pt x="1" y="20"/>
                  </a:moveTo>
                  <a:lnTo>
                    <a:pt x="1" y="1"/>
                  </a:lnTo>
                  <a:lnTo>
                    <a:pt x="1" y="20"/>
                  </a:lnTo>
                  <a:close/>
                </a:path>
              </a:pathLst>
            </a:custGeom>
            <a:solidFill>
              <a:srgbClr val="2B56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91" name="Google Shape;4291;p72"/>
            <p:cNvSpPr/>
            <p:nvPr/>
          </p:nvSpPr>
          <p:spPr>
            <a:xfrm>
              <a:off x="4598400" y="2720575"/>
              <a:ext cx="525" cy="1500"/>
            </a:xfrm>
            <a:custGeom>
              <a:avLst/>
              <a:gdLst/>
              <a:ahLst/>
              <a:cxnLst/>
              <a:rect l="l" t="t" r="r" b="b"/>
              <a:pathLst>
                <a:path w="21" h="60" extrusionOk="0">
                  <a:moveTo>
                    <a:pt x="20" y="1"/>
                  </a:moveTo>
                  <a:lnTo>
                    <a:pt x="20" y="1"/>
                  </a:lnTo>
                  <a:lnTo>
                    <a:pt x="20" y="1"/>
                  </a:lnTo>
                  <a:lnTo>
                    <a:pt x="0" y="60"/>
                  </a:lnTo>
                  <a:lnTo>
                    <a:pt x="0" y="60"/>
                  </a:lnTo>
                  <a:lnTo>
                    <a:pt x="20" y="1"/>
                  </a:lnTo>
                  <a:lnTo>
                    <a:pt x="20" y="1"/>
                  </a:lnTo>
                  <a:close/>
                </a:path>
              </a:pathLst>
            </a:custGeom>
            <a:solidFill>
              <a:srgbClr val="2B56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92" name="Google Shape;4292;p72"/>
            <p:cNvSpPr/>
            <p:nvPr/>
          </p:nvSpPr>
          <p:spPr>
            <a:xfrm>
              <a:off x="4597400" y="2710725"/>
              <a:ext cx="1025" cy="2500"/>
            </a:xfrm>
            <a:custGeom>
              <a:avLst/>
              <a:gdLst/>
              <a:ahLst/>
              <a:cxnLst/>
              <a:rect l="l" t="t" r="r" b="b"/>
              <a:pathLst>
                <a:path w="41" h="100" extrusionOk="0">
                  <a:moveTo>
                    <a:pt x="1" y="1"/>
                  </a:moveTo>
                  <a:lnTo>
                    <a:pt x="1" y="1"/>
                  </a:lnTo>
                  <a:lnTo>
                    <a:pt x="1" y="1"/>
                  </a:lnTo>
                  <a:lnTo>
                    <a:pt x="40" y="99"/>
                  </a:lnTo>
                  <a:lnTo>
                    <a:pt x="40" y="99"/>
                  </a:lnTo>
                  <a:lnTo>
                    <a:pt x="40" y="99"/>
                  </a:lnTo>
                  <a:lnTo>
                    <a:pt x="1" y="1"/>
                  </a:lnTo>
                  <a:lnTo>
                    <a:pt x="1" y="1"/>
                  </a:lnTo>
                  <a:close/>
                </a:path>
              </a:pathLst>
            </a:custGeom>
            <a:solidFill>
              <a:srgbClr val="2B56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93" name="Google Shape;4293;p72"/>
            <p:cNvSpPr/>
            <p:nvPr/>
          </p:nvSpPr>
          <p:spPr>
            <a:xfrm>
              <a:off x="4587550" y="2701375"/>
              <a:ext cx="5450" cy="3975"/>
            </a:xfrm>
            <a:custGeom>
              <a:avLst/>
              <a:gdLst/>
              <a:ahLst/>
              <a:cxnLst/>
              <a:rect l="l" t="t" r="r" b="b"/>
              <a:pathLst>
                <a:path w="218" h="159" extrusionOk="0">
                  <a:moveTo>
                    <a:pt x="1" y="1"/>
                  </a:moveTo>
                  <a:lnTo>
                    <a:pt x="1" y="1"/>
                  </a:lnTo>
                  <a:lnTo>
                    <a:pt x="119" y="79"/>
                  </a:lnTo>
                  <a:lnTo>
                    <a:pt x="218" y="158"/>
                  </a:lnTo>
                  <a:lnTo>
                    <a:pt x="218" y="158"/>
                  </a:lnTo>
                  <a:lnTo>
                    <a:pt x="218" y="158"/>
                  </a:lnTo>
                  <a:lnTo>
                    <a:pt x="119" y="79"/>
                  </a:lnTo>
                  <a:lnTo>
                    <a:pt x="1" y="1"/>
                  </a:lnTo>
                  <a:lnTo>
                    <a:pt x="1" y="1"/>
                  </a:lnTo>
                  <a:close/>
                </a:path>
              </a:pathLst>
            </a:custGeom>
            <a:solidFill>
              <a:srgbClr val="2B56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94" name="Google Shape;4294;p72"/>
            <p:cNvSpPr/>
            <p:nvPr/>
          </p:nvSpPr>
          <p:spPr>
            <a:xfrm>
              <a:off x="4593975" y="2706300"/>
              <a:ext cx="2475" cy="2975"/>
            </a:xfrm>
            <a:custGeom>
              <a:avLst/>
              <a:gdLst/>
              <a:ahLst/>
              <a:cxnLst/>
              <a:rect l="l" t="t" r="r" b="b"/>
              <a:pathLst>
                <a:path w="99" h="119" extrusionOk="0">
                  <a:moveTo>
                    <a:pt x="0" y="1"/>
                  </a:moveTo>
                  <a:lnTo>
                    <a:pt x="0" y="20"/>
                  </a:lnTo>
                  <a:lnTo>
                    <a:pt x="99" y="119"/>
                  </a:lnTo>
                  <a:lnTo>
                    <a:pt x="0" y="1"/>
                  </a:lnTo>
                  <a:close/>
                </a:path>
              </a:pathLst>
            </a:custGeom>
            <a:solidFill>
              <a:srgbClr val="2B56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95" name="Google Shape;4295;p72"/>
            <p:cNvSpPr/>
            <p:nvPr/>
          </p:nvSpPr>
          <p:spPr>
            <a:xfrm>
              <a:off x="4598900" y="2715175"/>
              <a:ext cx="500" cy="2475"/>
            </a:xfrm>
            <a:custGeom>
              <a:avLst/>
              <a:gdLst/>
              <a:ahLst/>
              <a:cxnLst/>
              <a:rect l="l" t="t" r="r" b="b"/>
              <a:pathLst>
                <a:path w="20" h="99" extrusionOk="0">
                  <a:moveTo>
                    <a:pt x="0" y="0"/>
                  </a:moveTo>
                  <a:lnTo>
                    <a:pt x="0" y="20"/>
                  </a:lnTo>
                  <a:lnTo>
                    <a:pt x="20" y="99"/>
                  </a:lnTo>
                  <a:lnTo>
                    <a:pt x="0" y="0"/>
                  </a:lnTo>
                  <a:close/>
                </a:path>
              </a:pathLst>
            </a:custGeom>
            <a:solidFill>
              <a:srgbClr val="2B56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96" name="Google Shape;4296;p72"/>
            <p:cNvSpPr/>
            <p:nvPr/>
          </p:nvSpPr>
          <p:spPr>
            <a:xfrm>
              <a:off x="4032575" y="2645725"/>
              <a:ext cx="566825" cy="328000"/>
            </a:xfrm>
            <a:custGeom>
              <a:avLst/>
              <a:gdLst/>
              <a:ahLst/>
              <a:cxnLst/>
              <a:rect l="l" t="t" r="r" b="b"/>
              <a:pathLst>
                <a:path w="22673" h="13120" extrusionOk="0">
                  <a:moveTo>
                    <a:pt x="17630" y="1"/>
                  </a:moveTo>
                  <a:lnTo>
                    <a:pt x="17394" y="20"/>
                  </a:lnTo>
                  <a:lnTo>
                    <a:pt x="17157" y="40"/>
                  </a:lnTo>
                  <a:lnTo>
                    <a:pt x="16941" y="99"/>
                  </a:lnTo>
                  <a:lnTo>
                    <a:pt x="16744" y="178"/>
                  </a:lnTo>
                  <a:lnTo>
                    <a:pt x="16566" y="277"/>
                  </a:lnTo>
                  <a:lnTo>
                    <a:pt x="453" y="9574"/>
                  </a:lnTo>
                  <a:lnTo>
                    <a:pt x="355" y="9653"/>
                  </a:lnTo>
                  <a:lnTo>
                    <a:pt x="256" y="9712"/>
                  </a:lnTo>
                  <a:lnTo>
                    <a:pt x="197" y="9791"/>
                  </a:lnTo>
                  <a:lnTo>
                    <a:pt x="99" y="9889"/>
                  </a:lnTo>
                  <a:lnTo>
                    <a:pt x="79" y="9948"/>
                  </a:lnTo>
                  <a:lnTo>
                    <a:pt x="20" y="10047"/>
                  </a:lnTo>
                  <a:lnTo>
                    <a:pt x="0" y="10165"/>
                  </a:lnTo>
                  <a:lnTo>
                    <a:pt x="0" y="10283"/>
                  </a:lnTo>
                  <a:lnTo>
                    <a:pt x="20" y="10382"/>
                  </a:lnTo>
                  <a:lnTo>
                    <a:pt x="59" y="10500"/>
                  </a:lnTo>
                  <a:lnTo>
                    <a:pt x="118" y="10598"/>
                  </a:lnTo>
                  <a:lnTo>
                    <a:pt x="217" y="10697"/>
                  </a:lnTo>
                  <a:lnTo>
                    <a:pt x="315" y="10795"/>
                  </a:lnTo>
                  <a:lnTo>
                    <a:pt x="453" y="10894"/>
                  </a:lnTo>
                  <a:lnTo>
                    <a:pt x="3841" y="12844"/>
                  </a:lnTo>
                  <a:lnTo>
                    <a:pt x="4078" y="12962"/>
                  </a:lnTo>
                  <a:lnTo>
                    <a:pt x="4373" y="13061"/>
                  </a:lnTo>
                  <a:lnTo>
                    <a:pt x="4669" y="13100"/>
                  </a:lnTo>
                  <a:lnTo>
                    <a:pt x="4964" y="13120"/>
                  </a:lnTo>
                  <a:lnTo>
                    <a:pt x="5279" y="13100"/>
                  </a:lnTo>
                  <a:lnTo>
                    <a:pt x="5575" y="13061"/>
                  </a:lnTo>
                  <a:lnTo>
                    <a:pt x="5850" y="12962"/>
                  </a:lnTo>
                  <a:lnTo>
                    <a:pt x="6107" y="12844"/>
                  </a:lnTo>
                  <a:lnTo>
                    <a:pt x="22200" y="3546"/>
                  </a:lnTo>
                  <a:lnTo>
                    <a:pt x="22298" y="3468"/>
                  </a:lnTo>
                  <a:lnTo>
                    <a:pt x="22397" y="3389"/>
                  </a:lnTo>
                  <a:lnTo>
                    <a:pt x="22476" y="3310"/>
                  </a:lnTo>
                  <a:lnTo>
                    <a:pt x="22555" y="3231"/>
                  </a:lnTo>
                  <a:lnTo>
                    <a:pt x="22594" y="3152"/>
                  </a:lnTo>
                  <a:lnTo>
                    <a:pt x="22633" y="3074"/>
                  </a:lnTo>
                  <a:lnTo>
                    <a:pt x="22633" y="3054"/>
                  </a:lnTo>
                  <a:lnTo>
                    <a:pt x="22653" y="2995"/>
                  </a:lnTo>
                  <a:lnTo>
                    <a:pt x="22673" y="2896"/>
                  </a:lnTo>
                  <a:lnTo>
                    <a:pt x="22673" y="2877"/>
                  </a:lnTo>
                  <a:lnTo>
                    <a:pt x="22653" y="2778"/>
                  </a:lnTo>
                  <a:lnTo>
                    <a:pt x="22633" y="2699"/>
                  </a:lnTo>
                  <a:lnTo>
                    <a:pt x="22594" y="2601"/>
                  </a:lnTo>
                  <a:lnTo>
                    <a:pt x="22555" y="2542"/>
                  </a:lnTo>
                  <a:lnTo>
                    <a:pt x="22456" y="2424"/>
                  </a:lnTo>
                  <a:lnTo>
                    <a:pt x="22417" y="2384"/>
                  </a:lnTo>
                  <a:lnTo>
                    <a:pt x="22318" y="2305"/>
                  </a:lnTo>
                  <a:lnTo>
                    <a:pt x="22200" y="2227"/>
                  </a:lnTo>
                  <a:lnTo>
                    <a:pt x="18832" y="277"/>
                  </a:lnTo>
                  <a:lnTo>
                    <a:pt x="18753" y="237"/>
                  </a:lnTo>
                  <a:lnTo>
                    <a:pt x="18654" y="198"/>
                  </a:lnTo>
                  <a:lnTo>
                    <a:pt x="18477" y="119"/>
                  </a:lnTo>
                  <a:lnTo>
                    <a:pt x="18300" y="60"/>
                  </a:lnTo>
                  <a:lnTo>
                    <a:pt x="18083" y="20"/>
                  </a:lnTo>
                  <a:lnTo>
                    <a:pt x="17847" y="1"/>
                  </a:lnTo>
                  <a:close/>
                </a:path>
              </a:pathLst>
            </a:custGeom>
            <a:solidFill>
              <a:srgbClr val="D9F1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97" name="Google Shape;4297;p72"/>
            <p:cNvSpPr/>
            <p:nvPr/>
          </p:nvSpPr>
          <p:spPr>
            <a:xfrm>
              <a:off x="4821475" y="2843700"/>
              <a:ext cx="1025" cy="2975"/>
            </a:xfrm>
            <a:custGeom>
              <a:avLst/>
              <a:gdLst/>
              <a:ahLst/>
              <a:cxnLst/>
              <a:rect l="l" t="t" r="r" b="b"/>
              <a:pathLst>
                <a:path w="41" h="119" extrusionOk="0">
                  <a:moveTo>
                    <a:pt x="1" y="0"/>
                  </a:moveTo>
                  <a:lnTo>
                    <a:pt x="1" y="0"/>
                  </a:lnTo>
                  <a:lnTo>
                    <a:pt x="1" y="0"/>
                  </a:lnTo>
                  <a:lnTo>
                    <a:pt x="40" y="60"/>
                  </a:lnTo>
                  <a:lnTo>
                    <a:pt x="40" y="119"/>
                  </a:lnTo>
                  <a:lnTo>
                    <a:pt x="40" y="119"/>
                  </a:lnTo>
                  <a:lnTo>
                    <a:pt x="40" y="60"/>
                  </a:lnTo>
                  <a:lnTo>
                    <a:pt x="1" y="0"/>
                  </a:lnTo>
                  <a:lnTo>
                    <a:pt x="1" y="0"/>
                  </a:lnTo>
                  <a:close/>
                </a:path>
              </a:pathLst>
            </a:custGeom>
            <a:solidFill>
              <a:srgbClr val="2B56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98" name="Google Shape;4298;p72"/>
            <p:cNvSpPr/>
            <p:nvPr/>
          </p:nvSpPr>
          <p:spPr>
            <a:xfrm>
              <a:off x="4450175" y="2850600"/>
              <a:ext cx="34000" cy="20200"/>
            </a:xfrm>
            <a:custGeom>
              <a:avLst/>
              <a:gdLst/>
              <a:ahLst/>
              <a:cxnLst/>
              <a:rect l="l" t="t" r="r" b="b"/>
              <a:pathLst>
                <a:path w="1360" h="808" extrusionOk="0">
                  <a:moveTo>
                    <a:pt x="0" y="808"/>
                  </a:moveTo>
                  <a:lnTo>
                    <a:pt x="0" y="808"/>
                  </a:lnTo>
                  <a:lnTo>
                    <a:pt x="40" y="768"/>
                  </a:lnTo>
                  <a:lnTo>
                    <a:pt x="1359" y="0"/>
                  </a:lnTo>
                  <a:lnTo>
                    <a:pt x="40" y="768"/>
                  </a:lnTo>
                  <a:lnTo>
                    <a:pt x="40" y="768"/>
                  </a:lnTo>
                  <a:lnTo>
                    <a:pt x="0" y="808"/>
                  </a:lnTo>
                  <a:lnTo>
                    <a:pt x="0" y="808"/>
                  </a:lnTo>
                  <a:close/>
                </a:path>
              </a:pathLst>
            </a:custGeom>
            <a:solidFill>
              <a:srgbClr val="2B56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99" name="Google Shape;4299;p72"/>
            <p:cNvSpPr/>
            <p:nvPr/>
          </p:nvSpPr>
          <p:spPr>
            <a:xfrm>
              <a:off x="4616625" y="2872750"/>
              <a:ext cx="500" cy="1025"/>
            </a:xfrm>
            <a:custGeom>
              <a:avLst/>
              <a:gdLst/>
              <a:ahLst/>
              <a:cxnLst/>
              <a:rect l="l" t="t" r="r" b="b"/>
              <a:pathLst>
                <a:path w="20" h="41" extrusionOk="0">
                  <a:moveTo>
                    <a:pt x="0" y="1"/>
                  </a:moveTo>
                  <a:lnTo>
                    <a:pt x="0" y="1"/>
                  </a:lnTo>
                  <a:lnTo>
                    <a:pt x="0" y="1"/>
                  </a:lnTo>
                  <a:lnTo>
                    <a:pt x="20" y="40"/>
                  </a:lnTo>
                  <a:lnTo>
                    <a:pt x="20" y="40"/>
                  </a:lnTo>
                  <a:lnTo>
                    <a:pt x="20" y="40"/>
                  </a:lnTo>
                  <a:lnTo>
                    <a:pt x="0" y="1"/>
                  </a:lnTo>
                  <a:lnTo>
                    <a:pt x="0" y="1"/>
                  </a:lnTo>
                  <a:close/>
                </a:path>
              </a:pathLst>
            </a:custGeom>
            <a:solidFill>
              <a:srgbClr val="C453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00" name="Google Shape;4300;p72"/>
            <p:cNvSpPr/>
            <p:nvPr/>
          </p:nvSpPr>
          <p:spPr>
            <a:xfrm>
              <a:off x="4446725" y="2876200"/>
              <a:ext cx="500" cy="2500"/>
            </a:xfrm>
            <a:custGeom>
              <a:avLst/>
              <a:gdLst/>
              <a:ahLst/>
              <a:cxnLst/>
              <a:rect l="l" t="t" r="r" b="b"/>
              <a:pathLst>
                <a:path w="20" h="100" extrusionOk="0">
                  <a:moveTo>
                    <a:pt x="20" y="99"/>
                  </a:moveTo>
                  <a:lnTo>
                    <a:pt x="20" y="99"/>
                  </a:lnTo>
                  <a:lnTo>
                    <a:pt x="20" y="99"/>
                  </a:lnTo>
                  <a:lnTo>
                    <a:pt x="0" y="40"/>
                  </a:lnTo>
                  <a:lnTo>
                    <a:pt x="0" y="1"/>
                  </a:lnTo>
                  <a:lnTo>
                    <a:pt x="0" y="1"/>
                  </a:lnTo>
                  <a:lnTo>
                    <a:pt x="0" y="40"/>
                  </a:lnTo>
                  <a:lnTo>
                    <a:pt x="20" y="99"/>
                  </a:lnTo>
                  <a:lnTo>
                    <a:pt x="20" y="99"/>
                  </a:lnTo>
                  <a:close/>
                </a:path>
              </a:pathLst>
            </a:custGeom>
            <a:solidFill>
              <a:srgbClr val="2B56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01" name="Google Shape;4301;p72"/>
            <p:cNvSpPr/>
            <p:nvPr/>
          </p:nvSpPr>
          <p:spPr>
            <a:xfrm>
              <a:off x="4447700" y="2879650"/>
              <a:ext cx="3475" cy="2975"/>
            </a:xfrm>
            <a:custGeom>
              <a:avLst/>
              <a:gdLst/>
              <a:ahLst/>
              <a:cxnLst/>
              <a:rect l="l" t="t" r="r" b="b"/>
              <a:pathLst>
                <a:path w="139" h="119" extrusionOk="0">
                  <a:moveTo>
                    <a:pt x="1" y="0"/>
                  </a:moveTo>
                  <a:lnTo>
                    <a:pt x="40" y="60"/>
                  </a:lnTo>
                  <a:lnTo>
                    <a:pt x="99" y="89"/>
                  </a:lnTo>
                  <a:lnTo>
                    <a:pt x="99" y="89"/>
                  </a:lnTo>
                  <a:lnTo>
                    <a:pt x="60" y="60"/>
                  </a:lnTo>
                  <a:lnTo>
                    <a:pt x="1" y="0"/>
                  </a:lnTo>
                  <a:close/>
                  <a:moveTo>
                    <a:pt x="99" y="89"/>
                  </a:moveTo>
                  <a:lnTo>
                    <a:pt x="139" y="119"/>
                  </a:lnTo>
                  <a:lnTo>
                    <a:pt x="119" y="99"/>
                  </a:lnTo>
                  <a:lnTo>
                    <a:pt x="99" y="89"/>
                  </a:lnTo>
                  <a:close/>
                </a:path>
              </a:pathLst>
            </a:custGeom>
            <a:solidFill>
              <a:srgbClr val="2B56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02" name="Google Shape;4302;p72"/>
            <p:cNvSpPr/>
            <p:nvPr/>
          </p:nvSpPr>
          <p:spPr>
            <a:xfrm>
              <a:off x="4617100" y="2873750"/>
              <a:ext cx="525" cy="2475"/>
            </a:xfrm>
            <a:custGeom>
              <a:avLst/>
              <a:gdLst/>
              <a:ahLst/>
              <a:cxnLst/>
              <a:rect l="l" t="t" r="r" b="b"/>
              <a:pathLst>
                <a:path w="21" h="99" extrusionOk="0">
                  <a:moveTo>
                    <a:pt x="1" y="0"/>
                  </a:moveTo>
                  <a:lnTo>
                    <a:pt x="1" y="0"/>
                  </a:lnTo>
                  <a:lnTo>
                    <a:pt x="1" y="0"/>
                  </a:lnTo>
                  <a:lnTo>
                    <a:pt x="21" y="59"/>
                  </a:lnTo>
                  <a:lnTo>
                    <a:pt x="21" y="99"/>
                  </a:lnTo>
                  <a:lnTo>
                    <a:pt x="21" y="99"/>
                  </a:lnTo>
                  <a:lnTo>
                    <a:pt x="21" y="59"/>
                  </a:lnTo>
                  <a:lnTo>
                    <a:pt x="1" y="0"/>
                  </a:lnTo>
                  <a:lnTo>
                    <a:pt x="1" y="0"/>
                  </a:lnTo>
                  <a:close/>
                </a:path>
              </a:pathLst>
            </a:custGeom>
            <a:solidFill>
              <a:srgbClr val="2B56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03" name="Google Shape;4303;p72"/>
            <p:cNvSpPr/>
            <p:nvPr/>
          </p:nvSpPr>
          <p:spPr>
            <a:xfrm>
              <a:off x="4613175" y="2869800"/>
              <a:ext cx="3475" cy="2975"/>
            </a:xfrm>
            <a:custGeom>
              <a:avLst/>
              <a:gdLst/>
              <a:ahLst/>
              <a:cxnLst/>
              <a:rect l="l" t="t" r="r" b="b"/>
              <a:pathLst>
                <a:path w="139" h="119" extrusionOk="0">
                  <a:moveTo>
                    <a:pt x="0" y="0"/>
                  </a:moveTo>
                  <a:lnTo>
                    <a:pt x="0" y="0"/>
                  </a:lnTo>
                  <a:lnTo>
                    <a:pt x="79" y="60"/>
                  </a:lnTo>
                  <a:lnTo>
                    <a:pt x="138" y="119"/>
                  </a:lnTo>
                  <a:lnTo>
                    <a:pt x="138" y="119"/>
                  </a:lnTo>
                  <a:lnTo>
                    <a:pt x="138" y="119"/>
                  </a:lnTo>
                  <a:lnTo>
                    <a:pt x="79" y="60"/>
                  </a:lnTo>
                  <a:lnTo>
                    <a:pt x="0" y="0"/>
                  </a:lnTo>
                  <a:lnTo>
                    <a:pt x="0" y="0"/>
                  </a:lnTo>
                  <a:close/>
                </a:path>
              </a:pathLst>
            </a:custGeom>
            <a:solidFill>
              <a:srgbClr val="2B56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04" name="Google Shape;4304;p72"/>
            <p:cNvSpPr/>
            <p:nvPr/>
          </p:nvSpPr>
          <p:spPr>
            <a:xfrm>
              <a:off x="4043900" y="2652625"/>
              <a:ext cx="402850" cy="232475"/>
            </a:xfrm>
            <a:custGeom>
              <a:avLst/>
              <a:gdLst/>
              <a:ahLst/>
              <a:cxnLst/>
              <a:rect l="l" t="t" r="r" b="b"/>
              <a:pathLst>
                <a:path w="16114" h="9299" extrusionOk="0">
                  <a:moveTo>
                    <a:pt x="0" y="9298"/>
                  </a:moveTo>
                  <a:lnTo>
                    <a:pt x="0" y="9298"/>
                  </a:lnTo>
                  <a:lnTo>
                    <a:pt x="0" y="9298"/>
                  </a:lnTo>
                  <a:lnTo>
                    <a:pt x="16113" y="1"/>
                  </a:lnTo>
                  <a:lnTo>
                    <a:pt x="16113" y="1"/>
                  </a:lnTo>
                  <a:lnTo>
                    <a:pt x="0" y="9298"/>
                  </a:lnTo>
                  <a:close/>
                </a:path>
              </a:pathLst>
            </a:custGeom>
            <a:solidFill>
              <a:srgbClr val="2B56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05" name="Google Shape;4305;p72"/>
            <p:cNvSpPr/>
            <p:nvPr/>
          </p:nvSpPr>
          <p:spPr>
            <a:xfrm>
              <a:off x="4333950" y="2894425"/>
              <a:ext cx="87175" cy="43350"/>
            </a:xfrm>
            <a:custGeom>
              <a:avLst/>
              <a:gdLst/>
              <a:ahLst/>
              <a:cxnLst/>
              <a:rect l="l" t="t" r="r" b="b"/>
              <a:pathLst>
                <a:path w="3487" h="1734" extrusionOk="0">
                  <a:moveTo>
                    <a:pt x="2817" y="99"/>
                  </a:moveTo>
                  <a:lnTo>
                    <a:pt x="0" y="1734"/>
                  </a:lnTo>
                  <a:lnTo>
                    <a:pt x="2817" y="99"/>
                  </a:lnTo>
                  <a:lnTo>
                    <a:pt x="2817" y="99"/>
                  </a:lnTo>
                  <a:lnTo>
                    <a:pt x="2955" y="40"/>
                  </a:lnTo>
                  <a:lnTo>
                    <a:pt x="3132" y="0"/>
                  </a:lnTo>
                  <a:lnTo>
                    <a:pt x="3310" y="0"/>
                  </a:lnTo>
                  <a:lnTo>
                    <a:pt x="3487" y="20"/>
                  </a:lnTo>
                  <a:lnTo>
                    <a:pt x="3487" y="20"/>
                  </a:lnTo>
                  <a:lnTo>
                    <a:pt x="3310" y="0"/>
                  </a:lnTo>
                  <a:lnTo>
                    <a:pt x="3132" y="0"/>
                  </a:lnTo>
                  <a:lnTo>
                    <a:pt x="2955" y="40"/>
                  </a:lnTo>
                  <a:lnTo>
                    <a:pt x="2817" y="99"/>
                  </a:lnTo>
                  <a:lnTo>
                    <a:pt x="2817" y="99"/>
                  </a:lnTo>
                  <a:close/>
                </a:path>
              </a:pathLst>
            </a:custGeom>
            <a:solidFill>
              <a:srgbClr val="2B56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06" name="Google Shape;4306;p72"/>
            <p:cNvSpPr/>
            <p:nvPr/>
          </p:nvSpPr>
          <p:spPr>
            <a:xfrm>
              <a:off x="4037500" y="2888500"/>
              <a:ext cx="1500" cy="2000"/>
            </a:xfrm>
            <a:custGeom>
              <a:avLst/>
              <a:gdLst/>
              <a:ahLst/>
              <a:cxnLst/>
              <a:rect l="l" t="t" r="r" b="b"/>
              <a:pathLst>
                <a:path w="60" h="80" extrusionOk="0">
                  <a:moveTo>
                    <a:pt x="59" y="1"/>
                  </a:moveTo>
                  <a:lnTo>
                    <a:pt x="0" y="80"/>
                  </a:lnTo>
                  <a:lnTo>
                    <a:pt x="20" y="60"/>
                  </a:lnTo>
                  <a:lnTo>
                    <a:pt x="59" y="1"/>
                  </a:lnTo>
                  <a:close/>
                </a:path>
              </a:pathLst>
            </a:custGeom>
            <a:solidFill>
              <a:srgbClr val="2B56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07" name="Google Shape;4307;p72"/>
            <p:cNvSpPr/>
            <p:nvPr/>
          </p:nvSpPr>
          <p:spPr>
            <a:xfrm>
              <a:off x="4034525" y="2892950"/>
              <a:ext cx="525" cy="1500"/>
            </a:xfrm>
            <a:custGeom>
              <a:avLst/>
              <a:gdLst/>
              <a:ahLst/>
              <a:cxnLst/>
              <a:rect l="l" t="t" r="r" b="b"/>
              <a:pathLst>
                <a:path w="21" h="60" extrusionOk="0">
                  <a:moveTo>
                    <a:pt x="1" y="59"/>
                  </a:moveTo>
                  <a:lnTo>
                    <a:pt x="1" y="59"/>
                  </a:lnTo>
                  <a:lnTo>
                    <a:pt x="1" y="59"/>
                  </a:lnTo>
                  <a:lnTo>
                    <a:pt x="21" y="0"/>
                  </a:lnTo>
                  <a:lnTo>
                    <a:pt x="21" y="0"/>
                  </a:lnTo>
                  <a:lnTo>
                    <a:pt x="21" y="0"/>
                  </a:lnTo>
                  <a:lnTo>
                    <a:pt x="1" y="59"/>
                  </a:lnTo>
                  <a:lnTo>
                    <a:pt x="1" y="59"/>
                  </a:lnTo>
                  <a:close/>
                </a:path>
              </a:pathLst>
            </a:custGeom>
            <a:solidFill>
              <a:srgbClr val="2B56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08" name="Google Shape;4308;p72"/>
            <p:cNvSpPr/>
            <p:nvPr/>
          </p:nvSpPr>
          <p:spPr>
            <a:xfrm>
              <a:off x="4568850" y="2754075"/>
              <a:ext cx="253650" cy="147275"/>
            </a:xfrm>
            <a:custGeom>
              <a:avLst/>
              <a:gdLst/>
              <a:ahLst/>
              <a:cxnLst/>
              <a:rect l="l" t="t" r="r" b="b"/>
              <a:pathLst>
                <a:path w="10146" h="5891" extrusionOk="0">
                  <a:moveTo>
                    <a:pt x="3783" y="0"/>
                  </a:moveTo>
                  <a:lnTo>
                    <a:pt x="3625" y="20"/>
                  </a:lnTo>
                  <a:lnTo>
                    <a:pt x="3487" y="40"/>
                  </a:lnTo>
                  <a:lnTo>
                    <a:pt x="3349" y="79"/>
                  </a:lnTo>
                  <a:lnTo>
                    <a:pt x="3211" y="138"/>
                  </a:lnTo>
                  <a:lnTo>
                    <a:pt x="237" y="1872"/>
                  </a:lnTo>
                  <a:lnTo>
                    <a:pt x="138" y="1931"/>
                  </a:lnTo>
                  <a:lnTo>
                    <a:pt x="60" y="2010"/>
                  </a:lnTo>
                  <a:lnTo>
                    <a:pt x="20" y="2088"/>
                  </a:lnTo>
                  <a:lnTo>
                    <a:pt x="0" y="2187"/>
                  </a:lnTo>
                  <a:lnTo>
                    <a:pt x="20" y="2266"/>
                  </a:lnTo>
                  <a:lnTo>
                    <a:pt x="60" y="2364"/>
                  </a:lnTo>
                  <a:lnTo>
                    <a:pt x="138" y="2443"/>
                  </a:lnTo>
                  <a:lnTo>
                    <a:pt x="237" y="2502"/>
                  </a:lnTo>
                  <a:lnTo>
                    <a:pt x="5831" y="5752"/>
                  </a:lnTo>
                  <a:lnTo>
                    <a:pt x="5949" y="5811"/>
                  </a:lnTo>
                  <a:lnTo>
                    <a:pt x="6087" y="5851"/>
                  </a:lnTo>
                  <a:lnTo>
                    <a:pt x="6225" y="5870"/>
                  </a:lnTo>
                  <a:lnTo>
                    <a:pt x="6383" y="5890"/>
                  </a:lnTo>
                  <a:lnTo>
                    <a:pt x="6521" y="5870"/>
                  </a:lnTo>
                  <a:lnTo>
                    <a:pt x="6678" y="5851"/>
                  </a:lnTo>
                  <a:lnTo>
                    <a:pt x="6816" y="5811"/>
                  </a:lnTo>
                  <a:lnTo>
                    <a:pt x="6934" y="5752"/>
                  </a:lnTo>
                  <a:lnTo>
                    <a:pt x="9909" y="4019"/>
                  </a:lnTo>
                  <a:lnTo>
                    <a:pt x="10027" y="3960"/>
                  </a:lnTo>
                  <a:lnTo>
                    <a:pt x="10086" y="3881"/>
                  </a:lnTo>
                  <a:lnTo>
                    <a:pt x="10145" y="3782"/>
                  </a:lnTo>
                  <a:lnTo>
                    <a:pt x="10145" y="3704"/>
                  </a:lnTo>
                  <a:lnTo>
                    <a:pt x="10145" y="3645"/>
                  </a:lnTo>
                  <a:lnTo>
                    <a:pt x="10106" y="3585"/>
                  </a:lnTo>
                  <a:lnTo>
                    <a:pt x="10086" y="3526"/>
                  </a:lnTo>
                  <a:lnTo>
                    <a:pt x="10027" y="3448"/>
                  </a:lnTo>
                  <a:lnTo>
                    <a:pt x="9909" y="3388"/>
                  </a:lnTo>
                  <a:lnTo>
                    <a:pt x="4334" y="138"/>
                  </a:lnTo>
                  <a:lnTo>
                    <a:pt x="4216" y="79"/>
                  </a:lnTo>
                  <a:lnTo>
                    <a:pt x="4078" y="40"/>
                  </a:lnTo>
                  <a:lnTo>
                    <a:pt x="3920" y="20"/>
                  </a:lnTo>
                  <a:lnTo>
                    <a:pt x="3783" y="0"/>
                  </a:lnTo>
                  <a:close/>
                </a:path>
              </a:pathLst>
            </a:custGeom>
            <a:solidFill>
              <a:srgbClr val="59D6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09" name="Google Shape;4309;p72"/>
            <p:cNvSpPr/>
            <p:nvPr/>
          </p:nvSpPr>
          <p:spPr>
            <a:xfrm>
              <a:off x="3981350" y="2905250"/>
              <a:ext cx="1065700" cy="369375"/>
            </a:xfrm>
            <a:custGeom>
              <a:avLst/>
              <a:gdLst/>
              <a:ahLst/>
              <a:cxnLst/>
              <a:rect l="l" t="t" r="r" b="b"/>
              <a:pathLst>
                <a:path w="42628" h="14775" extrusionOk="0">
                  <a:moveTo>
                    <a:pt x="0" y="1"/>
                  </a:moveTo>
                  <a:lnTo>
                    <a:pt x="0" y="1557"/>
                  </a:lnTo>
                  <a:lnTo>
                    <a:pt x="20" y="1714"/>
                  </a:lnTo>
                  <a:lnTo>
                    <a:pt x="60" y="1872"/>
                  </a:lnTo>
                  <a:lnTo>
                    <a:pt x="119" y="2030"/>
                  </a:lnTo>
                  <a:lnTo>
                    <a:pt x="217" y="2168"/>
                  </a:lnTo>
                  <a:lnTo>
                    <a:pt x="335" y="2325"/>
                  </a:lnTo>
                  <a:lnTo>
                    <a:pt x="473" y="2463"/>
                  </a:lnTo>
                  <a:lnTo>
                    <a:pt x="631" y="2601"/>
                  </a:lnTo>
                  <a:lnTo>
                    <a:pt x="828" y="2719"/>
                  </a:lnTo>
                  <a:lnTo>
                    <a:pt x="20782" y="14282"/>
                  </a:lnTo>
                  <a:lnTo>
                    <a:pt x="20999" y="14400"/>
                  </a:lnTo>
                  <a:lnTo>
                    <a:pt x="21215" y="14499"/>
                  </a:lnTo>
                  <a:lnTo>
                    <a:pt x="21472" y="14577"/>
                  </a:lnTo>
                  <a:lnTo>
                    <a:pt x="21708" y="14656"/>
                  </a:lnTo>
                  <a:lnTo>
                    <a:pt x="21984" y="14696"/>
                  </a:lnTo>
                  <a:lnTo>
                    <a:pt x="22240" y="14735"/>
                  </a:lnTo>
                  <a:lnTo>
                    <a:pt x="22516" y="14755"/>
                  </a:lnTo>
                  <a:lnTo>
                    <a:pt x="22791" y="14774"/>
                  </a:lnTo>
                  <a:lnTo>
                    <a:pt x="23067" y="14755"/>
                  </a:lnTo>
                  <a:lnTo>
                    <a:pt x="23343" y="14735"/>
                  </a:lnTo>
                  <a:lnTo>
                    <a:pt x="23599" y="14696"/>
                  </a:lnTo>
                  <a:lnTo>
                    <a:pt x="23875" y="14656"/>
                  </a:lnTo>
                  <a:lnTo>
                    <a:pt x="24131" y="14577"/>
                  </a:lnTo>
                  <a:lnTo>
                    <a:pt x="24367" y="14499"/>
                  </a:lnTo>
                  <a:lnTo>
                    <a:pt x="24604" y="14400"/>
                  </a:lnTo>
                  <a:lnTo>
                    <a:pt x="24820" y="14282"/>
                  </a:lnTo>
                  <a:lnTo>
                    <a:pt x="41780" y="4472"/>
                  </a:lnTo>
                  <a:lnTo>
                    <a:pt x="41977" y="4354"/>
                  </a:lnTo>
                  <a:lnTo>
                    <a:pt x="42155" y="4216"/>
                  </a:lnTo>
                  <a:lnTo>
                    <a:pt x="42293" y="4078"/>
                  </a:lnTo>
                  <a:lnTo>
                    <a:pt x="42411" y="3921"/>
                  </a:lnTo>
                  <a:lnTo>
                    <a:pt x="42509" y="3763"/>
                  </a:lnTo>
                  <a:lnTo>
                    <a:pt x="42588" y="3606"/>
                  </a:lnTo>
                  <a:lnTo>
                    <a:pt x="42608" y="3448"/>
                  </a:lnTo>
                  <a:lnTo>
                    <a:pt x="42627" y="3290"/>
                  </a:lnTo>
                  <a:lnTo>
                    <a:pt x="42627" y="1655"/>
                  </a:lnTo>
                  <a:lnTo>
                    <a:pt x="42608" y="1754"/>
                  </a:lnTo>
                  <a:lnTo>
                    <a:pt x="42588" y="1833"/>
                  </a:lnTo>
                  <a:lnTo>
                    <a:pt x="42568" y="1971"/>
                  </a:lnTo>
                  <a:lnTo>
                    <a:pt x="42529" y="2069"/>
                  </a:lnTo>
                  <a:lnTo>
                    <a:pt x="42490" y="2148"/>
                  </a:lnTo>
                  <a:lnTo>
                    <a:pt x="42411" y="2286"/>
                  </a:lnTo>
                  <a:lnTo>
                    <a:pt x="42332" y="2384"/>
                  </a:lnTo>
                  <a:lnTo>
                    <a:pt x="42233" y="2483"/>
                  </a:lnTo>
                  <a:lnTo>
                    <a:pt x="42155" y="2562"/>
                  </a:lnTo>
                  <a:lnTo>
                    <a:pt x="41977" y="2699"/>
                  </a:lnTo>
                  <a:lnTo>
                    <a:pt x="41780" y="2837"/>
                  </a:lnTo>
                  <a:lnTo>
                    <a:pt x="24820" y="12647"/>
                  </a:lnTo>
                  <a:lnTo>
                    <a:pt x="24604" y="12765"/>
                  </a:lnTo>
                  <a:lnTo>
                    <a:pt x="24367" y="12864"/>
                  </a:lnTo>
                  <a:lnTo>
                    <a:pt x="24111" y="12942"/>
                  </a:lnTo>
                  <a:lnTo>
                    <a:pt x="23855" y="13002"/>
                  </a:lnTo>
                  <a:lnTo>
                    <a:pt x="23599" y="13061"/>
                  </a:lnTo>
                  <a:lnTo>
                    <a:pt x="23343" y="13100"/>
                  </a:lnTo>
                  <a:lnTo>
                    <a:pt x="23067" y="13120"/>
                  </a:lnTo>
                  <a:lnTo>
                    <a:pt x="22516" y="13120"/>
                  </a:lnTo>
                  <a:lnTo>
                    <a:pt x="22240" y="13100"/>
                  </a:lnTo>
                  <a:lnTo>
                    <a:pt x="21984" y="13061"/>
                  </a:lnTo>
                  <a:lnTo>
                    <a:pt x="21708" y="13002"/>
                  </a:lnTo>
                  <a:lnTo>
                    <a:pt x="21452" y="12942"/>
                  </a:lnTo>
                  <a:lnTo>
                    <a:pt x="21215" y="12864"/>
                  </a:lnTo>
                  <a:lnTo>
                    <a:pt x="20979" y="12765"/>
                  </a:lnTo>
                  <a:lnTo>
                    <a:pt x="20762" y="12647"/>
                  </a:lnTo>
                  <a:lnTo>
                    <a:pt x="828" y="1084"/>
                  </a:lnTo>
                  <a:lnTo>
                    <a:pt x="631" y="946"/>
                  </a:lnTo>
                  <a:lnTo>
                    <a:pt x="454" y="808"/>
                  </a:lnTo>
                  <a:lnTo>
                    <a:pt x="375" y="730"/>
                  </a:lnTo>
                  <a:lnTo>
                    <a:pt x="276" y="631"/>
                  </a:lnTo>
                  <a:lnTo>
                    <a:pt x="197" y="533"/>
                  </a:lnTo>
                  <a:lnTo>
                    <a:pt x="138" y="414"/>
                  </a:lnTo>
                  <a:lnTo>
                    <a:pt x="99" y="316"/>
                  </a:lnTo>
                  <a:lnTo>
                    <a:pt x="40" y="217"/>
                  </a:lnTo>
                  <a:lnTo>
                    <a:pt x="20" y="80"/>
                  </a:lnTo>
                  <a:lnTo>
                    <a:pt x="0" y="1"/>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10" name="Google Shape;4310;p72"/>
            <p:cNvSpPr/>
            <p:nvPr/>
          </p:nvSpPr>
          <p:spPr>
            <a:xfrm>
              <a:off x="4648625" y="2891475"/>
              <a:ext cx="75375" cy="42375"/>
            </a:xfrm>
            <a:custGeom>
              <a:avLst/>
              <a:gdLst/>
              <a:ahLst/>
              <a:cxnLst/>
              <a:rect l="l" t="t" r="r" b="b"/>
              <a:pathLst>
                <a:path w="3015" h="1695" extrusionOk="0">
                  <a:moveTo>
                    <a:pt x="198" y="79"/>
                  </a:moveTo>
                  <a:lnTo>
                    <a:pt x="198" y="79"/>
                  </a:lnTo>
                  <a:lnTo>
                    <a:pt x="119" y="40"/>
                  </a:lnTo>
                  <a:lnTo>
                    <a:pt x="1" y="0"/>
                  </a:lnTo>
                  <a:lnTo>
                    <a:pt x="1" y="0"/>
                  </a:lnTo>
                  <a:lnTo>
                    <a:pt x="119" y="40"/>
                  </a:lnTo>
                  <a:lnTo>
                    <a:pt x="198" y="79"/>
                  </a:lnTo>
                  <a:lnTo>
                    <a:pt x="3014" y="1694"/>
                  </a:lnTo>
                  <a:lnTo>
                    <a:pt x="198" y="79"/>
                  </a:lnTo>
                  <a:close/>
                </a:path>
              </a:pathLst>
            </a:custGeom>
            <a:solidFill>
              <a:srgbClr val="2B56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11" name="Google Shape;4311;p72"/>
            <p:cNvSpPr/>
            <p:nvPr/>
          </p:nvSpPr>
          <p:spPr>
            <a:xfrm>
              <a:off x="4421100" y="2894925"/>
              <a:ext cx="74900" cy="42850"/>
            </a:xfrm>
            <a:custGeom>
              <a:avLst/>
              <a:gdLst/>
              <a:ahLst/>
              <a:cxnLst/>
              <a:rect l="l" t="t" r="r" b="b"/>
              <a:pathLst>
                <a:path w="2996" h="1714" extrusionOk="0">
                  <a:moveTo>
                    <a:pt x="198" y="79"/>
                  </a:moveTo>
                  <a:lnTo>
                    <a:pt x="198" y="79"/>
                  </a:lnTo>
                  <a:lnTo>
                    <a:pt x="99" y="39"/>
                  </a:lnTo>
                  <a:lnTo>
                    <a:pt x="1" y="0"/>
                  </a:lnTo>
                  <a:lnTo>
                    <a:pt x="1" y="0"/>
                  </a:lnTo>
                  <a:lnTo>
                    <a:pt x="99" y="39"/>
                  </a:lnTo>
                  <a:lnTo>
                    <a:pt x="198" y="79"/>
                  </a:lnTo>
                  <a:lnTo>
                    <a:pt x="2995" y="1714"/>
                  </a:lnTo>
                  <a:lnTo>
                    <a:pt x="198" y="79"/>
                  </a:lnTo>
                  <a:close/>
                </a:path>
              </a:pathLst>
            </a:custGeom>
            <a:solidFill>
              <a:srgbClr val="2B56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12" name="Google Shape;4312;p72"/>
            <p:cNvSpPr/>
            <p:nvPr/>
          </p:nvSpPr>
          <p:spPr>
            <a:xfrm>
              <a:off x="4837725" y="3001275"/>
              <a:ext cx="525" cy="1025"/>
            </a:xfrm>
            <a:custGeom>
              <a:avLst/>
              <a:gdLst/>
              <a:ahLst/>
              <a:cxnLst/>
              <a:rect l="l" t="t" r="r" b="b"/>
              <a:pathLst>
                <a:path w="21" h="41" extrusionOk="0">
                  <a:moveTo>
                    <a:pt x="1" y="1"/>
                  </a:moveTo>
                  <a:lnTo>
                    <a:pt x="1" y="21"/>
                  </a:lnTo>
                  <a:lnTo>
                    <a:pt x="20" y="40"/>
                  </a:lnTo>
                  <a:lnTo>
                    <a:pt x="1" y="1"/>
                  </a:lnTo>
                  <a:close/>
                </a:path>
              </a:pathLst>
            </a:custGeom>
            <a:solidFill>
              <a:srgbClr val="E3B0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13" name="Google Shape;4313;p72"/>
            <p:cNvSpPr/>
            <p:nvPr/>
          </p:nvSpPr>
          <p:spPr>
            <a:xfrm>
              <a:off x="4292100" y="2962375"/>
              <a:ext cx="11825" cy="525"/>
            </a:xfrm>
            <a:custGeom>
              <a:avLst/>
              <a:gdLst/>
              <a:ahLst/>
              <a:cxnLst/>
              <a:rect l="l" t="t" r="r" b="b"/>
              <a:pathLst>
                <a:path w="473" h="21" extrusionOk="0">
                  <a:moveTo>
                    <a:pt x="0" y="20"/>
                  </a:moveTo>
                  <a:lnTo>
                    <a:pt x="0" y="20"/>
                  </a:lnTo>
                  <a:lnTo>
                    <a:pt x="118" y="1"/>
                  </a:lnTo>
                  <a:lnTo>
                    <a:pt x="236" y="1"/>
                  </a:lnTo>
                  <a:lnTo>
                    <a:pt x="355" y="1"/>
                  </a:lnTo>
                  <a:lnTo>
                    <a:pt x="473" y="20"/>
                  </a:lnTo>
                  <a:lnTo>
                    <a:pt x="473" y="20"/>
                  </a:lnTo>
                  <a:lnTo>
                    <a:pt x="355" y="1"/>
                  </a:lnTo>
                  <a:lnTo>
                    <a:pt x="236" y="1"/>
                  </a:lnTo>
                  <a:lnTo>
                    <a:pt x="118" y="1"/>
                  </a:lnTo>
                  <a:lnTo>
                    <a:pt x="0" y="20"/>
                  </a:lnTo>
                  <a:lnTo>
                    <a:pt x="0" y="20"/>
                  </a:lnTo>
                  <a:close/>
                </a:path>
              </a:pathLst>
            </a:custGeom>
            <a:solidFill>
              <a:srgbClr val="2B56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14" name="Google Shape;4314;p72"/>
            <p:cNvSpPr/>
            <p:nvPr/>
          </p:nvSpPr>
          <p:spPr>
            <a:xfrm>
              <a:off x="4746625" y="2857000"/>
              <a:ext cx="219175" cy="127075"/>
            </a:xfrm>
            <a:custGeom>
              <a:avLst/>
              <a:gdLst/>
              <a:ahLst/>
              <a:cxnLst/>
              <a:rect l="l" t="t" r="r" b="b"/>
              <a:pathLst>
                <a:path w="8767" h="5083" extrusionOk="0">
                  <a:moveTo>
                    <a:pt x="3802" y="0"/>
                  </a:moveTo>
                  <a:lnTo>
                    <a:pt x="3664" y="20"/>
                  </a:lnTo>
                  <a:lnTo>
                    <a:pt x="3526" y="40"/>
                  </a:lnTo>
                  <a:lnTo>
                    <a:pt x="3408" y="79"/>
                  </a:lnTo>
                  <a:lnTo>
                    <a:pt x="3310" y="118"/>
                  </a:lnTo>
                  <a:lnTo>
                    <a:pt x="197" y="1911"/>
                  </a:lnTo>
                  <a:lnTo>
                    <a:pt x="99" y="1990"/>
                  </a:lnTo>
                  <a:lnTo>
                    <a:pt x="40" y="2049"/>
                  </a:lnTo>
                  <a:lnTo>
                    <a:pt x="1" y="2128"/>
                  </a:lnTo>
                  <a:lnTo>
                    <a:pt x="1" y="2207"/>
                  </a:lnTo>
                  <a:lnTo>
                    <a:pt x="1" y="2285"/>
                  </a:lnTo>
                  <a:lnTo>
                    <a:pt x="40" y="2364"/>
                  </a:lnTo>
                  <a:lnTo>
                    <a:pt x="99" y="2423"/>
                  </a:lnTo>
                  <a:lnTo>
                    <a:pt x="197" y="2482"/>
                  </a:lnTo>
                  <a:lnTo>
                    <a:pt x="4452" y="4964"/>
                  </a:lnTo>
                  <a:lnTo>
                    <a:pt x="4570" y="5023"/>
                  </a:lnTo>
                  <a:lnTo>
                    <a:pt x="4689" y="5063"/>
                  </a:lnTo>
                  <a:lnTo>
                    <a:pt x="4886" y="5082"/>
                  </a:lnTo>
                  <a:lnTo>
                    <a:pt x="5083" y="5082"/>
                  </a:lnTo>
                  <a:lnTo>
                    <a:pt x="5280" y="5043"/>
                  </a:lnTo>
                  <a:lnTo>
                    <a:pt x="5437" y="4964"/>
                  </a:lnTo>
                  <a:lnTo>
                    <a:pt x="8550" y="3172"/>
                  </a:lnTo>
                  <a:lnTo>
                    <a:pt x="8648" y="3113"/>
                  </a:lnTo>
                  <a:lnTo>
                    <a:pt x="8707" y="3034"/>
                  </a:lnTo>
                  <a:lnTo>
                    <a:pt x="8747" y="2955"/>
                  </a:lnTo>
                  <a:lnTo>
                    <a:pt x="8766" y="2876"/>
                  </a:lnTo>
                  <a:lnTo>
                    <a:pt x="8747" y="2817"/>
                  </a:lnTo>
                  <a:lnTo>
                    <a:pt x="8707" y="2738"/>
                  </a:lnTo>
                  <a:lnTo>
                    <a:pt x="8648" y="2660"/>
                  </a:lnTo>
                  <a:lnTo>
                    <a:pt x="8550" y="2600"/>
                  </a:lnTo>
                  <a:lnTo>
                    <a:pt x="4295" y="118"/>
                  </a:lnTo>
                  <a:lnTo>
                    <a:pt x="4177" y="79"/>
                  </a:lnTo>
                  <a:lnTo>
                    <a:pt x="4058" y="40"/>
                  </a:lnTo>
                  <a:lnTo>
                    <a:pt x="3920" y="20"/>
                  </a:lnTo>
                  <a:lnTo>
                    <a:pt x="3802" y="0"/>
                  </a:lnTo>
                  <a:close/>
                </a:path>
              </a:pathLst>
            </a:custGeom>
            <a:solidFill>
              <a:srgbClr val="26C9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15" name="Google Shape;4315;p72"/>
            <p:cNvSpPr/>
            <p:nvPr/>
          </p:nvSpPr>
          <p:spPr>
            <a:xfrm>
              <a:off x="4531425" y="2959425"/>
              <a:ext cx="75375" cy="42375"/>
            </a:xfrm>
            <a:custGeom>
              <a:avLst/>
              <a:gdLst/>
              <a:ahLst/>
              <a:cxnLst/>
              <a:rect l="l" t="t" r="r" b="b"/>
              <a:pathLst>
                <a:path w="3015" h="1695" extrusionOk="0">
                  <a:moveTo>
                    <a:pt x="197" y="79"/>
                  </a:moveTo>
                  <a:lnTo>
                    <a:pt x="197" y="79"/>
                  </a:lnTo>
                  <a:lnTo>
                    <a:pt x="99" y="20"/>
                  </a:lnTo>
                  <a:lnTo>
                    <a:pt x="0" y="1"/>
                  </a:lnTo>
                  <a:lnTo>
                    <a:pt x="0" y="1"/>
                  </a:lnTo>
                  <a:lnTo>
                    <a:pt x="99" y="20"/>
                  </a:lnTo>
                  <a:lnTo>
                    <a:pt x="197" y="79"/>
                  </a:lnTo>
                  <a:lnTo>
                    <a:pt x="3014" y="1695"/>
                  </a:lnTo>
                  <a:lnTo>
                    <a:pt x="197" y="79"/>
                  </a:lnTo>
                  <a:close/>
                </a:path>
              </a:pathLst>
            </a:custGeom>
            <a:solidFill>
              <a:srgbClr val="2B56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16" name="Google Shape;4316;p72"/>
            <p:cNvSpPr/>
            <p:nvPr/>
          </p:nvSpPr>
          <p:spPr>
            <a:xfrm>
              <a:off x="4837725" y="3001775"/>
              <a:ext cx="1025" cy="1500"/>
            </a:xfrm>
            <a:custGeom>
              <a:avLst/>
              <a:gdLst/>
              <a:ahLst/>
              <a:cxnLst/>
              <a:rect l="l" t="t" r="r" b="b"/>
              <a:pathLst>
                <a:path w="41" h="60" extrusionOk="0">
                  <a:moveTo>
                    <a:pt x="1" y="1"/>
                  </a:moveTo>
                  <a:lnTo>
                    <a:pt x="40" y="60"/>
                  </a:lnTo>
                  <a:lnTo>
                    <a:pt x="20" y="20"/>
                  </a:lnTo>
                  <a:lnTo>
                    <a:pt x="1" y="1"/>
                  </a:lnTo>
                  <a:close/>
                </a:path>
              </a:pathLst>
            </a:custGeom>
            <a:solidFill>
              <a:srgbClr val="2B56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17" name="Google Shape;4317;p72"/>
            <p:cNvSpPr/>
            <p:nvPr/>
          </p:nvSpPr>
          <p:spPr>
            <a:xfrm>
              <a:off x="4764350" y="2957450"/>
              <a:ext cx="73400" cy="43850"/>
            </a:xfrm>
            <a:custGeom>
              <a:avLst/>
              <a:gdLst/>
              <a:ahLst/>
              <a:cxnLst/>
              <a:rect l="l" t="t" r="r" b="b"/>
              <a:pathLst>
                <a:path w="2936" h="1754" extrusionOk="0">
                  <a:moveTo>
                    <a:pt x="2798" y="1636"/>
                  </a:moveTo>
                  <a:lnTo>
                    <a:pt x="1" y="1"/>
                  </a:lnTo>
                  <a:lnTo>
                    <a:pt x="2798" y="1636"/>
                  </a:lnTo>
                  <a:lnTo>
                    <a:pt x="2798" y="1636"/>
                  </a:lnTo>
                  <a:lnTo>
                    <a:pt x="2877" y="1675"/>
                  </a:lnTo>
                  <a:lnTo>
                    <a:pt x="2936" y="1754"/>
                  </a:lnTo>
                  <a:lnTo>
                    <a:pt x="2936" y="1754"/>
                  </a:lnTo>
                  <a:lnTo>
                    <a:pt x="2936" y="1754"/>
                  </a:lnTo>
                  <a:lnTo>
                    <a:pt x="2877" y="1675"/>
                  </a:lnTo>
                  <a:lnTo>
                    <a:pt x="2798" y="1636"/>
                  </a:lnTo>
                  <a:lnTo>
                    <a:pt x="2798" y="1636"/>
                  </a:lnTo>
                  <a:close/>
                </a:path>
              </a:pathLst>
            </a:custGeom>
            <a:solidFill>
              <a:srgbClr val="2B56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18" name="Google Shape;4318;p72"/>
            <p:cNvSpPr/>
            <p:nvPr/>
          </p:nvSpPr>
          <p:spPr>
            <a:xfrm>
              <a:off x="4440325" y="3004725"/>
              <a:ext cx="500" cy="1500"/>
            </a:xfrm>
            <a:custGeom>
              <a:avLst/>
              <a:gdLst/>
              <a:ahLst/>
              <a:cxnLst/>
              <a:rect l="l" t="t" r="r" b="b"/>
              <a:pathLst>
                <a:path w="20" h="60" extrusionOk="0">
                  <a:moveTo>
                    <a:pt x="20" y="1"/>
                  </a:moveTo>
                  <a:lnTo>
                    <a:pt x="0" y="60"/>
                  </a:lnTo>
                  <a:lnTo>
                    <a:pt x="20" y="40"/>
                  </a:lnTo>
                  <a:lnTo>
                    <a:pt x="20" y="1"/>
                  </a:lnTo>
                  <a:close/>
                </a:path>
              </a:pathLst>
            </a:custGeom>
            <a:solidFill>
              <a:srgbClr val="2B56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19" name="Google Shape;4319;p72"/>
            <p:cNvSpPr/>
            <p:nvPr/>
          </p:nvSpPr>
          <p:spPr>
            <a:xfrm>
              <a:off x="4440325" y="3009175"/>
              <a:ext cx="500" cy="1500"/>
            </a:xfrm>
            <a:custGeom>
              <a:avLst/>
              <a:gdLst/>
              <a:ahLst/>
              <a:cxnLst/>
              <a:rect l="l" t="t" r="r" b="b"/>
              <a:pathLst>
                <a:path w="20" h="60" extrusionOk="0">
                  <a:moveTo>
                    <a:pt x="0" y="0"/>
                  </a:moveTo>
                  <a:lnTo>
                    <a:pt x="0" y="39"/>
                  </a:lnTo>
                  <a:lnTo>
                    <a:pt x="20" y="59"/>
                  </a:lnTo>
                  <a:lnTo>
                    <a:pt x="0" y="0"/>
                  </a:lnTo>
                  <a:close/>
                </a:path>
              </a:pathLst>
            </a:custGeom>
            <a:solidFill>
              <a:srgbClr val="2B56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20" name="Google Shape;4320;p72"/>
            <p:cNvSpPr/>
            <p:nvPr/>
          </p:nvSpPr>
          <p:spPr>
            <a:xfrm>
              <a:off x="4303900" y="2962875"/>
              <a:ext cx="78325" cy="45325"/>
            </a:xfrm>
            <a:custGeom>
              <a:avLst/>
              <a:gdLst/>
              <a:ahLst/>
              <a:cxnLst/>
              <a:rect l="l" t="t" r="r" b="b"/>
              <a:pathLst>
                <a:path w="3133" h="1813" extrusionOk="0">
                  <a:moveTo>
                    <a:pt x="2995" y="1694"/>
                  </a:moveTo>
                  <a:lnTo>
                    <a:pt x="198" y="79"/>
                  </a:lnTo>
                  <a:lnTo>
                    <a:pt x="198" y="79"/>
                  </a:lnTo>
                  <a:lnTo>
                    <a:pt x="99" y="40"/>
                  </a:lnTo>
                  <a:lnTo>
                    <a:pt x="1" y="0"/>
                  </a:lnTo>
                  <a:lnTo>
                    <a:pt x="1" y="0"/>
                  </a:lnTo>
                  <a:lnTo>
                    <a:pt x="99" y="40"/>
                  </a:lnTo>
                  <a:lnTo>
                    <a:pt x="198" y="79"/>
                  </a:lnTo>
                  <a:lnTo>
                    <a:pt x="2995" y="1694"/>
                  </a:lnTo>
                  <a:lnTo>
                    <a:pt x="2995" y="1694"/>
                  </a:lnTo>
                  <a:lnTo>
                    <a:pt x="3074" y="1754"/>
                  </a:lnTo>
                  <a:lnTo>
                    <a:pt x="3133" y="1813"/>
                  </a:lnTo>
                  <a:lnTo>
                    <a:pt x="3133" y="1813"/>
                  </a:lnTo>
                  <a:lnTo>
                    <a:pt x="3074" y="1754"/>
                  </a:lnTo>
                  <a:lnTo>
                    <a:pt x="2995" y="1694"/>
                  </a:lnTo>
                  <a:lnTo>
                    <a:pt x="2995" y="1694"/>
                  </a:lnTo>
                  <a:close/>
                </a:path>
              </a:pathLst>
            </a:custGeom>
            <a:solidFill>
              <a:srgbClr val="2B56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21" name="Google Shape;4321;p72"/>
            <p:cNvSpPr/>
            <p:nvPr/>
          </p:nvSpPr>
          <p:spPr>
            <a:xfrm>
              <a:off x="4625475" y="3022450"/>
              <a:ext cx="10875" cy="3000"/>
            </a:xfrm>
            <a:custGeom>
              <a:avLst/>
              <a:gdLst/>
              <a:ahLst/>
              <a:cxnLst/>
              <a:rect l="l" t="t" r="r" b="b"/>
              <a:pathLst>
                <a:path w="435" h="120" extrusionOk="0">
                  <a:moveTo>
                    <a:pt x="1" y="119"/>
                  </a:moveTo>
                  <a:lnTo>
                    <a:pt x="1" y="119"/>
                  </a:lnTo>
                  <a:lnTo>
                    <a:pt x="80" y="60"/>
                  </a:lnTo>
                  <a:lnTo>
                    <a:pt x="198" y="40"/>
                  </a:lnTo>
                  <a:lnTo>
                    <a:pt x="316" y="21"/>
                  </a:lnTo>
                  <a:lnTo>
                    <a:pt x="434" y="1"/>
                  </a:lnTo>
                  <a:lnTo>
                    <a:pt x="434" y="1"/>
                  </a:lnTo>
                  <a:lnTo>
                    <a:pt x="316" y="21"/>
                  </a:lnTo>
                  <a:lnTo>
                    <a:pt x="198" y="40"/>
                  </a:lnTo>
                  <a:lnTo>
                    <a:pt x="80" y="60"/>
                  </a:lnTo>
                  <a:lnTo>
                    <a:pt x="1" y="119"/>
                  </a:lnTo>
                  <a:lnTo>
                    <a:pt x="1" y="119"/>
                  </a:lnTo>
                  <a:close/>
                </a:path>
              </a:pathLst>
            </a:custGeom>
            <a:solidFill>
              <a:srgbClr val="2B56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22" name="Google Shape;4322;p72"/>
            <p:cNvSpPr/>
            <p:nvPr/>
          </p:nvSpPr>
          <p:spPr>
            <a:xfrm>
              <a:off x="4636325" y="3022450"/>
              <a:ext cx="10850" cy="3000"/>
            </a:xfrm>
            <a:custGeom>
              <a:avLst/>
              <a:gdLst/>
              <a:ahLst/>
              <a:cxnLst/>
              <a:rect l="l" t="t" r="r" b="b"/>
              <a:pathLst>
                <a:path w="434" h="120" extrusionOk="0">
                  <a:moveTo>
                    <a:pt x="433" y="119"/>
                  </a:moveTo>
                  <a:lnTo>
                    <a:pt x="433" y="119"/>
                  </a:lnTo>
                  <a:lnTo>
                    <a:pt x="335" y="60"/>
                  </a:lnTo>
                  <a:lnTo>
                    <a:pt x="217" y="40"/>
                  </a:lnTo>
                  <a:lnTo>
                    <a:pt x="118" y="21"/>
                  </a:lnTo>
                  <a:lnTo>
                    <a:pt x="0" y="1"/>
                  </a:lnTo>
                  <a:lnTo>
                    <a:pt x="0" y="1"/>
                  </a:lnTo>
                  <a:lnTo>
                    <a:pt x="118" y="21"/>
                  </a:lnTo>
                  <a:lnTo>
                    <a:pt x="217" y="40"/>
                  </a:lnTo>
                  <a:lnTo>
                    <a:pt x="335" y="60"/>
                  </a:lnTo>
                  <a:lnTo>
                    <a:pt x="433" y="119"/>
                  </a:lnTo>
                  <a:lnTo>
                    <a:pt x="433" y="119"/>
                  </a:lnTo>
                  <a:close/>
                </a:path>
              </a:pathLst>
            </a:custGeom>
            <a:solidFill>
              <a:srgbClr val="2B56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23" name="Google Shape;4323;p72"/>
            <p:cNvSpPr/>
            <p:nvPr/>
          </p:nvSpPr>
          <p:spPr>
            <a:xfrm>
              <a:off x="4439825" y="2958450"/>
              <a:ext cx="171400" cy="99500"/>
            </a:xfrm>
            <a:custGeom>
              <a:avLst/>
              <a:gdLst/>
              <a:ahLst/>
              <a:cxnLst/>
              <a:rect l="l" t="t" r="r" b="b"/>
              <a:pathLst>
                <a:path w="6856" h="3980" extrusionOk="0">
                  <a:moveTo>
                    <a:pt x="3487" y="0"/>
                  </a:moveTo>
                  <a:lnTo>
                    <a:pt x="3310" y="20"/>
                  </a:lnTo>
                  <a:lnTo>
                    <a:pt x="3152" y="40"/>
                  </a:lnTo>
                  <a:lnTo>
                    <a:pt x="2995" y="118"/>
                  </a:lnTo>
                  <a:lnTo>
                    <a:pt x="178" y="1734"/>
                  </a:lnTo>
                  <a:lnTo>
                    <a:pt x="99" y="1793"/>
                  </a:lnTo>
                  <a:lnTo>
                    <a:pt x="40" y="1852"/>
                  </a:lnTo>
                  <a:lnTo>
                    <a:pt x="20" y="1911"/>
                  </a:lnTo>
                  <a:lnTo>
                    <a:pt x="40" y="1891"/>
                  </a:lnTo>
                  <a:lnTo>
                    <a:pt x="40" y="1891"/>
                  </a:lnTo>
                  <a:lnTo>
                    <a:pt x="20" y="1950"/>
                  </a:lnTo>
                  <a:lnTo>
                    <a:pt x="1" y="1990"/>
                  </a:lnTo>
                  <a:lnTo>
                    <a:pt x="20" y="2029"/>
                  </a:lnTo>
                  <a:lnTo>
                    <a:pt x="40" y="2088"/>
                  </a:lnTo>
                  <a:lnTo>
                    <a:pt x="20" y="2068"/>
                  </a:lnTo>
                  <a:lnTo>
                    <a:pt x="40" y="2128"/>
                  </a:lnTo>
                  <a:lnTo>
                    <a:pt x="99" y="2187"/>
                  </a:lnTo>
                  <a:lnTo>
                    <a:pt x="178" y="2246"/>
                  </a:lnTo>
                  <a:lnTo>
                    <a:pt x="2975" y="3861"/>
                  </a:lnTo>
                  <a:lnTo>
                    <a:pt x="3073" y="3920"/>
                  </a:lnTo>
                  <a:lnTo>
                    <a:pt x="3192" y="3940"/>
                  </a:lnTo>
                  <a:lnTo>
                    <a:pt x="3349" y="3979"/>
                  </a:lnTo>
                  <a:lnTo>
                    <a:pt x="3526" y="3959"/>
                  </a:lnTo>
                  <a:lnTo>
                    <a:pt x="3704" y="3940"/>
                  </a:lnTo>
                  <a:lnTo>
                    <a:pt x="3861" y="3861"/>
                  </a:lnTo>
                  <a:lnTo>
                    <a:pt x="6678" y="2246"/>
                  </a:lnTo>
                  <a:lnTo>
                    <a:pt x="6757" y="2187"/>
                  </a:lnTo>
                  <a:lnTo>
                    <a:pt x="6796" y="2128"/>
                  </a:lnTo>
                  <a:lnTo>
                    <a:pt x="6836" y="2049"/>
                  </a:lnTo>
                  <a:lnTo>
                    <a:pt x="6855" y="1990"/>
                  </a:lnTo>
                  <a:lnTo>
                    <a:pt x="6836" y="1911"/>
                  </a:lnTo>
                  <a:lnTo>
                    <a:pt x="6796" y="1852"/>
                  </a:lnTo>
                  <a:lnTo>
                    <a:pt x="6757" y="1793"/>
                  </a:lnTo>
                  <a:lnTo>
                    <a:pt x="6678" y="1734"/>
                  </a:lnTo>
                  <a:lnTo>
                    <a:pt x="3861" y="118"/>
                  </a:lnTo>
                  <a:lnTo>
                    <a:pt x="3763" y="59"/>
                  </a:lnTo>
                  <a:lnTo>
                    <a:pt x="3664" y="40"/>
                  </a:lnTo>
                  <a:lnTo>
                    <a:pt x="3487" y="0"/>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24" name="Google Shape;4324;p72"/>
            <p:cNvSpPr/>
            <p:nvPr/>
          </p:nvSpPr>
          <p:spPr>
            <a:xfrm>
              <a:off x="4212300" y="2962375"/>
              <a:ext cx="170925" cy="99025"/>
            </a:xfrm>
            <a:custGeom>
              <a:avLst/>
              <a:gdLst/>
              <a:ahLst/>
              <a:cxnLst/>
              <a:rect l="l" t="t" r="r" b="b"/>
              <a:pathLst>
                <a:path w="6837" h="3961" extrusionOk="0">
                  <a:moveTo>
                    <a:pt x="3310" y="1"/>
                  </a:moveTo>
                  <a:lnTo>
                    <a:pt x="3192" y="20"/>
                  </a:lnTo>
                  <a:lnTo>
                    <a:pt x="3094" y="60"/>
                  </a:lnTo>
                  <a:lnTo>
                    <a:pt x="2995" y="99"/>
                  </a:lnTo>
                  <a:lnTo>
                    <a:pt x="178" y="1734"/>
                  </a:lnTo>
                  <a:lnTo>
                    <a:pt x="99" y="1774"/>
                  </a:lnTo>
                  <a:lnTo>
                    <a:pt x="40" y="1852"/>
                  </a:lnTo>
                  <a:lnTo>
                    <a:pt x="1" y="1911"/>
                  </a:lnTo>
                  <a:lnTo>
                    <a:pt x="1" y="1971"/>
                  </a:lnTo>
                  <a:lnTo>
                    <a:pt x="1" y="2049"/>
                  </a:lnTo>
                  <a:lnTo>
                    <a:pt x="40" y="2108"/>
                  </a:lnTo>
                  <a:lnTo>
                    <a:pt x="99" y="2168"/>
                  </a:lnTo>
                  <a:lnTo>
                    <a:pt x="178" y="2227"/>
                  </a:lnTo>
                  <a:lnTo>
                    <a:pt x="2975" y="3862"/>
                  </a:lnTo>
                  <a:lnTo>
                    <a:pt x="3074" y="3901"/>
                  </a:lnTo>
                  <a:lnTo>
                    <a:pt x="3172" y="3940"/>
                  </a:lnTo>
                  <a:lnTo>
                    <a:pt x="3291" y="3960"/>
                  </a:lnTo>
                  <a:lnTo>
                    <a:pt x="3527" y="3960"/>
                  </a:lnTo>
                  <a:lnTo>
                    <a:pt x="3645" y="3940"/>
                  </a:lnTo>
                  <a:lnTo>
                    <a:pt x="3744" y="3901"/>
                  </a:lnTo>
                  <a:lnTo>
                    <a:pt x="3842" y="3862"/>
                  </a:lnTo>
                  <a:lnTo>
                    <a:pt x="6659" y="2227"/>
                  </a:lnTo>
                  <a:lnTo>
                    <a:pt x="6777" y="2148"/>
                  </a:lnTo>
                  <a:lnTo>
                    <a:pt x="6817" y="2089"/>
                  </a:lnTo>
                  <a:lnTo>
                    <a:pt x="6836" y="2049"/>
                  </a:lnTo>
                  <a:lnTo>
                    <a:pt x="6836" y="1990"/>
                  </a:lnTo>
                  <a:lnTo>
                    <a:pt x="6836" y="1931"/>
                  </a:lnTo>
                  <a:lnTo>
                    <a:pt x="6817" y="1892"/>
                  </a:lnTo>
                  <a:lnTo>
                    <a:pt x="6797" y="1833"/>
                  </a:lnTo>
                  <a:lnTo>
                    <a:pt x="6738" y="1774"/>
                  </a:lnTo>
                  <a:lnTo>
                    <a:pt x="6659" y="1714"/>
                  </a:lnTo>
                  <a:lnTo>
                    <a:pt x="3862" y="99"/>
                  </a:lnTo>
                  <a:lnTo>
                    <a:pt x="3763" y="60"/>
                  </a:lnTo>
                  <a:lnTo>
                    <a:pt x="3665" y="20"/>
                  </a:lnTo>
                  <a:lnTo>
                    <a:pt x="3547" y="1"/>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25" name="Google Shape;4325;p72"/>
            <p:cNvSpPr/>
            <p:nvPr/>
          </p:nvSpPr>
          <p:spPr>
            <a:xfrm>
              <a:off x="4551125" y="3068750"/>
              <a:ext cx="500" cy="1500"/>
            </a:xfrm>
            <a:custGeom>
              <a:avLst/>
              <a:gdLst/>
              <a:ahLst/>
              <a:cxnLst/>
              <a:rect l="l" t="t" r="r" b="b"/>
              <a:pathLst>
                <a:path w="20" h="60" extrusionOk="0">
                  <a:moveTo>
                    <a:pt x="0" y="60"/>
                  </a:moveTo>
                  <a:lnTo>
                    <a:pt x="0" y="60"/>
                  </a:lnTo>
                  <a:lnTo>
                    <a:pt x="0" y="60"/>
                  </a:lnTo>
                  <a:lnTo>
                    <a:pt x="20" y="1"/>
                  </a:lnTo>
                  <a:lnTo>
                    <a:pt x="20" y="1"/>
                  </a:lnTo>
                  <a:lnTo>
                    <a:pt x="20" y="1"/>
                  </a:lnTo>
                  <a:lnTo>
                    <a:pt x="0" y="60"/>
                  </a:lnTo>
                  <a:lnTo>
                    <a:pt x="0" y="60"/>
                  </a:lnTo>
                  <a:close/>
                </a:path>
              </a:pathLst>
            </a:custGeom>
            <a:solidFill>
              <a:srgbClr val="2B56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26" name="Google Shape;4326;p72"/>
            <p:cNvSpPr/>
            <p:nvPr/>
          </p:nvSpPr>
          <p:spPr>
            <a:xfrm>
              <a:off x="4717075" y="3065800"/>
              <a:ext cx="3475" cy="2975"/>
            </a:xfrm>
            <a:custGeom>
              <a:avLst/>
              <a:gdLst/>
              <a:ahLst/>
              <a:cxnLst/>
              <a:rect l="l" t="t" r="r" b="b"/>
              <a:pathLst>
                <a:path w="139" h="119" extrusionOk="0">
                  <a:moveTo>
                    <a:pt x="1" y="0"/>
                  </a:moveTo>
                  <a:lnTo>
                    <a:pt x="1" y="0"/>
                  </a:lnTo>
                  <a:lnTo>
                    <a:pt x="79" y="59"/>
                  </a:lnTo>
                  <a:lnTo>
                    <a:pt x="138" y="119"/>
                  </a:lnTo>
                  <a:lnTo>
                    <a:pt x="138" y="119"/>
                  </a:lnTo>
                  <a:lnTo>
                    <a:pt x="138" y="119"/>
                  </a:lnTo>
                  <a:lnTo>
                    <a:pt x="79" y="59"/>
                  </a:lnTo>
                  <a:lnTo>
                    <a:pt x="1" y="0"/>
                  </a:lnTo>
                  <a:lnTo>
                    <a:pt x="1" y="0"/>
                  </a:lnTo>
                  <a:close/>
                </a:path>
              </a:pathLst>
            </a:custGeom>
            <a:solidFill>
              <a:srgbClr val="2B56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27" name="Google Shape;4327;p72"/>
            <p:cNvSpPr/>
            <p:nvPr/>
          </p:nvSpPr>
          <p:spPr>
            <a:xfrm>
              <a:off x="4721025" y="3070225"/>
              <a:ext cx="500" cy="2000"/>
            </a:xfrm>
            <a:custGeom>
              <a:avLst/>
              <a:gdLst/>
              <a:ahLst/>
              <a:cxnLst/>
              <a:rect l="l" t="t" r="r" b="b"/>
              <a:pathLst>
                <a:path w="20" h="80" extrusionOk="0">
                  <a:moveTo>
                    <a:pt x="0" y="1"/>
                  </a:moveTo>
                  <a:lnTo>
                    <a:pt x="0" y="1"/>
                  </a:lnTo>
                  <a:lnTo>
                    <a:pt x="0" y="1"/>
                  </a:lnTo>
                  <a:lnTo>
                    <a:pt x="20" y="40"/>
                  </a:lnTo>
                  <a:lnTo>
                    <a:pt x="20" y="79"/>
                  </a:lnTo>
                  <a:lnTo>
                    <a:pt x="20" y="79"/>
                  </a:lnTo>
                  <a:lnTo>
                    <a:pt x="20" y="40"/>
                  </a:lnTo>
                  <a:lnTo>
                    <a:pt x="0" y="1"/>
                  </a:lnTo>
                  <a:lnTo>
                    <a:pt x="0" y="1"/>
                  </a:lnTo>
                  <a:close/>
                </a:path>
              </a:pathLst>
            </a:custGeom>
            <a:solidFill>
              <a:srgbClr val="2B56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28" name="Google Shape;4328;p72"/>
            <p:cNvSpPr/>
            <p:nvPr/>
          </p:nvSpPr>
          <p:spPr>
            <a:xfrm>
              <a:off x="4550625" y="3022450"/>
              <a:ext cx="170900" cy="99500"/>
            </a:xfrm>
            <a:custGeom>
              <a:avLst/>
              <a:gdLst/>
              <a:ahLst/>
              <a:cxnLst/>
              <a:rect l="l" t="t" r="r" b="b"/>
              <a:pathLst>
                <a:path w="6836" h="3980" extrusionOk="0">
                  <a:moveTo>
                    <a:pt x="3428" y="1"/>
                  </a:moveTo>
                  <a:lnTo>
                    <a:pt x="3310" y="21"/>
                  </a:lnTo>
                  <a:lnTo>
                    <a:pt x="3192" y="40"/>
                  </a:lnTo>
                  <a:lnTo>
                    <a:pt x="3074" y="60"/>
                  </a:lnTo>
                  <a:lnTo>
                    <a:pt x="2995" y="119"/>
                  </a:lnTo>
                  <a:lnTo>
                    <a:pt x="178" y="1734"/>
                  </a:lnTo>
                  <a:lnTo>
                    <a:pt x="99" y="1793"/>
                  </a:lnTo>
                  <a:lnTo>
                    <a:pt x="40" y="1853"/>
                  </a:lnTo>
                  <a:lnTo>
                    <a:pt x="20" y="1912"/>
                  </a:lnTo>
                  <a:lnTo>
                    <a:pt x="1" y="1990"/>
                  </a:lnTo>
                  <a:lnTo>
                    <a:pt x="20" y="2089"/>
                  </a:lnTo>
                  <a:lnTo>
                    <a:pt x="79" y="2168"/>
                  </a:lnTo>
                  <a:lnTo>
                    <a:pt x="178" y="2247"/>
                  </a:lnTo>
                  <a:lnTo>
                    <a:pt x="2975" y="3881"/>
                  </a:lnTo>
                  <a:lnTo>
                    <a:pt x="3074" y="3921"/>
                  </a:lnTo>
                  <a:lnTo>
                    <a:pt x="3172" y="3960"/>
                  </a:lnTo>
                  <a:lnTo>
                    <a:pt x="3290" y="3980"/>
                  </a:lnTo>
                  <a:lnTo>
                    <a:pt x="3408" y="3980"/>
                  </a:lnTo>
                  <a:lnTo>
                    <a:pt x="3527" y="3960"/>
                  </a:lnTo>
                  <a:lnTo>
                    <a:pt x="3645" y="3941"/>
                  </a:lnTo>
                  <a:lnTo>
                    <a:pt x="3743" y="3921"/>
                  </a:lnTo>
                  <a:lnTo>
                    <a:pt x="3842" y="3862"/>
                  </a:lnTo>
                  <a:lnTo>
                    <a:pt x="6659" y="2247"/>
                  </a:lnTo>
                  <a:lnTo>
                    <a:pt x="6737" y="2187"/>
                  </a:lnTo>
                  <a:lnTo>
                    <a:pt x="6796" y="2128"/>
                  </a:lnTo>
                  <a:lnTo>
                    <a:pt x="6836" y="2069"/>
                  </a:lnTo>
                  <a:lnTo>
                    <a:pt x="6836" y="1990"/>
                  </a:lnTo>
                  <a:lnTo>
                    <a:pt x="6836" y="1951"/>
                  </a:lnTo>
                  <a:lnTo>
                    <a:pt x="6816" y="1912"/>
                  </a:lnTo>
                  <a:lnTo>
                    <a:pt x="6796" y="1853"/>
                  </a:lnTo>
                  <a:lnTo>
                    <a:pt x="6737" y="1793"/>
                  </a:lnTo>
                  <a:lnTo>
                    <a:pt x="6659" y="1734"/>
                  </a:lnTo>
                  <a:lnTo>
                    <a:pt x="3861" y="119"/>
                  </a:lnTo>
                  <a:lnTo>
                    <a:pt x="3763" y="60"/>
                  </a:lnTo>
                  <a:lnTo>
                    <a:pt x="3645" y="40"/>
                  </a:lnTo>
                  <a:lnTo>
                    <a:pt x="3546" y="21"/>
                  </a:lnTo>
                  <a:lnTo>
                    <a:pt x="3428" y="1"/>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29" name="Google Shape;4329;p72"/>
            <p:cNvSpPr/>
            <p:nvPr/>
          </p:nvSpPr>
          <p:spPr>
            <a:xfrm>
              <a:off x="4322625" y="3026400"/>
              <a:ext cx="171400" cy="99000"/>
            </a:xfrm>
            <a:custGeom>
              <a:avLst/>
              <a:gdLst/>
              <a:ahLst/>
              <a:cxnLst/>
              <a:rect l="l" t="t" r="r" b="b"/>
              <a:pathLst>
                <a:path w="6856" h="3960" extrusionOk="0">
                  <a:moveTo>
                    <a:pt x="3329" y="1"/>
                  </a:moveTo>
                  <a:lnTo>
                    <a:pt x="3211" y="20"/>
                  </a:lnTo>
                  <a:lnTo>
                    <a:pt x="3093" y="60"/>
                  </a:lnTo>
                  <a:lnTo>
                    <a:pt x="2994" y="99"/>
                  </a:lnTo>
                  <a:lnTo>
                    <a:pt x="178" y="1734"/>
                  </a:lnTo>
                  <a:lnTo>
                    <a:pt x="99" y="1793"/>
                  </a:lnTo>
                  <a:lnTo>
                    <a:pt x="40" y="1852"/>
                  </a:lnTo>
                  <a:lnTo>
                    <a:pt x="20" y="1911"/>
                  </a:lnTo>
                  <a:lnTo>
                    <a:pt x="0" y="1990"/>
                  </a:lnTo>
                  <a:lnTo>
                    <a:pt x="0" y="2049"/>
                  </a:lnTo>
                  <a:lnTo>
                    <a:pt x="40" y="2108"/>
                  </a:lnTo>
                  <a:lnTo>
                    <a:pt x="99" y="2187"/>
                  </a:lnTo>
                  <a:lnTo>
                    <a:pt x="178" y="2226"/>
                  </a:lnTo>
                  <a:lnTo>
                    <a:pt x="2975" y="3861"/>
                  </a:lnTo>
                  <a:lnTo>
                    <a:pt x="3073" y="3901"/>
                  </a:lnTo>
                  <a:lnTo>
                    <a:pt x="3191" y="3940"/>
                  </a:lnTo>
                  <a:lnTo>
                    <a:pt x="3290" y="3960"/>
                  </a:lnTo>
                  <a:lnTo>
                    <a:pt x="3526" y="3960"/>
                  </a:lnTo>
                  <a:lnTo>
                    <a:pt x="3645" y="3940"/>
                  </a:lnTo>
                  <a:lnTo>
                    <a:pt x="3763" y="3901"/>
                  </a:lnTo>
                  <a:lnTo>
                    <a:pt x="3841" y="3861"/>
                  </a:lnTo>
                  <a:lnTo>
                    <a:pt x="6658" y="2226"/>
                  </a:lnTo>
                  <a:lnTo>
                    <a:pt x="6757" y="2167"/>
                  </a:lnTo>
                  <a:lnTo>
                    <a:pt x="6796" y="2108"/>
                  </a:lnTo>
                  <a:lnTo>
                    <a:pt x="6836" y="2049"/>
                  </a:lnTo>
                  <a:lnTo>
                    <a:pt x="6855" y="1970"/>
                  </a:lnTo>
                  <a:lnTo>
                    <a:pt x="6836" y="1911"/>
                  </a:lnTo>
                  <a:lnTo>
                    <a:pt x="6796" y="1852"/>
                  </a:lnTo>
                  <a:lnTo>
                    <a:pt x="6757" y="1793"/>
                  </a:lnTo>
                  <a:lnTo>
                    <a:pt x="6678" y="1734"/>
                  </a:lnTo>
                  <a:lnTo>
                    <a:pt x="3881" y="99"/>
                  </a:lnTo>
                  <a:lnTo>
                    <a:pt x="3782" y="60"/>
                  </a:lnTo>
                  <a:lnTo>
                    <a:pt x="3664" y="20"/>
                  </a:lnTo>
                  <a:lnTo>
                    <a:pt x="3546" y="1"/>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30" name="Google Shape;4330;p72"/>
            <p:cNvSpPr/>
            <p:nvPr/>
          </p:nvSpPr>
          <p:spPr>
            <a:xfrm>
              <a:off x="4436875" y="3092875"/>
              <a:ext cx="70925" cy="41900"/>
            </a:xfrm>
            <a:custGeom>
              <a:avLst/>
              <a:gdLst/>
              <a:ahLst/>
              <a:cxnLst/>
              <a:rect l="l" t="t" r="r" b="b"/>
              <a:pathLst>
                <a:path w="2837" h="1676" extrusionOk="0">
                  <a:moveTo>
                    <a:pt x="40" y="1636"/>
                  </a:moveTo>
                  <a:lnTo>
                    <a:pt x="40" y="1636"/>
                  </a:lnTo>
                  <a:lnTo>
                    <a:pt x="0" y="1675"/>
                  </a:lnTo>
                  <a:lnTo>
                    <a:pt x="0" y="1675"/>
                  </a:lnTo>
                  <a:lnTo>
                    <a:pt x="40" y="1636"/>
                  </a:lnTo>
                  <a:lnTo>
                    <a:pt x="2837" y="1"/>
                  </a:lnTo>
                  <a:lnTo>
                    <a:pt x="40" y="1636"/>
                  </a:lnTo>
                  <a:close/>
                </a:path>
              </a:pathLst>
            </a:custGeom>
            <a:solidFill>
              <a:srgbClr val="2B56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31" name="Google Shape;4331;p72"/>
            <p:cNvSpPr/>
            <p:nvPr/>
          </p:nvSpPr>
          <p:spPr>
            <a:xfrm>
              <a:off x="4513200" y="3090425"/>
              <a:ext cx="86700" cy="43350"/>
            </a:xfrm>
            <a:custGeom>
              <a:avLst/>
              <a:gdLst/>
              <a:ahLst/>
              <a:cxnLst/>
              <a:rect l="l" t="t" r="r" b="b"/>
              <a:pathLst>
                <a:path w="3468" h="1734" extrusionOk="0">
                  <a:moveTo>
                    <a:pt x="670" y="99"/>
                  </a:moveTo>
                  <a:lnTo>
                    <a:pt x="670" y="99"/>
                  </a:lnTo>
                  <a:lnTo>
                    <a:pt x="513" y="40"/>
                  </a:lnTo>
                  <a:lnTo>
                    <a:pt x="355" y="0"/>
                  </a:lnTo>
                  <a:lnTo>
                    <a:pt x="178" y="0"/>
                  </a:lnTo>
                  <a:lnTo>
                    <a:pt x="1" y="20"/>
                  </a:lnTo>
                  <a:lnTo>
                    <a:pt x="1" y="20"/>
                  </a:lnTo>
                  <a:lnTo>
                    <a:pt x="178" y="0"/>
                  </a:lnTo>
                  <a:lnTo>
                    <a:pt x="355" y="0"/>
                  </a:lnTo>
                  <a:lnTo>
                    <a:pt x="513" y="40"/>
                  </a:lnTo>
                  <a:lnTo>
                    <a:pt x="670" y="99"/>
                  </a:lnTo>
                  <a:lnTo>
                    <a:pt x="3467" y="1734"/>
                  </a:lnTo>
                  <a:lnTo>
                    <a:pt x="670" y="99"/>
                  </a:lnTo>
                  <a:close/>
                </a:path>
              </a:pathLst>
            </a:custGeom>
            <a:solidFill>
              <a:srgbClr val="2B56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32" name="Google Shape;4332;p72"/>
            <p:cNvSpPr/>
            <p:nvPr/>
          </p:nvSpPr>
          <p:spPr>
            <a:xfrm>
              <a:off x="4433925" y="3136700"/>
              <a:ext cx="500" cy="1025"/>
            </a:xfrm>
            <a:custGeom>
              <a:avLst/>
              <a:gdLst/>
              <a:ahLst/>
              <a:cxnLst/>
              <a:rect l="l" t="t" r="r" b="b"/>
              <a:pathLst>
                <a:path w="20" h="41" extrusionOk="0">
                  <a:moveTo>
                    <a:pt x="0" y="40"/>
                  </a:moveTo>
                  <a:lnTo>
                    <a:pt x="0" y="40"/>
                  </a:lnTo>
                  <a:lnTo>
                    <a:pt x="0" y="40"/>
                  </a:lnTo>
                  <a:lnTo>
                    <a:pt x="20" y="1"/>
                  </a:lnTo>
                  <a:lnTo>
                    <a:pt x="20" y="1"/>
                  </a:lnTo>
                  <a:lnTo>
                    <a:pt x="0" y="40"/>
                  </a:lnTo>
                  <a:lnTo>
                    <a:pt x="0" y="40"/>
                  </a:lnTo>
                  <a:close/>
                </a:path>
              </a:pathLst>
            </a:custGeom>
            <a:solidFill>
              <a:srgbClr val="2B56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33" name="Google Shape;4333;p72"/>
            <p:cNvSpPr/>
            <p:nvPr/>
          </p:nvSpPr>
          <p:spPr>
            <a:xfrm>
              <a:off x="4432925" y="3090425"/>
              <a:ext cx="171400" cy="99000"/>
            </a:xfrm>
            <a:custGeom>
              <a:avLst/>
              <a:gdLst/>
              <a:ahLst/>
              <a:cxnLst/>
              <a:rect l="l" t="t" r="r" b="b"/>
              <a:pathLst>
                <a:path w="6856" h="3960" extrusionOk="0">
                  <a:moveTo>
                    <a:pt x="3389" y="0"/>
                  </a:moveTo>
                  <a:lnTo>
                    <a:pt x="3212" y="20"/>
                  </a:lnTo>
                  <a:lnTo>
                    <a:pt x="3093" y="59"/>
                  </a:lnTo>
                  <a:lnTo>
                    <a:pt x="2995" y="99"/>
                  </a:lnTo>
                  <a:lnTo>
                    <a:pt x="198" y="1734"/>
                  </a:lnTo>
                  <a:lnTo>
                    <a:pt x="119" y="1793"/>
                  </a:lnTo>
                  <a:lnTo>
                    <a:pt x="60" y="1852"/>
                  </a:lnTo>
                  <a:lnTo>
                    <a:pt x="40" y="1891"/>
                  </a:lnTo>
                  <a:lnTo>
                    <a:pt x="20" y="1931"/>
                  </a:lnTo>
                  <a:lnTo>
                    <a:pt x="1" y="1990"/>
                  </a:lnTo>
                  <a:lnTo>
                    <a:pt x="20" y="2049"/>
                  </a:lnTo>
                  <a:lnTo>
                    <a:pt x="60" y="2128"/>
                  </a:lnTo>
                  <a:lnTo>
                    <a:pt x="119" y="2187"/>
                  </a:lnTo>
                  <a:lnTo>
                    <a:pt x="198" y="2246"/>
                  </a:lnTo>
                  <a:lnTo>
                    <a:pt x="2995" y="3861"/>
                  </a:lnTo>
                  <a:lnTo>
                    <a:pt x="3093" y="3901"/>
                  </a:lnTo>
                  <a:lnTo>
                    <a:pt x="3192" y="3940"/>
                  </a:lnTo>
                  <a:lnTo>
                    <a:pt x="3310" y="3960"/>
                  </a:lnTo>
                  <a:lnTo>
                    <a:pt x="3546" y="3960"/>
                  </a:lnTo>
                  <a:lnTo>
                    <a:pt x="3665" y="3940"/>
                  </a:lnTo>
                  <a:lnTo>
                    <a:pt x="3763" y="3901"/>
                  </a:lnTo>
                  <a:lnTo>
                    <a:pt x="3862" y="3861"/>
                  </a:lnTo>
                  <a:lnTo>
                    <a:pt x="6678" y="2226"/>
                  </a:lnTo>
                  <a:lnTo>
                    <a:pt x="6757" y="2187"/>
                  </a:lnTo>
                  <a:lnTo>
                    <a:pt x="6816" y="2108"/>
                  </a:lnTo>
                  <a:lnTo>
                    <a:pt x="6856" y="2049"/>
                  </a:lnTo>
                  <a:lnTo>
                    <a:pt x="6856" y="1990"/>
                  </a:lnTo>
                  <a:lnTo>
                    <a:pt x="6856" y="1911"/>
                  </a:lnTo>
                  <a:lnTo>
                    <a:pt x="6816" y="1852"/>
                  </a:lnTo>
                  <a:lnTo>
                    <a:pt x="6757" y="1793"/>
                  </a:lnTo>
                  <a:lnTo>
                    <a:pt x="6678" y="1734"/>
                  </a:lnTo>
                  <a:lnTo>
                    <a:pt x="3881" y="99"/>
                  </a:lnTo>
                  <a:lnTo>
                    <a:pt x="3724" y="40"/>
                  </a:lnTo>
                  <a:lnTo>
                    <a:pt x="3566" y="0"/>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34" name="Google Shape;4334;p72"/>
            <p:cNvSpPr/>
            <p:nvPr/>
          </p:nvSpPr>
          <p:spPr>
            <a:xfrm>
              <a:off x="3981350" y="2616175"/>
              <a:ext cx="1065700" cy="617075"/>
            </a:xfrm>
            <a:custGeom>
              <a:avLst/>
              <a:gdLst/>
              <a:ahLst/>
              <a:cxnLst/>
              <a:rect l="l" t="t" r="r" b="b"/>
              <a:pathLst>
                <a:path w="42628" h="24683" extrusionOk="0">
                  <a:moveTo>
                    <a:pt x="27283" y="5516"/>
                  </a:moveTo>
                  <a:lnTo>
                    <a:pt x="27420" y="5536"/>
                  </a:lnTo>
                  <a:lnTo>
                    <a:pt x="27578" y="5556"/>
                  </a:lnTo>
                  <a:lnTo>
                    <a:pt x="27716" y="5595"/>
                  </a:lnTo>
                  <a:lnTo>
                    <a:pt x="27834" y="5654"/>
                  </a:lnTo>
                  <a:lnTo>
                    <a:pt x="33409" y="8904"/>
                  </a:lnTo>
                  <a:lnTo>
                    <a:pt x="33527" y="8964"/>
                  </a:lnTo>
                  <a:lnTo>
                    <a:pt x="33586" y="9042"/>
                  </a:lnTo>
                  <a:lnTo>
                    <a:pt x="33606" y="9101"/>
                  </a:lnTo>
                  <a:lnTo>
                    <a:pt x="33645" y="9161"/>
                  </a:lnTo>
                  <a:lnTo>
                    <a:pt x="33645" y="9220"/>
                  </a:lnTo>
                  <a:lnTo>
                    <a:pt x="33645" y="9298"/>
                  </a:lnTo>
                  <a:lnTo>
                    <a:pt x="33586" y="9397"/>
                  </a:lnTo>
                  <a:lnTo>
                    <a:pt x="33527" y="9476"/>
                  </a:lnTo>
                  <a:lnTo>
                    <a:pt x="33409" y="9535"/>
                  </a:lnTo>
                  <a:lnTo>
                    <a:pt x="30434" y="11268"/>
                  </a:lnTo>
                  <a:lnTo>
                    <a:pt x="30316" y="11327"/>
                  </a:lnTo>
                  <a:lnTo>
                    <a:pt x="30178" y="11367"/>
                  </a:lnTo>
                  <a:lnTo>
                    <a:pt x="30021" y="11386"/>
                  </a:lnTo>
                  <a:lnTo>
                    <a:pt x="29883" y="11406"/>
                  </a:lnTo>
                  <a:lnTo>
                    <a:pt x="29725" y="11386"/>
                  </a:lnTo>
                  <a:lnTo>
                    <a:pt x="29587" y="11367"/>
                  </a:lnTo>
                  <a:lnTo>
                    <a:pt x="29449" y="11327"/>
                  </a:lnTo>
                  <a:lnTo>
                    <a:pt x="29331" y="11268"/>
                  </a:lnTo>
                  <a:lnTo>
                    <a:pt x="23737" y="8018"/>
                  </a:lnTo>
                  <a:lnTo>
                    <a:pt x="23638" y="7959"/>
                  </a:lnTo>
                  <a:lnTo>
                    <a:pt x="23560" y="7880"/>
                  </a:lnTo>
                  <a:lnTo>
                    <a:pt x="23520" y="7782"/>
                  </a:lnTo>
                  <a:lnTo>
                    <a:pt x="23500" y="7703"/>
                  </a:lnTo>
                  <a:lnTo>
                    <a:pt x="23520" y="7604"/>
                  </a:lnTo>
                  <a:lnTo>
                    <a:pt x="23560" y="7526"/>
                  </a:lnTo>
                  <a:lnTo>
                    <a:pt x="23638" y="7447"/>
                  </a:lnTo>
                  <a:lnTo>
                    <a:pt x="23737" y="7388"/>
                  </a:lnTo>
                  <a:lnTo>
                    <a:pt x="26711" y="5654"/>
                  </a:lnTo>
                  <a:lnTo>
                    <a:pt x="26849" y="5595"/>
                  </a:lnTo>
                  <a:lnTo>
                    <a:pt x="26987" y="5556"/>
                  </a:lnTo>
                  <a:lnTo>
                    <a:pt x="27125" y="5536"/>
                  </a:lnTo>
                  <a:lnTo>
                    <a:pt x="27283" y="5516"/>
                  </a:lnTo>
                  <a:close/>
                  <a:moveTo>
                    <a:pt x="22043" y="8412"/>
                  </a:moveTo>
                  <a:lnTo>
                    <a:pt x="22161" y="8432"/>
                  </a:lnTo>
                  <a:lnTo>
                    <a:pt x="22279" y="8451"/>
                  </a:lnTo>
                  <a:lnTo>
                    <a:pt x="22378" y="8471"/>
                  </a:lnTo>
                  <a:lnTo>
                    <a:pt x="22476" y="8530"/>
                  </a:lnTo>
                  <a:lnTo>
                    <a:pt x="25273" y="10145"/>
                  </a:lnTo>
                  <a:lnTo>
                    <a:pt x="25352" y="10205"/>
                  </a:lnTo>
                  <a:lnTo>
                    <a:pt x="25411" y="10264"/>
                  </a:lnTo>
                  <a:lnTo>
                    <a:pt x="25431" y="10303"/>
                  </a:lnTo>
                  <a:lnTo>
                    <a:pt x="25451" y="10362"/>
                  </a:lnTo>
                  <a:lnTo>
                    <a:pt x="25451" y="10402"/>
                  </a:lnTo>
                  <a:lnTo>
                    <a:pt x="25451" y="10461"/>
                  </a:lnTo>
                  <a:lnTo>
                    <a:pt x="25411" y="10539"/>
                  </a:lnTo>
                  <a:lnTo>
                    <a:pt x="25352" y="10599"/>
                  </a:lnTo>
                  <a:lnTo>
                    <a:pt x="25273" y="10658"/>
                  </a:lnTo>
                  <a:lnTo>
                    <a:pt x="22456" y="12293"/>
                  </a:lnTo>
                  <a:lnTo>
                    <a:pt x="22358" y="12332"/>
                  </a:lnTo>
                  <a:lnTo>
                    <a:pt x="22240" y="12352"/>
                  </a:lnTo>
                  <a:lnTo>
                    <a:pt x="22141" y="12371"/>
                  </a:lnTo>
                  <a:lnTo>
                    <a:pt x="22023" y="12391"/>
                  </a:lnTo>
                  <a:lnTo>
                    <a:pt x="21905" y="12371"/>
                  </a:lnTo>
                  <a:lnTo>
                    <a:pt x="21787" y="12352"/>
                  </a:lnTo>
                  <a:lnTo>
                    <a:pt x="21688" y="12332"/>
                  </a:lnTo>
                  <a:lnTo>
                    <a:pt x="21590" y="12273"/>
                  </a:lnTo>
                  <a:lnTo>
                    <a:pt x="18793" y="10658"/>
                  </a:lnTo>
                  <a:lnTo>
                    <a:pt x="18773" y="10638"/>
                  </a:lnTo>
                  <a:lnTo>
                    <a:pt x="18694" y="10599"/>
                  </a:lnTo>
                  <a:lnTo>
                    <a:pt x="18655" y="10539"/>
                  </a:lnTo>
                  <a:lnTo>
                    <a:pt x="18635" y="10500"/>
                  </a:lnTo>
                  <a:lnTo>
                    <a:pt x="18615" y="10441"/>
                  </a:lnTo>
                  <a:lnTo>
                    <a:pt x="18615" y="10402"/>
                  </a:lnTo>
                  <a:lnTo>
                    <a:pt x="18615" y="10342"/>
                  </a:lnTo>
                  <a:lnTo>
                    <a:pt x="18655" y="10264"/>
                  </a:lnTo>
                  <a:lnTo>
                    <a:pt x="18714" y="10205"/>
                  </a:lnTo>
                  <a:lnTo>
                    <a:pt x="18793" y="10145"/>
                  </a:lnTo>
                  <a:lnTo>
                    <a:pt x="20112" y="9377"/>
                  </a:lnTo>
                  <a:lnTo>
                    <a:pt x="21609" y="8511"/>
                  </a:lnTo>
                  <a:lnTo>
                    <a:pt x="21708" y="8471"/>
                  </a:lnTo>
                  <a:lnTo>
                    <a:pt x="21806" y="8451"/>
                  </a:lnTo>
                  <a:lnTo>
                    <a:pt x="21925" y="8432"/>
                  </a:lnTo>
                  <a:lnTo>
                    <a:pt x="22043" y="8412"/>
                  </a:lnTo>
                  <a:close/>
                  <a:moveTo>
                    <a:pt x="19896" y="1183"/>
                  </a:moveTo>
                  <a:lnTo>
                    <a:pt x="20132" y="1202"/>
                  </a:lnTo>
                  <a:lnTo>
                    <a:pt x="20349" y="1242"/>
                  </a:lnTo>
                  <a:lnTo>
                    <a:pt x="20526" y="1301"/>
                  </a:lnTo>
                  <a:lnTo>
                    <a:pt x="20703" y="1380"/>
                  </a:lnTo>
                  <a:lnTo>
                    <a:pt x="20802" y="1419"/>
                  </a:lnTo>
                  <a:lnTo>
                    <a:pt x="20881" y="1459"/>
                  </a:lnTo>
                  <a:lnTo>
                    <a:pt x="24249" y="3409"/>
                  </a:lnTo>
                  <a:lnTo>
                    <a:pt x="24367" y="3487"/>
                  </a:lnTo>
                  <a:lnTo>
                    <a:pt x="24466" y="3566"/>
                  </a:lnTo>
                  <a:lnTo>
                    <a:pt x="24505" y="3625"/>
                  </a:lnTo>
                  <a:lnTo>
                    <a:pt x="24604" y="3724"/>
                  </a:lnTo>
                  <a:lnTo>
                    <a:pt x="24643" y="3783"/>
                  </a:lnTo>
                  <a:lnTo>
                    <a:pt x="24682" y="3881"/>
                  </a:lnTo>
                  <a:lnTo>
                    <a:pt x="24702" y="3980"/>
                  </a:lnTo>
                  <a:lnTo>
                    <a:pt x="24722" y="4059"/>
                  </a:lnTo>
                  <a:lnTo>
                    <a:pt x="24722" y="4078"/>
                  </a:lnTo>
                  <a:lnTo>
                    <a:pt x="24702" y="4177"/>
                  </a:lnTo>
                  <a:lnTo>
                    <a:pt x="24682" y="4236"/>
                  </a:lnTo>
                  <a:lnTo>
                    <a:pt x="24682" y="4256"/>
                  </a:lnTo>
                  <a:lnTo>
                    <a:pt x="24643" y="4334"/>
                  </a:lnTo>
                  <a:lnTo>
                    <a:pt x="24604" y="4413"/>
                  </a:lnTo>
                  <a:lnTo>
                    <a:pt x="24525" y="4492"/>
                  </a:lnTo>
                  <a:lnTo>
                    <a:pt x="24446" y="4571"/>
                  </a:lnTo>
                  <a:lnTo>
                    <a:pt x="24347" y="4650"/>
                  </a:lnTo>
                  <a:lnTo>
                    <a:pt x="24249" y="4728"/>
                  </a:lnTo>
                  <a:lnTo>
                    <a:pt x="8156" y="14026"/>
                  </a:lnTo>
                  <a:lnTo>
                    <a:pt x="7899" y="14144"/>
                  </a:lnTo>
                  <a:lnTo>
                    <a:pt x="7624" y="14243"/>
                  </a:lnTo>
                  <a:lnTo>
                    <a:pt x="7328" y="14282"/>
                  </a:lnTo>
                  <a:lnTo>
                    <a:pt x="7013" y="14302"/>
                  </a:lnTo>
                  <a:lnTo>
                    <a:pt x="6718" y="14282"/>
                  </a:lnTo>
                  <a:lnTo>
                    <a:pt x="6422" y="14243"/>
                  </a:lnTo>
                  <a:lnTo>
                    <a:pt x="6127" y="14144"/>
                  </a:lnTo>
                  <a:lnTo>
                    <a:pt x="5890" y="14026"/>
                  </a:lnTo>
                  <a:lnTo>
                    <a:pt x="2502" y="12076"/>
                  </a:lnTo>
                  <a:lnTo>
                    <a:pt x="2364" y="11977"/>
                  </a:lnTo>
                  <a:lnTo>
                    <a:pt x="2266" y="11879"/>
                  </a:lnTo>
                  <a:lnTo>
                    <a:pt x="2167" y="11780"/>
                  </a:lnTo>
                  <a:lnTo>
                    <a:pt x="2108" y="11682"/>
                  </a:lnTo>
                  <a:lnTo>
                    <a:pt x="2069" y="11564"/>
                  </a:lnTo>
                  <a:lnTo>
                    <a:pt x="2049" y="11465"/>
                  </a:lnTo>
                  <a:lnTo>
                    <a:pt x="2049" y="11347"/>
                  </a:lnTo>
                  <a:lnTo>
                    <a:pt x="2069" y="11229"/>
                  </a:lnTo>
                  <a:lnTo>
                    <a:pt x="2128" y="11130"/>
                  </a:lnTo>
                  <a:lnTo>
                    <a:pt x="2148" y="11071"/>
                  </a:lnTo>
                  <a:lnTo>
                    <a:pt x="2266" y="10953"/>
                  </a:lnTo>
                  <a:lnTo>
                    <a:pt x="2305" y="10894"/>
                  </a:lnTo>
                  <a:lnTo>
                    <a:pt x="2404" y="10835"/>
                  </a:lnTo>
                  <a:lnTo>
                    <a:pt x="2502" y="10756"/>
                  </a:lnTo>
                  <a:lnTo>
                    <a:pt x="18615" y="1459"/>
                  </a:lnTo>
                  <a:lnTo>
                    <a:pt x="18793" y="1360"/>
                  </a:lnTo>
                  <a:lnTo>
                    <a:pt x="18990" y="1281"/>
                  </a:lnTo>
                  <a:lnTo>
                    <a:pt x="19206" y="1222"/>
                  </a:lnTo>
                  <a:lnTo>
                    <a:pt x="19443" y="1202"/>
                  </a:lnTo>
                  <a:lnTo>
                    <a:pt x="19679" y="1183"/>
                  </a:lnTo>
                  <a:close/>
                  <a:moveTo>
                    <a:pt x="34413" y="9633"/>
                  </a:moveTo>
                  <a:lnTo>
                    <a:pt x="34531" y="9653"/>
                  </a:lnTo>
                  <a:lnTo>
                    <a:pt x="34669" y="9673"/>
                  </a:lnTo>
                  <a:lnTo>
                    <a:pt x="34788" y="9712"/>
                  </a:lnTo>
                  <a:lnTo>
                    <a:pt x="34906" y="9751"/>
                  </a:lnTo>
                  <a:lnTo>
                    <a:pt x="39161" y="12233"/>
                  </a:lnTo>
                  <a:lnTo>
                    <a:pt x="39259" y="12293"/>
                  </a:lnTo>
                  <a:lnTo>
                    <a:pt x="39318" y="12371"/>
                  </a:lnTo>
                  <a:lnTo>
                    <a:pt x="39358" y="12450"/>
                  </a:lnTo>
                  <a:lnTo>
                    <a:pt x="39377" y="12509"/>
                  </a:lnTo>
                  <a:lnTo>
                    <a:pt x="39358" y="12588"/>
                  </a:lnTo>
                  <a:lnTo>
                    <a:pt x="39318" y="12667"/>
                  </a:lnTo>
                  <a:lnTo>
                    <a:pt x="39259" y="12746"/>
                  </a:lnTo>
                  <a:lnTo>
                    <a:pt x="39161" y="12805"/>
                  </a:lnTo>
                  <a:lnTo>
                    <a:pt x="36048" y="14597"/>
                  </a:lnTo>
                  <a:lnTo>
                    <a:pt x="35891" y="14676"/>
                  </a:lnTo>
                  <a:lnTo>
                    <a:pt x="35694" y="14715"/>
                  </a:lnTo>
                  <a:lnTo>
                    <a:pt x="35497" y="14715"/>
                  </a:lnTo>
                  <a:lnTo>
                    <a:pt x="35300" y="14696"/>
                  </a:lnTo>
                  <a:lnTo>
                    <a:pt x="35181" y="14656"/>
                  </a:lnTo>
                  <a:lnTo>
                    <a:pt x="35063" y="14597"/>
                  </a:lnTo>
                  <a:lnTo>
                    <a:pt x="30808" y="12115"/>
                  </a:lnTo>
                  <a:lnTo>
                    <a:pt x="30710" y="12056"/>
                  </a:lnTo>
                  <a:lnTo>
                    <a:pt x="30651" y="11997"/>
                  </a:lnTo>
                  <a:lnTo>
                    <a:pt x="30612" y="11918"/>
                  </a:lnTo>
                  <a:lnTo>
                    <a:pt x="30612" y="11840"/>
                  </a:lnTo>
                  <a:lnTo>
                    <a:pt x="30612" y="11761"/>
                  </a:lnTo>
                  <a:lnTo>
                    <a:pt x="30651" y="11682"/>
                  </a:lnTo>
                  <a:lnTo>
                    <a:pt x="30710" y="11623"/>
                  </a:lnTo>
                  <a:lnTo>
                    <a:pt x="30808" y="11544"/>
                  </a:lnTo>
                  <a:lnTo>
                    <a:pt x="33921" y="9751"/>
                  </a:lnTo>
                  <a:lnTo>
                    <a:pt x="34019" y="9712"/>
                  </a:lnTo>
                  <a:lnTo>
                    <a:pt x="34137" y="9673"/>
                  </a:lnTo>
                  <a:lnTo>
                    <a:pt x="34275" y="9653"/>
                  </a:lnTo>
                  <a:lnTo>
                    <a:pt x="34413" y="9633"/>
                  </a:lnTo>
                  <a:close/>
                  <a:moveTo>
                    <a:pt x="26514" y="10992"/>
                  </a:moveTo>
                  <a:lnTo>
                    <a:pt x="26692" y="11012"/>
                  </a:lnTo>
                  <a:lnTo>
                    <a:pt x="26810" y="11052"/>
                  </a:lnTo>
                  <a:lnTo>
                    <a:pt x="26889" y="11091"/>
                  </a:lnTo>
                  <a:lnTo>
                    <a:pt x="29705" y="12706"/>
                  </a:lnTo>
                  <a:lnTo>
                    <a:pt x="29784" y="12765"/>
                  </a:lnTo>
                  <a:lnTo>
                    <a:pt x="29843" y="12824"/>
                  </a:lnTo>
                  <a:lnTo>
                    <a:pt x="29863" y="12903"/>
                  </a:lnTo>
                  <a:lnTo>
                    <a:pt x="29883" y="12962"/>
                  </a:lnTo>
                  <a:lnTo>
                    <a:pt x="29863" y="13041"/>
                  </a:lnTo>
                  <a:lnTo>
                    <a:pt x="29824" y="13100"/>
                  </a:lnTo>
                  <a:lnTo>
                    <a:pt x="29764" y="13159"/>
                  </a:lnTo>
                  <a:lnTo>
                    <a:pt x="29686" y="13218"/>
                  </a:lnTo>
                  <a:lnTo>
                    <a:pt x="26889" y="14853"/>
                  </a:lnTo>
                  <a:lnTo>
                    <a:pt x="26790" y="14893"/>
                  </a:lnTo>
                  <a:lnTo>
                    <a:pt x="26672" y="14932"/>
                  </a:lnTo>
                  <a:lnTo>
                    <a:pt x="26554" y="14952"/>
                  </a:lnTo>
                  <a:lnTo>
                    <a:pt x="26317" y="14952"/>
                  </a:lnTo>
                  <a:lnTo>
                    <a:pt x="26219" y="14932"/>
                  </a:lnTo>
                  <a:lnTo>
                    <a:pt x="26101" y="14893"/>
                  </a:lnTo>
                  <a:lnTo>
                    <a:pt x="26002" y="14853"/>
                  </a:lnTo>
                  <a:lnTo>
                    <a:pt x="23205" y="13218"/>
                  </a:lnTo>
                  <a:lnTo>
                    <a:pt x="23126" y="13159"/>
                  </a:lnTo>
                  <a:lnTo>
                    <a:pt x="23067" y="13100"/>
                  </a:lnTo>
                  <a:lnTo>
                    <a:pt x="23047" y="13041"/>
                  </a:lnTo>
                  <a:lnTo>
                    <a:pt x="23028" y="12962"/>
                  </a:lnTo>
                  <a:lnTo>
                    <a:pt x="23047" y="12903"/>
                  </a:lnTo>
                  <a:lnTo>
                    <a:pt x="23067" y="12824"/>
                  </a:lnTo>
                  <a:lnTo>
                    <a:pt x="23126" y="12765"/>
                  </a:lnTo>
                  <a:lnTo>
                    <a:pt x="23205" y="12706"/>
                  </a:lnTo>
                  <a:lnTo>
                    <a:pt x="26022" y="11091"/>
                  </a:lnTo>
                  <a:lnTo>
                    <a:pt x="26179" y="11032"/>
                  </a:lnTo>
                  <a:lnTo>
                    <a:pt x="26337" y="10992"/>
                  </a:lnTo>
                  <a:close/>
                  <a:moveTo>
                    <a:pt x="17414" y="11130"/>
                  </a:moveTo>
                  <a:lnTo>
                    <a:pt x="17591" y="11150"/>
                  </a:lnTo>
                  <a:lnTo>
                    <a:pt x="17689" y="11189"/>
                  </a:lnTo>
                  <a:lnTo>
                    <a:pt x="17788" y="11229"/>
                  </a:lnTo>
                  <a:lnTo>
                    <a:pt x="20585" y="12864"/>
                  </a:lnTo>
                  <a:lnTo>
                    <a:pt x="20664" y="12923"/>
                  </a:lnTo>
                  <a:lnTo>
                    <a:pt x="20723" y="12982"/>
                  </a:lnTo>
                  <a:lnTo>
                    <a:pt x="20762" y="13041"/>
                  </a:lnTo>
                  <a:lnTo>
                    <a:pt x="20762" y="13120"/>
                  </a:lnTo>
                  <a:lnTo>
                    <a:pt x="20762" y="13179"/>
                  </a:lnTo>
                  <a:lnTo>
                    <a:pt x="20723" y="13238"/>
                  </a:lnTo>
                  <a:lnTo>
                    <a:pt x="20664" y="13317"/>
                  </a:lnTo>
                  <a:lnTo>
                    <a:pt x="20585" y="13356"/>
                  </a:lnTo>
                  <a:lnTo>
                    <a:pt x="17768" y="14991"/>
                  </a:lnTo>
                  <a:lnTo>
                    <a:pt x="17670" y="15031"/>
                  </a:lnTo>
                  <a:lnTo>
                    <a:pt x="17571" y="15070"/>
                  </a:lnTo>
                  <a:lnTo>
                    <a:pt x="17453" y="15090"/>
                  </a:lnTo>
                  <a:lnTo>
                    <a:pt x="17217" y="15090"/>
                  </a:lnTo>
                  <a:lnTo>
                    <a:pt x="17099" y="15070"/>
                  </a:lnTo>
                  <a:lnTo>
                    <a:pt x="17000" y="15031"/>
                  </a:lnTo>
                  <a:lnTo>
                    <a:pt x="16902" y="14991"/>
                  </a:lnTo>
                  <a:lnTo>
                    <a:pt x="14104" y="13376"/>
                  </a:lnTo>
                  <a:lnTo>
                    <a:pt x="14026" y="13317"/>
                  </a:lnTo>
                  <a:lnTo>
                    <a:pt x="13967" y="13258"/>
                  </a:lnTo>
                  <a:lnTo>
                    <a:pt x="13927" y="13179"/>
                  </a:lnTo>
                  <a:lnTo>
                    <a:pt x="13927" y="13120"/>
                  </a:lnTo>
                  <a:lnTo>
                    <a:pt x="13927" y="13041"/>
                  </a:lnTo>
                  <a:lnTo>
                    <a:pt x="13967" y="12982"/>
                  </a:lnTo>
                  <a:lnTo>
                    <a:pt x="14026" y="12923"/>
                  </a:lnTo>
                  <a:lnTo>
                    <a:pt x="14104" y="12864"/>
                  </a:lnTo>
                  <a:lnTo>
                    <a:pt x="16921" y="11229"/>
                  </a:lnTo>
                  <a:lnTo>
                    <a:pt x="17059" y="11170"/>
                  </a:lnTo>
                  <a:lnTo>
                    <a:pt x="17236" y="11130"/>
                  </a:lnTo>
                  <a:close/>
                  <a:moveTo>
                    <a:pt x="31005" y="13553"/>
                  </a:moveTo>
                  <a:lnTo>
                    <a:pt x="31124" y="13573"/>
                  </a:lnTo>
                  <a:lnTo>
                    <a:pt x="31222" y="13612"/>
                  </a:lnTo>
                  <a:lnTo>
                    <a:pt x="31321" y="13652"/>
                  </a:lnTo>
                  <a:lnTo>
                    <a:pt x="34118" y="15287"/>
                  </a:lnTo>
                  <a:lnTo>
                    <a:pt x="34197" y="15326"/>
                  </a:lnTo>
                  <a:lnTo>
                    <a:pt x="34256" y="15405"/>
                  </a:lnTo>
                  <a:lnTo>
                    <a:pt x="34275" y="15444"/>
                  </a:lnTo>
                  <a:lnTo>
                    <a:pt x="34295" y="15484"/>
                  </a:lnTo>
                  <a:lnTo>
                    <a:pt x="34295" y="15523"/>
                  </a:lnTo>
                  <a:lnTo>
                    <a:pt x="34295" y="15602"/>
                  </a:lnTo>
                  <a:lnTo>
                    <a:pt x="34256" y="15661"/>
                  </a:lnTo>
                  <a:lnTo>
                    <a:pt x="34197" y="15720"/>
                  </a:lnTo>
                  <a:lnTo>
                    <a:pt x="34118" y="15779"/>
                  </a:lnTo>
                  <a:lnTo>
                    <a:pt x="31301" y="17414"/>
                  </a:lnTo>
                  <a:lnTo>
                    <a:pt x="31202" y="17454"/>
                  </a:lnTo>
                  <a:lnTo>
                    <a:pt x="31104" y="17493"/>
                  </a:lnTo>
                  <a:lnTo>
                    <a:pt x="30986" y="17513"/>
                  </a:lnTo>
                  <a:lnTo>
                    <a:pt x="30749" y="17513"/>
                  </a:lnTo>
                  <a:lnTo>
                    <a:pt x="30631" y="17493"/>
                  </a:lnTo>
                  <a:lnTo>
                    <a:pt x="30533" y="17454"/>
                  </a:lnTo>
                  <a:lnTo>
                    <a:pt x="30434" y="17414"/>
                  </a:lnTo>
                  <a:lnTo>
                    <a:pt x="27637" y="15779"/>
                  </a:lnTo>
                  <a:lnTo>
                    <a:pt x="27558" y="15740"/>
                  </a:lnTo>
                  <a:lnTo>
                    <a:pt x="27499" y="15661"/>
                  </a:lnTo>
                  <a:lnTo>
                    <a:pt x="27460" y="15602"/>
                  </a:lnTo>
                  <a:lnTo>
                    <a:pt x="27440" y="15543"/>
                  </a:lnTo>
                  <a:lnTo>
                    <a:pt x="27460" y="15464"/>
                  </a:lnTo>
                  <a:lnTo>
                    <a:pt x="27499" y="15405"/>
                  </a:lnTo>
                  <a:lnTo>
                    <a:pt x="27558" y="15346"/>
                  </a:lnTo>
                  <a:lnTo>
                    <a:pt x="27637" y="15287"/>
                  </a:lnTo>
                  <a:lnTo>
                    <a:pt x="30434" y="13652"/>
                  </a:lnTo>
                  <a:lnTo>
                    <a:pt x="30533" y="13612"/>
                  </a:lnTo>
                  <a:lnTo>
                    <a:pt x="30651" y="13573"/>
                  </a:lnTo>
                  <a:lnTo>
                    <a:pt x="30769" y="13553"/>
                  </a:lnTo>
                  <a:close/>
                  <a:moveTo>
                    <a:pt x="21826" y="13691"/>
                  </a:moveTo>
                  <a:lnTo>
                    <a:pt x="22003" y="13731"/>
                  </a:lnTo>
                  <a:lnTo>
                    <a:pt x="22102" y="13750"/>
                  </a:lnTo>
                  <a:lnTo>
                    <a:pt x="22200" y="13809"/>
                  </a:lnTo>
                  <a:lnTo>
                    <a:pt x="25017" y="15425"/>
                  </a:lnTo>
                  <a:lnTo>
                    <a:pt x="25096" y="15484"/>
                  </a:lnTo>
                  <a:lnTo>
                    <a:pt x="25135" y="15543"/>
                  </a:lnTo>
                  <a:lnTo>
                    <a:pt x="25175" y="15602"/>
                  </a:lnTo>
                  <a:lnTo>
                    <a:pt x="25194" y="15681"/>
                  </a:lnTo>
                  <a:lnTo>
                    <a:pt x="25175" y="15740"/>
                  </a:lnTo>
                  <a:lnTo>
                    <a:pt x="25135" y="15819"/>
                  </a:lnTo>
                  <a:lnTo>
                    <a:pt x="25096" y="15878"/>
                  </a:lnTo>
                  <a:lnTo>
                    <a:pt x="25017" y="15937"/>
                  </a:lnTo>
                  <a:lnTo>
                    <a:pt x="22200" y="17552"/>
                  </a:lnTo>
                  <a:lnTo>
                    <a:pt x="22043" y="17631"/>
                  </a:lnTo>
                  <a:lnTo>
                    <a:pt x="21865" y="17650"/>
                  </a:lnTo>
                  <a:lnTo>
                    <a:pt x="21688" y="17670"/>
                  </a:lnTo>
                  <a:lnTo>
                    <a:pt x="21531" y="17631"/>
                  </a:lnTo>
                  <a:lnTo>
                    <a:pt x="21412" y="17611"/>
                  </a:lnTo>
                  <a:lnTo>
                    <a:pt x="21314" y="17552"/>
                  </a:lnTo>
                  <a:lnTo>
                    <a:pt x="18517" y="15937"/>
                  </a:lnTo>
                  <a:lnTo>
                    <a:pt x="18438" y="15878"/>
                  </a:lnTo>
                  <a:lnTo>
                    <a:pt x="18379" y="15819"/>
                  </a:lnTo>
                  <a:lnTo>
                    <a:pt x="18359" y="15759"/>
                  </a:lnTo>
                  <a:lnTo>
                    <a:pt x="18359" y="15720"/>
                  </a:lnTo>
                  <a:lnTo>
                    <a:pt x="18340" y="15681"/>
                  </a:lnTo>
                  <a:lnTo>
                    <a:pt x="18359" y="15641"/>
                  </a:lnTo>
                  <a:lnTo>
                    <a:pt x="18379" y="15582"/>
                  </a:lnTo>
                  <a:lnTo>
                    <a:pt x="18379" y="15543"/>
                  </a:lnTo>
                  <a:lnTo>
                    <a:pt x="18438" y="15484"/>
                  </a:lnTo>
                  <a:lnTo>
                    <a:pt x="18517" y="15425"/>
                  </a:lnTo>
                  <a:lnTo>
                    <a:pt x="21334" y="13809"/>
                  </a:lnTo>
                  <a:lnTo>
                    <a:pt x="21491" y="13731"/>
                  </a:lnTo>
                  <a:lnTo>
                    <a:pt x="21649" y="13711"/>
                  </a:lnTo>
                  <a:lnTo>
                    <a:pt x="21826" y="13691"/>
                  </a:lnTo>
                  <a:close/>
                  <a:moveTo>
                    <a:pt x="12785" y="13849"/>
                  </a:moveTo>
                  <a:lnTo>
                    <a:pt x="12903" y="13868"/>
                  </a:lnTo>
                  <a:lnTo>
                    <a:pt x="13001" y="13908"/>
                  </a:lnTo>
                  <a:lnTo>
                    <a:pt x="13100" y="13947"/>
                  </a:lnTo>
                  <a:lnTo>
                    <a:pt x="15897" y="15562"/>
                  </a:lnTo>
                  <a:lnTo>
                    <a:pt x="15976" y="15622"/>
                  </a:lnTo>
                  <a:lnTo>
                    <a:pt x="16035" y="15681"/>
                  </a:lnTo>
                  <a:lnTo>
                    <a:pt x="16074" y="15740"/>
                  </a:lnTo>
                  <a:lnTo>
                    <a:pt x="16074" y="15779"/>
                  </a:lnTo>
                  <a:lnTo>
                    <a:pt x="16074" y="15838"/>
                  </a:lnTo>
                  <a:lnTo>
                    <a:pt x="16074" y="15897"/>
                  </a:lnTo>
                  <a:lnTo>
                    <a:pt x="16055" y="15937"/>
                  </a:lnTo>
                  <a:lnTo>
                    <a:pt x="16015" y="15996"/>
                  </a:lnTo>
                  <a:lnTo>
                    <a:pt x="15897" y="16075"/>
                  </a:lnTo>
                  <a:lnTo>
                    <a:pt x="13080" y="17710"/>
                  </a:lnTo>
                  <a:lnTo>
                    <a:pt x="12982" y="17749"/>
                  </a:lnTo>
                  <a:lnTo>
                    <a:pt x="12883" y="17788"/>
                  </a:lnTo>
                  <a:lnTo>
                    <a:pt x="12765" y="17808"/>
                  </a:lnTo>
                  <a:lnTo>
                    <a:pt x="12529" y="17808"/>
                  </a:lnTo>
                  <a:lnTo>
                    <a:pt x="12410" y="17788"/>
                  </a:lnTo>
                  <a:lnTo>
                    <a:pt x="12312" y="17749"/>
                  </a:lnTo>
                  <a:lnTo>
                    <a:pt x="12213" y="17710"/>
                  </a:lnTo>
                  <a:lnTo>
                    <a:pt x="9416" y="16075"/>
                  </a:lnTo>
                  <a:lnTo>
                    <a:pt x="9337" y="16016"/>
                  </a:lnTo>
                  <a:lnTo>
                    <a:pt x="9278" y="15956"/>
                  </a:lnTo>
                  <a:lnTo>
                    <a:pt x="9239" y="15897"/>
                  </a:lnTo>
                  <a:lnTo>
                    <a:pt x="9239" y="15819"/>
                  </a:lnTo>
                  <a:lnTo>
                    <a:pt x="9239" y="15759"/>
                  </a:lnTo>
                  <a:lnTo>
                    <a:pt x="9278" y="15700"/>
                  </a:lnTo>
                  <a:lnTo>
                    <a:pt x="9337" y="15622"/>
                  </a:lnTo>
                  <a:lnTo>
                    <a:pt x="9416" y="15582"/>
                  </a:lnTo>
                  <a:lnTo>
                    <a:pt x="12233" y="13947"/>
                  </a:lnTo>
                  <a:lnTo>
                    <a:pt x="12332" y="13908"/>
                  </a:lnTo>
                  <a:lnTo>
                    <a:pt x="12430" y="13868"/>
                  </a:lnTo>
                  <a:lnTo>
                    <a:pt x="12548" y="13849"/>
                  </a:lnTo>
                  <a:close/>
                  <a:moveTo>
                    <a:pt x="26199" y="16252"/>
                  </a:moveTo>
                  <a:lnTo>
                    <a:pt x="26317" y="16272"/>
                  </a:lnTo>
                  <a:lnTo>
                    <a:pt x="26416" y="16291"/>
                  </a:lnTo>
                  <a:lnTo>
                    <a:pt x="26534" y="16311"/>
                  </a:lnTo>
                  <a:lnTo>
                    <a:pt x="26632" y="16370"/>
                  </a:lnTo>
                  <a:lnTo>
                    <a:pt x="29430" y="17985"/>
                  </a:lnTo>
                  <a:lnTo>
                    <a:pt x="29508" y="18044"/>
                  </a:lnTo>
                  <a:lnTo>
                    <a:pt x="29567" y="18104"/>
                  </a:lnTo>
                  <a:lnTo>
                    <a:pt x="29587" y="18163"/>
                  </a:lnTo>
                  <a:lnTo>
                    <a:pt x="29607" y="18202"/>
                  </a:lnTo>
                  <a:lnTo>
                    <a:pt x="29607" y="18241"/>
                  </a:lnTo>
                  <a:lnTo>
                    <a:pt x="29607" y="18320"/>
                  </a:lnTo>
                  <a:lnTo>
                    <a:pt x="29567" y="18379"/>
                  </a:lnTo>
                  <a:lnTo>
                    <a:pt x="29508" y="18438"/>
                  </a:lnTo>
                  <a:lnTo>
                    <a:pt x="29430" y="18498"/>
                  </a:lnTo>
                  <a:lnTo>
                    <a:pt x="26613" y="20113"/>
                  </a:lnTo>
                  <a:lnTo>
                    <a:pt x="26514" y="20172"/>
                  </a:lnTo>
                  <a:lnTo>
                    <a:pt x="26416" y="20192"/>
                  </a:lnTo>
                  <a:lnTo>
                    <a:pt x="26298" y="20211"/>
                  </a:lnTo>
                  <a:lnTo>
                    <a:pt x="26179" y="20231"/>
                  </a:lnTo>
                  <a:lnTo>
                    <a:pt x="26061" y="20231"/>
                  </a:lnTo>
                  <a:lnTo>
                    <a:pt x="25943" y="20211"/>
                  </a:lnTo>
                  <a:lnTo>
                    <a:pt x="25845" y="20172"/>
                  </a:lnTo>
                  <a:lnTo>
                    <a:pt x="25746" y="20132"/>
                  </a:lnTo>
                  <a:lnTo>
                    <a:pt x="22949" y="18498"/>
                  </a:lnTo>
                  <a:lnTo>
                    <a:pt x="22850" y="18419"/>
                  </a:lnTo>
                  <a:lnTo>
                    <a:pt x="22791" y="18340"/>
                  </a:lnTo>
                  <a:lnTo>
                    <a:pt x="22772" y="18241"/>
                  </a:lnTo>
                  <a:lnTo>
                    <a:pt x="22791" y="18163"/>
                  </a:lnTo>
                  <a:lnTo>
                    <a:pt x="22811" y="18104"/>
                  </a:lnTo>
                  <a:lnTo>
                    <a:pt x="22870" y="18044"/>
                  </a:lnTo>
                  <a:lnTo>
                    <a:pt x="22949" y="17985"/>
                  </a:lnTo>
                  <a:lnTo>
                    <a:pt x="25766" y="16370"/>
                  </a:lnTo>
                  <a:lnTo>
                    <a:pt x="25845" y="16311"/>
                  </a:lnTo>
                  <a:lnTo>
                    <a:pt x="25963" y="16291"/>
                  </a:lnTo>
                  <a:lnTo>
                    <a:pt x="26081" y="16272"/>
                  </a:lnTo>
                  <a:lnTo>
                    <a:pt x="26199" y="16252"/>
                  </a:lnTo>
                  <a:close/>
                  <a:moveTo>
                    <a:pt x="17197" y="16410"/>
                  </a:moveTo>
                  <a:lnTo>
                    <a:pt x="17315" y="16429"/>
                  </a:lnTo>
                  <a:lnTo>
                    <a:pt x="17433" y="16469"/>
                  </a:lnTo>
                  <a:lnTo>
                    <a:pt x="17532" y="16508"/>
                  </a:lnTo>
                  <a:lnTo>
                    <a:pt x="20329" y="18143"/>
                  </a:lnTo>
                  <a:lnTo>
                    <a:pt x="20408" y="18202"/>
                  </a:lnTo>
                  <a:lnTo>
                    <a:pt x="20447" y="18261"/>
                  </a:lnTo>
                  <a:lnTo>
                    <a:pt x="20487" y="18320"/>
                  </a:lnTo>
                  <a:lnTo>
                    <a:pt x="20506" y="18379"/>
                  </a:lnTo>
                  <a:lnTo>
                    <a:pt x="20487" y="18458"/>
                  </a:lnTo>
                  <a:lnTo>
                    <a:pt x="20447" y="18517"/>
                  </a:lnTo>
                  <a:lnTo>
                    <a:pt x="20408" y="18576"/>
                  </a:lnTo>
                  <a:lnTo>
                    <a:pt x="20309" y="18635"/>
                  </a:lnTo>
                  <a:lnTo>
                    <a:pt x="17492" y="20270"/>
                  </a:lnTo>
                  <a:lnTo>
                    <a:pt x="17414" y="20310"/>
                  </a:lnTo>
                  <a:lnTo>
                    <a:pt x="17296" y="20349"/>
                  </a:lnTo>
                  <a:lnTo>
                    <a:pt x="17177" y="20369"/>
                  </a:lnTo>
                  <a:lnTo>
                    <a:pt x="16941" y="20369"/>
                  </a:lnTo>
                  <a:lnTo>
                    <a:pt x="16842" y="20349"/>
                  </a:lnTo>
                  <a:lnTo>
                    <a:pt x="16724" y="20310"/>
                  </a:lnTo>
                  <a:lnTo>
                    <a:pt x="16626" y="20270"/>
                  </a:lnTo>
                  <a:lnTo>
                    <a:pt x="13829" y="18635"/>
                  </a:lnTo>
                  <a:lnTo>
                    <a:pt x="13750" y="18596"/>
                  </a:lnTo>
                  <a:lnTo>
                    <a:pt x="13691" y="18517"/>
                  </a:lnTo>
                  <a:lnTo>
                    <a:pt x="13651" y="18458"/>
                  </a:lnTo>
                  <a:lnTo>
                    <a:pt x="13651" y="18399"/>
                  </a:lnTo>
                  <a:lnTo>
                    <a:pt x="13671" y="18320"/>
                  </a:lnTo>
                  <a:lnTo>
                    <a:pt x="13691" y="18261"/>
                  </a:lnTo>
                  <a:lnTo>
                    <a:pt x="13750" y="18202"/>
                  </a:lnTo>
                  <a:lnTo>
                    <a:pt x="13829" y="18143"/>
                  </a:lnTo>
                  <a:lnTo>
                    <a:pt x="16645" y="16508"/>
                  </a:lnTo>
                  <a:lnTo>
                    <a:pt x="16744" y="16469"/>
                  </a:lnTo>
                  <a:lnTo>
                    <a:pt x="16862" y="16429"/>
                  </a:lnTo>
                  <a:lnTo>
                    <a:pt x="16980" y="16410"/>
                  </a:lnTo>
                  <a:close/>
                  <a:moveTo>
                    <a:pt x="21629" y="18970"/>
                  </a:moveTo>
                  <a:lnTo>
                    <a:pt x="21787" y="19010"/>
                  </a:lnTo>
                  <a:lnTo>
                    <a:pt x="21944" y="19069"/>
                  </a:lnTo>
                  <a:lnTo>
                    <a:pt x="24741" y="20704"/>
                  </a:lnTo>
                  <a:lnTo>
                    <a:pt x="24820" y="20763"/>
                  </a:lnTo>
                  <a:lnTo>
                    <a:pt x="24879" y="20822"/>
                  </a:lnTo>
                  <a:lnTo>
                    <a:pt x="24919" y="20881"/>
                  </a:lnTo>
                  <a:lnTo>
                    <a:pt x="24919" y="20960"/>
                  </a:lnTo>
                  <a:lnTo>
                    <a:pt x="24919" y="21019"/>
                  </a:lnTo>
                  <a:lnTo>
                    <a:pt x="24879" y="21078"/>
                  </a:lnTo>
                  <a:lnTo>
                    <a:pt x="24820" y="21157"/>
                  </a:lnTo>
                  <a:lnTo>
                    <a:pt x="24741" y="21196"/>
                  </a:lnTo>
                  <a:lnTo>
                    <a:pt x="21925" y="22831"/>
                  </a:lnTo>
                  <a:lnTo>
                    <a:pt x="21826" y="22871"/>
                  </a:lnTo>
                  <a:lnTo>
                    <a:pt x="21728" y="22910"/>
                  </a:lnTo>
                  <a:lnTo>
                    <a:pt x="21609" y="22930"/>
                  </a:lnTo>
                  <a:lnTo>
                    <a:pt x="21373" y="22930"/>
                  </a:lnTo>
                  <a:lnTo>
                    <a:pt x="21255" y="22910"/>
                  </a:lnTo>
                  <a:lnTo>
                    <a:pt x="21156" y="22871"/>
                  </a:lnTo>
                  <a:lnTo>
                    <a:pt x="21058" y="22831"/>
                  </a:lnTo>
                  <a:lnTo>
                    <a:pt x="18261" y="21216"/>
                  </a:lnTo>
                  <a:lnTo>
                    <a:pt x="18182" y="21157"/>
                  </a:lnTo>
                  <a:lnTo>
                    <a:pt x="18123" y="21098"/>
                  </a:lnTo>
                  <a:lnTo>
                    <a:pt x="18083" y="21019"/>
                  </a:lnTo>
                  <a:lnTo>
                    <a:pt x="18064" y="20960"/>
                  </a:lnTo>
                  <a:lnTo>
                    <a:pt x="18083" y="20901"/>
                  </a:lnTo>
                  <a:lnTo>
                    <a:pt x="18103" y="20861"/>
                  </a:lnTo>
                  <a:lnTo>
                    <a:pt x="18123" y="20822"/>
                  </a:lnTo>
                  <a:lnTo>
                    <a:pt x="18182" y="20763"/>
                  </a:lnTo>
                  <a:lnTo>
                    <a:pt x="18261" y="20704"/>
                  </a:lnTo>
                  <a:lnTo>
                    <a:pt x="21058" y="19069"/>
                  </a:lnTo>
                  <a:lnTo>
                    <a:pt x="21156" y="19029"/>
                  </a:lnTo>
                  <a:lnTo>
                    <a:pt x="21275" y="18990"/>
                  </a:lnTo>
                  <a:lnTo>
                    <a:pt x="21452" y="18970"/>
                  </a:lnTo>
                  <a:close/>
                  <a:moveTo>
                    <a:pt x="19561" y="1"/>
                  </a:moveTo>
                  <a:lnTo>
                    <a:pt x="19285" y="21"/>
                  </a:lnTo>
                  <a:lnTo>
                    <a:pt x="19029" y="60"/>
                  </a:lnTo>
                  <a:lnTo>
                    <a:pt x="18753" y="119"/>
                  </a:lnTo>
                  <a:lnTo>
                    <a:pt x="18497" y="178"/>
                  </a:lnTo>
                  <a:lnTo>
                    <a:pt x="18261" y="277"/>
                  </a:lnTo>
                  <a:lnTo>
                    <a:pt x="18024" y="375"/>
                  </a:lnTo>
                  <a:lnTo>
                    <a:pt x="17808" y="493"/>
                  </a:lnTo>
                  <a:lnTo>
                    <a:pt x="848" y="10303"/>
                  </a:lnTo>
                  <a:lnTo>
                    <a:pt x="611" y="10441"/>
                  </a:lnTo>
                  <a:lnTo>
                    <a:pt x="434" y="10599"/>
                  </a:lnTo>
                  <a:lnTo>
                    <a:pt x="276" y="10756"/>
                  </a:lnTo>
                  <a:lnTo>
                    <a:pt x="158" y="10933"/>
                  </a:lnTo>
                  <a:lnTo>
                    <a:pt x="79" y="11111"/>
                  </a:lnTo>
                  <a:lnTo>
                    <a:pt x="20" y="11288"/>
                  </a:lnTo>
                  <a:lnTo>
                    <a:pt x="0" y="11465"/>
                  </a:lnTo>
                  <a:lnTo>
                    <a:pt x="20" y="11643"/>
                  </a:lnTo>
                  <a:lnTo>
                    <a:pt x="40" y="11780"/>
                  </a:lnTo>
                  <a:lnTo>
                    <a:pt x="99" y="11879"/>
                  </a:lnTo>
                  <a:lnTo>
                    <a:pt x="138" y="11977"/>
                  </a:lnTo>
                  <a:lnTo>
                    <a:pt x="197" y="12096"/>
                  </a:lnTo>
                  <a:lnTo>
                    <a:pt x="276" y="12194"/>
                  </a:lnTo>
                  <a:lnTo>
                    <a:pt x="375" y="12293"/>
                  </a:lnTo>
                  <a:lnTo>
                    <a:pt x="454" y="12371"/>
                  </a:lnTo>
                  <a:lnTo>
                    <a:pt x="631" y="12509"/>
                  </a:lnTo>
                  <a:lnTo>
                    <a:pt x="828" y="12647"/>
                  </a:lnTo>
                  <a:lnTo>
                    <a:pt x="20762" y="24210"/>
                  </a:lnTo>
                  <a:lnTo>
                    <a:pt x="20979" y="24328"/>
                  </a:lnTo>
                  <a:lnTo>
                    <a:pt x="21215" y="24427"/>
                  </a:lnTo>
                  <a:lnTo>
                    <a:pt x="21452" y="24505"/>
                  </a:lnTo>
                  <a:lnTo>
                    <a:pt x="21708" y="24565"/>
                  </a:lnTo>
                  <a:lnTo>
                    <a:pt x="21984" y="24624"/>
                  </a:lnTo>
                  <a:lnTo>
                    <a:pt x="22240" y="24663"/>
                  </a:lnTo>
                  <a:lnTo>
                    <a:pt x="22516" y="24683"/>
                  </a:lnTo>
                  <a:lnTo>
                    <a:pt x="23067" y="24683"/>
                  </a:lnTo>
                  <a:lnTo>
                    <a:pt x="23343" y="24663"/>
                  </a:lnTo>
                  <a:lnTo>
                    <a:pt x="23599" y="24624"/>
                  </a:lnTo>
                  <a:lnTo>
                    <a:pt x="23855" y="24565"/>
                  </a:lnTo>
                  <a:lnTo>
                    <a:pt x="24111" y="24505"/>
                  </a:lnTo>
                  <a:lnTo>
                    <a:pt x="24367" y="24427"/>
                  </a:lnTo>
                  <a:lnTo>
                    <a:pt x="24604" y="24328"/>
                  </a:lnTo>
                  <a:lnTo>
                    <a:pt x="24820" y="24210"/>
                  </a:lnTo>
                  <a:lnTo>
                    <a:pt x="41780" y="14400"/>
                  </a:lnTo>
                  <a:lnTo>
                    <a:pt x="41977" y="14262"/>
                  </a:lnTo>
                  <a:lnTo>
                    <a:pt x="42155" y="14125"/>
                  </a:lnTo>
                  <a:lnTo>
                    <a:pt x="42233" y="14046"/>
                  </a:lnTo>
                  <a:lnTo>
                    <a:pt x="42332" y="13947"/>
                  </a:lnTo>
                  <a:lnTo>
                    <a:pt x="42411" y="13849"/>
                  </a:lnTo>
                  <a:lnTo>
                    <a:pt x="42490" y="13711"/>
                  </a:lnTo>
                  <a:lnTo>
                    <a:pt x="42529" y="13632"/>
                  </a:lnTo>
                  <a:lnTo>
                    <a:pt x="42568" y="13534"/>
                  </a:lnTo>
                  <a:lnTo>
                    <a:pt x="42588" y="13396"/>
                  </a:lnTo>
                  <a:lnTo>
                    <a:pt x="42608" y="13317"/>
                  </a:lnTo>
                  <a:lnTo>
                    <a:pt x="42627" y="13218"/>
                  </a:lnTo>
                  <a:lnTo>
                    <a:pt x="42608" y="13061"/>
                  </a:lnTo>
                  <a:lnTo>
                    <a:pt x="42568" y="12903"/>
                  </a:lnTo>
                  <a:lnTo>
                    <a:pt x="42509" y="12746"/>
                  </a:lnTo>
                  <a:lnTo>
                    <a:pt x="42411" y="12608"/>
                  </a:lnTo>
                  <a:lnTo>
                    <a:pt x="42293" y="12450"/>
                  </a:lnTo>
                  <a:lnTo>
                    <a:pt x="42155" y="12312"/>
                  </a:lnTo>
                  <a:lnTo>
                    <a:pt x="41977" y="12174"/>
                  </a:lnTo>
                  <a:lnTo>
                    <a:pt x="41800" y="12056"/>
                  </a:lnTo>
                  <a:lnTo>
                    <a:pt x="21865" y="474"/>
                  </a:lnTo>
                  <a:lnTo>
                    <a:pt x="21649" y="375"/>
                  </a:lnTo>
                  <a:lnTo>
                    <a:pt x="21412" y="277"/>
                  </a:lnTo>
                  <a:lnTo>
                    <a:pt x="21156" y="178"/>
                  </a:lnTo>
                  <a:lnTo>
                    <a:pt x="20920" y="119"/>
                  </a:lnTo>
                  <a:lnTo>
                    <a:pt x="20644" y="60"/>
                  </a:lnTo>
                  <a:lnTo>
                    <a:pt x="20388" y="21"/>
                  </a:lnTo>
                  <a:lnTo>
                    <a:pt x="20112"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35" name="Google Shape;4335;p72"/>
            <p:cNvSpPr/>
            <p:nvPr/>
          </p:nvSpPr>
          <p:spPr>
            <a:xfrm>
              <a:off x="4446725" y="2826475"/>
              <a:ext cx="170900" cy="99500"/>
            </a:xfrm>
            <a:custGeom>
              <a:avLst/>
              <a:gdLst/>
              <a:ahLst/>
              <a:cxnLst/>
              <a:rect l="l" t="t" r="r" b="b"/>
              <a:pathLst>
                <a:path w="6836" h="3980" extrusionOk="0">
                  <a:moveTo>
                    <a:pt x="3428" y="0"/>
                  </a:moveTo>
                  <a:lnTo>
                    <a:pt x="3310" y="20"/>
                  </a:lnTo>
                  <a:lnTo>
                    <a:pt x="3191" y="39"/>
                  </a:lnTo>
                  <a:lnTo>
                    <a:pt x="3093" y="59"/>
                  </a:lnTo>
                  <a:lnTo>
                    <a:pt x="2994" y="99"/>
                  </a:lnTo>
                  <a:lnTo>
                    <a:pt x="1497" y="965"/>
                  </a:lnTo>
                  <a:lnTo>
                    <a:pt x="178" y="1733"/>
                  </a:lnTo>
                  <a:lnTo>
                    <a:pt x="138" y="1773"/>
                  </a:lnTo>
                  <a:lnTo>
                    <a:pt x="79" y="1812"/>
                  </a:lnTo>
                  <a:lnTo>
                    <a:pt x="40" y="1852"/>
                  </a:lnTo>
                  <a:lnTo>
                    <a:pt x="0" y="1930"/>
                  </a:lnTo>
                  <a:lnTo>
                    <a:pt x="0" y="1990"/>
                  </a:lnTo>
                  <a:lnTo>
                    <a:pt x="0" y="2029"/>
                  </a:lnTo>
                  <a:lnTo>
                    <a:pt x="20" y="2088"/>
                  </a:lnTo>
                  <a:lnTo>
                    <a:pt x="40" y="2127"/>
                  </a:lnTo>
                  <a:lnTo>
                    <a:pt x="99" y="2187"/>
                  </a:lnTo>
                  <a:lnTo>
                    <a:pt x="178" y="2246"/>
                  </a:lnTo>
                  <a:lnTo>
                    <a:pt x="2975" y="3861"/>
                  </a:lnTo>
                  <a:lnTo>
                    <a:pt x="3073" y="3920"/>
                  </a:lnTo>
                  <a:lnTo>
                    <a:pt x="3172" y="3940"/>
                  </a:lnTo>
                  <a:lnTo>
                    <a:pt x="3290" y="3959"/>
                  </a:lnTo>
                  <a:lnTo>
                    <a:pt x="3408" y="3979"/>
                  </a:lnTo>
                  <a:lnTo>
                    <a:pt x="3526" y="3959"/>
                  </a:lnTo>
                  <a:lnTo>
                    <a:pt x="3625" y="3940"/>
                  </a:lnTo>
                  <a:lnTo>
                    <a:pt x="3743" y="3920"/>
                  </a:lnTo>
                  <a:lnTo>
                    <a:pt x="3841" y="3881"/>
                  </a:lnTo>
                  <a:lnTo>
                    <a:pt x="6658" y="2246"/>
                  </a:lnTo>
                  <a:lnTo>
                    <a:pt x="6737" y="2187"/>
                  </a:lnTo>
                  <a:lnTo>
                    <a:pt x="6796" y="2127"/>
                  </a:lnTo>
                  <a:lnTo>
                    <a:pt x="6836" y="2049"/>
                  </a:lnTo>
                  <a:lnTo>
                    <a:pt x="6836" y="1990"/>
                  </a:lnTo>
                  <a:lnTo>
                    <a:pt x="6836" y="1950"/>
                  </a:lnTo>
                  <a:lnTo>
                    <a:pt x="6816" y="1891"/>
                  </a:lnTo>
                  <a:lnTo>
                    <a:pt x="6796" y="1852"/>
                  </a:lnTo>
                  <a:lnTo>
                    <a:pt x="6737" y="1793"/>
                  </a:lnTo>
                  <a:lnTo>
                    <a:pt x="6658" y="1733"/>
                  </a:lnTo>
                  <a:lnTo>
                    <a:pt x="3861" y="118"/>
                  </a:lnTo>
                  <a:lnTo>
                    <a:pt x="3763" y="59"/>
                  </a:lnTo>
                  <a:lnTo>
                    <a:pt x="3664" y="39"/>
                  </a:lnTo>
                  <a:lnTo>
                    <a:pt x="3546" y="20"/>
                  </a:lnTo>
                  <a:lnTo>
                    <a:pt x="3428" y="0"/>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36" name="Google Shape;4336;p72"/>
            <p:cNvSpPr/>
            <p:nvPr/>
          </p:nvSpPr>
          <p:spPr>
            <a:xfrm>
              <a:off x="4557025" y="2890975"/>
              <a:ext cx="171400" cy="99000"/>
            </a:xfrm>
            <a:custGeom>
              <a:avLst/>
              <a:gdLst/>
              <a:ahLst/>
              <a:cxnLst/>
              <a:rect l="l" t="t" r="r" b="b"/>
              <a:pathLst>
                <a:path w="6856" h="3960" extrusionOk="0">
                  <a:moveTo>
                    <a:pt x="3310" y="0"/>
                  </a:moveTo>
                  <a:lnTo>
                    <a:pt x="3152" y="40"/>
                  </a:lnTo>
                  <a:lnTo>
                    <a:pt x="2995" y="99"/>
                  </a:lnTo>
                  <a:lnTo>
                    <a:pt x="178" y="1714"/>
                  </a:lnTo>
                  <a:lnTo>
                    <a:pt x="99" y="1773"/>
                  </a:lnTo>
                  <a:lnTo>
                    <a:pt x="40" y="1832"/>
                  </a:lnTo>
                  <a:lnTo>
                    <a:pt x="20" y="1911"/>
                  </a:lnTo>
                  <a:lnTo>
                    <a:pt x="1" y="1970"/>
                  </a:lnTo>
                  <a:lnTo>
                    <a:pt x="20" y="2049"/>
                  </a:lnTo>
                  <a:lnTo>
                    <a:pt x="40" y="2108"/>
                  </a:lnTo>
                  <a:lnTo>
                    <a:pt x="99" y="2167"/>
                  </a:lnTo>
                  <a:lnTo>
                    <a:pt x="178" y="2226"/>
                  </a:lnTo>
                  <a:lnTo>
                    <a:pt x="2975" y="3861"/>
                  </a:lnTo>
                  <a:lnTo>
                    <a:pt x="3074" y="3901"/>
                  </a:lnTo>
                  <a:lnTo>
                    <a:pt x="3192" y="3940"/>
                  </a:lnTo>
                  <a:lnTo>
                    <a:pt x="3290" y="3960"/>
                  </a:lnTo>
                  <a:lnTo>
                    <a:pt x="3527" y="3960"/>
                  </a:lnTo>
                  <a:lnTo>
                    <a:pt x="3645" y="3940"/>
                  </a:lnTo>
                  <a:lnTo>
                    <a:pt x="3763" y="3901"/>
                  </a:lnTo>
                  <a:lnTo>
                    <a:pt x="3862" y="3861"/>
                  </a:lnTo>
                  <a:lnTo>
                    <a:pt x="6659" y="2226"/>
                  </a:lnTo>
                  <a:lnTo>
                    <a:pt x="6737" y="2167"/>
                  </a:lnTo>
                  <a:lnTo>
                    <a:pt x="6797" y="2108"/>
                  </a:lnTo>
                  <a:lnTo>
                    <a:pt x="6836" y="2049"/>
                  </a:lnTo>
                  <a:lnTo>
                    <a:pt x="6856" y="1970"/>
                  </a:lnTo>
                  <a:lnTo>
                    <a:pt x="6836" y="1911"/>
                  </a:lnTo>
                  <a:lnTo>
                    <a:pt x="6816" y="1832"/>
                  </a:lnTo>
                  <a:lnTo>
                    <a:pt x="6757" y="1773"/>
                  </a:lnTo>
                  <a:lnTo>
                    <a:pt x="6678" y="1714"/>
                  </a:lnTo>
                  <a:lnTo>
                    <a:pt x="3862" y="99"/>
                  </a:lnTo>
                  <a:lnTo>
                    <a:pt x="3783" y="60"/>
                  </a:lnTo>
                  <a:lnTo>
                    <a:pt x="3665" y="20"/>
                  </a:lnTo>
                  <a:lnTo>
                    <a:pt x="3487" y="0"/>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37" name="Google Shape;4337;p72"/>
            <p:cNvSpPr/>
            <p:nvPr/>
          </p:nvSpPr>
          <p:spPr>
            <a:xfrm>
              <a:off x="4329525" y="2894425"/>
              <a:ext cx="170900" cy="99000"/>
            </a:xfrm>
            <a:custGeom>
              <a:avLst/>
              <a:gdLst/>
              <a:ahLst/>
              <a:cxnLst/>
              <a:rect l="l" t="t" r="r" b="b"/>
              <a:pathLst>
                <a:path w="6836" h="3960" extrusionOk="0">
                  <a:moveTo>
                    <a:pt x="3309" y="0"/>
                  </a:moveTo>
                  <a:lnTo>
                    <a:pt x="3132" y="40"/>
                  </a:lnTo>
                  <a:lnTo>
                    <a:pt x="2994" y="99"/>
                  </a:lnTo>
                  <a:lnTo>
                    <a:pt x="177" y="1734"/>
                  </a:lnTo>
                  <a:lnTo>
                    <a:pt x="99" y="1793"/>
                  </a:lnTo>
                  <a:lnTo>
                    <a:pt x="40" y="1852"/>
                  </a:lnTo>
                  <a:lnTo>
                    <a:pt x="0" y="1911"/>
                  </a:lnTo>
                  <a:lnTo>
                    <a:pt x="0" y="1990"/>
                  </a:lnTo>
                  <a:lnTo>
                    <a:pt x="0" y="2049"/>
                  </a:lnTo>
                  <a:lnTo>
                    <a:pt x="40" y="2128"/>
                  </a:lnTo>
                  <a:lnTo>
                    <a:pt x="99" y="2187"/>
                  </a:lnTo>
                  <a:lnTo>
                    <a:pt x="177" y="2246"/>
                  </a:lnTo>
                  <a:lnTo>
                    <a:pt x="2975" y="3861"/>
                  </a:lnTo>
                  <a:lnTo>
                    <a:pt x="3073" y="3901"/>
                  </a:lnTo>
                  <a:lnTo>
                    <a:pt x="3172" y="3940"/>
                  </a:lnTo>
                  <a:lnTo>
                    <a:pt x="3290" y="3960"/>
                  </a:lnTo>
                  <a:lnTo>
                    <a:pt x="3526" y="3960"/>
                  </a:lnTo>
                  <a:lnTo>
                    <a:pt x="3644" y="3940"/>
                  </a:lnTo>
                  <a:lnTo>
                    <a:pt x="3743" y="3901"/>
                  </a:lnTo>
                  <a:lnTo>
                    <a:pt x="3841" y="3861"/>
                  </a:lnTo>
                  <a:lnTo>
                    <a:pt x="6658" y="2226"/>
                  </a:lnTo>
                  <a:lnTo>
                    <a:pt x="6737" y="2187"/>
                  </a:lnTo>
                  <a:lnTo>
                    <a:pt x="6796" y="2108"/>
                  </a:lnTo>
                  <a:lnTo>
                    <a:pt x="6835" y="2049"/>
                  </a:lnTo>
                  <a:lnTo>
                    <a:pt x="6835" y="1990"/>
                  </a:lnTo>
                  <a:lnTo>
                    <a:pt x="6835" y="1911"/>
                  </a:lnTo>
                  <a:lnTo>
                    <a:pt x="6796" y="1852"/>
                  </a:lnTo>
                  <a:lnTo>
                    <a:pt x="6737" y="1793"/>
                  </a:lnTo>
                  <a:lnTo>
                    <a:pt x="6658" y="1734"/>
                  </a:lnTo>
                  <a:lnTo>
                    <a:pt x="3861" y="99"/>
                  </a:lnTo>
                  <a:lnTo>
                    <a:pt x="3762" y="59"/>
                  </a:lnTo>
                  <a:lnTo>
                    <a:pt x="3664" y="20"/>
                  </a:lnTo>
                  <a:lnTo>
                    <a:pt x="3487" y="0"/>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38" name="Google Shape;4338;p72"/>
            <p:cNvSpPr/>
            <p:nvPr/>
          </p:nvSpPr>
          <p:spPr>
            <a:xfrm>
              <a:off x="4667350" y="2955000"/>
              <a:ext cx="171400" cy="99000"/>
            </a:xfrm>
            <a:custGeom>
              <a:avLst/>
              <a:gdLst/>
              <a:ahLst/>
              <a:cxnLst/>
              <a:rect l="l" t="t" r="r" b="b"/>
              <a:pathLst>
                <a:path w="6856" h="3960" extrusionOk="0">
                  <a:moveTo>
                    <a:pt x="3329" y="0"/>
                  </a:moveTo>
                  <a:lnTo>
                    <a:pt x="3211" y="20"/>
                  </a:lnTo>
                  <a:lnTo>
                    <a:pt x="3093" y="59"/>
                  </a:lnTo>
                  <a:lnTo>
                    <a:pt x="2994" y="99"/>
                  </a:lnTo>
                  <a:lnTo>
                    <a:pt x="197" y="1734"/>
                  </a:lnTo>
                  <a:lnTo>
                    <a:pt x="118" y="1793"/>
                  </a:lnTo>
                  <a:lnTo>
                    <a:pt x="59" y="1852"/>
                  </a:lnTo>
                  <a:lnTo>
                    <a:pt x="20" y="1911"/>
                  </a:lnTo>
                  <a:lnTo>
                    <a:pt x="0" y="1990"/>
                  </a:lnTo>
                  <a:lnTo>
                    <a:pt x="20" y="2049"/>
                  </a:lnTo>
                  <a:lnTo>
                    <a:pt x="59" y="2108"/>
                  </a:lnTo>
                  <a:lnTo>
                    <a:pt x="118" y="2187"/>
                  </a:lnTo>
                  <a:lnTo>
                    <a:pt x="197" y="2226"/>
                  </a:lnTo>
                  <a:lnTo>
                    <a:pt x="2994" y="3861"/>
                  </a:lnTo>
                  <a:lnTo>
                    <a:pt x="3093" y="3901"/>
                  </a:lnTo>
                  <a:lnTo>
                    <a:pt x="3191" y="3940"/>
                  </a:lnTo>
                  <a:lnTo>
                    <a:pt x="3309" y="3960"/>
                  </a:lnTo>
                  <a:lnTo>
                    <a:pt x="3546" y="3960"/>
                  </a:lnTo>
                  <a:lnTo>
                    <a:pt x="3664" y="3940"/>
                  </a:lnTo>
                  <a:lnTo>
                    <a:pt x="3762" y="3901"/>
                  </a:lnTo>
                  <a:lnTo>
                    <a:pt x="3861" y="3861"/>
                  </a:lnTo>
                  <a:lnTo>
                    <a:pt x="6678" y="2226"/>
                  </a:lnTo>
                  <a:lnTo>
                    <a:pt x="6757" y="2167"/>
                  </a:lnTo>
                  <a:lnTo>
                    <a:pt x="6816" y="2108"/>
                  </a:lnTo>
                  <a:lnTo>
                    <a:pt x="6855" y="2049"/>
                  </a:lnTo>
                  <a:lnTo>
                    <a:pt x="6855" y="1970"/>
                  </a:lnTo>
                  <a:lnTo>
                    <a:pt x="6855" y="1931"/>
                  </a:lnTo>
                  <a:lnTo>
                    <a:pt x="6816" y="1872"/>
                  </a:lnTo>
                  <a:lnTo>
                    <a:pt x="6816" y="1852"/>
                  </a:lnTo>
                  <a:lnTo>
                    <a:pt x="6757" y="1773"/>
                  </a:lnTo>
                  <a:lnTo>
                    <a:pt x="6678" y="1734"/>
                  </a:lnTo>
                  <a:lnTo>
                    <a:pt x="3881" y="99"/>
                  </a:lnTo>
                  <a:lnTo>
                    <a:pt x="3782" y="59"/>
                  </a:lnTo>
                  <a:lnTo>
                    <a:pt x="3684" y="20"/>
                  </a:lnTo>
                  <a:lnTo>
                    <a:pt x="3565" y="0"/>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339" name="Google Shape;4339;p72"/>
          <p:cNvGrpSpPr/>
          <p:nvPr/>
        </p:nvGrpSpPr>
        <p:grpSpPr>
          <a:xfrm>
            <a:off x="8606700" y="1166555"/>
            <a:ext cx="491063" cy="553299"/>
            <a:chOff x="2625625" y="2522625"/>
            <a:chExt cx="431400" cy="486075"/>
          </a:xfrm>
        </p:grpSpPr>
        <p:sp>
          <p:nvSpPr>
            <p:cNvPr id="4340" name="Google Shape;4340;p72"/>
            <p:cNvSpPr/>
            <p:nvPr/>
          </p:nvSpPr>
          <p:spPr>
            <a:xfrm>
              <a:off x="2625625" y="2746675"/>
              <a:ext cx="431400" cy="262025"/>
            </a:xfrm>
            <a:custGeom>
              <a:avLst/>
              <a:gdLst/>
              <a:ahLst/>
              <a:cxnLst/>
              <a:rect l="l" t="t" r="r" b="b"/>
              <a:pathLst>
                <a:path w="17256" h="10481" extrusionOk="0">
                  <a:moveTo>
                    <a:pt x="8569" y="1"/>
                  </a:moveTo>
                  <a:lnTo>
                    <a:pt x="1320" y="4019"/>
                  </a:lnTo>
                  <a:lnTo>
                    <a:pt x="0" y="4788"/>
                  </a:lnTo>
                  <a:lnTo>
                    <a:pt x="8490" y="10480"/>
                  </a:lnTo>
                  <a:lnTo>
                    <a:pt x="17256" y="4669"/>
                  </a:lnTo>
                  <a:lnTo>
                    <a:pt x="8569" y="1"/>
                  </a:lnTo>
                  <a:close/>
                </a:path>
              </a:pathLst>
            </a:custGeom>
            <a:solidFill>
              <a:srgbClr val="000000">
                <a:alpha val="12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41" name="Google Shape;4341;p72"/>
            <p:cNvSpPr/>
            <p:nvPr/>
          </p:nvSpPr>
          <p:spPr>
            <a:xfrm>
              <a:off x="2677825" y="2633900"/>
              <a:ext cx="164500" cy="314725"/>
            </a:xfrm>
            <a:custGeom>
              <a:avLst/>
              <a:gdLst/>
              <a:ahLst/>
              <a:cxnLst/>
              <a:rect l="l" t="t" r="r" b="b"/>
              <a:pathLst>
                <a:path w="6580" h="12589" extrusionOk="0">
                  <a:moveTo>
                    <a:pt x="0" y="1"/>
                  </a:moveTo>
                  <a:lnTo>
                    <a:pt x="0" y="8038"/>
                  </a:lnTo>
                  <a:lnTo>
                    <a:pt x="6580" y="12588"/>
                  </a:lnTo>
                  <a:lnTo>
                    <a:pt x="6580" y="4571"/>
                  </a:lnTo>
                  <a:lnTo>
                    <a:pt x="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42" name="Google Shape;4342;p72"/>
            <p:cNvSpPr/>
            <p:nvPr/>
          </p:nvSpPr>
          <p:spPr>
            <a:xfrm>
              <a:off x="2838350" y="2634900"/>
              <a:ext cx="168450" cy="313725"/>
            </a:xfrm>
            <a:custGeom>
              <a:avLst/>
              <a:gdLst/>
              <a:ahLst/>
              <a:cxnLst/>
              <a:rect l="l" t="t" r="r" b="b"/>
              <a:pathLst>
                <a:path w="6738" h="12549" extrusionOk="0">
                  <a:moveTo>
                    <a:pt x="6738" y="0"/>
                  </a:moveTo>
                  <a:lnTo>
                    <a:pt x="1" y="4413"/>
                  </a:lnTo>
                  <a:lnTo>
                    <a:pt x="159" y="12548"/>
                  </a:lnTo>
                  <a:lnTo>
                    <a:pt x="6738" y="7840"/>
                  </a:lnTo>
                  <a:lnTo>
                    <a:pt x="6738"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43" name="Google Shape;4343;p72"/>
            <p:cNvSpPr/>
            <p:nvPr/>
          </p:nvSpPr>
          <p:spPr>
            <a:xfrm>
              <a:off x="2677825" y="2522625"/>
              <a:ext cx="328975" cy="224075"/>
            </a:xfrm>
            <a:custGeom>
              <a:avLst/>
              <a:gdLst/>
              <a:ahLst/>
              <a:cxnLst/>
              <a:rect l="l" t="t" r="r" b="b"/>
              <a:pathLst>
                <a:path w="13159" h="8963" extrusionOk="0">
                  <a:moveTo>
                    <a:pt x="6422" y="0"/>
                  </a:moveTo>
                  <a:lnTo>
                    <a:pt x="0" y="4511"/>
                  </a:lnTo>
                  <a:lnTo>
                    <a:pt x="6422" y="8963"/>
                  </a:lnTo>
                  <a:lnTo>
                    <a:pt x="13159" y="4550"/>
                  </a:lnTo>
                  <a:lnTo>
                    <a:pt x="642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344" name="Google Shape;4344;p72"/>
          <p:cNvGrpSpPr/>
          <p:nvPr/>
        </p:nvGrpSpPr>
        <p:grpSpPr>
          <a:xfrm>
            <a:off x="8168550" y="1348180"/>
            <a:ext cx="491063" cy="553299"/>
            <a:chOff x="2625625" y="2522625"/>
            <a:chExt cx="431400" cy="486075"/>
          </a:xfrm>
        </p:grpSpPr>
        <p:sp>
          <p:nvSpPr>
            <p:cNvPr id="4345" name="Google Shape;4345;p72"/>
            <p:cNvSpPr/>
            <p:nvPr/>
          </p:nvSpPr>
          <p:spPr>
            <a:xfrm>
              <a:off x="2625625" y="2746675"/>
              <a:ext cx="431400" cy="262025"/>
            </a:xfrm>
            <a:custGeom>
              <a:avLst/>
              <a:gdLst/>
              <a:ahLst/>
              <a:cxnLst/>
              <a:rect l="l" t="t" r="r" b="b"/>
              <a:pathLst>
                <a:path w="17256" h="10481" extrusionOk="0">
                  <a:moveTo>
                    <a:pt x="8569" y="1"/>
                  </a:moveTo>
                  <a:lnTo>
                    <a:pt x="1320" y="4019"/>
                  </a:lnTo>
                  <a:lnTo>
                    <a:pt x="0" y="4788"/>
                  </a:lnTo>
                  <a:lnTo>
                    <a:pt x="8490" y="10480"/>
                  </a:lnTo>
                  <a:lnTo>
                    <a:pt x="17256" y="4669"/>
                  </a:lnTo>
                  <a:lnTo>
                    <a:pt x="8569" y="1"/>
                  </a:lnTo>
                  <a:close/>
                </a:path>
              </a:pathLst>
            </a:custGeom>
            <a:solidFill>
              <a:srgbClr val="000000">
                <a:alpha val="12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46" name="Google Shape;4346;p72"/>
            <p:cNvSpPr/>
            <p:nvPr/>
          </p:nvSpPr>
          <p:spPr>
            <a:xfrm>
              <a:off x="2677825" y="2633900"/>
              <a:ext cx="164500" cy="314725"/>
            </a:xfrm>
            <a:custGeom>
              <a:avLst/>
              <a:gdLst/>
              <a:ahLst/>
              <a:cxnLst/>
              <a:rect l="l" t="t" r="r" b="b"/>
              <a:pathLst>
                <a:path w="6580" h="12589" extrusionOk="0">
                  <a:moveTo>
                    <a:pt x="0" y="1"/>
                  </a:moveTo>
                  <a:lnTo>
                    <a:pt x="0" y="8038"/>
                  </a:lnTo>
                  <a:lnTo>
                    <a:pt x="6580" y="12588"/>
                  </a:lnTo>
                  <a:lnTo>
                    <a:pt x="6580" y="4571"/>
                  </a:lnTo>
                  <a:lnTo>
                    <a:pt x="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47" name="Google Shape;4347;p72"/>
            <p:cNvSpPr/>
            <p:nvPr/>
          </p:nvSpPr>
          <p:spPr>
            <a:xfrm>
              <a:off x="2838350" y="2634900"/>
              <a:ext cx="168450" cy="313725"/>
            </a:xfrm>
            <a:custGeom>
              <a:avLst/>
              <a:gdLst/>
              <a:ahLst/>
              <a:cxnLst/>
              <a:rect l="l" t="t" r="r" b="b"/>
              <a:pathLst>
                <a:path w="6738" h="12549" extrusionOk="0">
                  <a:moveTo>
                    <a:pt x="6738" y="0"/>
                  </a:moveTo>
                  <a:lnTo>
                    <a:pt x="1" y="4413"/>
                  </a:lnTo>
                  <a:lnTo>
                    <a:pt x="159" y="12548"/>
                  </a:lnTo>
                  <a:lnTo>
                    <a:pt x="6738" y="7840"/>
                  </a:lnTo>
                  <a:lnTo>
                    <a:pt x="6738"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48" name="Google Shape;4348;p72"/>
            <p:cNvSpPr/>
            <p:nvPr/>
          </p:nvSpPr>
          <p:spPr>
            <a:xfrm>
              <a:off x="2677825" y="2522625"/>
              <a:ext cx="328975" cy="224075"/>
            </a:xfrm>
            <a:custGeom>
              <a:avLst/>
              <a:gdLst/>
              <a:ahLst/>
              <a:cxnLst/>
              <a:rect l="l" t="t" r="r" b="b"/>
              <a:pathLst>
                <a:path w="13159" h="8963" extrusionOk="0">
                  <a:moveTo>
                    <a:pt x="6422" y="0"/>
                  </a:moveTo>
                  <a:lnTo>
                    <a:pt x="0" y="4511"/>
                  </a:lnTo>
                  <a:lnTo>
                    <a:pt x="6422" y="8963"/>
                  </a:lnTo>
                  <a:lnTo>
                    <a:pt x="13159" y="4550"/>
                  </a:lnTo>
                  <a:lnTo>
                    <a:pt x="642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349" name="Google Shape;4349;p72"/>
          <p:cNvGrpSpPr/>
          <p:nvPr/>
        </p:nvGrpSpPr>
        <p:grpSpPr>
          <a:xfrm>
            <a:off x="1284100" y="4322780"/>
            <a:ext cx="491063" cy="553299"/>
            <a:chOff x="2625625" y="2522625"/>
            <a:chExt cx="431400" cy="486075"/>
          </a:xfrm>
        </p:grpSpPr>
        <p:sp>
          <p:nvSpPr>
            <p:cNvPr id="4350" name="Google Shape;4350;p72"/>
            <p:cNvSpPr/>
            <p:nvPr/>
          </p:nvSpPr>
          <p:spPr>
            <a:xfrm>
              <a:off x="2625625" y="2746675"/>
              <a:ext cx="431400" cy="262025"/>
            </a:xfrm>
            <a:custGeom>
              <a:avLst/>
              <a:gdLst/>
              <a:ahLst/>
              <a:cxnLst/>
              <a:rect l="l" t="t" r="r" b="b"/>
              <a:pathLst>
                <a:path w="17256" h="10481" extrusionOk="0">
                  <a:moveTo>
                    <a:pt x="8569" y="1"/>
                  </a:moveTo>
                  <a:lnTo>
                    <a:pt x="1320" y="4019"/>
                  </a:lnTo>
                  <a:lnTo>
                    <a:pt x="0" y="4788"/>
                  </a:lnTo>
                  <a:lnTo>
                    <a:pt x="8490" y="10480"/>
                  </a:lnTo>
                  <a:lnTo>
                    <a:pt x="17256" y="4669"/>
                  </a:lnTo>
                  <a:lnTo>
                    <a:pt x="8569" y="1"/>
                  </a:lnTo>
                  <a:close/>
                </a:path>
              </a:pathLst>
            </a:custGeom>
            <a:solidFill>
              <a:srgbClr val="000000">
                <a:alpha val="12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51" name="Google Shape;4351;p72"/>
            <p:cNvSpPr/>
            <p:nvPr/>
          </p:nvSpPr>
          <p:spPr>
            <a:xfrm>
              <a:off x="2677825" y="2633900"/>
              <a:ext cx="164500" cy="314725"/>
            </a:xfrm>
            <a:custGeom>
              <a:avLst/>
              <a:gdLst/>
              <a:ahLst/>
              <a:cxnLst/>
              <a:rect l="l" t="t" r="r" b="b"/>
              <a:pathLst>
                <a:path w="6580" h="12589" extrusionOk="0">
                  <a:moveTo>
                    <a:pt x="0" y="1"/>
                  </a:moveTo>
                  <a:lnTo>
                    <a:pt x="0" y="8038"/>
                  </a:lnTo>
                  <a:lnTo>
                    <a:pt x="6580" y="12588"/>
                  </a:lnTo>
                  <a:lnTo>
                    <a:pt x="6580" y="4571"/>
                  </a:lnTo>
                  <a:lnTo>
                    <a:pt x="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52" name="Google Shape;4352;p72"/>
            <p:cNvSpPr/>
            <p:nvPr/>
          </p:nvSpPr>
          <p:spPr>
            <a:xfrm>
              <a:off x="2838350" y="2634900"/>
              <a:ext cx="168450" cy="313725"/>
            </a:xfrm>
            <a:custGeom>
              <a:avLst/>
              <a:gdLst/>
              <a:ahLst/>
              <a:cxnLst/>
              <a:rect l="l" t="t" r="r" b="b"/>
              <a:pathLst>
                <a:path w="6738" h="12549" extrusionOk="0">
                  <a:moveTo>
                    <a:pt x="6738" y="0"/>
                  </a:moveTo>
                  <a:lnTo>
                    <a:pt x="1" y="4413"/>
                  </a:lnTo>
                  <a:lnTo>
                    <a:pt x="159" y="12548"/>
                  </a:lnTo>
                  <a:lnTo>
                    <a:pt x="6738" y="7840"/>
                  </a:lnTo>
                  <a:lnTo>
                    <a:pt x="6738"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53" name="Google Shape;4353;p72"/>
            <p:cNvSpPr/>
            <p:nvPr/>
          </p:nvSpPr>
          <p:spPr>
            <a:xfrm>
              <a:off x="2677825" y="2522625"/>
              <a:ext cx="328975" cy="224075"/>
            </a:xfrm>
            <a:custGeom>
              <a:avLst/>
              <a:gdLst/>
              <a:ahLst/>
              <a:cxnLst/>
              <a:rect l="l" t="t" r="r" b="b"/>
              <a:pathLst>
                <a:path w="13159" h="8963" extrusionOk="0">
                  <a:moveTo>
                    <a:pt x="6422" y="0"/>
                  </a:moveTo>
                  <a:lnTo>
                    <a:pt x="0" y="4511"/>
                  </a:lnTo>
                  <a:lnTo>
                    <a:pt x="6422" y="8963"/>
                  </a:lnTo>
                  <a:lnTo>
                    <a:pt x="13159" y="4550"/>
                  </a:lnTo>
                  <a:lnTo>
                    <a:pt x="642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354" name="Google Shape;4354;p72"/>
          <p:cNvGrpSpPr/>
          <p:nvPr/>
        </p:nvGrpSpPr>
        <p:grpSpPr>
          <a:xfrm>
            <a:off x="228600" y="2551130"/>
            <a:ext cx="491063" cy="553299"/>
            <a:chOff x="2625625" y="2522625"/>
            <a:chExt cx="431400" cy="486075"/>
          </a:xfrm>
        </p:grpSpPr>
        <p:sp>
          <p:nvSpPr>
            <p:cNvPr id="4355" name="Google Shape;4355;p72"/>
            <p:cNvSpPr/>
            <p:nvPr/>
          </p:nvSpPr>
          <p:spPr>
            <a:xfrm>
              <a:off x="2625625" y="2746675"/>
              <a:ext cx="431400" cy="262025"/>
            </a:xfrm>
            <a:custGeom>
              <a:avLst/>
              <a:gdLst/>
              <a:ahLst/>
              <a:cxnLst/>
              <a:rect l="l" t="t" r="r" b="b"/>
              <a:pathLst>
                <a:path w="17256" h="10481" extrusionOk="0">
                  <a:moveTo>
                    <a:pt x="8569" y="1"/>
                  </a:moveTo>
                  <a:lnTo>
                    <a:pt x="1320" y="4019"/>
                  </a:lnTo>
                  <a:lnTo>
                    <a:pt x="0" y="4788"/>
                  </a:lnTo>
                  <a:lnTo>
                    <a:pt x="8490" y="10480"/>
                  </a:lnTo>
                  <a:lnTo>
                    <a:pt x="17256" y="4669"/>
                  </a:lnTo>
                  <a:lnTo>
                    <a:pt x="8569" y="1"/>
                  </a:lnTo>
                  <a:close/>
                </a:path>
              </a:pathLst>
            </a:custGeom>
            <a:solidFill>
              <a:srgbClr val="000000">
                <a:alpha val="12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56" name="Google Shape;4356;p72"/>
            <p:cNvSpPr/>
            <p:nvPr/>
          </p:nvSpPr>
          <p:spPr>
            <a:xfrm>
              <a:off x="2677825" y="2633900"/>
              <a:ext cx="164500" cy="314725"/>
            </a:xfrm>
            <a:custGeom>
              <a:avLst/>
              <a:gdLst/>
              <a:ahLst/>
              <a:cxnLst/>
              <a:rect l="l" t="t" r="r" b="b"/>
              <a:pathLst>
                <a:path w="6580" h="12589" extrusionOk="0">
                  <a:moveTo>
                    <a:pt x="0" y="1"/>
                  </a:moveTo>
                  <a:lnTo>
                    <a:pt x="0" y="8038"/>
                  </a:lnTo>
                  <a:lnTo>
                    <a:pt x="6580" y="12588"/>
                  </a:lnTo>
                  <a:lnTo>
                    <a:pt x="6580" y="4571"/>
                  </a:lnTo>
                  <a:lnTo>
                    <a:pt x="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57" name="Google Shape;4357;p72"/>
            <p:cNvSpPr/>
            <p:nvPr/>
          </p:nvSpPr>
          <p:spPr>
            <a:xfrm>
              <a:off x="2838350" y="2634900"/>
              <a:ext cx="168450" cy="313725"/>
            </a:xfrm>
            <a:custGeom>
              <a:avLst/>
              <a:gdLst/>
              <a:ahLst/>
              <a:cxnLst/>
              <a:rect l="l" t="t" r="r" b="b"/>
              <a:pathLst>
                <a:path w="6738" h="12549" extrusionOk="0">
                  <a:moveTo>
                    <a:pt x="6738" y="0"/>
                  </a:moveTo>
                  <a:lnTo>
                    <a:pt x="1" y="4413"/>
                  </a:lnTo>
                  <a:lnTo>
                    <a:pt x="159" y="12548"/>
                  </a:lnTo>
                  <a:lnTo>
                    <a:pt x="6738" y="7840"/>
                  </a:lnTo>
                  <a:lnTo>
                    <a:pt x="6738"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58" name="Google Shape;4358;p72"/>
            <p:cNvSpPr/>
            <p:nvPr/>
          </p:nvSpPr>
          <p:spPr>
            <a:xfrm>
              <a:off x="2677825" y="2522625"/>
              <a:ext cx="328975" cy="224075"/>
            </a:xfrm>
            <a:custGeom>
              <a:avLst/>
              <a:gdLst/>
              <a:ahLst/>
              <a:cxnLst/>
              <a:rect l="l" t="t" r="r" b="b"/>
              <a:pathLst>
                <a:path w="13159" h="8963" extrusionOk="0">
                  <a:moveTo>
                    <a:pt x="6422" y="0"/>
                  </a:moveTo>
                  <a:lnTo>
                    <a:pt x="0" y="4511"/>
                  </a:lnTo>
                  <a:lnTo>
                    <a:pt x="6422" y="8963"/>
                  </a:lnTo>
                  <a:lnTo>
                    <a:pt x="13159" y="4550"/>
                  </a:lnTo>
                  <a:lnTo>
                    <a:pt x="642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359" name="Google Shape;4359;p72"/>
          <p:cNvGrpSpPr/>
          <p:nvPr/>
        </p:nvGrpSpPr>
        <p:grpSpPr>
          <a:xfrm>
            <a:off x="1740819" y="1712346"/>
            <a:ext cx="491076" cy="475810"/>
            <a:chOff x="10401025" y="944500"/>
            <a:chExt cx="1235100" cy="1196704"/>
          </a:xfrm>
        </p:grpSpPr>
        <p:sp>
          <p:nvSpPr>
            <p:cNvPr id="4360" name="Google Shape;4360;p72"/>
            <p:cNvSpPr/>
            <p:nvPr/>
          </p:nvSpPr>
          <p:spPr>
            <a:xfrm>
              <a:off x="10463150" y="1980704"/>
              <a:ext cx="1091400" cy="160500"/>
            </a:xfrm>
            <a:prstGeom prst="ellipse">
              <a:avLst/>
            </a:prstGeom>
            <a:solidFill>
              <a:srgbClr val="000000">
                <a:alpha val="12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361" name="Google Shape;4361;p72"/>
            <p:cNvGrpSpPr/>
            <p:nvPr/>
          </p:nvGrpSpPr>
          <p:grpSpPr>
            <a:xfrm>
              <a:off x="10401025" y="944500"/>
              <a:ext cx="1235100" cy="1128725"/>
              <a:chOff x="2439475" y="238125"/>
              <a:chExt cx="1235100" cy="1128725"/>
            </a:xfrm>
          </p:grpSpPr>
          <p:sp>
            <p:nvSpPr>
              <p:cNvPr id="4362" name="Google Shape;4362;p72"/>
              <p:cNvSpPr/>
              <p:nvPr/>
            </p:nvSpPr>
            <p:spPr>
              <a:xfrm>
                <a:off x="2439475" y="516850"/>
                <a:ext cx="1235100" cy="571275"/>
              </a:xfrm>
              <a:custGeom>
                <a:avLst/>
                <a:gdLst/>
                <a:ahLst/>
                <a:cxnLst/>
                <a:rect l="l" t="t" r="r" b="b"/>
                <a:pathLst>
                  <a:path w="49404" h="22851" extrusionOk="0">
                    <a:moveTo>
                      <a:pt x="12371" y="1202"/>
                    </a:moveTo>
                    <a:lnTo>
                      <a:pt x="13159" y="1222"/>
                    </a:lnTo>
                    <a:lnTo>
                      <a:pt x="13966" y="1241"/>
                    </a:lnTo>
                    <a:lnTo>
                      <a:pt x="14813" y="1281"/>
                    </a:lnTo>
                    <a:lnTo>
                      <a:pt x="15660" y="1340"/>
                    </a:lnTo>
                    <a:lnTo>
                      <a:pt x="16527" y="1399"/>
                    </a:lnTo>
                    <a:lnTo>
                      <a:pt x="17414" y="1497"/>
                    </a:lnTo>
                    <a:lnTo>
                      <a:pt x="18300" y="1596"/>
                    </a:lnTo>
                    <a:lnTo>
                      <a:pt x="19226" y="1734"/>
                    </a:lnTo>
                    <a:lnTo>
                      <a:pt x="20152" y="1872"/>
                    </a:lnTo>
                    <a:lnTo>
                      <a:pt x="21077" y="2009"/>
                    </a:lnTo>
                    <a:lnTo>
                      <a:pt x="22023" y="2187"/>
                    </a:lnTo>
                    <a:lnTo>
                      <a:pt x="22988" y="2384"/>
                    </a:lnTo>
                    <a:lnTo>
                      <a:pt x="23953" y="2581"/>
                    </a:lnTo>
                    <a:lnTo>
                      <a:pt x="24919" y="2797"/>
                    </a:lnTo>
                    <a:lnTo>
                      <a:pt x="25904" y="3053"/>
                    </a:lnTo>
                    <a:lnTo>
                      <a:pt x="26888" y="3310"/>
                    </a:lnTo>
                    <a:lnTo>
                      <a:pt x="28031" y="3625"/>
                    </a:lnTo>
                    <a:lnTo>
                      <a:pt x="29173" y="3960"/>
                    </a:lnTo>
                    <a:lnTo>
                      <a:pt x="30277" y="4294"/>
                    </a:lnTo>
                    <a:lnTo>
                      <a:pt x="31360" y="4669"/>
                    </a:lnTo>
                    <a:lnTo>
                      <a:pt x="32424" y="5043"/>
                    </a:lnTo>
                    <a:lnTo>
                      <a:pt x="33468" y="5437"/>
                    </a:lnTo>
                    <a:lnTo>
                      <a:pt x="34472" y="5831"/>
                    </a:lnTo>
                    <a:lnTo>
                      <a:pt x="35457" y="6245"/>
                    </a:lnTo>
                    <a:lnTo>
                      <a:pt x="36895" y="6875"/>
                    </a:lnTo>
                    <a:lnTo>
                      <a:pt x="38254" y="7545"/>
                    </a:lnTo>
                    <a:lnTo>
                      <a:pt x="39554" y="8214"/>
                    </a:lnTo>
                    <a:lnTo>
                      <a:pt x="40165" y="8549"/>
                    </a:lnTo>
                    <a:lnTo>
                      <a:pt x="40756" y="8904"/>
                    </a:lnTo>
                    <a:lnTo>
                      <a:pt x="41623" y="9416"/>
                    </a:lnTo>
                    <a:lnTo>
                      <a:pt x="42450" y="9948"/>
                    </a:lnTo>
                    <a:lnTo>
                      <a:pt x="43218" y="10480"/>
                    </a:lnTo>
                    <a:lnTo>
                      <a:pt x="43927" y="11012"/>
                    </a:lnTo>
                    <a:lnTo>
                      <a:pt x="44597" y="11543"/>
                    </a:lnTo>
                    <a:lnTo>
                      <a:pt x="45227" y="12075"/>
                    </a:lnTo>
                    <a:lnTo>
                      <a:pt x="45779" y="12607"/>
                    </a:lnTo>
                    <a:lnTo>
                      <a:pt x="46291" y="13139"/>
                    </a:lnTo>
                    <a:lnTo>
                      <a:pt x="46744" y="13671"/>
                    </a:lnTo>
                    <a:lnTo>
                      <a:pt x="47138" y="14183"/>
                    </a:lnTo>
                    <a:lnTo>
                      <a:pt x="47473" y="14675"/>
                    </a:lnTo>
                    <a:lnTo>
                      <a:pt x="47611" y="14931"/>
                    </a:lnTo>
                    <a:lnTo>
                      <a:pt x="47729" y="15168"/>
                    </a:lnTo>
                    <a:lnTo>
                      <a:pt x="47847" y="15404"/>
                    </a:lnTo>
                    <a:lnTo>
                      <a:pt x="47946" y="15641"/>
                    </a:lnTo>
                    <a:lnTo>
                      <a:pt x="48025" y="15877"/>
                    </a:lnTo>
                    <a:lnTo>
                      <a:pt x="48084" y="16113"/>
                    </a:lnTo>
                    <a:lnTo>
                      <a:pt x="48143" y="16330"/>
                    </a:lnTo>
                    <a:lnTo>
                      <a:pt x="48182" y="16547"/>
                    </a:lnTo>
                    <a:lnTo>
                      <a:pt x="48202" y="16763"/>
                    </a:lnTo>
                    <a:lnTo>
                      <a:pt x="48202" y="16980"/>
                    </a:lnTo>
                    <a:lnTo>
                      <a:pt x="48202" y="17157"/>
                    </a:lnTo>
                    <a:lnTo>
                      <a:pt x="48182" y="17335"/>
                    </a:lnTo>
                    <a:lnTo>
                      <a:pt x="48163" y="17512"/>
                    </a:lnTo>
                    <a:lnTo>
                      <a:pt x="48123" y="17709"/>
                    </a:lnTo>
                    <a:lnTo>
                      <a:pt x="48044" y="17926"/>
                    </a:lnTo>
                    <a:lnTo>
                      <a:pt x="47966" y="18123"/>
                    </a:lnTo>
                    <a:lnTo>
                      <a:pt x="47847" y="18339"/>
                    </a:lnTo>
                    <a:lnTo>
                      <a:pt x="47729" y="18536"/>
                    </a:lnTo>
                    <a:lnTo>
                      <a:pt x="47611" y="18714"/>
                    </a:lnTo>
                    <a:lnTo>
                      <a:pt x="47473" y="18871"/>
                    </a:lnTo>
                    <a:lnTo>
                      <a:pt x="47315" y="19048"/>
                    </a:lnTo>
                    <a:lnTo>
                      <a:pt x="47158" y="19206"/>
                    </a:lnTo>
                    <a:lnTo>
                      <a:pt x="46961" y="19364"/>
                    </a:lnTo>
                    <a:lnTo>
                      <a:pt x="46764" y="19521"/>
                    </a:lnTo>
                    <a:lnTo>
                      <a:pt x="46567" y="19679"/>
                    </a:lnTo>
                    <a:lnTo>
                      <a:pt x="46331" y="19817"/>
                    </a:lnTo>
                    <a:lnTo>
                      <a:pt x="45956" y="20033"/>
                    </a:lnTo>
                    <a:lnTo>
                      <a:pt x="45562" y="20230"/>
                    </a:lnTo>
                    <a:lnTo>
                      <a:pt x="45129" y="20427"/>
                    </a:lnTo>
                    <a:lnTo>
                      <a:pt x="44676" y="20605"/>
                    </a:lnTo>
                    <a:lnTo>
                      <a:pt x="44183" y="20762"/>
                    </a:lnTo>
                    <a:lnTo>
                      <a:pt x="43652" y="20920"/>
                    </a:lnTo>
                    <a:lnTo>
                      <a:pt x="43100" y="21058"/>
                    </a:lnTo>
                    <a:lnTo>
                      <a:pt x="42529" y="21176"/>
                    </a:lnTo>
                    <a:lnTo>
                      <a:pt x="41918" y="21294"/>
                    </a:lnTo>
                    <a:lnTo>
                      <a:pt x="41308" y="21373"/>
                    </a:lnTo>
                    <a:lnTo>
                      <a:pt x="40657" y="21471"/>
                    </a:lnTo>
                    <a:lnTo>
                      <a:pt x="39968" y="21530"/>
                    </a:lnTo>
                    <a:lnTo>
                      <a:pt x="39279" y="21589"/>
                    </a:lnTo>
                    <a:lnTo>
                      <a:pt x="38550" y="21629"/>
                    </a:lnTo>
                    <a:lnTo>
                      <a:pt x="37821" y="21649"/>
                    </a:lnTo>
                    <a:lnTo>
                      <a:pt x="36265" y="21649"/>
                    </a:lnTo>
                    <a:lnTo>
                      <a:pt x="35437" y="21609"/>
                    </a:lnTo>
                    <a:lnTo>
                      <a:pt x="34610" y="21570"/>
                    </a:lnTo>
                    <a:lnTo>
                      <a:pt x="33763" y="21530"/>
                    </a:lnTo>
                    <a:lnTo>
                      <a:pt x="32896" y="21452"/>
                    </a:lnTo>
                    <a:lnTo>
                      <a:pt x="32010" y="21353"/>
                    </a:lnTo>
                    <a:lnTo>
                      <a:pt x="31104" y="21255"/>
                    </a:lnTo>
                    <a:lnTo>
                      <a:pt x="30198" y="21136"/>
                    </a:lnTo>
                    <a:lnTo>
                      <a:pt x="29272" y="20999"/>
                    </a:lnTo>
                    <a:lnTo>
                      <a:pt x="28346" y="20841"/>
                    </a:lnTo>
                    <a:lnTo>
                      <a:pt x="27401" y="20664"/>
                    </a:lnTo>
                    <a:lnTo>
                      <a:pt x="26435" y="20486"/>
                    </a:lnTo>
                    <a:lnTo>
                      <a:pt x="25470" y="20270"/>
                    </a:lnTo>
                    <a:lnTo>
                      <a:pt x="24505" y="20053"/>
                    </a:lnTo>
                    <a:lnTo>
                      <a:pt x="23520" y="19817"/>
                    </a:lnTo>
                    <a:lnTo>
                      <a:pt x="22535" y="19561"/>
                    </a:lnTo>
                    <a:lnTo>
                      <a:pt x="21393" y="19245"/>
                    </a:lnTo>
                    <a:lnTo>
                      <a:pt x="20250" y="18911"/>
                    </a:lnTo>
                    <a:lnTo>
                      <a:pt x="19147" y="18556"/>
                    </a:lnTo>
                    <a:lnTo>
                      <a:pt x="18064" y="18182"/>
                    </a:lnTo>
                    <a:lnTo>
                      <a:pt x="17000" y="17807"/>
                    </a:lnTo>
                    <a:lnTo>
                      <a:pt x="15956" y="17433"/>
                    </a:lnTo>
                    <a:lnTo>
                      <a:pt x="14951" y="17020"/>
                    </a:lnTo>
                    <a:lnTo>
                      <a:pt x="13966" y="16606"/>
                    </a:lnTo>
                    <a:lnTo>
                      <a:pt x="12528" y="15975"/>
                    </a:lnTo>
                    <a:lnTo>
                      <a:pt x="11169" y="15325"/>
                    </a:lnTo>
                    <a:lnTo>
                      <a:pt x="9869" y="14656"/>
                    </a:lnTo>
                    <a:lnTo>
                      <a:pt x="9259" y="14301"/>
                    </a:lnTo>
                    <a:lnTo>
                      <a:pt x="8648" y="13966"/>
                    </a:lnTo>
                    <a:lnTo>
                      <a:pt x="7801" y="13434"/>
                    </a:lnTo>
                    <a:lnTo>
                      <a:pt x="6974" y="12903"/>
                    </a:lnTo>
                    <a:lnTo>
                      <a:pt x="6205" y="12371"/>
                    </a:lnTo>
                    <a:lnTo>
                      <a:pt x="5476" y="11839"/>
                    </a:lnTo>
                    <a:lnTo>
                      <a:pt x="4807" y="11307"/>
                    </a:lnTo>
                    <a:lnTo>
                      <a:pt x="4196" y="10775"/>
                    </a:lnTo>
                    <a:lnTo>
                      <a:pt x="3645" y="10243"/>
                    </a:lnTo>
                    <a:lnTo>
                      <a:pt x="3132" y="9711"/>
                    </a:lnTo>
                    <a:lnTo>
                      <a:pt x="2679" y="9199"/>
                    </a:lnTo>
                    <a:lnTo>
                      <a:pt x="2285" y="8687"/>
                    </a:lnTo>
                    <a:lnTo>
                      <a:pt x="1951" y="8175"/>
                    </a:lnTo>
                    <a:lnTo>
                      <a:pt x="1813" y="7939"/>
                    </a:lnTo>
                    <a:lnTo>
                      <a:pt x="1694" y="7683"/>
                    </a:lnTo>
                    <a:lnTo>
                      <a:pt x="1576" y="7446"/>
                    </a:lnTo>
                    <a:lnTo>
                      <a:pt x="1478" y="7210"/>
                    </a:lnTo>
                    <a:lnTo>
                      <a:pt x="1399" y="6973"/>
                    </a:lnTo>
                    <a:lnTo>
                      <a:pt x="1320" y="6757"/>
                    </a:lnTo>
                    <a:lnTo>
                      <a:pt x="1281" y="6520"/>
                    </a:lnTo>
                    <a:lnTo>
                      <a:pt x="1241" y="6304"/>
                    </a:lnTo>
                    <a:lnTo>
                      <a:pt x="1222" y="6087"/>
                    </a:lnTo>
                    <a:lnTo>
                      <a:pt x="1222" y="5890"/>
                    </a:lnTo>
                    <a:lnTo>
                      <a:pt x="1222" y="5693"/>
                    </a:lnTo>
                    <a:lnTo>
                      <a:pt x="1241" y="5516"/>
                    </a:lnTo>
                    <a:lnTo>
                      <a:pt x="1261" y="5338"/>
                    </a:lnTo>
                    <a:lnTo>
                      <a:pt x="1300" y="5161"/>
                    </a:lnTo>
                    <a:lnTo>
                      <a:pt x="1379" y="4944"/>
                    </a:lnTo>
                    <a:lnTo>
                      <a:pt x="1458" y="4728"/>
                    </a:lnTo>
                    <a:lnTo>
                      <a:pt x="1557" y="4531"/>
                    </a:lnTo>
                    <a:lnTo>
                      <a:pt x="1694" y="4314"/>
                    </a:lnTo>
                    <a:lnTo>
                      <a:pt x="1813" y="4157"/>
                    </a:lnTo>
                    <a:lnTo>
                      <a:pt x="1951" y="3979"/>
                    </a:lnTo>
                    <a:lnTo>
                      <a:pt x="2108" y="3802"/>
                    </a:lnTo>
                    <a:lnTo>
                      <a:pt x="2266" y="3644"/>
                    </a:lnTo>
                    <a:lnTo>
                      <a:pt x="2443" y="3487"/>
                    </a:lnTo>
                    <a:lnTo>
                      <a:pt x="2640" y="3329"/>
                    </a:lnTo>
                    <a:lnTo>
                      <a:pt x="2857" y="3191"/>
                    </a:lnTo>
                    <a:lnTo>
                      <a:pt x="3093" y="3034"/>
                    </a:lnTo>
                    <a:lnTo>
                      <a:pt x="3448" y="2817"/>
                    </a:lnTo>
                    <a:lnTo>
                      <a:pt x="3861" y="2620"/>
                    </a:lnTo>
                    <a:lnTo>
                      <a:pt x="4295" y="2443"/>
                    </a:lnTo>
                    <a:lnTo>
                      <a:pt x="4748" y="2266"/>
                    </a:lnTo>
                    <a:lnTo>
                      <a:pt x="5240" y="2088"/>
                    </a:lnTo>
                    <a:lnTo>
                      <a:pt x="5772" y="1950"/>
                    </a:lnTo>
                    <a:lnTo>
                      <a:pt x="6324" y="1812"/>
                    </a:lnTo>
                    <a:lnTo>
                      <a:pt x="6895" y="1675"/>
                    </a:lnTo>
                    <a:lnTo>
                      <a:pt x="7486" y="1576"/>
                    </a:lnTo>
                    <a:lnTo>
                      <a:pt x="8116" y="1478"/>
                    </a:lnTo>
                    <a:lnTo>
                      <a:pt x="8766" y="1399"/>
                    </a:lnTo>
                    <a:lnTo>
                      <a:pt x="9456" y="1320"/>
                    </a:lnTo>
                    <a:lnTo>
                      <a:pt x="10145" y="1281"/>
                    </a:lnTo>
                    <a:lnTo>
                      <a:pt x="10854" y="1241"/>
                    </a:lnTo>
                    <a:lnTo>
                      <a:pt x="11603" y="1222"/>
                    </a:lnTo>
                    <a:lnTo>
                      <a:pt x="12371" y="1202"/>
                    </a:lnTo>
                    <a:close/>
                    <a:moveTo>
                      <a:pt x="12371" y="0"/>
                    </a:moveTo>
                    <a:lnTo>
                      <a:pt x="11169" y="20"/>
                    </a:lnTo>
                    <a:lnTo>
                      <a:pt x="10027" y="79"/>
                    </a:lnTo>
                    <a:lnTo>
                      <a:pt x="8943" y="158"/>
                    </a:lnTo>
                    <a:lnTo>
                      <a:pt x="7899" y="296"/>
                    </a:lnTo>
                    <a:lnTo>
                      <a:pt x="7131" y="414"/>
                    </a:lnTo>
                    <a:lnTo>
                      <a:pt x="6422" y="552"/>
                    </a:lnTo>
                    <a:lnTo>
                      <a:pt x="5733" y="709"/>
                    </a:lnTo>
                    <a:lnTo>
                      <a:pt x="5063" y="887"/>
                    </a:lnTo>
                    <a:lnTo>
                      <a:pt x="4590" y="1044"/>
                    </a:lnTo>
                    <a:lnTo>
                      <a:pt x="4157" y="1202"/>
                    </a:lnTo>
                    <a:lnTo>
                      <a:pt x="3723" y="1359"/>
                    </a:lnTo>
                    <a:lnTo>
                      <a:pt x="3310" y="1556"/>
                    </a:lnTo>
                    <a:lnTo>
                      <a:pt x="2916" y="1753"/>
                    </a:lnTo>
                    <a:lnTo>
                      <a:pt x="2541" y="1970"/>
                    </a:lnTo>
                    <a:lnTo>
                      <a:pt x="2187" y="2187"/>
                    </a:lnTo>
                    <a:lnTo>
                      <a:pt x="1852" y="2423"/>
                    </a:lnTo>
                    <a:lnTo>
                      <a:pt x="1557" y="2679"/>
                    </a:lnTo>
                    <a:lnTo>
                      <a:pt x="1261" y="2935"/>
                    </a:lnTo>
                    <a:lnTo>
                      <a:pt x="1005" y="3231"/>
                    </a:lnTo>
                    <a:lnTo>
                      <a:pt x="769" y="3526"/>
                    </a:lnTo>
                    <a:lnTo>
                      <a:pt x="572" y="3822"/>
                    </a:lnTo>
                    <a:lnTo>
                      <a:pt x="394" y="4157"/>
                    </a:lnTo>
                    <a:lnTo>
                      <a:pt x="256" y="4491"/>
                    </a:lnTo>
                    <a:lnTo>
                      <a:pt x="138" y="4846"/>
                    </a:lnTo>
                    <a:lnTo>
                      <a:pt x="79" y="5102"/>
                    </a:lnTo>
                    <a:lnTo>
                      <a:pt x="40" y="5358"/>
                    </a:lnTo>
                    <a:lnTo>
                      <a:pt x="20" y="5614"/>
                    </a:lnTo>
                    <a:lnTo>
                      <a:pt x="0" y="5890"/>
                    </a:lnTo>
                    <a:lnTo>
                      <a:pt x="20" y="6146"/>
                    </a:lnTo>
                    <a:lnTo>
                      <a:pt x="40" y="6402"/>
                    </a:lnTo>
                    <a:lnTo>
                      <a:pt x="79" y="6658"/>
                    </a:lnTo>
                    <a:lnTo>
                      <a:pt x="138" y="6934"/>
                    </a:lnTo>
                    <a:lnTo>
                      <a:pt x="197" y="7190"/>
                    </a:lnTo>
                    <a:lnTo>
                      <a:pt x="276" y="7446"/>
                    </a:lnTo>
                    <a:lnTo>
                      <a:pt x="375" y="7702"/>
                    </a:lnTo>
                    <a:lnTo>
                      <a:pt x="493" y="7958"/>
                    </a:lnTo>
                    <a:lnTo>
                      <a:pt x="710" y="8411"/>
                    </a:lnTo>
                    <a:lnTo>
                      <a:pt x="966" y="8864"/>
                    </a:lnTo>
                    <a:lnTo>
                      <a:pt x="1261" y="9317"/>
                    </a:lnTo>
                    <a:lnTo>
                      <a:pt x="1596" y="9771"/>
                    </a:lnTo>
                    <a:lnTo>
                      <a:pt x="1911" y="10165"/>
                    </a:lnTo>
                    <a:lnTo>
                      <a:pt x="2246" y="10539"/>
                    </a:lnTo>
                    <a:lnTo>
                      <a:pt x="2620" y="10933"/>
                    </a:lnTo>
                    <a:lnTo>
                      <a:pt x="3014" y="11327"/>
                    </a:lnTo>
                    <a:lnTo>
                      <a:pt x="3428" y="11721"/>
                    </a:lnTo>
                    <a:lnTo>
                      <a:pt x="3881" y="12095"/>
                    </a:lnTo>
                    <a:lnTo>
                      <a:pt x="4354" y="12489"/>
                    </a:lnTo>
                    <a:lnTo>
                      <a:pt x="4826" y="12863"/>
                    </a:lnTo>
                    <a:lnTo>
                      <a:pt x="5614" y="13434"/>
                    </a:lnTo>
                    <a:lnTo>
                      <a:pt x="6442" y="14006"/>
                    </a:lnTo>
                    <a:lnTo>
                      <a:pt x="7308" y="14557"/>
                    </a:lnTo>
                    <a:lnTo>
                      <a:pt x="8234" y="15109"/>
                    </a:lnTo>
                    <a:lnTo>
                      <a:pt x="9180" y="15641"/>
                    </a:lnTo>
                    <a:lnTo>
                      <a:pt x="10184" y="16172"/>
                    </a:lnTo>
                    <a:lnTo>
                      <a:pt x="11228" y="16704"/>
                    </a:lnTo>
                    <a:lnTo>
                      <a:pt x="12331" y="17216"/>
                    </a:lnTo>
                    <a:lnTo>
                      <a:pt x="13454" y="17709"/>
                    </a:lnTo>
                    <a:lnTo>
                      <a:pt x="14597" y="18182"/>
                    </a:lnTo>
                    <a:lnTo>
                      <a:pt x="15798" y="18654"/>
                    </a:lnTo>
                    <a:lnTo>
                      <a:pt x="17020" y="19108"/>
                    </a:lnTo>
                    <a:lnTo>
                      <a:pt x="18280" y="19541"/>
                    </a:lnTo>
                    <a:lnTo>
                      <a:pt x="19561" y="19955"/>
                    </a:lnTo>
                    <a:lnTo>
                      <a:pt x="20880" y="20349"/>
                    </a:lnTo>
                    <a:lnTo>
                      <a:pt x="22220" y="20723"/>
                    </a:lnTo>
                    <a:lnTo>
                      <a:pt x="23225" y="20979"/>
                    </a:lnTo>
                    <a:lnTo>
                      <a:pt x="24229" y="21215"/>
                    </a:lnTo>
                    <a:lnTo>
                      <a:pt x="25214" y="21452"/>
                    </a:lnTo>
                    <a:lnTo>
                      <a:pt x="26199" y="21668"/>
                    </a:lnTo>
                    <a:lnTo>
                      <a:pt x="27164" y="21846"/>
                    </a:lnTo>
                    <a:lnTo>
                      <a:pt x="28129" y="22023"/>
                    </a:lnTo>
                    <a:lnTo>
                      <a:pt x="29095" y="22180"/>
                    </a:lnTo>
                    <a:lnTo>
                      <a:pt x="30040" y="22318"/>
                    </a:lnTo>
                    <a:lnTo>
                      <a:pt x="30966" y="22456"/>
                    </a:lnTo>
                    <a:lnTo>
                      <a:pt x="31872" y="22555"/>
                    </a:lnTo>
                    <a:lnTo>
                      <a:pt x="32778" y="22653"/>
                    </a:lnTo>
                    <a:lnTo>
                      <a:pt x="33665" y="22732"/>
                    </a:lnTo>
                    <a:lnTo>
                      <a:pt x="34551" y="22791"/>
                    </a:lnTo>
                    <a:lnTo>
                      <a:pt x="35398" y="22830"/>
                    </a:lnTo>
                    <a:lnTo>
                      <a:pt x="36245" y="22850"/>
                    </a:lnTo>
                    <a:lnTo>
                      <a:pt x="37053" y="22850"/>
                    </a:lnTo>
                    <a:lnTo>
                      <a:pt x="38254" y="22830"/>
                    </a:lnTo>
                    <a:lnTo>
                      <a:pt x="39397" y="22791"/>
                    </a:lnTo>
                    <a:lnTo>
                      <a:pt x="40480" y="22693"/>
                    </a:lnTo>
                    <a:lnTo>
                      <a:pt x="41524" y="22574"/>
                    </a:lnTo>
                    <a:lnTo>
                      <a:pt x="42273" y="22456"/>
                    </a:lnTo>
                    <a:lnTo>
                      <a:pt x="43002" y="22318"/>
                    </a:lnTo>
                    <a:lnTo>
                      <a:pt x="43691" y="22141"/>
                    </a:lnTo>
                    <a:lnTo>
                      <a:pt x="44341" y="21964"/>
                    </a:lnTo>
                    <a:lnTo>
                      <a:pt x="44814" y="21826"/>
                    </a:lnTo>
                    <a:lnTo>
                      <a:pt x="45267" y="21668"/>
                    </a:lnTo>
                    <a:lnTo>
                      <a:pt x="45700" y="21491"/>
                    </a:lnTo>
                    <a:lnTo>
                      <a:pt x="46114" y="21314"/>
                    </a:lnTo>
                    <a:lnTo>
                      <a:pt x="46508" y="21097"/>
                    </a:lnTo>
                    <a:lnTo>
                      <a:pt x="46882" y="20900"/>
                    </a:lnTo>
                    <a:lnTo>
                      <a:pt x="47237" y="20664"/>
                    </a:lnTo>
                    <a:lnTo>
                      <a:pt x="47572" y="20427"/>
                    </a:lnTo>
                    <a:lnTo>
                      <a:pt x="47867" y="20191"/>
                    </a:lnTo>
                    <a:lnTo>
                      <a:pt x="48163" y="19915"/>
                    </a:lnTo>
                    <a:lnTo>
                      <a:pt x="48419" y="19639"/>
                    </a:lnTo>
                    <a:lnTo>
                      <a:pt x="48635" y="19344"/>
                    </a:lnTo>
                    <a:lnTo>
                      <a:pt x="48852" y="19029"/>
                    </a:lnTo>
                    <a:lnTo>
                      <a:pt x="49029" y="18694"/>
                    </a:lnTo>
                    <a:lnTo>
                      <a:pt x="49167" y="18359"/>
                    </a:lnTo>
                    <a:lnTo>
                      <a:pt x="49285" y="18004"/>
                    </a:lnTo>
                    <a:lnTo>
                      <a:pt x="49344" y="17748"/>
                    </a:lnTo>
                    <a:lnTo>
                      <a:pt x="49384" y="17492"/>
                    </a:lnTo>
                    <a:lnTo>
                      <a:pt x="49404" y="17236"/>
                    </a:lnTo>
                    <a:lnTo>
                      <a:pt x="49404" y="16980"/>
                    </a:lnTo>
                    <a:lnTo>
                      <a:pt x="49404" y="16704"/>
                    </a:lnTo>
                    <a:lnTo>
                      <a:pt x="49384" y="16448"/>
                    </a:lnTo>
                    <a:lnTo>
                      <a:pt x="49344" y="16192"/>
                    </a:lnTo>
                    <a:lnTo>
                      <a:pt x="49285" y="15936"/>
                    </a:lnTo>
                    <a:lnTo>
                      <a:pt x="49226" y="15680"/>
                    </a:lnTo>
                    <a:lnTo>
                      <a:pt x="49147" y="15404"/>
                    </a:lnTo>
                    <a:lnTo>
                      <a:pt x="49049" y="15148"/>
                    </a:lnTo>
                    <a:lnTo>
                      <a:pt x="48931" y="14892"/>
                    </a:lnTo>
                    <a:lnTo>
                      <a:pt x="48714" y="14439"/>
                    </a:lnTo>
                    <a:lnTo>
                      <a:pt x="48458" y="13986"/>
                    </a:lnTo>
                    <a:lnTo>
                      <a:pt x="48163" y="13533"/>
                    </a:lnTo>
                    <a:lnTo>
                      <a:pt x="47828" y="13100"/>
                    </a:lnTo>
                    <a:lnTo>
                      <a:pt x="47512" y="12706"/>
                    </a:lnTo>
                    <a:lnTo>
                      <a:pt x="47178" y="12312"/>
                    </a:lnTo>
                    <a:lnTo>
                      <a:pt x="46803" y="11918"/>
                    </a:lnTo>
                    <a:lnTo>
                      <a:pt x="46409" y="11524"/>
                    </a:lnTo>
                    <a:lnTo>
                      <a:pt x="45976" y="11149"/>
                    </a:lnTo>
                    <a:lnTo>
                      <a:pt x="45543" y="10755"/>
                    </a:lnTo>
                    <a:lnTo>
                      <a:pt x="45070" y="10381"/>
                    </a:lnTo>
                    <a:lnTo>
                      <a:pt x="44577" y="9987"/>
                    </a:lnTo>
                    <a:lnTo>
                      <a:pt x="43809" y="9416"/>
                    </a:lnTo>
                    <a:lnTo>
                      <a:pt x="42982" y="8864"/>
                    </a:lnTo>
                    <a:lnTo>
                      <a:pt x="42115" y="8293"/>
                    </a:lnTo>
                    <a:lnTo>
                      <a:pt x="41189" y="7761"/>
                    </a:lnTo>
                    <a:lnTo>
                      <a:pt x="40224" y="7210"/>
                    </a:lnTo>
                    <a:lnTo>
                      <a:pt x="39220" y="6678"/>
                    </a:lnTo>
                    <a:lnTo>
                      <a:pt x="38176" y="6166"/>
                    </a:lnTo>
                    <a:lnTo>
                      <a:pt x="37092" y="5654"/>
                    </a:lnTo>
                    <a:lnTo>
                      <a:pt x="35969" y="5161"/>
                    </a:lnTo>
                    <a:lnTo>
                      <a:pt x="34807" y="4669"/>
                    </a:lnTo>
                    <a:lnTo>
                      <a:pt x="33625" y="4196"/>
                    </a:lnTo>
                    <a:lnTo>
                      <a:pt x="32404" y="3763"/>
                    </a:lnTo>
                    <a:lnTo>
                      <a:pt x="31143" y="3329"/>
                    </a:lnTo>
                    <a:lnTo>
                      <a:pt x="29863" y="2916"/>
                    </a:lnTo>
                    <a:lnTo>
                      <a:pt x="28543" y="2502"/>
                    </a:lnTo>
                    <a:lnTo>
                      <a:pt x="27204" y="2147"/>
                    </a:lnTo>
                    <a:lnTo>
                      <a:pt x="26199" y="1872"/>
                    </a:lnTo>
                    <a:lnTo>
                      <a:pt x="25194" y="1635"/>
                    </a:lnTo>
                    <a:lnTo>
                      <a:pt x="24209" y="1399"/>
                    </a:lnTo>
                    <a:lnTo>
                      <a:pt x="23225" y="1202"/>
                    </a:lnTo>
                    <a:lnTo>
                      <a:pt x="22240" y="1005"/>
                    </a:lnTo>
                    <a:lnTo>
                      <a:pt x="21294" y="828"/>
                    </a:lnTo>
                    <a:lnTo>
                      <a:pt x="20329" y="670"/>
                    </a:lnTo>
                    <a:lnTo>
                      <a:pt x="19383" y="532"/>
                    </a:lnTo>
                    <a:lnTo>
                      <a:pt x="18458" y="414"/>
                    </a:lnTo>
                    <a:lnTo>
                      <a:pt x="17551" y="296"/>
                    </a:lnTo>
                    <a:lnTo>
                      <a:pt x="16645" y="217"/>
                    </a:lnTo>
                    <a:lnTo>
                      <a:pt x="15759" y="138"/>
                    </a:lnTo>
                    <a:lnTo>
                      <a:pt x="14873" y="79"/>
                    </a:lnTo>
                    <a:lnTo>
                      <a:pt x="14026" y="40"/>
                    </a:lnTo>
                    <a:lnTo>
                      <a:pt x="13178" y="20"/>
                    </a:lnTo>
                    <a:lnTo>
                      <a:pt x="1237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63" name="Google Shape;4363;p72"/>
              <p:cNvSpPr/>
              <p:nvPr/>
            </p:nvSpPr>
            <p:spPr>
              <a:xfrm>
                <a:off x="2675350" y="238125"/>
                <a:ext cx="763825" cy="1128725"/>
              </a:xfrm>
              <a:custGeom>
                <a:avLst/>
                <a:gdLst/>
                <a:ahLst/>
                <a:cxnLst/>
                <a:rect l="l" t="t" r="r" b="b"/>
                <a:pathLst>
                  <a:path w="30553" h="45149" extrusionOk="0">
                    <a:moveTo>
                      <a:pt x="4728" y="1202"/>
                    </a:moveTo>
                    <a:lnTo>
                      <a:pt x="5122" y="1221"/>
                    </a:lnTo>
                    <a:lnTo>
                      <a:pt x="5556" y="1280"/>
                    </a:lnTo>
                    <a:lnTo>
                      <a:pt x="5989" y="1379"/>
                    </a:lnTo>
                    <a:lnTo>
                      <a:pt x="6442" y="1497"/>
                    </a:lnTo>
                    <a:lnTo>
                      <a:pt x="6876" y="1655"/>
                    </a:lnTo>
                    <a:lnTo>
                      <a:pt x="7289" y="1812"/>
                    </a:lnTo>
                    <a:lnTo>
                      <a:pt x="7742" y="2029"/>
                    </a:lnTo>
                    <a:lnTo>
                      <a:pt x="8195" y="2246"/>
                    </a:lnTo>
                    <a:lnTo>
                      <a:pt x="8648" y="2521"/>
                    </a:lnTo>
                    <a:lnTo>
                      <a:pt x="9121" y="2797"/>
                    </a:lnTo>
                    <a:lnTo>
                      <a:pt x="9614" y="3112"/>
                    </a:lnTo>
                    <a:lnTo>
                      <a:pt x="10106" y="3447"/>
                    </a:lnTo>
                    <a:lnTo>
                      <a:pt x="10855" y="4018"/>
                    </a:lnTo>
                    <a:lnTo>
                      <a:pt x="11623" y="4629"/>
                    </a:lnTo>
                    <a:lnTo>
                      <a:pt x="12391" y="5299"/>
                    </a:lnTo>
                    <a:lnTo>
                      <a:pt x="13179" y="6028"/>
                    </a:lnTo>
                    <a:lnTo>
                      <a:pt x="13967" y="6816"/>
                    </a:lnTo>
                    <a:lnTo>
                      <a:pt x="14755" y="7643"/>
                    </a:lnTo>
                    <a:lnTo>
                      <a:pt x="15562" y="8529"/>
                    </a:lnTo>
                    <a:lnTo>
                      <a:pt x="16350" y="9455"/>
                    </a:lnTo>
                    <a:lnTo>
                      <a:pt x="17158" y="10420"/>
                    </a:lnTo>
                    <a:lnTo>
                      <a:pt x="17946" y="11445"/>
                    </a:lnTo>
                    <a:lnTo>
                      <a:pt x="18754" y="12489"/>
                    </a:lnTo>
                    <a:lnTo>
                      <a:pt x="19522" y="13592"/>
                    </a:lnTo>
                    <a:lnTo>
                      <a:pt x="20310" y="14734"/>
                    </a:lnTo>
                    <a:lnTo>
                      <a:pt x="21078" y="15916"/>
                    </a:lnTo>
                    <a:lnTo>
                      <a:pt x="21826" y="17118"/>
                    </a:lnTo>
                    <a:lnTo>
                      <a:pt x="22555" y="18378"/>
                    </a:lnTo>
                    <a:lnTo>
                      <a:pt x="23363" y="19797"/>
                    </a:lnTo>
                    <a:lnTo>
                      <a:pt x="24111" y="21215"/>
                    </a:lnTo>
                    <a:lnTo>
                      <a:pt x="24821" y="22633"/>
                    </a:lnTo>
                    <a:lnTo>
                      <a:pt x="25471" y="24012"/>
                    </a:lnTo>
                    <a:lnTo>
                      <a:pt x="26081" y="25391"/>
                    </a:lnTo>
                    <a:lnTo>
                      <a:pt x="26633" y="26750"/>
                    </a:lnTo>
                    <a:lnTo>
                      <a:pt x="27145" y="28090"/>
                    </a:lnTo>
                    <a:lnTo>
                      <a:pt x="27598" y="29409"/>
                    </a:lnTo>
                    <a:lnTo>
                      <a:pt x="28012" y="30670"/>
                    </a:lnTo>
                    <a:lnTo>
                      <a:pt x="28366" y="31911"/>
                    </a:lnTo>
                    <a:lnTo>
                      <a:pt x="28662" y="33113"/>
                    </a:lnTo>
                    <a:lnTo>
                      <a:pt x="28898" y="34275"/>
                    </a:lnTo>
                    <a:lnTo>
                      <a:pt x="29095" y="35378"/>
                    </a:lnTo>
                    <a:lnTo>
                      <a:pt x="29174" y="35930"/>
                    </a:lnTo>
                    <a:lnTo>
                      <a:pt x="29233" y="36442"/>
                    </a:lnTo>
                    <a:lnTo>
                      <a:pt x="29272" y="36954"/>
                    </a:lnTo>
                    <a:lnTo>
                      <a:pt x="29312" y="37446"/>
                    </a:lnTo>
                    <a:lnTo>
                      <a:pt x="29331" y="37939"/>
                    </a:lnTo>
                    <a:lnTo>
                      <a:pt x="29331" y="38392"/>
                    </a:lnTo>
                    <a:lnTo>
                      <a:pt x="29331" y="38884"/>
                    </a:lnTo>
                    <a:lnTo>
                      <a:pt x="29312" y="39357"/>
                    </a:lnTo>
                    <a:lnTo>
                      <a:pt x="29272" y="39810"/>
                    </a:lnTo>
                    <a:lnTo>
                      <a:pt x="29213" y="40244"/>
                    </a:lnTo>
                    <a:lnTo>
                      <a:pt x="29134" y="40657"/>
                    </a:lnTo>
                    <a:lnTo>
                      <a:pt x="29056" y="41031"/>
                    </a:lnTo>
                    <a:lnTo>
                      <a:pt x="28938" y="41406"/>
                    </a:lnTo>
                    <a:lnTo>
                      <a:pt x="28819" y="41741"/>
                    </a:lnTo>
                    <a:lnTo>
                      <a:pt x="28701" y="42056"/>
                    </a:lnTo>
                    <a:lnTo>
                      <a:pt x="28544" y="42332"/>
                    </a:lnTo>
                    <a:lnTo>
                      <a:pt x="28386" y="42607"/>
                    </a:lnTo>
                    <a:lnTo>
                      <a:pt x="28209" y="42844"/>
                    </a:lnTo>
                    <a:lnTo>
                      <a:pt x="28031" y="43060"/>
                    </a:lnTo>
                    <a:lnTo>
                      <a:pt x="27834" y="43238"/>
                    </a:lnTo>
                    <a:lnTo>
                      <a:pt x="27618" y="43415"/>
                    </a:lnTo>
                    <a:lnTo>
                      <a:pt x="27381" y="43553"/>
                    </a:lnTo>
                    <a:lnTo>
                      <a:pt x="27224" y="43651"/>
                    </a:lnTo>
                    <a:lnTo>
                      <a:pt x="27046" y="43730"/>
                    </a:lnTo>
                    <a:lnTo>
                      <a:pt x="26849" y="43789"/>
                    </a:lnTo>
                    <a:lnTo>
                      <a:pt x="26653" y="43848"/>
                    </a:lnTo>
                    <a:lnTo>
                      <a:pt x="26456" y="43888"/>
                    </a:lnTo>
                    <a:lnTo>
                      <a:pt x="26259" y="43927"/>
                    </a:lnTo>
                    <a:lnTo>
                      <a:pt x="26042" y="43947"/>
                    </a:lnTo>
                    <a:lnTo>
                      <a:pt x="25825" y="43947"/>
                    </a:lnTo>
                    <a:lnTo>
                      <a:pt x="25412" y="43927"/>
                    </a:lnTo>
                    <a:lnTo>
                      <a:pt x="24998" y="43888"/>
                    </a:lnTo>
                    <a:lnTo>
                      <a:pt x="24565" y="43789"/>
                    </a:lnTo>
                    <a:lnTo>
                      <a:pt x="24092" y="43651"/>
                    </a:lnTo>
                    <a:lnTo>
                      <a:pt x="23678" y="43513"/>
                    </a:lnTo>
                    <a:lnTo>
                      <a:pt x="23245" y="43336"/>
                    </a:lnTo>
                    <a:lnTo>
                      <a:pt x="22811" y="43139"/>
                    </a:lnTo>
                    <a:lnTo>
                      <a:pt x="22358" y="42903"/>
                    </a:lnTo>
                    <a:lnTo>
                      <a:pt x="21886" y="42647"/>
                    </a:lnTo>
                    <a:lnTo>
                      <a:pt x="21413" y="42351"/>
                    </a:lnTo>
                    <a:lnTo>
                      <a:pt x="20940" y="42036"/>
                    </a:lnTo>
                    <a:lnTo>
                      <a:pt x="20448" y="41701"/>
                    </a:lnTo>
                    <a:lnTo>
                      <a:pt x="19699" y="41150"/>
                    </a:lnTo>
                    <a:lnTo>
                      <a:pt x="18931" y="40519"/>
                    </a:lnTo>
                    <a:lnTo>
                      <a:pt x="18163" y="39850"/>
                    </a:lnTo>
                    <a:lnTo>
                      <a:pt x="17375" y="39121"/>
                    </a:lnTo>
                    <a:lnTo>
                      <a:pt x="16587" y="38352"/>
                    </a:lnTo>
                    <a:lnTo>
                      <a:pt x="15799" y="37505"/>
                    </a:lnTo>
                    <a:lnTo>
                      <a:pt x="14991" y="36639"/>
                    </a:lnTo>
                    <a:lnTo>
                      <a:pt x="14184" y="35713"/>
                    </a:lnTo>
                    <a:lnTo>
                      <a:pt x="13396" y="34728"/>
                    </a:lnTo>
                    <a:lnTo>
                      <a:pt x="12588" y="33723"/>
                    </a:lnTo>
                    <a:lnTo>
                      <a:pt x="11800" y="32660"/>
                    </a:lnTo>
                    <a:lnTo>
                      <a:pt x="11012" y="31557"/>
                    </a:lnTo>
                    <a:lnTo>
                      <a:pt x="10244" y="30414"/>
                    </a:lnTo>
                    <a:lnTo>
                      <a:pt x="9476" y="29252"/>
                    </a:lnTo>
                    <a:lnTo>
                      <a:pt x="8727" y="28031"/>
                    </a:lnTo>
                    <a:lnTo>
                      <a:pt x="7998" y="26790"/>
                    </a:lnTo>
                    <a:lnTo>
                      <a:pt x="7191" y="25352"/>
                    </a:lnTo>
                    <a:lnTo>
                      <a:pt x="6442" y="23933"/>
                    </a:lnTo>
                    <a:lnTo>
                      <a:pt x="5733" y="22535"/>
                    </a:lnTo>
                    <a:lnTo>
                      <a:pt x="5083" y="21136"/>
                    </a:lnTo>
                    <a:lnTo>
                      <a:pt x="4472" y="19757"/>
                    </a:lnTo>
                    <a:lnTo>
                      <a:pt x="3901" y="18398"/>
                    </a:lnTo>
                    <a:lnTo>
                      <a:pt x="3409" y="17059"/>
                    </a:lnTo>
                    <a:lnTo>
                      <a:pt x="2956" y="15759"/>
                    </a:lnTo>
                    <a:lnTo>
                      <a:pt x="2542" y="14478"/>
                    </a:lnTo>
                    <a:lnTo>
                      <a:pt x="2187" y="13237"/>
                    </a:lnTo>
                    <a:lnTo>
                      <a:pt x="1892" y="12036"/>
                    </a:lnTo>
                    <a:lnTo>
                      <a:pt x="1655" y="10873"/>
                    </a:lnTo>
                    <a:lnTo>
                      <a:pt x="1458" y="9770"/>
                    </a:lnTo>
                    <a:lnTo>
                      <a:pt x="1380" y="9238"/>
                    </a:lnTo>
                    <a:lnTo>
                      <a:pt x="1321" y="8707"/>
                    </a:lnTo>
                    <a:lnTo>
                      <a:pt x="1262" y="8194"/>
                    </a:lnTo>
                    <a:lnTo>
                      <a:pt x="1242" y="7702"/>
                    </a:lnTo>
                    <a:lnTo>
                      <a:pt x="1222" y="7229"/>
                    </a:lnTo>
                    <a:lnTo>
                      <a:pt x="1202" y="6757"/>
                    </a:lnTo>
                    <a:lnTo>
                      <a:pt x="1222" y="6264"/>
                    </a:lnTo>
                    <a:lnTo>
                      <a:pt x="1242" y="5791"/>
                    </a:lnTo>
                    <a:lnTo>
                      <a:pt x="1281" y="5338"/>
                    </a:lnTo>
                    <a:lnTo>
                      <a:pt x="1340" y="4905"/>
                    </a:lnTo>
                    <a:lnTo>
                      <a:pt x="1419" y="4511"/>
                    </a:lnTo>
                    <a:lnTo>
                      <a:pt x="1498" y="4117"/>
                    </a:lnTo>
                    <a:lnTo>
                      <a:pt x="1596" y="3762"/>
                    </a:lnTo>
                    <a:lnTo>
                      <a:pt x="1715" y="3427"/>
                    </a:lnTo>
                    <a:lnTo>
                      <a:pt x="1852" y="3112"/>
                    </a:lnTo>
                    <a:lnTo>
                      <a:pt x="2010" y="2817"/>
                    </a:lnTo>
                    <a:lnTo>
                      <a:pt x="2168" y="2561"/>
                    </a:lnTo>
                    <a:lnTo>
                      <a:pt x="2345" y="2324"/>
                    </a:lnTo>
                    <a:lnTo>
                      <a:pt x="2522" y="2108"/>
                    </a:lnTo>
                    <a:lnTo>
                      <a:pt x="2719" y="1911"/>
                    </a:lnTo>
                    <a:lnTo>
                      <a:pt x="2936" y="1733"/>
                    </a:lnTo>
                    <a:lnTo>
                      <a:pt x="3153" y="1596"/>
                    </a:lnTo>
                    <a:lnTo>
                      <a:pt x="3330" y="1497"/>
                    </a:lnTo>
                    <a:lnTo>
                      <a:pt x="3507" y="1418"/>
                    </a:lnTo>
                    <a:lnTo>
                      <a:pt x="3704" y="1359"/>
                    </a:lnTo>
                    <a:lnTo>
                      <a:pt x="3881" y="1300"/>
                    </a:lnTo>
                    <a:lnTo>
                      <a:pt x="4098" y="1261"/>
                    </a:lnTo>
                    <a:lnTo>
                      <a:pt x="4295" y="1221"/>
                    </a:lnTo>
                    <a:lnTo>
                      <a:pt x="4512" y="1202"/>
                    </a:lnTo>
                    <a:close/>
                    <a:moveTo>
                      <a:pt x="4453" y="0"/>
                    </a:moveTo>
                    <a:lnTo>
                      <a:pt x="4157" y="39"/>
                    </a:lnTo>
                    <a:lnTo>
                      <a:pt x="3881" y="79"/>
                    </a:lnTo>
                    <a:lnTo>
                      <a:pt x="3606" y="138"/>
                    </a:lnTo>
                    <a:lnTo>
                      <a:pt x="3330" y="217"/>
                    </a:lnTo>
                    <a:lnTo>
                      <a:pt x="3054" y="315"/>
                    </a:lnTo>
                    <a:lnTo>
                      <a:pt x="2798" y="414"/>
                    </a:lnTo>
                    <a:lnTo>
                      <a:pt x="2562" y="552"/>
                    </a:lnTo>
                    <a:lnTo>
                      <a:pt x="2227" y="768"/>
                    </a:lnTo>
                    <a:lnTo>
                      <a:pt x="1931" y="1005"/>
                    </a:lnTo>
                    <a:lnTo>
                      <a:pt x="1655" y="1280"/>
                    </a:lnTo>
                    <a:lnTo>
                      <a:pt x="1399" y="1576"/>
                    </a:lnTo>
                    <a:lnTo>
                      <a:pt x="1222" y="1812"/>
                    </a:lnTo>
                    <a:lnTo>
                      <a:pt x="1045" y="2068"/>
                    </a:lnTo>
                    <a:lnTo>
                      <a:pt x="907" y="2324"/>
                    </a:lnTo>
                    <a:lnTo>
                      <a:pt x="769" y="2600"/>
                    </a:lnTo>
                    <a:lnTo>
                      <a:pt x="631" y="2896"/>
                    </a:lnTo>
                    <a:lnTo>
                      <a:pt x="533" y="3191"/>
                    </a:lnTo>
                    <a:lnTo>
                      <a:pt x="414" y="3506"/>
                    </a:lnTo>
                    <a:lnTo>
                      <a:pt x="336" y="3821"/>
                    </a:lnTo>
                    <a:lnTo>
                      <a:pt x="257" y="4156"/>
                    </a:lnTo>
                    <a:lnTo>
                      <a:pt x="178" y="4491"/>
                    </a:lnTo>
                    <a:lnTo>
                      <a:pt x="139" y="4846"/>
                    </a:lnTo>
                    <a:lnTo>
                      <a:pt x="80" y="5220"/>
                    </a:lnTo>
                    <a:lnTo>
                      <a:pt x="21" y="5969"/>
                    </a:lnTo>
                    <a:lnTo>
                      <a:pt x="1" y="6757"/>
                    </a:lnTo>
                    <a:lnTo>
                      <a:pt x="21" y="7249"/>
                    </a:lnTo>
                    <a:lnTo>
                      <a:pt x="40" y="7781"/>
                    </a:lnTo>
                    <a:lnTo>
                      <a:pt x="80" y="8293"/>
                    </a:lnTo>
                    <a:lnTo>
                      <a:pt x="119" y="8845"/>
                    </a:lnTo>
                    <a:lnTo>
                      <a:pt x="178" y="9396"/>
                    </a:lnTo>
                    <a:lnTo>
                      <a:pt x="257" y="9948"/>
                    </a:lnTo>
                    <a:lnTo>
                      <a:pt x="454" y="11110"/>
                    </a:lnTo>
                    <a:lnTo>
                      <a:pt x="651" y="11996"/>
                    </a:lnTo>
                    <a:lnTo>
                      <a:pt x="868" y="12922"/>
                    </a:lnTo>
                    <a:lnTo>
                      <a:pt x="1104" y="13868"/>
                    </a:lnTo>
                    <a:lnTo>
                      <a:pt x="1380" y="14833"/>
                    </a:lnTo>
                    <a:lnTo>
                      <a:pt x="1695" y="15798"/>
                    </a:lnTo>
                    <a:lnTo>
                      <a:pt x="2030" y="16803"/>
                    </a:lnTo>
                    <a:lnTo>
                      <a:pt x="2404" y="17807"/>
                    </a:lnTo>
                    <a:lnTo>
                      <a:pt x="2798" y="18832"/>
                    </a:lnTo>
                    <a:lnTo>
                      <a:pt x="3212" y="19876"/>
                    </a:lnTo>
                    <a:lnTo>
                      <a:pt x="3665" y="20920"/>
                    </a:lnTo>
                    <a:lnTo>
                      <a:pt x="4137" y="21983"/>
                    </a:lnTo>
                    <a:lnTo>
                      <a:pt x="4650" y="23067"/>
                    </a:lnTo>
                    <a:lnTo>
                      <a:pt x="5181" y="24130"/>
                    </a:lnTo>
                    <a:lnTo>
                      <a:pt x="5733" y="25214"/>
                    </a:lnTo>
                    <a:lnTo>
                      <a:pt x="6324" y="26297"/>
                    </a:lnTo>
                    <a:lnTo>
                      <a:pt x="6954" y="27381"/>
                    </a:lnTo>
                    <a:lnTo>
                      <a:pt x="7526" y="28365"/>
                    </a:lnTo>
                    <a:lnTo>
                      <a:pt x="8097" y="29311"/>
                    </a:lnTo>
                    <a:lnTo>
                      <a:pt x="8688" y="30237"/>
                    </a:lnTo>
                    <a:lnTo>
                      <a:pt x="9279" y="31143"/>
                    </a:lnTo>
                    <a:lnTo>
                      <a:pt x="9870" y="32029"/>
                    </a:lnTo>
                    <a:lnTo>
                      <a:pt x="10480" y="32896"/>
                    </a:lnTo>
                    <a:lnTo>
                      <a:pt x="11091" y="33743"/>
                    </a:lnTo>
                    <a:lnTo>
                      <a:pt x="11721" y="34551"/>
                    </a:lnTo>
                    <a:lnTo>
                      <a:pt x="12332" y="35339"/>
                    </a:lnTo>
                    <a:lnTo>
                      <a:pt x="12962" y="36107"/>
                    </a:lnTo>
                    <a:lnTo>
                      <a:pt x="13573" y="36855"/>
                    </a:lnTo>
                    <a:lnTo>
                      <a:pt x="14203" y="37565"/>
                    </a:lnTo>
                    <a:lnTo>
                      <a:pt x="14834" y="38254"/>
                    </a:lnTo>
                    <a:lnTo>
                      <a:pt x="15464" y="38904"/>
                    </a:lnTo>
                    <a:lnTo>
                      <a:pt x="16075" y="39534"/>
                    </a:lnTo>
                    <a:lnTo>
                      <a:pt x="16705" y="40145"/>
                    </a:lnTo>
                    <a:lnTo>
                      <a:pt x="17316" y="40716"/>
                    </a:lnTo>
                    <a:lnTo>
                      <a:pt x="17926" y="41248"/>
                    </a:lnTo>
                    <a:lnTo>
                      <a:pt x="18537" y="41760"/>
                    </a:lnTo>
                    <a:lnTo>
                      <a:pt x="19147" y="42233"/>
                    </a:lnTo>
                    <a:lnTo>
                      <a:pt x="19738" y="42686"/>
                    </a:lnTo>
                    <a:lnTo>
                      <a:pt x="20349" y="43100"/>
                    </a:lnTo>
                    <a:lnTo>
                      <a:pt x="20920" y="43474"/>
                    </a:lnTo>
                    <a:lnTo>
                      <a:pt x="21511" y="43809"/>
                    </a:lnTo>
                    <a:lnTo>
                      <a:pt x="22083" y="44104"/>
                    </a:lnTo>
                    <a:lnTo>
                      <a:pt x="22634" y="44380"/>
                    </a:lnTo>
                    <a:lnTo>
                      <a:pt x="23186" y="44617"/>
                    </a:lnTo>
                    <a:lnTo>
                      <a:pt x="23737" y="44794"/>
                    </a:lnTo>
                    <a:lnTo>
                      <a:pt x="24269" y="44951"/>
                    </a:lnTo>
                    <a:lnTo>
                      <a:pt x="24801" y="45070"/>
                    </a:lnTo>
                    <a:lnTo>
                      <a:pt x="25313" y="45129"/>
                    </a:lnTo>
                    <a:lnTo>
                      <a:pt x="25825" y="45148"/>
                    </a:lnTo>
                    <a:lnTo>
                      <a:pt x="26101" y="45148"/>
                    </a:lnTo>
                    <a:lnTo>
                      <a:pt x="26396" y="45129"/>
                    </a:lnTo>
                    <a:lnTo>
                      <a:pt x="26672" y="45089"/>
                    </a:lnTo>
                    <a:lnTo>
                      <a:pt x="26948" y="45030"/>
                    </a:lnTo>
                    <a:lnTo>
                      <a:pt x="27224" y="44951"/>
                    </a:lnTo>
                    <a:lnTo>
                      <a:pt x="27480" y="44853"/>
                    </a:lnTo>
                    <a:lnTo>
                      <a:pt x="27736" y="44735"/>
                    </a:lnTo>
                    <a:lnTo>
                      <a:pt x="27992" y="44597"/>
                    </a:lnTo>
                    <a:lnTo>
                      <a:pt x="28327" y="44400"/>
                    </a:lnTo>
                    <a:lnTo>
                      <a:pt x="28622" y="44144"/>
                    </a:lnTo>
                    <a:lnTo>
                      <a:pt x="28898" y="43888"/>
                    </a:lnTo>
                    <a:lnTo>
                      <a:pt x="29154" y="43592"/>
                    </a:lnTo>
                    <a:lnTo>
                      <a:pt x="29331" y="43356"/>
                    </a:lnTo>
                    <a:lnTo>
                      <a:pt x="29489" y="43100"/>
                    </a:lnTo>
                    <a:lnTo>
                      <a:pt x="29647" y="42824"/>
                    </a:lnTo>
                    <a:lnTo>
                      <a:pt x="29785" y="42548"/>
                    </a:lnTo>
                    <a:lnTo>
                      <a:pt x="29903" y="42272"/>
                    </a:lnTo>
                    <a:lnTo>
                      <a:pt x="30021" y="41977"/>
                    </a:lnTo>
                    <a:lnTo>
                      <a:pt x="30119" y="41662"/>
                    </a:lnTo>
                    <a:lnTo>
                      <a:pt x="30218" y="41327"/>
                    </a:lnTo>
                    <a:lnTo>
                      <a:pt x="30297" y="41012"/>
                    </a:lnTo>
                    <a:lnTo>
                      <a:pt x="30356" y="40657"/>
                    </a:lnTo>
                    <a:lnTo>
                      <a:pt x="30415" y="40303"/>
                    </a:lnTo>
                    <a:lnTo>
                      <a:pt x="30474" y="39948"/>
                    </a:lnTo>
                    <a:lnTo>
                      <a:pt x="30533" y="39200"/>
                    </a:lnTo>
                    <a:lnTo>
                      <a:pt x="30553" y="38392"/>
                    </a:lnTo>
                    <a:lnTo>
                      <a:pt x="30533" y="37899"/>
                    </a:lnTo>
                    <a:lnTo>
                      <a:pt x="30513" y="37387"/>
                    </a:lnTo>
                    <a:lnTo>
                      <a:pt x="30474" y="36855"/>
                    </a:lnTo>
                    <a:lnTo>
                      <a:pt x="30435" y="36324"/>
                    </a:lnTo>
                    <a:lnTo>
                      <a:pt x="30356" y="35772"/>
                    </a:lnTo>
                    <a:lnTo>
                      <a:pt x="30277" y="35201"/>
                    </a:lnTo>
                    <a:lnTo>
                      <a:pt x="30080" y="34039"/>
                    </a:lnTo>
                    <a:lnTo>
                      <a:pt x="29903" y="33152"/>
                    </a:lnTo>
                    <a:lnTo>
                      <a:pt x="29686" y="32226"/>
                    </a:lnTo>
                    <a:lnTo>
                      <a:pt x="29430" y="31281"/>
                    </a:lnTo>
                    <a:lnTo>
                      <a:pt x="29154" y="30335"/>
                    </a:lnTo>
                    <a:lnTo>
                      <a:pt x="28859" y="29350"/>
                    </a:lnTo>
                    <a:lnTo>
                      <a:pt x="28524" y="28346"/>
                    </a:lnTo>
                    <a:lnTo>
                      <a:pt x="28150" y="27341"/>
                    </a:lnTo>
                    <a:lnTo>
                      <a:pt x="27756" y="26317"/>
                    </a:lnTo>
                    <a:lnTo>
                      <a:pt x="27342" y="25273"/>
                    </a:lnTo>
                    <a:lnTo>
                      <a:pt x="26889" y="24229"/>
                    </a:lnTo>
                    <a:lnTo>
                      <a:pt x="26416" y="23165"/>
                    </a:lnTo>
                    <a:lnTo>
                      <a:pt x="25904" y="22101"/>
                    </a:lnTo>
                    <a:lnTo>
                      <a:pt x="25372" y="21018"/>
                    </a:lnTo>
                    <a:lnTo>
                      <a:pt x="24801" y="19935"/>
                    </a:lnTo>
                    <a:lnTo>
                      <a:pt x="24230" y="18851"/>
                    </a:lnTo>
                    <a:lnTo>
                      <a:pt x="23599" y="17768"/>
                    </a:lnTo>
                    <a:lnTo>
                      <a:pt x="23028" y="16803"/>
                    </a:lnTo>
                    <a:lnTo>
                      <a:pt x="22457" y="15857"/>
                    </a:lnTo>
                    <a:lnTo>
                      <a:pt x="21866" y="14912"/>
                    </a:lnTo>
                    <a:lnTo>
                      <a:pt x="21275" y="14005"/>
                    </a:lnTo>
                    <a:lnTo>
                      <a:pt x="20664" y="13119"/>
                    </a:lnTo>
                    <a:lnTo>
                      <a:pt x="20073" y="12252"/>
                    </a:lnTo>
                    <a:lnTo>
                      <a:pt x="19443" y="11425"/>
                    </a:lnTo>
                    <a:lnTo>
                      <a:pt x="18832" y="10598"/>
                    </a:lnTo>
                    <a:lnTo>
                      <a:pt x="18222" y="9810"/>
                    </a:lnTo>
                    <a:lnTo>
                      <a:pt x="17591" y="9041"/>
                    </a:lnTo>
                    <a:lnTo>
                      <a:pt x="16961" y="8313"/>
                    </a:lnTo>
                    <a:lnTo>
                      <a:pt x="16350" y="7584"/>
                    </a:lnTo>
                    <a:lnTo>
                      <a:pt x="15720" y="6894"/>
                    </a:lnTo>
                    <a:lnTo>
                      <a:pt x="15090" y="6244"/>
                    </a:lnTo>
                    <a:lnTo>
                      <a:pt x="14479" y="5614"/>
                    </a:lnTo>
                    <a:lnTo>
                      <a:pt x="13849" y="5023"/>
                    </a:lnTo>
                    <a:lnTo>
                      <a:pt x="13238" y="4452"/>
                    </a:lnTo>
                    <a:lnTo>
                      <a:pt x="12627" y="3900"/>
                    </a:lnTo>
                    <a:lnTo>
                      <a:pt x="12017" y="3388"/>
                    </a:lnTo>
                    <a:lnTo>
                      <a:pt x="11406" y="2915"/>
                    </a:lnTo>
                    <a:lnTo>
                      <a:pt x="10795" y="2482"/>
                    </a:lnTo>
                    <a:lnTo>
                      <a:pt x="10205" y="2068"/>
                    </a:lnTo>
                    <a:lnTo>
                      <a:pt x="9633" y="1694"/>
                    </a:lnTo>
                    <a:lnTo>
                      <a:pt x="9042" y="1359"/>
                    </a:lnTo>
                    <a:lnTo>
                      <a:pt x="8471" y="1044"/>
                    </a:lnTo>
                    <a:lnTo>
                      <a:pt x="7920" y="768"/>
                    </a:lnTo>
                    <a:lnTo>
                      <a:pt x="7368" y="552"/>
                    </a:lnTo>
                    <a:lnTo>
                      <a:pt x="6816" y="355"/>
                    </a:lnTo>
                    <a:lnTo>
                      <a:pt x="6285" y="197"/>
                    </a:lnTo>
                    <a:lnTo>
                      <a:pt x="5753" y="98"/>
                    </a:lnTo>
                    <a:lnTo>
                      <a:pt x="5241" y="20"/>
                    </a:lnTo>
                    <a:lnTo>
                      <a:pt x="4728"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64" name="Google Shape;4364;p72"/>
              <p:cNvSpPr/>
              <p:nvPr/>
            </p:nvSpPr>
            <p:spPr>
              <a:xfrm>
                <a:off x="2492650" y="420825"/>
                <a:ext cx="1129225" cy="763325"/>
              </a:xfrm>
              <a:custGeom>
                <a:avLst/>
                <a:gdLst/>
                <a:ahLst/>
                <a:cxnLst/>
                <a:rect l="l" t="t" r="r" b="b"/>
                <a:pathLst>
                  <a:path w="45169" h="30533" extrusionOk="0">
                    <a:moveTo>
                      <a:pt x="38412" y="1202"/>
                    </a:moveTo>
                    <a:lnTo>
                      <a:pt x="38905" y="1221"/>
                    </a:lnTo>
                    <a:lnTo>
                      <a:pt x="39358" y="1241"/>
                    </a:lnTo>
                    <a:lnTo>
                      <a:pt x="39811" y="1280"/>
                    </a:lnTo>
                    <a:lnTo>
                      <a:pt x="40244" y="1340"/>
                    </a:lnTo>
                    <a:lnTo>
                      <a:pt x="40658" y="1399"/>
                    </a:lnTo>
                    <a:lnTo>
                      <a:pt x="41032" y="1497"/>
                    </a:lnTo>
                    <a:lnTo>
                      <a:pt x="41406" y="1596"/>
                    </a:lnTo>
                    <a:lnTo>
                      <a:pt x="41741" y="1714"/>
                    </a:lnTo>
                    <a:lnTo>
                      <a:pt x="42056" y="1852"/>
                    </a:lnTo>
                    <a:lnTo>
                      <a:pt x="42332" y="1990"/>
                    </a:lnTo>
                    <a:lnTo>
                      <a:pt x="42608" y="2167"/>
                    </a:lnTo>
                    <a:lnTo>
                      <a:pt x="42844" y="2324"/>
                    </a:lnTo>
                    <a:lnTo>
                      <a:pt x="43061" y="2521"/>
                    </a:lnTo>
                    <a:lnTo>
                      <a:pt x="43258" y="2718"/>
                    </a:lnTo>
                    <a:lnTo>
                      <a:pt x="43416" y="2935"/>
                    </a:lnTo>
                    <a:lnTo>
                      <a:pt x="43573" y="3152"/>
                    </a:lnTo>
                    <a:lnTo>
                      <a:pt x="43652" y="3329"/>
                    </a:lnTo>
                    <a:lnTo>
                      <a:pt x="43731" y="3506"/>
                    </a:lnTo>
                    <a:lnTo>
                      <a:pt x="43810" y="3684"/>
                    </a:lnTo>
                    <a:lnTo>
                      <a:pt x="43849" y="3881"/>
                    </a:lnTo>
                    <a:lnTo>
                      <a:pt x="43908" y="4078"/>
                    </a:lnTo>
                    <a:lnTo>
                      <a:pt x="43928" y="4294"/>
                    </a:lnTo>
                    <a:lnTo>
                      <a:pt x="43948" y="4511"/>
                    </a:lnTo>
                    <a:lnTo>
                      <a:pt x="43948" y="4728"/>
                    </a:lnTo>
                    <a:lnTo>
                      <a:pt x="43948" y="5122"/>
                    </a:lnTo>
                    <a:lnTo>
                      <a:pt x="43888" y="5535"/>
                    </a:lnTo>
                    <a:lnTo>
                      <a:pt x="43790" y="5988"/>
                    </a:lnTo>
                    <a:lnTo>
                      <a:pt x="43652" y="6441"/>
                    </a:lnTo>
                    <a:lnTo>
                      <a:pt x="43514" y="6855"/>
                    </a:lnTo>
                    <a:lnTo>
                      <a:pt x="43337" y="7288"/>
                    </a:lnTo>
                    <a:lnTo>
                      <a:pt x="43140" y="7741"/>
                    </a:lnTo>
                    <a:lnTo>
                      <a:pt x="42903" y="8195"/>
                    </a:lnTo>
                    <a:lnTo>
                      <a:pt x="42647" y="8648"/>
                    </a:lnTo>
                    <a:lnTo>
                      <a:pt x="42352" y="9120"/>
                    </a:lnTo>
                    <a:lnTo>
                      <a:pt x="42037" y="9613"/>
                    </a:lnTo>
                    <a:lnTo>
                      <a:pt x="41702" y="10105"/>
                    </a:lnTo>
                    <a:lnTo>
                      <a:pt x="41150" y="10854"/>
                    </a:lnTo>
                    <a:lnTo>
                      <a:pt x="40520" y="11602"/>
                    </a:lnTo>
                    <a:lnTo>
                      <a:pt x="39850" y="12390"/>
                    </a:lnTo>
                    <a:lnTo>
                      <a:pt x="39121" y="13158"/>
                    </a:lnTo>
                    <a:lnTo>
                      <a:pt x="38353" y="13966"/>
                    </a:lnTo>
                    <a:lnTo>
                      <a:pt x="37526" y="14754"/>
                    </a:lnTo>
                    <a:lnTo>
                      <a:pt x="36639" y="15562"/>
                    </a:lnTo>
                    <a:lnTo>
                      <a:pt x="35714" y="16350"/>
                    </a:lnTo>
                    <a:lnTo>
                      <a:pt x="34748" y="17157"/>
                    </a:lnTo>
                    <a:lnTo>
                      <a:pt x="33724" y="17945"/>
                    </a:lnTo>
                    <a:lnTo>
                      <a:pt x="32660" y="18733"/>
                    </a:lnTo>
                    <a:lnTo>
                      <a:pt x="31557" y="19521"/>
                    </a:lnTo>
                    <a:lnTo>
                      <a:pt x="30435" y="20309"/>
                    </a:lnTo>
                    <a:lnTo>
                      <a:pt x="29253" y="21057"/>
                    </a:lnTo>
                    <a:lnTo>
                      <a:pt x="28031" y="21826"/>
                    </a:lnTo>
                    <a:lnTo>
                      <a:pt x="26790" y="22555"/>
                    </a:lnTo>
                    <a:lnTo>
                      <a:pt x="25372" y="23362"/>
                    </a:lnTo>
                    <a:lnTo>
                      <a:pt x="23954" y="24111"/>
                    </a:lnTo>
                    <a:lnTo>
                      <a:pt x="22536" y="24820"/>
                    </a:lnTo>
                    <a:lnTo>
                      <a:pt x="21137" y="25470"/>
                    </a:lnTo>
                    <a:lnTo>
                      <a:pt x="19758" y="26081"/>
                    </a:lnTo>
                    <a:lnTo>
                      <a:pt x="18399" y="26632"/>
                    </a:lnTo>
                    <a:lnTo>
                      <a:pt x="17059" y="27144"/>
                    </a:lnTo>
                    <a:lnTo>
                      <a:pt x="15759" y="27597"/>
                    </a:lnTo>
                    <a:lnTo>
                      <a:pt x="14479" y="28011"/>
                    </a:lnTo>
                    <a:lnTo>
                      <a:pt x="13238" y="28346"/>
                    </a:lnTo>
                    <a:lnTo>
                      <a:pt x="12036" y="28661"/>
                    </a:lnTo>
                    <a:lnTo>
                      <a:pt x="10894" y="28897"/>
                    </a:lnTo>
                    <a:lnTo>
                      <a:pt x="9771" y="29094"/>
                    </a:lnTo>
                    <a:lnTo>
                      <a:pt x="9239" y="29173"/>
                    </a:lnTo>
                    <a:lnTo>
                      <a:pt x="8707" y="29232"/>
                    </a:lnTo>
                    <a:lnTo>
                      <a:pt x="8195" y="29272"/>
                    </a:lnTo>
                    <a:lnTo>
                      <a:pt x="7703" y="29311"/>
                    </a:lnTo>
                    <a:lnTo>
                      <a:pt x="7230" y="29331"/>
                    </a:lnTo>
                    <a:lnTo>
                      <a:pt x="6265" y="29331"/>
                    </a:lnTo>
                    <a:lnTo>
                      <a:pt x="5792" y="29311"/>
                    </a:lnTo>
                    <a:lnTo>
                      <a:pt x="5339" y="29272"/>
                    </a:lnTo>
                    <a:lnTo>
                      <a:pt x="4925" y="29213"/>
                    </a:lnTo>
                    <a:lnTo>
                      <a:pt x="4512" y="29134"/>
                    </a:lnTo>
                    <a:lnTo>
                      <a:pt x="4118" y="29035"/>
                    </a:lnTo>
                    <a:lnTo>
                      <a:pt x="3763" y="28937"/>
                    </a:lnTo>
                    <a:lnTo>
                      <a:pt x="3428" y="28819"/>
                    </a:lnTo>
                    <a:lnTo>
                      <a:pt x="3113" y="28681"/>
                    </a:lnTo>
                    <a:lnTo>
                      <a:pt x="2818" y="28543"/>
                    </a:lnTo>
                    <a:lnTo>
                      <a:pt x="2562" y="28385"/>
                    </a:lnTo>
                    <a:lnTo>
                      <a:pt x="2325" y="28208"/>
                    </a:lnTo>
                    <a:lnTo>
                      <a:pt x="2109" y="28031"/>
                    </a:lnTo>
                    <a:lnTo>
                      <a:pt x="1912" y="27814"/>
                    </a:lnTo>
                    <a:lnTo>
                      <a:pt x="1754" y="27617"/>
                    </a:lnTo>
                    <a:lnTo>
                      <a:pt x="1596" y="27381"/>
                    </a:lnTo>
                    <a:lnTo>
                      <a:pt x="1518" y="27203"/>
                    </a:lnTo>
                    <a:lnTo>
                      <a:pt x="1439" y="27026"/>
                    </a:lnTo>
                    <a:lnTo>
                      <a:pt x="1360" y="26849"/>
                    </a:lnTo>
                    <a:lnTo>
                      <a:pt x="1301" y="26652"/>
                    </a:lnTo>
                    <a:lnTo>
                      <a:pt x="1261" y="26455"/>
                    </a:lnTo>
                    <a:lnTo>
                      <a:pt x="1242" y="26258"/>
                    </a:lnTo>
                    <a:lnTo>
                      <a:pt x="1222" y="26041"/>
                    </a:lnTo>
                    <a:lnTo>
                      <a:pt x="1202" y="25805"/>
                    </a:lnTo>
                    <a:lnTo>
                      <a:pt x="1222" y="25411"/>
                    </a:lnTo>
                    <a:lnTo>
                      <a:pt x="1281" y="24997"/>
                    </a:lnTo>
                    <a:lnTo>
                      <a:pt x="1380" y="24564"/>
                    </a:lnTo>
                    <a:lnTo>
                      <a:pt x="1498" y="24091"/>
                    </a:lnTo>
                    <a:lnTo>
                      <a:pt x="1655" y="23677"/>
                    </a:lnTo>
                    <a:lnTo>
                      <a:pt x="1833" y="23244"/>
                    </a:lnTo>
                    <a:lnTo>
                      <a:pt x="2030" y="22811"/>
                    </a:lnTo>
                    <a:lnTo>
                      <a:pt x="2266" y="22358"/>
                    </a:lnTo>
                    <a:lnTo>
                      <a:pt x="2522" y="21885"/>
                    </a:lnTo>
                    <a:lnTo>
                      <a:pt x="2798" y="21412"/>
                    </a:lnTo>
                    <a:lnTo>
                      <a:pt x="3113" y="20939"/>
                    </a:lnTo>
                    <a:lnTo>
                      <a:pt x="3468" y="20447"/>
                    </a:lnTo>
                    <a:lnTo>
                      <a:pt x="4019" y="19698"/>
                    </a:lnTo>
                    <a:lnTo>
                      <a:pt x="4630" y="18930"/>
                    </a:lnTo>
                    <a:lnTo>
                      <a:pt x="5319" y="18162"/>
                    </a:lnTo>
                    <a:lnTo>
                      <a:pt x="6028" y="17374"/>
                    </a:lnTo>
                    <a:lnTo>
                      <a:pt x="6816" y="16586"/>
                    </a:lnTo>
                    <a:lnTo>
                      <a:pt x="7644" y="15778"/>
                    </a:lnTo>
                    <a:lnTo>
                      <a:pt x="8530" y="14990"/>
                    </a:lnTo>
                    <a:lnTo>
                      <a:pt x="9456" y="14183"/>
                    </a:lnTo>
                    <a:lnTo>
                      <a:pt x="10421" y="13395"/>
                    </a:lnTo>
                    <a:lnTo>
                      <a:pt x="11445" y="12587"/>
                    </a:lnTo>
                    <a:lnTo>
                      <a:pt x="12509" y="11799"/>
                    </a:lnTo>
                    <a:lnTo>
                      <a:pt x="13593" y="11011"/>
                    </a:lnTo>
                    <a:lnTo>
                      <a:pt x="14735" y="10243"/>
                    </a:lnTo>
                    <a:lnTo>
                      <a:pt x="15917" y="9475"/>
                    </a:lnTo>
                    <a:lnTo>
                      <a:pt x="17138" y="8726"/>
                    </a:lnTo>
                    <a:lnTo>
                      <a:pt x="18379" y="7978"/>
                    </a:lnTo>
                    <a:lnTo>
                      <a:pt x="19797" y="7190"/>
                    </a:lnTo>
                    <a:lnTo>
                      <a:pt x="21216" y="6422"/>
                    </a:lnTo>
                    <a:lnTo>
                      <a:pt x="22634" y="5732"/>
                    </a:lnTo>
                    <a:lnTo>
                      <a:pt x="24033" y="5063"/>
                    </a:lnTo>
                    <a:lnTo>
                      <a:pt x="25411" y="4452"/>
                    </a:lnTo>
                    <a:lnTo>
                      <a:pt x="26771" y="3900"/>
                    </a:lnTo>
                    <a:lnTo>
                      <a:pt x="28090" y="3388"/>
                    </a:lnTo>
                    <a:lnTo>
                      <a:pt x="29410" y="2935"/>
                    </a:lnTo>
                    <a:lnTo>
                      <a:pt x="30691" y="2541"/>
                    </a:lnTo>
                    <a:lnTo>
                      <a:pt x="31912" y="2187"/>
                    </a:lnTo>
                    <a:lnTo>
                      <a:pt x="33113" y="1891"/>
                    </a:lnTo>
                    <a:lnTo>
                      <a:pt x="34276" y="1635"/>
                    </a:lnTo>
                    <a:lnTo>
                      <a:pt x="35398" y="1458"/>
                    </a:lnTo>
                    <a:lnTo>
                      <a:pt x="35930" y="1379"/>
                    </a:lnTo>
                    <a:lnTo>
                      <a:pt x="36442" y="1320"/>
                    </a:lnTo>
                    <a:lnTo>
                      <a:pt x="36955" y="1261"/>
                    </a:lnTo>
                    <a:lnTo>
                      <a:pt x="37467" y="1221"/>
                    </a:lnTo>
                    <a:lnTo>
                      <a:pt x="37940" y="1202"/>
                    </a:lnTo>
                    <a:close/>
                    <a:moveTo>
                      <a:pt x="37900" y="0"/>
                    </a:moveTo>
                    <a:lnTo>
                      <a:pt x="37388" y="20"/>
                    </a:lnTo>
                    <a:lnTo>
                      <a:pt x="36856" y="59"/>
                    </a:lnTo>
                    <a:lnTo>
                      <a:pt x="36324" y="118"/>
                    </a:lnTo>
                    <a:lnTo>
                      <a:pt x="35773" y="177"/>
                    </a:lnTo>
                    <a:lnTo>
                      <a:pt x="35221" y="256"/>
                    </a:lnTo>
                    <a:lnTo>
                      <a:pt x="34059" y="453"/>
                    </a:lnTo>
                    <a:lnTo>
                      <a:pt x="33153" y="650"/>
                    </a:lnTo>
                    <a:lnTo>
                      <a:pt x="32227" y="867"/>
                    </a:lnTo>
                    <a:lnTo>
                      <a:pt x="31301" y="1103"/>
                    </a:lnTo>
                    <a:lnTo>
                      <a:pt x="30336" y="1379"/>
                    </a:lnTo>
                    <a:lnTo>
                      <a:pt x="29351" y="1694"/>
                    </a:lnTo>
                    <a:lnTo>
                      <a:pt x="28366" y="2029"/>
                    </a:lnTo>
                    <a:lnTo>
                      <a:pt x="27342" y="2384"/>
                    </a:lnTo>
                    <a:lnTo>
                      <a:pt x="26318" y="2778"/>
                    </a:lnTo>
                    <a:lnTo>
                      <a:pt x="25274" y="3211"/>
                    </a:lnTo>
                    <a:lnTo>
                      <a:pt x="24230" y="3664"/>
                    </a:lnTo>
                    <a:lnTo>
                      <a:pt x="23166" y="4137"/>
                    </a:lnTo>
                    <a:lnTo>
                      <a:pt x="22102" y="4649"/>
                    </a:lnTo>
                    <a:lnTo>
                      <a:pt x="21019" y="5181"/>
                    </a:lnTo>
                    <a:lnTo>
                      <a:pt x="19955" y="5732"/>
                    </a:lnTo>
                    <a:lnTo>
                      <a:pt x="18872" y="6323"/>
                    </a:lnTo>
                    <a:lnTo>
                      <a:pt x="17769" y="6934"/>
                    </a:lnTo>
                    <a:lnTo>
                      <a:pt x="16803" y="7505"/>
                    </a:lnTo>
                    <a:lnTo>
                      <a:pt x="15858" y="8096"/>
                    </a:lnTo>
                    <a:lnTo>
                      <a:pt x="14932" y="8687"/>
                    </a:lnTo>
                    <a:lnTo>
                      <a:pt x="14026" y="9278"/>
                    </a:lnTo>
                    <a:lnTo>
                      <a:pt x="13140" y="9869"/>
                    </a:lnTo>
                    <a:lnTo>
                      <a:pt x="12273" y="10480"/>
                    </a:lnTo>
                    <a:lnTo>
                      <a:pt x="11426" y="11090"/>
                    </a:lnTo>
                    <a:lnTo>
                      <a:pt x="10618" y="11701"/>
                    </a:lnTo>
                    <a:lnTo>
                      <a:pt x="9811" y="12331"/>
                    </a:lnTo>
                    <a:lnTo>
                      <a:pt x="9042" y="12962"/>
                    </a:lnTo>
                    <a:lnTo>
                      <a:pt x="8313" y="13572"/>
                    </a:lnTo>
                    <a:lnTo>
                      <a:pt x="7604" y="14202"/>
                    </a:lnTo>
                    <a:lnTo>
                      <a:pt x="6915" y="14833"/>
                    </a:lnTo>
                    <a:lnTo>
                      <a:pt x="6245" y="15443"/>
                    </a:lnTo>
                    <a:lnTo>
                      <a:pt x="5615" y="16074"/>
                    </a:lnTo>
                    <a:lnTo>
                      <a:pt x="5024" y="16704"/>
                    </a:lnTo>
                    <a:lnTo>
                      <a:pt x="4453" y="17315"/>
                    </a:lnTo>
                    <a:lnTo>
                      <a:pt x="3901" y="17925"/>
                    </a:lnTo>
                    <a:lnTo>
                      <a:pt x="3409" y="18536"/>
                    </a:lnTo>
                    <a:lnTo>
                      <a:pt x="2916" y="19147"/>
                    </a:lnTo>
                    <a:lnTo>
                      <a:pt x="2483" y="19738"/>
                    </a:lnTo>
                    <a:lnTo>
                      <a:pt x="2069" y="20329"/>
                    </a:lnTo>
                    <a:lnTo>
                      <a:pt x="1695" y="20920"/>
                    </a:lnTo>
                    <a:lnTo>
                      <a:pt x="1360" y="21491"/>
                    </a:lnTo>
                    <a:lnTo>
                      <a:pt x="1045" y="22062"/>
                    </a:lnTo>
                    <a:lnTo>
                      <a:pt x="789" y="22633"/>
                    </a:lnTo>
                    <a:lnTo>
                      <a:pt x="552" y="23185"/>
                    </a:lnTo>
                    <a:lnTo>
                      <a:pt x="355" y="23736"/>
                    </a:lnTo>
                    <a:lnTo>
                      <a:pt x="198" y="24268"/>
                    </a:lnTo>
                    <a:lnTo>
                      <a:pt x="99" y="24800"/>
                    </a:lnTo>
                    <a:lnTo>
                      <a:pt x="20" y="25312"/>
                    </a:lnTo>
                    <a:lnTo>
                      <a:pt x="1" y="25805"/>
                    </a:lnTo>
                    <a:lnTo>
                      <a:pt x="20" y="26100"/>
                    </a:lnTo>
                    <a:lnTo>
                      <a:pt x="40" y="26396"/>
                    </a:lnTo>
                    <a:lnTo>
                      <a:pt x="80" y="26671"/>
                    </a:lnTo>
                    <a:lnTo>
                      <a:pt x="139" y="26947"/>
                    </a:lnTo>
                    <a:lnTo>
                      <a:pt x="217" y="27223"/>
                    </a:lnTo>
                    <a:lnTo>
                      <a:pt x="316" y="27479"/>
                    </a:lnTo>
                    <a:lnTo>
                      <a:pt x="434" y="27735"/>
                    </a:lnTo>
                    <a:lnTo>
                      <a:pt x="552" y="27991"/>
                    </a:lnTo>
                    <a:lnTo>
                      <a:pt x="769" y="28306"/>
                    </a:lnTo>
                    <a:lnTo>
                      <a:pt x="1005" y="28622"/>
                    </a:lnTo>
                    <a:lnTo>
                      <a:pt x="1281" y="28897"/>
                    </a:lnTo>
                    <a:lnTo>
                      <a:pt x="1577" y="29153"/>
                    </a:lnTo>
                    <a:lnTo>
                      <a:pt x="1813" y="29331"/>
                    </a:lnTo>
                    <a:lnTo>
                      <a:pt x="2069" y="29488"/>
                    </a:lnTo>
                    <a:lnTo>
                      <a:pt x="2325" y="29646"/>
                    </a:lnTo>
                    <a:lnTo>
                      <a:pt x="2601" y="29784"/>
                    </a:lnTo>
                    <a:lnTo>
                      <a:pt x="2896" y="29902"/>
                    </a:lnTo>
                    <a:lnTo>
                      <a:pt x="3192" y="30020"/>
                    </a:lnTo>
                    <a:lnTo>
                      <a:pt x="3507" y="30119"/>
                    </a:lnTo>
                    <a:lnTo>
                      <a:pt x="3822" y="30217"/>
                    </a:lnTo>
                    <a:lnTo>
                      <a:pt x="4157" y="30296"/>
                    </a:lnTo>
                    <a:lnTo>
                      <a:pt x="4492" y="30355"/>
                    </a:lnTo>
                    <a:lnTo>
                      <a:pt x="4847" y="30414"/>
                    </a:lnTo>
                    <a:lnTo>
                      <a:pt x="5221" y="30454"/>
                    </a:lnTo>
                    <a:lnTo>
                      <a:pt x="5969" y="30513"/>
                    </a:lnTo>
                    <a:lnTo>
                      <a:pt x="6757" y="30532"/>
                    </a:lnTo>
                    <a:lnTo>
                      <a:pt x="7269" y="30532"/>
                    </a:lnTo>
                    <a:lnTo>
                      <a:pt x="7782" y="30513"/>
                    </a:lnTo>
                    <a:lnTo>
                      <a:pt x="8294" y="30473"/>
                    </a:lnTo>
                    <a:lnTo>
                      <a:pt x="8845" y="30434"/>
                    </a:lnTo>
                    <a:lnTo>
                      <a:pt x="9397" y="30355"/>
                    </a:lnTo>
                    <a:lnTo>
                      <a:pt x="9948" y="30276"/>
                    </a:lnTo>
                    <a:lnTo>
                      <a:pt x="11111" y="30079"/>
                    </a:lnTo>
                    <a:lnTo>
                      <a:pt x="12017" y="29902"/>
                    </a:lnTo>
                    <a:lnTo>
                      <a:pt x="12923" y="29685"/>
                    </a:lnTo>
                    <a:lnTo>
                      <a:pt x="13868" y="29429"/>
                    </a:lnTo>
                    <a:lnTo>
                      <a:pt x="14834" y="29153"/>
                    </a:lnTo>
                    <a:lnTo>
                      <a:pt x="15818" y="28858"/>
                    </a:lnTo>
                    <a:lnTo>
                      <a:pt x="16803" y="28523"/>
                    </a:lnTo>
                    <a:lnTo>
                      <a:pt x="17828" y="28149"/>
                    </a:lnTo>
                    <a:lnTo>
                      <a:pt x="18852" y="27755"/>
                    </a:lnTo>
                    <a:lnTo>
                      <a:pt x="19876" y="27341"/>
                    </a:lnTo>
                    <a:lnTo>
                      <a:pt x="20940" y="26888"/>
                    </a:lnTo>
                    <a:lnTo>
                      <a:pt x="22004" y="26396"/>
                    </a:lnTo>
                    <a:lnTo>
                      <a:pt x="23067" y="25903"/>
                    </a:lnTo>
                    <a:lnTo>
                      <a:pt x="24131" y="25371"/>
                    </a:lnTo>
                    <a:lnTo>
                      <a:pt x="25215" y="24800"/>
                    </a:lnTo>
                    <a:lnTo>
                      <a:pt x="26298" y="24209"/>
                    </a:lnTo>
                    <a:lnTo>
                      <a:pt x="27401" y="23599"/>
                    </a:lnTo>
                    <a:lnTo>
                      <a:pt x="28366" y="23027"/>
                    </a:lnTo>
                    <a:lnTo>
                      <a:pt x="29312" y="22456"/>
                    </a:lnTo>
                    <a:lnTo>
                      <a:pt x="30238" y="21865"/>
                    </a:lnTo>
                    <a:lnTo>
                      <a:pt x="31144" y="21274"/>
                    </a:lnTo>
                    <a:lnTo>
                      <a:pt x="32030" y="20664"/>
                    </a:lnTo>
                    <a:lnTo>
                      <a:pt x="32897" y="20053"/>
                    </a:lnTo>
                    <a:lnTo>
                      <a:pt x="33744" y="19442"/>
                    </a:lnTo>
                    <a:lnTo>
                      <a:pt x="34551" y="18832"/>
                    </a:lnTo>
                    <a:lnTo>
                      <a:pt x="35339" y="18201"/>
                    </a:lnTo>
                    <a:lnTo>
                      <a:pt x="36108" y="17591"/>
                    </a:lnTo>
                    <a:lnTo>
                      <a:pt x="36856" y="16960"/>
                    </a:lnTo>
                    <a:lnTo>
                      <a:pt x="37565" y="16330"/>
                    </a:lnTo>
                    <a:lnTo>
                      <a:pt x="38255" y="15719"/>
                    </a:lnTo>
                    <a:lnTo>
                      <a:pt x="38924" y="15089"/>
                    </a:lnTo>
                    <a:lnTo>
                      <a:pt x="39555" y="14459"/>
                    </a:lnTo>
                    <a:lnTo>
                      <a:pt x="40146" y="13848"/>
                    </a:lnTo>
                    <a:lnTo>
                      <a:pt x="40717" y="13218"/>
                    </a:lnTo>
                    <a:lnTo>
                      <a:pt x="41249" y="12607"/>
                    </a:lnTo>
                    <a:lnTo>
                      <a:pt x="41761" y="11996"/>
                    </a:lnTo>
                    <a:lnTo>
                      <a:pt x="42234" y="11405"/>
                    </a:lnTo>
                    <a:lnTo>
                      <a:pt x="42687" y="10795"/>
                    </a:lnTo>
                    <a:lnTo>
                      <a:pt x="43100" y="10204"/>
                    </a:lnTo>
                    <a:lnTo>
                      <a:pt x="43475" y="9613"/>
                    </a:lnTo>
                    <a:lnTo>
                      <a:pt x="43810" y="9042"/>
                    </a:lnTo>
                    <a:lnTo>
                      <a:pt x="44125" y="8470"/>
                    </a:lnTo>
                    <a:lnTo>
                      <a:pt x="44381" y="7899"/>
                    </a:lnTo>
                    <a:lnTo>
                      <a:pt x="44617" y="7348"/>
                    </a:lnTo>
                    <a:lnTo>
                      <a:pt x="44814" y="6816"/>
                    </a:lnTo>
                    <a:lnTo>
                      <a:pt x="44952" y="6284"/>
                    </a:lnTo>
                    <a:lnTo>
                      <a:pt x="45070" y="5752"/>
                    </a:lnTo>
                    <a:lnTo>
                      <a:pt x="45129" y="5240"/>
                    </a:lnTo>
                    <a:lnTo>
                      <a:pt x="45169" y="4728"/>
                    </a:lnTo>
                    <a:lnTo>
                      <a:pt x="45149" y="4432"/>
                    </a:lnTo>
                    <a:lnTo>
                      <a:pt x="45129" y="4156"/>
                    </a:lnTo>
                    <a:lnTo>
                      <a:pt x="45090" y="3861"/>
                    </a:lnTo>
                    <a:lnTo>
                      <a:pt x="45031" y="3585"/>
                    </a:lnTo>
                    <a:lnTo>
                      <a:pt x="44952" y="3329"/>
                    </a:lnTo>
                    <a:lnTo>
                      <a:pt x="44854" y="3053"/>
                    </a:lnTo>
                    <a:lnTo>
                      <a:pt x="44735" y="2797"/>
                    </a:lnTo>
                    <a:lnTo>
                      <a:pt x="44617" y="2561"/>
                    </a:lnTo>
                    <a:lnTo>
                      <a:pt x="44401" y="2226"/>
                    </a:lnTo>
                    <a:lnTo>
                      <a:pt x="44164" y="1930"/>
                    </a:lnTo>
                    <a:lnTo>
                      <a:pt x="43888" y="1635"/>
                    </a:lnTo>
                    <a:lnTo>
                      <a:pt x="43593" y="1379"/>
                    </a:lnTo>
                    <a:lnTo>
                      <a:pt x="43357" y="1202"/>
                    </a:lnTo>
                    <a:lnTo>
                      <a:pt x="43100" y="1044"/>
                    </a:lnTo>
                    <a:lnTo>
                      <a:pt x="42844" y="886"/>
                    </a:lnTo>
                    <a:lnTo>
                      <a:pt x="42569" y="749"/>
                    </a:lnTo>
                    <a:lnTo>
                      <a:pt x="42273" y="630"/>
                    </a:lnTo>
                    <a:lnTo>
                      <a:pt x="41978" y="512"/>
                    </a:lnTo>
                    <a:lnTo>
                      <a:pt x="41663" y="414"/>
                    </a:lnTo>
                    <a:lnTo>
                      <a:pt x="41347" y="335"/>
                    </a:lnTo>
                    <a:lnTo>
                      <a:pt x="41012" y="256"/>
                    </a:lnTo>
                    <a:lnTo>
                      <a:pt x="40658" y="177"/>
                    </a:lnTo>
                    <a:lnTo>
                      <a:pt x="40303" y="118"/>
                    </a:lnTo>
                    <a:lnTo>
                      <a:pt x="39949" y="79"/>
                    </a:lnTo>
                    <a:lnTo>
                      <a:pt x="39200" y="20"/>
                    </a:lnTo>
                    <a:lnTo>
                      <a:pt x="38412"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65" name="Google Shape;4365;p72"/>
              <p:cNvSpPr/>
              <p:nvPr/>
            </p:nvSpPr>
            <p:spPr>
              <a:xfrm>
                <a:off x="2752175" y="478425"/>
                <a:ext cx="638750" cy="638750"/>
              </a:xfrm>
              <a:custGeom>
                <a:avLst/>
                <a:gdLst/>
                <a:ahLst/>
                <a:cxnLst/>
                <a:rect l="l" t="t" r="r" b="b"/>
                <a:pathLst>
                  <a:path w="25550" h="25550" extrusionOk="0">
                    <a:moveTo>
                      <a:pt x="12411" y="1"/>
                    </a:moveTo>
                    <a:lnTo>
                      <a:pt x="11800" y="20"/>
                    </a:lnTo>
                    <a:lnTo>
                      <a:pt x="11189" y="99"/>
                    </a:lnTo>
                    <a:lnTo>
                      <a:pt x="10579" y="178"/>
                    </a:lnTo>
                    <a:lnTo>
                      <a:pt x="9968" y="296"/>
                    </a:lnTo>
                    <a:lnTo>
                      <a:pt x="9377" y="454"/>
                    </a:lnTo>
                    <a:lnTo>
                      <a:pt x="8786" y="631"/>
                    </a:lnTo>
                    <a:lnTo>
                      <a:pt x="8215" y="828"/>
                    </a:lnTo>
                    <a:lnTo>
                      <a:pt x="7644" y="1064"/>
                    </a:lnTo>
                    <a:lnTo>
                      <a:pt x="7092" y="1321"/>
                    </a:lnTo>
                    <a:lnTo>
                      <a:pt x="6541" y="1616"/>
                    </a:lnTo>
                    <a:lnTo>
                      <a:pt x="6028" y="1911"/>
                    </a:lnTo>
                    <a:lnTo>
                      <a:pt x="5497" y="2266"/>
                    </a:lnTo>
                    <a:lnTo>
                      <a:pt x="5004" y="2621"/>
                    </a:lnTo>
                    <a:lnTo>
                      <a:pt x="4531" y="3015"/>
                    </a:lnTo>
                    <a:lnTo>
                      <a:pt x="4059" y="3428"/>
                    </a:lnTo>
                    <a:lnTo>
                      <a:pt x="3606" y="3862"/>
                    </a:lnTo>
                    <a:lnTo>
                      <a:pt x="3192" y="4315"/>
                    </a:lnTo>
                    <a:lnTo>
                      <a:pt x="2778" y="4807"/>
                    </a:lnTo>
                    <a:lnTo>
                      <a:pt x="2404" y="5300"/>
                    </a:lnTo>
                    <a:lnTo>
                      <a:pt x="2049" y="5831"/>
                    </a:lnTo>
                    <a:lnTo>
                      <a:pt x="1695" y="6383"/>
                    </a:lnTo>
                    <a:lnTo>
                      <a:pt x="1399" y="6954"/>
                    </a:lnTo>
                    <a:lnTo>
                      <a:pt x="1104" y="7545"/>
                    </a:lnTo>
                    <a:lnTo>
                      <a:pt x="848" y="8156"/>
                    </a:lnTo>
                    <a:lnTo>
                      <a:pt x="631" y="8766"/>
                    </a:lnTo>
                    <a:lnTo>
                      <a:pt x="454" y="9377"/>
                    </a:lnTo>
                    <a:lnTo>
                      <a:pt x="296" y="10007"/>
                    </a:lnTo>
                    <a:lnTo>
                      <a:pt x="178" y="10618"/>
                    </a:lnTo>
                    <a:lnTo>
                      <a:pt x="80" y="11248"/>
                    </a:lnTo>
                    <a:lnTo>
                      <a:pt x="20" y="11879"/>
                    </a:lnTo>
                    <a:lnTo>
                      <a:pt x="1" y="12489"/>
                    </a:lnTo>
                    <a:lnTo>
                      <a:pt x="1" y="13120"/>
                    </a:lnTo>
                    <a:lnTo>
                      <a:pt x="20" y="13730"/>
                    </a:lnTo>
                    <a:lnTo>
                      <a:pt x="99" y="14341"/>
                    </a:lnTo>
                    <a:lnTo>
                      <a:pt x="178" y="14952"/>
                    </a:lnTo>
                    <a:lnTo>
                      <a:pt x="296" y="15562"/>
                    </a:lnTo>
                    <a:lnTo>
                      <a:pt x="454" y="16153"/>
                    </a:lnTo>
                    <a:lnTo>
                      <a:pt x="631" y="16744"/>
                    </a:lnTo>
                    <a:lnTo>
                      <a:pt x="828" y="17316"/>
                    </a:lnTo>
                    <a:lnTo>
                      <a:pt x="1064" y="17887"/>
                    </a:lnTo>
                    <a:lnTo>
                      <a:pt x="1321" y="18438"/>
                    </a:lnTo>
                    <a:lnTo>
                      <a:pt x="1616" y="18990"/>
                    </a:lnTo>
                    <a:lnTo>
                      <a:pt x="1931" y="19522"/>
                    </a:lnTo>
                    <a:lnTo>
                      <a:pt x="2266" y="20034"/>
                    </a:lnTo>
                    <a:lnTo>
                      <a:pt x="2621" y="20526"/>
                    </a:lnTo>
                    <a:lnTo>
                      <a:pt x="3015" y="21019"/>
                    </a:lnTo>
                    <a:lnTo>
                      <a:pt x="3428" y="21472"/>
                    </a:lnTo>
                    <a:lnTo>
                      <a:pt x="3862" y="21925"/>
                    </a:lnTo>
                    <a:lnTo>
                      <a:pt x="4315" y="22339"/>
                    </a:lnTo>
                    <a:lnTo>
                      <a:pt x="4807" y="22752"/>
                    </a:lnTo>
                    <a:lnTo>
                      <a:pt x="5300" y="23126"/>
                    </a:lnTo>
                    <a:lnTo>
                      <a:pt x="5831" y="23501"/>
                    </a:lnTo>
                    <a:lnTo>
                      <a:pt x="6383" y="23836"/>
                    </a:lnTo>
                    <a:lnTo>
                      <a:pt x="6954" y="24131"/>
                    </a:lnTo>
                    <a:lnTo>
                      <a:pt x="7545" y="24427"/>
                    </a:lnTo>
                    <a:lnTo>
                      <a:pt x="8156" y="24683"/>
                    </a:lnTo>
                    <a:lnTo>
                      <a:pt x="8766" y="24899"/>
                    </a:lnTo>
                    <a:lnTo>
                      <a:pt x="9377" y="25077"/>
                    </a:lnTo>
                    <a:lnTo>
                      <a:pt x="10007" y="25234"/>
                    </a:lnTo>
                    <a:lnTo>
                      <a:pt x="10618" y="25352"/>
                    </a:lnTo>
                    <a:lnTo>
                      <a:pt x="11248" y="25451"/>
                    </a:lnTo>
                    <a:lnTo>
                      <a:pt x="11879" y="25510"/>
                    </a:lnTo>
                    <a:lnTo>
                      <a:pt x="12489" y="25549"/>
                    </a:lnTo>
                    <a:lnTo>
                      <a:pt x="13120" y="25530"/>
                    </a:lnTo>
                    <a:lnTo>
                      <a:pt x="13730" y="25510"/>
                    </a:lnTo>
                    <a:lnTo>
                      <a:pt x="14341" y="25451"/>
                    </a:lnTo>
                    <a:lnTo>
                      <a:pt x="14952" y="25352"/>
                    </a:lnTo>
                    <a:lnTo>
                      <a:pt x="15562" y="25234"/>
                    </a:lnTo>
                    <a:lnTo>
                      <a:pt x="16153" y="25077"/>
                    </a:lnTo>
                    <a:lnTo>
                      <a:pt x="16744" y="24899"/>
                    </a:lnTo>
                    <a:lnTo>
                      <a:pt x="17315" y="24702"/>
                    </a:lnTo>
                    <a:lnTo>
                      <a:pt x="17887" y="24466"/>
                    </a:lnTo>
                    <a:lnTo>
                      <a:pt x="18438" y="24210"/>
                    </a:lnTo>
                    <a:lnTo>
                      <a:pt x="18990" y="23934"/>
                    </a:lnTo>
                    <a:lnTo>
                      <a:pt x="19522" y="23619"/>
                    </a:lnTo>
                    <a:lnTo>
                      <a:pt x="20034" y="23284"/>
                    </a:lnTo>
                    <a:lnTo>
                      <a:pt x="20526" y="22910"/>
                    </a:lnTo>
                    <a:lnTo>
                      <a:pt x="21019" y="22536"/>
                    </a:lnTo>
                    <a:lnTo>
                      <a:pt x="21472" y="22122"/>
                    </a:lnTo>
                    <a:lnTo>
                      <a:pt x="21925" y="21669"/>
                    </a:lnTo>
                    <a:lnTo>
                      <a:pt x="22358" y="21216"/>
                    </a:lnTo>
                    <a:lnTo>
                      <a:pt x="22752" y="20743"/>
                    </a:lnTo>
                    <a:lnTo>
                      <a:pt x="23126" y="20231"/>
                    </a:lnTo>
                    <a:lnTo>
                      <a:pt x="23501" y="19699"/>
                    </a:lnTo>
                    <a:lnTo>
                      <a:pt x="23836" y="19147"/>
                    </a:lnTo>
                    <a:lnTo>
                      <a:pt x="24151" y="18576"/>
                    </a:lnTo>
                    <a:lnTo>
                      <a:pt x="24427" y="17985"/>
                    </a:lnTo>
                    <a:lnTo>
                      <a:pt x="24683" y="17375"/>
                    </a:lnTo>
                    <a:lnTo>
                      <a:pt x="24899" y="16764"/>
                    </a:lnTo>
                    <a:lnTo>
                      <a:pt x="25077" y="16153"/>
                    </a:lnTo>
                    <a:lnTo>
                      <a:pt x="25234" y="15523"/>
                    </a:lnTo>
                    <a:lnTo>
                      <a:pt x="25372" y="14912"/>
                    </a:lnTo>
                    <a:lnTo>
                      <a:pt x="25451" y="14282"/>
                    </a:lnTo>
                    <a:lnTo>
                      <a:pt x="25510" y="13671"/>
                    </a:lnTo>
                    <a:lnTo>
                      <a:pt x="25549" y="13041"/>
                    </a:lnTo>
                    <a:lnTo>
                      <a:pt x="25530" y="12411"/>
                    </a:lnTo>
                    <a:lnTo>
                      <a:pt x="25510" y="11800"/>
                    </a:lnTo>
                    <a:lnTo>
                      <a:pt x="25451" y="11189"/>
                    </a:lnTo>
                    <a:lnTo>
                      <a:pt x="25352" y="10579"/>
                    </a:lnTo>
                    <a:lnTo>
                      <a:pt x="25234" y="9968"/>
                    </a:lnTo>
                    <a:lnTo>
                      <a:pt x="25077" y="9377"/>
                    </a:lnTo>
                    <a:lnTo>
                      <a:pt x="24899" y="8786"/>
                    </a:lnTo>
                    <a:lnTo>
                      <a:pt x="24702" y="8215"/>
                    </a:lnTo>
                    <a:lnTo>
                      <a:pt x="24466" y="7644"/>
                    </a:lnTo>
                    <a:lnTo>
                      <a:pt x="24210" y="7092"/>
                    </a:lnTo>
                    <a:lnTo>
                      <a:pt x="23934" y="6541"/>
                    </a:lnTo>
                    <a:lnTo>
                      <a:pt x="23619" y="6028"/>
                    </a:lnTo>
                    <a:lnTo>
                      <a:pt x="23284" y="5497"/>
                    </a:lnTo>
                    <a:lnTo>
                      <a:pt x="22910" y="5004"/>
                    </a:lnTo>
                    <a:lnTo>
                      <a:pt x="22536" y="4531"/>
                    </a:lnTo>
                    <a:lnTo>
                      <a:pt x="22122" y="4059"/>
                    </a:lnTo>
                    <a:lnTo>
                      <a:pt x="21688" y="3606"/>
                    </a:lnTo>
                    <a:lnTo>
                      <a:pt x="21216" y="3192"/>
                    </a:lnTo>
                    <a:lnTo>
                      <a:pt x="20743" y="2778"/>
                    </a:lnTo>
                    <a:lnTo>
                      <a:pt x="20231" y="2404"/>
                    </a:lnTo>
                    <a:lnTo>
                      <a:pt x="19699" y="2030"/>
                    </a:lnTo>
                    <a:lnTo>
                      <a:pt x="19147" y="1695"/>
                    </a:lnTo>
                    <a:lnTo>
                      <a:pt x="18576" y="1399"/>
                    </a:lnTo>
                    <a:lnTo>
                      <a:pt x="17985" y="1104"/>
                    </a:lnTo>
                    <a:lnTo>
                      <a:pt x="17375" y="848"/>
                    </a:lnTo>
                    <a:lnTo>
                      <a:pt x="16764" y="631"/>
                    </a:lnTo>
                    <a:lnTo>
                      <a:pt x="16153" y="454"/>
                    </a:lnTo>
                    <a:lnTo>
                      <a:pt x="15523" y="296"/>
                    </a:lnTo>
                    <a:lnTo>
                      <a:pt x="14912" y="178"/>
                    </a:lnTo>
                    <a:lnTo>
                      <a:pt x="14282" y="80"/>
                    </a:lnTo>
                    <a:lnTo>
                      <a:pt x="13671" y="20"/>
                    </a:lnTo>
                    <a:lnTo>
                      <a:pt x="13041" y="1"/>
                    </a:lnTo>
                    <a:close/>
                  </a:path>
                </a:pathLst>
              </a:custGeom>
              <a:solidFill>
                <a:srgbClr val="D9F1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66" name="Google Shape;4366;p72"/>
              <p:cNvSpPr/>
              <p:nvPr/>
            </p:nvSpPr>
            <p:spPr>
              <a:xfrm>
                <a:off x="2709350" y="435575"/>
                <a:ext cx="723925" cy="723950"/>
              </a:xfrm>
              <a:custGeom>
                <a:avLst/>
                <a:gdLst/>
                <a:ahLst/>
                <a:cxnLst/>
                <a:rect l="l" t="t" r="r" b="b"/>
                <a:pathLst>
                  <a:path w="28957" h="28958" extrusionOk="0">
                    <a:moveTo>
                      <a:pt x="14754" y="1715"/>
                    </a:moveTo>
                    <a:lnTo>
                      <a:pt x="15384" y="1734"/>
                    </a:lnTo>
                    <a:lnTo>
                      <a:pt x="15995" y="1794"/>
                    </a:lnTo>
                    <a:lnTo>
                      <a:pt x="16625" y="1892"/>
                    </a:lnTo>
                    <a:lnTo>
                      <a:pt x="17236" y="2010"/>
                    </a:lnTo>
                    <a:lnTo>
                      <a:pt x="17866" y="2168"/>
                    </a:lnTo>
                    <a:lnTo>
                      <a:pt x="18477" y="2345"/>
                    </a:lnTo>
                    <a:lnTo>
                      <a:pt x="19088" y="2562"/>
                    </a:lnTo>
                    <a:lnTo>
                      <a:pt x="19698" y="2818"/>
                    </a:lnTo>
                    <a:lnTo>
                      <a:pt x="20289" y="3113"/>
                    </a:lnTo>
                    <a:lnTo>
                      <a:pt x="20860" y="3409"/>
                    </a:lnTo>
                    <a:lnTo>
                      <a:pt x="21412" y="3744"/>
                    </a:lnTo>
                    <a:lnTo>
                      <a:pt x="21944" y="4118"/>
                    </a:lnTo>
                    <a:lnTo>
                      <a:pt x="22456" y="4492"/>
                    </a:lnTo>
                    <a:lnTo>
                      <a:pt x="22929" y="4906"/>
                    </a:lnTo>
                    <a:lnTo>
                      <a:pt x="23401" y="5320"/>
                    </a:lnTo>
                    <a:lnTo>
                      <a:pt x="23835" y="5773"/>
                    </a:lnTo>
                    <a:lnTo>
                      <a:pt x="24249" y="6245"/>
                    </a:lnTo>
                    <a:lnTo>
                      <a:pt x="24623" y="6718"/>
                    </a:lnTo>
                    <a:lnTo>
                      <a:pt x="24997" y="7211"/>
                    </a:lnTo>
                    <a:lnTo>
                      <a:pt x="25332" y="7742"/>
                    </a:lnTo>
                    <a:lnTo>
                      <a:pt x="25647" y="8255"/>
                    </a:lnTo>
                    <a:lnTo>
                      <a:pt x="25923" y="8806"/>
                    </a:lnTo>
                    <a:lnTo>
                      <a:pt x="26179" y="9358"/>
                    </a:lnTo>
                    <a:lnTo>
                      <a:pt x="26415" y="9929"/>
                    </a:lnTo>
                    <a:lnTo>
                      <a:pt x="26612" y="10500"/>
                    </a:lnTo>
                    <a:lnTo>
                      <a:pt x="26790" y="11091"/>
                    </a:lnTo>
                    <a:lnTo>
                      <a:pt x="26947" y="11682"/>
                    </a:lnTo>
                    <a:lnTo>
                      <a:pt x="27065" y="12293"/>
                    </a:lnTo>
                    <a:lnTo>
                      <a:pt x="27164" y="12903"/>
                    </a:lnTo>
                    <a:lnTo>
                      <a:pt x="27223" y="13514"/>
                    </a:lnTo>
                    <a:lnTo>
                      <a:pt x="27243" y="14125"/>
                    </a:lnTo>
                    <a:lnTo>
                      <a:pt x="27262" y="14755"/>
                    </a:lnTo>
                    <a:lnTo>
                      <a:pt x="27223" y="15385"/>
                    </a:lnTo>
                    <a:lnTo>
                      <a:pt x="27164" y="15996"/>
                    </a:lnTo>
                    <a:lnTo>
                      <a:pt x="27085" y="16626"/>
                    </a:lnTo>
                    <a:lnTo>
                      <a:pt x="26947" y="17237"/>
                    </a:lnTo>
                    <a:lnTo>
                      <a:pt x="26790" y="17867"/>
                    </a:lnTo>
                    <a:lnTo>
                      <a:pt x="26612" y="18478"/>
                    </a:lnTo>
                    <a:lnTo>
                      <a:pt x="26396" y="19089"/>
                    </a:lnTo>
                    <a:lnTo>
                      <a:pt x="26140" y="19699"/>
                    </a:lnTo>
                    <a:lnTo>
                      <a:pt x="25864" y="20290"/>
                    </a:lnTo>
                    <a:lnTo>
                      <a:pt x="25549" y="20861"/>
                    </a:lnTo>
                    <a:lnTo>
                      <a:pt x="25214" y="21413"/>
                    </a:lnTo>
                    <a:lnTo>
                      <a:pt x="24839" y="21945"/>
                    </a:lnTo>
                    <a:lnTo>
                      <a:pt x="24465" y="22457"/>
                    </a:lnTo>
                    <a:lnTo>
                      <a:pt x="24071" y="22930"/>
                    </a:lnTo>
                    <a:lnTo>
                      <a:pt x="23638" y="23383"/>
                    </a:lnTo>
                    <a:lnTo>
                      <a:pt x="23185" y="23836"/>
                    </a:lnTo>
                    <a:lnTo>
                      <a:pt x="22732" y="24250"/>
                    </a:lnTo>
                    <a:lnTo>
                      <a:pt x="22239" y="24624"/>
                    </a:lnTo>
                    <a:lnTo>
                      <a:pt x="21747" y="24998"/>
                    </a:lnTo>
                    <a:lnTo>
                      <a:pt x="21235" y="25333"/>
                    </a:lnTo>
                    <a:lnTo>
                      <a:pt x="20703" y="25648"/>
                    </a:lnTo>
                    <a:lnTo>
                      <a:pt x="20151" y="25924"/>
                    </a:lnTo>
                    <a:lnTo>
                      <a:pt x="19600" y="26180"/>
                    </a:lnTo>
                    <a:lnTo>
                      <a:pt x="19028" y="26416"/>
                    </a:lnTo>
                    <a:lnTo>
                      <a:pt x="18457" y="26613"/>
                    </a:lnTo>
                    <a:lnTo>
                      <a:pt x="17866" y="26791"/>
                    </a:lnTo>
                    <a:lnTo>
                      <a:pt x="17275" y="26948"/>
                    </a:lnTo>
                    <a:lnTo>
                      <a:pt x="16665" y="27066"/>
                    </a:lnTo>
                    <a:lnTo>
                      <a:pt x="16054" y="27165"/>
                    </a:lnTo>
                    <a:lnTo>
                      <a:pt x="15443" y="27224"/>
                    </a:lnTo>
                    <a:lnTo>
                      <a:pt x="14833" y="27244"/>
                    </a:lnTo>
                    <a:lnTo>
                      <a:pt x="14202" y="27263"/>
                    </a:lnTo>
                    <a:lnTo>
                      <a:pt x="13592" y="27224"/>
                    </a:lnTo>
                    <a:lnTo>
                      <a:pt x="12961" y="27165"/>
                    </a:lnTo>
                    <a:lnTo>
                      <a:pt x="12331" y="27066"/>
                    </a:lnTo>
                    <a:lnTo>
                      <a:pt x="11720" y="26948"/>
                    </a:lnTo>
                    <a:lnTo>
                      <a:pt x="11090" y="26791"/>
                    </a:lnTo>
                    <a:lnTo>
                      <a:pt x="10479" y="26613"/>
                    </a:lnTo>
                    <a:lnTo>
                      <a:pt x="9869" y="26397"/>
                    </a:lnTo>
                    <a:lnTo>
                      <a:pt x="9258" y="26141"/>
                    </a:lnTo>
                    <a:lnTo>
                      <a:pt x="8667" y="25845"/>
                    </a:lnTo>
                    <a:lnTo>
                      <a:pt x="8096" y="25550"/>
                    </a:lnTo>
                    <a:lnTo>
                      <a:pt x="7544" y="25215"/>
                    </a:lnTo>
                    <a:lnTo>
                      <a:pt x="7013" y="24840"/>
                    </a:lnTo>
                    <a:lnTo>
                      <a:pt x="6520" y="24466"/>
                    </a:lnTo>
                    <a:lnTo>
                      <a:pt x="6028" y="24053"/>
                    </a:lnTo>
                    <a:lnTo>
                      <a:pt x="5575" y="23639"/>
                    </a:lnTo>
                    <a:lnTo>
                      <a:pt x="5141" y="23186"/>
                    </a:lnTo>
                    <a:lnTo>
                      <a:pt x="4728" y="22733"/>
                    </a:lnTo>
                    <a:lnTo>
                      <a:pt x="4334" y="22240"/>
                    </a:lnTo>
                    <a:lnTo>
                      <a:pt x="3979" y="21748"/>
                    </a:lnTo>
                    <a:lnTo>
                      <a:pt x="3644" y="21236"/>
                    </a:lnTo>
                    <a:lnTo>
                      <a:pt x="3329" y="20704"/>
                    </a:lnTo>
                    <a:lnTo>
                      <a:pt x="3034" y="20152"/>
                    </a:lnTo>
                    <a:lnTo>
                      <a:pt x="2777" y="19601"/>
                    </a:lnTo>
                    <a:lnTo>
                      <a:pt x="2541" y="19030"/>
                    </a:lnTo>
                    <a:lnTo>
                      <a:pt x="2344" y="18458"/>
                    </a:lnTo>
                    <a:lnTo>
                      <a:pt x="2167" y="17867"/>
                    </a:lnTo>
                    <a:lnTo>
                      <a:pt x="2009" y="17276"/>
                    </a:lnTo>
                    <a:lnTo>
                      <a:pt x="1891" y="16666"/>
                    </a:lnTo>
                    <a:lnTo>
                      <a:pt x="1812" y="16055"/>
                    </a:lnTo>
                    <a:lnTo>
                      <a:pt x="1733" y="15444"/>
                    </a:lnTo>
                    <a:lnTo>
                      <a:pt x="1714" y="14834"/>
                    </a:lnTo>
                    <a:lnTo>
                      <a:pt x="1714" y="14203"/>
                    </a:lnTo>
                    <a:lnTo>
                      <a:pt x="1733" y="13593"/>
                    </a:lnTo>
                    <a:lnTo>
                      <a:pt x="1793" y="12962"/>
                    </a:lnTo>
                    <a:lnTo>
                      <a:pt x="1891" y="12332"/>
                    </a:lnTo>
                    <a:lnTo>
                      <a:pt x="2009" y="11721"/>
                    </a:lnTo>
                    <a:lnTo>
                      <a:pt x="2167" y="11091"/>
                    </a:lnTo>
                    <a:lnTo>
                      <a:pt x="2344" y="10480"/>
                    </a:lnTo>
                    <a:lnTo>
                      <a:pt x="2561" y="9870"/>
                    </a:lnTo>
                    <a:lnTo>
                      <a:pt x="2817" y="9259"/>
                    </a:lnTo>
                    <a:lnTo>
                      <a:pt x="3112" y="8668"/>
                    </a:lnTo>
                    <a:lnTo>
                      <a:pt x="3408" y="8097"/>
                    </a:lnTo>
                    <a:lnTo>
                      <a:pt x="3762" y="7545"/>
                    </a:lnTo>
                    <a:lnTo>
                      <a:pt x="4117" y="7014"/>
                    </a:lnTo>
                    <a:lnTo>
                      <a:pt x="4491" y="6521"/>
                    </a:lnTo>
                    <a:lnTo>
                      <a:pt x="4905" y="6029"/>
                    </a:lnTo>
                    <a:lnTo>
                      <a:pt x="5319" y="5576"/>
                    </a:lnTo>
                    <a:lnTo>
                      <a:pt x="5772" y="5142"/>
                    </a:lnTo>
                    <a:lnTo>
                      <a:pt x="6244" y="4729"/>
                    </a:lnTo>
                    <a:lnTo>
                      <a:pt x="6717" y="4335"/>
                    </a:lnTo>
                    <a:lnTo>
                      <a:pt x="7210" y="3980"/>
                    </a:lnTo>
                    <a:lnTo>
                      <a:pt x="7741" y="3625"/>
                    </a:lnTo>
                    <a:lnTo>
                      <a:pt x="8254" y="3330"/>
                    </a:lnTo>
                    <a:lnTo>
                      <a:pt x="8805" y="3035"/>
                    </a:lnTo>
                    <a:lnTo>
                      <a:pt x="9357" y="2778"/>
                    </a:lnTo>
                    <a:lnTo>
                      <a:pt x="9928" y="2542"/>
                    </a:lnTo>
                    <a:lnTo>
                      <a:pt x="10499" y="2345"/>
                    </a:lnTo>
                    <a:lnTo>
                      <a:pt x="11090" y="2168"/>
                    </a:lnTo>
                    <a:lnTo>
                      <a:pt x="11681" y="2010"/>
                    </a:lnTo>
                    <a:lnTo>
                      <a:pt x="12292" y="1892"/>
                    </a:lnTo>
                    <a:lnTo>
                      <a:pt x="12902" y="1813"/>
                    </a:lnTo>
                    <a:lnTo>
                      <a:pt x="13513" y="1734"/>
                    </a:lnTo>
                    <a:lnTo>
                      <a:pt x="14124" y="1715"/>
                    </a:lnTo>
                    <a:close/>
                    <a:moveTo>
                      <a:pt x="14084" y="1"/>
                    </a:moveTo>
                    <a:lnTo>
                      <a:pt x="13375" y="40"/>
                    </a:lnTo>
                    <a:lnTo>
                      <a:pt x="12686" y="99"/>
                    </a:lnTo>
                    <a:lnTo>
                      <a:pt x="11996" y="218"/>
                    </a:lnTo>
                    <a:lnTo>
                      <a:pt x="11307" y="356"/>
                    </a:lnTo>
                    <a:lnTo>
                      <a:pt x="10637" y="513"/>
                    </a:lnTo>
                    <a:lnTo>
                      <a:pt x="9967" y="710"/>
                    </a:lnTo>
                    <a:lnTo>
                      <a:pt x="9317" y="947"/>
                    </a:lnTo>
                    <a:lnTo>
                      <a:pt x="8667" y="1222"/>
                    </a:lnTo>
                    <a:lnTo>
                      <a:pt x="8037" y="1498"/>
                    </a:lnTo>
                    <a:lnTo>
                      <a:pt x="7426" y="1833"/>
                    </a:lnTo>
                    <a:lnTo>
                      <a:pt x="6835" y="2188"/>
                    </a:lnTo>
                    <a:lnTo>
                      <a:pt x="6244" y="2562"/>
                    </a:lnTo>
                    <a:lnTo>
                      <a:pt x="5673" y="2975"/>
                    </a:lnTo>
                    <a:lnTo>
                      <a:pt x="5141" y="3409"/>
                    </a:lnTo>
                    <a:lnTo>
                      <a:pt x="4609" y="3882"/>
                    </a:lnTo>
                    <a:lnTo>
                      <a:pt x="4097" y="4374"/>
                    </a:lnTo>
                    <a:lnTo>
                      <a:pt x="3624" y="4906"/>
                    </a:lnTo>
                    <a:lnTo>
                      <a:pt x="3152" y="5438"/>
                    </a:lnTo>
                    <a:lnTo>
                      <a:pt x="2718" y="6009"/>
                    </a:lnTo>
                    <a:lnTo>
                      <a:pt x="2324" y="6620"/>
                    </a:lnTo>
                    <a:lnTo>
                      <a:pt x="1930" y="7250"/>
                    </a:lnTo>
                    <a:lnTo>
                      <a:pt x="1576" y="7880"/>
                    </a:lnTo>
                    <a:lnTo>
                      <a:pt x="1261" y="8570"/>
                    </a:lnTo>
                    <a:lnTo>
                      <a:pt x="985" y="9259"/>
                    </a:lnTo>
                    <a:lnTo>
                      <a:pt x="729" y="9949"/>
                    </a:lnTo>
                    <a:lnTo>
                      <a:pt x="512" y="10638"/>
                    </a:lnTo>
                    <a:lnTo>
                      <a:pt x="335" y="11347"/>
                    </a:lnTo>
                    <a:lnTo>
                      <a:pt x="197" y="12056"/>
                    </a:lnTo>
                    <a:lnTo>
                      <a:pt x="98" y="12765"/>
                    </a:lnTo>
                    <a:lnTo>
                      <a:pt x="39" y="13475"/>
                    </a:lnTo>
                    <a:lnTo>
                      <a:pt x="0" y="14164"/>
                    </a:lnTo>
                    <a:lnTo>
                      <a:pt x="0" y="14873"/>
                    </a:lnTo>
                    <a:lnTo>
                      <a:pt x="39" y="15582"/>
                    </a:lnTo>
                    <a:lnTo>
                      <a:pt x="98" y="16272"/>
                    </a:lnTo>
                    <a:lnTo>
                      <a:pt x="217" y="16961"/>
                    </a:lnTo>
                    <a:lnTo>
                      <a:pt x="355" y="17651"/>
                    </a:lnTo>
                    <a:lnTo>
                      <a:pt x="512" y="18320"/>
                    </a:lnTo>
                    <a:lnTo>
                      <a:pt x="709" y="18990"/>
                    </a:lnTo>
                    <a:lnTo>
                      <a:pt x="946" y="19640"/>
                    </a:lnTo>
                    <a:lnTo>
                      <a:pt x="1221" y="20290"/>
                    </a:lnTo>
                    <a:lnTo>
                      <a:pt x="1497" y="20921"/>
                    </a:lnTo>
                    <a:lnTo>
                      <a:pt x="1832" y="21531"/>
                    </a:lnTo>
                    <a:lnTo>
                      <a:pt x="2187" y="22142"/>
                    </a:lnTo>
                    <a:lnTo>
                      <a:pt x="2561" y="22713"/>
                    </a:lnTo>
                    <a:lnTo>
                      <a:pt x="2974" y="23284"/>
                    </a:lnTo>
                    <a:lnTo>
                      <a:pt x="3408" y="23836"/>
                    </a:lnTo>
                    <a:lnTo>
                      <a:pt x="3881" y="24348"/>
                    </a:lnTo>
                    <a:lnTo>
                      <a:pt x="4373" y="24860"/>
                    </a:lnTo>
                    <a:lnTo>
                      <a:pt x="4905" y="25353"/>
                    </a:lnTo>
                    <a:lnTo>
                      <a:pt x="5437" y="25806"/>
                    </a:lnTo>
                    <a:lnTo>
                      <a:pt x="6028" y="26239"/>
                    </a:lnTo>
                    <a:lnTo>
                      <a:pt x="6619" y="26653"/>
                    </a:lnTo>
                    <a:lnTo>
                      <a:pt x="7249" y="27027"/>
                    </a:lnTo>
                    <a:lnTo>
                      <a:pt x="7899" y="27382"/>
                    </a:lnTo>
                    <a:lnTo>
                      <a:pt x="8569" y="27697"/>
                    </a:lnTo>
                    <a:lnTo>
                      <a:pt x="9258" y="27992"/>
                    </a:lnTo>
                    <a:lnTo>
                      <a:pt x="9948" y="28229"/>
                    </a:lnTo>
                    <a:lnTo>
                      <a:pt x="10637" y="28445"/>
                    </a:lnTo>
                    <a:lnTo>
                      <a:pt x="11346" y="28623"/>
                    </a:lnTo>
                    <a:lnTo>
                      <a:pt x="12055" y="28760"/>
                    </a:lnTo>
                    <a:lnTo>
                      <a:pt x="12764" y="28859"/>
                    </a:lnTo>
                    <a:lnTo>
                      <a:pt x="13474" y="28938"/>
                    </a:lnTo>
                    <a:lnTo>
                      <a:pt x="14163" y="28957"/>
                    </a:lnTo>
                    <a:lnTo>
                      <a:pt x="14872" y="28957"/>
                    </a:lnTo>
                    <a:lnTo>
                      <a:pt x="15581" y="28918"/>
                    </a:lnTo>
                    <a:lnTo>
                      <a:pt x="16271" y="28859"/>
                    </a:lnTo>
                    <a:lnTo>
                      <a:pt x="16960" y="28760"/>
                    </a:lnTo>
                    <a:lnTo>
                      <a:pt x="17650" y="28623"/>
                    </a:lnTo>
                    <a:lnTo>
                      <a:pt x="18319" y="28445"/>
                    </a:lnTo>
                    <a:lnTo>
                      <a:pt x="18989" y="28248"/>
                    </a:lnTo>
                    <a:lnTo>
                      <a:pt x="19639" y="28012"/>
                    </a:lnTo>
                    <a:lnTo>
                      <a:pt x="20289" y="27756"/>
                    </a:lnTo>
                    <a:lnTo>
                      <a:pt x="20920" y="27460"/>
                    </a:lnTo>
                    <a:lnTo>
                      <a:pt x="21530" y="27125"/>
                    </a:lnTo>
                    <a:lnTo>
                      <a:pt x="22141" y="26771"/>
                    </a:lnTo>
                    <a:lnTo>
                      <a:pt x="22712" y="26397"/>
                    </a:lnTo>
                    <a:lnTo>
                      <a:pt x="23283" y="25983"/>
                    </a:lnTo>
                    <a:lnTo>
                      <a:pt x="23835" y="25550"/>
                    </a:lnTo>
                    <a:lnTo>
                      <a:pt x="24347" y="25077"/>
                    </a:lnTo>
                    <a:lnTo>
                      <a:pt x="24859" y="24584"/>
                    </a:lnTo>
                    <a:lnTo>
                      <a:pt x="25352" y="24072"/>
                    </a:lnTo>
                    <a:lnTo>
                      <a:pt x="25805" y="23521"/>
                    </a:lnTo>
                    <a:lnTo>
                      <a:pt x="26238" y="22949"/>
                    </a:lnTo>
                    <a:lnTo>
                      <a:pt x="26652" y="22339"/>
                    </a:lnTo>
                    <a:lnTo>
                      <a:pt x="27026" y="21728"/>
                    </a:lnTo>
                    <a:lnTo>
                      <a:pt x="27381" y="21078"/>
                    </a:lnTo>
                    <a:lnTo>
                      <a:pt x="27696" y="20408"/>
                    </a:lnTo>
                    <a:lnTo>
                      <a:pt x="27991" y="19719"/>
                    </a:lnTo>
                    <a:lnTo>
                      <a:pt x="28228" y="19010"/>
                    </a:lnTo>
                    <a:lnTo>
                      <a:pt x="28444" y="18320"/>
                    </a:lnTo>
                    <a:lnTo>
                      <a:pt x="28622" y="17611"/>
                    </a:lnTo>
                    <a:lnTo>
                      <a:pt x="28759" y="16902"/>
                    </a:lnTo>
                    <a:lnTo>
                      <a:pt x="28858" y="16213"/>
                    </a:lnTo>
                    <a:lnTo>
                      <a:pt x="28937" y="15504"/>
                    </a:lnTo>
                    <a:lnTo>
                      <a:pt x="28956" y="14794"/>
                    </a:lnTo>
                    <a:lnTo>
                      <a:pt x="28956" y="14085"/>
                    </a:lnTo>
                    <a:lnTo>
                      <a:pt x="28917" y="13376"/>
                    </a:lnTo>
                    <a:lnTo>
                      <a:pt x="28858" y="12687"/>
                    </a:lnTo>
                    <a:lnTo>
                      <a:pt x="28759" y="11997"/>
                    </a:lnTo>
                    <a:lnTo>
                      <a:pt x="28622" y="11308"/>
                    </a:lnTo>
                    <a:lnTo>
                      <a:pt x="28444" y="10638"/>
                    </a:lnTo>
                    <a:lnTo>
                      <a:pt x="28247" y="9968"/>
                    </a:lnTo>
                    <a:lnTo>
                      <a:pt x="28011" y="9318"/>
                    </a:lnTo>
                    <a:lnTo>
                      <a:pt x="27755" y="8668"/>
                    </a:lnTo>
                    <a:lnTo>
                      <a:pt x="27459" y="8038"/>
                    </a:lnTo>
                    <a:lnTo>
                      <a:pt x="27124" y="7427"/>
                    </a:lnTo>
                    <a:lnTo>
                      <a:pt x="26770" y="6836"/>
                    </a:lnTo>
                    <a:lnTo>
                      <a:pt x="26396" y="6245"/>
                    </a:lnTo>
                    <a:lnTo>
                      <a:pt x="25982" y="5674"/>
                    </a:lnTo>
                    <a:lnTo>
                      <a:pt x="25549" y="5142"/>
                    </a:lnTo>
                    <a:lnTo>
                      <a:pt x="25076" y="4610"/>
                    </a:lnTo>
                    <a:lnTo>
                      <a:pt x="24583" y="4098"/>
                    </a:lnTo>
                    <a:lnTo>
                      <a:pt x="24071" y="3625"/>
                    </a:lnTo>
                    <a:lnTo>
                      <a:pt x="23520" y="3153"/>
                    </a:lnTo>
                    <a:lnTo>
                      <a:pt x="22948" y="2719"/>
                    </a:lnTo>
                    <a:lnTo>
                      <a:pt x="22338" y="2325"/>
                    </a:lnTo>
                    <a:lnTo>
                      <a:pt x="21727" y="1931"/>
                    </a:lnTo>
                    <a:lnTo>
                      <a:pt x="21077" y="1577"/>
                    </a:lnTo>
                    <a:lnTo>
                      <a:pt x="20407" y="1262"/>
                    </a:lnTo>
                    <a:lnTo>
                      <a:pt x="19718" y="966"/>
                    </a:lnTo>
                    <a:lnTo>
                      <a:pt x="19009" y="730"/>
                    </a:lnTo>
                    <a:lnTo>
                      <a:pt x="18319" y="513"/>
                    </a:lnTo>
                    <a:lnTo>
                      <a:pt x="17610" y="336"/>
                    </a:lnTo>
                    <a:lnTo>
                      <a:pt x="16901" y="198"/>
                    </a:lnTo>
                    <a:lnTo>
                      <a:pt x="16212" y="99"/>
                    </a:lnTo>
                    <a:lnTo>
                      <a:pt x="15502" y="21"/>
                    </a:lnTo>
                    <a:lnTo>
                      <a:pt x="14793" y="1"/>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67" name="Google Shape;4367;p72"/>
              <p:cNvSpPr/>
              <p:nvPr/>
            </p:nvSpPr>
            <p:spPr>
              <a:xfrm>
                <a:off x="2506450" y="484825"/>
                <a:ext cx="1115425" cy="701775"/>
              </a:xfrm>
              <a:custGeom>
                <a:avLst/>
                <a:gdLst/>
                <a:ahLst/>
                <a:cxnLst/>
                <a:rect l="l" t="t" r="r" b="b"/>
                <a:pathLst>
                  <a:path w="44617" h="28071" extrusionOk="0">
                    <a:moveTo>
                      <a:pt x="44065" y="1"/>
                    </a:moveTo>
                    <a:lnTo>
                      <a:pt x="43021" y="592"/>
                    </a:lnTo>
                    <a:lnTo>
                      <a:pt x="43100" y="769"/>
                    </a:lnTo>
                    <a:lnTo>
                      <a:pt x="43179" y="946"/>
                    </a:lnTo>
                    <a:lnTo>
                      <a:pt x="43258" y="1124"/>
                    </a:lnTo>
                    <a:lnTo>
                      <a:pt x="43297" y="1321"/>
                    </a:lnTo>
                    <a:lnTo>
                      <a:pt x="43356" y="1518"/>
                    </a:lnTo>
                    <a:lnTo>
                      <a:pt x="43376" y="1734"/>
                    </a:lnTo>
                    <a:lnTo>
                      <a:pt x="43396" y="1951"/>
                    </a:lnTo>
                    <a:lnTo>
                      <a:pt x="43396" y="2168"/>
                    </a:lnTo>
                    <a:lnTo>
                      <a:pt x="43396" y="2562"/>
                    </a:lnTo>
                    <a:lnTo>
                      <a:pt x="43336" y="2975"/>
                    </a:lnTo>
                    <a:lnTo>
                      <a:pt x="43238" y="3428"/>
                    </a:lnTo>
                    <a:lnTo>
                      <a:pt x="43100" y="3881"/>
                    </a:lnTo>
                    <a:lnTo>
                      <a:pt x="42962" y="4295"/>
                    </a:lnTo>
                    <a:lnTo>
                      <a:pt x="42785" y="4728"/>
                    </a:lnTo>
                    <a:lnTo>
                      <a:pt x="42588" y="5181"/>
                    </a:lnTo>
                    <a:lnTo>
                      <a:pt x="42351" y="5635"/>
                    </a:lnTo>
                    <a:lnTo>
                      <a:pt x="42095" y="6088"/>
                    </a:lnTo>
                    <a:lnTo>
                      <a:pt x="41800" y="6560"/>
                    </a:lnTo>
                    <a:lnTo>
                      <a:pt x="41485" y="7053"/>
                    </a:lnTo>
                    <a:lnTo>
                      <a:pt x="41150" y="7545"/>
                    </a:lnTo>
                    <a:lnTo>
                      <a:pt x="40598" y="8294"/>
                    </a:lnTo>
                    <a:lnTo>
                      <a:pt x="39968" y="9042"/>
                    </a:lnTo>
                    <a:lnTo>
                      <a:pt x="39298" y="9830"/>
                    </a:lnTo>
                    <a:lnTo>
                      <a:pt x="38569" y="10598"/>
                    </a:lnTo>
                    <a:lnTo>
                      <a:pt x="37801" y="11406"/>
                    </a:lnTo>
                    <a:lnTo>
                      <a:pt x="36974" y="12194"/>
                    </a:lnTo>
                    <a:lnTo>
                      <a:pt x="36087" y="13002"/>
                    </a:lnTo>
                    <a:lnTo>
                      <a:pt x="35162" y="13790"/>
                    </a:lnTo>
                    <a:lnTo>
                      <a:pt x="34196" y="14597"/>
                    </a:lnTo>
                    <a:lnTo>
                      <a:pt x="33172" y="15385"/>
                    </a:lnTo>
                    <a:lnTo>
                      <a:pt x="32108" y="16173"/>
                    </a:lnTo>
                    <a:lnTo>
                      <a:pt x="31005" y="16961"/>
                    </a:lnTo>
                    <a:lnTo>
                      <a:pt x="29883" y="17749"/>
                    </a:lnTo>
                    <a:lnTo>
                      <a:pt x="28701" y="18497"/>
                    </a:lnTo>
                    <a:lnTo>
                      <a:pt x="27479" y="19266"/>
                    </a:lnTo>
                    <a:lnTo>
                      <a:pt x="26238" y="19995"/>
                    </a:lnTo>
                    <a:lnTo>
                      <a:pt x="24879" y="20763"/>
                    </a:lnTo>
                    <a:lnTo>
                      <a:pt x="23500" y="21492"/>
                    </a:lnTo>
                    <a:lnTo>
                      <a:pt x="22141" y="22181"/>
                    </a:lnTo>
                    <a:lnTo>
                      <a:pt x="20762" y="22831"/>
                    </a:lnTo>
                    <a:lnTo>
                      <a:pt x="19403" y="23442"/>
                    </a:lnTo>
                    <a:lnTo>
                      <a:pt x="18044" y="24013"/>
                    </a:lnTo>
                    <a:lnTo>
                      <a:pt x="16704" y="24545"/>
                    </a:lnTo>
                    <a:lnTo>
                      <a:pt x="15404" y="25018"/>
                    </a:lnTo>
                    <a:lnTo>
                      <a:pt x="14104" y="25431"/>
                    </a:lnTo>
                    <a:lnTo>
                      <a:pt x="12844" y="25806"/>
                    </a:lnTo>
                    <a:lnTo>
                      <a:pt x="11622" y="26121"/>
                    </a:lnTo>
                    <a:lnTo>
                      <a:pt x="10440" y="26396"/>
                    </a:lnTo>
                    <a:lnTo>
                      <a:pt x="9869" y="26495"/>
                    </a:lnTo>
                    <a:lnTo>
                      <a:pt x="9298" y="26593"/>
                    </a:lnTo>
                    <a:lnTo>
                      <a:pt x="8746" y="26692"/>
                    </a:lnTo>
                    <a:lnTo>
                      <a:pt x="8195" y="26751"/>
                    </a:lnTo>
                    <a:lnTo>
                      <a:pt x="7683" y="26810"/>
                    </a:lnTo>
                    <a:lnTo>
                      <a:pt x="7170" y="26850"/>
                    </a:lnTo>
                    <a:lnTo>
                      <a:pt x="6678" y="26869"/>
                    </a:lnTo>
                    <a:lnTo>
                      <a:pt x="5713" y="26869"/>
                    </a:lnTo>
                    <a:lnTo>
                      <a:pt x="5260" y="26850"/>
                    </a:lnTo>
                    <a:lnTo>
                      <a:pt x="4807" y="26790"/>
                    </a:lnTo>
                    <a:lnTo>
                      <a:pt x="4393" y="26751"/>
                    </a:lnTo>
                    <a:lnTo>
                      <a:pt x="3999" y="26672"/>
                    </a:lnTo>
                    <a:lnTo>
                      <a:pt x="3605" y="26574"/>
                    </a:lnTo>
                    <a:lnTo>
                      <a:pt x="3251" y="26475"/>
                    </a:lnTo>
                    <a:lnTo>
                      <a:pt x="2916" y="26357"/>
                    </a:lnTo>
                    <a:lnTo>
                      <a:pt x="2601" y="26219"/>
                    </a:lnTo>
                    <a:lnTo>
                      <a:pt x="2325" y="26062"/>
                    </a:lnTo>
                    <a:lnTo>
                      <a:pt x="2049" y="25884"/>
                    </a:lnTo>
                    <a:lnTo>
                      <a:pt x="1813" y="25707"/>
                    </a:lnTo>
                    <a:lnTo>
                      <a:pt x="1576" y="25510"/>
                    </a:lnTo>
                    <a:lnTo>
                      <a:pt x="1379" y="25293"/>
                    </a:lnTo>
                    <a:lnTo>
                      <a:pt x="1202" y="25077"/>
                    </a:lnTo>
                    <a:lnTo>
                      <a:pt x="1044" y="24821"/>
                    </a:lnTo>
                    <a:lnTo>
                      <a:pt x="0" y="25431"/>
                    </a:lnTo>
                    <a:lnTo>
                      <a:pt x="217" y="25766"/>
                    </a:lnTo>
                    <a:lnTo>
                      <a:pt x="473" y="26081"/>
                    </a:lnTo>
                    <a:lnTo>
                      <a:pt x="749" y="26377"/>
                    </a:lnTo>
                    <a:lnTo>
                      <a:pt x="1044" y="26653"/>
                    </a:lnTo>
                    <a:lnTo>
                      <a:pt x="1281" y="26830"/>
                    </a:lnTo>
                    <a:lnTo>
                      <a:pt x="1537" y="27007"/>
                    </a:lnTo>
                    <a:lnTo>
                      <a:pt x="1813" y="27165"/>
                    </a:lnTo>
                    <a:lnTo>
                      <a:pt x="2088" y="27303"/>
                    </a:lnTo>
                    <a:lnTo>
                      <a:pt x="2384" y="27421"/>
                    </a:lnTo>
                    <a:lnTo>
                      <a:pt x="2679" y="27539"/>
                    </a:lnTo>
                    <a:lnTo>
                      <a:pt x="2994" y="27657"/>
                    </a:lnTo>
                    <a:lnTo>
                      <a:pt x="3310" y="27736"/>
                    </a:lnTo>
                    <a:lnTo>
                      <a:pt x="3625" y="27815"/>
                    </a:lnTo>
                    <a:lnTo>
                      <a:pt x="3979" y="27894"/>
                    </a:lnTo>
                    <a:lnTo>
                      <a:pt x="4314" y="27953"/>
                    </a:lnTo>
                    <a:lnTo>
                      <a:pt x="4669" y="27992"/>
                    </a:lnTo>
                    <a:lnTo>
                      <a:pt x="5417" y="28051"/>
                    </a:lnTo>
                    <a:lnTo>
                      <a:pt x="6186" y="28071"/>
                    </a:lnTo>
                    <a:lnTo>
                      <a:pt x="6717" y="28071"/>
                    </a:lnTo>
                    <a:lnTo>
                      <a:pt x="7249" y="28051"/>
                    </a:lnTo>
                    <a:lnTo>
                      <a:pt x="7781" y="28012"/>
                    </a:lnTo>
                    <a:lnTo>
                      <a:pt x="8333" y="27953"/>
                    </a:lnTo>
                    <a:lnTo>
                      <a:pt x="8904" y="27874"/>
                    </a:lnTo>
                    <a:lnTo>
                      <a:pt x="9495" y="27795"/>
                    </a:lnTo>
                    <a:lnTo>
                      <a:pt x="10086" y="27697"/>
                    </a:lnTo>
                    <a:lnTo>
                      <a:pt x="10677" y="27578"/>
                    </a:lnTo>
                    <a:lnTo>
                      <a:pt x="11603" y="27362"/>
                    </a:lnTo>
                    <a:lnTo>
                      <a:pt x="12528" y="27145"/>
                    </a:lnTo>
                    <a:lnTo>
                      <a:pt x="13494" y="26869"/>
                    </a:lnTo>
                    <a:lnTo>
                      <a:pt x="14459" y="26574"/>
                    </a:lnTo>
                    <a:lnTo>
                      <a:pt x="15463" y="26259"/>
                    </a:lnTo>
                    <a:lnTo>
                      <a:pt x="16468" y="25904"/>
                    </a:lnTo>
                    <a:lnTo>
                      <a:pt x="17473" y="25530"/>
                    </a:lnTo>
                    <a:lnTo>
                      <a:pt x="18497" y="25136"/>
                    </a:lnTo>
                    <a:lnTo>
                      <a:pt x="19541" y="24702"/>
                    </a:lnTo>
                    <a:lnTo>
                      <a:pt x="20565" y="24249"/>
                    </a:lnTo>
                    <a:lnTo>
                      <a:pt x="21609" y="23777"/>
                    </a:lnTo>
                    <a:lnTo>
                      <a:pt x="22653" y="23264"/>
                    </a:lnTo>
                    <a:lnTo>
                      <a:pt x="23717" y="22752"/>
                    </a:lnTo>
                    <a:lnTo>
                      <a:pt x="24761" y="22201"/>
                    </a:lnTo>
                    <a:lnTo>
                      <a:pt x="25805" y="21630"/>
                    </a:lnTo>
                    <a:lnTo>
                      <a:pt x="26849" y="21039"/>
                    </a:lnTo>
                    <a:lnTo>
                      <a:pt x="27814" y="20467"/>
                    </a:lnTo>
                    <a:lnTo>
                      <a:pt x="28760" y="19896"/>
                    </a:lnTo>
                    <a:lnTo>
                      <a:pt x="29686" y="19305"/>
                    </a:lnTo>
                    <a:lnTo>
                      <a:pt x="30592" y="18714"/>
                    </a:lnTo>
                    <a:lnTo>
                      <a:pt x="31478" y="18104"/>
                    </a:lnTo>
                    <a:lnTo>
                      <a:pt x="32345" y="17493"/>
                    </a:lnTo>
                    <a:lnTo>
                      <a:pt x="33192" y="16882"/>
                    </a:lnTo>
                    <a:lnTo>
                      <a:pt x="33999" y="16272"/>
                    </a:lnTo>
                    <a:lnTo>
                      <a:pt x="34787" y="15641"/>
                    </a:lnTo>
                    <a:lnTo>
                      <a:pt x="35556" y="15031"/>
                    </a:lnTo>
                    <a:lnTo>
                      <a:pt x="36304" y="14400"/>
                    </a:lnTo>
                    <a:lnTo>
                      <a:pt x="37013" y="13770"/>
                    </a:lnTo>
                    <a:lnTo>
                      <a:pt x="37703" y="13159"/>
                    </a:lnTo>
                    <a:lnTo>
                      <a:pt x="38372" y="12529"/>
                    </a:lnTo>
                    <a:lnTo>
                      <a:pt x="39003" y="11899"/>
                    </a:lnTo>
                    <a:lnTo>
                      <a:pt x="39594" y="11288"/>
                    </a:lnTo>
                    <a:lnTo>
                      <a:pt x="40165" y="10658"/>
                    </a:lnTo>
                    <a:lnTo>
                      <a:pt x="40697" y="10047"/>
                    </a:lnTo>
                    <a:lnTo>
                      <a:pt x="41209" y="9436"/>
                    </a:lnTo>
                    <a:lnTo>
                      <a:pt x="41682" y="8845"/>
                    </a:lnTo>
                    <a:lnTo>
                      <a:pt x="42135" y="8235"/>
                    </a:lnTo>
                    <a:lnTo>
                      <a:pt x="42548" y="7644"/>
                    </a:lnTo>
                    <a:lnTo>
                      <a:pt x="42923" y="7053"/>
                    </a:lnTo>
                    <a:lnTo>
                      <a:pt x="43258" y="6482"/>
                    </a:lnTo>
                    <a:lnTo>
                      <a:pt x="43573" y="5910"/>
                    </a:lnTo>
                    <a:lnTo>
                      <a:pt x="43829" y="5339"/>
                    </a:lnTo>
                    <a:lnTo>
                      <a:pt x="44065" y="4788"/>
                    </a:lnTo>
                    <a:lnTo>
                      <a:pt x="44262" y="4256"/>
                    </a:lnTo>
                    <a:lnTo>
                      <a:pt x="44400" y="3724"/>
                    </a:lnTo>
                    <a:lnTo>
                      <a:pt x="44518" y="3192"/>
                    </a:lnTo>
                    <a:lnTo>
                      <a:pt x="44577" y="2680"/>
                    </a:lnTo>
                    <a:lnTo>
                      <a:pt x="44617" y="2168"/>
                    </a:lnTo>
                    <a:lnTo>
                      <a:pt x="44597" y="1872"/>
                    </a:lnTo>
                    <a:lnTo>
                      <a:pt x="44577" y="1596"/>
                    </a:lnTo>
                    <a:lnTo>
                      <a:pt x="44538" y="1301"/>
                    </a:lnTo>
                    <a:lnTo>
                      <a:pt x="44479" y="1025"/>
                    </a:lnTo>
                    <a:lnTo>
                      <a:pt x="44400" y="769"/>
                    </a:lnTo>
                    <a:lnTo>
                      <a:pt x="44302" y="493"/>
                    </a:lnTo>
                    <a:lnTo>
                      <a:pt x="44183" y="237"/>
                    </a:lnTo>
                    <a:lnTo>
                      <a:pt x="44065"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68" name="Google Shape;4368;p72"/>
              <p:cNvSpPr/>
              <p:nvPr/>
            </p:nvSpPr>
            <p:spPr>
              <a:xfrm>
                <a:off x="2439975" y="637975"/>
                <a:ext cx="1231650" cy="450150"/>
              </a:xfrm>
              <a:custGeom>
                <a:avLst/>
                <a:gdLst/>
                <a:ahLst/>
                <a:cxnLst/>
                <a:rect l="l" t="t" r="r" b="b"/>
                <a:pathLst>
                  <a:path w="49266" h="18006" extrusionOk="0">
                    <a:moveTo>
                      <a:pt x="118" y="1"/>
                    </a:moveTo>
                    <a:lnTo>
                      <a:pt x="79" y="218"/>
                    </a:lnTo>
                    <a:lnTo>
                      <a:pt x="39" y="454"/>
                    </a:lnTo>
                    <a:lnTo>
                      <a:pt x="20" y="671"/>
                    </a:lnTo>
                    <a:lnTo>
                      <a:pt x="0" y="887"/>
                    </a:lnTo>
                    <a:lnTo>
                      <a:pt x="20" y="1143"/>
                    </a:lnTo>
                    <a:lnTo>
                      <a:pt x="39" y="1400"/>
                    </a:lnTo>
                    <a:lnTo>
                      <a:pt x="79" y="1675"/>
                    </a:lnTo>
                    <a:lnTo>
                      <a:pt x="138" y="1931"/>
                    </a:lnTo>
                    <a:lnTo>
                      <a:pt x="217" y="2187"/>
                    </a:lnTo>
                    <a:lnTo>
                      <a:pt x="296" y="2444"/>
                    </a:lnTo>
                    <a:lnTo>
                      <a:pt x="414" y="2700"/>
                    </a:lnTo>
                    <a:lnTo>
                      <a:pt x="532" y="2956"/>
                    </a:lnTo>
                    <a:lnTo>
                      <a:pt x="768" y="3409"/>
                    </a:lnTo>
                    <a:lnTo>
                      <a:pt x="1044" y="3862"/>
                    </a:lnTo>
                    <a:lnTo>
                      <a:pt x="1359" y="4315"/>
                    </a:lnTo>
                    <a:lnTo>
                      <a:pt x="1694" y="4768"/>
                    </a:lnTo>
                    <a:lnTo>
                      <a:pt x="2029" y="5162"/>
                    </a:lnTo>
                    <a:lnTo>
                      <a:pt x="2403" y="5556"/>
                    </a:lnTo>
                    <a:lnTo>
                      <a:pt x="2797" y="5950"/>
                    </a:lnTo>
                    <a:lnTo>
                      <a:pt x="3211" y="6344"/>
                    </a:lnTo>
                    <a:lnTo>
                      <a:pt x="3644" y="6757"/>
                    </a:lnTo>
                    <a:lnTo>
                      <a:pt x="4097" y="7151"/>
                    </a:lnTo>
                    <a:lnTo>
                      <a:pt x="4590" y="7545"/>
                    </a:lnTo>
                    <a:lnTo>
                      <a:pt x="5102" y="7939"/>
                    </a:lnTo>
                    <a:lnTo>
                      <a:pt x="5890" y="8511"/>
                    </a:lnTo>
                    <a:lnTo>
                      <a:pt x="6737" y="9102"/>
                    </a:lnTo>
                    <a:lnTo>
                      <a:pt x="7623" y="9673"/>
                    </a:lnTo>
                    <a:lnTo>
                      <a:pt x="8569" y="10244"/>
                    </a:lnTo>
                    <a:lnTo>
                      <a:pt x="9534" y="10796"/>
                    </a:lnTo>
                    <a:lnTo>
                      <a:pt x="10558" y="11347"/>
                    </a:lnTo>
                    <a:lnTo>
                      <a:pt x="11602" y="11879"/>
                    </a:lnTo>
                    <a:lnTo>
                      <a:pt x="12666" y="12411"/>
                    </a:lnTo>
                    <a:lnTo>
                      <a:pt x="13789" y="12903"/>
                    </a:lnTo>
                    <a:lnTo>
                      <a:pt x="14912" y="13396"/>
                    </a:lnTo>
                    <a:lnTo>
                      <a:pt x="16074" y="13869"/>
                    </a:lnTo>
                    <a:lnTo>
                      <a:pt x="17275" y="14322"/>
                    </a:lnTo>
                    <a:lnTo>
                      <a:pt x="18477" y="14735"/>
                    </a:lnTo>
                    <a:lnTo>
                      <a:pt x="19698" y="15149"/>
                    </a:lnTo>
                    <a:lnTo>
                      <a:pt x="20939" y="15523"/>
                    </a:lnTo>
                    <a:lnTo>
                      <a:pt x="22200" y="15878"/>
                    </a:lnTo>
                    <a:lnTo>
                      <a:pt x="23205" y="16134"/>
                    </a:lnTo>
                    <a:lnTo>
                      <a:pt x="24209" y="16370"/>
                    </a:lnTo>
                    <a:lnTo>
                      <a:pt x="25194" y="16607"/>
                    </a:lnTo>
                    <a:lnTo>
                      <a:pt x="26179" y="16823"/>
                    </a:lnTo>
                    <a:lnTo>
                      <a:pt x="27144" y="17001"/>
                    </a:lnTo>
                    <a:lnTo>
                      <a:pt x="28109" y="17178"/>
                    </a:lnTo>
                    <a:lnTo>
                      <a:pt x="29075" y="17335"/>
                    </a:lnTo>
                    <a:lnTo>
                      <a:pt x="30020" y="17473"/>
                    </a:lnTo>
                    <a:lnTo>
                      <a:pt x="30946" y="17611"/>
                    </a:lnTo>
                    <a:lnTo>
                      <a:pt x="31852" y="17710"/>
                    </a:lnTo>
                    <a:lnTo>
                      <a:pt x="32758" y="17808"/>
                    </a:lnTo>
                    <a:lnTo>
                      <a:pt x="33645" y="17887"/>
                    </a:lnTo>
                    <a:lnTo>
                      <a:pt x="34531" y="17946"/>
                    </a:lnTo>
                    <a:lnTo>
                      <a:pt x="35378" y="17985"/>
                    </a:lnTo>
                    <a:lnTo>
                      <a:pt x="36225" y="18005"/>
                    </a:lnTo>
                    <a:lnTo>
                      <a:pt x="37033" y="18005"/>
                    </a:lnTo>
                    <a:lnTo>
                      <a:pt x="38234" y="17985"/>
                    </a:lnTo>
                    <a:lnTo>
                      <a:pt x="39377" y="17946"/>
                    </a:lnTo>
                    <a:lnTo>
                      <a:pt x="40460" y="17848"/>
                    </a:lnTo>
                    <a:lnTo>
                      <a:pt x="41504" y="17729"/>
                    </a:lnTo>
                    <a:lnTo>
                      <a:pt x="42253" y="17611"/>
                    </a:lnTo>
                    <a:lnTo>
                      <a:pt x="42982" y="17473"/>
                    </a:lnTo>
                    <a:lnTo>
                      <a:pt x="43671" y="17296"/>
                    </a:lnTo>
                    <a:lnTo>
                      <a:pt x="44321" y="17119"/>
                    </a:lnTo>
                    <a:lnTo>
                      <a:pt x="44794" y="16981"/>
                    </a:lnTo>
                    <a:lnTo>
                      <a:pt x="45247" y="16823"/>
                    </a:lnTo>
                    <a:lnTo>
                      <a:pt x="45680" y="16646"/>
                    </a:lnTo>
                    <a:lnTo>
                      <a:pt x="46094" y="16469"/>
                    </a:lnTo>
                    <a:lnTo>
                      <a:pt x="46488" y="16252"/>
                    </a:lnTo>
                    <a:lnTo>
                      <a:pt x="46862" y="16055"/>
                    </a:lnTo>
                    <a:lnTo>
                      <a:pt x="47217" y="15819"/>
                    </a:lnTo>
                    <a:lnTo>
                      <a:pt x="47552" y="15582"/>
                    </a:lnTo>
                    <a:lnTo>
                      <a:pt x="47847" y="15346"/>
                    </a:lnTo>
                    <a:lnTo>
                      <a:pt x="48143" y="15070"/>
                    </a:lnTo>
                    <a:lnTo>
                      <a:pt x="48399" y="14794"/>
                    </a:lnTo>
                    <a:lnTo>
                      <a:pt x="48615" y="14499"/>
                    </a:lnTo>
                    <a:lnTo>
                      <a:pt x="48832" y="14184"/>
                    </a:lnTo>
                    <a:lnTo>
                      <a:pt x="49009" y="13849"/>
                    </a:lnTo>
                    <a:lnTo>
                      <a:pt x="49147" y="13514"/>
                    </a:lnTo>
                    <a:lnTo>
                      <a:pt x="49265" y="13159"/>
                    </a:lnTo>
                    <a:lnTo>
                      <a:pt x="48103" y="12864"/>
                    </a:lnTo>
                    <a:lnTo>
                      <a:pt x="48024" y="13081"/>
                    </a:lnTo>
                    <a:lnTo>
                      <a:pt x="47946" y="13278"/>
                    </a:lnTo>
                    <a:lnTo>
                      <a:pt x="47827" y="13494"/>
                    </a:lnTo>
                    <a:lnTo>
                      <a:pt x="47709" y="13691"/>
                    </a:lnTo>
                    <a:lnTo>
                      <a:pt x="47591" y="13869"/>
                    </a:lnTo>
                    <a:lnTo>
                      <a:pt x="47453" y="14026"/>
                    </a:lnTo>
                    <a:lnTo>
                      <a:pt x="47295" y="14203"/>
                    </a:lnTo>
                    <a:lnTo>
                      <a:pt x="47138" y="14361"/>
                    </a:lnTo>
                    <a:lnTo>
                      <a:pt x="46941" y="14519"/>
                    </a:lnTo>
                    <a:lnTo>
                      <a:pt x="46744" y="14676"/>
                    </a:lnTo>
                    <a:lnTo>
                      <a:pt x="46547" y="14834"/>
                    </a:lnTo>
                    <a:lnTo>
                      <a:pt x="46311" y="14972"/>
                    </a:lnTo>
                    <a:lnTo>
                      <a:pt x="45936" y="15188"/>
                    </a:lnTo>
                    <a:lnTo>
                      <a:pt x="45542" y="15385"/>
                    </a:lnTo>
                    <a:lnTo>
                      <a:pt x="45109" y="15582"/>
                    </a:lnTo>
                    <a:lnTo>
                      <a:pt x="44656" y="15760"/>
                    </a:lnTo>
                    <a:lnTo>
                      <a:pt x="44163" y="15917"/>
                    </a:lnTo>
                    <a:lnTo>
                      <a:pt x="43632" y="16075"/>
                    </a:lnTo>
                    <a:lnTo>
                      <a:pt x="43080" y="16213"/>
                    </a:lnTo>
                    <a:lnTo>
                      <a:pt x="42509" y="16331"/>
                    </a:lnTo>
                    <a:lnTo>
                      <a:pt x="41898" y="16449"/>
                    </a:lnTo>
                    <a:lnTo>
                      <a:pt x="41288" y="16528"/>
                    </a:lnTo>
                    <a:lnTo>
                      <a:pt x="40637" y="16626"/>
                    </a:lnTo>
                    <a:lnTo>
                      <a:pt x="39948" y="16685"/>
                    </a:lnTo>
                    <a:lnTo>
                      <a:pt x="39259" y="16744"/>
                    </a:lnTo>
                    <a:lnTo>
                      <a:pt x="38530" y="16784"/>
                    </a:lnTo>
                    <a:lnTo>
                      <a:pt x="37801" y="16804"/>
                    </a:lnTo>
                    <a:lnTo>
                      <a:pt x="36245" y="16804"/>
                    </a:lnTo>
                    <a:lnTo>
                      <a:pt x="35417" y="16764"/>
                    </a:lnTo>
                    <a:lnTo>
                      <a:pt x="34590" y="16725"/>
                    </a:lnTo>
                    <a:lnTo>
                      <a:pt x="33743" y="16685"/>
                    </a:lnTo>
                    <a:lnTo>
                      <a:pt x="32876" y="16607"/>
                    </a:lnTo>
                    <a:lnTo>
                      <a:pt x="31990" y="16508"/>
                    </a:lnTo>
                    <a:lnTo>
                      <a:pt x="31084" y="16410"/>
                    </a:lnTo>
                    <a:lnTo>
                      <a:pt x="30178" y="16291"/>
                    </a:lnTo>
                    <a:lnTo>
                      <a:pt x="29252" y="16154"/>
                    </a:lnTo>
                    <a:lnTo>
                      <a:pt x="28326" y="15996"/>
                    </a:lnTo>
                    <a:lnTo>
                      <a:pt x="27381" y="15819"/>
                    </a:lnTo>
                    <a:lnTo>
                      <a:pt x="26415" y="15641"/>
                    </a:lnTo>
                    <a:lnTo>
                      <a:pt x="25450" y="15425"/>
                    </a:lnTo>
                    <a:lnTo>
                      <a:pt x="24485" y="15208"/>
                    </a:lnTo>
                    <a:lnTo>
                      <a:pt x="23500" y="14972"/>
                    </a:lnTo>
                    <a:lnTo>
                      <a:pt x="22515" y="14716"/>
                    </a:lnTo>
                    <a:lnTo>
                      <a:pt x="21432" y="14420"/>
                    </a:lnTo>
                    <a:lnTo>
                      <a:pt x="20388" y="14085"/>
                    </a:lnTo>
                    <a:lnTo>
                      <a:pt x="19324" y="13750"/>
                    </a:lnTo>
                    <a:lnTo>
                      <a:pt x="18300" y="13396"/>
                    </a:lnTo>
                    <a:lnTo>
                      <a:pt x="17275" y="13022"/>
                    </a:lnTo>
                    <a:lnTo>
                      <a:pt x="16271" y="12647"/>
                    </a:lnTo>
                    <a:lnTo>
                      <a:pt x="15266" y="12234"/>
                    </a:lnTo>
                    <a:lnTo>
                      <a:pt x="14301" y="11820"/>
                    </a:lnTo>
                    <a:lnTo>
                      <a:pt x="12902" y="11170"/>
                    </a:lnTo>
                    <a:lnTo>
                      <a:pt x="11543" y="10500"/>
                    </a:lnTo>
                    <a:lnTo>
                      <a:pt x="10243" y="9811"/>
                    </a:lnTo>
                    <a:lnTo>
                      <a:pt x="9002" y="9102"/>
                    </a:lnTo>
                    <a:lnTo>
                      <a:pt x="8116" y="8570"/>
                    </a:lnTo>
                    <a:lnTo>
                      <a:pt x="7288" y="8018"/>
                    </a:lnTo>
                    <a:lnTo>
                      <a:pt x="6481" y="7467"/>
                    </a:lnTo>
                    <a:lnTo>
                      <a:pt x="5732" y="6915"/>
                    </a:lnTo>
                    <a:lnTo>
                      <a:pt x="5043" y="6364"/>
                    </a:lnTo>
                    <a:lnTo>
                      <a:pt x="4393" y="5812"/>
                    </a:lnTo>
                    <a:lnTo>
                      <a:pt x="3802" y="5260"/>
                    </a:lnTo>
                    <a:lnTo>
                      <a:pt x="3270" y="4709"/>
                    </a:lnTo>
                    <a:lnTo>
                      <a:pt x="2778" y="4177"/>
                    </a:lnTo>
                    <a:lnTo>
                      <a:pt x="2364" y="3665"/>
                    </a:lnTo>
                    <a:lnTo>
                      <a:pt x="2009" y="3153"/>
                    </a:lnTo>
                    <a:lnTo>
                      <a:pt x="1852" y="2897"/>
                    </a:lnTo>
                    <a:lnTo>
                      <a:pt x="1714" y="2641"/>
                    </a:lnTo>
                    <a:lnTo>
                      <a:pt x="1596" y="2404"/>
                    </a:lnTo>
                    <a:lnTo>
                      <a:pt x="1497" y="2168"/>
                    </a:lnTo>
                    <a:lnTo>
                      <a:pt x="1399" y="1951"/>
                    </a:lnTo>
                    <a:lnTo>
                      <a:pt x="1340" y="1715"/>
                    </a:lnTo>
                    <a:lnTo>
                      <a:pt x="1280" y="1498"/>
                    </a:lnTo>
                    <a:lnTo>
                      <a:pt x="1241" y="1301"/>
                    </a:lnTo>
                    <a:lnTo>
                      <a:pt x="1221" y="1084"/>
                    </a:lnTo>
                    <a:lnTo>
                      <a:pt x="1221" y="887"/>
                    </a:lnTo>
                    <a:lnTo>
                      <a:pt x="1221" y="592"/>
                    </a:lnTo>
                    <a:lnTo>
                      <a:pt x="1280" y="316"/>
                    </a:lnTo>
                    <a:lnTo>
                      <a:pt x="118"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69" name="Google Shape;4369;p72"/>
              <p:cNvSpPr/>
              <p:nvPr/>
            </p:nvSpPr>
            <p:spPr>
              <a:xfrm>
                <a:off x="2675350" y="251900"/>
                <a:ext cx="699800" cy="1114950"/>
              </a:xfrm>
              <a:custGeom>
                <a:avLst/>
                <a:gdLst/>
                <a:ahLst/>
                <a:cxnLst/>
                <a:rect l="l" t="t" r="r" b="b"/>
                <a:pathLst>
                  <a:path w="27992" h="44598" extrusionOk="0">
                    <a:moveTo>
                      <a:pt x="2562" y="1"/>
                    </a:moveTo>
                    <a:lnTo>
                      <a:pt x="2227" y="217"/>
                    </a:lnTo>
                    <a:lnTo>
                      <a:pt x="1931" y="454"/>
                    </a:lnTo>
                    <a:lnTo>
                      <a:pt x="1655" y="729"/>
                    </a:lnTo>
                    <a:lnTo>
                      <a:pt x="1399" y="1025"/>
                    </a:lnTo>
                    <a:lnTo>
                      <a:pt x="1222" y="1261"/>
                    </a:lnTo>
                    <a:lnTo>
                      <a:pt x="1045" y="1517"/>
                    </a:lnTo>
                    <a:lnTo>
                      <a:pt x="907" y="1773"/>
                    </a:lnTo>
                    <a:lnTo>
                      <a:pt x="769" y="2049"/>
                    </a:lnTo>
                    <a:lnTo>
                      <a:pt x="631" y="2345"/>
                    </a:lnTo>
                    <a:lnTo>
                      <a:pt x="533" y="2640"/>
                    </a:lnTo>
                    <a:lnTo>
                      <a:pt x="414" y="2955"/>
                    </a:lnTo>
                    <a:lnTo>
                      <a:pt x="336" y="3270"/>
                    </a:lnTo>
                    <a:lnTo>
                      <a:pt x="257" y="3605"/>
                    </a:lnTo>
                    <a:lnTo>
                      <a:pt x="178" y="3940"/>
                    </a:lnTo>
                    <a:lnTo>
                      <a:pt x="139" y="4295"/>
                    </a:lnTo>
                    <a:lnTo>
                      <a:pt x="80" y="4669"/>
                    </a:lnTo>
                    <a:lnTo>
                      <a:pt x="21" y="5418"/>
                    </a:lnTo>
                    <a:lnTo>
                      <a:pt x="1" y="6206"/>
                    </a:lnTo>
                    <a:lnTo>
                      <a:pt x="21" y="6698"/>
                    </a:lnTo>
                    <a:lnTo>
                      <a:pt x="40" y="7230"/>
                    </a:lnTo>
                    <a:lnTo>
                      <a:pt x="80" y="7742"/>
                    </a:lnTo>
                    <a:lnTo>
                      <a:pt x="119" y="8294"/>
                    </a:lnTo>
                    <a:lnTo>
                      <a:pt x="178" y="8845"/>
                    </a:lnTo>
                    <a:lnTo>
                      <a:pt x="257" y="9397"/>
                    </a:lnTo>
                    <a:lnTo>
                      <a:pt x="454" y="10559"/>
                    </a:lnTo>
                    <a:lnTo>
                      <a:pt x="651" y="11445"/>
                    </a:lnTo>
                    <a:lnTo>
                      <a:pt x="868" y="12371"/>
                    </a:lnTo>
                    <a:lnTo>
                      <a:pt x="1104" y="13317"/>
                    </a:lnTo>
                    <a:lnTo>
                      <a:pt x="1380" y="14282"/>
                    </a:lnTo>
                    <a:lnTo>
                      <a:pt x="1695" y="15247"/>
                    </a:lnTo>
                    <a:lnTo>
                      <a:pt x="2030" y="16252"/>
                    </a:lnTo>
                    <a:lnTo>
                      <a:pt x="2404" y="17256"/>
                    </a:lnTo>
                    <a:lnTo>
                      <a:pt x="2798" y="18281"/>
                    </a:lnTo>
                    <a:lnTo>
                      <a:pt x="3212" y="19325"/>
                    </a:lnTo>
                    <a:lnTo>
                      <a:pt x="3665" y="20369"/>
                    </a:lnTo>
                    <a:lnTo>
                      <a:pt x="4137" y="21432"/>
                    </a:lnTo>
                    <a:lnTo>
                      <a:pt x="4650" y="22516"/>
                    </a:lnTo>
                    <a:lnTo>
                      <a:pt x="5181" y="23579"/>
                    </a:lnTo>
                    <a:lnTo>
                      <a:pt x="5733" y="24663"/>
                    </a:lnTo>
                    <a:lnTo>
                      <a:pt x="6324" y="25746"/>
                    </a:lnTo>
                    <a:lnTo>
                      <a:pt x="6954" y="26830"/>
                    </a:lnTo>
                    <a:lnTo>
                      <a:pt x="7526" y="27814"/>
                    </a:lnTo>
                    <a:lnTo>
                      <a:pt x="8097" y="28760"/>
                    </a:lnTo>
                    <a:lnTo>
                      <a:pt x="8688" y="29686"/>
                    </a:lnTo>
                    <a:lnTo>
                      <a:pt x="9279" y="30592"/>
                    </a:lnTo>
                    <a:lnTo>
                      <a:pt x="9870" y="31478"/>
                    </a:lnTo>
                    <a:lnTo>
                      <a:pt x="10480" y="32345"/>
                    </a:lnTo>
                    <a:lnTo>
                      <a:pt x="11091" y="33192"/>
                    </a:lnTo>
                    <a:lnTo>
                      <a:pt x="11721" y="34000"/>
                    </a:lnTo>
                    <a:lnTo>
                      <a:pt x="12332" y="34788"/>
                    </a:lnTo>
                    <a:lnTo>
                      <a:pt x="12962" y="35556"/>
                    </a:lnTo>
                    <a:lnTo>
                      <a:pt x="13573" y="36304"/>
                    </a:lnTo>
                    <a:lnTo>
                      <a:pt x="14203" y="37014"/>
                    </a:lnTo>
                    <a:lnTo>
                      <a:pt x="14834" y="37703"/>
                    </a:lnTo>
                    <a:lnTo>
                      <a:pt x="15464" y="38353"/>
                    </a:lnTo>
                    <a:lnTo>
                      <a:pt x="16075" y="38983"/>
                    </a:lnTo>
                    <a:lnTo>
                      <a:pt x="16705" y="39594"/>
                    </a:lnTo>
                    <a:lnTo>
                      <a:pt x="17316" y="40165"/>
                    </a:lnTo>
                    <a:lnTo>
                      <a:pt x="17926" y="40697"/>
                    </a:lnTo>
                    <a:lnTo>
                      <a:pt x="18537" y="41209"/>
                    </a:lnTo>
                    <a:lnTo>
                      <a:pt x="19147" y="41682"/>
                    </a:lnTo>
                    <a:lnTo>
                      <a:pt x="19738" y="42135"/>
                    </a:lnTo>
                    <a:lnTo>
                      <a:pt x="20349" y="42549"/>
                    </a:lnTo>
                    <a:lnTo>
                      <a:pt x="20920" y="42923"/>
                    </a:lnTo>
                    <a:lnTo>
                      <a:pt x="21511" y="43258"/>
                    </a:lnTo>
                    <a:lnTo>
                      <a:pt x="22083" y="43553"/>
                    </a:lnTo>
                    <a:lnTo>
                      <a:pt x="22634" y="43829"/>
                    </a:lnTo>
                    <a:lnTo>
                      <a:pt x="23186" y="44066"/>
                    </a:lnTo>
                    <a:lnTo>
                      <a:pt x="23737" y="44243"/>
                    </a:lnTo>
                    <a:lnTo>
                      <a:pt x="24269" y="44400"/>
                    </a:lnTo>
                    <a:lnTo>
                      <a:pt x="24801" y="44519"/>
                    </a:lnTo>
                    <a:lnTo>
                      <a:pt x="25313" y="44578"/>
                    </a:lnTo>
                    <a:lnTo>
                      <a:pt x="25825" y="44597"/>
                    </a:lnTo>
                    <a:lnTo>
                      <a:pt x="26101" y="44597"/>
                    </a:lnTo>
                    <a:lnTo>
                      <a:pt x="26396" y="44578"/>
                    </a:lnTo>
                    <a:lnTo>
                      <a:pt x="26672" y="44538"/>
                    </a:lnTo>
                    <a:lnTo>
                      <a:pt x="26948" y="44479"/>
                    </a:lnTo>
                    <a:lnTo>
                      <a:pt x="27224" y="44400"/>
                    </a:lnTo>
                    <a:lnTo>
                      <a:pt x="27480" y="44302"/>
                    </a:lnTo>
                    <a:lnTo>
                      <a:pt x="27736" y="44184"/>
                    </a:lnTo>
                    <a:lnTo>
                      <a:pt x="27992" y="44046"/>
                    </a:lnTo>
                    <a:lnTo>
                      <a:pt x="27381" y="43002"/>
                    </a:lnTo>
                    <a:lnTo>
                      <a:pt x="27224" y="43100"/>
                    </a:lnTo>
                    <a:lnTo>
                      <a:pt x="27046" y="43179"/>
                    </a:lnTo>
                    <a:lnTo>
                      <a:pt x="26849" y="43238"/>
                    </a:lnTo>
                    <a:lnTo>
                      <a:pt x="26653" y="43297"/>
                    </a:lnTo>
                    <a:lnTo>
                      <a:pt x="26456" y="43337"/>
                    </a:lnTo>
                    <a:lnTo>
                      <a:pt x="26259" y="43376"/>
                    </a:lnTo>
                    <a:lnTo>
                      <a:pt x="26042" y="43396"/>
                    </a:lnTo>
                    <a:lnTo>
                      <a:pt x="25825" y="43396"/>
                    </a:lnTo>
                    <a:lnTo>
                      <a:pt x="25412" y="43376"/>
                    </a:lnTo>
                    <a:lnTo>
                      <a:pt x="24998" y="43337"/>
                    </a:lnTo>
                    <a:lnTo>
                      <a:pt x="24565" y="43238"/>
                    </a:lnTo>
                    <a:lnTo>
                      <a:pt x="24092" y="43100"/>
                    </a:lnTo>
                    <a:lnTo>
                      <a:pt x="23678" y="42962"/>
                    </a:lnTo>
                    <a:lnTo>
                      <a:pt x="23245" y="42785"/>
                    </a:lnTo>
                    <a:lnTo>
                      <a:pt x="22811" y="42588"/>
                    </a:lnTo>
                    <a:lnTo>
                      <a:pt x="22358" y="42352"/>
                    </a:lnTo>
                    <a:lnTo>
                      <a:pt x="21886" y="42096"/>
                    </a:lnTo>
                    <a:lnTo>
                      <a:pt x="21413" y="41800"/>
                    </a:lnTo>
                    <a:lnTo>
                      <a:pt x="20940" y="41485"/>
                    </a:lnTo>
                    <a:lnTo>
                      <a:pt x="20448" y="41150"/>
                    </a:lnTo>
                    <a:lnTo>
                      <a:pt x="19699" y="40599"/>
                    </a:lnTo>
                    <a:lnTo>
                      <a:pt x="18931" y="39968"/>
                    </a:lnTo>
                    <a:lnTo>
                      <a:pt x="18163" y="39299"/>
                    </a:lnTo>
                    <a:lnTo>
                      <a:pt x="17375" y="38570"/>
                    </a:lnTo>
                    <a:lnTo>
                      <a:pt x="16587" y="37801"/>
                    </a:lnTo>
                    <a:lnTo>
                      <a:pt x="15799" y="36954"/>
                    </a:lnTo>
                    <a:lnTo>
                      <a:pt x="14991" y="36088"/>
                    </a:lnTo>
                    <a:lnTo>
                      <a:pt x="14184" y="35162"/>
                    </a:lnTo>
                    <a:lnTo>
                      <a:pt x="13396" y="34177"/>
                    </a:lnTo>
                    <a:lnTo>
                      <a:pt x="12588" y="33172"/>
                    </a:lnTo>
                    <a:lnTo>
                      <a:pt x="11800" y="32109"/>
                    </a:lnTo>
                    <a:lnTo>
                      <a:pt x="11012" y="31006"/>
                    </a:lnTo>
                    <a:lnTo>
                      <a:pt x="10244" y="29863"/>
                    </a:lnTo>
                    <a:lnTo>
                      <a:pt x="9476" y="28701"/>
                    </a:lnTo>
                    <a:lnTo>
                      <a:pt x="8727" y="27480"/>
                    </a:lnTo>
                    <a:lnTo>
                      <a:pt x="7998" y="26239"/>
                    </a:lnTo>
                    <a:lnTo>
                      <a:pt x="7191" y="24801"/>
                    </a:lnTo>
                    <a:lnTo>
                      <a:pt x="6442" y="23382"/>
                    </a:lnTo>
                    <a:lnTo>
                      <a:pt x="5733" y="21984"/>
                    </a:lnTo>
                    <a:lnTo>
                      <a:pt x="5083" y="20585"/>
                    </a:lnTo>
                    <a:lnTo>
                      <a:pt x="4472" y="19206"/>
                    </a:lnTo>
                    <a:lnTo>
                      <a:pt x="3901" y="17847"/>
                    </a:lnTo>
                    <a:lnTo>
                      <a:pt x="3409" y="16508"/>
                    </a:lnTo>
                    <a:lnTo>
                      <a:pt x="2956" y="15208"/>
                    </a:lnTo>
                    <a:lnTo>
                      <a:pt x="2542" y="13927"/>
                    </a:lnTo>
                    <a:lnTo>
                      <a:pt x="2187" y="12686"/>
                    </a:lnTo>
                    <a:lnTo>
                      <a:pt x="1892" y="11485"/>
                    </a:lnTo>
                    <a:lnTo>
                      <a:pt x="1655" y="10322"/>
                    </a:lnTo>
                    <a:lnTo>
                      <a:pt x="1458" y="9219"/>
                    </a:lnTo>
                    <a:lnTo>
                      <a:pt x="1380" y="8687"/>
                    </a:lnTo>
                    <a:lnTo>
                      <a:pt x="1321" y="8156"/>
                    </a:lnTo>
                    <a:lnTo>
                      <a:pt x="1262" y="7643"/>
                    </a:lnTo>
                    <a:lnTo>
                      <a:pt x="1242" y="7151"/>
                    </a:lnTo>
                    <a:lnTo>
                      <a:pt x="1222" y="6678"/>
                    </a:lnTo>
                    <a:lnTo>
                      <a:pt x="1202" y="6206"/>
                    </a:lnTo>
                    <a:lnTo>
                      <a:pt x="1222" y="5713"/>
                    </a:lnTo>
                    <a:lnTo>
                      <a:pt x="1242" y="5240"/>
                    </a:lnTo>
                    <a:lnTo>
                      <a:pt x="1281" y="4787"/>
                    </a:lnTo>
                    <a:lnTo>
                      <a:pt x="1340" y="4354"/>
                    </a:lnTo>
                    <a:lnTo>
                      <a:pt x="1419" y="3960"/>
                    </a:lnTo>
                    <a:lnTo>
                      <a:pt x="1498" y="3566"/>
                    </a:lnTo>
                    <a:lnTo>
                      <a:pt x="1596" y="3211"/>
                    </a:lnTo>
                    <a:lnTo>
                      <a:pt x="1715" y="2876"/>
                    </a:lnTo>
                    <a:lnTo>
                      <a:pt x="1852" y="2561"/>
                    </a:lnTo>
                    <a:lnTo>
                      <a:pt x="2010" y="2266"/>
                    </a:lnTo>
                    <a:lnTo>
                      <a:pt x="2168" y="2010"/>
                    </a:lnTo>
                    <a:lnTo>
                      <a:pt x="2345" y="1773"/>
                    </a:lnTo>
                    <a:lnTo>
                      <a:pt x="2522" y="1557"/>
                    </a:lnTo>
                    <a:lnTo>
                      <a:pt x="2719" y="1360"/>
                    </a:lnTo>
                    <a:lnTo>
                      <a:pt x="2936" y="1182"/>
                    </a:lnTo>
                    <a:lnTo>
                      <a:pt x="3153" y="1045"/>
                    </a:lnTo>
                    <a:lnTo>
                      <a:pt x="2562"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4370" name="Google Shape;4370;p72"/>
          <p:cNvGrpSpPr/>
          <p:nvPr/>
        </p:nvGrpSpPr>
        <p:grpSpPr>
          <a:xfrm>
            <a:off x="7382540" y="3182263"/>
            <a:ext cx="491076" cy="475810"/>
            <a:chOff x="10401025" y="944500"/>
            <a:chExt cx="1235100" cy="1196704"/>
          </a:xfrm>
        </p:grpSpPr>
        <p:sp>
          <p:nvSpPr>
            <p:cNvPr id="4371" name="Google Shape;4371;p72"/>
            <p:cNvSpPr/>
            <p:nvPr/>
          </p:nvSpPr>
          <p:spPr>
            <a:xfrm>
              <a:off x="10463150" y="1980704"/>
              <a:ext cx="1091400" cy="160500"/>
            </a:xfrm>
            <a:prstGeom prst="ellipse">
              <a:avLst/>
            </a:prstGeom>
            <a:solidFill>
              <a:srgbClr val="000000">
                <a:alpha val="12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372" name="Google Shape;4372;p72"/>
            <p:cNvGrpSpPr/>
            <p:nvPr/>
          </p:nvGrpSpPr>
          <p:grpSpPr>
            <a:xfrm>
              <a:off x="10401025" y="944500"/>
              <a:ext cx="1235100" cy="1128725"/>
              <a:chOff x="2439475" y="238125"/>
              <a:chExt cx="1235100" cy="1128725"/>
            </a:xfrm>
          </p:grpSpPr>
          <p:sp>
            <p:nvSpPr>
              <p:cNvPr id="4373" name="Google Shape;4373;p72"/>
              <p:cNvSpPr/>
              <p:nvPr/>
            </p:nvSpPr>
            <p:spPr>
              <a:xfrm>
                <a:off x="2439475" y="516850"/>
                <a:ext cx="1235100" cy="571275"/>
              </a:xfrm>
              <a:custGeom>
                <a:avLst/>
                <a:gdLst/>
                <a:ahLst/>
                <a:cxnLst/>
                <a:rect l="l" t="t" r="r" b="b"/>
                <a:pathLst>
                  <a:path w="49404" h="22851" extrusionOk="0">
                    <a:moveTo>
                      <a:pt x="12371" y="1202"/>
                    </a:moveTo>
                    <a:lnTo>
                      <a:pt x="13159" y="1222"/>
                    </a:lnTo>
                    <a:lnTo>
                      <a:pt x="13966" y="1241"/>
                    </a:lnTo>
                    <a:lnTo>
                      <a:pt x="14813" y="1281"/>
                    </a:lnTo>
                    <a:lnTo>
                      <a:pt x="15660" y="1340"/>
                    </a:lnTo>
                    <a:lnTo>
                      <a:pt x="16527" y="1399"/>
                    </a:lnTo>
                    <a:lnTo>
                      <a:pt x="17414" y="1497"/>
                    </a:lnTo>
                    <a:lnTo>
                      <a:pt x="18300" y="1596"/>
                    </a:lnTo>
                    <a:lnTo>
                      <a:pt x="19226" y="1734"/>
                    </a:lnTo>
                    <a:lnTo>
                      <a:pt x="20152" y="1872"/>
                    </a:lnTo>
                    <a:lnTo>
                      <a:pt x="21077" y="2009"/>
                    </a:lnTo>
                    <a:lnTo>
                      <a:pt x="22023" y="2187"/>
                    </a:lnTo>
                    <a:lnTo>
                      <a:pt x="22988" y="2384"/>
                    </a:lnTo>
                    <a:lnTo>
                      <a:pt x="23953" y="2581"/>
                    </a:lnTo>
                    <a:lnTo>
                      <a:pt x="24919" y="2797"/>
                    </a:lnTo>
                    <a:lnTo>
                      <a:pt x="25904" y="3053"/>
                    </a:lnTo>
                    <a:lnTo>
                      <a:pt x="26888" y="3310"/>
                    </a:lnTo>
                    <a:lnTo>
                      <a:pt x="28031" y="3625"/>
                    </a:lnTo>
                    <a:lnTo>
                      <a:pt x="29173" y="3960"/>
                    </a:lnTo>
                    <a:lnTo>
                      <a:pt x="30277" y="4294"/>
                    </a:lnTo>
                    <a:lnTo>
                      <a:pt x="31360" y="4669"/>
                    </a:lnTo>
                    <a:lnTo>
                      <a:pt x="32424" y="5043"/>
                    </a:lnTo>
                    <a:lnTo>
                      <a:pt x="33468" y="5437"/>
                    </a:lnTo>
                    <a:lnTo>
                      <a:pt x="34472" y="5831"/>
                    </a:lnTo>
                    <a:lnTo>
                      <a:pt x="35457" y="6245"/>
                    </a:lnTo>
                    <a:lnTo>
                      <a:pt x="36895" y="6875"/>
                    </a:lnTo>
                    <a:lnTo>
                      <a:pt x="38254" y="7545"/>
                    </a:lnTo>
                    <a:lnTo>
                      <a:pt x="39554" y="8214"/>
                    </a:lnTo>
                    <a:lnTo>
                      <a:pt x="40165" y="8549"/>
                    </a:lnTo>
                    <a:lnTo>
                      <a:pt x="40756" y="8904"/>
                    </a:lnTo>
                    <a:lnTo>
                      <a:pt x="41623" y="9416"/>
                    </a:lnTo>
                    <a:lnTo>
                      <a:pt x="42450" y="9948"/>
                    </a:lnTo>
                    <a:lnTo>
                      <a:pt x="43218" y="10480"/>
                    </a:lnTo>
                    <a:lnTo>
                      <a:pt x="43927" y="11012"/>
                    </a:lnTo>
                    <a:lnTo>
                      <a:pt x="44597" y="11543"/>
                    </a:lnTo>
                    <a:lnTo>
                      <a:pt x="45227" y="12075"/>
                    </a:lnTo>
                    <a:lnTo>
                      <a:pt x="45779" y="12607"/>
                    </a:lnTo>
                    <a:lnTo>
                      <a:pt x="46291" y="13139"/>
                    </a:lnTo>
                    <a:lnTo>
                      <a:pt x="46744" y="13671"/>
                    </a:lnTo>
                    <a:lnTo>
                      <a:pt x="47138" y="14183"/>
                    </a:lnTo>
                    <a:lnTo>
                      <a:pt x="47473" y="14675"/>
                    </a:lnTo>
                    <a:lnTo>
                      <a:pt x="47611" y="14931"/>
                    </a:lnTo>
                    <a:lnTo>
                      <a:pt x="47729" y="15168"/>
                    </a:lnTo>
                    <a:lnTo>
                      <a:pt x="47847" y="15404"/>
                    </a:lnTo>
                    <a:lnTo>
                      <a:pt x="47946" y="15641"/>
                    </a:lnTo>
                    <a:lnTo>
                      <a:pt x="48025" y="15877"/>
                    </a:lnTo>
                    <a:lnTo>
                      <a:pt x="48084" y="16113"/>
                    </a:lnTo>
                    <a:lnTo>
                      <a:pt x="48143" y="16330"/>
                    </a:lnTo>
                    <a:lnTo>
                      <a:pt x="48182" y="16547"/>
                    </a:lnTo>
                    <a:lnTo>
                      <a:pt x="48202" y="16763"/>
                    </a:lnTo>
                    <a:lnTo>
                      <a:pt x="48202" y="16980"/>
                    </a:lnTo>
                    <a:lnTo>
                      <a:pt x="48202" y="17157"/>
                    </a:lnTo>
                    <a:lnTo>
                      <a:pt x="48182" y="17335"/>
                    </a:lnTo>
                    <a:lnTo>
                      <a:pt x="48163" y="17512"/>
                    </a:lnTo>
                    <a:lnTo>
                      <a:pt x="48123" y="17709"/>
                    </a:lnTo>
                    <a:lnTo>
                      <a:pt x="48044" y="17926"/>
                    </a:lnTo>
                    <a:lnTo>
                      <a:pt x="47966" y="18123"/>
                    </a:lnTo>
                    <a:lnTo>
                      <a:pt x="47847" y="18339"/>
                    </a:lnTo>
                    <a:lnTo>
                      <a:pt x="47729" y="18536"/>
                    </a:lnTo>
                    <a:lnTo>
                      <a:pt x="47611" y="18714"/>
                    </a:lnTo>
                    <a:lnTo>
                      <a:pt x="47473" y="18871"/>
                    </a:lnTo>
                    <a:lnTo>
                      <a:pt x="47315" y="19048"/>
                    </a:lnTo>
                    <a:lnTo>
                      <a:pt x="47158" y="19206"/>
                    </a:lnTo>
                    <a:lnTo>
                      <a:pt x="46961" y="19364"/>
                    </a:lnTo>
                    <a:lnTo>
                      <a:pt x="46764" y="19521"/>
                    </a:lnTo>
                    <a:lnTo>
                      <a:pt x="46567" y="19679"/>
                    </a:lnTo>
                    <a:lnTo>
                      <a:pt x="46331" y="19817"/>
                    </a:lnTo>
                    <a:lnTo>
                      <a:pt x="45956" y="20033"/>
                    </a:lnTo>
                    <a:lnTo>
                      <a:pt x="45562" y="20230"/>
                    </a:lnTo>
                    <a:lnTo>
                      <a:pt x="45129" y="20427"/>
                    </a:lnTo>
                    <a:lnTo>
                      <a:pt x="44676" y="20605"/>
                    </a:lnTo>
                    <a:lnTo>
                      <a:pt x="44183" y="20762"/>
                    </a:lnTo>
                    <a:lnTo>
                      <a:pt x="43652" y="20920"/>
                    </a:lnTo>
                    <a:lnTo>
                      <a:pt x="43100" y="21058"/>
                    </a:lnTo>
                    <a:lnTo>
                      <a:pt x="42529" y="21176"/>
                    </a:lnTo>
                    <a:lnTo>
                      <a:pt x="41918" y="21294"/>
                    </a:lnTo>
                    <a:lnTo>
                      <a:pt x="41308" y="21373"/>
                    </a:lnTo>
                    <a:lnTo>
                      <a:pt x="40657" y="21471"/>
                    </a:lnTo>
                    <a:lnTo>
                      <a:pt x="39968" y="21530"/>
                    </a:lnTo>
                    <a:lnTo>
                      <a:pt x="39279" y="21589"/>
                    </a:lnTo>
                    <a:lnTo>
                      <a:pt x="38550" y="21629"/>
                    </a:lnTo>
                    <a:lnTo>
                      <a:pt x="37821" y="21649"/>
                    </a:lnTo>
                    <a:lnTo>
                      <a:pt x="36265" y="21649"/>
                    </a:lnTo>
                    <a:lnTo>
                      <a:pt x="35437" y="21609"/>
                    </a:lnTo>
                    <a:lnTo>
                      <a:pt x="34610" y="21570"/>
                    </a:lnTo>
                    <a:lnTo>
                      <a:pt x="33763" y="21530"/>
                    </a:lnTo>
                    <a:lnTo>
                      <a:pt x="32896" y="21452"/>
                    </a:lnTo>
                    <a:lnTo>
                      <a:pt x="32010" y="21353"/>
                    </a:lnTo>
                    <a:lnTo>
                      <a:pt x="31104" y="21255"/>
                    </a:lnTo>
                    <a:lnTo>
                      <a:pt x="30198" y="21136"/>
                    </a:lnTo>
                    <a:lnTo>
                      <a:pt x="29272" y="20999"/>
                    </a:lnTo>
                    <a:lnTo>
                      <a:pt x="28346" y="20841"/>
                    </a:lnTo>
                    <a:lnTo>
                      <a:pt x="27401" y="20664"/>
                    </a:lnTo>
                    <a:lnTo>
                      <a:pt x="26435" y="20486"/>
                    </a:lnTo>
                    <a:lnTo>
                      <a:pt x="25470" y="20270"/>
                    </a:lnTo>
                    <a:lnTo>
                      <a:pt x="24505" y="20053"/>
                    </a:lnTo>
                    <a:lnTo>
                      <a:pt x="23520" y="19817"/>
                    </a:lnTo>
                    <a:lnTo>
                      <a:pt x="22535" y="19561"/>
                    </a:lnTo>
                    <a:lnTo>
                      <a:pt x="21393" y="19245"/>
                    </a:lnTo>
                    <a:lnTo>
                      <a:pt x="20250" y="18911"/>
                    </a:lnTo>
                    <a:lnTo>
                      <a:pt x="19147" y="18556"/>
                    </a:lnTo>
                    <a:lnTo>
                      <a:pt x="18064" y="18182"/>
                    </a:lnTo>
                    <a:lnTo>
                      <a:pt x="17000" y="17807"/>
                    </a:lnTo>
                    <a:lnTo>
                      <a:pt x="15956" y="17433"/>
                    </a:lnTo>
                    <a:lnTo>
                      <a:pt x="14951" y="17020"/>
                    </a:lnTo>
                    <a:lnTo>
                      <a:pt x="13966" y="16606"/>
                    </a:lnTo>
                    <a:lnTo>
                      <a:pt x="12528" y="15975"/>
                    </a:lnTo>
                    <a:lnTo>
                      <a:pt x="11169" y="15325"/>
                    </a:lnTo>
                    <a:lnTo>
                      <a:pt x="9869" y="14656"/>
                    </a:lnTo>
                    <a:lnTo>
                      <a:pt x="9259" y="14301"/>
                    </a:lnTo>
                    <a:lnTo>
                      <a:pt x="8648" y="13966"/>
                    </a:lnTo>
                    <a:lnTo>
                      <a:pt x="7801" y="13434"/>
                    </a:lnTo>
                    <a:lnTo>
                      <a:pt x="6974" y="12903"/>
                    </a:lnTo>
                    <a:lnTo>
                      <a:pt x="6205" y="12371"/>
                    </a:lnTo>
                    <a:lnTo>
                      <a:pt x="5476" y="11839"/>
                    </a:lnTo>
                    <a:lnTo>
                      <a:pt x="4807" y="11307"/>
                    </a:lnTo>
                    <a:lnTo>
                      <a:pt x="4196" y="10775"/>
                    </a:lnTo>
                    <a:lnTo>
                      <a:pt x="3645" y="10243"/>
                    </a:lnTo>
                    <a:lnTo>
                      <a:pt x="3132" y="9711"/>
                    </a:lnTo>
                    <a:lnTo>
                      <a:pt x="2679" y="9199"/>
                    </a:lnTo>
                    <a:lnTo>
                      <a:pt x="2285" y="8687"/>
                    </a:lnTo>
                    <a:lnTo>
                      <a:pt x="1951" y="8175"/>
                    </a:lnTo>
                    <a:lnTo>
                      <a:pt x="1813" y="7939"/>
                    </a:lnTo>
                    <a:lnTo>
                      <a:pt x="1694" y="7683"/>
                    </a:lnTo>
                    <a:lnTo>
                      <a:pt x="1576" y="7446"/>
                    </a:lnTo>
                    <a:lnTo>
                      <a:pt x="1478" y="7210"/>
                    </a:lnTo>
                    <a:lnTo>
                      <a:pt x="1399" y="6973"/>
                    </a:lnTo>
                    <a:lnTo>
                      <a:pt x="1320" y="6757"/>
                    </a:lnTo>
                    <a:lnTo>
                      <a:pt x="1281" y="6520"/>
                    </a:lnTo>
                    <a:lnTo>
                      <a:pt x="1241" y="6304"/>
                    </a:lnTo>
                    <a:lnTo>
                      <a:pt x="1222" y="6087"/>
                    </a:lnTo>
                    <a:lnTo>
                      <a:pt x="1222" y="5890"/>
                    </a:lnTo>
                    <a:lnTo>
                      <a:pt x="1222" y="5693"/>
                    </a:lnTo>
                    <a:lnTo>
                      <a:pt x="1241" y="5516"/>
                    </a:lnTo>
                    <a:lnTo>
                      <a:pt x="1261" y="5338"/>
                    </a:lnTo>
                    <a:lnTo>
                      <a:pt x="1300" y="5161"/>
                    </a:lnTo>
                    <a:lnTo>
                      <a:pt x="1379" y="4944"/>
                    </a:lnTo>
                    <a:lnTo>
                      <a:pt x="1458" y="4728"/>
                    </a:lnTo>
                    <a:lnTo>
                      <a:pt x="1557" y="4531"/>
                    </a:lnTo>
                    <a:lnTo>
                      <a:pt x="1694" y="4314"/>
                    </a:lnTo>
                    <a:lnTo>
                      <a:pt x="1813" y="4157"/>
                    </a:lnTo>
                    <a:lnTo>
                      <a:pt x="1951" y="3979"/>
                    </a:lnTo>
                    <a:lnTo>
                      <a:pt x="2108" y="3802"/>
                    </a:lnTo>
                    <a:lnTo>
                      <a:pt x="2266" y="3644"/>
                    </a:lnTo>
                    <a:lnTo>
                      <a:pt x="2443" y="3487"/>
                    </a:lnTo>
                    <a:lnTo>
                      <a:pt x="2640" y="3329"/>
                    </a:lnTo>
                    <a:lnTo>
                      <a:pt x="2857" y="3191"/>
                    </a:lnTo>
                    <a:lnTo>
                      <a:pt x="3093" y="3034"/>
                    </a:lnTo>
                    <a:lnTo>
                      <a:pt x="3448" y="2817"/>
                    </a:lnTo>
                    <a:lnTo>
                      <a:pt x="3861" y="2620"/>
                    </a:lnTo>
                    <a:lnTo>
                      <a:pt x="4295" y="2443"/>
                    </a:lnTo>
                    <a:lnTo>
                      <a:pt x="4748" y="2266"/>
                    </a:lnTo>
                    <a:lnTo>
                      <a:pt x="5240" y="2088"/>
                    </a:lnTo>
                    <a:lnTo>
                      <a:pt x="5772" y="1950"/>
                    </a:lnTo>
                    <a:lnTo>
                      <a:pt x="6324" y="1812"/>
                    </a:lnTo>
                    <a:lnTo>
                      <a:pt x="6895" y="1675"/>
                    </a:lnTo>
                    <a:lnTo>
                      <a:pt x="7486" y="1576"/>
                    </a:lnTo>
                    <a:lnTo>
                      <a:pt x="8116" y="1478"/>
                    </a:lnTo>
                    <a:lnTo>
                      <a:pt x="8766" y="1399"/>
                    </a:lnTo>
                    <a:lnTo>
                      <a:pt x="9456" y="1320"/>
                    </a:lnTo>
                    <a:lnTo>
                      <a:pt x="10145" y="1281"/>
                    </a:lnTo>
                    <a:lnTo>
                      <a:pt x="10854" y="1241"/>
                    </a:lnTo>
                    <a:lnTo>
                      <a:pt x="11603" y="1222"/>
                    </a:lnTo>
                    <a:lnTo>
                      <a:pt x="12371" y="1202"/>
                    </a:lnTo>
                    <a:close/>
                    <a:moveTo>
                      <a:pt x="12371" y="0"/>
                    </a:moveTo>
                    <a:lnTo>
                      <a:pt x="11169" y="20"/>
                    </a:lnTo>
                    <a:lnTo>
                      <a:pt x="10027" y="79"/>
                    </a:lnTo>
                    <a:lnTo>
                      <a:pt x="8943" y="158"/>
                    </a:lnTo>
                    <a:lnTo>
                      <a:pt x="7899" y="296"/>
                    </a:lnTo>
                    <a:lnTo>
                      <a:pt x="7131" y="414"/>
                    </a:lnTo>
                    <a:lnTo>
                      <a:pt x="6422" y="552"/>
                    </a:lnTo>
                    <a:lnTo>
                      <a:pt x="5733" y="709"/>
                    </a:lnTo>
                    <a:lnTo>
                      <a:pt x="5063" y="887"/>
                    </a:lnTo>
                    <a:lnTo>
                      <a:pt x="4590" y="1044"/>
                    </a:lnTo>
                    <a:lnTo>
                      <a:pt x="4157" y="1202"/>
                    </a:lnTo>
                    <a:lnTo>
                      <a:pt x="3723" y="1359"/>
                    </a:lnTo>
                    <a:lnTo>
                      <a:pt x="3310" y="1556"/>
                    </a:lnTo>
                    <a:lnTo>
                      <a:pt x="2916" y="1753"/>
                    </a:lnTo>
                    <a:lnTo>
                      <a:pt x="2541" y="1970"/>
                    </a:lnTo>
                    <a:lnTo>
                      <a:pt x="2187" y="2187"/>
                    </a:lnTo>
                    <a:lnTo>
                      <a:pt x="1852" y="2423"/>
                    </a:lnTo>
                    <a:lnTo>
                      <a:pt x="1557" y="2679"/>
                    </a:lnTo>
                    <a:lnTo>
                      <a:pt x="1261" y="2935"/>
                    </a:lnTo>
                    <a:lnTo>
                      <a:pt x="1005" y="3231"/>
                    </a:lnTo>
                    <a:lnTo>
                      <a:pt x="769" y="3526"/>
                    </a:lnTo>
                    <a:lnTo>
                      <a:pt x="572" y="3822"/>
                    </a:lnTo>
                    <a:lnTo>
                      <a:pt x="394" y="4157"/>
                    </a:lnTo>
                    <a:lnTo>
                      <a:pt x="256" y="4491"/>
                    </a:lnTo>
                    <a:lnTo>
                      <a:pt x="138" y="4846"/>
                    </a:lnTo>
                    <a:lnTo>
                      <a:pt x="79" y="5102"/>
                    </a:lnTo>
                    <a:lnTo>
                      <a:pt x="40" y="5358"/>
                    </a:lnTo>
                    <a:lnTo>
                      <a:pt x="20" y="5614"/>
                    </a:lnTo>
                    <a:lnTo>
                      <a:pt x="0" y="5890"/>
                    </a:lnTo>
                    <a:lnTo>
                      <a:pt x="20" y="6146"/>
                    </a:lnTo>
                    <a:lnTo>
                      <a:pt x="40" y="6402"/>
                    </a:lnTo>
                    <a:lnTo>
                      <a:pt x="79" y="6658"/>
                    </a:lnTo>
                    <a:lnTo>
                      <a:pt x="138" y="6934"/>
                    </a:lnTo>
                    <a:lnTo>
                      <a:pt x="197" y="7190"/>
                    </a:lnTo>
                    <a:lnTo>
                      <a:pt x="276" y="7446"/>
                    </a:lnTo>
                    <a:lnTo>
                      <a:pt x="375" y="7702"/>
                    </a:lnTo>
                    <a:lnTo>
                      <a:pt x="493" y="7958"/>
                    </a:lnTo>
                    <a:lnTo>
                      <a:pt x="710" y="8411"/>
                    </a:lnTo>
                    <a:lnTo>
                      <a:pt x="966" y="8864"/>
                    </a:lnTo>
                    <a:lnTo>
                      <a:pt x="1261" y="9317"/>
                    </a:lnTo>
                    <a:lnTo>
                      <a:pt x="1596" y="9771"/>
                    </a:lnTo>
                    <a:lnTo>
                      <a:pt x="1911" y="10165"/>
                    </a:lnTo>
                    <a:lnTo>
                      <a:pt x="2246" y="10539"/>
                    </a:lnTo>
                    <a:lnTo>
                      <a:pt x="2620" y="10933"/>
                    </a:lnTo>
                    <a:lnTo>
                      <a:pt x="3014" y="11327"/>
                    </a:lnTo>
                    <a:lnTo>
                      <a:pt x="3428" y="11721"/>
                    </a:lnTo>
                    <a:lnTo>
                      <a:pt x="3881" y="12095"/>
                    </a:lnTo>
                    <a:lnTo>
                      <a:pt x="4354" y="12489"/>
                    </a:lnTo>
                    <a:lnTo>
                      <a:pt x="4826" y="12863"/>
                    </a:lnTo>
                    <a:lnTo>
                      <a:pt x="5614" y="13434"/>
                    </a:lnTo>
                    <a:lnTo>
                      <a:pt x="6442" y="14006"/>
                    </a:lnTo>
                    <a:lnTo>
                      <a:pt x="7308" y="14557"/>
                    </a:lnTo>
                    <a:lnTo>
                      <a:pt x="8234" y="15109"/>
                    </a:lnTo>
                    <a:lnTo>
                      <a:pt x="9180" y="15641"/>
                    </a:lnTo>
                    <a:lnTo>
                      <a:pt x="10184" y="16172"/>
                    </a:lnTo>
                    <a:lnTo>
                      <a:pt x="11228" y="16704"/>
                    </a:lnTo>
                    <a:lnTo>
                      <a:pt x="12331" y="17216"/>
                    </a:lnTo>
                    <a:lnTo>
                      <a:pt x="13454" y="17709"/>
                    </a:lnTo>
                    <a:lnTo>
                      <a:pt x="14597" y="18182"/>
                    </a:lnTo>
                    <a:lnTo>
                      <a:pt x="15798" y="18654"/>
                    </a:lnTo>
                    <a:lnTo>
                      <a:pt x="17020" y="19108"/>
                    </a:lnTo>
                    <a:lnTo>
                      <a:pt x="18280" y="19541"/>
                    </a:lnTo>
                    <a:lnTo>
                      <a:pt x="19561" y="19955"/>
                    </a:lnTo>
                    <a:lnTo>
                      <a:pt x="20880" y="20349"/>
                    </a:lnTo>
                    <a:lnTo>
                      <a:pt x="22220" y="20723"/>
                    </a:lnTo>
                    <a:lnTo>
                      <a:pt x="23225" y="20979"/>
                    </a:lnTo>
                    <a:lnTo>
                      <a:pt x="24229" y="21215"/>
                    </a:lnTo>
                    <a:lnTo>
                      <a:pt x="25214" y="21452"/>
                    </a:lnTo>
                    <a:lnTo>
                      <a:pt x="26199" y="21668"/>
                    </a:lnTo>
                    <a:lnTo>
                      <a:pt x="27164" y="21846"/>
                    </a:lnTo>
                    <a:lnTo>
                      <a:pt x="28129" y="22023"/>
                    </a:lnTo>
                    <a:lnTo>
                      <a:pt x="29095" y="22180"/>
                    </a:lnTo>
                    <a:lnTo>
                      <a:pt x="30040" y="22318"/>
                    </a:lnTo>
                    <a:lnTo>
                      <a:pt x="30966" y="22456"/>
                    </a:lnTo>
                    <a:lnTo>
                      <a:pt x="31872" y="22555"/>
                    </a:lnTo>
                    <a:lnTo>
                      <a:pt x="32778" y="22653"/>
                    </a:lnTo>
                    <a:lnTo>
                      <a:pt x="33665" y="22732"/>
                    </a:lnTo>
                    <a:lnTo>
                      <a:pt x="34551" y="22791"/>
                    </a:lnTo>
                    <a:lnTo>
                      <a:pt x="35398" y="22830"/>
                    </a:lnTo>
                    <a:lnTo>
                      <a:pt x="36245" y="22850"/>
                    </a:lnTo>
                    <a:lnTo>
                      <a:pt x="37053" y="22850"/>
                    </a:lnTo>
                    <a:lnTo>
                      <a:pt x="38254" y="22830"/>
                    </a:lnTo>
                    <a:lnTo>
                      <a:pt x="39397" y="22791"/>
                    </a:lnTo>
                    <a:lnTo>
                      <a:pt x="40480" y="22693"/>
                    </a:lnTo>
                    <a:lnTo>
                      <a:pt x="41524" y="22574"/>
                    </a:lnTo>
                    <a:lnTo>
                      <a:pt x="42273" y="22456"/>
                    </a:lnTo>
                    <a:lnTo>
                      <a:pt x="43002" y="22318"/>
                    </a:lnTo>
                    <a:lnTo>
                      <a:pt x="43691" y="22141"/>
                    </a:lnTo>
                    <a:lnTo>
                      <a:pt x="44341" y="21964"/>
                    </a:lnTo>
                    <a:lnTo>
                      <a:pt x="44814" y="21826"/>
                    </a:lnTo>
                    <a:lnTo>
                      <a:pt x="45267" y="21668"/>
                    </a:lnTo>
                    <a:lnTo>
                      <a:pt x="45700" y="21491"/>
                    </a:lnTo>
                    <a:lnTo>
                      <a:pt x="46114" y="21314"/>
                    </a:lnTo>
                    <a:lnTo>
                      <a:pt x="46508" y="21097"/>
                    </a:lnTo>
                    <a:lnTo>
                      <a:pt x="46882" y="20900"/>
                    </a:lnTo>
                    <a:lnTo>
                      <a:pt x="47237" y="20664"/>
                    </a:lnTo>
                    <a:lnTo>
                      <a:pt x="47572" y="20427"/>
                    </a:lnTo>
                    <a:lnTo>
                      <a:pt x="47867" y="20191"/>
                    </a:lnTo>
                    <a:lnTo>
                      <a:pt x="48163" y="19915"/>
                    </a:lnTo>
                    <a:lnTo>
                      <a:pt x="48419" y="19639"/>
                    </a:lnTo>
                    <a:lnTo>
                      <a:pt x="48635" y="19344"/>
                    </a:lnTo>
                    <a:lnTo>
                      <a:pt x="48852" y="19029"/>
                    </a:lnTo>
                    <a:lnTo>
                      <a:pt x="49029" y="18694"/>
                    </a:lnTo>
                    <a:lnTo>
                      <a:pt x="49167" y="18359"/>
                    </a:lnTo>
                    <a:lnTo>
                      <a:pt x="49285" y="18004"/>
                    </a:lnTo>
                    <a:lnTo>
                      <a:pt x="49344" y="17748"/>
                    </a:lnTo>
                    <a:lnTo>
                      <a:pt x="49384" y="17492"/>
                    </a:lnTo>
                    <a:lnTo>
                      <a:pt x="49404" y="17236"/>
                    </a:lnTo>
                    <a:lnTo>
                      <a:pt x="49404" y="16980"/>
                    </a:lnTo>
                    <a:lnTo>
                      <a:pt x="49404" y="16704"/>
                    </a:lnTo>
                    <a:lnTo>
                      <a:pt x="49384" y="16448"/>
                    </a:lnTo>
                    <a:lnTo>
                      <a:pt x="49344" y="16192"/>
                    </a:lnTo>
                    <a:lnTo>
                      <a:pt x="49285" y="15936"/>
                    </a:lnTo>
                    <a:lnTo>
                      <a:pt x="49226" y="15680"/>
                    </a:lnTo>
                    <a:lnTo>
                      <a:pt x="49147" y="15404"/>
                    </a:lnTo>
                    <a:lnTo>
                      <a:pt x="49049" y="15148"/>
                    </a:lnTo>
                    <a:lnTo>
                      <a:pt x="48931" y="14892"/>
                    </a:lnTo>
                    <a:lnTo>
                      <a:pt x="48714" y="14439"/>
                    </a:lnTo>
                    <a:lnTo>
                      <a:pt x="48458" y="13986"/>
                    </a:lnTo>
                    <a:lnTo>
                      <a:pt x="48163" y="13533"/>
                    </a:lnTo>
                    <a:lnTo>
                      <a:pt x="47828" y="13100"/>
                    </a:lnTo>
                    <a:lnTo>
                      <a:pt x="47512" y="12706"/>
                    </a:lnTo>
                    <a:lnTo>
                      <a:pt x="47178" y="12312"/>
                    </a:lnTo>
                    <a:lnTo>
                      <a:pt x="46803" y="11918"/>
                    </a:lnTo>
                    <a:lnTo>
                      <a:pt x="46409" y="11524"/>
                    </a:lnTo>
                    <a:lnTo>
                      <a:pt x="45976" y="11149"/>
                    </a:lnTo>
                    <a:lnTo>
                      <a:pt x="45543" y="10755"/>
                    </a:lnTo>
                    <a:lnTo>
                      <a:pt x="45070" y="10381"/>
                    </a:lnTo>
                    <a:lnTo>
                      <a:pt x="44577" y="9987"/>
                    </a:lnTo>
                    <a:lnTo>
                      <a:pt x="43809" y="9416"/>
                    </a:lnTo>
                    <a:lnTo>
                      <a:pt x="42982" y="8864"/>
                    </a:lnTo>
                    <a:lnTo>
                      <a:pt x="42115" y="8293"/>
                    </a:lnTo>
                    <a:lnTo>
                      <a:pt x="41189" y="7761"/>
                    </a:lnTo>
                    <a:lnTo>
                      <a:pt x="40224" y="7210"/>
                    </a:lnTo>
                    <a:lnTo>
                      <a:pt x="39220" y="6678"/>
                    </a:lnTo>
                    <a:lnTo>
                      <a:pt x="38176" y="6166"/>
                    </a:lnTo>
                    <a:lnTo>
                      <a:pt x="37092" y="5654"/>
                    </a:lnTo>
                    <a:lnTo>
                      <a:pt x="35969" y="5161"/>
                    </a:lnTo>
                    <a:lnTo>
                      <a:pt x="34807" y="4669"/>
                    </a:lnTo>
                    <a:lnTo>
                      <a:pt x="33625" y="4196"/>
                    </a:lnTo>
                    <a:lnTo>
                      <a:pt x="32404" y="3763"/>
                    </a:lnTo>
                    <a:lnTo>
                      <a:pt x="31143" y="3329"/>
                    </a:lnTo>
                    <a:lnTo>
                      <a:pt x="29863" y="2916"/>
                    </a:lnTo>
                    <a:lnTo>
                      <a:pt x="28543" y="2502"/>
                    </a:lnTo>
                    <a:lnTo>
                      <a:pt x="27204" y="2147"/>
                    </a:lnTo>
                    <a:lnTo>
                      <a:pt x="26199" y="1872"/>
                    </a:lnTo>
                    <a:lnTo>
                      <a:pt x="25194" y="1635"/>
                    </a:lnTo>
                    <a:lnTo>
                      <a:pt x="24209" y="1399"/>
                    </a:lnTo>
                    <a:lnTo>
                      <a:pt x="23225" y="1202"/>
                    </a:lnTo>
                    <a:lnTo>
                      <a:pt x="22240" y="1005"/>
                    </a:lnTo>
                    <a:lnTo>
                      <a:pt x="21294" y="828"/>
                    </a:lnTo>
                    <a:lnTo>
                      <a:pt x="20329" y="670"/>
                    </a:lnTo>
                    <a:lnTo>
                      <a:pt x="19383" y="532"/>
                    </a:lnTo>
                    <a:lnTo>
                      <a:pt x="18458" y="414"/>
                    </a:lnTo>
                    <a:lnTo>
                      <a:pt x="17551" y="296"/>
                    </a:lnTo>
                    <a:lnTo>
                      <a:pt x="16645" y="217"/>
                    </a:lnTo>
                    <a:lnTo>
                      <a:pt x="15759" y="138"/>
                    </a:lnTo>
                    <a:lnTo>
                      <a:pt x="14873" y="79"/>
                    </a:lnTo>
                    <a:lnTo>
                      <a:pt x="14026" y="40"/>
                    </a:lnTo>
                    <a:lnTo>
                      <a:pt x="13178" y="20"/>
                    </a:lnTo>
                    <a:lnTo>
                      <a:pt x="1237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74" name="Google Shape;4374;p72"/>
              <p:cNvSpPr/>
              <p:nvPr/>
            </p:nvSpPr>
            <p:spPr>
              <a:xfrm>
                <a:off x="2675350" y="238125"/>
                <a:ext cx="763825" cy="1128725"/>
              </a:xfrm>
              <a:custGeom>
                <a:avLst/>
                <a:gdLst/>
                <a:ahLst/>
                <a:cxnLst/>
                <a:rect l="l" t="t" r="r" b="b"/>
                <a:pathLst>
                  <a:path w="30553" h="45149" extrusionOk="0">
                    <a:moveTo>
                      <a:pt x="4728" y="1202"/>
                    </a:moveTo>
                    <a:lnTo>
                      <a:pt x="5122" y="1221"/>
                    </a:lnTo>
                    <a:lnTo>
                      <a:pt x="5556" y="1280"/>
                    </a:lnTo>
                    <a:lnTo>
                      <a:pt x="5989" y="1379"/>
                    </a:lnTo>
                    <a:lnTo>
                      <a:pt x="6442" y="1497"/>
                    </a:lnTo>
                    <a:lnTo>
                      <a:pt x="6876" y="1655"/>
                    </a:lnTo>
                    <a:lnTo>
                      <a:pt x="7289" y="1812"/>
                    </a:lnTo>
                    <a:lnTo>
                      <a:pt x="7742" y="2029"/>
                    </a:lnTo>
                    <a:lnTo>
                      <a:pt x="8195" y="2246"/>
                    </a:lnTo>
                    <a:lnTo>
                      <a:pt x="8648" y="2521"/>
                    </a:lnTo>
                    <a:lnTo>
                      <a:pt x="9121" y="2797"/>
                    </a:lnTo>
                    <a:lnTo>
                      <a:pt x="9614" y="3112"/>
                    </a:lnTo>
                    <a:lnTo>
                      <a:pt x="10106" y="3447"/>
                    </a:lnTo>
                    <a:lnTo>
                      <a:pt x="10855" y="4018"/>
                    </a:lnTo>
                    <a:lnTo>
                      <a:pt x="11623" y="4629"/>
                    </a:lnTo>
                    <a:lnTo>
                      <a:pt x="12391" y="5299"/>
                    </a:lnTo>
                    <a:lnTo>
                      <a:pt x="13179" y="6028"/>
                    </a:lnTo>
                    <a:lnTo>
                      <a:pt x="13967" y="6816"/>
                    </a:lnTo>
                    <a:lnTo>
                      <a:pt x="14755" y="7643"/>
                    </a:lnTo>
                    <a:lnTo>
                      <a:pt x="15562" y="8529"/>
                    </a:lnTo>
                    <a:lnTo>
                      <a:pt x="16350" y="9455"/>
                    </a:lnTo>
                    <a:lnTo>
                      <a:pt x="17158" y="10420"/>
                    </a:lnTo>
                    <a:lnTo>
                      <a:pt x="17946" y="11445"/>
                    </a:lnTo>
                    <a:lnTo>
                      <a:pt x="18754" y="12489"/>
                    </a:lnTo>
                    <a:lnTo>
                      <a:pt x="19522" y="13592"/>
                    </a:lnTo>
                    <a:lnTo>
                      <a:pt x="20310" y="14734"/>
                    </a:lnTo>
                    <a:lnTo>
                      <a:pt x="21078" y="15916"/>
                    </a:lnTo>
                    <a:lnTo>
                      <a:pt x="21826" y="17118"/>
                    </a:lnTo>
                    <a:lnTo>
                      <a:pt x="22555" y="18378"/>
                    </a:lnTo>
                    <a:lnTo>
                      <a:pt x="23363" y="19797"/>
                    </a:lnTo>
                    <a:lnTo>
                      <a:pt x="24111" y="21215"/>
                    </a:lnTo>
                    <a:lnTo>
                      <a:pt x="24821" y="22633"/>
                    </a:lnTo>
                    <a:lnTo>
                      <a:pt x="25471" y="24012"/>
                    </a:lnTo>
                    <a:lnTo>
                      <a:pt x="26081" y="25391"/>
                    </a:lnTo>
                    <a:lnTo>
                      <a:pt x="26633" y="26750"/>
                    </a:lnTo>
                    <a:lnTo>
                      <a:pt x="27145" y="28090"/>
                    </a:lnTo>
                    <a:lnTo>
                      <a:pt x="27598" y="29409"/>
                    </a:lnTo>
                    <a:lnTo>
                      <a:pt x="28012" y="30670"/>
                    </a:lnTo>
                    <a:lnTo>
                      <a:pt x="28366" y="31911"/>
                    </a:lnTo>
                    <a:lnTo>
                      <a:pt x="28662" y="33113"/>
                    </a:lnTo>
                    <a:lnTo>
                      <a:pt x="28898" y="34275"/>
                    </a:lnTo>
                    <a:lnTo>
                      <a:pt x="29095" y="35378"/>
                    </a:lnTo>
                    <a:lnTo>
                      <a:pt x="29174" y="35930"/>
                    </a:lnTo>
                    <a:lnTo>
                      <a:pt x="29233" y="36442"/>
                    </a:lnTo>
                    <a:lnTo>
                      <a:pt x="29272" y="36954"/>
                    </a:lnTo>
                    <a:lnTo>
                      <a:pt x="29312" y="37446"/>
                    </a:lnTo>
                    <a:lnTo>
                      <a:pt x="29331" y="37939"/>
                    </a:lnTo>
                    <a:lnTo>
                      <a:pt x="29331" y="38392"/>
                    </a:lnTo>
                    <a:lnTo>
                      <a:pt x="29331" y="38884"/>
                    </a:lnTo>
                    <a:lnTo>
                      <a:pt x="29312" y="39357"/>
                    </a:lnTo>
                    <a:lnTo>
                      <a:pt x="29272" y="39810"/>
                    </a:lnTo>
                    <a:lnTo>
                      <a:pt x="29213" y="40244"/>
                    </a:lnTo>
                    <a:lnTo>
                      <a:pt x="29134" y="40657"/>
                    </a:lnTo>
                    <a:lnTo>
                      <a:pt x="29056" y="41031"/>
                    </a:lnTo>
                    <a:lnTo>
                      <a:pt x="28938" y="41406"/>
                    </a:lnTo>
                    <a:lnTo>
                      <a:pt x="28819" y="41741"/>
                    </a:lnTo>
                    <a:lnTo>
                      <a:pt x="28701" y="42056"/>
                    </a:lnTo>
                    <a:lnTo>
                      <a:pt x="28544" y="42332"/>
                    </a:lnTo>
                    <a:lnTo>
                      <a:pt x="28386" y="42607"/>
                    </a:lnTo>
                    <a:lnTo>
                      <a:pt x="28209" y="42844"/>
                    </a:lnTo>
                    <a:lnTo>
                      <a:pt x="28031" y="43060"/>
                    </a:lnTo>
                    <a:lnTo>
                      <a:pt x="27834" y="43238"/>
                    </a:lnTo>
                    <a:lnTo>
                      <a:pt x="27618" y="43415"/>
                    </a:lnTo>
                    <a:lnTo>
                      <a:pt x="27381" y="43553"/>
                    </a:lnTo>
                    <a:lnTo>
                      <a:pt x="27224" y="43651"/>
                    </a:lnTo>
                    <a:lnTo>
                      <a:pt x="27046" y="43730"/>
                    </a:lnTo>
                    <a:lnTo>
                      <a:pt x="26849" y="43789"/>
                    </a:lnTo>
                    <a:lnTo>
                      <a:pt x="26653" y="43848"/>
                    </a:lnTo>
                    <a:lnTo>
                      <a:pt x="26456" y="43888"/>
                    </a:lnTo>
                    <a:lnTo>
                      <a:pt x="26259" y="43927"/>
                    </a:lnTo>
                    <a:lnTo>
                      <a:pt x="26042" y="43947"/>
                    </a:lnTo>
                    <a:lnTo>
                      <a:pt x="25825" y="43947"/>
                    </a:lnTo>
                    <a:lnTo>
                      <a:pt x="25412" y="43927"/>
                    </a:lnTo>
                    <a:lnTo>
                      <a:pt x="24998" y="43888"/>
                    </a:lnTo>
                    <a:lnTo>
                      <a:pt x="24565" y="43789"/>
                    </a:lnTo>
                    <a:lnTo>
                      <a:pt x="24092" y="43651"/>
                    </a:lnTo>
                    <a:lnTo>
                      <a:pt x="23678" y="43513"/>
                    </a:lnTo>
                    <a:lnTo>
                      <a:pt x="23245" y="43336"/>
                    </a:lnTo>
                    <a:lnTo>
                      <a:pt x="22811" y="43139"/>
                    </a:lnTo>
                    <a:lnTo>
                      <a:pt x="22358" y="42903"/>
                    </a:lnTo>
                    <a:lnTo>
                      <a:pt x="21886" y="42647"/>
                    </a:lnTo>
                    <a:lnTo>
                      <a:pt x="21413" y="42351"/>
                    </a:lnTo>
                    <a:lnTo>
                      <a:pt x="20940" y="42036"/>
                    </a:lnTo>
                    <a:lnTo>
                      <a:pt x="20448" y="41701"/>
                    </a:lnTo>
                    <a:lnTo>
                      <a:pt x="19699" y="41150"/>
                    </a:lnTo>
                    <a:lnTo>
                      <a:pt x="18931" y="40519"/>
                    </a:lnTo>
                    <a:lnTo>
                      <a:pt x="18163" y="39850"/>
                    </a:lnTo>
                    <a:lnTo>
                      <a:pt x="17375" y="39121"/>
                    </a:lnTo>
                    <a:lnTo>
                      <a:pt x="16587" y="38352"/>
                    </a:lnTo>
                    <a:lnTo>
                      <a:pt x="15799" y="37505"/>
                    </a:lnTo>
                    <a:lnTo>
                      <a:pt x="14991" y="36639"/>
                    </a:lnTo>
                    <a:lnTo>
                      <a:pt x="14184" y="35713"/>
                    </a:lnTo>
                    <a:lnTo>
                      <a:pt x="13396" y="34728"/>
                    </a:lnTo>
                    <a:lnTo>
                      <a:pt x="12588" y="33723"/>
                    </a:lnTo>
                    <a:lnTo>
                      <a:pt x="11800" y="32660"/>
                    </a:lnTo>
                    <a:lnTo>
                      <a:pt x="11012" y="31557"/>
                    </a:lnTo>
                    <a:lnTo>
                      <a:pt x="10244" y="30414"/>
                    </a:lnTo>
                    <a:lnTo>
                      <a:pt x="9476" y="29252"/>
                    </a:lnTo>
                    <a:lnTo>
                      <a:pt x="8727" y="28031"/>
                    </a:lnTo>
                    <a:lnTo>
                      <a:pt x="7998" y="26790"/>
                    </a:lnTo>
                    <a:lnTo>
                      <a:pt x="7191" y="25352"/>
                    </a:lnTo>
                    <a:lnTo>
                      <a:pt x="6442" y="23933"/>
                    </a:lnTo>
                    <a:lnTo>
                      <a:pt x="5733" y="22535"/>
                    </a:lnTo>
                    <a:lnTo>
                      <a:pt x="5083" y="21136"/>
                    </a:lnTo>
                    <a:lnTo>
                      <a:pt x="4472" y="19757"/>
                    </a:lnTo>
                    <a:lnTo>
                      <a:pt x="3901" y="18398"/>
                    </a:lnTo>
                    <a:lnTo>
                      <a:pt x="3409" y="17059"/>
                    </a:lnTo>
                    <a:lnTo>
                      <a:pt x="2956" y="15759"/>
                    </a:lnTo>
                    <a:lnTo>
                      <a:pt x="2542" y="14478"/>
                    </a:lnTo>
                    <a:lnTo>
                      <a:pt x="2187" y="13237"/>
                    </a:lnTo>
                    <a:lnTo>
                      <a:pt x="1892" y="12036"/>
                    </a:lnTo>
                    <a:lnTo>
                      <a:pt x="1655" y="10873"/>
                    </a:lnTo>
                    <a:lnTo>
                      <a:pt x="1458" y="9770"/>
                    </a:lnTo>
                    <a:lnTo>
                      <a:pt x="1380" y="9238"/>
                    </a:lnTo>
                    <a:lnTo>
                      <a:pt x="1321" y="8707"/>
                    </a:lnTo>
                    <a:lnTo>
                      <a:pt x="1262" y="8194"/>
                    </a:lnTo>
                    <a:lnTo>
                      <a:pt x="1242" y="7702"/>
                    </a:lnTo>
                    <a:lnTo>
                      <a:pt x="1222" y="7229"/>
                    </a:lnTo>
                    <a:lnTo>
                      <a:pt x="1202" y="6757"/>
                    </a:lnTo>
                    <a:lnTo>
                      <a:pt x="1222" y="6264"/>
                    </a:lnTo>
                    <a:lnTo>
                      <a:pt x="1242" y="5791"/>
                    </a:lnTo>
                    <a:lnTo>
                      <a:pt x="1281" y="5338"/>
                    </a:lnTo>
                    <a:lnTo>
                      <a:pt x="1340" y="4905"/>
                    </a:lnTo>
                    <a:lnTo>
                      <a:pt x="1419" y="4511"/>
                    </a:lnTo>
                    <a:lnTo>
                      <a:pt x="1498" y="4117"/>
                    </a:lnTo>
                    <a:lnTo>
                      <a:pt x="1596" y="3762"/>
                    </a:lnTo>
                    <a:lnTo>
                      <a:pt x="1715" y="3427"/>
                    </a:lnTo>
                    <a:lnTo>
                      <a:pt x="1852" y="3112"/>
                    </a:lnTo>
                    <a:lnTo>
                      <a:pt x="2010" y="2817"/>
                    </a:lnTo>
                    <a:lnTo>
                      <a:pt x="2168" y="2561"/>
                    </a:lnTo>
                    <a:lnTo>
                      <a:pt x="2345" y="2324"/>
                    </a:lnTo>
                    <a:lnTo>
                      <a:pt x="2522" y="2108"/>
                    </a:lnTo>
                    <a:lnTo>
                      <a:pt x="2719" y="1911"/>
                    </a:lnTo>
                    <a:lnTo>
                      <a:pt x="2936" y="1733"/>
                    </a:lnTo>
                    <a:lnTo>
                      <a:pt x="3153" y="1596"/>
                    </a:lnTo>
                    <a:lnTo>
                      <a:pt x="3330" y="1497"/>
                    </a:lnTo>
                    <a:lnTo>
                      <a:pt x="3507" y="1418"/>
                    </a:lnTo>
                    <a:lnTo>
                      <a:pt x="3704" y="1359"/>
                    </a:lnTo>
                    <a:lnTo>
                      <a:pt x="3881" y="1300"/>
                    </a:lnTo>
                    <a:lnTo>
                      <a:pt x="4098" y="1261"/>
                    </a:lnTo>
                    <a:lnTo>
                      <a:pt x="4295" y="1221"/>
                    </a:lnTo>
                    <a:lnTo>
                      <a:pt x="4512" y="1202"/>
                    </a:lnTo>
                    <a:close/>
                    <a:moveTo>
                      <a:pt x="4453" y="0"/>
                    </a:moveTo>
                    <a:lnTo>
                      <a:pt x="4157" y="39"/>
                    </a:lnTo>
                    <a:lnTo>
                      <a:pt x="3881" y="79"/>
                    </a:lnTo>
                    <a:lnTo>
                      <a:pt x="3606" y="138"/>
                    </a:lnTo>
                    <a:lnTo>
                      <a:pt x="3330" y="217"/>
                    </a:lnTo>
                    <a:lnTo>
                      <a:pt x="3054" y="315"/>
                    </a:lnTo>
                    <a:lnTo>
                      <a:pt x="2798" y="414"/>
                    </a:lnTo>
                    <a:lnTo>
                      <a:pt x="2562" y="552"/>
                    </a:lnTo>
                    <a:lnTo>
                      <a:pt x="2227" y="768"/>
                    </a:lnTo>
                    <a:lnTo>
                      <a:pt x="1931" y="1005"/>
                    </a:lnTo>
                    <a:lnTo>
                      <a:pt x="1655" y="1280"/>
                    </a:lnTo>
                    <a:lnTo>
                      <a:pt x="1399" y="1576"/>
                    </a:lnTo>
                    <a:lnTo>
                      <a:pt x="1222" y="1812"/>
                    </a:lnTo>
                    <a:lnTo>
                      <a:pt x="1045" y="2068"/>
                    </a:lnTo>
                    <a:lnTo>
                      <a:pt x="907" y="2324"/>
                    </a:lnTo>
                    <a:lnTo>
                      <a:pt x="769" y="2600"/>
                    </a:lnTo>
                    <a:lnTo>
                      <a:pt x="631" y="2896"/>
                    </a:lnTo>
                    <a:lnTo>
                      <a:pt x="533" y="3191"/>
                    </a:lnTo>
                    <a:lnTo>
                      <a:pt x="414" y="3506"/>
                    </a:lnTo>
                    <a:lnTo>
                      <a:pt x="336" y="3821"/>
                    </a:lnTo>
                    <a:lnTo>
                      <a:pt x="257" y="4156"/>
                    </a:lnTo>
                    <a:lnTo>
                      <a:pt x="178" y="4491"/>
                    </a:lnTo>
                    <a:lnTo>
                      <a:pt x="139" y="4846"/>
                    </a:lnTo>
                    <a:lnTo>
                      <a:pt x="80" y="5220"/>
                    </a:lnTo>
                    <a:lnTo>
                      <a:pt x="21" y="5969"/>
                    </a:lnTo>
                    <a:lnTo>
                      <a:pt x="1" y="6757"/>
                    </a:lnTo>
                    <a:lnTo>
                      <a:pt x="21" y="7249"/>
                    </a:lnTo>
                    <a:lnTo>
                      <a:pt x="40" y="7781"/>
                    </a:lnTo>
                    <a:lnTo>
                      <a:pt x="80" y="8293"/>
                    </a:lnTo>
                    <a:lnTo>
                      <a:pt x="119" y="8845"/>
                    </a:lnTo>
                    <a:lnTo>
                      <a:pt x="178" y="9396"/>
                    </a:lnTo>
                    <a:lnTo>
                      <a:pt x="257" y="9948"/>
                    </a:lnTo>
                    <a:lnTo>
                      <a:pt x="454" y="11110"/>
                    </a:lnTo>
                    <a:lnTo>
                      <a:pt x="651" y="11996"/>
                    </a:lnTo>
                    <a:lnTo>
                      <a:pt x="868" y="12922"/>
                    </a:lnTo>
                    <a:lnTo>
                      <a:pt x="1104" y="13868"/>
                    </a:lnTo>
                    <a:lnTo>
                      <a:pt x="1380" y="14833"/>
                    </a:lnTo>
                    <a:lnTo>
                      <a:pt x="1695" y="15798"/>
                    </a:lnTo>
                    <a:lnTo>
                      <a:pt x="2030" y="16803"/>
                    </a:lnTo>
                    <a:lnTo>
                      <a:pt x="2404" y="17807"/>
                    </a:lnTo>
                    <a:lnTo>
                      <a:pt x="2798" y="18832"/>
                    </a:lnTo>
                    <a:lnTo>
                      <a:pt x="3212" y="19876"/>
                    </a:lnTo>
                    <a:lnTo>
                      <a:pt x="3665" y="20920"/>
                    </a:lnTo>
                    <a:lnTo>
                      <a:pt x="4137" y="21983"/>
                    </a:lnTo>
                    <a:lnTo>
                      <a:pt x="4650" y="23067"/>
                    </a:lnTo>
                    <a:lnTo>
                      <a:pt x="5181" y="24130"/>
                    </a:lnTo>
                    <a:lnTo>
                      <a:pt x="5733" y="25214"/>
                    </a:lnTo>
                    <a:lnTo>
                      <a:pt x="6324" y="26297"/>
                    </a:lnTo>
                    <a:lnTo>
                      <a:pt x="6954" y="27381"/>
                    </a:lnTo>
                    <a:lnTo>
                      <a:pt x="7526" y="28365"/>
                    </a:lnTo>
                    <a:lnTo>
                      <a:pt x="8097" y="29311"/>
                    </a:lnTo>
                    <a:lnTo>
                      <a:pt x="8688" y="30237"/>
                    </a:lnTo>
                    <a:lnTo>
                      <a:pt x="9279" y="31143"/>
                    </a:lnTo>
                    <a:lnTo>
                      <a:pt x="9870" y="32029"/>
                    </a:lnTo>
                    <a:lnTo>
                      <a:pt x="10480" y="32896"/>
                    </a:lnTo>
                    <a:lnTo>
                      <a:pt x="11091" y="33743"/>
                    </a:lnTo>
                    <a:lnTo>
                      <a:pt x="11721" y="34551"/>
                    </a:lnTo>
                    <a:lnTo>
                      <a:pt x="12332" y="35339"/>
                    </a:lnTo>
                    <a:lnTo>
                      <a:pt x="12962" y="36107"/>
                    </a:lnTo>
                    <a:lnTo>
                      <a:pt x="13573" y="36855"/>
                    </a:lnTo>
                    <a:lnTo>
                      <a:pt x="14203" y="37565"/>
                    </a:lnTo>
                    <a:lnTo>
                      <a:pt x="14834" y="38254"/>
                    </a:lnTo>
                    <a:lnTo>
                      <a:pt x="15464" y="38904"/>
                    </a:lnTo>
                    <a:lnTo>
                      <a:pt x="16075" y="39534"/>
                    </a:lnTo>
                    <a:lnTo>
                      <a:pt x="16705" y="40145"/>
                    </a:lnTo>
                    <a:lnTo>
                      <a:pt x="17316" y="40716"/>
                    </a:lnTo>
                    <a:lnTo>
                      <a:pt x="17926" y="41248"/>
                    </a:lnTo>
                    <a:lnTo>
                      <a:pt x="18537" y="41760"/>
                    </a:lnTo>
                    <a:lnTo>
                      <a:pt x="19147" y="42233"/>
                    </a:lnTo>
                    <a:lnTo>
                      <a:pt x="19738" y="42686"/>
                    </a:lnTo>
                    <a:lnTo>
                      <a:pt x="20349" y="43100"/>
                    </a:lnTo>
                    <a:lnTo>
                      <a:pt x="20920" y="43474"/>
                    </a:lnTo>
                    <a:lnTo>
                      <a:pt x="21511" y="43809"/>
                    </a:lnTo>
                    <a:lnTo>
                      <a:pt x="22083" y="44104"/>
                    </a:lnTo>
                    <a:lnTo>
                      <a:pt x="22634" y="44380"/>
                    </a:lnTo>
                    <a:lnTo>
                      <a:pt x="23186" y="44617"/>
                    </a:lnTo>
                    <a:lnTo>
                      <a:pt x="23737" y="44794"/>
                    </a:lnTo>
                    <a:lnTo>
                      <a:pt x="24269" y="44951"/>
                    </a:lnTo>
                    <a:lnTo>
                      <a:pt x="24801" y="45070"/>
                    </a:lnTo>
                    <a:lnTo>
                      <a:pt x="25313" y="45129"/>
                    </a:lnTo>
                    <a:lnTo>
                      <a:pt x="25825" y="45148"/>
                    </a:lnTo>
                    <a:lnTo>
                      <a:pt x="26101" y="45148"/>
                    </a:lnTo>
                    <a:lnTo>
                      <a:pt x="26396" y="45129"/>
                    </a:lnTo>
                    <a:lnTo>
                      <a:pt x="26672" y="45089"/>
                    </a:lnTo>
                    <a:lnTo>
                      <a:pt x="26948" y="45030"/>
                    </a:lnTo>
                    <a:lnTo>
                      <a:pt x="27224" y="44951"/>
                    </a:lnTo>
                    <a:lnTo>
                      <a:pt x="27480" y="44853"/>
                    </a:lnTo>
                    <a:lnTo>
                      <a:pt x="27736" y="44735"/>
                    </a:lnTo>
                    <a:lnTo>
                      <a:pt x="27992" y="44597"/>
                    </a:lnTo>
                    <a:lnTo>
                      <a:pt x="28327" y="44400"/>
                    </a:lnTo>
                    <a:lnTo>
                      <a:pt x="28622" y="44144"/>
                    </a:lnTo>
                    <a:lnTo>
                      <a:pt x="28898" y="43888"/>
                    </a:lnTo>
                    <a:lnTo>
                      <a:pt x="29154" y="43592"/>
                    </a:lnTo>
                    <a:lnTo>
                      <a:pt x="29331" y="43356"/>
                    </a:lnTo>
                    <a:lnTo>
                      <a:pt x="29489" y="43100"/>
                    </a:lnTo>
                    <a:lnTo>
                      <a:pt x="29647" y="42824"/>
                    </a:lnTo>
                    <a:lnTo>
                      <a:pt x="29785" y="42548"/>
                    </a:lnTo>
                    <a:lnTo>
                      <a:pt x="29903" y="42272"/>
                    </a:lnTo>
                    <a:lnTo>
                      <a:pt x="30021" y="41977"/>
                    </a:lnTo>
                    <a:lnTo>
                      <a:pt x="30119" y="41662"/>
                    </a:lnTo>
                    <a:lnTo>
                      <a:pt x="30218" y="41327"/>
                    </a:lnTo>
                    <a:lnTo>
                      <a:pt x="30297" y="41012"/>
                    </a:lnTo>
                    <a:lnTo>
                      <a:pt x="30356" y="40657"/>
                    </a:lnTo>
                    <a:lnTo>
                      <a:pt x="30415" y="40303"/>
                    </a:lnTo>
                    <a:lnTo>
                      <a:pt x="30474" y="39948"/>
                    </a:lnTo>
                    <a:lnTo>
                      <a:pt x="30533" y="39200"/>
                    </a:lnTo>
                    <a:lnTo>
                      <a:pt x="30553" y="38392"/>
                    </a:lnTo>
                    <a:lnTo>
                      <a:pt x="30533" y="37899"/>
                    </a:lnTo>
                    <a:lnTo>
                      <a:pt x="30513" y="37387"/>
                    </a:lnTo>
                    <a:lnTo>
                      <a:pt x="30474" y="36855"/>
                    </a:lnTo>
                    <a:lnTo>
                      <a:pt x="30435" y="36324"/>
                    </a:lnTo>
                    <a:lnTo>
                      <a:pt x="30356" y="35772"/>
                    </a:lnTo>
                    <a:lnTo>
                      <a:pt x="30277" y="35201"/>
                    </a:lnTo>
                    <a:lnTo>
                      <a:pt x="30080" y="34039"/>
                    </a:lnTo>
                    <a:lnTo>
                      <a:pt x="29903" y="33152"/>
                    </a:lnTo>
                    <a:lnTo>
                      <a:pt x="29686" y="32226"/>
                    </a:lnTo>
                    <a:lnTo>
                      <a:pt x="29430" y="31281"/>
                    </a:lnTo>
                    <a:lnTo>
                      <a:pt x="29154" y="30335"/>
                    </a:lnTo>
                    <a:lnTo>
                      <a:pt x="28859" y="29350"/>
                    </a:lnTo>
                    <a:lnTo>
                      <a:pt x="28524" y="28346"/>
                    </a:lnTo>
                    <a:lnTo>
                      <a:pt x="28150" y="27341"/>
                    </a:lnTo>
                    <a:lnTo>
                      <a:pt x="27756" y="26317"/>
                    </a:lnTo>
                    <a:lnTo>
                      <a:pt x="27342" y="25273"/>
                    </a:lnTo>
                    <a:lnTo>
                      <a:pt x="26889" y="24229"/>
                    </a:lnTo>
                    <a:lnTo>
                      <a:pt x="26416" y="23165"/>
                    </a:lnTo>
                    <a:lnTo>
                      <a:pt x="25904" y="22101"/>
                    </a:lnTo>
                    <a:lnTo>
                      <a:pt x="25372" y="21018"/>
                    </a:lnTo>
                    <a:lnTo>
                      <a:pt x="24801" y="19935"/>
                    </a:lnTo>
                    <a:lnTo>
                      <a:pt x="24230" y="18851"/>
                    </a:lnTo>
                    <a:lnTo>
                      <a:pt x="23599" y="17768"/>
                    </a:lnTo>
                    <a:lnTo>
                      <a:pt x="23028" y="16803"/>
                    </a:lnTo>
                    <a:lnTo>
                      <a:pt x="22457" y="15857"/>
                    </a:lnTo>
                    <a:lnTo>
                      <a:pt x="21866" y="14912"/>
                    </a:lnTo>
                    <a:lnTo>
                      <a:pt x="21275" y="14005"/>
                    </a:lnTo>
                    <a:lnTo>
                      <a:pt x="20664" y="13119"/>
                    </a:lnTo>
                    <a:lnTo>
                      <a:pt x="20073" y="12252"/>
                    </a:lnTo>
                    <a:lnTo>
                      <a:pt x="19443" y="11425"/>
                    </a:lnTo>
                    <a:lnTo>
                      <a:pt x="18832" y="10598"/>
                    </a:lnTo>
                    <a:lnTo>
                      <a:pt x="18222" y="9810"/>
                    </a:lnTo>
                    <a:lnTo>
                      <a:pt x="17591" y="9041"/>
                    </a:lnTo>
                    <a:lnTo>
                      <a:pt x="16961" y="8313"/>
                    </a:lnTo>
                    <a:lnTo>
                      <a:pt x="16350" y="7584"/>
                    </a:lnTo>
                    <a:lnTo>
                      <a:pt x="15720" y="6894"/>
                    </a:lnTo>
                    <a:lnTo>
                      <a:pt x="15090" y="6244"/>
                    </a:lnTo>
                    <a:lnTo>
                      <a:pt x="14479" y="5614"/>
                    </a:lnTo>
                    <a:lnTo>
                      <a:pt x="13849" y="5023"/>
                    </a:lnTo>
                    <a:lnTo>
                      <a:pt x="13238" y="4452"/>
                    </a:lnTo>
                    <a:lnTo>
                      <a:pt x="12627" y="3900"/>
                    </a:lnTo>
                    <a:lnTo>
                      <a:pt x="12017" y="3388"/>
                    </a:lnTo>
                    <a:lnTo>
                      <a:pt x="11406" y="2915"/>
                    </a:lnTo>
                    <a:lnTo>
                      <a:pt x="10795" y="2482"/>
                    </a:lnTo>
                    <a:lnTo>
                      <a:pt x="10205" y="2068"/>
                    </a:lnTo>
                    <a:lnTo>
                      <a:pt x="9633" y="1694"/>
                    </a:lnTo>
                    <a:lnTo>
                      <a:pt x="9042" y="1359"/>
                    </a:lnTo>
                    <a:lnTo>
                      <a:pt x="8471" y="1044"/>
                    </a:lnTo>
                    <a:lnTo>
                      <a:pt x="7920" y="768"/>
                    </a:lnTo>
                    <a:lnTo>
                      <a:pt x="7368" y="552"/>
                    </a:lnTo>
                    <a:lnTo>
                      <a:pt x="6816" y="355"/>
                    </a:lnTo>
                    <a:lnTo>
                      <a:pt x="6285" y="197"/>
                    </a:lnTo>
                    <a:lnTo>
                      <a:pt x="5753" y="98"/>
                    </a:lnTo>
                    <a:lnTo>
                      <a:pt x="5241" y="20"/>
                    </a:lnTo>
                    <a:lnTo>
                      <a:pt x="4728"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75" name="Google Shape;4375;p72"/>
              <p:cNvSpPr/>
              <p:nvPr/>
            </p:nvSpPr>
            <p:spPr>
              <a:xfrm>
                <a:off x="2492650" y="420825"/>
                <a:ext cx="1129225" cy="763325"/>
              </a:xfrm>
              <a:custGeom>
                <a:avLst/>
                <a:gdLst/>
                <a:ahLst/>
                <a:cxnLst/>
                <a:rect l="l" t="t" r="r" b="b"/>
                <a:pathLst>
                  <a:path w="45169" h="30533" extrusionOk="0">
                    <a:moveTo>
                      <a:pt x="38412" y="1202"/>
                    </a:moveTo>
                    <a:lnTo>
                      <a:pt x="38905" y="1221"/>
                    </a:lnTo>
                    <a:lnTo>
                      <a:pt x="39358" y="1241"/>
                    </a:lnTo>
                    <a:lnTo>
                      <a:pt x="39811" y="1280"/>
                    </a:lnTo>
                    <a:lnTo>
                      <a:pt x="40244" y="1340"/>
                    </a:lnTo>
                    <a:lnTo>
                      <a:pt x="40658" y="1399"/>
                    </a:lnTo>
                    <a:lnTo>
                      <a:pt x="41032" y="1497"/>
                    </a:lnTo>
                    <a:lnTo>
                      <a:pt x="41406" y="1596"/>
                    </a:lnTo>
                    <a:lnTo>
                      <a:pt x="41741" y="1714"/>
                    </a:lnTo>
                    <a:lnTo>
                      <a:pt x="42056" y="1852"/>
                    </a:lnTo>
                    <a:lnTo>
                      <a:pt x="42332" y="1990"/>
                    </a:lnTo>
                    <a:lnTo>
                      <a:pt x="42608" y="2167"/>
                    </a:lnTo>
                    <a:lnTo>
                      <a:pt x="42844" y="2324"/>
                    </a:lnTo>
                    <a:lnTo>
                      <a:pt x="43061" y="2521"/>
                    </a:lnTo>
                    <a:lnTo>
                      <a:pt x="43258" y="2718"/>
                    </a:lnTo>
                    <a:lnTo>
                      <a:pt x="43416" y="2935"/>
                    </a:lnTo>
                    <a:lnTo>
                      <a:pt x="43573" y="3152"/>
                    </a:lnTo>
                    <a:lnTo>
                      <a:pt x="43652" y="3329"/>
                    </a:lnTo>
                    <a:lnTo>
                      <a:pt x="43731" y="3506"/>
                    </a:lnTo>
                    <a:lnTo>
                      <a:pt x="43810" y="3684"/>
                    </a:lnTo>
                    <a:lnTo>
                      <a:pt x="43849" y="3881"/>
                    </a:lnTo>
                    <a:lnTo>
                      <a:pt x="43908" y="4078"/>
                    </a:lnTo>
                    <a:lnTo>
                      <a:pt x="43928" y="4294"/>
                    </a:lnTo>
                    <a:lnTo>
                      <a:pt x="43948" y="4511"/>
                    </a:lnTo>
                    <a:lnTo>
                      <a:pt x="43948" y="4728"/>
                    </a:lnTo>
                    <a:lnTo>
                      <a:pt x="43948" y="5122"/>
                    </a:lnTo>
                    <a:lnTo>
                      <a:pt x="43888" y="5535"/>
                    </a:lnTo>
                    <a:lnTo>
                      <a:pt x="43790" y="5988"/>
                    </a:lnTo>
                    <a:lnTo>
                      <a:pt x="43652" y="6441"/>
                    </a:lnTo>
                    <a:lnTo>
                      <a:pt x="43514" y="6855"/>
                    </a:lnTo>
                    <a:lnTo>
                      <a:pt x="43337" y="7288"/>
                    </a:lnTo>
                    <a:lnTo>
                      <a:pt x="43140" y="7741"/>
                    </a:lnTo>
                    <a:lnTo>
                      <a:pt x="42903" y="8195"/>
                    </a:lnTo>
                    <a:lnTo>
                      <a:pt x="42647" y="8648"/>
                    </a:lnTo>
                    <a:lnTo>
                      <a:pt x="42352" y="9120"/>
                    </a:lnTo>
                    <a:lnTo>
                      <a:pt x="42037" y="9613"/>
                    </a:lnTo>
                    <a:lnTo>
                      <a:pt x="41702" y="10105"/>
                    </a:lnTo>
                    <a:lnTo>
                      <a:pt x="41150" y="10854"/>
                    </a:lnTo>
                    <a:lnTo>
                      <a:pt x="40520" y="11602"/>
                    </a:lnTo>
                    <a:lnTo>
                      <a:pt x="39850" y="12390"/>
                    </a:lnTo>
                    <a:lnTo>
                      <a:pt x="39121" y="13158"/>
                    </a:lnTo>
                    <a:lnTo>
                      <a:pt x="38353" y="13966"/>
                    </a:lnTo>
                    <a:lnTo>
                      <a:pt x="37526" y="14754"/>
                    </a:lnTo>
                    <a:lnTo>
                      <a:pt x="36639" y="15562"/>
                    </a:lnTo>
                    <a:lnTo>
                      <a:pt x="35714" y="16350"/>
                    </a:lnTo>
                    <a:lnTo>
                      <a:pt x="34748" y="17157"/>
                    </a:lnTo>
                    <a:lnTo>
                      <a:pt x="33724" y="17945"/>
                    </a:lnTo>
                    <a:lnTo>
                      <a:pt x="32660" y="18733"/>
                    </a:lnTo>
                    <a:lnTo>
                      <a:pt x="31557" y="19521"/>
                    </a:lnTo>
                    <a:lnTo>
                      <a:pt x="30435" y="20309"/>
                    </a:lnTo>
                    <a:lnTo>
                      <a:pt x="29253" y="21057"/>
                    </a:lnTo>
                    <a:lnTo>
                      <a:pt x="28031" y="21826"/>
                    </a:lnTo>
                    <a:lnTo>
                      <a:pt x="26790" y="22555"/>
                    </a:lnTo>
                    <a:lnTo>
                      <a:pt x="25372" y="23362"/>
                    </a:lnTo>
                    <a:lnTo>
                      <a:pt x="23954" y="24111"/>
                    </a:lnTo>
                    <a:lnTo>
                      <a:pt x="22536" y="24820"/>
                    </a:lnTo>
                    <a:lnTo>
                      <a:pt x="21137" y="25470"/>
                    </a:lnTo>
                    <a:lnTo>
                      <a:pt x="19758" y="26081"/>
                    </a:lnTo>
                    <a:lnTo>
                      <a:pt x="18399" y="26632"/>
                    </a:lnTo>
                    <a:lnTo>
                      <a:pt x="17059" y="27144"/>
                    </a:lnTo>
                    <a:lnTo>
                      <a:pt x="15759" y="27597"/>
                    </a:lnTo>
                    <a:lnTo>
                      <a:pt x="14479" y="28011"/>
                    </a:lnTo>
                    <a:lnTo>
                      <a:pt x="13238" y="28346"/>
                    </a:lnTo>
                    <a:lnTo>
                      <a:pt x="12036" y="28661"/>
                    </a:lnTo>
                    <a:lnTo>
                      <a:pt x="10894" y="28897"/>
                    </a:lnTo>
                    <a:lnTo>
                      <a:pt x="9771" y="29094"/>
                    </a:lnTo>
                    <a:lnTo>
                      <a:pt x="9239" y="29173"/>
                    </a:lnTo>
                    <a:lnTo>
                      <a:pt x="8707" y="29232"/>
                    </a:lnTo>
                    <a:lnTo>
                      <a:pt x="8195" y="29272"/>
                    </a:lnTo>
                    <a:lnTo>
                      <a:pt x="7703" y="29311"/>
                    </a:lnTo>
                    <a:lnTo>
                      <a:pt x="7230" y="29331"/>
                    </a:lnTo>
                    <a:lnTo>
                      <a:pt x="6265" y="29331"/>
                    </a:lnTo>
                    <a:lnTo>
                      <a:pt x="5792" y="29311"/>
                    </a:lnTo>
                    <a:lnTo>
                      <a:pt x="5339" y="29272"/>
                    </a:lnTo>
                    <a:lnTo>
                      <a:pt x="4925" y="29213"/>
                    </a:lnTo>
                    <a:lnTo>
                      <a:pt x="4512" y="29134"/>
                    </a:lnTo>
                    <a:lnTo>
                      <a:pt x="4118" y="29035"/>
                    </a:lnTo>
                    <a:lnTo>
                      <a:pt x="3763" y="28937"/>
                    </a:lnTo>
                    <a:lnTo>
                      <a:pt x="3428" y="28819"/>
                    </a:lnTo>
                    <a:lnTo>
                      <a:pt x="3113" y="28681"/>
                    </a:lnTo>
                    <a:lnTo>
                      <a:pt x="2818" y="28543"/>
                    </a:lnTo>
                    <a:lnTo>
                      <a:pt x="2562" y="28385"/>
                    </a:lnTo>
                    <a:lnTo>
                      <a:pt x="2325" y="28208"/>
                    </a:lnTo>
                    <a:lnTo>
                      <a:pt x="2109" y="28031"/>
                    </a:lnTo>
                    <a:lnTo>
                      <a:pt x="1912" y="27814"/>
                    </a:lnTo>
                    <a:lnTo>
                      <a:pt x="1754" y="27617"/>
                    </a:lnTo>
                    <a:lnTo>
                      <a:pt x="1596" y="27381"/>
                    </a:lnTo>
                    <a:lnTo>
                      <a:pt x="1518" y="27203"/>
                    </a:lnTo>
                    <a:lnTo>
                      <a:pt x="1439" y="27026"/>
                    </a:lnTo>
                    <a:lnTo>
                      <a:pt x="1360" y="26849"/>
                    </a:lnTo>
                    <a:lnTo>
                      <a:pt x="1301" y="26652"/>
                    </a:lnTo>
                    <a:lnTo>
                      <a:pt x="1261" y="26455"/>
                    </a:lnTo>
                    <a:lnTo>
                      <a:pt x="1242" y="26258"/>
                    </a:lnTo>
                    <a:lnTo>
                      <a:pt x="1222" y="26041"/>
                    </a:lnTo>
                    <a:lnTo>
                      <a:pt x="1202" y="25805"/>
                    </a:lnTo>
                    <a:lnTo>
                      <a:pt x="1222" y="25411"/>
                    </a:lnTo>
                    <a:lnTo>
                      <a:pt x="1281" y="24997"/>
                    </a:lnTo>
                    <a:lnTo>
                      <a:pt x="1380" y="24564"/>
                    </a:lnTo>
                    <a:lnTo>
                      <a:pt x="1498" y="24091"/>
                    </a:lnTo>
                    <a:lnTo>
                      <a:pt x="1655" y="23677"/>
                    </a:lnTo>
                    <a:lnTo>
                      <a:pt x="1833" y="23244"/>
                    </a:lnTo>
                    <a:lnTo>
                      <a:pt x="2030" y="22811"/>
                    </a:lnTo>
                    <a:lnTo>
                      <a:pt x="2266" y="22358"/>
                    </a:lnTo>
                    <a:lnTo>
                      <a:pt x="2522" y="21885"/>
                    </a:lnTo>
                    <a:lnTo>
                      <a:pt x="2798" y="21412"/>
                    </a:lnTo>
                    <a:lnTo>
                      <a:pt x="3113" y="20939"/>
                    </a:lnTo>
                    <a:lnTo>
                      <a:pt x="3468" y="20447"/>
                    </a:lnTo>
                    <a:lnTo>
                      <a:pt x="4019" y="19698"/>
                    </a:lnTo>
                    <a:lnTo>
                      <a:pt x="4630" y="18930"/>
                    </a:lnTo>
                    <a:lnTo>
                      <a:pt x="5319" y="18162"/>
                    </a:lnTo>
                    <a:lnTo>
                      <a:pt x="6028" y="17374"/>
                    </a:lnTo>
                    <a:lnTo>
                      <a:pt x="6816" y="16586"/>
                    </a:lnTo>
                    <a:lnTo>
                      <a:pt x="7644" y="15778"/>
                    </a:lnTo>
                    <a:lnTo>
                      <a:pt x="8530" y="14990"/>
                    </a:lnTo>
                    <a:lnTo>
                      <a:pt x="9456" y="14183"/>
                    </a:lnTo>
                    <a:lnTo>
                      <a:pt x="10421" y="13395"/>
                    </a:lnTo>
                    <a:lnTo>
                      <a:pt x="11445" y="12587"/>
                    </a:lnTo>
                    <a:lnTo>
                      <a:pt x="12509" y="11799"/>
                    </a:lnTo>
                    <a:lnTo>
                      <a:pt x="13593" y="11011"/>
                    </a:lnTo>
                    <a:lnTo>
                      <a:pt x="14735" y="10243"/>
                    </a:lnTo>
                    <a:lnTo>
                      <a:pt x="15917" y="9475"/>
                    </a:lnTo>
                    <a:lnTo>
                      <a:pt x="17138" y="8726"/>
                    </a:lnTo>
                    <a:lnTo>
                      <a:pt x="18379" y="7978"/>
                    </a:lnTo>
                    <a:lnTo>
                      <a:pt x="19797" y="7190"/>
                    </a:lnTo>
                    <a:lnTo>
                      <a:pt x="21216" y="6422"/>
                    </a:lnTo>
                    <a:lnTo>
                      <a:pt x="22634" y="5732"/>
                    </a:lnTo>
                    <a:lnTo>
                      <a:pt x="24033" y="5063"/>
                    </a:lnTo>
                    <a:lnTo>
                      <a:pt x="25411" y="4452"/>
                    </a:lnTo>
                    <a:lnTo>
                      <a:pt x="26771" y="3900"/>
                    </a:lnTo>
                    <a:lnTo>
                      <a:pt x="28090" y="3388"/>
                    </a:lnTo>
                    <a:lnTo>
                      <a:pt x="29410" y="2935"/>
                    </a:lnTo>
                    <a:lnTo>
                      <a:pt x="30691" y="2541"/>
                    </a:lnTo>
                    <a:lnTo>
                      <a:pt x="31912" y="2187"/>
                    </a:lnTo>
                    <a:lnTo>
                      <a:pt x="33113" y="1891"/>
                    </a:lnTo>
                    <a:lnTo>
                      <a:pt x="34276" y="1635"/>
                    </a:lnTo>
                    <a:lnTo>
                      <a:pt x="35398" y="1458"/>
                    </a:lnTo>
                    <a:lnTo>
                      <a:pt x="35930" y="1379"/>
                    </a:lnTo>
                    <a:lnTo>
                      <a:pt x="36442" y="1320"/>
                    </a:lnTo>
                    <a:lnTo>
                      <a:pt x="36955" y="1261"/>
                    </a:lnTo>
                    <a:lnTo>
                      <a:pt x="37467" y="1221"/>
                    </a:lnTo>
                    <a:lnTo>
                      <a:pt x="37940" y="1202"/>
                    </a:lnTo>
                    <a:close/>
                    <a:moveTo>
                      <a:pt x="37900" y="0"/>
                    </a:moveTo>
                    <a:lnTo>
                      <a:pt x="37388" y="20"/>
                    </a:lnTo>
                    <a:lnTo>
                      <a:pt x="36856" y="59"/>
                    </a:lnTo>
                    <a:lnTo>
                      <a:pt x="36324" y="118"/>
                    </a:lnTo>
                    <a:lnTo>
                      <a:pt x="35773" y="177"/>
                    </a:lnTo>
                    <a:lnTo>
                      <a:pt x="35221" y="256"/>
                    </a:lnTo>
                    <a:lnTo>
                      <a:pt x="34059" y="453"/>
                    </a:lnTo>
                    <a:lnTo>
                      <a:pt x="33153" y="650"/>
                    </a:lnTo>
                    <a:lnTo>
                      <a:pt x="32227" y="867"/>
                    </a:lnTo>
                    <a:lnTo>
                      <a:pt x="31301" y="1103"/>
                    </a:lnTo>
                    <a:lnTo>
                      <a:pt x="30336" y="1379"/>
                    </a:lnTo>
                    <a:lnTo>
                      <a:pt x="29351" y="1694"/>
                    </a:lnTo>
                    <a:lnTo>
                      <a:pt x="28366" y="2029"/>
                    </a:lnTo>
                    <a:lnTo>
                      <a:pt x="27342" y="2384"/>
                    </a:lnTo>
                    <a:lnTo>
                      <a:pt x="26318" y="2778"/>
                    </a:lnTo>
                    <a:lnTo>
                      <a:pt x="25274" y="3211"/>
                    </a:lnTo>
                    <a:lnTo>
                      <a:pt x="24230" y="3664"/>
                    </a:lnTo>
                    <a:lnTo>
                      <a:pt x="23166" y="4137"/>
                    </a:lnTo>
                    <a:lnTo>
                      <a:pt x="22102" y="4649"/>
                    </a:lnTo>
                    <a:lnTo>
                      <a:pt x="21019" y="5181"/>
                    </a:lnTo>
                    <a:lnTo>
                      <a:pt x="19955" y="5732"/>
                    </a:lnTo>
                    <a:lnTo>
                      <a:pt x="18872" y="6323"/>
                    </a:lnTo>
                    <a:lnTo>
                      <a:pt x="17769" y="6934"/>
                    </a:lnTo>
                    <a:lnTo>
                      <a:pt x="16803" y="7505"/>
                    </a:lnTo>
                    <a:lnTo>
                      <a:pt x="15858" y="8096"/>
                    </a:lnTo>
                    <a:lnTo>
                      <a:pt x="14932" y="8687"/>
                    </a:lnTo>
                    <a:lnTo>
                      <a:pt x="14026" y="9278"/>
                    </a:lnTo>
                    <a:lnTo>
                      <a:pt x="13140" y="9869"/>
                    </a:lnTo>
                    <a:lnTo>
                      <a:pt x="12273" y="10480"/>
                    </a:lnTo>
                    <a:lnTo>
                      <a:pt x="11426" y="11090"/>
                    </a:lnTo>
                    <a:lnTo>
                      <a:pt x="10618" y="11701"/>
                    </a:lnTo>
                    <a:lnTo>
                      <a:pt x="9811" y="12331"/>
                    </a:lnTo>
                    <a:lnTo>
                      <a:pt x="9042" y="12962"/>
                    </a:lnTo>
                    <a:lnTo>
                      <a:pt x="8313" y="13572"/>
                    </a:lnTo>
                    <a:lnTo>
                      <a:pt x="7604" y="14202"/>
                    </a:lnTo>
                    <a:lnTo>
                      <a:pt x="6915" y="14833"/>
                    </a:lnTo>
                    <a:lnTo>
                      <a:pt x="6245" y="15443"/>
                    </a:lnTo>
                    <a:lnTo>
                      <a:pt x="5615" y="16074"/>
                    </a:lnTo>
                    <a:lnTo>
                      <a:pt x="5024" y="16704"/>
                    </a:lnTo>
                    <a:lnTo>
                      <a:pt x="4453" y="17315"/>
                    </a:lnTo>
                    <a:lnTo>
                      <a:pt x="3901" y="17925"/>
                    </a:lnTo>
                    <a:lnTo>
                      <a:pt x="3409" y="18536"/>
                    </a:lnTo>
                    <a:lnTo>
                      <a:pt x="2916" y="19147"/>
                    </a:lnTo>
                    <a:lnTo>
                      <a:pt x="2483" y="19738"/>
                    </a:lnTo>
                    <a:lnTo>
                      <a:pt x="2069" y="20329"/>
                    </a:lnTo>
                    <a:lnTo>
                      <a:pt x="1695" y="20920"/>
                    </a:lnTo>
                    <a:lnTo>
                      <a:pt x="1360" y="21491"/>
                    </a:lnTo>
                    <a:lnTo>
                      <a:pt x="1045" y="22062"/>
                    </a:lnTo>
                    <a:lnTo>
                      <a:pt x="789" y="22633"/>
                    </a:lnTo>
                    <a:lnTo>
                      <a:pt x="552" y="23185"/>
                    </a:lnTo>
                    <a:lnTo>
                      <a:pt x="355" y="23736"/>
                    </a:lnTo>
                    <a:lnTo>
                      <a:pt x="198" y="24268"/>
                    </a:lnTo>
                    <a:lnTo>
                      <a:pt x="99" y="24800"/>
                    </a:lnTo>
                    <a:lnTo>
                      <a:pt x="20" y="25312"/>
                    </a:lnTo>
                    <a:lnTo>
                      <a:pt x="1" y="25805"/>
                    </a:lnTo>
                    <a:lnTo>
                      <a:pt x="20" y="26100"/>
                    </a:lnTo>
                    <a:lnTo>
                      <a:pt x="40" y="26396"/>
                    </a:lnTo>
                    <a:lnTo>
                      <a:pt x="80" y="26671"/>
                    </a:lnTo>
                    <a:lnTo>
                      <a:pt x="139" y="26947"/>
                    </a:lnTo>
                    <a:lnTo>
                      <a:pt x="217" y="27223"/>
                    </a:lnTo>
                    <a:lnTo>
                      <a:pt x="316" y="27479"/>
                    </a:lnTo>
                    <a:lnTo>
                      <a:pt x="434" y="27735"/>
                    </a:lnTo>
                    <a:lnTo>
                      <a:pt x="552" y="27991"/>
                    </a:lnTo>
                    <a:lnTo>
                      <a:pt x="769" y="28306"/>
                    </a:lnTo>
                    <a:lnTo>
                      <a:pt x="1005" y="28622"/>
                    </a:lnTo>
                    <a:lnTo>
                      <a:pt x="1281" y="28897"/>
                    </a:lnTo>
                    <a:lnTo>
                      <a:pt x="1577" y="29153"/>
                    </a:lnTo>
                    <a:lnTo>
                      <a:pt x="1813" y="29331"/>
                    </a:lnTo>
                    <a:lnTo>
                      <a:pt x="2069" y="29488"/>
                    </a:lnTo>
                    <a:lnTo>
                      <a:pt x="2325" y="29646"/>
                    </a:lnTo>
                    <a:lnTo>
                      <a:pt x="2601" y="29784"/>
                    </a:lnTo>
                    <a:lnTo>
                      <a:pt x="2896" y="29902"/>
                    </a:lnTo>
                    <a:lnTo>
                      <a:pt x="3192" y="30020"/>
                    </a:lnTo>
                    <a:lnTo>
                      <a:pt x="3507" y="30119"/>
                    </a:lnTo>
                    <a:lnTo>
                      <a:pt x="3822" y="30217"/>
                    </a:lnTo>
                    <a:lnTo>
                      <a:pt x="4157" y="30296"/>
                    </a:lnTo>
                    <a:lnTo>
                      <a:pt x="4492" y="30355"/>
                    </a:lnTo>
                    <a:lnTo>
                      <a:pt x="4847" y="30414"/>
                    </a:lnTo>
                    <a:lnTo>
                      <a:pt x="5221" y="30454"/>
                    </a:lnTo>
                    <a:lnTo>
                      <a:pt x="5969" y="30513"/>
                    </a:lnTo>
                    <a:lnTo>
                      <a:pt x="6757" y="30532"/>
                    </a:lnTo>
                    <a:lnTo>
                      <a:pt x="7269" y="30532"/>
                    </a:lnTo>
                    <a:lnTo>
                      <a:pt x="7782" y="30513"/>
                    </a:lnTo>
                    <a:lnTo>
                      <a:pt x="8294" y="30473"/>
                    </a:lnTo>
                    <a:lnTo>
                      <a:pt x="8845" y="30434"/>
                    </a:lnTo>
                    <a:lnTo>
                      <a:pt x="9397" y="30355"/>
                    </a:lnTo>
                    <a:lnTo>
                      <a:pt x="9948" y="30276"/>
                    </a:lnTo>
                    <a:lnTo>
                      <a:pt x="11111" y="30079"/>
                    </a:lnTo>
                    <a:lnTo>
                      <a:pt x="12017" y="29902"/>
                    </a:lnTo>
                    <a:lnTo>
                      <a:pt x="12923" y="29685"/>
                    </a:lnTo>
                    <a:lnTo>
                      <a:pt x="13868" y="29429"/>
                    </a:lnTo>
                    <a:lnTo>
                      <a:pt x="14834" y="29153"/>
                    </a:lnTo>
                    <a:lnTo>
                      <a:pt x="15818" y="28858"/>
                    </a:lnTo>
                    <a:lnTo>
                      <a:pt x="16803" y="28523"/>
                    </a:lnTo>
                    <a:lnTo>
                      <a:pt x="17828" y="28149"/>
                    </a:lnTo>
                    <a:lnTo>
                      <a:pt x="18852" y="27755"/>
                    </a:lnTo>
                    <a:lnTo>
                      <a:pt x="19876" y="27341"/>
                    </a:lnTo>
                    <a:lnTo>
                      <a:pt x="20940" y="26888"/>
                    </a:lnTo>
                    <a:lnTo>
                      <a:pt x="22004" y="26396"/>
                    </a:lnTo>
                    <a:lnTo>
                      <a:pt x="23067" y="25903"/>
                    </a:lnTo>
                    <a:lnTo>
                      <a:pt x="24131" y="25371"/>
                    </a:lnTo>
                    <a:lnTo>
                      <a:pt x="25215" y="24800"/>
                    </a:lnTo>
                    <a:lnTo>
                      <a:pt x="26298" y="24209"/>
                    </a:lnTo>
                    <a:lnTo>
                      <a:pt x="27401" y="23599"/>
                    </a:lnTo>
                    <a:lnTo>
                      <a:pt x="28366" y="23027"/>
                    </a:lnTo>
                    <a:lnTo>
                      <a:pt x="29312" y="22456"/>
                    </a:lnTo>
                    <a:lnTo>
                      <a:pt x="30238" y="21865"/>
                    </a:lnTo>
                    <a:lnTo>
                      <a:pt x="31144" y="21274"/>
                    </a:lnTo>
                    <a:lnTo>
                      <a:pt x="32030" y="20664"/>
                    </a:lnTo>
                    <a:lnTo>
                      <a:pt x="32897" y="20053"/>
                    </a:lnTo>
                    <a:lnTo>
                      <a:pt x="33744" y="19442"/>
                    </a:lnTo>
                    <a:lnTo>
                      <a:pt x="34551" y="18832"/>
                    </a:lnTo>
                    <a:lnTo>
                      <a:pt x="35339" y="18201"/>
                    </a:lnTo>
                    <a:lnTo>
                      <a:pt x="36108" y="17591"/>
                    </a:lnTo>
                    <a:lnTo>
                      <a:pt x="36856" y="16960"/>
                    </a:lnTo>
                    <a:lnTo>
                      <a:pt x="37565" y="16330"/>
                    </a:lnTo>
                    <a:lnTo>
                      <a:pt x="38255" y="15719"/>
                    </a:lnTo>
                    <a:lnTo>
                      <a:pt x="38924" y="15089"/>
                    </a:lnTo>
                    <a:lnTo>
                      <a:pt x="39555" y="14459"/>
                    </a:lnTo>
                    <a:lnTo>
                      <a:pt x="40146" y="13848"/>
                    </a:lnTo>
                    <a:lnTo>
                      <a:pt x="40717" y="13218"/>
                    </a:lnTo>
                    <a:lnTo>
                      <a:pt x="41249" y="12607"/>
                    </a:lnTo>
                    <a:lnTo>
                      <a:pt x="41761" y="11996"/>
                    </a:lnTo>
                    <a:lnTo>
                      <a:pt x="42234" y="11405"/>
                    </a:lnTo>
                    <a:lnTo>
                      <a:pt x="42687" y="10795"/>
                    </a:lnTo>
                    <a:lnTo>
                      <a:pt x="43100" y="10204"/>
                    </a:lnTo>
                    <a:lnTo>
                      <a:pt x="43475" y="9613"/>
                    </a:lnTo>
                    <a:lnTo>
                      <a:pt x="43810" y="9042"/>
                    </a:lnTo>
                    <a:lnTo>
                      <a:pt x="44125" y="8470"/>
                    </a:lnTo>
                    <a:lnTo>
                      <a:pt x="44381" y="7899"/>
                    </a:lnTo>
                    <a:lnTo>
                      <a:pt x="44617" y="7348"/>
                    </a:lnTo>
                    <a:lnTo>
                      <a:pt x="44814" y="6816"/>
                    </a:lnTo>
                    <a:lnTo>
                      <a:pt x="44952" y="6284"/>
                    </a:lnTo>
                    <a:lnTo>
                      <a:pt x="45070" y="5752"/>
                    </a:lnTo>
                    <a:lnTo>
                      <a:pt x="45129" y="5240"/>
                    </a:lnTo>
                    <a:lnTo>
                      <a:pt x="45169" y="4728"/>
                    </a:lnTo>
                    <a:lnTo>
                      <a:pt x="45149" y="4432"/>
                    </a:lnTo>
                    <a:lnTo>
                      <a:pt x="45129" y="4156"/>
                    </a:lnTo>
                    <a:lnTo>
                      <a:pt x="45090" y="3861"/>
                    </a:lnTo>
                    <a:lnTo>
                      <a:pt x="45031" y="3585"/>
                    </a:lnTo>
                    <a:lnTo>
                      <a:pt x="44952" y="3329"/>
                    </a:lnTo>
                    <a:lnTo>
                      <a:pt x="44854" y="3053"/>
                    </a:lnTo>
                    <a:lnTo>
                      <a:pt x="44735" y="2797"/>
                    </a:lnTo>
                    <a:lnTo>
                      <a:pt x="44617" y="2561"/>
                    </a:lnTo>
                    <a:lnTo>
                      <a:pt x="44401" y="2226"/>
                    </a:lnTo>
                    <a:lnTo>
                      <a:pt x="44164" y="1930"/>
                    </a:lnTo>
                    <a:lnTo>
                      <a:pt x="43888" y="1635"/>
                    </a:lnTo>
                    <a:lnTo>
                      <a:pt x="43593" y="1379"/>
                    </a:lnTo>
                    <a:lnTo>
                      <a:pt x="43357" y="1202"/>
                    </a:lnTo>
                    <a:lnTo>
                      <a:pt x="43100" y="1044"/>
                    </a:lnTo>
                    <a:lnTo>
                      <a:pt x="42844" y="886"/>
                    </a:lnTo>
                    <a:lnTo>
                      <a:pt x="42569" y="749"/>
                    </a:lnTo>
                    <a:lnTo>
                      <a:pt x="42273" y="630"/>
                    </a:lnTo>
                    <a:lnTo>
                      <a:pt x="41978" y="512"/>
                    </a:lnTo>
                    <a:lnTo>
                      <a:pt x="41663" y="414"/>
                    </a:lnTo>
                    <a:lnTo>
                      <a:pt x="41347" y="335"/>
                    </a:lnTo>
                    <a:lnTo>
                      <a:pt x="41012" y="256"/>
                    </a:lnTo>
                    <a:lnTo>
                      <a:pt x="40658" y="177"/>
                    </a:lnTo>
                    <a:lnTo>
                      <a:pt x="40303" y="118"/>
                    </a:lnTo>
                    <a:lnTo>
                      <a:pt x="39949" y="79"/>
                    </a:lnTo>
                    <a:lnTo>
                      <a:pt x="39200" y="20"/>
                    </a:lnTo>
                    <a:lnTo>
                      <a:pt x="38412"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76" name="Google Shape;4376;p72"/>
              <p:cNvSpPr/>
              <p:nvPr/>
            </p:nvSpPr>
            <p:spPr>
              <a:xfrm>
                <a:off x="2752175" y="478425"/>
                <a:ext cx="638750" cy="638750"/>
              </a:xfrm>
              <a:custGeom>
                <a:avLst/>
                <a:gdLst/>
                <a:ahLst/>
                <a:cxnLst/>
                <a:rect l="l" t="t" r="r" b="b"/>
                <a:pathLst>
                  <a:path w="25550" h="25550" extrusionOk="0">
                    <a:moveTo>
                      <a:pt x="12411" y="1"/>
                    </a:moveTo>
                    <a:lnTo>
                      <a:pt x="11800" y="20"/>
                    </a:lnTo>
                    <a:lnTo>
                      <a:pt x="11189" y="99"/>
                    </a:lnTo>
                    <a:lnTo>
                      <a:pt x="10579" y="178"/>
                    </a:lnTo>
                    <a:lnTo>
                      <a:pt x="9968" y="296"/>
                    </a:lnTo>
                    <a:lnTo>
                      <a:pt x="9377" y="454"/>
                    </a:lnTo>
                    <a:lnTo>
                      <a:pt x="8786" y="631"/>
                    </a:lnTo>
                    <a:lnTo>
                      <a:pt x="8215" y="828"/>
                    </a:lnTo>
                    <a:lnTo>
                      <a:pt x="7644" y="1064"/>
                    </a:lnTo>
                    <a:lnTo>
                      <a:pt x="7092" y="1321"/>
                    </a:lnTo>
                    <a:lnTo>
                      <a:pt x="6541" y="1616"/>
                    </a:lnTo>
                    <a:lnTo>
                      <a:pt x="6028" y="1911"/>
                    </a:lnTo>
                    <a:lnTo>
                      <a:pt x="5497" y="2266"/>
                    </a:lnTo>
                    <a:lnTo>
                      <a:pt x="5004" y="2621"/>
                    </a:lnTo>
                    <a:lnTo>
                      <a:pt x="4531" y="3015"/>
                    </a:lnTo>
                    <a:lnTo>
                      <a:pt x="4059" y="3428"/>
                    </a:lnTo>
                    <a:lnTo>
                      <a:pt x="3606" y="3862"/>
                    </a:lnTo>
                    <a:lnTo>
                      <a:pt x="3192" y="4315"/>
                    </a:lnTo>
                    <a:lnTo>
                      <a:pt x="2778" y="4807"/>
                    </a:lnTo>
                    <a:lnTo>
                      <a:pt x="2404" y="5300"/>
                    </a:lnTo>
                    <a:lnTo>
                      <a:pt x="2049" y="5831"/>
                    </a:lnTo>
                    <a:lnTo>
                      <a:pt x="1695" y="6383"/>
                    </a:lnTo>
                    <a:lnTo>
                      <a:pt x="1399" y="6954"/>
                    </a:lnTo>
                    <a:lnTo>
                      <a:pt x="1104" y="7545"/>
                    </a:lnTo>
                    <a:lnTo>
                      <a:pt x="848" y="8156"/>
                    </a:lnTo>
                    <a:lnTo>
                      <a:pt x="631" y="8766"/>
                    </a:lnTo>
                    <a:lnTo>
                      <a:pt x="454" y="9377"/>
                    </a:lnTo>
                    <a:lnTo>
                      <a:pt x="296" y="10007"/>
                    </a:lnTo>
                    <a:lnTo>
                      <a:pt x="178" y="10618"/>
                    </a:lnTo>
                    <a:lnTo>
                      <a:pt x="80" y="11248"/>
                    </a:lnTo>
                    <a:lnTo>
                      <a:pt x="20" y="11879"/>
                    </a:lnTo>
                    <a:lnTo>
                      <a:pt x="1" y="12489"/>
                    </a:lnTo>
                    <a:lnTo>
                      <a:pt x="1" y="13120"/>
                    </a:lnTo>
                    <a:lnTo>
                      <a:pt x="20" y="13730"/>
                    </a:lnTo>
                    <a:lnTo>
                      <a:pt x="99" y="14341"/>
                    </a:lnTo>
                    <a:lnTo>
                      <a:pt x="178" y="14952"/>
                    </a:lnTo>
                    <a:lnTo>
                      <a:pt x="296" y="15562"/>
                    </a:lnTo>
                    <a:lnTo>
                      <a:pt x="454" y="16153"/>
                    </a:lnTo>
                    <a:lnTo>
                      <a:pt x="631" y="16744"/>
                    </a:lnTo>
                    <a:lnTo>
                      <a:pt x="828" y="17316"/>
                    </a:lnTo>
                    <a:lnTo>
                      <a:pt x="1064" y="17887"/>
                    </a:lnTo>
                    <a:lnTo>
                      <a:pt x="1321" y="18438"/>
                    </a:lnTo>
                    <a:lnTo>
                      <a:pt x="1616" y="18990"/>
                    </a:lnTo>
                    <a:lnTo>
                      <a:pt x="1931" y="19522"/>
                    </a:lnTo>
                    <a:lnTo>
                      <a:pt x="2266" y="20034"/>
                    </a:lnTo>
                    <a:lnTo>
                      <a:pt x="2621" y="20526"/>
                    </a:lnTo>
                    <a:lnTo>
                      <a:pt x="3015" y="21019"/>
                    </a:lnTo>
                    <a:lnTo>
                      <a:pt x="3428" y="21472"/>
                    </a:lnTo>
                    <a:lnTo>
                      <a:pt x="3862" y="21925"/>
                    </a:lnTo>
                    <a:lnTo>
                      <a:pt x="4315" y="22339"/>
                    </a:lnTo>
                    <a:lnTo>
                      <a:pt x="4807" y="22752"/>
                    </a:lnTo>
                    <a:lnTo>
                      <a:pt x="5300" y="23126"/>
                    </a:lnTo>
                    <a:lnTo>
                      <a:pt x="5831" y="23501"/>
                    </a:lnTo>
                    <a:lnTo>
                      <a:pt x="6383" y="23836"/>
                    </a:lnTo>
                    <a:lnTo>
                      <a:pt x="6954" y="24131"/>
                    </a:lnTo>
                    <a:lnTo>
                      <a:pt x="7545" y="24427"/>
                    </a:lnTo>
                    <a:lnTo>
                      <a:pt x="8156" y="24683"/>
                    </a:lnTo>
                    <a:lnTo>
                      <a:pt x="8766" y="24899"/>
                    </a:lnTo>
                    <a:lnTo>
                      <a:pt x="9377" y="25077"/>
                    </a:lnTo>
                    <a:lnTo>
                      <a:pt x="10007" y="25234"/>
                    </a:lnTo>
                    <a:lnTo>
                      <a:pt x="10618" y="25352"/>
                    </a:lnTo>
                    <a:lnTo>
                      <a:pt x="11248" y="25451"/>
                    </a:lnTo>
                    <a:lnTo>
                      <a:pt x="11879" y="25510"/>
                    </a:lnTo>
                    <a:lnTo>
                      <a:pt x="12489" y="25549"/>
                    </a:lnTo>
                    <a:lnTo>
                      <a:pt x="13120" y="25530"/>
                    </a:lnTo>
                    <a:lnTo>
                      <a:pt x="13730" y="25510"/>
                    </a:lnTo>
                    <a:lnTo>
                      <a:pt x="14341" y="25451"/>
                    </a:lnTo>
                    <a:lnTo>
                      <a:pt x="14952" y="25352"/>
                    </a:lnTo>
                    <a:lnTo>
                      <a:pt x="15562" y="25234"/>
                    </a:lnTo>
                    <a:lnTo>
                      <a:pt x="16153" y="25077"/>
                    </a:lnTo>
                    <a:lnTo>
                      <a:pt x="16744" y="24899"/>
                    </a:lnTo>
                    <a:lnTo>
                      <a:pt x="17315" y="24702"/>
                    </a:lnTo>
                    <a:lnTo>
                      <a:pt x="17887" y="24466"/>
                    </a:lnTo>
                    <a:lnTo>
                      <a:pt x="18438" y="24210"/>
                    </a:lnTo>
                    <a:lnTo>
                      <a:pt x="18990" y="23934"/>
                    </a:lnTo>
                    <a:lnTo>
                      <a:pt x="19522" y="23619"/>
                    </a:lnTo>
                    <a:lnTo>
                      <a:pt x="20034" y="23284"/>
                    </a:lnTo>
                    <a:lnTo>
                      <a:pt x="20526" y="22910"/>
                    </a:lnTo>
                    <a:lnTo>
                      <a:pt x="21019" y="22536"/>
                    </a:lnTo>
                    <a:lnTo>
                      <a:pt x="21472" y="22122"/>
                    </a:lnTo>
                    <a:lnTo>
                      <a:pt x="21925" y="21669"/>
                    </a:lnTo>
                    <a:lnTo>
                      <a:pt x="22358" y="21216"/>
                    </a:lnTo>
                    <a:lnTo>
                      <a:pt x="22752" y="20743"/>
                    </a:lnTo>
                    <a:lnTo>
                      <a:pt x="23126" y="20231"/>
                    </a:lnTo>
                    <a:lnTo>
                      <a:pt x="23501" y="19699"/>
                    </a:lnTo>
                    <a:lnTo>
                      <a:pt x="23836" y="19147"/>
                    </a:lnTo>
                    <a:lnTo>
                      <a:pt x="24151" y="18576"/>
                    </a:lnTo>
                    <a:lnTo>
                      <a:pt x="24427" y="17985"/>
                    </a:lnTo>
                    <a:lnTo>
                      <a:pt x="24683" y="17375"/>
                    </a:lnTo>
                    <a:lnTo>
                      <a:pt x="24899" y="16764"/>
                    </a:lnTo>
                    <a:lnTo>
                      <a:pt x="25077" y="16153"/>
                    </a:lnTo>
                    <a:lnTo>
                      <a:pt x="25234" y="15523"/>
                    </a:lnTo>
                    <a:lnTo>
                      <a:pt x="25372" y="14912"/>
                    </a:lnTo>
                    <a:lnTo>
                      <a:pt x="25451" y="14282"/>
                    </a:lnTo>
                    <a:lnTo>
                      <a:pt x="25510" y="13671"/>
                    </a:lnTo>
                    <a:lnTo>
                      <a:pt x="25549" y="13041"/>
                    </a:lnTo>
                    <a:lnTo>
                      <a:pt x="25530" y="12411"/>
                    </a:lnTo>
                    <a:lnTo>
                      <a:pt x="25510" y="11800"/>
                    </a:lnTo>
                    <a:lnTo>
                      <a:pt x="25451" y="11189"/>
                    </a:lnTo>
                    <a:lnTo>
                      <a:pt x="25352" y="10579"/>
                    </a:lnTo>
                    <a:lnTo>
                      <a:pt x="25234" y="9968"/>
                    </a:lnTo>
                    <a:lnTo>
                      <a:pt x="25077" y="9377"/>
                    </a:lnTo>
                    <a:lnTo>
                      <a:pt x="24899" y="8786"/>
                    </a:lnTo>
                    <a:lnTo>
                      <a:pt x="24702" y="8215"/>
                    </a:lnTo>
                    <a:lnTo>
                      <a:pt x="24466" y="7644"/>
                    </a:lnTo>
                    <a:lnTo>
                      <a:pt x="24210" y="7092"/>
                    </a:lnTo>
                    <a:lnTo>
                      <a:pt x="23934" y="6541"/>
                    </a:lnTo>
                    <a:lnTo>
                      <a:pt x="23619" y="6028"/>
                    </a:lnTo>
                    <a:lnTo>
                      <a:pt x="23284" y="5497"/>
                    </a:lnTo>
                    <a:lnTo>
                      <a:pt x="22910" y="5004"/>
                    </a:lnTo>
                    <a:lnTo>
                      <a:pt x="22536" y="4531"/>
                    </a:lnTo>
                    <a:lnTo>
                      <a:pt x="22122" y="4059"/>
                    </a:lnTo>
                    <a:lnTo>
                      <a:pt x="21688" y="3606"/>
                    </a:lnTo>
                    <a:lnTo>
                      <a:pt x="21216" y="3192"/>
                    </a:lnTo>
                    <a:lnTo>
                      <a:pt x="20743" y="2778"/>
                    </a:lnTo>
                    <a:lnTo>
                      <a:pt x="20231" y="2404"/>
                    </a:lnTo>
                    <a:lnTo>
                      <a:pt x="19699" y="2030"/>
                    </a:lnTo>
                    <a:lnTo>
                      <a:pt x="19147" y="1695"/>
                    </a:lnTo>
                    <a:lnTo>
                      <a:pt x="18576" y="1399"/>
                    </a:lnTo>
                    <a:lnTo>
                      <a:pt x="17985" y="1104"/>
                    </a:lnTo>
                    <a:lnTo>
                      <a:pt x="17375" y="848"/>
                    </a:lnTo>
                    <a:lnTo>
                      <a:pt x="16764" y="631"/>
                    </a:lnTo>
                    <a:lnTo>
                      <a:pt x="16153" y="454"/>
                    </a:lnTo>
                    <a:lnTo>
                      <a:pt x="15523" y="296"/>
                    </a:lnTo>
                    <a:lnTo>
                      <a:pt x="14912" y="178"/>
                    </a:lnTo>
                    <a:lnTo>
                      <a:pt x="14282" y="80"/>
                    </a:lnTo>
                    <a:lnTo>
                      <a:pt x="13671" y="20"/>
                    </a:lnTo>
                    <a:lnTo>
                      <a:pt x="13041" y="1"/>
                    </a:lnTo>
                    <a:close/>
                  </a:path>
                </a:pathLst>
              </a:custGeom>
              <a:solidFill>
                <a:srgbClr val="D9F1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77" name="Google Shape;4377;p72"/>
              <p:cNvSpPr/>
              <p:nvPr/>
            </p:nvSpPr>
            <p:spPr>
              <a:xfrm>
                <a:off x="2709350" y="435575"/>
                <a:ext cx="723925" cy="723950"/>
              </a:xfrm>
              <a:custGeom>
                <a:avLst/>
                <a:gdLst/>
                <a:ahLst/>
                <a:cxnLst/>
                <a:rect l="l" t="t" r="r" b="b"/>
                <a:pathLst>
                  <a:path w="28957" h="28958" extrusionOk="0">
                    <a:moveTo>
                      <a:pt x="14754" y="1715"/>
                    </a:moveTo>
                    <a:lnTo>
                      <a:pt x="15384" y="1734"/>
                    </a:lnTo>
                    <a:lnTo>
                      <a:pt x="15995" y="1794"/>
                    </a:lnTo>
                    <a:lnTo>
                      <a:pt x="16625" y="1892"/>
                    </a:lnTo>
                    <a:lnTo>
                      <a:pt x="17236" y="2010"/>
                    </a:lnTo>
                    <a:lnTo>
                      <a:pt x="17866" y="2168"/>
                    </a:lnTo>
                    <a:lnTo>
                      <a:pt x="18477" y="2345"/>
                    </a:lnTo>
                    <a:lnTo>
                      <a:pt x="19088" y="2562"/>
                    </a:lnTo>
                    <a:lnTo>
                      <a:pt x="19698" y="2818"/>
                    </a:lnTo>
                    <a:lnTo>
                      <a:pt x="20289" y="3113"/>
                    </a:lnTo>
                    <a:lnTo>
                      <a:pt x="20860" y="3409"/>
                    </a:lnTo>
                    <a:lnTo>
                      <a:pt x="21412" y="3744"/>
                    </a:lnTo>
                    <a:lnTo>
                      <a:pt x="21944" y="4118"/>
                    </a:lnTo>
                    <a:lnTo>
                      <a:pt x="22456" y="4492"/>
                    </a:lnTo>
                    <a:lnTo>
                      <a:pt x="22929" y="4906"/>
                    </a:lnTo>
                    <a:lnTo>
                      <a:pt x="23401" y="5320"/>
                    </a:lnTo>
                    <a:lnTo>
                      <a:pt x="23835" y="5773"/>
                    </a:lnTo>
                    <a:lnTo>
                      <a:pt x="24249" y="6245"/>
                    </a:lnTo>
                    <a:lnTo>
                      <a:pt x="24623" y="6718"/>
                    </a:lnTo>
                    <a:lnTo>
                      <a:pt x="24997" y="7211"/>
                    </a:lnTo>
                    <a:lnTo>
                      <a:pt x="25332" y="7742"/>
                    </a:lnTo>
                    <a:lnTo>
                      <a:pt x="25647" y="8255"/>
                    </a:lnTo>
                    <a:lnTo>
                      <a:pt x="25923" y="8806"/>
                    </a:lnTo>
                    <a:lnTo>
                      <a:pt x="26179" y="9358"/>
                    </a:lnTo>
                    <a:lnTo>
                      <a:pt x="26415" y="9929"/>
                    </a:lnTo>
                    <a:lnTo>
                      <a:pt x="26612" y="10500"/>
                    </a:lnTo>
                    <a:lnTo>
                      <a:pt x="26790" y="11091"/>
                    </a:lnTo>
                    <a:lnTo>
                      <a:pt x="26947" y="11682"/>
                    </a:lnTo>
                    <a:lnTo>
                      <a:pt x="27065" y="12293"/>
                    </a:lnTo>
                    <a:lnTo>
                      <a:pt x="27164" y="12903"/>
                    </a:lnTo>
                    <a:lnTo>
                      <a:pt x="27223" y="13514"/>
                    </a:lnTo>
                    <a:lnTo>
                      <a:pt x="27243" y="14125"/>
                    </a:lnTo>
                    <a:lnTo>
                      <a:pt x="27262" y="14755"/>
                    </a:lnTo>
                    <a:lnTo>
                      <a:pt x="27223" y="15385"/>
                    </a:lnTo>
                    <a:lnTo>
                      <a:pt x="27164" y="15996"/>
                    </a:lnTo>
                    <a:lnTo>
                      <a:pt x="27085" y="16626"/>
                    </a:lnTo>
                    <a:lnTo>
                      <a:pt x="26947" y="17237"/>
                    </a:lnTo>
                    <a:lnTo>
                      <a:pt x="26790" y="17867"/>
                    </a:lnTo>
                    <a:lnTo>
                      <a:pt x="26612" y="18478"/>
                    </a:lnTo>
                    <a:lnTo>
                      <a:pt x="26396" y="19089"/>
                    </a:lnTo>
                    <a:lnTo>
                      <a:pt x="26140" y="19699"/>
                    </a:lnTo>
                    <a:lnTo>
                      <a:pt x="25864" y="20290"/>
                    </a:lnTo>
                    <a:lnTo>
                      <a:pt x="25549" y="20861"/>
                    </a:lnTo>
                    <a:lnTo>
                      <a:pt x="25214" y="21413"/>
                    </a:lnTo>
                    <a:lnTo>
                      <a:pt x="24839" y="21945"/>
                    </a:lnTo>
                    <a:lnTo>
                      <a:pt x="24465" y="22457"/>
                    </a:lnTo>
                    <a:lnTo>
                      <a:pt x="24071" y="22930"/>
                    </a:lnTo>
                    <a:lnTo>
                      <a:pt x="23638" y="23383"/>
                    </a:lnTo>
                    <a:lnTo>
                      <a:pt x="23185" y="23836"/>
                    </a:lnTo>
                    <a:lnTo>
                      <a:pt x="22732" y="24250"/>
                    </a:lnTo>
                    <a:lnTo>
                      <a:pt x="22239" y="24624"/>
                    </a:lnTo>
                    <a:lnTo>
                      <a:pt x="21747" y="24998"/>
                    </a:lnTo>
                    <a:lnTo>
                      <a:pt x="21235" y="25333"/>
                    </a:lnTo>
                    <a:lnTo>
                      <a:pt x="20703" y="25648"/>
                    </a:lnTo>
                    <a:lnTo>
                      <a:pt x="20151" y="25924"/>
                    </a:lnTo>
                    <a:lnTo>
                      <a:pt x="19600" y="26180"/>
                    </a:lnTo>
                    <a:lnTo>
                      <a:pt x="19028" y="26416"/>
                    </a:lnTo>
                    <a:lnTo>
                      <a:pt x="18457" y="26613"/>
                    </a:lnTo>
                    <a:lnTo>
                      <a:pt x="17866" y="26791"/>
                    </a:lnTo>
                    <a:lnTo>
                      <a:pt x="17275" y="26948"/>
                    </a:lnTo>
                    <a:lnTo>
                      <a:pt x="16665" y="27066"/>
                    </a:lnTo>
                    <a:lnTo>
                      <a:pt x="16054" y="27165"/>
                    </a:lnTo>
                    <a:lnTo>
                      <a:pt x="15443" y="27224"/>
                    </a:lnTo>
                    <a:lnTo>
                      <a:pt x="14833" y="27244"/>
                    </a:lnTo>
                    <a:lnTo>
                      <a:pt x="14202" y="27263"/>
                    </a:lnTo>
                    <a:lnTo>
                      <a:pt x="13592" y="27224"/>
                    </a:lnTo>
                    <a:lnTo>
                      <a:pt x="12961" y="27165"/>
                    </a:lnTo>
                    <a:lnTo>
                      <a:pt x="12331" y="27066"/>
                    </a:lnTo>
                    <a:lnTo>
                      <a:pt x="11720" y="26948"/>
                    </a:lnTo>
                    <a:lnTo>
                      <a:pt x="11090" y="26791"/>
                    </a:lnTo>
                    <a:lnTo>
                      <a:pt x="10479" y="26613"/>
                    </a:lnTo>
                    <a:lnTo>
                      <a:pt x="9869" y="26397"/>
                    </a:lnTo>
                    <a:lnTo>
                      <a:pt x="9258" y="26141"/>
                    </a:lnTo>
                    <a:lnTo>
                      <a:pt x="8667" y="25845"/>
                    </a:lnTo>
                    <a:lnTo>
                      <a:pt x="8096" y="25550"/>
                    </a:lnTo>
                    <a:lnTo>
                      <a:pt x="7544" y="25215"/>
                    </a:lnTo>
                    <a:lnTo>
                      <a:pt x="7013" y="24840"/>
                    </a:lnTo>
                    <a:lnTo>
                      <a:pt x="6520" y="24466"/>
                    </a:lnTo>
                    <a:lnTo>
                      <a:pt x="6028" y="24053"/>
                    </a:lnTo>
                    <a:lnTo>
                      <a:pt x="5575" y="23639"/>
                    </a:lnTo>
                    <a:lnTo>
                      <a:pt x="5141" y="23186"/>
                    </a:lnTo>
                    <a:lnTo>
                      <a:pt x="4728" y="22733"/>
                    </a:lnTo>
                    <a:lnTo>
                      <a:pt x="4334" y="22240"/>
                    </a:lnTo>
                    <a:lnTo>
                      <a:pt x="3979" y="21748"/>
                    </a:lnTo>
                    <a:lnTo>
                      <a:pt x="3644" y="21236"/>
                    </a:lnTo>
                    <a:lnTo>
                      <a:pt x="3329" y="20704"/>
                    </a:lnTo>
                    <a:lnTo>
                      <a:pt x="3034" y="20152"/>
                    </a:lnTo>
                    <a:lnTo>
                      <a:pt x="2777" y="19601"/>
                    </a:lnTo>
                    <a:lnTo>
                      <a:pt x="2541" y="19030"/>
                    </a:lnTo>
                    <a:lnTo>
                      <a:pt x="2344" y="18458"/>
                    </a:lnTo>
                    <a:lnTo>
                      <a:pt x="2167" y="17867"/>
                    </a:lnTo>
                    <a:lnTo>
                      <a:pt x="2009" y="17276"/>
                    </a:lnTo>
                    <a:lnTo>
                      <a:pt x="1891" y="16666"/>
                    </a:lnTo>
                    <a:lnTo>
                      <a:pt x="1812" y="16055"/>
                    </a:lnTo>
                    <a:lnTo>
                      <a:pt x="1733" y="15444"/>
                    </a:lnTo>
                    <a:lnTo>
                      <a:pt x="1714" y="14834"/>
                    </a:lnTo>
                    <a:lnTo>
                      <a:pt x="1714" y="14203"/>
                    </a:lnTo>
                    <a:lnTo>
                      <a:pt x="1733" y="13593"/>
                    </a:lnTo>
                    <a:lnTo>
                      <a:pt x="1793" y="12962"/>
                    </a:lnTo>
                    <a:lnTo>
                      <a:pt x="1891" y="12332"/>
                    </a:lnTo>
                    <a:lnTo>
                      <a:pt x="2009" y="11721"/>
                    </a:lnTo>
                    <a:lnTo>
                      <a:pt x="2167" y="11091"/>
                    </a:lnTo>
                    <a:lnTo>
                      <a:pt x="2344" y="10480"/>
                    </a:lnTo>
                    <a:lnTo>
                      <a:pt x="2561" y="9870"/>
                    </a:lnTo>
                    <a:lnTo>
                      <a:pt x="2817" y="9259"/>
                    </a:lnTo>
                    <a:lnTo>
                      <a:pt x="3112" y="8668"/>
                    </a:lnTo>
                    <a:lnTo>
                      <a:pt x="3408" y="8097"/>
                    </a:lnTo>
                    <a:lnTo>
                      <a:pt x="3762" y="7545"/>
                    </a:lnTo>
                    <a:lnTo>
                      <a:pt x="4117" y="7014"/>
                    </a:lnTo>
                    <a:lnTo>
                      <a:pt x="4491" y="6521"/>
                    </a:lnTo>
                    <a:lnTo>
                      <a:pt x="4905" y="6029"/>
                    </a:lnTo>
                    <a:lnTo>
                      <a:pt x="5319" y="5576"/>
                    </a:lnTo>
                    <a:lnTo>
                      <a:pt x="5772" y="5142"/>
                    </a:lnTo>
                    <a:lnTo>
                      <a:pt x="6244" y="4729"/>
                    </a:lnTo>
                    <a:lnTo>
                      <a:pt x="6717" y="4335"/>
                    </a:lnTo>
                    <a:lnTo>
                      <a:pt x="7210" y="3980"/>
                    </a:lnTo>
                    <a:lnTo>
                      <a:pt x="7741" y="3625"/>
                    </a:lnTo>
                    <a:lnTo>
                      <a:pt x="8254" y="3330"/>
                    </a:lnTo>
                    <a:lnTo>
                      <a:pt x="8805" y="3035"/>
                    </a:lnTo>
                    <a:lnTo>
                      <a:pt x="9357" y="2778"/>
                    </a:lnTo>
                    <a:lnTo>
                      <a:pt x="9928" y="2542"/>
                    </a:lnTo>
                    <a:lnTo>
                      <a:pt x="10499" y="2345"/>
                    </a:lnTo>
                    <a:lnTo>
                      <a:pt x="11090" y="2168"/>
                    </a:lnTo>
                    <a:lnTo>
                      <a:pt x="11681" y="2010"/>
                    </a:lnTo>
                    <a:lnTo>
                      <a:pt x="12292" y="1892"/>
                    </a:lnTo>
                    <a:lnTo>
                      <a:pt x="12902" y="1813"/>
                    </a:lnTo>
                    <a:lnTo>
                      <a:pt x="13513" y="1734"/>
                    </a:lnTo>
                    <a:lnTo>
                      <a:pt x="14124" y="1715"/>
                    </a:lnTo>
                    <a:close/>
                    <a:moveTo>
                      <a:pt x="14084" y="1"/>
                    </a:moveTo>
                    <a:lnTo>
                      <a:pt x="13375" y="40"/>
                    </a:lnTo>
                    <a:lnTo>
                      <a:pt x="12686" y="99"/>
                    </a:lnTo>
                    <a:lnTo>
                      <a:pt x="11996" y="218"/>
                    </a:lnTo>
                    <a:lnTo>
                      <a:pt x="11307" y="356"/>
                    </a:lnTo>
                    <a:lnTo>
                      <a:pt x="10637" y="513"/>
                    </a:lnTo>
                    <a:lnTo>
                      <a:pt x="9967" y="710"/>
                    </a:lnTo>
                    <a:lnTo>
                      <a:pt x="9317" y="947"/>
                    </a:lnTo>
                    <a:lnTo>
                      <a:pt x="8667" y="1222"/>
                    </a:lnTo>
                    <a:lnTo>
                      <a:pt x="8037" y="1498"/>
                    </a:lnTo>
                    <a:lnTo>
                      <a:pt x="7426" y="1833"/>
                    </a:lnTo>
                    <a:lnTo>
                      <a:pt x="6835" y="2188"/>
                    </a:lnTo>
                    <a:lnTo>
                      <a:pt x="6244" y="2562"/>
                    </a:lnTo>
                    <a:lnTo>
                      <a:pt x="5673" y="2975"/>
                    </a:lnTo>
                    <a:lnTo>
                      <a:pt x="5141" y="3409"/>
                    </a:lnTo>
                    <a:lnTo>
                      <a:pt x="4609" y="3882"/>
                    </a:lnTo>
                    <a:lnTo>
                      <a:pt x="4097" y="4374"/>
                    </a:lnTo>
                    <a:lnTo>
                      <a:pt x="3624" y="4906"/>
                    </a:lnTo>
                    <a:lnTo>
                      <a:pt x="3152" y="5438"/>
                    </a:lnTo>
                    <a:lnTo>
                      <a:pt x="2718" y="6009"/>
                    </a:lnTo>
                    <a:lnTo>
                      <a:pt x="2324" y="6620"/>
                    </a:lnTo>
                    <a:lnTo>
                      <a:pt x="1930" y="7250"/>
                    </a:lnTo>
                    <a:lnTo>
                      <a:pt x="1576" y="7880"/>
                    </a:lnTo>
                    <a:lnTo>
                      <a:pt x="1261" y="8570"/>
                    </a:lnTo>
                    <a:lnTo>
                      <a:pt x="985" y="9259"/>
                    </a:lnTo>
                    <a:lnTo>
                      <a:pt x="729" y="9949"/>
                    </a:lnTo>
                    <a:lnTo>
                      <a:pt x="512" y="10638"/>
                    </a:lnTo>
                    <a:lnTo>
                      <a:pt x="335" y="11347"/>
                    </a:lnTo>
                    <a:lnTo>
                      <a:pt x="197" y="12056"/>
                    </a:lnTo>
                    <a:lnTo>
                      <a:pt x="98" y="12765"/>
                    </a:lnTo>
                    <a:lnTo>
                      <a:pt x="39" y="13475"/>
                    </a:lnTo>
                    <a:lnTo>
                      <a:pt x="0" y="14164"/>
                    </a:lnTo>
                    <a:lnTo>
                      <a:pt x="0" y="14873"/>
                    </a:lnTo>
                    <a:lnTo>
                      <a:pt x="39" y="15582"/>
                    </a:lnTo>
                    <a:lnTo>
                      <a:pt x="98" y="16272"/>
                    </a:lnTo>
                    <a:lnTo>
                      <a:pt x="217" y="16961"/>
                    </a:lnTo>
                    <a:lnTo>
                      <a:pt x="355" y="17651"/>
                    </a:lnTo>
                    <a:lnTo>
                      <a:pt x="512" y="18320"/>
                    </a:lnTo>
                    <a:lnTo>
                      <a:pt x="709" y="18990"/>
                    </a:lnTo>
                    <a:lnTo>
                      <a:pt x="946" y="19640"/>
                    </a:lnTo>
                    <a:lnTo>
                      <a:pt x="1221" y="20290"/>
                    </a:lnTo>
                    <a:lnTo>
                      <a:pt x="1497" y="20921"/>
                    </a:lnTo>
                    <a:lnTo>
                      <a:pt x="1832" y="21531"/>
                    </a:lnTo>
                    <a:lnTo>
                      <a:pt x="2187" y="22142"/>
                    </a:lnTo>
                    <a:lnTo>
                      <a:pt x="2561" y="22713"/>
                    </a:lnTo>
                    <a:lnTo>
                      <a:pt x="2974" y="23284"/>
                    </a:lnTo>
                    <a:lnTo>
                      <a:pt x="3408" y="23836"/>
                    </a:lnTo>
                    <a:lnTo>
                      <a:pt x="3881" y="24348"/>
                    </a:lnTo>
                    <a:lnTo>
                      <a:pt x="4373" y="24860"/>
                    </a:lnTo>
                    <a:lnTo>
                      <a:pt x="4905" y="25353"/>
                    </a:lnTo>
                    <a:lnTo>
                      <a:pt x="5437" y="25806"/>
                    </a:lnTo>
                    <a:lnTo>
                      <a:pt x="6028" y="26239"/>
                    </a:lnTo>
                    <a:lnTo>
                      <a:pt x="6619" y="26653"/>
                    </a:lnTo>
                    <a:lnTo>
                      <a:pt x="7249" y="27027"/>
                    </a:lnTo>
                    <a:lnTo>
                      <a:pt x="7899" y="27382"/>
                    </a:lnTo>
                    <a:lnTo>
                      <a:pt x="8569" y="27697"/>
                    </a:lnTo>
                    <a:lnTo>
                      <a:pt x="9258" y="27992"/>
                    </a:lnTo>
                    <a:lnTo>
                      <a:pt x="9948" y="28229"/>
                    </a:lnTo>
                    <a:lnTo>
                      <a:pt x="10637" y="28445"/>
                    </a:lnTo>
                    <a:lnTo>
                      <a:pt x="11346" y="28623"/>
                    </a:lnTo>
                    <a:lnTo>
                      <a:pt x="12055" y="28760"/>
                    </a:lnTo>
                    <a:lnTo>
                      <a:pt x="12764" y="28859"/>
                    </a:lnTo>
                    <a:lnTo>
                      <a:pt x="13474" y="28938"/>
                    </a:lnTo>
                    <a:lnTo>
                      <a:pt x="14163" y="28957"/>
                    </a:lnTo>
                    <a:lnTo>
                      <a:pt x="14872" y="28957"/>
                    </a:lnTo>
                    <a:lnTo>
                      <a:pt x="15581" y="28918"/>
                    </a:lnTo>
                    <a:lnTo>
                      <a:pt x="16271" y="28859"/>
                    </a:lnTo>
                    <a:lnTo>
                      <a:pt x="16960" y="28760"/>
                    </a:lnTo>
                    <a:lnTo>
                      <a:pt x="17650" y="28623"/>
                    </a:lnTo>
                    <a:lnTo>
                      <a:pt x="18319" y="28445"/>
                    </a:lnTo>
                    <a:lnTo>
                      <a:pt x="18989" y="28248"/>
                    </a:lnTo>
                    <a:lnTo>
                      <a:pt x="19639" y="28012"/>
                    </a:lnTo>
                    <a:lnTo>
                      <a:pt x="20289" y="27756"/>
                    </a:lnTo>
                    <a:lnTo>
                      <a:pt x="20920" y="27460"/>
                    </a:lnTo>
                    <a:lnTo>
                      <a:pt x="21530" y="27125"/>
                    </a:lnTo>
                    <a:lnTo>
                      <a:pt x="22141" y="26771"/>
                    </a:lnTo>
                    <a:lnTo>
                      <a:pt x="22712" y="26397"/>
                    </a:lnTo>
                    <a:lnTo>
                      <a:pt x="23283" y="25983"/>
                    </a:lnTo>
                    <a:lnTo>
                      <a:pt x="23835" y="25550"/>
                    </a:lnTo>
                    <a:lnTo>
                      <a:pt x="24347" y="25077"/>
                    </a:lnTo>
                    <a:lnTo>
                      <a:pt x="24859" y="24584"/>
                    </a:lnTo>
                    <a:lnTo>
                      <a:pt x="25352" y="24072"/>
                    </a:lnTo>
                    <a:lnTo>
                      <a:pt x="25805" y="23521"/>
                    </a:lnTo>
                    <a:lnTo>
                      <a:pt x="26238" y="22949"/>
                    </a:lnTo>
                    <a:lnTo>
                      <a:pt x="26652" y="22339"/>
                    </a:lnTo>
                    <a:lnTo>
                      <a:pt x="27026" y="21728"/>
                    </a:lnTo>
                    <a:lnTo>
                      <a:pt x="27381" y="21078"/>
                    </a:lnTo>
                    <a:lnTo>
                      <a:pt x="27696" y="20408"/>
                    </a:lnTo>
                    <a:lnTo>
                      <a:pt x="27991" y="19719"/>
                    </a:lnTo>
                    <a:lnTo>
                      <a:pt x="28228" y="19010"/>
                    </a:lnTo>
                    <a:lnTo>
                      <a:pt x="28444" y="18320"/>
                    </a:lnTo>
                    <a:lnTo>
                      <a:pt x="28622" y="17611"/>
                    </a:lnTo>
                    <a:lnTo>
                      <a:pt x="28759" y="16902"/>
                    </a:lnTo>
                    <a:lnTo>
                      <a:pt x="28858" y="16213"/>
                    </a:lnTo>
                    <a:lnTo>
                      <a:pt x="28937" y="15504"/>
                    </a:lnTo>
                    <a:lnTo>
                      <a:pt x="28956" y="14794"/>
                    </a:lnTo>
                    <a:lnTo>
                      <a:pt x="28956" y="14085"/>
                    </a:lnTo>
                    <a:lnTo>
                      <a:pt x="28917" y="13376"/>
                    </a:lnTo>
                    <a:lnTo>
                      <a:pt x="28858" y="12687"/>
                    </a:lnTo>
                    <a:lnTo>
                      <a:pt x="28759" y="11997"/>
                    </a:lnTo>
                    <a:lnTo>
                      <a:pt x="28622" y="11308"/>
                    </a:lnTo>
                    <a:lnTo>
                      <a:pt x="28444" y="10638"/>
                    </a:lnTo>
                    <a:lnTo>
                      <a:pt x="28247" y="9968"/>
                    </a:lnTo>
                    <a:lnTo>
                      <a:pt x="28011" y="9318"/>
                    </a:lnTo>
                    <a:lnTo>
                      <a:pt x="27755" y="8668"/>
                    </a:lnTo>
                    <a:lnTo>
                      <a:pt x="27459" y="8038"/>
                    </a:lnTo>
                    <a:lnTo>
                      <a:pt x="27124" y="7427"/>
                    </a:lnTo>
                    <a:lnTo>
                      <a:pt x="26770" y="6836"/>
                    </a:lnTo>
                    <a:lnTo>
                      <a:pt x="26396" y="6245"/>
                    </a:lnTo>
                    <a:lnTo>
                      <a:pt x="25982" y="5674"/>
                    </a:lnTo>
                    <a:lnTo>
                      <a:pt x="25549" y="5142"/>
                    </a:lnTo>
                    <a:lnTo>
                      <a:pt x="25076" y="4610"/>
                    </a:lnTo>
                    <a:lnTo>
                      <a:pt x="24583" y="4098"/>
                    </a:lnTo>
                    <a:lnTo>
                      <a:pt x="24071" y="3625"/>
                    </a:lnTo>
                    <a:lnTo>
                      <a:pt x="23520" y="3153"/>
                    </a:lnTo>
                    <a:lnTo>
                      <a:pt x="22948" y="2719"/>
                    </a:lnTo>
                    <a:lnTo>
                      <a:pt x="22338" y="2325"/>
                    </a:lnTo>
                    <a:lnTo>
                      <a:pt x="21727" y="1931"/>
                    </a:lnTo>
                    <a:lnTo>
                      <a:pt x="21077" y="1577"/>
                    </a:lnTo>
                    <a:lnTo>
                      <a:pt x="20407" y="1262"/>
                    </a:lnTo>
                    <a:lnTo>
                      <a:pt x="19718" y="966"/>
                    </a:lnTo>
                    <a:lnTo>
                      <a:pt x="19009" y="730"/>
                    </a:lnTo>
                    <a:lnTo>
                      <a:pt x="18319" y="513"/>
                    </a:lnTo>
                    <a:lnTo>
                      <a:pt x="17610" y="336"/>
                    </a:lnTo>
                    <a:lnTo>
                      <a:pt x="16901" y="198"/>
                    </a:lnTo>
                    <a:lnTo>
                      <a:pt x="16212" y="99"/>
                    </a:lnTo>
                    <a:lnTo>
                      <a:pt x="15502" y="21"/>
                    </a:lnTo>
                    <a:lnTo>
                      <a:pt x="14793" y="1"/>
                    </a:lnTo>
                    <a:close/>
                  </a:path>
                </a:pathLst>
              </a:custGeom>
              <a:solidFill>
                <a:srgbClr val="4751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78" name="Google Shape;4378;p72"/>
              <p:cNvSpPr/>
              <p:nvPr/>
            </p:nvSpPr>
            <p:spPr>
              <a:xfrm>
                <a:off x="2506450" y="484825"/>
                <a:ext cx="1115425" cy="701775"/>
              </a:xfrm>
              <a:custGeom>
                <a:avLst/>
                <a:gdLst/>
                <a:ahLst/>
                <a:cxnLst/>
                <a:rect l="l" t="t" r="r" b="b"/>
                <a:pathLst>
                  <a:path w="44617" h="28071" extrusionOk="0">
                    <a:moveTo>
                      <a:pt x="44065" y="1"/>
                    </a:moveTo>
                    <a:lnTo>
                      <a:pt x="43021" y="592"/>
                    </a:lnTo>
                    <a:lnTo>
                      <a:pt x="43100" y="769"/>
                    </a:lnTo>
                    <a:lnTo>
                      <a:pt x="43179" y="946"/>
                    </a:lnTo>
                    <a:lnTo>
                      <a:pt x="43258" y="1124"/>
                    </a:lnTo>
                    <a:lnTo>
                      <a:pt x="43297" y="1321"/>
                    </a:lnTo>
                    <a:lnTo>
                      <a:pt x="43356" y="1518"/>
                    </a:lnTo>
                    <a:lnTo>
                      <a:pt x="43376" y="1734"/>
                    </a:lnTo>
                    <a:lnTo>
                      <a:pt x="43396" y="1951"/>
                    </a:lnTo>
                    <a:lnTo>
                      <a:pt x="43396" y="2168"/>
                    </a:lnTo>
                    <a:lnTo>
                      <a:pt x="43396" y="2562"/>
                    </a:lnTo>
                    <a:lnTo>
                      <a:pt x="43336" y="2975"/>
                    </a:lnTo>
                    <a:lnTo>
                      <a:pt x="43238" y="3428"/>
                    </a:lnTo>
                    <a:lnTo>
                      <a:pt x="43100" y="3881"/>
                    </a:lnTo>
                    <a:lnTo>
                      <a:pt x="42962" y="4295"/>
                    </a:lnTo>
                    <a:lnTo>
                      <a:pt x="42785" y="4728"/>
                    </a:lnTo>
                    <a:lnTo>
                      <a:pt x="42588" y="5181"/>
                    </a:lnTo>
                    <a:lnTo>
                      <a:pt x="42351" y="5635"/>
                    </a:lnTo>
                    <a:lnTo>
                      <a:pt x="42095" y="6088"/>
                    </a:lnTo>
                    <a:lnTo>
                      <a:pt x="41800" y="6560"/>
                    </a:lnTo>
                    <a:lnTo>
                      <a:pt x="41485" y="7053"/>
                    </a:lnTo>
                    <a:lnTo>
                      <a:pt x="41150" y="7545"/>
                    </a:lnTo>
                    <a:lnTo>
                      <a:pt x="40598" y="8294"/>
                    </a:lnTo>
                    <a:lnTo>
                      <a:pt x="39968" y="9042"/>
                    </a:lnTo>
                    <a:lnTo>
                      <a:pt x="39298" y="9830"/>
                    </a:lnTo>
                    <a:lnTo>
                      <a:pt x="38569" y="10598"/>
                    </a:lnTo>
                    <a:lnTo>
                      <a:pt x="37801" y="11406"/>
                    </a:lnTo>
                    <a:lnTo>
                      <a:pt x="36974" y="12194"/>
                    </a:lnTo>
                    <a:lnTo>
                      <a:pt x="36087" y="13002"/>
                    </a:lnTo>
                    <a:lnTo>
                      <a:pt x="35162" y="13790"/>
                    </a:lnTo>
                    <a:lnTo>
                      <a:pt x="34196" y="14597"/>
                    </a:lnTo>
                    <a:lnTo>
                      <a:pt x="33172" y="15385"/>
                    </a:lnTo>
                    <a:lnTo>
                      <a:pt x="32108" y="16173"/>
                    </a:lnTo>
                    <a:lnTo>
                      <a:pt x="31005" y="16961"/>
                    </a:lnTo>
                    <a:lnTo>
                      <a:pt x="29883" y="17749"/>
                    </a:lnTo>
                    <a:lnTo>
                      <a:pt x="28701" y="18497"/>
                    </a:lnTo>
                    <a:lnTo>
                      <a:pt x="27479" y="19266"/>
                    </a:lnTo>
                    <a:lnTo>
                      <a:pt x="26238" y="19995"/>
                    </a:lnTo>
                    <a:lnTo>
                      <a:pt x="24879" y="20763"/>
                    </a:lnTo>
                    <a:lnTo>
                      <a:pt x="23500" y="21492"/>
                    </a:lnTo>
                    <a:lnTo>
                      <a:pt x="22141" y="22181"/>
                    </a:lnTo>
                    <a:lnTo>
                      <a:pt x="20762" y="22831"/>
                    </a:lnTo>
                    <a:lnTo>
                      <a:pt x="19403" y="23442"/>
                    </a:lnTo>
                    <a:lnTo>
                      <a:pt x="18044" y="24013"/>
                    </a:lnTo>
                    <a:lnTo>
                      <a:pt x="16704" y="24545"/>
                    </a:lnTo>
                    <a:lnTo>
                      <a:pt x="15404" y="25018"/>
                    </a:lnTo>
                    <a:lnTo>
                      <a:pt x="14104" y="25431"/>
                    </a:lnTo>
                    <a:lnTo>
                      <a:pt x="12844" y="25806"/>
                    </a:lnTo>
                    <a:lnTo>
                      <a:pt x="11622" y="26121"/>
                    </a:lnTo>
                    <a:lnTo>
                      <a:pt x="10440" y="26396"/>
                    </a:lnTo>
                    <a:lnTo>
                      <a:pt x="9869" y="26495"/>
                    </a:lnTo>
                    <a:lnTo>
                      <a:pt x="9298" y="26593"/>
                    </a:lnTo>
                    <a:lnTo>
                      <a:pt x="8746" y="26692"/>
                    </a:lnTo>
                    <a:lnTo>
                      <a:pt x="8195" y="26751"/>
                    </a:lnTo>
                    <a:lnTo>
                      <a:pt x="7683" y="26810"/>
                    </a:lnTo>
                    <a:lnTo>
                      <a:pt x="7170" y="26850"/>
                    </a:lnTo>
                    <a:lnTo>
                      <a:pt x="6678" y="26869"/>
                    </a:lnTo>
                    <a:lnTo>
                      <a:pt x="5713" y="26869"/>
                    </a:lnTo>
                    <a:lnTo>
                      <a:pt x="5260" y="26850"/>
                    </a:lnTo>
                    <a:lnTo>
                      <a:pt x="4807" y="26790"/>
                    </a:lnTo>
                    <a:lnTo>
                      <a:pt x="4393" y="26751"/>
                    </a:lnTo>
                    <a:lnTo>
                      <a:pt x="3999" y="26672"/>
                    </a:lnTo>
                    <a:lnTo>
                      <a:pt x="3605" y="26574"/>
                    </a:lnTo>
                    <a:lnTo>
                      <a:pt x="3251" y="26475"/>
                    </a:lnTo>
                    <a:lnTo>
                      <a:pt x="2916" y="26357"/>
                    </a:lnTo>
                    <a:lnTo>
                      <a:pt x="2601" y="26219"/>
                    </a:lnTo>
                    <a:lnTo>
                      <a:pt x="2325" y="26062"/>
                    </a:lnTo>
                    <a:lnTo>
                      <a:pt x="2049" y="25884"/>
                    </a:lnTo>
                    <a:lnTo>
                      <a:pt x="1813" y="25707"/>
                    </a:lnTo>
                    <a:lnTo>
                      <a:pt x="1576" y="25510"/>
                    </a:lnTo>
                    <a:lnTo>
                      <a:pt x="1379" y="25293"/>
                    </a:lnTo>
                    <a:lnTo>
                      <a:pt x="1202" y="25077"/>
                    </a:lnTo>
                    <a:lnTo>
                      <a:pt x="1044" y="24821"/>
                    </a:lnTo>
                    <a:lnTo>
                      <a:pt x="0" y="25431"/>
                    </a:lnTo>
                    <a:lnTo>
                      <a:pt x="217" y="25766"/>
                    </a:lnTo>
                    <a:lnTo>
                      <a:pt x="473" y="26081"/>
                    </a:lnTo>
                    <a:lnTo>
                      <a:pt x="749" y="26377"/>
                    </a:lnTo>
                    <a:lnTo>
                      <a:pt x="1044" y="26653"/>
                    </a:lnTo>
                    <a:lnTo>
                      <a:pt x="1281" y="26830"/>
                    </a:lnTo>
                    <a:lnTo>
                      <a:pt x="1537" y="27007"/>
                    </a:lnTo>
                    <a:lnTo>
                      <a:pt x="1813" y="27165"/>
                    </a:lnTo>
                    <a:lnTo>
                      <a:pt x="2088" y="27303"/>
                    </a:lnTo>
                    <a:lnTo>
                      <a:pt x="2384" y="27421"/>
                    </a:lnTo>
                    <a:lnTo>
                      <a:pt x="2679" y="27539"/>
                    </a:lnTo>
                    <a:lnTo>
                      <a:pt x="2994" y="27657"/>
                    </a:lnTo>
                    <a:lnTo>
                      <a:pt x="3310" y="27736"/>
                    </a:lnTo>
                    <a:lnTo>
                      <a:pt x="3625" y="27815"/>
                    </a:lnTo>
                    <a:lnTo>
                      <a:pt x="3979" y="27894"/>
                    </a:lnTo>
                    <a:lnTo>
                      <a:pt x="4314" y="27953"/>
                    </a:lnTo>
                    <a:lnTo>
                      <a:pt x="4669" y="27992"/>
                    </a:lnTo>
                    <a:lnTo>
                      <a:pt x="5417" y="28051"/>
                    </a:lnTo>
                    <a:lnTo>
                      <a:pt x="6186" y="28071"/>
                    </a:lnTo>
                    <a:lnTo>
                      <a:pt x="6717" y="28071"/>
                    </a:lnTo>
                    <a:lnTo>
                      <a:pt x="7249" y="28051"/>
                    </a:lnTo>
                    <a:lnTo>
                      <a:pt x="7781" y="28012"/>
                    </a:lnTo>
                    <a:lnTo>
                      <a:pt x="8333" y="27953"/>
                    </a:lnTo>
                    <a:lnTo>
                      <a:pt x="8904" y="27874"/>
                    </a:lnTo>
                    <a:lnTo>
                      <a:pt x="9495" y="27795"/>
                    </a:lnTo>
                    <a:lnTo>
                      <a:pt x="10086" y="27697"/>
                    </a:lnTo>
                    <a:lnTo>
                      <a:pt x="10677" y="27578"/>
                    </a:lnTo>
                    <a:lnTo>
                      <a:pt x="11603" y="27362"/>
                    </a:lnTo>
                    <a:lnTo>
                      <a:pt x="12528" y="27145"/>
                    </a:lnTo>
                    <a:lnTo>
                      <a:pt x="13494" y="26869"/>
                    </a:lnTo>
                    <a:lnTo>
                      <a:pt x="14459" y="26574"/>
                    </a:lnTo>
                    <a:lnTo>
                      <a:pt x="15463" y="26259"/>
                    </a:lnTo>
                    <a:lnTo>
                      <a:pt x="16468" y="25904"/>
                    </a:lnTo>
                    <a:lnTo>
                      <a:pt x="17473" y="25530"/>
                    </a:lnTo>
                    <a:lnTo>
                      <a:pt x="18497" y="25136"/>
                    </a:lnTo>
                    <a:lnTo>
                      <a:pt x="19541" y="24702"/>
                    </a:lnTo>
                    <a:lnTo>
                      <a:pt x="20565" y="24249"/>
                    </a:lnTo>
                    <a:lnTo>
                      <a:pt x="21609" y="23777"/>
                    </a:lnTo>
                    <a:lnTo>
                      <a:pt x="22653" y="23264"/>
                    </a:lnTo>
                    <a:lnTo>
                      <a:pt x="23717" y="22752"/>
                    </a:lnTo>
                    <a:lnTo>
                      <a:pt x="24761" y="22201"/>
                    </a:lnTo>
                    <a:lnTo>
                      <a:pt x="25805" y="21630"/>
                    </a:lnTo>
                    <a:lnTo>
                      <a:pt x="26849" y="21039"/>
                    </a:lnTo>
                    <a:lnTo>
                      <a:pt x="27814" y="20467"/>
                    </a:lnTo>
                    <a:lnTo>
                      <a:pt x="28760" y="19896"/>
                    </a:lnTo>
                    <a:lnTo>
                      <a:pt x="29686" y="19305"/>
                    </a:lnTo>
                    <a:lnTo>
                      <a:pt x="30592" y="18714"/>
                    </a:lnTo>
                    <a:lnTo>
                      <a:pt x="31478" y="18104"/>
                    </a:lnTo>
                    <a:lnTo>
                      <a:pt x="32345" y="17493"/>
                    </a:lnTo>
                    <a:lnTo>
                      <a:pt x="33192" y="16882"/>
                    </a:lnTo>
                    <a:lnTo>
                      <a:pt x="33999" y="16272"/>
                    </a:lnTo>
                    <a:lnTo>
                      <a:pt x="34787" y="15641"/>
                    </a:lnTo>
                    <a:lnTo>
                      <a:pt x="35556" y="15031"/>
                    </a:lnTo>
                    <a:lnTo>
                      <a:pt x="36304" y="14400"/>
                    </a:lnTo>
                    <a:lnTo>
                      <a:pt x="37013" y="13770"/>
                    </a:lnTo>
                    <a:lnTo>
                      <a:pt x="37703" y="13159"/>
                    </a:lnTo>
                    <a:lnTo>
                      <a:pt x="38372" y="12529"/>
                    </a:lnTo>
                    <a:lnTo>
                      <a:pt x="39003" y="11899"/>
                    </a:lnTo>
                    <a:lnTo>
                      <a:pt x="39594" y="11288"/>
                    </a:lnTo>
                    <a:lnTo>
                      <a:pt x="40165" y="10658"/>
                    </a:lnTo>
                    <a:lnTo>
                      <a:pt x="40697" y="10047"/>
                    </a:lnTo>
                    <a:lnTo>
                      <a:pt x="41209" y="9436"/>
                    </a:lnTo>
                    <a:lnTo>
                      <a:pt x="41682" y="8845"/>
                    </a:lnTo>
                    <a:lnTo>
                      <a:pt x="42135" y="8235"/>
                    </a:lnTo>
                    <a:lnTo>
                      <a:pt x="42548" y="7644"/>
                    </a:lnTo>
                    <a:lnTo>
                      <a:pt x="42923" y="7053"/>
                    </a:lnTo>
                    <a:lnTo>
                      <a:pt x="43258" y="6482"/>
                    </a:lnTo>
                    <a:lnTo>
                      <a:pt x="43573" y="5910"/>
                    </a:lnTo>
                    <a:lnTo>
                      <a:pt x="43829" y="5339"/>
                    </a:lnTo>
                    <a:lnTo>
                      <a:pt x="44065" y="4788"/>
                    </a:lnTo>
                    <a:lnTo>
                      <a:pt x="44262" y="4256"/>
                    </a:lnTo>
                    <a:lnTo>
                      <a:pt x="44400" y="3724"/>
                    </a:lnTo>
                    <a:lnTo>
                      <a:pt x="44518" y="3192"/>
                    </a:lnTo>
                    <a:lnTo>
                      <a:pt x="44577" y="2680"/>
                    </a:lnTo>
                    <a:lnTo>
                      <a:pt x="44617" y="2168"/>
                    </a:lnTo>
                    <a:lnTo>
                      <a:pt x="44597" y="1872"/>
                    </a:lnTo>
                    <a:lnTo>
                      <a:pt x="44577" y="1596"/>
                    </a:lnTo>
                    <a:lnTo>
                      <a:pt x="44538" y="1301"/>
                    </a:lnTo>
                    <a:lnTo>
                      <a:pt x="44479" y="1025"/>
                    </a:lnTo>
                    <a:lnTo>
                      <a:pt x="44400" y="769"/>
                    </a:lnTo>
                    <a:lnTo>
                      <a:pt x="44302" y="493"/>
                    </a:lnTo>
                    <a:lnTo>
                      <a:pt x="44183" y="237"/>
                    </a:lnTo>
                    <a:lnTo>
                      <a:pt x="44065"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79" name="Google Shape;4379;p72"/>
              <p:cNvSpPr/>
              <p:nvPr/>
            </p:nvSpPr>
            <p:spPr>
              <a:xfrm>
                <a:off x="2439975" y="637975"/>
                <a:ext cx="1231650" cy="450150"/>
              </a:xfrm>
              <a:custGeom>
                <a:avLst/>
                <a:gdLst/>
                <a:ahLst/>
                <a:cxnLst/>
                <a:rect l="l" t="t" r="r" b="b"/>
                <a:pathLst>
                  <a:path w="49266" h="18006" extrusionOk="0">
                    <a:moveTo>
                      <a:pt x="118" y="1"/>
                    </a:moveTo>
                    <a:lnTo>
                      <a:pt x="79" y="218"/>
                    </a:lnTo>
                    <a:lnTo>
                      <a:pt x="39" y="454"/>
                    </a:lnTo>
                    <a:lnTo>
                      <a:pt x="20" y="671"/>
                    </a:lnTo>
                    <a:lnTo>
                      <a:pt x="0" y="887"/>
                    </a:lnTo>
                    <a:lnTo>
                      <a:pt x="20" y="1143"/>
                    </a:lnTo>
                    <a:lnTo>
                      <a:pt x="39" y="1400"/>
                    </a:lnTo>
                    <a:lnTo>
                      <a:pt x="79" y="1675"/>
                    </a:lnTo>
                    <a:lnTo>
                      <a:pt x="138" y="1931"/>
                    </a:lnTo>
                    <a:lnTo>
                      <a:pt x="217" y="2187"/>
                    </a:lnTo>
                    <a:lnTo>
                      <a:pt x="296" y="2444"/>
                    </a:lnTo>
                    <a:lnTo>
                      <a:pt x="414" y="2700"/>
                    </a:lnTo>
                    <a:lnTo>
                      <a:pt x="532" y="2956"/>
                    </a:lnTo>
                    <a:lnTo>
                      <a:pt x="768" y="3409"/>
                    </a:lnTo>
                    <a:lnTo>
                      <a:pt x="1044" y="3862"/>
                    </a:lnTo>
                    <a:lnTo>
                      <a:pt x="1359" y="4315"/>
                    </a:lnTo>
                    <a:lnTo>
                      <a:pt x="1694" y="4768"/>
                    </a:lnTo>
                    <a:lnTo>
                      <a:pt x="2029" y="5162"/>
                    </a:lnTo>
                    <a:lnTo>
                      <a:pt x="2403" y="5556"/>
                    </a:lnTo>
                    <a:lnTo>
                      <a:pt x="2797" y="5950"/>
                    </a:lnTo>
                    <a:lnTo>
                      <a:pt x="3211" y="6344"/>
                    </a:lnTo>
                    <a:lnTo>
                      <a:pt x="3644" y="6757"/>
                    </a:lnTo>
                    <a:lnTo>
                      <a:pt x="4097" y="7151"/>
                    </a:lnTo>
                    <a:lnTo>
                      <a:pt x="4590" y="7545"/>
                    </a:lnTo>
                    <a:lnTo>
                      <a:pt x="5102" y="7939"/>
                    </a:lnTo>
                    <a:lnTo>
                      <a:pt x="5890" y="8511"/>
                    </a:lnTo>
                    <a:lnTo>
                      <a:pt x="6737" y="9102"/>
                    </a:lnTo>
                    <a:lnTo>
                      <a:pt x="7623" y="9673"/>
                    </a:lnTo>
                    <a:lnTo>
                      <a:pt x="8569" y="10244"/>
                    </a:lnTo>
                    <a:lnTo>
                      <a:pt x="9534" y="10796"/>
                    </a:lnTo>
                    <a:lnTo>
                      <a:pt x="10558" y="11347"/>
                    </a:lnTo>
                    <a:lnTo>
                      <a:pt x="11602" y="11879"/>
                    </a:lnTo>
                    <a:lnTo>
                      <a:pt x="12666" y="12411"/>
                    </a:lnTo>
                    <a:lnTo>
                      <a:pt x="13789" y="12903"/>
                    </a:lnTo>
                    <a:lnTo>
                      <a:pt x="14912" y="13396"/>
                    </a:lnTo>
                    <a:lnTo>
                      <a:pt x="16074" y="13869"/>
                    </a:lnTo>
                    <a:lnTo>
                      <a:pt x="17275" y="14322"/>
                    </a:lnTo>
                    <a:lnTo>
                      <a:pt x="18477" y="14735"/>
                    </a:lnTo>
                    <a:lnTo>
                      <a:pt x="19698" y="15149"/>
                    </a:lnTo>
                    <a:lnTo>
                      <a:pt x="20939" y="15523"/>
                    </a:lnTo>
                    <a:lnTo>
                      <a:pt x="22200" y="15878"/>
                    </a:lnTo>
                    <a:lnTo>
                      <a:pt x="23205" y="16134"/>
                    </a:lnTo>
                    <a:lnTo>
                      <a:pt x="24209" y="16370"/>
                    </a:lnTo>
                    <a:lnTo>
                      <a:pt x="25194" y="16607"/>
                    </a:lnTo>
                    <a:lnTo>
                      <a:pt x="26179" y="16823"/>
                    </a:lnTo>
                    <a:lnTo>
                      <a:pt x="27144" y="17001"/>
                    </a:lnTo>
                    <a:lnTo>
                      <a:pt x="28109" y="17178"/>
                    </a:lnTo>
                    <a:lnTo>
                      <a:pt x="29075" y="17335"/>
                    </a:lnTo>
                    <a:lnTo>
                      <a:pt x="30020" y="17473"/>
                    </a:lnTo>
                    <a:lnTo>
                      <a:pt x="30946" y="17611"/>
                    </a:lnTo>
                    <a:lnTo>
                      <a:pt x="31852" y="17710"/>
                    </a:lnTo>
                    <a:lnTo>
                      <a:pt x="32758" y="17808"/>
                    </a:lnTo>
                    <a:lnTo>
                      <a:pt x="33645" y="17887"/>
                    </a:lnTo>
                    <a:lnTo>
                      <a:pt x="34531" y="17946"/>
                    </a:lnTo>
                    <a:lnTo>
                      <a:pt x="35378" y="17985"/>
                    </a:lnTo>
                    <a:lnTo>
                      <a:pt x="36225" y="18005"/>
                    </a:lnTo>
                    <a:lnTo>
                      <a:pt x="37033" y="18005"/>
                    </a:lnTo>
                    <a:lnTo>
                      <a:pt x="38234" y="17985"/>
                    </a:lnTo>
                    <a:lnTo>
                      <a:pt x="39377" y="17946"/>
                    </a:lnTo>
                    <a:lnTo>
                      <a:pt x="40460" y="17848"/>
                    </a:lnTo>
                    <a:lnTo>
                      <a:pt x="41504" y="17729"/>
                    </a:lnTo>
                    <a:lnTo>
                      <a:pt x="42253" y="17611"/>
                    </a:lnTo>
                    <a:lnTo>
                      <a:pt x="42982" y="17473"/>
                    </a:lnTo>
                    <a:lnTo>
                      <a:pt x="43671" y="17296"/>
                    </a:lnTo>
                    <a:lnTo>
                      <a:pt x="44321" y="17119"/>
                    </a:lnTo>
                    <a:lnTo>
                      <a:pt x="44794" y="16981"/>
                    </a:lnTo>
                    <a:lnTo>
                      <a:pt x="45247" y="16823"/>
                    </a:lnTo>
                    <a:lnTo>
                      <a:pt x="45680" y="16646"/>
                    </a:lnTo>
                    <a:lnTo>
                      <a:pt x="46094" y="16469"/>
                    </a:lnTo>
                    <a:lnTo>
                      <a:pt x="46488" y="16252"/>
                    </a:lnTo>
                    <a:lnTo>
                      <a:pt x="46862" y="16055"/>
                    </a:lnTo>
                    <a:lnTo>
                      <a:pt x="47217" y="15819"/>
                    </a:lnTo>
                    <a:lnTo>
                      <a:pt x="47552" y="15582"/>
                    </a:lnTo>
                    <a:lnTo>
                      <a:pt x="47847" y="15346"/>
                    </a:lnTo>
                    <a:lnTo>
                      <a:pt x="48143" y="15070"/>
                    </a:lnTo>
                    <a:lnTo>
                      <a:pt x="48399" y="14794"/>
                    </a:lnTo>
                    <a:lnTo>
                      <a:pt x="48615" y="14499"/>
                    </a:lnTo>
                    <a:lnTo>
                      <a:pt x="48832" y="14184"/>
                    </a:lnTo>
                    <a:lnTo>
                      <a:pt x="49009" y="13849"/>
                    </a:lnTo>
                    <a:lnTo>
                      <a:pt x="49147" y="13514"/>
                    </a:lnTo>
                    <a:lnTo>
                      <a:pt x="49265" y="13159"/>
                    </a:lnTo>
                    <a:lnTo>
                      <a:pt x="48103" y="12864"/>
                    </a:lnTo>
                    <a:lnTo>
                      <a:pt x="48024" y="13081"/>
                    </a:lnTo>
                    <a:lnTo>
                      <a:pt x="47946" y="13278"/>
                    </a:lnTo>
                    <a:lnTo>
                      <a:pt x="47827" y="13494"/>
                    </a:lnTo>
                    <a:lnTo>
                      <a:pt x="47709" y="13691"/>
                    </a:lnTo>
                    <a:lnTo>
                      <a:pt x="47591" y="13869"/>
                    </a:lnTo>
                    <a:lnTo>
                      <a:pt x="47453" y="14026"/>
                    </a:lnTo>
                    <a:lnTo>
                      <a:pt x="47295" y="14203"/>
                    </a:lnTo>
                    <a:lnTo>
                      <a:pt x="47138" y="14361"/>
                    </a:lnTo>
                    <a:lnTo>
                      <a:pt x="46941" y="14519"/>
                    </a:lnTo>
                    <a:lnTo>
                      <a:pt x="46744" y="14676"/>
                    </a:lnTo>
                    <a:lnTo>
                      <a:pt x="46547" y="14834"/>
                    </a:lnTo>
                    <a:lnTo>
                      <a:pt x="46311" y="14972"/>
                    </a:lnTo>
                    <a:lnTo>
                      <a:pt x="45936" y="15188"/>
                    </a:lnTo>
                    <a:lnTo>
                      <a:pt x="45542" y="15385"/>
                    </a:lnTo>
                    <a:lnTo>
                      <a:pt x="45109" y="15582"/>
                    </a:lnTo>
                    <a:lnTo>
                      <a:pt x="44656" y="15760"/>
                    </a:lnTo>
                    <a:lnTo>
                      <a:pt x="44163" y="15917"/>
                    </a:lnTo>
                    <a:lnTo>
                      <a:pt x="43632" y="16075"/>
                    </a:lnTo>
                    <a:lnTo>
                      <a:pt x="43080" y="16213"/>
                    </a:lnTo>
                    <a:lnTo>
                      <a:pt x="42509" y="16331"/>
                    </a:lnTo>
                    <a:lnTo>
                      <a:pt x="41898" y="16449"/>
                    </a:lnTo>
                    <a:lnTo>
                      <a:pt x="41288" y="16528"/>
                    </a:lnTo>
                    <a:lnTo>
                      <a:pt x="40637" y="16626"/>
                    </a:lnTo>
                    <a:lnTo>
                      <a:pt x="39948" y="16685"/>
                    </a:lnTo>
                    <a:lnTo>
                      <a:pt x="39259" y="16744"/>
                    </a:lnTo>
                    <a:lnTo>
                      <a:pt x="38530" y="16784"/>
                    </a:lnTo>
                    <a:lnTo>
                      <a:pt x="37801" y="16804"/>
                    </a:lnTo>
                    <a:lnTo>
                      <a:pt x="36245" y="16804"/>
                    </a:lnTo>
                    <a:lnTo>
                      <a:pt x="35417" y="16764"/>
                    </a:lnTo>
                    <a:lnTo>
                      <a:pt x="34590" y="16725"/>
                    </a:lnTo>
                    <a:lnTo>
                      <a:pt x="33743" y="16685"/>
                    </a:lnTo>
                    <a:lnTo>
                      <a:pt x="32876" y="16607"/>
                    </a:lnTo>
                    <a:lnTo>
                      <a:pt x="31990" y="16508"/>
                    </a:lnTo>
                    <a:lnTo>
                      <a:pt x="31084" y="16410"/>
                    </a:lnTo>
                    <a:lnTo>
                      <a:pt x="30178" y="16291"/>
                    </a:lnTo>
                    <a:lnTo>
                      <a:pt x="29252" y="16154"/>
                    </a:lnTo>
                    <a:lnTo>
                      <a:pt x="28326" y="15996"/>
                    </a:lnTo>
                    <a:lnTo>
                      <a:pt x="27381" y="15819"/>
                    </a:lnTo>
                    <a:lnTo>
                      <a:pt x="26415" y="15641"/>
                    </a:lnTo>
                    <a:lnTo>
                      <a:pt x="25450" y="15425"/>
                    </a:lnTo>
                    <a:lnTo>
                      <a:pt x="24485" y="15208"/>
                    </a:lnTo>
                    <a:lnTo>
                      <a:pt x="23500" y="14972"/>
                    </a:lnTo>
                    <a:lnTo>
                      <a:pt x="22515" y="14716"/>
                    </a:lnTo>
                    <a:lnTo>
                      <a:pt x="21432" y="14420"/>
                    </a:lnTo>
                    <a:lnTo>
                      <a:pt x="20388" y="14085"/>
                    </a:lnTo>
                    <a:lnTo>
                      <a:pt x="19324" y="13750"/>
                    </a:lnTo>
                    <a:lnTo>
                      <a:pt x="18300" y="13396"/>
                    </a:lnTo>
                    <a:lnTo>
                      <a:pt x="17275" y="13022"/>
                    </a:lnTo>
                    <a:lnTo>
                      <a:pt x="16271" y="12647"/>
                    </a:lnTo>
                    <a:lnTo>
                      <a:pt x="15266" y="12234"/>
                    </a:lnTo>
                    <a:lnTo>
                      <a:pt x="14301" y="11820"/>
                    </a:lnTo>
                    <a:lnTo>
                      <a:pt x="12902" y="11170"/>
                    </a:lnTo>
                    <a:lnTo>
                      <a:pt x="11543" y="10500"/>
                    </a:lnTo>
                    <a:lnTo>
                      <a:pt x="10243" y="9811"/>
                    </a:lnTo>
                    <a:lnTo>
                      <a:pt x="9002" y="9102"/>
                    </a:lnTo>
                    <a:lnTo>
                      <a:pt x="8116" y="8570"/>
                    </a:lnTo>
                    <a:lnTo>
                      <a:pt x="7288" y="8018"/>
                    </a:lnTo>
                    <a:lnTo>
                      <a:pt x="6481" y="7467"/>
                    </a:lnTo>
                    <a:lnTo>
                      <a:pt x="5732" y="6915"/>
                    </a:lnTo>
                    <a:lnTo>
                      <a:pt x="5043" y="6364"/>
                    </a:lnTo>
                    <a:lnTo>
                      <a:pt x="4393" y="5812"/>
                    </a:lnTo>
                    <a:lnTo>
                      <a:pt x="3802" y="5260"/>
                    </a:lnTo>
                    <a:lnTo>
                      <a:pt x="3270" y="4709"/>
                    </a:lnTo>
                    <a:lnTo>
                      <a:pt x="2778" y="4177"/>
                    </a:lnTo>
                    <a:lnTo>
                      <a:pt x="2364" y="3665"/>
                    </a:lnTo>
                    <a:lnTo>
                      <a:pt x="2009" y="3153"/>
                    </a:lnTo>
                    <a:lnTo>
                      <a:pt x="1852" y="2897"/>
                    </a:lnTo>
                    <a:lnTo>
                      <a:pt x="1714" y="2641"/>
                    </a:lnTo>
                    <a:lnTo>
                      <a:pt x="1596" y="2404"/>
                    </a:lnTo>
                    <a:lnTo>
                      <a:pt x="1497" y="2168"/>
                    </a:lnTo>
                    <a:lnTo>
                      <a:pt x="1399" y="1951"/>
                    </a:lnTo>
                    <a:lnTo>
                      <a:pt x="1340" y="1715"/>
                    </a:lnTo>
                    <a:lnTo>
                      <a:pt x="1280" y="1498"/>
                    </a:lnTo>
                    <a:lnTo>
                      <a:pt x="1241" y="1301"/>
                    </a:lnTo>
                    <a:lnTo>
                      <a:pt x="1221" y="1084"/>
                    </a:lnTo>
                    <a:lnTo>
                      <a:pt x="1221" y="887"/>
                    </a:lnTo>
                    <a:lnTo>
                      <a:pt x="1221" y="592"/>
                    </a:lnTo>
                    <a:lnTo>
                      <a:pt x="1280" y="316"/>
                    </a:lnTo>
                    <a:lnTo>
                      <a:pt x="118"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80" name="Google Shape;4380;p72"/>
              <p:cNvSpPr/>
              <p:nvPr/>
            </p:nvSpPr>
            <p:spPr>
              <a:xfrm>
                <a:off x="2675350" y="251900"/>
                <a:ext cx="699800" cy="1114950"/>
              </a:xfrm>
              <a:custGeom>
                <a:avLst/>
                <a:gdLst/>
                <a:ahLst/>
                <a:cxnLst/>
                <a:rect l="l" t="t" r="r" b="b"/>
                <a:pathLst>
                  <a:path w="27992" h="44598" extrusionOk="0">
                    <a:moveTo>
                      <a:pt x="2562" y="1"/>
                    </a:moveTo>
                    <a:lnTo>
                      <a:pt x="2227" y="217"/>
                    </a:lnTo>
                    <a:lnTo>
                      <a:pt x="1931" y="454"/>
                    </a:lnTo>
                    <a:lnTo>
                      <a:pt x="1655" y="729"/>
                    </a:lnTo>
                    <a:lnTo>
                      <a:pt x="1399" y="1025"/>
                    </a:lnTo>
                    <a:lnTo>
                      <a:pt x="1222" y="1261"/>
                    </a:lnTo>
                    <a:lnTo>
                      <a:pt x="1045" y="1517"/>
                    </a:lnTo>
                    <a:lnTo>
                      <a:pt x="907" y="1773"/>
                    </a:lnTo>
                    <a:lnTo>
                      <a:pt x="769" y="2049"/>
                    </a:lnTo>
                    <a:lnTo>
                      <a:pt x="631" y="2345"/>
                    </a:lnTo>
                    <a:lnTo>
                      <a:pt x="533" y="2640"/>
                    </a:lnTo>
                    <a:lnTo>
                      <a:pt x="414" y="2955"/>
                    </a:lnTo>
                    <a:lnTo>
                      <a:pt x="336" y="3270"/>
                    </a:lnTo>
                    <a:lnTo>
                      <a:pt x="257" y="3605"/>
                    </a:lnTo>
                    <a:lnTo>
                      <a:pt x="178" y="3940"/>
                    </a:lnTo>
                    <a:lnTo>
                      <a:pt x="139" y="4295"/>
                    </a:lnTo>
                    <a:lnTo>
                      <a:pt x="80" y="4669"/>
                    </a:lnTo>
                    <a:lnTo>
                      <a:pt x="21" y="5418"/>
                    </a:lnTo>
                    <a:lnTo>
                      <a:pt x="1" y="6206"/>
                    </a:lnTo>
                    <a:lnTo>
                      <a:pt x="21" y="6698"/>
                    </a:lnTo>
                    <a:lnTo>
                      <a:pt x="40" y="7230"/>
                    </a:lnTo>
                    <a:lnTo>
                      <a:pt x="80" y="7742"/>
                    </a:lnTo>
                    <a:lnTo>
                      <a:pt x="119" y="8294"/>
                    </a:lnTo>
                    <a:lnTo>
                      <a:pt x="178" y="8845"/>
                    </a:lnTo>
                    <a:lnTo>
                      <a:pt x="257" y="9397"/>
                    </a:lnTo>
                    <a:lnTo>
                      <a:pt x="454" y="10559"/>
                    </a:lnTo>
                    <a:lnTo>
                      <a:pt x="651" y="11445"/>
                    </a:lnTo>
                    <a:lnTo>
                      <a:pt x="868" y="12371"/>
                    </a:lnTo>
                    <a:lnTo>
                      <a:pt x="1104" y="13317"/>
                    </a:lnTo>
                    <a:lnTo>
                      <a:pt x="1380" y="14282"/>
                    </a:lnTo>
                    <a:lnTo>
                      <a:pt x="1695" y="15247"/>
                    </a:lnTo>
                    <a:lnTo>
                      <a:pt x="2030" y="16252"/>
                    </a:lnTo>
                    <a:lnTo>
                      <a:pt x="2404" y="17256"/>
                    </a:lnTo>
                    <a:lnTo>
                      <a:pt x="2798" y="18281"/>
                    </a:lnTo>
                    <a:lnTo>
                      <a:pt x="3212" y="19325"/>
                    </a:lnTo>
                    <a:lnTo>
                      <a:pt x="3665" y="20369"/>
                    </a:lnTo>
                    <a:lnTo>
                      <a:pt x="4137" y="21432"/>
                    </a:lnTo>
                    <a:lnTo>
                      <a:pt x="4650" y="22516"/>
                    </a:lnTo>
                    <a:lnTo>
                      <a:pt x="5181" y="23579"/>
                    </a:lnTo>
                    <a:lnTo>
                      <a:pt x="5733" y="24663"/>
                    </a:lnTo>
                    <a:lnTo>
                      <a:pt x="6324" y="25746"/>
                    </a:lnTo>
                    <a:lnTo>
                      <a:pt x="6954" y="26830"/>
                    </a:lnTo>
                    <a:lnTo>
                      <a:pt x="7526" y="27814"/>
                    </a:lnTo>
                    <a:lnTo>
                      <a:pt x="8097" y="28760"/>
                    </a:lnTo>
                    <a:lnTo>
                      <a:pt x="8688" y="29686"/>
                    </a:lnTo>
                    <a:lnTo>
                      <a:pt x="9279" y="30592"/>
                    </a:lnTo>
                    <a:lnTo>
                      <a:pt x="9870" y="31478"/>
                    </a:lnTo>
                    <a:lnTo>
                      <a:pt x="10480" y="32345"/>
                    </a:lnTo>
                    <a:lnTo>
                      <a:pt x="11091" y="33192"/>
                    </a:lnTo>
                    <a:lnTo>
                      <a:pt x="11721" y="34000"/>
                    </a:lnTo>
                    <a:lnTo>
                      <a:pt x="12332" y="34788"/>
                    </a:lnTo>
                    <a:lnTo>
                      <a:pt x="12962" y="35556"/>
                    </a:lnTo>
                    <a:lnTo>
                      <a:pt x="13573" y="36304"/>
                    </a:lnTo>
                    <a:lnTo>
                      <a:pt x="14203" y="37014"/>
                    </a:lnTo>
                    <a:lnTo>
                      <a:pt x="14834" y="37703"/>
                    </a:lnTo>
                    <a:lnTo>
                      <a:pt x="15464" y="38353"/>
                    </a:lnTo>
                    <a:lnTo>
                      <a:pt x="16075" y="38983"/>
                    </a:lnTo>
                    <a:lnTo>
                      <a:pt x="16705" y="39594"/>
                    </a:lnTo>
                    <a:lnTo>
                      <a:pt x="17316" y="40165"/>
                    </a:lnTo>
                    <a:lnTo>
                      <a:pt x="17926" y="40697"/>
                    </a:lnTo>
                    <a:lnTo>
                      <a:pt x="18537" y="41209"/>
                    </a:lnTo>
                    <a:lnTo>
                      <a:pt x="19147" y="41682"/>
                    </a:lnTo>
                    <a:lnTo>
                      <a:pt x="19738" y="42135"/>
                    </a:lnTo>
                    <a:lnTo>
                      <a:pt x="20349" y="42549"/>
                    </a:lnTo>
                    <a:lnTo>
                      <a:pt x="20920" y="42923"/>
                    </a:lnTo>
                    <a:lnTo>
                      <a:pt x="21511" y="43258"/>
                    </a:lnTo>
                    <a:lnTo>
                      <a:pt x="22083" y="43553"/>
                    </a:lnTo>
                    <a:lnTo>
                      <a:pt x="22634" y="43829"/>
                    </a:lnTo>
                    <a:lnTo>
                      <a:pt x="23186" y="44066"/>
                    </a:lnTo>
                    <a:lnTo>
                      <a:pt x="23737" y="44243"/>
                    </a:lnTo>
                    <a:lnTo>
                      <a:pt x="24269" y="44400"/>
                    </a:lnTo>
                    <a:lnTo>
                      <a:pt x="24801" y="44519"/>
                    </a:lnTo>
                    <a:lnTo>
                      <a:pt x="25313" y="44578"/>
                    </a:lnTo>
                    <a:lnTo>
                      <a:pt x="25825" y="44597"/>
                    </a:lnTo>
                    <a:lnTo>
                      <a:pt x="26101" y="44597"/>
                    </a:lnTo>
                    <a:lnTo>
                      <a:pt x="26396" y="44578"/>
                    </a:lnTo>
                    <a:lnTo>
                      <a:pt x="26672" y="44538"/>
                    </a:lnTo>
                    <a:lnTo>
                      <a:pt x="26948" y="44479"/>
                    </a:lnTo>
                    <a:lnTo>
                      <a:pt x="27224" y="44400"/>
                    </a:lnTo>
                    <a:lnTo>
                      <a:pt x="27480" y="44302"/>
                    </a:lnTo>
                    <a:lnTo>
                      <a:pt x="27736" y="44184"/>
                    </a:lnTo>
                    <a:lnTo>
                      <a:pt x="27992" y="44046"/>
                    </a:lnTo>
                    <a:lnTo>
                      <a:pt x="27381" y="43002"/>
                    </a:lnTo>
                    <a:lnTo>
                      <a:pt x="27224" y="43100"/>
                    </a:lnTo>
                    <a:lnTo>
                      <a:pt x="27046" y="43179"/>
                    </a:lnTo>
                    <a:lnTo>
                      <a:pt x="26849" y="43238"/>
                    </a:lnTo>
                    <a:lnTo>
                      <a:pt x="26653" y="43297"/>
                    </a:lnTo>
                    <a:lnTo>
                      <a:pt x="26456" y="43337"/>
                    </a:lnTo>
                    <a:lnTo>
                      <a:pt x="26259" y="43376"/>
                    </a:lnTo>
                    <a:lnTo>
                      <a:pt x="26042" y="43396"/>
                    </a:lnTo>
                    <a:lnTo>
                      <a:pt x="25825" y="43396"/>
                    </a:lnTo>
                    <a:lnTo>
                      <a:pt x="25412" y="43376"/>
                    </a:lnTo>
                    <a:lnTo>
                      <a:pt x="24998" y="43337"/>
                    </a:lnTo>
                    <a:lnTo>
                      <a:pt x="24565" y="43238"/>
                    </a:lnTo>
                    <a:lnTo>
                      <a:pt x="24092" y="43100"/>
                    </a:lnTo>
                    <a:lnTo>
                      <a:pt x="23678" y="42962"/>
                    </a:lnTo>
                    <a:lnTo>
                      <a:pt x="23245" y="42785"/>
                    </a:lnTo>
                    <a:lnTo>
                      <a:pt x="22811" y="42588"/>
                    </a:lnTo>
                    <a:lnTo>
                      <a:pt x="22358" y="42352"/>
                    </a:lnTo>
                    <a:lnTo>
                      <a:pt x="21886" y="42096"/>
                    </a:lnTo>
                    <a:lnTo>
                      <a:pt x="21413" y="41800"/>
                    </a:lnTo>
                    <a:lnTo>
                      <a:pt x="20940" y="41485"/>
                    </a:lnTo>
                    <a:lnTo>
                      <a:pt x="20448" y="41150"/>
                    </a:lnTo>
                    <a:lnTo>
                      <a:pt x="19699" y="40599"/>
                    </a:lnTo>
                    <a:lnTo>
                      <a:pt x="18931" y="39968"/>
                    </a:lnTo>
                    <a:lnTo>
                      <a:pt x="18163" y="39299"/>
                    </a:lnTo>
                    <a:lnTo>
                      <a:pt x="17375" y="38570"/>
                    </a:lnTo>
                    <a:lnTo>
                      <a:pt x="16587" y="37801"/>
                    </a:lnTo>
                    <a:lnTo>
                      <a:pt x="15799" y="36954"/>
                    </a:lnTo>
                    <a:lnTo>
                      <a:pt x="14991" y="36088"/>
                    </a:lnTo>
                    <a:lnTo>
                      <a:pt x="14184" y="35162"/>
                    </a:lnTo>
                    <a:lnTo>
                      <a:pt x="13396" y="34177"/>
                    </a:lnTo>
                    <a:lnTo>
                      <a:pt x="12588" y="33172"/>
                    </a:lnTo>
                    <a:lnTo>
                      <a:pt x="11800" y="32109"/>
                    </a:lnTo>
                    <a:lnTo>
                      <a:pt x="11012" y="31006"/>
                    </a:lnTo>
                    <a:lnTo>
                      <a:pt x="10244" y="29863"/>
                    </a:lnTo>
                    <a:lnTo>
                      <a:pt x="9476" y="28701"/>
                    </a:lnTo>
                    <a:lnTo>
                      <a:pt x="8727" y="27480"/>
                    </a:lnTo>
                    <a:lnTo>
                      <a:pt x="7998" y="26239"/>
                    </a:lnTo>
                    <a:lnTo>
                      <a:pt x="7191" y="24801"/>
                    </a:lnTo>
                    <a:lnTo>
                      <a:pt x="6442" y="23382"/>
                    </a:lnTo>
                    <a:lnTo>
                      <a:pt x="5733" y="21984"/>
                    </a:lnTo>
                    <a:lnTo>
                      <a:pt x="5083" y="20585"/>
                    </a:lnTo>
                    <a:lnTo>
                      <a:pt x="4472" y="19206"/>
                    </a:lnTo>
                    <a:lnTo>
                      <a:pt x="3901" y="17847"/>
                    </a:lnTo>
                    <a:lnTo>
                      <a:pt x="3409" y="16508"/>
                    </a:lnTo>
                    <a:lnTo>
                      <a:pt x="2956" y="15208"/>
                    </a:lnTo>
                    <a:lnTo>
                      <a:pt x="2542" y="13927"/>
                    </a:lnTo>
                    <a:lnTo>
                      <a:pt x="2187" y="12686"/>
                    </a:lnTo>
                    <a:lnTo>
                      <a:pt x="1892" y="11485"/>
                    </a:lnTo>
                    <a:lnTo>
                      <a:pt x="1655" y="10322"/>
                    </a:lnTo>
                    <a:lnTo>
                      <a:pt x="1458" y="9219"/>
                    </a:lnTo>
                    <a:lnTo>
                      <a:pt x="1380" y="8687"/>
                    </a:lnTo>
                    <a:lnTo>
                      <a:pt x="1321" y="8156"/>
                    </a:lnTo>
                    <a:lnTo>
                      <a:pt x="1262" y="7643"/>
                    </a:lnTo>
                    <a:lnTo>
                      <a:pt x="1242" y="7151"/>
                    </a:lnTo>
                    <a:lnTo>
                      <a:pt x="1222" y="6678"/>
                    </a:lnTo>
                    <a:lnTo>
                      <a:pt x="1202" y="6206"/>
                    </a:lnTo>
                    <a:lnTo>
                      <a:pt x="1222" y="5713"/>
                    </a:lnTo>
                    <a:lnTo>
                      <a:pt x="1242" y="5240"/>
                    </a:lnTo>
                    <a:lnTo>
                      <a:pt x="1281" y="4787"/>
                    </a:lnTo>
                    <a:lnTo>
                      <a:pt x="1340" y="4354"/>
                    </a:lnTo>
                    <a:lnTo>
                      <a:pt x="1419" y="3960"/>
                    </a:lnTo>
                    <a:lnTo>
                      <a:pt x="1498" y="3566"/>
                    </a:lnTo>
                    <a:lnTo>
                      <a:pt x="1596" y="3211"/>
                    </a:lnTo>
                    <a:lnTo>
                      <a:pt x="1715" y="2876"/>
                    </a:lnTo>
                    <a:lnTo>
                      <a:pt x="1852" y="2561"/>
                    </a:lnTo>
                    <a:lnTo>
                      <a:pt x="2010" y="2266"/>
                    </a:lnTo>
                    <a:lnTo>
                      <a:pt x="2168" y="2010"/>
                    </a:lnTo>
                    <a:lnTo>
                      <a:pt x="2345" y="1773"/>
                    </a:lnTo>
                    <a:lnTo>
                      <a:pt x="2522" y="1557"/>
                    </a:lnTo>
                    <a:lnTo>
                      <a:pt x="2719" y="1360"/>
                    </a:lnTo>
                    <a:lnTo>
                      <a:pt x="2936" y="1182"/>
                    </a:lnTo>
                    <a:lnTo>
                      <a:pt x="3153" y="1045"/>
                    </a:lnTo>
                    <a:lnTo>
                      <a:pt x="2562"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20758135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504"/>
        <p:cNvGrpSpPr/>
        <p:nvPr/>
      </p:nvGrpSpPr>
      <p:grpSpPr>
        <a:xfrm>
          <a:off x="0" y="0"/>
          <a:ext cx="0" cy="0"/>
          <a:chOff x="0" y="0"/>
          <a:chExt cx="0" cy="0"/>
        </a:xfrm>
      </p:grpSpPr>
      <p:sp>
        <p:nvSpPr>
          <p:cNvPr id="2505" name="Google Shape;2505;p41"/>
          <p:cNvSpPr txBox="1">
            <a:spLocks noGrp="1"/>
          </p:cNvSpPr>
          <p:nvPr>
            <p:ph type="title"/>
          </p:nvPr>
        </p:nvSpPr>
        <p:spPr>
          <a:xfrm>
            <a:off x="3051438" y="1713249"/>
            <a:ext cx="4788301" cy="1309712"/>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err="1"/>
              <a:t>Lực</a:t>
            </a:r>
            <a:r>
              <a:rPr lang="en-US" dirty="0"/>
              <a:t> </a:t>
            </a:r>
            <a:r>
              <a:rPr lang="en-US" dirty="0" err="1"/>
              <a:t>Có</a:t>
            </a:r>
            <a:r>
              <a:rPr lang="en-US" dirty="0"/>
              <a:t> </a:t>
            </a:r>
            <a:r>
              <a:rPr lang="en-US" dirty="0" err="1"/>
              <a:t>Thể</a:t>
            </a:r>
            <a:r>
              <a:rPr lang="en-US" dirty="0"/>
              <a:t> </a:t>
            </a:r>
            <a:r>
              <a:rPr lang="en-US" dirty="0" err="1"/>
              <a:t>Làm</a:t>
            </a:r>
            <a:r>
              <a:rPr lang="en-US" dirty="0"/>
              <a:t> Quay </a:t>
            </a:r>
            <a:r>
              <a:rPr lang="en-US" dirty="0" err="1"/>
              <a:t>Vật</a:t>
            </a:r>
            <a:endParaRPr dirty="0"/>
          </a:p>
        </p:txBody>
      </p:sp>
      <p:sp>
        <p:nvSpPr>
          <p:cNvPr id="2507" name="Google Shape;2507;p41"/>
          <p:cNvSpPr/>
          <p:nvPr/>
        </p:nvSpPr>
        <p:spPr>
          <a:xfrm>
            <a:off x="1410199" y="1713249"/>
            <a:ext cx="1423883" cy="1322129"/>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2508" name="Google Shape;2508;p41"/>
          <p:cNvSpPr txBox="1">
            <a:spLocks noGrp="1"/>
          </p:cNvSpPr>
          <p:nvPr>
            <p:ph type="title" idx="2"/>
          </p:nvPr>
        </p:nvSpPr>
        <p:spPr>
          <a:xfrm>
            <a:off x="1412144" y="1715198"/>
            <a:ext cx="1418385" cy="1317023"/>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dirty="0"/>
              <a:t>01</a:t>
            </a:r>
            <a:endParaRPr sz="6000" dirty="0"/>
          </a:p>
        </p:txBody>
      </p:sp>
      <p:grpSp>
        <p:nvGrpSpPr>
          <p:cNvPr id="2509" name="Google Shape;2509;p41"/>
          <p:cNvGrpSpPr/>
          <p:nvPr/>
        </p:nvGrpSpPr>
        <p:grpSpPr>
          <a:xfrm>
            <a:off x="1391453" y="2749279"/>
            <a:ext cx="749848" cy="1182972"/>
            <a:chOff x="1527950" y="2052325"/>
            <a:chExt cx="440750" cy="695375"/>
          </a:xfrm>
        </p:grpSpPr>
        <p:sp>
          <p:nvSpPr>
            <p:cNvPr id="2510" name="Google Shape;2510;p41"/>
            <p:cNvSpPr/>
            <p:nvPr/>
          </p:nvSpPr>
          <p:spPr>
            <a:xfrm>
              <a:off x="1542225" y="2609300"/>
              <a:ext cx="411700" cy="138400"/>
            </a:xfrm>
            <a:custGeom>
              <a:avLst/>
              <a:gdLst/>
              <a:ahLst/>
              <a:cxnLst/>
              <a:rect l="l" t="t" r="r" b="b"/>
              <a:pathLst>
                <a:path w="16468" h="5536" extrusionOk="0">
                  <a:moveTo>
                    <a:pt x="7407" y="0"/>
                  </a:moveTo>
                  <a:lnTo>
                    <a:pt x="6579" y="39"/>
                  </a:lnTo>
                  <a:lnTo>
                    <a:pt x="5792" y="118"/>
                  </a:lnTo>
                  <a:lnTo>
                    <a:pt x="5043" y="217"/>
                  </a:lnTo>
                  <a:lnTo>
                    <a:pt x="4314" y="315"/>
                  </a:lnTo>
                  <a:lnTo>
                    <a:pt x="3644" y="473"/>
                  </a:lnTo>
                  <a:lnTo>
                    <a:pt x="2994" y="630"/>
                  </a:lnTo>
                  <a:lnTo>
                    <a:pt x="2423" y="808"/>
                  </a:lnTo>
                  <a:lnTo>
                    <a:pt x="1891" y="1005"/>
                  </a:lnTo>
                  <a:lnTo>
                    <a:pt x="1419" y="1221"/>
                  </a:lnTo>
                  <a:lnTo>
                    <a:pt x="1005" y="1438"/>
                  </a:lnTo>
                  <a:lnTo>
                    <a:pt x="828" y="1556"/>
                  </a:lnTo>
                  <a:lnTo>
                    <a:pt x="650" y="1674"/>
                  </a:lnTo>
                  <a:lnTo>
                    <a:pt x="512" y="1812"/>
                  </a:lnTo>
                  <a:lnTo>
                    <a:pt x="375" y="1931"/>
                  </a:lnTo>
                  <a:lnTo>
                    <a:pt x="276" y="2068"/>
                  </a:lnTo>
                  <a:lnTo>
                    <a:pt x="178" y="2206"/>
                  </a:lnTo>
                  <a:lnTo>
                    <a:pt x="99" y="2344"/>
                  </a:lnTo>
                  <a:lnTo>
                    <a:pt x="59" y="2482"/>
                  </a:lnTo>
                  <a:lnTo>
                    <a:pt x="20" y="2620"/>
                  </a:lnTo>
                  <a:lnTo>
                    <a:pt x="0" y="2758"/>
                  </a:lnTo>
                  <a:lnTo>
                    <a:pt x="20" y="2896"/>
                  </a:lnTo>
                  <a:lnTo>
                    <a:pt x="59" y="3053"/>
                  </a:lnTo>
                  <a:lnTo>
                    <a:pt x="99" y="3191"/>
                  </a:lnTo>
                  <a:lnTo>
                    <a:pt x="178" y="3329"/>
                  </a:lnTo>
                  <a:lnTo>
                    <a:pt x="276" y="3447"/>
                  </a:lnTo>
                  <a:lnTo>
                    <a:pt x="375" y="3585"/>
                  </a:lnTo>
                  <a:lnTo>
                    <a:pt x="512" y="3723"/>
                  </a:lnTo>
                  <a:lnTo>
                    <a:pt x="650" y="3841"/>
                  </a:lnTo>
                  <a:lnTo>
                    <a:pt x="828" y="3959"/>
                  </a:lnTo>
                  <a:lnTo>
                    <a:pt x="1005" y="4078"/>
                  </a:lnTo>
                  <a:lnTo>
                    <a:pt x="1419" y="4314"/>
                  </a:lnTo>
                  <a:lnTo>
                    <a:pt x="1891" y="4531"/>
                  </a:lnTo>
                  <a:lnTo>
                    <a:pt x="2423" y="4728"/>
                  </a:lnTo>
                  <a:lnTo>
                    <a:pt x="2994" y="4905"/>
                  </a:lnTo>
                  <a:lnTo>
                    <a:pt x="3644" y="5063"/>
                  </a:lnTo>
                  <a:lnTo>
                    <a:pt x="4314" y="5200"/>
                  </a:lnTo>
                  <a:lnTo>
                    <a:pt x="5043" y="5319"/>
                  </a:lnTo>
                  <a:lnTo>
                    <a:pt x="5792" y="5417"/>
                  </a:lnTo>
                  <a:lnTo>
                    <a:pt x="6579" y="5476"/>
                  </a:lnTo>
                  <a:lnTo>
                    <a:pt x="7407" y="5516"/>
                  </a:lnTo>
                  <a:lnTo>
                    <a:pt x="8234" y="5535"/>
                  </a:lnTo>
                  <a:lnTo>
                    <a:pt x="9081" y="5516"/>
                  </a:lnTo>
                  <a:lnTo>
                    <a:pt x="9908" y="5476"/>
                  </a:lnTo>
                  <a:lnTo>
                    <a:pt x="10696" y="5417"/>
                  </a:lnTo>
                  <a:lnTo>
                    <a:pt x="11445" y="5319"/>
                  </a:lnTo>
                  <a:lnTo>
                    <a:pt x="12174" y="5200"/>
                  </a:lnTo>
                  <a:lnTo>
                    <a:pt x="12843" y="5063"/>
                  </a:lnTo>
                  <a:lnTo>
                    <a:pt x="13474" y="4905"/>
                  </a:lnTo>
                  <a:lnTo>
                    <a:pt x="14065" y="4728"/>
                  </a:lnTo>
                  <a:lnTo>
                    <a:pt x="14597" y="4531"/>
                  </a:lnTo>
                  <a:lnTo>
                    <a:pt x="15069" y="4314"/>
                  </a:lnTo>
                  <a:lnTo>
                    <a:pt x="15483" y="4078"/>
                  </a:lnTo>
                  <a:lnTo>
                    <a:pt x="15660" y="3959"/>
                  </a:lnTo>
                  <a:lnTo>
                    <a:pt x="15818" y="3841"/>
                  </a:lnTo>
                  <a:lnTo>
                    <a:pt x="15975" y="3723"/>
                  </a:lnTo>
                  <a:lnTo>
                    <a:pt x="16094" y="3585"/>
                  </a:lnTo>
                  <a:lnTo>
                    <a:pt x="16212" y="3447"/>
                  </a:lnTo>
                  <a:lnTo>
                    <a:pt x="16310" y="3329"/>
                  </a:lnTo>
                  <a:lnTo>
                    <a:pt x="16369" y="3191"/>
                  </a:lnTo>
                  <a:lnTo>
                    <a:pt x="16429" y="3053"/>
                  </a:lnTo>
                  <a:lnTo>
                    <a:pt x="16468" y="2896"/>
                  </a:lnTo>
                  <a:lnTo>
                    <a:pt x="16468" y="2758"/>
                  </a:lnTo>
                  <a:lnTo>
                    <a:pt x="16468" y="2620"/>
                  </a:lnTo>
                  <a:lnTo>
                    <a:pt x="16429" y="2482"/>
                  </a:lnTo>
                  <a:lnTo>
                    <a:pt x="16369" y="2344"/>
                  </a:lnTo>
                  <a:lnTo>
                    <a:pt x="16310" y="2206"/>
                  </a:lnTo>
                  <a:lnTo>
                    <a:pt x="16212" y="2068"/>
                  </a:lnTo>
                  <a:lnTo>
                    <a:pt x="16094" y="1931"/>
                  </a:lnTo>
                  <a:lnTo>
                    <a:pt x="15975" y="1812"/>
                  </a:lnTo>
                  <a:lnTo>
                    <a:pt x="15818" y="1674"/>
                  </a:lnTo>
                  <a:lnTo>
                    <a:pt x="15660" y="1556"/>
                  </a:lnTo>
                  <a:lnTo>
                    <a:pt x="15483" y="1438"/>
                  </a:lnTo>
                  <a:lnTo>
                    <a:pt x="15069" y="1221"/>
                  </a:lnTo>
                  <a:lnTo>
                    <a:pt x="14597" y="1005"/>
                  </a:lnTo>
                  <a:lnTo>
                    <a:pt x="14065" y="808"/>
                  </a:lnTo>
                  <a:lnTo>
                    <a:pt x="13474" y="630"/>
                  </a:lnTo>
                  <a:lnTo>
                    <a:pt x="12843" y="473"/>
                  </a:lnTo>
                  <a:lnTo>
                    <a:pt x="12174" y="315"/>
                  </a:lnTo>
                  <a:lnTo>
                    <a:pt x="11445" y="217"/>
                  </a:lnTo>
                  <a:lnTo>
                    <a:pt x="10696" y="118"/>
                  </a:lnTo>
                  <a:lnTo>
                    <a:pt x="9908" y="39"/>
                  </a:lnTo>
                  <a:lnTo>
                    <a:pt x="9081" y="0"/>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41"/>
            <p:cNvSpPr/>
            <p:nvPr/>
          </p:nvSpPr>
          <p:spPr>
            <a:xfrm>
              <a:off x="1660400" y="2478300"/>
              <a:ext cx="72425" cy="72400"/>
            </a:xfrm>
            <a:custGeom>
              <a:avLst/>
              <a:gdLst/>
              <a:ahLst/>
              <a:cxnLst/>
              <a:rect l="l" t="t" r="r" b="b"/>
              <a:pathLst>
                <a:path w="2897" h="2896" extrusionOk="0">
                  <a:moveTo>
                    <a:pt x="1025" y="0"/>
                  </a:moveTo>
                  <a:lnTo>
                    <a:pt x="946" y="20"/>
                  </a:lnTo>
                  <a:lnTo>
                    <a:pt x="868" y="59"/>
                  </a:lnTo>
                  <a:lnTo>
                    <a:pt x="730" y="138"/>
                  </a:lnTo>
                  <a:lnTo>
                    <a:pt x="454" y="355"/>
                  </a:lnTo>
                  <a:lnTo>
                    <a:pt x="316" y="493"/>
                  </a:lnTo>
                  <a:lnTo>
                    <a:pt x="198" y="650"/>
                  </a:lnTo>
                  <a:lnTo>
                    <a:pt x="119" y="808"/>
                  </a:lnTo>
                  <a:lnTo>
                    <a:pt x="80" y="966"/>
                  </a:lnTo>
                  <a:lnTo>
                    <a:pt x="40" y="1103"/>
                  </a:lnTo>
                  <a:lnTo>
                    <a:pt x="21" y="1222"/>
                  </a:lnTo>
                  <a:lnTo>
                    <a:pt x="1" y="1340"/>
                  </a:lnTo>
                  <a:lnTo>
                    <a:pt x="80" y="1734"/>
                  </a:lnTo>
                  <a:lnTo>
                    <a:pt x="139" y="1931"/>
                  </a:lnTo>
                  <a:lnTo>
                    <a:pt x="218" y="2108"/>
                  </a:lnTo>
                  <a:lnTo>
                    <a:pt x="355" y="2266"/>
                  </a:lnTo>
                  <a:lnTo>
                    <a:pt x="513" y="2423"/>
                  </a:lnTo>
                  <a:lnTo>
                    <a:pt x="671" y="2581"/>
                  </a:lnTo>
                  <a:lnTo>
                    <a:pt x="848" y="2719"/>
                  </a:lnTo>
                  <a:lnTo>
                    <a:pt x="946" y="2758"/>
                  </a:lnTo>
                  <a:lnTo>
                    <a:pt x="1084" y="2817"/>
                  </a:lnTo>
                  <a:lnTo>
                    <a:pt x="1399" y="2857"/>
                  </a:lnTo>
                  <a:lnTo>
                    <a:pt x="1655" y="2876"/>
                  </a:lnTo>
                  <a:lnTo>
                    <a:pt x="1774" y="2896"/>
                  </a:lnTo>
                  <a:lnTo>
                    <a:pt x="1912" y="2857"/>
                  </a:lnTo>
                  <a:lnTo>
                    <a:pt x="2089" y="2798"/>
                  </a:lnTo>
                  <a:lnTo>
                    <a:pt x="2384" y="2620"/>
                  </a:lnTo>
                  <a:lnTo>
                    <a:pt x="2443" y="2581"/>
                  </a:lnTo>
                  <a:lnTo>
                    <a:pt x="2522" y="2502"/>
                  </a:lnTo>
                  <a:lnTo>
                    <a:pt x="2621" y="2344"/>
                  </a:lnTo>
                  <a:lnTo>
                    <a:pt x="2798" y="1950"/>
                  </a:lnTo>
                  <a:lnTo>
                    <a:pt x="2857" y="1753"/>
                  </a:lnTo>
                  <a:lnTo>
                    <a:pt x="2896" y="1557"/>
                  </a:lnTo>
                  <a:lnTo>
                    <a:pt x="2877" y="1360"/>
                  </a:lnTo>
                  <a:lnTo>
                    <a:pt x="2837" y="1143"/>
                  </a:lnTo>
                  <a:lnTo>
                    <a:pt x="2778" y="946"/>
                  </a:lnTo>
                  <a:lnTo>
                    <a:pt x="2680" y="788"/>
                  </a:lnTo>
                  <a:lnTo>
                    <a:pt x="2542" y="591"/>
                  </a:lnTo>
                  <a:lnTo>
                    <a:pt x="2365" y="394"/>
                  </a:lnTo>
                  <a:lnTo>
                    <a:pt x="2168" y="237"/>
                  </a:lnTo>
                  <a:lnTo>
                    <a:pt x="1971" y="99"/>
                  </a:lnTo>
                  <a:lnTo>
                    <a:pt x="1912" y="79"/>
                  </a:lnTo>
                  <a:lnTo>
                    <a:pt x="1774" y="59"/>
                  </a:lnTo>
                  <a:lnTo>
                    <a:pt x="1458" y="40"/>
                  </a:lnTo>
                  <a:lnTo>
                    <a:pt x="1025" y="0"/>
                  </a:lnTo>
                  <a:close/>
                </a:path>
              </a:pathLst>
            </a:custGeom>
            <a:solidFill>
              <a:srgbClr val="A3C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41"/>
            <p:cNvSpPr/>
            <p:nvPr/>
          </p:nvSpPr>
          <p:spPr>
            <a:xfrm>
              <a:off x="1660400" y="2478300"/>
              <a:ext cx="72425" cy="72400"/>
            </a:xfrm>
            <a:custGeom>
              <a:avLst/>
              <a:gdLst/>
              <a:ahLst/>
              <a:cxnLst/>
              <a:rect l="l" t="t" r="r" b="b"/>
              <a:pathLst>
                <a:path w="2897" h="2896" fill="none" extrusionOk="0">
                  <a:moveTo>
                    <a:pt x="848" y="2719"/>
                  </a:moveTo>
                  <a:lnTo>
                    <a:pt x="848" y="2719"/>
                  </a:lnTo>
                  <a:lnTo>
                    <a:pt x="946" y="2758"/>
                  </a:lnTo>
                  <a:lnTo>
                    <a:pt x="1084" y="2817"/>
                  </a:lnTo>
                  <a:lnTo>
                    <a:pt x="1399" y="2857"/>
                  </a:lnTo>
                  <a:lnTo>
                    <a:pt x="1655" y="2876"/>
                  </a:lnTo>
                  <a:lnTo>
                    <a:pt x="1774" y="2896"/>
                  </a:lnTo>
                  <a:lnTo>
                    <a:pt x="1774" y="2896"/>
                  </a:lnTo>
                  <a:lnTo>
                    <a:pt x="1912" y="2857"/>
                  </a:lnTo>
                  <a:lnTo>
                    <a:pt x="2089" y="2798"/>
                  </a:lnTo>
                  <a:lnTo>
                    <a:pt x="2384" y="2620"/>
                  </a:lnTo>
                  <a:lnTo>
                    <a:pt x="2384" y="2620"/>
                  </a:lnTo>
                  <a:lnTo>
                    <a:pt x="2443" y="2581"/>
                  </a:lnTo>
                  <a:lnTo>
                    <a:pt x="2522" y="2502"/>
                  </a:lnTo>
                  <a:lnTo>
                    <a:pt x="2621" y="2344"/>
                  </a:lnTo>
                  <a:lnTo>
                    <a:pt x="2621" y="2344"/>
                  </a:lnTo>
                  <a:lnTo>
                    <a:pt x="2798" y="1950"/>
                  </a:lnTo>
                  <a:lnTo>
                    <a:pt x="2857" y="1753"/>
                  </a:lnTo>
                  <a:lnTo>
                    <a:pt x="2896" y="1557"/>
                  </a:lnTo>
                  <a:lnTo>
                    <a:pt x="2896" y="1557"/>
                  </a:lnTo>
                  <a:lnTo>
                    <a:pt x="2877" y="1360"/>
                  </a:lnTo>
                  <a:lnTo>
                    <a:pt x="2837" y="1143"/>
                  </a:lnTo>
                  <a:lnTo>
                    <a:pt x="2778" y="946"/>
                  </a:lnTo>
                  <a:lnTo>
                    <a:pt x="2680" y="788"/>
                  </a:lnTo>
                  <a:lnTo>
                    <a:pt x="2680" y="788"/>
                  </a:lnTo>
                  <a:lnTo>
                    <a:pt x="2542" y="591"/>
                  </a:lnTo>
                  <a:lnTo>
                    <a:pt x="2365" y="394"/>
                  </a:lnTo>
                  <a:lnTo>
                    <a:pt x="2168" y="237"/>
                  </a:lnTo>
                  <a:lnTo>
                    <a:pt x="1971" y="99"/>
                  </a:lnTo>
                  <a:lnTo>
                    <a:pt x="1971" y="99"/>
                  </a:lnTo>
                  <a:lnTo>
                    <a:pt x="1912" y="79"/>
                  </a:lnTo>
                  <a:lnTo>
                    <a:pt x="1774" y="59"/>
                  </a:lnTo>
                  <a:lnTo>
                    <a:pt x="1458" y="40"/>
                  </a:lnTo>
                  <a:lnTo>
                    <a:pt x="1025" y="0"/>
                  </a:lnTo>
                  <a:lnTo>
                    <a:pt x="1025" y="0"/>
                  </a:lnTo>
                  <a:lnTo>
                    <a:pt x="946" y="20"/>
                  </a:lnTo>
                  <a:lnTo>
                    <a:pt x="868" y="59"/>
                  </a:lnTo>
                  <a:lnTo>
                    <a:pt x="730" y="138"/>
                  </a:lnTo>
                  <a:lnTo>
                    <a:pt x="454" y="355"/>
                  </a:lnTo>
                  <a:lnTo>
                    <a:pt x="454" y="355"/>
                  </a:lnTo>
                  <a:lnTo>
                    <a:pt x="316" y="493"/>
                  </a:lnTo>
                  <a:lnTo>
                    <a:pt x="198" y="650"/>
                  </a:lnTo>
                  <a:lnTo>
                    <a:pt x="119" y="808"/>
                  </a:lnTo>
                  <a:lnTo>
                    <a:pt x="80" y="966"/>
                  </a:lnTo>
                  <a:lnTo>
                    <a:pt x="40" y="1103"/>
                  </a:lnTo>
                  <a:lnTo>
                    <a:pt x="21" y="1222"/>
                  </a:lnTo>
                  <a:lnTo>
                    <a:pt x="1" y="1340"/>
                  </a:lnTo>
                  <a:lnTo>
                    <a:pt x="1" y="1340"/>
                  </a:lnTo>
                  <a:lnTo>
                    <a:pt x="80" y="1734"/>
                  </a:lnTo>
                  <a:lnTo>
                    <a:pt x="139" y="1931"/>
                  </a:lnTo>
                  <a:lnTo>
                    <a:pt x="218" y="2108"/>
                  </a:lnTo>
                  <a:lnTo>
                    <a:pt x="218" y="2108"/>
                  </a:lnTo>
                  <a:lnTo>
                    <a:pt x="355" y="2266"/>
                  </a:lnTo>
                  <a:lnTo>
                    <a:pt x="513" y="2423"/>
                  </a:lnTo>
                  <a:lnTo>
                    <a:pt x="671" y="2581"/>
                  </a:lnTo>
                  <a:lnTo>
                    <a:pt x="848" y="27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41"/>
            <p:cNvSpPr/>
            <p:nvPr/>
          </p:nvSpPr>
          <p:spPr>
            <a:xfrm>
              <a:off x="1527950" y="2249800"/>
              <a:ext cx="440750" cy="440775"/>
            </a:xfrm>
            <a:custGeom>
              <a:avLst/>
              <a:gdLst/>
              <a:ahLst/>
              <a:cxnLst/>
              <a:rect l="l" t="t" r="r" b="b"/>
              <a:pathLst>
                <a:path w="17630" h="17631" extrusionOk="0">
                  <a:moveTo>
                    <a:pt x="92" y="10053"/>
                  </a:moveTo>
                  <a:lnTo>
                    <a:pt x="98" y="10125"/>
                  </a:lnTo>
                  <a:lnTo>
                    <a:pt x="98" y="10106"/>
                  </a:lnTo>
                  <a:lnTo>
                    <a:pt x="92" y="10053"/>
                  </a:lnTo>
                  <a:close/>
                  <a:moveTo>
                    <a:pt x="1536" y="13809"/>
                  </a:moveTo>
                  <a:lnTo>
                    <a:pt x="1674" y="14006"/>
                  </a:lnTo>
                  <a:lnTo>
                    <a:pt x="1623" y="13915"/>
                  </a:lnTo>
                  <a:lnTo>
                    <a:pt x="1623" y="13915"/>
                  </a:lnTo>
                  <a:lnTo>
                    <a:pt x="1536" y="13809"/>
                  </a:lnTo>
                  <a:close/>
                  <a:moveTo>
                    <a:pt x="1674" y="14006"/>
                  </a:moveTo>
                  <a:lnTo>
                    <a:pt x="1891" y="14282"/>
                  </a:lnTo>
                  <a:lnTo>
                    <a:pt x="1891" y="14282"/>
                  </a:lnTo>
                  <a:lnTo>
                    <a:pt x="1832" y="14203"/>
                  </a:lnTo>
                  <a:lnTo>
                    <a:pt x="1812" y="14163"/>
                  </a:lnTo>
                  <a:lnTo>
                    <a:pt x="1773" y="14124"/>
                  </a:lnTo>
                  <a:lnTo>
                    <a:pt x="1674" y="14006"/>
                  </a:lnTo>
                  <a:close/>
                  <a:moveTo>
                    <a:pt x="8510" y="0"/>
                  </a:moveTo>
                  <a:lnTo>
                    <a:pt x="8116" y="20"/>
                  </a:lnTo>
                  <a:lnTo>
                    <a:pt x="8096" y="20"/>
                  </a:lnTo>
                  <a:lnTo>
                    <a:pt x="7741" y="59"/>
                  </a:lnTo>
                  <a:lnTo>
                    <a:pt x="7288" y="138"/>
                  </a:lnTo>
                  <a:lnTo>
                    <a:pt x="7210" y="138"/>
                  </a:lnTo>
                  <a:lnTo>
                    <a:pt x="7150" y="158"/>
                  </a:lnTo>
                  <a:lnTo>
                    <a:pt x="7013" y="178"/>
                  </a:lnTo>
                  <a:lnTo>
                    <a:pt x="7013" y="197"/>
                  </a:lnTo>
                  <a:lnTo>
                    <a:pt x="6776" y="237"/>
                  </a:lnTo>
                  <a:lnTo>
                    <a:pt x="6737" y="256"/>
                  </a:lnTo>
                  <a:lnTo>
                    <a:pt x="6579" y="296"/>
                  </a:lnTo>
                  <a:lnTo>
                    <a:pt x="6441" y="316"/>
                  </a:lnTo>
                  <a:lnTo>
                    <a:pt x="6402" y="335"/>
                  </a:lnTo>
                  <a:lnTo>
                    <a:pt x="6363" y="355"/>
                  </a:lnTo>
                  <a:lnTo>
                    <a:pt x="6106" y="434"/>
                  </a:lnTo>
                  <a:lnTo>
                    <a:pt x="6087" y="434"/>
                  </a:lnTo>
                  <a:lnTo>
                    <a:pt x="6047" y="453"/>
                  </a:lnTo>
                  <a:lnTo>
                    <a:pt x="6028" y="453"/>
                  </a:lnTo>
                  <a:lnTo>
                    <a:pt x="5890" y="493"/>
                  </a:lnTo>
                  <a:lnTo>
                    <a:pt x="5870" y="513"/>
                  </a:lnTo>
                  <a:lnTo>
                    <a:pt x="5594" y="611"/>
                  </a:lnTo>
                  <a:lnTo>
                    <a:pt x="5378" y="709"/>
                  </a:lnTo>
                  <a:lnTo>
                    <a:pt x="5240" y="769"/>
                  </a:lnTo>
                  <a:lnTo>
                    <a:pt x="5043" y="847"/>
                  </a:lnTo>
                  <a:lnTo>
                    <a:pt x="4885" y="926"/>
                  </a:lnTo>
                  <a:lnTo>
                    <a:pt x="4747" y="1005"/>
                  </a:lnTo>
                  <a:lnTo>
                    <a:pt x="4491" y="1123"/>
                  </a:lnTo>
                  <a:lnTo>
                    <a:pt x="4452" y="1163"/>
                  </a:lnTo>
                  <a:lnTo>
                    <a:pt x="4393" y="1182"/>
                  </a:lnTo>
                  <a:lnTo>
                    <a:pt x="4334" y="1222"/>
                  </a:lnTo>
                  <a:lnTo>
                    <a:pt x="4294" y="1241"/>
                  </a:lnTo>
                  <a:lnTo>
                    <a:pt x="3979" y="1458"/>
                  </a:lnTo>
                  <a:lnTo>
                    <a:pt x="3920" y="1497"/>
                  </a:lnTo>
                  <a:lnTo>
                    <a:pt x="3762" y="1596"/>
                  </a:lnTo>
                  <a:lnTo>
                    <a:pt x="3743" y="1596"/>
                  </a:lnTo>
                  <a:lnTo>
                    <a:pt x="3329" y="1911"/>
                  </a:lnTo>
                  <a:lnTo>
                    <a:pt x="2994" y="2187"/>
                  </a:lnTo>
                  <a:lnTo>
                    <a:pt x="2856" y="2325"/>
                  </a:lnTo>
                  <a:lnTo>
                    <a:pt x="2797" y="2364"/>
                  </a:lnTo>
                  <a:lnTo>
                    <a:pt x="2738" y="2423"/>
                  </a:lnTo>
                  <a:lnTo>
                    <a:pt x="2561" y="2601"/>
                  </a:lnTo>
                  <a:lnTo>
                    <a:pt x="2423" y="2738"/>
                  </a:lnTo>
                  <a:lnTo>
                    <a:pt x="2423" y="2758"/>
                  </a:lnTo>
                  <a:lnTo>
                    <a:pt x="2305" y="2857"/>
                  </a:lnTo>
                  <a:lnTo>
                    <a:pt x="2305" y="2876"/>
                  </a:lnTo>
                  <a:lnTo>
                    <a:pt x="2285" y="2896"/>
                  </a:lnTo>
                  <a:lnTo>
                    <a:pt x="1950" y="3270"/>
                  </a:lnTo>
                  <a:lnTo>
                    <a:pt x="1930" y="3310"/>
                  </a:lnTo>
                  <a:lnTo>
                    <a:pt x="1871" y="3369"/>
                  </a:lnTo>
                  <a:lnTo>
                    <a:pt x="1852" y="3388"/>
                  </a:lnTo>
                  <a:lnTo>
                    <a:pt x="1812" y="3448"/>
                  </a:lnTo>
                  <a:lnTo>
                    <a:pt x="1694" y="3625"/>
                  </a:lnTo>
                  <a:lnTo>
                    <a:pt x="1635" y="3684"/>
                  </a:lnTo>
                  <a:lnTo>
                    <a:pt x="1477" y="3901"/>
                  </a:lnTo>
                  <a:lnTo>
                    <a:pt x="1477" y="3920"/>
                  </a:lnTo>
                  <a:lnTo>
                    <a:pt x="1477" y="3940"/>
                  </a:lnTo>
                  <a:lnTo>
                    <a:pt x="1458" y="3940"/>
                  </a:lnTo>
                  <a:lnTo>
                    <a:pt x="1339" y="4137"/>
                  </a:lnTo>
                  <a:lnTo>
                    <a:pt x="1123" y="4511"/>
                  </a:lnTo>
                  <a:lnTo>
                    <a:pt x="1103" y="4531"/>
                  </a:lnTo>
                  <a:lnTo>
                    <a:pt x="1083" y="4570"/>
                  </a:lnTo>
                  <a:lnTo>
                    <a:pt x="906" y="4905"/>
                  </a:lnTo>
                  <a:lnTo>
                    <a:pt x="709" y="5319"/>
                  </a:lnTo>
                  <a:lnTo>
                    <a:pt x="532" y="5772"/>
                  </a:lnTo>
                  <a:lnTo>
                    <a:pt x="374" y="6245"/>
                  </a:lnTo>
                  <a:lnTo>
                    <a:pt x="236" y="6757"/>
                  </a:lnTo>
                  <a:lnTo>
                    <a:pt x="276" y="6619"/>
                  </a:lnTo>
                  <a:lnTo>
                    <a:pt x="276" y="6619"/>
                  </a:lnTo>
                  <a:lnTo>
                    <a:pt x="197" y="6934"/>
                  </a:lnTo>
                  <a:lnTo>
                    <a:pt x="197" y="6954"/>
                  </a:lnTo>
                  <a:lnTo>
                    <a:pt x="177" y="7052"/>
                  </a:lnTo>
                  <a:lnTo>
                    <a:pt x="138" y="7210"/>
                  </a:lnTo>
                  <a:lnTo>
                    <a:pt x="98" y="7486"/>
                  </a:lnTo>
                  <a:lnTo>
                    <a:pt x="138" y="7269"/>
                  </a:lnTo>
                  <a:lnTo>
                    <a:pt x="98" y="7505"/>
                  </a:lnTo>
                  <a:lnTo>
                    <a:pt x="79" y="7564"/>
                  </a:lnTo>
                  <a:lnTo>
                    <a:pt x="39" y="7919"/>
                  </a:lnTo>
                  <a:lnTo>
                    <a:pt x="20" y="8215"/>
                  </a:lnTo>
                  <a:lnTo>
                    <a:pt x="20" y="8274"/>
                  </a:lnTo>
                  <a:lnTo>
                    <a:pt x="0" y="8510"/>
                  </a:lnTo>
                  <a:lnTo>
                    <a:pt x="0" y="8628"/>
                  </a:lnTo>
                  <a:lnTo>
                    <a:pt x="0" y="8707"/>
                  </a:lnTo>
                  <a:lnTo>
                    <a:pt x="0" y="8786"/>
                  </a:lnTo>
                  <a:lnTo>
                    <a:pt x="0" y="8943"/>
                  </a:lnTo>
                  <a:lnTo>
                    <a:pt x="0" y="9042"/>
                  </a:lnTo>
                  <a:lnTo>
                    <a:pt x="0" y="9101"/>
                  </a:lnTo>
                  <a:lnTo>
                    <a:pt x="6" y="9137"/>
                  </a:lnTo>
                  <a:lnTo>
                    <a:pt x="6" y="9137"/>
                  </a:lnTo>
                  <a:lnTo>
                    <a:pt x="39" y="9554"/>
                  </a:lnTo>
                  <a:lnTo>
                    <a:pt x="20" y="9377"/>
                  </a:lnTo>
                  <a:lnTo>
                    <a:pt x="39" y="9593"/>
                  </a:lnTo>
                  <a:lnTo>
                    <a:pt x="39" y="9613"/>
                  </a:lnTo>
                  <a:lnTo>
                    <a:pt x="39" y="9633"/>
                  </a:lnTo>
                  <a:lnTo>
                    <a:pt x="39" y="9712"/>
                  </a:lnTo>
                  <a:lnTo>
                    <a:pt x="59" y="9790"/>
                  </a:lnTo>
                  <a:lnTo>
                    <a:pt x="92" y="10053"/>
                  </a:lnTo>
                  <a:lnTo>
                    <a:pt x="92" y="10053"/>
                  </a:lnTo>
                  <a:lnTo>
                    <a:pt x="79" y="9909"/>
                  </a:lnTo>
                  <a:lnTo>
                    <a:pt x="138" y="10362"/>
                  </a:lnTo>
                  <a:lnTo>
                    <a:pt x="138" y="10322"/>
                  </a:lnTo>
                  <a:lnTo>
                    <a:pt x="158" y="10440"/>
                  </a:lnTo>
                  <a:lnTo>
                    <a:pt x="158" y="10480"/>
                  </a:lnTo>
                  <a:lnTo>
                    <a:pt x="276" y="10992"/>
                  </a:lnTo>
                  <a:lnTo>
                    <a:pt x="414" y="11484"/>
                  </a:lnTo>
                  <a:lnTo>
                    <a:pt x="611" y="12075"/>
                  </a:lnTo>
                  <a:lnTo>
                    <a:pt x="630" y="12095"/>
                  </a:lnTo>
                  <a:lnTo>
                    <a:pt x="630" y="12115"/>
                  </a:lnTo>
                  <a:lnTo>
                    <a:pt x="650" y="12174"/>
                  </a:lnTo>
                  <a:lnTo>
                    <a:pt x="886" y="12647"/>
                  </a:lnTo>
                  <a:lnTo>
                    <a:pt x="1103" y="13100"/>
                  </a:lnTo>
                  <a:lnTo>
                    <a:pt x="1123" y="13119"/>
                  </a:lnTo>
                  <a:lnTo>
                    <a:pt x="1182" y="13238"/>
                  </a:lnTo>
                  <a:lnTo>
                    <a:pt x="1221" y="13277"/>
                  </a:lnTo>
                  <a:lnTo>
                    <a:pt x="1261" y="13375"/>
                  </a:lnTo>
                  <a:lnTo>
                    <a:pt x="1300" y="13435"/>
                  </a:lnTo>
                  <a:lnTo>
                    <a:pt x="1300" y="13435"/>
                  </a:lnTo>
                  <a:lnTo>
                    <a:pt x="1241" y="13316"/>
                  </a:lnTo>
                  <a:lnTo>
                    <a:pt x="1241" y="13316"/>
                  </a:lnTo>
                  <a:lnTo>
                    <a:pt x="1438" y="13651"/>
                  </a:lnTo>
                  <a:lnTo>
                    <a:pt x="1458" y="13691"/>
                  </a:lnTo>
                  <a:lnTo>
                    <a:pt x="1596" y="13868"/>
                  </a:lnTo>
                  <a:lnTo>
                    <a:pt x="1623" y="13915"/>
                  </a:lnTo>
                  <a:lnTo>
                    <a:pt x="1623" y="13915"/>
                  </a:lnTo>
                  <a:lnTo>
                    <a:pt x="1871" y="14222"/>
                  </a:lnTo>
                  <a:lnTo>
                    <a:pt x="2187" y="14636"/>
                  </a:lnTo>
                  <a:lnTo>
                    <a:pt x="2226" y="14676"/>
                  </a:lnTo>
                  <a:lnTo>
                    <a:pt x="2600" y="15070"/>
                  </a:lnTo>
                  <a:lnTo>
                    <a:pt x="2620" y="15089"/>
                  </a:lnTo>
                  <a:lnTo>
                    <a:pt x="2640" y="15109"/>
                  </a:lnTo>
                  <a:lnTo>
                    <a:pt x="2679" y="15148"/>
                  </a:lnTo>
                  <a:lnTo>
                    <a:pt x="2856" y="15306"/>
                  </a:lnTo>
                  <a:lnTo>
                    <a:pt x="2777" y="15247"/>
                  </a:lnTo>
                  <a:lnTo>
                    <a:pt x="2777" y="15247"/>
                  </a:lnTo>
                  <a:lnTo>
                    <a:pt x="2837" y="15306"/>
                  </a:lnTo>
                  <a:lnTo>
                    <a:pt x="2876" y="15345"/>
                  </a:lnTo>
                  <a:lnTo>
                    <a:pt x="2974" y="15424"/>
                  </a:lnTo>
                  <a:lnTo>
                    <a:pt x="2994" y="15444"/>
                  </a:lnTo>
                  <a:lnTo>
                    <a:pt x="3034" y="15483"/>
                  </a:lnTo>
                  <a:lnTo>
                    <a:pt x="3073" y="15523"/>
                  </a:lnTo>
                  <a:lnTo>
                    <a:pt x="3171" y="15582"/>
                  </a:lnTo>
                  <a:lnTo>
                    <a:pt x="3231" y="15641"/>
                  </a:lnTo>
                  <a:lnTo>
                    <a:pt x="3782" y="16054"/>
                  </a:lnTo>
                  <a:lnTo>
                    <a:pt x="3821" y="16094"/>
                  </a:lnTo>
                  <a:lnTo>
                    <a:pt x="4294" y="16389"/>
                  </a:lnTo>
                  <a:lnTo>
                    <a:pt x="4865" y="16704"/>
                  </a:lnTo>
                  <a:lnTo>
                    <a:pt x="5338" y="16921"/>
                  </a:lnTo>
                  <a:lnTo>
                    <a:pt x="5772" y="17079"/>
                  </a:lnTo>
                  <a:lnTo>
                    <a:pt x="5693" y="17059"/>
                  </a:lnTo>
                  <a:lnTo>
                    <a:pt x="5772" y="17098"/>
                  </a:lnTo>
                  <a:lnTo>
                    <a:pt x="5791" y="17098"/>
                  </a:lnTo>
                  <a:lnTo>
                    <a:pt x="5831" y="17118"/>
                  </a:lnTo>
                  <a:lnTo>
                    <a:pt x="5850" y="17118"/>
                  </a:lnTo>
                  <a:lnTo>
                    <a:pt x="6264" y="17256"/>
                  </a:lnTo>
                  <a:lnTo>
                    <a:pt x="6717" y="17374"/>
                  </a:lnTo>
                  <a:lnTo>
                    <a:pt x="7111" y="17473"/>
                  </a:lnTo>
                  <a:lnTo>
                    <a:pt x="7190" y="17492"/>
                  </a:lnTo>
                  <a:lnTo>
                    <a:pt x="7446" y="17532"/>
                  </a:lnTo>
                  <a:lnTo>
                    <a:pt x="7525" y="17532"/>
                  </a:lnTo>
                  <a:lnTo>
                    <a:pt x="7584" y="17552"/>
                  </a:lnTo>
                  <a:lnTo>
                    <a:pt x="7938" y="17591"/>
                  </a:lnTo>
                  <a:lnTo>
                    <a:pt x="8391" y="17630"/>
                  </a:lnTo>
                  <a:lnTo>
                    <a:pt x="9199" y="17630"/>
                  </a:lnTo>
                  <a:lnTo>
                    <a:pt x="9278" y="17611"/>
                  </a:lnTo>
                  <a:lnTo>
                    <a:pt x="9514" y="17611"/>
                  </a:lnTo>
                  <a:lnTo>
                    <a:pt x="9711" y="17591"/>
                  </a:lnTo>
                  <a:lnTo>
                    <a:pt x="9908" y="17571"/>
                  </a:lnTo>
                  <a:lnTo>
                    <a:pt x="9987" y="17552"/>
                  </a:lnTo>
                  <a:lnTo>
                    <a:pt x="10125" y="17532"/>
                  </a:lnTo>
                  <a:lnTo>
                    <a:pt x="10243" y="17512"/>
                  </a:lnTo>
                  <a:lnTo>
                    <a:pt x="10282" y="17512"/>
                  </a:lnTo>
                  <a:lnTo>
                    <a:pt x="10342" y="17492"/>
                  </a:lnTo>
                  <a:lnTo>
                    <a:pt x="10479" y="17473"/>
                  </a:lnTo>
                  <a:lnTo>
                    <a:pt x="10736" y="17414"/>
                  </a:lnTo>
                  <a:lnTo>
                    <a:pt x="10755" y="17414"/>
                  </a:lnTo>
                  <a:lnTo>
                    <a:pt x="11031" y="17355"/>
                  </a:lnTo>
                  <a:lnTo>
                    <a:pt x="11346" y="17256"/>
                  </a:lnTo>
                  <a:lnTo>
                    <a:pt x="11701" y="17158"/>
                  </a:lnTo>
                  <a:lnTo>
                    <a:pt x="12095" y="17000"/>
                  </a:lnTo>
                  <a:lnTo>
                    <a:pt x="12173" y="16961"/>
                  </a:lnTo>
                  <a:lnTo>
                    <a:pt x="12508" y="16823"/>
                  </a:lnTo>
                  <a:lnTo>
                    <a:pt x="12607" y="16764"/>
                  </a:lnTo>
                  <a:lnTo>
                    <a:pt x="12705" y="16724"/>
                  </a:lnTo>
                  <a:lnTo>
                    <a:pt x="13119" y="16507"/>
                  </a:lnTo>
                  <a:lnTo>
                    <a:pt x="13493" y="16271"/>
                  </a:lnTo>
                  <a:lnTo>
                    <a:pt x="13671" y="16173"/>
                  </a:lnTo>
                  <a:lnTo>
                    <a:pt x="13769" y="16094"/>
                  </a:lnTo>
                  <a:lnTo>
                    <a:pt x="13848" y="16054"/>
                  </a:lnTo>
                  <a:lnTo>
                    <a:pt x="13966" y="15956"/>
                  </a:lnTo>
                  <a:lnTo>
                    <a:pt x="14242" y="15759"/>
                  </a:lnTo>
                  <a:lnTo>
                    <a:pt x="14262" y="15739"/>
                  </a:lnTo>
                  <a:lnTo>
                    <a:pt x="14439" y="15601"/>
                  </a:lnTo>
                  <a:lnTo>
                    <a:pt x="14695" y="15385"/>
                  </a:lnTo>
                  <a:lnTo>
                    <a:pt x="14813" y="15267"/>
                  </a:lnTo>
                  <a:lnTo>
                    <a:pt x="14852" y="15227"/>
                  </a:lnTo>
                  <a:lnTo>
                    <a:pt x="15049" y="15050"/>
                  </a:lnTo>
                  <a:lnTo>
                    <a:pt x="15246" y="14833"/>
                  </a:lnTo>
                  <a:lnTo>
                    <a:pt x="15306" y="14774"/>
                  </a:lnTo>
                  <a:lnTo>
                    <a:pt x="15542" y="14498"/>
                  </a:lnTo>
                  <a:lnTo>
                    <a:pt x="15798" y="14203"/>
                  </a:lnTo>
                  <a:lnTo>
                    <a:pt x="15857" y="14124"/>
                  </a:lnTo>
                  <a:lnTo>
                    <a:pt x="16192" y="13651"/>
                  </a:lnTo>
                  <a:lnTo>
                    <a:pt x="16448" y="13218"/>
                  </a:lnTo>
                  <a:lnTo>
                    <a:pt x="16468" y="13198"/>
                  </a:lnTo>
                  <a:lnTo>
                    <a:pt x="16527" y="13100"/>
                  </a:lnTo>
                  <a:lnTo>
                    <a:pt x="16684" y="12785"/>
                  </a:lnTo>
                  <a:lnTo>
                    <a:pt x="16704" y="12745"/>
                  </a:lnTo>
                  <a:lnTo>
                    <a:pt x="16743" y="12686"/>
                  </a:lnTo>
                  <a:lnTo>
                    <a:pt x="16803" y="12528"/>
                  </a:lnTo>
                  <a:lnTo>
                    <a:pt x="17019" y="12036"/>
                  </a:lnTo>
                  <a:lnTo>
                    <a:pt x="17059" y="11957"/>
                  </a:lnTo>
                  <a:lnTo>
                    <a:pt x="17059" y="11918"/>
                  </a:lnTo>
                  <a:lnTo>
                    <a:pt x="17078" y="11898"/>
                  </a:lnTo>
                  <a:lnTo>
                    <a:pt x="17177" y="11603"/>
                  </a:lnTo>
                  <a:lnTo>
                    <a:pt x="17275" y="11287"/>
                  </a:lnTo>
                  <a:lnTo>
                    <a:pt x="17394" y="10795"/>
                  </a:lnTo>
                  <a:lnTo>
                    <a:pt x="17413" y="10736"/>
                  </a:lnTo>
                  <a:lnTo>
                    <a:pt x="17433" y="10637"/>
                  </a:lnTo>
                  <a:lnTo>
                    <a:pt x="17433" y="10618"/>
                  </a:lnTo>
                  <a:lnTo>
                    <a:pt x="17512" y="10263"/>
                  </a:lnTo>
                  <a:lnTo>
                    <a:pt x="17551" y="9909"/>
                  </a:lnTo>
                  <a:lnTo>
                    <a:pt x="17591" y="9574"/>
                  </a:lnTo>
                  <a:lnTo>
                    <a:pt x="17630" y="8963"/>
                  </a:lnTo>
                  <a:lnTo>
                    <a:pt x="17630" y="8845"/>
                  </a:lnTo>
                  <a:lnTo>
                    <a:pt x="17591" y="8096"/>
                  </a:lnTo>
                  <a:lnTo>
                    <a:pt x="17531" y="7584"/>
                  </a:lnTo>
                  <a:lnTo>
                    <a:pt x="17551" y="7584"/>
                  </a:lnTo>
                  <a:lnTo>
                    <a:pt x="17531" y="7545"/>
                  </a:lnTo>
                  <a:lnTo>
                    <a:pt x="17531" y="7505"/>
                  </a:lnTo>
                  <a:lnTo>
                    <a:pt x="17413" y="6836"/>
                  </a:lnTo>
                  <a:lnTo>
                    <a:pt x="17354" y="6678"/>
                  </a:lnTo>
                  <a:lnTo>
                    <a:pt x="17315" y="6520"/>
                  </a:lnTo>
                  <a:lnTo>
                    <a:pt x="17275" y="6343"/>
                  </a:lnTo>
                  <a:lnTo>
                    <a:pt x="17256" y="6245"/>
                  </a:lnTo>
                  <a:lnTo>
                    <a:pt x="17216" y="6127"/>
                  </a:lnTo>
                  <a:lnTo>
                    <a:pt x="17039" y="5654"/>
                  </a:lnTo>
                  <a:lnTo>
                    <a:pt x="17039" y="5614"/>
                  </a:lnTo>
                  <a:lnTo>
                    <a:pt x="17000" y="5555"/>
                  </a:lnTo>
                  <a:lnTo>
                    <a:pt x="16842" y="5181"/>
                  </a:lnTo>
                  <a:lnTo>
                    <a:pt x="16842" y="5201"/>
                  </a:lnTo>
                  <a:lnTo>
                    <a:pt x="16822" y="5142"/>
                  </a:lnTo>
                  <a:lnTo>
                    <a:pt x="16822" y="5122"/>
                  </a:lnTo>
                  <a:lnTo>
                    <a:pt x="16783" y="5063"/>
                  </a:lnTo>
                  <a:lnTo>
                    <a:pt x="16783" y="5043"/>
                  </a:lnTo>
                  <a:lnTo>
                    <a:pt x="16665" y="4807"/>
                  </a:lnTo>
                  <a:lnTo>
                    <a:pt x="16665" y="4826"/>
                  </a:lnTo>
                  <a:lnTo>
                    <a:pt x="16566" y="4610"/>
                  </a:lnTo>
                  <a:lnTo>
                    <a:pt x="16507" y="4511"/>
                  </a:lnTo>
                  <a:lnTo>
                    <a:pt x="16369" y="4255"/>
                  </a:lnTo>
                  <a:lnTo>
                    <a:pt x="16330" y="4216"/>
                  </a:lnTo>
                  <a:lnTo>
                    <a:pt x="16251" y="4078"/>
                  </a:lnTo>
                  <a:lnTo>
                    <a:pt x="16231" y="4058"/>
                  </a:lnTo>
                  <a:lnTo>
                    <a:pt x="16212" y="4039"/>
                  </a:lnTo>
                  <a:lnTo>
                    <a:pt x="16172" y="3960"/>
                  </a:lnTo>
                  <a:lnTo>
                    <a:pt x="16153" y="3920"/>
                  </a:lnTo>
                  <a:lnTo>
                    <a:pt x="15896" y="3566"/>
                  </a:lnTo>
                  <a:lnTo>
                    <a:pt x="15857" y="3526"/>
                  </a:lnTo>
                  <a:lnTo>
                    <a:pt x="15778" y="3408"/>
                  </a:lnTo>
                  <a:lnTo>
                    <a:pt x="15719" y="3349"/>
                  </a:lnTo>
                  <a:lnTo>
                    <a:pt x="15699" y="3290"/>
                  </a:lnTo>
                  <a:lnTo>
                    <a:pt x="15522" y="3093"/>
                  </a:lnTo>
                  <a:lnTo>
                    <a:pt x="15384" y="2935"/>
                  </a:lnTo>
                  <a:lnTo>
                    <a:pt x="15345" y="2896"/>
                  </a:lnTo>
                  <a:lnTo>
                    <a:pt x="14990" y="2522"/>
                  </a:lnTo>
                  <a:lnTo>
                    <a:pt x="14852" y="2404"/>
                  </a:lnTo>
                  <a:lnTo>
                    <a:pt x="14734" y="2285"/>
                  </a:lnTo>
                  <a:lnTo>
                    <a:pt x="14478" y="2069"/>
                  </a:lnTo>
                  <a:lnTo>
                    <a:pt x="14458" y="2049"/>
                  </a:lnTo>
                  <a:lnTo>
                    <a:pt x="14321" y="1931"/>
                  </a:lnTo>
                  <a:lnTo>
                    <a:pt x="14281" y="1911"/>
                  </a:lnTo>
                  <a:lnTo>
                    <a:pt x="13966" y="1655"/>
                  </a:lnTo>
                  <a:lnTo>
                    <a:pt x="13848" y="1576"/>
                  </a:lnTo>
                  <a:lnTo>
                    <a:pt x="13828" y="1576"/>
                  </a:lnTo>
                  <a:lnTo>
                    <a:pt x="13808" y="1557"/>
                  </a:lnTo>
                  <a:lnTo>
                    <a:pt x="13710" y="1478"/>
                  </a:lnTo>
                  <a:lnTo>
                    <a:pt x="13690" y="1478"/>
                  </a:lnTo>
                  <a:lnTo>
                    <a:pt x="13671" y="1458"/>
                  </a:lnTo>
                  <a:lnTo>
                    <a:pt x="13454" y="1320"/>
                  </a:lnTo>
                  <a:lnTo>
                    <a:pt x="13434" y="1320"/>
                  </a:lnTo>
                  <a:lnTo>
                    <a:pt x="13414" y="1300"/>
                  </a:lnTo>
                  <a:lnTo>
                    <a:pt x="13395" y="1281"/>
                  </a:lnTo>
                  <a:lnTo>
                    <a:pt x="13316" y="1241"/>
                  </a:lnTo>
                  <a:lnTo>
                    <a:pt x="13277" y="1202"/>
                  </a:lnTo>
                  <a:lnTo>
                    <a:pt x="13237" y="1202"/>
                  </a:lnTo>
                  <a:lnTo>
                    <a:pt x="13218" y="1182"/>
                  </a:lnTo>
                  <a:lnTo>
                    <a:pt x="13080" y="1103"/>
                  </a:lnTo>
                  <a:lnTo>
                    <a:pt x="13099" y="1123"/>
                  </a:lnTo>
                  <a:lnTo>
                    <a:pt x="12902" y="1005"/>
                  </a:lnTo>
                  <a:lnTo>
                    <a:pt x="12843" y="985"/>
                  </a:lnTo>
                  <a:lnTo>
                    <a:pt x="12764" y="946"/>
                  </a:lnTo>
                  <a:lnTo>
                    <a:pt x="12508" y="808"/>
                  </a:lnTo>
                  <a:lnTo>
                    <a:pt x="12489" y="808"/>
                  </a:lnTo>
                  <a:lnTo>
                    <a:pt x="12430" y="788"/>
                  </a:lnTo>
                  <a:lnTo>
                    <a:pt x="12410" y="769"/>
                  </a:lnTo>
                  <a:lnTo>
                    <a:pt x="12390" y="769"/>
                  </a:lnTo>
                  <a:lnTo>
                    <a:pt x="12292" y="709"/>
                  </a:lnTo>
                  <a:lnTo>
                    <a:pt x="12233" y="690"/>
                  </a:lnTo>
                  <a:lnTo>
                    <a:pt x="12193" y="670"/>
                  </a:lnTo>
                  <a:lnTo>
                    <a:pt x="11898" y="552"/>
                  </a:lnTo>
                  <a:lnTo>
                    <a:pt x="11799" y="532"/>
                  </a:lnTo>
                  <a:lnTo>
                    <a:pt x="11760" y="513"/>
                  </a:lnTo>
                  <a:lnTo>
                    <a:pt x="11740" y="493"/>
                  </a:lnTo>
                  <a:lnTo>
                    <a:pt x="11661" y="473"/>
                  </a:lnTo>
                  <a:lnTo>
                    <a:pt x="11622" y="453"/>
                  </a:lnTo>
                  <a:lnTo>
                    <a:pt x="11602" y="453"/>
                  </a:lnTo>
                  <a:lnTo>
                    <a:pt x="11149" y="316"/>
                  </a:lnTo>
                  <a:lnTo>
                    <a:pt x="11090" y="296"/>
                  </a:lnTo>
                  <a:lnTo>
                    <a:pt x="10972" y="276"/>
                  </a:lnTo>
                  <a:lnTo>
                    <a:pt x="10578" y="178"/>
                  </a:lnTo>
                  <a:lnTo>
                    <a:pt x="10519" y="158"/>
                  </a:lnTo>
                  <a:lnTo>
                    <a:pt x="10440" y="158"/>
                  </a:lnTo>
                  <a:lnTo>
                    <a:pt x="10420" y="138"/>
                  </a:lnTo>
                  <a:lnTo>
                    <a:pt x="10302" y="119"/>
                  </a:lnTo>
                  <a:lnTo>
                    <a:pt x="10263" y="119"/>
                  </a:lnTo>
                  <a:lnTo>
                    <a:pt x="10105" y="99"/>
                  </a:lnTo>
                  <a:lnTo>
                    <a:pt x="9928" y="79"/>
                  </a:lnTo>
                  <a:lnTo>
                    <a:pt x="9711" y="40"/>
                  </a:lnTo>
                  <a:lnTo>
                    <a:pt x="9692" y="40"/>
                  </a:lnTo>
                  <a:lnTo>
                    <a:pt x="9337" y="20"/>
                  </a:lnTo>
                  <a:lnTo>
                    <a:pt x="9278" y="20"/>
                  </a:lnTo>
                  <a:lnTo>
                    <a:pt x="8904" y="0"/>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41"/>
            <p:cNvSpPr/>
            <p:nvPr/>
          </p:nvSpPr>
          <p:spPr>
            <a:xfrm>
              <a:off x="1527950" y="2249800"/>
              <a:ext cx="440750" cy="440775"/>
            </a:xfrm>
            <a:custGeom>
              <a:avLst/>
              <a:gdLst/>
              <a:ahLst/>
              <a:cxnLst/>
              <a:rect l="l" t="t" r="r" b="b"/>
              <a:pathLst>
                <a:path w="17630" h="17631" fill="none" extrusionOk="0">
                  <a:moveTo>
                    <a:pt x="17591" y="8096"/>
                  </a:moveTo>
                  <a:lnTo>
                    <a:pt x="17531" y="7584"/>
                  </a:lnTo>
                  <a:lnTo>
                    <a:pt x="17551" y="7584"/>
                  </a:lnTo>
                  <a:lnTo>
                    <a:pt x="17551" y="7584"/>
                  </a:lnTo>
                  <a:lnTo>
                    <a:pt x="17531" y="7545"/>
                  </a:lnTo>
                  <a:lnTo>
                    <a:pt x="17531" y="7545"/>
                  </a:lnTo>
                  <a:lnTo>
                    <a:pt x="17531" y="7545"/>
                  </a:lnTo>
                  <a:lnTo>
                    <a:pt x="17531" y="7545"/>
                  </a:lnTo>
                  <a:lnTo>
                    <a:pt x="17531" y="7505"/>
                  </a:lnTo>
                  <a:lnTo>
                    <a:pt x="17531" y="7505"/>
                  </a:lnTo>
                  <a:lnTo>
                    <a:pt x="17413" y="6836"/>
                  </a:lnTo>
                  <a:lnTo>
                    <a:pt x="17413" y="6836"/>
                  </a:lnTo>
                  <a:lnTo>
                    <a:pt x="17354" y="6678"/>
                  </a:lnTo>
                  <a:lnTo>
                    <a:pt x="17354" y="6678"/>
                  </a:lnTo>
                  <a:lnTo>
                    <a:pt x="17315" y="6520"/>
                  </a:lnTo>
                  <a:lnTo>
                    <a:pt x="17315" y="6520"/>
                  </a:lnTo>
                  <a:lnTo>
                    <a:pt x="17275" y="6343"/>
                  </a:lnTo>
                  <a:lnTo>
                    <a:pt x="17275" y="6343"/>
                  </a:lnTo>
                  <a:lnTo>
                    <a:pt x="17256" y="6245"/>
                  </a:lnTo>
                  <a:lnTo>
                    <a:pt x="17256" y="6245"/>
                  </a:lnTo>
                  <a:lnTo>
                    <a:pt x="17216" y="6127"/>
                  </a:lnTo>
                  <a:lnTo>
                    <a:pt x="17216" y="6127"/>
                  </a:lnTo>
                  <a:lnTo>
                    <a:pt x="17216" y="6127"/>
                  </a:lnTo>
                  <a:lnTo>
                    <a:pt x="17216" y="6127"/>
                  </a:lnTo>
                  <a:lnTo>
                    <a:pt x="17039" y="5654"/>
                  </a:lnTo>
                  <a:lnTo>
                    <a:pt x="17039" y="5654"/>
                  </a:lnTo>
                  <a:lnTo>
                    <a:pt x="17039" y="5614"/>
                  </a:lnTo>
                  <a:lnTo>
                    <a:pt x="17039" y="5614"/>
                  </a:lnTo>
                  <a:lnTo>
                    <a:pt x="17000" y="5555"/>
                  </a:lnTo>
                  <a:lnTo>
                    <a:pt x="17000" y="5555"/>
                  </a:lnTo>
                  <a:lnTo>
                    <a:pt x="16842" y="5181"/>
                  </a:lnTo>
                  <a:lnTo>
                    <a:pt x="16842" y="5201"/>
                  </a:lnTo>
                  <a:lnTo>
                    <a:pt x="16842" y="5201"/>
                  </a:lnTo>
                  <a:lnTo>
                    <a:pt x="16822" y="5142"/>
                  </a:lnTo>
                  <a:lnTo>
                    <a:pt x="16822" y="5122"/>
                  </a:lnTo>
                  <a:lnTo>
                    <a:pt x="16822" y="5122"/>
                  </a:lnTo>
                  <a:lnTo>
                    <a:pt x="16783" y="5063"/>
                  </a:lnTo>
                  <a:lnTo>
                    <a:pt x="16783" y="5063"/>
                  </a:lnTo>
                  <a:lnTo>
                    <a:pt x="16783" y="5043"/>
                  </a:lnTo>
                  <a:lnTo>
                    <a:pt x="16783" y="5023"/>
                  </a:lnTo>
                  <a:lnTo>
                    <a:pt x="16783" y="5023"/>
                  </a:lnTo>
                  <a:lnTo>
                    <a:pt x="16783" y="5043"/>
                  </a:lnTo>
                  <a:lnTo>
                    <a:pt x="16783" y="5043"/>
                  </a:lnTo>
                  <a:lnTo>
                    <a:pt x="16665" y="4807"/>
                  </a:lnTo>
                  <a:lnTo>
                    <a:pt x="16665" y="4826"/>
                  </a:lnTo>
                  <a:lnTo>
                    <a:pt x="16566" y="4610"/>
                  </a:lnTo>
                  <a:lnTo>
                    <a:pt x="16566" y="4610"/>
                  </a:lnTo>
                  <a:lnTo>
                    <a:pt x="16507" y="4511"/>
                  </a:lnTo>
                  <a:lnTo>
                    <a:pt x="16507" y="4511"/>
                  </a:lnTo>
                  <a:lnTo>
                    <a:pt x="16507" y="4511"/>
                  </a:lnTo>
                  <a:lnTo>
                    <a:pt x="16369" y="4255"/>
                  </a:lnTo>
                  <a:lnTo>
                    <a:pt x="16330" y="4216"/>
                  </a:lnTo>
                  <a:lnTo>
                    <a:pt x="16330" y="4216"/>
                  </a:lnTo>
                  <a:lnTo>
                    <a:pt x="16251" y="4078"/>
                  </a:lnTo>
                  <a:lnTo>
                    <a:pt x="16251" y="4078"/>
                  </a:lnTo>
                  <a:lnTo>
                    <a:pt x="16231" y="4058"/>
                  </a:lnTo>
                  <a:lnTo>
                    <a:pt x="16212" y="4039"/>
                  </a:lnTo>
                  <a:lnTo>
                    <a:pt x="16212" y="4039"/>
                  </a:lnTo>
                  <a:lnTo>
                    <a:pt x="16172" y="3960"/>
                  </a:lnTo>
                  <a:lnTo>
                    <a:pt x="16172" y="3960"/>
                  </a:lnTo>
                  <a:lnTo>
                    <a:pt x="16153" y="3920"/>
                  </a:lnTo>
                  <a:lnTo>
                    <a:pt x="15896" y="3566"/>
                  </a:lnTo>
                  <a:lnTo>
                    <a:pt x="15896" y="3566"/>
                  </a:lnTo>
                  <a:lnTo>
                    <a:pt x="15857" y="3526"/>
                  </a:lnTo>
                  <a:lnTo>
                    <a:pt x="15857" y="3526"/>
                  </a:lnTo>
                  <a:lnTo>
                    <a:pt x="15778" y="3408"/>
                  </a:lnTo>
                  <a:lnTo>
                    <a:pt x="15778" y="3408"/>
                  </a:lnTo>
                  <a:lnTo>
                    <a:pt x="15719" y="3349"/>
                  </a:lnTo>
                  <a:lnTo>
                    <a:pt x="15719" y="3349"/>
                  </a:lnTo>
                  <a:lnTo>
                    <a:pt x="15699" y="3290"/>
                  </a:lnTo>
                  <a:lnTo>
                    <a:pt x="15522" y="3093"/>
                  </a:lnTo>
                  <a:lnTo>
                    <a:pt x="15522" y="3093"/>
                  </a:lnTo>
                  <a:lnTo>
                    <a:pt x="15384" y="2935"/>
                  </a:lnTo>
                  <a:lnTo>
                    <a:pt x="15384" y="2935"/>
                  </a:lnTo>
                  <a:lnTo>
                    <a:pt x="15345" y="2896"/>
                  </a:lnTo>
                  <a:lnTo>
                    <a:pt x="14990" y="2522"/>
                  </a:lnTo>
                  <a:lnTo>
                    <a:pt x="14990" y="2522"/>
                  </a:lnTo>
                  <a:lnTo>
                    <a:pt x="14852" y="2404"/>
                  </a:lnTo>
                  <a:lnTo>
                    <a:pt x="14852" y="2404"/>
                  </a:lnTo>
                  <a:lnTo>
                    <a:pt x="14734" y="2285"/>
                  </a:lnTo>
                  <a:lnTo>
                    <a:pt x="14478" y="2069"/>
                  </a:lnTo>
                  <a:lnTo>
                    <a:pt x="14478" y="2069"/>
                  </a:lnTo>
                  <a:lnTo>
                    <a:pt x="14458" y="2049"/>
                  </a:lnTo>
                  <a:lnTo>
                    <a:pt x="14321" y="1931"/>
                  </a:lnTo>
                  <a:lnTo>
                    <a:pt x="14321" y="1931"/>
                  </a:lnTo>
                  <a:lnTo>
                    <a:pt x="14281" y="1911"/>
                  </a:lnTo>
                  <a:lnTo>
                    <a:pt x="14281" y="1911"/>
                  </a:lnTo>
                  <a:lnTo>
                    <a:pt x="13966" y="1655"/>
                  </a:lnTo>
                  <a:lnTo>
                    <a:pt x="13966" y="1655"/>
                  </a:lnTo>
                  <a:lnTo>
                    <a:pt x="13848" y="1576"/>
                  </a:lnTo>
                  <a:lnTo>
                    <a:pt x="13828" y="1576"/>
                  </a:lnTo>
                  <a:lnTo>
                    <a:pt x="13828" y="1576"/>
                  </a:lnTo>
                  <a:lnTo>
                    <a:pt x="13808" y="1557"/>
                  </a:lnTo>
                  <a:lnTo>
                    <a:pt x="13808" y="1557"/>
                  </a:lnTo>
                  <a:lnTo>
                    <a:pt x="13710" y="1478"/>
                  </a:lnTo>
                  <a:lnTo>
                    <a:pt x="13690" y="1478"/>
                  </a:lnTo>
                  <a:lnTo>
                    <a:pt x="13671" y="1458"/>
                  </a:lnTo>
                  <a:lnTo>
                    <a:pt x="13454" y="1320"/>
                  </a:lnTo>
                  <a:lnTo>
                    <a:pt x="13434" y="1320"/>
                  </a:lnTo>
                  <a:lnTo>
                    <a:pt x="13434" y="1320"/>
                  </a:lnTo>
                  <a:lnTo>
                    <a:pt x="13414" y="1300"/>
                  </a:lnTo>
                  <a:lnTo>
                    <a:pt x="13414" y="1300"/>
                  </a:lnTo>
                  <a:lnTo>
                    <a:pt x="13395" y="1281"/>
                  </a:lnTo>
                  <a:lnTo>
                    <a:pt x="13395" y="1281"/>
                  </a:lnTo>
                  <a:lnTo>
                    <a:pt x="13316" y="1241"/>
                  </a:lnTo>
                  <a:lnTo>
                    <a:pt x="13316" y="1241"/>
                  </a:lnTo>
                  <a:lnTo>
                    <a:pt x="13277" y="1202"/>
                  </a:lnTo>
                  <a:lnTo>
                    <a:pt x="13277" y="1202"/>
                  </a:lnTo>
                  <a:lnTo>
                    <a:pt x="13237" y="1202"/>
                  </a:lnTo>
                  <a:lnTo>
                    <a:pt x="13237" y="1202"/>
                  </a:lnTo>
                  <a:lnTo>
                    <a:pt x="13218" y="1182"/>
                  </a:lnTo>
                  <a:lnTo>
                    <a:pt x="13218" y="1182"/>
                  </a:lnTo>
                  <a:lnTo>
                    <a:pt x="13218" y="1182"/>
                  </a:lnTo>
                  <a:lnTo>
                    <a:pt x="13080" y="1103"/>
                  </a:lnTo>
                  <a:lnTo>
                    <a:pt x="13099" y="1123"/>
                  </a:lnTo>
                  <a:lnTo>
                    <a:pt x="12902" y="1005"/>
                  </a:lnTo>
                  <a:lnTo>
                    <a:pt x="12902" y="1005"/>
                  </a:lnTo>
                  <a:lnTo>
                    <a:pt x="12843" y="985"/>
                  </a:lnTo>
                  <a:lnTo>
                    <a:pt x="12843" y="985"/>
                  </a:lnTo>
                  <a:lnTo>
                    <a:pt x="12764" y="946"/>
                  </a:lnTo>
                  <a:lnTo>
                    <a:pt x="12764" y="946"/>
                  </a:lnTo>
                  <a:lnTo>
                    <a:pt x="12508" y="808"/>
                  </a:lnTo>
                  <a:lnTo>
                    <a:pt x="12489" y="808"/>
                  </a:lnTo>
                  <a:lnTo>
                    <a:pt x="12430" y="788"/>
                  </a:lnTo>
                  <a:lnTo>
                    <a:pt x="12410" y="769"/>
                  </a:lnTo>
                  <a:lnTo>
                    <a:pt x="12390" y="769"/>
                  </a:lnTo>
                  <a:lnTo>
                    <a:pt x="12390" y="769"/>
                  </a:lnTo>
                  <a:lnTo>
                    <a:pt x="12292" y="709"/>
                  </a:lnTo>
                  <a:lnTo>
                    <a:pt x="12233" y="690"/>
                  </a:lnTo>
                  <a:lnTo>
                    <a:pt x="12233" y="690"/>
                  </a:lnTo>
                  <a:lnTo>
                    <a:pt x="12193" y="670"/>
                  </a:lnTo>
                  <a:lnTo>
                    <a:pt x="11898" y="552"/>
                  </a:lnTo>
                  <a:lnTo>
                    <a:pt x="11898" y="552"/>
                  </a:lnTo>
                  <a:lnTo>
                    <a:pt x="11799" y="532"/>
                  </a:lnTo>
                  <a:lnTo>
                    <a:pt x="11799" y="532"/>
                  </a:lnTo>
                  <a:lnTo>
                    <a:pt x="11760" y="513"/>
                  </a:lnTo>
                  <a:lnTo>
                    <a:pt x="11740" y="493"/>
                  </a:lnTo>
                  <a:lnTo>
                    <a:pt x="11661" y="473"/>
                  </a:lnTo>
                  <a:lnTo>
                    <a:pt x="11661" y="473"/>
                  </a:lnTo>
                  <a:lnTo>
                    <a:pt x="11661" y="473"/>
                  </a:lnTo>
                  <a:lnTo>
                    <a:pt x="11622" y="453"/>
                  </a:lnTo>
                  <a:lnTo>
                    <a:pt x="11602" y="453"/>
                  </a:lnTo>
                  <a:lnTo>
                    <a:pt x="11602" y="453"/>
                  </a:lnTo>
                  <a:lnTo>
                    <a:pt x="11149" y="316"/>
                  </a:lnTo>
                  <a:lnTo>
                    <a:pt x="11149" y="316"/>
                  </a:lnTo>
                  <a:lnTo>
                    <a:pt x="11090" y="296"/>
                  </a:lnTo>
                  <a:lnTo>
                    <a:pt x="11090" y="296"/>
                  </a:lnTo>
                  <a:lnTo>
                    <a:pt x="10972" y="276"/>
                  </a:lnTo>
                  <a:lnTo>
                    <a:pt x="10972" y="276"/>
                  </a:lnTo>
                  <a:lnTo>
                    <a:pt x="10972" y="276"/>
                  </a:lnTo>
                  <a:lnTo>
                    <a:pt x="10578" y="178"/>
                  </a:lnTo>
                  <a:lnTo>
                    <a:pt x="10578" y="178"/>
                  </a:lnTo>
                  <a:lnTo>
                    <a:pt x="10519" y="158"/>
                  </a:lnTo>
                  <a:lnTo>
                    <a:pt x="10519" y="158"/>
                  </a:lnTo>
                  <a:lnTo>
                    <a:pt x="10440" y="158"/>
                  </a:lnTo>
                  <a:lnTo>
                    <a:pt x="10420" y="138"/>
                  </a:lnTo>
                  <a:lnTo>
                    <a:pt x="10420" y="138"/>
                  </a:lnTo>
                  <a:lnTo>
                    <a:pt x="10302" y="119"/>
                  </a:lnTo>
                  <a:lnTo>
                    <a:pt x="10302" y="119"/>
                  </a:lnTo>
                  <a:lnTo>
                    <a:pt x="10263" y="119"/>
                  </a:lnTo>
                  <a:lnTo>
                    <a:pt x="10105" y="99"/>
                  </a:lnTo>
                  <a:lnTo>
                    <a:pt x="10105" y="99"/>
                  </a:lnTo>
                  <a:lnTo>
                    <a:pt x="9928" y="79"/>
                  </a:lnTo>
                  <a:lnTo>
                    <a:pt x="9928" y="79"/>
                  </a:lnTo>
                  <a:lnTo>
                    <a:pt x="9711" y="40"/>
                  </a:lnTo>
                  <a:lnTo>
                    <a:pt x="9692" y="40"/>
                  </a:lnTo>
                  <a:lnTo>
                    <a:pt x="9692" y="40"/>
                  </a:lnTo>
                  <a:lnTo>
                    <a:pt x="9692" y="40"/>
                  </a:lnTo>
                  <a:lnTo>
                    <a:pt x="9337" y="20"/>
                  </a:lnTo>
                  <a:lnTo>
                    <a:pt x="9337" y="20"/>
                  </a:lnTo>
                  <a:lnTo>
                    <a:pt x="9278" y="20"/>
                  </a:lnTo>
                  <a:lnTo>
                    <a:pt x="9278" y="20"/>
                  </a:lnTo>
                  <a:lnTo>
                    <a:pt x="8904" y="0"/>
                  </a:lnTo>
                  <a:lnTo>
                    <a:pt x="8746" y="0"/>
                  </a:lnTo>
                  <a:lnTo>
                    <a:pt x="8746" y="0"/>
                  </a:lnTo>
                  <a:lnTo>
                    <a:pt x="8726" y="0"/>
                  </a:lnTo>
                  <a:lnTo>
                    <a:pt x="8726" y="0"/>
                  </a:lnTo>
                  <a:lnTo>
                    <a:pt x="8667" y="0"/>
                  </a:lnTo>
                  <a:lnTo>
                    <a:pt x="8667" y="0"/>
                  </a:lnTo>
                  <a:lnTo>
                    <a:pt x="8667" y="0"/>
                  </a:lnTo>
                  <a:lnTo>
                    <a:pt x="8549" y="0"/>
                  </a:lnTo>
                  <a:lnTo>
                    <a:pt x="8549" y="0"/>
                  </a:lnTo>
                  <a:lnTo>
                    <a:pt x="8510" y="0"/>
                  </a:lnTo>
                  <a:lnTo>
                    <a:pt x="8510" y="0"/>
                  </a:lnTo>
                  <a:lnTo>
                    <a:pt x="8116" y="20"/>
                  </a:lnTo>
                  <a:lnTo>
                    <a:pt x="8116" y="20"/>
                  </a:lnTo>
                  <a:lnTo>
                    <a:pt x="8116" y="20"/>
                  </a:lnTo>
                  <a:lnTo>
                    <a:pt x="8116" y="20"/>
                  </a:lnTo>
                  <a:lnTo>
                    <a:pt x="8096" y="20"/>
                  </a:lnTo>
                  <a:lnTo>
                    <a:pt x="8096" y="20"/>
                  </a:lnTo>
                  <a:lnTo>
                    <a:pt x="8096" y="20"/>
                  </a:lnTo>
                  <a:lnTo>
                    <a:pt x="7741" y="59"/>
                  </a:lnTo>
                  <a:lnTo>
                    <a:pt x="7288" y="138"/>
                  </a:lnTo>
                  <a:lnTo>
                    <a:pt x="7288" y="138"/>
                  </a:lnTo>
                  <a:lnTo>
                    <a:pt x="7210" y="138"/>
                  </a:lnTo>
                  <a:lnTo>
                    <a:pt x="7210" y="138"/>
                  </a:lnTo>
                  <a:lnTo>
                    <a:pt x="7150" y="158"/>
                  </a:lnTo>
                  <a:lnTo>
                    <a:pt x="7013" y="178"/>
                  </a:lnTo>
                  <a:lnTo>
                    <a:pt x="7013" y="197"/>
                  </a:lnTo>
                  <a:lnTo>
                    <a:pt x="7013" y="197"/>
                  </a:lnTo>
                  <a:lnTo>
                    <a:pt x="6776" y="237"/>
                  </a:lnTo>
                  <a:lnTo>
                    <a:pt x="6776" y="237"/>
                  </a:lnTo>
                  <a:lnTo>
                    <a:pt x="6737" y="256"/>
                  </a:lnTo>
                  <a:lnTo>
                    <a:pt x="6737" y="256"/>
                  </a:lnTo>
                  <a:lnTo>
                    <a:pt x="6579" y="296"/>
                  </a:lnTo>
                  <a:lnTo>
                    <a:pt x="6579" y="296"/>
                  </a:lnTo>
                  <a:lnTo>
                    <a:pt x="6441" y="316"/>
                  </a:lnTo>
                  <a:lnTo>
                    <a:pt x="6402" y="335"/>
                  </a:lnTo>
                  <a:lnTo>
                    <a:pt x="6402" y="335"/>
                  </a:lnTo>
                  <a:lnTo>
                    <a:pt x="6363" y="355"/>
                  </a:lnTo>
                  <a:lnTo>
                    <a:pt x="6363" y="355"/>
                  </a:lnTo>
                  <a:lnTo>
                    <a:pt x="6106" y="434"/>
                  </a:lnTo>
                  <a:lnTo>
                    <a:pt x="6087" y="434"/>
                  </a:lnTo>
                  <a:lnTo>
                    <a:pt x="6047" y="453"/>
                  </a:lnTo>
                  <a:lnTo>
                    <a:pt x="6028" y="453"/>
                  </a:lnTo>
                  <a:lnTo>
                    <a:pt x="6028" y="453"/>
                  </a:lnTo>
                  <a:lnTo>
                    <a:pt x="5890" y="493"/>
                  </a:lnTo>
                  <a:lnTo>
                    <a:pt x="5870" y="513"/>
                  </a:lnTo>
                  <a:lnTo>
                    <a:pt x="5870" y="513"/>
                  </a:lnTo>
                  <a:lnTo>
                    <a:pt x="5594" y="611"/>
                  </a:lnTo>
                  <a:lnTo>
                    <a:pt x="5594" y="611"/>
                  </a:lnTo>
                  <a:lnTo>
                    <a:pt x="5378" y="709"/>
                  </a:lnTo>
                  <a:lnTo>
                    <a:pt x="5378" y="709"/>
                  </a:lnTo>
                  <a:lnTo>
                    <a:pt x="5240" y="769"/>
                  </a:lnTo>
                  <a:lnTo>
                    <a:pt x="5240" y="769"/>
                  </a:lnTo>
                  <a:lnTo>
                    <a:pt x="5043" y="847"/>
                  </a:lnTo>
                  <a:lnTo>
                    <a:pt x="5043" y="847"/>
                  </a:lnTo>
                  <a:lnTo>
                    <a:pt x="4885" y="926"/>
                  </a:lnTo>
                  <a:lnTo>
                    <a:pt x="4885" y="926"/>
                  </a:lnTo>
                  <a:lnTo>
                    <a:pt x="4747" y="1005"/>
                  </a:lnTo>
                  <a:lnTo>
                    <a:pt x="4491" y="1123"/>
                  </a:lnTo>
                  <a:lnTo>
                    <a:pt x="4491" y="1123"/>
                  </a:lnTo>
                  <a:lnTo>
                    <a:pt x="4491" y="1123"/>
                  </a:lnTo>
                  <a:lnTo>
                    <a:pt x="4452" y="1163"/>
                  </a:lnTo>
                  <a:lnTo>
                    <a:pt x="4452" y="1163"/>
                  </a:lnTo>
                  <a:lnTo>
                    <a:pt x="4393" y="1182"/>
                  </a:lnTo>
                  <a:lnTo>
                    <a:pt x="4393" y="1182"/>
                  </a:lnTo>
                  <a:lnTo>
                    <a:pt x="4334" y="1222"/>
                  </a:lnTo>
                  <a:lnTo>
                    <a:pt x="4294" y="1241"/>
                  </a:lnTo>
                  <a:lnTo>
                    <a:pt x="4294" y="1241"/>
                  </a:lnTo>
                  <a:lnTo>
                    <a:pt x="3979" y="1458"/>
                  </a:lnTo>
                  <a:lnTo>
                    <a:pt x="3979" y="1458"/>
                  </a:lnTo>
                  <a:lnTo>
                    <a:pt x="3920" y="1497"/>
                  </a:lnTo>
                  <a:lnTo>
                    <a:pt x="3920" y="1497"/>
                  </a:lnTo>
                  <a:lnTo>
                    <a:pt x="3762" y="1596"/>
                  </a:lnTo>
                  <a:lnTo>
                    <a:pt x="3743" y="1596"/>
                  </a:lnTo>
                  <a:lnTo>
                    <a:pt x="3329" y="1911"/>
                  </a:lnTo>
                  <a:lnTo>
                    <a:pt x="2994" y="2187"/>
                  </a:lnTo>
                  <a:lnTo>
                    <a:pt x="2994" y="2187"/>
                  </a:lnTo>
                  <a:lnTo>
                    <a:pt x="2856" y="2325"/>
                  </a:lnTo>
                  <a:lnTo>
                    <a:pt x="2856" y="2325"/>
                  </a:lnTo>
                  <a:lnTo>
                    <a:pt x="2797" y="2364"/>
                  </a:lnTo>
                  <a:lnTo>
                    <a:pt x="2797" y="2364"/>
                  </a:lnTo>
                  <a:lnTo>
                    <a:pt x="2738" y="2423"/>
                  </a:lnTo>
                  <a:lnTo>
                    <a:pt x="2738" y="2423"/>
                  </a:lnTo>
                  <a:lnTo>
                    <a:pt x="2561" y="2601"/>
                  </a:lnTo>
                  <a:lnTo>
                    <a:pt x="2561" y="2601"/>
                  </a:lnTo>
                  <a:lnTo>
                    <a:pt x="2423" y="2738"/>
                  </a:lnTo>
                  <a:lnTo>
                    <a:pt x="2423" y="2758"/>
                  </a:lnTo>
                  <a:lnTo>
                    <a:pt x="2305" y="2857"/>
                  </a:lnTo>
                  <a:lnTo>
                    <a:pt x="2305" y="2876"/>
                  </a:lnTo>
                  <a:lnTo>
                    <a:pt x="2305" y="2876"/>
                  </a:lnTo>
                  <a:lnTo>
                    <a:pt x="2285" y="2896"/>
                  </a:lnTo>
                  <a:lnTo>
                    <a:pt x="1950" y="3270"/>
                  </a:lnTo>
                  <a:lnTo>
                    <a:pt x="1950" y="3270"/>
                  </a:lnTo>
                  <a:lnTo>
                    <a:pt x="1930" y="3310"/>
                  </a:lnTo>
                  <a:lnTo>
                    <a:pt x="1930" y="3310"/>
                  </a:lnTo>
                  <a:lnTo>
                    <a:pt x="1871" y="3369"/>
                  </a:lnTo>
                  <a:lnTo>
                    <a:pt x="1852" y="3388"/>
                  </a:lnTo>
                  <a:lnTo>
                    <a:pt x="1852" y="3388"/>
                  </a:lnTo>
                  <a:lnTo>
                    <a:pt x="1812" y="3448"/>
                  </a:lnTo>
                  <a:lnTo>
                    <a:pt x="1812" y="3448"/>
                  </a:lnTo>
                  <a:lnTo>
                    <a:pt x="1694" y="3625"/>
                  </a:lnTo>
                  <a:lnTo>
                    <a:pt x="1694" y="3625"/>
                  </a:lnTo>
                  <a:lnTo>
                    <a:pt x="1635" y="3684"/>
                  </a:lnTo>
                  <a:lnTo>
                    <a:pt x="1635" y="3684"/>
                  </a:lnTo>
                  <a:lnTo>
                    <a:pt x="1477" y="3901"/>
                  </a:lnTo>
                  <a:lnTo>
                    <a:pt x="1477" y="3920"/>
                  </a:lnTo>
                  <a:lnTo>
                    <a:pt x="1477" y="3920"/>
                  </a:lnTo>
                  <a:lnTo>
                    <a:pt x="1477" y="3940"/>
                  </a:lnTo>
                  <a:lnTo>
                    <a:pt x="1458" y="3940"/>
                  </a:lnTo>
                  <a:lnTo>
                    <a:pt x="1458" y="3940"/>
                  </a:lnTo>
                  <a:lnTo>
                    <a:pt x="1339" y="4137"/>
                  </a:lnTo>
                  <a:lnTo>
                    <a:pt x="1123" y="4511"/>
                  </a:lnTo>
                  <a:lnTo>
                    <a:pt x="1103" y="4531"/>
                  </a:lnTo>
                  <a:lnTo>
                    <a:pt x="1103" y="4531"/>
                  </a:lnTo>
                  <a:lnTo>
                    <a:pt x="1083" y="4570"/>
                  </a:lnTo>
                  <a:lnTo>
                    <a:pt x="1083" y="4570"/>
                  </a:lnTo>
                  <a:lnTo>
                    <a:pt x="906" y="4905"/>
                  </a:lnTo>
                  <a:lnTo>
                    <a:pt x="709" y="5319"/>
                  </a:lnTo>
                  <a:lnTo>
                    <a:pt x="532" y="5772"/>
                  </a:lnTo>
                  <a:lnTo>
                    <a:pt x="374" y="6245"/>
                  </a:lnTo>
                  <a:lnTo>
                    <a:pt x="374" y="6245"/>
                  </a:lnTo>
                  <a:lnTo>
                    <a:pt x="236" y="6757"/>
                  </a:lnTo>
                  <a:lnTo>
                    <a:pt x="236" y="6757"/>
                  </a:lnTo>
                  <a:lnTo>
                    <a:pt x="276" y="6619"/>
                  </a:lnTo>
                  <a:lnTo>
                    <a:pt x="276" y="6619"/>
                  </a:lnTo>
                  <a:lnTo>
                    <a:pt x="197" y="6934"/>
                  </a:lnTo>
                  <a:lnTo>
                    <a:pt x="197" y="6934"/>
                  </a:lnTo>
                  <a:lnTo>
                    <a:pt x="197" y="6954"/>
                  </a:lnTo>
                  <a:lnTo>
                    <a:pt x="197" y="6954"/>
                  </a:lnTo>
                  <a:lnTo>
                    <a:pt x="177" y="7052"/>
                  </a:lnTo>
                  <a:lnTo>
                    <a:pt x="177" y="7052"/>
                  </a:lnTo>
                  <a:lnTo>
                    <a:pt x="138" y="7210"/>
                  </a:lnTo>
                  <a:lnTo>
                    <a:pt x="138" y="7210"/>
                  </a:lnTo>
                  <a:lnTo>
                    <a:pt x="98" y="7486"/>
                  </a:lnTo>
                  <a:lnTo>
                    <a:pt x="98" y="7486"/>
                  </a:lnTo>
                  <a:lnTo>
                    <a:pt x="138" y="7269"/>
                  </a:lnTo>
                  <a:lnTo>
                    <a:pt x="98" y="7505"/>
                  </a:lnTo>
                  <a:lnTo>
                    <a:pt x="98" y="7505"/>
                  </a:lnTo>
                  <a:lnTo>
                    <a:pt x="79" y="7564"/>
                  </a:lnTo>
                  <a:lnTo>
                    <a:pt x="79" y="7564"/>
                  </a:lnTo>
                  <a:lnTo>
                    <a:pt x="79" y="7545"/>
                  </a:lnTo>
                  <a:lnTo>
                    <a:pt x="79" y="7564"/>
                  </a:lnTo>
                  <a:lnTo>
                    <a:pt x="79" y="7564"/>
                  </a:lnTo>
                  <a:lnTo>
                    <a:pt x="39" y="7919"/>
                  </a:lnTo>
                  <a:lnTo>
                    <a:pt x="39" y="7919"/>
                  </a:lnTo>
                  <a:lnTo>
                    <a:pt x="20" y="8096"/>
                  </a:lnTo>
                  <a:lnTo>
                    <a:pt x="20" y="8096"/>
                  </a:lnTo>
                  <a:lnTo>
                    <a:pt x="39" y="7919"/>
                  </a:lnTo>
                  <a:lnTo>
                    <a:pt x="39" y="7919"/>
                  </a:lnTo>
                  <a:lnTo>
                    <a:pt x="20" y="8215"/>
                  </a:lnTo>
                  <a:lnTo>
                    <a:pt x="20" y="8215"/>
                  </a:lnTo>
                  <a:lnTo>
                    <a:pt x="20" y="8274"/>
                  </a:lnTo>
                  <a:lnTo>
                    <a:pt x="20" y="8274"/>
                  </a:lnTo>
                  <a:lnTo>
                    <a:pt x="0" y="8510"/>
                  </a:lnTo>
                  <a:lnTo>
                    <a:pt x="0" y="8510"/>
                  </a:lnTo>
                  <a:lnTo>
                    <a:pt x="0" y="8628"/>
                  </a:lnTo>
                  <a:lnTo>
                    <a:pt x="0" y="8628"/>
                  </a:lnTo>
                  <a:lnTo>
                    <a:pt x="0" y="8707"/>
                  </a:lnTo>
                  <a:lnTo>
                    <a:pt x="0" y="8707"/>
                  </a:lnTo>
                  <a:lnTo>
                    <a:pt x="0" y="8786"/>
                  </a:lnTo>
                  <a:lnTo>
                    <a:pt x="0" y="8786"/>
                  </a:lnTo>
                  <a:lnTo>
                    <a:pt x="0" y="8943"/>
                  </a:lnTo>
                  <a:lnTo>
                    <a:pt x="0" y="8943"/>
                  </a:lnTo>
                  <a:lnTo>
                    <a:pt x="0" y="9042"/>
                  </a:lnTo>
                  <a:lnTo>
                    <a:pt x="0" y="9042"/>
                  </a:lnTo>
                  <a:lnTo>
                    <a:pt x="0" y="9101"/>
                  </a:lnTo>
                  <a:lnTo>
                    <a:pt x="0" y="9101"/>
                  </a:lnTo>
                  <a:lnTo>
                    <a:pt x="20" y="9219"/>
                  </a:lnTo>
                  <a:lnTo>
                    <a:pt x="20" y="9219"/>
                  </a:lnTo>
                  <a:lnTo>
                    <a:pt x="0" y="9062"/>
                  </a:lnTo>
                  <a:lnTo>
                    <a:pt x="0" y="9062"/>
                  </a:lnTo>
                  <a:lnTo>
                    <a:pt x="39" y="9554"/>
                  </a:lnTo>
                  <a:lnTo>
                    <a:pt x="39" y="9554"/>
                  </a:lnTo>
                  <a:lnTo>
                    <a:pt x="20" y="9377"/>
                  </a:lnTo>
                  <a:lnTo>
                    <a:pt x="20" y="9377"/>
                  </a:lnTo>
                  <a:lnTo>
                    <a:pt x="39" y="9593"/>
                  </a:lnTo>
                  <a:lnTo>
                    <a:pt x="39" y="9613"/>
                  </a:lnTo>
                  <a:lnTo>
                    <a:pt x="39" y="9613"/>
                  </a:lnTo>
                  <a:lnTo>
                    <a:pt x="39" y="9633"/>
                  </a:lnTo>
                  <a:lnTo>
                    <a:pt x="39" y="9633"/>
                  </a:lnTo>
                  <a:lnTo>
                    <a:pt x="39" y="9712"/>
                  </a:lnTo>
                  <a:lnTo>
                    <a:pt x="39" y="9712"/>
                  </a:lnTo>
                  <a:lnTo>
                    <a:pt x="59" y="9790"/>
                  </a:lnTo>
                  <a:lnTo>
                    <a:pt x="59" y="9790"/>
                  </a:lnTo>
                  <a:lnTo>
                    <a:pt x="98" y="10106"/>
                  </a:lnTo>
                  <a:lnTo>
                    <a:pt x="98" y="10106"/>
                  </a:lnTo>
                  <a:lnTo>
                    <a:pt x="98" y="10125"/>
                  </a:lnTo>
                  <a:lnTo>
                    <a:pt x="98" y="10125"/>
                  </a:lnTo>
                  <a:lnTo>
                    <a:pt x="79" y="9909"/>
                  </a:lnTo>
                  <a:lnTo>
                    <a:pt x="138" y="10362"/>
                  </a:lnTo>
                  <a:lnTo>
                    <a:pt x="138" y="10362"/>
                  </a:lnTo>
                  <a:lnTo>
                    <a:pt x="138" y="10322"/>
                  </a:lnTo>
                  <a:lnTo>
                    <a:pt x="138" y="10322"/>
                  </a:lnTo>
                  <a:lnTo>
                    <a:pt x="158" y="10440"/>
                  </a:lnTo>
                  <a:lnTo>
                    <a:pt x="158" y="10440"/>
                  </a:lnTo>
                  <a:lnTo>
                    <a:pt x="158" y="10480"/>
                  </a:lnTo>
                  <a:lnTo>
                    <a:pt x="158" y="10480"/>
                  </a:lnTo>
                  <a:lnTo>
                    <a:pt x="158" y="10480"/>
                  </a:lnTo>
                  <a:lnTo>
                    <a:pt x="276" y="10992"/>
                  </a:lnTo>
                  <a:lnTo>
                    <a:pt x="414" y="11484"/>
                  </a:lnTo>
                  <a:lnTo>
                    <a:pt x="611" y="12075"/>
                  </a:lnTo>
                  <a:lnTo>
                    <a:pt x="611" y="12075"/>
                  </a:lnTo>
                  <a:lnTo>
                    <a:pt x="630" y="12095"/>
                  </a:lnTo>
                  <a:lnTo>
                    <a:pt x="630" y="12095"/>
                  </a:lnTo>
                  <a:lnTo>
                    <a:pt x="630" y="12115"/>
                  </a:lnTo>
                  <a:lnTo>
                    <a:pt x="630" y="12115"/>
                  </a:lnTo>
                  <a:lnTo>
                    <a:pt x="650" y="12174"/>
                  </a:lnTo>
                  <a:lnTo>
                    <a:pt x="650" y="12174"/>
                  </a:lnTo>
                  <a:lnTo>
                    <a:pt x="886" y="12647"/>
                  </a:lnTo>
                  <a:lnTo>
                    <a:pt x="1103" y="13100"/>
                  </a:lnTo>
                  <a:lnTo>
                    <a:pt x="1123" y="13119"/>
                  </a:lnTo>
                  <a:lnTo>
                    <a:pt x="1123" y="13119"/>
                  </a:lnTo>
                  <a:lnTo>
                    <a:pt x="1182" y="13238"/>
                  </a:lnTo>
                  <a:lnTo>
                    <a:pt x="1182" y="13238"/>
                  </a:lnTo>
                  <a:lnTo>
                    <a:pt x="1221" y="13277"/>
                  </a:lnTo>
                  <a:lnTo>
                    <a:pt x="1221" y="13277"/>
                  </a:lnTo>
                  <a:lnTo>
                    <a:pt x="1261" y="13375"/>
                  </a:lnTo>
                  <a:lnTo>
                    <a:pt x="1261" y="13375"/>
                  </a:lnTo>
                  <a:lnTo>
                    <a:pt x="1300" y="13435"/>
                  </a:lnTo>
                  <a:lnTo>
                    <a:pt x="1300" y="13435"/>
                  </a:lnTo>
                  <a:lnTo>
                    <a:pt x="1241" y="13316"/>
                  </a:lnTo>
                  <a:lnTo>
                    <a:pt x="1438" y="13651"/>
                  </a:lnTo>
                  <a:lnTo>
                    <a:pt x="1458" y="13691"/>
                  </a:lnTo>
                  <a:lnTo>
                    <a:pt x="1596" y="13868"/>
                  </a:lnTo>
                  <a:lnTo>
                    <a:pt x="1596" y="13868"/>
                  </a:lnTo>
                  <a:lnTo>
                    <a:pt x="1674" y="14006"/>
                  </a:lnTo>
                  <a:lnTo>
                    <a:pt x="1674" y="14006"/>
                  </a:lnTo>
                  <a:lnTo>
                    <a:pt x="1773" y="14124"/>
                  </a:lnTo>
                  <a:lnTo>
                    <a:pt x="1773" y="14124"/>
                  </a:lnTo>
                  <a:lnTo>
                    <a:pt x="1812" y="14163"/>
                  </a:lnTo>
                  <a:lnTo>
                    <a:pt x="1832" y="14203"/>
                  </a:lnTo>
                  <a:lnTo>
                    <a:pt x="1832" y="14203"/>
                  </a:lnTo>
                  <a:lnTo>
                    <a:pt x="1891" y="14282"/>
                  </a:lnTo>
                  <a:lnTo>
                    <a:pt x="1891" y="14282"/>
                  </a:lnTo>
                  <a:lnTo>
                    <a:pt x="1674" y="14006"/>
                  </a:lnTo>
                  <a:lnTo>
                    <a:pt x="1674" y="14006"/>
                  </a:lnTo>
                  <a:lnTo>
                    <a:pt x="1536" y="13809"/>
                  </a:lnTo>
                  <a:lnTo>
                    <a:pt x="1536" y="13809"/>
                  </a:lnTo>
                  <a:lnTo>
                    <a:pt x="1871" y="14222"/>
                  </a:lnTo>
                  <a:lnTo>
                    <a:pt x="2187" y="14636"/>
                  </a:lnTo>
                  <a:lnTo>
                    <a:pt x="2187" y="14636"/>
                  </a:lnTo>
                  <a:lnTo>
                    <a:pt x="2226" y="14676"/>
                  </a:lnTo>
                  <a:lnTo>
                    <a:pt x="2600" y="15070"/>
                  </a:lnTo>
                  <a:lnTo>
                    <a:pt x="2620" y="15089"/>
                  </a:lnTo>
                  <a:lnTo>
                    <a:pt x="2620" y="15089"/>
                  </a:lnTo>
                  <a:lnTo>
                    <a:pt x="2640" y="15109"/>
                  </a:lnTo>
                  <a:lnTo>
                    <a:pt x="2679" y="15148"/>
                  </a:lnTo>
                  <a:lnTo>
                    <a:pt x="2679" y="15148"/>
                  </a:lnTo>
                  <a:lnTo>
                    <a:pt x="2679" y="15148"/>
                  </a:lnTo>
                  <a:lnTo>
                    <a:pt x="2856" y="15306"/>
                  </a:lnTo>
                  <a:lnTo>
                    <a:pt x="2856" y="15306"/>
                  </a:lnTo>
                  <a:lnTo>
                    <a:pt x="2777" y="15247"/>
                  </a:lnTo>
                  <a:lnTo>
                    <a:pt x="2777" y="15247"/>
                  </a:lnTo>
                  <a:lnTo>
                    <a:pt x="2837" y="15306"/>
                  </a:lnTo>
                  <a:lnTo>
                    <a:pt x="2837" y="15306"/>
                  </a:lnTo>
                  <a:lnTo>
                    <a:pt x="2876" y="15345"/>
                  </a:lnTo>
                  <a:lnTo>
                    <a:pt x="2876" y="15345"/>
                  </a:lnTo>
                  <a:lnTo>
                    <a:pt x="2974" y="15424"/>
                  </a:lnTo>
                  <a:lnTo>
                    <a:pt x="2994" y="15444"/>
                  </a:lnTo>
                  <a:lnTo>
                    <a:pt x="2994" y="15444"/>
                  </a:lnTo>
                  <a:lnTo>
                    <a:pt x="3034" y="15483"/>
                  </a:lnTo>
                  <a:lnTo>
                    <a:pt x="3034" y="15483"/>
                  </a:lnTo>
                  <a:lnTo>
                    <a:pt x="3073" y="15523"/>
                  </a:lnTo>
                  <a:lnTo>
                    <a:pt x="3073" y="15523"/>
                  </a:lnTo>
                  <a:lnTo>
                    <a:pt x="3171" y="15582"/>
                  </a:lnTo>
                  <a:lnTo>
                    <a:pt x="3171" y="15582"/>
                  </a:lnTo>
                  <a:lnTo>
                    <a:pt x="3231" y="15641"/>
                  </a:lnTo>
                  <a:lnTo>
                    <a:pt x="3231" y="15641"/>
                  </a:lnTo>
                  <a:lnTo>
                    <a:pt x="3782" y="16054"/>
                  </a:lnTo>
                  <a:lnTo>
                    <a:pt x="3782" y="16054"/>
                  </a:lnTo>
                  <a:lnTo>
                    <a:pt x="3821" y="16094"/>
                  </a:lnTo>
                  <a:lnTo>
                    <a:pt x="4294" y="16389"/>
                  </a:lnTo>
                  <a:lnTo>
                    <a:pt x="4294" y="16389"/>
                  </a:lnTo>
                  <a:lnTo>
                    <a:pt x="4865" y="16704"/>
                  </a:lnTo>
                  <a:lnTo>
                    <a:pt x="5338" y="16921"/>
                  </a:lnTo>
                  <a:lnTo>
                    <a:pt x="5338" y="16921"/>
                  </a:lnTo>
                  <a:lnTo>
                    <a:pt x="5772" y="17079"/>
                  </a:lnTo>
                  <a:lnTo>
                    <a:pt x="5772" y="17079"/>
                  </a:lnTo>
                  <a:lnTo>
                    <a:pt x="5693" y="17059"/>
                  </a:lnTo>
                  <a:lnTo>
                    <a:pt x="5772" y="17098"/>
                  </a:lnTo>
                  <a:lnTo>
                    <a:pt x="5772" y="17098"/>
                  </a:lnTo>
                  <a:lnTo>
                    <a:pt x="5791" y="17098"/>
                  </a:lnTo>
                  <a:lnTo>
                    <a:pt x="5791" y="17098"/>
                  </a:lnTo>
                  <a:lnTo>
                    <a:pt x="5831" y="17118"/>
                  </a:lnTo>
                  <a:lnTo>
                    <a:pt x="5831" y="17118"/>
                  </a:lnTo>
                  <a:lnTo>
                    <a:pt x="5850" y="17118"/>
                  </a:lnTo>
                  <a:lnTo>
                    <a:pt x="6264" y="17256"/>
                  </a:lnTo>
                  <a:lnTo>
                    <a:pt x="6264" y="17256"/>
                  </a:lnTo>
                  <a:lnTo>
                    <a:pt x="6717" y="17374"/>
                  </a:lnTo>
                  <a:lnTo>
                    <a:pt x="7111" y="17473"/>
                  </a:lnTo>
                  <a:lnTo>
                    <a:pt x="7111" y="17473"/>
                  </a:lnTo>
                  <a:lnTo>
                    <a:pt x="7190" y="17492"/>
                  </a:lnTo>
                  <a:lnTo>
                    <a:pt x="7190" y="17492"/>
                  </a:lnTo>
                  <a:lnTo>
                    <a:pt x="7446" y="17532"/>
                  </a:lnTo>
                  <a:lnTo>
                    <a:pt x="7466" y="17532"/>
                  </a:lnTo>
                  <a:lnTo>
                    <a:pt x="7485" y="17532"/>
                  </a:lnTo>
                  <a:lnTo>
                    <a:pt x="7485" y="17532"/>
                  </a:lnTo>
                  <a:lnTo>
                    <a:pt x="7525" y="17532"/>
                  </a:lnTo>
                  <a:lnTo>
                    <a:pt x="7525" y="17532"/>
                  </a:lnTo>
                  <a:lnTo>
                    <a:pt x="7584" y="17552"/>
                  </a:lnTo>
                  <a:lnTo>
                    <a:pt x="7938" y="17591"/>
                  </a:lnTo>
                  <a:lnTo>
                    <a:pt x="7938" y="17591"/>
                  </a:lnTo>
                  <a:lnTo>
                    <a:pt x="7938" y="17591"/>
                  </a:lnTo>
                  <a:lnTo>
                    <a:pt x="8391" y="17630"/>
                  </a:lnTo>
                  <a:lnTo>
                    <a:pt x="8726" y="17630"/>
                  </a:lnTo>
                  <a:lnTo>
                    <a:pt x="8726" y="17630"/>
                  </a:lnTo>
                  <a:lnTo>
                    <a:pt x="9041" y="17630"/>
                  </a:lnTo>
                  <a:lnTo>
                    <a:pt x="9041" y="17630"/>
                  </a:lnTo>
                  <a:lnTo>
                    <a:pt x="9199" y="17630"/>
                  </a:lnTo>
                  <a:lnTo>
                    <a:pt x="9199" y="17630"/>
                  </a:lnTo>
                  <a:lnTo>
                    <a:pt x="9278" y="17611"/>
                  </a:lnTo>
                  <a:lnTo>
                    <a:pt x="9298" y="17611"/>
                  </a:lnTo>
                  <a:lnTo>
                    <a:pt x="9298" y="17611"/>
                  </a:lnTo>
                  <a:lnTo>
                    <a:pt x="9337" y="17611"/>
                  </a:lnTo>
                  <a:lnTo>
                    <a:pt x="9337" y="17611"/>
                  </a:lnTo>
                  <a:lnTo>
                    <a:pt x="9376" y="17611"/>
                  </a:lnTo>
                  <a:lnTo>
                    <a:pt x="9376" y="17611"/>
                  </a:lnTo>
                  <a:lnTo>
                    <a:pt x="9258" y="17611"/>
                  </a:lnTo>
                  <a:lnTo>
                    <a:pt x="9514" y="17611"/>
                  </a:lnTo>
                  <a:lnTo>
                    <a:pt x="9514" y="17611"/>
                  </a:lnTo>
                  <a:lnTo>
                    <a:pt x="9711" y="17591"/>
                  </a:lnTo>
                  <a:lnTo>
                    <a:pt x="9692" y="17591"/>
                  </a:lnTo>
                  <a:lnTo>
                    <a:pt x="9711" y="17591"/>
                  </a:lnTo>
                  <a:lnTo>
                    <a:pt x="9711" y="17591"/>
                  </a:lnTo>
                  <a:lnTo>
                    <a:pt x="9908" y="17571"/>
                  </a:lnTo>
                  <a:lnTo>
                    <a:pt x="9987" y="17552"/>
                  </a:lnTo>
                  <a:lnTo>
                    <a:pt x="9987" y="17552"/>
                  </a:lnTo>
                  <a:lnTo>
                    <a:pt x="10125" y="17532"/>
                  </a:lnTo>
                  <a:lnTo>
                    <a:pt x="10243" y="17512"/>
                  </a:lnTo>
                  <a:lnTo>
                    <a:pt x="10243" y="17512"/>
                  </a:lnTo>
                  <a:lnTo>
                    <a:pt x="10282" y="17512"/>
                  </a:lnTo>
                  <a:lnTo>
                    <a:pt x="10282" y="17512"/>
                  </a:lnTo>
                  <a:lnTo>
                    <a:pt x="10342" y="17492"/>
                  </a:lnTo>
                  <a:lnTo>
                    <a:pt x="10342" y="17492"/>
                  </a:lnTo>
                  <a:lnTo>
                    <a:pt x="10479" y="17473"/>
                  </a:lnTo>
                  <a:lnTo>
                    <a:pt x="10479" y="17473"/>
                  </a:lnTo>
                  <a:lnTo>
                    <a:pt x="10736" y="17414"/>
                  </a:lnTo>
                  <a:lnTo>
                    <a:pt x="10736" y="17414"/>
                  </a:lnTo>
                  <a:lnTo>
                    <a:pt x="10755" y="17414"/>
                  </a:lnTo>
                  <a:lnTo>
                    <a:pt x="10755" y="17414"/>
                  </a:lnTo>
                  <a:lnTo>
                    <a:pt x="10755" y="17414"/>
                  </a:lnTo>
                  <a:lnTo>
                    <a:pt x="11031" y="17355"/>
                  </a:lnTo>
                  <a:lnTo>
                    <a:pt x="11346" y="17256"/>
                  </a:lnTo>
                  <a:lnTo>
                    <a:pt x="11701" y="17158"/>
                  </a:lnTo>
                  <a:lnTo>
                    <a:pt x="12095" y="17000"/>
                  </a:lnTo>
                  <a:lnTo>
                    <a:pt x="12095" y="17000"/>
                  </a:lnTo>
                  <a:lnTo>
                    <a:pt x="12095" y="17000"/>
                  </a:lnTo>
                  <a:lnTo>
                    <a:pt x="12173" y="16961"/>
                  </a:lnTo>
                  <a:lnTo>
                    <a:pt x="12173" y="16961"/>
                  </a:lnTo>
                  <a:lnTo>
                    <a:pt x="12508" y="16823"/>
                  </a:lnTo>
                  <a:lnTo>
                    <a:pt x="12508" y="16823"/>
                  </a:lnTo>
                  <a:lnTo>
                    <a:pt x="12607" y="16764"/>
                  </a:lnTo>
                  <a:lnTo>
                    <a:pt x="12607" y="16764"/>
                  </a:lnTo>
                  <a:lnTo>
                    <a:pt x="12705" y="16724"/>
                  </a:lnTo>
                  <a:lnTo>
                    <a:pt x="12705" y="16724"/>
                  </a:lnTo>
                  <a:lnTo>
                    <a:pt x="13119" y="16507"/>
                  </a:lnTo>
                  <a:lnTo>
                    <a:pt x="13119" y="16507"/>
                  </a:lnTo>
                  <a:lnTo>
                    <a:pt x="13493" y="16271"/>
                  </a:lnTo>
                  <a:lnTo>
                    <a:pt x="13493" y="16271"/>
                  </a:lnTo>
                  <a:lnTo>
                    <a:pt x="13671" y="16173"/>
                  </a:lnTo>
                  <a:lnTo>
                    <a:pt x="13671" y="16173"/>
                  </a:lnTo>
                  <a:lnTo>
                    <a:pt x="13769" y="16094"/>
                  </a:lnTo>
                  <a:lnTo>
                    <a:pt x="13769" y="16094"/>
                  </a:lnTo>
                  <a:lnTo>
                    <a:pt x="13848" y="16054"/>
                  </a:lnTo>
                  <a:lnTo>
                    <a:pt x="13966" y="15956"/>
                  </a:lnTo>
                  <a:lnTo>
                    <a:pt x="13966" y="15956"/>
                  </a:lnTo>
                  <a:lnTo>
                    <a:pt x="14242" y="15759"/>
                  </a:lnTo>
                  <a:lnTo>
                    <a:pt x="14262" y="15739"/>
                  </a:lnTo>
                  <a:lnTo>
                    <a:pt x="14262" y="15739"/>
                  </a:lnTo>
                  <a:lnTo>
                    <a:pt x="14262" y="15739"/>
                  </a:lnTo>
                  <a:lnTo>
                    <a:pt x="14439" y="15601"/>
                  </a:lnTo>
                  <a:lnTo>
                    <a:pt x="14695" y="15385"/>
                  </a:lnTo>
                  <a:lnTo>
                    <a:pt x="14695" y="15385"/>
                  </a:lnTo>
                  <a:lnTo>
                    <a:pt x="14813" y="15267"/>
                  </a:lnTo>
                  <a:lnTo>
                    <a:pt x="14813" y="15267"/>
                  </a:lnTo>
                  <a:lnTo>
                    <a:pt x="14852" y="15227"/>
                  </a:lnTo>
                  <a:lnTo>
                    <a:pt x="14852" y="15227"/>
                  </a:lnTo>
                  <a:lnTo>
                    <a:pt x="15049" y="15050"/>
                  </a:lnTo>
                  <a:lnTo>
                    <a:pt x="15246" y="14833"/>
                  </a:lnTo>
                  <a:lnTo>
                    <a:pt x="15246" y="14833"/>
                  </a:lnTo>
                  <a:lnTo>
                    <a:pt x="15306" y="14774"/>
                  </a:lnTo>
                  <a:lnTo>
                    <a:pt x="15306" y="14774"/>
                  </a:lnTo>
                  <a:lnTo>
                    <a:pt x="15542" y="14498"/>
                  </a:lnTo>
                  <a:lnTo>
                    <a:pt x="15798" y="14203"/>
                  </a:lnTo>
                  <a:lnTo>
                    <a:pt x="15798" y="14203"/>
                  </a:lnTo>
                  <a:lnTo>
                    <a:pt x="15857" y="14124"/>
                  </a:lnTo>
                  <a:lnTo>
                    <a:pt x="15857" y="14124"/>
                  </a:lnTo>
                  <a:lnTo>
                    <a:pt x="16192" y="13651"/>
                  </a:lnTo>
                  <a:lnTo>
                    <a:pt x="16192" y="13651"/>
                  </a:lnTo>
                  <a:lnTo>
                    <a:pt x="16448" y="13218"/>
                  </a:lnTo>
                  <a:lnTo>
                    <a:pt x="16448" y="13218"/>
                  </a:lnTo>
                  <a:lnTo>
                    <a:pt x="16468" y="13198"/>
                  </a:lnTo>
                  <a:lnTo>
                    <a:pt x="16468" y="13198"/>
                  </a:lnTo>
                  <a:lnTo>
                    <a:pt x="16527" y="13100"/>
                  </a:lnTo>
                  <a:lnTo>
                    <a:pt x="16527" y="13100"/>
                  </a:lnTo>
                  <a:lnTo>
                    <a:pt x="16684" y="12785"/>
                  </a:lnTo>
                  <a:lnTo>
                    <a:pt x="16684" y="12785"/>
                  </a:lnTo>
                  <a:lnTo>
                    <a:pt x="16704" y="12745"/>
                  </a:lnTo>
                  <a:lnTo>
                    <a:pt x="16704" y="12745"/>
                  </a:lnTo>
                  <a:lnTo>
                    <a:pt x="16743" y="12686"/>
                  </a:lnTo>
                  <a:lnTo>
                    <a:pt x="16743" y="12686"/>
                  </a:lnTo>
                  <a:lnTo>
                    <a:pt x="16803" y="12528"/>
                  </a:lnTo>
                  <a:lnTo>
                    <a:pt x="16803" y="12528"/>
                  </a:lnTo>
                  <a:lnTo>
                    <a:pt x="17019" y="12036"/>
                  </a:lnTo>
                  <a:lnTo>
                    <a:pt x="17019" y="12036"/>
                  </a:lnTo>
                  <a:lnTo>
                    <a:pt x="17059" y="11957"/>
                  </a:lnTo>
                  <a:lnTo>
                    <a:pt x="17059" y="11957"/>
                  </a:lnTo>
                  <a:lnTo>
                    <a:pt x="17059" y="11918"/>
                  </a:lnTo>
                  <a:lnTo>
                    <a:pt x="17078" y="11898"/>
                  </a:lnTo>
                  <a:lnTo>
                    <a:pt x="17078" y="11898"/>
                  </a:lnTo>
                  <a:lnTo>
                    <a:pt x="17177" y="11603"/>
                  </a:lnTo>
                  <a:lnTo>
                    <a:pt x="17275" y="11287"/>
                  </a:lnTo>
                  <a:lnTo>
                    <a:pt x="17275" y="11287"/>
                  </a:lnTo>
                  <a:lnTo>
                    <a:pt x="17394" y="10795"/>
                  </a:lnTo>
                  <a:lnTo>
                    <a:pt x="17394" y="10795"/>
                  </a:lnTo>
                  <a:lnTo>
                    <a:pt x="17413" y="10736"/>
                  </a:lnTo>
                  <a:lnTo>
                    <a:pt x="17413" y="10736"/>
                  </a:lnTo>
                  <a:lnTo>
                    <a:pt x="17433" y="10637"/>
                  </a:lnTo>
                  <a:lnTo>
                    <a:pt x="17433" y="10618"/>
                  </a:lnTo>
                  <a:lnTo>
                    <a:pt x="17433" y="10618"/>
                  </a:lnTo>
                  <a:lnTo>
                    <a:pt x="17512" y="10263"/>
                  </a:lnTo>
                  <a:lnTo>
                    <a:pt x="17512" y="10263"/>
                  </a:lnTo>
                  <a:lnTo>
                    <a:pt x="17551" y="9909"/>
                  </a:lnTo>
                  <a:lnTo>
                    <a:pt x="17591" y="9574"/>
                  </a:lnTo>
                  <a:lnTo>
                    <a:pt x="17630" y="8963"/>
                  </a:lnTo>
                  <a:lnTo>
                    <a:pt x="17630" y="8845"/>
                  </a:lnTo>
                  <a:lnTo>
                    <a:pt x="17630" y="8845"/>
                  </a:lnTo>
                  <a:lnTo>
                    <a:pt x="17591" y="809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41"/>
            <p:cNvSpPr/>
            <p:nvPr/>
          </p:nvSpPr>
          <p:spPr>
            <a:xfrm>
              <a:off x="1547625" y="2427075"/>
              <a:ext cx="400400" cy="243800"/>
            </a:xfrm>
            <a:custGeom>
              <a:avLst/>
              <a:gdLst/>
              <a:ahLst/>
              <a:cxnLst/>
              <a:rect l="l" t="t" r="r" b="b"/>
              <a:pathLst>
                <a:path w="16016" h="9752" extrusionOk="0">
                  <a:moveTo>
                    <a:pt x="72" y="2837"/>
                  </a:moveTo>
                  <a:lnTo>
                    <a:pt x="80" y="2916"/>
                  </a:lnTo>
                  <a:lnTo>
                    <a:pt x="80" y="2896"/>
                  </a:lnTo>
                  <a:lnTo>
                    <a:pt x="72" y="2837"/>
                  </a:lnTo>
                  <a:close/>
                  <a:moveTo>
                    <a:pt x="1439" y="6324"/>
                  </a:moveTo>
                  <a:lnTo>
                    <a:pt x="1518" y="6442"/>
                  </a:lnTo>
                  <a:lnTo>
                    <a:pt x="1554" y="6489"/>
                  </a:lnTo>
                  <a:lnTo>
                    <a:pt x="1554" y="6489"/>
                  </a:lnTo>
                  <a:lnTo>
                    <a:pt x="1537" y="6462"/>
                  </a:lnTo>
                  <a:lnTo>
                    <a:pt x="1439" y="6324"/>
                  </a:lnTo>
                  <a:lnTo>
                    <a:pt x="1439" y="6324"/>
                  </a:lnTo>
                  <a:close/>
                  <a:moveTo>
                    <a:pt x="1554" y="6489"/>
                  </a:moveTo>
                  <a:lnTo>
                    <a:pt x="1596" y="6560"/>
                  </a:lnTo>
                  <a:lnTo>
                    <a:pt x="1636" y="6600"/>
                  </a:lnTo>
                  <a:lnTo>
                    <a:pt x="1649" y="6613"/>
                  </a:lnTo>
                  <a:lnTo>
                    <a:pt x="1649" y="6613"/>
                  </a:lnTo>
                  <a:lnTo>
                    <a:pt x="1554" y="6489"/>
                  </a:lnTo>
                  <a:close/>
                  <a:moveTo>
                    <a:pt x="1649" y="6613"/>
                  </a:moveTo>
                  <a:lnTo>
                    <a:pt x="1715" y="6698"/>
                  </a:lnTo>
                  <a:lnTo>
                    <a:pt x="1675" y="6639"/>
                  </a:lnTo>
                  <a:lnTo>
                    <a:pt x="1649" y="6613"/>
                  </a:lnTo>
                  <a:close/>
                  <a:moveTo>
                    <a:pt x="5182" y="9239"/>
                  </a:moveTo>
                  <a:lnTo>
                    <a:pt x="5241" y="9259"/>
                  </a:lnTo>
                  <a:lnTo>
                    <a:pt x="5208" y="9246"/>
                  </a:lnTo>
                  <a:lnTo>
                    <a:pt x="5208" y="9246"/>
                  </a:lnTo>
                  <a:lnTo>
                    <a:pt x="5182" y="9239"/>
                  </a:lnTo>
                  <a:close/>
                  <a:moveTo>
                    <a:pt x="8767" y="1"/>
                  </a:moveTo>
                  <a:lnTo>
                    <a:pt x="8097" y="20"/>
                  </a:lnTo>
                  <a:lnTo>
                    <a:pt x="7407" y="60"/>
                  </a:lnTo>
                  <a:lnTo>
                    <a:pt x="6738" y="119"/>
                  </a:lnTo>
                  <a:lnTo>
                    <a:pt x="6068" y="178"/>
                  </a:lnTo>
                  <a:lnTo>
                    <a:pt x="5418" y="257"/>
                  </a:lnTo>
                  <a:lnTo>
                    <a:pt x="4177" y="454"/>
                  </a:lnTo>
                  <a:lnTo>
                    <a:pt x="3054" y="651"/>
                  </a:lnTo>
                  <a:lnTo>
                    <a:pt x="2050" y="867"/>
                  </a:lnTo>
                  <a:lnTo>
                    <a:pt x="1203" y="1045"/>
                  </a:lnTo>
                  <a:lnTo>
                    <a:pt x="572" y="1202"/>
                  </a:lnTo>
                  <a:lnTo>
                    <a:pt x="1" y="1360"/>
                  </a:lnTo>
                  <a:lnTo>
                    <a:pt x="1" y="1439"/>
                  </a:lnTo>
                  <a:lnTo>
                    <a:pt x="1" y="1557"/>
                  </a:lnTo>
                  <a:lnTo>
                    <a:pt x="1" y="1636"/>
                  </a:lnTo>
                  <a:lnTo>
                    <a:pt x="1" y="1695"/>
                  </a:lnTo>
                  <a:lnTo>
                    <a:pt x="1" y="1852"/>
                  </a:lnTo>
                  <a:lnTo>
                    <a:pt x="1" y="1931"/>
                  </a:lnTo>
                  <a:lnTo>
                    <a:pt x="1" y="1951"/>
                  </a:lnTo>
                  <a:lnTo>
                    <a:pt x="21" y="2384"/>
                  </a:lnTo>
                  <a:lnTo>
                    <a:pt x="21" y="2443"/>
                  </a:lnTo>
                  <a:lnTo>
                    <a:pt x="21" y="2463"/>
                  </a:lnTo>
                  <a:lnTo>
                    <a:pt x="40" y="2542"/>
                  </a:lnTo>
                  <a:lnTo>
                    <a:pt x="40" y="2601"/>
                  </a:lnTo>
                  <a:lnTo>
                    <a:pt x="72" y="2837"/>
                  </a:lnTo>
                  <a:lnTo>
                    <a:pt x="60" y="2719"/>
                  </a:lnTo>
                  <a:lnTo>
                    <a:pt x="119" y="3133"/>
                  </a:lnTo>
                  <a:lnTo>
                    <a:pt x="119" y="3093"/>
                  </a:lnTo>
                  <a:lnTo>
                    <a:pt x="139" y="3212"/>
                  </a:lnTo>
                  <a:lnTo>
                    <a:pt x="139" y="3251"/>
                  </a:lnTo>
                  <a:lnTo>
                    <a:pt x="257" y="3704"/>
                  </a:lnTo>
                  <a:lnTo>
                    <a:pt x="375" y="4157"/>
                  </a:lnTo>
                  <a:lnTo>
                    <a:pt x="552" y="4689"/>
                  </a:lnTo>
                  <a:lnTo>
                    <a:pt x="572" y="4709"/>
                  </a:lnTo>
                  <a:lnTo>
                    <a:pt x="572" y="4728"/>
                  </a:lnTo>
                  <a:lnTo>
                    <a:pt x="592" y="4787"/>
                  </a:lnTo>
                  <a:lnTo>
                    <a:pt x="789" y="5221"/>
                  </a:lnTo>
                  <a:lnTo>
                    <a:pt x="1006" y="5634"/>
                  </a:lnTo>
                  <a:lnTo>
                    <a:pt x="1006" y="5654"/>
                  </a:lnTo>
                  <a:lnTo>
                    <a:pt x="1025" y="5654"/>
                  </a:lnTo>
                  <a:lnTo>
                    <a:pt x="1084" y="5753"/>
                  </a:lnTo>
                  <a:lnTo>
                    <a:pt x="1104" y="5792"/>
                  </a:lnTo>
                  <a:lnTo>
                    <a:pt x="1143" y="5871"/>
                  </a:lnTo>
                  <a:lnTo>
                    <a:pt x="1183" y="5930"/>
                  </a:lnTo>
                  <a:lnTo>
                    <a:pt x="1301" y="6127"/>
                  </a:lnTo>
                  <a:lnTo>
                    <a:pt x="1321" y="6166"/>
                  </a:lnTo>
                  <a:lnTo>
                    <a:pt x="1439" y="6324"/>
                  </a:lnTo>
                  <a:lnTo>
                    <a:pt x="1439" y="6324"/>
                  </a:lnTo>
                  <a:lnTo>
                    <a:pt x="1400" y="6265"/>
                  </a:lnTo>
                  <a:lnTo>
                    <a:pt x="1695" y="6659"/>
                  </a:lnTo>
                  <a:lnTo>
                    <a:pt x="1990" y="7033"/>
                  </a:lnTo>
                  <a:lnTo>
                    <a:pt x="2010" y="7053"/>
                  </a:lnTo>
                  <a:lnTo>
                    <a:pt x="2365" y="7427"/>
                  </a:lnTo>
                  <a:lnTo>
                    <a:pt x="2384" y="7447"/>
                  </a:lnTo>
                  <a:lnTo>
                    <a:pt x="2404" y="7466"/>
                  </a:lnTo>
                  <a:lnTo>
                    <a:pt x="2424" y="7486"/>
                  </a:lnTo>
                  <a:lnTo>
                    <a:pt x="2444" y="7506"/>
                  </a:lnTo>
                  <a:lnTo>
                    <a:pt x="2601" y="7644"/>
                  </a:lnTo>
                  <a:lnTo>
                    <a:pt x="2522" y="7585"/>
                  </a:lnTo>
                  <a:lnTo>
                    <a:pt x="2522" y="7585"/>
                  </a:lnTo>
                  <a:lnTo>
                    <a:pt x="2581" y="7644"/>
                  </a:lnTo>
                  <a:lnTo>
                    <a:pt x="2621" y="7683"/>
                  </a:lnTo>
                  <a:lnTo>
                    <a:pt x="2700" y="7742"/>
                  </a:lnTo>
                  <a:lnTo>
                    <a:pt x="2719" y="7762"/>
                  </a:lnTo>
                  <a:lnTo>
                    <a:pt x="2759" y="7801"/>
                  </a:lnTo>
                  <a:lnTo>
                    <a:pt x="2798" y="7821"/>
                  </a:lnTo>
                  <a:lnTo>
                    <a:pt x="2877" y="7880"/>
                  </a:lnTo>
                  <a:lnTo>
                    <a:pt x="2936" y="7939"/>
                  </a:lnTo>
                  <a:lnTo>
                    <a:pt x="3448" y="8333"/>
                  </a:lnTo>
                  <a:lnTo>
                    <a:pt x="3488" y="8353"/>
                  </a:lnTo>
                  <a:lnTo>
                    <a:pt x="3901" y="8629"/>
                  </a:lnTo>
                  <a:lnTo>
                    <a:pt x="4433" y="8904"/>
                  </a:lnTo>
                  <a:lnTo>
                    <a:pt x="4847" y="9101"/>
                  </a:lnTo>
                  <a:lnTo>
                    <a:pt x="5208" y="9246"/>
                  </a:lnTo>
                  <a:lnTo>
                    <a:pt x="5208" y="9246"/>
                  </a:lnTo>
                  <a:lnTo>
                    <a:pt x="5260" y="9259"/>
                  </a:lnTo>
                  <a:lnTo>
                    <a:pt x="5280" y="9279"/>
                  </a:lnTo>
                  <a:lnTo>
                    <a:pt x="5319" y="9279"/>
                  </a:lnTo>
                  <a:lnTo>
                    <a:pt x="5339" y="9298"/>
                  </a:lnTo>
                  <a:lnTo>
                    <a:pt x="5713" y="9416"/>
                  </a:lnTo>
                  <a:lnTo>
                    <a:pt x="6107" y="9535"/>
                  </a:lnTo>
                  <a:lnTo>
                    <a:pt x="6462" y="9613"/>
                  </a:lnTo>
                  <a:lnTo>
                    <a:pt x="6560" y="9613"/>
                  </a:lnTo>
                  <a:lnTo>
                    <a:pt x="6797" y="9673"/>
                  </a:lnTo>
                  <a:lnTo>
                    <a:pt x="6895" y="9673"/>
                  </a:lnTo>
                  <a:lnTo>
                    <a:pt x="7230" y="9712"/>
                  </a:lnTo>
                  <a:lnTo>
                    <a:pt x="7644" y="9751"/>
                  </a:lnTo>
                  <a:lnTo>
                    <a:pt x="8511" y="9751"/>
                  </a:lnTo>
                  <a:lnTo>
                    <a:pt x="8550" y="9732"/>
                  </a:lnTo>
                  <a:lnTo>
                    <a:pt x="8668" y="9732"/>
                  </a:lnTo>
                  <a:lnTo>
                    <a:pt x="8845" y="9712"/>
                  </a:lnTo>
                  <a:lnTo>
                    <a:pt x="9023" y="9692"/>
                  </a:lnTo>
                  <a:lnTo>
                    <a:pt x="9102" y="9692"/>
                  </a:lnTo>
                  <a:lnTo>
                    <a:pt x="9220" y="9673"/>
                  </a:lnTo>
                  <a:lnTo>
                    <a:pt x="9338" y="9653"/>
                  </a:lnTo>
                  <a:lnTo>
                    <a:pt x="9377" y="9653"/>
                  </a:lnTo>
                  <a:lnTo>
                    <a:pt x="9417" y="9633"/>
                  </a:lnTo>
                  <a:lnTo>
                    <a:pt x="9535" y="9613"/>
                  </a:lnTo>
                  <a:lnTo>
                    <a:pt x="9771" y="9574"/>
                  </a:lnTo>
                  <a:lnTo>
                    <a:pt x="9791" y="9554"/>
                  </a:lnTo>
                  <a:lnTo>
                    <a:pt x="10047" y="9495"/>
                  </a:lnTo>
                  <a:lnTo>
                    <a:pt x="10323" y="9416"/>
                  </a:lnTo>
                  <a:lnTo>
                    <a:pt x="10658" y="9318"/>
                  </a:lnTo>
                  <a:lnTo>
                    <a:pt x="11012" y="9180"/>
                  </a:lnTo>
                  <a:lnTo>
                    <a:pt x="11091" y="9160"/>
                  </a:lnTo>
                  <a:lnTo>
                    <a:pt x="11386" y="9023"/>
                  </a:lnTo>
                  <a:lnTo>
                    <a:pt x="11485" y="8983"/>
                  </a:lnTo>
                  <a:lnTo>
                    <a:pt x="11564" y="8924"/>
                  </a:lnTo>
                  <a:lnTo>
                    <a:pt x="11958" y="8727"/>
                  </a:lnTo>
                  <a:lnTo>
                    <a:pt x="12293" y="8530"/>
                  </a:lnTo>
                  <a:lnTo>
                    <a:pt x="12450" y="8432"/>
                  </a:lnTo>
                  <a:lnTo>
                    <a:pt x="12529" y="8372"/>
                  </a:lnTo>
                  <a:lnTo>
                    <a:pt x="12608" y="8313"/>
                  </a:lnTo>
                  <a:lnTo>
                    <a:pt x="12726" y="8235"/>
                  </a:lnTo>
                  <a:lnTo>
                    <a:pt x="12962" y="8057"/>
                  </a:lnTo>
                  <a:lnTo>
                    <a:pt x="12982" y="8038"/>
                  </a:lnTo>
                  <a:lnTo>
                    <a:pt x="13002" y="8038"/>
                  </a:lnTo>
                  <a:lnTo>
                    <a:pt x="13140" y="7900"/>
                  </a:lnTo>
                  <a:lnTo>
                    <a:pt x="13396" y="7703"/>
                  </a:lnTo>
                  <a:lnTo>
                    <a:pt x="13494" y="7604"/>
                  </a:lnTo>
                  <a:lnTo>
                    <a:pt x="13534" y="7565"/>
                  </a:lnTo>
                  <a:lnTo>
                    <a:pt x="13711" y="7407"/>
                  </a:lnTo>
                  <a:lnTo>
                    <a:pt x="13888" y="7210"/>
                  </a:lnTo>
                  <a:lnTo>
                    <a:pt x="13947" y="7151"/>
                  </a:lnTo>
                  <a:lnTo>
                    <a:pt x="14164" y="6915"/>
                  </a:lnTo>
                  <a:lnTo>
                    <a:pt x="14381" y="6639"/>
                  </a:lnTo>
                  <a:lnTo>
                    <a:pt x="14440" y="6560"/>
                  </a:lnTo>
                  <a:lnTo>
                    <a:pt x="14735" y="6127"/>
                  </a:lnTo>
                  <a:lnTo>
                    <a:pt x="14991" y="5733"/>
                  </a:lnTo>
                  <a:lnTo>
                    <a:pt x="15050" y="5634"/>
                  </a:lnTo>
                  <a:lnTo>
                    <a:pt x="15188" y="5339"/>
                  </a:lnTo>
                  <a:lnTo>
                    <a:pt x="15208" y="5319"/>
                  </a:lnTo>
                  <a:lnTo>
                    <a:pt x="15247" y="5260"/>
                  </a:lnTo>
                  <a:lnTo>
                    <a:pt x="15306" y="5103"/>
                  </a:lnTo>
                  <a:lnTo>
                    <a:pt x="15503" y="4669"/>
                  </a:lnTo>
                  <a:lnTo>
                    <a:pt x="15543" y="4590"/>
                  </a:lnTo>
                  <a:lnTo>
                    <a:pt x="15543" y="4551"/>
                  </a:lnTo>
                  <a:lnTo>
                    <a:pt x="15543" y="4531"/>
                  </a:lnTo>
                  <a:lnTo>
                    <a:pt x="15641" y="4256"/>
                  </a:lnTo>
                  <a:lnTo>
                    <a:pt x="15740" y="3980"/>
                  </a:lnTo>
                  <a:lnTo>
                    <a:pt x="15858" y="3527"/>
                  </a:lnTo>
                  <a:lnTo>
                    <a:pt x="15858" y="3487"/>
                  </a:lnTo>
                  <a:lnTo>
                    <a:pt x="15878" y="3389"/>
                  </a:lnTo>
                  <a:lnTo>
                    <a:pt x="15878" y="3369"/>
                  </a:lnTo>
                  <a:lnTo>
                    <a:pt x="15937" y="3034"/>
                  </a:lnTo>
                  <a:lnTo>
                    <a:pt x="15996" y="2719"/>
                  </a:lnTo>
                  <a:lnTo>
                    <a:pt x="16016" y="2404"/>
                  </a:lnTo>
                  <a:lnTo>
                    <a:pt x="15858" y="2187"/>
                  </a:lnTo>
                  <a:lnTo>
                    <a:pt x="15681" y="1990"/>
                  </a:lnTo>
                  <a:lnTo>
                    <a:pt x="15484" y="1793"/>
                  </a:lnTo>
                  <a:lnTo>
                    <a:pt x="15287" y="1616"/>
                  </a:lnTo>
                  <a:lnTo>
                    <a:pt x="15070" y="1458"/>
                  </a:lnTo>
                  <a:lnTo>
                    <a:pt x="14834" y="1301"/>
                  </a:lnTo>
                  <a:lnTo>
                    <a:pt x="14597" y="1143"/>
                  </a:lnTo>
                  <a:lnTo>
                    <a:pt x="14341" y="1005"/>
                  </a:lnTo>
                  <a:lnTo>
                    <a:pt x="14085" y="887"/>
                  </a:lnTo>
                  <a:lnTo>
                    <a:pt x="13829" y="769"/>
                  </a:lnTo>
                  <a:lnTo>
                    <a:pt x="13278" y="572"/>
                  </a:lnTo>
                  <a:lnTo>
                    <a:pt x="12687" y="395"/>
                  </a:lnTo>
                  <a:lnTo>
                    <a:pt x="12076" y="257"/>
                  </a:lnTo>
                  <a:lnTo>
                    <a:pt x="11446" y="158"/>
                  </a:lnTo>
                  <a:lnTo>
                    <a:pt x="10796" y="80"/>
                  </a:lnTo>
                  <a:lnTo>
                    <a:pt x="10126" y="40"/>
                  </a:lnTo>
                  <a:lnTo>
                    <a:pt x="9456"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41"/>
            <p:cNvSpPr/>
            <p:nvPr/>
          </p:nvSpPr>
          <p:spPr>
            <a:xfrm>
              <a:off x="1548625" y="2398525"/>
              <a:ext cx="399400" cy="136425"/>
            </a:xfrm>
            <a:custGeom>
              <a:avLst/>
              <a:gdLst/>
              <a:ahLst/>
              <a:cxnLst/>
              <a:rect l="l" t="t" r="r" b="b"/>
              <a:pathLst>
                <a:path w="15976" h="5457" extrusionOk="0">
                  <a:moveTo>
                    <a:pt x="6461" y="0"/>
                  </a:moveTo>
                  <a:lnTo>
                    <a:pt x="5870" y="40"/>
                  </a:lnTo>
                  <a:lnTo>
                    <a:pt x="5279" y="99"/>
                  </a:lnTo>
                  <a:lnTo>
                    <a:pt x="4708" y="178"/>
                  </a:lnTo>
                  <a:lnTo>
                    <a:pt x="4157" y="276"/>
                  </a:lnTo>
                  <a:lnTo>
                    <a:pt x="3625" y="394"/>
                  </a:lnTo>
                  <a:lnTo>
                    <a:pt x="3093" y="552"/>
                  </a:lnTo>
                  <a:lnTo>
                    <a:pt x="2600" y="709"/>
                  </a:lnTo>
                  <a:lnTo>
                    <a:pt x="2147" y="887"/>
                  </a:lnTo>
                  <a:lnTo>
                    <a:pt x="1694" y="1084"/>
                  </a:lnTo>
                  <a:lnTo>
                    <a:pt x="1300" y="1320"/>
                  </a:lnTo>
                  <a:lnTo>
                    <a:pt x="926" y="1556"/>
                  </a:lnTo>
                  <a:lnTo>
                    <a:pt x="572" y="1812"/>
                  </a:lnTo>
                  <a:lnTo>
                    <a:pt x="276" y="2088"/>
                  </a:lnTo>
                  <a:lnTo>
                    <a:pt x="20" y="2384"/>
                  </a:lnTo>
                  <a:lnTo>
                    <a:pt x="0" y="2403"/>
                  </a:lnTo>
                  <a:lnTo>
                    <a:pt x="20" y="2443"/>
                  </a:lnTo>
                  <a:lnTo>
                    <a:pt x="20" y="2482"/>
                  </a:lnTo>
                  <a:lnTo>
                    <a:pt x="0" y="2482"/>
                  </a:lnTo>
                  <a:lnTo>
                    <a:pt x="394" y="2758"/>
                  </a:lnTo>
                  <a:lnTo>
                    <a:pt x="769" y="3014"/>
                  </a:lnTo>
                  <a:lnTo>
                    <a:pt x="1163" y="3250"/>
                  </a:lnTo>
                  <a:lnTo>
                    <a:pt x="1537" y="3487"/>
                  </a:lnTo>
                  <a:lnTo>
                    <a:pt x="2305" y="3881"/>
                  </a:lnTo>
                  <a:lnTo>
                    <a:pt x="3073" y="4235"/>
                  </a:lnTo>
                  <a:lnTo>
                    <a:pt x="3822" y="4551"/>
                  </a:lnTo>
                  <a:lnTo>
                    <a:pt x="4551" y="4807"/>
                  </a:lnTo>
                  <a:lnTo>
                    <a:pt x="5279" y="5004"/>
                  </a:lnTo>
                  <a:lnTo>
                    <a:pt x="5989" y="5181"/>
                  </a:lnTo>
                  <a:lnTo>
                    <a:pt x="6698" y="5299"/>
                  </a:lnTo>
                  <a:lnTo>
                    <a:pt x="7387" y="5378"/>
                  </a:lnTo>
                  <a:lnTo>
                    <a:pt x="8057" y="5437"/>
                  </a:lnTo>
                  <a:lnTo>
                    <a:pt x="8707" y="5457"/>
                  </a:lnTo>
                  <a:lnTo>
                    <a:pt x="9337" y="5437"/>
                  </a:lnTo>
                  <a:lnTo>
                    <a:pt x="9948" y="5417"/>
                  </a:lnTo>
                  <a:lnTo>
                    <a:pt x="10539" y="5358"/>
                  </a:lnTo>
                  <a:lnTo>
                    <a:pt x="11090" y="5279"/>
                  </a:lnTo>
                  <a:lnTo>
                    <a:pt x="11642" y="5181"/>
                  </a:lnTo>
                  <a:lnTo>
                    <a:pt x="12154" y="5063"/>
                  </a:lnTo>
                  <a:lnTo>
                    <a:pt x="12647" y="4944"/>
                  </a:lnTo>
                  <a:lnTo>
                    <a:pt x="13119" y="4807"/>
                  </a:lnTo>
                  <a:lnTo>
                    <a:pt x="13533" y="4669"/>
                  </a:lnTo>
                  <a:lnTo>
                    <a:pt x="13947" y="4531"/>
                  </a:lnTo>
                  <a:lnTo>
                    <a:pt x="14656" y="4255"/>
                  </a:lnTo>
                  <a:lnTo>
                    <a:pt x="15227" y="3999"/>
                  </a:lnTo>
                  <a:lnTo>
                    <a:pt x="15641" y="3763"/>
                  </a:lnTo>
                  <a:lnTo>
                    <a:pt x="15897" y="3625"/>
                  </a:lnTo>
                  <a:lnTo>
                    <a:pt x="15976" y="3546"/>
                  </a:lnTo>
                  <a:lnTo>
                    <a:pt x="15818" y="3329"/>
                  </a:lnTo>
                  <a:lnTo>
                    <a:pt x="15641" y="3132"/>
                  </a:lnTo>
                  <a:lnTo>
                    <a:pt x="15266" y="2719"/>
                  </a:lnTo>
                  <a:lnTo>
                    <a:pt x="14853" y="2364"/>
                  </a:lnTo>
                  <a:lnTo>
                    <a:pt x="14419" y="2009"/>
                  </a:lnTo>
                  <a:lnTo>
                    <a:pt x="13947" y="1714"/>
                  </a:lnTo>
                  <a:lnTo>
                    <a:pt x="13454" y="1419"/>
                  </a:lnTo>
                  <a:lnTo>
                    <a:pt x="12942" y="1162"/>
                  </a:lnTo>
                  <a:lnTo>
                    <a:pt x="12391" y="926"/>
                  </a:lnTo>
                  <a:lnTo>
                    <a:pt x="11839" y="729"/>
                  </a:lnTo>
                  <a:lnTo>
                    <a:pt x="11268" y="552"/>
                  </a:lnTo>
                  <a:lnTo>
                    <a:pt x="10677" y="394"/>
                  </a:lnTo>
                  <a:lnTo>
                    <a:pt x="10086" y="276"/>
                  </a:lnTo>
                  <a:lnTo>
                    <a:pt x="9495" y="158"/>
                  </a:lnTo>
                  <a:lnTo>
                    <a:pt x="8884" y="79"/>
                  </a:lnTo>
                  <a:lnTo>
                    <a:pt x="8274" y="40"/>
                  </a:lnTo>
                  <a:lnTo>
                    <a:pt x="7663" y="0"/>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41"/>
            <p:cNvSpPr/>
            <p:nvPr/>
          </p:nvSpPr>
          <p:spPr>
            <a:xfrm>
              <a:off x="1627900" y="2052325"/>
              <a:ext cx="242325" cy="287625"/>
            </a:xfrm>
            <a:custGeom>
              <a:avLst/>
              <a:gdLst/>
              <a:ahLst/>
              <a:cxnLst/>
              <a:rect l="l" t="t" r="r" b="b"/>
              <a:pathLst>
                <a:path w="9693" h="11505" extrusionOk="0">
                  <a:moveTo>
                    <a:pt x="4925" y="0"/>
                  </a:moveTo>
                  <a:lnTo>
                    <a:pt x="4453" y="20"/>
                  </a:lnTo>
                  <a:lnTo>
                    <a:pt x="3999" y="59"/>
                  </a:lnTo>
                  <a:lnTo>
                    <a:pt x="3546" y="119"/>
                  </a:lnTo>
                  <a:lnTo>
                    <a:pt x="3093" y="197"/>
                  </a:lnTo>
                  <a:lnTo>
                    <a:pt x="2660" y="316"/>
                  </a:lnTo>
                  <a:lnTo>
                    <a:pt x="2246" y="453"/>
                  </a:lnTo>
                  <a:lnTo>
                    <a:pt x="1852" y="611"/>
                  </a:lnTo>
                  <a:lnTo>
                    <a:pt x="1478" y="788"/>
                  </a:lnTo>
                  <a:lnTo>
                    <a:pt x="1124" y="1005"/>
                  </a:lnTo>
                  <a:lnTo>
                    <a:pt x="828" y="1241"/>
                  </a:lnTo>
                  <a:lnTo>
                    <a:pt x="572" y="1478"/>
                  </a:lnTo>
                  <a:lnTo>
                    <a:pt x="375" y="1734"/>
                  </a:lnTo>
                  <a:lnTo>
                    <a:pt x="217" y="1990"/>
                  </a:lnTo>
                  <a:lnTo>
                    <a:pt x="99" y="2266"/>
                  </a:lnTo>
                  <a:lnTo>
                    <a:pt x="20" y="2522"/>
                  </a:lnTo>
                  <a:lnTo>
                    <a:pt x="1" y="2798"/>
                  </a:lnTo>
                  <a:lnTo>
                    <a:pt x="1" y="5023"/>
                  </a:lnTo>
                  <a:lnTo>
                    <a:pt x="20" y="5260"/>
                  </a:lnTo>
                  <a:lnTo>
                    <a:pt x="60" y="5516"/>
                  </a:lnTo>
                  <a:lnTo>
                    <a:pt x="158" y="5752"/>
                  </a:lnTo>
                  <a:lnTo>
                    <a:pt x="277" y="5989"/>
                  </a:lnTo>
                  <a:lnTo>
                    <a:pt x="454" y="6225"/>
                  </a:lnTo>
                  <a:lnTo>
                    <a:pt x="651" y="6442"/>
                  </a:lnTo>
                  <a:lnTo>
                    <a:pt x="887" y="6658"/>
                  </a:lnTo>
                  <a:lnTo>
                    <a:pt x="1163" y="6875"/>
                  </a:lnTo>
                  <a:lnTo>
                    <a:pt x="1163" y="9357"/>
                  </a:lnTo>
                  <a:lnTo>
                    <a:pt x="1183" y="9554"/>
                  </a:lnTo>
                  <a:lnTo>
                    <a:pt x="1222" y="9751"/>
                  </a:lnTo>
                  <a:lnTo>
                    <a:pt x="1301" y="9948"/>
                  </a:lnTo>
                  <a:lnTo>
                    <a:pt x="1419" y="10145"/>
                  </a:lnTo>
                  <a:lnTo>
                    <a:pt x="1557" y="10342"/>
                  </a:lnTo>
                  <a:lnTo>
                    <a:pt x="1734" y="10519"/>
                  </a:lnTo>
                  <a:lnTo>
                    <a:pt x="1951" y="10677"/>
                  </a:lnTo>
                  <a:lnTo>
                    <a:pt x="2207" y="10854"/>
                  </a:lnTo>
                  <a:lnTo>
                    <a:pt x="2483" y="10992"/>
                  </a:lnTo>
                  <a:lnTo>
                    <a:pt x="2758" y="11130"/>
                  </a:lnTo>
                  <a:lnTo>
                    <a:pt x="3074" y="11228"/>
                  </a:lnTo>
                  <a:lnTo>
                    <a:pt x="3409" y="11327"/>
                  </a:lnTo>
                  <a:lnTo>
                    <a:pt x="3743" y="11406"/>
                  </a:lnTo>
                  <a:lnTo>
                    <a:pt x="4078" y="11445"/>
                  </a:lnTo>
                  <a:lnTo>
                    <a:pt x="4433" y="11484"/>
                  </a:lnTo>
                  <a:lnTo>
                    <a:pt x="4787" y="11504"/>
                  </a:lnTo>
                  <a:lnTo>
                    <a:pt x="5142" y="11484"/>
                  </a:lnTo>
                  <a:lnTo>
                    <a:pt x="5477" y="11465"/>
                  </a:lnTo>
                  <a:lnTo>
                    <a:pt x="5831" y="11425"/>
                  </a:lnTo>
                  <a:lnTo>
                    <a:pt x="6166" y="11347"/>
                  </a:lnTo>
                  <a:lnTo>
                    <a:pt x="6501" y="11268"/>
                  </a:lnTo>
                  <a:lnTo>
                    <a:pt x="6816" y="11169"/>
                  </a:lnTo>
                  <a:lnTo>
                    <a:pt x="7112" y="11051"/>
                  </a:lnTo>
                  <a:lnTo>
                    <a:pt x="7388" y="10893"/>
                  </a:lnTo>
                  <a:lnTo>
                    <a:pt x="7644" y="10736"/>
                  </a:lnTo>
                  <a:lnTo>
                    <a:pt x="7880" y="10559"/>
                  </a:lnTo>
                  <a:lnTo>
                    <a:pt x="8077" y="10381"/>
                  </a:lnTo>
                  <a:lnTo>
                    <a:pt x="8235" y="10184"/>
                  </a:lnTo>
                  <a:lnTo>
                    <a:pt x="8353" y="9987"/>
                  </a:lnTo>
                  <a:lnTo>
                    <a:pt x="8432" y="9790"/>
                  </a:lnTo>
                  <a:lnTo>
                    <a:pt x="8491" y="9593"/>
                  </a:lnTo>
                  <a:lnTo>
                    <a:pt x="8510" y="9377"/>
                  </a:lnTo>
                  <a:lnTo>
                    <a:pt x="8510" y="6895"/>
                  </a:lnTo>
                  <a:lnTo>
                    <a:pt x="8806" y="6678"/>
                  </a:lnTo>
                  <a:lnTo>
                    <a:pt x="9062" y="6442"/>
                  </a:lnTo>
                  <a:lnTo>
                    <a:pt x="9259" y="6205"/>
                  </a:lnTo>
                  <a:lnTo>
                    <a:pt x="9436" y="5969"/>
                  </a:lnTo>
                  <a:lnTo>
                    <a:pt x="9554" y="5713"/>
                  </a:lnTo>
                  <a:lnTo>
                    <a:pt x="9633" y="5457"/>
                  </a:lnTo>
                  <a:lnTo>
                    <a:pt x="9673" y="5201"/>
                  </a:lnTo>
                  <a:lnTo>
                    <a:pt x="9692" y="4945"/>
                  </a:lnTo>
                  <a:lnTo>
                    <a:pt x="9692" y="2837"/>
                  </a:lnTo>
                  <a:lnTo>
                    <a:pt x="9673" y="2561"/>
                  </a:lnTo>
                  <a:lnTo>
                    <a:pt x="9613" y="2305"/>
                  </a:lnTo>
                  <a:lnTo>
                    <a:pt x="9515" y="2049"/>
                  </a:lnTo>
                  <a:lnTo>
                    <a:pt x="9357" y="1793"/>
                  </a:lnTo>
                  <a:lnTo>
                    <a:pt x="9160" y="1537"/>
                  </a:lnTo>
                  <a:lnTo>
                    <a:pt x="8924" y="1300"/>
                  </a:lnTo>
                  <a:lnTo>
                    <a:pt x="8648" y="1084"/>
                  </a:lnTo>
                  <a:lnTo>
                    <a:pt x="8333" y="867"/>
                  </a:lnTo>
                  <a:lnTo>
                    <a:pt x="7959" y="670"/>
                  </a:lnTo>
                  <a:lnTo>
                    <a:pt x="7585" y="493"/>
                  </a:lnTo>
                  <a:lnTo>
                    <a:pt x="7171" y="355"/>
                  </a:lnTo>
                  <a:lnTo>
                    <a:pt x="6738" y="237"/>
                  </a:lnTo>
                  <a:lnTo>
                    <a:pt x="6304" y="138"/>
                  </a:lnTo>
                  <a:lnTo>
                    <a:pt x="5851" y="59"/>
                  </a:lnTo>
                  <a:lnTo>
                    <a:pt x="5378" y="20"/>
                  </a:lnTo>
                  <a:lnTo>
                    <a:pt x="4925" y="0"/>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41"/>
            <p:cNvSpPr/>
            <p:nvPr/>
          </p:nvSpPr>
          <p:spPr>
            <a:xfrm>
              <a:off x="1627900" y="2052325"/>
              <a:ext cx="242325" cy="287625"/>
            </a:xfrm>
            <a:custGeom>
              <a:avLst/>
              <a:gdLst/>
              <a:ahLst/>
              <a:cxnLst/>
              <a:rect l="l" t="t" r="r" b="b"/>
              <a:pathLst>
                <a:path w="9693" h="11505" fill="none" extrusionOk="0">
                  <a:moveTo>
                    <a:pt x="8333" y="867"/>
                  </a:moveTo>
                  <a:lnTo>
                    <a:pt x="8333" y="867"/>
                  </a:lnTo>
                  <a:lnTo>
                    <a:pt x="7959" y="670"/>
                  </a:lnTo>
                  <a:lnTo>
                    <a:pt x="7585" y="493"/>
                  </a:lnTo>
                  <a:lnTo>
                    <a:pt x="7171" y="355"/>
                  </a:lnTo>
                  <a:lnTo>
                    <a:pt x="6738" y="237"/>
                  </a:lnTo>
                  <a:lnTo>
                    <a:pt x="6304" y="138"/>
                  </a:lnTo>
                  <a:lnTo>
                    <a:pt x="5851" y="59"/>
                  </a:lnTo>
                  <a:lnTo>
                    <a:pt x="5378" y="20"/>
                  </a:lnTo>
                  <a:lnTo>
                    <a:pt x="4925" y="0"/>
                  </a:lnTo>
                  <a:lnTo>
                    <a:pt x="4453" y="20"/>
                  </a:lnTo>
                  <a:lnTo>
                    <a:pt x="3999" y="59"/>
                  </a:lnTo>
                  <a:lnTo>
                    <a:pt x="3546" y="119"/>
                  </a:lnTo>
                  <a:lnTo>
                    <a:pt x="3093" y="197"/>
                  </a:lnTo>
                  <a:lnTo>
                    <a:pt x="2660" y="316"/>
                  </a:lnTo>
                  <a:lnTo>
                    <a:pt x="2246" y="453"/>
                  </a:lnTo>
                  <a:lnTo>
                    <a:pt x="1852" y="611"/>
                  </a:lnTo>
                  <a:lnTo>
                    <a:pt x="1478" y="788"/>
                  </a:lnTo>
                  <a:lnTo>
                    <a:pt x="1478" y="788"/>
                  </a:lnTo>
                  <a:lnTo>
                    <a:pt x="1124" y="1005"/>
                  </a:lnTo>
                  <a:lnTo>
                    <a:pt x="828" y="1241"/>
                  </a:lnTo>
                  <a:lnTo>
                    <a:pt x="572" y="1478"/>
                  </a:lnTo>
                  <a:lnTo>
                    <a:pt x="375" y="1734"/>
                  </a:lnTo>
                  <a:lnTo>
                    <a:pt x="217" y="1990"/>
                  </a:lnTo>
                  <a:lnTo>
                    <a:pt x="99" y="2266"/>
                  </a:lnTo>
                  <a:lnTo>
                    <a:pt x="20" y="2522"/>
                  </a:lnTo>
                  <a:lnTo>
                    <a:pt x="1" y="2798"/>
                  </a:lnTo>
                  <a:lnTo>
                    <a:pt x="1" y="5043"/>
                  </a:lnTo>
                  <a:lnTo>
                    <a:pt x="1" y="5023"/>
                  </a:lnTo>
                  <a:lnTo>
                    <a:pt x="1" y="5023"/>
                  </a:lnTo>
                  <a:lnTo>
                    <a:pt x="20" y="5260"/>
                  </a:lnTo>
                  <a:lnTo>
                    <a:pt x="60" y="5516"/>
                  </a:lnTo>
                  <a:lnTo>
                    <a:pt x="158" y="5752"/>
                  </a:lnTo>
                  <a:lnTo>
                    <a:pt x="277" y="5989"/>
                  </a:lnTo>
                  <a:lnTo>
                    <a:pt x="454" y="6225"/>
                  </a:lnTo>
                  <a:lnTo>
                    <a:pt x="651" y="6442"/>
                  </a:lnTo>
                  <a:lnTo>
                    <a:pt x="887" y="6658"/>
                  </a:lnTo>
                  <a:lnTo>
                    <a:pt x="1163" y="6875"/>
                  </a:lnTo>
                  <a:lnTo>
                    <a:pt x="1163" y="9357"/>
                  </a:lnTo>
                  <a:lnTo>
                    <a:pt x="1163" y="9357"/>
                  </a:lnTo>
                  <a:lnTo>
                    <a:pt x="1183" y="9554"/>
                  </a:lnTo>
                  <a:lnTo>
                    <a:pt x="1222" y="9751"/>
                  </a:lnTo>
                  <a:lnTo>
                    <a:pt x="1301" y="9948"/>
                  </a:lnTo>
                  <a:lnTo>
                    <a:pt x="1419" y="10145"/>
                  </a:lnTo>
                  <a:lnTo>
                    <a:pt x="1557" y="10342"/>
                  </a:lnTo>
                  <a:lnTo>
                    <a:pt x="1734" y="10519"/>
                  </a:lnTo>
                  <a:lnTo>
                    <a:pt x="1951" y="10677"/>
                  </a:lnTo>
                  <a:lnTo>
                    <a:pt x="2207" y="10854"/>
                  </a:lnTo>
                  <a:lnTo>
                    <a:pt x="2207" y="10854"/>
                  </a:lnTo>
                  <a:lnTo>
                    <a:pt x="2483" y="10992"/>
                  </a:lnTo>
                  <a:lnTo>
                    <a:pt x="2758" y="11130"/>
                  </a:lnTo>
                  <a:lnTo>
                    <a:pt x="3074" y="11228"/>
                  </a:lnTo>
                  <a:lnTo>
                    <a:pt x="3409" y="11327"/>
                  </a:lnTo>
                  <a:lnTo>
                    <a:pt x="3743" y="11406"/>
                  </a:lnTo>
                  <a:lnTo>
                    <a:pt x="4078" y="11445"/>
                  </a:lnTo>
                  <a:lnTo>
                    <a:pt x="4433" y="11484"/>
                  </a:lnTo>
                  <a:lnTo>
                    <a:pt x="4787" y="11504"/>
                  </a:lnTo>
                  <a:lnTo>
                    <a:pt x="5142" y="11484"/>
                  </a:lnTo>
                  <a:lnTo>
                    <a:pt x="5477" y="11465"/>
                  </a:lnTo>
                  <a:lnTo>
                    <a:pt x="5831" y="11425"/>
                  </a:lnTo>
                  <a:lnTo>
                    <a:pt x="6166" y="11347"/>
                  </a:lnTo>
                  <a:lnTo>
                    <a:pt x="6501" y="11268"/>
                  </a:lnTo>
                  <a:lnTo>
                    <a:pt x="6816" y="11169"/>
                  </a:lnTo>
                  <a:lnTo>
                    <a:pt x="7112" y="11051"/>
                  </a:lnTo>
                  <a:lnTo>
                    <a:pt x="7388" y="10893"/>
                  </a:lnTo>
                  <a:lnTo>
                    <a:pt x="7388" y="10893"/>
                  </a:lnTo>
                  <a:lnTo>
                    <a:pt x="7644" y="10736"/>
                  </a:lnTo>
                  <a:lnTo>
                    <a:pt x="7880" y="10559"/>
                  </a:lnTo>
                  <a:lnTo>
                    <a:pt x="8077" y="10381"/>
                  </a:lnTo>
                  <a:lnTo>
                    <a:pt x="8235" y="10184"/>
                  </a:lnTo>
                  <a:lnTo>
                    <a:pt x="8353" y="9987"/>
                  </a:lnTo>
                  <a:lnTo>
                    <a:pt x="8432" y="9790"/>
                  </a:lnTo>
                  <a:lnTo>
                    <a:pt x="8491" y="9593"/>
                  </a:lnTo>
                  <a:lnTo>
                    <a:pt x="8510" y="9377"/>
                  </a:lnTo>
                  <a:lnTo>
                    <a:pt x="8510" y="6895"/>
                  </a:lnTo>
                  <a:lnTo>
                    <a:pt x="8510" y="6895"/>
                  </a:lnTo>
                  <a:lnTo>
                    <a:pt x="8806" y="6678"/>
                  </a:lnTo>
                  <a:lnTo>
                    <a:pt x="9062" y="6442"/>
                  </a:lnTo>
                  <a:lnTo>
                    <a:pt x="9259" y="6205"/>
                  </a:lnTo>
                  <a:lnTo>
                    <a:pt x="9436" y="5969"/>
                  </a:lnTo>
                  <a:lnTo>
                    <a:pt x="9554" y="5713"/>
                  </a:lnTo>
                  <a:lnTo>
                    <a:pt x="9633" y="5457"/>
                  </a:lnTo>
                  <a:lnTo>
                    <a:pt x="9673" y="5201"/>
                  </a:lnTo>
                  <a:lnTo>
                    <a:pt x="9692" y="4945"/>
                  </a:lnTo>
                  <a:lnTo>
                    <a:pt x="9692" y="4945"/>
                  </a:lnTo>
                  <a:lnTo>
                    <a:pt x="9692" y="2837"/>
                  </a:lnTo>
                  <a:lnTo>
                    <a:pt x="9692" y="2837"/>
                  </a:lnTo>
                  <a:lnTo>
                    <a:pt x="9673" y="2561"/>
                  </a:lnTo>
                  <a:lnTo>
                    <a:pt x="9613" y="2305"/>
                  </a:lnTo>
                  <a:lnTo>
                    <a:pt x="9515" y="2049"/>
                  </a:lnTo>
                  <a:lnTo>
                    <a:pt x="9357" y="1793"/>
                  </a:lnTo>
                  <a:lnTo>
                    <a:pt x="9160" y="1537"/>
                  </a:lnTo>
                  <a:lnTo>
                    <a:pt x="8924" y="1300"/>
                  </a:lnTo>
                  <a:lnTo>
                    <a:pt x="8648" y="1084"/>
                  </a:lnTo>
                  <a:lnTo>
                    <a:pt x="8333" y="86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41"/>
            <p:cNvSpPr/>
            <p:nvPr/>
          </p:nvSpPr>
          <p:spPr>
            <a:xfrm>
              <a:off x="1655475" y="2074475"/>
              <a:ext cx="187650" cy="108875"/>
            </a:xfrm>
            <a:custGeom>
              <a:avLst/>
              <a:gdLst/>
              <a:ahLst/>
              <a:cxnLst/>
              <a:rect l="l" t="t" r="r" b="b"/>
              <a:pathLst>
                <a:path w="7506" h="4355" extrusionOk="0">
                  <a:moveTo>
                    <a:pt x="3803" y="1"/>
                  </a:moveTo>
                  <a:lnTo>
                    <a:pt x="3448" y="20"/>
                  </a:lnTo>
                  <a:lnTo>
                    <a:pt x="3074" y="40"/>
                  </a:lnTo>
                  <a:lnTo>
                    <a:pt x="2739" y="80"/>
                  </a:lnTo>
                  <a:lnTo>
                    <a:pt x="2384" y="158"/>
                  </a:lnTo>
                  <a:lnTo>
                    <a:pt x="2049" y="237"/>
                  </a:lnTo>
                  <a:lnTo>
                    <a:pt x="1734" y="336"/>
                  </a:lnTo>
                  <a:lnTo>
                    <a:pt x="1419" y="474"/>
                  </a:lnTo>
                  <a:lnTo>
                    <a:pt x="1124" y="611"/>
                  </a:lnTo>
                  <a:lnTo>
                    <a:pt x="946" y="730"/>
                  </a:lnTo>
                  <a:lnTo>
                    <a:pt x="789" y="848"/>
                  </a:lnTo>
                  <a:lnTo>
                    <a:pt x="631" y="966"/>
                  </a:lnTo>
                  <a:lnTo>
                    <a:pt x="493" y="1084"/>
                  </a:lnTo>
                  <a:lnTo>
                    <a:pt x="375" y="1202"/>
                  </a:lnTo>
                  <a:lnTo>
                    <a:pt x="277" y="1340"/>
                  </a:lnTo>
                  <a:lnTo>
                    <a:pt x="198" y="1478"/>
                  </a:lnTo>
                  <a:lnTo>
                    <a:pt x="119" y="1616"/>
                  </a:lnTo>
                  <a:lnTo>
                    <a:pt x="60" y="1754"/>
                  </a:lnTo>
                  <a:lnTo>
                    <a:pt x="21" y="1892"/>
                  </a:lnTo>
                  <a:lnTo>
                    <a:pt x="1" y="2030"/>
                  </a:lnTo>
                  <a:lnTo>
                    <a:pt x="1" y="2168"/>
                  </a:lnTo>
                  <a:lnTo>
                    <a:pt x="1" y="2305"/>
                  </a:lnTo>
                  <a:lnTo>
                    <a:pt x="21" y="2443"/>
                  </a:lnTo>
                  <a:lnTo>
                    <a:pt x="60" y="2581"/>
                  </a:lnTo>
                  <a:lnTo>
                    <a:pt x="119" y="2719"/>
                  </a:lnTo>
                  <a:lnTo>
                    <a:pt x="218" y="2916"/>
                  </a:lnTo>
                  <a:lnTo>
                    <a:pt x="336" y="3093"/>
                  </a:lnTo>
                  <a:lnTo>
                    <a:pt x="493" y="3271"/>
                  </a:lnTo>
                  <a:lnTo>
                    <a:pt x="690" y="3428"/>
                  </a:lnTo>
                  <a:lnTo>
                    <a:pt x="868" y="3566"/>
                  </a:lnTo>
                  <a:lnTo>
                    <a:pt x="1065" y="3684"/>
                  </a:lnTo>
                  <a:lnTo>
                    <a:pt x="1340" y="3842"/>
                  </a:lnTo>
                  <a:lnTo>
                    <a:pt x="1636" y="3980"/>
                  </a:lnTo>
                  <a:lnTo>
                    <a:pt x="1951" y="4098"/>
                  </a:lnTo>
                  <a:lnTo>
                    <a:pt x="2286" y="4177"/>
                  </a:lnTo>
                  <a:lnTo>
                    <a:pt x="2621" y="4256"/>
                  </a:lnTo>
                  <a:lnTo>
                    <a:pt x="2975" y="4315"/>
                  </a:lnTo>
                  <a:lnTo>
                    <a:pt x="3330" y="4334"/>
                  </a:lnTo>
                  <a:lnTo>
                    <a:pt x="3684" y="4354"/>
                  </a:lnTo>
                  <a:lnTo>
                    <a:pt x="4059" y="4354"/>
                  </a:lnTo>
                  <a:lnTo>
                    <a:pt x="4413" y="4315"/>
                  </a:lnTo>
                  <a:lnTo>
                    <a:pt x="4768" y="4275"/>
                  </a:lnTo>
                  <a:lnTo>
                    <a:pt x="5103" y="4216"/>
                  </a:lnTo>
                  <a:lnTo>
                    <a:pt x="5438" y="4118"/>
                  </a:lnTo>
                  <a:lnTo>
                    <a:pt x="5772" y="4019"/>
                  </a:lnTo>
                  <a:lnTo>
                    <a:pt x="6068" y="3901"/>
                  </a:lnTo>
                  <a:lnTo>
                    <a:pt x="6363" y="3743"/>
                  </a:lnTo>
                  <a:lnTo>
                    <a:pt x="6600" y="3606"/>
                  </a:lnTo>
                  <a:lnTo>
                    <a:pt x="6797" y="3448"/>
                  </a:lnTo>
                  <a:lnTo>
                    <a:pt x="6994" y="3290"/>
                  </a:lnTo>
                  <a:lnTo>
                    <a:pt x="7151" y="3113"/>
                  </a:lnTo>
                  <a:lnTo>
                    <a:pt x="7269" y="2936"/>
                  </a:lnTo>
                  <a:lnTo>
                    <a:pt x="7368" y="2739"/>
                  </a:lnTo>
                  <a:lnTo>
                    <a:pt x="7427" y="2601"/>
                  </a:lnTo>
                  <a:lnTo>
                    <a:pt x="7466" y="2483"/>
                  </a:lnTo>
                  <a:lnTo>
                    <a:pt x="7486" y="2345"/>
                  </a:lnTo>
                  <a:lnTo>
                    <a:pt x="7506" y="2207"/>
                  </a:lnTo>
                  <a:lnTo>
                    <a:pt x="7486" y="2069"/>
                  </a:lnTo>
                  <a:lnTo>
                    <a:pt x="7466" y="1931"/>
                  </a:lnTo>
                  <a:lnTo>
                    <a:pt x="7427" y="1793"/>
                  </a:lnTo>
                  <a:lnTo>
                    <a:pt x="7388" y="1655"/>
                  </a:lnTo>
                  <a:lnTo>
                    <a:pt x="7329" y="1518"/>
                  </a:lnTo>
                  <a:lnTo>
                    <a:pt x="7230" y="1380"/>
                  </a:lnTo>
                  <a:lnTo>
                    <a:pt x="7151" y="1261"/>
                  </a:lnTo>
                  <a:lnTo>
                    <a:pt x="7033" y="1143"/>
                  </a:lnTo>
                  <a:lnTo>
                    <a:pt x="6915" y="1005"/>
                  </a:lnTo>
                  <a:lnTo>
                    <a:pt x="6757" y="887"/>
                  </a:lnTo>
                  <a:lnTo>
                    <a:pt x="6619" y="789"/>
                  </a:lnTo>
                  <a:lnTo>
                    <a:pt x="6442" y="671"/>
                  </a:lnTo>
                  <a:lnTo>
                    <a:pt x="6166" y="513"/>
                  </a:lnTo>
                  <a:lnTo>
                    <a:pt x="5851" y="395"/>
                  </a:lnTo>
                  <a:lnTo>
                    <a:pt x="5536" y="277"/>
                  </a:lnTo>
                  <a:lnTo>
                    <a:pt x="5201" y="178"/>
                  </a:lnTo>
                  <a:lnTo>
                    <a:pt x="4866" y="99"/>
                  </a:lnTo>
                  <a:lnTo>
                    <a:pt x="4512" y="60"/>
                  </a:lnTo>
                  <a:lnTo>
                    <a:pt x="4157" y="20"/>
                  </a:lnTo>
                  <a:lnTo>
                    <a:pt x="38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20" name="Google Shape;2520;p41"/>
          <p:cNvGrpSpPr/>
          <p:nvPr/>
        </p:nvGrpSpPr>
        <p:grpSpPr>
          <a:xfrm>
            <a:off x="2344179" y="3656991"/>
            <a:ext cx="491076" cy="475810"/>
            <a:chOff x="10401025" y="944500"/>
            <a:chExt cx="1235100" cy="1196704"/>
          </a:xfrm>
        </p:grpSpPr>
        <p:sp>
          <p:nvSpPr>
            <p:cNvPr id="2521" name="Google Shape;2521;p41"/>
            <p:cNvSpPr/>
            <p:nvPr/>
          </p:nvSpPr>
          <p:spPr>
            <a:xfrm>
              <a:off x="10463150" y="1980704"/>
              <a:ext cx="1091400" cy="160500"/>
            </a:xfrm>
            <a:prstGeom prst="ellipse">
              <a:avLst/>
            </a:pr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2" name="Google Shape;2522;p41"/>
            <p:cNvGrpSpPr/>
            <p:nvPr/>
          </p:nvGrpSpPr>
          <p:grpSpPr>
            <a:xfrm>
              <a:off x="10401025" y="944500"/>
              <a:ext cx="1235100" cy="1128725"/>
              <a:chOff x="2439475" y="238125"/>
              <a:chExt cx="1235100" cy="1128725"/>
            </a:xfrm>
          </p:grpSpPr>
          <p:sp>
            <p:nvSpPr>
              <p:cNvPr id="2523" name="Google Shape;2523;p41"/>
              <p:cNvSpPr/>
              <p:nvPr/>
            </p:nvSpPr>
            <p:spPr>
              <a:xfrm>
                <a:off x="2439475" y="516850"/>
                <a:ext cx="1235100" cy="571275"/>
              </a:xfrm>
              <a:custGeom>
                <a:avLst/>
                <a:gdLst/>
                <a:ahLst/>
                <a:cxnLst/>
                <a:rect l="l" t="t" r="r" b="b"/>
                <a:pathLst>
                  <a:path w="49404" h="22851" extrusionOk="0">
                    <a:moveTo>
                      <a:pt x="12371" y="1202"/>
                    </a:moveTo>
                    <a:lnTo>
                      <a:pt x="13159" y="1222"/>
                    </a:lnTo>
                    <a:lnTo>
                      <a:pt x="13966" y="1241"/>
                    </a:lnTo>
                    <a:lnTo>
                      <a:pt x="14813" y="1281"/>
                    </a:lnTo>
                    <a:lnTo>
                      <a:pt x="15660" y="1340"/>
                    </a:lnTo>
                    <a:lnTo>
                      <a:pt x="16527" y="1399"/>
                    </a:lnTo>
                    <a:lnTo>
                      <a:pt x="17414" y="1497"/>
                    </a:lnTo>
                    <a:lnTo>
                      <a:pt x="18300" y="1596"/>
                    </a:lnTo>
                    <a:lnTo>
                      <a:pt x="19226" y="1734"/>
                    </a:lnTo>
                    <a:lnTo>
                      <a:pt x="20152" y="1872"/>
                    </a:lnTo>
                    <a:lnTo>
                      <a:pt x="21077" y="2009"/>
                    </a:lnTo>
                    <a:lnTo>
                      <a:pt x="22023" y="2187"/>
                    </a:lnTo>
                    <a:lnTo>
                      <a:pt x="22988" y="2384"/>
                    </a:lnTo>
                    <a:lnTo>
                      <a:pt x="23953" y="2581"/>
                    </a:lnTo>
                    <a:lnTo>
                      <a:pt x="24919" y="2797"/>
                    </a:lnTo>
                    <a:lnTo>
                      <a:pt x="25904" y="3053"/>
                    </a:lnTo>
                    <a:lnTo>
                      <a:pt x="26888" y="3310"/>
                    </a:lnTo>
                    <a:lnTo>
                      <a:pt x="28031" y="3625"/>
                    </a:lnTo>
                    <a:lnTo>
                      <a:pt x="29173" y="3960"/>
                    </a:lnTo>
                    <a:lnTo>
                      <a:pt x="30277" y="4294"/>
                    </a:lnTo>
                    <a:lnTo>
                      <a:pt x="31360" y="4669"/>
                    </a:lnTo>
                    <a:lnTo>
                      <a:pt x="32424" y="5043"/>
                    </a:lnTo>
                    <a:lnTo>
                      <a:pt x="33468" y="5437"/>
                    </a:lnTo>
                    <a:lnTo>
                      <a:pt x="34472" y="5831"/>
                    </a:lnTo>
                    <a:lnTo>
                      <a:pt x="35457" y="6245"/>
                    </a:lnTo>
                    <a:lnTo>
                      <a:pt x="36895" y="6875"/>
                    </a:lnTo>
                    <a:lnTo>
                      <a:pt x="38254" y="7545"/>
                    </a:lnTo>
                    <a:lnTo>
                      <a:pt x="39554" y="8214"/>
                    </a:lnTo>
                    <a:lnTo>
                      <a:pt x="40165" y="8549"/>
                    </a:lnTo>
                    <a:lnTo>
                      <a:pt x="40756" y="8904"/>
                    </a:lnTo>
                    <a:lnTo>
                      <a:pt x="41623" y="9416"/>
                    </a:lnTo>
                    <a:lnTo>
                      <a:pt x="42450" y="9948"/>
                    </a:lnTo>
                    <a:lnTo>
                      <a:pt x="43218" y="10480"/>
                    </a:lnTo>
                    <a:lnTo>
                      <a:pt x="43927" y="11012"/>
                    </a:lnTo>
                    <a:lnTo>
                      <a:pt x="44597" y="11543"/>
                    </a:lnTo>
                    <a:lnTo>
                      <a:pt x="45227" y="12075"/>
                    </a:lnTo>
                    <a:lnTo>
                      <a:pt x="45779" y="12607"/>
                    </a:lnTo>
                    <a:lnTo>
                      <a:pt x="46291" y="13139"/>
                    </a:lnTo>
                    <a:lnTo>
                      <a:pt x="46744" y="13671"/>
                    </a:lnTo>
                    <a:lnTo>
                      <a:pt x="47138" y="14183"/>
                    </a:lnTo>
                    <a:lnTo>
                      <a:pt x="47473" y="14675"/>
                    </a:lnTo>
                    <a:lnTo>
                      <a:pt x="47611" y="14931"/>
                    </a:lnTo>
                    <a:lnTo>
                      <a:pt x="47729" y="15168"/>
                    </a:lnTo>
                    <a:lnTo>
                      <a:pt x="47847" y="15404"/>
                    </a:lnTo>
                    <a:lnTo>
                      <a:pt x="47946" y="15641"/>
                    </a:lnTo>
                    <a:lnTo>
                      <a:pt x="48025" y="15877"/>
                    </a:lnTo>
                    <a:lnTo>
                      <a:pt x="48084" y="16113"/>
                    </a:lnTo>
                    <a:lnTo>
                      <a:pt x="48143" y="16330"/>
                    </a:lnTo>
                    <a:lnTo>
                      <a:pt x="48182" y="16547"/>
                    </a:lnTo>
                    <a:lnTo>
                      <a:pt x="48202" y="16763"/>
                    </a:lnTo>
                    <a:lnTo>
                      <a:pt x="48202" y="16980"/>
                    </a:lnTo>
                    <a:lnTo>
                      <a:pt x="48202" y="17157"/>
                    </a:lnTo>
                    <a:lnTo>
                      <a:pt x="48182" y="17335"/>
                    </a:lnTo>
                    <a:lnTo>
                      <a:pt x="48163" y="17512"/>
                    </a:lnTo>
                    <a:lnTo>
                      <a:pt x="48123" y="17709"/>
                    </a:lnTo>
                    <a:lnTo>
                      <a:pt x="48044" y="17926"/>
                    </a:lnTo>
                    <a:lnTo>
                      <a:pt x="47966" y="18123"/>
                    </a:lnTo>
                    <a:lnTo>
                      <a:pt x="47847" y="18339"/>
                    </a:lnTo>
                    <a:lnTo>
                      <a:pt x="47729" y="18536"/>
                    </a:lnTo>
                    <a:lnTo>
                      <a:pt x="47611" y="18714"/>
                    </a:lnTo>
                    <a:lnTo>
                      <a:pt x="47473" y="18871"/>
                    </a:lnTo>
                    <a:lnTo>
                      <a:pt x="47315" y="19048"/>
                    </a:lnTo>
                    <a:lnTo>
                      <a:pt x="47158" y="19206"/>
                    </a:lnTo>
                    <a:lnTo>
                      <a:pt x="46961" y="19364"/>
                    </a:lnTo>
                    <a:lnTo>
                      <a:pt x="46764" y="19521"/>
                    </a:lnTo>
                    <a:lnTo>
                      <a:pt x="46567" y="19679"/>
                    </a:lnTo>
                    <a:lnTo>
                      <a:pt x="46331" y="19817"/>
                    </a:lnTo>
                    <a:lnTo>
                      <a:pt x="45956" y="20033"/>
                    </a:lnTo>
                    <a:lnTo>
                      <a:pt x="45562" y="20230"/>
                    </a:lnTo>
                    <a:lnTo>
                      <a:pt x="45129" y="20427"/>
                    </a:lnTo>
                    <a:lnTo>
                      <a:pt x="44676" y="20605"/>
                    </a:lnTo>
                    <a:lnTo>
                      <a:pt x="44183" y="20762"/>
                    </a:lnTo>
                    <a:lnTo>
                      <a:pt x="43652" y="20920"/>
                    </a:lnTo>
                    <a:lnTo>
                      <a:pt x="43100" y="21058"/>
                    </a:lnTo>
                    <a:lnTo>
                      <a:pt x="42529" y="21176"/>
                    </a:lnTo>
                    <a:lnTo>
                      <a:pt x="41918" y="21294"/>
                    </a:lnTo>
                    <a:lnTo>
                      <a:pt x="41308" y="21373"/>
                    </a:lnTo>
                    <a:lnTo>
                      <a:pt x="40657" y="21471"/>
                    </a:lnTo>
                    <a:lnTo>
                      <a:pt x="39968" y="21530"/>
                    </a:lnTo>
                    <a:lnTo>
                      <a:pt x="39279" y="21589"/>
                    </a:lnTo>
                    <a:lnTo>
                      <a:pt x="38550" y="21629"/>
                    </a:lnTo>
                    <a:lnTo>
                      <a:pt x="37821" y="21649"/>
                    </a:lnTo>
                    <a:lnTo>
                      <a:pt x="36265" y="21649"/>
                    </a:lnTo>
                    <a:lnTo>
                      <a:pt x="35437" y="21609"/>
                    </a:lnTo>
                    <a:lnTo>
                      <a:pt x="34610" y="21570"/>
                    </a:lnTo>
                    <a:lnTo>
                      <a:pt x="33763" y="21530"/>
                    </a:lnTo>
                    <a:lnTo>
                      <a:pt x="32896" y="21452"/>
                    </a:lnTo>
                    <a:lnTo>
                      <a:pt x="32010" y="21353"/>
                    </a:lnTo>
                    <a:lnTo>
                      <a:pt x="31104" y="21255"/>
                    </a:lnTo>
                    <a:lnTo>
                      <a:pt x="30198" y="21136"/>
                    </a:lnTo>
                    <a:lnTo>
                      <a:pt x="29272" y="20999"/>
                    </a:lnTo>
                    <a:lnTo>
                      <a:pt x="28346" y="20841"/>
                    </a:lnTo>
                    <a:lnTo>
                      <a:pt x="27401" y="20664"/>
                    </a:lnTo>
                    <a:lnTo>
                      <a:pt x="26435" y="20486"/>
                    </a:lnTo>
                    <a:lnTo>
                      <a:pt x="25470" y="20270"/>
                    </a:lnTo>
                    <a:lnTo>
                      <a:pt x="24505" y="20053"/>
                    </a:lnTo>
                    <a:lnTo>
                      <a:pt x="23520" y="19817"/>
                    </a:lnTo>
                    <a:lnTo>
                      <a:pt x="22535" y="19561"/>
                    </a:lnTo>
                    <a:lnTo>
                      <a:pt x="21393" y="19245"/>
                    </a:lnTo>
                    <a:lnTo>
                      <a:pt x="20250" y="18911"/>
                    </a:lnTo>
                    <a:lnTo>
                      <a:pt x="19147" y="18556"/>
                    </a:lnTo>
                    <a:lnTo>
                      <a:pt x="18064" y="18182"/>
                    </a:lnTo>
                    <a:lnTo>
                      <a:pt x="17000" y="17807"/>
                    </a:lnTo>
                    <a:lnTo>
                      <a:pt x="15956" y="17433"/>
                    </a:lnTo>
                    <a:lnTo>
                      <a:pt x="14951" y="17020"/>
                    </a:lnTo>
                    <a:lnTo>
                      <a:pt x="13966" y="16606"/>
                    </a:lnTo>
                    <a:lnTo>
                      <a:pt x="12528" y="15975"/>
                    </a:lnTo>
                    <a:lnTo>
                      <a:pt x="11169" y="15325"/>
                    </a:lnTo>
                    <a:lnTo>
                      <a:pt x="9869" y="14656"/>
                    </a:lnTo>
                    <a:lnTo>
                      <a:pt x="9259" y="14301"/>
                    </a:lnTo>
                    <a:lnTo>
                      <a:pt x="8648" y="13966"/>
                    </a:lnTo>
                    <a:lnTo>
                      <a:pt x="7801" y="13434"/>
                    </a:lnTo>
                    <a:lnTo>
                      <a:pt x="6974" y="12903"/>
                    </a:lnTo>
                    <a:lnTo>
                      <a:pt x="6205" y="12371"/>
                    </a:lnTo>
                    <a:lnTo>
                      <a:pt x="5476" y="11839"/>
                    </a:lnTo>
                    <a:lnTo>
                      <a:pt x="4807" y="11307"/>
                    </a:lnTo>
                    <a:lnTo>
                      <a:pt x="4196" y="10775"/>
                    </a:lnTo>
                    <a:lnTo>
                      <a:pt x="3645" y="10243"/>
                    </a:lnTo>
                    <a:lnTo>
                      <a:pt x="3132" y="9711"/>
                    </a:lnTo>
                    <a:lnTo>
                      <a:pt x="2679" y="9199"/>
                    </a:lnTo>
                    <a:lnTo>
                      <a:pt x="2285" y="8687"/>
                    </a:lnTo>
                    <a:lnTo>
                      <a:pt x="1951" y="8175"/>
                    </a:lnTo>
                    <a:lnTo>
                      <a:pt x="1813" y="7939"/>
                    </a:lnTo>
                    <a:lnTo>
                      <a:pt x="1694" y="7683"/>
                    </a:lnTo>
                    <a:lnTo>
                      <a:pt x="1576" y="7446"/>
                    </a:lnTo>
                    <a:lnTo>
                      <a:pt x="1478" y="7210"/>
                    </a:lnTo>
                    <a:lnTo>
                      <a:pt x="1399" y="6973"/>
                    </a:lnTo>
                    <a:lnTo>
                      <a:pt x="1320" y="6757"/>
                    </a:lnTo>
                    <a:lnTo>
                      <a:pt x="1281" y="6520"/>
                    </a:lnTo>
                    <a:lnTo>
                      <a:pt x="1241" y="6304"/>
                    </a:lnTo>
                    <a:lnTo>
                      <a:pt x="1222" y="6087"/>
                    </a:lnTo>
                    <a:lnTo>
                      <a:pt x="1222" y="5890"/>
                    </a:lnTo>
                    <a:lnTo>
                      <a:pt x="1222" y="5693"/>
                    </a:lnTo>
                    <a:lnTo>
                      <a:pt x="1241" y="5516"/>
                    </a:lnTo>
                    <a:lnTo>
                      <a:pt x="1261" y="5338"/>
                    </a:lnTo>
                    <a:lnTo>
                      <a:pt x="1300" y="5161"/>
                    </a:lnTo>
                    <a:lnTo>
                      <a:pt x="1379" y="4944"/>
                    </a:lnTo>
                    <a:lnTo>
                      <a:pt x="1458" y="4728"/>
                    </a:lnTo>
                    <a:lnTo>
                      <a:pt x="1557" y="4531"/>
                    </a:lnTo>
                    <a:lnTo>
                      <a:pt x="1694" y="4314"/>
                    </a:lnTo>
                    <a:lnTo>
                      <a:pt x="1813" y="4157"/>
                    </a:lnTo>
                    <a:lnTo>
                      <a:pt x="1951" y="3979"/>
                    </a:lnTo>
                    <a:lnTo>
                      <a:pt x="2108" y="3802"/>
                    </a:lnTo>
                    <a:lnTo>
                      <a:pt x="2266" y="3644"/>
                    </a:lnTo>
                    <a:lnTo>
                      <a:pt x="2443" y="3487"/>
                    </a:lnTo>
                    <a:lnTo>
                      <a:pt x="2640" y="3329"/>
                    </a:lnTo>
                    <a:lnTo>
                      <a:pt x="2857" y="3191"/>
                    </a:lnTo>
                    <a:lnTo>
                      <a:pt x="3093" y="3034"/>
                    </a:lnTo>
                    <a:lnTo>
                      <a:pt x="3448" y="2817"/>
                    </a:lnTo>
                    <a:lnTo>
                      <a:pt x="3861" y="2620"/>
                    </a:lnTo>
                    <a:lnTo>
                      <a:pt x="4295" y="2443"/>
                    </a:lnTo>
                    <a:lnTo>
                      <a:pt x="4748" y="2266"/>
                    </a:lnTo>
                    <a:lnTo>
                      <a:pt x="5240" y="2088"/>
                    </a:lnTo>
                    <a:lnTo>
                      <a:pt x="5772" y="1950"/>
                    </a:lnTo>
                    <a:lnTo>
                      <a:pt x="6324" y="1812"/>
                    </a:lnTo>
                    <a:lnTo>
                      <a:pt x="6895" y="1675"/>
                    </a:lnTo>
                    <a:lnTo>
                      <a:pt x="7486" y="1576"/>
                    </a:lnTo>
                    <a:lnTo>
                      <a:pt x="8116" y="1478"/>
                    </a:lnTo>
                    <a:lnTo>
                      <a:pt x="8766" y="1399"/>
                    </a:lnTo>
                    <a:lnTo>
                      <a:pt x="9456" y="1320"/>
                    </a:lnTo>
                    <a:lnTo>
                      <a:pt x="10145" y="1281"/>
                    </a:lnTo>
                    <a:lnTo>
                      <a:pt x="10854" y="1241"/>
                    </a:lnTo>
                    <a:lnTo>
                      <a:pt x="11603" y="1222"/>
                    </a:lnTo>
                    <a:lnTo>
                      <a:pt x="12371" y="1202"/>
                    </a:lnTo>
                    <a:close/>
                    <a:moveTo>
                      <a:pt x="12371" y="0"/>
                    </a:moveTo>
                    <a:lnTo>
                      <a:pt x="11169" y="20"/>
                    </a:lnTo>
                    <a:lnTo>
                      <a:pt x="10027" y="79"/>
                    </a:lnTo>
                    <a:lnTo>
                      <a:pt x="8943" y="158"/>
                    </a:lnTo>
                    <a:lnTo>
                      <a:pt x="7899" y="296"/>
                    </a:lnTo>
                    <a:lnTo>
                      <a:pt x="7131" y="414"/>
                    </a:lnTo>
                    <a:lnTo>
                      <a:pt x="6422" y="552"/>
                    </a:lnTo>
                    <a:lnTo>
                      <a:pt x="5733" y="709"/>
                    </a:lnTo>
                    <a:lnTo>
                      <a:pt x="5063" y="887"/>
                    </a:lnTo>
                    <a:lnTo>
                      <a:pt x="4590" y="1044"/>
                    </a:lnTo>
                    <a:lnTo>
                      <a:pt x="4157" y="1202"/>
                    </a:lnTo>
                    <a:lnTo>
                      <a:pt x="3723" y="1359"/>
                    </a:lnTo>
                    <a:lnTo>
                      <a:pt x="3310" y="1556"/>
                    </a:lnTo>
                    <a:lnTo>
                      <a:pt x="2916" y="1753"/>
                    </a:lnTo>
                    <a:lnTo>
                      <a:pt x="2541" y="1970"/>
                    </a:lnTo>
                    <a:lnTo>
                      <a:pt x="2187" y="2187"/>
                    </a:lnTo>
                    <a:lnTo>
                      <a:pt x="1852" y="2423"/>
                    </a:lnTo>
                    <a:lnTo>
                      <a:pt x="1557" y="2679"/>
                    </a:lnTo>
                    <a:lnTo>
                      <a:pt x="1261" y="2935"/>
                    </a:lnTo>
                    <a:lnTo>
                      <a:pt x="1005" y="3231"/>
                    </a:lnTo>
                    <a:lnTo>
                      <a:pt x="769" y="3526"/>
                    </a:lnTo>
                    <a:lnTo>
                      <a:pt x="572" y="3822"/>
                    </a:lnTo>
                    <a:lnTo>
                      <a:pt x="394" y="4157"/>
                    </a:lnTo>
                    <a:lnTo>
                      <a:pt x="256" y="4491"/>
                    </a:lnTo>
                    <a:lnTo>
                      <a:pt x="138" y="4846"/>
                    </a:lnTo>
                    <a:lnTo>
                      <a:pt x="79" y="5102"/>
                    </a:lnTo>
                    <a:lnTo>
                      <a:pt x="40" y="5358"/>
                    </a:lnTo>
                    <a:lnTo>
                      <a:pt x="20" y="5614"/>
                    </a:lnTo>
                    <a:lnTo>
                      <a:pt x="0" y="5890"/>
                    </a:lnTo>
                    <a:lnTo>
                      <a:pt x="20" y="6146"/>
                    </a:lnTo>
                    <a:lnTo>
                      <a:pt x="40" y="6402"/>
                    </a:lnTo>
                    <a:lnTo>
                      <a:pt x="79" y="6658"/>
                    </a:lnTo>
                    <a:lnTo>
                      <a:pt x="138" y="6934"/>
                    </a:lnTo>
                    <a:lnTo>
                      <a:pt x="197" y="7190"/>
                    </a:lnTo>
                    <a:lnTo>
                      <a:pt x="276" y="7446"/>
                    </a:lnTo>
                    <a:lnTo>
                      <a:pt x="375" y="7702"/>
                    </a:lnTo>
                    <a:lnTo>
                      <a:pt x="493" y="7958"/>
                    </a:lnTo>
                    <a:lnTo>
                      <a:pt x="710" y="8411"/>
                    </a:lnTo>
                    <a:lnTo>
                      <a:pt x="966" y="8864"/>
                    </a:lnTo>
                    <a:lnTo>
                      <a:pt x="1261" y="9317"/>
                    </a:lnTo>
                    <a:lnTo>
                      <a:pt x="1596" y="9771"/>
                    </a:lnTo>
                    <a:lnTo>
                      <a:pt x="1911" y="10165"/>
                    </a:lnTo>
                    <a:lnTo>
                      <a:pt x="2246" y="10539"/>
                    </a:lnTo>
                    <a:lnTo>
                      <a:pt x="2620" y="10933"/>
                    </a:lnTo>
                    <a:lnTo>
                      <a:pt x="3014" y="11327"/>
                    </a:lnTo>
                    <a:lnTo>
                      <a:pt x="3428" y="11721"/>
                    </a:lnTo>
                    <a:lnTo>
                      <a:pt x="3881" y="12095"/>
                    </a:lnTo>
                    <a:lnTo>
                      <a:pt x="4354" y="12489"/>
                    </a:lnTo>
                    <a:lnTo>
                      <a:pt x="4826" y="12863"/>
                    </a:lnTo>
                    <a:lnTo>
                      <a:pt x="5614" y="13434"/>
                    </a:lnTo>
                    <a:lnTo>
                      <a:pt x="6442" y="14006"/>
                    </a:lnTo>
                    <a:lnTo>
                      <a:pt x="7308" y="14557"/>
                    </a:lnTo>
                    <a:lnTo>
                      <a:pt x="8234" y="15109"/>
                    </a:lnTo>
                    <a:lnTo>
                      <a:pt x="9180" y="15641"/>
                    </a:lnTo>
                    <a:lnTo>
                      <a:pt x="10184" y="16172"/>
                    </a:lnTo>
                    <a:lnTo>
                      <a:pt x="11228" y="16704"/>
                    </a:lnTo>
                    <a:lnTo>
                      <a:pt x="12331" y="17216"/>
                    </a:lnTo>
                    <a:lnTo>
                      <a:pt x="13454" y="17709"/>
                    </a:lnTo>
                    <a:lnTo>
                      <a:pt x="14597" y="18182"/>
                    </a:lnTo>
                    <a:lnTo>
                      <a:pt x="15798" y="18654"/>
                    </a:lnTo>
                    <a:lnTo>
                      <a:pt x="17020" y="19108"/>
                    </a:lnTo>
                    <a:lnTo>
                      <a:pt x="18280" y="19541"/>
                    </a:lnTo>
                    <a:lnTo>
                      <a:pt x="19561" y="19955"/>
                    </a:lnTo>
                    <a:lnTo>
                      <a:pt x="20880" y="20349"/>
                    </a:lnTo>
                    <a:lnTo>
                      <a:pt x="22220" y="20723"/>
                    </a:lnTo>
                    <a:lnTo>
                      <a:pt x="23225" y="20979"/>
                    </a:lnTo>
                    <a:lnTo>
                      <a:pt x="24229" y="21215"/>
                    </a:lnTo>
                    <a:lnTo>
                      <a:pt x="25214" y="21452"/>
                    </a:lnTo>
                    <a:lnTo>
                      <a:pt x="26199" y="21668"/>
                    </a:lnTo>
                    <a:lnTo>
                      <a:pt x="27164" y="21846"/>
                    </a:lnTo>
                    <a:lnTo>
                      <a:pt x="28129" y="22023"/>
                    </a:lnTo>
                    <a:lnTo>
                      <a:pt x="29095" y="22180"/>
                    </a:lnTo>
                    <a:lnTo>
                      <a:pt x="30040" y="22318"/>
                    </a:lnTo>
                    <a:lnTo>
                      <a:pt x="30966" y="22456"/>
                    </a:lnTo>
                    <a:lnTo>
                      <a:pt x="31872" y="22555"/>
                    </a:lnTo>
                    <a:lnTo>
                      <a:pt x="32778" y="22653"/>
                    </a:lnTo>
                    <a:lnTo>
                      <a:pt x="33665" y="22732"/>
                    </a:lnTo>
                    <a:lnTo>
                      <a:pt x="34551" y="22791"/>
                    </a:lnTo>
                    <a:lnTo>
                      <a:pt x="35398" y="22830"/>
                    </a:lnTo>
                    <a:lnTo>
                      <a:pt x="36245" y="22850"/>
                    </a:lnTo>
                    <a:lnTo>
                      <a:pt x="37053" y="22850"/>
                    </a:lnTo>
                    <a:lnTo>
                      <a:pt x="38254" y="22830"/>
                    </a:lnTo>
                    <a:lnTo>
                      <a:pt x="39397" y="22791"/>
                    </a:lnTo>
                    <a:lnTo>
                      <a:pt x="40480" y="22693"/>
                    </a:lnTo>
                    <a:lnTo>
                      <a:pt x="41524" y="22574"/>
                    </a:lnTo>
                    <a:lnTo>
                      <a:pt x="42273" y="22456"/>
                    </a:lnTo>
                    <a:lnTo>
                      <a:pt x="43002" y="22318"/>
                    </a:lnTo>
                    <a:lnTo>
                      <a:pt x="43691" y="22141"/>
                    </a:lnTo>
                    <a:lnTo>
                      <a:pt x="44341" y="21964"/>
                    </a:lnTo>
                    <a:lnTo>
                      <a:pt x="44814" y="21826"/>
                    </a:lnTo>
                    <a:lnTo>
                      <a:pt x="45267" y="21668"/>
                    </a:lnTo>
                    <a:lnTo>
                      <a:pt x="45700" y="21491"/>
                    </a:lnTo>
                    <a:lnTo>
                      <a:pt x="46114" y="21314"/>
                    </a:lnTo>
                    <a:lnTo>
                      <a:pt x="46508" y="21097"/>
                    </a:lnTo>
                    <a:lnTo>
                      <a:pt x="46882" y="20900"/>
                    </a:lnTo>
                    <a:lnTo>
                      <a:pt x="47237" y="20664"/>
                    </a:lnTo>
                    <a:lnTo>
                      <a:pt x="47572" y="20427"/>
                    </a:lnTo>
                    <a:lnTo>
                      <a:pt x="47867" y="20191"/>
                    </a:lnTo>
                    <a:lnTo>
                      <a:pt x="48163" y="19915"/>
                    </a:lnTo>
                    <a:lnTo>
                      <a:pt x="48419" y="19639"/>
                    </a:lnTo>
                    <a:lnTo>
                      <a:pt x="48635" y="19344"/>
                    </a:lnTo>
                    <a:lnTo>
                      <a:pt x="48852" y="19029"/>
                    </a:lnTo>
                    <a:lnTo>
                      <a:pt x="49029" y="18694"/>
                    </a:lnTo>
                    <a:lnTo>
                      <a:pt x="49167" y="18359"/>
                    </a:lnTo>
                    <a:lnTo>
                      <a:pt x="49285" y="18004"/>
                    </a:lnTo>
                    <a:lnTo>
                      <a:pt x="49344" y="17748"/>
                    </a:lnTo>
                    <a:lnTo>
                      <a:pt x="49384" y="17492"/>
                    </a:lnTo>
                    <a:lnTo>
                      <a:pt x="49404" y="17236"/>
                    </a:lnTo>
                    <a:lnTo>
                      <a:pt x="49404" y="16980"/>
                    </a:lnTo>
                    <a:lnTo>
                      <a:pt x="49404" y="16704"/>
                    </a:lnTo>
                    <a:lnTo>
                      <a:pt x="49384" y="16448"/>
                    </a:lnTo>
                    <a:lnTo>
                      <a:pt x="49344" y="16192"/>
                    </a:lnTo>
                    <a:lnTo>
                      <a:pt x="49285" y="15936"/>
                    </a:lnTo>
                    <a:lnTo>
                      <a:pt x="49226" y="15680"/>
                    </a:lnTo>
                    <a:lnTo>
                      <a:pt x="49147" y="15404"/>
                    </a:lnTo>
                    <a:lnTo>
                      <a:pt x="49049" y="15148"/>
                    </a:lnTo>
                    <a:lnTo>
                      <a:pt x="48931" y="14892"/>
                    </a:lnTo>
                    <a:lnTo>
                      <a:pt x="48714" y="14439"/>
                    </a:lnTo>
                    <a:lnTo>
                      <a:pt x="48458" y="13986"/>
                    </a:lnTo>
                    <a:lnTo>
                      <a:pt x="48163" y="13533"/>
                    </a:lnTo>
                    <a:lnTo>
                      <a:pt x="47828" y="13100"/>
                    </a:lnTo>
                    <a:lnTo>
                      <a:pt x="47512" y="12706"/>
                    </a:lnTo>
                    <a:lnTo>
                      <a:pt x="47178" y="12312"/>
                    </a:lnTo>
                    <a:lnTo>
                      <a:pt x="46803" y="11918"/>
                    </a:lnTo>
                    <a:lnTo>
                      <a:pt x="46409" y="11524"/>
                    </a:lnTo>
                    <a:lnTo>
                      <a:pt x="45976" y="11149"/>
                    </a:lnTo>
                    <a:lnTo>
                      <a:pt x="45543" y="10755"/>
                    </a:lnTo>
                    <a:lnTo>
                      <a:pt x="45070" y="10381"/>
                    </a:lnTo>
                    <a:lnTo>
                      <a:pt x="44577" y="9987"/>
                    </a:lnTo>
                    <a:lnTo>
                      <a:pt x="43809" y="9416"/>
                    </a:lnTo>
                    <a:lnTo>
                      <a:pt x="42982" y="8864"/>
                    </a:lnTo>
                    <a:lnTo>
                      <a:pt x="42115" y="8293"/>
                    </a:lnTo>
                    <a:lnTo>
                      <a:pt x="41189" y="7761"/>
                    </a:lnTo>
                    <a:lnTo>
                      <a:pt x="40224" y="7210"/>
                    </a:lnTo>
                    <a:lnTo>
                      <a:pt x="39220" y="6678"/>
                    </a:lnTo>
                    <a:lnTo>
                      <a:pt x="38176" y="6166"/>
                    </a:lnTo>
                    <a:lnTo>
                      <a:pt x="37092" y="5654"/>
                    </a:lnTo>
                    <a:lnTo>
                      <a:pt x="35969" y="5161"/>
                    </a:lnTo>
                    <a:lnTo>
                      <a:pt x="34807" y="4669"/>
                    </a:lnTo>
                    <a:lnTo>
                      <a:pt x="33625" y="4196"/>
                    </a:lnTo>
                    <a:lnTo>
                      <a:pt x="32404" y="3763"/>
                    </a:lnTo>
                    <a:lnTo>
                      <a:pt x="31143" y="3329"/>
                    </a:lnTo>
                    <a:lnTo>
                      <a:pt x="29863" y="2916"/>
                    </a:lnTo>
                    <a:lnTo>
                      <a:pt x="28543" y="2502"/>
                    </a:lnTo>
                    <a:lnTo>
                      <a:pt x="27204" y="2147"/>
                    </a:lnTo>
                    <a:lnTo>
                      <a:pt x="26199" y="1872"/>
                    </a:lnTo>
                    <a:lnTo>
                      <a:pt x="25194" y="1635"/>
                    </a:lnTo>
                    <a:lnTo>
                      <a:pt x="24209" y="1399"/>
                    </a:lnTo>
                    <a:lnTo>
                      <a:pt x="23225" y="1202"/>
                    </a:lnTo>
                    <a:lnTo>
                      <a:pt x="22240" y="1005"/>
                    </a:lnTo>
                    <a:lnTo>
                      <a:pt x="21294" y="828"/>
                    </a:lnTo>
                    <a:lnTo>
                      <a:pt x="20329" y="670"/>
                    </a:lnTo>
                    <a:lnTo>
                      <a:pt x="19383" y="532"/>
                    </a:lnTo>
                    <a:lnTo>
                      <a:pt x="18458" y="414"/>
                    </a:lnTo>
                    <a:lnTo>
                      <a:pt x="17551" y="296"/>
                    </a:lnTo>
                    <a:lnTo>
                      <a:pt x="16645" y="217"/>
                    </a:lnTo>
                    <a:lnTo>
                      <a:pt x="15759" y="138"/>
                    </a:lnTo>
                    <a:lnTo>
                      <a:pt x="14873" y="79"/>
                    </a:lnTo>
                    <a:lnTo>
                      <a:pt x="14026" y="40"/>
                    </a:lnTo>
                    <a:lnTo>
                      <a:pt x="13178" y="20"/>
                    </a:lnTo>
                    <a:lnTo>
                      <a:pt x="123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41"/>
              <p:cNvSpPr/>
              <p:nvPr/>
            </p:nvSpPr>
            <p:spPr>
              <a:xfrm>
                <a:off x="2675350" y="238125"/>
                <a:ext cx="763825" cy="1128725"/>
              </a:xfrm>
              <a:custGeom>
                <a:avLst/>
                <a:gdLst/>
                <a:ahLst/>
                <a:cxnLst/>
                <a:rect l="l" t="t" r="r" b="b"/>
                <a:pathLst>
                  <a:path w="30553" h="45149" extrusionOk="0">
                    <a:moveTo>
                      <a:pt x="4728" y="1202"/>
                    </a:moveTo>
                    <a:lnTo>
                      <a:pt x="5122" y="1221"/>
                    </a:lnTo>
                    <a:lnTo>
                      <a:pt x="5556" y="1280"/>
                    </a:lnTo>
                    <a:lnTo>
                      <a:pt x="5989" y="1379"/>
                    </a:lnTo>
                    <a:lnTo>
                      <a:pt x="6442" y="1497"/>
                    </a:lnTo>
                    <a:lnTo>
                      <a:pt x="6876" y="1655"/>
                    </a:lnTo>
                    <a:lnTo>
                      <a:pt x="7289" y="1812"/>
                    </a:lnTo>
                    <a:lnTo>
                      <a:pt x="7742" y="2029"/>
                    </a:lnTo>
                    <a:lnTo>
                      <a:pt x="8195" y="2246"/>
                    </a:lnTo>
                    <a:lnTo>
                      <a:pt x="8648" y="2521"/>
                    </a:lnTo>
                    <a:lnTo>
                      <a:pt x="9121" y="2797"/>
                    </a:lnTo>
                    <a:lnTo>
                      <a:pt x="9614" y="3112"/>
                    </a:lnTo>
                    <a:lnTo>
                      <a:pt x="10106" y="3447"/>
                    </a:lnTo>
                    <a:lnTo>
                      <a:pt x="10855" y="4018"/>
                    </a:lnTo>
                    <a:lnTo>
                      <a:pt x="11623" y="4629"/>
                    </a:lnTo>
                    <a:lnTo>
                      <a:pt x="12391" y="5299"/>
                    </a:lnTo>
                    <a:lnTo>
                      <a:pt x="13179" y="6028"/>
                    </a:lnTo>
                    <a:lnTo>
                      <a:pt x="13967" y="6816"/>
                    </a:lnTo>
                    <a:lnTo>
                      <a:pt x="14755" y="7643"/>
                    </a:lnTo>
                    <a:lnTo>
                      <a:pt x="15562" y="8529"/>
                    </a:lnTo>
                    <a:lnTo>
                      <a:pt x="16350" y="9455"/>
                    </a:lnTo>
                    <a:lnTo>
                      <a:pt x="17158" y="10420"/>
                    </a:lnTo>
                    <a:lnTo>
                      <a:pt x="17946" y="11445"/>
                    </a:lnTo>
                    <a:lnTo>
                      <a:pt x="18754" y="12489"/>
                    </a:lnTo>
                    <a:lnTo>
                      <a:pt x="19522" y="13592"/>
                    </a:lnTo>
                    <a:lnTo>
                      <a:pt x="20310" y="14734"/>
                    </a:lnTo>
                    <a:lnTo>
                      <a:pt x="21078" y="15916"/>
                    </a:lnTo>
                    <a:lnTo>
                      <a:pt x="21826" y="17118"/>
                    </a:lnTo>
                    <a:lnTo>
                      <a:pt x="22555" y="18378"/>
                    </a:lnTo>
                    <a:lnTo>
                      <a:pt x="23363" y="19797"/>
                    </a:lnTo>
                    <a:lnTo>
                      <a:pt x="24111" y="21215"/>
                    </a:lnTo>
                    <a:lnTo>
                      <a:pt x="24821" y="22633"/>
                    </a:lnTo>
                    <a:lnTo>
                      <a:pt x="25471" y="24012"/>
                    </a:lnTo>
                    <a:lnTo>
                      <a:pt x="26081" y="25391"/>
                    </a:lnTo>
                    <a:lnTo>
                      <a:pt x="26633" y="26750"/>
                    </a:lnTo>
                    <a:lnTo>
                      <a:pt x="27145" y="28090"/>
                    </a:lnTo>
                    <a:lnTo>
                      <a:pt x="27598" y="29409"/>
                    </a:lnTo>
                    <a:lnTo>
                      <a:pt x="28012" y="30670"/>
                    </a:lnTo>
                    <a:lnTo>
                      <a:pt x="28366" y="31911"/>
                    </a:lnTo>
                    <a:lnTo>
                      <a:pt x="28662" y="33113"/>
                    </a:lnTo>
                    <a:lnTo>
                      <a:pt x="28898" y="34275"/>
                    </a:lnTo>
                    <a:lnTo>
                      <a:pt x="29095" y="35378"/>
                    </a:lnTo>
                    <a:lnTo>
                      <a:pt x="29174" y="35930"/>
                    </a:lnTo>
                    <a:lnTo>
                      <a:pt x="29233" y="36442"/>
                    </a:lnTo>
                    <a:lnTo>
                      <a:pt x="29272" y="36954"/>
                    </a:lnTo>
                    <a:lnTo>
                      <a:pt x="29312" y="37446"/>
                    </a:lnTo>
                    <a:lnTo>
                      <a:pt x="29331" y="37939"/>
                    </a:lnTo>
                    <a:lnTo>
                      <a:pt x="29331" y="38392"/>
                    </a:lnTo>
                    <a:lnTo>
                      <a:pt x="29331" y="38884"/>
                    </a:lnTo>
                    <a:lnTo>
                      <a:pt x="29312" y="39357"/>
                    </a:lnTo>
                    <a:lnTo>
                      <a:pt x="29272" y="39810"/>
                    </a:lnTo>
                    <a:lnTo>
                      <a:pt x="29213" y="40244"/>
                    </a:lnTo>
                    <a:lnTo>
                      <a:pt x="29134" y="40657"/>
                    </a:lnTo>
                    <a:lnTo>
                      <a:pt x="29056" y="41031"/>
                    </a:lnTo>
                    <a:lnTo>
                      <a:pt x="28938" y="41406"/>
                    </a:lnTo>
                    <a:lnTo>
                      <a:pt x="28819" y="41741"/>
                    </a:lnTo>
                    <a:lnTo>
                      <a:pt x="28701" y="42056"/>
                    </a:lnTo>
                    <a:lnTo>
                      <a:pt x="28544" y="42332"/>
                    </a:lnTo>
                    <a:lnTo>
                      <a:pt x="28386" y="42607"/>
                    </a:lnTo>
                    <a:lnTo>
                      <a:pt x="28209" y="42844"/>
                    </a:lnTo>
                    <a:lnTo>
                      <a:pt x="28031" y="43060"/>
                    </a:lnTo>
                    <a:lnTo>
                      <a:pt x="27834" y="43238"/>
                    </a:lnTo>
                    <a:lnTo>
                      <a:pt x="27618" y="43415"/>
                    </a:lnTo>
                    <a:lnTo>
                      <a:pt x="27381" y="43553"/>
                    </a:lnTo>
                    <a:lnTo>
                      <a:pt x="27224" y="43651"/>
                    </a:lnTo>
                    <a:lnTo>
                      <a:pt x="27046" y="43730"/>
                    </a:lnTo>
                    <a:lnTo>
                      <a:pt x="26849" y="43789"/>
                    </a:lnTo>
                    <a:lnTo>
                      <a:pt x="26653" y="43848"/>
                    </a:lnTo>
                    <a:lnTo>
                      <a:pt x="26456" y="43888"/>
                    </a:lnTo>
                    <a:lnTo>
                      <a:pt x="26259" y="43927"/>
                    </a:lnTo>
                    <a:lnTo>
                      <a:pt x="26042" y="43947"/>
                    </a:lnTo>
                    <a:lnTo>
                      <a:pt x="25825" y="43947"/>
                    </a:lnTo>
                    <a:lnTo>
                      <a:pt x="25412" y="43927"/>
                    </a:lnTo>
                    <a:lnTo>
                      <a:pt x="24998" y="43888"/>
                    </a:lnTo>
                    <a:lnTo>
                      <a:pt x="24565" y="43789"/>
                    </a:lnTo>
                    <a:lnTo>
                      <a:pt x="24092" y="43651"/>
                    </a:lnTo>
                    <a:lnTo>
                      <a:pt x="23678" y="43513"/>
                    </a:lnTo>
                    <a:lnTo>
                      <a:pt x="23245" y="43336"/>
                    </a:lnTo>
                    <a:lnTo>
                      <a:pt x="22811" y="43139"/>
                    </a:lnTo>
                    <a:lnTo>
                      <a:pt x="22358" y="42903"/>
                    </a:lnTo>
                    <a:lnTo>
                      <a:pt x="21886" y="42647"/>
                    </a:lnTo>
                    <a:lnTo>
                      <a:pt x="21413" y="42351"/>
                    </a:lnTo>
                    <a:lnTo>
                      <a:pt x="20940" y="42036"/>
                    </a:lnTo>
                    <a:lnTo>
                      <a:pt x="20448" y="41701"/>
                    </a:lnTo>
                    <a:lnTo>
                      <a:pt x="19699" y="41150"/>
                    </a:lnTo>
                    <a:lnTo>
                      <a:pt x="18931" y="40519"/>
                    </a:lnTo>
                    <a:lnTo>
                      <a:pt x="18163" y="39850"/>
                    </a:lnTo>
                    <a:lnTo>
                      <a:pt x="17375" y="39121"/>
                    </a:lnTo>
                    <a:lnTo>
                      <a:pt x="16587" y="38352"/>
                    </a:lnTo>
                    <a:lnTo>
                      <a:pt x="15799" y="37505"/>
                    </a:lnTo>
                    <a:lnTo>
                      <a:pt x="14991" y="36639"/>
                    </a:lnTo>
                    <a:lnTo>
                      <a:pt x="14184" y="35713"/>
                    </a:lnTo>
                    <a:lnTo>
                      <a:pt x="13396" y="34728"/>
                    </a:lnTo>
                    <a:lnTo>
                      <a:pt x="12588" y="33723"/>
                    </a:lnTo>
                    <a:lnTo>
                      <a:pt x="11800" y="32660"/>
                    </a:lnTo>
                    <a:lnTo>
                      <a:pt x="11012" y="31557"/>
                    </a:lnTo>
                    <a:lnTo>
                      <a:pt x="10244" y="30414"/>
                    </a:lnTo>
                    <a:lnTo>
                      <a:pt x="9476" y="29252"/>
                    </a:lnTo>
                    <a:lnTo>
                      <a:pt x="8727" y="28031"/>
                    </a:lnTo>
                    <a:lnTo>
                      <a:pt x="7998" y="26790"/>
                    </a:lnTo>
                    <a:lnTo>
                      <a:pt x="7191" y="25352"/>
                    </a:lnTo>
                    <a:lnTo>
                      <a:pt x="6442" y="23933"/>
                    </a:lnTo>
                    <a:lnTo>
                      <a:pt x="5733" y="22535"/>
                    </a:lnTo>
                    <a:lnTo>
                      <a:pt x="5083" y="21136"/>
                    </a:lnTo>
                    <a:lnTo>
                      <a:pt x="4472" y="19757"/>
                    </a:lnTo>
                    <a:lnTo>
                      <a:pt x="3901" y="18398"/>
                    </a:lnTo>
                    <a:lnTo>
                      <a:pt x="3409" y="17059"/>
                    </a:lnTo>
                    <a:lnTo>
                      <a:pt x="2956" y="15759"/>
                    </a:lnTo>
                    <a:lnTo>
                      <a:pt x="2542" y="14478"/>
                    </a:lnTo>
                    <a:lnTo>
                      <a:pt x="2187" y="13237"/>
                    </a:lnTo>
                    <a:lnTo>
                      <a:pt x="1892" y="12036"/>
                    </a:lnTo>
                    <a:lnTo>
                      <a:pt x="1655" y="10873"/>
                    </a:lnTo>
                    <a:lnTo>
                      <a:pt x="1458" y="9770"/>
                    </a:lnTo>
                    <a:lnTo>
                      <a:pt x="1380" y="9238"/>
                    </a:lnTo>
                    <a:lnTo>
                      <a:pt x="1321" y="8707"/>
                    </a:lnTo>
                    <a:lnTo>
                      <a:pt x="1262" y="8194"/>
                    </a:lnTo>
                    <a:lnTo>
                      <a:pt x="1242" y="7702"/>
                    </a:lnTo>
                    <a:lnTo>
                      <a:pt x="1222" y="7229"/>
                    </a:lnTo>
                    <a:lnTo>
                      <a:pt x="1202" y="6757"/>
                    </a:lnTo>
                    <a:lnTo>
                      <a:pt x="1222" y="6264"/>
                    </a:lnTo>
                    <a:lnTo>
                      <a:pt x="1242" y="5791"/>
                    </a:lnTo>
                    <a:lnTo>
                      <a:pt x="1281" y="5338"/>
                    </a:lnTo>
                    <a:lnTo>
                      <a:pt x="1340" y="4905"/>
                    </a:lnTo>
                    <a:lnTo>
                      <a:pt x="1419" y="4511"/>
                    </a:lnTo>
                    <a:lnTo>
                      <a:pt x="1498" y="4117"/>
                    </a:lnTo>
                    <a:lnTo>
                      <a:pt x="1596" y="3762"/>
                    </a:lnTo>
                    <a:lnTo>
                      <a:pt x="1715" y="3427"/>
                    </a:lnTo>
                    <a:lnTo>
                      <a:pt x="1852" y="3112"/>
                    </a:lnTo>
                    <a:lnTo>
                      <a:pt x="2010" y="2817"/>
                    </a:lnTo>
                    <a:lnTo>
                      <a:pt x="2168" y="2561"/>
                    </a:lnTo>
                    <a:lnTo>
                      <a:pt x="2345" y="2324"/>
                    </a:lnTo>
                    <a:lnTo>
                      <a:pt x="2522" y="2108"/>
                    </a:lnTo>
                    <a:lnTo>
                      <a:pt x="2719" y="1911"/>
                    </a:lnTo>
                    <a:lnTo>
                      <a:pt x="2936" y="1733"/>
                    </a:lnTo>
                    <a:lnTo>
                      <a:pt x="3153" y="1596"/>
                    </a:lnTo>
                    <a:lnTo>
                      <a:pt x="3330" y="1497"/>
                    </a:lnTo>
                    <a:lnTo>
                      <a:pt x="3507" y="1418"/>
                    </a:lnTo>
                    <a:lnTo>
                      <a:pt x="3704" y="1359"/>
                    </a:lnTo>
                    <a:lnTo>
                      <a:pt x="3881" y="1300"/>
                    </a:lnTo>
                    <a:lnTo>
                      <a:pt x="4098" y="1261"/>
                    </a:lnTo>
                    <a:lnTo>
                      <a:pt x="4295" y="1221"/>
                    </a:lnTo>
                    <a:lnTo>
                      <a:pt x="4512" y="1202"/>
                    </a:lnTo>
                    <a:close/>
                    <a:moveTo>
                      <a:pt x="4453" y="0"/>
                    </a:moveTo>
                    <a:lnTo>
                      <a:pt x="4157" y="39"/>
                    </a:lnTo>
                    <a:lnTo>
                      <a:pt x="3881" y="79"/>
                    </a:lnTo>
                    <a:lnTo>
                      <a:pt x="3606" y="138"/>
                    </a:lnTo>
                    <a:lnTo>
                      <a:pt x="3330" y="217"/>
                    </a:lnTo>
                    <a:lnTo>
                      <a:pt x="3054" y="315"/>
                    </a:lnTo>
                    <a:lnTo>
                      <a:pt x="2798" y="414"/>
                    </a:lnTo>
                    <a:lnTo>
                      <a:pt x="2562" y="552"/>
                    </a:lnTo>
                    <a:lnTo>
                      <a:pt x="2227" y="768"/>
                    </a:lnTo>
                    <a:lnTo>
                      <a:pt x="1931" y="1005"/>
                    </a:lnTo>
                    <a:lnTo>
                      <a:pt x="1655" y="1280"/>
                    </a:lnTo>
                    <a:lnTo>
                      <a:pt x="1399" y="1576"/>
                    </a:lnTo>
                    <a:lnTo>
                      <a:pt x="1222" y="1812"/>
                    </a:lnTo>
                    <a:lnTo>
                      <a:pt x="1045" y="2068"/>
                    </a:lnTo>
                    <a:lnTo>
                      <a:pt x="907" y="2324"/>
                    </a:lnTo>
                    <a:lnTo>
                      <a:pt x="769" y="2600"/>
                    </a:lnTo>
                    <a:lnTo>
                      <a:pt x="631" y="2896"/>
                    </a:lnTo>
                    <a:lnTo>
                      <a:pt x="533" y="3191"/>
                    </a:lnTo>
                    <a:lnTo>
                      <a:pt x="414" y="3506"/>
                    </a:lnTo>
                    <a:lnTo>
                      <a:pt x="336" y="3821"/>
                    </a:lnTo>
                    <a:lnTo>
                      <a:pt x="257" y="4156"/>
                    </a:lnTo>
                    <a:lnTo>
                      <a:pt x="178" y="4491"/>
                    </a:lnTo>
                    <a:lnTo>
                      <a:pt x="139" y="4846"/>
                    </a:lnTo>
                    <a:lnTo>
                      <a:pt x="80" y="5220"/>
                    </a:lnTo>
                    <a:lnTo>
                      <a:pt x="21" y="5969"/>
                    </a:lnTo>
                    <a:lnTo>
                      <a:pt x="1" y="6757"/>
                    </a:lnTo>
                    <a:lnTo>
                      <a:pt x="21" y="7249"/>
                    </a:lnTo>
                    <a:lnTo>
                      <a:pt x="40" y="7781"/>
                    </a:lnTo>
                    <a:lnTo>
                      <a:pt x="80" y="8293"/>
                    </a:lnTo>
                    <a:lnTo>
                      <a:pt x="119" y="8845"/>
                    </a:lnTo>
                    <a:lnTo>
                      <a:pt x="178" y="9396"/>
                    </a:lnTo>
                    <a:lnTo>
                      <a:pt x="257" y="9948"/>
                    </a:lnTo>
                    <a:lnTo>
                      <a:pt x="454" y="11110"/>
                    </a:lnTo>
                    <a:lnTo>
                      <a:pt x="651" y="11996"/>
                    </a:lnTo>
                    <a:lnTo>
                      <a:pt x="868" y="12922"/>
                    </a:lnTo>
                    <a:lnTo>
                      <a:pt x="1104" y="13868"/>
                    </a:lnTo>
                    <a:lnTo>
                      <a:pt x="1380" y="14833"/>
                    </a:lnTo>
                    <a:lnTo>
                      <a:pt x="1695" y="15798"/>
                    </a:lnTo>
                    <a:lnTo>
                      <a:pt x="2030" y="16803"/>
                    </a:lnTo>
                    <a:lnTo>
                      <a:pt x="2404" y="17807"/>
                    </a:lnTo>
                    <a:lnTo>
                      <a:pt x="2798" y="18832"/>
                    </a:lnTo>
                    <a:lnTo>
                      <a:pt x="3212" y="19876"/>
                    </a:lnTo>
                    <a:lnTo>
                      <a:pt x="3665" y="20920"/>
                    </a:lnTo>
                    <a:lnTo>
                      <a:pt x="4137" y="21983"/>
                    </a:lnTo>
                    <a:lnTo>
                      <a:pt x="4650" y="23067"/>
                    </a:lnTo>
                    <a:lnTo>
                      <a:pt x="5181" y="24130"/>
                    </a:lnTo>
                    <a:lnTo>
                      <a:pt x="5733" y="25214"/>
                    </a:lnTo>
                    <a:lnTo>
                      <a:pt x="6324" y="26297"/>
                    </a:lnTo>
                    <a:lnTo>
                      <a:pt x="6954" y="27381"/>
                    </a:lnTo>
                    <a:lnTo>
                      <a:pt x="7526" y="28365"/>
                    </a:lnTo>
                    <a:lnTo>
                      <a:pt x="8097" y="29311"/>
                    </a:lnTo>
                    <a:lnTo>
                      <a:pt x="8688" y="30237"/>
                    </a:lnTo>
                    <a:lnTo>
                      <a:pt x="9279" y="31143"/>
                    </a:lnTo>
                    <a:lnTo>
                      <a:pt x="9870" y="32029"/>
                    </a:lnTo>
                    <a:lnTo>
                      <a:pt x="10480" y="32896"/>
                    </a:lnTo>
                    <a:lnTo>
                      <a:pt x="11091" y="33743"/>
                    </a:lnTo>
                    <a:lnTo>
                      <a:pt x="11721" y="34551"/>
                    </a:lnTo>
                    <a:lnTo>
                      <a:pt x="12332" y="35339"/>
                    </a:lnTo>
                    <a:lnTo>
                      <a:pt x="12962" y="36107"/>
                    </a:lnTo>
                    <a:lnTo>
                      <a:pt x="13573" y="36855"/>
                    </a:lnTo>
                    <a:lnTo>
                      <a:pt x="14203" y="37565"/>
                    </a:lnTo>
                    <a:lnTo>
                      <a:pt x="14834" y="38254"/>
                    </a:lnTo>
                    <a:lnTo>
                      <a:pt x="15464" y="38904"/>
                    </a:lnTo>
                    <a:lnTo>
                      <a:pt x="16075" y="39534"/>
                    </a:lnTo>
                    <a:lnTo>
                      <a:pt x="16705" y="40145"/>
                    </a:lnTo>
                    <a:lnTo>
                      <a:pt x="17316" y="40716"/>
                    </a:lnTo>
                    <a:lnTo>
                      <a:pt x="17926" y="41248"/>
                    </a:lnTo>
                    <a:lnTo>
                      <a:pt x="18537" y="41760"/>
                    </a:lnTo>
                    <a:lnTo>
                      <a:pt x="19147" y="42233"/>
                    </a:lnTo>
                    <a:lnTo>
                      <a:pt x="19738" y="42686"/>
                    </a:lnTo>
                    <a:lnTo>
                      <a:pt x="20349" y="43100"/>
                    </a:lnTo>
                    <a:lnTo>
                      <a:pt x="20920" y="43474"/>
                    </a:lnTo>
                    <a:lnTo>
                      <a:pt x="21511" y="43809"/>
                    </a:lnTo>
                    <a:lnTo>
                      <a:pt x="22083" y="44104"/>
                    </a:lnTo>
                    <a:lnTo>
                      <a:pt x="22634" y="44380"/>
                    </a:lnTo>
                    <a:lnTo>
                      <a:pt x="23186" y="44617"/>
                    </a:lnTo>
                    <a:lnTo>
                      <a:pt x="23737" y="44794"/>
                    </a:lnTo>
                    <a:lnTo>
                      <a:pt x="24269" y="44951"/>
                    </a:lnTo>
                    <a:lnTo>
                      <a:pt x="24801" y="45070"/>
                    </a:lnTo>
                    <a:lnTo>
                      <a:pt x="25313" y="45129"/>
                    </a:lnTo>
                    <a:lnTo>
                      <a:pt x="25825" y="45148"/>
                    </a:lnTo>
                    <a:lnTo>
                      <a:pt x="26101" y="45148"/>
                    </a:lnTo>
                    <a:lnTo>
                      <a:pt x="26396" y="45129"/>
                    </a:lnTo>
                    <a:lnTo>
                      <a:pt x="26672" y="45089"/>
                    </a:lnTo>
                    <a:lnTo>
                      <a:pt x="26948" y="45030"/>
                    </a:lnTo>
                    <a:lnTo>
                      <a:pt x="27224" y="44951"/>
                    </a:lnTo>
                    <a:lnTo>
                      <a:pt x="27480" y="44853"/>
                    </a:lnTo>
                    <a:lnTo>
                      <a:pt x="27736" y="44735"/>
                    </a:lnTo>
                    <a:lnTo>
                      <a:pt x="27992" y="44597"/>
                    </a:lnTo>
                    <a:lnTo>
                      <a:pt x="28327" y="44400"/>
                    </a:lnTo>
                    <a:lnTo>
                      <a:pt x="28622" y="44144"/>
                    </a:lnTo>
                    <a:lnTo>
                      <a:pt x="28898" y="43888"/>
                    </a:lnTo>
                    <a:lnTo>
                      <a:pt x="29154" y="43592"/>
                    </a:lnTo>
                    <a:lnTo>
                      <a:pt x="29331" y="43356"/>
                    </a:lnTo>
                    <a:lnTo>
                      <a:pt x="29489" y="43100"/>
                    </a:lnTo>
                    <a:lnTo>
                      <a:pt x="29647" y="42824"/>
                    </a:lnTo>
                    <a:lnTo>
                      <a:pt x="29785" y="42548"/>
                    </a:lnTo>
                    <a:lnTo>
                      <a:pt x="29903" y="42272"/>
                    </a:lnTo>
                    <a:lnTo>
                      <a:pt x="30021" y="41977"/>
                    </a:lnTo>
                    <a:lnTo>
                      <a:pt x="30119" y="41662"/>
                    </a:lnTo>
                    <a:lnTo>
                      <a:pt x="30218" y="41327"/>
                    </a:lnTo>
                    <a:lnTo>
                      <a:pt x="30297" y="41012"/>
                    </a:lnTo>
                    <a:lnTo>
                      <a:pt x="30356" y="40657"/>
                    </a:lnTo>
                    <a:lnTo>
                      <a:pt x="30415" y="40303"/>
                    </a:lnTo>
                    <a:lnTo>
                      <a:pt x="30474" y="39948"/>
                    </a:lnTo>
                    <a:lnTo>
                      <a:pt x="30533" y="39200"/>
                    </a:lnTo>
                    <a:lnTo>
                      <a:pt x="30553" y="38392"/>
                    </a:lnTo>
                    <a:lnTo>
                      <a:pt x="30533" y="37899"/>
                    </a:lnTo>
                    <a:lnTo>
                      <a:pt x="30513" y="37387"/>
                    </a:lnTo>
                    <a:lnTo>
                      <a:pt x="30474" y="36855"/>
                    </a:lnTo>
                    <a:lnTo>
                      <a:pt x="30435" y="36324"/>
                    </a:lnTo>
                    <a:lnTo>
                      <a:pt x="30356" y="35772"/>
                    </a:lnTo>
                    <a:lnTo>
                      <a:pt x="30277" y="35201"/>
                    </a:lnTo>
                    <a:lnTo>
                      <a:pt x="30080" y="34039"/>
                    </a:lnTo>
                    <a:lnTo>
                      <a:pt x="29903" y="33152"/>
                    </a:lnTo>
                    <a:lnTo>
                      <a:pt x="29686" y="32226"/>
                    </a:lnTo>
                    <a:lnTo>
                      <a:pt x="29430" y="31281"/>
                    </a:lnTo>
                    <a:lnTo>
                      <a:pt x="29154" y="30335"/>
                    </a:lnTo>
                    <a:lnTo>
                      <a:pt x="28859" y="29350"/>
                    </a:lnTo>
                    <a:lnTo>
                      <a:pt x="28524" y="28346"/>
                    </a:lnTo>
                    <a:lnTo>
                      <a:pt x="28150" y="27341"/>
                    </a:lnTo>
                    <a:lnTo>
                      <a:pt x="27756" y="26317"/>
                    </a:lnTo>
                    <a:lnTo>
                      <a:pt x="27342" y="25273"/>
                    </a:lnTo>
                    <a:lnTo>
                      <a:pt x="26889" y="24229"/>
                    </a:lnTo>
                    <a:lnTo>
                      <a:pt x="26416" y="23165"/>
                    </a:lnTo>
                    <a:lnTo>
                      <a:pt x="25904" y="22101"/>
                    </a:lnTo>
                    <a:lnTo>
                      <a:pt x="25372" y="21018"/>
                    </a:lnTo>
                    <a:lnTo>
                      <a:pt x="24801" y="19935"/>
                    </a:lnTo>
                    <a:lnTo>
                      <a:pt x="24230" y="18851"/>
                    </a:lnTo>
                    <a:lnTo>
                      <a:pt x="23599" y="17768"/>
                    </a:lnTo>
                    <a:lnTo>
                      <a:pt x="23028" y="16803"/>
                    </a:lnTo>
                    <a:lnTo>
                      <a:pt x="22457" y="15857"/>
                    </a:lnTo>
                    <a:lnTo>
                      <a:pt x="21866" y="14912"/>
                    </a:lnTo>
                    <a:lnTo>
                      <a:pt x="21275" y="14005"/>
                    </a:lnTo>
                    <a:lnTo>
                      <a:pt x="20664" y="13119"/>
                    </a:lnTo>
                    <a:lnTo>
                      <a:pt x="20073" y="12252"/>
                    </a:lnTo>
                    <a:lnTo>
                      <a:pt x="19443" y="11425"/>
                    </a:lnTo>
                    <a:lnTo>
                      <a:pt x="18832" y="10598"/>
                    </a:lnTo>
                    <a:lnTo>
                      <a:pt x="18222" y="9810"/>
                    </a:lnTo>
                    <a:lnTo>
                      <a:pt x="17591" y="9041"/>
                    </a:lnTo>
                    <a:lnTo>
                      <a:pt x="16961" y="8313"/>
                    </a:lnTo>
                    <a:lnTo>
                      <a:pt x="16350" y="7584"/>
                    </a:lnTo>
                    <a:lnTo>
                      <a:pt x="15720" y="6894"/>
                    </a:lnTo>
                    <a:lnTo>
                      <a:pt x="15090" y="6244"/>
                    </a:lnTo>
                    <a:lnTo>
                      <a:pt x="14479" y="5614"/>
                    </a:lnTo>
                    <a:lnTo>
                      <a:pt x="13849" y="5023"/>
                    </a:lnTo>
                    <a:lnTo>
                      <a:pt x="13238" y="4452"/>
                    </a:lnTo>
                    <a:lnTo>
                      <a:pt x="12627" y="3900"/>
                    </a:lnTo>
                    <a:lnTo>
                      <a:pt x="12017" y="3388"/>
                    </a:lnTo>
                    <a:lnTo>
                      <a:pt x="11406" y="2915"/>
                    </a:lnTo>
                    <a:lnTo>
                      <a:pt x="10795" y="2482"/>
                    </a:lnTo>
                    <a:lnTo>
                      <a:pt x="10205" y="2068"/>
                    </a:lnTo>
                    <a:lnTo>
                      <a:pt x="9633" y="1694"/>
                    </a:lnTo>
                    <a:lnTo>
                      <a:pt x="9042" y="1359"/>
                    </a:lnTo>
                    <a:lnTo>
                      <a:pt x="8471" y="1044"/>
                    </a:lnTo>
                    <a:lnTo>
                      <a:pt x="7920" y="768"/>
                    </a:lnTo>
                    <a:lnTo>
                      <a:pt x="7368" y="552"/>
                    </a:lnTo>
                    <a:lnTo>
                      <a:pt x="6816" y="355"/>
                    </a:lnTo>
                    <a:lnTo>
                      <a:pt x="6285" y="197"/>
                    </a:lnTo>
                    <a:lnTo>
                      <a:pt x="5753" y="98"/>
                    </a:lnTo>
                    <a:lnTo>
                      <a:pt x="5241" y="20"/>
                    </a:lnTo>
                    <a:lnTo>
                      <a:pt x="47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41"/>
              <p:cNvSpPr/>
              <p:nvPr/>
            </p:nvSpPr>
            <p:spPr>
              <a:xfrm>
                <a:off x="2492650" y="420825"/>
                <a:ext cx="1129225" cy="763325"/>
              </a:xfrm>
              <a:custGeom>
                <a:avLst/>
                <a:gdLst/>
                <a:ahLst/>
                <a:cxnLst/>
                <a:rect l="l" t="t" r="r" b="b"/>
                <a:pathLst>
                  <a:path w="45169" h="30533" extrusionOk="0">
                    <a:moveTo>
                      <a:pt x="38412" y="1202"/>
                    </a:moveTo>
                    <a:lnTo>
                      <a:pt x="38905" y="1221"/>
                    </a:lnTo>
                    <a:lnTo>
                      <a:pt x="39358" y="1241"/>
                    </a:lnTo>
                    <a:lnTo>
                      <a:pt x="39811" y="1280"/>
                    </a:lnTo>
                    <a:lnTo>
                      <a:pt x="40244" y="1340"/>
                    </a:lnTo>
                    <a:lnTo>
                      <a:pt x="40658" y="1399"/>
                    </a:lnTo>
                    <a:lnTo>
                      <a:pt x="41032" y="1497"/>
                    </a:lnTo>
                    <a:lnTo>
                      <a:pt x="41406" y="1596"/>
                    </a:lnTo>
                    <a:lnTo>
                      <a:pt x="41741" y="1714"/>
                    </a:lnTo>
                    <a:lnTo>
                      <a:pt x="42056" y="1852"/>
                    </a:lnTo>
                    <a:lnTo>
                      <a:pt x="42332" y="1990"/>
                    </a:lnTo>
                    <a:lnTo>
                      <a:pt x="42608" y="2167"/>
                    </a:lnTo>
                    <a:lnTo>
                      <a:pt x="42844" y="2324"/>
                    </a:lnTo>
                    <a:lnTo>
                      <a:pt x="43061" y="2521"/>
                    </a:lnTo>
                    <a:lnTo>
                      <a:pt x="43258" y="2718"/>
                    </a:lnTo>
                    <a:lnTo>
                      <a:pt x="43416" y="2935"/>
                    </a:lnTo>
                    <a:lnTo>
                      <a:pt x="43573" y="3152"/>
                    </a:lnTo>
                    <a:lnTo>
                      <a:pt x="43652" y="3329"/>
                    </a:lnTo>
                    <a:lnTo>
                      <a:pt x="43731" y="3506"/>
                    </a:lnTo>
                    <a:lnTo>
                      <a:pt x="43810" y="3684"/>
                    </a:lnTo>
                    <a:lnTo>
                      <a:pt x="43849" y="3881"/>
                    </a:lnTo>
                    <a:lnTo>
                      <a:pt x="43908" y="4078"/>
                    </a:lnTo>
                    <a:lnTo>
                      <a:pt x="43928" y="4294"/>
                    </a:lnTo>
                    <a:lnTo>
                      <a:pt x="43948" y="4511"/>
                    </a:lnTo>
                    <a:lnTo>
                      <a:pt x="43948" y="4728"/>
                    </a:lnTo>
                    <a:lnTo>
                      <a:pt x="43948" y="5122"/>
                    </a:lnTo>
                    <a:lnTo>
                      <a:pt x="43888" y="5535"/>
                    </a:lnTo>
                    <a:lnTo>
                      <a:pt x="43790" y="5988"/>
                    </a:lnTo>
                    <a:lnTo>
                      <a:pt x="43652" y="6441"/>
                    </a:lnTo>
                    <a:lnTo>
                      <a:pt x="43514" y="6855"/>
                    </a:lnTo>
                    <a:lnTo>
                      <a:pt x="43337" y="7288"/>
                    </a:lnTo>
                    <a:lnTo>
                      <a:pt x="43140" y="7741"/>
                    </a:lnTo>
                    <a:lnTo>
                      <a:pt x="42903" y="8195"/>
                    </a:lnTo>
                    <a:lnTo>
                      <a:pt x="42647" y="8648"/>
                    </a:lnTo>
                    <a:lnTo>
                      <a:pt x="42352" y="9120"/>
                    </a:lnTo>
                    <a:lnTo>
                      <a:pt x="42037" y="9613"/>
                    </a:lnTo>
                    <a:lnTo>
                      <a:pt x="41702" y="10105"/>
                    </a:lnTo>
                    <a:lnTo>
                      <a:pt x="41150" y="10854"/>
                    </a:lnTo>
                    <a:lnTo>
                      <a:pt x="40520" y="11602"/>
                    </a:lnTo>
                    <a:lnTo>
                      <a:pt x="39850" y="12390"/>
                    </a:lnTo>
                    <a:lnTo>
                      <a:pt x="39121" y="13158"/>
                    </a:lnTo>
                    <a:lnTo>
                      <a:pt x="38353" y="13966"/>
                    </a:lnTo>
                    <a:lnTo>
                      <a:pt x="37526" y="14754"/>
                    </a:lnTo>
                    <a:lnTo>
                      <a:pt x="36639" y="15562"/>
                    </a:lnTo>
                    <a:lnTo>
                      <a:pt x="35714" y="16350"/>
                    </a:lnTo>
                    <a:lnTo>
                      <a:pt x="34748" y="17157"/>
                    </a:lnTo>
                    <a:lnTo>
                      <a:pt x="33724" y="17945"/>
                    </a:lnTo>
                    <a:lnTo>
                      <a:pt x="32660" y="18733"/>
                    </a:lnTo>
                    <a:lnTo>
                      <a:pt x="31557" y="19521"/>
                    </a:lnTo>
                    <a:lnTo>
                      <a:pt x="30435" y="20309"/>
                    </a:lnTo>
                    <a:lnTo>
                      <a:pt x="29253" y="21057"/>
                    </a:lnTo>
                    <a:lnTo>
                      <a:pt x="28031" y="21826"/>
                    </a:lnTo>
                    <a:lnTo>
                      <a:pt x="26790" y="22555"/>
                    </a:lnTo>
                    <a:lnTo>
                      <a:pt x="25372" y="23362"/>
                    </a:lnTo>
                    <a:lnTo>
                      <a:pt x="23954" y="24111"/>
                    </a:lnTo>
                    <a:lnTo>
                      <a:pt x="22536" y="24820"/>
                    </a:lnTo>
                    <a:lnTo>
                      <a:pt x="21137" y="25470"/>
                    </a:lnTo>
                    <a:lnTo>
                      <a:pt x="19758" y="26081"/>
                    </a:lnTo>
                    <a:lnTo>
                      <a:pt x="18399" y="26632"/>
                    </a:lnTo>
                    <a:lnTo>
                      <a:pt x="17059" y="27144"/>
                    </a:lnTo>
                    <a:lnTo>
                      <a:pt x="15759" y="27597"/>
                    </a:lnTo>
                    <a:lnTo>
                      <a:pt x="14479" y="28011"/>
                    </a:lnTo>
                    <a:lnTo>
                      <a:pt x="13238" y="28346"/>
                    </a:lnTo>
                    <a:lnTo>
                      <a:pt x="12036" y="28661"/>
                    </a:lnTo>
                    <a:lnTo>
                      <a:pt x="10894" y="28897"/>
                    </a:lnTo>
                    <a:lnTo>
                      <a:pt x="9771" y="29094"/>
                    </a:lnTo>
                    <a:lnTo>
                      <a:pt x="9239" y="29173"/>
                    </a:lnTo>
                    <a:lnTo>
                      <a:pt x="8707" y="29232"/>
                    </a:lnTo>
                    <a:lnTo>
                      <a:pt x="8195" y="29272"/>
                    </a:lnTo>
                    <a:lnTo>
                      <a:pt x="7703" y="29311"/>
                    </a:lnTo>
                    <a:lnTo>
                      <a:pt x="7230" y="29331"/>
                    </a:lnTo>
                    <a:lnTo>
                      <a:pt x="6265" y="29331"/>
                    </a:lnTo>
                    <a:lnTo>
                      <a:pt x="5792" y="29311"/>
                    </a:lnTo>
                    <a:lnTo>
                      <a:pt x="5339" y="29272"/>
                    </a:lnTo>
                    <a:lnTo>
                      <a:pt x="4925" y="29213"/>
                    </a:lnTo>
                    <a:lnTo>
                      <a:pt x="4512" y="29134"/>
                    </a:lnTo>
                    <a:lnTo>
                      <a:pt x="4118" y="29035"/>
                    </a:lnTo>
                    <a:lnTo>
                      <a:pt x="3763" y="28937"/>
                    </a:lnTo>
                    <a:lnTo>
                      <a:pt x="3428" y="28819"/>
                    </a:lnTo>
                    <a:lnTo>
                      <a:pt x="3113" y="28681"/>
                    </a:lnTo>
                    <a:lnTo>
                      <a:pt x="2818" y="28543"/>
                    </a:lnTo>
                    <a:lnTo>
                      <a:pt x="2562" y="28385"/>
                    </a:lnTo>
                    <a:lnTo>
                      <a:pt x="2325" y="28208"/>
                    </a:lnTo>
                    <a:lnTo>
                      <a:pt x="2109" y="28031"/>
                    </a:lnTo>
                    <a:lnTo>
                      <a:pt x="1912" y="27814"/>
                    </a:lnTo>
                    <a:lnTo>
                      <a:pt x="1754" y="27617"/>
                    </a:lnTo>
                    <a:lnTo>
                      <a:pt x="1596" y="27381"/>
                    </a:lnTo>
                    <a:lnTo>
                      <a:pt x="1518" y="27203"/>
                    </a:lnTo>
                    <a:lnTo>
                      <a:pt x="1439" y="27026"/>
                    </a:lnTo>
                    <a:lnTo>
                      <a:pt x="1360" y="26849"/>
                    </a:lnTo>
                    <a:lnTo>
                      <a:pt x="1301" y="26652"/>
                    </a:lnTo>
                    <a:lnTo>
                      <a:pt x="1261" y="26455"/>
                    </a:lnTo>
                    <a:lnTo>
                      <a:pt x="1242" y="26258"/>
                    </a:lnTo>
                    <a:lnTo>
                      <a:pt x="1222" y="26041"/>
                    </a:lnTo>
                    <a:lnTo>
                      <a:pt x="1202" y="25805"/>
                    </a:lnTo>
                    <a:lnTo>
                      <a:pt x="1222" y="25411"/>
                    </a:lnTo>
                    <a:lnTo>
                      <a:pt x="1281" y="24997"/>
                    </a:lnTo>
                    <a:lnTo>
                      <a:pt x="1380" y="24564"/>
                    </a:lnTo>
                    <a:lnTo>
                      <a:pt x="1498" y="24091"/>
                    </a:lnTo>
                    <a:lnTo>
                      <a:pt x="1655" y="23677"/>
                    </a:lnTo>
                    <a:lnTo>
                      <a:pt x="1833" y="23244"/>
                    </a:lnTo>
                    <a:lnTo>
                      <a:pt x="2030" y="22811"/>
                    </a:lnTo>
                    <a:lnTo>
                      <a:pt x="2266" y="22358"/>
                    </a:lnTo>
                    <a:lnTo>
                      <a:pt x="2522" y="21885"/>
                    </a:lnTo>
                    <a:lnTo>
                      <a:pt x="2798" y="21412"/>
                    </a:lnTo>
                    <a:lnTo>
                      <a:pt x="3113" y="20939"/>
                    </a:lnTo>
                    <a:lnTo>
                      <a:pt x="3468" y="20447"/>
                    </a:lnTo>
                    <a:lnTo>
                      <a:pt x="4019" y="19698"/>
                    </a:lnTo>
                    <a:lnTo>
                      <a:pt x="4630" y="18930"/>
                    </a:lnTo>
                    <a:lnTo>
                      <a:pt x="5319" y="18162"/>
                    </a:lnTo>
                    <a:lnTo>
                      <a:pt x="6028" y="17374"/>
                    </a:lnTo>
                    <a:lnTo>
                      <a:pt x="6816" y="16586"/>
                    </a:lnTo>
                    <a:lnTo>
                      <a:pt x="7644" y="15778"/>
                    </a:lnTo>
                    <a:lnTo>
                      <a:pt x="8530" y="14990"/>
                    </a:lnTo>
                    <a:lnTo>
                      <a:pt x="9456" y="14183"/>
                    </a:lnTo>
                    <a:lnTo>
                      <a:pt x="10421" y="13395"/>
                    </a:lnTo>
                    <a:lnTo>
                      <a:pt x="11445" y="12587"/>
                    </a:lnTo>
                    <a:lnTo>
                      <a:pt x="12509" y="11799"/>
                    </a:lnTo>
                    <a:lnTo>
                      <a:pt x="13593" y="11011"/>
                    </a:lnTo>
                    <a:lnTo>
                      <a:pt x="14735" y="10243"/>
                    </a:lnTo>
                    <a:lnTo>
                      <a:pt x="15917" y="9475"/>
                    </a:lnTo>
                    <a:lnTo>
                      <a:pt x="17138" y="8726"/>
                    </a:lnTo>
                    <a:lnTo>
                      <a:pt x="18379" y="7978"/>
                    </a:lnTo>
                    <a:lnTo>
                      <a:pt x="19797" y="7190"/>
                    </a:lnTo>
                    <a:lnTo>
                      <a:pt x="21216" y="6422"/>
                    </a:lnTo>
                    <a:lnTo>
                      <a:pt x="22634" y="5732"/>
                    </a:lnTo>
                    <a:lnTo>
                      <a:pt x="24033" y="5063"/>
                    </a:lnTo>
                    <a:lnTo>
                      <a:pt x="25411" y="4452"/>
                    </a:lnTo>
                    <a:lnTo>
                      <a:pt x="26771" y="3900"/>
                    </a:lnTo>
                    <a:lnTo>
                      <a:pt x="28090" y="3388"/>
                    </a:lnTo>
                    <a:lnTo>
                      <a:pt x="29410" y="2935"/>
                    </a:lnTo>
                    <a:lnTo>
                      <a:pt x="30691" y="2541"/>
                    </a:lnTo>
                    <a:lnTo>
                      <a:pt x="31912" y="2187"/>
                    </a:lnTo>
                    <a:lnTo>
                      <a:pt x="33113" y="1891"/>
                    </a:lnTo>
                    <a:lnTo>
                      <a:pt x="34276" y="1635"/>
                    </a:lnTo>
                    <a:lnTo>
                      <a:pt x="35398" y="1458"/>
                    </a:lnTo>
                    <a:lnTo>
                      <a:pt x="35930" y="1379"/>
                    </a:lnTo>
                    <a:lnTo>
                      <a:pt x="36442" y="1320"/>
                    </a:lnTo>
                    <a:lnTo>
                      <a:pt x="36955" y="1261"/>
                    </a:lnTo>
                    <a:lnTo>
                      <a:pt x="37467" y="1221"/>
                    </a:lnTo>
                    <a:lnTo>
                      <a:pt x="37940" y="1202"/>
                    </a:lnTo>
                    <a:close/>
                    <a:moveTo>
                      <a:pt x="37900" y="0"/>
                    </a:moveTo>
                    <a:lnTo>
                      <a:pt x="37388" y="20"/>
                    </a:lnTo>
                    <a:lnTo>
                      <a:pt x="36856" y="59"/>
                    </a:lnTo>
                    <a:lnTo>
                      <a:pt x="36324" y="118"/>
                    </a:lnTo>
                    <a:lnTo>
                      <a:pt x="35773" y="177"/>
                    </a:lnTo>
                    <a:lnTo>
                      <a:pt x="35221" y="256"/>
                    </a:lnTo>
                    <a:lnTo>
                      <a:pt x="34059" y="453"/>
                    </a:lnTo>
                    <a:lnTo>
                      <a:pt x="33153" y="650"/>
                    </a:lnTo>
                    <a:lnTo>
                      <a:pt x="32227" y="867"/>
                    </a:lnTo>
                    <a:lnTo>
                      <a:pt x="31301" y="1103"/>
                    </a:lnTo>
                    <a:lnTo>
                      <a:pt x="30336" y="1379"/>
                    </a:lnTo>
                    <a:lnTo>
                      <a:pt x="29351" y="1694"/>
                    </a:lnTo>
                    <a:lnTo>
                      <a:pt x="28366" y="2029"/>
                    </a:lnTo>
                    <a:lnTo>
                      <a:pt x="27342" y="2384"/>
                    </a:lnTo>
                    <a:lnTo>
                      <a:pt x="26318" y="2778"/>
                    </a:lnTo>
                    <a:lnTo>
                      <a:pt x="25274" y="3211"/>
                    </a:lnTo>
                    <a:lnTo>
                      <a:pt x="24230" y="3664"/>
                    </a:lnTo>
                    <a:lnTo>
                      <a:pt x="23166" y="4137"/>
                    </a:lnTo>
                    <a:lnTo>
                      <a:pt x="22102" y="4649"/>
                    </a:lnTo>
                    <a:lnTo>
                      <a:pt x="21019" y="5181"/>
                    </a:lnTo>
                    <a:lnTo>
                      <a:pt x="19955" y="5732"/>
                    </a:lnTo>
                    <a:lnTo>
                      <a:pt x="18872" y="6323"/>
                    </a:lnTo>
                    <a:lnTo>
                      <a:pt x="17769" y="6934"/>
                    </a:lnTo>
                    <a:lnTo>
                      <a:pt x="16803" y="7505"/>
                    </a:lnTo>
                    <a:lnTo>
                      <a:pt x="15858" y="8096"/>
                    </a:lnTo>
                    <a:lnTo>
                      <a:pt x="14932" y="8687"/>
                    </a:lnTo>
                    <a:lnTo>
                      <a:pt x="14026" y="9278"/>
                    </a:lnTo>
                    <a:lnTo>
                      <a:pt x="13140" y="9869"/>
                    </a:lnTo>
                    <a:lnTo>
                      <a:pt x="12273" y="10480"/>
                    </a:lnTo>
                    <a:lnTo>
                      <a:pt x="11426" y="11090"/>
                    </a:lnTo>
                    <a:lnTo>
                      <a:pt x="10618" y="11701"/>
                    </a:lnTo>
                    <a:lnTo>
                      <a:pt x="9811" y="12331"/>
                    </a:lnTo>
                    <a:lnTo>
                      <a:pt x="9042" y="12962"/>
                    </a:lnTo>
                    <a:lnTo>
                      <a:pt x="8313" y="13572"/>
                    </a:lnTo>
                    <a:lnTo>
                      <a:pt x="7604" y="14202"/>
                    </a:lnTo>
                    <a:lnTo>
                      <a:pt x="6915" y="14833"/>
                    </a:lnTo>
                    <a:lnTo>
                      <a:pt x="6245" y="15443"/>
                    </a:lnTo>
                    <a:lnTo>
                      <a:pt x="5615" y="16074"/>
                    </a:lnTo>
                    <a:lnTo>
                      <a:pt x="5024" y="16704"/>
                    </a:lnTo>
                    <a:lnTo>
                      <a:pt x="4453" y="17315"/>
                    </a:lnTo>
                    <a:lnTo>
                      <a:pt x="3901" y="17925"/>
                    </a:lnTo>
                    <a:lnTo>
                      <a:pt x="3409" y="18536"/>
                    </a:lnTo>
                    <a:lnTo>
                      <a:pt x="2916" y="19147"/>
                    </a:lnTo>
                    <a:lnTo>
                      <a:pt x="2483" y="19738"/>
                    </a:lnTo>
                    <a:lnTo>
                      <a:pt x="2069" y="20329"/>
                    </a:lnTo>
                    <a:lnTo>
                      <a:pt x="1695" y="20920"/>
                    </a:lnTo>
                    <a:lnTo>
                      <a:pt x="1360" y="21491"/>
                    </a:lnTo>
                    <a:lnTo>
                      <a:pt x="1045" y="22062"/>
                    </a:lnTo>
                    <a:lnTo>
                      <a:pt x="789" y="22633"/>
                    </a:lnTo>
                    <a:lnTo>
                      <a:pt x="552" y="23185"/>
                    </a:lnTo>
                    <a:lnTo>
                      <a:pt x="355" y="23736"/>
                    </a:lnTo>
                    <a:lnTo>
                      <a:pt x="198" y="24268"/>
                    </a:lnTo>
                    <a:lnTo>
                      <a:pt x="99" y="24800"/>
                    </a:lnTo>
                    <a:lnTo>
                      <a:pt x="20" y="25312"/>
                    </a:lnTo>
                    <a:lnTo>
                      <a:pt x="1" y="25805"/>
                    </a:lnTo>
                    <a:lnTo>
                      <a:pt x="20" y="26100"/>
                    </a:lnTo>
                    <a:lnTo>
                      <a:pt x="40" y="26396"/>
                    </a:lnTo>
                    <a:lnTo>
                      <a:pt x="80" y="26671"/>
                    </a:lnTo>
                    <a:lnTo>
                      <a:pt x="139" y="26947"/>
                    </a:lnTo>
                    <a:lnTo>
                      <a:pt x="217" y="27223"/>
                    </a:lnTo>
                    <a:lnTo>
                      <a:pt x="316" y="27479"/>
                    </a:lnTo>
                    <a:lnTo>
                      <a:pt x="434" y="27735"/>
                    </a:lnTo>
                    <a:lnTo>
                      <a:pt x="552" y="27991"/>
                    </a:lnTo>
                    <a:lnTo>
                      <a:pt x="769" y="28306"/>
                    </a:lnTo>
                    <a:lnTo>
                      <a:pt x="1005" y="28622"/>
                    </a:lnTo>
                    <a:lnTo>
                      <a:pt x="1281" y="28897"/>
                    </a:lnTo>
                    <a:lnTo>
                      <a:pt x="1577" y="29153"/>
                    </a:lnTo>
                    <a:lnTo>
                      <a:pt x="1813" y="29331"/>
                    </a:lnTo>
                    <a:lnTo>
                      <a:pt x="2069" y="29488"/>
                    </a:lnTo>
                    <a:lnTo>
                      <a:pt x="2325" y="29646"/>
                    </a:lnTo>
                    <a:lnTo>
                      <a:pt x="2601" y="29784"/>
                    </a:lnTo>
                    <a:lnTo>
                      <a:pt x="2896" y="29902"/>
                    </a:lnTo>
                    <a:lnTo>
                      <a:pt x="3192" y="30020"/>
                    </a:lnTo>
                    <a:lnTo>
                      <a:pt x="3507" y="30119"/>
                    </a:lnTo>
                    <a:lnTo>
                      <a:pt x="3822" y="30217"/>
                    </a:lnTo>
                    <a:lnTo>
                      <a:pt x="4157" y="30296"/>
                    </a:lnTo>
                    <a:lnTo>
                      <a:pt x="4492" y="30355"/>
                    </a:lnTo>
                    <a:lnTo>
                      <a:pt x="4847" y="30414"/>
                    </a:lnTo>
                    <a:lnTo>
                      <a:pt x="5221" y="30454"/>
                    </a:lnTo>
                    <a:lnTo>
                      <a:pt x="5969" y="30513"/>
                    </a:lnTo>
                    <a:lnTo>
                      <a:pt x="6757" y="30532"/>
                    </a:lnTo>
                    <a:lnTo>
                      <a:pt x="7269" y="30532"/>
                    </a:lnTo>
                    <a:lnTo>
                      <a:pt x="7782" y="30513"/>
                    </a:lnTo>
                    <a:lnTo>
                      <a:pt x="8294" y="30473"/>
                    </a:lnTo>
                    <a:lnTo>
                      <a:pt x="8845" y="30434"/>
                    </a:lnTo>
                    <a:lnTo>
                      <a:pt x="9397" y="30355"/>
                    </a:lnTo>
                    <a:lnTo>
                      <a:pt x="9948" y="30276"/>
                    </a:lnTo>
                    <a:lnTo>
                      <a:pt x="11111" y="30079"/>
                    </a:lnTo>
                    <a:lnTo>
                      <a:pt x="12017" y="29902"/>
                    </a:lnTo>
                    <a:lnTo>
                      <a:pt x="12923" y="29685"/>
                    </a:lnTo>
                    <a:lnTo>
                      <a:pt x="13868" y="29429"/>
                    </a:lnTo>
                    <a:lnTo>
                      <a:pt x="14834" y="29153"/>
                    </a:lnTo>
                    <a:lnTo>
                      <a:pt x="15818" y="28858"/>
                    </a:lnTo>
                    <a:lnTo>
                      <a:pt x="16803" y="28523"/>
                    </a:lnTo>
                    <a:lnTo>
                      <a:pt x="17828" y="28149"/>
                    </a:lnTo>
                    <a:lnTo>
                      <a:pt x="18852" y="27755"/>
                    </a:lnTo>
                    <a:lnTo>
                      <a:pt x="19876" y="27341"/>
                    </a:lnTo>
                    <a:lnTo>
                      <a:pt x="20940" y="26888"/>
                    </a:lnTo>
                    <a:lnTo>
                      <a:pt x="22004" y="26396"/>
                    </a:lnTo>
                    <a:lnTo>
                      <a:pt x="23067" y="25903"/>
                    </a:lnTo>
                    <a:lnTo>
                      <a:pt x="24131" y="25371"/>
                    </a:lnTo>
                    <a:lnTo>
                      <a:pt x="25215" y="24800"/>
                    </a:lnTo>
                    <a:lnTo>
                      <a:pt x="26298" y="24209"/>
                    </a:lnTo>
                    <a:lnTo>
                      <a:pt x="27401" y="23599"/>
                    </a:lnTo>
                    <a:lnTo>
                      <a:pt x="28366" y="23027"/>
                    </a:lnTo>
                    <a:lnTo>
                      <a:pt x="29312" y="22456"/>
                    </a:lnTo>
                    <a:lnTo>
                      <a:pt x="30238" y="21865"/>
                    </a:lnTo>
                    <a:lnTo>
                      <a:pt x="31144" y="21274"/>
                    </a:lnTo>
                    <a:lnTo>
                      <a:pt x="32030" y="20664"/>
                    </a:lnTo>
                    <a:lnTo>
                      <a:pt x="32897" y="20053"/>
                    </a:lnTo>
                    <a:lnTo>
                      <a:pt x="33744" y="19442"/>
                    </a:lnTo>
                    <a:lnTo>
                      <a:pt x="34551" y="18832"/>
                    </a:lnTo>
                    <a:lnTo>
                      <a:pt x="35339" y="18201"/>
                    </a:lnTo>
                    <a:lnTo>
                      <a:pt x="36108" y="17591"/>
                    </a:lnTo>
                    <a:lnTo>
                      <a:pt x="36856" y="16960"/>
                    </a:lnTo>
                    <a:lnTo>
                      <a:pt x="37565" y="16330"/>
                    </a:lnTo>
                    <a:lnTo>
                      <a:pt x="38255" y="15719"/>
                    </a:lnTo>
                    <a:lnTo>
                      <a:pt x="38924" y="15089"/>
                    </a:lnTo>
                    <a:lnTo>
                      <a:pt x="39555" y="14459"/>
                    </a:lnTo>
                    <a:lnTo>
                      <a:pt x="40146" y="13848"/>
                    </a:lnTo>
                    <a:lnTo>
                      <a:pt x="40717" y="13218"/>
                    </a:lnTo>
                    <a:lnTo>
                      <a:pt x="41249" y="12607"/>
                    </a:lnTo>
                    <a:lnTo>
                      <a:pt x="41761" y="11996"/>
                    </a:lnTo>
                    <a:lnTo>
                      <a:pt x="42234" y="11405"/>
                    </a:lnTo>
                    <a:lnTo>
                      <a:pt x="42687" y="10795"/>
                    </a:lnTo>
                    <a:lnTo>
                      <a:pt x="43100" y="10204"/>
                    </a:lnTo>
                    <a:lnTo>
                      <a:pt x="43475" y="9613"/>
                    </a:lnTo>
                    <a:lnTo>
                      <a:pt x="43810" y="9042"/>
                    </a:lnTo>
                    <a:lnTo>
                      <a:pt x="44125" y="8470"/>
                    </a:lnTo>
                    <a:lnTo>
                      <a:pt x="44381" y="7899"/>
                    </a:lnTo>
                    <a:lnTo>
                      <a:pt x="44617" y="7348"/>
                    </a:lnTo>
                    <a:lnTo>
                      <a:pt x="44814" y="6816"/>
                    </a:lnTo>
                    <a:lnTo>
                      <a:pt x="44952" y="6284"/>
                    </a:lnTo>
                    <a:lnTo>
                      <a:pt x="45070" y="5752"/>
                    </a:lnTo>
                    <a:lnTo>
                      <a:pt x="45129" y="5240"/>
                    </a:lnTo>
                    <a:lnTo>
                      <a:pt x="45169" y="4728"/>
                    </a:lnTo>
                    <a:lnTo>
                      <a:pt x="45149" y="4432"/>
                    </a:lnTo>
                    <a:lnTo>
                      <a:pt x="45129" y="4156"/>
                    </a:lnTo>
                    <a:lnTo>
                      <a:pt x="45090" y="3861"/>
                    </a:lnTo>
                    <a:lnTo>
                      <a:pt x="45031" y="3585"/>
                    </a:lnTo>
                    <a:lnTo>
                      <a:pt x="44952" y="3329"/>
                    </a:lnTo>
                    <a:lnTo>
                      <a:pt x="44854" y="3053"/>
                    </a:lnTo>
                    <a:lnTo>
                      <a:pt x="44735" y="2797"/>
                    </a:lnTo>
                    <a:lnTo>
                      <a:pt x="44617" y="2561"/>
                    </a:lnTo>
                    <a:lnTo>
                      <a:pt x="44401" y="2226"/>
                    </a:lnTo>
                    <a:lnTo>
                      <a:pt x="44164" y="1930"/>
                    </a:lnTo>
                    <a:lnTo>
                      <a:pt x="43888" y="1635"/>
                    </a:lnTo>
                    <a:lnTo>
                      <a:pt x="43593" y="1379"/>
                    </a:lnTo>
                    <a:lnTo>
                      <a:pt x="43357" y="1202"/>
                    </a:lnTo>
                    <a:lnTo>
                      <a:pt x="43100" y="1044"/>
                    </a:lnTo>
                    <a:lnTo>
                      <a:pt x="42844" y="886"/>
                    </a:lnTo>
                    <a:lnTo>
                      <a:pt x="42569" y="749"/>
                    </a:lnTo>
                    <a:lnTo>
                      <a:pt x="42273" y="630"/>
                    </a:lnTo>
                    <a:lnTo>
                      <a:pt x="41978" y="512"/>
                    </a:lnTo>
                    <a:lnTo>
                      <a:pt x="41663" y="414"/>
                    </a:lnTo>
                    <a:lnTo>
                      <a:pt x="41347" y="335"/>
                    </a:lnTo>
                    <a:lnTo>
                      <a:pt x="41012" y="256"/>
                    </a:lnTo>
                    <a:lnTo>
                      <a:pt x="40658" y="177"/>
                    </a:lnTo>
                    <a:lnTo>
                      <a:pt x="40303" y="118"/>
                    </a:lnTo>
                    <a:lnTo>
                      <a:pt x="39949" y="79"/>
                    </a:lnTo>
                    <a:lnTo>
                      <a:pt x="39200" y="20"/>
                    </a:lnTo>
                    <a:lnTo>
                      <a:pt x="3841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41"/>
              <p:cNvSpPr/>
              <p:nvPr/>
            </p:nvSpPr>
            <p:spPr>
              <a:xfrm>
                <a:off x="2752175" y="478425"/>
                <a:ext cx="638750" cy="638750"/>
              </a:xfrm>
              <a:custGeom>
                <a:avLst/>
                <a:gdLst/>
                <a:ahLst/>
                <a:cxnLst/>
                <a:rect l="l" t="t" r="r" b="b"/>
                <a:pathLst>
                  <a:path w="25550" h="25550" extrusionOk="0">
                    <a:moveTo>
                      <a:pt x="12411" y="1"/>
                    </a:moveTo>
                    <a:lnTo>
                      <a:pt x="11800" y="20"/>
                    </a:lnTo>
                    <a:lnTo>
                      <a:pt x="11189" y="99"/>
                    </a:lnTo>
                    <a:lnTo>
                      <a:pt x="10579" y="178"/>
                    </a:lnTo>
                    <a:lnTo>
                      <a:pt x="9968" y="296"/>
                    </a:lnTo>
                    <a:lnTo>
                      <a:pt x="9377" y="454"/>
                    </a:lnTo>
                    <a:lnTo>
                      <a:pt x="8786" y="631"/>
                    </a:lnTo>
                    <a:lnTo>
                      <a:pt x="8215" y="828"/>
                    </a:lnTo>
                    <a:lnTo>
                      <a:pt x="7644" y="1064"/>
                    </a:lnTo>
                    <a:lnTo>
                      <a:pt x="7092" y="1321"/>
                    </a:lnTo>
                    <a:lnTo>
                      <a:pt x="6541" y="1616"/>
                    </a:lnTo>
                    <a:lnTo>
                      <a:pt x="6028" y="1911"/>
                    </a:lnTo>
                    <a:lnTo>
                      <a:pt x="5497" y="2266"/>
                    </a:lnTo>
                    <a:lnTo>
                      <a:pt x="5004" y="2621"/>
                    </a:lnTo>
                    <a:lnTo>
                      <a:pt x="4531" y="3015"/>
                    </a:lnTo>
                    <a:lnTo>
                      <a:pt x="4059" y="3428"/>
                    </a:lnTo>
                    <a:lnTo>
                      <a:pt x="3606" y="3862"/>
                    </a:lnTo>
                    <a:lnTo>
                      <a:pt x="3192" y="4315"/>
                    </a:lnTo>
                    <a:lnTo>
                      <a:pt x="2778" y="4807"/>
                    </a:lnTo>
                    <a:lnTo>
                      <a:pt x="2404" y="5300"/>
                    </a:lnTo>
                    <a:lnTo>
                      <a:pt x="2049" y="5831"/>
                    </a:lnTo>
                    <a:lnTo>
                      <a:pt x="1695" y="6383"/>
                    </a:lnTo>
                    <a:lnTo>
                      <a:pt x="1399" y="6954"/>
                    </a:lnTo>
                    <a:lnTo>
                      <a:pt x="1104" y="7545"/>
                    </a:lnTo>
                    <a:lnTo>
                      <a:pt x="848" y="8156"/>
                    </a:lnTo>
                    <a:lnTo>
                      <a:pt x="631" y="8766"/>
                    </a:lnTo>
                    <a:lnTo>
                      <a:pt x="454" y="9377"/>
                    </a:lnTo>
                    <a:lnTo>
                      <a:pt x="296" y="10007"/>
                    </a:lnTo>
                    <a:lnTo>
                      <a:pt x="178" y="10618"/>
                    </a:lnTo>
                    <a:lnTo>
                      <a:pt x="80" y="11248"/>
                    </a:lnTo>
                    <a:lnTo>
                      <a:pt x="20" y="11879"/>
                    </a:lnTo>
                    <a:lnTo>
                      <a:pt x="1" y="12489"/>
                    </a:lnTo>
                    <a:lnTo>
                      <a:pt x="1" y="13120"/>
                    </a:lnTo>
                    <a:lnTo>
                      <a:pt x="20" y="13730"/>
                    </a:lnTo>
                    <a:lnTo>
                      <a:pt x="99" y="14341"/>
                    </a:lnTo>
                    <a:lnTo>
                      <a:pt x="178" y="14952"/>
                    </a:lnTo>
                    <a:lnTo>
                      <a:pt x="296" y="15562"/>
                    </a:lnTo>
                    <a:lnTo>
                      <a:pt x="454" y="16153"/>
                    </a:lnTo>
                    <a:lnTo>
                      <a:pt x="631" y="16744"/>
                    </a:lnTo>
                    <a:lnTo>
                      <a:pt x="828" y="17316"/>
                    </a:lnTo>
                    <a:lnTo>
                      <a:pt x="1064" y="17887"/>
                    </a:lnTo>
                    <a:lnTo>
                      <a:pt x="1321" y="18438"/>
                    </a:lnTo>
                    <a:lnTo>
                      <a:pt x="1616" y="18990"/>
                    </a:lnTo>
                    <a:lnTo>
                      <a:pt x="1931" y="19522"/>
                    </a:lnTo>
                    <a:lnTo>
                      <a:pt x="2266" y="20034"/>
                    </a:lnTo>
                    <a:lnTo>
                      <a:pt x="2621" y="20526"/>
                    </a:lnTo>
                    <a:lnTo>
                      <a:pt x="3015" y="21019"/>
                    </a:lnTo>
                    <a:lnTo>
                      <a:pt x="3428" y="21472"/>
                    </a:lnTo>
                    <a:lnTo>
                      <a:pt x="3862" y="21925"/>
                    </a:lnTo>
                    <a:lnTo>
                      <a:pt x="4315" y="22339"/>
                    </a:lnTo>
                    <a:lnTo>
                      <a:pt x="4807" y="22752"/>
                    </a:lnTo>
                    <a:lnTo>
                      <a:pt x="5300" y="23126"/>
                    </a:lnTo>
                    <a:lnTo>
                      <a:pt x="5831" y="23501"/>
                    </a:lnTo>
                    <a:lnTo>
                      <a:pt x="6383" y="23836"/>
                    </a:lnTo>
                    <a:lnTo>
                      <a:pt x="6954" y="24131"/>
                    </a:lnTo>
                    <a:lnTo>
                      <a:pt x="7545" y="24427"/>
                    </a:lnTo>
                    <a:lnTo>
                      <a:pt x="8156" y="24683"/>
                    </a:lnTo>
                    <a:lnTo>
                      <a:pt x="8766" y="24899"/>
                    </a:lnTo>
                    <a:lnTo>
                      <a:pt x="9377" y="25077"/>
                    </a:lnTo>
                    <a:lnTo>
                      <a:pt x="10007" y="25234"/>
                    </a:lnTo>
                    <a:lnTo>
                      <a:pt x="10618" y="25352"/>
                    </a:lnTo>
                    <a:lnTo>
                      <a:pt x="11248" y="25451"/>
                    </a:lnTo>
                    <a:lnTo>
                      <a:pt x="11879" y="25510"/>
                    </a:lnTo>
                    <a:lnTo>
                      <a:pt x="12489" y="25549"/>
                    </a:lnTo>
                    <a:lnTo>
                      <a:pt x="13120" y="25530"/>
                    </a:lnTo>
                    <a:lnTo>
                      <a:pt x="13730" y="25510"/>
                    </a:lnTo>
                    <a:lnTo>
                      <a:pt x="14341" y="25451"/>
                    </a:lnTo>
                    <a:lnTo>
                      <a:pt x="14952" y="25352"/>
                    </a:lnTo>
                    <a:lnTo>
                      <a:pt x="15562" y="25234"/>
                    </a:lnTo>
                    <a:lnTo>
                      <a:pt x="16153" y="25077"/>
                    </a:lnTo>
                    <a:lnTo>
                      <a:pt x="16744" y="24899"/>
                    </a:lnTo>
                    <a:lnTo>
                      <a:pt x="17315" y="24702"/>
                    </a:lnTo>
                    <a:lnTo>
                      <a:pt x="17887" y="24466"/>
                    </a:lnTo>
                    <a:lnTo>
                      <a:pt x="18438" y="24210"/>
                    </a:lnTo>
                    <a:lnTo>
                      <a:pt x="18990" y="23934"/>
                    </a:lnTo>
                    <a:lnTo>
                      <a:pt x="19522" y="23619"/>
                    </a:lnTo>
                    <a:lnTo>
                      <a:pt x="20034" y="23284"/>
                    </a:lnTo>
                    <a:lnTo>
                      <a:pt x="20526" y="22910"/>
                    </a:lnTo>
                    <a:lnTo>
                      <a:pt x="21019" y="22536"/>
                    </a:lnTo>
                    <a:lnTo>
                      <a:pt x="21472" y="22122"/>
                    </a:lnTo>
                    <a:lnTo>
                      <a:pt x="21925" y="21669"/>
                    </a:lnTo>
                    <a:lnTo>
                      <a:pt x="22358" y="21216"/>
                    </a:lnTo>
                    <a:lnTo>
                      <a:pt x="22752" y="20743"/>
                    </a:lnTo>
                    <a:lnTo>
                      <a:pt x="23126" y="20231"/>
                    </a:lnTo>
                    <a:lnTo>
                      <a:pt x="23501" y="19699"/>
                    </a:lnTo>
                    <a:lnTo>
                      <a:pt x="23836" y="19147"/>
                    </a:lnTo>
                    <a:lnTo>
                      <a:pt x="24151" y="18576"/>
                    </a:lnTo>
                    <a:lnTo>
                      <a:pt x="24427" y="17985"/>
                    </a:lnTo>
                    <a:lnTo>
                      <a:pt x="24683" y="17375"/>
                    </a:lnTo>
                    <a:lnTo>
                      <a:pt x="24899" y="16764"/>
                    </a:lnTo>
                    <a:lnTo>
                      <a:pt x="25077" y="16153"/>
                    </a:lnTo>
                    <a:lnTo>
                      <a:pt x="25234" y="15523"/>
                    </a:lnTo>
                    <a:lnTo>
                      <a:pt x="25372" y="14912"/>
                    </a:lnTo>
                    <a:lnTo>
                      <a:pt x="25451" y="14282"/>
                    </a:lnTo>
                    <a:lnTo>
                      <a:pt x="25510" y="13671"/>
                    </a:lnTo>
                    <a:lnTo>
                      <a:pt x="25549" y="13041"/>
                    </a:lnTo>
                    <a:lnTo>
                      <a:pt x="25530" y="12411"/>
                    </a:lnTo>
                    <a:lnTo>
                      <a:pt x="25510" y="11800"/>
                    </a:lnTo>
                    <a:lnTo>
                      <a:pt x="25451" y="11189"/>
                    </a:lnTo>
                    <a:lnTo>
                      <a:pt x="25352" y="10579"/>
                    </a:lnTo>
                    <a:lnTo>
                      <a:pt x="25234" y="9968"/>
                    </a:lnTo>
                    <a:lnTo>
                      <a:pt x="25077" y="9377"/>
                    </a:lnTo>
                    <a:lnTo>
                      <a:pt x="24899" y="8786"/>
                    </a:lnTo>
                    <a:lnTo>
                      <a:pt x="24702" y="8215"/>
                    </a:lnTo>
                    <a:lnTo>
                      <a:pt x="24466" y="7644"/>
                    </a:lnTo>
                    <a:lnTo>
                      <a:pt x="24210" y="7092"/>
                    </a:lnTo>
                    <a:lnTo>
                      <a:pt x="23934" y="6541"/>
                    </a:lnTo>
                    <a:lnTo>
                      <a:pt x="23619" y="6028"/>
                    </a:lnTo>
                    <a:lnTo>
                      <a:pt x="23284" y="5497"/>
                    </a:lnTo>
                    <a:lnTo>
                      <a:pt x="22910" y="5004"/>
                    </a:lnTo>
                    <a:lnTo>
                      <a:pt x="22536" y="4531"/>
                    </a:lnTo>
                    <a:lnTo>
                      <a:pt x="22122" y="4059"/>
                    </a:lnTo>
                    <a:lnTo>
                      <a:pt x="21688" y="3606"/>
                    </a:lnTo>
                    <a:lnTo>
                      <a:pt x="21216" y="3192"/>
                    </a:lnTo>
                    <a:lnTo>
                      <a:pt x="20743" y="2778"/>
                    </a:lnTo>
                    <a:lnTo>
                      <a:pt x="20231" y="2404"/>
                    </a:lnTo>
                    <a:lnTo>
                      <a:pt x="19699" y="2030"/>
                    </a:lnTo>
                    <a:lnTo>
                      <a:pt x="19147" y="1695"/>
                    </a:lnTo>
                    <a:lnTo>
                      <a:pt x="18576" y="1399"/>
                    </a:lnTo>
                    <a:lnTo>
                      <a:pt x="17985" y="1104"/>
                    </a:lnTo>
                    <a:lnTo>
                      <a:pt x="17375" y="848"/>
                    </a:lnTo>
                    <a:lnTo>
                      <a:pt x="16764" y="631"/>
                    </a:lnTo>
                    <a:lnTo>
                      <a:pt x="16153" y="454"/>
                    </a:lnTo>
                    <a:lnTo>
                      <a:pt x="15523" y="296"/>
                    </a:lnTo>
                    <a:lnTo>
                      <a:pt x="14912" y="178"/>
                    </a:lnTo>
                    <a:lnTo>
                      <a:pt x="14282" y="80"/>
                    </a:lnTo>
                    <a:lnTo>
                      <a:pt x="13671" y="20"/>
                    </a:lnTo>
                    <a:lnTo>
                      <a:pt x="13041"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41"/>
              <p:cNvSpPr/>
              <p:nvPr/>
            </p:nvSpPr>
            <p:spPr>
              <a:xfrm>
                <a:off x="2709350" y="435575"/>
                <a:ext cx="723925" cy="723950"/>
              </a:xfrm>
              <a:custGeom>
                <a:avLst/>
                <a:gdLst/>
                <a:ahLst/>
                <a:cxnLst/>
                <a:rect l="l" t="t" r="r" b="b"/>
                <a:pathLst>
                  <a:path w="28957" h="28958" extrusionOk="0">
                    <a:moveTo>
                      <a:pt x="14754" y="1715"/>
                    </a:moveTo>
                    <a:lnTo>
                      <a:pt x="15384" y="1734"/>
                    </a:lnTo>
                    <a:lnTo>
                      <a:pt x="15995" y="1794"/>
                    </a:lnTo>
                    <a:lnTo>
                      <a:pt x="16625" y="1892"/>
                    </a:lnTo>
                    <a:lnTo>
                      <a:pt x="17236" y="2010"/>
                    </a:lnTo>
                    <a:lnTo>
                      <a:pt x="17866" y="2168"/>
                    </a:lnTo>
                    <a:lnTo>
                      <a:pt x="18477" y="2345"/>
                    </a:lnTo>
                    <a:lnTo>
                      <a:pt x="19088" y="2562"/>
                    </a:lnTo>
                    <a:lnTo>
                      <a:pt x="19698" y="2818"/>
                    </a:lnTo>
                    <a:lnTo>
                      <a:pt x="20289" y="3113"/>
                    </a:lnTo>
                    <a:lnTo>
                      <a:pt x="20860" y="3409"/>
                    </a:lnTo>
                    <a:lnTo>
                      <a:pt x="21412" y="3744"/>
                    </a:lnTo>
                    <a:lnTo>
                      <a:pt x="21944" y="4118"/>
                    </a:lnTo>
                    <a:lnTo>
                      <a:pt x="22456" y="4492"/>
                    </a:lnTo>
                    <a:lnTo>
                      <a:pt x="22929" y="4906"/>
                    </a:lnTo>
                    <a:lnTo>
                      <a:pt x="23401" y="5320"/>
                    </a:lnTo>
                    <a:lnTo>
                      <a:pt x="23835" y="5773"/>
                    </a:lnTo>
                    <a:lnTo>
                      <a:pt x="24249" y="6245"/>
                    </a:lnTo>
                    <a:lnTo>
                      <a:pt x="24623" y="6718"/>
                    </a:lnTo>
                    <a:lnTo>
                      <a:pt x="24997" y="7211"/>
                    </a:lnTo>
                    <a:lnTo>
                      <a:pt x="25332" y="7742"/>
                    </a:lnTo>
                    <a:lnTo>
                      <a:pt x="25647" y="8255"/>
                    </a:lnTo>
                    <a:lnTo>
                      <a:pt x="25923" y="8806"/>
                    </a:lnTo>
                    <a:lnTo>
                      <a:pt x="26179" y="9358"/>
                    </a:lnTo>
                    <a:lnTo>
                      <a:pt x="26415" y="9929"/>
                    </a:lnTo>
                    <a:lnTo>
                      <a:pt x="26612" y="10500"/>
                    </a:lnTo>
                    <a:lnTo>
                      <a:pt x="26790" y="11091"/>
                    </a:lnTo>
                    <a:lnTo>
                      <a:pt x="26947" y="11682"/>
                    </a:lnTo>
                    <a:lnTo>
                      <a:pt x="27065" y="12293"/>
                    </a:lnTo>
                    <a:lnTo>
                      <a:pt x="27164" y="12903"/>
                    </a:lnTo>
                    <a:lnTo>
                      <a:pt x="27223" y="13514"/>
                    </a:lnTo>
                    <a:lnTo>
                      <a:pt x="27243" y="14125"/>
                    </a:lnTo>
                    <a:lnTo>
                      <a:pt x="27262" y="14755"/>
                    </a:lnTo>
                    <a:lnTo>
                      <a:pt x="27223" y="15385"/>
                    </a:lnTo>
                    <a:lnTo>
                      <a:pt x="27164" y="15996"/>
                    </a:lnTo>
                    <a:lnTo>
                      <a:pt x="27085" y="16626"/>
                    </a:lnTo>
                    <a:lnTo>
                      <a:pt x="26947" y="17237"/>
                    </a:lnTo>
                    <a:lnTo>
                      <a:pt x="26790" y="17867"/>
                    </a:lnTo>
                    <a:lnTo>
                      <a:pt x="26612" y="18478"/>
                    </a:lnTo>
                    <a:lnTo>
                      <a:pt x="26396" y="19089"/>
                    </a:lnTo>
                    <a:lnTo>
                      <a:pt x="26140" y="19699"/>
                    </a:lnTo>
                    <a:lnTo>
                      <a:pt x="25864" y="20290"/>
                    </a:lnTo>
                    <a:lnTo>
                      <a:pt x="25549" y="20861"/>
                    </a:lnTo>
                    <a:lnTo>
                      <a:pt x="25214" y="21413"/>
                    </a:lnTo>
                    <a:lnTo>
                      <a:pt x="24839" y="21945"/>
                    </a:lnTo>
                    <a:lnTo>
                      <a:pt x="24465" y="22457"/>
                    </a:lnTo>
                    <a:lnTo>
                      <a:pt x="24071" y="22930"/>
                    </a:lnTo>
                    <a:lnTo>
                      <a:pt x="23638" y="23383"/>
                    </a:lnTo>
                    <a:lnTo>
                      <a:pt x="23185" y="23836"/>
                    </a:lnTo>
                    <a:lnTo>
                      <a:pt x="22732" y="24250"/>
                    </a:lnTo>
                    <a:lnTo>
                      <a:pt x="22239" y="24624"/>
                    </a:lnTo>
                    <a:lnTo>
                      <a:pt x="21747" y="24998"/>
                    </a:lnTo>
                    <a:lnTo>
                      <a:pt x="21235" y="25333"/>
                    </a:lnTo>
                    <a:lnTo>
                      <a:pt x="20703" y="25648"/>
                    </a:lnTo>
                    <a:lnTo>
                      <a:pt x="20151" y="25924"/>
                    </a:lnTo>
                    <a:lnTo>
                      <a:pt x="19600" y="26180"/>
                    </a:lnTo>
                    <a:lnTo>
                      <a:pt x="19028" y="26416"/>
                    </a:lnTo>
                    <a:lnTo>
                      <a:pt x="18457" y="26613"/>
                    </a:lnTo>
                    <a:lnTo>
                      <a:pt x="17866" y="26791"/>
                    </a:lnTo>
                    <a:lnTo>
                      <a:pt x="17275" y="26948"/>
                    </a:lnTo>
                    <a:lnTo>
                      <a:pt x="16665" y="27066"/>
                    </a:lnTo>
                    <a:lnTo>
                      <a:pt x="16054" y="27165"/>
                    </a:lnTo>
                    <a:lnTo>
                      <a:pt x="15443" y="27224"/>
                    </a:lnTo>
                    <a:lnTo>
                      <a:pt x="14833" y="27244"/>
                    </a:lnTo>
                    <a:lnTo>
                      <a:pt x="14202" y="27263"/>
                    </a:lnTo>
                    <a:lnTo>
                      <a:pt x="13592" y="27224"/>
                    </a:lnTo>
                    <a:lnTo>
                      <a:pt x="12961" y="27165"/>
                    </a:lnTo>
                    <a:lnTo>
                      <a:pt x="12331" y="27066"/>
                    </a:lnTo>
                    <a:lnTo>
                      <a:pt x="11720" y="26948"/>
                    </a:lnTo>
                    <a:lnTo>
                      <a:pt x="11090" y="26791"/>
                    </a:lnTo>
                    <a:lnTo>
                      <a:pt x="10479" y="26613"/>
                    </a:lnTo>
                    <a:lnTo>
                      <a:pt x="9869" y="26397"/>
                    </a:lnTo>
                    <a:lnTo>
                      <a:pt x="9258" y="26141"/>
                    </a:lnTo>
                    <a:lnTo>
                      <a:pt x="8667" y="25845"/>
                    </a:lnTo>
                    <a:lnTo>
                      <a:pt x="8096" y="25550"/>
                    </a:lnTo>
                    <a:lnTo>
                      <a:pt x="7544" y="25215"/>
                    </a:lnTo>
                    <a:lnTo>
                      <a:pt x="7013" y="24840"/>
                    </a:lnTo>
                    <a:lnTo>
                      <a:pt x="6520" y="24466"/>
                    </a:lnTo>
                    <a:lnTo>
                      <a:pt x="6028" y="24053"/>
                    </a:lnTo>
                    <a:lnTo>
                      <a:pt x="5575" y="23639"/>
                    </a:lnTo>
                    <a:lnTo>
                      <a:pt x="5141" y="23186"/>
                    </a:lnTo>
                    <a:lnTo>
                      <a:pt x="4728" y="22733"/>
                    </a:lnTo>
                    <a:lnTo>
                      <a:pt x="4334" y="22240"/>
                    </a:lnTo>
                    <a:lnTo>
                      <a:pt x="3979" y="21748"/>
                    </a:lnTo>
                    <a:lnTo>
                      <a:pt x="3644" y="21236"/>
                    </a:lnTo>
                    <a:lnTo>
                      <a:pt x="3329" y="20704"/>
                    </a:lnTo>
                    <a:lnTo>
                      <a:pt x="3034" y="20152"/>
                    </a:lnTo>
                    <a:lnTo>
                      <a:pt x="2777" y="19601"/>
                    </a:lnTo>
                    <a:lnTo>
                      <a:pt x="2541" y="19030"/>
                    </a:lnTo>
                    <a:lnTo>
                      <a:pt x="2344" y="18458"/>
                    </a:lnTo>
                    <a:lnTo>
                      <a:pt x="2167" y="17867"/>
                    </a:lnTo>
                    <a:lnTo>
                      <a:pt x="2009" y="17276"/>
                    </a:lnTo>
                    <a:lnTo>
                      <a:pt x="1891" y="16666"/>
                    </a:lnTo>
                    <a:lnTo>
                      <a:pt x="1812" y="16055"/>
                    </a:lnTo>
                    <a:lnTo>
                      <a:pt x="1733" y="15444"/>
                    </a:lnTo>
                    <a:lnTo>
                      <a:pt x="1714" y="14834"/>
                    </a:lnTo>
                    <a:lnTo>
                      <a:pt x="1714" y="14203"/>
                    </a:lnTo>
                    <a:lnTo>
                      <a:pt x="1733" y="13593"/>
                    </a:lnTo>
                    <a:lnTo>
                      <a:pt x="1793" y="12962"/>
                    </a:lnTo>
                    <a:lnTo>
                      <a:pt x="1891" y="12332"/>
                    </a:lnTo>
                    <a:lnTo>
                      <a:pt x="2009" y="11721"/>
                    </a:lnTo>
                    <a:lnTo>
                      <a:pt x="2167" y="11091"/>
                    </a:lnTo>
                    <a:lnTo>
                      <a:pt x="2344" y="10480"/>
                    </a:lnTo>
                    <a:lnTo>
                      <a:pt x="2561" y="9870"/>
                    </a:lnTo>
                    <a:lnTo>
                      <a:pt x="2817" y="9259"/>
                    </a:lnTo>
                    <a:lnTo>
                      <a:pt x="3112" y="8668"/>
                    </a:lnTo>
                    <a:lnTo>
                      <a:pt x="3408" y="8097"/>
                    </a:lnTo>
                    <a:lnTo>
                      <a:pt x="3762" y="7545"/>
                    </a:lnTo>
                    <a:lnTo>
                      <a:pt x="4117" y="7014"/>
                    </a:lnTo>
                    <a:lnTo>
                      <a:pt x="4491" y="6521"/>
                    </a:lnTo>
                    <a:lnTo>
                      <a:pt x="4905" y="6029"/>
                    </a:lnTo>
                    <a:lnTo>
                      <a:pt x="5319" y="5576"/>
                    </a:lnTo>
                    <a:lnTo>
                      <a:pt x="5772" y="5142"/>
                    </a:lnTo>
                    <a:lnTo>
                      <a:pt x="6244" y="4729"/>
                    </a:lnTo>
                    <a:lnTo>
                      <a:pt x="6717" y="4335"/>
                    </a:lnTo>
                    <a:lnTo>
                      <a:pt x="7210" y="3980"/>
                    </a:lnTo>
                    <a:lnTo>
                      <a:pt x="7741" y="3625"/>
                    </a:lnTo>
                    <a:lnTo>
                      <a:pt x="8254" y="3330"/>
                    </a:lnTo>
                    <a:lnTo>
                      <a:pt x="8805" y="3035"/>
                    </a:lnTo>
                    <a:lnTo>
                      <a:pt x="9357" y="2778"/>
                    </a:lnTo>
                    <a:lnTo>
                      <a:pt x="9928" y="2542"/>
                    </a:lnTo>
                    <a:lnTo>
                      <a:pt x="10499" y="2345"/>
                    </a:lnTo>
                    <a:lnTo>
                      <a:pt x="11090" y="2168"/>
                    </a:lnTo>
                    <a:lnTo>
                      <a:pt x="11681" y="2010"/>
                    </a:lnTo>
                    <a:lnTo>
                      <a:pt x="12292" y="1892"/>
                    </a:lnTo>
                    <a:lnTo>
                      <a:pt x="12902" y="1813"/>
                    </a:lnTo>
                    <a:lnTo>
                      <a:pt x="13513" y="1734"/>
                    </a:lnTo>
                    <a:lnTo>
                      <a:pt x="14124" y="1715"/>
                    </a:lnTo>
                    <a:close/>
                    <a:moveTo>
                      <a:pt x="14084" y="1"/>
                    </a:moveTo>
                    <a:lnTo>
                      <a:pt x="13375" y="40"/>
                    </a:lnTo>
                    <a:lnTo>
                      <a:pt x="12686" y="99"/>
                    </a:lnTo>
                    <a:lnTo>
                      <a:pt x="11996" y="218"/>
                    </a:lnTo>
                    <a:lnTo>
                      <a:pt x="11307" y="356"/>
                    </a:lnTo>
                    <a:lnTo>
                      <a:pt x="10637" y="513"/>
                    </a:lnTo>
                    <a:lnTo>
                      <a:pt x="9967" y="710"/>
                    </a:lnTo>
                    <a:lnTo>
                      <a:pt x="9317" y="947"/>
                    </a:lnTo>
                    <a:lnTo>
                      <a:pt x="8667" y="1222"/>
                    </a:lnTo>
                    <a:lnTo>
                      <a:pt x="8037" y="1498"/>
                    </a:lnTo>
                    <a:lnTo>
                      <a:pt x="7426" y="1833"/>
                    </a:lnTo>
                    <a:lnTo>
                      <a:pt x="6835" y="2188"/>
                    </a:lnTo>
                    <a:lnTo>
                      <a:pt x="6244" y="2562"/>
                    </a:lnTo>
                    <a:lnTo>
                      <a:pt x="5673" y="2975"/>
                    </a:lnTo>
                    <a:lnTo>
                      <a:pt x="5141" y="3409"/>
                    </a:lnTo>
                    <a:lnTo>
                      <a:pt x="4609" y="3882"/>
                    </a:lnTo>
                    <a:lnTo>
                      <a:pt x="4097" y="4374"/>
                    </a:lnTo>
                    <a:lnTo>
                      <a:pt x="3624" y="4906"/>
                    </a:lnTo>
                    <a:lnTo>
                      <a:pt x="3152" y="5438"/>
                    </a:lnTo>
                    <a:lnTo>
                      <a:pt x="2718" y="6009"/>
                    </a:lnTo>
                    <a:lnTo>
                      <a:pt x="2324" y="6620"/>
                    </a:lnTo>
                    <a:lnTo>
                      <a:pt x="1930" y="7250"/>
                    </a:lnTo>
                    <a:lnTo>
                      <a:pt x="1576" y="7880"/>
                    </a:lnTo>
                    <a:lnTo>
                      <a:pt x="1261" y="8570"/>
                    </a:lnTo>
                    <a:lnTo>
                      <a:pt x="985" y="9259"/>
                    </a:lnTo>
                    <a:lnTo>
                      <a:pt x="729" y="9949"/>
                    </a:lnTo>
                    <a:lnTo>
                      <a:pt x="512" y="10638"/>
                    </a:lnTo>
                    <a:lnTo>
                      <a:pt x="335" y="11347"/>
                    </a:lnTo>
                    <a:lnTo>
                      <a:pt x="197" y="12056"/>
                    </a:lnTo>
                    <a:lnTo>
                      <a:pt x="98" y="12765"/>
                    </a:lnTo>
                    <a:lnTo>
                      <a:pt x="39" y="13475"/>
                    </a:lnTo>
                    <a:lnTo>
                      <a:pt x="0" y="14164"/>
                    </a:lnTo>
                    <a:lnTo>
                      <a:pt x="0" y="14873"/>
                    </a:lnTo>
                    <a:lnTo>
                      <a:pt x="39" y="15582"/>
                    </a:lnTo>
                    <a:lnTo>
                      <a:pt x="98" y="16272"/>
                    </a:lnTo>
                    <a:lnTo>
                      <a:pt x="217" y="16961"/>
                    </a:lnTo>
                    <a:lnTo>
                      <a:pt x="355" y="17651"/>
                    </a:lnTo>
                    <a:lnTo>
                      <a:pt x="512" y="18320"/>
                    </a:lnTo>
                    <a:lnTo>
                      <a:pt x="709" y="18990"/>
                    </a:lnTo>
                    <a:lnTo>
                      <a:pt x="946" y="19640"/>
                    </a:lnTo>
                    <a:lnTo>
                      <a:pt x="1221" y="20290"/>
                    </a:lnTo>
                    <a:lnTo>
                      <a:pt x="1497" y="20921"/>
                    </a:lnTo>
                    <a:lnTo>
                      <a:pt x="1832" y="21531"/>
                    </a:lnTo>
                    <a:lnTo>
                      <a:pt x="2187" y="22142"/>
                    </a:lnTo>
                    <a:lnTo>
                      <a:pt x="2561" y="22713"/>
                    </a:lnTo>
                    <a:lnTo>
                      <a:pt x="2974" y="23284"/>
                    </a:lnTo>
                    <a:lnTo>
                      <a:pt x="3408" y="23836"/>
                    </a:lnTo>
                    <a:lnTo>
                      <a:pt x="3881" y="24348"/>
                    </a:lnTo>
                    <a:lnTo>
                      <a:pt x="4373" y="24860"/>
                    </a:lnTo>
                    <a:lnTo>
                      <a:pt x="4905" y="25353"/>
                    </a:lnTo>
                    <a:lnTo>
                      <a:pt x="5437" y="25806"/>
                    </a:lnTo>
                    <a:lnTo>
                      <a:pt x="6028" y="26239"/>
                    </a:lnTo>
                    <a:lnTo>
                      <a:pt x="6619" y="26653"/>
                    </a:lnTo>
                    <a:lnTo>
                      <a:pt x="7249" y="27027"/>
                    </a:lnTo>
                    <a:lnTo>
                      <a:pt x="7899" y="27382"/>
                    </a:lnTo>
                    <a:lnTo>
                      <a:pt x="8569" y="27697"/>
                    </a:lnTo>
                    <a:lnTo>
                      <a:pt x="9258" y="27992"/>
                    </a:lnTo>
                    <a:lnTo>
                      <a:pt x="9948" y="28229"/>
                    </a:lnTo>
                    <a:lnTo>
                      <a:pt x="10637" y="28445"/>
                    </a:lnTo>
                    <a:lnTo>
                      <a:pt x="11346" y="28623"/>
                    </a:lnTo>
                    <a:lnTo>
                      <a:pt x="12055" y="28760"/>
                    </a:lnTo>
                    <a:lnTo>
                      <a:pt x="12764" y="28859"/>
                    </a:lnTo>
                    <a:lnTo>
                      <a:pt x="13474" y="28938"/>
                    </a:lnTo>
                    <a:lnTo>
                      <a:pt x="14163" y="28957"/>
                    </a:lnTo>
                    <a:lnTo>
                      <a:pt x="14872" y="28957"/>
                    </a:lnTo>
                    <a:lnTo>
                      <a:pt x="15581" y="28918"/>
                    </a:lnTo>
                    <a:lnTo>
                      <a:pt x="16271" y="28859"/>
                    </a:lnTo>
                    <a:lnTo>
                      <a:pt x="16960" y="28760"/>
                    </a:lnTo>
                    <a:lnTo>
                      <a:pt x="17650" y="28623"/>
                    </a:lnTo>
                    <a:lnTo>
                      <a:pt x="18319" y="28445"/>
                    </a:lnTo>
                    <a:lnTo>
                      <a:pt x="18989" y="28248"/>
                    </a:lnTo>
                    <a:lnTo>
                      <a:pt x="19639" y="28012"/>
                    </a:lnTo>
                    <a:lnTo>
                      <a:pt x="20289" y="27756"/>
                    </a:lnTo>
                    <a:lnTo>
                      <a:pt x="20920" y="27460"/>
                    </a:lnTo>
                    <a:lnTo>
                      <a:pt x="21530" y="27125"/>
                    </a:lnTo>
                    <a:lnTo>
                      <a:pt x="22141" y="26771"/>
                    </a:lnTo>
                    <a:lnTo>
                      <a:pt x="22712" y="26397"/>
                    </a:lnTo>
                    <a:lnTo>
                      <a:pt x="23283" y="25983"/>
                    </a:lnTo>
                    <a:lnTo>
                      <a:pt x="23835" y="25550"/>
                    </a:lnTo>
                    <a:lnTo>
                      <a:pt x="24347" y="25077"/>
                    </a:lnTo>
                    <a:lnTo>
                      <a:pt x="24859" y="24584"/>
                    </a:lnTo>
                    <a:lnTo>
                      <a:pt x="25352" y="24072"/>
                    </a:lnTo>
                    <a:lnTo>
                      <a:pt x="25805" y="23521"/>
                    </a:lnTo>
                    <a:lnTo>
                      <a:pt x="26238" y="22949"/>
                    </a:lnTo>
                    <a:lnTo>
                      <a:pt x="26652" y="22339"/>
                    </a:lnTo>
                    <a:lnTo>
                      <a:pt x="27026" y="21728"/>
                    </a:lnTo>
                    <a:lnTo>
                      <a:pt x="27381" y="21078"/>
                    </a:lnTo>
                    <a:lnTo>
                      <a:pt x="27696" y="20408"/>
                    </a:lnTo>
                    <a:lnTo>
                      <a:pt x="27991" y="19719"/>
                    </a:lnTo>
                    <a:lnTo>
                      <a:pt x="28228" y="19010"/>
                    </a:lnTo>
                    <a:lnTo>
                      <a:pt x="28444" y="18320"/>
                    </a:lnTo>
                    <a:lnTo>
                      <a:pt x="28622" y="17611"/>
                    </a:lnTo>
                    <a:lnTo>
                      <a:pt x="28759" y="16902"/>
                    </a:lnTo>
                    <a:lnTo>
                      <a:pt x="28858" y="16213"/>
                    </a:lnTo>
                    <a:lnTo>
                      <a:pt x="28937" y="15504"/>
                    </a:lnTo>
                    <a:lnTo>
                      <a:pt x="28956" y="14794"/>
                    </a:lnTo>
                    <a:lnTo>
                      <a:pt x="28956" y="14085"/>
                    </a:lnTo>
                    <a:lnTo>
                      <a:pt x="28917" y="13376"/>
                    </a:lnTo>
                    <a:lnTo>
                      <a:pt x="28858" y="12687"/>
                    </a:lnTo>
                    <a:lnTo>
                      <a:pt x="28759" y="11997"/>
                    </a:lnTo>
                    <a:lnTo>
                      <a:pt x="28622" y="11308"/>
                    </a:lnTo>
                    <a:lnTo>
                      <a:pt x="28444" y="10638"/>
                    </a:lnTo>
                    <a:lnTo>
                      <a:pt x="28247" y="9968"/>
                    </a:lnTo>
                    <a:lnTo>
                      <a:pt x="28011" y="9318"/>
                    </a:lnTo>
                    <a:lnTo>
                      <a:pt x="27755" y="8668"/>
                    </a:lnTo>
                    <a:lnTo>
                      <a:pt x="27459" y="8038"/>
                    </a:lnTo>
                    <a:lnTo>
                      <a:pt x="27124" y="7427"/>
                    </a:lnTo>
                    <a:lnTo>
                      <a:pt x="26770" y="6836"/>
                    </a:lnTo>
                    <a:lnTo>
                      <a:pt x="26396" y="6245"/>
                    </a:lnTo>
                    <a:lnTo>
                      <a:pt x="25982" y="5674"/>
                    </a:lnTo>
                    <a:lnTo>
                      <a:pt x="25549" y="5142"/>
                    </a:lnTo>
                    <a:lnTo>
                      <a:pt x="25076" y="4610"/>
                    </a:lnTo>
                    <a:lnTo>
                      <a:pt x="24583" y="4098"/>
                    </a:lnTo>
                    <a:lnTo>
                      <a:pt x="24071" y="3625"/>
                    </a:lnTo>
                    <a:lnTo>
                      <a:pt x="23520" y="3153"/>
                    </a:lnTo>
                    <a:lnTo>
                      <a:pt x="22948" y="2719"/>
                    </a:lnTo>
                    <a:lnTo>
                      <a:pt x="22338" y="2325"/>
                    </a:lnTo>
                    <a:lnTo>
                      <a:pt x="21727" y="1931"/>
                    </a:lnTo>
                    <a:lnTo>
                      <a:pt x="21077" y="1577"/>
                    </a:lnTo>
                    <a:lnTo>
                      <a:pt x="20407" y="1262"/>
                    </a:lnTo>
                    <a:lnTo>
                      <a:pt x="19718" y="966"/>
                    </a:lnTo>
                    <a:lnTo>
                      <a:pt x="19009" y="730"/>
                    </a:lnTo>
                    <a:lnTo>
                      <a:pt x="18319" y="513"/>
                    </a:lnTo>
                    <a:lnTo>
                      <a:pt x="17610" y="336"/>
                    </a:lnTo>
                    <a:lnTo>
                      <a:pt x="16901" y="198"/>
                    </a:lnTo>
                    <a:lnTo>
                      <a:pt x="16212" y="99"/>
                    </a:lnTo>
                    <a:lnTo>
                      <a:pt x="15502" y="21"/>
                    </a:lnTo>
                    <a:lnTo>
                      <a:pt x="14793"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41"/>
              <p:cNvSpPr/>
              <p:nvPr/>
            </p:nvSpPr>
            <p:spPr>
              <a:xfrm>
                <a:off x="2506450" y="484825"/>
                <a:ext cx="1115425" cy="701775"/>
              </a:xfrm>
              <a:custGeom>
                <a:avLst/>
                <a:gdLst/>
                <a:ahLst/>
                <a:cxnLst/>
                <a:rect l="l" t="t" r="r" b="b"/>
                <a:pathLst>
                  <a:path w="44617" h="28071" extrusionOk="0">
                    <a:moveTo>
                      <a:pt x="44065" y="1"/>
                    </a:moveTo>
                    <a:lnTo>
                      <a:pt x="43021" y="592"/>
                    </a:lnTo>
                    <a:lnTo>
                      <a:pt x="43100" y="769"/>
                    </a:lnTo>
                    <a:lnTo>
                      <a:pt x="43179" y="946"/>
                    </a:lnTo>
                    <a:lnTo>
                      <a:pt x="43258" y="1124"/>
                    </a:lnTo>
                    <a:lnTo>
                      <a:pt x="43297" y="1321"/>
                    </a:lnTo>
                    <a:lnTo>
                      <a:pt x="43356" y="1518"/>
                    </a:lnTo>
                    <a:lnTo>
                      <a:pt x="43376" y="1734"/>
                    </a:lnTo>
                    <a:lnTo>
                      <a:pt x="43396" y="1951"/>
                    </a:lnTo>
                    <a:lnTo>
                      <a:pt x="43396" y="2168"/>
                    </a:lnTo>
                    <a:lnTo>
                      <a:pt x="43396" y="2562"/>
                    </a:lnTo>
                    <a:lnTo>
                      <a:pt x="43336" y="2975"/>
                    </a:lnTo>
                    <a:lnTo>
                      <a:pt x="43238" y="3428"/>
                    </a:lnTo>
                    <a:lnTo>
                      <a:pt x="43100" y="3881"/>
                    </a:lnTo>
                    <a:lnTo>
                      <a:pt x="42962" y="4295"/>
                    </a:lnTo>
                    <a:lnTo>
                      <a:pt x="42785" y="4728"/>
                    </a:lnTo>
                    <a:lnTo>
                      <a:pt x="42588" y="5181"/>
                    </a:lnTo>
                    <a:lnTo>
                      <a:pt x="42351" y="5635"/>
                    </a:lnTo>
                    <a:lnTo>
                      <a:pt x="42095" y="6088"/>
                    </a:lnTo>
                    <a:lnTo>
                      <a:pt x="41800" y="6560"/>
                    </a:lnTo>
                    <a:lnTo>
                      <a:pt x="41485" y="7053"/>
                    </a:lnTo>
                    <a:lnTo>
                      <a:pt x="41150" y="7545"/>
                    </a:lnTo>
                    <a:lnTo>
                      <a:pt x="40598" y="8294"/>
                    </a:lnTo>
                    <a:lnTo>
                      <a:pt x="39968" y="9042"/>
                    </a:lnTo>
                    <a:lnTo>
                      <a:pt x="39298" y="9830"/>
                    </a:lnTo>
                    <a:lnTo>
                      <a:pt x="38569" y="10598"/>
                    </a:lnTo>
                    <a:lnTo>
                      <a:pt x="37801" y="11406"/>
                    </a:lnTo>
                    <a:lnTo>
                      <a:pt x="36974" y="12194"/>
                    </a:lnTo>
                    <a:lnTo>
                      <a:pt x="36087" y="13002"/>
                    </a:lnTo>
                    <a:lnTo>
                      <a:pt x="35162" y="13790"/>
                    </a:lnTo>
                    <a:lnTo>
                      <a:pt x="34196" y="14597"/>
                    </a:lnTo>
                    <a:lnTo>
                      <a:pt x="33172" y="15385"/>
                    </a:lnTo>
                    <a:lnTo>
                      <a:pt x="32108" y="16173"/>
                    </a:lnTo>
                    <a:lnTo>
                      <a:pt x="31005" y="16961"/>
                    </a:lnTo>
                    <a:lnTo>
                      <a:pt x="29883" y="17749"/>
                    </a:lnTo>
                    <a:lnTo>
                      <a:pt x="28701" y="18497"/>
                    </a:lnTo>
                    <a:lnTo>
                      <a:pt x="27479" y="19266"/>
                    </a:lnTo>
                    <a:lnTo>
                      <a:pt x="26238" y="19995"/>
                    </a:lnTo>
                    <a:lnTo>
                      <a:pt x="24879" y="20763"/>
                    </a:lnTo>
                    <a:lnTo>
                      <a:pt x="23500" y="21492"/>
                    </a:lnTo>
                    <a:lnTo>
                      <a:pt x="22141" y="22181"/>
                    </a:lnTo>
                    <a:lnTo>
                      <a:pt x="20762" y="22831"/>
                    </a:lnTo>
                    <a:lnTo>
                      <a:pt x="19403" y="23442"/>
                    </a:lnTo>
                    <a:lnTo>
                      <a:pt x="18044" y="24013"/>
                    </a:lnTo>
                    <a:lnTo>
                      <a:pt x="16704" y="24545"/>
                    </a:lnTo>
                    <a:lnTo>
                      <a:pt x="15404" y="25018"/>
                    </a:lnTo>
                    <a:lnTo>
                      <a:pt x="14104" y="25431"/>
                    </a:lnTo>
                    <a:lnTo>
                      <a:pt x="12844" y="25806"/>
                    </a:lnTo>
                    <a:lnTo>
                      <a:pt x="11622" y="26121"/>
                    </a:lnTo>
                    <a:lnTo>
                      <a:pt x="10440" y="26396"/>
                    </a:lnTo>
                    <a:lnTo>
                      <a:pt x="9869" y="26495"/>
                    </a:lnTo>
                    <a:lnTo>
                      <a:pt x="9298" y="26593"/>
                    </a:lnTo>
                    <a:lnTo>
                      <a:pt x="8746" y="26692"/>
                    </a:lnTo>
                    <a:lnTo>
                      <a:pt x="8195" y="26751"/>
                    </a:lnTo>
                    <a:lnTo>
                      <a:pt x="7683" y="26810"/>
                    </a:lnTo>
                    <a:lnTo>
                      <a:pt x="7170" y="26850"/>
                    </a:lnTo>
                    <a:lnTo>
                      <a:pt x="6678" y="26869"/>
                    </a:lnTo>
                    <a:lnTo>
                      <a:pt x="5713" y="26869"/>
                    </a:lnTo>
                    <a:lnTo>
                      <a:pt x="5260" y="26850"/>
                    </a:lnTo>
                    <a:lnTo>
                      <a:pt x="4807" y="26790"/>
                    </a:lnTo>
                    <a:lnTo>
                      <a:pt x="4393" y="26751"/>
                    </a:lnTo>
                    <a:lnTo>
                      <a:pt x="3999" y="26672"/>
                    </a:lnTo>
                    <a:lnTo>
                      <a:pt x="3605" y="26574"/>
                    </a:lnTo>
                    <a:lnTo>
                      <a:pt x="3251" y="26475"/>
                    </a:lnTo>
                    <a:lnTo>
                      <a:pt x="2916" y="26357"/>
                    </a:lnTo>
                    <a:lnTo>
                      <a:pt x="2601" y="26219"/>
                    </a:lnTo>
                    <a:lnTo>
                      <a:pt x="2325" y="26062"/>
                    </a:lnTo>
                    <a:lnTo>
                      <a:pt x="2049" y="25884"/>
                    </a:lnTo>
                    <a:lnTo>
                      <a:pt x="1813" y="25707"/>
                    </a:lnTo>
                    <a:lnTo>
                      <a:pt x="1576" y="25510"/>
                    </a:lnTo>
                    <a:lnTo>
                      <a:pt x="1379" y="25293"/>
                    </a:lnTo>
                    <a:lnTo>
                      <a:pt x="1202" y="25077"/>
                    </a:lnTo>
                    <a:lnTo>
                      <a:pt x="1044" y="24821"/>
                    </a:lnTo>
                    <a:lnTo>
                      <a:pt x="0" y="25431"/>
                    </a:lnTo>
                    <a:lnTo>
                      <a:pt x="217" y="25766"/>
                    </a:lnTo>
                    <a:lnTo>
                      <a:pt x="473" y="26081"/>
                    </a:lnTo>
                    <a:lnTo>
                      <a:pt x="749" y="26377"/>
                    </a:lnTo>
                    <a:lnTo>
                      <a:pt x="1044" y="26653"/>
                    </a:lnTo>
                    <a:lnTo>
                      <a:pt x="1281" y="26830"/>
                    </a:lnTo>
                    <a:lnTo>
                      <a:pt x="1537" y="27007"/>
                    </a:lnTo>
                    <a:lnTo>
                      <a:pt x="1813" y="27165"/>
                    </a:lnTo>
                    <a:lnTo>
                      <a:pt x="2088" y="27303"/>
                    </a:lnTo>
                    <a:lnTo>
                      <a:pt x="2384" y="27421"/>
                    </a:lnTo>
                    <a:lnTo>
                      <a:pt x="2679" y="27539"/>
                    </a:lnTo>
                    <a:lnTo>
                      <a:pt x="2994" y="27657"/>
                    </a:lnTo>
                    <a:lnTo>
                      <a:pt x="3310" y="27736"/>
                    </a:lnTo>
                    <a:lnTo>
                      <a:pt x="3625" y="27815"/>
                    </a:lnTo>
                    <a:lnTo>
                      <a:pt x="3979" y="27894"/>
                    </a:lnTo>
                    <a:lnTo>
                      <a:pt x="4314" y="27953"/>
                    </a:lnTo>
                    <a:lnTo>
                      <a:pt x="4669" y="27992"/>
                    </a:lnTo>
                    <a:lnTo>
                      <a:pt x="5417" y="28051"/>
                    </a:lnTo>
                    <a:lnTo>
                      <a:pt x="6186" y="28071"/>
                    </a:lnTo>
                    <a:lnTo>
                      <a:pt x="6717" y="28071"/>
                    </a:lnTo>
                    <a:lnTo>
                      <a:pt x="7249" y="28051"/>
                    </a:lnTo>
                    <a:lnTo>
                      <a:pt x="7781" y="28012"/>
                    </a:lnTo>
                    <a:lnTo>
                      <a:pt x="8333" y="27953"/>
                    </a:lnTo>
                    <a:lnTo>
                      <a:pt x="8904" y="27874"/>
                    </a:lnTo>
                    <a:lnTo>
                      <a:pt x="9495" y="27795"/>
                    </a:lnTo>
                    <a:lnTo>
                      <a:pt x="10086" y="27697"/>
                    </a:lnTo>
                    <a:lnTo>
                      <a:pt x="10677" y="27578"/>
                    </a:lnTo>
                    <a:lnTo>
                      <a:pt x="11603" y="27362"/>
                    </a:lnTo>
                    <a:lnTo>
                      <a:pt x="12528" y="27145"/>
                    </a:lnTo>
                    <a:lnTo>
                      <a:pt x="13494" y="26869"/>
                    </a:lnTo>
                    <a:lnTo>
                      <a:pt x="14459" y="26574"/>
                    </a:lnTo>
                    <a:lnTo>
                      <a:pt x="15463" y="26259"/>
                    </a:lnTo>
                    <a:lnTo>
                      <a:pt x="16468" y="25904"/>
                    </a:lnTo>
                    <a:lnTo>
                      <a:pt x="17473" y="25530"/>
                    </a:lnTo>
                    <a:lnTo>
                      <a:pt x="18497" y="25136"/>
                    </a:lnTo>
                    <a:lnTo>
                      <a:pt x="19541" y="24702"/>
                    </a:lnTo>
                    <a:lnTo>
                      <a:pt x="20565" y="24249"/>
                    </a:lnTo>
                    <a:lnTo>
                      <a:pt x="21609" y="23777"/>
                    </a:lnTo>
                    <a:lnTo>
                      <a:pt x="22653" y="23264"/>
                    </a:lnTo>
                    <a:lnTo>
                      <a:pt x="23717" y="22752"/>
                    </a:lnTo>
                    <a:lnTo>
                      <a:pt x="24761" y="22201"/>
                    </a:lnTo>
                    <a:lnTo>
                      <a:pt x="25805" y="21630"/>
                    </a:lnTo>
                    <a:lnTo>
                      <a:pt x="26849" y="21039"/>
                    </a:lnTo>
                    <a:lnTo>
                      <a:pt x="27814" y="20467"/>
                    </a:lnTo>
                    <a:lnTo>
                      <a:pt x="28760" y="19896"/>
                    </a:lnTo>
                    <a:lnTo>
                      <a:pt x="29686" y="19305"/>
                    </a:lnTo>
                    <a:lnTo>
                      <a:pt x="30592" y="18714"/>
                    </a:lnTo>
                    <a:lnTo>
                      <a:pt x="31478" y="18104"/>
                    </a:lnTo>
                    <a:lnTo>
                      <a:pt x="32345" y="17493"/>
                    </a:lnTo>
                    <a:lnTo>
                      <a:pt x="33192" y="16882"/>
                    </a:lnTo>
                    <a:lnTo>
                      <a:pt x="33999" y="16272"/>
                    </a:lnTo>
                    <a:lnTo>
                      <a:pt x="34787" y="15641"/>
                    </a:lnTo>
                    <a:lnTo>
                      <a:pt x="35556" y="15031"/>
                    </a:lnTo>
                    <a:lnTo>
                      <a:pt x="36304" y="14400"/>
                    </a:lnTo>
                    <a:lnTo>
                      <a:pt x="37013" y="13770"/>
                    </a:lnTo>
                    <a:lnTo>
                      <a:pt x="37703" y="13159"/>
                    </a:lnTo>
                    <a:lnTo>
                      <a:pt x="38372" y="12529"/>
                    </a:lnTo>
                    <a:lnTo>
                      <a:pt x="39003" y="11899"/>
                    </a:lnTo>
                    <a:lnTo>
                      <a:pt x="39594" y="11288"/>
                    </a:lnTo>
                    <a:lnTo>
                      <a:pt x="40165" y="10658"/>
                    </a:lnTo>
                    <a:lnTo>
                      <a:pt x="40697" y="10047"/>
                    </a:lnTo>
                    <a:lnTo>
                      <a:pt x="41209" y="9436"/>
                    </a:lnTo>
                    <a:lnTo>
                      <a:pt x="41682" y="8845"/>
                    </a:lnTo>
                    <a:lnTo>
                      <a:pt x="42135" y="8235"/>
                    </a:lnTo>
                    <a:lnTo>
                      <a:pt x="42548" y="7644"/>
                    </a:lnTo>
                    <a:lnTo>
                      <a:pt x="42923" y="7053"/>
                    </a:lnTo>
                    <a:lnTo>
                      <a:pt x="43258" y="6482"/>
                    </a:lnTo>
                    <a:lnTo>
                      <a:pt x="43573" y="5910"/>
                    </a:lnTo>
                    <a:lnTo>
                      <a:pt x="43829" y="5339"/>
                    </a:lnTo>
                    <a:lnTo>
                      <a:pt x="44065" y="4788"/>
                    </a:lnTo>
                    <a:lnTo>
                      <a:pt x="44262" y="4256"/>
                    </a:lnTo>
                    <a:lnTo>
                      <a:pt x="44400" y="3724"/>
                    </a:lnTo>
                    <a:lnTo>
                      <a:pt x="44518" y="3192"/>
                    </a:lnTo>
                    <a:lnTo>
                      <a:pt x="44577" y="2680"/>
                    </a:lnTo>
                    <a:lnTo>
                      <a:pt x="44617" y="2168"/>
                    </a:lnTo>
                    <a:lnTo>
                      <a:pt x="44597" y="1872"/>
                    </a:lnTo>
                    <a:lnTo>
                      <a:pt x="44577" y="1596"/>
                    </a:lnTo>
                    <a:lnTo>
                      <a:pt x="44538" y="1301"/>
                    </a:lnTo>
                    <a:lnTo>
                      <a:pt x="44479" y="1025"/>
                    </a:lnTo>
                    <a:lnTo>
                      <a:pt x="44400" y="769"/>
                    </a:lnTo>
                    <a:lnTo>
                      <a:pt x="44302" y="493"/>
                    </a:lnTo>
                    <a:lnTo>
                      <a:pt x="44183" y="237"/>
                    </a:lnTo>
                    <a:lnTo>
                      <a:pt x="4406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41"/>
              <p:cNvSpPr/>
              <p:nvPr/>
            </p:nvSpPr>
            <p:spPr>
              <a:xfrm>
                <a:off x="2439975" y="637975"/>
                <a:ext cx="1231650" cy="450150"/>
              </a:xfrm>
              <a:custGeom>
                <a:avLst/>
                <a:gdLst/>
                <a:ahLst/>
                <a:cxnLst/>
                <a:rect l="l" t="t" r="r" b="b"/>
                <a:pathLst>
                  <a:path w="49266" h="18006" extrusionOk="0">
                    <a:moveTo>
                      <a:pt x="118" y="1"/>
                    </a:moveTo>
                    <a:lnTo>
                      <a:pt x="79" y="218"/>
                    </a:lnTo>
                    <a:lnTo>
                      <a:pt x="39" y="454"/>
                    </a:lnTo>
                    <a:lnTo>
                      <a:pt x="20" y="671"/>
                    </a:lnTo>
                    <a:lnTo>
                      <a:pt x="0" y="887"/>
                    </a:lnTo>
                    <a:lnTo>
                      <a:pt x="20" y="1143"/>
                    </a:lnTo>
                    <a:lnTo>
                      <a:pt x="39" y="1400"/>
                    </a:lnTo>
                    <a:lnTo>
                      <a:pt x="79" y="1675"/>
                    </a:lnTo>
                    <a:lnTo>
                      <a:pt x="138" y="1931"/>
                    </a:lnTo>
                    <a:lnTo>
                      <a:pt x="217" y="2187"/>
                    </a:lnTo>
                    <a:lnTo>
                      <a:pt x="296" y="2444"/>
                    </a:lnTo>
                    <a:lnTo>
                      <a:pt x="414" y="2700"/>
                    </a:lnTo>
                    <a:lnTo>
                      <a:pt x="532" y="2956"/>
                    </a:lnTo>
                    <a:lnTo>
                      <a:pt x="768" y="3409"/>
                    </a:lnTo>
                    <a:lnTo>
                      <a:pt x="1044" y="3862"/>
                    </a:lnTo>
                    <a:lnTo>
                      <a:pt x="1359" y="4315"/>
                    </a:lnTo>
                    <a:lnTo>
                      <a:pt x="1694" y="4768"/>
                    </a:lnTo>
                    <a:lnTo>
                      <a:pt x="2029" y="5162"/>
                    </a:lnTo>
                    <a:lnTo>
                      <a:pt x="2403" y="5556"/>
                    </a:lnTo>
                    <a:lnTo>
                      <a:pt x="2797" y="5950"/>
                    </a:lnTo>
                    <a:lnTo>
                      <a:pt x="3211" y="6344"/>
                    </a:lnTo>
                    <a:lnTo>
                      <a:pt x="3644" y="6757"/>
                    </a:lnTo>
                    <a:lnTo>
                      <a:pt x="4097" y="7151"/>
                    </a:lnTo>
                    <a:lnTo>
                      <a:pt x="4590" y="7545"/>
                    </a:lnTo>
                    <a:lnTo>
                      <a:pt x="5102" y="7939"/>
                    </a:lnTo>
                    <a:lnTo>
                      <a:pt x="5890" y="8511"/>
                    </a:lnTo>
                    <a:lnTo>
                      <a:pt x="6737" y="9102"/>
                    </a:lnTo>
                    <a:lnTo>
                      <a:pt x="7623" y="9673"/>
                    </a:lnTo>
                    <a:lnTo>
                      <a:pt x="8569" y="10244"/>
                    </a:lnTo>
                    <a:lnTo>
                      <a:pt x="9534" y="10796"/>
                    </a:lnTo>
                    <a:lnTo>
                      <a:pt x="10558" y="11347"/>
                    </a:lnTo>
                    <a:lnTo>
                      <a:pt x="11602" y="11879"/>
                    </a:lnTo>
                    <a:lnTo>
                      <a:pt x="12666" y="12411"/>
                    </a:lnTo>
                    <a:lnTo>
                      <a:pt x="13789" y="12903"/>
                    </a:lnTo>
                    <a:lnTo>
                      <a:pt x="14912" y="13396"/>
                    </a:lnTo>
                    <a:lnTo>
                      <a:pt x="16074" y="13869"/>
                    </a:lnTo>
                    <a:lnTo>
                      <a:pt x="17275" y="14322"/>
                    </a:lnTo>
                    <a:lnTo>
                      <a:pt x="18477" y="14735"/>
                    </a:lnTo>
                    <a:lnTo>
                      <a:pt x="19698" y="15149"/>
                    </a:lnTo>
                    <a:lnTo>
                      <a:pt x="20939" y="15523"/>
                    </a:lnTo>
                    <a:lnTo>
                      <a:pt x="22200" y="15878"/>
                    </a:lnTo>
                    <a:lnTo>
                      <a:pt x="23205" y="16134"/>
                    </a:lnTo>
                    <a:lnTo>
                      <a:pt x="24209" y="16370"/>
                    </a:lnTo>
                    <a:lnTo>
                      <a:pt x="25194" y="16607"/>
                    </a:lnTo>
                    <a:lnTo>
                      <a:pt x="26179" y="16823"/>
                    </a:lnTo>
                    <a:lnTo>
                      <a:pt x="27144" y="17001"/>
                    </a:lnTo>
                    <a:lnTo>
                      <a:pt x="28109" y="17178"/>
                    </a:lnTo>
                    <a:lnTo>
                      <a:pt x="29075" y="17335"/>
                    </a:lnTo>
                    <a:lnTo>
                      <a:pt x="30020" y="17473"/>
                    </a:lnTo>
                    <a:lnTo>
                      <a:pt x="30946" y="17611"/>
                    </a:lnTo>
                    <a:lnTo>
                      <a:pt x="31852" y="17710"/>
                    </a:lnTo>
                    <a:lnTo>
                      <a:pt x="32758" y="17808"/>
                    </a:lnTo>
                    <a:lnTo>
                      <a:pt x="33645" y="17887"/>
                    </a:lnTo>
                    <a:lnTo>
                      <a:pt x="34531" y="17946"/>
                    </a:lnTo>
                    <a:lnTo>
                      <a:pt x="35378" y="17985"/>
                    </a:lnTo>
                    <a:lnTo>
                      <a:pt x="36225" y="18005"/>
                    </a:lnTo>
                    <a:lnTo>
                      <a:pt x="37033" y="18005"/>
                    </a:lnTo>
                    <a:lnTo>
                      <a:pt x="38234" y="17985"/>
                    </a:lnTo>
                    <a:lnTo>
                      <a:pt x="39377" y="17946"/>
                    </a:lnTo>
                    <a:lnTo>
                      <a:pt x="40460" y="17848"/>
                    </a:lnTo>
                    <a:lnTo>
                      <a:pt x="41504" y="17729"/>
                    </a:lnTo>
                    <a:lnTo>
                      <a:pt x="42253" y="17611"/>
                    </a:lnTo>
                    <a:lnTo>
                      <a:pt x="42982" y="17473"/>
                    </a:lnTo>
                    <a:lnTo>
                      <a:pt x="43671" y="17296"/>
                    </a:lnTo>
                    <a:lnTo>
                      <a:pt x="44321" y="17119"/>
                    </a:lnTo>
                    <a:lnTo>
                      <a:pt x="44794" y="16981"/>
                    </a:lnTo>
                    <a:lnTo>
                      <a:pt x="45247" y="16823"/>
                    </a:lnTo>
                    <a:lnTo>
                      <a:pt x="45680" y="16646"/>
                    </a:lnTo>
                    <a:lnTo>
                      <a:pt x="46094" y="16469"/>
                    </a:lnTo>
                    <a:lnTo>
                      <a:pt x="46488" y="16252"/>
                    </a:lnTo>
                    <a:lnTo>
                      <a:pt x="46862" y="16055"/>
                    </a:lnTo>
                    <a:lnTo>
                      <a:pt x="47217" y="15819"/>
                    </a:lnTo>
                    <a:lnTo>
                      <a:pt x="47552" y="15582"/>
                    </a:lnTo>
                    <a:lnTo>
                      <a:pt x="47847" y="15346"/>
                    </a:lnTo>
                    <a:lnTo>
                      <a:pt x="48143" y="15070"/>
                    </a:lnTo>
                    <a:lnTo>
                      <a:pt x="48399" y="14794"/>
                    </a:lnTo>
                    <a:lnTo>
                      <a:pt x="48615" y="14499"/>
                    </a:lnTo>
                    <a:lnTo>
                      <a:pt x="48832" y="14184"/>
                    </a:lnTo>
                    <a:lnTo>
                      <a:pt x="49009" y="13849"/>
                    </a:lnTo>
                    <a:lnTo>
                      <a:pt x="49147" y="13514"/>
                    </a:lnTo>
                    <a:lnTo>
                      <a:pt x="49265" y="13159"/>
                    </a:lnTo>
                    <a:lnTo>
                      <a:pt x="48103" y="12864"/>
                    </a:lnTo>
                    <a:lnTo>
                      <a:pt x="48024" y="13081"/>
                    </a:lnTo>
                    <a:lnTo>
                      <a:pt x="47946" y="13278"/>
                    </a:lnTo>
                    <a:lnTo>
                      <a:pt x="47827" y="13494"/>
                    </a:lnTo>
                    <a:lnTo>
                      <a:pt x="47709" y="13691"/>
                    </a:lnTo>
                    <a:lnTo>
                      <a:pt x="47591" y="13869"/>
                    </a:lnTo>
                    <a:lnTo>
                      <a:pt x="47453" y="14026"/>
                    </a:lnTo>
                    <a:lnTo>
                      <a:pt x="47295" y="14203"/>
                    </a:lnTo>
                    <a:lnTo>
                      <a:pt x="47138" y="14361"/>
                    </a:lnTo>
                    <a:lnTo>
                      <a:pt x="46941" y="14519"/>
                    </a:lnTo>
                    <a:lnTo>
                      <a:pt x="46744" y="14676"/>
                    </a:lnTo>
                    <a:lnTo>
                      <a:pt x="46547" y="14834"/>
                    </a:lnTo>
                    <a:lnTo>
                      <a:pt x="46311" y="14972"/>
                    </a:lnTo>
                    <a:lnTo>
                      <a:pt x="45936" y="15188"/>
                    </a:lnTo>
                    <a:lnTo>
                      <a:pt x="45542" y="15385"/>
                    </a:lnTo>
                    <a:lnTo>
                      <a:pt x="45109" y="15582"/>
                    </a:lnTo>
                    <a:lnTo>
                      <a:pt x="44656" y="15760"/>
                    </a:lnTo>
                    <a:lnTo>
                      <a:pt x="44163" y="15917"/>
                    </a:lnTo>
                    <a:lnTo>
                      <a:pt x="43632" y="16075"/>
                    </a:lnTo>
                    <a:lnTo>
                      <a:pt x="43080" y="16213"/>
                    </a:lnTo>
                    <a:lnTo>
                      <a:pt x="42509" y="16331"/>
                    </a:lnTo>
                    <a:lnTo>
                      <a:pt x="41898" y="16449"/>
                    </a:lnTo>
                    <a:lnTo>
                      <a:pt x="41288" y="16528"/>
                    </a:lnTo>
                    <a:lnTo>
                      <a:pt x="40637" y="16626"/>
                    </a:lnTo>
                    <a:lnTo>
                      <a:pt x="39948" y="16685"/>
                    </a:lnTo>
                    <a:lnTo>
                      <a:pt x="39259" y="16744"/>
                    </a:lnTo>
                    <a:lnTo>
                      <a:pt x="38530" y="16784"/>
                    </a:lnTo>
                    <a:lnTo>
                      <a:pt x="37801" y="16804"/>
                    </a:lnTo>
                    <a:lnTo>
                      <a:pt x="36245" y="16804"/>
                    </a:lnTo>
                    <a:lnTo>
                      <a:pt x="35417" y="16764"/>
                    </a:lnTo>
                    <a:lnTo>
                      <a:pt x="34590" y="16725"/>
                    </a:lnTo>
                    <a:lnTo>
                      <a:pt x="33743" y="16685"/>
                    </a:lnTo>
                    <a:lnTo>
                      <a:pt x="32876" y="16607"/>
                    </a:lnTo>
                    <a:lnTo>
                      <a:pt x="31990" y="16508"/>
                    </a:lnTo>
                    <a:lnTo>
                      <a:pt x="31084" y="16410"/>
                    </a:lnTo>
                    <a:lnTo>
                      <a:pt x="30178" y="16291"/>
                    </a:lnTo>
                    <a:lnTo>
                      <a:pt x="29252" y="16154"/>
                    </a:lnTo>
                    <a:lnTo>
                      <a:pt x="28326" y="15996"/>
                    </a:lnTo>
                    <a:lnTo>
                      <a:pt x="27381" y="15819"/>
                    </a:lnTo>
                    <a:lnTo>
                      <a:pt x="26415" y="15641"/>
                    </a:lnTo>
                    <a:lnTo>
                      <a:pt x="25450" y="15425"/>
                    </a:lnTo>
                    <a:lnTo>
                      <a:pt x="24485" y="15208"/>
                    </a:lnTo>
                    <a:lnTo>
                      <a:pt x="23500" y="14972"/>
                    </a:lnTo>
                    <a:lnTo>
                      <a:pt x="22515" y="14716"/>
                    </a:lnTo>
                    <a:lnTo>
                      <a:pt x="21432" y="14420"/>
                    </a:lnTo>
                    <a:lnTo>
                      <a:pt x="20388" y="14085"/>
                    </a:lnTo>
                    <a:lnTo>
                      <a:pt x="19324" y="13750"/>
                    </a:lnTo>
                    <a:lnTo>
                      <a:pt x="18300" y="13396"/>
                    </a:lnTo>
                    <a:lnTo>
                      <a:pt x="17275" y="13022"/>
                    </a:lnTo>
                    <a:lnTo>
                      <a:pt x="16271" y="12647"/>
                    </a:lnTo>
                    <a:lnTo>
                      <a:pt x="15266" y="12234"/>
                    </a:lnTo>
                    <a:lnTo>
                      <a:pt x="14301" y="11820"/>
                    </a:lnTo>
                    <a:lnTo>
                      <a:pt x="12902" y="11170"/>
                    </a:lnTo>
                    <a:lnTo>
                      <a:pt x="11543" y="10500"/>
                    </a:lnTo>
                    <a:lnTo>
                      <a:pt x="10243" y="9811"/>
                    </a:lnTo>
                    <a:lnTo>
                      <a:pt x="9002" y="9102"/>
                    </a:lnTo>
                    <a:lnTo>
                      <a:pt x="8116" y="8570"/>
                    </a:lnTo>
                    <a:lnTo>
                      <a:pt x="7288" y="8018"/>
                    </a:lnTo>
                    <a:lnTo>
                      <a:pt x="6481" y="7467"/>
                    </a:lnTo>
                    <a:lnTo>
                      <a:pt x="5732" y="6915"/>
                    </a:lnTo>
                    <a:lnTo>
                      <a:pt x="5043" y="6364"/>
                    </a:lnTo>
                    <a:lnTo>
                      <a:pt x="4393" y="5812"/>
                    </a:lnTo>
                    <a:lnTo>
                      <a:pt x="3802" y="5260"/>
                    </a:lnTo>
                    <a:lnTo>
                      <a:pt x="3270" y="4709"/>
                    </a:lnTo>
                    <a:lnTo>
                      <a:pt x="2778" y="4177"/>
                    </a:lnTo>
                    <a:lnTo>
                      <a:pt x="2364" y="3665"/>
                    </a:lnTo>
                    <a:lnTo>
                      <a:pt x="2009" y="3153"/>
                    </a:lnTo>
                    <a:lnTo>
                      <a:pt x="1852" y="2897"/>
                    </a:lnTo>
                    <a:lnTo>
                      <a:pt x="1714" y="2641"/>
                    </a:lnTo>
                    <a:lnTo>
                      <a:pt x="1596" y="2404"/>
                    </a:lnTo>
                    <a:lnTo>
                      <a:pt x="1497" y="2168"/>
                    </a:lnTo>
                    <a:lnTo>
                      <a:pt x="1399" y="1951"/>
                    </a:lnTo>
                    <a:lnTo>
                      <a:pt x="1340" y="1715"/>
                    </a:lnTo>
                    <a:lnTo>
                      <a:pt x="1280" y="1498"/>
                    </a:lnTo>
                    <a:lnTo>
                      <a:pt x="1241" y="1301"/>
                    </a:lnTo>
                    <a:lnTo>
                      <a:pt x="1221" y="1084"/>
                    </a:lnTo>
                    <a:lnTo>
                      <a:pt x="1221" y="887"/>
                    </a:lnTo>
                    <a:lnTo>
                      <a:pt x="1221" y="592"/>
                    </a:lnTo>
                    <a:lnTo>
                      <a:pt x="1280" y="316"/>
                    </a:lnTo>
                    <a:lnTo>
                      <a:pt x="11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41"/>
              <p:cNvSpPr/>
              <p:nvPr/>
            </p:nvSpPr>
            <p:spPr>
              <a:xfrm>
                <a:off x="2675350" y="251900"/>
                <a:ext cx="699800" cy="1114950"/>
              </a:xfrm>
              <a:custGeom>
                <a:avLst/>
                <a:gdLst/>
                <a:ahLst/>
                <a:cxnLst/>
                <a:rect l="l" t="t" r="r" b="b"/>
                <a:pathLst>
                  <a:path w="27992" h="44598" extrusionOk="0">
                    <a:moveTo>
                      <a:pt x="2562" y="1"/>
                    </a:moveTo>
                    <a:lnTo>
                      <a:pt x="2227" y="217"/>
                    </a:lnTo>
                    <a:lnTo>
                      <a:pt x="1931" y="454"/>
                    </a:lnTo>
                    <a:lnTo>
                      <a:pt x="1655" y="729"/>
                    </a:lnTo>
                    <a:lnTo>
                      <a:pt x="1399" y="1025"/>
                    </a:lnTo>
                    <a:lnTo>
                      <a:pt x="1222" y="1261"/>
                    </a:lnTo>
                    <a:lnTo>
                      <a:pt x="1045" y="1517"/>
                    </a:lnTo>
                    <a:lnTo>
                      <a:pt x="907" y="1773"/>
                    </a:lnTo>
                    <a:lnTo>
                      <a:pt x="769" y="2049"/>
                    </a:lnTo>
                    <a:lnTo>
                      <a:pt x="631" y="2345"/>
                    </a:lnTo>
                    <a:lnTo>
                      <a:pt x="533" y="2640"/>
                    </a:lnTo>
                    <a:lnTo>
                      <a:pt x="414" y="2955"/>
                    </a:lnTo>
                    <a:lnTo>
                      <a:pt x="336" y="3270"/>
                    </a:lnTo>
                    <a:lnTo>
                      <a:pt x="257" y="3605"/>
                    </a:lnTo>
                    <a:lnTo>
                      <a:pt x="178" y="3940"/>
                    </a:lnTo>
                    <a:lnTo>
                      <a:pt x="139" y="4295"/>
                    </a:lnTo>
                    <a:lnTo>
                      <a:pt x="80" y="4669"/>
                    </a:lnTo>
                    <a:lnTo>
                      <a:pt x="21" y="5418"/>
                    </a:lnTo>
                    <a:lnTo>
                      <a:pt x="1" y="6206"/>
                    </a:lnTo>
                    <a:lnTo>
                      <a:pt x="21" y="6698"/>
                    </a:lnTo>
                    <a:lnTo>
                      <a:pt x="40" y="7230"/>
                    </a:lnTo>
                    <a:lnTo>
                      <a:pt x="80" y="7742"/>
                    </a:lnTo>
                    <a:lnTo>
                      <a:pt x="119" y="8294"/>
                    </a:lnTo>
                    <a:lnTo>
                      <a:pt x="178" y="8845"/>
                    </a:lnTo>
                    <a:lnTo>
                      <a:pt x="257" y="9397"/>
                    </a:lnTo>
                    <a:lnTo>
                      <a:pt x="454" y="10559"/>
                    </a:lnTo>
                    <a:lnTo>
                      <a:pt x="651" y="11445"/>
                    </a:lnTo>
                    <a:lnTo>
                      <a:pt x="868" y="12371"/>
                    </a:lnTo>
                    <a:lnTo>
                      <a:pt x="1104" y="13317"/>
                    </a:lnTo>
                    <a:lnTo>
                      <a:pt x="1380" y="14282"/>
                    </a:lnTo>
                    <a:lnTo>
                      <a:pt x="1695" y="15247"/>
                    </a:lnTo>
                    <a:lnTo>
                      <a:pt x="2030" y="16252"/>
                    </a:lnTo>
                    <a:lnTo>
                      <a:pt x="2404" y="17256"/>
                    </a:lnTo>
                    <a:lnTo>
                      <a:pt x="2798" y="18281"/>
                    </a:lnTo>
                    <a:lnTo>
                      <a:pt x="3212" y="19325"/>
                    </a:lnTo>
                    <a:lnTo>
                      <a:pt x="3665" y="20369"/>
                    </a:lnTo>
                    <a:lnTo>
                      <a:pt x="4137" y="21432"/>
                    </a:lnTo>
                    <a:lnTo>
                      <a:pt x="4650" y="22516"/>
                    </a:lnTo>
                    <a:lnTo>
                      <a:pt x="5181" y="23579"/>
                    </a:lnTo>
                    <a:lnTo>
                      <a:pt x="5733" y="24663"/>
                    </a:lnTo>
                    <a:lnTo>
                      <a:pt x="6324" y="25746"/>
                    </a:lnTo>
                    <a:lnTo>
                      <a:pt x="6954" y="26830"/>
                    </a:lnTo>
                    <a:lnTo>
                      <a:pt x="7526" y="27814"/>
                    </a:lnTo>
                    <a:lnTo>
                      <a:pt x="8097" y="28760"/>
                    </a:lnTo>
                    <a:lnTo>
                      <a:pt x="8688" y="29686"/>
                    </a:lnTo>
                    <a:lnTo>
                      <a:pt x="9279" y="30592"/>
                    </a:lnTo>
                    <a:lnTo>
                      <a:pt x="9870" y="31478"/>
                    </a:lnTo>
                    <a:lnTo>
                      <a:pt x="10480" y="32345"/>
                    </a:lnTo>
                    <a:lnTo>
                      <a:pt x="11091" y="33192"/>
                    </a:lnTo>
                    <a:lnTo>
                      <a:pt x="11721" y="34000"/>
                    </a:lnTo>
                    <a:lnTo>
                      <a:pt x="12332" y="34788"/>
                    </a:lnTo>
                    <a:lnTo>
                      <a:pt x="12962" y="35556"/>
                    </a:lnTo>
                    <a:lnTo>
                      <a:pt x="13573" y="36304"/>
                    </a:lnTo>
                    <a:lnTo>
                      <a:pt x="14203" y="37014"/>
                    </a:lnTo>
                    <a:lnTo>
                      <a:pt x="14834" y="37703"/>
                    </a:lnTo>
                    <a:lnTo>
                      <a:pt x="15464" y="38353"/>
                    </a:lnTo>
                    <a:lnTo>
                      <a:pt x="16075" y="38983"/>
                    </a:lnTo>
                    <a:lnTo>
                      <a:pt x="16705" y="39594"/>
                    </a:lnTo>
                    <a:lnTo>
                      <a:pt x="17316" y="40165"/>
                    </a:lnTo>
                    <a:lnTo>
                      <a:pt x="17926" y="40697"/>
                    </a:lnTo>
                    <a:lnTo>
                      <a:pt x="18537" y="41209"/>
                    </a:lnTo>
                    <a:lnTo>
                      <a:pt x="19147" y="41682"/>
                    </a:lnTo>
                    <a:lnTo>
                      <a:pt x="19738" y="42135"/>
                    </a:lnTo>
                    <a:lnTo>
                      <a:pt x="20349" y="42549"/>
                    </a:lnTo>
                    <a:lnTo>
                      <a:pt x="20920" y="42923"/>
                    </a:lnTo>
                    <a:lnTo>
                      <a:pt x="21511" y="43258"/>
                    </a:lnTo>
                    <a:lnTo>
                      <a:pt x="22083" y="43553"/>
                    </a:lnTo>
                    <a:lnTo>
                      <a:pt x="22634" y="43829"/>
                    </a:lnTo>
                    <a:lnTo>
                      <a:pt x="23186" y="44066"/>
                    </a:lnTo>
                    <a:lnTo>
                      <a:pt x="23737" y="44243"/>
                    </a:lnTo>
                    <a:lnTo>
                      <a:pt x="24269" y="44400"/>
                    </a:lnTo>
                    <a:lnTo>
                      <a:pt x="24801" y="44519"/>
                    </a:lnTo>
                    <a:lnTo>
                      <a:pt x="25313" y="44578"/>
                    </a:lnTo>
                    <a:lnTo>
                      <a:pt x="25825" y="44597"/>
                    </a:lnTo>
                    <a:lnTo>
                      <a:pt x="26101" y="44597"/>
                    </a:lnTo>
                    <a:lnTo>
                      <a:pt x="26396" y="44578"/>
                    </a:lnTo>
                    <a:lnTo>
                      <a:pt x="26672" y="44538"/>
                    </a:lnTo>
                    <a:lnTo>
                      <a:pt x="26948" y="44479"/>
                    </a:lnTo>
                    <a:lnTo>
                      <a:pt x="27224" y="44400"/>
                    </a:lnTo>
                    <a:lnTo>
                      <a:pt x="27480" y="44302"/>
                    </a:lnTo>
                    <a:lnTo>
                      <a:pt x="27736" y="44184"/>
                    </a:lnTo>
                    <a:lnTo>
                      <a:pt x="27992" y="44046"/>
                    </a:lnTo>
                    <a:lnTo>
                      <a:pt x="27381" y="43002"/>
                    </a:lnTo>
                    <a:lnTo>
                      <a:pt x="27224" y="43100"/>
                    </a:lnTo>
                    <a:lnTo>
                      <a:pt x="27046" y="43179"/>
                    </a:lnTo>
                    <a:lnTo>
                      <a:pt x="26849" y="43238"/>
                    </a:lnTo>
                    <a:lnTo>
                      <a:pt x="26653" y="43297"/>
                    </a:lnTo>
                    <a:lnTo>
                      <a:pt x="26456" y="43337"/>
                    </a:lnTo>
                    <a:lnTo>
                      <a:pt x="26259" y="43376"/>
                    </a:lnTo>
                    <a:lnTo>
                      <a:pt x="26042" y="43396"/>
                    </a:lnTo>
                    <a:lnTo>
                      <a:pt x="25825" y="43396"/>
                    </a:lnTo>
                    <a:lnTo>
                      <a:pt x="25412" y="43376"/>
                    </a:lnTo>
                    <a:lnTo>
                      <a:pt x="24998" y="43337"/>
                    </a:lnTo>
                    <a:lnTo>
                      <a:pt x="24565" y="43238"/>
                    </a:lnTo>
                    <a:lnTo>
                      <a:pt x="24092" y="43100"/>
                    </a:lnTo>
                    <a:lnTo>
                      <a:pt x="23678" y="42962"/>
                    </a:lnTo>
                    <a:lnTo>
                      <a:pt x="23245" y="42785"/>
                    </a:lnTo>
                    <a:lnTo>
                      <a:pt x="22811" y="42588"/>
                    </a:lnTo>
                    <a:lnTo>
                      <a:pt x="22358" y="42352"/>
                    </a:lnTo>
                    <a:lnTo>
                      <a:pt x="21886" y="42096"/>
                    </a:lnTo>
                    <a:lnTo>
                      <a:pt x="21413" y="41800"/>
                    </a:lnTo>
                    <a:lnTo>
                      <a:pt x="20940" y="41485"/>
                    </a:lnTo>
                    <a:lnTo>
                      <a:pt x="20448" y="41150"/>
                    </a:lnTo>
                    <a:lnTo>
                      <a:pt x="19699" y="40599"/>
                    </a:lnTo>
                    <a:lnTo>
                      <a:pt x="18931" y="39968"/>
                    </a:lnTo>
                    <a:lnTo>
                      <a:pt x="18163" y="39299"/>
                    </a:lnTo>
                    <a:lnTo>
                      <a:pt x="17375" y="38570"/>
                    </a:lnTo>
                    <a:lnTo>
                      <a:pt x="16587" y="37801"/>
                    </a:lnTo>
                    <a:lnTo>
                      <a:pt x="15799" y="36954"/>
                    </a:lnTo>
                    <a:lnTo>
                      <a:pt x="14991" y="36088"/>
                    </a:lnTo>
                    <a:lnTo>
                      <a:pt x="14184" y="35162"/>
                    </a:lnTo>
                    <a:lnTo>
                      <a:pt x="13396" y="34177"/>
                    </a:lnTo>
                    <a:lnTo>
                      <a:pt x="12588" y="33172"/>
                    </a:lnTo>
                    <a:lnTo>
                      <a:pt x="11800" y="32109"/>
                    </a:lnTo>
                    <a:lnTo>
                      <a:pt x="11012" y="31006"/>
                    </a:lnTo>
                    <a:lnTo>
                      <a:pt x="10244" y="29863"/>
                    </a:lnTo>
                    <a:lnTo>
                      <a:pt x="9476" y="28701"/>
                    </a:lnTo>
                    <a:lnTo>
                      <a:pt x="8727" y="27480"/>
                    </a:lnTo>
                    <a:lnTo>
                      <a:pt x="7998" y="26239"/>
                    </a:lnTo>
                    <a:lnTo>
                      <a:pt x="7191" y="24801"/>
                    </a:lnTo>
                    <a:lnTo>
                      <a:pt x="6442" y="23382"/>
                    </a:lnTo>
                    <a:lnTo>
                      <a:pt x="5733" y="21984"/>
                    </a:lnTo>
                    <a:lnTo>
                      <a:pt x="5083" y="20585"/>
                    </a:lnTo>
                    <a:lnTo>
                      <a:pt x="4472" y="19206"/>
                    </a:lnTo>
                    <a:lnTo>
                      <a:pt x="3901" y="17847"/>
                    </a:lnTo>
                    <a:lnTo>
                      <a:pt x="3409" y="16508"/>
                    </a:lnTo>
                    <a:lnTo>
                      <a:pt x="2956" y="15208"/>
                    </a:lnTo>
                    <a:lnTo>
                      <a:pt x="2542" y="13927"/>
                    </a:lnTo>
                    <a:lnTo>
                      <a:pt x="2187" y="12686"/>
                    </a:lnTo>
                    <a:lnTo>
                      <a:pt x="1892" y="11485"/>
                    </a:lnTo>
                    <a:lnTo>
                      <a:pt x="1655" y="10322"/>
                    </a:lnTo>
                    <a:lnTo>
                      <a:pt x="1458" y="9219"/>
                    </a:lnTo>
                    <a:lnTo>
                      <a:pt x="1380" y="8687"/>
                    </a:lnTo>
                    <a:lnTo>
                      <a:pt x="1321" y="8156"/>
                    </a:lnTo>
                    <a:lnTo>
                      <a:pt x="1262" y="7643"/>
                    </a:lnTo>
                    <a:lnTo>
                      <a:pt x="1242" y="7151"/>
                    </a:lnTo>
                    <a:lnTo>
                      <a:pt x="1222" y="6678"/>
                    </a:lnTo>
                    <a:lnTo>
                      <a:pt x="1202" y="6206"/>
                    </a:lnTo>
                    <a:lnTo>
                      <a:pt x="1222" y="5713"/>
                    </a:lnTo>
                    <a:lnTo>
                      <a:pt x="1242" y="5240"/>
                    </a:lnTo>
                    <a:lnTo>
                      <a:pt x="1281" y="4787"/>
                    </a:lnTo>
                    <a:lnTo>
                      <a:pt x="1340" y="4354"/>
                    </a:lnTo>
                    <a:lnTo>
                      <a:pt x="1419" y="3960"/>
                    </a:lnTo>
                    <a:lnTo>
                      <a:pt x="1498" y="3566"/>
                    </a:lnTo>
                    <a:lnTo>
                      <a:pt x="1596" y="3211"/>
                    </a:lnTo>
                    <a:lnTo>
                      <a:pt x="1715" y="2876"/>
                    </a:lnTo>
                    <a:lnTo>
                      <a:pt x="1852" y="2561"/>
                    </a:lnTo>
                    <a:lnTo>
                      <a:pt x="2010" y="2266"/>
                    </a:lnTo>
                    <a:lnTo>
                      <a:pt x="2168" y="2010"/>
                    </a:lnTo>
                    <a:lnTo>
                      <a:pt x="2345" y="1773"/>
                    </a:lnTo>
                    <a:lnTo>
                      <a:pt x="2522" y="1557"/>
                    </a:lnTo>
                    <a:lnTo>
                      <a:pt x="2719" y="1360"/>
                    </a:lnTo>
                    <a:lnTo>
                      <a:pt x="2936" y="1182"/>
                    </a:lnTo>
                    <a:lnTo>
                      <a:pt x="3153" y="1045"/>
                    </a:lnTo>
                    <a:lnTo>
                      <a:pt x="256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67"/>
        <p:cNvGrpSpPr/>
        <p:nvPr/>
      </p:nvGrpSpPr>
      <p:grpSpPr>
        <a:xfrm>
          <a:off x="0" y="0"/>
          <a:ext cx="0" cy="0"/>
          <a:chOff x="0" y="0"/>
          <a:chExt cx="0" cy="0"/>
        </a:xfrm>
      </p:grpSpPr>
      <p:grpSp>
        <p:nvGrpSpPr>
          <p:cNvPr id="25" name="Group 24">
            <a:extLst>
              <a:ext uri="{FF2B5EF4-FFF2-40B4-BE49-F238E27FC236}">
                <a16:creationId xmlns:a16="http://schemas.microsoft.com/office/drawing/2014/main" id="{4A89C427-11B2-A894-7805-F6E1C3DC088C}"/>
              </a:ext>
            </a:extLst>
          </p:cNvPr>
          <p:cNvGrpSpPr/>
          <p:nvPr/>
        </p:nvGrpSpPr>
        <p:grpSpPr>
          <a:xfrm>
            <a:off x="551553" y="829477"/>
            <a:ext cx="2008373" cy="425789"/>
            <a:chOff x="551554" y="829477"/>
            <a:chExt cx="1531508" cy="425789"/>
          </a:xfrm>
        </p:grpSpPr>
        <p:sp>
          <p:nvSpPr>
            <p:cNvPr id="22" name="Rectangle: Rounded Corners 21">
              <a:extLst>
                <a:ext uri="{FF2B5EF4-FFF2-40B4-BE49-F238E27FC236}">
                  <a16:creationId xmlns:a16="http://schemas.microsoft.com/office/drawing/2014/main" id="{B048FB0E-E757-7D15-106C-C854ECB6A0FE}"/>
                </a:ext>
              </a:extLst>
            </p:cNvPr>
            <p:cNvSpPr/>
            <p:nvPr/>
          </p:nvSpPr>
          <p:spPr>
            <a:xfrm>
              <a:off x="551554" y="829477"/>
              <a:ext cx="1531508" cy="425789"/>
            </a:xfrm>
            <a:prstGeom prst="roundRect">
              <a:avLst/>
            </a:prstGeom>
            <a:solidFill>
              <a:schemeClr val="bg1"/>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Google Shape;2428;p39">
              <a:extLst>
                <a:ext uri="{FF2B5EF4-FFF2-40B4-BE49-F238E27FC236}">
                  <a16:creationId xmlns:a16="http://schemas.microsoft.com/office/drawing/2014/main" id="{E19A5DD6-A953-EE70-3141-0C1034E48493}"/>
                </a:ext>
              </a:extLst>
            </p:cNvPr>
            <p:cNvSpPr txBox="1">
              <a:spLocks/>
            </p:cNvSpPr>
            <p:nvPr/>
          </p:nvSpPr>
          <p:spPr>
            <a:xfrm>
              <a:off x="762440" y="833963"/>
              <a:ext cx="1292055" cy="365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Dosis"/>
                <a:buNone/>
                <a:defRPr sz="2800" b="1" i="0" u="none" strike="noStrike" cap="none">
                  <a:solidFill>
                    <a:schemeClr val="accent1"/>
                  </a:solidFill>
                  <a:latin typeface="#9Slide07 IcielCadena" panose="02000503000000020004" pitchFamily="2" charset="-93"/>
                  <a:ea typeface="Dosis"/>
                  <a:cs typeface="Dosis"/>
                  <a:sym typeface="Dosis"/>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lgn="l"/>
              <a:r>
                <a:rPr lang="en-US" sz="2200" dirty="0" err="1">
                  <a:solidFill>
                    <a:srgbClr val="424242"/>
                  </a:solidFill>
                  <a:latin typeface="Roboto Condensed" panose="02000000000000000000" pitchFamily="2" charset="0"/>
                </a:rPr>
                <a:t>Thí</a:t>
              </a:r>
              <a:r>
                <a:rPr lang="en-US" sz="2200" dirty="0">
                  <a:solidFill>
                    <a:srgbClr val="424242"/>
                  </a:solidFill>
                  <a:latin typeface="Roboto Condensed" panose="02000000000000000000" pitchFamily="2" charset="0"/>
                </a:rPr>
                <a:t> </a:t>
              </a:r>
              <a:r>
                <a:rPr lang="en-US" sz="2200" dirty="0" err="1">
                  <a:solidFill>
                    <a:srgbClr val="424242"/>
                  </a:solidFill>
                  <a:latin typeface="Roboto Condensed" panose="02000000000000000000" pitchFamily="2" charset="0"/>
                </a:rPr>
                <a:t>nghiệm</a:t>
              </a:r>
              <a:endParaRPr lang="en-US" sz="2200" dirty="0">
                <a:solidFill>
                  <a:srgbClr val="424242"/>
                </a:solidFill>
                <a:latin typeface="Roboto Condensed" panose="02000000000000000000" pitchFamily="2" charset="0"/>
              </a:endParaRPr>
            </a:p>
          </p:txBody>
        </p:sp>
      </p:grpSp>
      <p:grpSp>
        <p:nvGrpSpPr>
          <p:cNvPr id="2370" name="Google Shape;2370;p38"/>
          <p:cNvGrpSpPr/>
          <p:nvPr/>
        </p:nvGrpSpPr>
        <p:grpSpPr>
          <a:xfrm>
            <a:off x="-1139504" y="3960502"/>
            <a:ext cx="1486558" cy="1182998"/>
            <a:chOff x="4189650" y="1358950"/>
            <a:chExt cx="1222800" cy="973100"/>
          </a:xfrm>
        </p:grpSpPr>
        <p:sp>
          <p:nvSpPr>
            <p:cNvPr id="2371" name="Google Shape;2371;p38"/>
            <p:cNvSpPr/>
            <p:nvPr/>
          </p:nvSpPr>
          <p:spPr>
            <a:xfrm>
              <a:off x="4189650" y="1455475"/>
              <a:ext cx="1222800" cy="723925"/>
            </a:xfrm>
            <a:custGeom>
              <a:avLst/>
              <a:gdLst/>
              <a:ahLst/>
              <a:cxnLst/>
              <a:rect l="l" t="t" r="r" b="b"/>
              <a:pathLst>
                <a:path w="48912" h="28957" extrusionOk="0">
                  <a:moveTo>
                    <a:pt x="28169" y="0"/>
                  </a:moveTo>
                  <a:lnTo>
                    <a:pt x="3822" y="13946"/>
                  </a:lnTo>
                  <a:lnTo>
                    <a:pt x="296" y="16034"/>
                  </a:lnTo>
                  <a:lnTo>
                    <a:pt x="158" y="16133"/>
                  </a:lnTo>
                  <a:lnTo>
                    <a:pt x="80" y="16271"/>
                  </a:lnTo>
                  <a:lnTo>
                    <a:pt x="21" y="16409"/>
                  </a:lnTo>
                  <a:lnTo>
                    <a:pt x="1" y="16566"/>
                  </a:lnTo>
                  <a:lnTo>
                    <a:pt x="21" y="16704"/>
                  </a:lnTo>
                  <a:lnTo>
                    <a:pt x="80" y="16842"/>
                  </a:lnTo>
                  <a:lnTo>
                    <a:pt x="158" y="16980"/>
                  </a:lnTo>
                  <a:lnTo>
                    <a:pt x="296" y="17078"/>
                  </a:lnTo>
                  <a:lnTo>
                    <a:pt x="20566" y="28858"/>
                  </a:lnTo>
                  <a:lnTo>
                    <a:pt x="20704" y="28917"/>
                  </a:lnTo>
                  <a:lnTo>
                    <a:pt x="20861" y="28957"/>
                  </a:lnTo>
                  <a:lnTo>
                    <a:pt x="21019" y="28917"/>
                  </a:lnTo>
                  <a:lnTo>
                    <a:pt x="21176" y="28858"/>
                  </a:lnTo>
                  <a:lnTo>
                    <a:pt x="48616" y="12765"/>
                  </a:lnTo>
                  <a:lnTo>
                    <a:pt x="48754" y="12666"/>
                  </a:lnTo>
                  <a:lnTo>
                    <a:pt x="48833" y="12548"/>
                  </a:lnTo>
                  <a:lnTo>
                    <a:pt x="48892" y="12390"/>
                  </a:lnTo>
                  <a:lnTo>
                    <a:pt x="48911" y="12252"/>
                  </a:lnTo>
                  <a:lnTo>
                    <a:pt x="48892" y="12095"/>
                  </a:lnTo>
                  <a:lnTo>
                    <a:pt x="48833" y="11957"/>
                  </a:lnTo>
                  <a:lnTo>
                    <a:pt x="48734" y="11819"/>
                  </a:lnTo>
                  <a:lnTo>
                    <a:pt x="48616" y="11721"/>
                  </a:lnTo>
                  <a:lnTo>
                    <a:pt x="28169" y="0"/>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38"/>
            <p:cNvSpPr/>
            <p:nvPr/>
          </p:nvSpPr>
          <p:spPr>
            <a:xfrm>
              <a:off x="4285200" y="1804625"/>
              <a:ext cx="33500" cy="11350"/>
            </a:xfrm>
            <a:custGeom>
              <a:avLst/>
              <a:gdLst/>
              <a:ahLst/>
              <a:cxnLst/>
              <a:rect l="l" t="t" r="r" b="b"/>
              <a:pathLst>
                <a:path w="1340" h="454" extrusionOk="0">
                  <a:moveTo>
                    <a:pt x="473" y="0"/>
                  </a:moveTo>
                  <a:lnTo>
                    <a:pt x="0" y="276"/>
                  </a:lnTo>
                  <a:lnTo>
                    <a:pt x="138" y="355"/>
                  </a:lnTo>
                  <a:lnTo>
                    <a:pt x="256" y="394"/>
                  </a:lnTo>
                  <a:lnTo>
                    <a:pt x="375" y="434"/>
                  </a:lnTo>
                  <a:lnTo>
                    <a:pt x="493" y="453"/>
                  </a:lnTo>
                  <a:lnTo>
                    <a:pt x="591" y="453"/>
                  </a:lnTo>
                  <a:lnTo>
                    <a:pt x="690" y="434"/>
                  </a:lnTo>
                  <a:lnTo>
                    <a:pt x="788" y="414"/>
                  </a:lnTo>
                  <a:lnTo>
                    <a:pt x="867" y="374"/>
                  </a:lnTo>
                  <a:lnTo>
                    <a:pt x="1340" y="99"/>
                  </a:lnTo>
                  <a:lnTo>
                    <a:pt x="1340" y="99"/>
                  </a:lnTo>
                  <a:lnTo>
                    <a:pt x="1261" y="138"/>
                  </a:lnTo>
                  <a:lnTo>
                    <a:pt x="1162" y="158"/>
                  </a:lnTo>
                  <a:lnTo>
                    <a:pt x="1064" y="177"/>
                  </a:lnTo>
                  <a:lnTo>
                    <a:pt x="946" y="177"/>
                  </a:lnTo>
                  <a:lnTo>
                    <a:pt x="847" y="158"/>
                  </a:lnTo>
                  <a:lnTo>
                    <a:pt x="729" y="118"/>
                  </a:lnTo>
                  <a:lnTo>
                    <a:pt x="611" y="79"/>
                  </a:lnTo>
                  <a:lnTo>
                    <a:pt x="473"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38"/>
            <p:cNvSpPr/>
            <p:nvPr/>
          </p:nvSpPr>
          <p:spPr>
            <a:xfrm>
              <a:off x="4254650" y="1732225"/>
              <a:ext cx="42400" cy="79300"/>
            </a:xfrm>
            <a:custGeom>
              <a:avLst/>
              <a:gdLst/>
              <a:ahLst/>
              <a:cxnLst/>
              <a:rect l="l" t="t" r="r" b="b"/>
              <a:pathLst>
                <a:path w="1696" h="3172" extrusionOk="0">
                  <a:moveTo>
                    <a:pt x="828" y="0"/>
                  </a:moveTo>
                  <a:lnTo>
                    <a:pt x="356" y="276"/>
                  </a:lnTo>
                  <a:lnTo>
                    <a:pt x="277" y="335"/>
                  </a:lnTo>
                  <a:lnTo>
                    <a:pt x="218" y="394"/>
                  </a:lnTo>
                  <a:lnTo>
                    <a:pt x="159" y="473"/>
                  </a:lnTo>
                  <a:lnTo>
                    <a:pt x="99" y="572"/>
                  </a:lnTo>
                  <a:lnTo>
                    <a:pt x="60" y="670"/>
                  </a:lnTo>
                  <a:lnTo>
                    <a:pt x="40" y="788"/>
                  </a:lnTo>
                  <a:lnTo>
                    <a:pt x="21" y="926"/>
                  </a:lnTo>
                  <a:lnTo>
                    <a:pt x="1" y="1064"/>
                  </a:lnTo>
                  <a:lnTo>
                    <a:pt x="21" y="1202"/>
                  </a:lnTo>
                  <a:lnTo>
                    <a:pt x="40" y="1360"/>
                  </a:lnTo>
                  <a:lnTo>
                    <a:pt x="99" y="1675"/>
                  </a:lnTo>
                  <a:lnTo>
                    <a:pt x="218" y="1970"/>
                  </a:lnTo>
                  <a:lnTo>
                    <a:pt x="356" y="2266"/>
                  </a:lnTo>
                  <a:lnTo>
                    <a:pt x="553" y="2542"/>
                  </a:lnTo>
                  <a:lnTo>
                    <a:pt x="750" y="2798"/>
                  </a:lnTo>
                  <a:lnTo>
                    <a:pt x="986" y="3014"/>
                  </a:lnTo>
                  <a:lnTo>
                    <a:pt x="1104" y="3093"/>
                  </a:lnTo>
                  <a:lnTo>
                    <a:pt x="1222" y="3172"/>
                  </a:lnTo>
                  <a:lnTo>
                    <a:pt x="1695" y="2896"/>
                  </a:lnTo>
                  <a:lnTo>
                    <a:pt x="1577" y="2817"/>
                  </a:lnTo>
                  <a:lnTo>
                    <a:pt x="1459" y="2739"/>
                  </a:lnTo>
                  <a:lnTo>
                    <a:pt x="1222" y="2522"/>
                  </a:lnTo>
                  <a:lnTo>
                    <a:pt x="1025" y="2266"/>
                  </a:lnTo>
                  <a:lnTo>
                    <a:pt x="828" y="1990"/>
                  </a:lnTo>
                  <a:lnTo>
                    <a:pt x="690" y="1695"/>
                  </a:lnTo>
                  <a:lnTo>
                    <a:pt x="572" y="1399"/>
                  </a:lnTo>
                  <a:lnTo>
                    <a:pt x="513" y="1084"/>
                  </a:lnTo>
                  <a:lnTo>
                    <a:pt x="493" y="946"/>
                  </a:lnTo>
                  <a:lnTo>
                    <a:pt x="474" y="788"/>
                  </a:lnTo>
                  <a:lnTo>
                    <a:pt x="493" y="651"/>
                  </a:lnTo>
                  <a:lnTo>
                    <a:pt x="513" y="513"/>
                  </a:lnTo>
                  <a:lnTo>
                    <a:pt x="533" y="394"/>
                  </a:lnTo>
                  <a:lnTo>
                    <a:pt x="572" y="296"/>
                  </a:lnTo>
                  <a:lnTo>
                    <a:pt x="631" y="197"/>
                  </a:lnTo>
                  <a:lnTo>
                    <a:pt x="690" y="119"/>
                  </a:lnTo>
                  <a:lnTo>
                    <a:pt x="750" y="60"/>
                  </a:lnTo>
                  <a:lnTo>
                    <a:pt x="828" y="0"/>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38"/>
            <p:cNvSpPr/>
            <p:nvPr/>
          </p:nvSpPr>
          <p:spPr>
            <a:xfrm>
              <a:off x="4257625" y="1719425"/>
              <a:ext cx="76850" cy="66000"/>
            </a:xfrm>
            <a:custGeom>
              <a:avLst/>
              <a:gdLst/>
              <a:ahLst/>
              <a:cxnLst/>
              <a:rect l="l" t="t" r="r" b="b"/>
              <a:pathLst>
                <a:path w="3074" h="2640" extrusionOk="0">
                  <a:moveTo>
                    <a:pt x="847" y="0"/>
                  </a:moveTo>
                  <a:lnTo>
                    <a:pt x="709" y="20"/>
                  </a:lnTo>
                  <a:lnTo>
                    <a:pt x="591" y="59"/>
                  </a:lnTo>
                  <a:lnTo>
                    <a:pt x="473" y="99"/>
                  </a:lnTo>
                  <a:lnTo>
                    <a:pt x="0" y="375"/>
                  </a:lnTo>
                  <a:lnTo>
                    <a:pt x="118" y="335"/>
                  </a:lnTo>
                  <a:lnTo>
                    <a:pt x="237" y="296"/>
                  </a:lnTo>
                  <a:lnTo>
                    <a:pt x="374" y="276"/>
                  </a:lnTo>
                  <a:lnTo>
                    <a:pt x="512" y="276"/>
                  </a:lnTo>
                  <a:lnTo>
                    <a:pt x="650" y="296"/>
                  </a:lnTo>
                  <a:lnTo>
                    <a:pt x="808" y="335"/>
                  </a:lnTo>
                  <a:lnTo>
                    <a:pt x="965" y="414"/>
                  </a:lnTo>
                  <a:lnTo>
                    <a:pt x="1123" y="493"/>
                  </a:lnTo>
                  <a:lnTo>
                    <a:pt x="1379" y="670"/>
                  </a:lnTo>
                  <a:lnTo>
                    <a:pt x="1615" y="887"/>
                  </a:lnTo>
                  <a:lnTo>
                    <a:pt x="1852" y="1123"/>
                  </a:lnTo>
                  <a:lnTo>
                    <a:pt x="2049" y="1399"/>
                  </a:lnTo>
                  <a:lnTo>
                    <a:pt x="2246" y="1694"/>
                  </a:lnTo>
                  <a:lnTo>
                    <a:pt x="2403" y="1990"/>
                  </a:lnTo>
                  <a:lnTo>
                    <a:pt x="2522" y="2305"/>
                  </a:lnTo>
                  <a:lnTo>
                    <a:pt x="2600" y="2640"/>
                  </a:lnTo>
                  <a:lnTo>
                    <a:pt x="3073" y="2364"/>
                  </a:lnTo>
                  <a:lnTo>
                    <a:pt x="2994" y="2049"/>
                  </a:lnTo>
                  <a:lnTo>
                    <a:pt x="2876" y="1714"/>
                  </a:lnTo>
                  <a:lnTo>
                    <a:pt x="2719" y="1419"/>
                  </a:lnTo>
                  <a:lnTo>
                    <a:pt x="2522" y="1123"/>
                  </a:lnTo>
                  <a:lnTo>
                    <a:pt x="2325" y="847"/>
                  </a:lnTo>
                  <a:lnTo>
                    <a:pt x="2088" y="611"/>
                  </a:lnTo>
                  <a:lnTo>
                    <a:pt x="1852" y="394"/>
                  </a:lnTo>
                  <a:lnTo>
                    <a:pt x="1596" y="217"/>
                  </a:lnTo>
                  <a:lnTo>
                    <a:pt x="1438" y="138"/>
                  </a:lnTo>
                  <a:lnTo>
                    <a:pt x="1281" y="79"/>
                  </a:lnTo>
                  <a:lnTo>
                    <a:pt x="1123" y="20"/>
                  </a:lnTo>
                  <a:lnTo>
                    <a:pt x="985"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38"/>
            <p:cNvSpPr/>
            <p:nvPr/>
          </p:nvSpPr>
          <p:spPr>
            <a:xfrm>
              <a:off x="4246300" y="1726325"/>
              <a:ext cx="76350" cy="100475"/>
            </a:xfrm>
            <a:custGeom>
              <a:avLst/>
              <a:gdLst/>
              <a:ahLst/>
              <a:cxnLst/>
              <a:rect l="l" t="t" r="r" b="b"/>
              <a:pathLst>
                <a:path w="3054" h="4019" extrusionOk="0">
                  <a:moveTo>
                    <a:pt x="827" y="0"/>
                  </a:moveTo>
                  <a:lnTo>
                    <a:pt x="690" y="20"/>
                  </a:lnTo>
                  <a:lnTo>
                    <a:pt x="571" y="59"/>
                  </a:lnTo>
                  <a:lnTo>
                    <a:pt x="473" y="99"/>
                  </a:lnTo>
                  <a:lnTo>
                    <a:pt x="374" y="177"/>
                  </a:lnTo>
                  <a:lnTo>
                    <a:pt x="276" y="256"/>
                  </a:lnTo>
                  <a:lnTo>
                    <a:pt x="197" y="355"/>
                  </a:lnTo>
                  <a:lnTo>
                    <a:pt x="138" y="473"/>
                  </a:lnTo>
                  <a:lnTo>
                    <a:pt x="79" y="611"/>
                  </a:lnTo>
                  <a:lnTo>
                    <a:pt x="40" y="768"/>
                  </a:lnTo>
                  <a:lnTo>
                    <a:pt x="20" y="926"/>
                  </a:lnTo>
                  <a:lnTo>
                    <a:pt x="0" y="1103"/>
                  </a:lnTo>
                  <a:lnTo>
                    <a:pt x="20" y="1300"/>
                  </a:lnTo>
                  <a:lnTo>
                    <a:pt x="40" y="1477"/>
                  </a:lnTo>
                  <a:lnTo>
                    <a:pt x="79" y="1674"/>
                  </a:lnTo>
                  <a:lnTo>
                    <a:pt x="118" y="1871"/>
                  </a:lnTo>
                  <a:lnTo>
                    <a:pt x="197" y="2068"/>
                  </a:lnTo>
                  <a:lnTo>
                    <a:pt x="276" y="2265"/>
                  </a:lnTo>
                  <a:lnTo>
                    <a:pt x="453" y="2640"/>
                  </a:lnTo>
                  <a:lnTo>
                    <a:pt x="690" y="2994"/>
                  </a:lnTo>
                  <a:lnTo>
                    <a:pt x="808" y="3152"/>
                  </a:lnTo>
                  <a:lnTo>
                    <a:pt x="946" y="3309"/>
                  </a:lnTo>
                  <a:lnTo>
                    <a:pt x="1103" y="3447"/>
                  </a:lnTo>
                  <a:lnTo>
                    <a:pt x="1241" y="3585"/>
                  </a:lnTo>
                  <a:lnTo>
                    <a:pt x="1399" y="3703"/>
                  </a:lnTo>
                  <a:lnTo>
                    <a:pt x="1556" y="3802"/>
                  </a:lnTo>
                  <a:lnTo>
                    <a:pt x="1793" y="3920"/>
                  </a:lnTo>
                  <a:lnTo>
                    <a:pt x="2029" y="3979"/>
                  </a:lnTo>
                  <a:lnTo>
                    <a:pt x="2226" y="4019"/>
                  </a:lnTo>
                  <a:lnTo>
                    <a:pt x="2423" y="3999"/>
                  </a:lnTo>
                  <a:lnTo>
                    <a:pt x="2600" y="3940"/>
                  </a:lnTo>
                  <a:lnTo>
                    <a:pt x="2758" y="3841"/>
                  </a:lnTo>
                  <a:lnTo>
                    <a:pt x="2896" y="3723"/>
                  </a:lnTo>
                  <a:lnTo>
                    <a:pt x="2994" y="3546"/>
                  </a:lnTo>
                  <a:lnTo>
                    <a:pt x="2620" y="3329"/>
                  </a:lnTo>
                  <a:lnTo>
                    <a:pt x="2521" y="3428"/>
                  </a:lnTo>
                  <a:lnTo>
                    <a:pt x="2423" y="3506"/>
                  </a:lnTo>
                  <a:lnTo>
                    <a:pt x="2305" y="3546"/>
                  </a:lnTo>
                  <a:lnTo>
                    <a:pt x="2167" y="3585"/>
                  </a:lnTo>
                  <a:lnTo>
                    <a:pt x="2029" y="3585"/>
                  </a:lnTo>
                  <a:lnTo>
                    <a:pt x="1891" y="3546"/>
                  </a:lnTo>
                  <a:lnTo>
                    <a:pt x="1734" y="3506"/>
                  </a:lnTo>
                  <a:lnTo>
                    <a:pt x="1556" y="3408"/>
                  </a:lnTo>
                  <a:lnTo>
                    <a:pt x="1438" y="3329"/>
                  </a:lnTo>
                  <a:lnTo>
                    <a:pt x="1320" y="3250"/>
                  </a:lnTo>
                  <a:lnTo>
                    <a:pt x="1084" y="3034"/>
                  </a:lnTo>
                  <a:lnTo>
                    <a:pt x="887" y="2778"/>
                  </a:lnTo>
                  <a:lnTo>
                    <a:pt x="690" y="2502"/>
                  </a:lnTo>
                  <a:lnTo>
                    <a:pt x="552" y="2206"/>
                  </a:lnTo>
                  <a:lnTo>
                    <a:pt x="433" y="1911"/>
                  </a:lnTo>
                  <a:lnTo>
                    <a:pt x="374" y="1596"/>
                  </a:lnTo>
                  <a:lnTo>
                    <a:pt x="355" y="1438"/>
                  </a:lnTo>
                  <a:lnTo>
                    <a:pt x="335" y="1300"/>
                  </a:lnTo>
                  <a:lnTo>
                    <a:pt x="355" y="1162"/>
                  </a:lnTo>
                  <a:lnTo>
                    <a:pt x="374" y="1024"/>
                  </a:lnTo>
                  <a:lnTo>
                    <a:pt x="394" y="906"/>
                  </a:lnTo>
                  <a:lnTo>
                    <a:pt x="433" y="808"/>
                  </a:lnTo>
                  <a:lnTo>
                    <a:pt x="493" y="709"/>
                  </a:lnTo>
                  <a:lnTo>
                    <a:pt x="552" y="630"/>
                  </a:lnTo>
                  <a:lnTo>
                    <a:pt x="630" y="571"/>
                  </a:lnTo>
                  <a:lnTo>
                    <a:pt x="709" y="512"/>
                  </a:lnTo>
                  <a:lnTo>
                    <a:pt x="788" y="473"/>
                  </a:lnTo>
                  <a:lnTo>
                    <a:pt x="887" y="433"/>
                  </a:lnTo>
                  <a:lnTo>
                    <a:pt x="1084" y="433"/>
                  </a:lnTo>
                  <a:lnTo>
                    <a:pt x="1202" y="453"/>
                  </a:lnTo>
                  <a:lnTo>
                    <a:pt x="1320" y="493"/>
                  </a:lnTo>
                  <a:lnTo>
                    <a:pt x="1438" y="532"/>
                  </a:lnTo>
                  <a:lnTo>
                    <a:pt x="1576" y="591"/>
                  </a:lnTo>
                  <a:lnTo>
                    <a:pt x="1753" y="729"/>
                  </a:lnTo>
                  <a:lnTo>
                    <a:pt x="1950" y="887"/>
                  </a:lnTo>
                  <a:lnTo>
                    <a:pt x="2108" y="1064"/>
                  </a:lnTo>
                  <a:lnTo>
                    <a:pt x="2265" y="1261"/>
                  </a:lnTo>
                  <a:lnTo>
                    <a:pt x="2403" y="1458"/>
                  </a:lnTo>
                  <a:lnTo>
                    <a:pt x="2521" y="1694"/>
                  </a:lnTo>
                  <a:lnTo>
                    <a:pt x="2620" y="1911"/>
                  </a:lnTo>
                  <a:lnTo>
                    <a:pt x="2699" y="2147"/>
                  </a:lnTo>
                  <a:lnTo>
                    <a:pt x="3053" y="2364"/>
                  </a:lnTo>
                  <a:lnTo>
                    <a:pt x="2975" y="2029"/>
                  </a:lnTo>
                  <a:lnTo>
                    <a:pt x="2856" y="1714"/>
                  </a:lnTo>
                  <a:lnTo>
                    <a:pt x="2699" y="1418"/>
                  </a:lnTo>
                  <a:lnTo>
                    <a:pt x="2502" y="1123"/>
                  </a:lnTo>
                  <a:lnTo>
                    <a:pt x="2305" y="847"/>
                  </a:lnTo>
                  <a:lnTo>
                    <a:pt x="2068" y="611"/>
                  </a:lnTo>
                  <a:lnTo>
                    <a:pt x="1832" y="394"/>
                  </a:lnTo>
                  <a:lnTo>
                    <a:pt x="1576" y="217"/>
                  </a:lnTo>
                  <a:lnTo>
                    <a:pt x="1418" y="138"/>
                  </a:lnTo>
                  <a:lnTo>
                    <a:pt x="1261" y="59"/>
                  </a:lnTo>
                  <a:lnTo>
                    <a:pt x="1103" y="20"/>
                  </a:lnTo>
                  <a:lnTo>
                    <a:pt x="96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38"/>
            <p:cNvSpPr/>
            <p:nvPr/>
          </p:nvSpPr>
          <p:spPr>
            <a:xfrm>
              <a:off x="4362025" y="1757350"/>
              <a:ext cx="33500" cy="10850"/>
            </a:xfrm>
            <a:custGeom>
              <a:avLst/>
              <a:gdLst/>
              <a:ahLst/>
              <a:cxnLst/>
              <a:rect l="l" t="t" r="r" b="b"/>
              <a:pathLst>
                <a:path w="1340" h="434" extrusionOk="0">
                  <a:moveTo>
                    <a:pt x="473" y="0"/>
                  </a:moveTo>
                  <a:lnTo>
                    <a:pt x="0" y="276"/>
                  </a:lnTo>
                  <a:lnTo>
                    <a:pt x="118" y="335"/>
                  </a:lnTo>
                  <a:lnTo>
                    <a:pt x="237" y="394"/>
                  </a:lnTo>
                  <a:lnTo>
                    <a:pt x="355" y="414"/>
                  </a:lnTo>
                  <a:lnTo>
                    <a:pt x="473" y="433"/>
                  </a:lnTo>
                  <a:lnTo>
                    <a:pt x="690" y="433"/>
                  </a:lnTo>
                  <a:lnTo>
                    <a:pt x="768" y="394"/>
                  </a:lnTo>
                  <a:lnTo>
                    <a:pt x="867" y="355"/>
                  </a:lnTo>
                  <a:lnTo>
                    <a:pt x="1340" y="79"/>
                  </a:lnTo>
                  <a:lnTo>
                    <a:pt x="1241" y="118"/>
                  </a:lnTo>
                  <a:lnTo>
                    <a:pt x="1162" y="158"/>
                  </a:lnTo>
                  <a:lnTo>
                    <a:pt x="828" y="158"/>
                  </a:lnTo>
                  <a:lnTo>
                    <a:pt x="709" y="118"/>
                  </a:lnTo>
                  <a:lnTo>
                    <a:pt x="591" y="59"/>
                  </a:lnTo>
                  <a:lnTo>
                    <a:pt x="473"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38"/>
            <p:cNvSpPr/>
            <p:nvPr/>
          </p:nvSpPr>
          <p:spPr>
            <a:xfrm>
              <a:off x="4331475" y="1684950"/>
              <a:ext cx="42375" cy="79300"/>
            </a:xfrm>
            <a:custGeom>
              <a:avLst/>
              <a:gdLst/>
              <a:ahLst/>
              <a:cxnLst/>
              <a:rect l="l" t="t" r="r" b="b"/>
              <a:pathLst>
                <a:path w="1695" h="3172" extrusionOk="0">
                  <a:moveTo>
                    <a:pt x="828" y="0"/>
                  </a:moveTo>
                  <a:lnTo>
                    <a:pt x="749" y="40"/>
                  </a:lnTo>
                  <a:lnTo>
                    <a:pt x="741" y="52"/>
                  </a:lnTo>
                  <a:lnTo>
                    <a:pt x="828" y="0"/>
                  </a:lnTo>
                  <a:close/>
                  <a:moveTo>
                    <a:pt x="741" y="52"/>
                  </a:moveTo>
                  <a:lnTo>
                    <a:pt x="355" y="276"/>
                  </a:lnTo>
                  <a:lnTo>
                    <a:pt x="277" y="316"/>
                  </a:lnTo>
                  <a:lnTo>
                    <a:pt x="218" y="394"/>
                  </a:lnTo>
                  <a:lnTo>
                    <a:pt x="139" y="473"/>
                  </a:lnTo>
                  <a:lnTo>
                    <a:pt x="99" y="572"/>
                  </a:lnTo>
                  <a:lnTo>
                    <a:pt x="60" y="670"/>
                  </a:lnTo>
                  <a:lnTo>
                    <a:pt x="21" y="788"/>
                  </a:lnTo>
                  <a:lnTo>
                    <a:pt x="1" y="926"/>
                  </a:lnTo>
                  <a:lnTo>
                    <a:pt x="1" y="1064"/>
                  </a:lnTo>
                  <a:lnTo>
                    <a:pt x="1" y="1202"/>
                  </a:lnTo>
                  <a:lnTo>
                    <a:pt x="21" y="1360"/>
                  </a:lnTo>
                  <a:lnTo>
                    <a:pt x="99" y="1655"/>
                  </a:lnTo>
                  <a:lnTo>
                    <a:pt x="198" y="1970"/>
                  </a:lnTo>
                  <a:lnTo>
                    <a:pt x="355" y="2266"/>
                  </a:lnTo>
                  <a:lnTo>
                    <a:pt x="533" y="2542"/>
                  </a:lnTo>
                  <a:lnTo>
                    <a:pt x="749" y="2778"/>
                  </a:lnTo>
                  <a:lnTo>
                    <a:pt x="966" y="2995"/>
                  </a:lnTo>
                  <a:lnTo>
                    <a:pt x="1084" y="3093"/>
                  </a:lnTo>
                  <a:lnTo>
                    <a:pt x="1222" y="3172"/>
                  </a:lnTo>
                  <a:lnTo>
                    <a:pt x="1695" y="2896"/>
                  </a:lnTo>
                  <a:lnTo>
                    <a:pt x="1557" y="2817"/>
                  </a:lnTo>
                  <a:lnTo>
                    <a:pt x="1439" y="2719"/>
                  </a:lnTo>
                  <a:lnTo>
                    <a:pt x="1222" y="2502"/>
                  </a:lnTo>
                  <a:lnTo>
                    <a:pt x="1006" y="2266"/>
                  </a:lnTo>
                  <a:lnTo>
                    <a:pt x="828" y="1990"/>
                  </a:lnTo>
                  <a:lnTo>
                    <a:pt x="671" y="1695"/>
                  </a:lnTo>
                  <a:lnTo>
                    <a:pt x="572" y="1379"/>
                  </a:lnTo>
                  <a:lnTo>
                    <a:pt x="493" y="1084"/>
                  </a:lnTo>
                  <a:lnTo>
                    <a:pt x="474" y="926"/>
                  </a:lnTo>
                  <a:lnTo>
                    <a:pt x="474" y="788"/>
                  </a:lnTo>
                  <a:lnTo>
                    <a:pt x="474" y="651"/>
                  </a:lnTo>
                  <a:lnTo>
                    <a:pt x="493" y="513"/>
                  </a:lnTo>
                  <a:lnTo>
                    <a:pt x="533" y="394"/>
                  </a:lnTo>
                  <a:lnTo>
                    <a:pt x="572" y="296"/>
                  </a:lnTo>
                  <a:lnTo>
                    <a:pt x="612" y="197"/>
                  </a:lnTo>
                  <a:lnTo>
                    <a:pt x="690" y="119"/>
                  </a:lnTo>
                  <a:lnTo>
                    <a:pt x="741" y="52"/>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38"/>
            <p:cNvSpPr/>
            <p:nvPr/>
          </p:nvSpPr>
          <p:spPr>
            <a:xfrm>
              <a:off x="4334450" y="1672150"/>
              <a:ext cx="76850" cy="65525"/>
            </a:xfrm>
            <a:custGeom>
              <a:avLst/>
              <a:gdLst/>
              <a:ahLst/>
              <a:cxnLst/>
              <a:rect l="l" t="t" r="r" b="b"/>
              <a:pathLst>
                <a:path w="3074" h="2621" extrusionOk="0">
                  <a:moveTo>
                    <a:pt x="827" y="0"/>
                  </a:moveTo>
                  <a:lnTo>
                    <a:pt x="709" y="20"/>
                  </a:lnTo>
                  <a:lnTo>
                    <a:pt x="591" y="40"/>
                  </a:lnTo>
                  <a:lnTo>
                    <a:pt x="473" y="99"/>
                  </a:lnTo>
                  <a:lnTo>
                    <a:pt x="0" y="375"/>
                  </a:lnTo>
                  <a:lnTo>
                    <a:pt x="0" y="375"/>
                  </a:lnTo>
                  <a:lnTo>
                    <a:pt x="118" y="315"/>
                  </a:lnTo>
                  <a:lnTo>
                    <a:pt x="236" y="296"/>
                  </a:lnTo>
                  <a:lnTo>
                    <a:pt x="355" y="276"/>
                  </a:lnTo>
                  <a:lnTo>
                    <a:pt x="493" y="276"/>
                  </a:lnTo>
                  <a:lnTo>
                    <a:pt x="650" y="296"/>
                  </a:lnTo>
                  <a:lnTo>
                    <a:pt x="788" y="335"/>
                  </a:lnTo>
                  <a:lnTo>
                    <a:pt x="946" y="394"/>
                  </a:lnTo>
                  <a:lnTo>
                    <a:pt x="1103" y="473"/>
                  </a:lnTo>
                  <a:lnTo>
                    <a:pt x="1359" y="650"/>
                  </a:lnTo>
                  <a:lnTo>
                    <a:pt x="1615" y="867"/>
                  </a:lnTo>
                  <a:lnTo>
                    <a:pt x="1852" y="1123"/>
                  </a:lnTo>
                  <a:lnTo>
                    <a:pt x="2049" y="1379"/>
                  </a:lnTo>
                  <a:lnTo>
                    <a:pt x="2226" y="1675"/>
                  </a:lnTo>
                  <a:lnTo>
                    <a:pt x="2384" y="1990"/>
                  </a:lnTo>
                  <a:lnTo>
                    <a:pt x="2521" y="2305"/>
                  </a:lnTo>
                  <a:lnTo>
                    <a:pt x="2600" y="2620"/>
                  </a:lnTo>
                  <a:lnTo>
                    <a:pt x="3073" y="2344"/>
                  </a:lnTo>
                  <a:lnTo>
                    <a:pt x="2994" y="2029"/>
                  </a:lnTo>
                  <a:lnTo>
                    <a:pt x="2856" y="1714"/>
                  </a:lnTo>
                  <a:lnTo>
                    <a:pt x="2699" y="1399"/>
                  </a:lnTo>
                  <a:lnTo>
                    <a:pt x="2521" y="1123"/>
                  </a:lnTo>
                  <a:lnTo>
                    <a:pt x="2324" y="847"/>
                  </a:lnTo>
                  <a:lnTo>
                    <a:pt x="2088" y="591"/>
                  </a:lnTo>
                  <a:lnTo>
                    <a:pt x="1832" y="375"/>
                  </a:lnTo>
                  <a:lnTo>
                    <a:pt x="1576" y="217"/>
                  </a:lnTo>
                  <a:lnTo>
                    <a:pt x="1418" y="119"/>
                  </a:lnTo>
                  <a:lnTo>
                    <a:pt x="1261" y="59"/>
                  </a:lnTo>
                  <a:lnTo>
                    <a:pt x="1123" y="20"/>
                  </a:lnTo>
                  <a:lnTo>
                    <a:pt x="965"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38"/>
            <p:cNvSpPr/>
            <p:nvPr/>
          </p:nvSpPr>
          <p:spPr>
            <a:xfrm>
              <a:off x="4323125" y="1679050"/>
              <a:ext cx="76350" cy="99975"/>
            </a:xfrm>
            <a:custGeom>
              <a:avLst/>
              <a:gdLst/>
              <a:ahLst/>
              <a:cxnLst/>
              <a:rect l="l" t="t" r="r" b="b"/>
              <a:pathLst>
                <a:path w="3054" h="3999" extrusionOk="0">
                  <a:moveTo>
                    <a:pt x="689" y="0"/>
                  </a:moveTo>
                  <a:lnTo>
                    <a:pt x="571" y="39"/>
                  </a:lnTo>
                  <a:lnTo>
                    <a:pt x="453" y="99"/>
                  </a:lnTo>
                  <a:lnTo>
                    <a:pt x="355" y="158"/>
                  </a:lnTo>
                  <a:lnTo>
                    <a:pt x="276" y="256"/>
                  </a:lnTo>
                  <a:lnTo>
                    <a:pt x="197" y="355"/>
                  </a:lnTo>
                  <a:lnTo>
                    <a:pt x="118" y="473"/>
                  </a:lnTo>
                  <a:lnTo>
                    <a:pt x="59" y="611"/>
                  </a:lnTo>
                  <a:lnTo>
                    <a:pt x="20" y="749"/>
                  </a:lnTo>
                  <a:lnTo>
                    <a:pt x="0" y="926"/>
                  </a:lnTo>
                  <a:lnTo>
                    <a:pt x="0" y="1103"/>
                  </a:lnTo>
                  <a:lnTo>
                    <a:pt x="0" y="1280"/>
                  </a:lnTo>
                  <a:lnTo>
                    <a:pt x="20" y="1477"/>
                  </a:lnTo>
                  <a:lnTo>
                    <a:pt x="59" y="1674"/>
                  </a:lnTo>
                  <a:lnTo>
                    <a:pt x="118" y="1871"/>
                  </a:lnTo>
                  <a:lnTo>
                    <a:pt x="177" y="2068"/>
                  </a:lnTo>
                  <a:lnTo>
                    <a:pt x="256" y="2246"/>
                  </a:lnTo>
                  <a:lnTo>
                    <a:pt x="453" y="2640"/>
                  </a:lnTo>
                  <a:lnTo>
                    <a:pt x="689" y="2975"/>
                  </a:lnTo>
                  <a:lnTo>
                    <a:pt x="808" y="3152"/>
                  </a:lnTo>
                  <a:lnTo>
                    <a:pt x="946" y="3309"/>
                  </a:lnTo>
                  <a:lnTo>
                    <a:pt x="1083" y="3447"/>
                  </a:lnTo>
                  <a:lnTo>
                    <a:pt x="1241" y="3565"/>
                  </a:lnTo>
                  <a:lnTo>
                    <a:pt x="1399" y="3684"/>
                  </a:lnTo>
                  <a:lnTo>
                    <a:pt x="1556" y="3802"/>
                  </a:lnTo>
                  <a:lnTo>
                    <a:pt x="1793" y="3900"/>
                  </a:lnTo>
                  <a:lnTo>
                    <a:pt x="2009" y="3979"/>
                  </a:lnTo>
                  <a:lnTo>
                    <a:pt x="2226" y="3999"/>
                  </a:lnTo>
                  <a:lnTo>
                    <a:pt x="2423" y="3999"/>
                  </a:lnTo>
                  <a:lnTo>
                    <a:pt x="2600" y="3940"/>
                  </a:lnTo>
                  <a:lnTo>
                    <a:pt x="2758" y="3841"/>
                  </a:lnTo>
                  <a:lnTo>
                    <a:pt x="2876" y="3703"/>
                  </a:lnTo>
                  <a:lnTo>
                    <a:pt x="2994" y="3546"/>
                  </a:lnTo>
                  <a:lnTo>
                    <a:pt x="2600" y="3329"/>
                  </a:lnTo>
                  <a:lnTo>
                    <a:pt x="2521" y="3428"/>
                  </a:lnTo>
                  <a:lnTo>
                    <a:pt x="2423" y="3487"/>
                  </a:lnTo>
                  <a:lnTo>
                    <a:pt x="2305" y="3546"/>
                  </a:lnTo>
                  <a:lnTo>
                    <a:pt x="2167" y="3565"/>
                  </a:lnTo>
                  <a:lnTo>
                    <a:pt x="2029" y="3565"/>
                  </a:lnTo>
                  <a:lnTo>
                    <a:pt x="1871" y="3546"/>
                  </a:lnTo>
                  <a:lnTo>
                    <a:pt x="1714" y="3487"/>
                  </a:lnTo>
                  <a:lnTo>
                    <a:pt x="1556" y="3408"/>
                  </a:lnTo>
                  <a:lnTo>
                    <a:pt x="1418" y="3329"/>
                  </a:lnTo>
                  <a:lnTo>
                    <a:pt x="1300" y="3231"/>
                  </a:lnTo>
                  <a:lnTo>
                    <a:pt x="1083" y="3014"/>
                  </a:lnTo>
                  <a:lnTo>
                    <a:pt x="867" y="2778"/>
                  </a:lnTo>
                  <a:lnTo>
                    <a:pt x="689" y="2502"/>
                  </a:lnTo>
                  <a:lnTo>
                    <a:pt x="532" y="2206"/>
                  </a:lnTo>
                  <a:lnTo>
                    <a:pt x="433" y="1891"/>
                  </a:lnTo>
                  <a:lnTo>
                    <a:pt x="355" y="1596"/>
                  </a:lnTo>
                  <a:lnTo>
                    <a:pt x="335" y="1438"/>
                  </a:lnTo>
                  <a:lnTo>
                    <a:pt x="335" y="1300"/>
                  </a:lnTo>
                  <a:lnTo>
                    <a:pt x="335" y="1143"/>
                  </a:lnTo>
                  <a:lnTo>
                    <a:pt x="355" y="1024"/>
                  </a:lnTo>
                  <a:lnTo>
                    <a:pt x="394" y="906"/>
                  </a:lnTo>
                  <a:lnTo>
                    <a:pt x="433" y="808"/>
                  </a:lnTo>
                  <a:lnTo>
                    <a:pt x="473" y="709"/>
                  </a:lnTo>
                  <a:lnTo>
                    <a:pt x="552" y="630"/>
                  </a:lnTo>
                  <a:lnTo>
                    <a:pt x="611" y="552"/>
                  </a:lnTo>
                  <a:lnTo>
                    <a:pt x="689" y="512"/>
                  </a:lnTo>
                  <a:lnTo>
                    <a:pt x="788" y="453"/>
                  </a:lnTo>
                  <a:lnTo>
                    <a:pt x="867" y="433"/>
                  </a:lnTo>
                  <a:lnTo>
                    <a:pt x="985" y="414"/>
                  </a:lnTo>
                  <a:lnTo>
                    <a:pt x="1083" y="433"/>
                  </a:lnTo>
                  <a:lnTo>
                    <a:pt x="1202" y="433"/>
                  </a:lnTo>
                  <a:lnTo>
                    <a:pt x="1320" y="473"/>
                  </a:lnTo>
                  <a:lnTo>
                    <a:pt x="1438" y="532"/>
                  </a:lnTo>
                  <a:lnTo>
                    <a:pt x="1556" y="591"/>
                  </a:lnTo>
                  <a:lnTo>
                    <a:pt x="1753" y="709"/>
                  </a:lnTo>
                  <a:lnTo>
                    <a:pt x="1930" y="867"/>
                  </a:lnTo>
                  <a:lnTo>
                    <a:pt x="2108" y="1044"/>
                  </a:lnTo>
                  <a:lnTo>
                    <a:pt x="2265" y="1241"/>
                  </a:lnTo>
                  <a:lnTo>
                    <a:pt x="2403" y="1458"/>
                  </a:lnTo>
                  <a:lnTo>
                    <a:pt x="2521" y="1674"/>
                  </a:lnTo>
                  <a:lnTo>
                    <a:pt x="2620" y="1911"/>
                  </a:lnTo>
                  <a:lnTo>
                    <a:pt x="2699" y="2147"/>
                  </a:lnTo>
                  <a:lnTo>
                    <a:pt x="3053" y="2344"/>
                  </a:lnTo>
                  <a:lnTo>
                    <a:pt x="2974" y="2029"/>
                  </a:lnTo>
                  <a:lnTo>
                    <a:pt x="2837" y="1714"/>
                  </a:lnTo>
                  <a:lnTo>
                    <a:pt x="2679" y="1399"/>
                  </a:lnTo>
                  <a:lnTo>
                    <a:pt x="2502" y="1103"/>
                  </a:lnTo>
                  <a:lnTo>
                    <a:pt x="2305" y="847"/>
                  </a:lnTo>
                  <a:lnTo>
                    <a:pt x="2068" y="591"/>
                  </a:lnTo>
                  <a:lnTo>
                    <a:pt x="1812" y="374"/>
                  </a:lnTo>
                  <a:lnTo>
                    <a:pt x="1556" y="197"/>
                  </a:lnTo>
                  <a:lnTo>
                    <a:pt x="1399" y="118"/>
                  </a:lnTo>
                  <a:lnTo>
                    <a:pt x="1241" y="59"/>
                  </a:lnTo>
                  <a:lnTo>
                    <a:pt x="1103" y="20"/>
                  </a:lnTo>
                  <a:lnTo>
                    <a:pt x="94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38"/>
            <p:cNvSpPr/>
            <p:nvPr/>
          </p:nvSpPr>
          <p:spPr>
            <a:xfrm>
              <a:off x="4438350" y="1710075"/>
              <a:ext cx="33500" cy="10850"/>
            </a:xfrm>
            <a:custGeom>
              <a:avLst/>
              <a:gdLst/>
              <a:ahLst/>
              <a:cxnLst/>
              <a:rect l="l" t="t" r="r" b="b"/>
              <a:pathLst>
                <a:path w="1340" h="434" extrusionOk="0">
                  <a:moveTo>
                    <a:pt x="473" y="0"/>
                  </a:moveTo>
                  <a:lnTo>
                    <a:pt x="0" y="276"/>
                  </a:lnTo>
                  <a:lnTo>
                    <a:pt x="138" y="335"/>
                  </a:lnTo>
                  <a:lnTo>
                    <a:pt x="256" y="374"/>
                  </a:lnTo>
                  <a:lnTo>
                    <a:pt x="375" y="414"/>
                  </a:lnTo>
                  <a:lnTo>
                    <a:pt x="493" y="433"/>
                  </a:lnTo>
                  <a:lnTo>
                    <a:pt x="591" y="433"/>
                  </a:lnTo>
                  <a:lnTo>
                    <a:pt x="690" y="414"/>
                  </a:lnTo>
                  <a:lnTo>
                    <a:pt x="788" y="394"/>
                  </a:lnTo>
                  <a:lnTo>
                    <a:pt x="867" y="355"/>
                  </a:lnTo>
                  <a:lnTo>
                    <a:pt x="1340" y="79"/>
                  </a:lnTo>
                  <a:lnTo>
                    <a:pt x="1340" y="79"/>
                  </a:lnTo>
                  <a:lnTo>
                    <a:pt x="1261" y="118"/>
                  </a:lnTo>
                  <a:lnTo>
                    <a:pt x="1163" y="138"/>
                  </a:lnTo>
                  <a:lnTo>
                    <a:pt x="1064" y="158"/>
                  </a:lnTo>
                  <a:lnTo>
                    <a:pt x="966" y="158"/>
                  </a:lnTo>
                  <a:lnTo>
                    <a:pt x="847" y="138"/>
                  </a:lnTo>
                  <a:lnTo>
                    <a:pt x="729" y="99"/>
                  </a:lnTo>
                  <a:lnTo>
                    <a:pt x="611" y="59"/>
                  </a:lnTo>
                  <a:lnTo>
                    <a:pt x="473"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38"/>
            <p:cNvSpPr/>
            <p:nvPr/>
          </p:nvSpPr>
          <p:spPr>
            <a:xfrm>
              <a:off x="4407825" y="1637175"/>
              <a:ext cx="42375" cy="79800"/>
            </a:xfrm>
            <a:custGeom>
              <a:avLst/>
              <a:gdLst/>
              <a:ahLst/>
              <a:cxnLst/>
              <a:rect l="l" t="t" r="r" b="b"/>
              <a:pathLst>
                <a:path w="1695" h="3192" extrusionOk="0">
                  <a:moveTo>
                    <a:pt x="847" y="1"/>
                  </a:moveTo>
                  <a:lnTo>
                    <a:pt x="374" y="277"/>
                  </a:lnTo>
                  <a:lnTo>
                    <a:pt x="296" y="336"/>
                  </a:lnTo>
                  <a:lnTo>
                    <a:pt x="217" y="395"/>
                  </a:lnTo>
                  <a:lnTo>
                    <a:pt x="158" y="493"/>
                  </a:lnTo>
                  <a:lnTo>
                    <a:pt x="99" y="572"/>
                  </a:lnTo>
                  <a:lnTo>
                    <a:pt x="59" y="690"/>
                  </a:lnTo>
                  <a:lnTo>
                    <a:pt x="40" y="808"/>
                  </a:lnTo>
                  <a:lnTo>
                    <a:pt x="20" y="927"/>
                  </a:lnTo>
                  <a:lnTo>
                    <a:pt x="0" y="1064"/>
                  </a:lnTo>
                  <a:lnTo>
                    <a:pt x="20" y="1222"/>
                  </a:lnTo>
                  <a:lnTo>
                    <a:pt x="40" y="1360"/>
                  </a:lnTo>
                  <a:lnTo>
                    <a:pt x="99" y="1675"/>
                  </a:lnTo>
                  <a:lnTo>
                    <a:pt x="217" y="1971"/>
                  </a:lnTo>
                  <a:lnTo>
                    <a:pt x="374" y="2266"/>
                  </a:lnTo>
                  <a:lnTo>
                    <a:pt x="552" y="2542"/>
                  </a:lnTo>
                  <a:lnTo>
                    <a:pt x="749" y="2798"/>
                  </a:lnTo>
                  <a:lnTo>
                    <a:pt x="985" y="3015"/>
                  </a:lnTo>
                  <a:lnTo>
                    <a:pt x="1103" y="3113"/>
                  </a:lnTo>
                  <a:lnTo>
                    <a:pt x="1221" y="3192"/>
                  </a:lnTo>
                  <a:lnTo>
                    <a:pt x="1694" y="2916"/>
                  </a:lnTo>
                  <a:lnTo>
                    <a:pt x="1576" y="2837"/>
                  </a:lnTo>
                  <a:lnTo>
                    <a:pt x="1458" y="2739"/>
                  </a:lnTo>
                  <a:lnTo>
                    <a:pt x="1221" y="2522"/>
                  </a:lnTo>
                  <a:lnTo>
                    <a:pt x="1024" y="2266"/>
                  </a:lnTo>
                  <a:lnTo>
                    <a:pt x="847" y="1990"/>
                  </a:lnTo>
                  <a:lnTo>
                    <a:pt x="690" y="1695"/>
                  </a:lnTo>
                  <a:lnTo>
                    <a:pt x="571" y="1399"/>
                  </a:lnTo>
                  <a:lnTo>
                    <a:pt x="512" y="1084"/>
                  </a:lnTo>
                  <a:lnTo>
                    <a:pt x="493" y="946"/>
                  </a:lnTo>
                  <a:lnTo>
                    <a:pt x="473" y="789"/>
                  </a:lnTo>
                  <a:lnTo>
                    <a:pt x="493" y="651"/>
                  </a:lnTo>
                  <a:lnTo>
                    <a:pt x="512" y="533"/>
                  </a:lnTo>
                  <a:lnTo>
                    <a:pt x="532" y="414"/>
                  </a:lnTo>
                  <a:lnTo>
                    <a:pt x="571" y="296"/>
                  </a:lnTo>
                  <a:lnTo>
                    <a:pt x="630" y="217"/>
                  </a:lnTo>
                  <a:lnTo>
                    <a:pt x="690" y="139"/>
                  </a:lnTo>
                  <a:lnTo>
                    <a:pt x="768" y="60"/>
                  </a:lnTo>
                  <a:lnTo>
                    <a:pt x="847" y="1"/>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38"/>
            <p:cNvSpPr/>
            <p:nvPr/>
          </p:nvSpPr>
          <p:spPr>
            <a:xfrm>
              <a:off x="4411275" y="1624375"/>
              <a:ext cx="76825" cy="66025"/>
            </a:xfrm>
            <a:custGeom>
              <a:avLst/>
              <a:gdLst/>
              <a:ahLst/>
              <a:cxnLst/>
              <a:rect l="l" t="t" r="r" b="b"/>
              <a:pathLst>
                <a:path w="3073" h="2641" extrusionOk="0">
                  <a:moveTo>
                    <a:pt x="105" y="333"/>
                  </a:moveTo>
                  <a:lnTo>
                    <a:pt x="99" y="335"/>
                  </a:lnTo>
                  <a:lnTo>
                    <a:pt x="0" y="395"/>
                  </a:lnTo>
                  <a:lnTo>
                    <a:pt x="105" y="333"/>
                  </a:lnTo>
                  <a:close/>
                  <a:moveTo>
                    <a:pt x="827" y="1"/>
                  </a:moveTo>
                  <a:lnTo>
                    <a:pt x="689" y="20"/>
                  </a:lnTo>
                  <a:lnTo>
                    <a:pt x="571" y="60"/>
                  </a:lnTo>
                  <a:lnTo>
                    <a:pt x="473" y="119"/>
                  </a:lnTo>
                  <a:lnTo>
                    <a:pt x="105" y="333"/>
                  </a:lnTo>
                  <a:lnTo>
                    <a:pt x="217" y="296"/>
                  </a:lnTo>
                  <a:lnTo>
                    <a:pt x="355" y="276"/>
                  </a:lnTo>
                  <a:lnTo>
                    <a:pt x="492" y="276"/>
                  </a:lnTo>
                  <a:lnTo>
                    <a:pt x="630" y="316"/>
                  </a:lnTo>
                  <a:lnTo>
                    <a:pt x="788" y="355"/>
                  </a:lnTo>
                  <a:lnTo>
                    <a:pt x="946" y="414"/>
                  </a:lnTo>
                  <a:lnTo>
                    <a:pt x="1103" y="493"/>
                  </a:lnTo>
                  <a:lnTo>
                    <a:pt x="1359" y="670"/>
                  </a:lnTo>
                  <a:lnTo>
                    <a:pt x="1615" y="887"/>
                  </a:lnTo>
                  <a:lnTo>
                    <a:pt x="1832" y="1123"/>
                  </a:lnTo>
                  <a:lnTo>
                    <a:pt x="2049" y="1399"/>
                  </a:lnTo>
                  <a:lnTo>
                    <a:pt x="2226" y="1695"/>
                  </a:lnTo>
                  <a:lnTo>
                    <a:pt x="2384" y="2010"/>
                  </a:lnTo>
                  <a:lnTo>
                    <a:pt x="2502" y="2325"/>
                  </a:lnTo>
                  <a:lnTo>
                    <a:pt x="2600" y="2640"/>
                  </a:lnTo>
                  <a:lnTo>
                    <a:pt x="3073" y="2364"/>
                  </a:lnTo>
                  <a:lnTo>
                    <a:pt x="2974" y="2049"/>
                  </a:lnTo>
                  <a:lnTo>
                    <a:pt x="2856" y="1734"/>
                  </a:lnTo>
                  <a:lnTo>
                    <a:pt x="2699" y="1419"/>
                  </a:lnTo>
                  <a:lnTo>
                    <a:pt x="2521" y="1123"/>
                  </a:lnTo>
                  <a:lnTo>
                    <a:pt x="2305" y="848"/>
                  </a:lnTo>
                  <a:lnTo>
                    <a:pt x="2088" y="611"/>
                  </a:lnTo>
                  <a:lnTo>
                    <a:pt x="1832" y="395"/>
                  </a:lnTo>
                  <a:lnTo>
                    <a:pt x="1576" y="217"/>
                  </a:lnTo>
                  <a:lnTo>
                    <a:pt x="1418" y="138"/>
                  </a:lnTo>
                  <a:lnTo>
                    <a:pt x="1261" y="79"/>
                  </a:lnTo>
                  <a:lnTo>
                    <a:pt x="1103" y="40"/>
                  </a:lnTo>
                  <a:lnTo>
                    <a:pt x="965"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38"/>
            <p:cNvSpPr/>
            <p:nvPr/>
          </p:nvSpPr>
          <p:spPr>
            <a:xfrm>
              <a:off x="4399450" y="1631275"/>
              <a:ext cx="76850" cy="100475"/>
            </a:xfrm>
            <a:custGeom>
              <a:avLst/>
              <a:gdLst/>
              <a:ahLst/>
              <a:cxnLst/>
              <a:rect l="l" t="t" r="r" b="b"/>
              <a:pathLst>
                <a:path w="3074" h="4019" extrusionOk="0">
                  <a:moveTo>
                    <a:pt x="828" y="0"/>
                  </a:moveTo>
                  <a:lnTo>
                    <a:pt x="709" y="20"/>
                  </a:lnTo>
                  <a:lnTo>
                    <a:pt x="572" y="59"/>
                  </a:lnTo>
                  <a:lnTo>
                    <a:pt x="473" y="99"/>
                  </a:lnTo>
                  <a:lnTo>
                    <a:pt x="375" y="178"/>
                  </a:lnTo>
                  <a:lnTo>
                    <a:pt x="276" y="256"/>
                  </a:lnTo>
                  <a:lnTo>
                    <a:pt x="197" y="355"/>
                  </a:lnTo>
                  <a:lnTo>
                    <a:pt x="138" y="493"/>
                  </a:lnTo>
                  <a:lnTo>
                    <a:pt x="79" y="611"/>
                  </a:lnTo>
                  <a:lnTo>
                    <a:pt x="40" y="769"/>
                  </a:lnTo>
                  <a:lnTo>
                    <a:pt x="20" y="926"/>
                  </a:lnTo>
                  <a:lnTo>
                    <a:pt x="0" y="1103"/>
                  </a:lnTo>
                  <a:lnTo>
                    <a:pt x="20" y="1300"/>
                  </a:lnTo>
                  <a:lnTo>
                    <a:pt x="40" y="1497"/>
                  </a:lnTo>
                  <a:lnTo>
                    <a:pt x="79" y="1694"/>
                  </a:lnTo>
                  <a:lnTo>
                    <a:pt x="138" y="1872"/>
                  </a:lnTo>
                  <a:lnTo>
                    <a:pt x="197" y="2069"/>
                  </a:lnTo>
                  <a:lnTo>
                    <a:pt x="276" y="2266"/>
                  </a:lnTo>
                  <a:lnTo>
                    <a:pt x="453" y="2640"/>
                  </a:lnTo>
                  <a:lnTo>
                    <a:pt x="690" y="2994"/>
                  </a:lnTo>
                  <a:lnTo>
                    <a:pt x="828" y="3152"/>
                  </a:lnTo>
                  <a:lnTo>
                    <a:pt x="965" y="3310"/>
                  </a:lnTo>
                  <a:lnTo>
                    <a:pt x="1103" y="3448"/>
                  </a:lnTo>
                  <a:lnTo>
                    <a:pt x="1241" y="3585"/>
                  </a:lnTo>
                  <a:lnTo>
                    <a:pt x="1399" y="3704"/>
                  </a:lnTo>
                  <a:lnTo>
                    <a:pt x="1556" y="3802"/>
                  </a:lnTo>
                  <a:lnTo>
                    <a:pt x="1793" y="3920"/>
                  </a:lnTo>
                  <a:lnTo>
                    <a:pt x="2029" y="3999"/>
                  </a:lnTo>
                  <a:lnTo>
                    <a:pt x="2226" y="4019"/>
                  </a:lnTo>
                  <a:lnTo>
                    <a:pt x="2423" y="3999"/>
                  </a:lnTo>
                  <a:lnTo>
                    <a:pt x="2600" y="3940"/>
                  </a:lnTo>
                  <a:lnTo>
                    <a:pt x="2758" y="3861"/>
                  </a:lnTo>
                  <a:lnTo>
                    <a:pt x="2896" y="3723"/>
                  </a:lnTo>
                  <a:lnTo>
                    <a:pt x="2994" y="3566"/>
                  </a:lnTo>
                  <a:lnTo>
                    <a:pt x="2620" y="3329"/>
                  </a:lnTo>
                  <a:lnTo>
                    <a:pt x="2522" y="3428"/>
                  </a:lnTo>
                  <a:lnTo>
                    <a:pt x="2423" y="3507"/>
                  </a:lnTo>
                  <a:lnTo>
                    <a:pt x="2305" y="3566"/>
                  </a:lnTo>
                  <a:lnTo>
                    <a:pt x="2187" y="3585"/>
                  </a:lnTo>
                  <a:lnTo>
                    <a:pt x="2049" y="3585"/>
                  </a:lnTo>
                  <a:lnTo>
                    <a:pt x="1891" y="3566"/>
                  </a:lnTo>
                  <a:lnTo>
                    <a:pt x="1734" y="3507"/>
                  </a:lnTo>
                  <a:lnTo>
                    <a:pt x="1556" y="3428"/>
                  </a:lnTo>
                  <a:lnTo>
                    <a:pt x="1438" y="3349"/>
                  </a:lnTo>
                  <a:lnTo>
                    <a:pt x="1320" y="3251"/>
                  </a:lnTo>
                  <a:lnTo>
                    <a:pt x="1084" y="3034"/>
                  </a:lnTo>
                  <a:lnTo>
                    <a:pt x="887" y="2778"/>
                  </a:lnTo>
                  <a:lnTo>
                    <a:pt x="709" y="2502"/>
                  </a:lnTo>
                  <a:lnTo>
                    <a:pt x="552" y="2207"/>
                  </a:lnTo>
                  <a:lnTo>
                    <a:pt x="434" y="1911"/>
                  </a:lnTo>
                  <a:lnTo>
                    <a:pt x="375" y="1596"/>
                  </a:lnTo>
                  <a:lnTo>
                    <a:pt x="355" y="1458"/>
                  </a:lnTo>
                  <a:lnTo>
                    <a:pt x="335" y="1300"/>
                  </a:lnTo>
                  <a:lnTo>
                    <a:pt x="355" y="1163"/>
                  </a:lnTo>
                  <a:lnTo>
                    <a:pt x="375" y="1044"/>
                  </a:lnTo>
                  <a:lnTo>
                    <a:pt x="394" y="926"/>
                  </a:lnTo>
                  <a:lnTo>
                    <a:pt x="434" y="808"/>
                  </a:lnTo>
                  <a:lnTo>
                    <a:pt x="493" y="709"/>
                  </a:lnTo>
                  <a:lnTo>
                    <a:pt x="552" y="631"/>
                  </a:lnTo>
                  <a:lnTo>
                    <a:pt x="631" y="572"/>
                  </a:lnTo>
                  <a:lnTo>
                    <a:pt x="709" y="513"/>
                  </a:lnTo>
                  <a:lnTo>
                    <a:pt x="788" y="473"/>
                  </a:lnTo>
                  <a:lnTo>
                    <a:pt x="887" y="453"/>
                  </a:lnTo>
                  <a:lnTo>
                    <a:pt x="985" y="434"/>
                  </a:lnTo>
                  <a:lnTo>
                    <a:pt x="1103" y="434"/>
                  </a:lnTo>
                  <a:lnTo>
                    <a:pt x="1202" y="453"/>
                  </a:lnTo>
                  <a:lnTo>
                    <a:pt x="1320" y="493"/>
                  </a:lnTo>
                  <a:lnTo>
                    <a:pt x="1438" y="532"/>
                  </a:lnTo>
                  <a:lnTo>
                    <a:pt x="1576" y="611"/>
                  </a:lnTo>
                  <a:lnTo>
                    <a:pt x="1773" y="729"/>
                  </a:lnTo>
                  <a:lnTo>
                    <a:pt x="1950" y="887"/>
                  </a:lnTo>
                  <a:lnTo>
                    <a:pt x="2108" y="1064"/>
                  </a:lnTo>
                  <a:lnTo>
                    <a:pt x="2266" y="1261"/>
                  </a:lnTo>
                  <a:lnTo>
                    <a:pt x="2403" y="1478"/>
                  </a:lnTo>
                  <a:lnTo>
                    <a:pt x="2541" y="1694"/>
                  </a:lnTo>
                  <a:lnTo>
                    <a:pt x="2640" y="1931"/>
                  </a:lnTo>
                  <a:lnTo>
                    <a:pt x="2719" y="2167"/>
                  </a:lnTo>
                  <a:lnTo>
                    <a:pt x="3073" y="2364"/>
                  </a:lnTo>
                  <a:lnTo>
                    <a:pt x="2975" y="2049"/>
                  </a:lnTo>
                  <a:lnTo>
                    <a:pt x="2857" y="1734"/>
                  </a:lnTo>
                  <a:lnTo>
                    <a:pt x="2699" y="1419"/>
                  </a:lnTo>
                  <a:lnTo>
                    <a:pt x="2522" y="1123"/>
                  </a:lnTo>
                  <a:lnTo>
                    <a:pt x="2305" y="847"/>
                  </a:lnTo>
                  <a:lnTo>
                    <a:pt x="2088" y="611"/>
                  </a:lnTo>
                  <a:lnTo>
                    <a:pt x="1832" y="394"/>
                  </a:lnTo>
                  <a:lnTo>
                    <a:pt x="1576" y="217"/>
                  </a:lnTo>
                  <a:lnTo>
                    <a:pt x="1419" y="138"/>
                  </a:lnTo>
                  <a:lnTo>
                    <a:pt x="1261" y="79"/>
                  </a:lnTo>
                  <a:lnTo>
                    <a:pt x="1103" y="40"/>
                  </a:lnTo>
                  <a:lnTo>
                    <a:pt x="96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38"/>
            <p:cNvSpPr/>
            <p:nvPr/>
          </p:nvSpPr>
          <p:spPr>
            <a:xfrm>
              <a:off x="4515175" y="1662300"/>
              <a:ext cx="33500" cy="11350"/>
            </a:xfrm>
            <a:custGeom>
              <a:avLst/>
              <a:gdLst/>
              <a:ahLst/>
              <a:cxnLst/>
              <a:rect l="l" t="t" r="r" b="b"/>
              <a:pathLst>
                <a:path w="1340" h="454" extrusionOk="0">
                  <a:moveTo>
                    <a:pt x="473" y="0"/>
                  </a:moveTo>
                  <a:lnTo>
                    <a:pt x="0" y="276"/>
                  </a:lnTo>
                  <a:lnTo>
                    <a:pt x="119" y="355"/>
                  </a:lnTo>
                  <a:lnTo>
                    <a:pt x="256" y="394"/>
                  </a:lnTo>
                  <a:lnTo>
                    <a:pt x="375" y="434"/>
                  </a:lnTo>
                  <a:lnTo>
                    <a:pt x="473" y="453"/>
                  </a:lnTo>
                  <a:lnTo>
                    <a:pt x="591" y="453"/>
                  </a:lnTo>
                  <a:lnTo>
                    <a:pt x="690" y="434"/>
                  </a:lnTo>
                  <a:lnTo>
                    <a:pt x="788" y="414"/>
                  </a:lnTo>
                  <a:lnTo>
                    <a:pt x="867" y="355"/>
                  </a:lnTo>
                  <a:lnTo>
                    <a:pt x="1340" y="99"/>
                  </a:lnTo>
                  <a:lnTo>
                    <a:pt x="1340" y="99"/>
                  </a:lnTo>
                  <a:lnTo>
                    <a:pt x="1261" y="138"/>
                  </a:lnTo>
                  <a:lnTo>
                    <a:pt x="1163" y="158"/>
                  </a:lnTo>
                  <a:lnTo>
                    <a:pt x="1064" y="178"/>
                  </a:lnTo>
                  <a:lnTo>
                    <a:pt x="946" y="178"/>
                  </a:lnTo>
                  <a:lnTo>
                    <a:pt x="847" y="158"/>
                  </a:lnTo>
                  <a:lnTo>
                    <a:pt x="729" y="119"/>
                  </a:lnTo>
                  <a:lnTo>
                    <a:pt x="591" y="79"/>
                  </a:lnTo>
                  <a:lnTo>
                    <a:pt x="473"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38"/>
            <p:cNvSpPr/>
            <p:nvPr/>
          </p:nvSpPr>
          <p:spPr>
            <a:xfrm>
              <a:off x="4484650" y="1589900"/>
              <a:ext cx="42375" cy="79325"/>
            </a:xfrm>
            <a:custGeom>
              <a:avLst/>
              <a:gdLst/>
              <a:ahLst/>
              <a:cxnLst/>
              <a:rect l="l" t="t" r="r" b="b"/>
              <a:pathLst>
                <a:path w="1695" h="3173" extrusionOk="0">
                  <a:moveTo>
                    <a:pt x="827" y="1"/>
                  </a:moveTo>
                  <a:lnTo>
                    <a:pt x="355" y="276"/>
                  </a:lnTo>
                  <a:lnTo>
                    <a:pt x="276" y="336"/>
                  </a:lnTo>
                  <a:lnTo>
                    <a:pt x="217" y="395"/>
                  </a:lnTo>
                  <a:lnTo>
                    <a:pt x="158" y="473"/>
                  </a:lnTo>
                  <a:lnTo>
                    <a:pt x="99" y="572"/>
                  </a:lnTo>
                  <a:lnTo>
                    <a:pt x="59" y="670"/>
                  </a:lnTo>
                  <a:lnTo>
                    <a:pt x="20" y="789"/>
                  </a:lnTo>
                  <a:lnTo>
                    <a:pt x="0" y="927"/>
                  </a:lnTo>
                  <a:lnTo>
                    <a:pt x="0" y="1064"/>
                  </a:lnTo>
                  <a:lnTo>
                    <a:pt x="0" y="1202"/>
                  </a:lnTo>
                  <a:lnTo>
                    <a:pt x="20" y="1360"/>
                  </a:lnTo>
                  <a:lnTo>
                    <a:pt x="99" y="1655"/>
                  </a:lnTo>
                  <a:lnTo>
                    <a:pt x="217" y="1971"/>
                  </a:lnTo>
                  <a:lnTo>
                    <a:pt x="355" y="2266"/>
                  </a:lnTo>
                  <a:lnTo>
                    <a:pt x="532" y="2542"/>
                  </a:lnTo>
                  <a:lnTo>
                    <a:pt x="749" y="2798"/>
                  </a:lnTo>
                  <a:lnTo>
                    <a:pt x="985" y="3015"/>
                  </a:lnTo>
                  <a:lnTo>
                    <a:pt x="1103" y="3093"/>
                  </a:lnTo>
                  <a:lnTo>
                    <a:pt x="1221" y="3172"/>
                  </a:lnTo>
                  <a:lnTo>
                    <a:pt x="1694" y="2896"/>
                  </a:lnTo>
                  <a:lnTo>
                    <a:pt x="1576" y="2818"/>
                  </a:lnTo>
                  <a:lnTo>
                    <a:pt x="1458" y="2739"/>
                  </a:lnTo>
                  <a:lnTo>
                    <a:pt x="1221" y="2522"/>
                  </a:lnTo>
                  <a:lnTo>
                    <a:pt x="1005" y="2266"/>
                  </a:lnTo>
                  <a:lnTo>
                    <a:pt x="827" y="1990"/>
                  </a:lnTo>
                  <a:lnTo>
                    <a:pt x="689" y="1695"/>
                  </a:lnTo>
                  <a:lnTo>
                    <a:pt x="571" y="1399"/>
                  </a:lnTo>
                  <a:lnTo>
                    <a:pt x="493" y="1084"/>
                  </a:lnTo>
                  <a:lnTo>
                    <a:pt x="473" y="927"/>
                  </a:lnTo>
                  <a:lnTo>
                    <a:pt x="473" y="789"/>
                  </a:lnTo>
                  <a:lnTo>
                    <a:pt x="473" y="651"/>
                  </a:lnTo>
                  <a:lnTo>
                    <a:pt x="493" y="513"/>
                  </a:lnTo>
                  <a:lnTo>
                    <a:pt x="532" y="395"/>
                  </a:lnTo>
                  <a:lnTo>
                    <a:pt x="571" y="296"/>
                  </a:lnTo>
                  <a:lnTo>
                    <a:pt x="630" y="198"/>
                  </a:lnTo>
                  <a:lnTo>
                    <a:pt x="689" y="119"/>
                  </a:lnTo>
                  <a:lnTo>
                    <a:pt x="749" y="60"/>
                  </a:lnTo>
                  <a:lnTo>
                    <a:pt x="827" y="1"/>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38"/>
            <p:cNvSpPr/>
            <p:nvPr/>
          </p:nvSpPr>
          <p:spPr>
            <a:xfrm>
              <a:off x="4487600" y="1577100"/>
              <a:ext cx="76850" cy="66025"/>
            </a:xfrm>
            <a:custGeom>
              <a:avLst/>
              <a:gdLst/>
              <a:ahLst/>
              <a:cxnLst/>
              <a:rect l="l" t="t" r="r" b="b"/>
              <a:pathLst>
                <a:path w="3074" h="2641" extrusionOk="0">
                  <a:moveTo>
                    <a:pt x="847" y="1"/>
                  </a:moveTo>
                  <a:lnTo>
                    <a:pt x="709" y="20"/>
                  </a:lnTo>
                  <a:lnTo>
                    <a:pt x="591" y="60"/>
                  </a:lnTo>
                  <a:lnTo>
                    <a:pt x="473" y="99"/>
                  </a:lnTo>
                  <a:lnTo>
                    <a:pt x="0" y="375"/>
                  </a:lnTo>
                  <a:lnTo>
                    <a:pt x="118" y="335"/>
                  </a:lnTo>
                  <a:lnTo>
                    <a:pt x="237" y="296"/>
                  </a:lnTo>
                  <a:lnTo>
                    <a:pt x="375" y="276"/>
                  </a:lnTo>
                  <a:lnTo>
                    <a:pt x="493" y="276"/>
                  </a:lnTo>
                  <a:lnTo>
                    <a:pt x="650" y="296"/>
                  </a:lnTo>
                  <a:lnTo>
                    <a:pt x="788" y="335"/>
                  </a:lnTo>
                  <a:lnTo>
                    <a:pt x="946" y="395"/>
                  </a:lnTo>
                  <a:lnTo>
                    <a:pt x="1123" y="493"/>
                  </a:lnTo>
                  <a:lnTo>
                    <a:pt x="1379" y="670"/>
                  </a:lnTo>
                  <a:lnTo>
                    <a:pt x="1615" y="867"/>
                  </a:lnTo>
                  <a:lnTo>
                    <a:pt x="1852" y="1123"/>
                  </a:lnTo>
                  <a:lnTo>
                    <a:pt x="2049" y="1399"/>
                  </a:lnTo>
                  <a:lnTo>
                    <a:pt x="2246" y="1695"/>
                  </a:lnTo>
                  <a:lnTo>
                    <a:pt x="2384" y="1990"/>
                  </a:lnTo>
                  <a:lnTo>
                    <a:pt x="2522" y="2305"/>
                  </a:lnTo>
                  <a:lnTo>
                    <a:pt x="2600" y="2640"/>
                  </a:lnTo>
                  <a:lnTo>
                    <a:pt x="3073" y="2364"/>
                  </a:lnTo>
                  <a:lnTo>
                    <a:pt x="2994" y="2029"/>
                  </a:lnTo>
                  <a:lnTo>
                    <a:pt x="2856" y="1714"/>
                  </a:lnTo>
                  <a:lnTo>
                    <a:pt x="2719" y="1419"/>
                  </a:lnTo>
                  <a:lnTo>
                    <a:pt x="2522" y="1123"/>
                  </a:lnTo>
                  <a:lnTo>
                    <a:pt x="2325" y="848"/>
                  </a:lnTo>
                  <a:lnTo>
                    <a:pt x="2088" y="591"/>
                  </a:lnTo>
                  <a:lnTo>
                    <a:pt x="1852" y="395"/>
                  </a:lnTo>
                  <a:lnTo>
                    <a:pt x="1576" y="217"/>
                  </a:lnTo>
                  <a:lnTo>
                    <a:pt x="1419" y="138"/>
                  </a:lnTo>
                  <a:lnTo>
                    <a:pt x="1261" y="60"/>
                  </a:lnTo>
                  <a:lnTo>
                    <a:pt x="1123" y="20"/>
                  </a:lnTo>
                  <a:lnTo>
                    <a:pt x="965"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38"/>
            <p:cNvSpPr/>
            <p:nvPr/>
          </p:nvSpPr>
          <p:spPr>
            <a:xfrm>
              <a:off x="4476275" y="1584000"/>
              <a:ext cx="76350" cy="100475"/>
            </a:xfrm>
            <a:custGeom>
              <a:avLst/>
              <a:gdLst/>
              <a:ahLst/>
              <a:cxnLst/>
              <a:rect l="l" t="t" r="r" b="b"/>
              <a:pathLst>
                <a:path w="3054" h="4019" extrusionOk="0">
                  <a:moveTo>
                    <a:pt x="828" y="0"/>
                  </a:moveTo>
                  <a:lnTo>
                    <a:pt x="690" y="20"/>
                  </a:lnTo>
                  <a:lnTo>
                    <a:pt x="571" y="40"/>
                  </a:lnTo>
                  <a:lnTo>
                    <a:pt x="453" y="99"/>
                  </a:lnTo>
                  <a:lnTo>
                    <a:pt x="355" y="178"/>
                  </a:lnTo>
                  <a:lnTo>
                    <a:pt x="276" y="256"/>
                  </a:lnTo>
                  <a:lnTo>
                    <a:pt x="197" y="355"/>
                  </a:lnTo>
                  <a:lnTo>
                    <a:pt x="118" y="473"/>
                  </a:lnTo>
                  <a:lnTo>
                    <a:pt x="79" y="611"/>
                  </a:lnTo>
                  <a:lnTo>
                    <a:pt x="40" y="769"/>
                  </a:lnTo>
                  <a:lnTo>
                    <a:pt x="0" y="926"/>
                  </a:lnTo>
                  <a:lnTo>
                    <a:pt x="0" y="1103"/>
                  </a:lnTo>
                  <a:lnTo>
                    <a:pt x="0" y="1300"/>
                  </a:lnTo>
                  <a:lnTo>
                    <a:pt x="40" y="1478"/>
                  </a:lnTo>
                  <a:lnTo>
                    <a:pt x="79" y="1675"/>
                  </a:lnTo>
                  <a:lnTo>
                    <a:pt x="118" y="1872"/>
                  </a:lnTo>
                  <a:lnTo>
                    <a:pt x="177" y="2069"/>
                  </a:lnTo>
                  <a:lnTo>
                    <a:pt x="256" y="2266"/>
                  </a:lnTo>
                  <a:lnTo>
                    <a:pt x="453" y="2640"/>
                  </a:lnTo>
                  <a:lnTo>
                    <a:pt x="690" y="2994"/>
                  </a:lnTo>
                  <a:lnTo>
                    <a:pt x="808" y="3152"/>
                  </a:lnTo>
                  <a:lnTo>
                    <a:pt x="946" y="3310"/>
                  </a:lnTo>
                  <a:lnTo>
                    <a:pt x="1084" y="3448"/>
                  </a:lnTo>
                  <a:lnTo>
                    <a:pt x="1241" y="3585"/>
                  </a:lnTo>
                  <a:lnTo>
                    <a:pt x="1399" y="3704"/>
                  </a:lnTo>
                  <a:lnTo>
                    <a:pt x="1556" y="3802"/>
                  </a:lnTo>
                  <a:lnTo>
                    <a:pt x="1793" y="3920"/>
                  </a:lnTo>
                  <a:lnTo>
                    <a:pt x="2009" y="3979"/>
                  </a:lnTo>
                  <a:lnTo>
                    <a:pt x="2226" y="4019"/>
                  </a:lnTo>
                  <a:lnTo>
                    <a:pt x="2423" y="3999"/>
                  </a:lnTo>
                  <a:lnTo>
                    <a:pt x="2600" y="3940"/>
                  </a:lnTo>
                  <a:lnTo>
                    <a:pt x="2758" y="3841"/>
                  </a:lnTo>
                  <a:lnTo>
                    <a:pt x="2876" y="3723"/>
                  </a:lnTo>
                  <a:lnTo>
                    <a:pt x="2994" y="3546"/>
                  </a:lnTo>
                  <a:lnTo>
                    <a:pt x="2600" y="3329"/>
                  </a:lnTo>
                  <a:lnTo>
                    <a:pt x="2522" y="3428"/>
                  </a:lnTo>
                  <a:lnTo>
                    <a:pt x="2423" y="3507"/>
                  </a:lnTo>
                  <a:lnTo>
                    <a:pt x="2305" y="3546"/>
                  </a:lnTo>
                  <a:lnTo>
                    <a:pt x="2167" y="3585"/>
                  </a:lnTo>
                  <a:lnTo>
                    <a:pt x="2029" y="3585"/>
                  </a:lnTo>
                  <a:lnTo>
                    <a:pt x="1872" y="3546"/>
                  </a:lnTo>
                  <a:lnTo>
                    <a:pt x="1714" y="3487"/>
                  </a:lnTo>
                  <a:lnTo>
                    <a:pt x="1556" y="3408"/>
                  </a:lnTo>
                  <a:lnTo>
                    <a:pt x="1438" y="3329"/>
                  </a:lnTo>
                  <a:lnTo>
                    <a:pt x="1320" y="3251"/>
                  </a:lnTo>
                  <a:lnTo>
                    <a:pt x="1084" y="3034"/>
                  </a:lnTo>
                  <a:lnTo>
                    <a:pt x="867" y="2778"/>
                  </a:lnTo>
                  <a:lnTo>
                    <a:pt x="690" y="2502"/>
                  </a:lnTo>
                  <a:lnTo>
                    <a:pt x="552" y="2207"/>
                  </a:lnTo>
                  <a:lnTo>
                    <a:pt x="434" y="1891"/>
                  </a:lnTo>
                  <a:lnTo>
                    <a:pt x="355" y="1596"/>
                  </a:lnTo>
                  <a:lnTo>
                    <a:pt x="335" y="1438"/>
                  </a:lnTo>
                  <a:lnTo>
                    <a:pt x="335" y="1300"/>
                  </a:lnTo>
                  <a:lnTo>
                    <a:pt x="335" y="1163"/>
                  </a:lnTo>
                  <a:lnTo>
                    <a:pt x="355" y="1025"/>
                  </a:lnTo>
                  <a:lnTo>
                    <a:pt x="394" y="906"/>
                  </a:lnTo>
                  <a:lnTo>
                    <a:pt x="434" y="808"/>
                  </a:lnTo>
                  <a:lnTo>
                    <a:pt x="493" y="709"/>
                  </a:lnTo>
                  <a:lnTo>
                    <a:pt x="552" y="631"/>
                  </a:lnTo>
                  <a:lnTo>
                    <a:pt x="611" y="572"/>
                  </a:lnTo>
                  <a:lnTo>
                    <a:pt x="690" y="512"/>
                  </a:lnTo>
                  <a:lnTo>
                    <a:pt x="788" y="473"/>
                  </a:lnTo>
                  <a:lnTo>
                    <a:pt x="887" y="434"/>
                  </a:lnTo>
                  <a:lnTo>
                    <a:pt x="1084" y="434"/>
                  </a:lnTo>
                  <a:lnTo>
                    <a:pt x="1202" y="453"/>
                  </a:lnTo>
                  <a:lnTo>
                    <a:pt x="1320" y="473"/>
                  </a:lnTo>
                  <a:lnTo>
                    <a:pt x="1438" y="532"/>
                  </a:lnTo>
                  <a:lnTo>
                    <a:pt x="1556" y="591"/>
                  </a:lnTo>
                  <a:lnTo>
                    <a:pt x="1753" y="729"/>
                  </a:lnTo>
                  <a:lnTo>
                    <a:pt x="1931" y="867"/>
                  </a:lnTo>
                  <a:lnTo>
                    <a:pt x="2108" y="1044"/>
                  </a:lnTo>
                  <a:lnTo>
                    <a:pt x="2265" y="1241"/>
                  </a:lnTo>
                  <a:lnTo>
                    <a:pt x="2403" y="1458"/>
                  </a:lnTo>
                  <a:lnTo>
                    <a:pt x="2522" y="1694"/>
                  </a:lnTo>
                  <a:lnTo>
                    <a:pt x="2620" y="1911"/>
                  </a:lnTo>
                  <a:lnTo>
                    <a:pt x="2699" y="2147"/>
                  </a:lnTo>
                  <a:lnTo>
                    <a:pt x="3053" y="2364"/>
                  </a:lnTo>
                  <a:lnTo>
                    <a:pt x="2975" y="2029"/>
                  </a:lnTo>
                  <a:lnTo>
                    <a:pt x="2837" y="1714"/>
                  </a:lnTo>
                  <a:lnTo>
                    <a:pt x="2699" y="1419"/>
                  </a:lnTo>
                  <a:lnTo>
                    <a:pt x="2502" y="1123"/>
                  </a:lnTo>
                  <a:lnTo>
                    <a:pt x="2305" y="847"/>
                  </a:lnTo>
                  <a:lnTo>
                    <a:pt x="2068" y="591"/>
                  </a:lnTo>
                  <a:lnTo>
                    <a:pt x="1832" y="394"/>
                  </a:lnTo>
                  <a:lnTo>
                    <a:pt x="1576" y="217"/>
                  </a:lnTo>
                  <a:lnTo>
                    <a:pt x="1399" y="138"/>
                  </a:lnTo>
                  <a:lnTo>
                    <a:pt x="1261" y="59"/>
                  </a:lnTo>
                  <a:lnTo>
                    <a:pt x="1103" y="20"/>
                  </a:lnTo>
                  <a:lnTo>
                    <a:pt x="96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38"/>
            <p:cNvSpPr/>
            <p:nvPr/>
          </p:nvSpPr>
          <p:spPr>
            <a:xfrm>
              <a:off x="4592000" y="1615025"/>
              <a:ext cx="33500" cy="10850"/>
            </a:xfrm>
            <a:custGeom>
              <a:avLst/>
              <a:gdLst/>
              <a:ahLst/>
              <a:cxnLst/>
              <a:rect l="l" t="t" r="r" b="b"/>
              <a:pathLst>
                <a:path w="1340" h="434" extrusionOk="0">
                  <a:moveTo>
                    <a:pt x="473" y="0"/>
                  </a:moveTo>
                  <a:lnTo>
                    <a:pt x="0" y="276"/>
                  </a:lnTo>
                  <a:lnTo>
                    <a:pt x="118" y="335"/>
                  </a:lnTo>
                  <a:lnTo>
                    <a:pt x="237" y="394"/>
                  </a:lnTo>
                  <a:lnTo>
                    <a:pt x="355" y="414"/>
                  </a:lnTo>
                  <a:lnTo>
                    <a:pt x="473" y="434"/>
                  </a:lnTo>
                  <a:lnTo>
                    <a:pt x="670" y="434"/>
                  </a:lnTo>
                  <a:lnTo>
                    <a:pt x="768" y="394"/>
                  </a:lnTo>
                  <a:lnTo>
                    <a:pt x="867" y="355"/>
                  </a:lnTo>
                  <a:lnTo>
                    <a:pt x="1340" y="79"/>
                  </a:lnTo>
                  <a:lnTo>
                    <a:pt x="1241" y="119"/>
                  </a:lnTo>
                  <a:lnTo>
                    <a:pt x="1143" y="158"/>
                  </a:lnTo>
                  <a:lnTo>
                    <a:pt x="946" y="158"/>
                  </a:lnTo>
                  <a:lnTo>
                    <a:pt x="828" y="138"/>
                  </a:lnTo>
                  <a:lnTo>
                    <a:pt x="709" y="119"/>
                  </a:lnTo>
                  <a:lnTo>
                    <a:pt x="591" y="59"/>
                  </a:lnTo>
                  <a:lnTo>
                    <a:pt x="473"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38"/>
            <p:cNvSpPr/>
            <p:nvPr/>
          </p:nvSpPr>
          <p:spPr>
            <a:xfrm>
              <a:off x="4561450" y="1542625"/>
              <a:ext cx="42400" cy="79325"/>
            </a:xfrm>
            <a:custGeom>
              <a:avLst/>
              <a:gdLst/>
              <a:ahLst/>
              <a:cxnLst/>
              <a:rect l="l" t="t" r="r" b="b"/>
              <a:pathLst>
                <a:path w="1696" h="3173" extrusionOk="0">
                  <a:moveTo>
                    <a:pt x="828" y="1"/>
                  </a:moveTo>
                  <a:lnTo>
                    <a:pt x="750" y="40"/>
                  </a:lnTo>
                  <a:lnTo>
                    <a:pt x="742" y="47"/>
                  </a:lnTo>
                  <a:lnTo>
                    <a:pt x="828" y="1"/>
                  </a:lnTo>
                  <a:close/>
                  <a:moveTo>
                    <a:pt x="742" y="47"/>
                  </a:moveTo>
                  <a:lnTo>
                    <a:pt x="356" y="257"/>
                  </a:lnTo>
                  <a:lnTo>
                    <a:pt x="277" y="316"/>
                  </a:lnTo>
                  <a:lnTo>
                    <a:pt x="198" y="395"/>
                  </a:lnTo>
                  <a:lnTo>
                    <a:pt x="139" y="473"/>
                  </a:lnTo>
                  <a:lnTo>
                    <a:pt x="99" y="572"/>
                  </a:lnTo>
                  <a:lnTo>
                    <a:pt x="60" y="670"/>
                  </a:lnTo>
                  <a:lnTo>
                    <a:pt x="21" y="789"/>
                  </a:lnTo>
                  <a:lnTo>
                    <a:pt x="1" y="907"/>
                  </a:lnTo>
                  <a:lnTo>
                    <a:pt x="1" y="1045"/>
                  </a:lnTo>
                  <a:lnTo>
                    <a:pt x="1" y="1202"/>
                  </a:lnTo>
                  <a:lnTo>
                    <a:pt x="21" y="1360"/>
                  </a:lnTo>
                  <a:lnTo>
                    <a:pt x="99" y="1655"/>
                  </a:lnTo>
                  <a:lnTo>
                    <a:pt x="198" y="1970"/>
                  </a:lnTo>
                  <a:lnTo>
                    <a:pt x="356" y="2266"/>
                  </a:lnTo>
                  <a:lnTo>
                    <a:pt x="533" y="2542"/>
                  </a:lnTo>
                  <a:lnTo>
                    <a:pt x="730" y="2778"/>
                  </a:lnTo>
                  <a:lnTo>
                    <a:pt x="966" y="2995"/>
                  </a:lnTo>
                  <a:lnTo>
                    <a:pt x="1084" y="3093"/>
                  </a:lnTo>
                  <a:lnTo>
                    <a:pt x="1222" y="3172"/>
                  </a:lnTo>
                  <a:lnTo>
                    <a:pt x="1695" y="2896"/>
                  </a:lnTo>
                  <a:lnTo>
                    <a:pt x="1557" y="2818"/>
                  </a:lnTo>
                  <a:lnTo>
                    <a:pt x="1439" y="2719"/>
                  </a:lnTo>
                  <a:lnTo>
                    <a:pt x="1203" y="2502"/>
                  </a:lnTo>
                  <a:lnTo>
                    <a:pt x="1006" y="2266"/>
                  </a:lnTo>
                  <a:lnTo>
                    <a:pt x="828" y="1990"/>
                  </a:lnTo>
                  <a:lnTo>
                    <a:pt x="671" y="1695"/>
                  </a:lnTo>
                  <a:lnTo>
                    <a:pt x="553" y="1380"/>
                  </a:lnTo>
                  <a:lnTo>
                    <a:pt x="493" y="1084"/>
                  </a:lnTo>
                  <a:lnTo>
                    <a:pt x="474" y="926"/>
                  </a:lnTo>
                  <a:lnTo>
                    <a:pt x="474" y="789"/>
                  </a:lnTo>
                  <a:lnTo>
                    <a:pt x="474" y="631"/>
                  </a:lnTo>
                  <a:lnTo>
                    <a:pt x="493" y="513"/>
                  </a:lnTo>
                  <a:lnTo>
                    <a:pt x="533" y="395"/>
                  </a:lnTo>
                  <a:lnTo>
                    <a:pt x="572" y="296"/>
                  </a:lnTo>
                  <a:lnTo>
                    <a:pt x="612" y="198"/>
                  </a:lnTo>
                  <a:lnTo>
                    <a:pt x="671" y="119"/>
                  </a:lnTo>
                  <a:lnTo>
                    <a:pt x="742" y="47"/>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38"/>
            <p:cNvSpPr/>
            <p:nvPr/>
          </p:nvSpPr>
          <p:spPr>
            <a:xfrm>
              <a:off x="4564425" y="1529825"/>
              <a:ext cx="76850" cy="65525"/>
            </a:xfrm>
            <a:custGeom>
              <a:avLst/>
              <a:gdLst/>
              <a:ahLst/>
              <a:cxnLst/>
              <a:rect l="l" t="t" r="r" b="b"/>
              <a:pathLst>
                <a:path w="3074" h="2621" extrusionOk="0">
                  <a:moveTo>
                    <a:pt x="104" y="314"/>
                  </a:moveTo>
                  <a:lnTo>
                    <a:pt x="99" y="316"/>
                  </a:lnTo>
                  <a:lnTo>
                    <a:pt x="0" y="375"/>
                  </a:lnTo>
                  <a:lnTo>
                    <a:pt x="104" y="314"/>
                  </a:lnTo>
                  <a:close/>
                  <a:moveTo>
                    <a:pt x="709" y="1"/>
                  </a:moveTo>
                  <a:lnTo>
                    <a:pt x="571" y="40"/>
                  </a:lnTo>
                  <a:lnTo>
                    <a:pt x="473" y="99"/>
                  </a:lnTo>
                  <a:lnTo>
                    <a:pt x="104" y="314"/>
                  </a:lnTo>
                  <a:lnTo>
                    <a:pt x="104" y="314"/>
                  </a:lnTo>
                  <a:lnTo>
                    <a:pt x="237" y="276"/>
                  </a:lnTo>
                  <a:lnTo>
                    <a:pt x="493" y="276"/>
                  </a:lnTo>
                  <a:lnTo>
                    <a:pt x="631" y="296"/>
                  </a:lnTo>
                  <a:lnTo>
                    <a:pt x="788" y="335"/>
                  </a:lnTo>
                  <a:lnTo>
                    <a:pt x="946" y="394"/>
                  </a:lnTo>
                  <a:lnTo>
                    <a:pt x="1103" y="473"/>
                  </a:lnTo>
                  <a:lnTo>
                    <a:pt x="1359" y="651"/>
                  </a:lnTo>
                  <a:lnTo>
                    <a:pt x="1615" y="867"/>
                  </a:lnTo>
                  <a:lnTo>
                    <a:pt x="1832" y="1104"/>
                  </a:lnTo>
                  <a:lnTo>
                    <a:pt x="2049" y="1379"/>
                  </a:lnTo>
                  <a:lnTo>
                    <a:pt x="2226" y="1675"/>
                  </a:lnTo>
                  <a:lnTo>
                    <a:pt x="2384" y="1990"/>
                  </a:lnTo>
                  <a:lnTo>
                    <a:pt x="2502" y="2305"/>
                  </a:lnTo>
                  <a:lnTo>
                    <a:pt x="2600" y="2620"/>
                  </a:lnTo>
                  <a:lnTo>
                    <a:pt x="3073" y="2345"/>
                  </a:lnTo>
                  <a:lnTo>
                    <a:pt x="2975" y="2029"/>
                  </a:lnTo>
                  <a:lnTo>
                    <a:pt x="2856" y="1714"/>
                  </a:lnTo>
                  <a:lnTo>
                    <a:pt x="2699" y="1399"/>
                  </a:lnTo>
                  <a:lnTo>
                    <a:pt x="2522" y="1104"/>
                  </a:lnTo>
                  <a:lnTo>
                    <a:pt x="2305" y="848"/>
                  </a:lnTo>
                  <a:lnTo>
                    <a:pt x="2088" y="591"/>
                  </a:lnTo>
                  <a:lnTo>
                    <a:pt x="1832" y="375"/>
                  </a:lnTo>
                  <a:lnTo>
                    <a:pt x="1576" y="197"/>
                  </a:lnTo>
                  <a:lnTo>
                    <a:pt x="1418" y="119"/>
                  </a:lnTo>
                  <a:lnTo>
                    <a:pt x="1261" y="60"/>
                  </a:lnTo>
                  <a:lnTo>
                    <a:pt x="1103" y="20"/>
                  </a:lnTo>
                  <a:lnTo>
                    <a:pt x="965"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38"/>
            <p:cNvSpPr/>
            <p:nvPr/>
          </p:nvSpPr>
          <p:spPr>
            <a:xfrm>
              <a:off x="4553100" y="1536725"/>
              <a:ext cx="76350" cy="100000"/>
            </a:xfrm>
            <a:custGeom>
              <a:avLst/>
              <a:gdLst/>
              <a:ahLst/>
              <a:cxnLst/>
              <a:rect l="l" t="t" r="r" b="b"/>
              <a:pathLst>
                <a:path w="3054" h="4000" extrusionOk="0">
                  <a:moveTo>
                    <a:pt x="690" y="0"/>
                  </a:moveTo>
                  <a:lnTo>
                    <a:pt x="571" y="40"/>
                  </a:lnTo>
                  <a:lnTo>
                    <a:pt x="453" y="99"/>
                  </a:lnTo>
                  <a:lnTo>
                    <a:pt x="355" y="158"/>
                  </a:lnTo>
                  <a:lnTo>
                    <a:pt x="256" y="256"/>
                  </a:lnTo>
                  <a:lnTo>
                    <a:pt x="177" y="355"/>
                  </a:lnTo>
                  <a:lnTo>
                    <a:pt x="118" y="473"/>
                  </a:lnTo>
                  <a:lnTo>
                    <a:pt x="59" y="611"/>
                  </a:lnTo>
                  <a:lnTo>
                    <a:pt x="20" y="749"/>
                  </a:lnTo>
                  <a:lnTo>
                    <a:pt x="0" y="926"/>
                  </a:lnTo>
                  <a:lnTo>
                    <a:pt x="0" y="1103"/>
                  </a:lnTo>
                  <a:lnTo>
                    <a:pt x="0" y="1281"/>
                  </a:lnTo>
                  <a:lnTo>
                    <a:pt x="20" y="1478"/>
                  </a:lnTo>
                  <a:lnTo>
                    <a:pt x="59" y="1675"/>
                  </a:lnTo>
                  <a:lnTo>
                    <a:pt x="118" y="1872"/>
                  </a:lnTo>
                  <a:lnTo>
                    <a:pt x="177" y="2069"/>
                  </a:lnTo>
                  <a:lnTo>
                    <a:pt x="256" y="2246"/>
                  </a:lnTo>
                  <a:lnTo>
                    <a:pt x="453" y="2620"/>
                  </a:lnTo>
                  <a:lnTo>
                    <a:pt x="670" y="2975"/>
                  </a:lnTo>
                  <a:lnTo>
                    <a:pt x="808" y="3152"/>
                  </a:lnTo>
                  <a:lnTo>
                    <a:pt x="946" y="3290"/>
                  </a:lnTo>
                  <a:lnTo>
                    <a:pt x="1084" y="3447"/>
                  </a:lnTo>
                  <a:lnTo>
                    <a:pt x="1241" y="3566"/>
                  </a:lnTo>
                  <a:lnTo>
                    <a:pt x="1399" y="3684"/>
                  </a:lnTo>
                  <a:lnTo>
                    <a:pt x="1556" y="3782"/>
                  </a:lnTo>
                  <a:lnTo>
                    <a:pt x="1793" y="3901"/>
                  </a:lnTo>
                  <a:lnTo>
                    <a:pt x="2009" y="3979"/>
                  </a:lnTo>
                  <a:lnTo>
                    <a:pt x="2226" y="3999"/>
                  </a:lnTo>
                  <a:lnTo>
                    <a:pt x="2423" y="3979"/>
                  </a:lnTo>
                  <a:lnTo>
                    <a:pt x="2600" y="3940"/>
                  </a:lnTo>
                  <a:lnTo>
                    <a:pt x="2738" y="3841"/>
                  </a:lnTo>
                  <a:lnTo>
                    <a:pt x="2876" y="3704"/>
                  </a:lnTo>
                  <a:lnTo>
                    <a:pt x="2975" y="3546"/>
                  </a:lnTo>
                  <a:lnTo>
                    <a:pt x="2600" y="3329"/>
                  </a:lnTo>
                  <a:lnTo>
                    <a:pt x="2521" y="3428"/>
                  </a:lnTo>
                  <a:lnTo>
                    <a:pt x="2403" y="3487"/>
                  </a:lnTo>
                  <a:lnTo>
                    <a:pt x="2285" y="3546"/>
                  </a:lnTo>
                  <a:lnTo>
                    <a:pt x="2167" y="3566"/>
                  </a:lnTo>
                  <a:lnTo>
                    <a:pt x="2029" y="3566"/>
                  </a:lnTo>
                  <a:lnTo>
                    <a:pt x="1871" y="3546"/>
                  </a:lnTo>
                  <a:lnTo>
                    <a:pt x="1714" y="3487"/>
                  </a:lnTo>
                  <a:lnTo>
                    <a:pt x="1556" y="3408"/>
                  </a:lnTo>
                  <a:lnTo>
                    <a:pt x="1418" y="3329"/>
                  </a:lnTo>
                  <a:lnTo>
                    <a:pt x="1300" y="3231"/>
                  </a:lnTo>
                  <a:lnTo>
                    <a:pt x="1064" y="3014"/>
                  </a:lnTo>
                  <a:lnTo>
                    <a:pt x="867" y="2778"/>
                  </a:lnTo>
                  <a:lnTo>
                    <a:pt x="690" y="2502"/>
                  </a:lnTo>
                  <a:lnTo>
                    <a:pt x="532" y="2206"/>
                  </a:lnTo>
                  <a:lnTo>
                    <a:pt x="433" y="1891"/>
                  </a:lnTo>
                  <a:lnTo>
                    <a:pt x="355" y="1596"/>
                  </a:lnTo>
                  <a:lnTo>
                    <a:pt x="335" y="1438"/>
                  </a:lnTo>
                  <a:lnTo>
                    <a:pt x="335" y="1281"/>
                  </a:lnTo>
                  <a:lnTo>
                    <a:pt x="335" y="1143"/>
                  </a:lnTo>
                  <a:lnTo>
                    <a:pt x="355" y="1025"/>
                  </a:lnTo>
                  <a:lnTo>
                    <a:pt x="394" y="906"/>
                  </a:lnTo>
                  <a:lnTo>
                    <a:pt x="433" y="788"/>
                  </a:lnTo>
                  <a:lnTo>
                    <a:pt x="473" y="709"/>
                  </a:lnTo>
                  <a:lnTo>
                    <a:pt x="532" y="631"/>
                  </a:lnTo>
                  <a:lnTo>
                    <a:pt x="611" y="552"/>
                  </a:lnTo>
                  <a:lnTo>
                    <a:pt x="690" y="493"/>
                  </a:lnTo>
                  <a:lnTo>
                    <a:pt x="768" y="453"/>
                  </a:lnTo>
                  <a:lnTo>
                    <a:pt x="867" y="434"/>
                  </a:lnTo>
                  <a:lnTo>
                    <a:pt x="965" y="414"/>
                  </a:lnTo>
                  <a:lnTo>
                    <a:pt x="1084" y="414"/>
                  </a:lnTo>
                  <a:lnTo>
                    <a:pt x="1202" y="434"/>
                  </a:lnTo>
                  <a:lnTo>
                    <a:pt x="1320" y="473"/>
                  </a:lnTo>
                  <a:lnTo>
                    <a:pt x="1438" y="532"/>
                  </a:lnTo>
                  <a:lnTo>
                    <a:pt x="1556" y="591"/>
                  </a:lnTo>
                  <a:lnTo>
                    <a:pt x="1753" y="709"/>
                  </a:lnTo>
                  <a:lnTo>
                    <a:pt x="1931" y="867"/>
                  </a:lnTo>
                  <a:lnTo>
                    <a:pt x="2108" y="1044"/>
                  </a:lnTo>
                  <a:lnTo>
                    <a:pt x="2246" y="1241"/>
                  </a:lnTo>
                  <a:lnTo>
                    <a:pt x="2403" y="1458"/>
                  </a:lnTo>
                  <a:lnTo>
                    <a:pt x="2521" y="1675"/>
                  </a:lnTo>
                  <a:lnTo>
                    <a:pt x="2620" y="1911"/>
                  </a:lnTo>
                  <a:lnTo>
                    <a:pt x="2699" y="2147"/>
                  </a:lnTo>
                  <a:lnTo>
                    <a:pt x="3053" y="2344"/>
                  </a:lnTo>
                  <a:lnTo>
                    <a:pt x="2955" y="2029"/>
                  </a:lnTo>
                  <a:lnTo>
                    <a:pt x="2837" y="1714"/>
                  </a:lnTo>
                  <a:lnTo>
                    <a:pt x="2679" y="1399"/>
                  </a:lnTo>
                  <a:lnTo>
                    <a:pt x="2502" y="1103"/>
                  </a:lnTo>
                  <a:lnTo>
                    <a:pt x="2285" y="828"/>
                  </a:lnTo>
                  <a:lnTo>
                    <a:pt x="2068" y="591"/>
                  </a:lnTo>
                  <a:lnTo>
                    <a:pt x="1812" y="375"/>
                  </a:lnTo>
                  <a:lnTo>
                    <a:pt x="1556" y="197"/>
                  </a:lnTo>
                  <a:lnTo>
                    <a:pt x="1399" y="118"/>
                  </a:lnTo>
                  <a:lnTo>
                    <a:pt x="1241" y="59"/>
                  </a:lnTo>
                  <a:lnTo>
                    <a:pt x="1103" y="20"/>
                  </a:lnTo>
                  <a:lnTo>
                    <a:pt x="94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38"/>
            <p:cNvSpPr/>
            <p:nvPr/>
          </p:nvSpPr>
          <p:spPr>
            <a:xfrm>
              <a:off x="4674225" y="1571200"/>
              <a:ext cx="33525" cy="10850"/>
            </a:xfrm>
            <a:custGeom>
              <a:avLst/>
              <a:gdLst/>
              <a:ahLst/>
              <a:cxnLst/>
              <a:rect l="l" t="t" r="r" b="b"/>
              <a:pathLst>
                <a:path w="1341" h="434" extrusionOk="0">
                  <a:moveTo>
                    <a:pt x="474" y="0"/>
                  </a:moveTo>
                  <a:lnTo>
                    <a:pt x="1" y="256"/>
                  </a:lnTo>
                  <a:lnTo>
                    <a:pt x="119" y="335"/>
                  </a:lnTo>
                  <a:lnTo>
                    <a:pt x="237" y="374"/>
                  </a:lnTo>
                  <a:lnTo>
                    <a:pt x="355" y="414"/>
                  </a:lnTo>
                  <a:lnTo>
                    <a:pt x="474" y="434"/>
                  </a:lnTo>
                  <a:lnTo>
                    <a:pt x="572" y="434"/>
                  </a:lnTo>
                  <a:lnTo>
                    <a:pt x="690" y="414"/>
                  </a:lnTo>
                  <a:lnTo>
                    <a:pt x="769" y="394"/>
                  </a:lnTo>
                  <a:lnTo>
                    <a:pt x="868" y="355"/>
                  </a:lnTo>
                  <a:lnTo>
                    <a:pt x="1340" y="79"/>
                  </a:lnTo>
                  <a:lnTo>
                    <a:pt x="1340" y="79"/>
                  </a:lnTo>
                  <a:lnTo>
                    <a:pt x="1242" y="118"/>
                  </a:lnTo>
                  <a:lnTo>
                    <a:pt x="1163" y="138"/>
                  </a:lnTo>
                  <a:lnTo>
                    <a:pt x="1045" y="158"/>
                  </a:lnTo>
                  <a:lnTo>
                    <a:pt x="946" y="158"/>
                  </a:lnTo>
                  <a:lnTo>
                    <a:pt x="828" y="138"/>
                  </a:lnTo>
                  <a:lnTo>
                    <a:pt x="710" y="99"/>
                  </a:lnTo>
                  <a:lnTo>
                    <a:pt x="592" y="59"/>
                  </a:lnTo>
                  <a:lnTo>
                    <a:pt x="474"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38"/>
            <p:cNvSpPr/>
            <p:nvPr/>
          </p:nvSpPr>
          <p:spPr>
            <a:xfrm>
              <a:off x="4635325" y="1492400"/>
              <a:ext cx="76350" cy="100475"/>
            </a:xfrm>
            <a:custGeom>
              <a:avLst/>
              <a:gdLst/>
              <a:ahLst/>
              <a:cxnLst/>
              <a:rect l="l" t="t" r="r" b="b"/>
              <a:pathLst>
                <a:path w="3054" h="4019" extrusionOk="0">
                  <a:moveTo>
                    <a:pt x="828" y="0"/>
                  </a:moveTo>
                  <a:lnTo>
                    <a:pt x="690" y="20"/>
                  </a:lnTo>
                  <a:lnTo>
                    <a:pt x="572" y="60"/>
                  </a:lnTo>
                  <a:lnTo>
                    <a:pt x="454" y="99"/>
                  </a:lnTo>
                  <a:lnTo>
                    <a:pt x="355" y="178"/>
                  </a:lnTo>
                  <a:lnTo>
                    <a:pt x="257" y="257"/>
                  </a:lnTo>
                  <a:lnTo>
                    <a:pt x="178" y="355"/>
                  </a:lnTo>
                  <a:lnTo>
                    <a:pt x="119" y="473"/>
                  </a:lnTo>
                  <a:lnTo>
                    <a:pt x="60" y="611"/>
                  </a:lnTo>
                  <a:lnTo>
                    <a:pt x="20" y="769"/>
                  </a:lnTo>
                  <a:lnTo>
                    <a:pt x="1" y="926"/>
                  </a:lnTo>
                  <a:lnTo>
                    <a:pt x="1" y="1104"/>
                  </a:lnTo>
                  <a:lnTo>
                    <a:pt x="1" y="1301"/>
                  </a:lnTo>
                  <a:lnTo>
                    <a:pt x="20" y="1478"/>
                  </a:lnTo>
                  <a:lnTo>
                    <a:pt x="60" y="1675"/>
                  </a:lnTo>
                  <a:lnTo>
                    <a:pt x="119" y="1872"/>
                  </a:lnTo>
                  <a:lnTo>
                    <a:pt x="178" y="2069"/>
                  </a:lnTo>
                  <a:lnTo>
                    <a:pt x="257" y="2266"/>
                  </a:lnTo>
                  <a:lnTo>
                    <a:pt x="454" y="2640"/>
                  </a:lnTo>
                  <a:lnTo>
                    <a:pt x="690" y="2995"/>
                  </a:lnTo>
                  <a:lnTo>
                    <a:pt x="808" y="3152"/>
                  </a:lnTo>
                  <a:lnTo>
                    <a:pt x="946" y="3310"/>
                  </a:lnTo>
                  <a:lnTo>
                    <a:pt x="1084" y="3448"/>
                  </a:lnTo>
                  <a:lnTo>
                    <a:pt x="1242" y="3586"/>
                  </a:lnTo>
                  <a:lnTo>
                    <a:pt x="1399" y="3704"/>
                  </a:lnTo>
                  <a:lnTo>
                    <a:pt x="1557" y="3802"/>
                  </a:lnTo>
                  <a:lnTo>
                    <a:pt x="1793" y="3920"/>
                  </a:lnTo>
                  <a:lnTo>
                    <a:pt x="2010" y="3979"/>
                  </a:lnTo>
                  <a:lnTo>
                    <a:pt x="2227" y="4019"/>
                  </a:lnTo>
                  <a:lnTo>
                    <a:pt x="2424" y="3999"/>
                  </a:lnTo>
                  <a:lnTo>
                    <a:pt x="2601" y="3940"/>
                  </a:lnTo>
                  <a:lnTo>
                    <a:pt x="2758" y="3861"/>
                  </a:lnTo>
                  <a:lnTo>
                    <a:pt x="2877" y="3723"/>
                  </a:lnTo>
                  <a:lnTo>
                    <a:pt x="2995" y="3546"/>
                  </a:lnTo>
                  <a:lnTo>
                    <a:pt x="2601" y="3329"/>
                  </a:lnTo>
                  <a:lnTo>
                    <a:pt x="2522" y="3428"/>
                  </a:lnTo>
                  <a:lnTo>
                    <a:pt x="2424" y="3507"/>
                  </a:lnTo>
                  <a:lnTo>
                    <a:pt x="2305" y="3546"/>
                  </a:lnTo>
                  <a:lnTo>
                    <a:pt x="2168" y="3586"/>
                  </a:lnTo>
                  <a:lnTo>
                    <a:pt x="2030" y="3586"/>
                  </a:lnTo>
                  <a:lnTo>
                    <a:pt x="1872" y="3546"/>
                  </a:lnTo>
                  <a:lnTo>
                    <a:pt x="1714" y="3507"/>
                  </a:lnTo>
                  <a:lnTo>
                    <a:pt x="1557" y="3408"/>
                  </a:lnTo>
                  <a:lnTo>
                    <a:pt x="1419" y="3329"/>
                  </a:lnTo>
                  <a:lnTo>
                    <a:pt x="1301" y="3251"/>
                  </a:lnTo>
                  <a:lnTo>
                    <a:pt x="1084" y="3034"/>
                  </a:lnTo>
                  <a:lnTo>
                    <a:pt x="867" y="2778"/>
                  </a:lnTo>
                  <a:lnTo>
                    <a:pt x="690" y="2502"/>
                  </a:lnTo>
                  <a:lnTo>
                    <a:pt x="533" y="2207"/>
                  </a:lnTo>
                  <a:lnTo>
                    <a:pt x="434" y="1911"/>
                  </a:lnTo>
                  <a:lnTo>
                    <a:pt x="355" y="1596"/>
                  </a:lnTo>
                  <a:lnTo>
                    <a:pt x="336" y="1458"/>
                  </a:lnTo>
                  <a:lnTo>
                    <a:pt x="336" y="1301"/>
                  </a:lnTo>
                  <a:lnTo>
                    <a:pt x="336" y="1163"/>
                  </a:lnTo>
                  <a:lnTo>
                    <a:pt x="355" y="1025"/>
                  </a:lnTo>
                  <a:lnTo>
                    <a:pt x="395" y="907"/>
                  </a:lnTo>
                  <a:lnTo>
                    <a:pt x="434" y="808"/>
                  </a:lnTo>
                  <a:lnTo>
                    <a:pt x="473" y="710"/>
                  </a:lnTo>
                  <a:lnTo>
                    <a:pt x="552" y="631"/>
                  </a:lnTo>
                  <a:lnTo>
                    <a:pt x="611" y="572"/>
                  </a:lnTo>
                  <a:lnTo>
                    <a:pt x="690" y="513"/>
                  </a:lnTo>
                  <a:lnTo>
                    <a:pt x="789" y="473"/>
                  </a:lnTo>
                  <a:lnTo>
                    <a:pt x="867" y="454"/>
                  </a:lnTo>
                  <a:lnTo>
                    <a:pt x="986" y="434"/>
                  </a:lnTo>
                  <a:lnTo>
                    <a:pt x="1084" y="434"/>
                  </a:lnTo>
                  <a:lnTo>
                    <a:pt x="1202" y="454"/>
                  </a:lnTo>
                  <a:lnTo>
                    <a:pt x="1320" y="493"/>
                  </a:lnTo>
                  <a:lnTo>
                    <a:pt x="1439" y="532"/>
                  </a:lnTo>
                  <a:lnTo>
                    <a:pt x="1557" y="591"/>
                  </a:lnTo>
                  <a:lnTo>
                    <a:pt x="1754" y="729"/>
                  </a:lnTo>
                  <a:lnTo>
                    <a:pt x="1931" y="887"/>
                  </a:lnTo>
                  <a:lnTo>
                    <a:pt x="2108" y="1064"/>
                  </a:lnTo>
                  <a:lnTo>
                    <a:pt x="2266" y="1261"/>
                  </a:lnTo>
                  <a:lnTo>
                    <a:pt x="2404" y="1458"/>
                  </a:lnTo>
                  <a:lnTo>
                    <a:pt x="2522" y="1694"/>
                  </a:lnTo>
                  <a:lnTo>
                    <a:pt x="2621" y="1911"/>
                  </a:lnTo>
                  <a:lnTo>
                    <a:pt x="2699" y="2148"/>
                  </a:lnTo>
                  <a:lnTo>
                    <a:pt x="3054" y="2364"/>
                  </a:lnTo>
                  <a:lnTo>
                    <a:pt x="2955" y="2049"/>
                  </a:lnTo>
                  <a:lnTo>
                    <a:pt x="2837" y="1714"/>
                  </a:lnTo>
                  <a:lnTo>
                    <a:pt x="2680" y="1419"/>
                  </a:lnTo>
                  <a:lnTo>
                    <a:pt x="2502" y="1123"/>
                  </a:lnTo>
                  <a:lnTo>
                    <a:pt x="2286" y="847"/>
                  </a:lnTo>
                  <a:lnTo>
                    <a:pt x="2069" y="611"/>
                  </a:lnTo>
                  <a:lnTo>
                    <a:pt x="1813" y="394"/>
                  </a:lnTo>
                  <a:lnTo>
                    <a:pt x="1557" y="217"/>
                  </a:lnTo>
                  <a:lnTo>
                    <a:pt x="1399" y="138"/>
                  </a:lnTo>
                  <a:lnTo>
                    <a:pt x="1242" y="79"/>
                  </a:lnTo>
                  <a:lnTo>
                    <a:pt x="1104" y="20"/>
                  </a:lnTo>
                  <a:lnTo>
                    <a:pt x="94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38"/>
            <p:cNvSpPr/>
            <p:nvPr/>
          </p:nvSpPr>
          <p:spPr>
            <a:xfrm>
              <a:off x="4748100" y="1523425"/>
              <a:ext cx="33525" cy="11350"/>
            </a:xfrm>
            <a:custGeom>
              <a:avLst/>
              <a:gdLst/>
              <a:ahLst/>
              <a:cxnLst/>
              <a:rect l="l" t="t" r="r" b="b"/>
              <a:pathLst>
                <a:path w="1341" h="454" extrusionOk="0">
                  <a:moveTo>
                    <a:pt x="1340" y="79"/>
                  </a:moveTo>
                  <a:lnTo>
                    <a:pt x="1237" y="139"/>
                  </a:lnTo>
                  <a:lnTo>
                    <a:pt x="1237" y="139"/>
                  </a:lnTo>
                  <a:lnTo>
                    <a:pt x="1242" y="138"/>
                  </a:lnTo>
                  <a:lnTo>
                    <a:pt x="1340" y="79"/>
                  </a:lnTo>
                  <a:close/>
                  <a:moveTo>
                    <a:pt x="473" y="0"/>
                  </a:moveTo>
                  <a:lnTo>
                    <a:pt x="1" y="276"/>
                  </a:lnTo>
                  <a:lnTo>
                    <a:pt x="119" y="335"/>
                  </a:lnTo>
                  <a:lnTo>
                    <a:pt x="237" y="394"/>
                  </a:lnTo>
                  <a:lnTo>
                    <a:pt x="355" y="434"/>
                  </a:lnTo>
                  <a:lnTo>
                    <a:pt x="473" y="434"/>
                  </a:lnTo>
                  <a:lnTo>
                    <a:pt x="572" y="453"/>
                  </a:lnTo>
                  <a:lnTo>
                    <a:pt x="670" y="434"/>
                  </a:lnTo>
                  <a:lnTo>
                    <a:pt x="769" y="394"/>
                  </a:lnTo>
                  <a:lnTo>
                    <a:pt x="867" y="355"/>
                  </a:lnTo>
                  <a:lnTo>
                    <a:pt x="1237" y="139"/>
                  </a:lnTo>
                  <a:lnTo>
                    <a:pt x="1237" y="139"/>
                  </a:lnTo>
                  <a:lnTo>
                    <a:pt x="1143" y="158"/>
                  </a:lnTo>
                  <a:lnTo>
                    <a:pt x="1045" y="178"/>
                  </a:lnTo>
                  <a:lnTo>
                    <a:pt x="946" y="158"/>
                  </a:lnTo>
                  <a:lnTo>
                    <a:pt x="828" y="158"/>
                  </a:lnTo>
                  <a:lnTo>
                    <a:pt x="710" y="119"/>
                  </a:lnTo>
                  <a:lnTo>
                    <a:pt x="592" y="79"/>
                  </a:lnTo>
                  <a:lnTo>
                    <a:pt x="473"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38"/>
            <p:cNvSpPr/>
            <p:nvPr/>
          </p:nvSpPr>
          <p:spPr>
            <a:xfrm>
              <a:off x="4709200" y="1445125"/>
              <a:ext cx="76350" cy="100000"/>
            </a:xfrm>
            <a:custGeom>
              <a:avLst/>
              <a:gdLst/>
              <a:ahLst/>
              <a:cxnLst/>
              <a:rect l="l" t="t" r="r" b="b"/>
              <a:pathLst>
                <a:path w="3054" h="4000" extrusionOk="0">
                  <a:moveTo>
                    <a:pt x="808" y="0"/>
                  </a:moveTo>
                  <a:lnTo>
                    <a:pt x="690" y="20"/>
                  </a:lnTo>
                  <a:lnTo>
                    <a:pt x="572" y="40"/>
                  </a:lnTo>
                  <a:lnTo>
                    <a:pt x="453" y="99"/>
                  </a:lnTo>
                  <a:lnTo>
                    <a:pt x="355" y="158"/>
                  </a:lnTo>
                  <a:lnTo>
                    <a:pt x="257" y="256"/>
                  </a:lnTo>
                  <a:lnTo>
                    <a:pt x="178" y="355"/>
                  </a:lnTo>
                  <a:lnTo>
                    <a:pt x="119" y="473"/>
                  </a:lnTo>
                  <a:lnTo>
                    <a:pt x="60" y="611"/>
                  </a:lnTo>
                  <a:lnTo>
                    <a:pt x="20" y="749"/>
                  </a:lnTo>
                  <a:lnTo>
                    <a:pt x="0" y="926"/>
                  </a:lnTo>
                  <a:lnTo>
                    <a:pt x="0" y="1104"/>
                  </a:lnTo>
                  <a:lnTo>
                    <a:pt x="0" y="1281"/>
                  </a:lnTo>
                  <a:lnTo>
                    <a:pt x="20" y="1478"/>
                  </a:lnTo>
                  <a:lnTo>
                    <a:pt x="60" y="1675"/>
                  </a:lnTo>
                  <a:lnTo>
                    <a:pt x="119" y="1872"/>
                  </a:lnTo>
                  <a:lnTo>
                    <a:pt x="178" y="2069"/>
                  </a:lnTo>
                  <a:lnTo>
                    <a:pt x="257" y="2266"/>
                  </a:lnTo>
                  <a:lnTo>
                    <a:pt x="453" y="2640"/>
                  </a:lnTo>
                  <a:lnTo>
                    <a:pt x="670" y="2995"/>
                  </a:lnTo>
                  <a:lnTo>
                    <a:pt x="808" y="3152"/>
                  </a:lnTo>
                  <a:lnTo>
                    <a:pt x="946" y="3310"/>
                  </a:lnTo>
                  <a:lnTo>
                    <a:pt x="1084" y="3448"/>
                  </a:lnTo>
                  <a:lnTo>
                    <a:pt x="1241" y="3585"/>
                  </a:lnTo>
                  <a:lnTo>
                    <a:pt x="1379" y="3684"/>
                  </a:lnTo>
                  <a:lnTo>
                    <a:pt x="1557" y="3802"/>
                  </a:lnTo>
                  <a:lnTo>
                    <a:pt x="1793" y="3901"/>
                  </a:lnTo>
                  <a:lnTo>
                    <a:pt x="2010" y="3979"/>
                  </a:lnTo>
                  <a:lnTo>
                    <a:pt x="2226" y="3999"/>
                  </a:lnTo>
                  <a:lnTo>
                    <a:pt x="2423" y="3999"/>
                  </a:lnTo>
                  <a:lnTo>
                    <a:pt x="2601" y="3940"/>
                  </a:lnTo>
                  <a:lnTo>
                    <a:pt x="2738" y="3842"/>
                  </a:lnTo>
                  <a:lnTo>
                    <a:pt x="2876" y="3723"/>
                  </a:lnTo>
                  <a:lnTo>
                    <a:pt x="2975" y="3546"/>
                  </a:lnTo>
                  <a:lnTo>
                    <a:pt x="2601" y="3329"/>
                  </a:lnTo>
                  <a:lnTo>
                    <a:pt x="2522" y="3428"/>
                  </a:lnTo>
                  <a:lnTo>
                    <a:pt x="2404" y="3507"/>
                  </a:lnTo>
                  <a:lnTo>
                    <a:pt x="2285" y="3546"/>
                  </a:lnTo>
                  <a:lnTo>
                    <a:pt x="2167" y="3566"/>
                  </a:lnTo>
                  <a:lnTo>
                    <a:pt x="2029" y="3566"/>
                  </a:lnTo>
                  <a:lnTo>
                    <a:pt x="1872" y="3546"/>
                  </a:lnTo>
                  <a:lnTo>
                    <a:pt x="1714" y="3487"/>
                  </a:lnTo>
                  <a:lnTo>
                    <a:pt x="1557" y="3408"/>
                  </a:lnTo>
                  <a:lnTo>
                    <a:pt x="1419" y="3329"/>
                  </a:lnTo>
                  <a:lnTo>
                    <a:pt x="1301" y="3231"/>
                  </a:lnTo>
                  <a:lnTo>
                    <a:pt x="1064" y="3034"/>
                  </a:lnTo>
                  <a:lnTo>
                    <a:pt x="867" y="2778"/>
                  </a:lnTo>
                  <a:lnTo>
                    <a:pt x="690" y="2502"/>
                  </a:lnTo>
                  <a:lnTo>
                    <a:pt x="532" y="2207"/>
                  </a:lnTo>
                  <a:lnTo>
                    <a:pt x="414" y="1891"/>
                  </a:lnTo>
                  <a:lnTo>
                    <a:pt x="355" y="1596"/>
                  </a:lnTo>
                  <a:lnTo>
                    <a:pt x="335" y="1438"/>
                  </a:lnTo>
                  <a:lnTo>
                    <a:pt x="335" y="1301"/>
                  </a:lnTo>
                  <a:lnTo>
                    <a:pt x="335" y="1163"/>
                  </a:lnTo>
                  <a:lnTo>
                    <a:pt x="355" y="1025"/>
                  </a:lnTo>
                  <a:lnTo>
                    <a:pt x="394" y="907"/>
                  </a:lnTo>
                  <a:lnTo>
                    <a:pt x="434" y="808"/>
                  </a:lnTo>
                  <a:lnTo>
                    <a:pt x="473" y="710"/>
                  </a:lnTo>
                  <a:lnTo>
                    <a:pt x="532" y="631"/>
                  </a:lnTo>
                  <a:lnTo>
                    <a:pt x="611" y="552"/>
                  </a:lnTo>
                  <a:lnTo>
                    <a:pt x="690" y="513"/>
                  </a:lnTo>
                  <a:lnTo>
                    <a:pt x="769" y="473"/>
                  </a:lnTo>
                  <a:lnTo>
                    <a:pt x="867" y="434"/>
                  </a:lnTo>
                  <a:lnTo>
                    <a:pt x="1084" y="434"/>
                  </a:lnTo>
                  <a:lnTo>
                    <a:pt x="1202" y="453"/>
                  </a:lnTo>
                  <a:lnTo>
                    <a:pt x="1320" y="473"/>
                  </a:lnTo>
                  <a:lnTo>
                    <a:pt x="1438" y="532"/>
                  </a:lnTo>
                  <a:lnTo>
                    <a:pt x="1557" y="591"/>
                  </a:lnTo>
                  <a:lnTo>
                    <a:pt x="1754" y="729"/>
                  </a:lnTo>
                  <a:lnTo>
                    <a:pt x="1931" y="867"/>
                  </a:lnTo>
                  <a:lnTo>
                    <a:pt x="2108" y="1044"/>
                  </a:lnTo>
                  <a:lnTo>
                    <a:pt x="2246" y="1241"/>
                  </a:lnTo>
                  <a:lnTo>
                    <a:pt x="2404" y="1458"/>
                  </a:lnTo>
                  <a:lnTo>
                    <a:pt x="2522" y="1675"/>
                  </a:lnTo>
                  <a:lnTo>
                    <a:pt x="2620" y="1911"/>
                  </a:lnTo>
                  <a:lnTo>
                    <a:pt x="2699" y="2148"/>
                  </a:lnTo>
                  <a:lnTo>
                    <a:pt x="3054" y="2345"/>
                  </a:lnTo>
                  <a:lnTo>
                    <a:pt x="3054" y="2345"/>
                  </a:lnTo>
                  <a:lnTo>
                    <a:pt x="2955" y="2029"/>
                  </a:lnTo>
                  <a:lnTo>
                    <a:pt x="2837" y="1714"/>
                  </a:lnTo>
                  <a:lnTo>
                    <a:pt x="2679" y="1399"/>
                  </a:lnTo>
                  <a:lnTo>
                    <a:pt x="2502" y="1123"/>
                  </a:lnTo>
                  <a:lnTo>
                    <a:pt x="2285" y="847"/>
                  </a:lnTo>
                  <a:lnTo>
                    <a:pt x="2069" y="591"/>
                  </a:lnTo>
                  <a:lnTo>
                    <a:pt x="1813" y="375"/>
                  </a:lnTo>
                  <a:lnTo>
                    <a:pt x="1557" y="217"/>
                  </a:lnTo>
                  <a:lnTo>
                    <a:pt x="1399" y="119"/>
                  </a:lnTo>
                  <a:lnTo>
                    <a:pt x="1241" y="60"/>
                  </a:lnTo>
                  <a:lnTo>
                    <a:pt x="1104" y="20"/>
                  </a:lnTo>
                  <a:lnTo>
                    <a:pt x="94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38"/>
            <p:cNvSpPr/>
            <p:nvPr/>
          </p:nvSpPr>
          <p:spPr>
            <a:xfrm>
              <a:off x="4827400" y="1480575"/>
              <a:ext cx="33500" cy="10875"/>
            </a:xfrm>
            <a:custGeom>
              <a:avLst/>
              <a:gdLst/>
              <a:ahLst/>
              <a:cxnLst/>
              <a:rect l="l" t="t" r="r" b="b"/>
              <a:pathLst>
                <a:path w="1340" h="435" extrusionOk="0">
                  <a:moveTo>
                    <a:pt x="473" y="1"/>
                  </a:moveTo>
                  <a:lnTo>
                    <a:pt x="0" y="276"/>
                  </a:lnTo>
                  <a:lnTo>
                    <a:pt x="118" y="336"/>
                  </a:lnTo>
                  <a:lnTo>
                    <a:pt x="256" y="375"/>
                  </a:lnTo>
                  <a:lnTo>
                    <a:pt x="374" y="414"/>
                  </a:lnTo>
                  <a:lnTo>
                    <a:pt x="473" y="434"/>
                  </a:lnTo>
                  <a:lnTo>
                    <a:pt x="591" y="434"/>
                  </a:lnTo>
                  <a:lnTo>
                    <a:pt x="689" y="414"/>
                  </a:lnTo>
                  <a:lnTo>
                    <a:pt x="788" y="395"/>
                  </a:lnTo>
                  <a:lnTo>
                    <a:pt x="867" y="355"/>
                  </a:lnTo>
                  <a:lnTo>
                    <a:pt x="1339" y="79"/>
                  </a:lnTo>
                  <a:lnTo>
                    <a:pt x="1339" y="79"/>
                  </a:lnTo>
                  <a:lnTo>
                    <a:pt x="1261" y="119"/>
                  </a:lnTo>
                  <a:lnTo>
                    <a:pt x="1162" y="139"/>
                  </a:lnTo>
                  <a:lnTo>
                    <a:pt x="1064" y="158"/>
                  </a:lnTo>
                  <a:lnTo>
                    <a:pt x="946" y="158"/>
                  </a:lnTo>
                  <a:lnTo>
                    <a:pt x="847" y="139"/>
                  </a:lnTo>
                  <a:lnTo>
                    <a:pt x="729" y="119"/>
                  </a:lnTo>
                  <a:lnTo>
                    <a:pt x="591" y="60"/>
                  </a:lnTo>
                  <a:lnTo>
                    <a:pt x="473" y="1"/>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38"/>
            <p:cNvSpPr/>
            <p:nvPr/>
          </p:nvSpPr>
          <p:spPr>
            <a:xfrm>
              <a:off x="4788475" y="1401775"/>
              <a:ext cx="76375" cy="100500"/>
            </a:xfrm>
            <a:custGeom>
              <a:avLst/>
              <a:gdLst/>
              <a:ahLst/>
              <a:cxnLst/>
              <a:rect l="l" t="t" r="r" b="b"/>
              <a:pathLst>
                <a:path w="3055" h="4020" extrusionOk="0">
                  <a:moveTo>
                    <a:pt x="828" y="1"/>
                  </a:moveTo>
                  <a:lnTo>
                    <a:pt x="690" y="21"/>
                  </a:lnTo>
                  <a:lnTo>
                    <a:pt x="572" y="60"/>
                  </a:lnTo>
                  <a:lnTo>
                    <a:pt x="454" y="99"/>
                  </a:lnTo>
                  <a:lnTo>
                    <a:pt x="355" y="178"/>
                  </a:lnTo>
                  <a:lnTo>
                    <a:pt x="277" y="257"/>
                  </a:lnTo>
                  <a:lnTo>
                    <a:pt x="198" y="375"/>
                  </a:lnTo>
                  <a:lnTo>
                    <a:pt x="119" y="493"/>
                  </a:lnTo>
                  <a:lnTo>
                    <a:pt x="80" y="612"/>
                  </a:lnTo>
                  <a:lnTo>
                    <a:pt x="40" y="769"/>
                  </a:lnTo>
                  <a:lnTo>
                    <a:pt x="1" y="927"/>
                  </a:lnTo>
                  <a:lnTo>
                    <a:pt x="1" y="1104"/>
                  </a:lnTo>
                  <a:lnTo>
                    <a:pt x="1" y="1301"/>
                  </a:lnTo>
                  <a:lnTo>
                    <a:pt x="40" y="1498"/>
                  </a:lnTo>
                  <a:lnTo>
                    <a:pt x="60" y="1695"/>
                  </a:lnTo>
                  <a:lnTo>
                    <a:pt x="119" y="1872"/>
                  </a:lnTo>
                  <a:lnTo>
                    <a:pt x="178" y="2069"/>
                  </a:lnTo>
                  <a:lnTo>
                    <a:pt x="257" y="2266"/>
                  </a:lnTo>
                  <a:lnTo>
                    <a:pt x="454" y="2641"/>
                  </a:lnTo>
                  <a:lnTo>
                    <a:pt x="690" y="2995"/>
                  </a:lnTo>
                  <a:lnTo>
                    <a:pt x="808" y="3153"/>
                  </a:lnTo>
                  <a:lnTo>
                    <a:pt x="946" y="3310"/>
                  </a:lnTo>
                  <a:lnTo>
                    <a:pt x="1084" y="3448"/>
                  </a:lnTo>
                  <a:lnTo>
                    <a:pt x="1242" y="3586"/>
                  </a:lnTo>
                  <a:lnTo>
                    <a:pt x="1399" y="3704"/>
                  </a:lnTo>
                  <a:lnTo>
                    <a:pt x="1557" y="3803"/>
                  </a:lnTo>
                  <a:lnTo>
                    <a:pt x="1793" y="3921"/>
                  </a:lnTo>
                  <a:lnTo>
                    <a:pt x="2010" y="4000"/>
                  </a:lnTo>
                  <a:lnTo>
                    <a:pt x="2227" y="4019"/>
                  </a:lnTo>
                  <a:lnTo>
                    <a:pt x="2424" y="4000"/>
                  </a:lnTo>
                  <a:lnTo>
                    <a:pt x="2601" y="3941"/>
                  </a:lnTo>
                  <a:lnTo>
                    <a:pt x="2759" y="3862"/>
                  </a:lnTo>
                  <a:lnTo>
                    <a:pt x="2877" y="3724"/>
                  </a:lnTo>
                  <a:lnTo>
                    <a:pt x="2995" y="3566"/>
                  </a:lnTo>
                  <a:lnTo>
                    <a:pt x="2601" y="3330"/>
                  </a:lnTo>
                  <a:lnTo>
                    <a:pt x="2522" y="3428"/>
                  </a:lnTo>
                  <a:lnTo>
                    <a:pt x="2424" y="3507"/>
                  </a:lnTo>
                  <a:lnTo>
                    <a:pt x="2306" y="3566"/>
                  </a:lnTo>
                  <a:lnTo>
                    <a:pt x="2168" y="3586"/>
                  </a:lnTo>
                  <a:lnTo>
                    <a:pt x="2030" y="3586"/>
                  </a:lnTo>
                  <a:lnTo>
                    <a:pt x="1872" y="3566"/>
                  </a:lnTo>
                  <a:lnTo>
                    <a:pt x="1715" y="3507"/>
                  </a:lnTo>
                  <a:lnTo>
                    <a:pt x="1557" y="3428"/>
                  </a:lnTo>
                  <a:lnTo>
                    <a:pt x="1439" y="3350"/>
                  </a:lnTo>
                  <a:lnTo>
                    <a:pt x="1301" y="3251"/>
                  </a:lnTo>
                  <a:lnTo>
                    <a:pt x="1084" y="3035"/>
                  </a:lnTo>
                  <a:lnTo>
                    <a:pt x="868" y="2778"/>
                  </a:lnTo>
                  <a:lnTo>
                    <a:pt x="690" y="2503"/>
                  </a:lnTo>
                  <a:lnTo>
                    <a:pt x="552" y="2207"/>
                  </a:lnTo>
                  <a:lnTo>
                    <a:pt x="434" y="1912"/>
                  </a:lnTo>
                  <a:lnTo>
                    <a:pt x="355" y="1597"/>
                  </a:lnTo>
                  <a:lnTo>
                    <a:pt x="336" y="1459"/>
                  </a:lnTo>
                  <a:lnTo>
                    <a:pt x="336" y="1301"/>
                  </a:lnTo>
                  <a:lnTo>
                    <a:pt x="336" y="1163"/>
                  </a:lnTo>
                  <a:lnTo>
                    <a:pt x="355" y="1045"/>
                  </a:lnTo>
                  <a:lnTo>
                    <a:pt x="395" y="927"/>
                  </a:lnTo>
                  <a:lnTo>
                    <a:pt x="434" y="809"/>
                  </a:lnTo>
                  <a:lnTo>
                    <a:pt x="493" y="710"/>
                  </a:lnTo>
                  <a:lnTo>
                    <a:pt x="552" y="631"/>
                  </a:lnTo>
                  <a:lnTo>
                    <a:pt x="611" y="572"/>
                  </a:lnTo>
                  <a:lnTo>
                    <a:pt x="690" y="513"/>
                  </a:lnTo>
                  <a:lnTo>
                    <a:pt x="789" y="474"/>
                  </a:lnTo>
                  <a:lnTo>
                    <a:pt x="887" y="454"/>
                  </a:lnTo>
                  <a:lnTo>
                    <a:pt x="986" y="434"/>
                  </a:lnTo>
                  <a:lnTo>
                    <a:pt x="1084" y="434"/>
                  </a:lnTo>
                  <a:lnTo>
                    <a:pt x="1202" y="454"/>
                  </a:lnTo>
                  <a:lnTo>
                    <a:pt x="1321" y="493"/>
                  </a:lnTo>
                  <a:lnTo>
                    <a:pt x="1439" y="533"/>
                  </a:lnTo>
                  <a:lnTo>
                    <a:pt x="1557" y="612"/>
                  </a:lnTo>
                  <a:lnTo>
                    <a:pt x="1754" y="730"/>
                  </a:lnTo>
                  <a:lnTo>
                    <a:pt x="1931" y="887"/>
                  </a:lnTo>
                  <a:lnTo>
                    <a:pt x="2109" y="1065"/>
                  </a:lnTo>
                  <a:lnTo>
                    <a:pt x="2266" y="1262"/>
                  </a:lnTo>
                  <a:lnTo>
                    <a:pt x="2404" y="1478"/>
                  </a:lnTo>
                  <a:lnTo>
                    <a:pt x="2522" y="1695"/>
                  </a:lnTo>
                  <a:lnTo>
                    <a:pt x="2621" y="1931"/>
                  </a:lnTo>
                  <a:lnTo>
                    <a:pt x="2700" y="2168"/>
                  </a:lnTo>
                  <a:lnTo>
                    <a:pt x="3054" y="2365"/>
                  </a:lnTo>
                  <a:lnTo>
                    <a:pt x="2975" y="2050"/>
                  </a:lnTo>
                  <a:lnTo>
                    <a:pt x="2837" y="1734"/>
                  </a:lnTo>
                  <a:lnTo>
                    <a:pt x="2680" y="1419"/>
                  </a:lnTo>
                  <a:lnTo>
                    <a:pt x="2503" y="1124"/>
                  </a:lnTo>
                  <a:lnTo>
                    <a:pt x="2306" y="848"/>
                  </a:lnTo>
                  <a:lnTo>
                    <a:pt x="2069" y="612"/>
                  </a:lnTo>
                  <a:lnTo>
                    <a:pt x="1833" y="395"/>
                  </a:lnTo>
                  <a:lnTo>
                    <a:pt x="1557" y="218"/>
                  </a:lnTo>
                  <a:lnTo>
                    <a:pt x="1399" y="139"/>
                  </a:lnTo>
                  <a:lnTo>
                    <a:pt x="1262" y="80"/>
                  </a:lnTo>
                  <a:lnTo>
                    <a:pt x="1104" y="40"/>
                  </a:lnTo>
                  <a:lnTo>
                    <a:pt x="96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38"/>
            <p:cNvSpPr/>
            <p:nvPr/>
          </p:nvSpPr>
          <p:spPr>
            <a:xfrm>
              <a:off x="4904200" y="1437250"/>
              <a:ext cx="33525" cy="11350"/>
            </a:xfrm>
            <a:custGeom>
              <a:avLst/>
              <a:gdLst/>
              <a:ahLst/>
              <a:cxnLst/>
              <a:rect l="l" t="t" r="r" b="b"/>
              <a:pathLst>
                <a:path w="1341" h="454" extrusionOk="0">
                  <a:moveTo>
                    <a:pt x="1340" y="79"/>
                  </a:moveTo>
                  <a:lnTo>
                    <a:pt x="1238" y="139"/>
                  </a:lnTo>
                  <a:lnTo>
                    <a:pt x="1238" y="139"/>
                  </a:lnTo>
                  <a:lnTo>
                    <a:pt x="1242" y="138"/>
                  </a:lnTo>
                  <a:lnTo>
                    <a:pt x="1340" y="79"/>
                  </a:lnTo>
                  <a:close/>
                  <a:moveTo>
                    <a:pt x="474" y="0"/>
                  </a:moveTo>
                  <a:lnTo>
                    <a:pt x="1" y="276"/>
                  </a:lnTo>
                  <a:lnTo>
                    <a:pt x="119" y="355"/>
                  </a:lnTo>
                  <a:lnTo>
                    <a:pt x="237" y="394"/>
                  </a:lnTo>
                  <a:lnTo>
                    <a:pt x="355" y="434"/>
                  </a:lnTo>
                  <a:lnTo>
                    <a:pt x="474" y="434"/>
                  </a:lnTo>
                  <a:lnTo>
                    <a:pt x="572" y="453"/>
                  </a:lnTo>
                  <a:lnTo>
                    <a:pt x="671" y="434"/>
                  </a:lnTo>
                  <a:lnTo>
                    <a:pt x="769" y="414"/>
                  </a:lnTo>
                  <a:lnTo>
                    <a:pt x="868" y="355"/>
                  </a:lnTo>
                  <a:lnTo>
                    <a:pt x="1238" y="139"/>
                  </a:lnTo>
                  <a:lnTo>
                    <a:pt x="1238" y="139"/>
                  </a:lnTo>
                  <a:lnTo>
                    <a:pt x="1143" y="158"/>
                  </a:lnTo>
                  <a:lnTo>
                    <a:pt x="1045" y="178"/>
                  </a:lnTo>
                  <a:lnTo>
                    <a:pt x="946" y="178"/>
                  </a:lnTo>
                  <a:lnTo>
                    <a:pt x="828" y="158"/>
                  </a:lnTo>
                  <a:lnTo>
                    <a:pt x="710" y="118"/>
                  </a:lnTo>
                  <a:lnTo>
                    <a:pt x="592" y="79"/>
                  </a:lnTo>
                  <a:lnTo>
                    <a:pt x="474"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38"/>
            <p:cNvSpPr/>
            <p:nvPr/>
          </p:nvSpPr>
          <p:spPr>
            <a:xfrm>
              <a:off x="4865300" y="1358950"/>
              <a:ext cx="76350" cy="100475"/>
            </a:xfrm>
            <a:custGeom>
              <a:avLst/>
              <a:gdLst/>
              <a:ahLst/>
              <a:cxnLst/>
              <a:rect l="l" t="t" r="r" b="b"/>
              <a:pathLst>
                <a:path w="3054" h="4019" extrusionOk="0">
                  <a:moveTo>
                    <a:pt x="808" y="0"/>
                  </a:moveTo>
                  <a:lnTo>
                    <a:pt x="690" y="20"/>
                  </a:lnTo>
                  <a:lnTo>
                    <a:pt x="572" y="40"/>
                  </a:lnTo>
                  <a:lnTo>
                    <a:pt x="454" y="99"/>
                  </a:lnTo>
                  <a:lnTo>
                    <a:pt x="355" y="158"/>
                  </a:lnTo>
                  <a:lnTo>
                    <a:pt x="257" y="256"/>
                  </a:lnTo>
                  <a:lnTo>
                    <a:pt x="178" y="355"/>
                  </a:lnTo>
                  <a:lnTo>
                    <a:pt x="119" y="473"/>
                  </a:lnTo>
                  <a:lnTo>
                    <a:pt x="60" y="611"/>
                  </a:lnTo>
                  <a:lnTo>
                    <a:pt x="20" y="749"/>
                  </a:lnTo>
                  <a:lnTo>
                    <a:pt x="1" y="926"/>
                  </a:lnTo>
                  <a:lnTo>
                    <a:pt x="1" y="1103"/>
                  </a:lnTo>
                  <a:lnTo>
                    <a:pt x="1" y="1281"/>
                  </a:lnTo>
                  <a:lnTo>
                    <a:pt x="20" y="1478"/>
                  </a:lnTo>
                  <a:lnTo>
                    <a:pt x="60" y="1675"/>
                  </a:lnTo>
                  <a:lnTo>
                    <a:pt x="119" y="1872"/>
                  </a:lnTo>
                  <a:lnTo>
                    <a:pt x="178" y="2069"/>
                  </a:lnTo>
                  <a:lnTo>
                    <a:pt x="257" y="2266"/>
                  </a:lnTo>
                  <a:lnTo>
                    <a:pt x="454" y="2640"/>
                  </a:lnTo>
                  <a:lnTo>
                    <a:pt x="671" y="2994"/>
                  </a:lnTo>
                  <a:lnTo>
                    <a:pt x="808" y="3152"/>
                  </a:lnTo>
                  <a:lnTo>
                    <a:pt x="946" y="3310"/>
                  </a:lnTo>
                  <a:lnTo>
                    <a:pt x="1084" y="3447"/>
                  </a:lnTo>
                  <a:lnTo>
                    <a:pt x="1242" y="3585"/>
                  </a:lnTo>
                  <a:lnTo>
                    <a:pt x="1380" y="3703"/>
                  </a:lnTo>
                  <a:lnTo>
                    <a:pt x="1557" y="3802"/>
                  </a:lnTo>
                  <a:lnTo>
                    <a:pt x="1793" y="3920"/>
                  </a:lnTo>
                  <a:lnTo>
                    <a:pt x="2010" y="3979"/>
                  </a:lnTo>
                  <a:lnTo>
                    <a:pt x="2227" y="4019"/>
                  </a:lnTo>
                  <a:lnTo>
                    <a:pt x="2424" y="3999"/>
                  </a:lnTo>
                  <a:lnTo>
                    <a:pt x="2581" y="3940"/>
                  </a:lnTo>
                  <a:lnTo>
                    <a:pt x="2739" y="3841"/>
                  </a:lnTo>
                  <a:lnTo>
                    <a:pt x="2877" y="3723"/>
                  </a:lnTo>
                  <a:lnTo>
                    <a:pt x="2975" y="3546"/>
                  </a:lnTo>
                  <a:lnTo>
                    <a:pt x="2601" y="3329"/>
                  </a:lnTo>
                  <a:lnTo>
                    <a:pt x="2522" y="3428"/>
                  </a:lnTo>
                  <a:lnTo>
                    <a:pt x="2404" y="3507"/>
                  </a:lnTo>
                  <a:lnTo>
                    <a:pt x="2286" y="3546"/>
                  </a:lnTo>
                  <a:lnTo>
                    <a:pt x="2168" y="3566"/>
                  </a:lnTo>
                  <a:lnTo>
                    <a:pt x="2030" y="3566"/>
                  </a:lnTo>
                  <a:lnTo>
                    <a:pt x="1872" y="3546"/>
                  </a:lnTo>
                  <a:lnTo>
                    <a:pt x="1715" y="3487"/>
                  </a:lnTo>
                  <a:lnTo>
                    <a:pt x="1557" y="3408"/>
                  </a:lnTo>
                  <a:lnTo>
                    <a:pt x="1419" y="3329"/>
                  </a:lnTo>
                  <a:lnTo>
                    <a:pt x="1301" y="3250"/>
                  </a:lnTo>
                  <a:lnTo>
                    <a:pt x="1064" y="3034"/>
                  </a:lnTo>
                  <a:lnTo>
                    <a:pt x="867" y="2778"/>
                  </a:lnTo>
                  <a:lnTo>
                    <a:pt x="690" y="2502"/>
                  </a:lnTo>
                  <a:lnTo>
                    <a:pt x="533" y="2206"/>
                  </a:lnTo>
                  <a:lnTo>
                    <a:pt x="414" y="1891"/>
                  </a:lnTo>
                  <a:lnTo>
                    <a:pt x="355" y="1596"/>
                  </a:lnTo>
                  <a:lnTo>
                    <a:pt x="336" y="1438"/>
                  </a:lnTo>
                  <a:lnTo>
                    <a:pt x="336" y="1300"/>
                  </a:lnTo>
                  <a:lnTo>
                    <a:pt x="336" y="1162"/>
                  </a:lnTo>
                  <a:lnTo>
                    <a:pt x="355" y="1025"/>
                  </a:lnTo>
                  <a:lnTo>
                    <a:pt x="395" y="906"/>
                  </a:lnTo>
                  <a:lnTo>
                    <a:pt x="434" y="808"/>
                  </a:lnTo>
                  <a:lnTo>
                    <a:pt x="474" y="709"/>
                  </a:lnTo>
                  <a:lnTo>
                    <a:pt x="533" y="631"/>
                  </a:lnTo>
                  <a:lnTo>
                    <a:pt x="611" y="552"/>
                  </a:lnTo>
                  <a:lnTo>
                    <a:pt x="690" y="512"/>
                  </a:lnTo>
                  <a:lnTo>
                    <a:pt x="769" y="473"/>
                  </a:lnTo>
                  <a:lnTo>
                    <a:pt x="867" y="434"/>
                  </a:lnTo>
                  <a:lnTo>
                    <a:pt x="1084" y="434"/>
                  </a:lnTo>
                  <a:lnTo>
                    <a:pt x="1202" y="453"/>
                  </a:lnTo>
                  <a:lnTo>
                    <a:pt x="1301" y="473"/>
                  </a:lnTo>
                  <a:lnTo>
                    <a:pt x="1439" y="532"/>
                  </a:lnTo>
                  <a:lnTo>
                    <a:pt x="1557" y="591"/>
                  </a:lnTo>
                  <a:lnTo>
                    <a:pt x="1754" y="729"/>
                  </a:lnTo>
                  <a:lnTo>
                    <a:pt x="1931" y="867"/>
                  </a:lnTo>
                  <a:lnTo>
                    <a:pt x="2108" y="1044"/>
                  </a:lnTo>
                  <a:lnTo>
                    <a:pt x="2246" y="1241"/>
                  </a:lnTo>
                  <a:lnTo>
                    <a:pt x="2384" y="1458"/>
                  </a:lnTo>
                  <a:lnTo>
                    <a:pt x="2522" y="1675"/>
                  </a:lnTo>
                  <a:lnTo>
                    <a:pt x="2621" y="1911"/>
                  </a:lnTo>
                  <a:lnTo>
                    <a:pt x="2699" y="2147"/>
                  </a:lnTo>
                  <a:lnTo>
                    <a:pt x="3054" y="2364"/>
                  </a:lnTo>
                  <a:lnTo>
                    <a:pt x="2956" y="2029"/>
                  </a:lnTo>
                  <a:lnTo>
                    <a:pt x="2837" y="1714"/>
                  </a:lnTo>
                  <a:lnTo>
                    <a:pt x="2680" y="1418"/>
                  </a:lnTo>
                  <a:lnTo>
                    <a:pt x="2502" y="1123"/>
                  </a:lnTo>
                  <a:lnTo>
                    <a:pt x="2286" y="847"/>
                  </a:lnTo>
                  <a:lnTo>
                    <a:pt x="2069" y="591"/>
                  </a:lnTo>
                  <a:lnTo>
                    <a:pt x="1813" y="374"/>
                  </a:lnTo>
                  <a:lnTo>
                    <a:pt x="1557" y="217"/>
                  </a:lnTo>
                  <a:lnTo>
                    <a:pt x="1399" y="118"/>
                  </a:lnTo>
                  <a:lnTo>
                    <a:pt x="1242" y="59"/>
                  </a:lnTo>
                  <a:lnTo>
                    <a:pt x="1104" y="20"/>
                  </a:lnTo>
                  <a:lnTo>
                    <a:pt x="94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38"/>
            <p:cNvSpPr/>
            <p:nvPr/>
          </p:nvSpPr>
          <p:spPr>
            <a:xfrm>
              <a:off x="4264025" y="1711050"/>
              <a:ext cx="1138075" cy="382175"/>
            </a:xfrm>
            <a:custGeom>
              <a:avLst/>
              <a:gdLst/>
              <a:ahLst/>
              <a:cxnLst/>
              <a:rect l="l" t="t" r="r" b="b"/>
              <a:pathLst>
                <a:path w="45523" h="15287" extrusionOk="0">
                  <a:moveTo>
                    <a:pt x="45464" y="0"/>
                  </a:moveTo>
                  <a:lnTo>
                    <a:pt x="45247" y="40"/>
                  </a:lnTo>
                  <a:lnTo>
                    <a:pt x="45089" y="79"/>
                  </a:lnTo>
                  <a:lnTo>
                    <a:pt x="44912" y="138"/>
                  </a:lnTo>
                  <a:lnTo>
                    <a:pt x="44676" y="257"/>
                  </a:lnTo>
                  <a:lnTo>
                    <a:pt x="44420" y="394"/>
                  </a:lnTo>
                  <a:lnTo>
                    <a:pt x="23264" y="12686"/>
                  </a:lnTo>
                  <a:lnTo>
                    <a:pt x="22968" y="12844"/>
                  </a:lnTo>
                  <a:lnTo>
                    <a:pt x="22673" y="12962"/>
                  </a:lnTo>
                  <a:lnTo>
                    <a:pt x="22338" y="13080"/>
                  </a:lnTo>
                  <a:lnTo>
                    <a:pt x="22003" y="13179"/>
                  </a:lnTo>
                  <a:lnTo>
                    <a:pt x="21649" y="13238"/>
                  </a:lnTo>
                  <a:lnTo>
                    <a:pt x="21294" y="13297"/>
                  </a:lnTo>
                  <a:lnTo>
                    <a:pt x="20939" y="13316"/>
                  </a:lnTo>
                  <a:lnTo>
                    <a:pt x="20565" y="13336"/>
                  </a:lnTo>
                  <a:lnTo>
                    <a:pt x="20211" y="13316"/>
                  </a:lnTo>
                  <a:lnTo>
                    <a:pt x="19836" y="13297"/>
                  </a:lnTo>
                  <a:lnTo>
                    <a:pt x="19482" y="13238"/>
                  </a:lnTo>
                  <a:lnTo>
                    <a:pt x="19127" y="13179"/>
                  </a:lnTo>
                  <a:lnTo>
                    <a:pt x="18792" y="13080"/>
                  </a:lnTo>
                  <a:lnTo>
                    <a:pt x="18477" y="12962"/>
                  </a:lnTo>
                  <a:lnTo>
                    <a:pt x="18162" y="12844"/>
                  </a:lnTo>
                  <a:lnTo>
                    <a:pt x="17867" y="12686"/>
                  </a:lnTo>
                  <a:lnTo>
                    <a:pt x="847" y="2975"/>
                  </a:lnTo>
                  <a:lnTo>
                    <a:pt x="0" y="3546"/>
                  </a:lnTo>
                  <a:lnTo>
                    <a:pt x="0" y="4314"/>
                  </a:lnTo>
                  <a:lnTo>
                    <a:pt x="17867" y="14636"/>
                  </a:lnTo>
                  <a:lnTo>
                    <a:pt x="18162" y="14794"/>
                  </a:lnTo>
                  <a:lnTo>
                    <a:pt x="18457" y="14912"/>
                  </a:lnTo>
                  <a:lnTo>
                    <a:pt x="18792" y="15030"/>
                  </a:lnTo>
                  <a:lnTo>
                    <a:pt x="19127" y="15129"/>
                  </a:lnTo>
                  <a:lnTo>
                    <a:pt x="19482" y="15188"/>
                  </a:lnTo>
                  <a:lnTo>
                    <a:pt x="19836" y="15247"/>
                  </a:lnTo>
                  <a:lnTo>
                    <a:pt x="20191" y="15267"/>
                  </a:lnTo>
                  <a:lnTo>
                    <a:pt x="20565" y="15286"/>
                  </a:lnTo>
                  <a:lnTo>
                    <a:pt x="20920" y="15267"/>
                  </a:lnTo>
                  <a:lnTo>
                    <a:pt x="21294" y="15247"/>
                  </a:lnTo>
                  <a:lnTo>
                    <a:pt x="21649" y="15188"/>
                  </a:lnTo>
                  <a:lnTo>
                    <a:pt x="22003" y="15129"/>
                  </a:lnTo>
                  <a:lnTo>
                    <a:pt x="22338" y="15030"/>
                  </a:lnTo>
                  <a:lnTo>
                    <a:pt x="22653" y="14912"/>
                  </a:lnTo>
                  <a:lnTo>
                    <a:pt x="22968" y="14794"/>
                  </a:lnTo>
                  <a:lnTo>
                    <a:pt x="23264" y="14636"/>
                  </a:lnTo>
                  <a:lnTo>
                    <a:pt x="44420" y="2345"/>
                  </a:lnTo>
                  <a:lnTo>
                    <a:pt x="44676" y="2167"/>
                  </a:lnTo>
                  <a:lnTo>
                    <a:pt x="44892" y="1990"/>
                  </a:lnTo>
                  <a:lnTo>
                    <a:pt x="45089" y="1813"/>
                  </a:lnTo>
                  <a:lnTo>
                    <a:pt x="45247" y="1616"/>
                  </a:lnTo>
                  <a:lnTo>
                    <a:pt x="45365" y="1419"/>
                  </a:lnTo>
                  <a:lnTo>
                    <a:pt x="45444" y="1202"/>
                  </a:lnTo>
                  <a:lnTo>
                    <a:pt x="45503" y="1005"/>
                  </a:lnTo>
                  <a:lnTo>
                    <a:pt x="45523" y="788"/>
                  </a:lnTo>
                  <a:lnTo>
                    <a:pt x="45523"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38"/>
            <p:cNvSpPr/>
            <p:nvPr/>
          </p:nvSpPr>
          <p:spPr>
            <a:xfrm>
              <a:off x="4264025" y="1414100"/>
              <a:ext cx="1138075" cy="659425"/>
            </a:xfrm>
            <a:custGeom>
              <a:avLst/>
              <a:gdLst/>
              <a:ahLst/>
              <a:cxnLst/>
              <a:rect l="l" t="t" r="r" b="b"/>
              <a:pathLst>
                <a:path w="45523" h="26377" extrusionOk="0">
                  <a:moveTo>
                    <a:pt x="26534" y="0"/>
                  </a:moveTo>
                  <a:lnTo>
                    <a:pt x="2206" y="13927"/>
                  </a:lnTo>
                  <a:lnTo>
                    <a:pt x="0" y="15424"/>
                  </a:lnTo>
                  <a:lnTo>
                    <a:pt x="17867" y="25726"/>
                  </a:lnTo>
                  <a:lnTo>
                    <a:pt x="18162" y="25884"/>
                  </a:lnTo>
                  <a:lnTo>
                    <a:pt x="18477" y="26022"/>
                  </a:lnTo>
                  <a:lnTo>
                    <a:pt x="18792" y="26120"/>
                  </a:lnTo>
                  <a:lnTo>
                    <a:pt x="19127" y="26219"/>
                  </a:lnTo>
                  <a:lnTo>
                    <a:pt x="19482" y="26278"/>
                  </a:lnTo>
                  <a:lnTo>
                    <a:pt x="19836" y="26337"/>
                  </a:lnTo>
                  <a:lnTo>
                    <a:pt x="20211" y="26376"/>
                  </a:lnTo>
                  <a:lnTo>
                    <a:pt x="20939" y="26376"/>
                  </a:lnTo>
                  <a:lnTo>
                    <a:pt x="21294" y="26337"/>
                  </a:lnTo>
                  <a:lnTo>
                    <a:pt x="21649" y="26278"/>
                  </a:lnTo>
                  <a:lnTo>
                    <a:pt x="22003" y="26219"/>
                  </a:lnTo>
                  <a:lnTo>
                    <a:pt x="22338" y="26120"/>
                  </a:lnTo>
                  <a:lnTo>
                    <a:pt x="22673" y="26022"/>
                  </a:lnTo>
                  <a:lnTo>
                    <a:pt x="22968" y="25884"/>
                  </a:lnTo>
                  <a:lnTo>
                    <a:pt x="23264" y="25726"/>
                  </a:lnTo>
                  <a:lnTo>
                    <a:pt x="44420" y="13435"/>
                  </a:lnTo>
                  <a:lnTo>
                    <a:pt x="44676" y="13257"/>
                  </a:lnTo>
                  <a:lnTo>
                    <a:pt x="44912" y="13080"/>
                  </a:lnTo>
                  <a:lnTo>
                    <a:pt x="45109" y="12903"/>
                  </a:lnTo>
                  <a:lnTo>
                    <a:pt x="45247" y="12706"/>
                  </a:lnTo>
                  <a:lnTo>
                    <a:pt x="45385" y="12509"/>
                  </a:lnTo>
                  <a:lnTo>
                    <a:pt x="45464" y="12292"/>
                  </a:lnTo>
                  <a:lnTo>
                    <a:pt x="45523" y="12075"/>
                  </a:lnTo>
                  <a:lnTo>
                    <a:pt x="45523" y="11878"/>
                  </a:lnTo>
                  <a:lnTo>
                    <a:pt x="45503" y="11662"/>
                  </a:lnTo>
                  <a:lnTo>
                    <a:pt x="45464" y="11445"/>
                  </a:lnTo>
                  <a:lnTo>
                    <a:pt x="45365" y="11248"/>
                  </a:lnTo>
                  <a:lnTo>
                    <a:pt x="45247" y="11051"/>
                  </a:lnTo>
                  <a:lnTo>
                    <a:pt x="45089" y="10854"/>
                  </a:lnTo>
                  <a:lnTo>
                    <a:pt x="44892" y="10657"/>
                  </a:lnTo>
                  <a:lnTo>
                    <a:pt x="44676" y="10480"/>
                  </a:lnTo>
                  <a:lnTo>
                    <a:pt x="44400" y="10303"/>
                  </a:lnTo>
                  <a:lnTo>
                    <a:pt x="26534" y="0"/>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38"/>
            <p:cNvSpPr/>
            <p:nvPr/>
          </p:nvSpPr>
          <p:spPr>
            <a:xfrm>
              <a:off x="4264025" y="1687400"/>
              <a:ext cx="1138075" cy="382175"/>
            </a:xfrm>
            <a:custGeom>
              <a:avLst/>
              <a:gdLst/>
              <a:ahLst/>
              <a:cxnLst/>
              <a:rect l="l" t="t" r="r" b="b"/>
              <a:pathLst>
                <a:path w="45523" h="15287" extrusionOk="0">
                  <a:moveTo>
                    <a:pt x="45464" y="1"/>
                  </a:moveTo>
                  <a:lnTo>
                    <a:pt x="45247" y="40"/>
                  </a:lnTo>
                  <a:lnTo>
                    <a:pt x="45089" y="80"/>
                  </a:lnTo>
                  <a:lnTo>
                    <a:pt x="44912" y="159"/>
                  </a:lnTo>
                  <a:lnTo>
                    <a:pt x="44676" y="257"/>
                  </a:lnTo>
                  <a:lnTo>
                    <a:pt x="44420" y="395"/>
                  </a:lnTo>
                  <a:lnTo>
                    <a:pt x="23264" y="12706"/>
                  </a:lnTo>
                  <a:lnTo>
                    <a:pt x="22968" y="12844"/>
                  </a:lnTo>
                  <a:lnTo>
                    <a:pt x="22673" y="12982"/>
                  </a:lnTo>
                  <a:lnTo>
                    <a:pt x="22338" y="13100"/>
                  </a:lnTo>
                  <a:lnTo>
                    <a:pt x="22003" y="13179"/>
                  </a:lnTo>
                  <a:lnTo>
                    <a:pt x="21649" y="13258"/>
                  </a:lnTo>
                  <a:lnTo>
                    <a:pt x="21294" y="13297"/>
                  </a:lnTo>
                  <a:lnTo>
                    <a:pt x="20939" y="13337"/>
                  </a:lnTo>
                  <a:lnTo>
                    <a:pt x="20211" y="13337"/>
                  </a:lnTo>
                  <a:lnTo>
                    <a:pt x="19836" y="13297"/>
                  </a:lnTo>
                  <a:lnTo>
                    <a:pt x="19482" y="13258"/>
                  </a:lnTo>
                  <a:lnTo>
                    <a:pt x="19127" y="13179"/>
                  </a:lnTo>
                  <a:lnTo>
                    <a:pt x="18792" y="13100"/>
                  </a:lnTo>
                  <a:lnTo>
                    <a:pt x="18477" y="12982"/>
                  </a:lnTo>
                  <a:lnTo>
                    <a:pt x="18162" y="12844"/>
                  </a:lnTo>
                  <a:lnTo>
                    <a:pt x="17867" y="12706"/>
                  </a:lnTo>
                  <a:lnTo>
                    <a:pt x="847" y="2995"/>
                  </a:lnTo>
                  <a:lnTo>
                    <a:pt x="0" y="3547"/>
                  </a:lnTo>
                  <a:lnTo>
                    <a:pt x="0" y="4335"/>
                  </a:lnTo>
                  <a:lnTo>
                    <a:pt x="17867" y="14656"/>
                  </a:lnTo>
                  <a:lnTo>
                    <a:pt x="18162" y="14794"/>
                  </a:lnTo>
                  <a:lnTo>
                    <a:pt x="18457" y="14932"/>
                  </a:lnTo>
                  <a:lnTo>
                    <a:pt x="18792" y="15050"/>
                  </a:lnTo>
                  <a:lnTo>
                    <a:pt x="19127" y="15129"/>
                  </a:lnTo>
                  <a:lnTo>
                    <a:pt x="19482" y="15208"/>
                  </a:lnTo>
                  <a:lnTo>
                    <a:pt x="19836" y="15247"/>
                  </a:lnTo>
                  <a:lnTo>
                    <a:pt x="20191" y="15287"/>
                  </a:lnTo>
                  <a:lnTo>
                    <a:pt x="20920" y="15287"/>
                  </a:lnTo>
                  <a:lnTo>
                    <a:pt x="21294" y="15247"/>
                  </a:lnTo>
                  <a:lnTo>
                    <a:pt x="21649" y="15208"/>
                  </a:lnTo>
                  <a:lnTo>
                    <a:pt x="22003" y="15129"/>
                  </a:lnTo>
                  <a:lnTo>
                    <a:pt x="22338" y="15050"/>
                  </a:lnTo>
                  <a:lnTo>
                    <a:pt x="22653" y="14932"/>
                  </a:lnTo>
                  <a:lnTo>
                    <a:pt x="22968" y="14794"/>
                  </a:lnTo>
                  <a:lnTo>
                    <a:pt x="23264" y="14656"/>
                  </a:lnTo>
                  <a:lnTo>
                    <a:pt x="44420" y="2345"/>
                  </a:lnTo>
                  <a:lnTo>
                    <a:pt x="44676" y="2187"/>
                  </a:lnTo>
                  <a:lnTo>
                    <a:pt x="44892" y="2010"/>
                  </a:lnTo>
                  <a:lnTo>
                    <a:pt x="45089" y="1813"/>
                  </a:lnTo>
                  <a:lnTo>
                    <a:pt x="45247" y="1616"/>
                  </a:lnTo>
                  <a:lnTo>
                    <a:pt x="45365" y="1419"/>
                  </a:lnTo>
                  <a:lnTo>
                    <a:pt x="45444" y="1222"/>
                  </a:lnTo>
                  <a:lnTo>
                    <a:pt x="45503" y="1006"/>
                  </a:lnTo>
                  <a:lnTo>
                    <a:pt x="45523" y="809"/>
                  </a:lnTo>
                  <a:lnTo>
                    <a:pt x="45523"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38"/>
            <p:cNvSpPr/>
            <p:nvPr/>
          </p:nvSpPr>
          <p:spPr>
            <a:xfrm>
              <a:off x="4264025" y="1390450"/>
              <a:ext cx="1138075" cy="659925"/>
            </a:xfrm>
            <a:custGeom>
              <a:avLst/>
              <a:gdLst/>
              <a:ahLst/>
              <a:cxnLst/>
              <a:rect l="l" t="t" r="r" b="b"/>
              <a:pathLst>
                <a:path w="45523" h="26397" extrusionOk="0">
                  <a:moveTo>
                    <a:pt x="26534" y="1"/>
                  </a:moveTo>
                  <a:lnTo>
                    <a:pt x="2206" y="13947"/>
                  </a:lnTo>
                  <a:lnTo>
                    <a:pt x="0" y="15425"/>
                  </a:lnTo>
                  <a:lnTo>
                    <a:pt x="17867" y="25747"/>
                  </a:lnTo>
                  <a:lnTo>
                    <a:pt x="18162" y="25904"/>
                  </a:lnTo>
                  <a:lnTo>
                    <a:pt x="18477" y="26022"/>
                  </a:lnTo>
                  <a:lnTo>
                    <a:pt x="18792" y="26140"/>
                  </a:lnTo>
                  <a:lnTo>
                    <a:pt x="19127" y="26219"/>
                  </a:lnTo>
                  <a:lnTo>
                    <a:pt x="19482" y="26298"/>
                  </a:lnTo>
                  <a:lnTo>
                    <a:pt x="19836" y="26357"/>
                  </a:lnTo>
                  <a:lnTo>
                    <a:pt x="20211" y="26377"/>
                  </a:lnTo>
                  <a:lnTo>
                    <a:pt x="20565" y="26397"/>
                  </a:lnTo>
                  <a:lnTo>
                    <a:pt x="20939" y="26377"/>
                  </a:lnTo>
                  <a:lnTo>
                    <a:pt x="21294" y="26357"/>
                  </a:lnTo>
                  <a:lnTo>
                    <a:pt x="21649" y="26298"/>
                  </a:lnTo>
                  <a:lnTo>
                    <a:pt x="22003" y="26219"/>
                  </a:lnTo>
                  <a:lnTo>
                    <a:pt x="22338" y="26140"/>
                  </a:lnTo>
                  <a:lnTo>
                    <a:pt x="22673" y="26022"/>
                  </a:lnTo>
                  <a:lnTo>
                    <a:pt x="22968" y="25904"/>
                  </a:lnTo>
                  <a:lnTo>
                    <a:pt x="23264" y="25747"/>
                  </a:lnTo>
                  <a:lnTo>
                    <a:pt x="44420" y="13455"/>
                  </a:lnTo>
                  <a:lnTo>
                    <a:pt x="44676" y="13278"/>
                  </a:lnTo>
                  <a:lnTo>
                    <a:pt x="44912" y="13100"/>
                  </a:lnTo>
                  <a:lnTo>
                    <a:pt x="45109" y="12903"/>
                  </a:lnTo>
                  <a:lnTo>
                    <a:pt x="45247" y="12706"/>
                  </a:lnTo>
                  <a:lnTo>
                    <a:pt x="45385" y="12509"/>
                  </a:lnTo>
                  <a:lnTo>
                    <a:pt x="45464" y="12312"/>
                  </a:lnTo>
                  <a:lnTo>
                    <a:pt x="45523" y="12096"/>
                  </a:lnTo>
                  <a:lnTo>
                    <a:pt x="45523" y="11879"/>
                  </a:lnTo>
                  <a:lnTo>
                    <a:pt x="45503" y="11682"/>
                  </a:lnTo>
                  <a:lnTo>
                    <a:pt x="45464" y="11465"/>
                  </a:lnTo>
                  <a:lnTo>
                    <a:pt x="45365" y="11249"/>
                  </a:lnTo>
                  <a:lnTo>
                    <a:pt x="45247" y="11052"/>
                  </a:lnTo>
                  <a:lnTo>
                    <a:pt x="45089" y="10855"/>
                  </a:lnTo>
                  <a:lnTo>
                    <a:pt x="44892" y="10677"/>
                  </a:lnTo>
                  <a:lnTo>
                    <a:pt x="44676" y="10500"/>
                  </a:lnTo>
                  <a:lnTo>
                    <a:pt x="44400" y="10323"/>
                  </a:lnTo>
                  <a:lnTo>
                    <a:pt x="2653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38"/>
            <p:cNvSpPr/>
            <p:nvPr/>
          </p:nvSpPr>
          <p:spPr>
            <a:xfrm>
              <a:off x="4308350" y="1371750"/>
              <a:ext cx="1061250" cy="616075"/>
            </a:xfrm>
            <a:custGeom>
              <a:avLst/>
              <a:gdLst/>
              <a:ahLst/>
              <a:cxnLst/>
              <a:rect l="l" t="t" r="r" b="b"/>
              <a:pathLst>
                <a:path w="42450" h="24643" extrusionOk="0">
                  <a:moveTo>
                    <a:pt x="25411" y="0"/>
                  </a:moveTo>
                  <a:lnTo>
                    <a:pt x="0" y="14715"/>
                  </a:lnTo>
                  <a:lnTo>
                    <a:pt x="16094" y="24013"/>
                  </a:lnTo>
                  <a:lnTo>
                    <a:pt x="16369" y="24170"/>
                  </a:lnTo>
                  <a:lnTo>
                    <a:pt x="16665" y="24288"/>
                  </a:lnTo>
                  <a:lnTo>
                    <a:pt x="16980" y="24387"/>
                  </a:lnTo>
                  <a:lnTo>
                    <a:pt x="17295" y="24485"/>
                  </a:lnTo>
                  <a:lnTo>
                    <a:pt x="17630" y="24544"/>
                  </a:lnTo>
                  <a:lnTo>
                    <a:pt x="17965" y="24603"/>
                  </a:lnTo>
                  <a:lnTo>
                    <a:pt x="18319" y="24623"/>
                  </a:lnTo>
                  <a:lnTo>
                    <a:pt x="18674" y="24643"/>
                  </a:lnTo>
                  <a:lnTo>
                    <a:pt x="19009" y="24623"/>
                  </a:lnTo>
                  <a:lnTo>
                    <a:pt x="19363" y="24603"/>
                  </a:lnTo>
                  <a:lnTo>
                    <a:pt x="19698" y="24544"/>
                  </a:lnTo>
                  <a:lnTo>
                    <a:pt x="20033" y="24485"/>
                  </a:lnTo>
                  <a:lnTo>
                    <a:pt x="20348" y="24387"/>
                  </a:lnTo>
                  <a:lnTo>
                    <a:pt x="20664" y="24288"/>
                  </a:lnTo>
                  <a:lnTo>
                    <a:pt x="20959" y="24170"/>
                  </a:lnTo>
                  <a:lnTo>
                    <a:pt x="21235" y="24013"/>
                  </a:lnTo>
                  <a:lnTo>
                    <a:pt x="41406" y="12292"/>
                  </a:lnTo>
                  <a:lnTo>
                    <a:pt x="41642" y="12135"/>
                  </a:lnTo>
                  <a:lnTo>
                    <a:pt x="41859" y="11977"/>
                  </a:lnTo>
                  <a:lnTo>
                    <a:pt x="42036" y="11780"/>
                  </a:lnTo>
                  <a:lnTo>
                    <a:pt x="42194" y="11603"/>
                  </a:lnTo>
                  <a:lnTo>
                    <a:pt x="42312" y="11406"/>
                  </a:lnTo>
                  <a:lnTo>
                    <a:pt x="42391" y="11209"/>
                  </a:lnTo>
                  <a:lnTo>
                    <a:pt x="42430" y="11012"/>
                  </a:lnTo>
                  <a:lnTo>
                    <a:pt x="42450" y="10815"/>
                  </a:lnTo>
                  <a:lnTo>
                    <a:pt x="42430" y="10618"/>
                  </a:lnTo>
                  <a:lnTo>
                    <a:pt x="42391" y="10401"/>
                  </a:lnTo>
                  <a:lnTo>
                    <a:pt x="42312" y="10204"/>
                  </a:lnTo>
                  <a:lnTo>
                    <a:pt x="42194" y="10027"/>
                  </a:lnTo>
                  <a:lnTo>
                    <a:pt x="42036" y="9830"/>
                  </a:lnTo>
                  <a:lnTo>
                    <a:pt x="41859" y="9653"/>
                  </a:lnTo>
                  <a:lnTo>
                    <a:pt x="41642" y="9475"/>
                  </a:lnTo>
                  <a:lnTo>
                    <a:pt x="41386" y="9318"/>
                  </a:lnTo>
                  <a:lnTo>
                    <a:pt x="2541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38"/>
            <p:cNvSpPr/>
            <p:nvPr/>
          </p:nvSpPr>
          <p:spPr>
            <a:xfrm>
              <a:off x="4308350" y="1642100"/>
              <a:ext cx="1061250" cy="392025"/>
            </a:xfrm>
            <a:custGeom>
              <a:avLst/>
              <a:gdLst/>
              <a:ahLst/>
              <a:cxnLst/>
              <a:rect l="l" t="t" r="r" b="b"/>
              <a:pathLst>
                <a:path w="42450" h="15681" extrusionOk="0">
                  <a:moveTo>
                    <a:pt x="42450" y="1"/>
                  </a:moveTo>
                  <a:lnTo>
                    <a:pt x="42430" y="198"/>
                  </a:lnTo>
                  <a:lnTo>
                    <a:pt x="42391" y="414"/>
                  </a:lnTo>
                  <a:lnTo>
                    <a:pt x="42312" y="592"/>
                  </a:lnTo>
                  <a:lnTo>
                    <a:pt x="42194" y="789"/>
                  </a:lnTo>
                  <a:lnTo>
                    <a:pt x="42036" y="986"/>
                  </a:lnTo>
                  <a:lnTo>
                    <a:pt x="41859" y="1163"/>
                  </a:lnTo>
                  <a:lnTo>
                    <a:pt x="41642" y="1321"/>
                  </a:lnTo>
                  <a:lnTo>
                    <a:pt x="41406" y="1478"/>
                  </a:lnTo>
                  <a:lnTo>
                    <a:pt x="21235" y="13199"/>
                  </a:lnTo>
                  <a:lnTo>
                    <a:pt x="20959" y="13356"/>
                  </a:lnTo>
                  <a:lnTo>
                    <a:pt x="20664" y="13474"/>
                  </a:lnTo>
                  <a:lnTo>
                    <a:pt x="20348" y="13573"/>
                  </a:lnTo>
                  <a:lnTo>
                    <a:pt x="20033" y="13671"/>
                  </a:lnTo>
                  <a:lnTo>
                    <a:pt x="19698" y="13730"/>
                  </a:lnTo>
                  <a:lnTo>
                    <a:pt x="19363" y="13789"/>
                  </a:lnTo>
                  <a:lnTo>
                    <a:pt x="19009" y="13809"/>
                  </a:lnTo>
                  <a:lnTo>
                    <a:pt x="18674" y="13829"/>
                  </a:lnTo>
                  <a:lnTo>
                    <a:pt x="18319" y="13809"/>
                  </a:lnTo>
                  <a:lnTo>
                    <a:pt x="17965" y="13789"/>
                  </a:lnTo>
                  <a:lnTo>
                    <a:pt x="17630" y="13730"/>
                  </a:lnTo>
                  <a:lnTo>
                    <a:pt x="17295" y="13671"/>
                  </a:lnTo>
                  <a:lnTo>
                    <a:pt x="16980" y="13573"/>
                  </a:lnTo>
                  <a:lnTo>
                    <a:pt x="16665" y="13474"/>
                  </a:lnTo>
                  <a:lnTo>
                    <a:pt x="16369" y="13356"/>
                  </a:lnTo>
                  <a:lnTo>
                    <a:pt x="16094" y="13199"/>
                  </a:lnTo>
                  <a:lnTo>
                    <a:pt x="0" y="3901"/>
                  </a:lnTo>
                  <a:lnTo>
                    <a:pt x="0" y="5753"/>
                  </a:lnTo>
                  <a:lnTo>
                    <a:pt x="16094" y="15070"/>
                  </a:lnTo>
                  <a:lnTo>
                    <a:pt x="16369" y="15208"/>
                  </a:lnTo>
                  <a:lnTo>
                    <a:pt x="16665" y="15326"/>
                  </a:lnTo>
                  <a:lnTo>
                    <a:pt x="16960" y="15444"/>
                  </a:lnTo>
                  <a:lnTo>
                    <a:pt x="17295" y="15523"/>
                  </a:lnTo>
                  <a:lnTo>
                    <a:pt x="17630" y="15582"/>
                  </a:lnTo>
                  <a:lnTo>
                    <a:pt x="17965" y="15641"/>
                  </a:lnTo>
                  <a:lnTo>
                    <a:pt x="18319" y="15661"/>
                  </a:lnTo>
                  <a:lnTo>
                    <a:pt x="18654" y="15681"/>
                  </a:lnTo>
                  <a:lnTo>
                    <a:pt x="19009" y="15661"/>
                  </a:lnTo>
                  <a:lnTo>
                    <a:pt x="19363" y="15641"/>
                  </a:lnTo>
                  <a:lnTo>
                    <a:pt x="19698" y="15582"/>
                  </a:lnTo>
                  <a:lnTo>
                    <a:pt x="20033" y="15523"/>
                  </a:lnTo>
                  <a:lnTo>
                    <a:pt x="20348" y="15444"/>
                  </a:lnTo>
                  <a:lnTo>
                    <a:pt x="20664" y="15326"/>
                  </a:lnTo>
                  <a:lnTo>
                    <a:pt x="20959" y="15208"/>
                  </a:lnTo>
                  <a:lnTo>
                    <a:pt x="21235" y="15070"/>
                  </a:lnTo>
                  <a:lnTo>
                    <a:pt x="41386" y="3349"/>
                  </a:lnTo>
                  <a:lnTo>
                    <a:pt x="41642" y="3172"/>
                  </a:lnTo>
                  <a:lnTo>
                    <a:pt x="41859" y="3015"/>
                  </a:lnTo>
                  <a:lnTo>
                    <a:pt x="42036" y="2837"/>
                  </a:lnTo>
                  <a:lnTo>
                    <a:pt x="42194" y="2640"/>
                  </a:lnTo>
                  <a:lnTo>
                    <a:pt x="42292" y="2463"/>
                  </a:lnTo>
                  <a:lnTo>
                    <a:pt x="42391" y="2266"/>
                  </a:lnTo>
                  <a:lnTo>
                    <a:pt x="42430" y="2069"/>
                  </a:lnTo>
                  <a:lnTo>
                    <a:pt x="42450" y="1872"/>
                  </a:lnTo>
                  <a:lnTo>
                    <a:pt x="42450"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38"/>
            <p:cNvSpPr/>
            <p:nvPr/>
          </p:nvSpPr>
          <p:spPr>
            <a:xfrm>
              <a:off x="4837225" y="1975500"/>
              <a:ext cx="425525" cy="294500"/>
            </a:xfrm>
            <a:custGeom>
              <a:avLst/>
              <a:gdLst/>
              <a:ahLst/>
              <a:cxnLst/>
              <a:rect l="l" t="t" r="r" b="b"/>
              <a:pathLst>
                <a:path w="17021" h="11780" extrusionOk="0">
                  <a:moveTo>
                    <a:pt x="17020" y="0"/>
                  </a:moveTo>
                  <a:lnTo>
                    <a:pt x="16213" y="60"/>
                  </a:lnTo>
                  <a:lnTo>
                    <a:pt x="14696" y="138"/>
                  </a:lnTo>
                  <a:lnTo>
                    <a:pt x="730" y="9495"/>
                  </a:lnTo>
                  <a:lnTo>
                    <a:pt x="671" y="9456"/>
                  </a:lnTo>
                  <a:lnTo>
                    <a:pt x="592" y="9436"/>
                  </a:lnTo>
                  <a:lnTo>
                    <a:pt x="513" y="9475"/>
                  </a:lnTo>
                  <a:lnTo>
                    <a:pt x="434" y="9515"/>
                  </a:lnTo>
                  <a:lnTo>
                    <a:pt x="395" y="9574"/>
                  </a:lnTo>
                  <a:lnTo>
                    <a:pt x="375" y="9653"/>
                  </a:lnTo>
                  <a:lnTo>
                    <a:pt x="395" y="9712"/>
                  </a:lnTo>
                  <a:lnTo>
                    <a:pt x="415" y="9731"/>
                  </a:lnTo>
                  <a:lnTo>
                    <a:pt x="237" y="9909"/>
                  </a:lnTo>
                  <a:lnTo>
                    <a:pt x="119" y="10086"/>
                  </a:lnTo>
                  <a:lnTo>
                    <a:pt x="40" y="10283"/>
                  </a:lnTo>
                  <a:lnTo>
                    <a:pt x="1" y="10480"/>
                  </a:lnTo>
                  <a:lnTo>
                    <a:pt x="21" y="10697"/>
                  </a:lnTo>
                  <a:lnTo>
                    <a:pt x="40" y="10874"/>
                  </a:lnTo>
                  <a:lnTo>
                    <a:pt x="119" y="11071"/>
                  </a:lnTo>
                  <a:lnTo>
                    <a:pt x="218" y="11248"/>
                  </a:lnTo>
                  <a:lnTo>
                    <a:pt x="336" y="11406"/>
                  </a:lnTo>
                  <a:lnTo>
                    <a:pt x="493" y="11544"/>
                  </a:lnTo>
                  <a:lnTo>
                    <a:pt x="651" y="11642"/>
                  </a:lnTo>
                  <a:lnTo>
                    <a:pt x="828" y="11721"/>
                  </a:lnTo>
                  <a:lnTo>
                    <a:pt x="1025" y="11780"/>
                  </a:lnTo>
                  <a:lnTo>
                    <a:pt x="1242" y="11780"/>
                  </a:lnTo>
                  <a:lnTo>
                    <a:pt x="1459" y="11741"/>
                  </a:lnTo>
                  <a:lnTo>
                    <a:pt x="1675" y="11662"/>
                  </a:lnTo>
                  <a:lnTo>
                    <a:pt x="1675" y="11681"/>
                  </a:lnTo>
                  <a:lnTo>
                    <a:pt x="3921" y="10184"/>
                  </a:lnTo>
                  <a:lnTo>
                    <a:pt x="8826" y="6895"/>
                  </a:lnTo>
                  <a:lnTo>
                    <a:pt x="15976" y="2088"/>
                  </a:lnTo>
                  <a:lnTo>
                    <a:pt x="16666" y="749"/>
                  </a:lnTo>
                  <a:lnTo>
                    <a:pt x="17020" y="0"/>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38"/>
            <p:cNvSpPr/>
            <p:nvPr/>
          </p:nvSpPr>
          <p:spPr>
            <a:xfrm>
              <a:off x="5209525" y="1946450"/>
              <a:ext cx="58150" cy="51725"/>
            </a:xfrm>
            <a:custGeom>
              <a:avLst/>
              <a:gdLst/>
              <a:ahLst/>
              <a:cxnLst/>
              <a:rect l="l" t="t" r="r" b="b"/>
              <a:pathLst>
                <a:path w="2326" h="2069" extrusionOk="0">
                  <a:moveTo>
                    <a:pt x="2325" y="0"/>
                  </a:moveTo>
                  <a:lnTo>
                    <a:pt x="1" y="118"/>
                  </a:lnTo>
                  <a:lnTo>
                    <a:pt x="1281" y="2069"/>
                  </a:lnTo>
                  <a:lnTo>
                    <a:pt x="2325" y="0"/>
                  </a:lnTo>
                  <a:close/>
                </a:path>
              </a:pathLst>
            </a:custGeom>
            <a:solidFill>
              <a:srgbClr val="FEC7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38"/>
            <p:cNvSpPr/>
            <p:nvPr/>
          </p:nvSpPr>
          <p:spPr>
            <a:xfrm>
              <a:off x="5247450" y="1946450"/>
              <a:ext cx="20225" cy="18250"/>
            </a:xfrm>
            <a:custGeom>
              <a:avLst/>
              <a:gdLst/>
              <a:ahLst/>
              <a:cxnLst/>
              <a:rect l="l" t="t" r="r" b="b"/>
              <a:pathLst>
                <a:path w="809" h="730" extrusionOk="0">
                  <a:moveTo>
                    <a:pt x="808" y="0"/>
                  </a:moveTo>
                  <a:lnTo>
                    <a:pt x="1" y="40"/>
                  </a:lnTo>
                  <a:lnTo>
                    <a:pt x="138" y="197"/>
                  </a:lnTo>
                  <a:lnTo>
                    <a:pt x="257" y="355"/>
                  </a:lnTo>
                  <a:lnTo>
                    <a:pt x="355" y="532"/>
                  </a:lnTo>
                  <a:lnTo>
                    <a:pt x="454" y="729"/>
                  </a:lnTo>
                  <a:lnTo>
                    <a:pt x="808" y="0"/>
                  </a:lnTo>
                  <a:close/>
                </a:path>
              </a:pathLst>
            </a:custGeom>
            <a:solidFill>
              <a:srgbClr val="3B3B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38"/>
            <p:cNvSpPr/>
            <p:nvPr/>
          </p:nvSpPr>
          <p:spPr>
            <a:xfrm>
              <a:off x="5247450" y="1946450"/>
              <a:ext cx="20225" cy="1000"/>
            </a:xfrm>
            <a:custGeom>
              <a:avLst/>
              <a:gdLst/>
              <a:ahLst/>
              <a:cxnLst/>
              <a:rect l="l" t="t" r="r" b="b"/>
              <a:pathLst>
                <a:path w="809" h="40" extrusionOk="0">
                  <a:moveTo>
                    <a:pt x="808" y="0"/>
                  </a:moveTo>
                  <a:lnTo>
                    <a:pt x="1" y="40"/>
                  </a:lnTo>
                  <a:lnTo>
                    <a:pt x="808" y="0"/>
                  </a:lnTo>
                  <a:close/>
                </a:path>
              </a:pathLst>
            </a:custGeom>
            <a:solidFill>
              <a:srgbClr val="3C3B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38"/>
            <p:cNvSpPr/>
            <p:nvPr/>
          </p:nvSpPr>
          <p:spPr>
            <a:xfrm>
              <a:off x="5247450" y="1946450"/>
              <a:ext cx="20225" cy="18250"/>
            </a:xfrm>
            <a:custGeom>
              <a:avLst/>
              <a:gdLst/>
              <a:ahLst/>
              <a:cxnLst/>
              <a:rect l="l" t="t" r="r" b="b"/>
              <a:pathLst>
                <a:path w="809" h="730" extrusionOk="0">
                  <a:moveTo>
                    <a:pt x="808" y="0"/>
                  </a:moveTo>
                  <a:lnTo>
                    <a:pt x="1" y="40"/>
                  </a:lnTo>
                  <a:lnTo>
                    <a:pt x="158" y="237"/>
                  </a:lnTo>
                  <a:lnTo>
                    <a:pt x="296" y="434"/>
                  </a:lnTo>
                  <a:lnTo>
                    <a:pt x="454" y="729"/>
                  </a:lnTo>
                  <a:lnTo>
                    <a:pt x="808"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38"/>
            <p:cNvSpPr/>
            <p:nvPr/>
          </p:nvSpPr>
          <p:spPr>
            <a:xfrm>
              <a:off x="4854975" y="1949400"/>
              <a:ext cx="386600" cy="286625"/>
            </a:xfrm>
            <a:custGeom>
              <a:avLst/>
              <a:gdLst/>
              <a:ahLst/>
              <a:cxnLst/>
              <a:rect l="l" t="t" r="r" b="b"/>
              <a:pathLst>
                <a:path w="15464" h="11465" extrusionOk="0">
                  <a:moveTo>
                    <a:pt x="14183" y="0"/>
                  </a:moveTo>
                  <a:lnTo>
                    <a:pt x="0" y="9515"/>
                  </a:lnTo>
                  <a:lnTo>
                    <a:pt x="276" y="9672"/>
                  </a:lnTo>
                  <a:lnTo>
                    <a:pt x="512" y="9850"/>
                  </a:lnTo>
                  <a:lnTo>
                    <a:pt x="729" y="10066"/>
                  </a:lnTo>
                  <a:lnTo>
                    <a:pt x="906" y="10322"/>
                  </a:lnTo>
                  <a:lnTo>
                    <a:pt x="1064" y="10578"/>
                  </a:lnTo>
                  <a:lnTo>
                    <a:pt x="1162" y="10854"/>
                  </a:lnTo>
                  <a:lnTo>
                    <a:pt x="1241" y="11150"/>
                  </a:lnTo>
                  <a:lnTo>
                    <a:pt x="1280" y="11465"/>
                  </a:lnTo>
                  <a:lnTo>
                    <a:pt x="15463" y="1951"/>
                  </a:lnTo>
                  <a:lnTo>
                    <a:pt x="15424" y="1655"/>
                  </a:lnTo>
                  <a:lnTo>
                    <a:pt x="15345" y="1360"/>
                  </a:lnTo>
                  <a:lnTo>
                    <a:pt x="15227" y="1084"/>
                  </a:lnTo>
                  <a:lnTo>
                    <a:pt x="15089" y="808"/>
                  </a:lnTo>
                  <a:lnTo>
                    <a:pt x="14912" y="572"/>
                  </a:lnTo>
                  <a:lnTo>
                    <a:pt x="14695" y="355"/>
                  </a:lnTo>
                  <a:lnTo>
                    <a:pt x="14439" y="158"/>
                  </a:lnTo>
                  <a:lnTo>
                    <a:pt x="14183"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38"/>
            <p:cNvSpPr/>
            <p:nvPr/>
          </p:nvSpPr>
          <p:spPr>
            <a:xfrm>
              <a:off x="4842150" y="2187250"/>
              <a:ext cx="44850" cy="53225"/>
            </a:xfrm>
            <a:custGeom>
              <a:avLst/>
              <a:gdLst/>
              <a:ahLst/>
              <a:cxnLst/>
              <a:rect l="l" t="t" r="r" b="b"/>
              <a:pathLst>
                <a:path w="1794" h="2129" extrusionOk="0">
                  <a:moveTo>
                    <a:pt x="513" y="1"/>
                  </a:moveTo>
                  <a:lnTo>
                    <a:pt x="415" y="60"/>
                  </a:lnTo>
                  <a:lnTo>
                    <a:pt x="336" y="158"/>
                  </a:lnTo>
                  <a:lnTo>
                    <a:pt x="257" y="237"/>
                  </a:lnTo>
                  <a:lnTo>
                    <a:pt x="178" y="336"/>
                  </a:lnTo>
                  <a:lnTo>
                    <a:pt x="119" y="434"/>
                  </a:lnTo>
                  <a:lnTo>
                    <a:pt x="40" y="651"/>
                  </a:lnTo>
                  <a:lnTo>
                    <a:pt x="1" y="848"/>
                  </a:lnTo>
                  <a:lnTo>
                    <a:pt x="1" y="1045"/>
                  </a:lnTo>
                  <a:lnTo>
                    <a:pt x="60" y="1261"/>
                  </a:lnTo>
                  <a:lnTo>
                    <a:pt x="119" y="1439"/>
                  </a:lnTo>
                  <a:lnTo>
                    <a:pt x="237" y="1616"/>
                  </a:lnTo>
                  <a:lnTo>
                    <a:pt x="356" y="1774"/>
                  </a:lnTo>
                  <a:lnTo>
                    <a:pt x="513" y="1911"/>
                  </a:lnTo>
                  <a:lnTo>
                    <a:pt x="690" y="2030"/>
                  </a:lnTo>
                  <a:lnTo>
                    <a:pt x="887" y="2089"/>
                  </a:lnTo>
                  <a:lnTo>
                    <a:pt x="1084" y="2128"/>
                  </a:lnTo>
                  <a:lnTo>
                    <a:pt x="1301" y="2128"/>
                  </a:lnTo>
                  <a:lnTo>
                    <a:pt x="1419" y="2108"/>
                  </a:lnTo>
                  <a:lnTo>
                    <a:pt x="1537" y="2069"/>
                  </a:lnTo>
                  <a:lnTo>
                    <a:pt x="1656" y="2030"/>
                  </a:lnTo>
                  <a:lnTo>
                    <a:pt x="1754" y="1971"/>
                  </a:lnTo>
                  <a:lnTo>
                    <a:pt x="1793" y="1951"/>
                  </a:lnTo>
                  <a:lnTo>
                    <a:pt x="1754" y="1636"/>
                  </a:lnTo>
                  <a:lnTo>
                    <a:pt x="1675" y="1340"/>
                  </a:lnTo>
                  <a:lnTo>
                    <a:pt x="1577" y="1064"/>
                  </a:lnTo>
                  <a:lnTo>
                    <a:pt x="1419" y="808"/>
                  </a:lnTo>
                  <a:lnTo>
                    <a:pt x="1242" y="552"/>
                  </a:lnTo>
                  <a:lnTo>
                    <a:pt x="1025" y="336"/>
                  </a:lnTo>
                  <a:lnTo>
                    <a:pt x="789" y="158"/>
                  </a:lnTo>
                  <a:lnTo>
                    <a:pt x="513" y="1"/>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38"/>
            <p:cNvSpPr/>
            <p:nvPr/>
          </p:nvSpPr>
          <p:spPr>
            <a:xfrm>
              <a:off x="4851525" y="2182325"/>
              <a:ext cx="41375" cy="57150"/>
            </a:xfrm>
            <a:custGeom>
              <a:avLst/>
              <a:gdLst/>
              <a:ahLst/>
              <a:cxnLst/>
              <a:rect l="l" t="t" r="r" b="b"/>
              <a:pathLst>
                <a:path w="1655" h="2286" extrusionOk="0">
                  <a:moveTo>
                    <a:pt x="217" y="1"/>
                  </a:moveTo>
                  <a:lnTo>
                    <a:pt x="138" y="20"/>
                  </a:lnTo>
                  <a:lnTo>
                    <a:pt x="59" y="79"/>
                  </a:lnTo>
                  <a:lnTo>
                    <a:pt x="20" y="119"/>
                  </a:lnTo>
                  <a:lnTo>
                    <a:pt x="0" y="198"/>
                  </a:lnTo>
                  <a:lnTo>
                    <a:pt x="20" y="276"/>
                  </a:lnTo>
                  <a:lnTo>
                    <a:pt x="79" y="316"/>
                  </a:lnTo>
                  <a:lnTo>
                    <a:pt x="315" y="473"/>
                  </a:lnTo>
                  <a:lnTo>
                    <a:pt x="552" y="651"/>
                  </a:lnTo>
                  <a:lnTo>
                    <a:pt x="749" y="848"/>
                  </a:lnTo>
                  <a:lnTo>
                    <a:pt x="926" y="1084"/>
                  </a:lnTo>
                  <a:lnTo>
                    <a:pt x="1064" y="1320"/>
                  </a:lnTo>
                  <a:lnTo>
                    <a:pt x="1162" y="1596"/>
                  </a:lnTo>
                  <a:lnTo>
                    <a:pt x="1241" y="1872"/>
                  </a:lnTo>
                  <a:lnTo>
                    <a:pt x="1281" y="2148"/>
                  </a:lnTo>
                  <a:lnTo>
                    <a:pt x="1300" y="2227"/>
                  </a:lnTo>
                  <a:lnTo>
                    <a:pt x="1359" y="2266"/>
                  </a:lnTo>
                  <a:lnTo>
                    <a:pt x="1438" y="2286"/>
                  </a:lnTo>
                  <a:lnTo>
                    <a:pt x="1497" y="2266"/>
                  </a:lnTo>
                  <a:lnTo>
                    <a:pt x="1576" y="2207"/>
                  </a:lnTo>
                  <a:lnTo>
                    <a:pt x="1635" y="2148"/>
                  </a:lnTo>
                  <a:lnTo>
                    <a:pt x="1655" y="2089"/>
                  </a:lnTo>
                  <a:lnTo>
                    <a:pt x="1615" y="1754"/>
                  </a:lnTo>
                  <a:lnTo>
                    <a:pt x="1517" y="1439"/>
                  </a:lnTo>
                  <a:lnTo>
                    <a:pt x="1399" y="1143"/>
                  </a:lnTo>
                  <a:lnTo>
                    <a:pt x="1241" y="867"/>
                  </a:lnTo>
                  <a:lnTo>
                    <a:pt x="1044" y="611"/>
                  </a:lnTo>
                  <a:lnTo>
                    <a:pt x="828" y="375"/>
                  </a:lnTo>
                  <a:lnTo>
                    <a:pt x="571" y="178"/>
                  </a:lnTo>
                  <a:lnTo>
                    <a:pt x="29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38"/>
            <p:cNvSpPr/>
            <p:nvPr/>
          </p:nvSpPr>
          <p:spPr>
            <a:xfrm>
              <a:off x="5030275" y="1975000"/>
              <a:ext cx="375775" cy="357050"/>
            </a:xfrm>
            <a:custGeom>
              <a:avLst/>
              <a:gdLst/>
              <a:ahLst/>
              <a:cxnLst/>
              <a:rect l="l" t="t" r="r" b="b"/>
              <a:pathLst>
                <a:path w="15031" h="14282" extrusionOk="0">
                  <a:moveTo>
                    <a:pt x="15030" y="1"/>
                  </a:moveTo>
                  <a:lnTo>
                    <a:pt x="14223" y="178"/>
                  </a:lnTo>
                  <a:lnTo>
                    <a:pt x="12745" y="513"/>
                  </a:lnTo>
                  <a:lnTo>
                    <a:pt x="552" y="12095"/>
                  </a:lnTo>
                  <a:lnTo>
                    <a:pt x="473" y="12056"/>
                  </a:lnTo>
                  <a:lnTo>
                    <a:pt x="414" y="12056"/>
                  </a:lnTo>
                  <a:lnTo>
                    <a:pt x="336" y="12095"/>
                  </a:lnTo>
                  <a:lnTo>
                    <a:pt x="276" y="12155"/>
                  </a:lnTo>
                  <a:lnTo>
                    <a:pt x="237" y="12214"/>
                  </a:lnTo>
                  <a:lnTo>
                    <a:pt x="217" y="12292"/>
                  </a:lnTo>
                  <a:lnTo>
                    <a:pt x="257" y="12371"/>
                  </a:lnTo>
                  <a:lnTo>
                    <a:pt x="276" y="12371"/>
                  </a:lnTo>
                  <a:lnTo>
                    <a:pt x="139" y="12568"/>
                  </a:lnTo>
                  <a:lnTo>
                    <a:pt x="60" y="12785"/>
                  </a:lnTo>
                  <a:lnTo>
                    <a:pt x="20" y="12982"/>
                  </a:lnTo>
                  <a:lnTo>
                    <a:pt x="1" y="13179"/>
                  </a:lnTo>
                  <a:lnTo>
                    <a:pt x="40" y="13376"/>
                  </a:lnTo>
                  <a:lnTo>
                    <a:pt x="119" y="13573"/>
                  </a:lnTo>
                  <a:lnTo>
                    <a:pt x="217" y="13750"/>
                  </a:lnTo>
                  <a:lnTo>
                    <a:pt x="336" y="13888"/>
                  </a:lnTo>
                  <a:lnTo>
                    <a:pt x="493" y="14026"/>
                  </a:lnTo>
                  <a:lnTo>
                    <a:pt x="651" y="14144"/>
                  </a:lnTo>
                  <a:lnTo>
                    <a:pt x="828" y="14223"/>
                  </a:lnTo>
                  <a:lnTo>
                    <a:pt x="1025" y="14262"/>
                  </a:lnTo>
                  <a:lnTo>
                    <a:pt x="1222" y="14282"/>
                  </a:lnTo>
                  <a:lnTo>
                    <a:pt x="1439" y="14262"/>
                  </a:lnTo>
                  <a:lnTo>
                    <a:pt x="1636" y="14183"/>
                  </a:lnTo>
                  <a:lnTo>
                    <a:pt x="1852" y="14065"/>
                  </a:lnTo>
                  <a:lnTo>
                    <a:pt x="3802" y="12233"/>
                  </a:lnTo>
                  <a:lnTo>
                    <a:pt x="8097" y="8156"/>
                  </a:lnTo>
                  <a:lnTo>
                    <a:pt x="14341" y="2227"/>
                  </a:lnTo>
                  <a:lnTo>
                    <a:pt x="14794" y="789"/>
                  </a:lnTo>
                  <a:lnTo>
                    <a:pt x="15030"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38"/>
            <p:cNvSpPr/>
            <p:nvPr/>
          </p:nvSpPr>
          <p:spPr>
            <a:xfrm>
              <a:off x="5339050" y="1948900"/>
              <a:ext cx="56650" cy="55675"/>
            </a:xfrm>
            <a:custGeom>
              <a:avLst/>
              <a:gdLst/>
              <a:ahLst/>
              <a:cxnLst/>
              <a:rect l="l" t="t" r="r" b="b"/>
              <a:pathLst>
                <a:path w="2266" h="2227" extrusionOk="0">
                  <a:moveTo>
                    <a:pt x="2266" y="1"/>
                  </a:moveTo>
                  <a:lnTo>
                    <a:pt x="0" y="533"/>
                  </a:lnTo>
                  <a:lnTo>
                    <a:pt x="1596" y="2227"/>
                  </a:lnTo>
                  <a:lnTo>
                    <a:pt x="2266" y="1"/>
                  </a:lnTo>
                  <a:close/>
                </a:path>
              </a:pathLst>
            </a:custGeom>
            <a:solidFill>
              <a:srgbClr val="FEC7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38"/>
            <p:cNvSpPr/>
            <p:nvPr/>
          </p:nvSpPr>
          <p:spPr>
            <a:xfrm>
              <a:off x="5375975" y="1948900"/>
              <a:ext cx="19725" cy="19725"/>
            </a:xfrm>
            <a:custGeom>
              <a:avLst/>
              <a:gdLst/>
              <a:ahLst/>
              <a:cxnLst/>
              <a:rect l="l" t="t" r="r" b="b"/>
              <a:pathLst>
                <a:path w="789" h="789" extrusionOk="0">
                  <a:moveTo>
                    <a:pt x="789" y="1"/>
                  </a:moveTo>
                  <a:lnTo>
                    <a:pt x="1" y="178"/>
                  </a:lnTo>
                  <a:lnTo>
                    <a:pt x="158" y="316"/>
                  </a:lnTo>
                  <a:lnTo>
                    <a:pt x="296" y="454"/>
                  </a:lnTo>
                  <a:lnTo>
                    <a:pt x="434" y="611"/>
                  </a:lnTo>
                  <a:lnTo>
                    <a:pt x="552" y="789"/>
                  </a:lnTo>
                  <a:lnTo>
                    <a:pt x="789" y="1"/>
                  </a:lnTo>
                  <a:close/>
                </a:path>
              </a:pathLst>
            </a:custGeom>
            <a:solidFill>
              <a:srgbClr val="3B3B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38"/>
            <p:cNvSpPr/>
            <p:nvPr/>
          </p:nvSpPr>
          <p:spPr>
            <a:xfrm>
              <a:off x="5375975" y="1948900"/>
              <a:ext cx="19725" cy="4475"/>
            </a:xfrm>
            <a:custGeom>
              <a:avLst/>
              <a:gdLst/>
              <a:ahLst/>
              <a:cxnLst/>
              <a:rect l="l" t="t" r="r" b="b"/>
              <a:pathLst>
                <a:path w="789" h="179" extrusionOk="0">
                  <a:moveTo>
                    <a:pt x="789" y="1"/>
                  </a:moveTo>
                  <a:lnTo>
                    <a:pt x="1" y="178"/>
                  </a:lnTo>
                  <a:lnTo>
                    <a:pt x="789" y="1"/>
                  </a:lnTo>
                  <a:close/>
                </a:path>
              </a:pathLst>
            </a:custGeom>
            <a:solidFill>
              <a:srgbClr val="3C3B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38"/>
            <p:cNvSpPr/>
            <p:nvPr/>
          </p:nvSpPr>
          <p:spPr>
            <a:xfrm>
              <a:off x="5375975" y="1948900"/>
              <a:ext cx="19725" cy="19725"/>
            </a:xfrm>
            <a:custGeom>
              <a:avLst/>
              <a:gdLst/>
              <a:ahLst/>
              <a:cxnLst/>
              <a:rect l="l" t="t" r="r" b="b"/>
              <a:pathLst>
                <a:path w="789" h="789" extrusionOk="0">
                  <a:moveTo>
                    <a:pt x="789" y="1"/>
                  </a:moveTo>
                  <a:lnTo>
                    <a:pt x="1" y="178"/>
                  </a:lnTo>
                  <a:lnTo>
                    <a:pt x="198" y="355"/>
                  </a:lnTo>
                  <a:lnTo>
                    <a:pt x="375" y="533"/>
                  </a:lnTo>
                  <a:lnTo>
                    <a:pt x="552" y="789"/>
                  </a:lnTo>
                  <a:lnTo>
                    <a:pt x="789"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38"/>
            <p:cNvSpPr/>
            <p:nvPr/>
          </p:nvSpPr>
          <p:spPr>
            <a:xfrm>
              <a:off x="5030275" y="1962200"/>
              <a:ext cx="348675" cy="336875"/>
            </a:xfrm>
            <a:custGeom>
              <a:avLst/>
              <a:gdLst/>
              <a:ahLst/>
              <a:cxnLst/>
              <a:rect l="l" t="t" r="r" b="b"/>
              <a:pathLst>
                <a:path w="13947" h="13475" extrusionOk="0">
                  <a:moveTo>
                    <a:pt x="12351" y="1"/>
                  </a:moveTo>
                  <a:lnTo>
                    <a:pt x="1" y="11780"/>
                  </a:lnTo>
                  <a:lnTo>
                    <a:pt x="276" y="11879"/>
                  </a:lnTo>
                  <a:lnTo>
                    <a:pt x="552" y="12036"/>
                  </a:lnTo>
                  <a:lnTo>
                    <a:pt x="808" y="12213"/>
                  </a:lnTo>
                  <a:lnTo>
                    <a:pt x="1025" y="12410"/>
                  </a:lnTo>
                  <a:lnTo>
                    <a:pt x="1202" y="12647"/>
                  </a:lnTo>
                  <a:lnTo>
                    <a:pt x="1380" y="12903"/>
                  </a:lnTo>
                  <a:lnTo>
                    <a:pt x="1498" y="13179"/>
                  </a:lnTo>
                  <a:lnTo>
                    <a:pt x="1596" y="13474"/>
                  </a:lnTo>
                  <a:lnTo>
                    <a:pt x="13947" y="1695"/>
                  </a:lnTo>
                  <a:lnTo>
                    <a:pt x="13849" y="1399"/>
                  </a:lnTo>
                  <a:lnTo>
                    <a:pt x="13730" y="1123"/>
                  </a:lnTo>
                  <a:lnTo>
                    <a:pt x="13573" y="867"/>
                  </a:lnTo>
                  <a:lnTo>
                    <a:pt x="13376" y="631"/>
                  </a:lnTo>
                  <a:lnTo>
                    <a:pt x="13159" y="434"/>
                  </a:lnTo>
                  <a:lnTo>
                    <a:pt x="12903" y="257"/>
                  </a:lnTo>
                  <a:lnTo>
                    <a:pt x="12647" y="99"/>
                  </a:lnTo>
                  <a:lnTo>
                    <a:pt x="12351"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38"/>
            <p:cNvSpPr/>
            <p:nvPr/>
          </p:nvSpPr>
          <p:spPr>
            <a:xfrm>
              <a:off x="5021425" y="2256700"/>
              <a:ext cx="48775" cy="50250"/>
            </a:xfrm>
            <a:custGeom>
              <a:avLst/>
              <a:gdLst/>
              <a:ahLst/>
              <a:cxnLst/>
              <a:rect l="l" t="t" r="r" b="b"/>
              <a:pathLst>
                <a:path w="1951" h="2010" extrusionOk="0">
                  <a:moveTo>
                    <a:pt x="355" y="0"/>
                  </a:moveTo>
                  <a:lnTo>
                    <a:pt x="276" y="79"/>
                  </a:lnTo>
                  <a:lnTo>
                    <a:pt x="197" y="177"/>
                  </a:lnTo>
                  <a:lnTo>
                    <a:pt x="118" y="296"/>
                  </a:lnTo>
                  <a:lnTo>
                    <a:pt x="79" y="394"/>
                  </a:lnTo>
                  <a:lnTo>
                    <a:pt x="39" y="493"/>
                  </a:lnTo>
                  <a:lnTo>
                    <a:pt x="0" y="709"/>
                  </a:lnTo>
                  <a:lnTo>
                    <a:pt x="0" y="926"/>
                  </a:lnTo>
                  <a:lnTo>
                    <a:pt x="20" y="1123"/>
                  </a:lnTo>
                  <a:lnTo>
                    <a:pt x="99" y="1320"/>
                  </a:lnTo>
                  <a:lnTo>
                    <a:pt x="217" y="1497"/>
                  </a:lnTo>
                  <a:lnTo>
                    <a:pt x="335" y="1655"/>
                  </a:lnTo>
                  <a:lnTo>
                    <a:pt x="493" y="1773"/>
                  </a:lnTo>
                  <a:lnTo>
                    <a:pt x="670" y="1891"/>
                  </a:lnTo>
                  <a:lnTo>
                    <a:pt x="867" y="1970"/>
                  </a:lnTo>
                  <a:lnTo>
                    <a:pt x="1064" y="2009"/>
                  </a:lnTo>
                  <a:lnTo>
                    <a:pt x="1280" y="2009"/>
                  </a:lnTo>
                  <a:lnTo>
                    <a:pt x="1497" y="1950"/>
                  </a:lnTo>
                  <a:lnTo>
                    <a:pt x="1596" y="1911"/>
                  </a:lnTo>
                  <a:lnTo>
                    <a:pt x="1694" y="1871"/>
                  </a:lnTo>
                  <a:lnTo>
                    <a:pt x="1812" y="1812"/>
                  </a:lnTo>
                  <a:lnTo>
                    <a:pt x="1911" y="1734"/>
                  </a:lnTo>
                  <a:lnTo>
                    <a:pt x="1950" y="1694"/>
                  </a:lnTo>
                  <a:lnTo>
                    <a:pt x="1852" y="1399"/>
                  </a:lnTo>
                  <a:lnTo>
                    <a:pt x="1734" y="1123"/>
                  </a:lnTo>
                  <a:lnTo>
                    <a:pt x="1556" y="867"/>
                  </a:lnTo>
                  <a:lnTo>
                    <a:pt x="1379" y="630"/>
                  </a:lnTo>
                  <a:lnTo>
                    <a:pt x="1162" y="433"/>
                  </a:lnTo>
                  <a:lnTo>
                    <a:pt x="906" y="256"/>
                  </a:lnTo>
                  <a:lnTo>
                    <a:pt x="630" y="99"/>
                  </a:lnTo>
                  <a:lnTo>
                    <a:pt x="355" y="0"/>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38"/>
            <p:cNvSpPr/>
            <p:nvPr/>
          </p:nvSpPr>
          <p:spPr>
            <a:xfrm>
              <a:off x="5026350" y="2251275"/>
              <a:ext cx="48775" cy="51250"/>
            </a:xfrm>
            <a:custGeom>
              <a:avLst/>
              <a:gdLst/>
              <a:ahLst/>
              <a:cxnLst/>
              <a:rect l="l" t="t" r="r" b="b"/>
              <a:pathLst>
                <a:path w="1951" h="2050" extrusionOk="0">
                  <a:moveTo>
                    <a:pt x="197" y="0"/>
                  </a:moveTo>
                  <a:lnTo>
                    <a:pt x="118" y="40"/>
                  </a:lnTo>
                  <a:lnTo>
                    <a:pt x="59" y="99"/>
                  </a:lnTo>
                  <a:lnTo>
                    <a:pt x="20" y="158"/>
                  </a:lnTo>
                  <a:lnTo>
                    <a:pt x="0" y="237"/>
                  </a:lnTo>
                  <a:lnTo>
                    <a:pt x="39" y="316"/>
                  </a:lnTo>
                  <a:lnTo>
                    <a:pt x="99" y="355"/>
                  </a:lnTo>
                  <a:lnTo>
                    <a:pt x="374" y="454"/>
                  </a:lnTo>
                  <a:lnTo>
                    <a:pt x="630" y="591"/>
                  </a:lnTo>
                  <a:lnTo>
                    <a:pt x="867" y="749"/>
                  </a:lnTo>
                  <a:lnTo>
                    <a:pt x="1064" y="946"/>
                  </a:lnTo>
                  <a:lnTo>
                    <a:pt x="1261" y="1163"/>
                  </a:lnTo>
                  <a:lnTo>
                    <a:pt x="1399" y="1419"/>
                  </a:lnTo>
                  <a:lnTo>
                    <a:pt x="1517" y="1675"/>
                  </a:lnTo>
                  <a:lnTo>
                    <a:pt x="1596" y="1951"/>
                  </a:lnTo>
                  <a:lnTo>
                    <a:pt x="1635" y="2010"/>
                  </a:lnTo>
                  <a:lnTo>
                    <a:pt x="1694" y="2049"/>
                  </a:lnTo>
                  <a:lnTo>
                    <a:pt x="1773" y="2049"/>
                  </a:lnTo>
                  <a:lnTo>
                    <a:pt x="1852" y="2029"/>
                  </a:lnTo>
                  <a:lnTo>
                    <a:pt x="1911" y="1951"/>
                  </a:lnTo>
                  <a:lnTo>
                    <a:pt x="1950" y="1891"/>
                  </a:lnTo>
                  <a:lnTo>
                    <a:pt x="1950" y="1813"/>
                  </a:lnTo>
                  <a:lnTo>
                    <a:pt x="1871" y="1498"/>
                  </a:lnTo>
                  <a:lnTo>
                    <a:pt x="1734" y="1202"/>
                  </a:lnTo>
                  <a:lnTo>
                    <a:pt x="1556" y="926"/>
                  </a:lnTo>
                  <a:lnTo>
                    <a:pt x="1359" y="690"/>
                  </a:lnTo>
                  <a:lnTo>
                    <a:pt x="1123" y="454"/>
                  </a:lnTo>
                  <a:lnTo>
                    <a:pt x="847" y="276"/>
                  </a:lnTo>
                  <a:lnTo>
                    <a:pt x="571" y="119"/>
                  </a:lnTo>
                  <a:lnTo>
                    <a:pt x="25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 name="Google Shape;2505;p41">
            <a:extLst>
              <a:ext uri="{FF2B5EF4-FFF2-40B4-BE49-F238E27FC236}">
                <a16:creationId xmlns:a16="http://schemas.microsoft.com/office/drawing/2014/main" id="{C226F5BB-2C13-B771-EDF3-F11748DC5998}"/>
              </a:ext>
            </a:extLst>
          </p:cNvPr>
          <p:cNvSpPr txBox="1">
            <a:spLocks noGrp="1"/>
          </p:cNvSpPr>
          <p:nvPr>
            <p:ph type="title"/>
          </p:nvPr>
        </p:nvSpPr>
        <p:spPr>
          <a:xfrm>
            <a:off x="822207" y="184233"/>
            <a:ext cx="3895167" cy="427439"/>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000" dirty="0" err="1"/>
              <a:t>Lực</a:t>
            </a:r>
            <a:r>
              <a:rPr lang="en-US" sz="2000" dirty="0"/>
              <a:t> </a:t>
            </a:r>
            <a:r>
              <a:rPr lang="en-US" sz="2000" dirty="0" err="1"/>
              <a:t>Có</a:t>
            </a:r>
            <a:r>
              <a:rPr lang="en-US" sz="2000" dirty="0"/>
              <a:t> </a:t>
            </a:r>
            <a:r>
              <a:rPr lang="en-US" sz="2000" dirty="0" err="1"/>
              <a:t>Thể</a:t>
            </a:r>
            <a:r>
              <a:rPr lang="en-US" sz="2000" dirty="0"/>
              <a:t> </a:t>
            </a:r>
            <a:r>
              <a:rPr lang="en-US" sz="2000" dirty="0" err="1"/>
              <a:t>Làm</a:t>
            </a:r>
            <a:r>
              <a:rPr lang="en-US" sz="2000" dirty="0"/>
              <a:t> Quay </a:t>
            </a:r>
            <a:r>
              <a:rPr lang="en-US" sz="2000" dirty="0" err="1"/>
              <a:t>Vật</a:t>
            </a:r>
            <a:endParaRPr sz="2000" dirty="0"/>
          </a:p>
        </p:txBody>
      </p:sp>
      <p:sp>
        <p:nvSpPr>
          <p:cNvPr id="12" name="Google Shape;2507;p41">
            <a:extLst>
              <a:ext uri="{FF2B5EF4-FFF2-40B4-BE49-F238E27FC236}">
                <a16:creationId xmlns:a16="http://schemas.microsoft.com/office/drawing/2014/main" id="{8EC51781-F0E3-E140-A34A-8DD2C97AD394}"/>
              </a:ext>
            </a:extLst>
          </p:cNvPr>
          <p:cNvSpPr/>
          <p:nvPr/>
        </p:nvSpPr>
        <p:spPr>
          <a:xfrm>
            <a:off x="257823" y="197260"/>
            <a:ext cx="565796" cy="427440"/>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13" name="Google Shape;2508;p41">
            <a:extLst>
              <a:ext uri="{FF2B5EF4-FFF2-40B4-BE49-F238E27FC236}">
                <a16:creationId xmlns:a16="http://schemas.microsoft.com/office/drawing/2014/main" id="{8019BDC3-ED48-E93A-6303-0A69639B79E1}"/>
              </a:ext>
            </a:extLst>
          </p:cNvPr>
          <p:cNvSpPr txBox="1">
            <a:spLocks/>
          </p:cNvSpPr>
          <p:nvPr/>
        </p:nvSpPr>
        <p:spPr>
          <a:xfrm>
            <a:off x="258596" y="197890"/>
            <a:ext cx="563611" cy="42578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7 IcielCadena" panose="02000503000000020004" pitchFamily="2" charset="-93"/>
                <a:ea typeface="#9Slide07 IcielCadena" panose="02000503000000020004" pitchFamily="2" charset="-93"/>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400" dirty="0">
                <a:solidFill>
                  <a:srgbClr val="CDDFFB"/>
                </a:solidFill>
                <a:latin typeface="Roboto Black" panose="02000000000000000000" pitchFamily="2" charset="0"/>
                <a:ea typeface="Roboto Black" panose="02000000000000000000" pitchFamily="2" charset="0"/>
              </a:rPr>
              <a:t>01</a:t>
            </a:r>
          </a:p>
        </p:txBody>
      </p:sp>
      <p:grpSp>
        <p:nvGrpSpPr>
          <p:cNvPr id="21" name="Group 20">
            <a:extLst>
              <a:ext uri="{FF2B5EF4-FFF2-40B4-BE49-F238E27FC236}">
                <a16:creationId xmlns:a16="http://schemas.microsoft.com/office/drawing/2014/main" id="{A18A9BF8-52D1-EBC4-D552-721BB8C26AF4}"/>
              </a:ext>
            </a:extLst>
          </p:cNvPr>
          <p:cNvGrpSpPr/>
          <p:nvPr/>
        </p:nvGrpSpPr>
        <p:grpSpPr>
          <a:xfrm>
            <a:off x="302711" y="825688"/>
            <a:ext cx="429578" cy="429578"/>
            <a:chOff x="314701" y="1079666"/>
            <a:chExt cx="531628" cy="531628"/>
          </a:xfrm>
        </p:grpSpPr>
        <p:sp>
          <p:nvSpPr>
            <p:cNvPr id="20" name="Oval 19">
              <a:extLst>
                <a:ext uri="{FF2B5EF4-FFF2-40B4-BE49-F238E27FC236}">
                  <a16:creationId xmlns:a16="http://schemas.microsoft.com/office/drawing/2014/main" id="{AAC40F9D-21B2-1B6A-72A2-0A4EFF0CAE16}"/>
                </a:ext>
              </a:extLst>
            </p:cNvPr>
            <p:cNvSpPr/>
            <p:nvPr/>
          </p:nvSpPr>
          <p:spPr>
            <a:xfrm>
              <a:off x="314701" y="1079666"/>
              <a:ext cx="531628" cy="531628"/>
            </a:xfrm>
            <a:prstGeom prst="ellipse">
              <a:avLst/>
            </a:prstGeom>
            <a:solidFill>
              <a:schemeClr val="bg1"/>
            </a:solidFill>
            <a:ln>
              <a:solidFill>
                <a:schemeClr val="bg1">
                  <a:lumMod val="95000"/>
                </a:schemeClr>
              </a:solid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oogle Shape;4906;p73">
              <a:extLst>
                <a:ext uri="{FF2B5EF4-FFF2-40B4-BE49-F238E27FC236}">
                  <a16:creationId xmlns:a16="http://schemas.microsoft.com/office/drawing/2014/main" id="{FA92B0D4-520C-F62C-A3D7-9873A80E15A9}"/>
                </a:ext>
              </a:extLst>
            </p:cNvPr>
            <p:cNvGrpSpPr/>
            <p:nvPr/>
          </p:nvGrpSpPr>
          <p:grpSpPr>
            <a:xfrm>
              <a:off x="380113" y="1156650"/>
              <a:ext cx="400804" cy="377659"/>
              <a:chOff x="4735250" y="3360775"/>
              <a:chExt cx="397425" cy="374475"/>
            </a:xfrm>
          </p:grpSpPr>
          <p:sp>
            <p:nvSpPr>
              <p:cNvPr id="16" name="Google Shape;4907;p73">
                <a:extLst>
                  <a:ext uri="{FF2B5EF4-FFF2-40B4-BE49-F238E27FC236}">
                    <a16:creationId xmlns:a16="http://schemas.microsoft.com/office/drawing/2014/main" id="{F17A4410-0F47-05E7-2EF5-3E621A93F62C}"/>
                  </a:ext>
                </a:extLst>
              </p:cNvPr>
              <p:cNvSpPr/>
              <p:nvPr/>
            </p:nvSpPr>
            <p:spPr>
              <a:xfrm>
                <a:off x="4735250" y="3360775"/>
                <a:ext cx="203500" cy="280700"/>
              </a:xfrm>
              <a:custGeom>
                <a:avLst/>
                <a:gdLst/>
                <a:ahLst/>
                <a:cxnLst/>
                <a:rect l="l" t="t" r="r" b="b"/>
                <a:pathLst>
                  <a:path w="8140" h="11228" extrusionOk="0">
                    <a:moveTo>
                      <a:pt x="3190" y="1"/>
                    </a:moveTo>
                    <a:lnTo>
                      <a:pt x="3088" y="26"/>
                    </a:lnTo>
                    <a:lnTo>
                      <a:pt x="2986" y="77"/>
                    </a:lnTo>
                    <a:lnTo>
                      <a:pt x="2909" y="128"/>
                    </a:lnTo>
                    <a:lnTo>
                      <a:pt x="2833" y="205"/>
                    </a:lnTo>
                    <a:lnTo>
                      <a:pt x="2782" y="307"/>
                    </a:lnTo>
                    <a:lnTo>
                      <a:pt x="2731" y="384"/>
                    </a:lnTo>
                    <a:lnTo>
                      <a:pt x="2731" y="511"/>
                    </a:lnTo>
                    <a:lnTo>
                      <a:pt x="2731" y="613"/>
                    </a:lnTo>
                    <a:lnTo>
                      <a:pt x="3088" y="3752"/>
                    </a:lnTo>
                    <a:lnTo>
                      <a:pt x="3088" y="3777"/>
                    </a:lnTo>
                    <a:lnTo>
                      <a:pt x="3062" y="3803"/>
                    </a:lnTo>
                    <a:lnTo>
                      <a:pt x="3011" y="3803"/>
                    </a:lnTo>
                    <a:lnTo>
                      <a:pt x="2986" y="3752"/>
                    </a:lnTo>
                    <a:lnTo>
                      <a:pt x="2297" y="1481"/>
                    </a:lnTo>
                    <a:lnTo>
                      <a:pt x="2271" y="1379"/>
                    </a:lnTo>
                    <a:lnTo>
                      <a:pt x="2195" y="1277"/>
                    </a:lnTo>
                    <a:lnTo>
                      <a:pt x="2118" y="1200"/>
                    </a:lnTo>
                    <a:lnTo>
                      <a:pt x="2016" y="1149"/>
                    </a:lnTo>
                    <a:lnTo>
                      <a:pt x="1914" y="1098"/>
                    </a:lnTo>
                    <a:lnTo>
                      <a:pt x="1787" y="1072"/>
                    </a:lnTo>
                    <a:lnTo>
                      <a:pt x="1685" y="1072"/>
                    </a:lnTo>
                    <a:lnTo>
                      <a:pt x="1557" y="1098"/>
                    </a:lnTo>
                    <a:lnTo>
                      <a:pt x="1455" y="1149"/>
                    </a:lnTo>
                    <a:lnTo>
                      <a:pt x="1353" y="1200"/>
                    </a:lnTo>
                    <a:lnTo>
                      <a:pt x="1276" y="1277"/>
                    </a:lnTo>
                    <a:lnTo>
                      <a:pt x="1225" y="1379"/>
                    </a:lnTo>
                    <a:lnTo>
                      <a:pt x="1174" y="1481"/>
                    </a:lnTo>
                    <a:lnTo>
                      <a:pt x="1149" y="1583"/>
                    </a:lnTo>
                    <a:lnTo>
                      <a:pt x="1149" y="1710"/>
                    </a:lnTo>
                    <a:lnTo>
                      <a:pt x="1174" y="1838"/>
                    </a:lnTo>
                    <a:lnTo>
                      <a:pt x="1685" y="4083"/>
                    </a:lnTo>
                    <a:lnTo>
                      <a:pt x="1659" y="4134"/>
                    </a:lnTo>
                    <a:lnTo>
                      <a:pt x="1608" y="4134"/>
                    </a:lnTo>
                    <a:lnTo>
                      <a:pt x="1582" y="4109"/>
                    </a:lnTo>
                    <a:lnTo>
                      <a:pt x="1047" y="2859"/>
                    </a:lnTo>
                    <a:lnTo>
                      <a:pt x="996" y="2782"/>
                    </a:lnTo>
                    <a:lnTo>
                      <a:pt x="919" y="2705"/>
                    </a:lnTo>
                    <a:lnTo>
                      <a:pt x="817" y="2654"/>
                    </a:lnTo>
                    <a:lnTo>
                      <a:pt x="740" y="2603"/>
                    </a:lnTo>
                    <a:lnTo>
                      <a:pt x="638" y="2578"/>
                    </a:lnTo>
                    <a:lnTo>
                      <a:pt x="536" y="2578"/>
                    </a:lnTo>
                    <a:lnTo>
                      <a:pt x="434" y="2603"/>
                    </a:lnTo>
                    <a:lnTo>
                      <a:pt x="332" y="2629"/>
                    </a:lnTo>
                    <a:lnTo>
                      <a:pt x="256" y="2680"/>
                    </a:lnTo>
                    <a:lnTo>
                      <a:pt x="179" y="2731"/>
                    </a:lnTo>
                    <a:lnTo>
                      <a:pt x="103" y="2807"/>
                    </a:lnTo>
                    <a:lnTo>
                      <a:pt x="77" y="2884"/>
                    </a:lnTo>
                    <a:lnTo>
                      <a:pt x="26" y="2961"/>
                    </a:lnTo>
                    <a:lnTo>
                      <a:pt x="0" y="3063"/>
                    </a:lnTo>
                    <a:lnTo>
                      <a:pt x="0" y="3165"/>
                    </a:lnTo>
                    <a:lnTo>
                      <a:pt x="26" y="3241"/>
                    </a:lnTo>
                    <a:lnTo>
                      <a:pt x="332" y="4747"/>
                    </a:lnTo>
                    <a:lnTo>
                      <a:pt x="485" y="5487"/>
                    </a:lnTo>
                    <a:lnTo>
                      <a:pt x="689" y="6176"/>
                    </a:lnTo>
                    <a:lnTo>
                      <a:pt x="945" y="6864"/>
                    </a:lnTo>
                    <a:lnTo>
                      <a:pt x="1225" y="7553"/>
                    </a:lnTo>
                    <a:lnTo>
                      <a:pt x="1429" y="7962"/>
                    </a:lnTo>
                    <a:lnTo>
                      <a:pt x="1633" y="8370"/>
                    </a:lnTo>
                    <a:lnTo>
                      <a:pt x="1838" y="8804"/>
                    </a:lnTo>
                    <a:lnTo>
                      <a:pt x="1991" y="9237"/>
                    </a:lnTo>
                    <a:lnTo>
                      <a:pt x="2093" y="9646"/>
                    </a:lnTo>
                    <a:lnTo>
                      <a:pt x="2195" y="10079"/>
                    </a:lnTo>
                    <a:lnTo>
                      <a:pt x="2271" y="10513"/>
                    </a:lnTo>
                    <a:lnTo>
                      <a:pt x="2322" y="10947"/>
                    </a:lnTo>
                    <a:lnTo>
                      <a:pt x="2348" y="11023"/>
                    </a:lnTo>
                    <a:lnTo>
                      <a:pt x="2373" y="11075"/>
                    </a:lnTo>
                    <a:lnTo>
                      <a:pt x="2450" y="11177"/>
                    </a:lnTo>
                    <a:lnTo>
                      <a:pt x="2552" y="11228"/>
                    </a:lnTo>
                    <a:lnTo>
                      <a:pt x="2705" y="11228"/>
                    </a:lnTo>
                    <a:lnTo>
                      <a:pt x="6992" y="10437"/>
                    </a:lnTo>
                    <a:lnTo>
                      <a:pt x="7119" y="10386"/>
                    </a:lnTo>
                    <a:lnTo>
                      <a:pt x="7196" y="10284"/>
                    </a:lnTo>
                    <a:lnTo>
                      <a:pt x="7247" y="10181"/>
                    </a:lnTo>
                    <a:lnTo>
                      <a:pt x="7247" y="10054"/>
                    </a:lnTo>
                    <a:lnTo>
                      <a:pt x="7068" y="9237"/>
                    </a:lnTo>
                    <a:lnTo>
                      <a:pt x="6966" y="8778"/>
                    </a:lnTo>
                    <a:lnTo>
                      <a:pt x="6915" y="8319"/>
                    </a:lnTo>
                    <a:lnTo>
                      <a:pt x="6890" y="7885"/>
                    </a:lnTo>
                    <a:lnTo>
                      <a:pt x="6915" y="7400"/>
                    </a:lnTo>
                    <a:lnTo>
                      <a:pt x="7017" y="6941"/>
                    </a:lnTo>
                    <a:lnTo>
                      <a:pt x="7119" y="6482"/>
                    </a:lnTo>
                    <a:lnTo>
                      <a:pt x="7272" y="6022"/>
                    </a:lnTo>
                    <a:lnTo>
                      <a:pt x="7426" y="5589"/>
                    </a:lnTo>
                    <a:lnTo>
                      <a:pt x="7553" y="5282"/>
                    </a:lnTo>
                    <a:lnTo>
                      <a:pt x="7706" y="4976"/>
                    </a:lnTo>
                    <a:lnTo>
                      <a:pt x="8038" y="4389"/>
                    </a:lnTo>
                    <a:lnTo>
                      <a:pt x="8114" y="4262"/>
                    </a:lnTo>
                    <a:lnTo>
                      <a:pt x="8140" y="4160"/>
                    </a:lnTo>
                    <a:lnTo>
                      <a:pt x="8140" y="4032"/>
                    </a:lnTo>
                    <a:lnTo>
                      <a:pt x="8114" y="3905"/>
                    </a:lnTo>
                    <a:lnTo>
                      <a:pt x="8089" y="3803"/>
                    </a:lnTo>
                    <a:lnTo>
                      <a:pt x="8012" y="3701"/>
                    </a:lnTo>
                    <a:lnTo>
                      <a:pt x="7936" y="3598"/>
                    </a:lnTo>
                    <a:lnTo>
                      <a:pt x="7834" y="3522"/>
                    </a:lnTo>
                    <a:lnTo>
                      <a:pt x="7732" y="3471"/>
                    </a:lnTo>
                    <a:lnTo>
                      <a:pt x="7604" y="3445"/>
                    </a:lnTo>
                    <a:lnTo>
                      <a:pt x="7502" y="3420"/>
                    </a:lnTo>
                    <a:lnTo>
                      <a:pt x="7375" y="3445"/>
                    </a:lnTo>
                    <a:lnTo>
                      <a:pt x="7272" y="3471"/>
                    </a:lnTo>
                    <a:lnTo>
                      <a:pt x="7145" y="3547"/>
                    </a:lnTo>
                    <a:lnTo>
                      <a:pt x="7068" y="3624"/>
                    </a:lnTo>
                    <a:lnTo>
                      <a:pt x="6992" y="3726"/>
                    </a:lnTo>
                    <a:lnTo>
                      <a:pt x="6635" y="4389"/>
                    </a:lnTo>
                    <a:lnTo>
                      <a:pt x="6584" y="4466"/>
                    </a:lnTo>
                    <a:lnTo>
                      <a:pt x="6507" y="4492"/>
                    </a:lnTo>
                    <a:lnTo>
                      <a:pt x="6430" y="4517"/>
                    </a:lnTo>
                    <a:lnTo>
                      <a:pt x="6354" y="4517"/>
                    </a:lnTo>
                    <a:lnTo>
                      <a:pt x="6277" y="4492"/>
                    </a:lnTo>
                    <a:lnTo>
                      <a:pt x="6226" y="4440"/>
                    </a:lnTo>
                    <a:lnTo>
                      <a:pt x="6175" y="4389"/>
                    </a:lnTo>
                    <a:lnTo>
                      <a:pt x="6150" y="4287"/>
                    </a:lnTo>
                    <a:lnTo>
                      <a:pt x="5665" y="613"/>
                    </a:lnTo>
                    <a:lnTo>
                      <a:pt x="5639" y="511"/>
                    </a:lnTo>
                    <a:lnTo>
                      <a:pt x="5614" y="435"/>
                    </a:lnTo>
                    <a:lnTo>
                      <a:pt x="5563" y="358"/>
                    </a:lnTo>
                    <a:lnTo>
                      <a:pt x="5486" y="281"/>
                    </a:lnTo>
                    <a:lnTo>
                      <a:pt x="5410" y="230"/>
                    </a:lnTo>
                    <a:lnTo>
                      <a:pt x="5308" y="205"/>
                    </a:lnTo>
                    <a:lnTo>
                      <a:pt x="5206" y="179"/>
                    </a:lnTo>
                    <a:lnTo>
                      <a:pt x="5104" y="205"/>
                    </a:lnTo>
                    <a:lnTo>
                      <a:pt x="5027" y="230"/>
                    </a:lnTo>
                    <a:lnTo>
                      <a:pt x="4925" y="256"/>
                    </a:lnTo>
                    <a:lnTo>
                      <a:pt x="4874" y="307"/>
                    </a:lnTo>
                    <a:lnTo>
                      <a:pt x="4797" y="384"/>
                    </a:lnTo>
                    <a:lnTo>
                      <a:pt x="4746" y="435"/>
                    </a:lnTo>
                    <a:lnTo>
                      <a:pt x="4721" y="537"/>
                    </a:lnTo>
                    <a:lnTo>
                      <a:pt x="4695" y="613"/>
                    </a:lnTo>
                    <a:lnTo>
                      <a:pt x="4695" y="715"/>
                    </a:lnTo>
                    <a:lnTo>
                      <a:pt x="4721" y="3547"/>
                    </a:lnTo>
                    <a:lnTo>
                      <a:pt x="4695" y="3598"/>
                    </a:lnTo>
                    <a:lnTo>
                      <a:pt x="4644" y="3598"/>
                    </a:lnTo>
                    <a:lnTo>
                      <a:pt x="4619" y="3573"/>
                    </a:lnTo>
                    <a:lnTo>
                      <a:pt x="3802" y="384"/>
                    </a:lnTo>
                    <a:lnTo>
                      <a:pt x="3751" y="281"/>
                    </a:lnTo>
                    <a:lnTo>
                      <a:pt x="3700" y="205"/>
                    </a:lnTo>
                    <a:lnTo>
                      <a:pt x="3649" y="128"/>
                    </a:lnTo>
                    <a:lnTo>
                      <a:pt x="3573" y="77"/>
                    </a:lnTo>
                    <a:lnTo>
                      <a:pt x="3471" y="26"/>
                    </a:lnTo>
                    <a:lnTo>
                      <a:pt x="3394" y="1"/>
                    </a:lnTo>
                    <a:close/>
                  </a:path>
                </a:pathLst>
              </a:custGeom>
              <a:solidFill>
                <a:srgbClr val="00E2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908;p73">
                <a:extLst>
                  <a:ext uri="{FF2B5EF4-FFF2-40B4-BE49-F238E27FC236}">
                    <a16:creationId xmlns:a16="http://schemas.microsoft.com/office/drawing/2014/main" id="{D707F512-14AB-3D1A-A495-44DB378054EA}"/>
                  </a:ext>
                </a:extLst>
              </p:cNvPr>
              <p:cNvSpPr/>
              <p:nvPr/>
            </p:nvSpPr>
            <p:spPr>
              <a:xfrm>
                <a:off x="4892800" y="3446250"/>
                <a:ext cx="45950" cy="176725"/>
              </a:xfrm>
              <a:custGeom>
                <a:avLst/>
                <a:gdLst/>
                <a:ahLst/>
                <a:cxnLst/>
                <a:rect l="l" t="t" r="r" b="b"/>
                <a:pathLst>
                  <a:path w="1838" h="7069" extrusionOk="0">
                    <a:moveTo>
                      <a:pt x="1226" y="1"/>
                    </a:moveTo>
                    <a:lnTo>
                      <a:pt x="1073" y="26"/>
                    </a:lnTo>
                    <a:lnTo>
                      <a:pt x="919" y="77"/>
                    </a:lnTo>
                    <a:lnTo>
                      <a:pt x="996" y="128"/>
                    </a:lnTo>
                    <a:lnTo>
                      <a:pt x="1124" y="230"/>
                    </a:lnTo>
                    <a:lnTo>
                      <a:pt x="1200" y="358"/>
                    </a:lnTo>
                    <a:lnTo>
                      <a:pt x="1277" y="511"/>
                    </a:lnTo>
                    <a:lnTo>
                      <a:pt x="1302" y="664"/>
                    </a:lnTo>
                    <a:lnTo>
                      <a:pt x="1277" y="843"/>
                    </a:lnTo>
                    <a:lnTo>
                      <a:pt x="1200" y="1021"/>
                    </a:lnTo>
                    <a:lnTo>
                      <a:pt x="843" y="1608"/>
                    </a:lnTo>
                    <a:lnTo>
                      <a:pt x="690" y="1915"/>
                    </a:lnTo>
                    <a:lnTo>
                      <a:pt x="562" y="2246"/>
                    </a:lnTo>
                    <a:lnTo>
                      <a:pt x="384" y="2706"/>
                    </a:lnTo>
                    <a:lnTo>
                      <a:pt x="256" y="3165"/>
                    </a:lnTo>
                    <a:lnTo>
                      <a:pt x="128" y="3650"/>
                    </a:lnTo>
                    <a:lnTo>
                      <a:pt x="52" y="4109"/>
                    </a:lnTo>
                    <a:lnTo>
                      <a:pt x="26" y="4364"/>
                    </a:lnTo>
                    <a:lnTo>
                      <a:pt x="1" y="4594"/>
                    </a:lnTo>
                    <a:lnTo>
                      <a:pt x="26" y="5053"/>
                    </a:lnTo>
                    <a:lnTo>
                      <a:pt x="103" y="5512"/>
                    </a:lnTo>
                    <a:lnTo>
                      <a:pt x="179" y="5997"/>
                    </a:lnTo>
                    <a:lnTo>
                      <a:pt x="384" y="6814"/>
                    </a:lnTo>
                    <a:lnTo>
                      <a:pt x="384" y="6967"/>
                    </a:lnTo>
                    <a:lnTo>
                      <a:pt x="333" y="7069"/>
                    </a:lnTo>
                    <a:lnTo>
                      <a:pt x="690" y="7018"/>
                    </a:lnTo>
                    <a:lnTo>
                      <a:pt x="817" y="6967"/>
                    </a:lnTo>
                    <a:lnTo>
                      <a:pt x="894" y="6865"/>
                    </a:lnTo>
                    <a:lnTo>
                      <a:pt x="945" y="6762"/>
                    </a:lnTo>
                    <a:lnTo>
                      <a:pt x="945" y="6635"/>
                    </a:lnTo>
                    <a:lnTo>
                      <a:pt x="766" y="5818"/>
                    </a:lnTo>
                    <a:lnTo>
                      <a:pt x="664" y="5359"/>
                    </a:lnTo>
                    <a:lnTo>
                      <a:pt x="613" y="4900"/>
                    </a:lnTo>
                    <a:lnTo>
                      <a:pt x="588" y="4466"/>
                    </a:lnTo>
                    <a:lnTo>
                      <a:pt x="613" y="3981"/>
                    </a:lnTo>
                    <a:lnTo>
                      <a:pt x="715" y="3522"/>
                    </a:lnTo>
                    <a:lnTo>
                      <a:pt x="817" y="3063"/>
                    </a:lnTo>
                    <a:lnTo>
                      <a:pt x="970" y="2603"/>
                    </a:lnTo>
                    <a:lnTo>
                      <a:pt x="1124" y="2170"/>
                    </a:lnTo>
                    <a:lnTo>
                      <a:pt x="1251" y="1863"/>
                    </a:lnTo>
                    <a:lnTo>
                      <a:pt x="1404" y="1557"/>
                    </a:lnTo>
                    <a:lnTo>
                      <a:pt x="1736" y="970"/>
                    </a:lnTo>
                    <a:lnTo>
                      <a:pt x="1812" y="792"/>
                    </a:lnTo>
                    <a:lnTo>
                      <a:pt x="1838" y="639"/>
                    </a:lnTo>
                    <a:lnTo>
                      <a:pt x="1812" y="486"/>
                    </a:lnTo>
                    <a:lnTo>
                      <a:pt x="1761" y="333"/>
                    </a:lnTo>
                    <a:lnTo>
                      <a:pt x="1659" y="205"/>
                    </a:lnTo>
                    <a:lnTo>
                      <a:pt x="1532" y="103"/>
                    </a:lnTo>
                    <a:lnTo>
                      <a:pt x="1379" y="26"/>
                    </a:lnTo>
                    <a:lnTo>
                      <a:pt x="1226" y="1"/>
                    </a:lnTo>
                    <a:close/>
                  </a:path>
                </a:pathLst>
              </a:custGeom>
              <a:solidFill>
                <a:srgbClr val="00E2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909;p73">
                <a:extLst>
                  <a:ext uri="{FF2B5EF4-FFF2-40B4-BE49-F238E27FC236}">
                    <a16:creationId xmlns:a16="http://schemas.microsoft.com/office/drawing/2014/main" id="{982A75A3-24B6-8182-1DFB-20513427DBA5}"/>
                  </a:ext>
                </a:extLst>
              </p:cNvPr>
              <p:cNvSpPr/>
              <p:nvPr/>
            </p:nvSpPr>
            <p:spPr>
              <a:xfrm>
                <a:off x="4929800" y="3453925"/>
                <a:ext cx="202875" cy="281325"/>
              </a:xfrm>
              <a:custGeom>
                <a:avLst/>
                <a:gdLst/>
                <a:ahLst/>
                <a:cxnLst/>
                <a:rect l="l" t="t" r="r" b="b"/>
                <a:pathLst>
                  <a:path w="8115" h="11253" extrusionOk="0">
                    <a:moveTo>
                      <a:pt x="4849" y="0"/>
                    </a:moveTo>
                    <a:lnTo>
                      <a:pt x="4747" y="26"/>
                    </a:lnTo>
                    <a:lnTo>
                      <a:pt x="4645" y="51"/>
                    </a:lnTo>
                    <a:lnTo>
                      <a:pt x="4568" y="102"/>
                    </a:lnTo>
                    <a:lnTo>
                      <a:pt x="4492" y="153"/>
                    </a:lnTo>
                    <a:lnTo>
                      <a:pt x="4415" y="230"/>
                    </a:lnTo>
                    <a:lnTo>
                      <a:pt x="4364" y="306"/>
                    </a:lnTo>
                    <a:lnTo>
                      <a:pt x="4338" y="408"/>
                    </a:lnTo>
                    <a:lnTo>
                      <a:pt x="3522" y="3598"/>
                    </a:lnTo>
                    <a:lnTo>
                      <a:pt x="3496" y="3623"/>
                    </a:lnTo>
                    <a:lnTo>
                      <a:pt x="3445" y="3623"/>
                    </a:lnTo>
                    <a:lnTo>
                      <a:pt x="3420" y="3572"/>
                    </a:lnTo>
                    <a:lnTo>
                      <a:pt x="3445" y="740"/>
                    </a:lnTo>
                    <a:lnTo>
                      <a:pt x="3445" y="638"/>
                    </a:lnTo>
                    <a:lnTo>
                      <a:pt x="3420" y="561"/>
                    </a:lnTo>
                    <a:lnTo>
                      <a:pt x="3369" y="459"/>
                    </a:lnTo>
                    <a:lnTo>
                      <a:pt x="3318" y="383"/>
                    </a:lnTo>
                    <a:lnTo>
                      <a:pt x="3267" y="332"/>
                    </a:lnTo>
                    <a:lnTo>
                      <a:pt x="3190" y="281"/>
                    </a:lnTo>
                    <a:lnTo>
                      <a:pt x="3114" y="230"/>
                    </a:lnTo>
                    <a:lnTo>
                      <a:pt x="3012" y="204"/>
                    </a:lnTo>
                    <a:lnTo>
                      <a:pt x="2910" y="204"/>
                    </a:lnTo>
                    <a:lnTo>
                      <a:pt x="2833" y="230"/>
                    </a:lnTo>
                    <a:lnTo>
                      <a:pt x="2731" y="255"/>
                    </a:lnTo>
                    <a:lnTo>
                      <a:pt x="2654" y="306"/>
                    </a:lnTo>
                    <a:lnTo>
                      <a:pt x="2578" y="383"/>
                    </a:lnTo>
                    <a:lnTo>
                      <a:pt x="2527" y="459"/>
                    </a:lnTo>
                    <a:lnTo>
                      <a:pt x="2476" y="536"/>
                    </a:lnTo>
                    <a:lnTo>
                      <a:pt x="2450" y="638"/>
                    </a:lnTo>
                    <a:lnTo>
                      <a:pt x="1991" y="4312"/>
                    </a:lnTo>
                    <a:lnTo>
                      <a:pt x="1965" y="4414"/>
                    </a:lnTo>
                    <a:lnTo>
                      <a:pt x="1914" y="4465"/>
                    </a:lnTo>
                    <a:lnTo>
                      <a:pt x="1863" y="4516"/>
                    </a:lnTo>
                    <a:lnTo>
                      <a:pt x="1787" y="4542"/>
                    </a:lnTo>
                    <a:lnTo>
                      <a:pt x="1710" y="4542"/>
                    </a:lnTo>
                    <a:lnTo>
                      <a:pt x="1634" y="4516"/>
                    </a:lnTo>
                    <a:lnTo>
                      <a:pt x="1557" y="4465"/>
                    </a:lnTo>
                    <a:lnTo>
                      <a:pt x="1506" y="4414"/>
                    </a:lnTo>
                    <a:lnTo>
                      <a:pt x="1149" y="3751"/>
                    </a:lnTo>
                    <a:lnTo>
                      <a:pt x="1072" y="3649"/>
                    </a:lnTo>
                    <a:lnTo>
                      <a:pt x="970" y="3572"/>
                    </a:lnTo>
                    <a:lnTo>
                      <a:pt x="868" y="3496"/>
                    </a:lnTo>
                    <a:lnTo>
                      <a:pt x="766" y="3470"/>
                    </a:lnTo>
                    <a:lnTo>
                      <a:pt x="639" y="3445"/>
                    </a:lnTo>
                    <a:lnTo>
                      <a:pt x="511" y="3445"/>
                    </a:lnTo>
                    <a:lnTo>
                      <a:pt x="409" y="3496"/>
                    </a:lnTo>
                    <a:lnTo>
                      <a:pt x="281" y="3547"/>
                    </a:lnTo>
                    <a:lnTo>
                      <a:pt x="179" y="3623"/>
                    </a:lnTo>
                    <a:lnTo>
                      <a:pt x="103" y="3700"/>
                    </a:lnTo>
                    <a:lnTo>
                      <a:pt x="52" y="3827"/>
                    </a:lnTo>
                    <a:lnTo>
                      <a:pt x="1" y="3929"/>
                    </a:lnTo>
                    <a:lnTo>
                      <a:pt x="1" y="4057"/>
                    </a:lnTo>
                    <a:lnTo>
                      <a:pt x="1" y="4159"/>
                    </a:lnTo>
                    <a:lnTo>
                      <a:pt x="26" y="4287"/>
                    </a:lnTo>
                    <a:lnTo>
                      <a:pt x="77" y="4414"/>
                    </a:lnTo>
                    <a:lnTo>
                      <a:pt x="409" y="5001"/>
                    </a:lnTo>
                    <a:lnTo>
                      <a:pt x="562" y="5282"/>
                    </a:lnTo>
                    <a:lnTo>
                      <a:pt x="690" y="5613"/>
                    </a:lnTo>
                    <a:lnTo>
                      <a:pt x="868" y="6047"/>
                    </a:lnTo>
                    <a:lnTo>
                      <a:pt x="1021" y="6507"/>
                    </a:lnTo>
                    <a:lnTo>
                      <a:pt x="1123" y="6966"/>
                    </a:lnTo>
                    <a:lnTo>
                      <a:pt x="1200" y="7425"/>
                    </a:lnTo>
                    <a:lnTo>
                      <a:pt x="1251" y="7910"/>
                    </a:lnTo>
                    <a:lnTo>
                      <a:pt x="1226" y="8344"/>
                    </a:lnTo>
                    <a:lnTo>
                      <a:pt x="1149" y="8777"/>
                    </a:lnTo>
                    <a:lnTo>
                      <a:pt x="1072" y="9262"/>
                    </a:lnTo>
                    <a:lnTo>
                      <a:pt x="868" y="10053"/>
                    </a:lnTo>
                    <a:lnTo>
                      <a:pt x="868" y="10206"/>
                    </a:lnTo>
                    <a:lnTo>
                      <a:pt x="919" y="10308"/>
                    </a:lnTo>
                    <a:lnTo>
                      <a:pt x="1021" y="10385"/>
                    </a:lnTo>
                    <a:lnTo>
                      <a:pt x="1123" y="10436"/>
                    </a:lnTo>
                    <a:lnTo>
                      <a:pt x="5436" y="11252"/>
                    </a:lnTo>
                    <a:lnTo>
                      <a:pt x="5563" y="11252"/>
                    </a:lnTo>
                    <a:lnTo>
                      <a:pt x="5691" y="11201"/>
                    </a:lnTo>
                    <a:lnTo>
                      <a:pt x="5767" y="11099"/>
                    </a:lnTo>
                    <a:lnTo>
                      <a:pt x="5793" y="11048"/>
                    </a:lnTo>
                    <a:lnTo>
                      <a:pt x="5818" y="10972"/>
                    </a:lnTo>
                    <a:lnTo>
                      <a:pt x="5844" y="10538"/>
                    </a:lnTo>
                    <a:lnTo>
                      <a:pt x="5920" y="10104"/>
                    </a:lnTo>
                    <a:lnTo>
                      <a:pt x="6022" y="9670"/>
                    </a:lnTo>
                    <a:lnTo>
                      <a:pt x="6150" y="9237"/>
                    </a:lnTo>
                    <a:lnTo>
                      <a:pt x="6303" y="8803"/>
                    </a:lnTo>
                    <a:lnTo>
                      <a:pt x="6507" y="8395"/>
                    </a:lnTo>
                    <a:lnTo>
                      <a:pt x="6711" y="7986"/>
                    </a:lnTo>
                    <a:lnTo>
                      <a:pt x="6916" y="7578"/>
                    </a:lnTo>
                    <a:lnTo>
                      <a:pt x="7196" y="6889"/>
                    </a:lnTo>
                    <a:lnTo>
                      <a:pt x="7451" y="6200"/>
                    </a:lnTo>
                    <a:lnTo>
                      <a:pt x="7630" y="5511"/>
                    </a:lnTo>
                    <a:lnTo>
                      <a:pt x="7783" y="4771"/>
                    </a:lnTo>
                    <a:lnTo>
                      <a:pt x="8115" y="3266"/>
                    </a:lnTo>
                    <a:lnTo>
                      <a:pt x="8115" y="3164"/>
                    </a:lnTo>
                    <a:lnTo>
                      <a:pt x="8115" y="3087"/>
                    </a:lnTo>
                    <a:lnTo>
                      <a:pt x="8089" y="2985"/>
                    </a:lnTo>
                    <a:lnTo>
                      <a:pt x="8064" y="2909"/>
                    </a:lnTo>
                    <a:lnTo>
                      <a:pt x="8013" y="2832"/>
                    </a:lnTo>
                    <a:lnTo>
                      <a:pt x="7962" y="2756"/>
                    </a:lnTo>
                    <a:lnTo>
                      <a:pt x="7885" y="2705"/>
                    </a:lnTo>
                    <a:lnTo>
                      <a:pt x="7809" y="2654"/>
                    </a:lnTo>
                    <a:lnTo>
                      <a:pt x="7707" y="2603"/>
                    </a:lnTo>
                    <a:lnTo>
                      <a:pt x="7502" y="2603"/>
                    </a:lnTo>
                    <a:lnTo>
                      <a:pt x="7400" y="2628"/>
                    </a:lnTo>
                    <a:lnTo>
                      <a:pt x="7298" y="2679"/>
                    </a:lnTo>
                    <a:lnTo>
                      <a:pt x="7222" y="2730"/>
                    </a:lnTo>
                    <a:lnTo>
                      <a:pt x="7145" y="2807"/>
                    </a:lnTo>
                    <a:lnTo>
                      <a:pt x="7094" y="2883"/>
                    </a:lnTo>
                    <a:lnTo>
                      <a:pt x="6558" y="4134"/>
                    </a:lnTo>
                    <a:lnTo>
                      <a:pt x="6533" y="4159"/>
                    </a:lnTo>
                    <a:lnTo>
                      <a:pt x="6482" y="4159"/>
                    </a:lnTo>
                    <a:lnTo>
                      <a:pt x="6456" y="4134"/>
                    </a:lnTo>
                    <a:lnTo>
                      <a:pt x="6456" y="4108"/>
                    </a:lnTo>
                    <a:lnTo>
                      <a:pt x="6967" y="1837"/>
                    </a:lnTo>
                    <a:lnTo>
                      <a:pt x="6992" y="1735"/>
                    </a:lnTo>
                    <a:lnTo>
                      <a:pt x="6992" y="1608"/>
                    </a:lnTo>
                    <a:lnTo>
                      <a:pt x="6967" y="1505"/>
                    </a:lnTo>
                    <a:lnTo>
                      <a:pt x="6916" y="1403"/>
                    </a:lnTo>
                    <a:lnTo>
                      <a:pt x="6839" y="1301"/>
                    </a:lnTo>
                    <a:lnTo>
                      <a:pt x="6762" y="1225"/>
                    </a:lnTo>
                    <a:lnTo>
                      <a:pt x="6686" y="1174"/>
                    </a:lnTo>
                    <a:lnTo>
                      <a:pt x="6558" y="1123"/>
                    </a:lnTo>
                    <a:lnTo>
                      <a:pt x="6456" y="1097"/>
                    </a:lnTo>
                    <a:lnTo>
                      <a:pt x="6329" y="1097"/>
                    </a:lnTo>
                    <a:lnTo>
                      <a:pt x="6227" y="1123"/>
                    </a:lnTo>
                    <a:lnTo>
                      <a:pt x="6125" y="1148"/>
                    </a:lnTo>
                    <a:lnTo>
                      <a:pt x="6022" y="1225"/>
                    </a:lnTo>
                    <a:lnTo>
                      <a:pt x="5946" y="1301"/>
                    </a:lnTo>
                    <a:lnTo>
                      <a:pt x="5869" y="1378"/>
                    </a:lnTo>
                    <a:lnTo>
                      <a:pt x="5818" y="1505"/>
                    </a:lnTo>
                    <a:lnTo>
                      <a:pt x="5129" y="3776"/>
                    </a:lnTo>
                    <a:lnTo>
                      <a:pt x="5104" y="3802"/>
                    </a:lnTo>
                    <a:lnTo>
                      <a:pt x="5078" y="3827"/>
                    </a:lnTo>
                    <a:lnTo>
                      <a:pt x="5053" y="3802"/>
                    </a:lnTo>
                    <a:lnTo>
                      <a:pt x="5027" y="3751"/>
                    </a:lnTo>
                    <a:lnTo>
                      <a:pt x="5410" y="638"/>
                    </a:lnTo>
                    <a:lnTo>
                      <a:pt x="5410" y="510"/>
                    </a:lnTo>
                    <a:lnTo>
                      <a:pt x="5385" y="408"/>
                    </a:lnTo>
                    <a:lnTo>
                      <a:pt x="5359" y="306"/>
                    </a:lnTo>
                    <a:lnTo>
                      <a:pt x="5308" y="230"/>
                    </a:lnTo>
                    <a:lnTo>
                      <a:pt x="5231" y="153"/>
                    </a:lnTo>
                    <a:lnTo>
                      <a:pt x="5155" y="77"/>
                    </a:lnTo>
                    <a:lnTo>
                      <a:pt x="5053" y="51"/>
                    </a:lnTo>
                    <a:lnTo>
                      <a:pt x="4951" y="26"/>
                    </a:lnTo>
                    <a:lnTo>
                      <a:pt x="4849" y="0"/>
                    </a:lnTo>
                    <a:close/>
                  </a:path>
                </a:pathLst>
              </a:custGeom>
              <a:solidFill>
                <a:srgbClr val="00E2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910;p73">
                <a:extLst>
                  <a:ext uri="{FF2B5EF4-FFF2-40B4-BE49-F238E27FC236}">
                    <a16:creationId xmlns:a16="http://schemas.microsoft.com/office/drawing/2014/main" id="{01564ACE-69EF-E5B4-99E8-0F5C51570970}"/>
                  </a:ext>
                </a:extLst>
              </p:cNvPr>
              <p:cNvSpPr/>
              <p:nvPr/>
            </p:nvSpPr>
            <p:spPr>
              <a:xfrm>
                <a:off x="5058650" y="3518975"/>
                <a:ext cx="74025" cy="216275"/>
              </a:xfrm>
              <a:custGeom>
                <a:avLst/>
                <a:gdLst/>
                <a:ahLst/>
                <a:cxnLst/>
                <a:rect l="l" t="t" r="r" b="b"/>
                <a:pathLst>
                  <a:path w="2961" h="8651" extrusionOk="0">
                    <a:moveTo>
                      <a:pt x="2272" y="1"/>
                    </a:moveTo>
                    <a:lnTo>
                      <a:pt x="2144" y="77"/>
                    </a:lnTo>
                    <a:lnTo>
                      <a:pt x="2297" y="179"/>
                    </a:lnTo>
                    <a:lnTo>
                      <a:pt x="2399" y="332"/>
                    </a:lnTo>
                    <a:lnTo>
                      <a:pt x="2425" y="485"/>
                    </a:lnTo>
                    <a:lnTo>
                      <a:pt x="2425" y="664"/>
                    </a:lnTo>
                    <a:lnTo>
                      <a:pt x="2093" y="2169"/>
                    </a:lnTo>
                    <a:lnTo>
                      <a:pt x="1940" y="2909"/>
                    </a:lnTo>
                    <a:lnTo>
                      <a:pt x="1762" y="3598"/>
                    </a:lnTo>
                    <a:lnTo>
                      <a:pt x="1506" y="4287"/>
                    </a:lnTo>
                    <a:lnTo>
                      <a:pt x="1226" y="4976"/>
                    </a:lnTo>
                    <a:lnTo>
                      <a:pt x="1022" y="5384"/>
                    </a:lnTo>
                    <a:lnTo>
                      <a:pt x="817" y="5793"/>
                    </a:lnTo>
                    <a:lnTo>
                      <a:pt x="613" y="6201"/>
                    </a:lnTo>
                    <a:lnTo>
                      <a:pt x="460" y="6635"/>
                    </a:lnTo>
                    <a:lnTo>
                      <a:pt x="333" y="7068"/>
                    </a:lnTo>
                    <a:lnTo>
                      <a:pt x="231" y="7502"/>
                    </a:lnTo>
                    <a:lnTo>
                      <a:pt x="154" y="7936"/>
                    </a:lnTo>
                    <a:lnTo>
                      <a:pt x="129" y="8370"/>
                    </a:lnTo>
                    <a:lnTo>
                      <a:pt x="103" y="8446"/>
                    </a:lnTo>
                    <a:lnTo>
                      <a:pt x="77" y="8497"/>
                    </a:lnTo>
                    <a:lnTo>
                      <a:pt x="1" y="8599"/>
                    </a:lnTo>
                    <a:lnTo>
                      <a:pt x="282" y="8650"/>
                    </a:lnTo>
                    <a:lnTo>
                      <a:pt x="409" y="8650"/>
                    </a:lnTo>
                    <a:lnTo>
                      <a:pt x="537" y="8599"/>
                    </a:lnTo>
                    <a:lnTo>
                      <a:pt x="613" y="8497"/>
                    </a:lnTo>
                    <a:lnTo>
                      <a:pt x="639" y="8446"/>
                    </a:lnTo>
                    <a:lnTo>
                      <a:pt x="664" y="8370"/>
                    </a:lnTo>
                    <a:lnTo>
                      <a:pt x="690" y="7936"/>
                    </a:lnTo>
                    <a:lnTo>
                      <a:pt x="766" y="7502"/>
                    </a:lnTo>
                    <a:lnTo>
                      <a:pt x="868" y="7068"/>
                    </a:lnTo>
                    <a:lnTo>
                      <a:pt x="996" y="6635"/>
                    </a:lnTo>
                    <a:lnTo>
                      <a:pt x="1149" y="6201"/>
                    </a:lnTo>
                    <a:lnTo>
                      <a:pt x="1353" y="5793"/>
                    </a:lnTo>
                    <a:lnTo>
                      <a:pt x="1557" y="5384"/>
                    </a:lnTo>
                    <a:lnTo>
                      <a:pt x="1762" y="4976"/>
                    </a:lnTo>
                    <a:lnTo>
                      <a:pt x="2042" y="4287"/>
                    </a:lnTo>
                    <a:lnTo>
                      <a:pt x="2272" y="3598"/>
                    </a:lnTo>
                    <a:lnTo>
                      <a:pt x="2476" y="2909"/>
                    </a:lnTo>
                    <a:lnTo>
                      <a:pt x="2629" y="2169"/>
                    </a:lnTo>
                    <a:lnTo>
                      <a:pt x="2961" y="664"/>
                    </a:lnTo>
                    <a:lnTo>
                      <a:pt x="2961" y="562"/>
                    </a:lnTo>
                    <a:lnTo>
                      <a:pt x="2961" y="485"/>
                    </a:lnTo>
                    <a:lnTo>
                      <a:pt x="2935" y="383"/>
                    </a:lnTo>
                    <a:lnTo>
                      <a:pt x="2910" y="307"/>
                    </a:lnTo>
                    <a:lnTo>
                      <a:pt x="2859" y="230"/>
                    </a:lnTo>
                    <a:lnTo>
                      <a:pt x="2808" y="154"/>
                    </a:lnTo>
                    <a:lnTo>
                      <a:pt x="2731" y="103"/>
                    </a:lnTo>
                    <a:lnTo>
                      <a:pt x="2655" y="52"/>
                    </a:lnTo>
                    <a:lnTo>
                      <a:pt x="2527" y="1"/>
                    </a:lnTo>
                    <a:close/>
                  </a:path>
                </a:pathLst>
              </a:custGeom>
              <a:solidFill>
                <a:srgbClr val="00E2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1" name="Group 30">
            <a:extLst>
              <a:ext uri="{FF2B5EF4-FFF2-40B4-BE49-F238E27FC236}">
                <a16:creationId xmlns:a16="http://schemas.microsoft.com/office/drawing/2014/main" id="{E2D1DAE4-8981-F44B-7B21-3563A5E1AB0E}"/>
              </a:ext>
            </a:extLst>
          </p:cNvPr>
          <p:cNvGrpSpPr/>
          <p:nvPr/>
        </p:nvGrpSpPr>
        <p:grpSpPr>
          <a:xfrm>
            <a:off x="6246902" y="1682032"/>
            <a:ext cx="1985136" cy="532822"/>
            <a:chOff x="551554" y="722444"/>
            <a:chExt cx="1360831" cy="532822"/>
          </a:xfrm>
        </p:grpSpPr>
        <p:sp>
          <p:nvSpPr>
            <p:cNvPr id="2422" name="Rectangle: Rounded Corners 2421">
              <a:extLst>
                <a:ext uri="{FF2B5EF4-FFF2-40B4-BE49-F238E27FC236}">
                  <a16:creationId xmlns:a16="http://schemas.microsoft.com/office/drawing/2014/main" id="{E2DC7EAF-9DC9-56D8-8029-8745752FAFBA}"/>
                </a:ext>
              </a:extLst>
            </p:cNvPr>
            <p:cNvSpPr/>
            <p:nvPr/>
          </p:nvSpPr>
          <p:spPr>
            <a:xfrm>
              <a:off x="551554" y="734900"/>
              <a:ext cx="1348906" cy="520366"/>
            </a:xfrm>
            <a:prstGeom prst="roundRect">
              <a:avLst/>
            </a:prstGeom>
            <a:solidFill>
              <a:srgbClr val="D4E5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423" name="Google Shape;2428;p39">
              <a:extLst>
                <a:ext uri="{FF2B5EF4-FFF2-40B4-BE49-F238E27FC236}">
                  <a16:creationId xmlns:a16="http://schemas.microsoft.com/office/drawing/2014/main" id="{C6B34A4E-38D7-8252-CF71-2A82B20C2105}"/>
                </a:ext>
              </a:extLst>
            </p:cNvPr>
            <p:cNvSpPr txBox="1">
              <a:spLocks/>
            </p:cNvSpPr>
            <p:nvPr/>
          </p:nvSpPr>
          <p:spPr>
            <a:xfrm>
              <a:off x="668763" y="722444"/>
              <a:ext cx="1243622" cy="50045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Dosis"/>
                <a:buNone/>
                <a:defRPr sz="2800" b="1" i="0" u="none" strike="noStrike" cap="none">
                  <a:solidFill>
                    <a:schemeClr val="accent1"/>
                  </a:solidFill>
                  <a:latin typeface="#9Slide07 IcielCadena" panose="02000503000000020004" pitchFamily="2" charset="-93"/>
                  <a:ea typeface="Dosis"/>
                  <a:cs typeface="Dosis"/>
                  <a:sym typeface="Dosis"/>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en-US" sz="2000" dirty="0">
                  <a:solidFill>
                    <a:srgbClr val="424242"/>
                  </a:solidFill>
                  <a:latin typeface="Roboto Condensed" panose="02000000000000000000" pitchFamily="2" charset="0"/>
                </a:rPr>
                <a:t>Thanh </a:t>
              </a:r>
              <a:r>
                <a:rPr lang="en-US" sz="2000" dirty="0" err="1">
                  <a:solidFill>
                    <a:srgbClr val="424242"/>
                  </a:solidFill>
                  <a:latin typeface="Roboto Condensed" panose="02000000000000000000" pitchFamily="2" charset="0"/>
                </a:rPr>
                <a:t>nhựa</a:t>
              </a:r>
              <a:r>
                <a:rPr lang="en-US" sz="2000" dirty="0">
                  <a:solidFill>
                    <a:srgbClr val="424242"/>
                  </a:solidFill>
                  <a:latin typeface="Roboto Condensed" panose="02000000000000000000" pitchFamily="2" charset="0"/>
                </a:rPr>
                <a:t> </a:t>
              </a:r>
              <a:r>
                <a:rPr lang="en-US" sz="2000" dirty="0" err="1">
                  <a:solidFill>
                    <a:srgbClr val="424242"/>
                  </a:solidFill>
                  <a:latin typeface="Roboto Condensed" panose="02000000000000000000" pitchFamily="2" charset="0"/>
                </a:rPr>
                <a:t>đục</a:t>
              </a:r>
              <a:r>
                <a:rPr lang="en-US" sz="2000" dirty="0">
                  <a:solidFill>
                    <a:srgbClr val="424242"/>
                  </a:solidFill>
                  <a:latin typeface="Roboto Condensed" panose="02000000000000000000" pitchFamily="2" charset="0"/>
                </a:rPr>
                <a:t> </a:t>
              </a:r>
              <a:r>
                <a:rPr lang="en-US" sz="2000" dirty="0" err="1">
                  <a:solidFill>
                    <a:srgbClr val="424242"/>
                  </a:solidFill>
                  <a:latin typeface="Roboto Condensed" panose="02000000000000000000" pitchFamily="2" charset="0"/>
                </a:rPr>
                <a:t>lỗ</a:t>
              </a:r>
              <a:r>
                <a:rPr lang="en-US" sz="2000" dirty="0">
                  <a:solidFill>
                    <a:srgbClr val="424242"/>
                  </a:solidFill>
                  <a:latin typeface="Roboto Condensed" panose="02000000000000000000" pitchFamily="2" charset="0"/>
                </a:rPr>
                <a:t> </a:t>
              </a:r>
              <a:r>
                <a:rPr lang="en-US" sz="2000" dirty="0" err="1">
                  <a:solidFill>
                    <a:srgbClr val="424242"/>
                  </a:solidFill>
                  <a:latin typeface="Roboto Condensed" panose="02000000000000000000" pitchFamily="2" charset="0"/>
                </a:rPr>
                <a:t>cách</a:t>
              </a:r>
              <a:r>
                <a:rPr lang="en-US" sz="2000" dirty="0">
                  <a:solidFill>
                    <a:srgbClr val="424242"/>
                  </a:solidFill>
                  <a:latin typeface="Roboto Condensed" panose="02000000000000000000" pitchFamily="2" charset="0"/>
                </a:rPr>
                <a:t> </a:t>
              </a:r>
              <a:r>
                <a:rPr lang="en-US" sz="2000" dirty="0" err="1">
                  <a:solidFill>
                    <a:srgbClr val="424242"/>
                  </a:solidFill>
                  <a:latin typeface="Roboto Condensed" panose="02000000000000000000" pitchFamily="2" charset="0"/>
                </a:rPr>
                <a:t>đều</a:t>
              </a:r>
              <a:endParaRPr lang="en-US" sz="2000" dirty="0">
                <a:solidFill>
                  <a:srgbClr val="424242"/>
                </a:solidFill>
                <a:latin typeface="Roboto Condensed" panose="02000000000000000000" pitchFamily="2" charset="0"/>
              </a:endParaRPr>
            </a:p>
          </p:txBody>
        </p:sp>
      </p:grpSp>
      <p:grpSp>
        <p:nvGrpSpPr>
          <p:cNvPr id="2424" name="Group 2423">
            <a:extLst>
              <a:ext uri="{FF2B5EF4-FFF2-40B4-BE49-F238E27FC236}">
                <a16:creationId xmlns:a16="http://schemas.microsoft.com/office/drawing/2014/main" id="{FC64532A-9A43-7DD4-3BA1-E922C44B79BB}"/>
              </a:ext>
            </a:extLst>
          </p:cNvPr>
          <p:cNvGrpSpPr/>
          <p:nvPr/>
        </p:nvGrpSpPr>
        <p:grpSpPr>
          <a:xfrm>
            <a:off x="5991460" y="4296479"/>
            <a:ext cx="1522213" cy="656196"/>
            <a:chOff x="739683" y="869655"/>
            <a:chExt cx="728035" cy="385611"/>
          </a:xfrm>
        </p:grpSpPr>
        <p:sp>
          <p:nvSpPr>
            <p:cNvPr id="2425" name="Rectangle: Rounded Corners 2424">
              <a:extLst>
                <a:ext uri="{FF2B5EF4-FFF2-40B4-BE49-F238E27FC236}">
                  <a16:creationId xmlns:a16="http://schemas.microsoft.com/office/drawing/2014/main" id="{8EC53BAB-5ECD-9BCB-5425-54B48127E4CC}"/>
                </a:ext>
              </a:extLst>
            </p:cNvPr>
            <p:cNvSpPr/>
            <p:nvPr/>
          </p:nvSpPr>
          <p:spPr>
            <a:xfrm>
              <a:off x="739683" y="889566"/>
              <a:ext cx="728035" cy="365700"/>
            </a:xfrm>
            <a:prstGeom prst="roundRect">
              <a:avLst/>
            </a:prstGeom>
            <a:solidFill>
              <a:srgbClr val="D4E5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2426" name="Google Shape;2428;p39">
              <a:extLst>
                <a:ext uri="{FF2B5EF4-FFF2-40B4-BE49-F238E27FC236}">
                  <a16:creationId xmlns:a16="http://schemas.microsoft.com/office/drawing/2014/main" id="{83A69E15-C503-0E8E-4C9B-99E9ABCB6C45}"/>
                </a:ext>
              </a:extLst>
            </p:cNvPr>
            <p:cNvSpPr txBox="1">
              <a:spLocks/>
            </p:cNvSpPr>
            <p:nvPr/>
          </p:nvSpPr>
          <p:spPr>
            <a:xfrm>
              <a:off x="739683" y="869655"/>
              <a:ext cx="728035" cy="365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Dosis"/>
                <a:buNone/>
                <a:defRPr sz="2800" b="1" i="0" u="none" strike="noStrike" cap="none">
                  <a:solidFill>
                    <a:schemeClr val="accent1"/>
                  </a:solidFill>
                  <a:latin typeface="#9Slide07 IcielCadena" panose="02000503000000020004" pitchFamily="2" charset="-93"/>
                  <a:ea typeface="Dosis"/>
                  <a:cs typeface="Dosis"/>
                  <a:sym typeface="Dosis"/>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en-US" sz="2000" dirty="0" err="1">
                  <a:solidFill>
                    <a:srgbClr val="424242"/>
                  </a:solidFill>
                  <a:latin typeface="Roboto Condensed" panose="02000000000000000000" pitchFamily="2" charset="0"/>
                </a:rPr>
                <a:t>Quả</a:t>
              </a:r>
              <a:r>
                <a:rPr lang="en-US" sz="2000" dirty="0">
                  <a:solidFill>
                    <a:srgbClr val="424242"/>
                  </a:solidFill>
                  <a:latin typeface="Roboto Condensed" panose="02000000000000000000" pitchFamily="2" charset="0"/>
                </a:rPr>
                <a:t> </a:t>
              </a:r>
              <a:r>
                <a:rPr lang="en-US" sz="2000" dirty="0" err="1">
                  <a:solidFill>
                    <a:srgbClr val="424242"/>
                  </a:solidFill>
                  <a:latin typeface="Roboto Condensed" panose="02000000000000000000" pitchFamily="2" charset="0"/>
                </a:rPr>
                <a:t>nặng</a:t>
              </a:r>
              <a:r>
                <a:rPr lang="en-US" sz="2000" dirty="0">
                  <a:solidFill>
                    <a:srgbClr val="424242"/>
                  </a:solidFill>
                  <a:latin typeface="Roboto Condensed" panose="02000000000000000000" pitchFamily="2" charset="0"/>
                </a:rPr>
                <a:t> </a:t>
              </a:r>
              <a:r>
                <a:rPr lang="en-US" sz="2000" dirty="0" err="1">
                  <a:solidFill>
                    <a:srgbClr val="424242"/>
                  </a:solidFill>
                  <a:latin typeface="Roboto Condensed" panose="02000000000000000000" pitchFamily="2" charset="0"/>
                </a:rPr>
                <a:t>có</a:t>
              </a:r>
              <a:r>
                <a:rPr lang="en-US" sz="2000" dirty="0">
                  <a:solidFill>
                    <a:srgbClr val="424242"/>
                  </a:solidFill>
                  <a:latin typeface="Roboto Condensed" panose="02000000000000000000" pitchFamily="2" charset="0"/>
                </a:rPr>
                <a:t> </a:t>
              </a:r>
              <a:r>
                <a:rPr lang="en-US" sz="2000" dirty="0" err="1">
                  <a:solidFill>
                    <a:srgbClr val="424242"/>
                  </a:solidFill>
                  <a:latin typeface="Roboto Condensed" panose="02000000000000000000" pitchFamily="2" charset="0"/>
                </a:rPr>
                <a:t>móc</a:t>
              </a:r>
              <a:r>
                <a:rPr lang="en-US" sz="2000" dirty="0">
                  <a:solidFill>
                    <a:srgbClr val="424242"/>
                  </a:solidFill>
                  <a:latin typeface="Roboto Condensed" panose="02000000000000000000" pitchFamily="2" charset="0"/>
                </a:rPr>
                <a:t> </a:t>
              </a:r>
              <a:r>
                <a:rPr lang="en-US" sz="2000" dirty="0" err="1">
                  <a:solidFill>
                    <a:srgbClr val="424242"/>
                  </a:solidFill>
                  <a:latin typeface="Roboto Condensed" panose="02000000000000000000" pitchFamily="2" charset="0"/>
                </a:rPr>
                <a:t>treo</a:t>
              </a:r>
              <a:endParaRPr lang="en-US" sz="2000" dirty="0">
                <a:solidFill>
                  <a:srgbClr val="424242"/>
                </a:solidFill>
                <a:latin typeface="Roboto Condensed" panose="02000000000000000000" pitchFamily="2" charset="0"/>
              </a:endParaRPr>
            </a:p>
          </p:txBody>
        </p:sp>
      </p:grpSp>
      <p:grpSp>
        <p:nvGrpSpPr>
          <p:cNvPr id="2427" name="Group 2426">
            <a:extLst>
              <a:ext uri="{FF2B5EF4-FFF2-40B4-BE49-F238E27FC236}">
                <a16:creationId xmlns:a16="http://schemas.microsoft.com/office/drawing/2014/main" id="{50C22D39-F14F-DB90-A509-E78C27E18E3F}"/>
              </a:ext>
            </a:extLst>
          </p:cNvPr>
          <p:cNvGrpSpPr/>
          <p:nvPr/>
        </p:nvGrpSpPr>
        <p:grpSpPr>
          <a:xfrm>
            <a:off x="4829695" y="2884772"/>
            <a:ext cx="2123998" cy="385611"/>
            <a:chOff x="551555" y="869655"/>
            <a:chExt cx="1104848" cy="385611"/>
          </a:xfrm>
        </p:grpSpPr>
        <p:sp>
          <p:nvSpPr>
            <p:cNvPr id="2428" name="Rectangle: Rounded Corners 2427">
              <a:extLst>
                <a:ext uri="{FF2B5EF4-FFF2-40B4-BE49-F238E27FC236}">
                  <a16:creationId xmlns:a16="http://schemas.microsoft.com/office/drawing/2014/main" id="{36531A29-260D-FB91-E5F0-FA5FCCDEC2C6}"/>
                </a:ext>
              </a:extLst>
            </p:cNvPr>
            <p:cNvSpPr/>
            <p:nvPr/>
          </p:nvSpPr>
          <p:spPr>
            <a:xfrm>
              <a:off x="551555" y="889566"/>
              <a:ext cx="1104848" cy="365700"/>
            </a:xfrm>
            <a:prstGeom prst="roundRect">
              <a:avLst/>
            </a:prstGeom>
            <a:solidFill>
              <a:srgbClr val="D4E5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429" name="Google Shape;2428;p39">
              <a:extLst>
                <a:ext uri="{FF2B5EF4-FFF2-40B4-BE49-F238E27FC236}">
                  <a16:creationId xmlns:a16="http://schemas.microsoft.com/office/drawing/2014/main" id="{9D3C07B9-AB9C-80BD-0CF2-958DF03FB796}"/>
                </a:ext>
              </a:extLst>
            </p:cNvPr>
            <p:cNvSpPr txBox="1">
              <a:spLocks/>
            </p:cNvSpPr>
            <p:nvPr/>
          </p:nvSpPr>
          <p:spPr>
            <a:xfrm>
              <a:off x="642006" y="869655"/>
              <a:ext cx="1014396" cy="365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Dosis"/>
                <a:buNone/>
                <a:defRPr sz="2800" b="1" i="0" u="none" strike="noStrike" cap="none">
                  <a:solidFill>
                    <a:schemeClr val="accent1"/>
                  </a:solidFill>
                  <a:latin typeface="#9Slide07 IcielCadena" panose="02000503000000020004" pitchFamily="2" charset="-93"/>
                  <a:ea typeface="Dosis"/>
                  <a:cs typeface="Dosis"/>
                  <a:sym typeface="Dosis"/>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lgn="l"/>
              <a:r>
                <a:rPr lang="en-US" sz="2000" dirty="0" err="1">
                  <a:solidFill>
                    <a:srgbClr val="424242"/>
                  </a:solidFill>
                  <a:latin typeface="Roboto Condensed" panose="02000000000000000000" pitchFamily="2" charset="0"/>
                </a:rPr>
                <a:t>Giá</a:t>
              </a:r>
              <a:r>
                <a:rPr lang="en-US" sz="2000" dirty="0">
                  <a:solidFill>
                    <a:srgbClr val="424242"/>
                  </a:solidFill>
                  <a:latin typeface="Roboto Condensed" panose="02000000000000000000" pitchFamily="2" charset="0"/>
                </a:rPr>
                <a:t> </a:t>
              </a:r>
              <a:r>
                <a:rPr lang="en-US" sz="2000" dirty="0" err="1">
                  <a:solidFill>
                    <a:srgbClr val="424242"/>
                  </a:solidFill>
                  <a:latin typeface="Roboto Condensed" panose="02000000000000000000" pitchFamily="2" charset="0"/>
                </a:rPr>
                <a:t>thí</a:t>
              </a:r>
              <a:r>
                <a:rPr lang="en-US" sz="2000" dirty="0">
                  <a:solidFill>
                    <a:srgbClr val="424242"/>
                  </a:solidFill>
                  <a:latin typeface="Roboto Condensed" panose="02000000000000000000" pitchFamily="2" charset="0"/>
                </a:rPr>
                <a:t> </a:t>
              </a:r>
              <a:r>
                <a:rPr lang="en-US" sz="2000" dirty="0" err="1">
                  <a:solidFill>
                    <a:srgbClr val="424242"/>
                  </a:solidFill>
                  <a:latin typeface="Roboto Condensed" panose="02000000000000000000" pitchFamily="2" charset="0"/>
                </a:rPr>
                <a:t>nghiệm</a:t>
              </a:r>
              <a:endParaRPr lang="en-US" sz="2000" dirty="0">
                <a:solidFill>
                  <a:srgbClr val="424242"/>
                </a:solidFill>
                <a:latin typeface="Roboto Condensed" panose="02000000000000000000" pitchFamily="2" charset="0"/>
              </a:endParaRPr>
            </a:p>
          </p:txBody>
        </p:sp>
      </p:grpSp>
      <p:pic>
        <p:nvPicPr>
          <p:cNvPr id="3" name="Picture 2">
            <a:extLst>
              <a:ext uri="{FF2B5EF4-FFF2-40B4-BE49-F238E27FC236}">
                <a16:creationId xmlns:a16="http://schemas.microsoft.com/office/drawing/2014/main" id="{E716F53E-890E-54A9-FE8E-8B5F418F34A7}"/>
              </a:ext>
            </a:extLst>
          </p:cNvPr>
          <p:cNvPicPr>
            <a:picLocks noChangeAspect="1"/>
          </p:cNvPicPr>
          <p:nvPr/>
        </p:nvPicPr>
        <p:blipFill>
          <a:blip r:embed="rId3"/>
          <a:stretch>
            <a:fillRect/>
          </a:stretch>
        </p:blipFill>
        <p:spPr>
          <a:xfrm>
            <a:off x="2385579" y="1161268"/>
            <a:ext cx="3686505" cy="3771496"/>
          </a:xfrm>
          <a:prstGeom prst="rect">
            <a:avLst/>
          </a:prstGeom>
        </p:spPr>
      </p:pic>
      <p:pic>
        <p:nvPicPr>
          <p:cNvPr id="5" name="Graphic 4" descr="Line arrow Slight curve">
            <a:extLst>
              <a:ext uri="{FF2B5EF4-FFF2-40B4-BE49-F238E27FC236}">
                <a16:creationId xmlns:a16="http://schemas.microsoft.com/office/drawing/2014/main" id="{BBBCB719-3CE0-22A7-4B33-2AFE571B4D6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34578" y="1605615"/>
            <a:ext cx="670560" cy="670560"/>
          </a:xfrm>
          <a:prstGeom prst="rect">
            <a:avLst/>
          </a:prstGeom>
        </p:spPr>
      </p:pic>
      <p:pic>
        <p:nvPicPr>
          <p:cNvPr id="6" name="Graphic 5" descr="Line arrow Slight curve">
            <a:extLst>
              <a:ext uri="{FF2B5EF4-FFF2-40B4-BE49-F238E27FC236}">
                <a16:creationId xmlns:a16="http://schemas.microsoft.com/office/drawing/2014/main" id="{3FE3010D-EEE7-FB42-FEA9-83B99D5A184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62105" y="2750131"/>
            <a:ext cx="670560" cy="670560"/>
          </a:xfrm>
          <a:prstGeom prst="rect">
            <a:avLst/>
          </a:prstGeom>
        </p:spPr>
      </p:pic>
      <p:pic>
        <p:nvPicPr>
          <p:cNvPr id="7" name="Graphic 6" descr="Line arrow Slight curve">
            <a:extLst>
              <a:ext uri="{FF2B5EF4-FFF2-40B4-BE49-F238E27FC236}">
                <a16:creationId xmlns:a16="http://schemas.microsoft.com/office/drawing/2014/main" id="{03327B84-CA4C-0F2A-7FE5-F4CA489909F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320901" y="4323297"/>
            <a:ext cx="670560" cy="67056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left)">
                                      <p:cBhvr>
                                        <p:cTn id="13" dur="500"/>
                                        <p:tgtEl>
                                          <p:spTgt spid="25"/>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childTnLst>
                          </p:cTn>
                        </p:par>
                        <p:par>
                          <p:cTn id="25" fill="hold">
                            <p:stCondLst>
                              <p:cond delay="1000"/>
                            </p:stCondLst>
                            <p:childTnLst>
                              <p:par>
                                <p:cTn id="26" presetID="14" presetClass="entr" presetSubtype="10" fill="hold" nodeType="after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randombar(horizontal)">
                                      <p:cBhvr>
                                        <p:cTn id="28" dur="500"/>
                                        <p:tgtEl>
                                          <p:spTgt spid="31"/>
                                        </p:tgtEl>
                                      </p:cBhvr>
                                    </p:animEffect>
                                  </p:childTnLst>
                                </p:cTn>
                              </p:par>
                            </p:childTnLst>
                          </p:cTn>
                        </p:par>
                        <p:par>
                          <p:cTn id="29" fill="hold">
                            <p:stCondLst>
                              <p:cond delay="1500"/>
                            </p:stCondLst>
                            <p:childTnLst>
                              <p:par>
                                <p:cTn id="30" presetID="22" presetClass="entr" presetSubtype="8" fill="hold"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par>
                          <p:cTn id="33" fill="hold">
                            <p:stCondLst>
                              <p:cond delay="2000"/>
                            </p:stCondLst>
                            <p:childTnLst>
                              <p:par>
                                <p:cTn id="34" presetID="22" presetClass="entr" presetSubtype="8" fill="hold" nodeType="after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left)">
                                      <p:cBhvr>
                                        <p:cTn id="3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67"/>
        <p:cNvGrpSpPr/>
        <p:nvPr/>
      </p:nvGrpSpPr>
      <p:grpSpPr>
        <a:xfrm>
          <a:off x="0" y="0"/>
          <a:ext cx="0" cy="0"/>
          <a:chOff x="0" y="0"/>
          <a:chExt cx="0" cy="0"/>
        </a:xfrm>
      </p:grpSpPr>
      <p:grpSp>
        <p:nvGrpSpPr>
          <p:cNvPr id="25" name="Group 24">
            <a:extLst>
              <a:ext uri="{FF2B5EF4-FFF2-40B4-BE49-F238E27FC236}">
                <a16:creationId xmlns:a16="http://schemas.microsoft.com/office/drawing/2014/main" id="{4A89C427-11B2-A894-7805-F6E1C3DC088C}"/>
              </a:ext>
            </a:extLst>
          </p:cNvPr>
          <p:cNvGrpSpPr/>
          <p:nvPr/>
        </p:nvGrpSpPr>
        <p:grpSpPr>
          <a:xfrm>
            <a:off x="551554" y="1037761"/>
            <a:ext cx="1844316" cy="425789"/>
            <a:chOff x="551554" y="829477"/>
            <a:chExt cx="1531508" cy="425789"/>
          </a:xfrm>
        </p:grpSpPr>
        <p:sp>
          <p:nvSpPr>
            <p:cNvPr id="22" name="Rectangle: Rounded Corners 21">
              <a:extLst>
                <a:ext uri="{FF2B5EF4-FFF2-40B4-BE49-F238E27FC236}">
                  <a16:creationId xmlns:a16="http://schemas.microsoft.com/office/drawing/2014/main" id="{B048FB0E-E757-7D15-106C-C854ECB6A0FE}"/>
                </a:ext>
              </a:extLst>
            </p:cNvPr>
            <p:cNvSpPr/>
            <p:nvPr/>
          </p:nvSpPr>
          <p:spPr>
            <a:xfrm>
              <a:off x="551554" y="829477"/>
              <a:ext cx="1531508" cy="425789"/>
            </a:xfrm>
            <a:prstGeom prst="roundRect">
              <a:avLst/>
            </a:prstGeom>
            <a:solidFill>
              <a:schemeClr val="bg1"/>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Google Shape;2428;p39">
              <a:extLst>
                <a:ext uri="{FF2B5EF4-FFF2-40B4-BE49-F238E27FC236}">
                  <a16:creationId xmlns:a16="http://schemas.microsoft.com/office/drawing/2014/main" id="{E19A5DD6-A953-EE70-3141-0C1034E48493}"/>
                </a:ext>
              </a:extLst>
            </p:cNvPr>
            <p:cNvSpPr txBox="1">
              <a:spLocks/>
            </p:cNvSpPr>
            <p:nvPr/>
          </p:nvSpPr>
          <p:spPr>
            <a:xfrm>
              <a:off x="762440" y="833963"/>
              <a:ext cx="1292055" cy="365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Dosis"/>
                <a:buNone/>
                <a:defRPr sz="2800" b="1" i="0" u="none" strike="noStrike" cap="none">
                  <a:solidFill>
                    <a:schemeClr val="accent1"/>
                  </a:solidFill>
                  <a:latin typeface="#9Slide07 IcielCadena" panose="02000503000000020004" pitchFamily="2" charset="-93"/>
                  <a:ea typeface="Dosis"/>
                  <a:cs typeface="Dosis"/>
                  <a:sym typeface="Dosis"/>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lgn="l"/>
              <a:r>
                <a:rPr lang="en-US" sz="2200" dirty="0" err="1">
                  <a:solidFill>
                    <a:srgbClr val="424242"/>
                  </a:solidFill>
                  <a:latin typeface="Roboto Condensed" panose="02000000000000000000" pitchFamily="2" charset="0"/>
                </a:rPr>
                <a:t>Thí</a:t>
              </a:r>
              <a:r>
                <a:rPr lang="en-US" sz="2200" dirty="0">
                  <a:solidFill>
                    <a:srgbClr val="424242"/>
                  </a:solidFill>
                  <a:latin typeface="Roboto Condensed" panose="02000000000000000000" pitchFamily="2" charset="0"/>
                </a:rPr>
                <a:t> </a:t>
              </a:r>
              <a:r>
                <a:rPr lang="en-US" sz="2200" dirty="0" err="1">
                  <a:solidFill>
                    <a:srgbClr val="424242"/>
                  </a:solidFill>
                  <a:latin typeface="Roboto Condensed" panose="02000000000000000000" pitchFamily="2" charset="0"/>
                </a:rPr>
                <a:t>nghiệm</a:t>
              </a:r>
              <a:endParaRPr lang="en-US" sz="2200" dirty="0">
                <a:solidFill>
                  <a:srgbClr val="424242"/>
                </a:solidFill>
                <a:latin typeface="Roboto Condensed" panose="02000000000000000000" pitchFamily="2" charset="0"/>
              </a:endParaRPr>
            </a:p>
          </p:txBody>
        </p:sp>
      </p:grpSp>
      <p:grpSp>
        <p:nvGrpSpPr>
          <p:cNvPr id="2370" name="Google Shape;2370;p38"/>
          <p:cNvGrpSpPr/>
          <p:nvPr/>
        </p:nvGrpSpPr>
        <p:grpSpPr>
          <a:xfrm>
            <a:off x="-1139504" y="3960502"/>
            <a:ext cx="1486558" cy="1182998"/>
            <a:chOff x="4189650" y="1358950"/>
            <a:chExt cx="1222800" cy="973100"/>
          </a:xfrm>
        </p:grpSpPr>
        <p:sp>
          <p:nvSpPr>
            <p:cNvPr id="2371" name="Google Shape;2371;p38"/>
            <p:cNvSpPr/>
            <p:nvPr/>
          </p:nvSpPr>
          <p:spPr>
            <a:xfrm>
              <a:off x="4189650" y="1455475"/>
              <a:ext cx="1222800" cy="723925"/>
            </a:xfrm>
            <a:custGeom>
              <a:avLst/>
              <a:gdLst/>
              <a:ahLst/>
              <a:cxnLst/>
              <a:rect l="l" t="t" r="r" b="b"/>
              <a:pathLst>
                <a:path w="48912" h="28957" extrusionOk="0">
                  <a:moveTo>
                    <a:pt x="28169" y="0"/>
                  </a:moveTo>
                  <a:lnTo>
                    <a:pt x="3822" y="13946"/>
                  </a:lnTo>
                  <a:lnTo>
                    <a:pt x="296" y="16034"/>
                  </a:lnTo>
                  <a:lnTo>
                    <a:pt x="158" y="16133"/>
                  </a:lnTo>
                  <a:lnTo>
                    <a:pt x="80" y="16271"/>
                  </a:lnTo>
                  <a:lnTo>
                    <a:pt x="21" y="16409"/>
                  </a:lnTo>
                  <a:lnTo>
                    <a:pt x="1" y="16566"/>
                  </a:lnTo>
                  <a:lnTo>
                    <a:pt x="21" y="16704"/>
                  </a:lnTo>
                  <a:lnTo>
                    <a:pt x="80" y="16842"/>
                  </a:lnTo>
                  <a:lnTo>
                    <a:pt x="158" y="16980"/>
                  </a:lnTo>
                  <a:lnTo>
                    <a:pt x="296" y="17078"/>
                  </a:lnTo>
                  <a:lnTo>
                    <a:pt x="20566" y="28858"/>
                  </a:lnTo>
                  <a:lnTo>
                    <a:pt x="20704" y="28917"/>
                  </a:lnTo>
                  <a:lnTo>
                    <a:pt x="20861" y="28957"/>
                  </a:lnTo>
                  <a:lnTo>
                    <a:pt x="21019" y="28917"/>
                  </a:lnTo>
                  <a:lnTo>
                    <a:pt x="21176" y="28858"/>
                  </a:lnTo>
                  <a:lnTo>
                    <a:pt x="48616" y="12765"/>
                  </a:lnTo>
                  <a:lnTo>
                    <a:pt x="48754" y="12666"/>
                  </a:lnTo>
                  <a:lnTo>
                    <a:pt x="48833" y="12548"/>
                  </a:lnTo>
                  <a:lnTo>
                    <a:pt x="48892" y="12390"/>
                  </a:lnTo>
                  <a:lnTo>
                    <a:pt x="48911" y="12252"/>
                  </a:lnTo>
                  <a:lnTo>
                    <a:pt x="48892" y="12095"/>
                  </a:lnTo>
                  <a:lnTo>
                    <a:pt x="48833" y="11957"/>
                  </a:lnTo>
                  <a:lnTo>
                    <a:pt x="48734" y="11819"/>
                  </a:lnTo>
                  <a:lnTo>
                    <a:pt x="48616" y="11721"/>
                  </a:lnTo>
                  <a:lnTo>
                    <a:pt x="28169" y="0"/>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38"/>
            <p:cNvSpPr/>
            <p:nvPr/>
          </p:nvSpPr>
          <p:spPr>
            <a:xfrm>
              <a:off x="4285200" y="1804625"/>
              <a:ext cx="33500" cy="11350"/>
            </a:xfrm>
            <a:custGeom>
              <a:avLst/>
              <a:gdLst/>
              <a:ahLst/>
              <a:cxnLst/>
              <a:rect l="l" t="t" r="r" b="b"/>
              <a:pathLst>
                <a:path w="1340" h="454" extrusionOk="0">
                  <a:moveTo>
                    <a:pt x="473" y="0"/>
                  </a:moveTo>
                  <a:lnTo>
                    <a:pt x="0" y="276"/>
                  </a:lnTo>
                  <a:lnTo>
                    <a:pt x="138" y="355"/>
                  </a:lnTo>
                  <a:lnTo>
                    <a:pt x="256" y="394"/>
                  </a:lnTo>
                  <a:lnTo>
                    <a:pt x="375" y="434"/>
                  </a:lnTo>
                  <a:lnTo>
                    <a:pt x="493" y="453"/>
                  </a:lnTo>
                  <a:lnTo>
                    <a:pt x="591" y="453"/>
                  </a:lnTo>
                  <a:lnTo>
                    <a:pt x="690" y="434"/>
                  </a:lnTo>
                  <a:lnTo>
                    <a:pt x="788" y="414"/>
                  </a:lnTo>
                  <a:lnTo>
                    <a:pt x="867" y="374"/>
                  </a:lnTo>
                  <a:lnTo>
                    <a:pt x="1340" y="99"/>
                  </a:lnTo>
                  <a:lnTo>
                    <a:pt x="1340" y="99"/>
                  </a:lnTo>
                  <a:lnTo>
                    <a:pt x="1261" y="138"/>
                  </a:lnTo>
                  <a:lnTo>
                    <a:pt x="1162" y="158"/>
                  </a:lnTo>
                  <a:lnTo>
                    <a:pt x="1064" y="177"/>
                  </a:lnTo>
                  <a:lnTo>
                    <a:pt x="946" y="177"/>
                  </a:lnTo>
                  <a:lnTo>
                    <a:pt x="847" y="158"/>
                  </a:lnTo>
                  <a:lnTo>
                    <a:pt x="729" y="118"/>
                  </a:lnTo>
                  <a:lnTo>
                    <a:pt x="611" y="79"/>
                  </a:lnTo>
                  <a:lnTo>
                    <a:pt x="473"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38"/>
            <p:cNvSpPr/>
            <p:nvPr/>
          </p:nvSpPr>
          <p:spPr>
            <a:xfrm>
              <a:off x="4254650" y="1732225"/>
              <a:ext cx="42400" cy="79300"/>
            </a:xfrm>
            <a:custGeom>
              <a:avLst/>
              <a:gdLst/>
              <a:ahLst/>
              <a:cxnLst/>
              <a:rect l="l" t="t" r="r" b="b"/>
              <a:pathLst>
                <a:path w="1696" h="3172" extrusionOk="0">
                  <a:moveTo>
                    <a:pt x="828" y="0"/>
                  </a:moveTo>
                  <a:lnTo>
                    <a:pt x="356" y="276"/>
                  </a:lnTo>
                  <a:lnTo>
                    <a:pt x="277" y="335"/>
                  </a:lnTo>
                  <a:lnTo>
                    <a:pt x="218" y="394"/>
                  </a:lnTo>
                  <a:lnTo>
                    <a:pt x="159" y="473"/>
                  </a:lnTo>
                  <a:lnTo>
                    <a:pt x="99" y="572"/>
                  </a:lnTo>
                  <a:lnTo>
                    <a:pt x="60" y="670"/>
                  </a:lnTo>
                  <a:lnTo>
                    <a:pt x="40" y="788"/>
                  </a:lnTo>
                  <a:lnTo>
                    <a:pt x="21" y="926"/>
                  </a:lnTo>
                  <a:lnTo>
                    <a:pt x="1" y="1064"/>
                  </a:lnTo>
                  <a:lnTo>
                    <a:pt x="21" y="1202"/>
                  </a:lnTo>
                  <a:lnTo>
                    <a:pt x="40" y="1360"/>
                  </a:lnTo>
                  <a:lnTo>
                    <a:pt x="99" y="1675"/>
                  </a:lnTo>
                  <a:lnTo>
                    <a:pt x="218" y="1970"/>
                  </a:lnTo>
                  <a:lnTo>
                    <a:pt x="356" y="2266"/>
                  </a:lnTo>
                  <a:lnTo>
                    <a:pt x="553" y="2542"/>
                  </a:lnTo>
                  <a:lnTo>
                    <a:pt x="750" y="2798"/>
                  </a:lnTo>
                  <a:lnTo>
                    <a:pt x="986" y="3014"/>
                  </a:lnTo>
                  <a:lnTo>
                    <a:pt x="1104" y="3093"/>
                  </a:lnTo>
                  <a:lnTo>
                    <a:pt x="1222" y="3172"/>
                  </a:lnTo>
                  <a:lnTo>
                    <a:pt x="1695" y="2896"/>
                  </a:lnTo>
                  <a:lnTo>
                    <a:pt x="1577" y="2817"/>
                  </a:lnTo>
                  <a:lnTo>
                    <a:pt x="1459" y="2739"/>
                  </a:lnTo>
                  <a:lnTo>
                    <a:pt x="1222" y="2522"/>
                  </a:lnTo>
                  <a:lnTo>
                    <a:pt x="1025" y="2266"/>
                  </a:lnTo>
                  <a:lnTo>
                    <a:pt x="828" y="1990"/>
                  </a:lnTo>
                  <a:lnTo>
                    <a:pt x="690" y="1695"/>
                  </a:lnTo>
                  <a:lnTo>
                    <a:pt x="572" y="1399"/>
                  </a:lnTo>
                  <a:lnTo>
                    <a:pt x="513" y="1084"/>
                  </a:lnTo>
                  <a:lnTo>
                    <a:pt x="493" y="946"/>
                  </a:lnTo>
                  <a:lnTo>
                    <a:pt x="474" y="788"/>
                  </a:lnTo>
                  <a:lnTo>
                    <a:pt x="493" y="651"/>
                  </a:lnTo>
                  <a:lnTo>
                    <a:pt x="513" y="513"/>
                  </a:lnTo>
                  <a:lnTo>
                    <a:pt x="533" y="394"/>
                  </a:lnTo>
                  <a:lnTo>
                    <a:pt x="572" y="296"/>
                  </a:lnTo>
                  <a:lnTo>
                    <a:pt x="631" y="197"/>
                  </a:lnTo>
                  <a:lnTo>
                    <a:pt x="690" y="119"/>
                  </a:lnTo>
                  <a:lnTo>
                    <a:pt x="750" y="60"/>
                  </a:lnTo>
                  <a:lnTo>
                    <a:pt x="828" y="0"/>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38"/>
            <p:cNvSpPr/>
            <p:nvPr/>
          </p:nvSpPr>
          <p:spPr>
            <a:xfrm>
              <a:off x="4257625" y="1719425"/>
              <a:ext cx="76850" cy="66000"/>
            </a:xfrm>
            <a:custGeom>
              <a:avLst/>
              <a:gdLst/>
              <a:ahLst/>
              <a:cxnLst/>
              <a:rect l="l" t="t" r="r" b="b"/>
              <a:pathLst>
                <a:path w="3074" h="2640" extrusionOk="0">
                  <a:moveTo>
                    <a:pt x="847" y="0"/>
                  </a:moveTo>
                  <a:lnTo>
                    <a:pt x="709" y="20"/>
                  </a:lnTo>
                  <a:lnTo>
                    <a:pt x="591" y="59"/>
                  </a:lnTo>
                  <a:lnTo>
                    <a:pt x="473" y="99"/>
                  </a:lnTo>
                  <a:lnTo>
                    <a:pt x="0" y="375"/>
                  </a:lnTo>
                  <a:lnTo>
                    <a:pt x="118" y="335"/>
                  </a:lnTo>
                  <a:lnTo>
                    <a:pt x="237" y="296"/>
                  </a:lnTo>
                  <a:lnTo>
                    <a:pt x="374" y="276"/>
                  </a:lnTo>
                  <a:lnTo>
                    <a:pt x="512" y="276"/>
                  </a:lnTo>
                  <a:lnTo>
                    <a:pt x="650" y="296"/>
                  </a:lnTo>
                  <a:lnTo>
                    <a:pt x="808" y="335"/>
                  </a:lnTo>
                  <a:lnTo>
                    <a:pt x="965" y="414"/>
                  </a:lnTo>
                  <a:lnTo>
                    <a:pt x="1123" y="493"/>
                  </a:lnTo>
                  <a:lnTo>
                    <a:pt x="1379" y="670"/>
                  </a:lnTo>
                  <a:lnTo>
                    <a:pt x="1615" y="887"/>
                  </a:lnTo>
                  <a:lnTo>
                    <a:pt x="1852" y="1123"/>
                  </a:lnTo>
                  <a:lnTo>
                    <a:pt x="2049" y="1399"/>
                  </a:lnTo>
                  <a:lnTo>
                    <a:pt x="2246" y="1694"/>
                  </a:lnTo>
                  <a:lnTo>
                    <a:pt x="2403" y="1990"/>
                  </a:lnTo>
                  <a:lnTo>
                    <a:pt x="2522" y="2305"/>
                  </a:lnTo>
                  <a:lnTo>
                    <a:pt x="2600" y="2640"/>
                  </a:lnTo>
                  <a:lnTo>
                    <a:pt x="3073" y="2364"/>
                  </a:lnTo>
                  <a:lnTo>
                    <a:pt x="2994" y="2049"/>
                  </a:lnTo>
                  <a:lnTo>
                    <a:pt x="2876" y="1714"/>
                  </a:lnTo>
                  <a:lnTo>
                    <a:pt x="2719" y="1419"/>
                  </a:lnTo>
                  <a:lnTo>
                    <a:pt x="2522" y="1123"/>
                  </a:lnTo>
                  <a:lnTo>
                    <a:pt x="2325" y="847"/>
                  </a:lnTo>
                  <a:lnTo>
                    <a:pt x="2088" y="611"/>
                  </a:lnTo>
                  <a:lnTo>
                    <a:pt x="1852" y="394"/>
                  </a:lnTo>
                  <a:lnTo>
                    <a:pt x="1596" y="217"/>
                  </a:lnTo>
                  <a:lnTo>
                    <a:pt x="1438" y="138"/>
                  </a:lnTo>
                  <a:lnTo>
                    <a:pt x="1281" y="79"/>
                  </a:lnTo>
                  <a:lnTo>
                    <a:pt x="1123" y="20"/>
                  </a:lnTo>
                  <a:lnTo>
                    <a:pt x="985"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38"/>
            <p:cNvSpPr/>
            <p:nvPr/>
          </p:nvSpPr>
          <p:spPr>
            <a:xfrm>
              <a:off x="4246300" y="1726325"/>
              <a:ext cx="76350" cy="100475"/>
            </a:xfrm>
            <a:custGeom>
              <a:avLst/>
              <a:gdLst/>
              <a:ahLst/>
              <a:cxnLst/>
              <a:rect l="l" t="t" r="r" b="b"/>
              <a:pathLst>
                <a:path w="3054" h="4019" extrusionOk="0">
                  <a:moveTo>
                    <a:pt x="827" y="0"/>
                  </a:moveTo>
                  <a:lnTo>
                    <a:pt x="690" y="20"/>
                  </a:lnTo>
                  <a:lnTo>
                    <a:pt x="571" y="59"/>
                  </a:lnTo>
                  <a:lnTo>
                    <a:pt x="473" y="99"/>
                  </a:lnTo>
                  <a:lnTo>
                    <a:pt x="374" y="177"/>
                  </a:lnTo>
                  <a:lnTo>
                    <a:pt x="276" y="256"/>
                  </a:lnTo>
                  <a:lnTo>
                    <a:pt x="197" y="355"/>
                  </a:lnTo>
                  <a:lnTo>
                    <a:pt x="138" y="473"/>
                  </a:lnTo>
                  <a:lnTo>
                    <a:pt x="79" y="611"/>
                  </a:lnTo>
                  <a:lnTo>
                    <a:pt x="40" y="768"/>
                  </a:lnTo>
                  <a:lnTo>
                    <a:pt x="20" y="926"/>
                  </a:lnTo>
                  <a:lnTo>
                    <a:pt x="0" y="1103"/>
                  </a:lnTo>
                  <a:lnTo>
                    <a:pt x="20" y="1300"/>
                  </a:lnTo>
                  <a:lnTo>
                    <a:pt x="40" y="1477"/>
                  </a:lnTo>
                  <a:lnTo>
                    <a:pt x="79" y="1674"/>
                  </a:lnTo>
                  <a:lnTo>
                    <a:pt x="118" y="1871"/>
                  </a:lnTo>
                  <a:lnTo>
                    <a:pt x="197" y="2068"/>
                  </a:lnTo>
                  <a:lnTo>
                    <a:pt x="276" y="2265"/>
                  </a:lnTo>
                  <a:lnTo>
                    <a:pt x="453" y="2640"/>
                  </a:lnTo>
                  <a:lnTo>
                    <a:pt x="690" y="2994"/>
                  </a:lnTo>
                  <a:lnTo>
                    <a:pt x="808" y="3152"/>
                  </a:lnTo>
                  <a:lnTo>
                    <a:pt x="946" y="3309"/>
                  </a:lnTo>
                  <a:lnTo>
                    <a:pt x="1103" y="3447"/>
                  </a:lnTo>
                  <a:lnTo>
                    <a:pt x="1241" y="3585"/>
                  </a:lnTo>
                  <a:lnTo>
                    <a:pt x="1399" y="3703"/>
                  </a:lnTo>
                  <a:lnTo>
                    <a:pt x="1556" y="3802"/>
                  </a:lnTo>
                  <a:lnTo>
                    <a:pt x="1793" y="3920"/>
                  </a:lnTo>
                  <a:lnTo>
                    <a:pt x="2029" y="3979"/>
                  </a:lnTo>
                  <a:lnTo>
                    <a:pt x="2226" y="4019"/>
                  </a:lnTo>
                  <a:lnTo>
                    <a:pt x="2423" y="3999"/>
                  </a:lnTo>
                  <a:lnTo>
                    <a:pt x="2600" y="3940"/>
                  </a:lnTo>
                  <a:lnTo>
                    <a:pt x="2758" y="3841"/>
                  </a:lnTo>
                  <a:lnTo>
                    <a:pt x="2896" y="3723"/>
                  </a:lnTo>
                  <a:lnTo>
                    <a:pt x="2994" y="3546"/>
                  </a:lnTo>
                  <a:lnTo>
                    <a:pt x="2620" y="3329"/>
                  </a:lnTo>
                  <a:lnTo>
                    <a:pt x="2521" y="3428"/>
                  </a:lnTo>
                  <a:lnTo>
                    <a:pt x="2423" y="3506"/>
                  </a:lnTo>
                  <a:lnTo>
                    <a:pt x="2305" y="3546"/>
                  </a:lnTo>
                  <a:lnTo>
                    <a:pt x="2167" y="3585"/>
                  </a:lnTo>
                  <a:lnTo>
                    <a:pt x="2029" y="3585"/>
                  </a:lnTo>
                  <a:lnTo>
                    <a:pt x="1891" y="3546"/>
                  </a:lnTo>
                  <a:lnTo>
                    <a:pt x="1734" y="3506"/>
                  </a:lnTo>
                  <a:lnTo>
                    <a:pt x="1556" y="3408"/>
                  </a:lnTo>
                  <a:lnTo>
                    <a:pt x="1438" y="3329"/>
                  </a:lnTo>
                  <a:lnTo>
                    <a:pt x="1320" y="3250"/>
                  </a:lnTo>
                  <a:lnTo>
                    <a:pt x="1084" y="3034"/>
                  </a:lnTo>
                  <a:lnTo>
                    <a:pt x="887" y="2778"/>
                  </a:lnTo>
                  <a:lnTo>
                    <a:pt x="690" y="2502"/>
                  </a:lnTo>
                  <a:lnTo>
                    <a:pt x="552" y="2206"/>
                  </a:lnTo>
                  <a:lnTo>
                    <a:pt x="433" y="1911"/>
                  </a:lnTo>
                  <a:lnTo>
                    <a:pt x="374" y="1596"/>
                  </a:lnTo>
                  <a:lnTo>
                    <a:pt x="355" y="1438"/>
                  </a:lnTo>
                  <a:lnTo>
                    <a:pt x="335" y="1300"/>
                  </a:lnTo>
                  <a:lnTo>
                    <a:pt x="355" y="1162"/>
                  </a:lnTo>
                  <a:lnTo>
                    <a:pt x="374" y="1024"/>
                  </a:lnTo>
                  <a:lnTo>
                    <a:pt x="394" y="906"/>
                  </a:lnTo>
                  <a:lnTo>
                    <a:pt x="433" y="808"/>
                  </a:lnTo>
                  <a:lnTo>
                    <a:pt x="493" y="709"/>
                  </a:lnTo>
                  <a:lnTo>
                    <a:pt x="552" y="630"/>
                  </a:lnTo>
                  <a:lnTo>
                    <a:pt x="630" y="571"/>
                  </a:lnTo>
                  <a:lnTo>
                    <a:pt x="709" y="512"/>
                  </a:lnTo>
                  <a:lnTo>
                    <a:pt x="788" y="473"/>
                  </a:lnTo>
                  <a:lnTo>
                    <a:pt x="887" y="433"/>
                  </a:lnTo>
                  <a:lnTo>
                    <a:pt x="1084" y="433"/>
                  </a:lnTo>
                  <a:lnTo>
                    <a:pt x="1202" y="453"/>
                  </a:lnTo>
                  <a:lnTo>
                    <a:pt x="1320" y="493"/>
                  </a:lnTo>
                  <a:lnTo>
                    <a:pt x="1438" y="532"/>
                  </a:lnTo>
                  <a:lnTo>
                    <a:pt x="1576" y="591"/>
                  </a:lnTo>
                  <a:lnTo>
                    <a:pt x="1753" y="729"/>
                  </a:lnTo>
                  <a:lnTo>
                    <a:pt x="1950" y="887"/>
                  </a:lnTo>
                  <a:lnTo>
                    <a:pt x="2108" y="1064"/>
                  </a:lnTo>
                  <a:lnTo>
                    <a:pt x="2265" y="1261"/>
                  </a:lnTo>
                  <a:lnTo>
                    <a:pt x="2403" y="1458"/>
                  </a:lnTo>
                  <a:lnTo>
                    <a:pt x="2521" y="1694"/>
                  </a:lnTo>
                  <a:lnTo>
                    <a:pt x="2620" y="1911"/>
                  </a:lnTo>
                  <a:lnTo>
                    <a:pt x="2699" y="2147"/>
                  </a:lnTo>
                  <a:lnTo>
                    <a:pt x="3053" y="2364"/>
                  </a:lnTo>
                  <a:lnTo>
                    <a:pt x="2975" y="2029"/>
                  </a:lnTo>
                  <a:lnTo>
                    <a:pt x="2856" y="1714"/>
                  </a:lnTo>
                  <a:lnTo>
                    <a:pt x="2699" y="1418"/>
                  </a:lnTo>
                  <a:lnTo>
                    <a:pt x="2502" y="1123"/>
                  </a:lnTo>
                  <a:lnTo>
                    <a:pt x="2305" y="847"/>
                  </a:lnTo>
                  <a:lnTo>
                    <a:pt x="2068" y="611"/>
                  </a:lnTo>
                  <a:lnTo>
                    <a:pt x="1832" y="394"/>
                  </a:lnTo>
                  <a:lnTo>
                    <a:pt x="1576" y="217"/>
                  </a:lnTo>
                  <a:lnTo>
                    <a:pt x="1418" y="138"/>
                  </a:lnTo>
                  <a:lnTo>
                    <a:pt x="1261" y="59"/>
                  </a:lnTo>
                  <a:lnTo>
                    <a:pt x="1103" y="20"/>
                  </a:lnTo>
                  <a:lnTo>
                    <a:pt x="96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38"/>
            <p:cNvSpPr/>
            <p:nvPr/>
          </p:nvSpPr>
          <p:spPr>
            <a:xfrm>
              <a:off x="4362025" y="1757350"/>
              <a:ext cx="33500" cy="10850"/>
            </a:xfrm>
            <a:custGeom>
              <a:avLst/>
              <a:gdLst/>
              <a:ahLst/>
              <a:cxnLst/>
              <a:rect l="l" t="t" r="r" b="b"/>
              <a:pathLst>
                <a:path w="1340" h="434" extrusionOk="0">
                  <a:moveTo>
                    <a:pt x="473" y="0"/>
                  </a:moveTo>
                  <a:lnTo>
                    <a:pt x="0" y="276"/>
                  </a:lnTo>
                  <a:lnTo>
                    <a:pt x="118" y="335"/>
                  </a:lnTo>
                  <a:lnTo>
                    <a:pt x="237" y="394"/>
                  </a:lnTo>
                  <a:lnTo>
                    <a:pt x="355" y="414"/>
                  </a:lnTo>
                  <a:lnTo>
                    <a:pt x="473" y="433"/>
                  </a:lnTo>
                  <a:lnTo>
                    <a:pt x="690" y="433"/>
                  </a:lnTo>
                  <a:lnTo>
                    <a:pt x="768" y="394"/>
                  </a:lnTo>
                  <a:lnTo>
                    <a:pt x="867" y="355"/>
                  </a:lnTo>
                  <a:lnTo>
                    <a:pt x="1340" y="79"/>
                  </a:lnTo>
                  <a:lnTo>
                    <a:pt x="1241" y="118"/>
                  </a:lnTo>
                  <a:lnTo>
                    <a:pt x="1162" y="158"/>
                  </a:lnTo>
                  <a:lnTo>
                    <a:pt x="828" y="158"/>
                  </a:lnTo>
                  <a:lnTo>
                    <a:pt x="709" y="118"/>
                  </a:lnTo>
                  <a:lnTo>
                    <a:pt x="591" y="59"/>
                  </a:lnTo>
                  <a:lnTo>
                    <a:pt x="473"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38"/>
            <p:cNvSpPr/>
            <p:nvPr/>
          </p:nvSpPr>
          <p:spPr>
            <a:xfrm>
              <a:off x="4331475" y="1684950"/>
              <a:ext cx="42375" cy="79300"/>
            </a:xfrm>
            <a:custGeom>
              <a:avLst/>
              <a:gdLst/>
              <a:ahLst/>
              <a:cxnLst/>
              <a:rect l="l" t="t" r="r" b="b"/>
              <a:pathLst>
                <a:path w="1695" h="3172" extrusionOk="0">
                  <a:moveTo>
                    <a:pt x="828" y="0"/>
                  </a:moveTo>
                  <a:lnTo>
                    <a:pt x="749" y="40"/>
                  </a:lnTo>
                  <a:lnTo>
                    <a:pt x="741" y="52"/>
                  </a:lnTo>
                  <a:lnTo>
                    <a:pt x="828" y="0"/>
                  </a:lnTo>
                  <a:close/>
                  <a:moveTo>
                    <a:pt x="741" y="52"/>
                  </a:moveTo>
                  <a:lnTo>
                    <a:pt x="355" y="276"/>
                  </a:lnTo>
                  <a:lnTo>
                    <a:pt x="277" y="316"/>
                  </a:lnTo>
                  <a:lnTo>
                    <a:pt x="218" y="394"/>
                  </a:lnTo>
                  <a:lnTo>
                    <a:pt x="139" y="473"/>
                  </a:lnTo>
                  <a:lnTo>
                    <a:pt x="99" y="572"/>
                  </a:lnTo>
                  <a:lnTo>
                    <a:pt x="60" y="670"/>
                  </a:lnTo>
                  <a:lnTo>
                    <a:pt x="21" y="788"/>
                  </a:lnTo>
                  <a:lnTo>
                    <a:pt x="1" y="926"/>
                  </a:lnTo>
                  <a:lnTo>
                    <a:pt x="1" y="1064"/>
                  </a:lnTo>
                  <a:lnTo>
                    <a:pt x="1" y="1202"/>
                  </a:lnTo>
                  <a:lnTo>
                    <a:pt x="21" y="1360"/>
                  </a:lnTo>
                  <a:lnTo>
                    <a:pt x="99" y="1655"/>
                  </a:lnTo>
                  <a:lnTo>
                    <a:pt x="198" y="1970"/>
                  </a:lnTo>
                  <a:lnTo>
                    <a:pt x="355" y="2266"/>
                  </a:lnTo>
                  <a:lnTo>
                    <a:pt x="533" y="2542"/>
                  </a:lnTo>
                  <a:lnTo>
                    <a:pt x="749" y="2778"/>
                  </a:lnTo>
                  <a:lnTo>
                    <a:pt x="966" y="2995"/>
                  </a:lnTo>
                  <a:lnTo>
                    <a:pt x="1084" y="3093"/>
                  </a:lnTo>
                  <a:lnTo>
                    <a:pt x="1222" y="3172"/>
                  </a:lnTo>
                  <a:lnTo>
                    <a:pt x="1695" y="2896"/>
                  </a:lnTo>
                  <a:lnTo>
                    <a:pt x="1557" y="2817"/>
                  </a:lnTo>
                  <a:lnTo>
                    <a:pt x="1439" y="2719"/>
                  </a:lnTo>
                  <a:lnTo>
                    <a:pt x="1222" y="2502"/>
                  </a:lnTo>
                  <a:lnTo>
                    <a:pt x="1006" y="2266"/>
                  </a:lnTo>
                  <a:lnTo>
                    <a:pt x="828" y="1990"/>
                  </a:lnTo>
                  <a:lnTo>
                    <a:pt x="671" y="1695"/>
                  </a:lnTo>
                  <a:lnTo>
                    <a:pt x="572" y="1379"/>
                  </a:lnTo>
                  <a:lnTo>
                    <a:pt x="493" y="1084"/>
                  </a:lnTo>
                  <a:lnTo>
                    <a:pt x="474" y="926"/>
                  </a:lnTo>
                  <a:lnTo>
                    <a:pt x="474" y="788"/>
                  </a:lnTo>
                  <a:lnTo>
                    <a:pt x="474" y="651"/>
                  </a:lnTo>
                  <a:lnTo>
                    <a:pt x="493" y="513"/>
                  </a:lnTo>
                  <a:lnTo>
                    <a:pt x="533" y="394"/>
                  </a:lnTo>
                  <a:lnTo>
                    <a:pt x="572" y="296"/>
                  </a:lnTo>
                  <a:lnTo>
                    <a:pt x="612" y="197"/>
                  </a:lnTo>
                  <a:lnTo>
                    <a:pt x="690" y="119"/>
                  </a:lnTo>
                  <a:lnTo>
                    <a:pt x="741" y="52"/>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38"/>
            <p:cNvSpPr/>
            <p:nvPr/>
          </p:nvSpPr>
          <p:spPr>
            <a:xfrm>
              <a:off x="4334450" y="1672150"/>
              <a:ext cx="76850" cy="65525"/>
            </a:xfrm>
            <a:custGeom>
              <a:avLst/>
              <a:gdLst/>
              <a:ahLst/>
              <a:cxnLst/>
              <a:rect l="l" t="t" r="r" b="b"/>
              <a:pathLst>
                <a:path w="3074" h="2621" extrusionOk="0">
                  <a:moveTo>
                    <a:pt x="827" y="0"/>
                  </a:moveTo>
                  <a:lnTo>
                    <a:pt x="709" y="20"/>
                  </a:lnTo>
                  <a:lnTo>
                    <a:pt x="591" y="40"/>
                  </a:lnTo>
                  <a:lnTo>
                    <a:pt x="473" y="99"/>
                  </a:lnTo>
                  <a:lnTo>
                    <a:pt x="0" y="375"/>
                  </a:lnTo>
                  <a:lnTo>
                    <a:pt x="0" y="375"/>
                  </a:lnTo>
                  <a:lnTo>
                    <a:pt x="118" y="315"/>
                  </a:lnTo>
                  <a:lnTo>
                    <a:pt x="236" y="296"/>
                  </a:lnTo>
                  <a:lnTo>
                    <a:pt x="355" y="276"/>
                  </a:lnTo>
                  <a:lnTo>
                    <a:pt x="493" y="276"/>
                  </a:lnTo>
                  <a:lnTo>
                    <a:pt x="650" y="296"/>
                  </a:lnTo>
                  <a:lnTo>
                    <a:pt x="788" y="335"/>
                  </a:lnTo>
                  <a:lnTo>
                    <a:pt x="946" y="394"/>
                  </a:lnTo>
                  <a:lnTo>
                    <a:pt x="1103" y="473"/>
                  </a:lnTo>
                  <a:lnTo>
                    <a:pt x="1359" y="650"/>
                  </a:lnTo>
                  <a:lnTo>
                    <a:pt x="1615" y="867"/>
                  </a:lnTo>
                  <a:lnTo>
                    <a:pt x="1852" y="1123"/>
                  </a:lnTo>
                  <a:lnTo>
                    <a:pt x="2049" y="1379"/>
                  </a:lnTo>
                  <a:lnTo>
                    <a:pt x="2226" y="1675"/>
                  </a:lnTo>
                  <a:lnTo>
                    <a:pt x="2384" y="1990"/>
                  </a:lnTo>
                  <a:lnTo>
                    <a:pt x="2521" y="2305"/>
                  </a:lnTo>
                  <a:lnTo>
                    <a:pt x="2600" y="2620"/>
                  </a:lnTo>
                  <a:lnTo>
                    <a:pt x="3073" y="2344"/>
                  </a:lnTo>
                  <a:lnTo>
                    <a:pt x="2994" y="2029"/>
                  </a:lnTo>
                  <a:lnTo>
                    <a:pt x="2856" y="1714"/>
                  </a:lnTo>
                  <a:lnTo>
                    <a:pt x="2699" y="1399"/>
                  </a:lnTo>
                  <a:lnTo>
                    <a:pt x="2521" y="1123"/>
                  </a:lnTo>
                  <a:lnTo>
                    <a:pt x="2324" y="847"/>
                  </a:lnTo>
                  <a:lnTo>
                    <a:pt x="2088" y="591"/>
                  </a:lnTo>
                  <a:lnTo>
                    <a:pt x="1832" y="375"/>
                  </a:lnTo>
                  <a:lnTo>
                    <a:pt x="1576" y="217"/>
                  </a:lnTo>
                  <a:lnTo>
                    <a:pt x="1418" y="119"/>
                  </a:lnTo>
                  <a:lnTo>
                    <a:pt x="1261" y="59"/>
                  </a:lnTo>
                  <a:lnTo>
                    <a:pt x="1123" y="20"/>
                  </a:lnTo>
                  <a:lnTo>
                    <a:pt x="965"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38"/>
            <p:cNvSpPr/>
            <p:nvPr/>
          </p:nvSpPr>
          <p:spPr>
            <a:xfrm>
              <a:off x="4323125" y="1679050"/>
              <a:ext cx="76350" cy="99975"/>
            </a:xfrm>
            <a:custGeom>
              <a:avLst/>
              <a:gdLst/>
              <a:ahLst/>
              <a:cxnLst/>
              <a:rect l="l" t="t" r="r" b="b"/>
              <a:pathLst>
                <a:path w="3054" h="3999" extrusionOk="0">
                  <a:moveTo>
                    <a:pt x="689" y="0"/>
                  </a:moveTo>
                  <a:lnTo>
                    <a:pt x="571" y="39"/>
                  </a:lnTo>
                  <a:lnTo>
                    <a:pt x="453" y="99"/>
                  </a:lnTo>
                  <a:lnTo>
                    <a:pt x="355" y="158"/>
                  </a:lnTo>
                  <a:lnTo>
                    <a:pt x="276" y="256"/>
                  </a:lnTo>
                  <a:lnTo>
                    <a:pt x="197" y="355"/>
                  </a:lnTo>
                  <a:lnTo>
                    <a:pt x="118" y="473"/>
                  </a:lnTo>
                  <a:lnTo>
                    <a:pt x="59" y="611"/>
                  </a:lnTo>
                  <a:lnTo>
                    <a:pt x="20" y="749"/>
                  </a:lnTo>
                  <a:lnTo>
                    <a:pt x="0" y="926"/>
                  </a:lnTo>
                  <a:lnTo>
                    <a:pt x="0" y="1103"/>
                  </a:lnTo>
                  <a:lnTo>
                    <a:pt x="0" y="1280"/>
                  </a:lnTo>
                  <a:lnTo>
                    <a:pt x="20" y="1477"/>
                  </a:lnTo>
                  <a:lnTo>
                    <a:pt x="59" y="1674"/>
                  </a:lnTo>
                  <a:lnTo>
                    <a:pt x="118" y="1871"/>
                  </a:lnTo>
                  <a:lnTo>
                    <a:pt x="177" y="2068"/>
                  </a:lnTo>
                  <a:lnTo>
                    <a:pt x="256" y="2246"/>
                  </a:lnTo>
                  <a:lnTo>
                    <a:pt x="453" y="2640"/>
                  </a:lnTo>
                  <a:lnTo>
                    <a:pt x="689" y="2975"/>
                  </a:lnTo>
                  <a:lnTo>
                    <a:pt x="808" y="3152"/>
                  </a:lnTo>
                  <a:lnTo>
                    <a:pt x="946" y="3309"/>
                  </a:lnTo>
                  <a:lnTo>
                    <a:pt x="1083" y="3447"/>
                  </a:lnTo>
                  <a:lnTo>
                    <a:pt x="1241" y="3565"/>
                  </a:lnTo>
                  <a:lnTo>
                    <a:pt x="1399" y="3684"/>
                  </a:lnTo>
                  <a:lnTo>
                    <a:pt x="1556" y="3802"/>
                  </a:lnTo>
                  <a:lnTo>
                    <a:pt x="1793" y="3900"/>
                  </a:lnTo>
                  <a:lnTo>
                    <a:pt x="2009" y="3979"/>
                  </a:lnTo>
                  <a:lnTo>
                    <a:pt x="2226" y="3999"/>
                  </a:lnTo>
                  <a:lnTo>
                    <a:pt x="2423" y="3999"/>
                  </a:lnTo>
                  <a:lnTo>
                    <a:pt x="2600" y="3940"/>
                  </a:lnTo>
                  <a:lnTo>
                    <a:pt x="2758" y="3841"/>
                  </a:lnTo>
                  <a:lnTo>
                    <a:pt x="2876" y="3703"/>
                  </a:lnTo>
                  <a:lnTo>
                    <a:pt x="2994" y="3546"/>
                  </a:lnTo>
                  <a:lnTo>
                    <a:pt x="2600" y="3329"/>
                  </a:lnTo>
                  <a:lnTo>
                    <a:pt x="2521" y="3428"/>
                  </a:lnTo>
                  <a:lnTo>
                    <a:pt x="2423" y="3487"/>
                  </a:lnTo>
                  <a:lnTo>
                    <a:pt x="2305" y="3546"/>
                  </a:lnTo>
                  <a:lnTo>
                    <a:pt x="2167" y="3565"/>
                  </a:lnTo>
                  <a:lnTo>
                    <a:pt x="2029" y="3565"/>
                  </a:lnTo>
                  <a:lnTo>
                    <a:pt x="1871" y="3546"/>
                  </a:lnTo>
                  <a:lnTo>
                    <a:pt x="1714" y="3487"/>
                  </a:lnTo>
                  <a:lnTo>
                    <a:pt x="1556" y="3408"/>
                  </a:lnTo>
                  <a:lnTo>
                    <a:pt x="1418" y="3329"/>
                  </a:lnTo>
                  <a:lnTo>
                    <a:pt x="1300" y="3231"/>
                  </a:lnTo>
                  <a:lnTo>
                    <a:pt x="1083" y="3014"/>
                  </a:lnTo>
                  <a:lnTo>
                    <a:pt x="867" y="2778"/>
                  </a:lnTo>
                  <a:lnTo>
                    <a:pt x="689" y="2502"/>
                  </a:lnTo>
                  <a:lnTo>
                    <a:pt x="532" y="2206"/>
                  </a:lnTo>
                  <a:lnTo>
                    <a:pt x="433" y="1891"/>
                  </a:lnTo>
                  <a:lnTo>
                    <a:pt x="355" y="1596"/>
                  </a:lnTo>
                  <a:lnTo>
                    <a:pt x="335" y="1438"/>
                  </a:lnTo>
                  <a:lnTo>
                    <a:pt x="335" y="1300"/>
                  </a:lnTo>
                  <a:lnTo>
                    <a:pt x="335" y="1143"/>
                  </a:lnTo>
                  <a:lnTo>
                    <a:pt x="355" y="1024"/>
                  </a:lnTo>
                  <a:lnTo>
                    <a:pt x="394" y="906"/>
                  </a:lnTo>
                  <a:lnTo>
                    <a:pt x="433" y="808"/>
                  </a:lnTo>
                  <a:lnTo>
                    <a:pt x="473" y="709"/>
                  </a:lnTo>
                  <a:lnTo>
                    <a:pt x="552" y="630"/>
                  </a:lnTo>
                  <a:lnTo>
                    <a:pt x="611" y="552"/>
                  </a:lnTo>
                  <a:lnTo>
                    <a:pt x="689" y="512"/>
                  </a:lnTo>
                  <a:lnTo>
                    <a:pt x="788" y="453"/>
                  </a:lnTo>
                  <a:lnTo>
                    <a:pt x="867" y="433"/>
                  </a:lnTo>
                  <a:lnTo>
                    <a:pt x="985" y="414"/>
                  </a:lnTo>
                  <a:lnTo>
                    <a:pt x="1083" y="433"/>
                  </a:lnTo>
                  <a:lnTo>
                    <a:pt x="1202" y="433"/>
                  </a:lnTo>
                  <a:lnTo>
                    <a:pt x="1320" y="473"/>
                  </a:lnTo>
                  <a:lnTo>
                    <a:pt x="1438" y="532"/>
                  </a:lnTo>
                  <a:lnTo>
                    <a:pt x="1556" y="591"/>
                  </a:lnTo>
                  <a:lnTo>
                    <a:pt x="1753" y="709"/>
                  </a:lnTo>
                  <a:lnTo>
                    <a:pt x="1930" y="867"/>
                  </a:lnTo>
                  <a:lnTo>
                    <a:pt x="2108" y="1044"/>
                  </a:lnTo>
                  <a:lnTo>
                    <a:pt x="2265" y="1241"/>
                  </a:lnTo>
                  <a:lnTo>
                    <a:pt x="2403" y="1458"/>
                  </a:lnTo>
                  <a:lnTo>
                    <a:pt x="2521" y="1674"/>
                  </a:lnTo>
                  <a:lnTo>
                    <a:pt x="2620" y="1911"/>
                  </a:lnTo>
                  <a:lnTo>
                    <a:pt x="2699" y="2147"/>
                  </a:lnTo>
                  <a:lnTo>
                    <a:pt x="3053" y="2344"/>
                  </a:lnTo>
                  <a:lnTo>
                    <a:pt x="2974" y="2029"/>
                  </a:lnTo>
                  <a:lnTo>
                    <a:pt x="2837" y="1714"/>
                  </a:lnTo>
                  <a:lnTo>
                    <a:pt x="2679" y="1399"/>
                  </a:lnTo>
                  <a:lnTo>
                    <a:pt x="2502" y="1103"/>
                  </a:lnTo>
                  <a:lnTo>
                    <a:pt x="2305" y="847"/>
                  </a:lnTo>
                  <a:lnTo>
                    <a:pt x="2068" y="591"/>
                  </a:lnTo>
                  <a:lnTo>
                    <a:pt x="1812" y="374"/>
                  </a:lnTo>
                  <a:lnTo>
                    <a:pt x="1556" y="197"/>
                  </a:lnTo>
                  <a:lnTo>
                    <a:pt x="1399" y="118"/>
                  </a:lnTo>
                  <a:lnTo>
                    <a:pt x="1241" y="59"/>
                  </a:lnTo>
                  <a:lnTo>
                    <a:pt x="1103" y="20"/>
                  </a:lnTo>
                  <a:lnTo>
                    <a:pt x="94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38"/>
            <p:cNvSpPr/>
            <p:nvPr/>
          </p:nvSpPr>
          <p:spPr>
            <a:xfrm>
              <a:off x="4438350" y="1710075"/>
              <a:ext cx="33500" cy="10850"/>
            </a:xfrm>
            <a:custGeom>
              <a:avLst/>
              <a:gdLst/>
              <a:ahLst/>
              <a:cxnLst/>
              <a:rect l="l" t="t" r="r" b="b"/>
              <a:pathLst>
                <a:path w="1340" h="434" extrusionOk="0">
                  <a:moveTo>
                    <a:pt x="473" y="0"/>
                  </a:moveTo>
                  <a:lnTo>
                    <a:pt x="0" y="276"/>
                  </a:lnTo>
                  <a:lnTo>
                    <a:pt x="138" y="335"/>
                  </a:lnTo>
                  <a:lnTo>
                    <a:pt x="256" y="374"/>
                  </a:lnTo>
                  <a:lnTo>
                    <a:pt x="375" y="414"/>
                  </a:lnTo>
                  <a:lnTo>
                    <a:pt x="493" y="433"/>
                  </a:lnTo>
                  <a:lnTo>
                    <a:pt x="591" y="433"/>
                  </a:lnTo>
                  <a:lnTo>
                    <a:pt x="690" y="414"/>
                  </a:lnTo>
                  <a:lnTo>
                    <a:pt x="788" y="394"/>
                  </a:lnTo>
                  <a:lnTo>
                    <a:pt x="867" y="355"/>
                  </a:lnTo>
                  <a:lnTo>
                    <a:pt x="1340" y="79"/>
                  </a:lnTo>
                  <a:lnTo>
                    <a:pt x="1340" y="79"/>
                  </a:lnTo>
                  <a:lnTo>
                    <a:pt x="1261" y="118"/>
                  </a:lnTo>
                  <a:lnTo>
                    <a:pt x="1163" y="138"/>
                  </a:lnTo>
                  <a:lnTo>
                    <a:pt x="1064" y="158"/>
                  </a:lnTo>
                  <a:lnTo>
                    <a:pt x="966" y="158"/>
                  </a:lnTo>
                  <a:lnTo>
                    <a:pt x="847" y="138"/>
                  </a:lnTo>
                  <a:lnTo>
                    <a:pt x="729" y="99"/>
                  </a:lnTo>
                  <a:lnTo>
                    <a:pt x="611" y="59"/>
                  </a:lnTo>
                  <a:lnTo>
                    <a:pt x="473"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38"/>
            <p:cNvSpPr/>
            <p:nvPr/>
          </p:nvSpPr>
          <p:spPr>
            <a:xfrm>
              <a:off x="4407825" y="1637175"/>
              <a:ext cx="42375" cy="79800"/>
            </a:xfrm>
            <a:custGeom>
              <a:avLst/>
              <a:gdLst/>
              <a:ahLst/>
              <a:cxnLst/>
              <a:rect l="l" t="t" r="r" b="b"/>
              <a:pathLst>
                <a:path w="1695" h="3192" extrusionOk="0">
                  <a:moveTo>
                    <a:pt x="847" y="1"/>
                  </a:moveTo>
                  <a:lnTo>
                    <a:pt x="374" y="277"/>
                  </a:lnTo>
                  <a:lnTo>
                    <a:pt x="296" y="336"/>
                  </a:lnTo>
                  <a:lnTo>
                    <a:pt x="217" y="395"/>
                  </a:lnTo>
                  <a:lnTo>
                    <a:pt x="158" y="493"/>
                  </a:lnTo>
                  <a:lnTo>
                    <a:pt x="99" y="572"/>
                  </a:lnTo>
                  <a:lnTo>
                    <a:pt x="59" y="690"/>
                  </a:lnTo>
                  <a:lnTo>
                    <a:pt x="40" y="808"/>
                  </a:lnTo>
                  <a:lnTo>
                    <a:pt x="20" y="927"/>
                  </a:lnTo>
                  <a:lnTo>
                    <a:pt x="0" y="1064"/>
                  </a:lnTo>
                  <a:lnTo>
                    <a:pt x="20" y="1222"/>
                  </a:lnTo>
                  <a:lnTo>
                    <a:pt x="40" y="1360"/>
                  </a:lnTo>
                  <a:lnTo>
                    <a:pt x="99" y="1675"/>
                  </a:lnTo>
                  <a:lnTo>
                    <a:pt x="217" y="1971"/>
                  </a:lnTo>
                  <a:lnTo>
                    <a:pt x="374" y="2266"/>
                  </a:lnTo>
                  <a:lnTo>
                    <a:pt x="552" y="2542"/>
                  </a:lnTo>
                  <a:lnTo>
                    <a:pt x="749" y="2798"/>
                  </a:lnTo>
                  <a:lnTo>
                    <a:pt x="985" y="3015"/>
                  </a:lnTo>
                  <a:lnTo>
                    <a:pt x="1103" y="3113"/>
                  </a:lnTo>
                  <a:lnTo>
                    <a:pt x="1221" y="3192"/>
                  </a:lnTo>
                  <a:lnTo>
                    <a:pt x="1694" y="2916"/>
                  </a:lnTo>
                  <a:lnTo>
                    <a:pt x="1576" y="2837"/>
                  </a:lnTo>
                  <a:lnTo>
                    <a:pt x="1458" y="2739"/>
                  </a:lnTo>
                  <a:lnTo>
                    <a:pt x="1221" y="2522"/>
                  </a:lnTo>
                  <a:lnTo>
                    <a:pt x="1024" y="2266"/>
                  </a:lnTo>
                  <a:lnTo>
                    <a:pt x="847" y="1990"/>
                  </a:lnTo>
                  <a:lnTo>
                    <a:pt x="690" y="1695"/>
                  </a:lnTo>
                  <a:lnTo>
                    <a:pt x="571" y="1399"/>
                  </a:lnTo>
                  <a:lnTo>
                    <a:pt x="512" y="1084"/>
                  </a:lnTo>
                  <a:lnTo>
                    <a:pt x="493" y="946"/>
                  </a:lnTo>
                  <a:lnTo>
                    <a:pt x="473" y="789"/>
                  </a:lnTo>
                  <a:lnTo>
                    <a:pt x="493" y="651"/>
                  </a:lnTo>
                  <a:lnTo>
                    <a:pt x="512" y="533"/>
                  </a:lnTo>
                  <a:lnTo>
                    <a:pt x="532" y="414"/>
                  </a:lnTo>
                  <a:lnTo>
                    <a:pt x="571" y="296"/>
                  </a:lnTo>
                  <a:lnTo>
                    <a:pt x="630" y="217"/>
                  </a:lnTo>
                  <a:lnTo>
                    <a:pt x="690" y="139"/>
                  </a:lnTo>
                  <a:lnTo>
                    <a:pt x="768" y="60"/>
                  </a:lnTo>
                  <a:lnTo>
                    <a:pt x="847" y="1"/>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38"/>
            <p:cNvSpPr/>
            <p:nvPr/>
          </p:nvSpPr>
          <p:spPr>
            <a:xfrm>
              <a:off x="4411275" y="1624375"/>
              <a:ext cx="76825" cy="66025"/>
            </a:xfrm>
            <a:custGeom>
              <a:avLst/>
              <a:gdLst/>
              <a:ahLst/>
              <a:cxnLst/>
              <a:rect l="l" t="t" r="r" b="b"/>
              <a:pathLst>
                <a:path w="3073" h="2641" extrusionOk="0">
                  <a:moveTo>
                    <a:pt x="105" y="333"/>
                  </a:moveTo>
                  <a:lnTo>
                    <a:pt x="99" y="335"/>
                  </a:lnTo>
                  <a:lnTo>
                    <a:pt x="0" y="395"/>
                  </a:lnTo>
                  <a:lnTo>
                    <a:pt x="105" y="333"/>
                  </a:lnTo>
                  <a:close/>
                  <a:moveTo>
                    <a:pt x="827" y="1"/>
                  </a:moveTo>
                  <a:lnTo>
                    <a:pt x="689" y="20"/>
                  </a:lnTo>
                  <a:lnTo>
                    <a:pt x="571" y="60"/>
                  </a:lnTo>
                  <a:lnTo>
                    <a:pt x="473" y="119"/>
                  </a:lnTo>
                  <a:lnTo>
                    <a:pt x="105" y="333"/>
                  </a:lnTo>
                  <a:lnTo>
                    <a:pt x="217" y="296"/>
                  </a:lnTo>
                  <a:lnTo>
                    <a:pt x="355" y="276"/>
                  </a:lnTo>
                  <a:lnTo>
                    <a:pt x="492" y="276"/>
                  </a:lnTo>
                  <a:lnTo>
                    <a:pt x="630" y="316"/>
                  </a:lnTo>
                  <a:lnTo>
                    <a:pt x="788" y="355"/>
                  </a:lnTo>
                  <a:lnTo>
                    <a:pt x="946" y="414"/>
                  </a:lnTo>
                  <a:lnTo>
                    <a:pt x="1103" y="493"/>
                  </a:lnTo>
                  <a:lnTo>
                    <a:pt x="1359" y="670"/>
                  </a:lnTo>
                  <a:lnTo>
                    <a:pt x="1615" y="887"/>
                  </a:lnTo>
                  <a:lnTo>
                    <a:pt x="1832" y="1123"/>
                  </a:lnTo>
                  <a:lnTo>
                    <a:pt x="2049" y="1399"/>
                  </a:lnTo>
                  <a:lnTo>
                    <a:pt x="2226" y="1695"/>
                  </a:lnTo>
                  <a:lnTo>
                    <a:pt x="2384" y="2010"/>
                  </a:lnTo>
                  <a:lnTo>
                    <a:pt x="2502" y="2325"/>
                  </a:lnTo>
                  <a:lnTo>
                    <a:pt x="2600" y="2640"/>
                  </a:lnTo>
                  <a:lnTo>
                    <a:pt x="3073" y="2364"/>
                  </a:lnTo>
                  <a:lnTo>
                    <a:pt x="2974" y="2049"/>
                  </a:lnTo>
                  <a:lnTo>
                    <a:pt x="2856" y="1734"/>
                  </a:lnTo>
                  <a:lnTo>
                    <a:pt x="2699" y="1419"/>
                  </a:lnTo>
                  <a:lnTo>
                    <a:pt x="2521" y="1123"/>
                  </a:lnTo>
                  <a:lnTo>
                    <a:pt x="2305" y="848"/>
                  </a:lnTo>
                  <a:lnTo>
                    <a:pt x="2088" y="611"/>
                  </a:lnTo>
                  <a:lnTo>
                    <a:pt x="1832" y="395"/>
                  </a:lnTo>
                  <a:lnTo>
                    <a:pt x="1576" y="217"/>
                  </a:lnTo>
                  <a:lnTo>
                    <a:pt x="1418" y="138"/>
                  </a:lnTo>
                  <a:lnTo>
                    <a:pt x="1261" y="79"/>
                  </a:lnTo>
                  <a:lnTo>
                    <a:pt x="1103" y="40"/>
                  </a:lnTo>
                  <a:lnTo>
                    <a:pt x="965"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38"/>
            <p:cNvSpPr/>
            <p:nvPr/>
          </p:nvSpPr>
          <p:spPr>
            <a:xfrm>
              <a:off x="4399450" y="1631275"/>
              <a:ext cx="76850" cy="100475"/>
            </a:xfrm>
            <a:custGeom>
              <a:avLst/>
              <a:gdLst/>
              <a:ahLst/>
              <a:cxnLst/>
              <a:rect l="l" t="t" r="r" b="b"/>
              <a:pathLst>
                <a:path w="3074" h="4019" extrusionOk="0">
                  <a:moveTo>
                    <a:pt x="828" y="0"/>
                  </a:moveTo>
                  <a:lnTo>
                    <a:pt x="709" y="20"/>
                  </a:lnTo>
                  <a:lnTo>
                    <a:pt x="572" y="59"/>
                  </a:lnTo>
                  <a:lnTo>
                    <a:pt x="473" y="99"/>
                  </a:lnTo>
                  <a:lnTo>
                    <a:pt x="375" y="178"/>
                  </a:lnTo>
                  <a:lnTo>
                    <a:pt x="276" y="256"/>
                  </a:lnTo>
                  <a:lnTo>
                    <a:pt x="197" y="355"/>
                  </a:lnTo>
                  <a:lnTo>
                    <a:pt x="138" y="493"/>
                  </a:lnTo>
                  <a:lnTo>
                    <a:pt x="79" y="611"/>
                  </a:lnTo>
                  <a:lnTo>
                    <a:pt x="40" y="769"/>
                  </a:lnTo>
                  <a:lnTo>
                    <a:pt x="20" y="926"/>
                  </a:lnTo>
                  <a:lnTo>
                    <a:pt x="0" y="1103"/>
                  </a:lnTo>
                  <a:lnTo>
                    <a:pt x="20" y="1300"/>
                  </a:lnTo>
                  <a:lnTo>
                    <a:pt x="40" y="1497"/>
                  </a:lnTo>
                  <a:lnTo>
                    <a:pt x="79" y="1694"/>
                  </a:lnTo>
                  <a:lnTo>
                    <a:pt x="138" y="1872"/>
                  </a:lnTo>
                  <a:lnTo>
                    <a:pt x="197" y="2069"/>
                  </a:lnTo>
                  <a:lnTo>
                    <a:pt x="276" y="2266"/>
                  </a:lnTo>
                  <a:lnTo>
                    <a:pt x="453" y="2640"/>
                  </a:lnTo>
                  <a:lnTo>
                    <a:pt x="690" y="2994"/>
                  </a:lnTo>
                  <a:lnTo>
                    <a:pt x="828" y="3152"/>
                  </a:lnTo>
                  <a:lnTo>
                    <a:pt x="965" y="3310"/>
                  </a:lnTo>
                  <a:lnTo>
                    <a:pt x="1103" y="3448"/>
                  </a:lnTo>
                  <a:lnTo>
                    <a:pt x="1241" y="3585"/>
                  </a:lnTo>
                  <a:lnTo>
                    <a:pt x="1399" y="3704"/>
                  </a:lnTo>
                  <a:lnTo>
                    <a:pt x="1556" y="3802"/>
                  </a:lnTo>
                  <a:lnTo>
                    <a:pt x="1793" y="3920"/>
                  </a:lnTo>
                  <a:lnTo>
                    <a:pt x="2029" y="3999"/>
                  </a:lnTo>
                  <a:lnTo>
                    <a:pt x="2226" y="4019"/>
                  </a:lnTo>
                  <a:lnTo>
                    <a:pt x="2423" y="3999"/>
                  </a:lnTo>
                  <a:lnTo>
                    <a:pt x="2600" y="3940"/>
                  </a:lnTo>
                  <a:lnTo>
                    <a:pt x="2758" y="3861"/>
                  </a:lnTo>
                  <a:lnTo>
                    <a:pt x="2896" y="3723"/>
                  </a:lnTo>
                  <a:lnTo>
                    <a:pt x="2994" y="3566"/>
                  </a:lnTo>
                  <a:lnTo>
                    <a:pt x="2620" y="3329"/>
                  </a:lnTo>
                  <a:lnTo>
                    <a:pt x="2522" y="3428"/>
                  </a:lnTo>
                  <a:lnTo>
                    <a:pt x="2423" y="3507"/>
                  </a:lnTo>
                  <a:lnTo>
                    <a:pt x="2305" y="3566"/>
                  </a:lnTo>
                  <a:lnTo>
                    <a:pt x="2187" y="3585"/>
                  </a:lnTo>
                  <a:lnTo>
                    <a:pt x="2049" y="3585"/>
                  </a:lnTo>
                  <a:lnTo>
                    <a:pt x="1891" y="3566"/>
                  </a:lnTo>
                  <a:lnTo>
                    <a:pt x="1734" y="3507"/>
                  </a:lnTo>
                  <a:lnTo>
                    <a:pt x="1556" y="3428"/>
                  </a:lnTo>
                  <a:lnTo>
                    <a:pt x="1438" y="3349"/>
                  </a:lnTo>
                  <a:lnTo>
                    <a:pt x="1320" y="3251"/>
                  </a:lnTo>
                  <a:lnTo>
                    <a:pt x="1084" y="3034"/>
                  </a:lnTo>
                  <a:lnTo>
                    <a:pt x="887" y="2778"/>
                  </a:lnTo>
                  <a:lnTo>
                    <a:pt x="709" y="2502"/>
                  </a:lnTo>
                  <a:lnTo>
                    <a:pt x="552" y="2207"/>
                  </a:lnTo>
                  <a:lnTo>
                    <a:pt x="434" y="1911"/>
                  </a:lnTo>
                  <a:lnTo>
                    <a:pt x="375" y="1596"/>
                  </a:lnTo>
                  <a:lnTo>
                    <a:pt x="355" y="1458"/>
                  </a:lnTo>
                  <a:lnTo>
                    <a:pt x="335" y="1300"/>
                  </a:lnTo>
                  <a:lnTo>
                    <a:pt x="355" y="1163"/>
                  </a:lnTo>
                  <a:lnTo>
                    <a:pt x="375" y="1044"/>
                  </a:lnTo>
                  <a:lnTo>
                    <a:pt x="394" y="926"/>
                  </a:lnTo>
                  <a:lnTo>
                    <a:pt x="434" y="808"/>
                  </a:lnTo>
                  <a:lnTo>
                    <a:pt x="493" y="709"/>
                  </a:lnTo>
                  <a:lnTo>
                    <a:pt x="552" y="631"/>
                  </a:lnTo>
                  <a:lnTo>
                    <a:pt x="631" y="572"/>
                  </a:lnTo>
                  <a:lnTo>
                    <a:pt x="709" y="513"/>
                  </a:lnTo>
                  <a:lnTo>
                    <a:pt x="788" y="473"/>
                  </a:lnTo>
                  <a:lnTo>
                    <a:pt x="887" y="453"/>
                  </a:lnTo>
                  <a:lnTo>
                    <a:pt x="985" y="434"/>
                  </a:lnTo>
                  <a:lnTo>
                    <a:pt x="1103" y="434"/>
                  </a:lnTo>
                  <a:lnTo>
                    <a:pt x="1202" y="453"/>
                  </a:lnTo>
                  <a:lnTo>
                    <a:pt x="1320" y="493"/>
                  </a:lnTo>
                  <a:lnTo>
                    <a:pt x="1438" y="532"/>
                  </a:lnTo>
                  <a:lnTo>
                    <a:pt x="1576" y="611"/>
                  </a:lnTo>
                  <a:lnTo>
                    <a:pt x="1773" y="729"/>
                  </a:lnTo>
                  <a:lnTo>
                    <a:pt x="1950" y="887"/>
                  </a:lnTo>
                  <a:lnTo>
                    <a:pt x="2108" y="1064"/>
                  </a:lnTo>
                  <a:lnTo>
                    <a:pt x="2266" y="1261"/>
                  </a:lnTo>
                  <a:lnTo>
                    <a:pt x="2403" y="1478"/>
                  </a:lnTo>
                  <a:lnTo>
                    <a:pt x="2541" y="1694"/>
                  </a:lnTo>
                  <a:lnTo>
                    <a:pt x="2640" y="1931"/>
                  </a:lnTo>
                  <a:lnTo>
                    <a:pt x="2719" y="2167"/>
                  </a:lnTo>
                  <a:lnTo>
                    <a:pt x="3073" y="2364"/>
                  </a:lnTo>
                  <a:lnTo>
                    <a:pt x="2975" y="2049"/>
                  </a:lnTo>
                  <a:lnTo>
                    <a:pt x="2857" y="1734"/>
                  </a:lnTo>
                  <a:lnTo>
                    <a:pt x="2699" y="1419"/>
                  </a:lnTo>
                  <a:lnTo>
                    <a:pt x="2522" y="1123"/>
                  </a:lnTo>
                  <a:lnTo>
                    <a:pt x="2305" y="847"/>
                  </a:lnTo>
                  <a:lnTo>
                    <a:pt x="2088" y="611"/>
                  </a:lnTo>
                  <a:lnTo>
                    <a:pt x="1832" y="394"/>
                  </a:lnTo>
                  <a:lnTo>
                    <a:pt x="1576" y="217"/>
                  </a:lnTo>
                  <a:lnTo>
                    <a:pt x="1419" y="138"/>
                  </a:lnTo>
                  <a:lnTo>
                    <a:pt x="1261" y="79"/>
                  </a:lnTo>
                  <a:lnTo>
                    <a:pt x="1103" y="40"/>
                  </a:lnTo>
                  <a:lnTo>
                    <a:pt x="96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38"/>
            <p:cNvSpPr/>
            <p:nvPr/>
          </p:nvSpPr>
          <p:spPr>
            <a:xfrm>
              <a:off x="4515175" y="1662300"/>
              <a:ext cx="33500" cy="11350"/>
            </a:xfrm>
            <a:custGeom>
              <a:avLst/>
              <a:gdLst/>
              <a:ahLst/>
              <a:cxnLst/>
              <a:rect l="l" t="t" r="r" b="b"/>
              <a:pathLst>
                <a:path w="1340" h="454" extrusionOk="0">
                  <a:moveTo>
                    <a:pt x="473" y="0"/>
                  </a:moveTo>
                  <a:lnTo>
                    <a:pt x="0" y="276"/>
                  </a:lnTo>
                  <a:lnTo>
                    <a:pt x="119" y="355"/>
                  </a:lnTo>
                  <a:lnTo>
                    <a:pt x="256" y="394"/>
                  </a:lnTo>
                  <a:lnTo>
                    <a:pt x="375" y="434"/>
                  </a:lnTo>
                  <a:lnTo>
                    <a:pt x="473" y="453"/>
                  </a:lnTo>
                  <a:lnTo>
                    <a:pt x="591" y="453"/>
                  </a:lnTo>
                  <a:lnTo>
                    <a:pt x="690" y="434"/>
                  </a:lnTo>
                  <a:lnTo>
                    <a:pt x="788" y="414"/>
                  </a:lnTo>
                  <a:lnTo>
                    <a:pt x="867" y="355"/>
                  </a:lnTo>
                  <a:lnTo>
                    <a:pt x="1340" y="99"/>
                  </a:lnTo>
                  <a:lnTo>
                    <a:pt x="1340" y="99"/>
                  </a:lnTo>
                  <a:lnTo>
                    <a:pt x="1261" y="138"/>
                  </a:lnTo>
                  <a:lnTo>
                    <a:pt x="1163" y="158"/>
                  </a:lnTo>
                  <a:lnTo>
                    <a:pt x="1064" y="178"/>
                  </a:lnTo>
                  <a:lnTo>
                    <a:pt x="946" y="178"/>
                  </a:lnTo>
                  <a:lnTo>
                    <a:pt x="847" y="158"/>
                  </a:lnTo>
                  <a:lnTo>
                    <a:pt x="729" y="119"/>
                  </a:lnTo>
                  <a:lnTo>
                    <a:pt x="591" y="79"/>
                  </a:lnTo>
                  <a:lnTo>
                    <a:pt x="473"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38"/>
            <p:cNvSpPr/>
            <p:nvPr/>
          </p:nvSpPr>
          <p:spPr>
            <a:xfrm>
              <a:off x="4484650" y="1589900"/>
              <a:ext cx="42375" cy="79325"/>
            </a:xfrm>
            <a:custGeom>
              <a:avLst/>
              <a:gdLst/>
              <a:ahLst/>
              <a:cxnLst/>
              <a:rect l="l" t="t" r="r" b="b"/>
              <a:pathLst>
                <a:path w="1695" h="3173" extrusionOk="0">
                  <a:moveTo>
                    <a:pt x="827" y="1"/>
                  </a:moveTo>
                  <a:lnTo>
                    <a:pt x="355" y="276"/>
                  </a:lnTo>
                  <a:lnTo>
                    <a:pt x="276" y="336"/>
                  </a:lnTo>
                  <a:lnTo>
                    <a:pt x="217" y="395"/>
                  </a:lnTo>
                  <a:lnTo>
                    <a:pt x="158" y="473"/>
                  </a:lnTo>
                  <a:lnTo>
                    <a:pt x="99" y="572"/>
                  </a:lnTo>
                  <a:lnTo>
                    <a:pt x="59" y="670"/>
                  </a:lnTo>
                  <a:lnTo>
                    <a:pt x="20" y="789"/>
                  </a:lnTo>
                  <a:lnTo>
                    <a:pt x="0" y="927"/>
                  </a:lnTo>
                  <a:lnTo>
                    <a:pt x="0" y="1064"/>
                  </a:lnTo>
                  <a:lnTo>
                    <a:pt x="0" y="1202"/>
                  </a:lnTo>
                  <a:lnTo>
                    <a:pt x="20" y="1360"/>
                  </a:lnTo>
                  <a:lnTo>
                    <a:pt x="99" y="1655"/>
                  </a:lnTo>
                  <a:lnTo>
                    <a:pt x="217" y="1971"/>
                  </a:lnTo>
                  <a:lnTo>
                    <a:pt x="355" y="2266"/>
                  </a:lnTo>
                  <a:lnTo>
                    <a:pt x="532" y="2542"/>
                  </a:lnTo>
                  <a:lnTo>
                    <a:pt x="749" y="2798"/>
                  </a:lnTo>
                  <a:lnTo>
                    <a:pt x="985" y="3015"/>
                  </a:lnTo>
                  <a:lnTo>
                    <a:pt x="1103" y="3093"/>
                  </a:lnTo>
                  <a:lnTo>
                    <a:pt x="1221" y="3172"/>
                  </a:lnTo>
                  <a:lnTo>
                    <a:pt x="1694" y="2896"/>
                  </a:lnTo>
                  <a:lnTo>
                    <a:pt x="1576" y="2818"/>
                  </a:lnTo>
                  <a:lnTo>
                    <a:pt x="1458" y="2739"/>
                  </a:lnTo>
                  <a:lnTo>
                    <a:pt x="1221" y="2522"/>
                  </a:lnTo>
                  <a:lnTo>
                    <a:pt x="1005" y="2266"/>
                  </a:lnTo>
                  <a:lnTo>
                    <a:pt x="827" y="1990"/>
                  </a:lnTo>
                  <a:lnTo>
                    <a:pt x="689" y="1695"/>
                  </a:lnTo>
                  <a:lnTo>
                    <a:pt x="571" y="1399"/>
                  </a:lnTo>
                  <a:lnTo>
                    <a:pt x="493" y="1084"/>
                  </a:lnTo>
                  <a:lnTo>
                    <a:pt x="473" y="927"/>
                  </a:lnTo>
                  <a:lnTo>
                    <a:pt x="473" y="789"/>
                  </a:lnTo>
                  <a:lnTo>
                    <a:pt x="473" y="651"/>
                  </a:lnTo>
                  <a:lnTo>
                    <a:pt x="493" y="513"/>
                  </a:lnTo>
                  <a:lnTo>
                    <a:pt x="532" y="395"/>
                  </a:lnTo>
                  <a:lnTo>
                    <a:pt x="571" y="296"/>
                  </a:lnTo>
                  <a:lnTo>
                    <a:pt x="630" y="198"/>
                  </a:lnTo>
                  <a:lnTo>
                    <a:pt x="689" y="119"/>
                  </a:lnTo>
                  <a:lnTo>
                    <a:pt x="749" y="60"/>
                  </a:lnTo>
                  <a:lnTo>
                    <a:pt x="827" y="1"/>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38"/>
            <p:cNvSpPr/>
            <p:nvPr/>
          </p:nvSpPr>
          <p:spPr>
            <a:xfrm>
              <a:off x="4487600" y="1577100"/>
              <a:ext cx="76850" cy="66025"/>
            </a:xfrm>
            <a:custGeom>
              <a:avLst/>
              <a:gdLst/>
              <a:ahLst/>
              <a:cxnLst/>
              <a:rect l="l" t="t" r="r" b="b"/>
              <a:pathLst>
                <a:path w="3074" h="2641" extrusionOk="0">
                  <a:moveTo>
                    <a:pt x="847" y="1"/>
                  </a:moveTo>
                  <a:lnTo>
                    <a:pt x="709" y="20"/>
                  </a:lnTo>
                  <a:lnTo>
                    <a:pt x="591" y="60"/>
                  </a:lnTo>
                  <a:lnTo>
                    <a:pt x="473" y="99"/>
                  </a:lnTo>
                  <a:lnTo>
                    <a:pt x="0" y="375"/>
                  </a:lnTo>
                  <a:lnTo>
                    <a:pt x="118" y="335"/>
                  </a:lnTo>
                  <a:lnTo>
                    <a:pt x="237" y="296"/>
                  </a:lnTo>
                  <a:lnTo>
                    <a:pt x="375" y="276"/>
                  </a:lnTo>
                  <a:lnTo>
                    <a:pt x="493" y="276"/>
                  </a:lnTo>
                  <a:lnTo>
                    <a:pt x="650" y="296"/>
                  </a:lnTo>
                  <a:lnTo>
                    <a:pt x="788" y="335"/>
                  </a:lnTo>
                  <a:lnTo>
                    <a:pt x="946" y="395"/>
                  </a:lnTo>
                  <a:lnTo>
                    <a:pt x="1123" y="493"/>
                  </a:lnTo>
                  <a:lnTo>
                    <a:pt x="1379" y="670"/>
                  </a:lnTo>
                  <a:lnTo>
                    <a:pt x="1615" y="867"/>
                  </a:lnTo>
                  <a:lnTo>
                    <a:pt x="1852" y="1123"/>
                  </a:lnTo>
                  <a:lnTo>
                    <a:pt x="2049" y="1399"/>
                  </a:lnTo>
                  <a:lnTo>
                    <a:pt x="2246" y="1695"/>
                  </a:lnTo>
                  <a:lnTo>
                    <a:pt x="2384" y="1990"/>
                  </a:lnTo>
                  <a:lnTo>
                    <a:pt x="2522" y="2305"/>
                  </a:lnTo>
                  <a:lnTo>
                    <a:pt x="2600" y="2640"/>
                  </a:lnTo>
                  <a:lnTo>
                    <a:pt x="3073" y="2364"/>
                  </a:lnTo>
                  <a:lnTo>
                    <a:pt x="2994" y="2029"/>
                  </a:lnTo>
                  <a:lnTo>
                    <a:pt x="2856" y="1714"/>
                  </a:lnTo>
                  <a:lnTo>
                    <a:pt x="2719" y="1419"/>
                  </a:lnTo>
                  <a:lnTo>
                    <a:pt x="2522" y="1123"/>
                  </a:lnTo>
                  <a:lnTo>
                    <a:pt x="2325" y="848"/>
                  </a:lnTo>
                  <a:lnTo>
                    <a:pt x="2088" y="591"/>
                  </a:lnTo>
                  <a:lnTo>
                    <a:pt x="1852" y="395"/>
                  </a:lnTo>
                  <a:lnTo>
                    <a:pt x="1576" y="217"/>
                  </a:lnTo>
                  <a:lnTo>
                    <a:pt x="1419" y="138"/>
                  </a:lnTo>
                  <a:lnTo>
                    <a:pt x="1261" y="60"/>
                  </a:lnTo>
                  <a:lnTo>
                    <a:pt x="1123" y="20"/>
                  </a:lnTo>
                  <a:lnTo>
                    <a:pt x="965"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38"/>
            <p:cNvSpPr/>
            <p:nvPr/>
          </p:nvSpPr>
          <p:spPr>
            <a:xfrm>
              <a:off x="4476275" y="1584000"/>
              <a:ext cx="76350" cy="100475"/>
            </a:xfrm>
            <a:custGeom>
              <a:avLst/>
              <a:gdLst/>
              <a:ahLst/>
              <a:cxnLst/>
              <a:rect l="l" t="t" r="r" b="b"/>
              <a:pathLst>
                <a:path w="3054" h="4019" extrusionOk="0">
                  <a:moveTo>
                    <a:pt x="828" y="0"/>
                  </a:moveTo>
                  <a:lnTo>
                    <a:pt x="690" y="20"/>
                  </a:lnTo>
                  <a:lnTo>
                    <a:pt x="571" y="40"/>
                  </a:lnTo>
                  <a:lnTo>
                    <a:pt x="453" y="99"/>
                  </a:lnTo>
                  <a:lnTo>
                    <a:pt x="355" y="178"/>
                  </a:lnTo>
                  <a:lnTo>
                    <a:pt x="276" y="256"/>
                  </a:lnTo>
                  <a:lnTo>
                    <a:pt x="197" y="355"/>
                  </a:lnTo>
                  <a:lnTo>
                    <a:pt x="118" y="473"/>
                  </a:lnTo>
                  <a:lnTo>
                    <a:pt x="79" y="611"/>
                  </a:lnTo>
                  <a:lnTo>
                    <a:pt x="40" y="769"/>
                  </a:lnTo>
                  <a:lnTo>
                    <a:pt x="0" y="926"/>
                  </a:lnTo>
                  <a:lnTo>
                    <a:pt x="0" y="1103"/>
                  </a:lnTo>
                  <a:lnTo>
                    <a:pt x="0" y="1300"/>
                  </a:lnTo>
                  <a:lnTo>
                    <a:pt x="40" y="1478"/>
                  </a:lnTo>
                  <a:lnTo>
                    <a:pt x="79" y="1675"/>
                  </a:lnTo>
                  <a:lnTo>
                    <a:pt x="118" y="1872"/>
                  </a:lnTo>
                  <a:lnTo>
                    <a:pt x="177" y="2069"/>
                  </a:lnTo>
                  <a:lnTo>
                    <a:pt x="256" y="2266"/>
                  </a:lnTo>
                  <a:lnTo>
                    <a:pt x="453" y="2640"/>
                  </a:lnTo>
                  <a:lnTo>
                    <a:pt x="690" y="2994"/>
                  </a:lnTo>
                  <a:lnTo>
                    <a:pt x="808" y="3152"/>
                  </a:lnTo>
                  <a:lnTo>
                    <a:pt x="946" y="3310"/>
                  </a:lnTo>
                  <a:lnTo>
                    <a:pt x="1084" y="3448"/>
                  </a:lnTo>
                  <a:lnTo>
                    <a:pt x="1241" y="3585"/>
                  </a:lnTo>
                  <a:lnTo>
                    <a:pt x="1399" y="3704"/>
                  </a:lnTo>
                  <a:lnTo>
                    <a:pt x="1556" y="3802"/>
                  </a:lnTo>
                  <a:lnTo>
                    <a:pt x="1793" y="3920"/>
                  </a:lnTo>
                  <a:lnTo>
                    <a:pt x="2009" y="3979"/>
                  </a:lnTo>
                  <a:lnTo>
                    <a:pt x="2226" y="4019"/>
                  </a:lnTo>
                  <a:lnTo>
                    <a:pt x="2423" y="3999"/>
                  </a:lnTo>
                  <a:lnTo>
                    <a:pt x="2600" y="3940"/>
                  </a:lnTo>
                  <a:lnTo>
                    <a:pt x="2758" y="3841"/>
                  </a:lnTo>
                  <a:lnTo>
                    <a:pt x="2876" y="3723"/>
                  </a:lnTo>
                  <a:lnTo>
                    <a:pt x="2994" y="3546"/>
                  </a:lnTo>
                  <a:lnTo>
                    <a:pt x="2600" y="3329"/>
                  </a:lnTo>
                  <a:lnTo>
                    <a:pt x="2522" y="3428"/>
                  </a:lnTo>
                  <a:lnTo>
                    <a:pt x="2423" y="3507"/>
                  </a:lnTo>
                  <a:lnTo>
                    <a:pt x="2305" y="3546"/>
                  </a:lnTo>
                  <a:lnTo>
                    <a:pt x="2167" y="3585"/>
                  </a:lnTo>
                  <a:lnTo>
                    <a:pt x="2029" y="3585"/>
                  </a:lnTo>
                  <a:lnTo>
                    <a:pt x="1872" y="3546"/>
                  </a:lnTo>
                  <a:lnTo>
                    <a:pt x="1714" y="3487"/>
                  </a:lnTo>
                  <a:lnTo>
                    <a:pt x="1556" y="3408"/>
                  </a:lnTo>
                  <a:lnTo>
                    <a:pt x="1438" y="3329"/>
                  </a:lnTo>
                  <a:lnTo>
                    <a:pt x="1320" y="3251"/>
                  </a:lnTo>
                  <a:lnTo>
                    <a:pt x="1084" y="3034"/>
                  </a:lnTo>
                  <a:lnTo>
                    <a:pt x="867" y="2778"/>
                  </a:lnTo>
                  <a:lnTo>
                    <a:pt x="690" y="2502"/>
                  </a:lnTo>
                  <a:lnTo>
                    <a:pt x="552" y="2207"/>
                  </a:lnTo>
                  <a:lnTo>
                    <a:pt x="434" y="1891"/>
                  </a:lnTo>
                  <a:lnTo>
                    <a:pt x="355" y="1596"/>
                  </a:lnTo>
                  <a:lnTo>
                    <a:pt x="335" y="1438"/>
                  </a:lnTo>
                  <a:lnTo>
                    <a:pt x="335" y="1300"/>
                  </a:lnTo>
                  <a:lnTo>
                    <a:pt x="335" y="1163"/>
                  </a:lnTo>
                  <a:lnTo>
                    <a:pt x="355" y="1025"/>
                  </a:lnTo>
                  <a:lnTo>
                    <a:pt x="394" y="906"/>
                  </a:lnTo>
                  <a:lnTo>
                    <a:pt x="434" y="808"/>
                  </a:lnTo>
                  <a:lnTo>
                    <a:pt x="493" y="709"/>
                  </a:lnTo>
                  <a:lnTo>
                    <a:pt x="552" y="631"/>
                  </a:lnTo>
                  <a:lnTo>
                    <a:pt x="611" y="572"/>
                  </a:lnTo>
                  <a:lnTo>
                    <a:pt x="690" y="512"/>
                  </a:lnTo>
                  <a:lnTo>
                    <a:pt x="788" y="473"/>
                  </a:lnTo>
                  <a:lnTo>
                    <a:pt x="887" y="434"/>
                  </a:lnTo>
                  <a:lnTo>
                    <a:pt x="1084" y="434"/>
                  </a:lnTo>
                  <a:lnTo>
                    <a:pt x="1202" y="453"/>
                  </a:lnTo>
                  <a:lnTo>
                    <a:pt x="1320" y="473"/>
                  </a:lnTo>
                  <a:lnTo>
                    <a:pt x="1438" y="532"/>
                  </a:lnTo>
                  <a:lnTo>
                    <a:pt x="1556" y="591"/>
                  </a:lnTo>
                  <a:lnTo>
                    <a:pt x="1753" y="729"/>
                  </a:lnTo>
                  <a:lnTo>
                    <a:pt x="1931" y="867"/>
                  </a:lnTo>
                  <a:lnTo>
                    <a:pt x="2108" y="1044"/>
                  </a:lnTo>
                  <a:lnTo>
                    <a:pt x="2265" y="1241"/>
                  </a:lnTo>
                  <a:lnTo>
                    <a:pt x="2403" y="1458"/>
                  </a:lnTo>
                  <a:lnTo>
                    <a:pt x="2522" y="1694"/>
                  </a:lnTo>
                  <a:lnTo>
                    <a:pt x="2620" y="1911"/>
                  </a:lnTo>
                  <a:lnTo>
                    <a:pt x="2699" y="2147"/>
                  </a:lnTo>
                  <a:lnTo>
                    <a:pt x="3053" y="2364"/>
                  </a:lnTo>
                  <a:lnTo>
                    <a:pt x="2975" y="2029"/>
                  </a:lnTo>
                  <a:lnTo>
                    <a:pt x="2837" y="1714"/>
                  </a:lnTo>
                  <a:lnTo>
                    <a:pt x="2699" y="1419"/>
                  </a:lnTo>
                  <a:lnTo>
                    <a:pt x="2502" y="1123"/>
                  </a:lnTo>
                  <a:lnTo>
                    <a:pt x="2305" y="847"/>
                  </a:lnTo>
                  <a:lnTo>
                    <a:pt x="2068" y="591"/>
                  </a:lnTo>
                  <a:lnTo>
                    <a:pt x="1832" y="394"/>
                  </a:lnTo>
                  <a:lnTo>
                    <a:pt x="1576" y="217"/>
                  </a:lnTo>
                  <a:lnTo>
                    <a:pt x="1399" y="138"/>
                  </a:lnTo>
                  <a:lnTo>
                    <a:pt x="1261" y="59"/>
                  </a:lnTo>
                  <a:lnTo>
                    <a:pt x="1103" y="20"/>
                  </a:lnTo>
                  <a:lnTo>
                    <a:pt x="96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38"/>
            <p:cNvSpPr/>
            <p:nvPr/>
          </p:nvSpPr>
          <p:spPr>
            <a:xfrm>
              <a:off x="4592000" y="1615025"/>
              <a:ext cx="33500" cy="10850"/>
            </a:xfrm>
            <a:custGeom>
              <a:avLst/>
              <a:gdLst/>
              <a:ahLst/>
              <a:cxnLst/>
              <a:rect l="l" t="t" r="r" b="b"/>
              <a:pathLst>
                <a:path w="1340" h="434" extrusionOk="0">
                  <a:moveTo>
                    <a:pt x="473" y="0"/>
                  </a:moveTo>
                  <a:lnTo>
                    <a:pt x="0" y="276"/>
                  </a:lnTo>
                  <a:lnTo>
                    <a:pt x="118" y="335"/>
                  </a:lnTo>
                  <a:lnTo>
                    <a:pt x="237" y="394"/>
                  </a:lnTo>
                  <a:lnTo>
                    <a:pt x="355" y="414"/>
                  </a:lnTo>
                  <a:lnTo>
                    <a:pt x="473" y="434"/>
                  </a:lnTo>
                  <a:lnTo>
                    <a:pt x="670" y="434"/>
                  </a:lnTo>
                  <a:lnTo>
                    <a:pt x="768" y="394"/>
                  </a:lnTo>
                  <a:lnTo>
                    <a:pt x="867" y="355"/>
                  </a:lnTo>
                  <a:lnTo>
                    <a:pt x="1340" y="79"/>
                  </a:lnTo>
                  <a:lnTo>
                    <a:pt x="1241" y="119"/>
                  </a:lnTo>
                  <a:lnTo>
                    <a:pt x="1143" y="158"/>
                  </a:lnTo>
                  <a:lnTo>
                    <a:pt x="946" y="158"/>
                  </a:lnTo>
                  <a:lnTo>
                    <a:pt x="828" y="138"/>
                  </a:lnTo>
                  <a:lnTo>
                    <a:pt x="709" y="119"/>
                  </a:lnTo>
                  <a:lnTo>
                    <a:pt x="591" y="59"/>
                  </a:lnTo>
                  <a:lnTo>
                    <a:pt x="473"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38"/>
            <p:cNvSpPr/>
            <p:nvPr/>
          </p:nvSpPr>
          <p:spPr>
            <a:xfrm>
              <a:off x="4561450" y="1542625"/>
              <a:ext cx="42400" cy="79325"/>
            </a:xfrm>
            <a:custGeom>
              <a:avLst/>
              <a:gdLst/>
              <a:ahLst/>
              <a:cxnLst/>
              <a:rect l="l" t="t" r="r" b="b"/>
              <a:pathLst>
                <a:path w="1696" h="3173" extrusionOk="0">
                  <a:moveTo>
                    <a:pt x="828" y="1"/>
                  </a:moveTo>
                  <a:lnTo>
                    <a:pt x="750" y="40"/>
                  </a:lnTo>
                  <a:lnTo>
                    <a:pt x="742" y="47"/>
                  </a:lnTo>
                  <a:lnTo>
                    <a:pt x="828" y="1"/>
                  </a:lnTo>
                  <a:close/>
                  <a:moveTo>
                    <a:pt x="742" y="47"/>
                  </a:moveTo>
                  <a:lnTo>
                    <a:pt x="356" y="257"/>
                  </a:lnTo>
                  <a:lnTo>
                    <a:pt x="277" y="316"/>
                  </a:lnTo>
                  <a:lnTo>
                    <a:pt x="198" y="395"/>
                  </a:lnTo>
                  <a:lnTo>
                    <a:pt x="139" y="473"/>
                  </a:lnTo>
                  <a:lnTo>
                    <a:pt x="99" y="572"/>
                  </a:lnTo>
                  <a:lnTo>
                    <a:pt x="60" y="670"/>
                  </a:lnTo>
                  <a:lnTo>
                    <a:pt x="21" y="789"/>
                  </a:lnTo>
                  <a:lnTo>
                    <a:pt x="1" y="907"/>
                  </a:lnTo>
                  <a:lnTo>
                    <a:pt x="1" y="1045"/>
                  </a:lnTo>
                  <a:lnTo>
                    <a:pt x="1" y="1202"/>
                  </a:lnTo>
                  <a:lnTo>
                    <a:pt x="21" y="1360"/>
                  </a:lnTo>
                  <a:lnTo>
                    <a:pt x="99" y="1655"/>
                  </a:lnTo>
                  <a:lnTo>
                    <a:pt x="198" y="1970"/>
                  </a:lnTo>
                  <a:lnTo>
                    <a:pt x="356" y="2266"/>
                  </a:lnTo>
                  <a:lnTo>
                    <a:pt x="533" y="2542"/>
                  </a:lnTo>
                  <a:lnTo>
                    <a:pt x="730" y="2778"/>
                  </a:lnTo>
                  <a:lnTo>
                    <a:pt x="966" y="2995"/>
                  </a:lnTo>
                  <a:lnTo>
                    <a:pt x="1084" y="3093"/>
                  </a:lnTo>
                  <a:lnTo>
                    <a:pt x="1222" y="3172"/>
                  </a:lnTo>
                  <a:lnTo>
                    <a:pt x="1695" y="2896"/>
                  </a:lnTo>
                  <a:lnTo>
                    <a:pt x="1557" y="2818"/>
                  </a:lnTo>
                  <a:lnTo>
                    <a:pt x="1439" y="2719"/>
                  </a:lnTo>
                  <a:lnTo>
                    <a:pt x="1203" y="2502"/>
                  </a:lnTo>
                  <a:lnTo>
                    <a:pt x="1006" y="2266"/>
                  </a:lnTo>
                  <a:lnTo>
                    <a:pt x="828" y="1990"/>
                  </a:lnTo>
                  <a:lnTo>
                    <a:pt x="671" y="1695"/>
                  </a:lnTo>
                  <a:lnTo>
                    <a:pt x="553" y="1380"/>
                  </a:lnTo>
                  <a:lnTo>
                    <a:pt x="493" y="1084"/>
                  </a:lnTo>
                  <a:lnTo>
                    <a:pt x="474" y="926"/>
                  </a:lnTo>
                  <a:lnTo>
                    <a:pt x="474" y="789"/>
                  </a:lnTo>
                  <a:lnTo>
                    <a:pt x="474" y="631"/>
                  </a:lnTo>
                  <a:lnTo>
                    <a:pt x="493" y="513"/>
                  </a:lnTo>
                  <a:lnTo>
                    <a:pt x="533" y="395"/>
                  </a:lnTo>
                  <a:lnTo>
                    <a:pt x="572" y="296"/>
                  </a:lnTo>
                  <a:lnTo>
                    <a:pt x="612" y="198"/>
                  </a:lnTo>
                  <a:lnTo>
                    <a:pt x="671" y="119"/>
                  </a:lnTo>
                  <a:lnTo>
                    <a:pt x="742" y="47"/>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38"/>
            <p:cNvSpPr/>
            <p:nvPr/>
          </p:nvSpPr>
          <p:spPr>
            <a:xfrm>
              <a:off x="4564425" y="1529825"/>
              <a:ext cx="76850" cy="65525"/>
            </a:xfrm>
            <a:custGeom>
              <a:avLst/>
              <a:gdLst/>
              <a:ahLst/>
              <a:cxnLst/>
              <a:rect l="l" t="t" r="r" b="b"/>
              <a:pathLst>
                <a:path w="3074" h="2621" extrusionOk="0">
                  <a:moveTo>
                    <a:pt x="104" y="314"/>
                  </a:moveTo>
                  <a:lnTo>
                    <a:pt x="99" y="316"/>
                  </a:lnTo>
                  <a:lnTo>
                    <a:pt x="0" y="375"/>
                  </a:lnTo>
                  <a:lnTo>
                    <a:pt x="104" y="314"/>
                  </a:lnTo>
                  <a:close/>
                  <a:moveTo>
                    <a:pt x="709" y="1"/>
                  </a:moveTo>
                  <a:lnTo>
                    <a:pt x="571" y="40"/>
                  </a:lnTo>
                  <a:lnTo>
                    <a:pt x="473" y="99"/>
                  </a:lnTo>
                  <a:lnTo>
                    <a:pt x="104" y="314"/>
                  </a:lnTo>
                  <a:lnTo>
                    <a:pt x="104" y="314"/>
                  </a:lnTo>
                  <a:lnTo>
                    <a:pt x="237" y="276"/>
                  </a:lnTo>
                  <a:lnTo>
                    <a:pt x="493" y="276"/>
                  </a:lnTo>
                  <a:lnTo>
                    <a:pt x="631" y="296"/>
                  </a:lnTo>
                  <a:lnTo>
                    <a:pt x="788" y="335"/>
                  </a:lnTo>
                  <a:lnTo>
                    <a:pt x="946" y="394"/>
                  </a:lnTo>
                  <a:lnTo>
                    <a:pt x="1103" y="473"/>
                  </a:lnTo>
                  <a:lnTo>
                    <a:pt x="1359" y="651"/>
                  </a:lnTo>
                  <a:lnTo>
                    <a:pt x="1615" y="867"/>
                  </a:lnTo>
                  <a:lnTo>
                    <a:pt x="1832" y="1104"/>
                  </a:lnTo>
                  <a:lnTo>
                    <a:pt x="2049" y="1379"/>
                  </a:lnTo>
                  <a:lnTo>
                    <a:pt x="2226" y="1675"/>
                  </a:lnTo>
                  <a:lnTo>
                    <a:pt x="2384" y="1990"/>
                  </a:lnTo>
                  <a:lnTo>
                    <a:pt x="2502" y="2305"/>
                  </a:lnTo>
                  <a:lnTo>
                    <a:pt x="2600" y="2620"/>
                  </a:lnTo>
                  <a:lnTo>
                    <a:pt x="3073" y="2345"/>
                  </a:lnTo>
                  <a:lnTo>
                    <a:pt x="2975" y="2029"/>
                  </a:lnTo>
                  <a:lnTo>
                    <a:pt x="2856" y="1714"/>
                  </a:lnTo>
                  <a:lnTo>
                    <a:pt x="2699" y="1399"/>
                  </a:lnTo>
                  <a:lnTo>
                    <a:pt x="2522" y="1104"/>
                  </a:lnTo>
                  <a:lnTo>
                    <a:pt x="2305" y="848"/>
                  </a:lnTo>
                  <a:lnTo>
                    <a:pt x="2088" y="591"/>
                  </a:lnTo>
                  <a:lnTo>
                    <a:pt x="1832" y="375"/>
                  </a:lnTo>
                  <a:lnTo>
                    <a:pt x="1576" y="197"/>
                  </a:lnTo>
                  <a:lnTo>
                    <a:pt x="1418" y="119"/>
                  </a:lnTo>
                  <a:lnTo>
                    <a:pt x="1261" y="60"/>
                  </a:lnTo>
                  <a:lnTo>
                    <a:pt x="1103" y="20"/>
                  </a:lnTo>
                  <a:lnTo>
                    <a:pt x="965"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38"/>
            <p:cNvSpPr/>
            <p:nvPr/>
          </p:nvSpPr>
          <p:spPr>
            <a:xfrm>
              <a:off x="4553100" y="1536725"/>
              <a:ext cx="76350" cy="100000"/>
            </a:xfrm>
            <a:custGeom>
              <a:avLst/>
              <a:gdLst/>
              <a:ahLst/>
              <a:cxnLst/>
              <a:rect l="l" t="t" r="r" b="b"/>
              <a:pathLst>
                <a:path w="3054" h="4000" extrusionOk="0">
                  <a:moveTo>
                    <a:pt x="690" y="0"/>
                  </a:moveTo>
                  <a:lnTo>
                    <a:pt x="571" y="40"/>
                  </a:lnTo>
                  <a:lnTo>
                    <a:pt x="453" y="99"/>
                  </a:lnTo>
                  <a:lnTo>
                    <a:pt x="355" y="158"/>
                  </a:lnTo>
                  <a:lnTo>
                    <a:pt x="256" y="256"/>
                  </a:lnTo>
                  <a:lnTo>
                    <a:pt x="177" y="355"/>
                  </a:lnTo>
                  <a:lnTo>
                    <a:pt x="118" y="473"/>
                  </a:lnTo>
                  <a:lnTo>
                    <a:pt x="59" y="611"/>
                  </a:lnTo>
                  <a:lnTo>
                    <a:pt x="20" y="749"/>
                  </a:lnTo>
                  <a:lnTo>
                    <a:pt x="0" y="926"/>
                  </a:lnTo>
                  <a:lnTo>
                    <a:pt x="0" y="1103"/>
                  </a:lnTo>
                  <a:lnTo>
                    <a:pt x="0" y="1281"/>
                  </a:lnTo>
                  <a:lnTo>
                    <a:pt x="20" y="1478"/>
                  </a:lnTo>
                  <a:lnTo>
                    <a:pt x="59" y="1675"/>
                  </a:lnTo>
                  <a:lnTo>
                    <a:pt x="118" y="1872"/>
                  </a:lnTo>
                  <a:lnTo>
                    <a:pt x="177" y="2069"/>
                  </a:lnTo>
                  <a:lnTo>
                    <a:pt x="256" y="2246"/>
                  </a:lnTo>
                  <a:lnTo>
                    <a:pt x="453" y="2620"/>
                  </a:lnTo>
                  <a:lnTo>
                    <a:pt x="670" y="2975"/>
                  </a:lnTo>
                  <a:lnTo>
                    <a:pt x="808" y="3152"/>
                  </a:lnTo>
                  <a:lnTo>
                    <a:pt x="946" y="3290"/>
                  </a:lnTo>
                  <a:lnTo>
                    <a:pt x="1084" y="3447"/>
                  </a:lnTo>
                  <a:lnTo>
                    <a:pt x="1241" y="3566"/>
                  </a:lnTo>
                  <a:lnTo>
                    <a:pt x="1399" y="3684"/>
                  </a:lnTo>
                  <a:lnTo>
                    <a:pt x="1556" y="3782"/>
                  </a:lnTo>
                  <a:lnTo>
                    <a:pt x="1793" y="3901"/>
                  </a:lnTo>
                  <a:lnTo>
                    <a:pt x="2009" y="3979"/>
                  </a:lnTo>
                  <a:lnTo>
                    <a:pt x="2226" y="3999"/>
                  </a:lnTo>
                  <a:lnTo>
                    <a:pt x="2423" y="3979"/>
                  </a:lnTo>
                  <a:lnTo>
                    <a:pt x="2600" y="3940"/>
                  </a:lnTo>
                  <a:lnTo>
                    <a:pt x="2738" y="3841"/>
                  </a:lnTo>
                  <a:lnTo>
                    <a:pt x="2876" y="3704"/>
                  </a:lnTo>
                  <a:lnTo>
                    <a:pt x="2975" y="3546"/>
                  </a:lnTo>
                  <a:lnTo>
                    <a:pt x="2600" y="3329"/>
                  </a:lnTo>
                  <a:lnTo>
                    <a:pt x="2521" y="3428"/>
                  </a:lnTo>
                  <a:lnTo>
                    <a:pt x="2403" y="3487"/>
                  </a:lnTo>
                  <a:lnTo>
                    <a:pt x="2285" y="3546"/>
                  </a:lnTo>
                  <a:lnTo>
                    <a:pt x="2167" y="3566"/>
                  </a:lnTo>
                  <a:lnTo>
                    <a:pt x="2029" y="3566"/>
                  </a:lnTo>
                  <a:lnTo>
                    <a:pt x="1871" y="3546"/>
                  </a:lnTo>
                  <a:lnTo>
                    <a:pt x="1714" y="3487"/>
                  </a:lnTo>
                  <a:lnTo>
                    <a:pt x="1556" y="3408"/>
                  </a:lnTo>
                  <a:lnTo>
                    <a:pt x="1418" y="3329"/>
                  </a:lnTo>
                  <a:lnTo>
                    <a:pt x="1300" y="3231"/>
                  </a:lnTo>
                  <a:lnTo>
                    <a:pt x="1064" y="3014"/>
                  </a:lnTo>
                  <a:lnTo>
                    <a:pt x="867" y="2778"/>
                  </a:lnTo>
                  <a:lnTo>
                    <a:pt x="690" y="2502"/>
                  </a:lnTo>
                  <a:lnTo>
                    <a:pt x="532" y="2206"/>
                  </a:lnTo>
                  <a:lnTo>
                    <a:pt x="433" y="1891"/>
                  </a:lnTo>
                  <a:lnTo>
                    <a:pt x="355" y="1596"/>
                  </a:lnTo>
                  <a:lnTo>
                    <a:pt x="335" y="1438"/>
                  </a:lnTo>
                  <a:lnTo>
                    <a:pt x="335" y="1281"/>
                  </a:lnTo>
                  <a:lnTo>
                    <a:pt x="335" y="1143"/>
                  </a:lnTo>
                  <a:lnTo>
                    <a:pt x="355" y="1025"/>
                  </a:lnTo>
                  <a:lnTo>
                    <a:pt x="394" y="906"/>
                  </a:lnTo>
                  <a:lnTo>
                    <a:pt x="433" y="788"/>
                  </a:lnTo>
                  <a:lnTo>
                    <a:pt x="473" y="709"/>
                  </a:lnTo>
                  <a:lnTo>
                    <a:pt x="532" y="631"/>
                  </a:lnTo>
                  <a:lnTo>
                    <a:pt x="611" y="552"/>
                  </a:lnTo>
                  <a:lnTo>
                    <a:pt x="690" y="493"/>
                  </a:lnTo>
                  <a:lnTo>
                    <a:pt x="768" y="453"/>
                  </a:lnTo>
                  <a:lnTo>
                    <a:pt x="867" y="434"/>
                  </a:lnTo>
                  <a:lnTo>
                    <a:pt x="965" y="414"/>
                  </a:lnTo>
                  <a:lnTo>
                    <a:pt x="1084" y="414"/>
                  </a:lnTo>
                  <a:lnTo>
                    <a:pt x="1202" y="434"/>
                  </a:lnTo>
                  <a:lnTo>
                    <a:pt x="1320" y="473"/>
                  </a:lnTo>
                  <a:lnTo>
                    <a:pt x="1438" y="532"/>
                  </a:lnTo>
                  <a:lnTo>
                    <a:pt x="1556" y="591"/>
                  </a:lnTo>
                  <a:lnTo>
                    <a:pt x="1753" y="709"/>
                  </a:lnTo>
                  <a:lnTo>
                    <a:pt x="1931" y="867"/>
                  </a:lnTo>
                  <a:lnTo>
                    <a:pt x="2108" y="1044"/>
                  </a:lnTo>
                  <a:lnTo>
                    <a:pt x="2246" y="1241"/>
                  </a:lnTo>
                  <a:lnTo>
                    <a:pt x="2403" y="1458"/>
                  </a:lnTo>
                  <a:lnTo>
                    <a:pt x="2521" y="1675"/>
                  </a:lnTo>
                  <a:lnTo>
                    <a:pt x="2620" y="1911"/>
                  </a:lnTo>
                  <a:lnTo>
                    <a:pt x="2699" y="2147"/>
                  </a:lnTo>
                  <a:lnTo>
                    <a:pt x="3053" y="2344"/>
                  </a:lnTo>
                  <a:lnTo>
                    <a:pt x="2955" y="2029"/>
                  </a:lnTo>
                  <a:lnTo>
                    <a:pt x="2837" y="1714"/>
                  </a:lnTo>
                  <a:lnTo>
                    <a:pt x="2679" y="1399"/>
                  </a:lnTo>
                  <a:lnTo>
                    <a:pt x="2502" y="1103"/>
                  </a:lnTo>
                  <a:lnTo>
                    <a:pt x="2285" y="828"/>
                  </a:lnTo>
                  <a:lnTo>
                    <a:pt x="2068" y="591"/>
                  </a:lnTo>
                  <a:lnTo>
                    <a:pt x="1812" y="375"/>
                  </a:lnTo>
                  <a:lnTo>
                    <a:pt x="1556" y="197"/>
                  </a:lnTo>
                  <a:lnTo>
                    <a:pt x="1399" y="118"/>
                  </a:lnTo>
                  <a:lnTo>
                    <a:pt x="1241" y="59"/>
                  </a:lnTo>
                  <a:lnTo>
                    <a:pt x="1103" y="20"/>
                  </a:lnTo>
                  <a:lnTo>
                    <a:pt x="94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38"/>
            <p:cNvSpPr/>
            <p:nvPr/>
          </p:nvSpPr>
          <p:spPr>
            <a:xfrm>
              <a:off x="4674225" y="1571200"/>
              <a:ext cx="33525" cy="10850"/>
            </a:xfrm>
            <a:custGeom>
              <a:avLst/>
              <a:gdLst/>
              <a:ahLst/>
              <a:cxnLst/>
              <a:rect l="l" t="t" r="r" b="b"/>
              <a:pathLst>
                <a:path w="1341" h="434" extrusionOk="0">
                  <a:moveTo>
                    <a:pt x="474" y="0"/>
                  </a:moveTo>
                  <a:lnTo>
                    <a:pt x="1" y="256"/>
                  </a:lnTo>
                  <a:lnTo>
                    <a:pt x="119" y="335"/>
                  </a:lnTo>
                  <a:lnTo>
                    <a:pt x="237" y="374"/>
                  </a:lnTo>
                  <a:lnTo>
                    <a:pt x="355" y="414"/>
                  </a:lnTo>
                  <a:lnTo>
                    <a:pt x="474" y="434"/>
                  </a:lnTo>
                  <a:lnTo>
                    <a:pt x="572" y="434"/>
                  </a:lnTo>
                  <a:lnTo>
                    <a:pt x="690" y="414"/>
                  </a:lnTo>
                  <a:lnTo>
                    <a:pt x="769" y="394"/>
                  </a:lnTo>
                  <a:lnTo>
                    <a:pt x="868" y="355"/>
                  </a:lnTo>
                  <a:lnTo>
                    <a:pt x="1340" y="79"/>
                  </a:lnTo>
                  <a:lnTo>
                    <a:pt x="1340" y="79"/>
                  </a:lnTo>
                  <a:lnTo>
                    <a:pt x="1242" y="118"/>
                  </a:lnTo>
                  <a:lnTo>
                    <a:pt x="1163" y="138"/>
                  </a:lnTo>
                  <a:lnTo>
                    <a:pt x="1045" y="158"/>
                  </a:lnTo>
                  <a:lnTo>
                    <a:pt x="946" y="158"/>
                  </a:lnTo>
                  <a:lnTo>
                    <a:pt x="828" y="138"/>
                  </a:lnTo>
                  <a:lnTo>
                    <a:pt x="710" y="99"/>
                  </a:lnTo>
                  <a:lnTo>
                    <a:pt x="592" y="59"/>
                  </a:lnTo>
                  <a:lnTo>
                    <a:pt x="474"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38"/>
            <p:cNvSpPr/>
            <p:nvPr/>
          </p:nvSpPr>
          <p:spPr>
            <a:xfrm>
              <a:off x="4635325" y="1492400"/>
              <a:ext cx="76350" cy="100475"/>
            </a:xfrm>
            <a:custGeom>
              <a:avLst/>
              <a:gdLst/>
              <a:ahLst/>
              <a:cxnLst/>
              <a:rect l="l" t="t" r="r" b="b"/>
              <a:pathLst>
                <a:path w="3054" h="4019" extrusionOk="0">
                  <a:moveTo>
                    <a:pt x="828" y="0"/>
                  </a:moveTo>
                  <a:lnTo>
                    <a:pt x="690" y="20"/>
                  </a:lnTo>
                  <a:lnTo>
                    <a:pt x="572" y="60"/>
                  </a:lnTo>
                  <a:lnTo>
                    <a:pt x="454" y="99"/>
                  </a:lnTo>
                  <a:lnTo>
                    <a:pt x="355" y="178"/>
                  </a:lnTo>
                  <a:lnTo>
                    <a:pt x="257" y="257"/>
                  </a:lnTo>
                  <a:lnTo>
                    <a:pt x="178" y="355"/>
                  </a:lnTo>
                  <a:lnTo>
                    <a:pt x="119" y="473"/>
                  </a:lnTo>
                  <a:lnTo>
                    <a:pt x="60" y="611"/>
                  </a:lnTo>
                  <a:lnTo>
                    <a:pt x="20" y="769"/>
                  </a:lnTo>
                  <a:lnTo>
                    <a:pt x="1" y="926"/>
                  </a:lnTo>
                  <a:lnTo>
                    <a:pt x="1" y="1104"/>
                  </a:lnTo>
                  <a:lnTo>
                    <a:pt x="1" y="1301"/>
                  </a:lnTo>
                  <a:lnTo>
                    <a:pt x="20" y="1478"/>
                  </a:lnTo>
                  <a:lnTo>
                    <a:pt x="60" y="1675"/>
                  </a:lnTo>
                  <a:lnTo>
                    <a:pt x="119" y="1872"/>
                  </a:lnTo>
                  <a:lnTo>
                    <a:pt x="178" y="2069"/>
                  </a:lnTo>
                  <a:lnTo>
                    <a:pt x="257" y="2266"/>
                  </a:lnTo>
                  <a:lnTo>
                    <a:pt x="454" y="2640"/>
                  </a:lnTo>
                  <a:lnTo>
                    <a:pt x="690" y="2995"/>
                  </a:lnTo>
                  <a:lnTo>
                    <a:pt x="808" y="3152"/>
                  </a:lnTo>
                  <a:lnTo>
                    <a:pt x="946" y="3310"/>
                  </a:lnTo>
                  <a:lnTo>
                    <a:pt x="1084" y="3448"/>
                  </a:lnTo>
                  <a:lnTo>
                    <a:pt x="1242" y="3586"/>
                  </a:lnTo>
                  <a:lnTo>
                    <a:pt x="1399" y="3704"/>
                  </a:lnTo>
                  <a:lnTo>
                    <a:pt x="1557" y="3802"/>
                  </a:lnTo>
                  <a:lnTo>
                    <a:pt x="1793" y="3920"/>
                  </a:lnTo>
                  <a:lnTo>
                    <a:pt x="2010" y="3979"/>
                  </a:lnTo>
                  <a:lnTo>
                    <a:pt x="2227" y="4019"/>
                  </a:lnTo>
                  <a:lnTo>
                    <a:pt x="2424" y="3999"/>
                  </a:lnTo>
                  <a:lnTo>
                    <a:pt x="2601" y="3940"/>
                  </a:lnTo>
                  <a:lnTo>
                    <a:pt x="2758" y="3861"/>
                  </a:lnTo>
                  <a:lnTo>
                    <a:pt x="2877" y="3723"/>
                  </a:lnTo>
                  <a:lnTo>
                    <a:pt x="2995" y="3546"/>
                  </a:lnTo>
                  <a:lnTo>
                    <a:pt x="2601" y="3329"/>
                  </a:lnTo>
                  <a:lnTo>
                    <a:pt x="2522" y="3428"/>
                  </a:lnTo>
                  <a:lnTo>
                    <a:pt x="2424" y="3507"/>
                  </a:lnTo>
                  <a:lnTo>
                    <a:pt x="2305" y="3546"/>
                  </a:lnTo>
                  <a:lnTo>
                    <a:pt x="2168" y="3586"/>
                  </a:lnTo>
                  <a:lnTo>
                    <a:pt x="2030" y="3586"/>
                  </a:lnTo>
                  <a:lnTo>
                    <a:pt x="1872" y="3546"/>
                  </a:lnTo>
                  <a:lnTo>
                    <a:pt x="1714" y="3507"/>
                  </a:lnTo>
                  <a:lnTo>
                    <a:pt x="1557" y="3408"/>
                  </a:lnTo>
                  <a:lnTo>
                    <a:pt x="1419" y="3329"/>
                  </a:lnTo>
                  <a:lnTo>
                    <a:pt x="1301" y="3251"/>
                  </a:lnTo>
                  <a:lnTo>
                    <a:pt x="1084" y="3034"/>
                  </a:lnTo>
                  <a:lnTo>
                    <a:pt x="867" y="2778"/>
                  </a:lnTo>
                  <a:lnTo>
                    <a:pt x="690" y="2502"/>
                  </a:lnTo>
                  <a:lnTo>
                    <a:pt x="533" y="2207"/>
                  </a:lnTo>
                  <a:lnTo>
                    <a:pt x="434" y="1911"/>
                  </a:lnTo>
                  <a:lnTo>
                    <a:pt x="355" y="1596"/>
                  </a:lnTo>
                  <a:lnTo>
                    <a:pt x="336" y="1458"/>
                  </a:lnTo>
                  <a:lnTo>
                    <a:pt x="336" y="1301"/>
                  </a:lnTo>
                  <a:lnTo>
                    <a:pt x="336" y="1163"/>
                  </a:lnTo>
                  <a:lnTo>
                    <a:pt x="355" y="1025"/>
                  </a:lnTo>
                  <a:lnTo>
                    <a:pt x="395" y="907"/>
                  </a:lnTo>
                  <a:lnTo>
                    <a:pt x="434" y="808"/>
                  </a:lnTo>
                  <a:lnTo>
                    <a:pt x="473" y="710"/>
                  </a:lnTo>
                  <a:lnTo>
                    <a:pt x="552" y="631"/>
                  </a:lnTo>
                  <a:lnTo>
                    <a:pt x="611" y="572"/>
                  </a:lnTo>
                  <a:lnTo>
                    <a:pt x="690" y="513"/>
                  </a:lnTo>
                  <a:lnTo>
                    <a:pt x="789" y="473"/>
                  </a:lnTo>
                  <a:lnTo>
                    <a:pt x="867" y="454"/>
                  </a:lnTo>
                  <a:lnTo>
                    <a:pt x="986" y="434"/>
                  </a:lnTo>
                  <a:lnTo>
                    <a:pt x="1084" y="434"/>
                  </a:lnTo>
                  <a:lnTo>
                    <a:pt x="1202" y="454"/>
                  </a:lnTo>
                  <a:lnTo>
                    <a:pt x="1320" y="493"/>
                  </a:lnTo>
                  <a:lnTo>
                    <a:pt x="1439" y="532"/>
                  </a:lnTo>
                  <a:lnTo>
                    <a:pt x="1557" y="591"/>
                  </a:lnTo>
                  <a:lnTo>
                    <a:pt x="1754" y="729"/>
                  </a:lnTo>
                  <a:lnTo>
                    <a:pt x="1931" y="887"/>
                  </a:lnTo>
                  <a:lnTo>
                    <a:pt x="2108" y="1064"/>
                  </a:lnTo>
                  <a:lnTo>
                    <a:pt x="2266" y="1261"/>
                  </a:lnTo>
                  <a:lnTo>
                    <a:pt x="2404" y="1458"/>
                  </a:lnTo>
                  <a:lnTo>
                    <a:pt x="2522" y="1694"/>
                  </a:lnTo>
                  <a:lnTo>
                    <a:pt x="2621" y="1911"/>
                  </a:lnTo>
                  <a:lnTo>
                    <a:pt x="2699" y="2148"/>
                  </a:lnTo>
                  <a:lnTo>
                    <a:pt x="3054" y="2364"/>
                  </a:lnTo>
                  <a:lnTo>
                    <a:pt x="2955" y="2049"/>
                  </a:lnTo>
                  <a:lnTo>
                    <a:pt x="2837" y="1714"/>
                  </a:lnTo>
                  <a:lnTo>
                    <a:pt x="2680" y="1419"/>
                  </a:lnTo>
                  <a:lnTo>
                    <a:pt x="2502" y="1123"/>
                  </a:lnTo>
                  <a:lnTo>
                    <a:pt x="2286" y="847"/>
                  </a:lnTo>
                  <a:lnTo>
                    <a:pt x="2069" y="611"/>
                  </a:lnTo>
                  <a:lnTo>
                    <a:pt x="1813" y="394"/>
                  </a:lnTo>
                  <a:lnTo>
                    <a:pt x="1557" y="217"/>
                  </a:lnTo>
                  <a:lnTo>
                    <a:pt x="1399" y="138"/>
                  </a:lnTo>
                  <a:lnTo>
                    <a:pt x="1242" y="79"/>
                  </a:lnTo>
                  <a:lnTo>
                    <a:pt x="1104" y="20"/>
                  </a:lnTo>
                  <a:lnTo>
                    <a:pt x="94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38"/>
            <p:cNvSpPr/>
            <p:nvPr/>
          </p:nvSpPr>
          <p:spPr>
            <a:xfrm>
              <a:off x="4748100" y="1523425"/>
              <a:ext cx="33525" cy="11350"/>
            </a:xfrm>
            <a:custGeom>
              <a:avLst/>
              <a:gdLst/>
              <a:ahLst/>
              <a:cxnLst/>
              <a:rect l="l" t="t" r="r" b="b"/>
              <a:pathLst>
                <a:path w="1341" h="454" extrusionOk="0">
                  <a:moveTo>
                    <a:pt x="1340" y="79"/>
                  </a:moveTo>
                  <a:lnTo>
                    <a:pt x="1237" y="139"/>
                  </a:lnTo>
                  <a:lnTo>
                    <a:pt x="1237" y="139"/>
                  </a:lnTo>
                  <a:lnTo>
                    <a:pt x="1242" y="138"/>
                  </a:lnTo>
                  <a:lnTo>
                    <a:pt x="1340" y="79"/>
                  </a:lnTo>
                  <a:close/>
                  <a:moveTo>
                    <a:pt x="473" y="0"/>
                  </a:moveTo>
                  <a:lnTo>
                    <a:pt x="1" y="276"/>
                  </a:lnTo>
                  <a:lnTo>
                    <a:pt x="119" y="335"/>
                  </a:lnTo>
                  <a:lnTo>
                    <a:pt x="237" y="394"/>
                  </a:lnTo>
                  <a:lnTo>
                    <a:pt x="355" y="434"/>
                  </a:lnTo>
                  <a:lnTo>
                    <a:pt x="473" y="434"/>
                  </a:lnTo>
                  <a:lnTo>
                    <a:pt x="572" y="453"/>
                  </a:lnTo>
                  <a:lnTo>
                    <a:pt x="670" y="434"/>
                  </a:lnTo>
                  <a:lnTo>
                    <a:pt x="769" y="394"/>
                  </a:lnTo>
                  <a:lnTo>
                    <a:pt x="867" y="355"/>
                  </a:lnTo>
                  <a:lnTo>
                    <a:pt x="1237" y="139"/>
                  </a:lnTo>
                  <a:lnTo>
                    <a:pt x="1237" y="139"/>
                  </a:lnTo>
                  <a:lnTo>
                    <a:pt x="1143" y="158"/>
                  </a:lnTo>
                  <a:lnTo>
                    <a:pt x="1045" y="178"/>
                  </a:lnTo>
                  <a:lnTo>
                    <a:pt x="946" y="158"/>
                  </a:lnTo>
                  <a:lnTo>
                    <a:pt x="828" y="158"/>
                  </a:lnTo>
                  <a:lnTo>
                    <a:pt x="710" y="119"/>
                  </a:lnTo>
                  <a:lnTo>
                    <a:pt x="592" y="79"/>
                  </a:lnTo>
                  <a:lnTo>
                    <a:pt x="473"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38"/>
            <p:cNvSpPr/>
            <p:nvPr/>
          </p:nvSpPr>
          <p:spPr>
            <a:xfrm>
              <a:off x="4709200" y="1445125"/>
              <a:ext cx="76350" cy="100000"/>
            </a:xfrm>
            <a:custGeom>
              <a:avLst/>
              <a:gdLst/>
              <a:ahLst/>
              <a:cxnLst/>
              <a:rect l="l" t="t" r="r" b="b"/>
              <a:pathLst>
                <a:path w="3054" h="4000" extrusionOk="0">
                  <a:moveTo>
                    <a:pt x="808" y="0"/>
                  </a:moveTo>
                  <a:lnTo>
                    <a:pt x="690" y="20"/>
                  </a:lnTo>
                  <a:lnTo>
                    <a:pt x="572" y="40"/>
                  </a:lnTo>
                  <a:lnTo>
                    <a:pt x="453" y="99"/>
                  </a:lnTo>
                  <a:lnTo>
                    <a:pt x="355" y="158"/>
                  </a:lnTo>
                  <a:lnTo>
                    <a:pt x="257" y="256"/>
                  </a:lnTo>
                  <a:lnTo>
                    <a:pt x="178" y="355"/>
                  </a:lnTo>
                  <a:lnTo>
                    <a:pt x="119" y="473"/>
                  </a:lnTo>
                  <a:lnTo>
                    <a:pt x="60" y="611"/>
                  </a:lnTo>
                  <a:lnTo>
                    <a:pt x="20" y="749"/>
                  </a:lnTo>
                  <a:lnTo>
                    <a:pt x="0" y="926"/>
                  </a:lnTo>
                  <a:lnTo>
                    <a:pt x="0" y="1104"/>
                  </a:lnTo>
                  <a:lnTo>
                    <a:pt x="0" y="1281"/>
                  </a:lnTo>
                  <a:lnTo>
                    <a:pt x="20" y="1478"/>
                  </a:lnTo>
                  <a:lnTo>
                    <a:pt x="60" y="1675"/>
                  </a:lnTo>
                  <a:lnTo>
                    <a:pt x="119" y="1872"/>
                  </a:lnTo>
                  <a:lnTo>
                    <a:pt x="178" y="2069"/>
                  </a:lnTo>
                  <a:lnTo>
                    <a:pt x="257" y="2266"/>
                  </a:lnTo>
                  <a:lnTo>
                    <a:pt x="453" y="2640"/>
                  </a:lnTo>
                  <a:lnTo>
                    <a:pt x="670" y="2995"/>
                  </a:lnTo>
                  <a:lnTo>
                    <a:pt x="808" y="3152"/>
                  </a:lnTo>
                  <a:lnTo>
                    <a:pt x="946" y="3310"/>
                  </a:lnTo>
                  <a:lnTo>
                    <a:pt x="1084" y="3448"/>
                  </a:lnTo>
                  <a:lnTo>
                    <a:pt x="1241" y="3585"/>
                  </a:lnTo>
                  <a:lnTo>
                    <a:pt x="1379" y="3684"/>
                  </a:lnTo>
                  <a:lnTo>
                    <a:pt x="1557" y="3802"/>
                  </a:lnTo>
                  <a:lnTo>
                    <a:pt x="1793" y="3901"/>
                  </a:lnTo>
                  <a:lnTo>
                    <a:pt x="2010" y="3979"/>
                  </a:lnTo>
                  <a:lnTo>
                    <a:pt x="2226" y="3999"/>
                  </a:lnTo>
                  <a:lnTo>
                    <a:pt x="2423" y="3999"/>
                  </a:lnTo>
                  <a:lnTo>
                    <a:pt x="2601" y="3940"/>
                  </a:lnTo>
                  <a:lnTo>
                    <a:pt x="2738" y="3842"/>
                  </a:lnTo>
                  <a:lnTo>
                    <a:pt x="2876" y="3723"/>
                  </a:lnTo>
                  <a:lnTo>
                    <a:pt x="2975" y="3546"/>
                  </a:lnTo>
                  <a:lnTo>
                    <a:pt x="2601" y="3329"/>
                  </a:lnTo>
                  <a:lnTo>
                    <a:pt x="2522" y="3428"/>
                  </a:lnTo>
                  <a:lnTo>
                    <a:pt x="2404" y="3507"/>
                  </a:lnTo>
                  <a:lnTo>
                    <a:pt x="2285" y="3546"/>
                  </a:lnTo>
                  <a:lnTo>
                    <a:pt x="2167" y="3566"/>
                  </a:lnTo>
                  <a:lnTo>
                    <a:pt x="2029" y="3566"/>
                  </a:lnTo>
                  <a:lnTo>
                    <a:pt x="1872" y="3546"/>
                  </a:lnTo>
                  <a:lnTo>
                    <a:pt x="1714" y="3487"/>
                  </a:lnTo>
                  <a:lnTo>
                    <a:pt x="1557" y="3408"/>
                  </a:lnTo>
                  <a:lnTo>
                    <a:pt x="1419" y="3329"/>
                  </a:lnTo>
                  <a:lnTo>
                    <a:pt x="1301" y="3231"/>
                  </a:lnTo>
                  <a:lnTo>
                    <a:pt x="1064" y="3034"/>
                  </a:lnTo>
                  <a:lnTo>
                    <a:pt x="867" y="2778"/>
                  </a:lnTo>
                  <a:lnTo>
                    <a:pt x="690" y="2502"/>
                  </a:lnTo>
                  <a:lnTo>
                    <a:pt x="532" y="2207"/>
                  </a:lnTo>
                  <a:lnTo>
                    <a:pt x="414" y="1891"/>
                  </a:lnTo>
                  <a:lnTo>
                    <a:pt x="355" y="1596"/>
                  </a:lnTo>
                  <a:lnTo>
                    <a:pt x="335" y="1438"/>
                  </a:lnTo>
                  <a:lnTo>
                    <a:pt x="335" y="1301"/>
                  </a:lnTo>
                  <a:lnTo>
                    <a:pt x="335" y="1163"/>
                  </a:lnTo>
                  <a:lnTo>
                    <a:pt x="355" y="1025"/>
                  </a:lnTo>
                  <a:lnTo>
                    <a:pt x="394" y="907"/>
                  </a:lnTo>
                  <a:lnTo>
                    <a:pt x="434" y="808"/>
                  </a:lnTo>
                  <a:lnTo>
                    <a:pt x="473" y="710"/>
                  </a:lnTo>
                  <a:lnTo>
                    <a:pt x="532" y="631"/>
                  </a:lnTo>
                  <a:lnTo>
                    <a:pt x="611" y="552"/>
                  </a:lnTo>
                  <a:lnTo>
                    <a:pt x="690" y="513"/>
                  </a:lnTo>
                  <a:lnTo>
                    <a:pt x="769" y="473"/>
                  </a:lnTo>
                  <a:lnTo>
                    <a:pt x="867" y="434"/>
                  </a:lnTo>
                  <a:lnTo>
                    <a:pt x="1084" y="434"/>
                  </a:lnTo>
                  <a:lnTo>
                    <a:pt x="1202" y="453"/>
                  </a:lnTo>
                  <a:lnTo>
                    <a:pt x="1320" y="473"/>
                  </a:lnTo>
                  <a:lnTo>
                    <a:pt x="1438" y="532"/>
                  </a:lnTo>
                  <a:lnTo>
                    <a:pt x="1557" y="591"/>
                  </a:lnTo>
                  <a:lnTo>
                    <a:pt x="1754" y="729"/>
                  </a:lnTo>
                  <a:lnTo>
                    <a:pt x="1931" y="867"/>
                  </a:lnTo>
                  <a:lnTo>
                    <a:pt x="2108" y="1044"/>
                  </a:lnTo>
                  <a:lnTo>
                    <a:pt x="2246" y="1241"/>
                  </a:lnTo>
                  <a:lnTo>
                    <a:pt x="2404" y="1458"/>
                  </a:lnTo>
                  <a:lnTo>
                    <a:pt x="2522" y="1675"/>
                  </a:lnTo>
                  <a:lnTo>
                    <a:pt x="2620" y="1911"/>
                  </a:lnTo>
                  <a:lnTo>
                    <a:pt x="2699" y="2148"/>
                  </a:lnTo>
                  <a:lnTo>
                    <a:pt x="3054" y="2345"/>
                  </a:lnTo>
                  <a:lnTo>
                    <a:pt x="3054" y="2345"/>
                  </a:lnTo>
                  <a:lnTo>
                    <a:pt x="2955" y="2029"/>
                  </a:lnTo>
                  <a:lnTo>
                    <a:pt x="2837" y="1714"/>
                  </a:lnTo>
                  <a:lnTo>
                    <a:pt x="2679" y="1399"/>
                  </a:lnTo>
                  <a:lnTo>
                    <a:pt x="2502" y="1123"/>
                  </a:lnTo>
                  <a:lnTo>
                    <a:pt x="2285" y="847"/>
                  </a:lnTo>
                  <a:lnTo>
                    <a:pt x="2069" y="591"/>
                  </a:lnTo>
                  <a:lnTo>
                    <a:pt x="1813" y="375"/>
                  </a:lnTo>
                  <a:lnTo>
                    <a:pt x="1557" y="217"/>
                  </a:lnTo>
                  <a:lnTo>
                    <a:pt x="1399" y="119"/>
                  </a:lnTo>
                  <a:lnTo>
                    <a:pt x="1241" y="60"/>
                  </a:lnTo>
                  <a:lnTo>
                    <a:pt x="1104" y="20"/>
                  </a:lnTo>
                  <a:lnTo>
                    <a:pt x="94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38"/>
            <p:cNvSpPr/>
            <p:nvPr/>
          </p:nvSpPr>
          <p:spPr>
            <a:xfrm>
              <a:off x="4827400" y="1480575"/>
              <a:ext cx="33500" cy="10875"/>
            </a:xfrm>
            <a:custGeom>
              <a:avLst/>
              <a:gdLst/>
              <a:ahLst/>
              <a:cxnLst/>
              <a:rect l="l" t="t" r="r" b="b"/>
              <a:pathLst>
                <a:path w="1340" h="435" extrusionOk="0">
                  <a:moveTo>
                    <a:pt x="473" y="1"/>
                  </a:moveTo>
                  <a:lnTo>
                    <a:pt x="0" y="276"/>
                  </a:lnTo>
                  <a:lnTo>
                    <a:pt x="118" y="336"/>
                  </a:lnTo>
                  <a:lnTo>
                    <a:pt x="256" y="375"/>
                  </a:lnTo>
                  <a:lnTo>
                    <a:pt x="374" y="414"/>
                  </a:lnTo>
                  <a:lnTo>
                    <a:pt x="473" y="434"/>
                  </a:lnTo>
                  <a:lnTo>
                    <a:pt x="591" y="434"/>
                  </a:lnTo>
                  <a:lnTo>
                    <a:pt x="689" y="414"/>
                  </a:lnTo>
                  <a:lnTo>
                    <a:pt x="788" y="395"/>
                  </a:lnTo>
                  <a:lnTo>
                    <a:pt x="867" y="355"/>
                  </a:lnTo>
                  <a:lnTo>
                    <a:pt x="1339" y="79"/>
                  </a:lnTo>
                  <a:lnTo>
                    <a:pt x="1339" y="79"/>
                  </a:lnTo>
                  <a:lnTo>
                    <a:pt x="1261" y="119"/>
                  </a:lnTo>
                  <a:lnTo>
                    <a:pt x="1162" y="139"/>
                  </a:lnTo>
                  <a:lnTo>
                    <a:pt x="1064" y="158"/>
                  </a:lnTo>
                  <a:lnTo>
                    <a:pt x="946" y="158"/>
                  </a:lnTo>
                  <a:lnTo>
                    <a:pt x="847" y="139"/>
                  </a:lnTo>
                  <a:lnTo>
                    <a:pt x="729" y="119"/>
                  </a:lnTo>
                  <a:lnTo>
                    <a:pt x="591" y="60"/>
                  </a:lnTo>
                  <a:lnTo>
                    <a:pt x="473" y="1"/>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38"/>
            <p:cNvSpPr/>
            <p:nvPr/>
          </p:nvSpPr>
          <p:spPr>
            <a:xfrm>
              <a:off x="4788475" y="1401775"/>
              <a:ext cx="76375" cy="100500"/>
            </a:xfrm>
            <a:custGeom>
              <a:avLst/>
              <a:gdLst/>
              <a:ahLst/>
              <a:cxnLst/>
              <a:rect l="l" t="t" r="r" b="b"/>
              <a:pathLst>
                <a:path w="3055" h="4020" extrusionOk="0">
                  <a:moveTo>
                    <a:pt x="828" y="1"/>
                  </a:moveTo>
                  <a:lnTo>
                    <a:pt x="690" y="21"/>
                  </a:lnTo>
                  <a:lnTo>
                    <a:pt x="572" y="60"/>
                  </a:lnTo>
                  <a:lnTo>
                    <a:pt x="454" y="99"/>
                  </a:lnTo>
                  <a:lnTo>
                    <a:pt x="355" y="178"/>
                  </a:lnTo>
                  <a:lnTo>
                    <a:pt x="277" y="257"/>
                  </a:lnTo>
                  <a:lnTo>
                    <a:pt x="198" y="375"/>
                  </a:lnTo>
                  <a:lnTo>
                    <a:pt x="119" y="493"/>
                  </a:lnTo>
                  <a:lnTo>
                    <a:pt x="80" y="612"/>
                  </a:lnTo>
                  <a:lnTo>
                    <a:pt x="40" y="769"/>
                  </a:lnTo>
                  <a:lnTo>
                    <a:pt x="1" y="927"/>
                  </a:lnTo>
                  <a:lnTo>
                    <a:pt x="1" y="1104"/>
                  </a:lnTo>
                  <a:lnTo>
                    <a:pt x="1" y="1301"/>
                  </a:lnTo>
                  <a:lnTo>
                    <a:pt x="40" y="1498"/>
                  </a:lnTo>
                  <a:lnTo>
                    <a:pt x="60" y="1695"/>
                  </a:lnTo>
                  <a:lnTo>
                    <a:pt x="119" y="1872"/>
                  </a:lnTo>
                  <a:lnTo>
                    <a:pt x="178" y="2069"/>
                  </a:lnTo>
                  <a:lnTo>
                    <a:pt x="257" y="2266"/>
                  </a:lnTo>
                  <a:lnTo>
                    <a:pt x="454" y="2641"/>
                  </a:lnTo>
                  <a:lnTo>
                    <a:pt x="690" y="2995"/>
                  </a:lnTo>
                  <a:lnTo>
                    <a:pt x="808" y="3153"/>
                  </a:lnTo>
                  <a:lnTo>
                    <a:pt x="946" y="3310"/>
                  </a:lnTo>
                  <a:lnTo>
                    <a:pt x="1084" y="3448"/>
                  </a:lnTo>
                  <a:lnTo>
                    <a:pt x="1242" y="3586"/>
                  </a:lnTo>
                  <a:lnTo>
                    <a:pt x="1399" y="3704"/>
                  </a:lnTo>
                  <a:lnTo>
                    <a:pt x="1557" y="3803"/>
                  </a:lnTo>
                  <a:lnTo>
                    <a:pt x="1793" y="3921"/>
                  </a:lnTo>
                  <a:lnTo>
                    <a:pt x="2010" y="4000"/>
                  </a:lnTo>
                  <a:lnTo>
                    <a:pt x="2227" y="4019"/>
                  </a:lnTo>
                  <a:lnTo>
                    <a:pt x="2424" y="4000"/>
                  </a:lnTo>
                  <a:lnTo>
                    <a:pt x="2601" y="3941"/>
                  </a:lnTo>
                  <a:lnTo>
                    <a:pt x="2759" y="3862"/>
                  </a:lnTo>
                  <a:lnTo>
                    <a:pt x="2877" y="3724"/>
                  </a:lnTo>
                  <a:lnTo>
                    <a:pt x="2995" y="3566"/>
                  </a:lnTo>
                  <a:lnTo>
                    <a:pt x="2601" y="3330"/>
                  </a:lnTo>
                  <a:lnTo>
                    <a:pt x="2522" y="3428"/>
                  </a:lnTo>
                  <a:lnTo>
                    <a:pt x="2424" y="3507"/>
                  </a:lnTo>
                  <a:lnTo>
                    <a:pt x="2306" y="3566"/>
                  </a:lnTo>
                  <a:lnTo>
                    <a:pt x="2168" y="3586"/>
                  </a:lnTo>
                  <a:lnTo>
                    <a:pt x="2030" y="3586"/>
                  </a:lnTo>
                  <a:lnTo>
                    <a:pt x="1872" y="3566"/>
                  </a:lnTo>
                  <a:lnTo>
                    <a:pt x="1715" y="3507"/>
                  </a:lnTo>
                  <a:lnTo>
                    <a:pt x="1557" y="3428"/>
                  </a:lnTo>
                  <a:lnTo>
                    <a:pt x="1439" y="3350"/>
                  </a:lnTo>
                  <a:lnTo>
                    <a:pt x="1301" y="3251"/>
                  </a:lnTo>
                  <a:lnTo>
                    <a:pt x="1084" y="3035"/>
                  </a:lnTo>
                  <a:lnTo>
                    <a:pt x="868" y="2778"/>
                  </a:lnTo>
                  <a:lnTo>
                    <a:pt x="690" y="2503"/>
                  </a:lnTo>
                  <a:lnTo>
                    <a:pt x="552" y="2207"/>
                  </a:lnTo>
                  <a:lnTo>
                    <a:pt x="434" y="1912"/>
                  </a:lnTo>
                  <a:lnTo>
                    <a:pt x="355" y="1597"/>
                  </a:lnTo>
                  <a:lnTo>
                    <a:pt x="336" y="1459"/>
                  </a:lnTo>
                  <a:lnTo>
                    <a:pt x="336" y="1301"/>
                  </a:lnTo>
                  <a:lnTo>
                    <a:pt x="336" y="1163"/>
                  </a:lnTo>
                  <a:lnTo>
                    <a:pt x="355" y="1045"/>
                  </a:lnTo>
                  <a:lnTo>
                    <a:pt x="395" y="927"/>
                  </a:lnTo>
                  <a:lnTo>
                    <a:pt x="434" y="809"/>
                  </a:lnTo>
                  <a:lnTo>
                    <a:pt x="493" y="710"/>
                  </a:lnTo>
                  <a:lnTo>
                    <a:pt x="552" y="631"/>
                  </a:lnTo>
                  <a:lnTo>
                    <a:pt x="611" y="572"/>
                  </a:lnTo>
                  <a:lnTo>
                    <a:pt x="690" y="513"/>
                  </a:lnTo>
                  <a:lnTo>
                    <a:pt x="789" y="474"/>
                  </a:lnTo>
                  <a:lnTo>
                    <a:pt x="887" y="454"/>
                  </a:lnTo>
                  <a:lnTo>
                    <a:pt x="986" y="434"/>
                  </a:lnTo>
                  <a:lnTo>
                    <a:pt x="1084" y="434"/>
                  </a:lnTo>
                  <a:lnTo>
                    <a:pt x="1202" y="454"/>
                  </a:lnTo>
                  <a:lnTo>
                    <a:pt x="1321" y="493"/>
                  </a:lnTo>
                  <a:lnTo>
                    <a:pt x="1439" y="533"/>
                  </a:lnTo>
                  <a:lnTo>
                    <a:pt x="1557" y="612"/>
                  </a:lnTo>
                  <a:lnTo>
                    <a:pt x="1754" y="730"/>
                  </a:lnTo>
                  <a:lnTo>
                    <a:pt x="1931" y="887"/>
                  </a:lnTo>
                  <a:lnTo>
                    <a:pt x="2109" y="1065"/>
                  </a:lnTo>
                  <a:lnTo>
                    <a:pt x="2266" y="1262"/>
                  </a:lnTo>
                  <a:lnTo>
                    <a:pt x="2404" y="1478"/>
                  </a:lnTo>
                  <a:lnTo>
                    <a:pt x="2522" y="1695"/>
                  </a:lnTo>
                  <a:lnTo>
                    <a:pt x="2621" y="1931"/>
                  </a:lnTo>
                  <a:lnTo>
                    <a:pt x="2700" y="2168"/>
                  </a:lnTo>
                  <a:lnTo>
                    <a:pt x="3054" y="2365"/>
                  </a:lnTo>
                  <a:lnTo>
                    <a:pt x="2975" y="2050"/>
                  </a:lnTo>
                  <a:lnTo>
                    <a:pt x="2837" y="1734"/>
                  </a:lnTo>
                  <a:lnTo>
                    <a:pt x="2680" y="1419"/>
                  </a:lnTo>
                  <a:lnTo>
                    <a:pt x="2503" y="1124"/>
                  </a:lnTo>
                  <a:lnTo>
                    <a:pt x="2306" y="848"/>
                  </a:lnTo>
                  <a:lnTo>
                    <a:pt x="2069" y="612"/>
                  </a:lnTo>
                  <a:lnTo>
                    <a:pt x="1833" y="395"/>
                  </a:lnTo>
                  <a:lnTo>
                    <a:pt x="1557" y="218"/>
                  </a:lnTo>
                  <a:lnTo>
                    <a:pt x="1399" y="139"/>
                  </a:lnTo>
                  <a:lnTo>
                    <a:pt x="1262" y="80"/>
                  </a:lnTo>
                  <a:lnTo>
                    <a:pt x="1104" y="40"/>
                  </a:lnTo>
                  <a:lnTo>
                    <a:pt x="96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38"/>
            <p:cNvSpPr/>
            <p:nvPr/>
          </p:nvSpPr>
          <p:spPr>
            <a:xfrm>
              <a:off x="4904200" y="1437250"/>
              <a:ext cx="33525" cy="11350"/>
            </a:xfrm>
            <a:custGeom>
              <a:avLst/>
              <a:gdLst/>
              <a:ahLst/>
              <a:cxnLst/>
              <a:rect l="l" t="t" r="r" b="b"/>
              <a:pathLst>
                <a:path w="1341" h="454" extrusionOk="0">
                  <a:moveTo>
                    <a:pt x="1340" y="79"/>
                  </a:moveTo>
                  <a:lnTo>
                    <a:pt x="1238" y="139"/>
                  </a:lnTo>
                  <a:lnTo>
                    <a:pt x="1238" y="139"/>
                  </a:lnTo>
                  <a:lnTo>
                    <a:pt x="1242" y="138"/>
                  </a:lnTo>
                  <a:lnTo>
                    <a:pt x="1340" y="79"/>
                  </a:lnTo>
                  <a:close/>
                  <a:moveTo>
                    <a:pt x="474" y="0"/>
                  </a:moveTo>
                  <a:lnTo>
                    <a:pt x="1" y="276"/>
                  </a:lnTo>
                  <a:lnTo>
                    <a:pt x="119" y="355"/>
                  </a:lnTo>
                  <a:lnTo>
                    <a:pt x="237" y="394"/>
                  </a:lnTo>
                  <a:lnTo>
                    <a:pt x="355" y="434"/>
                  </a:lnTo>
                  <a:lnTo>
                    <a:pt x="474" y="434"/>
                  </a:lnTo>
                  <a:lnTo>
                    <a:pt x="572" y="453"/>
                  </a:lnTo>
                  <a:lnTo>
                    <a:pt x="671" y="434"/>
                  </a:lnTo>
                  <a:lnTo>
                    <a:pt x="769" y="414"/>
                  </a:lnTo>
                  <a:lnTo>
                    <a:pt x="868" y="355"/>
                  </a:lnTo>
                  <a:lnTo>
                    <a:pt x="1238" y="139"/>
                  </a:lnTo>
                  <a:lnTo>
                    <a:pt x="1238" y="139"/>
                  </a:lnTo>
                  <a:lnTo>
                    <a:pt x="1143" y="158"/>
                  </a:lnTo>
                  <a:lnTo>
                    <a:pt x="1045" y="178"/>
                  </a:lnTo>
                  <a:lnTo>
                    <a:pt x="946" y="178"/>
                  </a:lnTo>
                  <a:lnTo>
                    <a:pt x="828" y="158"/>
                  </a:lnTo>
                  <a:lnTo>
                    <a:pt x="710" y="118"/>
                  </a:lnTo>
                  <a:lnTo>
                    <a:pt x="592" y="79"/>
                  </a:lnTo>
                  <a:lnTo>
                    <a:pt x="474" y="0"/>
                  </a:lnTo>
                  <a:close/>
                </a:path>
              </a:pathLst>
            </a:custGeom>
            <a:solidFill>
              <a:srgbClr val="474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38"/>
            <p:cNvSpPr/>
            <p:nvPr/>
          </p:nvSpPr>
          <p:spPr>
            <a:xfrm>
              <a:off x="4865300" y="1358950"/>
              <a:ext cx="76350" cy="100475"/>
            </a:xfrm>
            <a:custGeom>
              <a:avLst/>
              <a:gdLst/>
              <a:ahLst/>
              <a:cxnLst/>
              <a:rect l="l" t="t" r="r" b="b"/>
              <a:pathLst>
                <a:path w="3054" h="4019" extrusionOk="0">
                  <a:moveTo>
                    <a:pt x="808" y="0"/>
                  </a:moveTo>
                  <a:lnTo>
                    <a:pt x="690" y="20"/>
                  </a:lnTo>
                  <a:lnTo>
                    <a:pt x="572" y="40"/>
                  </a:lnTo>
                  <a:lnTo>
                    <a:pt x="454" y="99"/>
                  </a:lnTo>
                  <a:lnTo>
                    <a:pt x="355" y="158"/>
                  </a:lnTo>
                  <a:lnTo>
                    <a:pt x="257" y="256"/>
                  </a:lnTo>
                  <a:lnTo>
                    <a:pt x="178" y="355"/>
                  </a:lnTo>
                  <a:lnTo>
                    <a:pt x="119" y="473"/>
                  </a:lnTo>
                  <a:lnTo>
                    <a:pt x="60" y="611"/>
                  </a:lnTo>
                  <a:lnTo>
                    <a:pt x="20" y="749"/>
                  </a:lnTo>
                  <a:lnTo>
                    <a:pt x="1" y="926"/>
                  </a:lnTo>
                  <a:lnTo>
                    <a:pt x="1" y="1103"/>
                  </a:lnTo>
                  <a:lnTo>
                    <a:pt x="1" y="1281"/>
                  </a:lnTo>
                  <a:lnTo>
                    <a:pt x="20" y="1478"/>
                  </a:lnTo>
                  <a:lnTo>
                    <a:pt x="60" y="1675"/>
                  </a:lnTo>
                  <a:lnTo>
                    <a:pt x="119" y="1872"/>
                  </a:lnTo>
                  <a:lnTo>
                    <a:pt x="178" y="2069"/>
                  </a:lnTo>
                  <a:lnTo>
                    <a:pt x="257" y="2266"/>
                  </a:lnTo>
                  <a:lnTo>
                    <a:pt x="454" y="2640"/>
                  </a:lnTo>
                  <a:lnTo>
                    <a:pt x="671" y="2994"/>
                  </a:lnTo>
                  <a:lnTo>
                    <a:pt x="808" y="3152"/>
                  </a:lnTo>
                  <a:lnTo>
                    <a:pt x="946" y="3310"/>
                  </a:lnTo>
                  <a:lnTo>
                    <a:pt x="1084" y="3447"/>
                  </a:lnTo>
                  <a:lnTo>
                    <a:pt x="1242" y="3585"/>
                  </a:lnTo>
                  <a:lnTo>
                    <a:pt x="1380" y="3703"/>
                  </a:lnTo>
                  <a:lnTo>
                    <a:pt x="1557" y="3802"/>
                  </a:lnTo>
                  <a:lnTo>
                    <a:pt x="1793" y="3920"/>
                  </a:lnTo>
                  <a:lnTo>
                    <a:pt x="2010" y="3979"/>
                  </a:lnTo>
                  <a:lnTo>
                    <a:pt x="2227" y="4019"/>
                  </a:lnTo>
                  <a:lnTo>
                    <a:pt x="2424" y="3999"/>
                  </a:lnTo>
                  <a:lnTo>
                    <a:pt x="2581" y="3940"/>
                  </a:lnTo>
                  <a:lnTo>
                    <a:pt x="2739" y="3841"/>
                  </a:lnTo>
                  <a:lnTo>
                    <a:pt x="2877" y="3723"/>
                  </a:lnTo>
                  <a:lnTo>
                    <a:pt x="2975" y="3546"/>
                  </a:lnTo>
                  <a:lnTo>
                    <a:pt x="2601" y="3329"/>
                  </a:lnTo>
                  <a:lnTo>
                    <a:pt x="2522" y="3428"/>
                  </a:lnTo>
                  <a:lnTo>
                    <a:pt x="2404" y="3507"/>
                  </a:lnTo>
                  <a:lnTo>
                    <a:pt x="2286" y="3546"/>
                  </a:lnTo>
                  <a:lnTo>
                    <a:pt x="2168" y="3566"/>
                  </a:lnTo>
                  <a:lnTo>
                    <a:pt x="2030" y="3566"/>
                  </a:lnTo>
                  <a:lnTo>
                    <a:pt x="1872" y="3546"/>
                  </a:lnTo>
                  <a:lnTo>
                    <a:pt x="1715" y="3487"/>
                  </a:lnTo>
                  <a:lnTo>
                    <a:pt x="1557" y="3408"/>
                  </a:lnTo>
                  <a:lnTo>
                    <a:pt x="1419" y="3329"/>
                  </a:lnTo>
                  <a:lnTo>
                    <a:pt x="1301" y="3250"/>
                  </a:lnTo>
                  <a:lnTo>
                    <a:pt x="1064" y="3034"/>
                  </a:lnTo>
                  <a:lnTo>
                    <a:pt x="867" y="2778"/>
                  </a:lnTo>
                  <a:lnTo>
                    <a:pt x="690" y="2502"/>
                  </a:lnTo>
                  <a:lnTo>
                    <a:pt x="533" y="2206"/>
                  </a:lnTo>
                  <a:lnTo>
                    <a:pt x="414" y="1891"/>
                  </a:lnTo>
                  <a:lnTo>
                    <a:pt x="355" y="1596"/>
                  </a:lnTo>
                  <a:lnTo>
                    <a:pt x="336" y="1438"/>
                  </a:lnTo>
                  <a:lnTo>
                    <a:pt x="336" y="1300"/>
                  </a:lnTo>
                  <a:lnTo>
                    <a:pt x="336" y="1162"/>
                  </a:lnTo>
                  <a:lnTo>
                    <a:pt x="355" y="1025"/>
                  </a:lnTo>
                  <a:lnTo>
                    <a:pt x="395" y="906"/>
                  </a:lnTo>
                  <a:lnTo>
                    <a:pt x="434" y="808"/>
                  </a:lnTo>
                  <a:lnTo>
                    <a:pt x="474" y="709"/>
                  </a:lnTo>
                  <a:lnTo>
                    <a:pt x="533" y="631"/>
                  </a:lnTo>
                  <a:lnTo>
                    <a:pt x="611" y="552"/>
                  </a:lnTo>
                  <a:lnTo>
                    <a:pt x="690" y="512"/>
                  </a:lnTo>
                  <a:lnTo>
                    <a:pt x="769" y="473"/>
                  </a:lnTo>
                  <a:lnTo>
                    <a:pt x="867" y="434"/>
                  </a:lnTo>
                  <a:lnTo>
                    <a:pt x="1084" y="434"/>
                  </a:lnTo>
                  <a:lnTo>
                    <a:pt x="1202" y="453"/>
                  </a:lnTo>
                  <a:lnTo>
                    <a:pt x="1301" y="473"/>
                  </a:lnTo>
                  <a:lnTo>
                    <a:pt x="1439" y="532"/>
                  </a:lnTo>
                  <a:lnTo>
                    <a:pt x="1557" y="591"/>
                  </a:lnTo>
                  <a:lnTo>
                    <a:pt x="1754" y="729"/>
                  </a:lnTo>
                  <a:lnTo>
                    <a:pt x="1931" y="867"/>
                  </a:lnTo>
                  <a:lnTo>
                    <a:pt x="2108" y="1044"/>
                  </a:lnTo>
                  <a:lnTo>
                    <a:pt x="2246" y="1241"/>
                  </a:lnTo>
                  <a:lnTo>
                    <a:pt x="2384" y="1458"/>
                  </a:lnTo>
                  <a:lnTo>
                    <a:pt x="2522" y="1675"/>
                  </a:lnTo>
                  <a:lnTo>
                    <a:pt x="2621" y="1911"/>
                  </a:lnTo>
                  <a:lnTo>
                    <a:pt x="2699" y="2147"/>
                  </a:lnTo>
                  <a:lnTo>
                    <a:pt x="3054" y="2364"/>
                  </a:lnTo>
                  <a:lnTo>
                    <a:pt x="2956" y="2029"/>
                  </a:lnTo>
                  <a:lnTo>
                    <a:pt x="2837" y="1714"/>
                  </a:lnTo>
                  <a:lnTo>
                    <a:pt x="2680" y="1418"/>
                  </a:lnTo>
                  <a:lnTo>
                    <a:pt x="2502" y="1123"/>
                  </a:lnTo>
                  <a:lnTo>
                    <a:pt x="2286" y="847"/>
                  </a:lnTo>
                  <a:lnTo>
                    <a:pt x="2069" y="591"/>
                  </a:lnTo>
                  <a:lnTo>
                    <a:pt x="1813" y="374"/>
                  </a:lnTo>
                  <a:lnTo>
                    <a:pt x="1557" y="217"/>
                  </a:lnTo>
                  <a:lnTo>
                    <a:pt x="1399" y="118"/>
                  </a:lnTo>
                  <a:lnTo>
                    <a:pt x="1242" y="59"/>
                  </a:lnTo>
                  <a:lnTo>
                    <a:pt x="1104" y="20"/>
                  </a:lnTo>
                  <a:lnTo>
                    <a:pt x="94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38"/>
            <p:cNvSpPr/>
            <p:nvPr/>
          </p:nvSpPr>
          <p:spPr>
            <a:xfrm>
              <a:off x="4264025" y="1711050"/>
              <a:ext cx="1138075" cy="382175"/>
            </a:xfrm>
            <a:custGeom>
              <a:avLst/>
              <a:gdLst/>
              <a:ahLst/>
              <a:cxnLst/>
              <a:rect l="l" t="t" r="r" b="b"/>
              <a:pathLst>
                <a:path w="45523" h="15287" extrusionOk="0">
                  <a:moveTo>
                    <a:pt x="45464" y="0"/>
                  </a:moveTo>
                  <a:lnTo>
                    <a:pt x="45247" y="40"/>
                  </a:lnTo>
                  <a:lnTo>
                    <a:pt x="45089" y="79"/>
                  </a:lnTo>
                  <a:lnTo>
                    <a:pt x="44912" y="138"/>
                  </a:lnTo>
                  <a:lnTo>
                    <a:pt x="44676" y="257"/>
                  </a:lnTo>
                  <a:lnTo>
                    <a:pt x="44420" y="394"/>
                  </a:lnTo>
                  <a:lnTo>
                    <a:pt x="23264" y="12686"/>
                  </a:lnTo>
                  <a:lnTo>
                    <a:pt x="22968" y="12844"/>
                  </a:lnTo>
                  <a:lnTo>
                    <a:pt x="22673" y="12962"/>
                  </a:lnTo>
                  <a:lnTo>
                    <a:pt x="22338" y="13080"/>
                  </a:lnTo>
                  <a:lnTo>
                    <a:pt x="22003" y="13179"/>
                  </a:lnTo>
                  <a:lnTo>
                    <a:pt x="21649" y="13238"/>
                  </a:lnTo>
                  <a:lnTo>
                    <a:pt x="21294" y="13297"/>
                  </a:lnTo>
                  <a:lnTo>
                    <a:pt x="20939" y="13316"/>
                  </a:lnTo>
                  <a:lnTo>
                    <a:pt x="20565" y="13336"/>
                  </a:lnTo>
                  <a:lnTo>
                    <a:pt x="20211" y="13316"/>
                  </a:lnTo>
                  <a:lnTo>
                    <a:pt x="19836" y="13297"/>
                  </a:lnTo>
                  <a:lnTo>
                    <a:pt x="19482" y="13238"/>
                  </a:lnTo>
                  <a:lnTo>
                    <a:pt x="19127" y="13179"/>
                  </a:lnTo>
                  <a:lnTo>
                    <a:pt x="18792" y="13080"/>
                  </a:lnTo>
                  <a:lnTo>
                    <a:pt x="18477" y="12962"/>
                  </a:lnTo>
                  <a:lnTo>
                    <a:pt x="18162" y="12844"/>
                  </a:lnTo>
                  <a:lnTo>
                    <a:pt x="17867" y="12686"/>
                  </a:lnTo>
                  <a:lnTo>
                    <a:pt x="847" y="2975"/>
                  </a:lnTo>
                  <a:lnTo>
                    <a:pt x="0" y="3546"/>
                  </a:lnTo>
                  <a:lnTo>
                    <a:pt x="0" y="4314"/>
                  </a:lnTo>
                  <a:lnTo>
                    <a:pt x="17867" y="14636"/>
                  </a:lnTo>
                  <a:lnTo>
                    <a:pt x="18162" y="14794"/>
                  </a:lnTo>
                  <a:lnTo>
                    <a:pt x="18457" y="14912"/>
                  </a:lnTo>
                  <a:lnTo>
                    <a:pt x="18792" y="15030"/>
                  </a:lnTo>
                  <a:lnTo>
                    <a:pt x="19127" y="15129"/>
                  </a:lnTo>
                  <a:lnTo>
                    <a:pt x="19482" y="15188"/>
                  </a:lnTo>
                  <a:lnTo>
                    <a:pt x="19836" y="15247"/>
                  </a:lnTo>
                  <a:lnTo>
                    <a:pt x="20191" y="15267"/>
                  </a:lnTo>
                  <a:lnTo>
                    <a:pt x="20565" y="15286"/>
                  </a:lnTo>
                  <a:lnTo>
                    <a:pt x="20920" y="15267"/>
                  </a:lnTo>
                  <a:lnTo>
                    <a:pt x="21294" y="15247"/>
                  </a:lnTo>
                  <a:lnTo>
                    <a:pt x="21649" y="15188"/>
                  </a:lnTo>
                  <a:lnTo>
                    <a:pt x="22003" y="15129"/>
                  </a:lnTo>
                  <a:lnTo>
                    <a:pt x="22338" y="15030"/>
                  </a:lnTo>
                  <a:lnTo>
                    <a:pt x="22653" y="14912"/>
                  </a:lnTo>
                  <a:lnTo>
                    <a:pt x="22968" y="14794"/>
                  </a:lnTo>
                  <a:lnTo>
                    <a:pt x="23264" y="14636"/>
                  </a:lnTo>
                  <a:lnTo>
                    <a:pt x="44420" y="2345"/>
                  </a:lnTo>
                  <a:lnTo>
                    <a:pt x="44676" y="2167"/>
                  </a:lnTo>
                  <a:lnTo>
                    <a:pt x="44892" y="1990"/>
                  </a:lnTo>
                  <a:lnTo>
                    <a:pt x="45089" y="1813"/>
                  </a:lnTo>
                  <a:lnTo>
                    <a:pt x="45247" y="1616"/>
                  </a:lnTo>
                  <a:lnTo>
                    <a:pt x="45365" y="1419"/>
                  </a:lnTo>
                  <a:lnTo>
                    <a:pt x="45444" y="1202"/>
                  </a:lnTo>
                  <a:lnTo>
                    <a:pt x="45503" y="1005"/>
                  </a:lnTo>
                  <a:lnTo>
                    <a:pt x="45523" y="788"/>
                  </a:lnTo>
                  <a:lnTo>
                    <a:pt x="45523"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38"/>
            <p:cNvSpPr/>
            <p:nvPr/>
          </p:nvSpPr>
          <p:spPr>
            <a:xfrm>
              <a:off x="4264025" y="1414100"/>
              <a:ext cx="1138075" cy="659425"/>
            </a:xfrm>
            <a:custGeom>
              <a:avLst/>
              <a:gdLst/>
              <a:ahLst/>
              <a:cxnLst/>
              <a:rect l="l" t="t" r="r" b="b"/>
              <a:pathLst>
                <a:path w="45523" h="26377" extrusionOk="0">
                  <a:moveTo>
                    <a:pt x="26534" y="0"/>
                  </a:moveTo>
                  <a:lnTo>
                    <a:pt x="2206" y="13927"/>
                  </a:lnTo>
                  <a:lnTo>
                    <a:pt x="0" y="15424"/>
                  </a:lnTo>
                  <a:lnTo>
                    <a:pt x="17867" y="25726"/>
                  </a:lnTo>
                  <a:lnTo>
                    <a:pt x="18162" y="25884"/>
                  </a:lnTo>
                  <a:lnTo>
                    <a:pt x="18477" y="26022"/>
                  </a:lnTo>
                  <a:lnTo>
                    <a:pt x="18792" y="26120"/>
                  </a:lnTo>
                  <a:lnTo>
                    <a:pt x="19127" y="26219"/>
                  </a:lnTo>
                  <a:lnTo>
                    <a:pt x="19482" y="26278"/>
                  </a:lnTo>
                  <a:lnTo>
                    <a:pt x="19836" y="26337"/>
                  </a:lnTo>
                  <a:lnTo>
                    <a:pt x="20211" y="26376"/>
                  </a:lnTo>
                  <a:lnTo>
                    <a:pt x="20939" y="26376"/>
                  </a:lnTo>
                  <a:lnTo>
                    <a:pt x="21294" y="26337"/>
                  </a:lnTo>
                  <a:lnTo>
                    <a:pt x="21649" y="26278"/>
                  </a:lnTo>
                  <a:lnTo>
                    <a:pt x="22003" y="26219"/>
                  </a:lnTo>
                  <a:lnTo>
                    <a:pt x="22338" y="26120"/>
                  </a:lnTo>
                  <a:lnTo>
                    <a:pt x="22673" y="26022"/>
                  </a:lnTo>
                  <a:lnTo>
                    <a:pt x="22968" y="25884"/>
                  </a:lnTo>
                  <a:lnTo>
                    <a:pt x="23264" y="25726"/>
                  </a:lnTo>
                  <a:lnTo>
                    <a:pt x="44420" y="13435"/>
                  </a:lnTo>
                  <a:lnTo>
                    <a:pt x="44676" y="13257"/>
                  </a:lnTo>
                  <a:lnTo>
                    <a:pt x="44912" y="13080"/>
                  </a:lnTo>
                  <a:lnTo>
                    <a:pt x="45109" y="12903"/>
                  </a:lnTo>
                  <a:lnTo>
                    <a:pt x="45247" y="12706"/>
                  </a:lnTo>
                  <a:lnTo>
                    <a:pt x="45385" y="12509"/>
                  </a:lnTo>
                  <a:lnTo>
                    <a:pt x="45464" y="12292"/>
                  </a:lnTo>
                  <a:lnTo>
                    <a:pt x="45523" y="12075"/>
                  </a:lnTo>
                  <a:lnTo>
                    <a:pt x="45523" y="11878"/>
                  </a:lnTo>
                  <a:lnTo>
                    <a:pt x="45503" y="11662"/>
                  </a:lnTo>
                  <a:lnTo>
                    <a:pt x="45464" y="11445"/>
                  </a:lnTo>
                  <a:lnTo>
                    <a:pt x="45365" y="11248"/>
                  </a:lnTo>
                  <a:lnTo>
                    <a:pt x="45247" y="11051"/>
                  </a:lnTo>
                  <a:lnTo>
                    <a:pt x="45089" y="10854"/>
                  </a:lnTo>
                  <a:lnTo>
                    <a:pt x="44892" y="10657"/>
                  </a:lnTo>
                  <a:lnTo>
                    <a:pt x="44676" y="10480"/>
                  </a:lnTo>
                  <a:lnTo>
                    <a:pt x="44400" y="10303"/>
                  </a:lnTo>
                  <a:lnTo>
                    <a:pt x="26534" y="0"/>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38"/>
            <p:cNvSpPr/>
            <p:nvPr/>
          </p:nvSpPr>
          <p:spPr>
            <a:xfrm>
              <a:off x="4264025" y="1687400"/>
              <a:ext cx="1138075" cy="382175"/>
            </a:xfrm>
            <a:custGeom>
              <a:avLst/>
              <a:gdLst/>
              <a:ahLst/>
              <a:cxnLst/>
              <a:rect l="l" t="t" r="r" b="b"/>
              <a:pathLst>
                <a:path w="45523" h="15287" extrusionOk="0">
                  <a:moveTo>
                    <a:pt x="45464" y="1"/>
                  </a:moveTo>
                  <a:lnTo>
                    <a:pt x="45247" y="40"/>
                  </a:lnTo>
                  <a:lnTo>
                    <a:pt x="45089" y="80"/>
                  </a:lnTo>
                  <a:lnTo>
                    <a:pt x="44912" y="159"/>
                  </a:lnTo>
                  <a:lnTo>
                    <a:pt x="44676" y="257"/>
                  </a:lnTo>
                  <a:lnTo>
                    <a:pt x="44420" y="395"/>
                  </a:lnTo>
                  <a:lnTo>
                    <a:pt x="23264" y="12706"/>
                  </a:lnTo>
                  <a:lnTo>
                    <a:pt x="22968" y="12844"/>
                  </a:lnTo>
                  <a:lnTo>
                    <a:pt x="22673" y="12982"/>
                  </a:lnTo>
                  <a:lnTo>
                    <a:pt x="22338" y="13100"/>
                  </a:lnTo>
                  <a:lnTo>
                    <a:pt x="22003" y="13179"/>
                  </a:lnTo>
                  <a:lnTo>
                    <a:pt x="21649" y="13258"/>
                  </a:lnTo>
                  <a:lnTo>
                    <a:pt x="21294" y="13297"/>
                  </a:lnTo>
                  <a:lnTo>
                    <a:pt x="20939" y="13337"/>
                  </a:lnTo>
                  <a:lnTo>
                    <a:pt x="20211" y="13337"/>
                  </a:lnTo>
                  <a:lnTo>
                    <a:pt x="19836" y="13297"/>
                  </a:lnTo>
                  <a:lnTo>
                    <a:pt x="19482" y="13258"/>
                  </a:lnTo>
                  <a:lnTo>
                    <a:pt x="19127" y="13179"/>
                  </a:lnTo>
                  <a:lnTo>
                    <a:pt x="18792" y="13100"/>
                  </a:lnTo>
                  <a:lnTo>
                    <a:pt x="18477" y="12982"/>
                  </a:lnTo>
                  <a:lnTo>
                    <a:pt x="18162" y="12844"/>
                  </a:lnTo>
                  <a:lnTo>
                    <a:pt x="17867" y="12706"/>
                  </a:lnTo>
                  <a:lnTo>
                    <a:pt x="847" y="2995"/>
                  </a:lnTo>
                  <a:lnTo>
                    <a:pt x="0" y="3547"/>
                  </a:lnTo>
                  <a:lnTo>
                    <a:pt x="0" y="4335"/>
                  </a:lnTo>
                  <a:lnTo>
                    <a:pt x="17867" y="14656"/>
                  </a:lnTo>
                  <a:lnTo>
                    <a:pt x="18162" y="14794"/>
                  </a:lnTo>
                  <a:lnTo>
                    <a:pt x="18457" y="14932"/>
                  </a:lnTo>
                  <a:lnTo>
                    <a:pt x="18792" y="15050"/>
                  </a:lnTo>
                  <a:lnTo>
                    <a:pt x="19127" y="15129"/>
                  </a:lnTo>
                  <a:lnTo>
                    <a:pt x="19482" y="15208"/>
                  </a:lnTo>
                  <a:lnTo>
                    <a:pt x="19836" y="15247"/>
                  </a:lnTo>
                  <a:lnTo>
                    <a:pt x="20191" y="15287"/>
                  </a:lnTo>
                  <a:lnTo>
                    <a:pt x="20920" y="15287"/>
                  </a:lnTo>
                  <a:lnTo>
                    <a:pt x="21294" y="15247"/>
                  </a:lnTo>
                  <a:lnTo>
                    <a:pt x="21649" y="15208"/>
                  </a:lnTo>
                  <a:lnTo>
                    <a:pt x="22003" y="15129"/>
                  </a:lnTo>
                  <a:lnTo>
                    <a:pt x="22338" y="15050"/>
                  </a:lnTo>
                  <a:lnTo>
                    <a:pt x="22653" y="14932"/>
                  </a:lnTo>
                  <a:lnTo>
                    <a:pt x="22968" y="14794"/>
                  </a:lnTo>
                  <a:lnTo>
                    <a:pt x="23264" y="14656"/>
                  </a:lnTo>
                  <a:lnTo>
                    <a:pt x="44420" y="2345"/>
                  </a:lnTo>
                  <a:lnTo>
                    <a:pt x="44676" y="2187"/>
                  </a:lnTo>
                  <a:lnTo>
                    <a:pt x="44892" y="2010"/>
                  </a:lnTo>
                  <a:lnTo>
                    <a:pt x="45089" y="1813"/>
                  </a:lnTo>
                  <a:lnTo>
                    <a:pt x="45247" y="1616"/>
                  </a:lnTo>
                  <a:lnTo>
                    <a:pt x="45365" y="1419"/>
                  </a:lnTo>
                  <a:lnTo>
                    <a:pt x="45444" y="1222"/>
                  </a:lnTo>
                  <a:lnTo>
                    <a:pt x="45503" y="1006"/>
                  </a:lnTo>
                  <a:lnTo>
                    <a:pt x="45523" y="809"/>
                  </a:lnTo>
                  <a:lnTo>
                    <a:pt x="45523"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38"/>
            <p:cNvSpPr/>
            <p:nvPr/>
          </p:nvSpPr>
          <p:spPr>
            <a:xfrm>
              <a:off x="4264025" y="1390450"/>
              <a:ext cx="1138075" cy="659925"/>
            </a:xfrm>
            <a:custGeom>
              <a:avLst/>
              <a:gdLst/>
              <a:ahLst/>
              <a:cxnLst/>
              <a:rect l="l" t="t" r="r" b="b"/>
              <a:pathLst>
                <a:path w="45523" h="26397" extrusionOk="0">
                  <a:moveTo>
                    <a:pt x="26534" y="1"/>
                  </a:moveTo>
                  <a:lnTo>
                    <a:pt x="2206" y="13947"/>
                  </a:lnTo>
                  <a:lnTo>
                    <a:pt x="0" y="15425"/>
                  </a:lnTo>
                  <a:lnTo>
                    <a:pt x="17867" y="25747"/>
                  </a:lnTo>
                  <a:lnTo>
                    <a:pt x="18162" y="25904"/>
                  </a:lnTo>
                  <a:lnTo>
                    <a:pt x="18477" y="26022"/>
                  </a:lnTo>
                  <a:lnTo>
                    <a:pt x="18792" y="26140"/>
                  </a:lnTo>
                  <a:lnTo>
                    <a:pt x="19127" y="26219"/>
                  </a:lnTo>
                  <a:lnTo>
                    <a:pt x="19482" y="26298"/>
                  </a:lnTo>
                  <a:lnTo>
                    <a:pt x="19836" y="26357"/>
                  </a:lnTo>
                  <a:lnTo>
                    <a:pt x="20211" y="26377"/>
                  </a:lnTo>
                  <a:lnTo>
                    <a:pt x="20565" y="26397"/>
                  </a:lnTo>
                  <a:lnTo>
                    <a:pt x="20939" y="26377"/>
                  </a:lnTo>
                  <a:lnTo>
                    <a:pt x="21294" y="26357"/>
                  </a:lnTo>
                  <a:lnTo>
                    <a:pt x="21649" y="26298"/>
                  </a:lnTo>
                  <a:lnTo>
                    <a:pt x="22003" y="26219"/>
                  </a:lnTo>
                  <a:lnTo>
                    <a:pt x="22338" y="26140"/>
                  </a:lnTo>
                  <a:lnTo>
                    <a:pt x="22673" y="26022"/>
                  </a:lnTo>
                  <a:lnTo>
                    <a:pt x="22968" y="25904"/>
                  </a:lnTo>
                  <a:lnTo>
                    <a:pt x="23264" y="25747"/>
                  </a:lnTo>
                  <a:lnTo>
                    <a:pt x="44420" y="13455"/>
                  </a:lnTo>
                  <a:lnTo>
                    <a:pt x="44676" y="13278"/>
                  </a:lnTo>
                  <a:lnTo>
                    <a:pt x="44912" y="13100"/>
                  </a:lnTo>
                  <a:lnTo>
                    <a:pt x="45109" y="12903"/>
                  </a:lnTo>
                  <a:lnTo>
                    <a:pt x="45247" y="12706"/>
                  </a:lnTo>
                  <a:lnTo>
                    <a:pt x="45385" y="12509"/>
                  </a:lnTo>
                  <a:lnTo>
                    <a:pt x="45464" y="12312"/>
                  </a:lnTo>
                  <a:lnTo>
                    <a:pt x="45523" y="12096"/>
                  </a:lnTo>
                  <a:lnTo>
                    <a:pt x="45523" y="11879"/>
                  </a:lnTo>
                  <a:lnTo>
                    <a:pt x="45503" y="11682"/>
                  </a:lnTo>
                  <a:lnTo>
                    <a:pt x="45464" y="11465"/>
                  </a:lnTo>
                  <a:lnTo>
                    <a:pt x="45365" y="11249"/>
                  </a:lnTo>
                  <a:lnTo>
                    <a:pt x="45247" y="11052"/>
                  </a:lnTo>
                  <a:lnTo>
                    <a:pt x="45089" y="10855"/>
                  </a:lnTo>
                  <a:lnTo>
                    <a:pt x="44892" y="10677"/>
                  </a:lnTo>
                  <a:lnTo>
                    <a:pt x="44676" y="10500"/>
                  </a:lnTo>
                  <a:lnTo>
                    <a:pt x="44400" y="10323"/>
                  </a:lnTo>
                  <a:lnTo>
                    <a:pt x="2653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38"/>
            <p:cNvSpPr/>
            <p:nvPr/>
          </p:nvSpPr>
          <p:spPr>
            <a:xfrm>
              <a:off x="4308350" y="1371750"/>
              <a:ext cx="1061250" cy="616075"/>
            </a:xfrm>
            <a:custGeom>
              <a:avLst/>
              <a:gdLst/>
              <a:ahLst/>
              <a:cxnLst/>
              <a:rect l="l" t="t" r="r" b="b"/>
              <a:pathLst>
                <a:path w="42450" h="24643" extrusionOk="0">
                  <a:moveTo>
                    <a:pt x="25411" y="0"/>
                  </a:moveTo>
                  <a:lnTo>
                    <a:pt x="0" y="14715"/>
                  </a:lnTo>
                  <a:lnTo>
                    <a:pt x="16094" y="24013"/>
                  </a:lnTo>
                  <a:lnTo>
                    <a:pt x="16369" y="24170"/>
                  </a:lnTo>
                  <a:lnTo>
                    <a:pt x="16665" y="24288"/>
                  </a:lnTo>
                  <a:lnTo>
                    <a:pt x="16980" y="24387"/>
                  </a:lnTo>
                  <a:lnTo>
                    <a:pt x="17295" y="24485"/>
                  </a:lnTo>
                  <a:lnTo>
                    <a:pt x="17630" y="24544"/>
                  </a:lnTo>
                  <a:lnTo>
                    <a:pt x="17965" y="24603"/>
                  </a:lnTo>
                  <a:lnTo>
                    <a:pt x="18319" y="24623"/>
                  </a:lnTo>
                  <a:lnTo>
                    <a:pt x="18674" y="24643"/>
                  </a:lnTo>
                  <a:lnTo>
                    <a:pt x="19009" y="24623"/>
                  </a:lnTo>
                  <a:lnTo>
                    <a:pt x="19363" y="24603"/>
                  </a:lnTo>
                  <a:lnTo>
                    <a:pt x="19698" y="24544"/>
                  </a:lnTo>
                  <a:lnTo>
                    <a:pt x="20033" y="24485"/>
                  </a:lnTo>
                  <a:lnTo>
                    <a:pt x="20348" y="24387"/>
                  </a:lnTo>
                  <a:lnTo>
                    <a:pt x="20664" y="24288"/>
                  </a:lnTo>
                  <a:lnTo>
                    <a:pt x="20959" y="24170"/>
                  </a:lnTo>
                  <a:lnTo>
                    <a:pt x="21235" y="24013"/>
                  </a:lnTo>
                  <a:lnTo>
                    <a:pt x="41406" y="12292"/>
                  </a:lnTo>
                  <a:lnTo>
                    <a:pt x="41642" y="12135"/>
                  </a:lnTo>
                  <a:lnTo>
                    <a:pt x="41859" y="11977"/>
                  </a:lnTo>
                  <a:lnTo>
                    <a:pt x="42036" y="11780"/>
                  </a:lnTo>
                  <a:lnTo>
                    <a:pt x="42194" y="11603"/>
                  </a:lnTo>
                  <a:lnTo>
                    <a:pt x="42312" y="11406"/>
                  </a:lnTo>
                  <a:lnTo>
                    <a:pt x="42391" y="11209"/>
                  </a:lnTo>
                  <a:lnTo>
                    <a:pt x="42430" y="11012"/>
                  </a:lnTo>
                  <a:lnTo>
                    <a:pt x="42450" y="10815"/>
                  </a:lnTo>
                  <a:lnTo>
                    <a:pt x="42430" y="10618"/>
                  </a:lnTo>
                  <a:lnTo>
                    <a:pt x="42391" y="10401"/>
                  </a:lnTo>
                  <a:lnTo>
                    <a:pt x="42312" y="10204"/>
                  </a:lnTo>
                  <a:lnTo>
                    <a:pt x="42194" y="10027"/>
                  </a:lnTo>
                  <a:lnTo>
                    <a:pt x="42036" y="9830"/>
                  </a:lnTo>
                  <a:lnTo>
                    <a:pt x="41859" y="9653"/>
                  </a:lnTo>
                  <a:lnTo>
                    <a:pt x="41642" y="9475"/>
                  </a:lnTo>
                  <a:lnTo>
                    <a:pt x="41386" y="9318"/>
                  </a:lnTo>
                  <a:lnTo>
                    <a:pt x="2541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38"/>
            <p:cNvSpPr/>
            <p:nvPr/>
          </p:nvSpPr>
          <p:spPr>
            <a:xfrm>
              <a:off x="4308350" y="1642100"/>
              <a:ext cx="1061250" cy="392025"/>
            </a:xfrm>
            <a:custGeom>
              <a:avLst/>
              <a:gdLst/>
              <a:ahLst/>
              <a:cxnLst/>
              <a:rect l="l" t="t" r="r" b="b"/>
              <a:pathLst>
                <a:path w="42450" h="15681" extrusionOk="0">
                  <a:moveTo>
                    <a:pt x="42450" y="1"/>
                  </a:moveTo>
                  <a:lnTo>
                    <a:pt x="42430" y="198"/>
                  </a:lnTo>
                  <a:lnTo>
                    <a:pt x="42391" y="414"/>
                  </a:lnTo>
                  <a:lnTo>
                    <a:pt x="42312" y="592"/>
                  </a:lnTo>
                  <a:lnTo>
                    <a:pt x="42194" y="789"/>
                  </a:lnTo>
                  <a:lnTo>
                    <a:pt x="42036" y="986"/>
                  </a:lnTo>
                  <a:lnTo>
                    <a:pt x="41859" y="1163"/>
                  </a:lnTo>
                  <a:lnTo>
                    <a:pt x="41642" y="1321"/>
                  </a:lnTo>
                  <a:lnTo>
                    <a:pt x="41406" y="1478"/>
                  </a:lnTo>
                  <a:lnTo>
                    <a:pt x="21235" y="13199"/>
                  </a:lnTo>
                  <a:lnTo>
                    <a:pt x="20959" y="13356"/>
                  </a:lnTo>
                  <a:lnTo>
                    <a:pt x="20664" y="13474"/>
                  </a:lnTo>
                  <a:lnTo>
                    <a:pt x="20348" y="13573"/>
                  </a:lnTo>
                  <a:lnTo>
                    <a:pt x="20033" y="13671"/>
                  </a:lnTo>
                  <a:lnTo>
                    <a:pt x="19698" y="13730"/>
                  </a:lnTo>
                  <a:lnTo>
                    <a:pt x="19363" y="13789"/>
                  </a:lnTo>
                  <a:lnTo>
                    <a:pt x="19009" y="13809"/>
                  </a:lnTo>
                  <a:lnTo>
                    <a:pt x="18674" y="13829"/>
                  </a:lnTo>
                  <a:lnTo>
                    <a:pt x="18319" y="13809"/>
                  </a:lnTo>
                  <a:lnTo>
                    <a:pt x="17965" y="13789"/>
                  </a:lnTo>
                  <a:lnTo>
                    <a:pt x="17630" y="13730"/>
                  </a:lnTo>
                  <a:lnTo>
                    <a:pt x="17295" y="13671"/>
                  </a:lnTo>
                  <a:lnTo>
                    <a:pt x="16980" y="13573"/>
                  </a:lnTo>
                  <a:lnTo>
                    <a:pt x="16665" y="13474"/>
                  </a:lnTo>
                  <a:lnTo>
                    <a:pt x="16369" y="13356"/>
                  </a:lnTo>
                  <a:lnTo>
                    <a:pt x="16094" y="13199"/>
                  </a:lnTo>
                  <a:lnTo>
                    <a:pt x="0" y="3901"/>
                  </a:lnTo>
                  <a:lnTo>
                    <a:pt x="0" y="5753"/>
                  </a:lnTo>
                  <a:lnTo>
                    <a:pt x="16094" y="15070"/>
                  </a:lnTo>
                  <a:lnTo>
                    <a:pt x="16369" y="15208"/>
                  </a:lnTo>
                  <a:lnTo>
                    <a:pt x="16665" y="15326"/>
                  </a:lnTo>
                  <a:lnTo>
                    <a:pt x="16960" y="15444"/>
                  </a:lnTo>
                  <a:lnTo>
                    <a:pt x="17295" y="15523"/>
                  </a:lnTo>
                  <a:lnTo>
                    <a:pt x="17630" y="15582"/>
                  </a:lnTo>
                  <a:lnTo>
                    <a:pt x="17965" y="15641"/>
                  </a:lnTo>
                  <a:lnTo>
                    <a:pt x="18319" y="15661"/>
                  </a:lnTo>
                  <a:lnTo>
                    <a:pt x="18654" y="15681"/>
                  </a:lnTo>
                  <a:lnTo>
                    <a:pt x="19009" y="15661"/>
                  </a:lnTo>
                  <a:lnTo>
                    <a:pt x="19363" y="15641"/>
                  </a:lnTo>
                  <a:lnTo>
                    <a:pt x="19698" y="15582"/>
                  </a:lnTo>
                  <a:lnTo>
                    <a:pt x="20033" y="15523"/>
                  </a:lnTo>
                  <a:lnTo>
                    <a:pt x="20348" y="15444"/>
                  </a:lnTo>
                  <a:lnTo>
                    <a:pt x="20664" y="15326"/>
                  </a:lnTo>
                  <a:lnTo>
                    <a:pt x="20959" y="15208"/>
                  </a:lnTo>
                  <a:lnTo>
                    <a:pt x="21235" y="15070"/>
                  </a:lnTo>
                  <a:lnTo>
                    <a:pt x="41386" y="3349"/>
                  </a:lnTo>
                  <a:lnTo>
                    <a:pt x="41642" y="3172"/>
                  </a:lnTo>
                  <a:lnTo>
                    <a:pt x="41859" y="3015"/>
                  </a:lnTo>
                  <a:lnTo>
                    <a:pt x="42036" y="2837"/>
                  </a:lnTo>
                  <a:lnTo>
                    <a:pt x="42194" y="2640"/>
                  </a:lnTo>
                  <a:lnTo>
                    <a:pt x="42292" y="2463"/>
                  </a:lnTo>
                  <a:lnTo>
                    <a:pt x="42391" y="2266"/>
                  </a:lnTo>
                  <a:lnTo>
                    <a:pt x="42430" y="2069"/>
                  </a:lnTo>
                  <a:lnTo>
                    <a:pt x="42450" y="1872"/>
                  </a:lnTo>
                  <a:lnTo>
                    <a:pt x="42450" y="1"/>
                  </a:lnTo>
                  <a:close/>
                </a:path>
              </a:pathLst>
            </a:custGeom>
            <a:solidFill>
              <a:srgbClr val="D9F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38"/>
            <p:cNvSpPr/>
            <p:nvPr/>
          </p:nvSpPr>
          <p:spPr>
            <a:xfrm>
              <a:off x="4837225" y="1975500"/>
              <a:ext cx="425525" cy="294500"/>
            </a:xfrm>
            <a:custGeom>
              <a:avLst/>
              <a:gdLst/>
              <a:ahLst/>
              <a:cxnLst/>
              <a:rect l="l" t="t" r="r" b="b"/>
              <a:pathLst>
                <a:path w="17021" h="11780" extrusionOk="0">
                  <a:moveTo>
                    <a:pt x="17020" y="0"/>
                  </a:moveTo>
                  <a:lnTo>
                    <a:pt x="16213" y="60"/>
                  </a:lnTo>
                  <a:lnTo>
                    <a:pt x="14696" y="138"/>
                  </a:lnTo>
                  <a:lnTo>
                    <a:pt x="730" y="9495"/>
                  </a:lnTo>
                  <a:lnTo>
                    <a:pt x="671" y="9456"/>
                  </a:lnTo>
                  <a:lnTo>
                    <a:pt x="592" y="9436"/>
                  </a:lnTo>
                  <a:lnTo>
                    <a:pt x="513" y="9475"/>
                  </a:lnTo>
                  <a:lnTo>
                    <a:pt x="434" y="9515"/>
                  </a:lnTo>
                  <a:lnTo>
                    <a:pt x="395" y="9574"/>
                  </a:lnTo>
                  <a:lnTo>
                    <a:pt x="375" y="9653"/>
                  </a:lnTo>
                  <a:lnTo>
                    <a:pt x="395" y="9712"/>
                  </a:lnTo>
                  <a:lnTo>
                    <a:pt x="415" y="9731"/>
                  </a:lnTo>
                  <a:lnTo>
                    <a:pt x="237" y="9909"/>
                  </a:lnTo>
                  <a:lnTo>
                    <a:pt x="119" y="10086"/>
                  </a:lnTo>
                  <a:lnTo>
                    <a:pt x="40" y="10283"/>
                  </a:lnTo>
                  <a:lnTo>
                    <a:pt x="1" y="10480"/>
                  </a:lnTo>
                  <a:lnTo>
                    <a:pt x="21" y="10697"/>
                  </a:lnTo>
                  <a:lnTo>
                    <a:pt x="40" y="10874"/>
                  </a:lnTo>
                  <a:lnTo>
                    <a:pt x="119" y="11071"/>
                  </a:lnTo>
                  <a:lnTo>
                    <a:pt x="218" y="11248"/>
                  </a:lnTo>
                  <a:lnTo>
                    <a:pt x="336" y="11406"/>
                  </a:lnTo>
                  <a:lnTo>
                    <a:pt x="493" y="11544"/>
                  </a:lnTo>
                  <a:lnTo>
                    <a:pt x="651" y="11642"/>
                  </a:lnTo>
                  <a:lnTo>
                    <a:pt x="828" y="11721"/>
                  </a:lnTo>
                  <a:lnTo>
                    <a:pt x="1025" y="11780"/>
                  </a:lnTo>
                  <a:lnTo>
                    <a:pt x="1242" y="11780"/>
                  </a:lnTo>
                  <a:lnTo>
                    <a:pt x="1459" y="11741"/>
                  </a:lnTo>
                  <a:lnTo>
                    <a:pt x="1675" y="11662"/>
                  </a:lnTo>
                  <a:lnTo>
                    <a:pt x="1675" y="11681"/>
                  </a:lnTo>
                  <a:lnTo>
                    <a:pt x="3921" y="10184"/>
                  </a:lnTo>
                  <a:lnTo>
                    <a:pt x="8826" y="6895"/>
                  </a:lnTo>
                  <a:lnTo>
                    <a:pt x="15976" y="2088"/>
                  </a:lnTo>
                  <a:lnTo>
                    <a:pt x="16666" y="749"/>
                  </a:lnTo>
                  <a:lnTo>
                    <a:pt x="17020" y="0"/>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38"/>
            <p:cNvSpPr/>
            <p:nvPr/>
          </p:nvSpPr>
          <p:spPr>
            <a:xfrm>
              <a:off x="5209525" y="1946450"/>
              <a:ext cx="58150" cy="51725"/>
            </a:xfrm>
            <a:custGeom>
              <a:avLst/>
              <a:gdLst/>
              <a:ahLst/>
              <a:cxnLst/>
              <a:rect l="l" t="t" r="r" b="b"/>
              <a:pathLst>
                <a:path w="2326" h="2069" extrusionOk="0">
                  <a:moveTo>
                    <a:pt x="2325" y="0"/>
                  </a:moveTo>
                  <a:lnTo>
                    <a:pt x="1" y="118"/>
                  </a:lnTo>
                  <a:lnTo>
                    <a:pt x="1281" y="2069"/>
                  </a:lnTo>
                  <a:lnTo>
                    <a:pt x="2325" y="0"/>
                  </a:lnTo>
                  <a:close/>
                </a:path>
              </a:pathLst>
            </a:custGeom>
            <a:solidFill>
              <a:srgbClr val="FEC7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38"/>
            <p:cNvSpPr/>
            <p:nvPr/>
          </p:nvSpPr>
          <p:spPr>
            <a:xfrm>
              <a:off x="5247450" y="1946450"/>
              <a:ext cx="20225" cy="18250"/>
            </a:xfrm>
            <a:custGeom>
              <a:avLst/>
              <a:gdLst/>
              <a:ahLst/>
              <a:cxnLst/>
              <a:rect l="l" t="t" r="r" b="b"/>
              <a:pathLst>
                <a:path w="809" h="730" extrusionOk="0">
                  <a:moveTo>
                    <a:pt x="808" y="0"/>
                  </a:moveTo>
                  <a:lnTo>
                    <a:pt x="1" y="40"/>
                  </a:lnTo>
                  <a:lnTo>
                    <a:pt x="138" y="197"/>
                  </a:lnTo>
                  <a:lnTo>
                    <a:pt x="257" y="355"/>
                  </a:lnTo>
                  <a:lnTo>
                    <a:pt x="355" y="532"/>
                  </a:lnTo>
                  <a:lnTo>
                    <a:pt x="454" y="729"/>
                  </a:lnTo>
                  <a:lnTo>
                    <a:pt x="808" y="0"/>
                  </a:lnTo>
                  <a:close/>
                </a:path>
              </a:pathLst>
            </a:custGeom>
            <a:solidFill>
              <a:srgbClr val="3B3B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38"/>
            <p:cNvSpPr/>
            <p:nvPr/>
          </p:nvSpPr>
          <p:spPr>
            <a:xfrm>
              <a:off x="5247450" y="1946450"/>
              <a:ext cx="20225" cy="1000"/>
            </a:xfrm>
            <a:custGeom>
              <a:avLst/>
              <a:gdLst/>
              <a:ahLst/>
              <a:cxnLst/>
              <a:rect l="l" t="t" r="r" b="b"/>
              <a:pathLst>
                <a:path w="809" h="40" extrusionOk="0">
                  <a:moveTo>
                    <a:pt x="808" y="0"/>
                  </a:moveTo>
                  <a:lnTo>
                    <a:pt x="1" y="40"/>
                  </a:lnTo>
                  <a:lnTo>
                    <a:pt x="808" y="0"/>
                  </a:lnTo>
                  <a:close/>
                </a:path>
              </a:pathLst>
            </a:custGeom>
            <a:solidFill>
              <a:srgbClr val="3C3B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38"/>
            <p:cNvSpPr/>
            <p:nvPr/>
          </p:nvSpPr>
          <p:spPr>
            <a:xfrm>
              <a:off x="5247450" y="1946450"/>
              <a:ext cx="20225" cy="18250"/>
            </a:xfrm>
            <a:custGeom>
              <a:avLst/>
              <a:gdLst/>
              <a:ahLst/>
              <a:cxnLst/>
              <a:rect l="l" t="t" r="r" b="b"/>
              <a:pathLst>
                <a:path w="809" h="730" extrusionOk="0">
                  <a:moveTo>
                    <a:pt x="808" y="0"/>
                  </a:moveTo>
                  <a:lnTo>
                    <a:pt x="1" y="40"/>
                  </a:lnTo>
                  <a:lnTo>
                    <a:pt x="158" y="237"/>
                  </a:lnTo>
                  <a:lnTo>
                    <a:pt x="296" y="434"/>
                  </a:lnTo>
                  <a:lnTo>
                    <a:pt x="454" y="729"/>
                  </a:lnTo>
                  <a:lnTo>
                    <a:pt x="808"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38"/>
            <p:cNvSpPr/>
            <p:nvPr/>
          </p:nvSpPr>
          <p:spPr>
            <a:xfrm>
              <a:off x="4854975" y="1949400"/>
              <a:ext cx="386600" cy="286625"/>
            </a:xfrm>
            <a:custGeom>
              <a:avLst/>
              <a:gdLst/>
              <a:ahLst/>
              <a:cxnLst/>
              <a:rect l="l" t="t" r="r" b="b"/>
              <a:pathLst>
                <a:path w="15464" h="11465" extrusionOk="0">
                  <a:moveTo>
                    <a:pt x="14183" y="0"/>
                  </a:moveTo>
                  <a:lnTo>
                    <a:pt x="0" y="9515"/>
                  </a:lnTo>
                  <a:lnTo>
                    <a:pt x="276" y="9672"/>
                  </a:lnTo>
                  <a:lnTo>
                    <a:pt x="512" y="9850"/>
                  </a:lnTo>
                  <a:lnTo>
                    <a:pt x="729" y="10066"/>
                  </a:lnTo>
                  <a:lnTo>
                    <a:pt x="906" y="10322"/>
                  </a:lnTo>
                  <a:lnTo>
                    <a:pt x="1064" y="10578"/>
                  </a:lnTo>
                  <a:lnTo>
                    <a:pt x="1162" y="10854"/>
                  </a:lnTo>
                  <a:lnTo>
                    <a:pt x="1241" y="11150"/>
                  </a:lnTo>
                  <a:lnTo>
                    <a:pt x="1280" y="11465"/>
                  </a:lnTo>
                  <a:lnTo>
                    <a:pt x="15463" y="1951"/>
                  </a:lnTo>
                  <a:lnTo>
                    <a:pt x="15424" y="1655"/>
                  </a:lnTo>
                  <a:lnTo>
                    <a:pt x="15345" y="1360"/>
                  </a:lnTo>
                  <a:lnTo>
                    <a:pt x="15227" y="1084"/>
                  </a:lnTo>
                  <a:lnTo>
                    <a:pt x="15089" y="808"/>
                  </a:lnTo>
                  <a:lnTo>
                    <a:pt x="14912" y="572"/>
                  </a:lnTo>
                  <a:lnTo>
                    <a:pt x="14695" y="355"/>
                  </a:lnTo>
                  <a:lnTo>
                    <a:pt x="14439" y="158"/>
                  </a:lnTo>
                  <a:lnTo>
                    <a:pt x="14183" y="0"/>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38"/>
            <p:cNvSpPr/>
            <p:nvPr/>
          </p:nvSpPr>
          <p:spPr>
            <a:xfrm>
              <a:off x="4842150" y="2187250"/>
              <a:ext cx="44850" cy="53225"/>
            </a:xfrm>
            <a:custGeom>
              <a:avLst/>
              <a:gdLst/>
              <a:ahLst/>
              <a:cxnLst/>
              <a:rect l="l" t="t" r="r" b="b"/>
              <a:pathLst>
                <a:path w="1794" h="2129" extrusionOk="0">
                  <a:moveTo>
                    <a:pt x="513" y="1"/>
                  </a:moveTo>
                  <a:lnTo>
                    <a:pt x="415" y="60"/>
                  </a:lnTo>
                  <a:lnTo>
                    <a:pt x="336" y="158"/>
                  </a:lnTo>
                  <a:lnTo>
                    <a:pt x="257" y="237"/>
                  </a:lnTo>
                  <a:lnTo>
                    <a:pt x="178" y="336"/>
                  </a:lnTo>
                  <a:lnTo>
                    <a:pt x="119" y="434"/>
                  </a:lnTo>
                  <a:lnTo>
                    <a:pt x="40" y="651"/>
                  </a:lnTo>
                  <a:lnTo>
                    <a:pt x="1" y="848"/>
                  </a:lnTo>
                  <a:lnTo>
                    <a:pt x="1" y="1045"/>
                  </a:lnTo>
                  <a:lnTo>
                    <a:pt x="60" y="1261"/>
                  </a:lnTo>
                  <a:lnTo>
                    <a:pt x="119" y="1439"/>
                  </a:lnTo>
                  <a:lnTo>
                    <a:pt x="237" y="1616"/>
                  </a:lnTo>
                  <a:lnTo>
                    <a:pt x="356" y="1774"/>
                  </a:lnTo>
                  <a:lnTo>
                    <a:pt x="513" y="1911"/>
                  </a:lnTo>
                  <a:lnTo>
                    <a:pt x="690" y="2030"/>
                  </a:lnTo>
                  <a:lnTo>
                    <a:pt x="887" y="2089"/>
                  </a:lnTo>
                  <a:lnTo>
                    <a:pt x="1084" y="2128"/>
                  </a:lnTo>
                  <a:lnTo>
                    <a:pt x="1301" y="2128"/>
                  </a:lnTo>
                  <a:lnTo>
                    <a:pt x="1419" y="2108"/>
                  </a:lnTo>
                  <a:lnTo>
                    <a:pt x="1537" y="2069"/>
                  </a:lnTo>
                  <a:lnTo>
                    <a:pt x="1656" y="2030"/>
                  </a:lnTo>
                  <a:lnTo>
                    <a:pt x="1754" y="1971"/>
                  </a:lnTo>
                  <a:lnTo>
                    <a:pt x="1793" y="1951"/>
                  </a:lnTo>
                  <a:lnTo>
                    <a:pt x="1754" y="1636"/>
                  </a:lnTo>
                  <a:lnTo>
                    <a:pt x="1675" y="1340"/>
                  </a:lnTo>
                  <a:lnTo>
                    <a:pt x="1577" y="1064"/>
                  </a:lnTo>
                  <a:lnTo>
                    <a:pt x="1419" y="808"/>
                  </a:lnTo>
                  <a:lnTo>
                    <a:pt x="1242" y="552"/>
                  </a:lnTo>
                  <a:lnTo>
                    <a:pt x="1025" y="336"/>
                  </a:lnTo>
                  <a:lnTo>
                    <a:pt x="789" y="158"/>
                  </a:lnTo>
                  <a:lnTo>
                    <a:pt x="513" y="1"/>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38"/>
            <p:cNvSpPr/>
            <p:nvPr/>
          </p:nvSpPr>
          <p:spPr>
            <a:xfrm>
              <a:off x="4851525" y="2182325"/>
              <a:ext cx="41375" cy="57150"/>
            </a:xfrm>
            <a:custGeom>
              <a:avLst/>
              <a:gdLst/>
              <a:ahLst/>
              <a:cxnLst/>
              <a:rect l="l" t="t" r="r" b="b"/>
              <a:pathLst>
                <a:path w="1655" h="2286" extrusionOk="0">
                  <a:moveTo>
                    <a:pt x="217" y="1"/>
                  </a:moveTo>
                  <a:lnTo>
                    <a:pt x="138" y="20"/>
                  </a:lnTo>
                  <a:lnTo>
                    <a:pt x="59" y="79"/>
                  </a:lnTo>
                  <a:lnTo>
                    <a:pt x="20" y="119"/>
                  </a:lnTo>
                  <a:lnTo>
                    <a:pt x="0" y="198"/>
                  </a:lnTo>
                  <a:lnTo>
                    <a:pt x="20" y="276"/>
                  </a:lnTo>
                  <a:lnTo>
                    <a:pt x="79" y="316"/>
                  </a:lnTo>
                  <a:lnTo>
                    <a:pt x="315" y="473"/>
                  </a:lnTo>
                  <a:lnTo>
                    <a:pt x="552" y="651"/>
                  </a:lnTo>
                  <a:lnTo>
                    <a:pt x="749" y="848"/>
                  </a:lnTo>
                  <a:lnTo>
                    <a:pt x="926" y="1084"/>
                  </a:lnTo>
                  <a:lnTo>
                    <a:pt x="1064" y="1320"/>
                  </a:lnTo>
                  <a:lnTo>
                    <a:pt x="1162" y="1596"/>
                  </a:lnTo>
                  <a:lnTo>
                    <a:pt x="1241" y="1872"/>
                  </a:lnTo>
                  <a:lnTo>
                    <a:pt x="1281" y="2148"/>
                  </a:lnTo>
                  <a:lnTo>
                    <a:pt x="1300" y="2227"/>
                  </a:lnTo>
                  <a:lnTo>
                    <a:pt x="1359" y="2266"/>
                  </a:lnTo>
                  <a:lnTo>
                    <a:pt x="1438" y="2286"/>
                  </a:lnTo>
                  <a:lnTo>
                    <a:pt x="1497" y="2266"/>
                  </a:lnTo>
                  <a:lnTo>
                    <a:pt x="1576" y="2207"/>
                  </a:lnTo>
                  <a:lnTo>
                    <a:pt x="1635" y="2148"/>
                  </a:lnTo>
                  <a:lnTo>
                    <a:pt x="1655" y="2089"/>
                  </a:lnTo>
                  <a:lnTo>
                    <a:pt x="1615" y="1754"/>
                  </a:lnTo>
                  <a:lnTo>
                    <a:pt x="1517" y="1439"/>
                  </a:lnTo>
                  <a:lnTo>
                    <a:pt x="1399" y="1143"/>
                  </a:lnTo>
                  <a:lnTo>
                    <a:pt x="1241" y="867"/>
                  </a:lnTo>
                  <a:lnTo>
                    <a:pt x="1044" y="611"/>
                  </a:lnTo>
                  <a:lnTo>
                    <a:pt x="828" y="375"/>
                  </a:lnTo>
                  <a:lnTo>
                    <a:pt x="571" y="178"/>
                  </a:lnTo>
                  <a:lnTo>
                    <a:pt x="29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38"/>
            <p:cNvSpPr/>
            <p:nvPr/>
          </p:nvSpPr>
          <p:spPr>
            <a:xfrm>
              <a:off x="5030275" y="1975000"/>
              <a:ext cx="375775" cy="357050"/>
            </a:xfrm>
            <a:custGeom>
              <a:avLst/>
              <a:gdLst/>
              <a:ahLst/>
              <a:cxnLst/>
              <a:rect l="l" t="t" r="r" b="b"/>
              <a:pathLst>
                <a:path w="15031" h="14282" extrusionOk="0">
                  <a:moveTo>
                    <a:pt x="15030" y="1"/>
                  </a:moveTo>
                  <a:lnTo>
                    <a:pt x="14223" y="178"/>
                  </a:lnTo>
                  <a:lnTo>
                    <a:pt x="12745" y="513"/>
                  </a:lnTo>
                  <a:lnTo>
                    <a:pt x="552" y="12095"/>
                  </a:lnTo>
                  <a:lnTo>
                    <a:pt x="473" y="12056"/>
                  </a:lnTo>
                  <a:lnTo>
                    <a:pt x="414" y="12056"/>
                  </a:lnTo>
                  <a:lnTo>
                    <a:pt x="336" y="12095"/>
                  </a:lnTo>
                  <a:lnTo>
                    <a:pt x="276" y="12155"/>
                  </a:lnTo>
                  <a:lnTo>
                    <a:pt x="237" y="12214"/>
                  </a:lnTo>
                  <a:lnTo>
                    <a:pt x="217" y="12292"/>
                  </a:lnTo>
                  <a:lnTo>
                    <a:pt x="257" y="12371"/>
                  </a:lnTo>
                  <a:lnTo>
                    <a:pt x="276" y="12371"/>
                  </a:lnTo>
                  <a:lnTo>
                    <a:pt x="139" y="12568"/>
                  </a:lnTo>
                  <a:lnTo>
                    <a:pt x="60" y="12785"/>
                  </a:lnTo>
                  <a:lnTo>
                    <a:pt x="20" y="12982"/>
                  </a:lnTo>
                  <a:lnTo>
                    <a:pt x="1" y="13179"/>
                  </a:lnTo>
                  <a:lnTo>
                    <a:pt x="40" y="13376"/>
                  </a:lnTo>
                  <a:lnTo>
                    <a:pt x="119" y="13573"/>
                  </a:lnTo>
                  <a:lnTo>
                    <a:pt x="217" y="13750"/>
                  </a:lnTo>
                  <a:lnTo>
                    <a:pt x="336" y="13888"/>
                  </a:lnTo>
                  <a:lnTo>
                    <a:pt x="493" y="14026"/>
                  </a:lnTo>
                  <a:lnTo>
                    <a:pt x="651" y="14144"/>
                  </a:lnTo>
                  <a:lnTo>
                    <a:pt x="828" y="14223"/>
                  </a:lnTo>
                  <a:lnTo>
                    <a:pt x="1025" y="14262"/>
                  </a:lnTo>
                  <a:lnTo>
                    <a:pt x="1222" y="14282"/>
                  </a:lnTo>
                  <a:lnTo>
                    <a:pt x="1439" y="14262"/>
                  </a:lnTo>
                  <a:lnTo>
                    <a:pt x="1636" y="14183"/>
                  </a:lnTo>
                  <a:lnTo>
                    <a:pt x="1852" y="14065"/>
                  </a:lnTo>
                  <a:lnTo>
                    <a:pt x="3802" y="12233"/>
                  </a:lnTo>
                  <a:lnTo>
                    <a:pt x="8097" y="8156"/>
                  </a:lnTo>
                  <a:lnTo>
                    <a:pt x="14341" y="2227"/>
                  </a:lnTo>
                  <a:lnTo>
                    <a:pt x="14794" y="789"/>
                  </a:lnTo>
                  <a:lnTo>
                    <a:pt x="15030"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38"/>
            <p:cNvSpPr/>
            <p:nvPr/>
          </p:nvSpPr>
          <p:spPr>
            <a:xfrm>
              <a:off x="5339050" y="1948900"/>
              <a:ext cx="56650" cy="55675"/>
            </a:xfrm>
            <a:custGeom>
              <a:avLst/>
              <a:gdLst/>
              <a:ahLst/>
              <a:cxnLst/>
              <a:rect l="l" t="t" r="r" b="b"/>
              <a:pathLst>
                <a:path w="2266" h="2227" extrusionOk="0">
                  <a:moveTo>
                    <a:pt x="2266" y="1"/>
                  </a:moveTo>
                  <a:lnTo>
                    <a:pt x="0" y="533"/>
                  </a:lnTo>
                  <a:lnTo>
                    <a:pt x="1596" y="2227"/>
                  </a:lnTo>
                  <a:lnTo>
                    <a:pt x="2266" y="1"/>
                  </a:lnTo>
                  <a:close/>
                </a:path>
              </a:pathLst>
            </a:custGeom>
            <a:solidFill>
              <a:srgbClr val="FEC7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38"/>
            <p:cNvSpPr/>
            <p:nvPr/>
          </p:nvSpPr>
          <p:spPr>
            <a:xfrm>
              <a:off x="5375975" y="1948900"/>
              <a:ext cx="19725" cy="19725"/>
            </a:xfrm>
            <a:custGeom>
              <a:avLst/>
              <a:gdLst/>
              <a:ahLst/>
              <a:cxnLst/>
              <a:rect l="l" t="t" r="r" b="b"/>
              <a:pathLst>
                <a:path w="789" h="789" extrusionOk="0">
                  <a:moveTo>
                    <a:pt x="789" y="1"/>
                  </a:moveTo>
                  <a:lnTo>
                    <a:pt x="1" y="178"/>
                  </a:lnTo>
                  <a:lnTo>
                    <a:pt x="158" y="316"/>
                  </a:lnTo>
                  <a:lnTo>
                    <a:pt x="296" y="454"/>
                  </a:lnTo>
                  <a:lnTo>
                    <a:pt x="434" y="611"/>
                  </a:lnTo>
                  <a:lnTo>
                    <a:pt x="552" y="789"/>
                  </a:lnTo>
                  <a:lnTo>
                    <a:pt x="789" y="1"/>
                  </a:lnTo>
                  <a:close/>
                </a:path>
              </a:pathLst>
            </a:custGeom>
            <a:solidFill>
              <a:srgbClr val="3B3B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38"/>
            <p:cNvSpPr/>
            <p:nvPr/>
          </p:nvSpPr>
          <p:spPr>
            <a:xfrm>
              <a:off x="5375975" y="1948900"/>
              <a:ext cx="19725" cy="4475"/>
            </a:xfrm>
            <a:custGeom>
              <a:avLst/>
              <a:gdLst/>
              <a:ahLst/>
              <a:cxnLst/>
              <a:rect l="l" t="t" r="r" b="b"/>
              <a:pathLst>
                <a:path w="789" h="179" extrusionOk="0">
                  <a:moveTo>
                    <a:pt x="789" y="1"/>
                  </a:moveTo>
                  <a:lnTo>
                    <a:pt x="1" y="178"/>
                  </a:lnTo>
                  <a:lnTo>
                    <a:pt x="789" y="1"/>
                  </a:lnTo>
                  <a:close/>
                </a:path>
              </a:pathLst>
            </a:custGeom>
            <a:solidFill>
              <a:srgbClr val="3C3B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38"/>
            <p:cNvSpPr/>
            <p:nvPr/>
          </p:nvSpPr>
          <p:spPr>
            <a:xfrm>
              <a:off x="5375975" y="1948900"/>
              <a:ext cx="19725" cy="19725"/>
            </a:xfrm>
            <a:custGeom>
              <a:avLst/>
              <a:gdLst/>
              <a:ahLst/>
              <a:cxnLst/>
              <a:rect l="l" t="t" r="r" b="b"/>
              <a:pathLst>
                <a:path w="789" h="789" extrusionOk="0">
                  <a:moveTo>
                    <a:pt x="789" y="1"/>
                  </a:moveTo>
                  <a:lnTo>
                    <a:pt x="1" y="178"/>
                  </a:lnTo>
                  <a:lnTo>
                    <a:pt x="198" y="355"/>
                  </a:lnTo>
                  <a:lnTo>
                    <a:pt x="375" y="533"/>
                  </a:lnTo>
                  <a:lnTo>
                    <a:pt x="552" y="789"/>
                  </a:lnTo>
                  <a:lnTo>
                    <a:pt x="789"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38"/>
            <p:cNvSpPr/>
            <p:nvPr/>
          </p:nvSpPr>
          <p:spPr>
            <a:xfrm>
              <a:off x="5030275" y="1962200"/>
              <a:ext cx="348675" cy="336875"/>
            </a:xfrm>
            <a:custGeom>
              <a:avLst/>
              <a:gdLst/>
              <a:ahLst/>
              <a:cxnLst/>
              <a:rect l="l" t="t" r="r" b="b"/>
              <a:pathLst>
                <a:path w="13947" h="13475" extrusionOk="0">
                  <a:moveTo>
                    <a:pt x="12351" y="1"/>
                  </a:moveTo>
                  <a:lnTo>
                    <a:pt x="1" y="11780"/>
                  </a:lnTo>
                  <a:lnTo>
                    <a:pt x="276" y="11879"/>
                  </a:lnTo>
                  <a:lnTo>
                    <a:pt x="552" y="12036"/>
                  </a:lnTo>
                  <a:lnTo>
                    <a:pt x="808" y="12213"/>
                  </a:lnTo>
                  <a:lnTo>
                    <a:pt x="1025" y="12410"/>
                  </a:lnTo>
                  <a:lnTo>
                    <a:pt x="1202" y="12647"/>
                  </a:lnTo>
                  <a:lnTo>
                    <a:pt x="1380" y="12903"/>
                  </a:lnTo>
                  <a:lnTo>
                    <a:pt x="1498" y="13179"/>
                  </a:lnTo>
                  <a:lnTo>
                    <a:pt x="1596" y="13474"/>
                  </a:lnTo>
                  <a:lnTo>
                    <a:pt x="13947" y="1695"/>
                  </a:lnTo>
                  <a:lnTo>
                    <a:pt x="13849" y="1399"/>
                  </a:lnTo>
                  <a:lnTo>
                    <a:pt x="13730" y="1123"/>
                  </a:lnTo>
                  <a:lnTo>
                    <a:pt x="13573" y="867"/>
                  </a:lnTo>
                  <a:lnTo>
                    <a:pt x="13376" y="631"/>
                  </a:lnTo>
                  <a:lnTo>
                    <a:pt x="13159" y="434"/>
                  </a:lnTo>
                  <a:lnTo>
                    <a:pt x="12903" y="257"/>
                  </a:lnTo>
                  <a:lnTo>
                    <a:pt x="12647" y="99"/>
                  </a:lnTo>
                  <a:lnTo>
                    <a:pt x="12351" y="1"/>
                  </a:lnTo>
                  <a:close/>
                </a:path>
              </a:pathLst>
            </a:custGeom>
            <a:solidFill>
              <a:srgbClr val="4751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38"/>
            <p:cNvSpPr/>
            <p:nvPr/>
          </p:nvSpPr>
          <p:spPr>
            <a:xfrm>
              <a:off x="5021425" y="2256700"/>
              <a:ext cx="48775" cy="50250"/>
            </a:xfrm>
            <a:custGeom>
              <a:avLst/>
              <a:gdLst/>
              <a:ahLst/>
              <a:cxnLst/>
              <a:rect l="l" t="t" r="r" b="b"/>
              <a:pathLst>
                <a:path w="1951" h="2010" extrusionOk="0">
                  <a:moveTo>
                    <a:pt x="355" y="0"/>
                  </a:moveTo>
                  <a:lnTo>
                    <a:pt x="276" y="79"/>
                  </a:lnTo>
                  <a:lnTo>
                    <a:pt x="197" y="177"/>
                  </a:lnTo>
                  <a:lnTo>
                    <a:pt x="118" y="296"/>
                  </a:lnTo>
                  <a:lnTo>
                    <a:pt x="79" y="394"/>
                  </a:lnTo>
                  <a:lnTo>
                    <a:pt x="39" y="493"/>
                  </a:lnTo>
                  <a:lnTo>
                    <a:pt x="0" y="709"/>
                  </a:lnTo>
                  <a:lnTo>
                    <a:pt x="0" y="926"/>
                  </a:lnTo>
                  <a:lnTo>
                    <a:pt x="20" y="1123"/>
                  </a:lnTo>
                  <a:lnTo>
                    <a:pt x="99" y="1320"/>
                  </a:lnTo>
                  <a:lnTo>
                    <a:pt x="217" y="1497"/>
                  </a:lnTo>
                  <a:lnTo>
                    <a:pt x="335" y="1655"/>
                  </a:lnTo>
                  <a:lnTo>
                    <a:pt x="493" y="1773"/>
                  </a:lnTo>
                  <a:lnTo>
                    <a:pt x="670" y="1891"/>
                  </a:lnTo>
                  <a:lnTo>
                    <a:pt x="867" y="1970"/>
                  </a:lnTo>
                  <a:lnTo>
                    <a:pt x="1064" y="2009"/>
                  </a:lnTo>
                  <a:lnTo>
                    <a:pt x="1280" y="2009"/>
                  </a:lnTo>
                  <a:lnTo>
                    <a:pt x="1497" y="1950"/>
                  </a:lnTo>
                  <a:lnTo>
                    <a:pt x="1596" y="1911"/>
                  </a:lnTo>
                  <a:lnTo>
                    <a:pt x="1694" y="1871"/>
                  </a:lnTo>
                  <a:lnTo>
                    <a:pt x="1812" y="1812"/>
                  </a:lnTo>
                  <a:lnTo>
                    <a:pt x="1911" y="1734"/>
                  </a:lnTo>
                  <a:lnTo>
                    <a:pt x="1950" y="1694"/>
                  </a:lnTo>
                  <a:lnTo>
                    <a:pt x="1852" y="1399"/>
                  </a:lnTo>
                  <a:lnTo>
                    <a:pt x="1734" y="1123"/>
                  </a:lnTo>
                  <a:lnTo>
                    <a:pt x="1556" y="867"/>
                  </a:lnTo>
                  <a:lnTo>
                    <a:pt x="1379" y="630"/>
                  </a:lnTo>
                  <a:lnTo>
                    <a:pt x="1162" y="433"/>
                  </a:lnTo>
                  <a:lnTo>
                    <a:pt x="906" y="256"/>
                  </a:lnTo>
                  <a:lnTo>
                    <a:pt x="630" y="99"/>
                  </a:lnTo>
                  <a:lnTo>
                    <a:pt x="355" y="0"/>
                  </a:lnTo>
                  <a:close/>
                </a:path>
              </a:pathLst>
            </a:custGeom>
            <a:solidFill>
              <a:srgbClr val="5B6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38"/>
            <p:cNvSpPr/>
            <p:nvPr/>
          </p:nvSpPr>
          <p:spPr>
            <a:xfrm>
              <a:off x="5026350" y="2251275"/>
              <a:ext cx="48775" cy="51250"/>
            </a:xfrm>
            <a:custGeom>
              <a:avLst/>
              <a:gdLst/>
              <a:ahLst/>
              <a:cxnLst/>
              <a:rect l="l" t="t" r="r" b="b"/>
              <a:pathLst>
                <a:path w="1951" h="2050" extrusionOk="0">
                  <a:moveTo>
                    <a:pt x="197" y="0"/>
                  </a:moveTo>
                  <a:lnTo>
                    <a:pt x="118" y="40"/>
                  </a:lnTo>
                  <a:lnTo>
                    <a:pt x="59" y="99"/>
                  </a:lnTo>
                  <a:lnTo>
                    <a:pt x="20" y="158"/>
                  </a:lnTo>
                  <a:lnTo>
                    <a:pt x="0" y="237"/>
                  </a:lnTo>
                  <a:lnTo>
                    <a:pt x="39" y="316"/>
                  </a:lnTo>
                  <a:lnTo>
                    <a:pt x="99" y="355"/>
                  </a:lnTo>
                  <a:lnTo>
                    <a:pt x="374" y="454"/>
                  </a:lnTo>
                  <a:lnTo>
                    <a:pt x="630" y="591"/>
                  </a:lnTo>
                  <a:lnTo>
                    <a:pt x="867" y="749"/>
                  </a:lnTo>
                  <a:lnTo>
                    <a:pt x="1064" y="946"/>
                  </a:lnTo>
                  <a:lnTo>
                    <a:pt x="1261" y="1163"/>
                  </a:lnTo>
                  <a:lnTo>
                    <a:pt x="1399" y="1419"/>
                  </a:lnTo>
                  <a:lnTo>
                    <a:pt x="1517" y="1675"/>
                  </a:lnTo>
                  <a:lnTo>
                    <a:pt x="1596" y="1951"/>
                  </a:lnTo>
                  <a:lnTo>
                    <a:pt x="1635" y="2010"/>
                  </a:lnTo>
                  <a:lnTo>
                    <a:pt x="1694" y="2049"/>
                  </a:lnTo>
                  <a:lnTo>
                    <a:pt x="1773" y="2049"/>
                  </a:lnTo>
                  <a:lnTo>
                    <a:pt x="1852" y="2029"/>
                  </a:lnTo>
                  <a:lnTo>
                    <a:pt x="1911" y="1951"/>
                  </a:lnTo>
                  <a:lnTo>
                    <a:pt x="1950" y="1891"/>
                  </a:lnTo>
                  <a:lnTo>
                    <a:pt x="1950" y="1813"/>
                  </a:lnTo>
                  <a:lnTo>
                    <a:pt x="1871" y="1498"/>
                  </a:lnTo>
                  <a:lnTo>
                    <a:pt x="1734" y="1202"/>
                  </a:lnTo>
                  <a:lnTo>
                    <a:pt x="1556" y="926"/>
                  </a:lnTo>
                  <a:lnTo>
                    <a:pt x="1359" y="690"/>
                  </a:lnTo>
                  <a:lnTo>
                    <a:pt x="1123" y="454"/>
                  </a:lnTo>
                  <a:lnTo>
                    <a:pt x="847" y="276"/>
                  </a:lnTo>
                  <a:lnTo>
                    <a:pt x="571" y="119"/>
                  </a:lnTo>
                  <a:lnTo>
                    <a:pt x="25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 name="Google Shape;2505;p41">
            <a:extLst>
              <a:ext uri="{FF2B5EF4-FFF2-40B4-BE49-F238E27FC236}">
                <a16:creationId xmlns:a16="http://schemas.microsoft.com/office/drawing/2014/main" id="{C226F5BB-2C13-B771-EDF3-F11748DC5998}"/>
              </a:ext>
            </a:extLst>
          </p:cNvPr>
          <p:cNvSpPr txBox="1">
            <a:spLocks noGrp="1"/>
          </p:cNvSpPr>
          <p:nvPr>
            <p:ph type="title"/>
          </p:nvPr>
        </p:nvSpPr>
        <p:spPr>
          <a:xfrm>
            <a:off x="822207" y="184233"/>
            <a:ext cx="3895167" cy="427439"/>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000" dirty="0" err="1"/>
              <a:t>Lực</a:t>
            </a:r>
            <a:r>
              <a:rPr lang="en-US" sz="2000" dirty="0"/>
              <a:t> </a:t>
            </a:r>
            <a:r>
              <a:rPr lang="en-US" sz="2000" dirty="0" err="1"/>
              <a:t>Có</a:t>
            </a:r>
            <a:r>
              <a:rPr lang="en-US" sz="2000" dirty="0"/>
              <a:t> </a:t>
            </a:r>
            <a:r>
              <a:rPr lang="en-US" sz="2000" dirty="0" err="1"/>
              <a:t>Thể</a:t>
            </a:r>
            <a:r>
              <a:rPr lang="en-US" sz="2000" dirty="0"/>
              <a:t> </a:t>
            </a:r>
            <a:r>
              <a:rPr lang="en-US" sz="2000" dirty="0" err="1"/>
              <a:t>Làm</a:t>
            </a:r>
            <a:r>
              <a:rPr lang="en-US" sz="2000" dirty="0"/>
              <a:t> Quay </a:t>
            </a:r>
            <a:r>
              <a:rPr lang="en-US" sz="2000" dirty="0" err="1"/>
              <a:t>Vật</a:t>
            </a:r>
            <a:endParaRPr sz="2000" dirty="0"/>
          </a:p>
        </p:txBody>
      </p:sp>
      <p:sp>
        <p:nvSpPr>
          <p:cNvPr id="12" name="Google Shape;2507;p41">
            <a:extLst>
              <a:ext uri="{FF2B5EF4-FFF2-40B4-BE49-F238E27FC236}">
                <a16:creationId xmlns:a16="http://schemas.microsoft.com/office/drawing/2014/main" id="{8EC51781-F0E3-E140-A34A-8DD2C97AD394}"/>
              </a:ext>
            </a:extLst>
          </p:cNvPr>
          <p:cNvSpPr/>
          <p:nvPr/>
        </p:nvSpPr>
        <p:spPr>
          <a:xfrm>
            <a:off x="257823" y="197260"/>
            <a:ext cx="565796" cy="427440"/>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13" name="Google Shape;2508;p41">
            <a:extLst>
              <a:ext uri="{FF2B5EF4-FFF2-40B4-BE49-F238E27FC236}">
                <a16:creationId xmlns:a16="http://schemas.microsoft.com/office/drawing/2014/main" id="{8019BDC3-ED48-E93A-6303-0A69639B79E1}"/>
              </a:ext>
            </a:extLst>
          </p:cNvPr>
          <p:cNvSpPr txBox="1">
            <a:spLocks/>
          </p:cNvSpPr>
          <p:nvPr/>
        </p:nvSpPr>
        <p:spPr>
          <a:xfrm>
            <a:off x="258596" y="197890"/>
            <a:ext cx="563611" cy="42578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7 IcielCadena" panose="02000503000000020004" pitchFamily="2" charset="-93"/>
                <a:ea typeface="#9Slide07 IcielCadena" panose="02000503000000020004" pitchFamily="2" charset="-93"/>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400" dirty="0">
                <a:solidFill>
                  <a:srgbClr val="CDDFFB"/>
                </a:solidFill>
                <a:latin typeface="Roboto Black" panose="02000000000000000000" pitchFamily="2" charset="0"/>
                <a:ea typeface="Roboto Black" panose="02000000000000000000" pitchFamily="2" charset="0"/>
              </a:rPr>
              <a:t>01</a:t>
            </a:r>
          </a:p>
        </p:txBody>
      </p:sp>
      <p:grpSp>
        <p:nvGrpSpPr>
          <p:cNvPr id="21" name="Group 20">
            <a:extLst>
              <a:ext uri="{FF2B5EF4-FFF2-40B4-BE49-F238E27FC236}">
                <a16:creationId xmlns:a16="http://schemas.microsoft.com/office/drawing/2014/main" id="{A18A9BF8-52D1-EBC4-D552-721BB8C26AF4}"/>
              </a:ext>
            </a:extLst>
          </p:cNvPr>
          <p:cNvGrpSpPr/>
          <p:nvPr/>
        </p:nvGrpSpPr>
        <p:grpSpPr>
          <a:xfrm>
            <a:off x="302711" y="1033972"/>
            <a:ext cx="429578" cy="429578"/>
            <a:chOff x="314701" y="1079666"/>
            <a:chExt cx="531628" cy="531628"/>
          </a:xfrm>
        </p:grpSpPr>
        <p:sp>
          <p:nvSpPr>
            <p:cNvPr id="20" name="Oval 19">
              <a:extLst>
                <a:ext uri="{FF2B5EF4-FFF2-40B4-BE49-F238E27FC236}">
                  <a16:creationId xmlns:a16="http://schemas.microsoft.com/office/drawing/2014/main" id="{AAC40F9D-21B2-1B6A-72A2-0A4EFF0CAE16}"/>
                </a:ext>
              </a:extLst>
            </p:cNvPr>
            <p:cNvSpPr/>
            <p:nvPr/>
          </p:nvSpPr>
          <p:spPr>
            <a:xfrm>
              <a:off x="314701" y="1079666"/>
              <a:ext cx="531628" cy="531628"/>
            </a:xfrm>
            <a:prstGeom prst="ellipse">
              <a:avLst/>
            </a:prstGeom>
            <a:solidFill>
              <a:schemeClr val="bg1"/>
            </a:solidFill>
            <a:ln>
              <a:solidFill>
                <a:schemeClr val="bg1">
                  <a:lumMod val="95000"/>
                </a:schemeClr>
              </a:solid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oogle Shape;4906;p73">
              <a:extLst>
                <a:ext uri="{FF2B5EF4-FFF2-40B4-BE49-F238E27FC236}">
                  <a16:creationId xmlns:a16="http://schemas.microsoft.com/office/drawing/2014/main" id="{FA92B0D4-520C-F62C-A3D7-9873A80E15A9}"/>
                </a:ext>
              </a:extLst>
            </p:cNvPr>
            <p:cNvGrpSpPr/>
            <p:nvPr/>
          </p:nvGrpSpPr>
          <p:grpSpPr>
            <a:xfrm>
              <a:off x="380113" y="1156650"/>
              <a:ext cx="400804" cy="377659"/>
              <a:chOff x="4735250" y="3360775"/>
              <a:chExt cx="397425" cy="374475"/>
            </a:xfrm>
          </p:grpSpPr>
          <p:sp>
            <p:nvSpPr>
              <p:cNvPr id="16" name="Google Shape;4907;p73">
                <a:extLst>
                  <a:ext uri="{FF2B5EF4-FFF2-40B4-BE49-F238E27FC236}">
                    <a16:creationId xmlns:a16="http://schemas.microsoft.com/office/drawing/2014/main" id="{F17A4410-0F47-05E7-2EF5-3E621A93F62C}"/>
                  </a:ext>
                </a:extLst>
              </p:cNvPr>
              <p:cNvSpPr/>
              <p:nvPr/>
            </p:nvSpPr>
            <p:spPr>
              <a:xfrm>
                <a:off x="4735250" y="3360775"/>
                <a:ext cx="203500" cy="280700"/>
              </a:xfrm>
              <a:custGeom>
                <a:avLst/>
                <a:gdLst/>
                <a:ahLst/>
                <a:cxnLst/>
                <a:rect l="l" t="t" r="r" b="b"/>
                <a:pathLst>
                  <a:path w="8140" h="11228" extrusionOk="0">
                    <a:moveTo>
                      <a:pt x="3190" y="1"/>
                    </a:moveTo>
                    <a:lnTo>
                      <a:pt x="3088" y="26"/>
                    </a:lnTo>
                    <a:lnTo>
                      <a:pt x="2986" y="77"/>
                    </a:lnTo>
                    <a:lnTo>
                      <a:pt x="2909" y="128"/>
                    </a:lnTo>
                    <a:lnTo>
                      <a:pt x="2833" y="205"/>
                    </a:lnTo>
                    <a:lnTo>
                      <a:pt x="2782" y="307"/>
                    </a:lnTo>
                    <a:lnTo>
                      <a:pt x="2731" y="384"/>
                    </a:lnTo>
                    <a:lnTo>
                      <a:pt x="2731" y="511"/>
                    </a:lnTo>
                    <a:lnTo>
                      <a:pt x="2731" y="613"/>
                    </a:lnTo>
                    <a:lnTo>
                      <a:pt x="3088" y="3752"/>
                    </a:lnTo>
                    <a:lnTo>
                      <a:pt x="3088" y="3777"/>
                    </a:lnTo>
                    <a:lnTo>
                      <a:pt x="3062" y="3803"/>
                    </a:lnTo>
                    <a:lnTo>
                      <a:pt x="3011" y="3803"/>
                    </a:lnTo>
                    <a:lnTo>
                      <a:pt x="2986" y="3752"/>
                    </a:lnTo>
                    <a:lnTo>
                      <a:pt x="2297" y="1481"/>
                    </a:lnTo>
                    <a:lnTo>
                      <a:pt x="2271" y="1379"/>
                    </a:lnTo>
                    <a:lnTo>
                      <a:pt x="2195" y="1277"/>
                    </a:lnTo>
                    <a:lnTo>
                      <a:pt x="2118" y="1200"/>
                    </a:lnTo>
                    <a:lnTo>
                      <a:pt x="2016" y="1149"/>
                    </a:lnTo>
                    <a:lnTo>
                      <a:pt x="1914" y="1098"/>
                    </a:lnTo>
                    <a:lnTo>
                      <a:pt x="1787" y="1072"/>
                    </a:lnTo>
                    <a:lnTo>
                      <a:pt x="1685" y="1072"/>
                    </a:lnTo>
                    <a:lnTo>
                      <a:pt x="1557" y="1098"/>
                    </a:lnTo>
                    <a:lnTo>
                      <a:pt x="1455" y="1149"/>
                    </a:lnTo>
                    <a:lnTo>
                      <a:pt x="1353" y="1200"/>
                    </a:lnTo>
                    <a:lnTo>
                      <a:pt x="1276" y="1277"/>
                    </a:lnTo>
                    <a:lnTo>
                      <a:pt x="1225" y="1379"/>
                    </a:lnTo>
                    <a:lnTo>
                      <a:pt x="1174" y="1481"/>
                    </a:lnTo>
                    <a:lnTo>
                      <a:pt x="1149" y="1583"/>
                    </a:lnTo>
                    <a:lnTo>
                      <a:pt x="1149" y="1710"/>
                    </a:lnTo>
                    <a:lnTo>
                      <a:pt x="1174" y="1838"/>
                    </a:lnTo>
                    <a:lnTo>
                      <a:pt x="1685" y="4083"/>
                    </a:lnTo>
                    <a:lnTo>
                      <a:pt x="1659" y="4134"/>
                    </a:lnTo>
                    <a:lnTo>
                      <a:pt x="1608" y="4134"/>
                    </a:lnTo>
                    <a:lnTo>
                      <a:pt x="1582" y="4109"/>
                    </a:lnTo>
                    <a:lnTo>
                      <a:pt x="1047" y="2859"/>
                    </a:lnTo>
                    <a:lnTo>
                      <a:pt x="996" y="2782"/>
                    </a:lnTo>
                    <a:lnTo>
                      <a:pt x="919" y="2705"/>
                    </a:lnTo>
                    <a:lnTo>
                      <a:pt x="817" y="2654"/>
                    </a:lnTo>
                    <a:lnTo>
                      <a:pt x="740" y="2603"/>
                    </a:lnTo>
                    <a:lnTo>
                      <a:pt x="638" y="2578"/>
                    </a:lnTo>
                    <a:lnTo>
                      <a:pt x="536" y="2578"/>
                    </a:lnTo>
                    <a:lnTo>
                      <a:pt x="434" y="2603"/>
                    </a:lnTo>
                    <a:lnTo>
                      <a:pt x="332" y="2629"/>
                    </a:lnTo>
                    <a:lnTo>
                      <a:pt x="256" y="2680"/>
                    </a:lnTo>
                    <a:lnTo>
                      <a:pt x="179" y="2731"/>
                    </a:lnTo>
                    <a:lnTo>
                      <a:pt x="103" y="2807"/>
                    </a:lnTo>
                    <a:lnTo>
                      <a:pt x="77" y="2884"/>
                    </a:lnTo>
                    <a:lnTo>
                      <a:pt x="26" y="2961"/>
                    </a:lnTo>
                    <a:lnTo>
                      <a:pt x="0" y="3063"/>
                    </a:lnTo>
                    <a:lnTo>
                      <a:pt x="0" y="3165"/>
                    </a:lnTo>
                    <a:lnTo>
                      <a:pt x="26" y="3241"/>
                    </a:lnTo>
                    <a:lnTo>
                      <a:pt x="332" y="4747"/>
                    </a:lnTo>
                    <a:lnTo>
                      <a:pt x="485" y="5487"/>
                    </a:lnTo>
                    <a:lnTo>
                      <a:pt x="689" y="6176"/>
                    </a:lnTo>
                    <a:lnTo>
                      <a:pt x="945" y="6864"/>
                    </a:lnTo>
                    <a:lnTo>
                      <a:pt x="1225" y="7553"/>
                    </a:lnTo>
                    <a:lnTo>
                      <a:pt x="1429" y="7962"/>
                    </a:lnTo>
                    <a:lnTo>
                      <a:pt x="1633" y="8370"/>
                    </a:lnTo>
                    <a:lnTo>
                      <a:pt x="1838" y="8804"/>
                    </a:lnTo>
                    <a:lnTo>
                      <a:pt x="1991" y="9237"/>
                    </a:lnTo>
                    <a:lnTo>
                      <a:pt x="2093" y="9646"/>
                    </a:lnTo>
                    <a:lnTo>
                      <a:pt x="2195" y="10079"/>
                    </a:lnTo>
                    <a:lnTo>
                      <a:pt x="2271" y="10513"/>
                    </a:lnTo>
                    <a:lnTo>
                      <a:pt x="2322" y="10947"/>
                    </a:lnTo>
                    <a:lnTo>
                      <a:pt x="2348" y="11023"/>
                    </a:lnTo>
                    <a:lnTo>
                      <a:pt x="2373" y="11075"/>
                    </a:lnTo>
                    <a:lnTo>
                      <a:pt x="2450" y="11177"/>
                    </a:lnTo>
                    <a:lnTo>
                      <a:pt x="2552" y="11228"/>
                    </a:lnTo>
                    <a:lnTo>
                      <a:pt x="2705" y="11228"/>
                    </a:lnTo>
                    <a:lnTo>
                      <a:pt x="6992" y="10437"/>
                    </a:lnTo>
                    <a:lnTo>
                      <a:pt x="7119" y="10386"/>
                    </a:lnTo>
                    <a:lnTo>
                      <a:pt x="7196" y="10284"/>
                    </a:lnTo>
                    <a:lnTo>
                      <a:pt x="7247" y="10181"/>
                    </a:lnTo>
                    <a:lnTo>
                      <a:pt x="7247" y="10054"/>
                    </a:lnTo>
                    <a:lnTo>
                      <a:pt x="7068" y="9237"/>
                    </a:lnTo>
                    <a:lnTo>
                      <a:pt x="6966" y="8778"/>
                    </a:lnTo>
                    <a:lnTo>
                      <a:pt x="6915" y="8319"/>
                    </a:lnTo>
                    <a:lnTo>
                      <a:pt x="6890" y="7885"/>
                    </a:lnTo>
                    <a:lnTo>
                      <a:pt x="6915" y="7400"/>
                    </a:lnTo>
                    <a:lnTo>
                      <a:pt x="7017" y="6941"/>
                    </a:lnTo>
                    <a:lnTo>
                      <a:pt x="7119" y="6482"/>
                    </a:lnTo>
                    <a:lnTo>
                      <a:pt x="7272" y="6022"/>
                    </a:lnTo>
                    <a:lnTo>
                      <a:pt x="7426" y="5589"/>
                    </a:lnTo>
                    <a:lnTo>
                      <a:pt x="7553" y="5282"/>
                    </a:lnTo>
                    <a:lnTo>
                      <a:pt x="7706" y="4976"/>
                    </a:lnTo>
                    <a:lnTo>
                      <a:pt x="8038" y="4389"/>
                    </a:lnTo>
                    <a:lnTo>
                      <a:pt x="8114" y="4262"/>
                    </a:lnTo>
                    <a:lnTo>
                      <a:pt x="8140" y="4160"/>
                    </a:lnTo>
                    <a:lnTo>
                      <a:pt x="8140" y="4032"/>
                    </a:lnTo>
                    <a:lnTo>
                      <a:pt x="8114" y="3905"/>
                    </a:lnTo>
                    <a:lnTo>
                      <a:pt x="8089" y="3803"/>
                    </a:lnTo>
                    <a:lnTo>
                      <a:pt x="8012" y="3701"/>
                    </a:lnTo>
                    <a:lnTo>
                      <a:pt x="7936" y="3598"/>
                    </a:lnTo>
                    <a:lnTo>
                      <a:pt x="7834" y="3522"/>
                    </a:lnTo>
                    <a:lnTo>
                      <a:pt x="7732" y="3471"/>
                    </a:lnTo>
                    <a:lnTo>
                      <a:pt x="7604" y="3445"/>
                    </a:lnTo>
                    <a:lnTo>
                      <a:pt x="7502" y="3420"/>
                    </a:lnTo>
                    <a:lnTo>
                      <a:pt x="7375" y="3445"/>
                    </a:lnTo>
                    <a:lnTo>
                      <a:pt x="7272" y="3471"/>
                    </a:lnTo>
                    <a:lnTo>
                      <a:pt x="7145" y="3547"/>
                    </a:lnTo>
                    <a:lnTo>
                      <a:pt x="7068" y="3624"/>
                    </a:lnTo>
                    <a:lnTo>
                      <a:pt x="6992" y="3726"/>
                    </a:lnTo>
                    <a:lnTo>
                      <a:pt x="6635" y="4389"/>
                    </a:lnTo>
                    <a:lnTo>
                      <a:pt x="6584" y="4466"/>
                    </a:lnTo>
                    <a:lnTo>
                      <a:pt x="6507" y="4492"/>
                    </a:lnTo>
                    <a:lnTo>
                      <a:pt x="6430" y="4517"/>
                    </a:lnTo>
                    <a:lnTo>
                      <a:pt x="6354" y="4517"/>
                    </a:lnTo>
                    <a:lnTo>
                      <a:pt x="6277" y="4492"/>
                    </a:lnTo>
                    <a:lnTo>
                      <a:pt x="6226" y="4440"/>
                    </a:lnTo>
                    <a:lnTo>
                      <a:pt x="6175" y="4389"/>
                    </a:lnTo>
                    <a:lnTo>
                      <a:pt x="6150" y="4287"/>
                    </a:lnTo>
                    <a:lnTo>
                      <a:pt x="5665" y="613"/>
                    </a:lnTo>
                    <a:lnTo>
                      <a:pt x="5639" y="511"/>
                    </a:lnTo>
                    <a:lnTo>
                      <a:pt x="5614" y="435"/>
                    </a:lnTo>
                    <a:lnTo>
                      <a:pt x="5563" y="358"/>
                    </a:lnTo>
                    <a:lnTo>
                      <a:pt x="5486" y="281"/>
                    </a:lnTo>
                    <a:lnTo>
                      <a:pt x="5410" y="230"/>
                    </a:lnTo>
                    <a:lnTo>
                      <a:pt x="5308" y="205"/>
                    </a:lnTo>
                    <a:lnTo>
                      <a:pt x="5206" y="179"/>
                    </a:lnTo>
                    <a:lnTo>
                      <a:pt x="5104" y="205"/>
                    </a:lnTo>
                    <a:lnTo>
                      <a:pt x="5027" y="230"/>
                    </a:lnTo>
                    <a:lnTo>
                      <a:pt x="4925" y="256"/>
                    </a:lnTo>
                    <a:lnTo>
                      <a:pt x="4874" y="307"/>
                    </a:lnTo>
                    <a:lnTo>
                      <a:pt x="4797" y="384"/>
                    </a:lnTo>
                    <a:lnTo>
                      <a:pt x="4746" y="435"/>
                    </a:lnTo>
                    <a:lnTo>
                      <a:pt x="4721" y="537"/>
                    </a:lnTo>
                    <a:lnTo>
                      <a:pt x="4695" y="613"/>
                    </a:lnTo>
                    <a:lnTo>
                      <a:pt x="4695" y="715"/>
                    </a:lnTo>
                    <a:lnTo>
                      <a:pt x="4721" y="3547"/>
                    </a:lnTo>
                    <a:lnTo>
                      <a:pt x="4695" y="3598"/>
                    </a:lnTo>
                    <a:lnTo>
                      <a:pt x="4644" y="3598"/>
                    </a:lnTo>
                    <a:lnTo>
                      <a:pt x="4619" y="3573"/>
                    </a:lnTo>
                    <a:lnTo>
                      <a:pt x="3802" y="384"/>
                    </a:lnTo>
                    <a:lnTo>
                      <a:pt x="3751" y="281"/>
                    </a:lnTo>
                    <a:lnTo>
                      <a:pt x="3700" y="205"/>
                    </a:lnTo>
                    <a:lnTo>
                      <a:pt x="3649" y="128"/>
                    </a:lnTo>
                    <a:lnTo>
                      <a:pt x="3573" y="77"/>
                    </a:lnTo>
                    <a:lnTo>
                      <a:pt x="3471" y="26"/>
                    </a:lnTo>
                    <a:lnTo>
                      <a:pt x="3394" y="1"/>
                    </a:lnTo>
                    <a:close/>
                  </a:path>
                </a:pathLst>
              </a:custGeom>
              <a:solidFill>
                <a:srgbClr val="00E2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908;p73">
                <a:extLst>
                  <a:ext uri="{FF2B5EF4-FFF2-40B4-BE49-F238E27FC236}">
                    <a16:creationId xmlns:a16="http://schemas.microsoft.com/office/drawing/2014/main" id="{D707F512-14AB-3D1A-A495-44DB378054EA}"/>
                  </a:ext>
                </a:extLst>
              </p:cNvPr>
              <p:cNvSpPr/>
              <p:nvPr/>
            </p:nvSpPr>
            <p:spPr>
              <a:xfrm>
                <a:off x="4892800" y="3446250"/>
                <a:ext cx="45950" cy="176725"/>
              </a:xfrm>
              <a:custGeom>
                <a:avLst/>
                <a:gdLst/>
                <a:ahLst/>
                <a:cxnLst/>
                <a:rect l="l" t="t" r="r" b="b"/>
                <a:pathLst>
                  <a:path w="1838" h="7069" extrusionOk="0">
                    <a:moveTo>
                      <a:pt x="1226" y="1"/>
                    </a:moveTo>
                    <a:lnTo>
                      <a:pt x="1073" y="26"/>
                    </a:lnTo>
                    <a:lnTo>
                      <a:pt x="919" y="77"/>
                    </a:lnTo>
                    <a:lnTo>
                      <a:pt x="996" y="128"/>
                    </a:lnTo>
                    <a:lnTo>
                      <a:pt x="1124" y="230"/>
                    </a:lnTo>
                    <a:lnTo>
                      <a:pt x="1200" y="358"/>
                    </a:lnTo>
                    <a:lnTo>
                      <a:pt x="1277" y="511"/>
                    </a:lnTo>
                    <a:lnTo>
                      <a:pt x="1302" y="664"/>
                    </a:lnTo>
                    <a:lnTo>
                      <a:pt x="1277" y="843"/>
                    </a:lnTo>
                    <a:lnTo>
                      <a:pt x="1200" y="1021"/>
                    </a:lnTo>
                    <a:lnTo>
                      <a:pt x="843" y="1608"/>
                    </a:lnTo>
                    <a:lnTo>
                      <a:pt x="690" y="1915"/>
                    </a:lnTo>
                    <a:lnTo>
                      <a:pt x="562" y="2246"/>
                    </a:lnTo>
                    <a:lnTo>
                      <a:pt x="384" y="2706"/>
                    </a:lnTo>
                    <a:lnTo>
                      <a:pt x="256" y="3165"/>
                    </a:lnTo>
                    <a:lnTo>
                      <a:pt x="128" y="3650"/>
                    </a:lnTo>
                    <a:lnTo>
                      <a:pt x="52" y="4109"/>
                    </a:lnTo>
                    <a:lnTo>
                      <a:pt x="26" y="4364"/>
                    </a:lnTo>
                    <a:lnTo>
                      <a:pt x="1" y="4594"/>
                    </a:lnTo>
                    <a:lnTo>
                      <a:pt x="26" y="5053"/>
                    </a:lnTo>
                    <a:lnTo>
                      <a:pt x="103" y="5512"/>
                    </a:lnTo>
                    <a:lnTo>
                      <a:pt x="179" y="5997"/>
                    </a:lnTo>
                    <a:lnTo>
                      <a:pt x="384" y="6814"/>
                    </a:lnTo>
                    <a:lnTo>
                      <a:pt x="384" y="6967"/>
                    </a:lnTo>
                    <a:lnTo>
                      <a:pt x="333" y="7069"/>
                    </a:lnTo>
                    <a:lnTo>
                      <a:pt x="690" y="7018"/>
                    </a:lnTo>
                    <a:lnTo>
                      <a:pt x="817" y="6967"/>
                    </a:lnTo>
                    <a:lnTo>
                      <a:pt x="894" y="6865"/>
                    </a:lnTo>
                    <a:lnTo>
                      <a:pt x="945" y="6762"/>
                    </a:lnTo>
                    <a:lnTo>
                      <a:pt x="945" y="6635"/>
                    </a:lnTo>
                    <a:lnTo>
                      <a:pt x="766" y="5818"/>
                    </a:lnTo>
                    <a:lnTo>
                      <a:pt x="664" y="5359"/>
                    </a:lnTo>
                    <a:lnTo>
                      <a:pt x="613" y="4900"/>
                    </a:lnTo>
                    <a:lnTo>
                      <a:pt x="588" y="4466"/>
                    </a:lnTo>
                    <a:lnTo>
                      <a:pt x="613" y="3981"/>
                    </a:lnTo>
                    <a:lnTo>
                      <a:pt x="715" y="3522"/>
                    </a:lnTo>
                    <a:lnTo>
                      <a:pt x="817" y="3063"/>
                    </a:lnTo>
                    <a:lnTo>
                      <a:pt x="970" y="2603"/>
                    </a:lnTo>
                    <a:lnTo>
                      <a:pt x="1124" y="2170"/>
                    </a:lnTo>
                    <a:lnTo>
                      <a:pt x="1251" y="1863"/>
                    </a:lnTo>
                    <a:lnTo>
                      <a:pt x="1404" y="1557"/>
                    </a:lnTo>
                    <a:lnTo>
                      <a:pt x="1736" y="970"/>
                    </a:lnTo>
                    <a:lnTo>
                      <a:pt x="1812" y="792"/>
                    </a:lnTo>
                    <a:lnTo>
                      <a:pt x="1838" y="639"/>
                    </a:lnTo>
                    <a:lnTo>
                      <a:pt x="1812" y="486"/>
                    </a:lnTo>
                    <a:lnTo>
                      <a:pt x="1761" y="333"/>
                    </a:lnTo>
                    <a:lnTo>
                      <a:pt x="1659" y="205"/>
                    </a:lnTo>
                    <a:lnTo>
                      <a:pt x="1532" y="103"/>
                    </a:lnTo>
                    <a:lnTo>
                      <a:pt x="1379" y="26"/>
                    </a:lnTo>
                    <a:lnTo>
                      <a:pt x="1226" y="1"/>
                    </a:lnTo>
                    <a:close/>
                  </a:path>
                </a:pathLst>
              </a:custGeom>
              <a:solidFill>
                <a:srgbClr val="00E2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909;p73">
                <a:extLst>
                  <a:ext uri="{FF2B5EF4-FFF2-40B4-BE49-F238E27FC236}">
                    <a16:creationId xmlns:a16="http://schemas.microsoft.com/office/drawing/2014/main" id="{982A75A3-24B6-8182-1DFB-20513427DBA5}"/>
                  </a:ext>
                </a:extLst>
              </p:cNvPr>
              <p:cNvSpPr/>
              <p:nvPr/>
            </p:nvSpPr>
            <p:spPr>
              <a:xfrm>
                <a:off x="4929800" y="3453925"/>
                <a:ext cx="202875" cy="281325"/>
              </a:xfrm>
              <a:custGeom>
                <a:avLst/>
                <a:gdLst/>
                <a:ahLst/>
                <a:cxnLst/>
                <a:rect l="l" t="t" r="r" b="b"/>
                <a:pathLst>
                  <a:path w="8115" h="11253" extrusionOk="0">
                    <a:moveTo>
                      <a:pt x="4849" y="0"/>
                    </a:moveTo>
                    <a:lnTo>
                      <a:pt x="4747" y="26"/>
                    </a:lnTo>
                    <a:lnTo>
                      <a:pt x="4645" y="51"/>
                    </a:lnTo>
                    <a:lnTo>
                      <a:pt x="4568" y="102"/>
                    </a:lnTo>
                    <a:lnTo>
                      <a:pt x="4492" y="153"/>
                    </a:lnTo>
                    <a:lnTo>
                      <a:pt x="4415" y="230"/>
                    </a:lnTo>
                    <a:lnTo>
                      <a:pt x="4364" y="306"/>
                    </a:lnTo>
                    <a:lnTo>
                      <a:pt x="4338" y="408"/>
                    </a:lnTo>
                    <a:lnTo>
                      <a:pt x="3522" y="3598"/>
                    </a:lnTo>
                    <a:lnTo>
                      <a:pt x="3496" y="3623"/>
                    </a:lnTo>
                    <a:lnTo>
                      <a:pt x="3445" y="3623"/>
                    </a:lnTo>
                    <a:lnTo>
                      <a:pt x="3420" y="3572"/>
                    </a:lnTo>
                    <a:lnTo>
                      <a:pt x="3445" y="740"/>
                    </a:lnTo>
                    <a:lnTo>
                      <a:pt x="3445" y="638"/>
                    </a:lnTo>
                    <a:lnTo>
                      <a:pt x="3420" y="561"/>
                    </a:lnTo>
                    <a:lnTo>
                      <a:pt x="3369" y="459"/>
                    </a:lnTo>
                    <a:lnTo>
                      <a:pt x="3318" y="383"/>
                    </a:lnTo>
                    <a:lnTo>
                      <a:pt x="3267" y="332"/>
                    </a:lnTo>
                    <a:lnTo>
                      <a:pt x="3190" y="281"/>
                    </a:lnTo>
                    <a:lnTo>
                      <a:pt x="3114" y="230"/>
                    </a:lnTo>
                    <a:lnTo>
                      <a:pt x="3012" y="204"/>
                    </a:lnTo>
                    <a:lnTo>
                      <a:pt x="2910" y="204"/>
                    </a:lnTo>
                    <a:lnTo>
                      <a:pt x="2833" y="230"/>
                    </a:lnTo>
                    <a:lnTo>
                      <a:pt x="2731" y="255"/>
                    </a:lnTo>
                    <a:lnTo>
                      <a:pt x="2654" y="306"/>
                    </a:lnTo>
                    <a:lnTo>
                      <a:pt x="2578" y="383"/>
                    </a:lnTo>
                    <a:lnTo>
                      <a:pt x="2527" y="459"/>
                    </a:lnTo>
                    <a:lnTo>
                      <a:pt x="2476" y="536"/>
                    </a:lnTo>
                    <a:lnTo>
                      <a:pt x="2450" y="638"/>
                    </a:lnTo>
                    <a:lnTo>
                      <a:pt x="1991" y="4312"/>
                    </a:lnTo>
                    <a:lnTo>
                      <a:pt x="1965" y="4414"/>
                    </a:lnTo>
                    <a:lnTo>
                      <a:pt x="1914" y="4465"/>
                    </a:lnTo>
                    <a:lnTo>
                      <a:pt x="1863" y="4516"/>
                    </a:lnTo>
                    <a:lnTo>
                      <a:pt x="1787" y="4542"/>
                    </a:lnTo>
                    <a:lnTo>
                      <a:pt x="1710" y="4542"/>
                    </a:lnTo>
                    <a:lnTo>
                      <a:pt x="1634" y="4516"/>
                    </a:lnTo>
                    <a:lnTo>
                      <a:pt x="1557" y="4465"/>
                    </a:lnTo>
                    <a:lnTo>
                      <a:pt x="1506" y="4414"/>
                    </a:lnTo>
                    <a:lnTo>
                      <a:pt x="1149" y="3751"/>
                    </a:lnTo>
                    <a:lnTo>
                      <a:pt x="1072" y="3649"/>
                    </a:lnTo>
                    <a:lnTo>
                      <a:pt x="970" y="3572"/>
                    </a:lnTo>
                    <a:lnTo>
                      <a:pt x="868" y="3496"/>
                    </a:lnTo>
                    <a:lnTo>
                      <a:pt x="766" y="3470"/>
                    </a:lnTo>
                    <a:lnTo>
                      <a:pt x="639" y="3445"/>
                    </a:lnTo>
                    <a:lnTo>
                      <a:pt x="511" y="3445"/>
                    </a:lnTo>
                    <a:lnTo>
                      <a:pt x="409" y="3496"/>
                    </a:lnTo>
                    <a:lnTo>
                      <a:pt x="281" y="3547"/>
                    </a:lnTo>
                    <a:lnTo>
                      <a:pt x="179" y="3623"/>
                    </a:lnTo>
                    <a:lnTo>
                      <a:pt x="103" y="3700"/>
                    </a:lnTo>
                    <a:lnTo>
                      <a:pt x="52" y="3827"/>
                    </a:lnTo>
                    <a:lnTo>
                      <a:pt x="1" y="3929"/>
                    </a:lnTo>
                    <a:lnTo>
                      <a:pt x="1" y="4057"/>
                    </a:lnTo>
                    <a:lnTo>
                      <a:pt x="1" y="4159"/>
                    </a:lnTo>
                    <a:lnTo>
                      <a:pt x="26" y="4287"/>
                    </a:lnTo>
                    <a:lnTo>
                      <a:pt x="77" y="4414"/>
                    </a:lnTo>
                    <a:lnTo>
                      <a:pt x="409" y="5001"/>
                    </a:lnTo>
                    <a:lnTo>
                      <a:pt x="562" y="5282"/>
                    </a:lnTo>
                    <a:lnTo>
                      <a:pt x="690" y="5613"/>
                    </a:lnTo>
                    <a:lnTo>
                      <a:pt x="868" y="6047"/>
                    </a:lnTo>
                    <a:lnTo>
                      <a:pt x="1021" y="6507"/>
                    </a:lnTo>
                    <a:lnTo>
                      <a:pt x="1123" y="6966"/>
                    </a:lnTo>
                    <a:lnTo>
                      <a:pt x="1200" y="7425"/>
                    </a:lnTo>
                    <a:lnTo>
                      <a:pt x="1251" y="7910"/>
                    </a:lnTo>
                    <a:lnTo>
                      <a:pt x="1226" y="8344"/>
                    </a:lnTo>
                    <a:lnTo>
                      <a:pt x="1149" y="8777"/>
                    </a:lnTo>
                    <a:lnTo>
                      <a:pt x="1072" y="9262"/>
                    </a:lnTo>
                    <a:lnTo>
                      <a:pt x="868" y="10053"/>
                    </a:lnTo>
                    <a:lnTo>
                      <a:pt x="868" y="10206"/>
                    </a:lnTo>
                    <a:lnTo>
                      <a:pt x="919" y="10308"/>
                    </a:lnTo>
                    <a:lnTo>
                      <a:pt x="1021" y="10385"/>
                    </a:lnTo>
                    <a:lnTo>
                      <a:pt x="1123" y="10436"/>
                    </a:lnTo>
                    <a:lnTo>
                      <a:pt x="5436" y="11252"/>
                    </a:lnTo>
                    <a:lnTo>
                      <a:pt x="5563" y="11252"/>
                    </a:lnTo>
                    <a:lnTo>
                      <a:pt x="5691" y="11201"/>
                    </a:lnTo>
                    <a:lnTo>
                      <a:pt x="5767" y="11099"/>
                    </a:lnTo>
                    <a:lnTo>
                      <a:pt x="5793" y="11048"/>
                    </a:lnTo>
                    <a:lnTo>
                      <a:pt x="5818" y="10972"/>
                    </a:lnTo>
                    <a:lnTo>
                      <a:pt x="5844" y="10538"/>
                    </a:lnTo>
                    <a:lnTo>
                      <a:pt x="5920" y="10104"/>
                    </a:lnTo>
                    <a:lnTo>
                      <a:pt x="6022" y="9670"/>
                    </a:lnTo>
                    <a:lnTo>
                      <a:pt x="6150" y="9237"/>
                    </a:lnTo>
                    <a:lnTo>
                      <a:pt x="6303" y="8803"/>
                    </a:lnTo>
                    <a:lnTo>
                      <a:pt x="6507" y="8395"/>
                    </a:lnTo>
                    <a:lnTo>
                      <a:pt x="6711" y="7986"/>
                    </a:lnTo>
                    <a:lnTo>
                      <a:pt x="6916" y="7578"/>
                    </a:lnTo>
                    <a:lnTo>
                      <a:pt x="7196" y="6889"/>
                    </a:lnTo>
                    <a:lnTo>
                      <a:pt x="7451" y="6200"/>
                    </a:lnTo>
                    <a:lnTo>
                      <a:pt x="7630" y="5511"/>
                    </a:lnTo>
                    <a:lnTo>
                      <a:pt x="7783" y="4771"/>
                    </a:lnTo>
                    <a:lnTo>
                      <a:pt x="8115" y="3266"/>
                    </a:lnTo>
                    <a:lnTo>
                      <a:pt x="8115" y="3164"/>
                    </a:lnTo>
                    <a:lnTo>
                      <a:pt x="8115" y="3087"/>
                    </a:lnTo>
                    <a:lnTo>
                      <a:pt x="8089" y="2985"/>
                    </a:lnTo>
                    <a:lnTo>
                      <a:pt x="8064" y="2909"/>
                    </a:lnTo>
                    <a:lnTo>
                      <a:pt x="8013" y="2832"/>
                    </a:lnTo>
                    <a:lnTo>
                      <a:pt x="7962" y="2756"/>
                    </a:lnTo>
                    <a:lnTo>
                      <a:pt x="7885" y="2705"/>
                    </a:lnTo>
                    <a:lnTo>
                      <a:pt x="7809" y="2654"/>
                    </a:lnTo>
                    <a:lnTo>
                      <a:pt x="7707" y="2603"/>
                    </a:lnTo>
                    <a:lnTo>
                      <a:pt x="7502" y="2603"/>
                    </a:lnTo>
                    <a:lnTo>
                      <a:pt x="7400" y="2628"/>
                    </a:lnTo>
                    <a:lnTo>
                      <a:pt x="7298" y="2679"/>
                    </a:lnTo>
                    <a:lnTo>
                      <a:pt x="7222" y="2730"/>
                    </a:lnTo>
                    <a:lnTo>
                      <a:pt x="7145" y="2807"/>
                    </a:lnTo>
                    <a:lnTo>
                      <a:pt x="7094" y="2883"/>
                    </a:lnTo>
                    <a:lnTo>
                      <a:pt x="6558" y="4134"/>
                    </a:lnTo>
                    <a:lnTo>
                      <a:pt x="6533" y="4159"/>
                    </a:lnTo>
                    <a:lnTo>
                      <a:pt x="6482" y="4159"/>
                    </a:lnTo>
                    <a:lnTo>
                      <a:pt x="6456" y="4134"/>
                    </a:lnTo>
                    <a:lnTo>
                      <a:pt x="6456" y="4108"/>
                    </a:lnTo>
                    <a:lnTo>
                      <a:pt x="6967" y="1837"/>
                    </a:lnTo>
                    <a:lnTo>
                      <a:pt x="6992" y="1735"/>
                    </a:lnTo>
                    <a:lnTo>
                      <a:pt x="6992" y="1608"/>
                    </a:lnTo>
                    <a:lnTo>
                      <a:pt x="6967" y="1505"/>
                    </a:lnTo>
                    <a:lnTo>
                      <a:pt x="6916" y="1403"/>
                    </a:lnTo>
                    <a:lnTo>
                      <a:pt x="6839" y="1301"/>
                    </a:lnTo>
                    <a:lnTo>
                      <a:pt x="6762" y="1225"/>
                    </a:lnTo>
                    <a:lnTo>
                      <a:pt x="6686" y="1174"/>
                    </a:lnTo>
                    <a:lnTo>
                      <a:pt x="6558" y="1123"/>
                    </a:lnTo>
                    <a:lnTo>
                      <a:pt x="6456" y="1097"/>
                    </a:lnTo>
                    <a:lnTo>
                      <a:pt x="6329" y="1097"/>
                    </a:lnTo>
                    <a:lnTo>
                      <a:pt x="6227" y="1123"/>
                    </a:lnTo>
                    <a:lnTo>
                      <a:pt x="6125" y="1148"/>
                    </a:lnTo>
                    <a:lnTo>
                      <a:pt x="6022" y="1225"/>
                    </a:lnTo>
                    <a:lnTo>
                      <a:pt x="5946" y="1301"/>
                    </a:lnTo>
                    <a:lnTo>
                      <a:pt x="5869" y="1378"/>
                    </a:lnTo>
                    <a:lnTo>
                      <a:pt x="5818" y="1505"/>
                    </a:lnTo>
                    <a:lnTo>
                      <a:pt x="5129" y="3776"/>
                    </a:lnTo>
                    <a:lnTo>
                      <a:pt x="5104" y="3802"/>
                    </a:lnTo>
                    <a:lnTo>
                      <a:pt x="5078" y="3827"/>
                    </a:lnTo>
                    <a:lnTo>
                      <a:pt x="5053" y="3802"/>
                    </a:lnTo>
                    <a:lnTo>
                      <a:pt x="5027" y="3751"/>
                    </a:lnTo>
                    <a:lnTo>
                      <a:pt x="5410" y="638"/>
                    </a:lnTo>
                    <a:lnTo>
                      <a:pt x="5410" y="510"/>
                    </a:lnTo>
                    <a:lnTo>
                      <a:pt x="5385" y="408"/>
                    </a:lnTo>
                    <a:lnTo>
                      <a:pt x="5359" y="306"/>
                    </a:lnTo>
                    <a:lnTo>
                      <a:pt x="5308" y="230"/>
                    </a:lnTo>
                    <a:lnTo>
                      <a:pt x="5231" y="153"/>
                    </a:lnTo>
                    <a:lnTo>
                      <a:pt x="5155" y="77"/>
                    </a:lnTo>
                    <a:lnTo>
                      <a:pt x="5053" y="51"/>
                    </a:lnTo>
                    <a:lnTo>
                      <a:pt x="4951" y="26"/>
                    </a:lnTo>
                    <a:lnTo>
                      <a:pt x="4849" y="0"/>
                    </a:lnTo>
                    <a:close/>
                  </a:path>
                </a:pathLst>
              </a:custGeom>
              <a:solidFill>
                <a:srgbClr val="00E2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910;p73">
                <a:extLst>
                  <a:ext uri="{FF2B5EF4-FFF2-40B4-BE49-F238E27FC236}">
                    <a16:creationId xmlns:a16="http://schemas.microsoft.com/office/drawing/2014/main" id="{01564ACE-69EF-E5B4-99E8-0F5C51570970}"/>
                  </a:ext>
                </a:extLst>
              </p:cNvPr>
              <p:cNvSpPr/>
              <p:nvPr/>
            </p:nvSpPr>
            <p:spPr>
              <a:xfrm>
                <a:off x="5058650" y="3518975"/>
                <a:ext cx="74025" cy="216275"/>
              </a:xfrm>
              <a:custGeom>
                <a:avLst/>
                <a:gdLst/>
                <a:ahLst/>
                <a:cxnLst/>
                <a:rect l="l" t="t" r="r" b="b"/>
                <a:pathLst>
                  <a:path w="2961" h="8651" extrusionOk="0">
                    <a:moveTo>
                      <a:pt x="2272" y="1"/>
                    </a:moveTo>
                    <a:lnTo>
                      <a:pt x="2144" y="77"/>
                    </a:lnTo>
                    <a:lnTo>
                      <a:pt x="2297" y="179"/>
                    </a:lnTo>
                    <a:lnTo>
                      <a:pt x="2399" y="332"/>
                    </a:lnTo>
                    <a:lnTo>
                      <a:pt x="2425" y="485"/>
                    </a:lnTo>
                    <a:lnTo>
                      <a:pt x="2425" y="664"/>
                    </a:lnTo>
                    <a:lnTo>
                      <a:pt x="2093" y="2169"/>
                    </a:lnTo>
                    <a:lnTo>
                      <a:pt x="1940" y="2909"/>
                    </a:lnTo>
                    <a:lnTo>
                      <a:pt x="1762" y="3598"/>
                    </a:lnTo>
                    <a:lnTo>
                      <a:pt x="1506" y="4287"/>
                    </a:lnTo>
                    <a:lnTo>
                      <a:pt x="1226" y="4976"/>
                    </a:lnTo>
                    <a:lnTo>
                      <a:pt x="1022" y="5384"/>
                    </a:lnTo>
                    <a:lnTo>
                      <a:pt x="817" y="5793"/>
                    </a:lnTo>
                    <a:lnTo>
                      <a:pt x="613" y="6201"/>
                    </a:lnTo>
                    <a:lnTo>
                      <a:pt x="460" y="6635"/>
                    </a:lnTo>
                    <a:lnTo>
                      <a:pt x="333" y="7068"/>
                    </a:lnTo>
                    <a:lnTo>
                      <a:pt x="231" y="7502"/>
                    </a:lnTo>
                    <a:lnTo>
                      <a:pt x="154" y="7936"/>
                    </a:lnTo>
                    <a:lnTo>
                      <a:pt x="129" y="8370"/>
                    </a:lnTo>
                    <a:lnTo>
                      <a:pt x="103" y="8446"/>
                    </a:lnTo>
                    <a:lnTo>
                      <a:pt x="77" y="8497"/>
                    </a:lnTo>
                    <a:lnTo>
                      <a:pt x="1" y="8599"/>
                    </a:lnTo>
                    <a:lnTo>
                      <a:pt x="282" y="8650"/>
                    </a:lnTo>
                    <a:lnTo>
                      <a:pt x="409" y="8650"/>
                    </a:lnTo>
                    <a:lnTo>
                      <a:pt x="537" y="8599"/>
                    </a:lnTo>
                    <a:lnTo>
                      <a:pt x="613" y="8497"/>
                    </a:lnTo>
                    <a:lnTo>
                      <a:pt x="639" y="8446"/>
                    </a:lnTo>
                    <a:lnTo>
                      <a:pt x="664" y="8370"/>
                    </a:lnTo>
                    <a:lnTo>
                      <a:pt x="690" y="7936"/>
                    </a:lnTo>
                    <a:lnTo>
                      <a:pt x="766" y="7502"/>
                    </a:lnTo>
                    <a:lnTo>
                      <a:pt x="868" y="7068"/>
                    </a:lnTo>
                    <a:lnTo>
                      <a:pt x="996" y="6635"/>
                    </a:lnTo>
                    <a:lnTo>
                      <a:pt x="1149" y="6201"/>
                    </a:lnTo>
                    <a:lnTo>
                      <a:pt x="1353" y="5793"/>
                    </a:lnTo>
                    <a:lnTo>
                      <a:pt x="1557" y="5384"/>
                    </a:lnTo>
                    <a:lnTo>
                      <a:pt x="1762" y="4976"/>
                    </a:lnTo>
                    <a:lnTo>
                      <a:pt x="2042" y="4287"/>
                    </a:lnTo>
                    <a:lnTo>
                      <a:pt x="2272" y="3598"/>
                    </a:lnTo>
                    <a:lnTo>
                      <a:pt x="2476" y="2909"/>
                    </a:lnTo>
                    <a:lnTo>
                      <a:pt x="2629" y="2169"/>
                    </a:lnTo>
                    <a:lnTo>
                      <a:pt x="2961" y="664"/>
                    </a:lnTo>
                    <a:lnTo>
                      <a:pt x="2961" y="562"/>
                    </a:lnTo>
                    <a:lnTo>
                      <a:pt x="2961" y="485"/>
                    </a:lnTo>
                    <a:lnTo>
                      <a:pt x="2935" y="383"/>
                    </a:lnTo>
                    <a:lnTo>
                      <a:pt x="2910" y="307"/>
                    </a:lnTo>
                    <a:lnTo>
                      <a:pt x="2859" y="230"/>
                    </a:lnTo>
                    <a:lnTo>
                      <a:pt x="2808" y="154"/>
                    </a:lnTo>
                    <a:lnTo>
                      <a:pt x="2731" y="103"/>
                    </a:lnTo>
                    <a:lnTo>
                      <a:pt x="2655" y="52"/>
                    </a:lnTo>
                    <a:lnTo>
                      <a:pt x="2527" y="1"/>
                    </a:lnTo>
                    <a:close/>
                  </a:path>
                </a:pathLst>
              </a:custGeom>
              <a:solidFill>
                <a:srgbClr val="00E2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430" name="Google Shape;2299;p37">
            <a:extLst>
              <a:ext uri="{FF2B5EF4-FFF2-40B4-BE49-F238E27FC236}">
                <a16:creationId xmlns:a16="http://schemas.microsoft.com/office/drawing/2014/main" id="{CB0264F4-F133-50EB-5432-145FC9079D20}"/>
              </a:ext>
            </a:extLst>
          </p:cNvPr>
          <p:cNvSpPr txBox="1">
            <a:spLocks/>
          </p:cNvSpPr>
          <p:nvPr/>
        </p:nvSpPr>
        <p:spPr>
          <a:xfrm>
            <a:off x="434731" y="1760891"/>
            <a:ext cx="4271071" cy="93461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lnSpc>
                <a:spcPct val="120000"/>
              </a:lnSpc>
              <a:buClr>
                <a:srgbClr val="434343"/>
              </a:buClr>
              <a:buSzPts val="1600"/>
              <a:buFont typeface="Assistant"/>
              <a:buNone/>
              <a:defRPr sz="1800">
                <a:solidFill>
                  <a:schemeClr val="tx2">
                    <a:lumMod val="50000"/>
                  </a:schemeClr>
                </a:solidFill>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r>
              <a:rPr lang="en-US" dirty="0">
                <a:latin typeface="Roboto" panose="02000000000000000000" pitchFamily="2" charset="0"/>
              </a:rPr>
              <a:t>B1: </a:t>
            </a:r>
            <a:r>
              <a:rPr lang="vi-VN" dirty="0">
                <a:latin typeface="Roboto" panose="02000000000000000000" pitchFamily="2" charset="0"/>
              </a:rPr>
              <a:t>Gắn thanh nhựa lên giá tại trục quay O sao cho thanh nằm cân bằng theo phương ngang</a:t>
            </a:r>
            <a:endParaRPr lang="en-US" dirty="0">
              <a:latin typeface="Roboto" panose="02000000000000000000" pitchFamily="2" charset="0"/>
            </a:endParaRPr>
          </a:p>
        </p:txBody>
      </p:sp>
      <p:sp>
        <p:nvSpPr>
          <p:cNvPr id="2433" name="Google Shape;2299;p37">
            <a:extLst>
              <a:ext uri="{FF2B5EF4-FFF2-40B4-BE49-F238E27FC236}">
                <a16:creationId xmlns:a16="http://schemas.microsoft.com/office/drawing/2014/main" id="{BE6DB164-A2A4-CA71-DC18-D19273109850}"/>
              </a:ext>
            </a:extLst>
          </p:cNvPr>
          <p:cNvSpPr txBox="1">
            <a:spLocks/>
          </p:cNvSpPr>
          <p:nvPr/>
        </p:nvSpPr>
        <p:spPr>
          <a:xfrm>
            <a:off x="470317" y="2638303"/>
            <a:ext cx="3880206" cy="138327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lnSpc>
                <a:spcPct val="120000"/>
              </a:lnSpc>
              <a:buClr>
                <a:srgbClr val="434343"/>
              </a:buClr>
              <a:buSzPts val="1600"/>
              <a:buFont typeface="Assistant"/>
              <a:buNone/>
              <a:defRPr sz="1800">
                <a:solidFill>
                  <a:schemeClr val="tx2">
                    <a:lumMod val="50000"/>
                  </a:schemeClr>
                </a:solidFill>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r>
              <a:rPr lang="en-US" dirty="0">
                <a:latin typeface="Roboto" panose="02000000000000000000" pitchFamily="2" charset="0"/>
              </a:rPr>
              <a:t>B2: </a:t>
            </a:r>
            <a:r>
              <a:rPr lang="vi-VN" dirty="0">
                <a:latin typeface="Roboto" panose="02000000000000000000" pitchFamily="2" charset="0"/>
              </a:rPr>
              <a:t>Lần lượt treo quả nặng vào các vị trí A, O, C trên thanh</a:t>
            </a:r>
            <a:endParaRPr lang="en-US" dirty="0">
              <a:latin typeface="Roboto" panose="02000000000000000000" pitchFamily="2" charset="0"/>
            </a:endParaRPr>
          </a:p>
        </p:txBody>
      </p:sp>
      <p:pic>
        <p:nvPicPr>
          <p:cNvPr id="2" name="Picture 1">
            <a:extLst>
              <a:ext uri="{FF2B5EF4-FFF2-40B4-BE49-F238E27FC236}">
                <a16:creationId xmlns:a16="http://schemas.microsoft.com/office/drawing/2014/main" id="{271D6A4D-356A-E1E8-609F-D1C0260D2EF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34" b="91549" l="4611" r="95101">
                        <a14:foregroundMark x1="46686" y1="23944" x2="47550" y2="72394"/>
                        <a14:foregroundMark x1="6916" y1="12676" x2="34582" y2="10986"/>
                        <a14:foregroundMark x1="34582" y1="10986" x2="95965" y2="12958"/>
                        <a14:foregroundMark x1="4611" y1="7606" x2="23343" y2="6761"/>
                        <a14:foregroundMark x1="23055" y1="7324" x2="38329" y2="7606"/>
                        <a14:foregroundMark x1="38329" y1="7606" x2="62536" y2="7324"/>
                        <a14:foregroundMark x1="62536" y1="7324" x2="63112" y2="7042"/>
                        <a14:foregroundMark x1="73199" y1="5634" x2="91354" y2="7887"/>
                        <a14:foregroundMark x1="61095" y1="88732" x2="61383" y2="91549"/>
                      </a14:backgroundRemoval>
                    </a14:imgEffect>
                  </a14:imgLayer>
                </a14:imgProps>
              </a:ext>
            </a:extLst>
          </a:blip>
          <a:stretch>
            <a:fillRect/>
          </a:stretch>
        </p:blipFill>
        <p:spPr>
          <a:xfrm>
            <a:off x="4793479" y="691911"/>
            <a:ext cx="4039372" cy="4132498"/>
          </a:xfrm>
          <a:prstGeom prst="rect">
            <a:avLst/>
          </a:prstGeom>
        </p:spPr>
      </p:pic>
      <p:grpSp>
        <p:nvGrpSpPr>
          <p:cNvPr id="3" name="Group 2">
            <a:extLst>
              <a:ext uri="{FF2B5EF4-FFF2-40B4-BE49-F238E27FC236}">
                <a16:creationId xmlns:a16="http://schemas.microsoft.com/office/drawing/2014/main" id="{D5E75A56-0405-E5D2-11C2-338B5EC3DB0F}"/>
              </a:ext>
            </a:extLst>
          </p:cNvPr>
          <p:cNvGrpSpPr/>
          <p:nvPr/>
        </p:nvGrpSpPr>
        <p:grpSpPr>
          <a:xfrm>
            <a:off x="4960436" y="1465685"/>
            <a:ext cx="376643" cy="634836"/>
            <a:chOff x="3976031" y="4807205"/>
            <a:chExt cx="293688" cy="495015"/>
          </a:xfrm>
        </p:grpSpPr>
        <p:sp>
          <p:nvSpPr>
            <p:cNvPr id="4" name="AutoShape 45">
              <a:extLst>
                <a:ext uri="{FF2B5EF4-FFF2-40B4-BE49-F238E27FC236}">
                  <a16:creationId xmlns:a16="http://schemas.microsoft.com/office/drawing/2014/main" id="{1807DAC2-9933-D818-4641-1CAA656D226B}"/>
                </a:ext>
              </a:extLst>
            </p:cNvPr>
            <p:cNvSpPr>
              <a:spLocks noChangeArrowheads="1"/>
            </p:cNvSpPr>
            <p:nvPr/>
          </p:nvSpPr>
          <p:spPr bwMode="auto">
            <a:xfrm>
              <a:off x="3979206" y="4929443"/>
              <a:ext cx="290513" cy="363538"/>
            </a:xfrm>
            <a:prstGeom prst="can">
              <a:avLst>
                <a:gd name="adj" fmla="val 31284"/>
              </a:avLst>
            </a:prstGeom>
            <a:gradFill rotWithShape="1">
              <a:gsLst>
                <a:gs pos="0">
                  <a:srgbClr val="525252"/>
                </a:gs>
                <a:gs pos="50000">
                  <a:srgbClr val="B2B2B2"/>
                </a:gs>
                <a:gs pos="100000">
                  <a:srgbClr val="52525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a:latin typeface="Times New Roman" panose="02020603050405020304" pitchFamily="18" charset="0"/>
              </a:endParaRPr>
            </a:p>
          </p:txBody>
        </p:sp>
        <p:sp>
          <p:nvSpPr>
            <p:cNvPr id="5" name="Oval 46">
              <a:extLst>
                <a:ext uri="{FF2B5EF4-FFF2-40B4-BE49-F238E27FC236}">
                  <a16:creationId xmlns:a16="http://schemas.microsoft.com/office/drawing/2014/main" id="{DC96187C-0048-7777-D622-8C57F93B6725}"/>
                </a:ext>
              </a:extLst>
            </p:cNvPr>
            <p:cNvSpPr>
              <a:spLocks noChangeArrowheads="1"/>
            </p:cNvSpPr>
            <p:nvPr/>
          </p:nvSpPr>
          <p:spPr bwMode="auto">
            <a:xfrm>
              <a:off x="4066518" y="4807205"/>
              <a:ext cx="103188" cy="166688"/>
            </a:xfrm>
            <a:prstGeom prst="ellipse">
              <a:avLst/>
            </a:prstGeom>
            <a:noFill/>
            <a:ln w="9525">
              <a:solidFill>
                <a:srgbClr val="00206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a:latin typeface="Times New Roman" panose="02020603050405020304" pitchFamily="18" charset="0"/>
              </a:endParaRPr>
            </a:p>
          </p:txBody>
        </p:sp>
        <p:sp>
          <p:nvSpPr>
            <p:cNvPr id="6" name="Text Box 51">
              <a:extLst>
                <a:ext uri="{FF2B5EF4-FFF2-40B4-BE49-F238E27FC236}">
                  <a16:creationId xmlns:a16="http://schemas.microsoft.com/office/drawing/2014/main" id="{889FB2D0-E122-F1A7-0FBA-0BB485EA976A}"/>
                </a:ext>
              </a:extLst>
            </p:cNvPr>
            <p:cNvSpPr txBox="1">
              <a:spLocks noChangeArrowheads="1"/>
            </p:cNvSpPr>
            <p:nvPr/>
          </p:nvSpPr>
          <p:spPr bwMode="auto">
            <a:xfrm>
              <a:off x="3976031" y="5037393"/>
              <a:ext cx="211937" cy="264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900" b="1">
                <a:solidFill>
                  <a:schemeClr val="bg1"/>
                </a:solidFill>
                <a:latin typeface="VNI-Avo" pitchFamily="2" charset="0"/>
              </a:endParaRPr>
            </a:p>
          </p:txBody>
        </p:sp>
      </p:grpSp>
      <p:grpSp>
        <p:nvGrpSpPr>
          <p:cNvPr id="9" name="Group 8">
            <a:extLst>
              <a:ext uri="{FF2B5EF4-FFF2-40B4-BE49-F238E27FC236}">
                <a16:creationId xmlns:a16="http://schemas.microsoft.com/office/drawing/2014/main" id="{61AA1CDF-7236-EC10-3336-C5D0CFDEB7B9}"/>
              </a:ext>
            </a:extLst>
          </p:cNvPr>
          <p:cNvGrpSpPr/>
          <p:nvPr/>
        </p:nvGrpSpPr>
        <p:grpSpPr>
          <a:xfrm>
            <a:off x="6479290" y="1431599"/>
            <a:ext cx="376643" cy="634836"/>
            <a:chOff x="3976031" y="4807205"/>
            <a:chExt cx="293688" cy="495015"/>
          </a:xfrm>
        </p:grpSpPr>
        <p:sp>
          <p:nvSpPr>
            <p:cNvPr id="10" name="AutoShape 45">
              <a:extLst>
                <a:ext uri="{FF2B5EF4-FFF2-40B4-BE49-F238E27FC236}">
                  <a16:creationId xmlns:a16="http://schemas.microsoft.com/office/drawing/2014/main" id="{E995357C-E20E-CEAD-F6AD-E212F8AE2B17}"/>
                </a:ext>
              </a:extLst>
            </p:cNvPr>
            <p:cNvSpPr>
              <a:spLocks noChangeArrowheads="1"/>
            </p:cNvSpPr>
            <p:nvPr/>
          </p:nvSpPr>
          <p:spPr bwMode="auto">
            <a:xfrm>
              <a:off x="3979206" y="4929443"/>
              <a:ext cx="290513" cy="363538"/>
            </a:xfrm>
            <a:prstGeom prst="can">
              <a:avLst>
                <a:gd name="adj" fmla="val 31284"/>
              </a:avLst>
            </a:prstGeom>
            <a:gradFill rotWithShape="1">
              <a:gsLst>
                <a:gs pos="0">
                  <a:srgbClr val="525252"/>
                </a:gs>
                <a:gs pos="50000">
                  <a:srgbClr val="B2B2B2"/>
                </a:gs>
                <a:gs pos="100000">
                  <a:srgbClr val="52525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a:latin typeface="Times New Roman" panose="02020603050405020304" pitchFamily="18" charset="0"/>
              </a:endParaRPr>
            </a:p>
          </p:txBody>
        </p:sp>
        <p:sp>
          <p:nvSpPr>
            <p:cNvPr id="14" name="Oval 46">
              <a:extLst>
                <a:ext uri="{FF2B5EF4-FFF2-40B4-BE49-F238E27FC236}">
                  <a16:creationId xmlns:a16="http://schemas.microsoft.com/office/drawing/2014/main" id="{561493D6-5BE7-B51B-7B43-839B0E061867}"/>
                </a:ext>
              </a:extLst>
            </p:cNvPr>
            <p:cNvSpPr>
              <a:spLocks noChangeArrowheads="1"/>
            </p:cNvSpPr>
            <p:nvPr/>
          </p:nvSpPr>
          <p:spPr bwMode="auto">
            <a:xfrm>
              <a:off x="4066518" y="4807205"/>
              <a:ext cx="103188" cy="166688"/>
            </a:xfrm>
            <a:prstGeom prst="ellipse">
              <a:avLst/>
            </a:prstGeom>
            <a:noFill/>
            <a:ln w="9525">
              <a:solidFill>
                <a:srgbClr val="00206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a:latin typeface="Times New Roman" panose="02020603050405020304" pitchFamily="18" charset="0"/>
              </a:endParaRPr>
            </a:p>
          </p:txBody>
        </p:sp>
        <p:sp>
          <p:nvSpPr>
            <p:cNvPr id="23" name="Text Box 51">
              <a:extLst>
                <a:ext uri="{FF2B5EF4-FFF2-40B4-BE49-F238E27FC236}">
                  <a16:creationId xmlns:a16="http://schemas.microsoft.com/office/drawing/2014/main" id="{454277CA-CB04-41FE-3CCF-F333623717EB}"/>
                </a:ext>
              </a:extLst>
            </p:cNvPr>
            <p:cNvSpPr txBox="1">
              <a:spLocks noChangeArrowheads="1"/>
            </p:cNvSpPr>
            <p:nvPr/>
          </p:nvSpPr>
          <p:spPr bwMode="auto">
            <a:xfrm>
              <a:off x="3976031" y="5037393"/>
              <a:ext cx="211937" cy="264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900" b="1">
                <a:solidFill>
                  <a:schemeClr val="bg1"/>
                </a:solidFill>
                <a:latin typeface="VNI-Avo" pitchFamily="2" charset="0"/>
              </a:endParaRPr>
            </a:p>
          </p:txBody>
        </p:sp>
      </p:grpSp>
      <p:grpSp>
        <p:nvGrpSpPr>
          <p:cNvPr id="26" name="Group 25">
            <a:extLst>
              <a:ext uri="{FF2B5EF4-FFF2-40B4-BE49-F238E27FC236}">
                <a16:creationId xmlns:a16="http://schemas.microsoft.com/office/drawing/2014/main" id="{5CE4B7BA-610D-2C2D-2E68-C11C6E3B961E}"/>
              </a:ext>
            </a:extLst>
          </p:cNvPr>
          <p:cNvGrpSpPr/>
          <p:nvPr/>
        </p:nvGrpSpPr>
        <p:grpSpPr>
          <a:xfrm>
            <a:off x="8047496" y="1409387"/>
            <a:ext cx="376643" cy="634836"/>
            <a:chOff x="3976031" y="4807205"/>
            <a:chExt cx="293688" cy="495015"/>
          </a:xfrm>
        </p:grpSpPr>
        <p:sp>
          <p:nvSpPr>
            <p:cNvPr id="2368" name="AutoShape 45">
              <a:extLst>
                <a:ext uri="{FF2B5EF4-FFF2-40B4-BE49-F238E27FC236}">
                  <a16:creationId xmlns:a16="http://schemas.microsoft.com/office/drawing/2014/main" id="{59249A9E-5AAB-0935-D99A-C77A7013EC19}"/>
                </a:ext>
              </a:extLst>
            </p:cNvPr>
            <p:cNvSpPr>
              <a:spLocks noChangeArrowheads="1"/>
            </p:cNvSpPr>
            <p:nvPr/>
          </p:nvSpPr>
          <p:spPr bwMode="auto">
            <a:xfrm>
              <a:off x="3979206" y="4929443"/>
              <a:ext cx="290513" cy="363538"/>
            </a:xfrm>
            <a:prstGeom prst="can">
              <a:avLst>
                <a:gd name="adj" fmla="val 31284"/>
              </a:avLst>
            </a:prstGeom>
            <a:gradFill rotWithShape="1">
              <a:gsLst>
                <a:gs pos="0">
                  <a:srgbClr val="525252"/>
                </a:gs>
                <a:gs pos="50000">
                  <a:srgbClr val="B2B2B2"/>
                </a:gs>
                <a:gs pos="100000">
                  <a:srgbClr val="52525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a:latin typeface="Times New Roman" panose="02020603050405020304" pitchFamily="18" charset="0"/>
              </a:endParaRPr>
            </a:p>
          </p:txBody>
        </p:sp>
        <p:sp>
          <p:nvSpPr>
            <p:cNvPr id="2369" name="Oval 46">
              <a:extLst>
                <a:ext uri="{FF2B5EF4-FFF2-40B4-BE49-F238E27FC236}">
                  <a16:creationId xmlns:a16="http://schemas.microsoft.com/office/drawing/2014/main" id="{ECEC1BFF-A26C-46B7-E67B-9B90E4569252}"/>
                </a:ext>
              </a:extLst>
            </p:cNvPr>
            <p:cNvSpPr>
              <a:spLocks noChangeArrowheads="1"/>
            </p:cNvSpPr>
            <p:nvPr/>
          </p:nvSpPr>
          <p:spPr bwMode="auto">
            <a:xfrm>
              <a:off x="4066518" y="4807205"/>
              <a:ext cx="103188" cy="166688"/>
            </a:xfrm>
            <a:prstGeom prst="ellipse">
              <a:avLst/>
            </a:prstGeom>
            <a:noFill/>
            <a:ln w="9525">
              <a:solidFill>
                <a:srgbClr val="00206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a:latin typeface="Times New Roman" panose="02020603050405020304" pitchFamily="18" charset="0"/>
              </a:endParaRPr>
            </a:p>
          </p:txBody>
        </p:sp>
        <p:sp>
          <p:nvSpPr>
            <p:cNvPr id="2434" name="Text Box 51">
              <a:extLst>
                <a:ext uri="{FF2B5EF4-FFF2-40B4-BE49-F238E27FC236}">
                  <a16:creationId xmlns:a16="http://schemas.microsoft.com/office/drawing/2014/main" id="{42C5EA6D-4B70-884E-3BCA-E39D6472B08D}"/>
                </a:ext>
              </a:extLst>
            </p:cNvPr>
            <p:cNvSpPr txBox="1">
              <a:spLocks noChangeArrowheads="1"/>
            </p:cNvSpPr>
            <p:nvPr/>
          </p:nvSpPr>
          <p:spPr bwMode="auto">
            <a:xfrm>
              <a:off x="3976031" y="5037393"/>
              <a:ext cx="211937" cy="264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900" b="1">
                <a:solidFill>
                  <a:schemeClr val="bg1"/>
                </a:solidFill>
                <a:latin typeface="VNI-Avo" pitchFamily="2" charset="0"/>
              </a:endParaRPr>
            </a:p>
          </p:txBody>
        </p:sp>
      </p:grpSp>
    </p:spTree>
    <p:extLst>
      <p:ext uri="{BB962C8B-B14F-4D97-AF65-F5344CB8AC3E}">
        <p14:creationId xmlns:p14="http://schemas.microsoft.com/office/powerpoint/2010/main" val="3242150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iterate type="lt">
                                    <p:tmPct val="3000"/>
                                  </p:iterate>
                                  <p:childTnLst>
                                    <p:set>
                                      <p:cBhvr>
                                        <p:cTn id="6" dur="1" fill="hold">
                                          <p:stCondLst>
                                            <p:cond delay="0"/>
                                          </p:stCondLst>
                                        </p:cTn>
                                        <p:tgtEl>
                                          <p:spTgt spid="2430"/>
                                        </p:tgtEl>
                                        <p:attrNameLst>
                                          <p:attrName>style.visibility</p:attrName>
                                        </p:attrNameLst>
                                      </p:cBhvr>
                                      <p:to>
                                        <p:strVal val="visible"/>
                                      </p:to>
                                    </p:set>
                                    <p:animEffect transition="in" filter="wipe(up)">
                                      <p:cBhvr>
                                        <p:cTn id="7" dur="500"/>
                                        <p:tgtEl>
                                          <p:spTgt spid="24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3000"/>
                                  </p:iterate>
                                  <p:childTnLst>
                                    <p:set>
                                      <p:cBhvr>
                                        <p:cTn id="11" dur="1" fill="hold">
                                          <p:stCondLst>
                                            <p:cond delay="0"/>
                                          </p:stCondLst>
                                        </p:cTn>
                                        <p:tgtEl>
                                          <p:spTgt spid="2433"/>
                                        </p:tgtEl>
                                        <p:attrNameLst>
                                          <p:attrName>style.visibility</p:attrName>
                                        </p:attrNameLst>
                                      </p:cBhvr>
                                      <p:to>
                                        <p:strVal val="visible"/>
                                      </p:to>
                                    </p:set>
                                    <p:animEffect transition="in" filter="wipe(up)">
                                      <p:cBhvr>
                                        <p:cTn id="12" dur="500"/>
                                        <p:tgtEl>
                                          <p:spTgt spid="2433"/>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par>
                          <p:cTn id="20" fill="hold">
                            <p:stCondLst>
                              <p:cond delay="500"/>
                            </p:stCondLst>
                            <p:childTnLst>
                              <p:par>
                                <p:cTn id="21" presetID="47" presetClass="entr" presetSubtype="0"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anim calcmode="lin" valueType="num">
                                      <p:cBhvr>
                                        <p:cTn id="24" dur="500" fill="hold"/>
                                        <p:tgtEl>
                                          <p:spTgt spid="3"/>
                                        </p:tgtEl>
                                        <p:attrNameLst>
                                          <p:attrName>ppt_x</p:attrName>
                                        </p:attrNameLst>
                                      </p:cBhvr>
                                      <p:tavLst>
                                        <p:tav tm="0">
                                          <p:val>
                                            <p:strVal val="#ppt_x"/>
                                          </p:val>
                                        </p:tav>
                                        <p:tav tm="100000">
                                          <p:val>
                                            <p:strVal val="#ppt_x"/>
                                          </p:val>
                                        </p:tav>
                                      </p:tavLst>
                                    </p:anim>
                                    <p:anim calcmode="lin" valueType="num">
                                      <p:cBhvr>
                                        <p:cTn id="25"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nodeType="clickEffect">
                                  <p:stCondLst>
                                    <p:cond delay="0"/>
                                  </p:stCondLst>
                                  <p:childTnLst>
                                    <p:set>
                                      <p:cBhvr>
                                        <p:cTn id="29" dur="1" fill="hold">
                                          <p:stCondLst>
                                            <p:cond delay="0"/>
                                          </p:stCondLst>
                                        </p:cTn>
                                        <p:tgtEl>
                                          <p:spTgt spid="3"/>
                                        </p:tgtEl>
                                        <p:attrNameLst>
                                          <p:attrName>style.visibility</p:attrName>
                                        </p:attrNameLst>
                                      </p:cBhvr>
                                      <p:to>
                                        <p:strVal val="hidden"/>
                                      </p:to>
                                    </p:set>
                                  </p:childTnLst>
                                </p:cTn>
                              </p:par>
                            </p:childTnLst>
                          </p:cTn>
                        </p:par>
                        <p:par>
                          <p:cTn id="30" fill="hold">
                            <p:stCondLst>
                              <p:cond delay="0"/>
                            </p:stCondLst>
                            <p:childTnLst>
                              <p:par>
                                <p:cTn id="31" presetID="47" presetClass="entr" presetSubtype="0" fill="hold"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anim calcmode="lin" valueType="num">
                                      <p:cBhvr>
                                        <p:cTn id="34" dur="500" fill="hold"/>
                                        <p:tgtEl>
                                          <p:spTgt spid="9"/>
                                        </p:tgtEl>
                                        <p:attrNameLst>
                                          <p:attrName>ppt_x</p:attrName>
                                        </p:attrNameLst>
                                      </p:cBhvr>
                                      <p:tavLst>
                                        <p:tav tm="0">
                                          <p:val>
                                            <p:strVal val="#ppt_x"/>
                                          </p:val>
                                        </p:tav>
                                        <p:tav tm="100000">
                                          <p:val>
                                            <p:strVal val="#ppt_x"/>
                                          </p:val>
                                        </p:tav>
                                      </p:tavLst>
                                    </p:anim>
                                    <p:anim calcmode="lin" valueType="num">
                                      <p:cBhvr>
                                        <p:cTn id="35"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 presetClass="exit" presetSubtype="0" fill="hold" nodeType="clickEffect">
                                  <p:stCondLst>
                                    <p:cond delay="0"/>
                                  </p:stCondLst>
                                  <p:childTnLst>
                                    <p:set>
                                      <p:cBhvr>
                                        <p:cTn id="39" dur="1" fill="hold">
                                          <p:stCondLst>
                                            <p:cond delay="0"/>
                                          </p:stCondLst>
                                        </p:cTn>
                                        <p:tgtEl>
                                          <p:spTgt spid="9"/>
                                        </p:tgtEl>
                                        <p:attrNameLst>
                                          <p:attrName>style.visibility</p:attrName>
                                        </p:attrNameLst>
                                      </p:cBhvr>
                                      <p:to>
                                        <p:strVal val="hidden"/>
                                      </p:to>
                                    </p:set>
                                  </p:childTnLst>
                                </p:cTn>
                              </p:par>
                            </p:childTnLst>
                          </p:cTn>
                        </p:par>
                        <p:par>
                          <p:cTn id="40" fill="hold">
                            <p:stCondLst>
                              <p:cond delay="0"/>
                            </p:stCondLst>
                            <p:childTnLst>
                              <p:par>
                                <p:cTn id="41" presetID="47" presetClass="entr" presetSubtype="0" fill="hold" nodeType="after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500"/>
                                        <p:tgtEl>
                                          <p:spTgt spid="26"/>
                                        </p:tgtEl>
                                      </p:cBhvr>
                                    </p:animEffect>
                                    <p:anim calcmode="lin" valueType="num">
                                      <p:cBhvr>
                                        <p:cTn id="44" dur="500" fill="hold"/>
                                        <p:tgtEl>
                                          <p:spTgt spid="26"/>
                                        </p:tgtEl>
                                        <p:attrNameLst>
                                          <p:attrName>ppt_x</p:attrName>
                                        </p:attrNameLst>
                                      </p:cBhvr>
                                      <p:tavLst>
                                        <p:tav tm="0">
                                          <p:val>
                                            <p:strVal val="#ppt_x"/>
                                          </p:val>
                                        </p:tav>
                                        <p:tav tm="100000">
                                          <p:val>
                                            <p:strVal val="#ppt_x"/>
                                          </p:val>
                                        </p:tav>
                                      </p:tavLst>
                                    </p:anim>
                                    <p:anim calcmode="lin" valueType="num">
                                      <p:cBhvr>
                                        <p:cTn id="45" dur="5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0" grpId="0"/>
      <p:bldP spid="243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92"/>
        <p:cNvGrpSpPr/>
        <p:nvPr/>
      </p:nvGrpSpPr>
      <p:grpSpPr>
        <a:xfrm>
          <a:off x="0" y="0"/>
          <a:ext cx="0" cy="0"/>
          <a:chOff x="0" y="0"/>
          <a:chExt cx="0" cy="0"/>
        </a:xfrm>
      </p:grpSpPr>
      <p:grpSp>
        <p:nvGrpSpPr>
          <p:cNvPr id="13" name="Group 12">
            <a:extLst>
              <a:ext uri="{FF2B5EF4-FFF2-40B4-BE49-F238E27FC236}">
                <a16:creationId xmlns:a16="http://schemas.microsoft.com/office/drawing/2014/main" id="{83095F7B-BE58-3D72-5925-939DF0BFC8AA}"/>
              </a:ext>
            </a:extLst>
          </p:cNvPr>
          <p:cNvGrpSpPr/>
          <p:nvPr/>
        </p:nvGrpSpPr>
        <p:grpSpPr>
          <a:xfrm>
            <a:off x="3911442" y="397086"/>
            <a:ext cx="1539516" cy="425789"/>
            <a:chOff x="551554" y="829477"/>
            <a:chExt cx="1277246" cy="425789"/>
          </a:xfrm>
        </p:grpSpPr>
        <p:sp>
          <p:nvSpPr>
            <p:cNvPr id="14" name="Rectangle: Rounded Corners 13">
              <a:extLst>
                <a:ext uri="{FF2B5EF4-FFF2-40B4-BE49-F238E27FC236}">
                  <a16:creationId xmlns:a16="http://schemas.microsoft.com/office/drawing/2014/main" id="{11C4DCF0-901D-1F28-22C8-7B62B4628EE9}"/>
                </a:ext>
              </a:extLst>
            </p:cNvPr>
            <p:cNvSpPr/>
            <p:nvPr/>
          </p:nvSpPr>
          <p:spPr>
            <a:xfrm>
              <a:off x="551554" y="829477"/>
              <a:ext cx="1277246" cy="425789"/>
            </a:xfrm>
            <a:prstGeom prst="roundRect">
              <a:avLst/>
            </a:prstGeom>
            <a:solidFill>
              <a:schemeClr val="bg1"/>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Google Shape;2428;p39">
              <a:extLst>
                <a:ext uri="{FF2B5EF4-FFF2-40B4-BE49-F238E27FC236}">
                  <a16:creationId xmlns:a16="http://schemas.microsoft.com/office/drawing/2014/main" id="{87AE0799-3E9C-34D3-07BA-1B475A534D2D}"/>
                </a:ext>
              </a:extLst>
            </p:cNvPr>
            <p:cNvSpPr txBox="1">
              <a:spLocks/>
            </p:cNvSpPr>
            <p:nvPr/>
          </p:nvSpPr>
          <p:spPr>
            <a:xfrm>
              <a:off x="762440" y="833963"/>
              <a:ext cx="995477" cy="365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Dosis"/>
                <a:buNone/>
                <a:defRPr sz="2800" b="1" i="0" u="none" strike="noStrike" cap="none">
                  <a:solidFill>
                    <a:schemeClr val="accent1"/>
                  </a:solidFill>
                  <a:latin typeface="#9Slide07 IcielCadena" panose="02000503000000020004" pitchFamily="2" charset="-93"/>
                  <a:ea typeface="Dosis"/>
                  <a:cs typeface="Dosis"/>
                  <a:sym typeface="Dosis"/>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lgn="l"/>
              <a:r>
                <a:rPr lang="en-US" sz="2200" dirty="0" err="1">
                  <a:solidFill>
                    <a:srgbClr val="424242"/>
                  </a:solidFill>
                  <a:latin typeface="Roboto Condensed" panose="02000000000000000000" pitchFamily="2" charset="0"/>
                </a:rPr>
                <a:t>Câu</a:t>
              </a:r>
              <a:r>
                <a:rPr lang="en-US" sz="2200" dirty="0">
                  <a:solidFill>
                    <a:srgbClr val="424242"/>
                  </a:solidFill>
                  <a:latin typeface="Roboto Condensed" panose="02000000000000000000" pitchFamily="2" charset="0"/>
                </a:rPr>
                <a:t> </a:t>
              </a:r>
              <a:r>
                <a:rPr lang="en-US" sz="2200" dirty="0" err="1">
                  <a:solidFill>
                    <a:srgbClr val="424242"/>
                  </a:solidFill>
                  <a:latin typeface="Roboto Condensed" panose="02000000000000000000" pitchFamily="2" charset="0"/>
                </a:rPr>
                <a:t>hỏi</a:t>
              </a:r>
              <a:endParaRPr lang="en-US" sz="2200" dirty="0">
                <a:solidFill>
                  <a:srgbClr val="424242"/>
                </a:solidFill>
                <a:latin typeface="Roboto Condensed" panose="02000000000000000000" pitchFamily="2" charset="0"/>
              </a:endParaRPr>
            </a:p>
          </p:txBody>
        </p:sp>
      </p:grpSp>
      <p:grpSp>
        <p:nvGrpSpPr>
          <p:cNvPr id="23" name="Group 22">
            <a:extLst>
              <a:ext uri="{FF2B5EF4-FFF2-40B4-BE49-F238E27FC236}">
                <a16:creationId xmlns:a16="http://schemas.microsoft.com/office/drawing/2014/main" id="{5BAF62EA-C5B9-ED16-FBCD-D2524FB7B263}"/>
              </a:ext>
            </a:extLst>
          </p:cNvPr>
          <p:cNvGrpSpPr/>
          <p:nvPr/>
        </p:nvGrpSpPr>
        <p:grpSpPr>
          <a:xfrm>
            <a:off x="3667971" y="387612"/>
            <a:ext cx="425790" cy="425790"/>
            <a:chOff x="4187992" y="2647399"/>
            <a:chExt cx="1038553" cy="1038553"/>
          </a:xfrm>
        </p:grpSpPr>
        <p:sp>
          <p:nvSpPr>
            <p:cNvPr id="17" name="Oval 16">
              <a:extLst>
                <a:ext uri="{FF2B5EF4-FFF2-40B4-BE49-F238E27FC236}">
                  <a16:creationId xmlns:a16="http://schemas.microsoft.com/office/drawing/2014/main" id="{B902BF5E-2613-F26D-38D6-767DDD72C60C}"/>
                </a:ext>
              </a:extLst>
            </p:cNvPr>
            <p:cNvSpPr/>
            <p:nvPr/>
          </p:nvSpPr>
          <p:spPr>
            <a:xfrm>
              <a:off x="4187992" y="2647399"/>
              <a:ext cx="1038553" cy="1038553"/>
            </a:xfrm>
            <a:prstGeom prst="ellipse">
              <a:avLst/>
            </a:prstGeom>
            <a:solidFill>
              <a:schemeClr val="bg1"/>
            </a:solidFill>
            <a:ln>
              <a:solidFill>
                <a:schemeClr val="bg1">
                  <a:lumMod val="95000"/>
                </a:schemeClr>
              </a:solidFill>
            </a:ln>
            <a:effectLst>
              <a:glow rad="63500">
                <a:srgbClr val="FFD15B"/>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B87566F0-88A1-47BF-7C15-2B6AF58D28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0847" y="2783238"/>
              <a:ext cx="760251" cy="760251"/>
            </a:xfrm>
            <a:prstGeom prst="rect">
              <a:avLst/>
            </a:prstGeom>
            <a:noFill/>
            <a:extLst>
              <a:ext uri="{909E8E84-426E-40DD-AFC4-6F175D3DCCD1}">
                <a14:hiddenFill xmlns:a14="http://schemas.microsoft.com/office/drawing/2010/main">
                  <a:solidFill>
                    <a:srgbClr val="FFFFFF"/>
                  </a:solidFill>
                </a14:hiddenFill>
              </a:ext>
            </a:extLst>
          </p:spPr>
        </p:pic>
      </p:grpSp>
      <p:sp>
        <p:nvSpPr>
          <p:cNvPr id="24" name="Google Shape;2299;p37">
            <a:extLst>
              <a:ext uri="{FF2B5EF4-FFF2-40B4-BE49-F238E27FC236}">
                <a16:creationId xmlns:a16="http://schemas.microsoft.com/office/drawing/2014/main" id="{D7F4D8B1-7580-9B6A-AB03-998A67D87EAE}"/>
              </a:ext>
            </a:extLst>
          </p:cNvPr>
          <p:cNvSpPr txBox="1">
            <a:spLocks/>
          </p:cNvSpPr>
          <p:nvPr/>
        </p:nvSpPr>
        <p:spPr>
          <a:xfrm>
            <a:off x="4093761" y="1072712"/>
            <a:ext cx="4421855" cy="115701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lnSpc>
                <a:spcPct val="120000"/>
              </a:lnSpc>
              <a:buClr>
                <a:srgbClr val="434343"/>
              </a:buClr>
              <a:buSzPts val="1600"/>
              <a:buFont typeface="Assistant"/>
              <a:buNone/>
              <a:defRPr sz="1800">
                <a:solidFill>
                  <a:schemeClr val="tx2">
                    <a:lumMod val="50000"/>
                  </a:schemeClr>
                </a:solidFill>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r>
              <a:rPr lang="en-US" sz="2000" dirty="0" err="1">
                <a:latin typeface="Roboto" panose="02000000000000000000" pitchFamily="2" charset="0"/>
              </a:rPr>
              <a:t>Câu</a:t>
            </a:r>
            <a:r>
              <a:rPr lang="en-US" sz="2000" dirty="0">
                <a:latin typeface="Roboto" panose="02000000000000000000" pitchFamily="2" charset="0"/>
              </a:rPr>
              <a:t> 1: Treo </a:t>
            </a:r>
            <a:r>
              <a:rPr lang="en-US" sz="2000" dirty="0" err="1">
                <a:latin typeface="Roboto" panose="02000000000000000000" pitchFamily="2" charset="0"/>
              </a:rPr>
              <a:t>quả</a:t>
            </a:r>
            <a:r>
              <a:rPr lang="en-US" sz="2000" dirty="0">
                <a:latin typeface="Roboto" panose="02000000000000000000" pitchFamily="2" charset="0"/>
              </a:rPr>
              <a:t> </a:t>
            </a:r>
            <a:r>
              <a:rPr lang="en-US" sz="2000" dirty="0" err="1">
                <a:latin typeface="Roboto" panose="02000000000000000000" pitchFamily="2" charset="0"/>
              </a:rPr>
              <a:t>nặng</a:t>
            </a:r>
            <a:r>
              <a:rPr lang="en-US" sz="2000" dirty="0">
                <a:latin typeface="Roboto" panose="02000000000000000000" pitchFamily="2" charset="0"/>
              </a:rPr>
              <a:t> </a:t>
            </a:r>
            <a:r>
              <a:rPr lang="en-US" sz="2000" dirty="0" err="1">
                <a:latin typeface="Roboto" panose="02000000000000000000" pitchFamily="2" charset="0"/>
              </a:rPr>
              <a:t>vào</a:t>
            </a:r>
            <a:r>
              <a:rPr lang="en-US" sz="2000" dirty="0">
                <a:latin typeface="Roboto" panose="02000000000000000000" pitchFamily="2" charset="0"/>
              </a:rPr>
              <a:t> </a:t>
            </a:r>
            <a:r>
              <a:rPr lang="en-US" sz="2000" dirty="0" err="1">
                <a:latin typeface="Roboto" panose="02000000000000000000" pitchFamily="2" charset="0"/>
              </a:rPr>
              <a:t>vị</a:t>
            </a:r>
            <a:r>
              <a:rPr lang="en-US" sz="2000" dirty="0">
                <a:latin typeface="Roboto" panose="02000000000000000000" pitchFamily="2" charset="0"/>
              </a:rPr>
              <a:t> </a:t>
            </a:r>
            <a:r>
              <a:rPr lang="en-US" sz="2000" dirty="0" err="1">
                <a:latin typeface="Roboto" panose="02000000000000000000" pitchFamily="2" charset="0"/>
              </a:rPr>
              <a:t>trí</a:t>
            </a:r>
            <a:r>
              <a:rPr lang="en-US" sz="2000" dirty="0">
                <a:latin typeface="Roboto" panose="02000000000000000000" pitchFamily="2" charset="0"/>
              </a:rPr>
              <a:t> </a:t>
            </a:r>
            <a:r>
              <a:rPr lang="en-US" sz="2000" dirty="0" err="1">
                <a:latin typeface="Roboto" panose="02000000000000000000" pitchFamily="2" charset="0"/>
              </a:rPr>
              <a:t>nào</a:t>
            </a:r>
            <a:r>
              <a:rPr lang="en-US" sz="2000" dirty="0">
                <a:latin typeface="Roboto" panose="02000000000000000000" pitchFamily="2" charset="0"/>
              </a:rPr>
              <a:t> </a:t>
            </a:r>
            <a:r>
              <a:rPr lang="en-US" sz="2000" dirty="0" err="1">
                <a:latin typeface="Roboto" panose="02000000000000000000" pitchFamily="2" charset="0"/>
              </a:rPr>
              <a:t>thì</a:t>
            </a:r>
            <a:r>
              <a:rPr lang="en-US" sz="2000" dirty="0">
                <a:latin typeface="Roboto" panose="02000000000000000000" pitchFamily="2" charset="0"/>
              </a:rPr>
              <a:t> </a:t>
            </a:r>
            <a:r>
              <a:rPr lang="en-US" sz="2000" dirty="0" err="1">
                <a:latin typeface="Roboto" panose="02000000000000000000" pitchFamily="2" charset="0"/>
              </a:rPr>
              <a:t>thanh</a:t>
            </a:r>
            <a:r>
              <a:rPr lang="en-US" sz="2000" dirty="0">
                <a:latin typeface="Roboto" panose="02000000000000000000" pitchFamily="2" charset="0"/>
              </a:rPr>
              <a:t> quay, </a:t>
            </a:r>
            <a:r>
              <a:rPr lang="en-US" sz="2000" dirty="0" err="1">
                <a:latin typeface="Roboto" panose="02000000000000000000" pitchFamily="2" charset="0"/>
              </a:rPr>
              <a:t>vào</a:t>
            </a:r>
            <a:r>
              <a:rPr lang="en-US" sz="2000" dirty="0">
                <a:latin typeface="Roboto" panose="02000000000000000000" pitchFamily="2" charset="0"/>
              </a:rPr>
              <a:t> </a:t>
            </a:r>
            <a:r>
              <a:rPr lang="en-US" sz="2000" dirty="0" err="1">
                <a:latin typeface="Roboto" panose="02000000000000000000" pitchFamily="2" charset="0"/>
              </a:rPr>
              <a:t>vị</a:t>
            </a:r>
            <a:r>
              <a:rPr lang="en-US" sz="2000" dirty="0">
                <a:latin typeface="Roboto" panose="02000000000000000000" pitchFamily="2" charset="0"/>
              </a:rPr>
              <a:t> </a:t>
            </a:r>
            <a:r>
              <a:rPr lang="en-US" sz="2000" dirty="0" err="1">
                <a:latin typeface="Roboto" panose="02000000000000000000" pitchFamily="2" charset="0"/>
              </a:rPr>
              <a:t>nào</a:t>
            </a:r>
            <a:r>
              <a:rPr lang="en-US" sz="2000" dirty="0">
                <a:latin typeface="Roboto" panose="02000000000000000000" pitchFamily="2" charset="0"/>
              </a:rPr>
              <a:t> </a:t>
            </a:r>
            <a:r>
              <a:rPr lang="en-US" sz="2000" dirty="0" err="1">
                <a:latin typeface="Roboto" panose="02000000000000000000" pitchFamily="2" charset="0"/>
              </a:rPr>
              <a:t>thì</a:t>
            </a:r>
            <a:r>
              <a:rPr lang="en-US" sz="2000" dirty="0">
                <a:latin typeface="Roboto" panose="02000000000000000000" pitchFamily="2" charset="0"/>
              </a:rPr>
              <a:t> </a:t>
            </a:r>
            <a:r>
              <a:rPr lang="en-US" sz="2000" dirty="0" err="1">
                <a:latin typeface="Roboto" panose="02000000000000000000" pitchFamily="2" charset="0"/>
              </a:rPr>
              <a:t>thanh</a:t>
            </a:r>
            <a:r>
              <a:rPr lang="en-US" sz="2000" dirty="0">
                <a:latin typeface="Roboto" panose="02000000000000000000" pitchFamily="2" charset="0"/>
              </a:rPr>
              <a:t> </a:t>
            </a:r>
            <a:r>
              <a:rPr lang="en-US" sz="2000" dirty="0" err="1">
                <a:latin typeface="Roboto" panose="02000000000000000000" pitchFamily="2" charset="0"/>
              </a:rPr>
              <a:t>không</a:t>
            </a:r>
            <a:r>
              <a:rPr lang="en-US" sz="2000" dirty="0">
                <a:latin typeface="Roboto" panose="02000000000000000000" pitchFamily="2" charset="0"/>
              </a:rPr>
              <a:t> quay?</a:t>
            </a:r>
          </a:p>
        </p:txBody>
      </p:sp>
      <p:grpSp>
        <p:nvGrpSpPr>
          <p:cNvPr id="9" name="Group 8">
            <a:extLst>
              <a:ext uri="{FF2B5EF4-FFF2-40B4-BE49-F238E27FC236}">
                <a16:creationId xmlns:a16="http://schemas.microsoft.com/office/drawing/2014/main" id="{490512C6-856D-8B4D-44C9-B5B49FD97DEE}"/>
              </a:ext>
            </a:extLst>
          </p:cNvPr>
          <p:cNvGrpSpPr/>
          <p:nvPr/>
        </p:nvGrpSpPr>
        <p:grpSpPr>
          <a:xfrm>
            <a:off x="82956" y="1194831"/>
            <a:ext cx="4039372" cy="4132498"/>
            <a:chOff x="4793479" y="691911"/>
            <a:chExt cx="4039372" cy="4132498"/>
          </a:xfrm>
        </p:grpSpPr>
        <p:pic>
          <p:nvPicPr>
            <p:cNvPr id="4" name="Picture 3">
              <a:extLst>
                <a:ext uri="{FF2B5EF4-FFF2-40B4-BE49-F238E27FC236}">
                  <a16:creationId xmlns:a16="http://schemas.microsoft.com/office/drawing/2014/main" id="{1B3DCF11-8FF4-2B72-3475-D3A2FC4884F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634" b="91549" l="4611" r="95101">
                          <a14:foregroundMark x1="46686" y1="23944" x2="47550" y2="72394"/>
                          <a14:foregroundMark x1="6916" y1="12676" x2="34582" y2="10986"/>
                          <a14:foregroundMark x1="34582" y1="10986" x2="95965" y2="12958"/>
                          <a14:foregroundMark x1="4611" y1="7606" x2="23343" y2="6761"/>
                          <a14:foregroundMark x1="23055" y1="7324" x2="38329" y2="7606"/>
                          <a14:foregroundMark x1="38329" y1="7606" x2="62536" y2="7324"/>
                          <a14:foregroundMark x1="62536" y1="7324" x2="63112" y2="7042"/>
                          <a14:foregroundMark x1="73199" y1="5634" x2="91354" y2="7887"/>
                          <a14:foregroundMark x1="61095" y1="88732" x2="61383" y2="91549"/>
                        </a14:backgroundRemoval>
                      </a14:imgEffect>
                    </a14:imgLayer>
                  </a14:imgProps>
                </a:ext>
              </a:extLst>
            </a:blip>
            <a:stretch>
              <a:fillRect/>
            </a:stretch>
          </p:blipFill>
          <p:spPr>
            <a:xfrm>
              <a:off x="4793479" y="691911"/>
              <a:ext cx="4039372" cy="4132498"/>
            </a:xfrm>
            <a:prstGeom prst="rect">
              <a:avLst/>
            </a:prstGeom>
          </p:spPr>
        </p:pic>
        <p:grpSp>
          <p:nvGrpSpPr>
            <p:cNvPr id="5" name="Group 4">
              <a:extLst>
                <a:ext uri="{FF2B5EF4-FFF2-40B4-BE49-F238E27FC236}">
                  <a16:creationId xmlns:a16="http://schemas.microsoft.com/office/drawing/2014/main" id="{618770C4-2873-9BF1-F412-7285A305A8BB}"/>
                </a:ext>
              </a:extLst>
            </p:cNvPr>
            <p:cNvGrpSpPr/>
            <p:nvPr/>
          </p:nvGrpSpPr>
          <p:grpSpPr>
            <a:xfrm>
              <a:off x="6479290" y="1431599"/>
              <a:ext cx="376643" cy="634836"/>
              <a:chOff x="3976031" y="4807205"/>
              <a:chExt cx="293688" cy="495015"/>
            </a:xfrm>
          </p:grpSpPr>
          <p:sp>
            <p:nvSpPr>
              <p:cNvPr id="6" name="AutoShape 45">
                <a:extLst>
                  <a:ext uri="{FF2B5EF4-FFF2-40B4-BE49-F238E27FC236}">
                    <a16:creationId xmlns:a16="http://schemas.microsoft.com/office/drawing/2014/main" id="{753E463A-DEAC-C5ED-D9E4-29DE8B57599E}"/>
                  </a:ext>
                </a:extLst>
              </p:cNvPr>
              <p:cNvSpPr>
                <a:spLocks noChangeArrowheads="1"/>
              </p:cNvSpPr>
              <p:nvPr/>
            </p:nvSpPr>
            <p:spPr bwMode="auto">
              <a:xfrm>
                <a:off x="3979206" y="4929443"/>
                <a:ext cx="290513" cy="363538"/>
              </a:xfrm>
              <a:prstGeom prst="can">
                <a:avLst>
                  <a:gd name="adj" fmla="val 31284"/>
                </a:avLst>
              </a:prstGeom>
              <a:gradFill rotWithShape="1">
                <a:gsLst>
                  <a:gs pos="0">
                    <a:srgbClr val="525252"/>
                  </a:gs>
                  <a:gs pos="50000">
                    <a:srgbClr val="B2B2B2"/>
                  </a:gs>
                  <a:gs pos="100000">
                    <a:srgbClr val="52525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a:latin typeface="Times New Roman" panose="02020603050405020304" pitchFamily="18" charset="0"/>
                </a:endParaRPr>
              </a:p>
            </p:txBody>
          </p:sp>
          <p:sp>
            <p:nvSpPr>
              <p:cNvPr id="7" name="Oval 46">
                <a:extLst>
                  <a:ext uri="{FF2B5EF4-FFF2-40B4-BE49-F238E27FC236}">
                    <a16:creationId xmlns:a16="http://schemas.microsoft.com/office/drawing/2014/main" id="{3D82E961-8B73-8F96-4B36-9DDE373C0559}"/>
                  </a:ext>
                </a:extLst>
              </p:cNvPr>
              <p:cNvSpPr>
                <a:spLocks noChangeArrowheads="1"/>
              </p:cNvSpPr>
              <p:nvPr/>
            </p:nvSpPr>
            <p:spPr bwMode="auto">
              <a:xfrm>
                <a:off x="4066518" y="4807205"/>
                <a:ext cx="103188" cy="166688"/>
              </a:xfrm>
              <a:prstGeom prst="ellipse">
                <a:avLst/>
              </a:prstGeom>
              <a:noFill/>
              <a:ln w="9525">
                <a:solidFill>
                  <a:srgbClr val="00206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a:latin typeface="Times New Roman" panose="02020603050405020304" pitchFamily="18" charset="0"/>
                </a:endParaRPr>
              </a:p>
            </p:txBody>
          </p:sp>
          <p:sp>
            <p:nvSpPr>
              <p:cNvPr id="8" name="Text Box 51">
                <a:extLst>
                  <a:ext uri="{FF2B5EF4-FFF2-40B4-BE49-F238E27FC236}">
                    <a16:creationId xmlns:a16="http://schemas.microsoft.com/office/drawing/2014/main" id="{80062CC9-E00C-0747-17D4-4C20B0D19C0B}"/>
                  </a:ext>
                </a:extLst>
              </p:cNvPr>
              <p:cNvSpPr txBox="1">
                <a:spLocks noChangeArrowheads="1"/>
              </p:cNvSpPr>
              <p:nvPr/>
            </p:nvSpPr>
            <p:spPr bwMode="auto">
              <a:xfrm>
                <a:off x="3976031" y="5037393"/>
                <a:ext cx="211937" cy="264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900" b="1">
                  <a:solidFill>
                    <a:schemeClr val="bg1"/>
                  </a:solidFill>
                  <a:latin typeface="VNI-Avo" pitchFamily="2" charset="0"/>
                </a:endParaRPr>
              </a:p>
            </p:txBody>
          </p:sp>
        </p:grpSp>
      </p:grpSp>
      <p:grpSp>
        <p:nvGrpSpPr>
          <p:cNvPr id="21" name="Group 20">
            <a:extLst>
              <a:ext uri="{FF2B5EF4-FFF2-40B4-BE49-F238E27FC236}">
                <a16:creationId xmlns:a16="http://schemas.microsoft.com/office/drawing/2014/main" id="{9C109FF4-084D-05C3-24A0-D4E145CF584B}"/>
              </a:ext>
            </a:extLst>
          </p:cNvPr>
          <p:cNvGrpSpPr/>
          <p:nvPr/>
        </p:nvGrpSpPr>
        <p:grpSpPr>
          <a:xfrm>
            <a:off x="3911442" y="2399540"/>
            <a:ext cx="1277246" cy="425789"/>
            <a:chOff x="551554" y="829477"/>
            <a:chExt cx="1277246" cy="425789"/>
          </a:xfrm>
        </p:grpSpPr>
        <p:sp>
          <p:nvSpPr>
            <p:cNvPr id="22" name="Rectangle: Rounded Corners 21">
              <a:extLst>
                <a:ext uri="{FF2B5EF4-FFF2-40B4-BE49-F238E27FC236}">
                  <a16:creationId xmlns:a16="http://schemas.microsoft.com/office/drawing/2014/main" id="{9E0BAB3B-DC2E-515C-6506-18506608B6CC}"/>
                </a:ext>
              </a:extLst>
            </p:cNvPr>
            <p:cNvSpPr/>
            <p:nvPr/>
          </p:nvSpPr>
          <p:spPr>
            <a:xfrm>
              <a:off x="551554" y="829477"/>
              <a:ext cx="1277246" cy="425789"/>
            </a:xfrm>
            <a:prstGeom prst="roundRect">
              <a:avLst/>
            </a:prstGeom>
            <a:solidFill>
              <a:schemeClr val="bg1"/>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Google Shape;2428;p39">
              <a:extLst>
                <a:ext uri="{FF2B5EF4-FFF2-40B4-BE49-F238E27FC236}">
                  <a16:creationId xmlns:a16="http://schemas.microsoft.com/office/drawing/2014/main" id="{787E53D8-A714-F73F-C896-F83587A99436}"/>
                </a:ext>
              </a:extLst>
            </p:cNvPr>
            <p:cNvSpPr txBox="1">
              <a:spLocks/>
            </p:cNvSpPr>
            <p:nvPr/>
          </p:nvSpPr>
          <p:spPr>
            <a:xfrm>
              <a:off x="762440" y="833963"/>
              <a:ext cx="995477" cy="365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Dosis"/>
                <a:buNone/>
                <a:defRPr sz="2800" b="1" i="0" u="none" strike="noStrike" cap="none">
                  <a:solidFill>
                    <a:schemeClr val="accent1"/>
                  </a:solidFill>
                  <a:latin typeface="#9Slide07 IcielCadena" panose="02000503000000020004" pitchFamily="2" charset="-93"/>
                  <a:ea typeface="Dosis"/>
                  <a:cs typeface="Dosis"/>
                  <a:sym typeface="Dosis"/>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lgn="l"/>
              <a:r>
                <a:rPr lang="en-US" sz="2200" dirty="0" err="1">
                  <a:solidFill>
                    <a:srgbClr val="424242"/>
                  </a:solidFill>
                  <a:latin typeface="Roboto Condensed" panose="02000000000000000000" pitchFamily="2" charset="0"/>
                </a:rPr>
                <a:t>Trả</a:t>
              </a:r>
              <a:r>
                <a:rPr lang="en-US" sz="2200" dirty="0">
                  <a:solidFill>
                    <a:srgbClr val="424242"/>
                  </a:solidFill>
                  <a:latin typeface="Roboto Condensed" panose="02000000000000000000" pitchFamily="2" charset="0"/>
                </a:rPr>
                <a:t> </a:t>
              </a:r>
              <a:r>
                <a:rPr lang="en-US" sz="2200" dirty="0" err="1">
                  <a:solidFill>
                    <a:srgbClr val="424242"/>
                  </a:solidFill>
                  <a:latin typeface="Roboto Condensed" panose="02000000000000000000" pitchFamily="2" charset="0"/>
                </a:rPr>
                <a:t>lời</a:t>
              </a:r>
              <a:endParaRPr lang="en-US" sz="2200" dirty="0">
                <a:solidFill>
                  <a:srgbClr val="424242"/>
                </a:solidFill>
                <a:latin typeface="Roboto Condensed" panose="02000000000000000000" pitchFamily="2" charset="0"/>
              </a:endParaRPr>
            </a:p>
          </p:txBody>
        </p:sp>
      </p:grpSp>
      <p:grpSp>
        <p:nvGrpSpPr>
          <p:cNvPr id="31" name="Group 30">
            <a:extLst>
              <a:ext uri="{FF2B5EF4-FFF2-40B4-BE49-F238E27FC236}">
                <a16:creationId xmlns:a16="http://schemas.microsoft.com/office/drawing/2014/main" id="{4579C489-A675-6A28-315E-6C51744374ED}"/>
              </a:ext>
            </a:extLst>
          </p:cNvPr>
          <p:cNvGrpSpPr/>
          <p:nvPr/>
        </p:nvGrpSpPr>
        <p:grpSpPr>
          <a:xfrm>
            <a:off x="3667971" y="2390066"/>
            <a:ext cx="425790" cy="425790"/>
            <a:chOff x="3667971" y="2390066"/>
            <a:chExt cx="425790" cy="425790"/>
          </a:xfrm>
        </p:grpSpPr>
        <p:sp>
          <p:nvSpPr>
            <p:cNvPr id="27" name="Oval 26">
              <a:extLst>
                <a:ext uri="{FF2B5EF4-FFF2-40B4-BE49-F238E27FC236}">
                  <a16:creationId xmlns:a16="http://schemas.microsoft.com/office/drawing/2014/main" id="{D3664BFD-92AE-70D1-2253-6D98AC375134}"/>
                </a:ext>
              </a:extLst>
            </p:cNvPr>
            <p:cNvSpPr/>
            <p:nvPr/>
          </p:nvSpPr>
          <p:spPr>
            <a:xfrm>
              <a:off x="3667971" y="2390066"/>
              <a:ext cx="425790" cy="425790"/>
            </a:xfrm>
            <a:prstGeom prst="ellipse">
              <a:avLst/>
            </a:prstGeom>
            <a:solidFill>
              <a:schemeClr val="bg1"/>
            </a:solidFill>
            <a:ln>
              <a:solidFill>
                <a:schemeClr val="bg1">
                  <a:lumMod val="95000"/>
                </a:schemeClr>
              </a:solidFill>
            </a:ln>
            <a:effectLst>
              <a:glow rad="63500">
                <a:srgbClr val="FFD15B"/>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20D00732-2FE0-456A-50EC-916F1A466DDF}"/>
                </a:ext>
              </a:extLst>
            </p:cNvPr>
            <p:cNvPicPr>
              <a:picLocks noChangeAspect="1"/>
            </p:cNvPicPr>
            <p:nvPr/>
          </p:nvPicPr>
          <p:blipFill>
            <a:blip r:embed="rId6"/>
            <a:stretch>
              <a:fillRect/>
            </a:stretch>
          </p:blipFill>
          <p:spPr>
            <a:xfrm>
              <a:off x="3726379" y="2426220"/>
              <a:ext cx="353482" cy="353482"/>
            </a:xfrm>
            <a:prstGeom prst="rect">
              <a:avLst/>
            </a:prstGeom>
          </p:spPr>
        </p:pic>
      </p:grpSp>
      <p:sp>
        <p:nvSpPr>
          <p:cNvPr id="1024" name="Google Shape;2299;p37">
            <a:extLst>
              <a:ext uri="{FF2B5EF4-FFF2-40B4-BE49-F238E27FC236}">
                <a16:creationId xmlns:a16="http://schemas.microsoft.com/office/drawing/2014/main" id="{53FCFD69-235D-BBEA-76AA-613DE64A3E0F}"/>
              </a:ext>
            </a:extLst>
          </p:cNvPr>
          <p:cNvSpPr txBox="1">
            <a:spLocks/>
          </p:cNvSpPr>
          <p:nvPr/>
        </p:nvSpPr>
        <p:spPr>
          <a:xfrm>
            <a:off x="4079861" y="2995144"/>
            <a:ext cx="5059087" cy="58441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lnSpc>
                <a:spcPct val="120000"/>
              </a:lnSpc>
              <a:buClr>
                <a:srgbClr val="434343"/>
              </a:buClr>
              <a:buSzPts val="1600"/>
              <a:buFont typeface="Assistant"/>
              <a:buNone/>
              <a:defRPr sz="1800">
                <a:solidFill>
                  <a:schemeClr val="tx2">
                    <a:lumMod val="50000"/>
                  </a:schemeClr>
                </a:solidFill>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r>
              <a:rPr lang="en-US" dirty="0">
                <a:latin typeface="Roboto" panose="02000000000000000000" pitchFamily="2" charset="0"/>
              </a:rPr>
              <a:t>Treo </a:t>
            </a:r>
            <a:r>
              <a:rPr lang="en-US" dirty="0" err="1">
                <a:latin typeface="Roboto" panose="02000000000000000000" pitchFamily="2" charset="0"/>
              </a:rPr>
              <a:t>quả</a:t>
            </a:r>
            <a:r>
              <a:rPr lang="en-US" dirty="0">
                <a:latin typeface="Roboto" panose="02000000000000000000" pitchFamily="2" charset="0"/>
              </a:rPr>
              <a:t> </a:t>
            </a:r>
            <a:r>
              <a:rPr lang="en-US" dirty="0" err="1">
                <a:latin typeface="Roboto" panose="02000000000000000000" pitchFamily="2" charset="0"/>
              </a:rPr>
              <a:t>nặng</a:t>
            </a:r>
            <a:r>
              <a:rPr lang="en-US" dirty="0">
                <a:latin typeface="Roboto" panose="02000000000000000000" pitchFamily="2" charset="0"/>
              </a:rPr>
              <a:t> </a:t>
            </a:r>
            <a:r>
              <a:rPr lang="en-US" dirty="0" err="1">
                <a:latin typeface="Roboto" panose="02000000000000000000" pitchFamily="2" charset="0"/>
              </a:rPr>
              <a:t>vào</a:t>
            </a:r>
            <a:r>
              <a:rPr lang="en-US" dirty="0">
                <a:latin typeface="Roboto" panose="02000000000000000000" pitchFamily="2" charset="0"/>
              </a:rPr>
              <a:t> </a:t>
            </a:r>
            <a:r>
              <a:rPr lang="en-US" dirty="0" err="1">
                <a:latin typeface="Roboto" panose="02000000000000000000" pitchFamily="2" charset="0"/>
              </a:rPr>
              <a:t>vị</a:t>
            </a:r>
            <a:r>
              <a:rPr lang="en-US" dirty="0">
                <a:latin typeface="Roboto" panose="02000000000000000000" pitchFamily="2" charset="0"/>
              </a:rPr>
              <a:t> </a:t>
            </a:r>
            <a:r>
              <a:rPr lang="en-US" dirty="0" err="1">
                <a:latin typeface="Roboto" panose="02000000000000000000" pitchFamily="2" charset="0"/>
              </a:rPr>
              <a:t>trí</a:t>
            </a:r>
            <a:r>
              <a:rPr lang="en-US" dirty="0">
                <a:latin typeface="Roboto" panose="02000000000000000000" pitchFamily="2" charset="0"/>
              </a:rPr>
              <a:t> A, C </a:t>
            </a:r>
            <a:r>
              <a:rPr lang="en-US" dirty="0" err="1">
                <a:latin typeface="Roboto" panose="02000000000000000000" pitchFamily="2" charset="0"/>
              </a:rPr>
              <a:t>thì</a:t>
            </a:r>
            <a:r>
              <a:rPr lang="en-US" dirty="0">
                <a:latin typeface="Roboto" panose="02000000000000000000" pitchFamily="2" charset="0"/>
              </a:rPr>
              <a:t> </a:t>
            </a:r>
            <a:r>
              <a:rPr lang="en-US" dirty="0" err="1">
                <a:latin typeface="Roboto" panose="02000000000000000000" pitchFamily="2" charset="0"/>
              </a:rPr>
              <a:t>thanh</a:t>
            </a:r>
            <a:r>
              <a:rPr lang="en-US" dirty="0">
                <a:latin typeface="Roboto" panose="02000000000000000000" pitchFamily="2" charset="0"/>
              </a:rPr>
              <a:t> quay.</a:t>
            </a:r>
            <a:endParaRPr lang="en-US" sz="2000" dirty="0">
              <a:latin typeface="Roboto" panose="02000000000000000000" pitchFamily="2" charset="0"/>
            </a:endParaRPr>
          </a:p>
        </p:txBody>
      </p:sp>
      <p:sp>
        <p:nvSpPr>
          <p:cNvPr id="1025" name="Google Shape;2299;p37">
            <a:extLst>
              <a:ext uri="{FF2B5EF4-FFF2-40B4-BE49-F238E27FC236}">
                <a16:creationId xmlns:a16="http://schemas.microsoft.com/office/drawing/2014/main" id="{93C6096D-EFC2-0BCC-F1F0-3E9F69638957}"/>
              </a:ext>
            </a:extLst>
          </p:cNvPr>
          <p:cNvSpPr txBox="1">
            <a:spLocks/>
          </p:cNvSpPr>
          <p:nvPr/>
        </p:nvSpPr>
        <p:spPr>
          <a:xfrm>
            <a:off x="4093761" y="3656464"/>
            <a:ext cx="5059087" cy="58441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lnSpc>
                <a:spcPct val="120000"/>
              </a:lnSpc>
              <a:buClr>
                <a:srgbClr val="434343"/>
              </a:buClr>
              <a:buSzPts val="1600"/>
              <a:buFont typeface="Assistant"/>
              <a:buNone/>
              <a:defRPr sz="1800">
                <a:solidFill>
                  <a:schemeClr val="tx2">
                    <a:lumMod val="50000"/>
                  </a:schemeClr>
                </a:solidFill>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r>
              <a:rPr lang="en-US" dirty="0">
                <a:latin typeface="Roboto" panose="02000000000000000000" pitchFamily="2" charset="0"/>
              </a:rPr>
              <a:t>Treo </a:t>
            </a:r>
            <a:r>
              <a:rPr lang="en-US" dirty="0" err="1">
                <a:latin typeface="Roboto" panose="02000000000000000000" pitchFamily="2" charset="0"/>
              </a:rPr>
              <a:t>quả</a:t>
            </a:r>
            <a:r>
              <a:rPr lang="en-US" dirty="0">
                <a:latin typeface="Roboto" panose="02000000000000000000" pitchFamily="2" charset="0"/>
              </a:rPr>
              <a:t> </a:t>
            </a:r>
            <a:r>
              <a:rPr lang="en-US" dirty="0" err="1">
                <a:latin typeface="Roboto" panose="02000000000000000000" pitchFamily="2" charset="0"/>
              </a:rPr>
              <a:t>nặng</a:t>
            </a:r>
            <a:r>
              <a:rPr lang="en-US" dirty="0">
                <a:latin typeface="Roboto" panose="02000000000000000000" pitchFamily="2" charset="0"/>
              </a:rPr>
              <a:t> </a:t>
            </a:r>
            <a:r>
              <a:rPr lang="en-US" dirty="0" err="1">
                <a:latin typeface="Roboto" panose="02000000000000000000" pitchFamily="2" charset="0"/>
              </a:rPr>
              <a:t>vào</a:t>
            </a:r>
            <a:r>
              <a:rPr lang="en-US" dirty="0">
                <a:latin typeface="Roboto" panose="02000000000000000000" pitchFamily="2" charset="0"/>
              </a:rPr>
              <a:t> </a:t>
            </a:r>
            <a:r>
              <a:rPr lang="en-US" dirty="0" err="1">
                <a:latin typeface="Roboto" panose="02000000000000000000" pitchFamily="2" charset="0"/>
              </a:rPr>
              <a:t>vị</a:t>
            </a:r>
            <a:r>
              <a:rPr lang="en-US" dirty="0">
                <a:latin typeface="Roboto" panose="02000000000000000000" pitchFamily="2" charset="0"/>
              </a:rPr>
              <a:t> </a:t>
            </a:r>
            <a:r>
              <a:rPr lang="en-US" dirty="0" err="1">
                <a:latin typeface="Roboto" panose="02000000000000000000" pitchFamily="2" charset="0"/>
              </a:rPr>
              <a:t>trí</a:t>
            </a:r>
            <a:r>
              <a:rPr lang="en-US" dirty="0">
                <a:latin typeface="Roboto" panose="02000000000000000000" pitchFamily="2" charset="0"/>
              </a:rPr>
              <a:t> </a:t>
            </a:r>
            <a:r>
              <a:rPr lang="en-US" dirty="0" err="1">
                <a:latin typeface="Roboto" panose="02000000000000000000" pitchFamily="2" charset="0"/>
              </a:rPr>
              <a:t>vào</a:t>
            </a:r>
            <a:r>
              <a:rPr lang="en-US" dirty="0">
                <a:latin typeface="Roboto" panose="02000000000000000000" pitchFamily="2" charset="0"/>
              </a:rPr>
              <a:t> </a:t>
            </a:r>
            <a:r>
              <a:rPr lang="en-US" dirty="0" err="1">
                <a:latin typeface="Roboto" panose="02000000000000000000" pitchFamily="2" charset="0"/>
              </a:rPr>
              <a:t>vị</a:t>
            </a:r>
            <a:r>
              <a:rPr lang="en-US" dirty="0">
                <a:latin typeface="Roboto" panose="02000000000000000000" pitchFamily="2" charset="0"/>
              </a:rPr>
              <a:t> </a:t>
            </a:r>
            <a:r>
              <a:rPr lang="en-US" dirty="0" err="1">
                <a:latin typeface="Roboto" panose="02000000000000000000" pitchFamily="2" charset="0"/>
              </a:rPr>
              <a:t>trí</a:t>
            </a:r>
            <a:r>
              <a:rPr lang="en-US" dirty="0">
                <a:latin typeface="Roboto" panose="02000000000000000000" pitchFamily="2" charset="0"/>
              </a:rPr>
              <a:t> O </a:t>
            </a:r>
            <a:r>
              <a:rPr lang="en-US" dirty="0" err="1">
                <a:latin typeface="Roboto" panose="02000000000000000000" pitchFamily="2" charset="0"/>
              </a:rPr>
              <a:t>thì</a:t>
            </a:r>
            <a:r>
              <a:rPr lang="en-US" dirty="0">
                <a:latin typeface="Roboto" panose="02000000000000000000" pitchFamily="2" charset="0"/>
              </a:rPr>
              <a:t> </a:t>
            </a:r>
            <a:r>
              <a:rPr lang="en-US" dirty="0" err="1">
                <a:latin typeface="Roboto" panose="02000000000000000000" pitchFamily="2" charset="0"/>
              </a:rPr>
              <a:t>thanh</a:t>
            </a:r>
            <a:r>
              <a:rPr lang="en-US" dirty="0">
                <a:latin typeface="Roboto" panose="02000000000000000000" pitchFamily="2" charset="0"/>
              </a:rPr>
              <a:t> </a:t>
            </a:r>
            <a:r>
              <a:rPr lang="en-US" dirty="0" err="1">
                <a:latin typeface="Roboto" panose="02000000000000000000" pitchFamily="2" charset="0"/>
              </a:rPr>
              <a:t>không</a:t>
            </a:r>
            <a:r>
              <a:rPr lang="en-US" dirty="0">
                <a:latin typeface="Roboto" panose="02000000000000000000" pitchFamily="2" charset="0"/>
              </a:rPr>
              <a:t> quay.</a:t>
            </a:r>
            <a:endParaRPr lang="en-US" sz="2000" dirty="0">
              <a:latin typeface="Roboto" panose="02000000000000000000" pitchFamily="2"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500"/>
                                        <p:tgtEl>
                                          <p:spTgt spid="13"/>
                                        </p:tgtEl>
                                      </p:cBhvr>
                                    </p:animEffect>
                                  </p:childTnLst>
                                </p:cTn>
                              </p:par>
                              <p:par>
                                <p:cTn id="14" presetID="22" presetClass="entr" presetSubtype="1" fill="hold" grpId="0" nodeType="withEffect">
                                  <p:stCondLst>
                                    <p:cond delay="0"/>
                                  </p:stCondLst>
                                  <p:iterate type="lt">
                                    <p:tmPct val="3000"/>
                                  </p:iterate>
                                  <p:childTnLst>
                                    <p:set>
                                      <p:cBhvr>
                                        <p:cTn id="15" dur="1" fill="hold">
                                          <p:stCondLst>
                                            <p:cond delay="0"/>
                                          </p:stCondLst>
                                        </p:cTn>
                                        <p:tgtEl>
                                          <p:spTgt spid="24"/>
                                        </p:tgtEl>
                                        <p:attrNameLst>
                                          <p:attrName>style.visibility</p:attrName>
                                        </p:attrNameLst>
                                      </p:cBhvr>
                                      <p:to>
                                        <p:strVal val="visible"/>
                                      </p:to>
                                    </p:set>
                                    <p:animEffect transition="in" filter="wipe(up)">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cBhvr>
                                        <p:cTn id="21" dur="500" fill="hold"/>
                                        <p:tgtEl>
                                          <p:spTgt spid="31"/>
                                        </p:tgtEl>
                                        <p:attrNameLst>
                                          <p:attrName>ppt_w</p:attrName>
                                        </p:attrNameLst>
                                      </p:cBhvr>
                                      <p:tavLst>
                                        <p:tav tm="0">
                                          <p:val>
                                            <p:fltVal val="0"/>
                                          </p:val>
                                        </p:tav>
                                        <p:tav tm="100000">
                                          <p:val>
                                            <p:strVal val="#ppt_w"/>
                                          </p:val>
                                        </p:tav>
                                      </p:tavLst>
                                    </p:anim>
                                    <p:anim calcmode="lin" valueType="num">
                                      <p:cBhvr>
                                        <p:cTn id="22" dur="500" fill="hold"/>
                                        <p:tgtEl>
                                          <p:spTgt spid="31"/>
                                        </p:tgtEl>
                                        <p:attrNameLst>
                                          <p:attrName>ppt_h</p:attrName>
                                        </p:attrNameLst>
                                      </p:cBhvr>
                                      <p:tavLst>
                                        <p:tav tm="0">
                                          <p:val>
                                            <p:fltVal val="0"/>
                                          </p:val>
                                        </p:tav>
                                        <p:tav tm="100000">
                                          <p:val>
                                            <p:strVal val="#ppt_h"/>
                                          </p:val>
                                        </p:tav>
                                      </p:tavLst>
                                    </p:anim>
                                    <p:animEffect transition="in" filter="fade">
                                      <p:cBhvr>
                                        <p:cTn id="23" dur="500"/>
                                        <p:tgtEl>
                                          <p:spTgt spid="31"/>
                                        </p:tgtEl>
                                      </p:cBhvr>
                                    </p:animEffect>
                                  </p:childTnLst>
                                </p:cTn>
                              </p:par>
                            </p:childTnLst>
                          </p:cTn>
                        </p:par>
                        <p:par>
                          <p:cTn id="24" fill="hold">
                            <p:stCondLst>
                              <p:cond delay="500"/>
                            </p:stCondLst>
                            <p:childTnLst>
                              <p:par>
                                <p:cTn id="25" presetID="22" presetClass="entr" presetSubtype="8" fill="hold"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cTn>
                              </p:par>
                              <p:par>
                                <p:cTn id="28" presetID="22" presetClass="entr" presetSubtype="1" fill="hold" grpId="0" nodeType="withEffect">
                                  <p:stCondLst>
                                    <p:cond delay="0"/>
                                  </p:stCondLst>
                                  <p:iterate type="lt">
                                    <p:tmPct val="3000"/>
                                  </p:iterate>
                                  <p:childTnLst>
                                    <p:set>
                                      <p:cBhvr>
                                        <p:cTn id="29" dur="1" fill="hold">
                                          <p:stCondLst>
                                            <p:cond delay="0"/>
                                          </p:stCondLst>
                                        </p:cTn>
                                        <p:tgtEl>
                                          <p:spTgt spid="1024"/>
                                        </p:tgtEl>
                                        <p:attrNameLst>
                                          <p:attrName>style.visibility</p:attrName>
                                        </p:attrNameLst>
                                      </p:cBhvr>
                                      <p:to>
                                        <p:strVal val="visible"/>
                                      </p:to>
                                    </p:set>
                                    <p:animEffect transition="in" filter="wipe(up)">
                                      <p:cBhvr>
                                        <p:cTn id="30" dur="500"/>
                                        <p:tgtEl>
                                          <p:spTgt spid="1024"/>
                                        </p:tgtEl>
                                      </p:cBhvr>
                                    </p:animEffect>
                                  </p:childTnLst>
                                </p:cTn>
                              </p:par>
                              <p:par>
                                <p:cTn id="31" presetID="22" presetClass="entr" presetSubtype="1" fill="hold" grpId="0" nodeType="withEffect">
                                  <p:stCondLst>
                                    <p:cond delay="0"/>
                                  </p:stCondLst>
                                  <p:iterate type="lt">
                                    <p:tmPct val="3000"/>
                                  </p:iterate>
                                  <p:childTnLst>
                                    <p:set>
                                      <p:cBhvr>
                                        <p:cTn id="32" dur="1" fill="hold">
                                          <p:stCondLst>
                                            <p:cond delay="0"/>
                                          </p:stCondLst>
                                        </p:cTn>
                                        <p:tgtEl>
                                          <p:spTgt spid="1025"/>
                                        </p:tgtEl>
                                        <p:attrNameLst>
                                          <p:attrName>style.visibility</p:attrName>
                                        </p:attrNameLst>
                                      </p:cBhvr>
                                      <p:to>
                                        <p:strVal val="visible"/>
                                      </p:to>
                                    </p:set>
                                    <p:animEffect transition="in" filter="wipe(up)">
                                      <p:cBhvr>
                                        <p:cTn id="33" dur="500"/>
                                        <p:tgtEl>
                                          <p:spTgt spid="10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1024" grpId="0"/>
      <p:bldP spid="102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92"/>
        <p:cNvGrpSpPr/>
        <p:nvPr/>
      </p:nvGrpSpPr>
      <p:grpSpPr>
        <a:xfrm>
          <a:off x="0" y="0"/>
          <a:ext cx="0" cy="0"/>
          <a:chOff x="0" y="0"/>
          <a:chExt cx="0" cy="0"/>
        </a:xfrm>
      </p:grpSpPr>
      <p:grpSp>
        <p:nvGrpSpPr>
          <p:cNvPr id="13" name="Group 12">
            <a:extLst>
              <a:ext uri="{FF2B5EF4-FFF2-40B4-BE49-F238E27FC236}">
                <a16:creationId xmlns:a16="http://schemas.microsoft.com/office/drawing/2014/main" id="{83095F7B-BE58-3D72-5925-939DF0BFC8AA}"/>
              </a:ext>
            </a:extLst>
          </p:cNvPr>
          <p:cNvGrpSpPr/>
          <p:nvPr/>
        </p:nvGrpSpPr>
        <p:grpSpPr>
          <a:xfrm>
            <a:off x="472308" y="739111"/>
            <a:ext cx="1469906" cy="425789"/>
            <a:chOff x="551554" y="829477"/>
            <a:chExt cx="1277246" cy="425789"/>
          </a:xfrm>
        </p:grpSpPr>
        <p:sp>
          <p:nvSpPr>
            <p:cNvPr id="14" name="Rectangle: Rounded Corners 13">
              <a:extLst>
                <a:ext uri="{FF2B5EF4-FFF2-40B4-BE49-F238E27FC236}">
                  <a16:creationId xmlns:a16="http://schemas.microsoft.com/office/drawing/2014/main" id="{11C4DCF0-901D-1F28-22C8-7B62B4628EE9}"/>
                </a:ext>
              </a:extLst>
            </p:cNvPr>
            <p:cNvSpPr/>
            <p:nvPr/>
          </p:nvSpPr>
          <p:spPr>
            <a:xfrm>
              <a:off x="551554" y="829477"/>
              <a:ext cx="1277246" cy="425789"/>
            </a:xfrm>
            <a:prstGeom prst="roundRect">
              <a:avLst/>
            </a:prstGeom>
            <a:solidFill>
              <a:schemeClr val="bg1"/>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Google Shape;2428;p39">
              <a:extLst>
                <a:ext uri="{FF2B5EF4-FFF2-40B4-BE49-F238E27FC236}">
                  <a16:creationId xmlns:a16="http://schemas.microsoft.com/office/drawing/2014/main" id="{87AE0799-3E9C-34D3-07BA-1B475A534D2D}"/>
                </a:ext>
              </a:extLst>
            </p:cNvPr>
            <p:cNvSpPr txBox="1">
              <a:spLocks/>
            </p:cNvSpPr>
            <p:nvPr/>
          </p:nvSpPr>
          <p:spPr>
            <a:xfrm>
              <a:off x="762440" y="833963"/>
              <a:ext cx="995477" cy="365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Dosis"/>
                <a:buNone/>
                <a:defRPr sz="2800" b="1" i="0" u="none" strike="noStrike" cap="none">
                  <a:solidFill>
                    <a:schemeClr val="accent1"/>
                  </a:solidFill>
                  <a:latin typeface="#9Slide07 IcielCadena" panose="02000503000000020004" pitchFamily="2" charset="-93"/>
                  <a:ea typeface="Dosis"/>
                  <a:cs typeface="Dosis"/>
                  <a:sym typeface="Dosis"/>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lgn="l"/>
              <a:r>
                <a:rPr lang="en-US" sz="2200" dirty="0" err="1">
                  <a:solidFill>
                    <a:srgbClr val="424242"/>
                  </a:solidFill>
                  <a:latin typeface="Roboto Condensed" panose="02000000000000000000" pitchFamily="2" charset="0"/>
                </a:rPr>
                <a:t>Câu</a:t>
              </a:r>
              <a:r>
                <a:rPr lang="en-US" sz="2200" dirty="0">
                  <a:solidFill>
                    <a:srgbClr val="424242"/>
                  </a:solidFill>
                  <a:latin typeface="Roboto Condensed" panose="02000000000000000000" pitchFamily="2" charset="0"/>
                </a:rPr>
                <a:t> </a:t>
              </a:r>
              <a:r>
                <a:rPr lang="en-US" sz="2200" dirty="0" err="1">
                  <a:solidFill>
                    <a:srgbClr val="424242"/>
                  </a:solidFill>
                  <a:latin typeface="Roboto Condensed" panose="02000000000000000000" pitchFamily="2" charset="0"/>
                </a:rPr>
                <a:t>hỏi</a:t>
              </a:r>
              <a:endParaRPr lang="en-US" sz="2200" dirty="0">
                <a:solidFill>
                  <a:srgbClr val="424242"/>
                </a:solidFill>
                <a:latin typeface="Roboto Condensed" panose="02000000000000000000" pitchFamily="2" charset="0"/>
              </a:endParaRPr>
            </a:p>
          </p:txBody>
        </p:sp>
      </p:grpSp>
      <p:grpSp>
        <p:nvGrpSpPr>
          <p:cNvPr id="23" name="Group 22">
            <a:extLst>
              <a:ext uri="{FF2B5EF4-FFF2-40B4-BE49-F238E27FC236}">
                <a16:creationId xmlns:a16="http://schemas.microsoft.com/office/drawing/2014/main" id="{5BAF62EA-C5B9-ED16-FBCD-D2524FB7B263}"/>
              </a:ext>
            </a:extLst>
          </p:cNvPr>
          <p:cNvGrpSpPr/>
          <p:nvPr/>
        </p:nvGrpSpPr>
        <p:grpSpPr>
          <a:xfrm>
            <a:off x="228837" y="729637"/>
            <a:ext cx="425790" cy="425790"/>
            <a:chOff x="4187992" y="2647399"/>
            <a:chExt cx="1038553" cy="1038553"/>
          </a:xfrm>
        </p:grpSpPr>
        <p:sp>
          <p:nvSpPr>
            <p:cNvPr id="17" name="Oval 16">
              <a:extLst>
                <a:ext uri="{FF2B5EF4-FFF2-40B4-BE49-F238E27FC236}">
                  <a16:creationId xmlns:a16="http://schemas.microsoft.com/office/drawing/2014/main" id="{B902BF5E-2613-F26D-38D6-767DDD72C60C}"/>
                </a:ext>
              </a:extLst>
            </p:cNvPr>
            <p:cNvSpPr/>
            <p:nvPr/>
          </p:nvSpPr>
          <p:spPr>
            <a:xfrm>
              <a:off x="4187992" y="2647399"/>
              <a:ext cx="1038553" cy="1038553"/>
            </a:xfrm>
            <a:prstGeom prst="ellipse">
              <a:avLst/>
            </a:prstGeom>
            <a:solidFill>
              <a:schemeClr val="bg1"/>
            </a:solidFill>
            <a:ln>
              <a:solidFill>
                <a:schemeClr val="bg1">
                  <a:lumMod val="95000"/>
                </a:schemeClr>
              </a:solidFill>
            </a:ln>
            <a:effectLst>
              <a:glow rad="63500">
                <a:srgbClr val="FFD15B"/>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B87566F0-88A1-47BF-7C15-2B6AF58D28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0847" y="2783238"/>
              <a:ext cx="760251" cy="760251"/>
            </a:xfrm>
            <a:prstGeom prst="rect">
              <a:avLst/>
            </a:prstGeom>
            <a:noFill/>
            <a:extLst>
              <a:ext uri="{909E8E84-426E-40DD-AFC4-6F175D3DCCD1}">
                <a14:hiddenFill xmlns:a14="http://schemas.microsoft.com/office/drawing/2010/main">
                  <a:solidFill>
                    <a:srgbClr val="FFFFFF"/>
                  </a:solidFill>
                </a14:hiddenFill>
              </a:ext>
            </a:extLst>
          </p:spPr>
        </p:pic>
      </p:grpSp>
      <p:sp>
        <p:nvSpPr>
          <p:cNvPr id="24" name="Google Shape;2299;p37">
            <a:extLst>
              <a:ext uri="{FF2B5EF4-FFF2-40B4-BE49-F238E27FC236}">
                <a16:creationId xmlns:a16="http://schemas.microsoft.com/office/drawing/2014/main" id="{D7F4D8B1-7580-9B6A-AB03-998A67D87EAE}"/>
              </a:ext>
            </a:extLst>
          </p:cNvPr>
          <p:cNvSpPr txBox="1">
            <a:spLocks/>
          </p:cNvSpPr>
          <p:nvPr/>
        </p:nvSpPr>
        <p:spPr>
          <a:xfrm>
            <a:off x="654627" y="1155427"/>
            <a:ext cx="4421855" cy="115701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lnSpc>
                <a:spcPct val="120000"/>
              </a:lnSpc>
              <a:buClr>
                <a:srgbClr val="434343"/>
              </a:buClr>
              <a:buSzPts val="1600"/>
              <a:buFont typeface="Assistant"/>
              <a:buNone/>
              <a:defRPr sz="1800">
                <a:solidFill>
                  <a:schemeClr val="tx2">
                    <a:lumMod val="50000"/>
                  </a:schemeClr>
                </a:solidFill>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r>
              <a:rPr lang="en-US" sz="2000" dirty="0" err="1">
                <a:latin typeface="Roboto" panose="02000000000000000000" pitchFamily="2" charset="0"/>
              </a:rPr>
              <a:t>Câu</a:t>
            </a:r>
            <a:r>
              <a:rPr lang="en-US" sz="2000" dirty="0">
                <a:latin typeface="Roboto" panose="02000000000000000000" pitchFamily="2" charset="0"/>
              </a:rPr>
              <a:t> 2: </a:t>
            </a:r>
            <a:r>
              <a:rPr lang="en-US" dirty="0" err="1">
                <a:latin typeface="Roboto" panose="02000000000000000000" pitchFamily="2" charset="0"/>
              </a:rPr>
              <a:t>Mô</a:t>
            </a:r>
            <a:r>
              <a:rPr lang="en-US" dirty="0">
                <a:latin typeface="Roboto" panose="02000000000000000000" pitchFamily="2" charset="0"/>
              </a:rPr>
              <a:t> </a:t>
            </a:r>
            <a:r>
              <a:rPr lang="en-US" dirty="0" err="1">
                <a:latin typeface="Roboto" panose="02000000000000000000" pitchFamily="2" charset="0"/>
              </a:rPr>
              <a:t>tả</a:t>
            </a:r>
            <a:r>
              <a:rPr lang="en-US" dirty="0">
                <a:latin typeface="Roboto" panose="02000000000000000000" pitchFamily="2" charset="0"/>
              </a:rPr>
              <a:t> </a:t>
            </a:r>
            <a:r>
              <a:rPr lang="en-US" dirty="0" err="1">
                <a:latin typeface="Roboto" panose="02000000000000000000" pitchFamily="2" charset="0"/>
              </a:rPr>
              <a:t>tác</a:t>
            </a:r>
            <a:r>
              <a:rPr lang="en-US" dirty="0">
                <a:latin typeface="Roboto" panose="02000000000000000000" pitchFamily="2" charset="0"/>
              </a:rPr>
              <a:t> </a:t>
            </a:r>
            <a:r>
              <a:rPr lang="en-US" dirty="0" err="1">
                <a:latin typeface="Roboto" panose="02000000000000000000" pitchFamily="2" charset="0"/>
              </a:rPr>
              <a:t>dụng</a:t>
            </a:r>
            <a:r>
              <a:rPr lang="en-US" dirty="0">
                <a:latin typeface="Roboto" panose="02000000000000000000" pitchFamily="2" charset="0"/>
              </a:rPr>
              <a:t> </a:t>
            </a:r>
            <a:r>
              <a:rPr lang="en-US" dirty="0" err="1">
                <a:latin typeface="Roboto" panose="02000000000000000000" pitchFamily="2" charset="0"/>
              </a:rPr>
              <a:t>làm</a:t>
            </a:r>
            <a:r>
              <a:rPr lang="en-US" dirty="0">
                <a:latin typeface="Roboto" panose="02000000000000000000" pitchFamily="2" charset="0"/>
              </a:rPr>
              <a:t> quay </a:t>
            </a:r>
            <a:r>
              <a:rPr lang="en-US" dirty="0" err="1">
                <a:latin typeface="Roboto" panose="02000000000000000000" pitchFamily="2" charset="0"/>
              </a:rPr>
              <a:t>của</a:t>
            </a:r>
            <a:r>
              <a:rPr lang="en-US" dirty="0">
                <a:latin typeface="Roboto" panose="02000000000000000000" pitchFamily="2" charset="0"/>
              </a:rPr>
              <a:t> </a:t>
            </a:r>
            <a:r>
              <a:rPr lang="en-US" dirty="0" err="1">
                <a:latin typeface="Roboto" panose="02000000000000000000" pitchFamily="2" charset="0"/>
              </a:rPr>
              <a:t>lực</a:t>
            </a:r>
            <a:r>
              <a:rPr lang="en-US" dirty="0">
                <a:latin typeface="Roboto" panose="02000000000000000000" pitchFamily="2" charset="0"/>
              </a:rPr>
              <a:t> </a:t>
            </a:r>
            <a:r>
              <a:rPr lang="en-US" dirty="0" err="1">
                <a:latin typeface="Roboto" panose="02000000000000000000" pitchFamily="2" charset="0"/>
              </a:rPr>
              <a:t>khi</a:t>
            </a:r>
            <a:r>
              <a:rPr lang="en-US" dirty="0">
                <a:latin typeface="Roboto" panose="02000000000000000000" pitchFamily="2" charset="0"/>
              </a:rPr>
              <a:t> </a:t>
            </a:r>
            <a:r>
              <a:rPr lang="en-US" dirty="0" err="1">
                <a:latin typeface="Roboto" panose="02000000000000000000" pitchFamily="2" charset="0"/>
              </a:rPr>
              <a:t>treo</a:t>
            </a:r>
            <a:r>
              <a:rPr lang="en-US" dirty="0">
                <a:latin typeface="Roboto" panose="02000000000000000000" pitchFamily="2" charset="0"/>
              </a:rPr>
              <a:t> </a:t>
            </a:r>
            <a:r>
              <a:rPr lang="en-US" dirty="0" err="1">
                <a:latin typeface="Roboto" panose="02000000000000000000" pitchFamily="2" charset="0"/>
              </a:rPr>
              <a:t>quả</a:t>
            </a:r>
            <a:r>
              <a:rPr lang="en-US" dirty="0">
                <a:latin typeface="Roboto" panose="02000000000000000000" pitchFamily="2" charset="0"/>
              </a:rPr>
              <a:t> </a:t>
            </a:r>
            <a:r>
              <a:rPr lang="en-US" dirty="0" err="1">
                <a:latin typeface="Roboto" panose="02000000000000000000" pitchFamily="2" charset="0"/>
              </a:rPr>
              <a:t>nặng</a:t>
            </a:r>
            <a:r>
              <a:rPr lang="en-US" dirty="0">
                <a:latin typeface="Roboto" panose="02000000000000000000" pitchFamily="2" charset="0"/>
              </a:rPr>
              <a:t> </a:t>
            </a:r>
            <a:r>
              <a:rPr lang="en-US" dirty="0" err="1">
                <a:latin typeface="Roboto" panose="02000000000000000000" pitchFamily="2" charset="0"/>
              </a:rPr>
              <a:t>vào</a:t>
            </a:r>
            <a:r>
              <a:rPr lang="en-US" dirty="0">
                <a:latin typeface="Roboto" panose="02000000000000000000" pitchFamily="2" charset="0"/>
              </a:rPr>
              <a:t> </a:t>
            </a:r>
            <a:r>
              <a:rPr lang="en-US" dirty="0" err="1">
                <a:latin typeface="Roboto" panose="02000000000000000000" pitchFamily="2" charset="0"/>
              </a:rPr>
              <a:t>điểm</a:t>
            </a:r>
            <a:r>
              <a:rPr lang="en-US" dirty="0">
                <a:latin typeface="Roboto" panose="02000000000000000000" pitchFamily="2" charset="0"/>
              </a:rPr>
              <a:t> A, </a:t>
            </a:r>
            <a:r>
              <a:rPr lang="en-US" dirty="0" err="1">
                <a:latin typeface="Roboto" panose="02000000000000000000" pitchFamily="2" charset="0"/>
              </a:rPr>
              <a:t>điểm</a:t>
            </a:r>
            <a:r>
              <a:rPr lang="en-US" dirty="0">
                <a:latin typeface="Roboto" panose="02000000000000000000" pitchFamily="2" charset="0"/>
              </a:rPr>
              <a:t> C.</a:t>
            </a:r>
            <a:endParaRPr lang="en-US" sz="2000" dirty="0">
              <a:latin typeface="Roboto" panose="02000000000000000000" pitchFamily="2" charset="0"/>
            </a:endParaRPr>
          </a:p>
        </p:txBody>
      </p:sp>
      <p:grpSp>
        <p:nvGrpSpPr>
          <p:cNvPr id="21" name="Group 20">
            <a:extLst>
              <a:ext uri="{FF2B5EF4-FFF2-40B4-BE49-F238E27FC236}">
                <a16:creationId xmlns:a16="http://schemas.microsoft.com/office/drawing/2014/main" id="{9C109FF4-084D-05C3-24A0-D4E145CF584B}"/>
              </a:ext>
            </a:extLst>
          </p:cNvPr>
          <p:cNvGrpSpPr/>
          <p:nvPr/>
        </p:nvGrpSpPr>
        <p:grpSpPr>
          <a:xfrm>
            <a:off x="472308" y="2238496"/>
            <a:ext cx="1277246" cy="425789"/>
            <a:chOff x="551554" y="829477"/>
            <a:chExt cx="1277246" cy="425789"/>
          </a:xfrm>
        </p:grpSpPr>
        <p:sp>
          <p:nvSpPr>
            <p:cNvPr id="22" name="Rectangle: Rounded Corners 21">
              <a:extLst>
                <a:ext uri="{FF2B5EF4-FFF2-40B4-BE49-F238E27FC236}">
                  <a16:creationId xmlns:a16="http://schemas.microsoft.com/office/drawing/2014/main" id="{9E0BAB3B-DC2E-515C-6506-18506608B6CC}"/>
                </a:ext>
              </a:extLst>
            </p:cNvPr>
            <p:cNvSpPr/>
            <p:nvPr/>
          </p:nvSpPr>
          <p:spPr>
            <a:xfrm>
              <a:off x="551554" y="829477"/>
              <a:ext cx="1277246" cy="425789"/>
            </a:xfrm>
            <a:prstGeom prst="roundRect">
              <a:avLst/>
            </a:prstGeom>
            <a:solidFill>
              <a:schemeClr val="bg1"/>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Google Shape;2428;p39">
              <a:extLst>
                <a:ext uri="{FF2B5EF4-FFF2-40B4-BE49-F238E27FC236}">
                  <a16:creationId xmlns:a16="http://schemas.microsoft.com/office/drawing/2014/main" id="{787E53D8-A714-F73F-C896-F83587A99436}"/>
                </a:ext>
              </a:extLst>
            </p:cNvPr>
            <p:cNvSpPr txBox="1">
              <a:spLocks/>
            </p:cNvSpPr>
            <p:nvPr/>
          </p:nvSpPr>
          <p:spPr>
            <a:xfrm>
              <a:off x="762440" y="833963"/>
              <a:ext cx="995477" cy="365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Dosis"/>
                <a:buNone/>
                <a:defRPr sz="2800" b="1" i="0" u="none" strike="noStrike" cap="none">
                  <a:solidFill>
                    <a:schemeClr val="accent1"/>
                  </a:solidFill>
                  <a:latin typeface="#9Slide07 IcielCadena" panose="02000503000000020004" pitchFamily="2" charset="-93"/>
                  <a:ea typeface="Dosis"/>
                  <a:cs typeface="Dosis"/>
                  <a:sym typeface="Dosis"/>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lgn="l"/>
              <a:r>
                <a:rPr lang="en-US" sz="2200" dirty="0" err="1">
                  <a:solidFill>
                    <a:srgbClr val="424242"/>
                  </a:solidFill>
                  <a:latin typeface="Roboto Condensed" panose="02000000000000000000" pitchFamily="2" charset="0"/>
                </a:rPr>
                <a:t>Trả</a:t>
              </a:r>
              <a:r>
                <a:rPr lang="en-US" sz="2200" dirty="0">
                  <a:solidFill>
                    <a:srgbClr val="424242"/>
                  </a:solidFill>
                  <a:latin typeface="Roboto Condensed" panose="02000000000000000000" pitchFamily="2" charset="0"/>
                </a:rPr>
                <a:t> </a:t>
              </a:r>
              <a:r>
                <a:rPr lang="en-US" sz="2200" dirty="0" err="1">
                  <a:solidFill>
                    <a:srgbClr val="424242"/>
                  </a:solidFill>
                  <a:latin typeface="Roboto Condensed" panose="02000000000000000000" pitchFamily="2" charset="0"/>
                </a:rPr>
                <a:t>lời</a:t>
              </a:r>
              <a:endParaRPr lang="en-US" sz="2200" dirty="0">
                <a:solidFill>
                  <a:srgbClr val="424242"/>
                </a:solidFill>
                <a:latin typeface="Roboto Condensed" panose="02000000000000000000" pitchFamily="2" charset="0"/>
              </a:endParaRPr>
            </a:p>
          </p:txBody>
        </p:sp>
      </p:grpSp>
      <p:grpSp>
        <p:nvGrpSpPr>
          <p:cNvPr id="31" name="Group 30">
            <a:extLst>
              <a:ext uri="{FF2B5EF4-FFF2-40B4-BE49-F238E27FC236}">
                <a16:creationId xmlns:a16="http://schemas.microsoft.com/office/drawing/2014/main" id="{4579C489-A675-6A28-315E-6C51744374ED}"/>
              </a:ext>
            </a:extLst>
          </p:cNvPr>
          <p:cNvGrpSpPr/>
          <p:nvPr/>
        </p:nvGrpSpPr>
        <p:grpSpPr>
          <a:xfrm>
            <a:off x="228837" y="2229022"/>
            <a:ext cx="425790" cy="425790"/>
            <a:chOff x="3667971" y="2390066"/>
            <a:chExt cx="425790" cy="425790"/>
          </a:xfrm>
        </p:grpSpPr>
        <p:sp>
          <p:nvSpPr>
            <p:cNvPr id="27" name="Oval 26">
              <a:extLst>
                <a:ext uri="{FF2B5EF4-FFF2-40B4-BE49-F238E27FC236}">
                  <a16:creationId xmlns:a16="http://schemas.microsoft.com/office/drawing/2014/main" id="{D3664BFD-92AE-70D1-2253-6D98AC375134}"/>
                </a:ext>
              </a:extLst>
            </p:cNvPr>
            <p:cNvSpPr/>
            <p:nvPr/>
          </p:nvSpPr>
          <p:spPr>
            <a:xfrm>
              <a:off x="3667971" y="2390066"/>
              <a:ext cx="425790" cy="425790"/>
            </a:xfrm>
            <a:prstGeom prst="ellipse">
              <a:avLst/>
            </a:prstGeom>
            <a:solidFill>
              <a:schemeClr val="bg1"/>
            </a:solidFill>
            <a:ln>
              <a:solidFill>
                <a:schemeClr val="bg1">
                  <a:lumMod val="95000"/>
                </a:schemeClr>
              </a:solidFill>
            </a:ln>
            <a:effectLst>
              <a:glow rad="63500">
                <a:srgbClr val="FFD15B"/>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20D00732-2FE0-456A-50EC-916F1A466DDF}"/>
                </a:ext>
              </a:extLst>
            </p:cNvPr>
            <p:cNvPicPr>
              <a:picLocks noChangeAspect="1"/>
            </p:cNvPicPr>
            <p:nvPr/>
          </p:nvPicPr>
          <p:blipFill>
            <a:blip r:embed="rId4"/>
            <a:stretch>
              <a:fillRect/>
            </a:stretch>
          </p:blipFill>
          <p:spPr>
            <a:xfrm>
              <a:off x="3726379" y="2426220"/>
              <a:ext cx="353482" cy="353482"/>
            </a:xfrm>
            <a:prstGeom prst="rect">
              <a:avLst/>
            </a:prstGeom>
          </p:spPr>
        </p:pic>
      </p:grpSp>
      <p:sp>
        <p:nvSpPr>
          <p:cNvPr id="1024" name="Google Shape;2299;p37">
            <a:extLst>
              <a:ext uri="{FF2B5EF4-FFF2-40B4-BE49-F238E27FC236}">
                <a16:creationId xmlns:a16="http://schemas.microsoft.com/office/drawing/2014/main" id="{53FCFD69-235D-BBEA-76AA-613DE64A3E0F}"/>
              </a:ext>
            </a:extLst>
          </p:cNvPr>
          <p:cNvSpPr txBox="1">
            <a:spLocks/>
          </p:cNvSpPr>
          <p:nvPr/>
        </p:nvSpPr>
        <p:spPr>
          <a:xfrm>
            <a:off x="654626" y="2950774"/>
            <a:ext cx="5059087" cy="58441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lnSpc>
                <a:spcPct val="120000"/>
              </a:lnSpc>
              <a:buClr>
                <a:srgbClr val="434343"/>
              </a:buClr>
              <a:buSzPts val="1600"/>
              <a:buFont typeface="Assistant"/>
              <a:buNone/>
              <a:defRPr sz="1800">
                <a:solidFill>
                  <a:schemeClr val="tx2">
                    <a:lumMod val="50000"/>
                  </a:schemeClr>
                </a:solidFill>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r>
              <a:rPr lang="vi-VN" dirty="0">
                <a:latin typeface="Roboto" panose="02000000000000000000" pitchFamily="2" charset="0"/>
              </a:rPr>
              <a:t>Khi treo quả nặng vào điểm A thanh quay ngược chiều kim đồng hồ quanh trục O.</a:t>
            </a:r>
            <a:endParaRPr lang="en-US" sz="2000" dirty="0">
              <a:latin typeface="Roboto" panose="02000000000000000000" pitchFamily="2" charset="0"/>
            </a:endParaRPr>
          </a:p>
        </p:txBody>
      </p:sp>
      <p:sp>
        <p:nvSpPr>
          <p:cNvPr id="1025" name="Google Shape;2299;p37">
            <a:extLst>
              <a:ext uri="{FF2B5EF4-FFF2-40B4-BE49-F238E27FC236}">
                <a16:creationId xmlns:a16="http://schemas.microsoft.com/office/drawing/2014/main" id="{93C6096D-EFC2-0BCC-F1F0-3E9F69638957}"/>
              </a:ext>
            </a:extLst>
          </p:cNvPr>
          <p:cNvSpPr txBox="1">
            <a:spLocks/>
          </p:cNvSpPr>
          <p:nvPr/>
        </p:nvSpPr>
        <p:spPr>
          <a:xfrm>
            <a:off x="654627" y="3790942"/>
            <a:ext cx="4635216" cy="58441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lnSpc>
                <a:spcPct val="120000"/>
              </a:lnSpc>
              <a:buClr>
                <a:srgbClr val="434343"/>
              </a:buClr>
              <a:buSzPts val="1600"/>
              <a:buFont typeface="Assistant"/>
              <a:buNone/>
              <a:defRPr sz="1800">
                <a:solidFill>
                  <a:schemeClr val="tx2">
                    <a:lumMod val="50000"/>
                  </a:schemeClr>
                </a:solidFill>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r>
              <a:rPr lang="en-US" dirty="0">
                <a:latin typeface="Roboto" panose="02000000000000000000" pitchFamily="2" charset="0"/>
              </a:rPr>
              <a:t>Khi </a:t>
            </a:r>
            <a:r>
              <a:rPr lang="en-US" dirty="0" err="1">
                <a:latin typeface="Roboto" panose="02000000000000000000" pitchFamily="2" charset="0"/>
              </a:rPr>
              <a:t>treo</a:t>
            </a:r>
            <a:r>
              <a:rPr lang="en-US" dirty="0">
                <a:latin typeface="Roboto" panose="02000000000000000000" pitchFamily="2" charset="0"/>
              </a:rPr>
              <a:t> </a:t>
            </a:r>
            <a:r>
              <a:rPr lang="en-US" dirty="0" err="1">
                <a:latin typeface="Roboto" panose="02000000000000000000" pitchFamily="2" charset="0"/>
              </a:rPr>
              <a:t>quả</a:t>
            </a:r>
            <a:r>
              <a:rPr lang="en-US" dirty="0">
                <a:latin typeface="Roboto" panose="02000000000000000000" pitchFamily="2" charset="0"/>
              </a:rPr>
              <a:t> </a:t>
            </a:r>
            <a:r>
              <a:rPr lang="en-US" dirty="0" err="1">
                <a:latin typeface="Roboto" panose="02000000000000000000" pitchFamily="2" charset="0"/>
              </a:rPr>
              <a:t>nặng</a:t>
            </a:r>
            <a:r>
              <a:rPr lang="en-US" dirty="0">
                <a:latin typeface="Roboto" panose="02000000000000000000" pitchFamily="2" charset="0"/>
              </a:rPr>
              <a:t> </a:t>
            </a:r>
            <a:r>
              <a:rPr lang="en-US" dirty="0" err="1">
                <a:latin typeface="Roboto" panose="02000000000000000000" pitchFamily="2" charset="0"/>
              </a:rPr>
              <a:t>vào</a:t>
            </a:r>
            <a:r>
              <a:rPr lang="en-US" dirty="0">
                <a:latin typeface="Roboto" panose="02000000000000000000" pitchFamily="2" charset="0"/>
              </a:rPr>
              <a:t> </a:t>
            </a:r>
            <a:r>
              <a:rPr lang="en-US" dirty="0" err="1">
                <a:latin typeface="Roboto" panose="02000000000000000000" pitchFamily="2" charset="0"/>
              </a:rPr>
              <a:t>điểm</a:t>
            </a:r>
            <a:r>
              <a:rPr lang="en-US" dirty="0">
                <a:latin typeface="Roboto" panose="02000000000000000000" pitchFamily="2" charset="0"/>
              </a:rPr>
              <a:t> C </a:t>
            </a:r>
            <a:r>
              <a:rPr lang="en-US" dirty="0" err="1">
                <a:latin typeface="Roboto" panose="02000000000000000000" pitchFamily="2" charset="0"/>
              </a:rPr>
              <a:t>thanh</a:t>
            </a:r>
            <a:r>
              <a:rPr lang="en-US" dirty="0">
                <a:latin typeface="Roboto" panose="02000000000000000000" pitchFamily="2" charset="0"/>
              </a:rPr>
              <a:t> quay </a:t>
            </a:r>
            <a:r>
              <a:rPr lang="en-US" dirty="0" err="1">
                <a:latin typeface="Roboto" panose="02000000000000000000" pitchFamily="2" charset="0"/>
              </a:rPr>
              <a:t>cùng</a:t>
            </a:r>
            <a:r>
              <a:rPr lang="en-US" dirty="0">
                <a:latin typeface="Roboto" panose="02000000000000000000" pitchFamily="2" charset="0"/>
              </a:rPr>
              <a:t> </a:t>
            </a:r>
            <a:r>
              <a:rPr lang="en-US" dirty="0" err="1">
                <a:latin typeface="Roboto" panose="02000000000000000000" pitchFamily="2" charset="0"/>
              </a:rPr>
              <a:t>chiều</a:t>
            </a:r>
            <a:r>
              <a:rPr lang="en-US" dirty="0">
                <a:latin typeface="Roboto" panose="02000000000000000000" pitchFamily="2" charset="0"/>
              </a:rPr>
              <a:t> </a:t>
            </a:r>
            <a:r>
              <a:rPr lang="en-US" dirty="0" err="1">
                <a:latin typeface="Roboto" panose="02000000000000000000" pitchFamily="2" charset="0"/>
              </a:rPr>
              <a:t>kim</a:t>
            </a:r>
            <a:r>
              <a:rPr lang="en-US" dirty="0">
                <a:latin typeface="Roboto" panose="02000000000000000000" pitchFamily="2" charset="0"/>
              </a:rPr>
              <a:t> </a:t>
            </a:r>
            <a:r>
              <a:rPr lang="en-US" dirty="0" err="1">
                <a:latin typeface="Roboto" panose="02000000000000000000" pitchFamily="2" charset="0"/>
              </a:rPr>
              <a:t>đồng</a:t>
            </a:r>
            <a:r>
              <a:rPr lang="en-US" dirty="0">
                <a:latin typeface="Roboto" panose="02000000000000000000" pitchFamily="2" charset="0"/>
              </a:rPr>
              <a:t> </a:t>
            </a:r>
            <a:r>
              <a:rPr lang="en-US" dirty="0" err="1">
                <a:latin typeface="Roboto" panose="02000000000000000000" pitchFamily="2" charset="0"/>
              </a:rPr>
              <a:t>hồ</a:t>
            </a:r>
            <a:r>
              <a:rPr lang="en-US" dirty="0">
                <a:latin typeface="Roboto" panose="02000000000000000000" pitchFamily="2" charset="0"/>
              </a:rPr>
              <a:t> </a:t>
            </a:r>
            <a:r>
              <a:rPr lang="en-US" dirty="0" err="1">
                <a:latin typeface="Roboto" panose="02000000000000000000" pitchFamily="2" charset="0"/>
              </a:rPr>
              <a:t>quanh</a:t>
            </a:r>
            <a:r>
              <a:rPr lang="en-US" dirty="0">
                <a:latin typeface="Roboto" panose="02000000000000000000" pitchFamily="2" charset="0"/>
              </a:rPr>
              <a:t> </a:t>
            </a:r>
            <a:r>
              <a:rPr lang="en-US" dirty="0" err="1">
                <a:latin typeface="Roboto" panose="02000000000000000000" pitchFamily="2" charset="0"/>
              </a:rPr>
              <a:t>trục</a:t>
            </a:r>
            <a:r>
              <a:rPr lang="en-US" dirty="0">
                <a:latin typeface="Roboto" panose="02000000000000000000" pitchFamily="2" charset="0"/>
              </a:rPr>
              <a:t> O.</a:t>
            </a:r>
            <a:endParaRPr lang="en-US" sz="2000" dirty="0">
              <a:latin typeface="Roboto" panose="02000000000000000000" pitchFamily="2" charset="0"/>
            </a:endParaRPr>
          </a:p>
        </p:txBody>
      </p:sp>
      <p:grpSp>
        <p:nvGrpSpPr>
          <p:cNvPr id="26" name="Group 25">
            <a:extLst>
              <a:ext uri="{FF2B5EF4-FFF2-40B4-BE49-F238E27FC236}">
                <a16:creationId xmlns:a16="http://schemas.microsoft.com/office/drawing/2014/main" id="{FC15B2B6-D4F8-C69C-44F8-0A8AD5A830BE}"/>
              </a:ext>
            </a:extLst>
          </p:cNvPr>
          <p:cNvGrpSpPr/>
          <p:nvPr/>
        </p:nvGrpSpPr>
        <p:grpSpPr>
          <a:xfrm>
            <a:off x="5006839" y="701996"/>
            <a:ext cx="4039372" cy="4132498"/>
            <a:chOff x="4793479" y="691911"/>
            <a:chExt cx="4039372" cy="4132498"/>
          </a:xfrm>
        </p:grpSpPr>
        <p:pic>
          <p:nvPicPr>
            <p:cNvPr id="2" name="Picture 1">
              <a:extLst>
                <a:ext uri="{FF2B5EF4-FFF2-40B4-BE49-F238E27FC236}">
                  <a16:creationId xmlns:a16="http://schemas.microsoft.com/office/drawing/2014/main" id="{E4A45692-822F-33E2-112A-7762D324EB1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634" b="91549" l="4611" r="95101">
                          <a14:foregroundMark x1="46686" y1="23944" x2="47550" y2="72394"/>
                          <a14:foregroundMark x1="6916" y1="12676" x2="34582" y2="10986"/>
                          <a14:foregroundMark x1="34582" y1="10986" x2="95965" y2="12958"/>
                          <a14:foregroundMark x1="4611" y1="7606" x2="23343" y2="6761"/>
                          <a14:foregroundMark x1="23055" y1="7324" x2="38329" y2="7606"/>
                          <a14:foregroundMark x1="38329" y1="7606" x2="62536" y2="7324"/>
                          <a14:foregroundMark x1="62536" y1="7324" x2="63112" y2="7042"/>
                          <a14:foregroundMark x1="73199" y1="5634" x2="91354" y2="7887"/>
                          <a14:foregroundMark x1="61095" y1="88732" x2="61383" y2="91549"/>
                        </a14:backgroundRemoval>
                      </a14:imgEffect>
                    </a14:imgLayer>
                  </a14:imgProps>
                </a:ext>
              </a:extLst>
            </a:blip>
            <a:stretch>
              <a:fillRect/>
            </a:stretch>
          </p:blipFill>
          <p:spPr>
            <a:xfrm>
              <a:off x="4793479" y="691911"/>
              <a:ext cx="4039372" cy="4132498"/>
            </a:xfrm>
            <a:prstGeom prst="rect">
              <a:avLst/>
            </a:prstGeom>
          </p:spPr>
        </p:pic>
        <p:grpSp>
          <p:nvGrpSpPr>
            <p:cNvPr id="3" name="Group 2">
              <a:extLst>
                <a:ext uri="{FF2B5EF4-FFF2-40B4-BE49-F238E27FC236}">
                  <a16:creationId xmlns:a16="http://schemas.microsoft.com/office/drawing/2014/main" id="{08D409AE-507E-9B0B-A1F4-EDA15C09A28C}"/>
                </a:ext>
              </a:extLst>
            </p:cNvPr>
            <p:cNvGrpSpPr/>
            <p:nvPr/>
          </p:nvGrpSpPr>
          <p:grpSpPr>
            <a:xfrm>
              <a:off x="4960436" y="1465685"/>
              <a:ext cx="376643" cy="634836"/>
              <a:chOff x="3976031" y="4807205"/>
              <a:chExt cx="293688" cy="495015"/>
            </a:xfrm>
          </p:grpSpPr>
          <p:sp>
            <p:nvSpPr>
              <p:cNvPr id="10" name="AutoShape 45">
                <a:extLst>
                  <a:ext uri="{FF2B5EF4-FFF2-40B4-BE49-F238E27FC236}">
                    <a16:creationId xmlns:a16="http://schemas.microsoft.com/office/drawing/2014/main" id="{6845659D-95AC-E6D3-D793-EF86738F2B50}"/>
                  </a:ext>
                </a:extLst>
              </p:cNvPr>
              <p:cNvSpPr>
                <a:spLocks noChangeArrowheads="1"/>
              </p:cNvSpPr>
              <p:nvPr/>
            </p:nvSpPr>
            <p:spPr bwMode="auto">
              <a:xfrm>
                <a:off x="3979206" y="4929443"/>
                <a:ext cx="290513" cy="363538"/>
              </a:xfrm>
              <a:prstGeom prst="can">
                <a:avLst>
                  <a:gd name="adj" fmla="val 31284"/>
                </a:avLst>
              </a:prstGeom>
              <a:gradFill rotWithShape="1">
                <a:gsLst>
                  <a:gs pos="0">
                    <a:srgbClr val="525252"/>
                  </a:gs>
                  <a:gs pos="50000">
                    <a:srgbClr val="B2B2B2"/>
                  </a:gs>
                  <a:gs pos="100000">
                    <a:srgbClr val="52525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a:latin typeface="Times New Roman" panose="02020603050405020304" pitchFamily="18" charset="0"/>
                </a:endParaRPr>
              </a:p>
            </p:txBody>
          </p:sp>
          <p:sp>
            <p:nvSpPr>
              <p:cNvPr id="11" name="Oval 46">
                <a:extLst>
                  <a:ext uri="{FF2B5EF4-FFF2-40B4-BE49-F238E27FC236}">
                    <a16:creationId xmlns:a16="http://schemas.microsoft.com/office/drawing/2014/main" id="{49F6C32F-7866-3A2D-CDCA-EF46DB0FDE3D}"/>
                  </a:ext>
                </a:extLst>
              </p:cNvPr>
              <p:cNvSpPr>
                <a:spLocks noChangeArrowheads="1"/>
              </p:cNvSpPr>
              <p:nvPr/>
            </p:nvSpPr>
            <p:spPr bwMode="auto">
              <a:xfrm>
                <a:off x="4066518" y="4807205"/>
                <a:ext cx="103188" cy="166688"/>
              </a:xfrm>
              <a:prstGeom prst="ellipse">
                <a:avLst/>
              </a:prstGeom>
              <a:noFill/>
              <a:ln w="9525">
                <a:solidFill>
                  <a:srgbClr val="00206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a:latin typeface="Times New Roman" panose="02020603050405020304" pitchFamily="18" charset="0"/>
                </a:endParaRPr>
              </a:p>
            </p:txBody>
          </p:sp>
          <p:sp>
            <p:nvSpPr>
              <p:cNvPr id="12" name="Text Box 51">
                <a:extLst>
                  <a:ext uri="{FF2B5EF4-FFF2-40B4-BE49-F238E27FC236}">
                    <a16:creationId xmlns:a16="http://schemas.microsoft.com/office/drawing/2014/main" id="{0587EE70-D9F5-7942-3689-E4D44B6708B4}"/>
                  </a:ext>
                </a:extLst>
              </p:cNvPr>
              <p:cNvSpPr txBox="1">
                <a:spLocks noChangeArrowheads="1"/>
              </p:cNvSpPr>
              <p:nvPr/>
            </p:nvSpPr>
            <p:spPr bwMode="auto">
              <a:xfrm>
                <a:off x="3976031" y="5037393"/>
                <a:ext cx="211937" cy="264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900" b="1">
                  <a:solidFill>
                    <a:schemeClr val="bg1"/>
                  </a:solidFill>
                  <a:latin typeface="VNI-Avo" pitchFamily="2" charset="0"/>
                </a:endParaRPr>
              </a:p>
            </p:txBody>
          </p:sp>
        </p:grpSp>
        <p:grpSp>
          <p:nvGrpSpPr>
            <p:cNvPr id="16" name="Group 15">
              <a:extLst>
                <a:ext uri="{FF2B5EF4-FFF2-40B4-BE49-F238E27FC236}">
                  <a16:creationId xmlns:a16="http://schemas.microsoft.com/office/drawing/2014/main" id="{E98223F9-130C-99CC-D78C-A0C77CE70842}"/>
                </a:ext>
              </a:extLst>
            </p:cNvPr>
            <p:cNvGrpSpPr/>
            <p:nvPr/>
          </p:nvGrpSpPr>
          <p:grpSpPr>
            <a:xfrm>
              <a:off x="8047496" y="1409387"/>
              <a:ext cx="376643" cy="634836"/>
              <a:chOff x="3976031" y="4807205"/>
              <a:chExt cx="293688" cy="495015"/>
            </a:xfrm>
          </p:grpSpPr>
          <p:sp>
            <p:nvSpPr>
              <p:cNvPr id="18" name="AutoShape 45">
                <a:extLst>
                  <a:ext uri="{FF2B5EF4-FFF2-40B4-BE49-F238E27FC236}">
                    <a16:creationId xmlns:a16="http://schemas.microsoft.com/office/drawing/2014/main" id="{2422A431-7237-3B90-5329-C670AF64F62B}"/>
                  </a:ext>
                </a:extLst>
              </p:cNvPr>
              <p:cNvSpPr>
                <a:spLocks noChangeArrowheads="1"/>
              </p:cNvSpPr>
              <p:nvPr/>
            </p:nvSpPr>
            <p:spPr bwMode="auto">
              <a:xfrm>
                <a:off x="3979206" y="4929443"/>
                <a:ext cx="290513" cy="363538"/>
              </a:xfrm>
              <a:prstGeom prst="can">
                <a:avLst>
                  <a:gd name="adj" fmla="val 31284"/>
                </a:avLst>
              </a:prstGeom>
              <a:gradFill rotWithShape="1">
                <a:gsLst>
                  <a:gs pos="0">
                    <a:srgbClr val="525252"/>
                  </a:gs>
                  <a:gs pos="50000">
                    <a:srgbClr val="B2B2B2"/>
                  </a:gs>
                  <a:gs pos="100000">
                    <a:srgbClr val="52525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a:latin typeface="Times New Roman" panose="02020603050405020304" pitchFamily="18" charset="0"/>
                </a:endParaRPr>
              </a:p>
            </p:txBody>
          </p:sp>
          <p:sp>
            <p:nvSpPr>
              <p:cNvPr id="19" name="Oval 46">
                <a:extLst>
                  <a:ext uri="{FF2B5EF4-FFF2-40B4-BE49-F238E27FC236}">
                    <a16:creationId xmlns:a16="http://schemas.microsoft.com/office/drawing/2014/main" id="{215B5D3C-D981-F8DB-2990-E7292A7C1ACD}"/>
                  </a:ext>
                </a:extLst>
              </p:cNvPr>
              <p:cNvSpPr>
                <a:spLocks noChangeArrowheads="1"/>
              </p:cNvSpPr>
              <p:nvPr/>
            </p:nvSpPr>
            <p:spPr bwMode="auto">
              <a:xfrm>
                <a:off x="4066518" y="4807205"/>
                <a:ext cx="103188" cy="166688"/>
              </a:xfrm>
              <a:prstGeom prst="ellipse">
                <a:avLst/>
              </a:prstGeom>
              <a:noFill/>
              <a:ln w="9525">
                <a:solidFill>
                  <a:srgbClr val="00206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a:latin typeface="Times New Roman" panose="02020603050405020304" pitchFamily="18" charset="0"/>
                </a:endParaRPr>
              </a:p>
            </p:txBody>
          </p:sp>
          <p:sp>
            <p:nvSpPr>
              <p:cNvPr id="20" name="Text Box 51">
                <a:extLst>
                  <a:ext uri="{FF2B5EF4-FFF2-40B4-BE49-F238E27FC236}">
                    <a16:creationId xmlns:a16="http://schemas.microsoft.com/office/drawing/2014/main" id="{33429347-72AA-169C-87CD-AD396F67DED8}"/>
                  </a:ext>
                </a:extLst>
              </p:cNvPr>
              <p:cNvSpPr txBox="1">
                <a:spLocks noChangeArrowheads="1"/>
              </p:cNvSpPr>
              <p:nvPr/>
            </p:nvSpPr>
            <p:spPr bwMode="auto">
              <a:xfrm>
                <a:off x="3976031" y="5037393"/>
                <a:ext cx="211937" cy="264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900" b="1">
                  <a:solidFill>
                    <a:schemeClr val="bg1"/>
                  </a:solidFill>
                  <a:latin typeface="VNI-Avo" pitchFamily="2" charset="0"/>
                </a:endParaRPr>
              </a:p>
            </p:txBody>
          </p:sp>
        </p:grpSp>
      </p:grpSp>
    </p:spTree>
    <p:extLst>
      <p:ext uri="{BB962C8B-B14F-4D97-AF65-F5344CB8AC3E}">
        <p14:creationId xmlns:p14="http://schemas.microsoft.com/office/powerpoint/2010/main" val="34130088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500"/>
                                        <p:tgtEl>
                                          <p:spTgt spid="13"/>
                                        </p:tgtEl>
                                      </p:cBhvr>
                                    </p:animEffect>
                                  </p:childTnLst>
                                </p:cTn>
                              </p:par>
                              <p:par>
                                <p:cTn id="14" presetID="22" presetClass="entr" presetSubtype="1" fill="hold" grpId="0" nodeType="withEffect">
                                  <p:stCondLst>
                                    <p:cond delay="0"/>
                                  </p:stCondLst>
                                  <p:iterate type="lt">
                                    <p:tmPct val="3000"/>
                                  </p:iterate>
                                  <p:childTnLst>
                                    <p:set>
                                      <p:cBhvr>
                                        <p:cTn id="15" dur="1" fill="hold">
                                          <p:stCondLst>
                                            <p:cond delay="0"/>
                                          </p:stCondLst>
                                        </p:cTn>
                                        <p:tgtEl>
                                          <p:spTgt spid="24"/>
                                        </p:tgtEl>
                                        <p:attrNameLst>
                                          <p:attrName>style.visibility</p:attrName>
                                        </p:attrNameLst>
                                      </p:cBhvr>
                                      <p:to>
                                        <p:strVal val="visible"/>
                                      </p:to>
                                    </p:set>
                                    <p:animEffect transition="in" filter="wipe(up)">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cBhvr>
                                        <p:cTn id="21" dur="500" fill="hold"/>
                                        <p:tgtEl>
                                          <p:spTgt spid="31"/>
                                        </p:tgtEl>
                                        <p:attrNameLst>
                                          <p:attrName>ppt_w</p:attrName>
                                        </p:attrNameLst>
                                      </p:cBhvr>
                                      <p:tavLst>
                                        <p:tav tm="0">
                                          <p:val>
                                            <p:fltVal val="0"/>
                                          </p:val>
                                        </p:tav>
                                        <p:tav tm="100000">
                                          <p:val>
                                            <p:strVal val="#ppt_w"/>
                                          </p:val>
                                        </p:tav>
                                      </p:tavLst>
                                    </p:anim>
                                    <p:anim calcmode="lin" valueType="num">
                                      <p:cBhvr>
                                        <p:cTn id="22" dur="500" fill="hold"/>
                                        <p:tgtEl>
                                          <p:spTgt spid="31"/>
                                        </p:tgtEl>
                                        <p:attrNameLst>
                                          <p:attrName>ppt_h</p:attrName>
                                        </p:attrNameLst>
                                      </p:cBhvr>
                                      <p:tavLst>
                                        <p:tav tm="0">
                                          <p:val>
                                            <p:fltVal val="0"/>
                                          </p:val>
                                        </p:tav>
                                        <p:tav tm="100000">
                                          <p:val>
                                            <p:strVal val="#ppt_h"/>
                                          </p:val>
                                        </p:tav>
                                      </p:tavLst>
                                    </p:anim>
                                    <p:animEffect transition="in" filter="fade">
                                      <p:cBhvr>
                                        <p:cTn id="23" dur="500"/>
                                        <p:tgtEl>
                                          <p:spTgt spid="31"/>
                                        </p:tgtEl>
                                      </p:cBhvr>
                                    </p:animEffect>
                                  </p:childTnLst>
                                </p:cTn>
                              </p:par>
                            </p:childTnLst>
                          </p:cTn>
                        </p:par>
                        <p:par>
                          <p:cTn id="24" fill="hold">
                            <p:stCondLst>
                              <p:cond delay="500"/>
                            </p:stCondLst>
                            <p:childTnLst>
                              <p:par>
                                <p:cTn id="25" presetID="22" presetClass="entr" presetSubtype="8" fill="hold"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cTn>
                              </p:par>
                            </p:childTnLst>
                          </p:cTn>
                        </p:par>
                        <p:par>
                          <p:cTn id="28" fill="hold">
                            <p:stCondLst>
                              <p:cond delay="1000"/>
                            </p:stCondLst>
                            <p:childTnLst>
                              <p:par>
                                <p:cTn id="29" presetID="22" presetClass="entr" presetSubtype="1" fill="hold" grpId="0" nodeType="afterEffect">
                                  <p:stCondLst>
                                    <p:cond delay="0"/>
                                  </p:stCondLst>
                                  <p:iterate type="lt">
                                    <p:tmPct val="3000"/>
                                  </p:iterate>
                                  <p:childTnLst>
                                    <p:set>
                                      <p:cBhvr>
                                        <p:cTn id="30" dur="1" fill="hold">
                                          <p:stCondLst>
                                            <p:cond delay="0"/>
                                          </p:stCondLst>
                                        </p:cTn>
                                        <p:tgtEl>
                                          <p:spTgt spid="1024"/>
                                        </p:tgtEl>
                                        <p:attrNameLst>
                                          <p:attrName>style.visibility</p:attrName>
                                        </p:attrNameLst>
                                      </p:cBhvr>
                                      <p:to>
                                        <p:strVal val="visible"/>
                                      </p:to>
                                    </p:set>
                                    <p:animEffect transition="in" filter="wipe(up)">
                                      <p:cBhvr>
                                        <p:cTn id="31" dur="500"/>
                                        <p:tgtEl>
                                          <p:spTgt spid="1024"/>
                                        </p:tgtEl>
                                      </p:cBhvr>
                                    </p:animEffect>
                                  </p:childTnLst>
                                </p:cTn>
                              </p:par>
                            </p:childTnLst>
                          </p:cTn>
                        </p:par>
                        <p:par>
                          <p:cTn id="32" fill="hold">
                            <p:stCondLst>
                              <p:cond delay="2400"/>
                            </p:stCondLst>
                            <p:childTnLst>
                              <p:par>
                                <p:cTn id="33" presetID="22" presetClass="entr" presetSubtype="1" fill="hold" grpId="0" nodeType="afterEffect">
                                  <p:stCondLst>
                                    <p:cond delay="0"/>
                                  </p:stCondLst>
                                  <p:iterate type="lt">
                                    <p:tmPct val="3000"/>
                                  </p:iterate>
                                  <p:childTnLst>
                                    <p:set>
                                      <p:cBhvr>
                                        <p:cTn id="34" dur="1" fill="hold">
                                          <p:stCondLst>
                                            <p:cond delay="0"/>
                                          </p:stCondLst>
                                        </p:cTn>
                                        <p:tgtEl>
                                          <p:spTgt spid="1025"/>
                                        </p:tgtEl>
                                        <p:attrNameLst>
                                          <p:attrName>style.visibility</p:attrName>
                                        </p:attrNameLst>
                                      </p:cBhvr>
                                      <p:to>
                                        <p:strVal val="visible"/>
                                      </p:to>
                                    </p:set>
                                    <p:animEffect transition="in" filter="wipe(up)">
                                      <p:cBhvr>
                                        <p:cTn id="35" dur="500"/>
                                        <p:tgtEl>
                                          <p:spTgt spid="10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1024" grpId="0"/>
      <p:bldP spid="10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DF3A931-B774-A9F4-9A8A-07F63C796D06}"/>
              </a:ext>
            </a:extLst>
          </p:cNvPr>
          <p:cNvGrpSpPr/>
          <p:nvPr/>
        </p:nvGrpSpPr>
        <p:grpSpPr>
          <a:xfrm>
            <a:off x="323625" y="144378"/>
            <a:ext cx="1490998" cy="425789"/>
            <a:chOff x="551554" y="829477"/>
            <a:chExt cx="1277246" cy="425789"/>
          </a:xfrm>
        </p:grpSpPr>
        <p:sp>
          <p:nvSpPr>
            <p:cNvPr id="5" name="Rectangle: Rounded Corners 4">
              <a:extLst>
                <a:ext uri="{FF2B5EF4-FFF2-40B4-BE49-F238E27FC236}">
                  <a16:creationId xmlns:a16="http://schemas.microsoft.com/office/drawing/2014/main" id="{9F835A64-6DE0-DC3B-958F-139CA2EA48BA}"/>
                </a:ext>
              </a:extLst>
            </p:cNvPr>
            <p:cNvSpPr/>
            <p:nvPr/>
          </p:nvSpPr>
          <p:spPr>
            <a:xfrm>
              <a:off x="551554" y="829477"/>
              <a:ext cx="1277246" cy="425789"/>
            </a:xfrm>
            <a:prstGeom prst="roundRect">
              <a:avLst/>
            </a:prstGeom>
            <a:solidFill>
              <a:schemeClr val="bg1"/>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Google Shape;2428;p39">
              <a:extLst>
                <a:ext uri="{FF2B5EF4-FFF2-40B4-BE49-F238E27FC236}">
                  <a16:creationId xmlns:a16="http://schemas.microsoft.com/office/drawing/2014/main" id="{11DA38D8-64D8-49B0-3537-3C58422304E5}"/>
                </a:ext>
              </a:extLst>
            </p:cNvPr>
            <p:cNvSpPr txBox="1">
              <a:spLocks/>
            </p:cNvSpPr>
            <p:nvPr/>
          </p:nvSpPr>
          <p:spPr>
            <a:xfrm>
              <a:off x="762440" y="833963"/>
              <a:ext cx="995477" cy="365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Dosis"/>
                <a:buNone/>
                <a:defRPr sz="2800" b="1" i="0" u="none" strike="noStrike" cap="none">
                  <a:solidFill>
                    <a:schemeClr val="accent1"/>
                  </a:solidFill>
                  <a:latin typeface="#9Slide07 IcielCadena" panose="02000503000000020004" pitchFamily="2" charset="-93"/>
                  <a:ea typeface="Dosis"/>
                  <a:cs typeface="Dosis"/>
                  <a:sym typeface="Dosis"/>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lgn="l"/>
              <a:r>
                <a:rPr lang="en-US" sz="2200" dirty="0" err="1">
                  <a:solidFill>
                    <a:srgbClr val="424242"/>
                  </a:solidFill>
                  <a:latin typeface="Roboto Condensed" panose="02000000000000000000" pitchFamily="2" charset="0"/>
                </a:rPr>
                <a:t>Câu</a:t>
              </a:r>
              <a:r>
                <a:rPr lang="en-US" sz="2200" dirty="0">
                  <a:solidFill>
                    <a:srgbClr val="424242"/>
                  </a:solidFill>
                  <a:latin typeface="Roboto Condensed" panose="02000000000000000000" pitchFamily="2" charset="0"/>
                </a:rPr>
                <a:t> </a:t>
              </a:r>
              <a:r>
                <a:rPr lang="en-US" sz="2200" dirty="0" err="1">
                  <a:solidFill>
                    <a:srgbClr val="424242"/>
                  </a:solidFill>
                  <a:latin typeface="Roboto Condensed" panose="02000000000000000000" pitchFamily="2" charset="0"/>
                </a:rPr>
                <a:t>hỏi</a:t>
              </a:r>
              <a:endParaRPr lang="en-US" sz="2200" dirty="0">
                <a:solidFill>
                  <a:srgbClr val="424242"/>
                </a:solidFill>
                <a:latin typeface="Roboto Condensed" panose="02000000000000000000" pitchFamily="2" charset="0"/>
              </a:endParaRPr>
            </a:p>
          </p:txBody>
        </p:sp>
      </p:grpSp>
      <p:grpSp>
        <p:nvGrpSpPr>
          <p:cNvPr id="7" name="Group 6">
            <a:extLst>
              <a:ext uri="{FF2B5EF4-FFF2-40B4-BE49-F238E27FC236}">
                <a16:creationId xmlns:a16="http://schemas.microsoft.com/office/drawing/2014/main" id="{C01E26AC-AB1C-C711-0660-CF646002258B}"/>
              </a:ext>
            </a:extLst>
          </p:cNvPr>
          <p:cNvGrpSpPr/>
          <p:nvPr/>
        </p:nvGrpSpPr>
        <p:grpSpPr>
          <a:xfrm>
            <a:off x="80154" y="134904"/>
            <a:ext cx="425790" cy="425790"/>
            <a:chOff x="4187992" y="2647399"/>
            <a:chExt cx="1038553" cy="1038553"/>
          </a:xfrm>
        </p:grpSpPr>
        <p:sp>
          <p:nvSpPr>
            <p:cNvPr id="8" name="Oval 7">
              <a:extLst>
                <a:ext uri="{FF2B5EF4-FFF2-40B4-BE49-F238E27FC236}">
                  <a16:creationId xmlns:a16="http://schemas.microsoft.com/office/drawing/2014/main" id="{C995B7F1-0967-DD42-F148-9CA81744CCB1}"/>
                </a:ext>
              </a:extLst>
            </p:cNvPr>
            <p:cNvSpPr/>
            <p:nvPr/>
          </p:nvSpPr>
          <p:spPr>
            <a:xfrm>
              <a:off x="4187992" y="2647399"/>
              <a:ext cx="1038553" cy="1038553"/>
            </a:xfrm>
            <a:prstGeom prst="ellipse">
              <a:avLst/>
            </a:prstGeom>
            <a:solidFill>
              <a:schemeClr val="bg1"/>
            </a:solidFill>
            <a:ln>
              <a:solidFill>
                <a:schemeClr val="bg1">
                  <a:lumMod val="95000"/>
                </a:schemeClr>
              </a:solidFill>
            </a:ln>
            <a:effectLst>
              <a:glow rad="63500">
                <a:srgbClr val="FFD15B"/>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a:extLst>
                <a:ext uri="{FF2B5EF4-FFF2-40B4-BE49-F238E27FC236}">
                  <a16:creationId xmlns:a16="http://schemas.microsoft.com/office/drawing/2014/main" id="{4D839750-A01A-B89B-1DB3-3A97F86A3C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00847" y="2783238"/>
              <a:ext cx="760251" cy="760251"/>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Google Shape;2299;p37">
            <a:extLst>
              <a:ext uri="{FF2B5EF4-FFF2-40B4-BE49-F238E27FC236}">
                <a16:creationId xmlns:a16="http://schemas.microsoft.com/office/drawing/2014/main" id="{BD0A3D02-BD54-BC82-DA3F-76AC8985D840}"/>
              </a:ext>
            </a:extLst>
          </p:cNvPr>
          <p:cNvSpPr txBox="1">
            <a:spLocks/>
          </p:cNvSpPr>
          <p:nvPr/>
        </p:nvSpPr>
        <p:spPr>
          <a:xfrm>
            <a:off x="534511" y="514564"/>
            <a:ext cx="8156692" cy="115701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lnSpc>
                <a:spcPct val="120000"/>
              </a:lnSpc>
              <a:buClr>
                <a:srgbClr val="434343"/>
              </a:buClr>
              <a:buSzPts val="1600"/>
              <a:buFont typeface="Assistant"/>
              <a:buNone/>
              <a:defRPr sz="1800">
                <a:solidFill>
                  <a:schemeClr val="tx2">
                    <a:lumMod val="50000"/>
                  </a:schemeClr>
                </a:solidFill>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pPr algn="ctr"/>
            <a:r>
              <a:rPr lang="vi-VN" dirty="0">
                <a:latin typeface="Roboto" panose="02000000000000000000" pitchFamily="2" charset="0"/>
              </a:rPr>
              <a:t>Lấy tay tác dụng vào cánh cửa các lực khác nhau theo chiều mũi tên biểu diễn như </a:t>
            </a:r>
            <a:r>
              <a:rPr lang="en-US" dirty="0" err="1">
                <a:latin typeface="Roboto" panose="02000000000000000000" pitchFamily="2" charset="0"/>
              </a:rPr>
              <a:t>hình</a:t>
            </a:r>
            <a:r>
              <a:rPr lang="vi-VN" dirty="0">
                <a:latin typeface="Roboto" panose="02000000000000000000" pitchFamily="2" charset="0"/>
              </a:rPr>
              <a:t>. Đường chứa mũi tên biểu diễn lực còn gọi là giá của lực. Trường hợp nào lực làm quay cánh cửa?</a:t>
            </a:r>
            <a:endParaRPr lang="en-US" sz="2000" dirty="0">
              <a:latin typeface="Roboto" panose="02000000000000000000" pitchFamily="2" charset="0"/>
            </a:endParaRPr>
          </a:p>
        </p:txBody>
      </p:sp>
      <p:grpSp>
        <p:nvGrpSpPr>
          <p:cNvPr id="16" name="Group 15">
            <a:extLst>
              <a:ext uri="{FF2B5EF4-FFF2-40B4-BE49-F238E27FC236}">
                <a16:creationId xmlns:a16="http://schemas.microsoft.com/office/drawing/2014/main" id="{AAAA970A-AEC8-8533-8F38-C96B614D8FED}"/>
              </a:ext>
            </a:extLst>
          </p:cNvPr>
          <p:cNvGrpSpPr/>
          <p:nvPr/>
        </p:nvGrpSpPr>
        <p:grpSpPr>
          <a:xfrm>
            <a:off x="534511" y="1793550"/>
            <a:ext cx="2373728" cy="2544548"/>
            <a:chOff x="608740" y="2383180"/>
            <a:chExt cx="2373728" cy="2544548"/>
          </a:xfrm>
        </p:grpSpPr>
        <p:pic>
          <p:nvPicPr>
            <p:cNvPr id="3" name="Picture 2">
              <a:extLst>
                <a:ext uri="{FF2B5EF4-FFF2-40B4-BE49-F238E27FC236}">
                  <a16:creationId xmlns:a16="http://schemas.microsoft.com/office/drawing/2014/main" id="{FA9EC39A-0EC6-3C66-0172-93F51F84767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4013"/>
            <a:stretch/>
          </p:blipFill>
          <p:spPr>
            <a:xfrm>
              <a:off x="608740" y="2383180"/>
              <a:ext cx="2373728" cy="2544548"/>
            </a:xfrm>
            <a:prstGeom prst="rect">
              <a:avLst/>
            </a:prstGeom>
          </p:spPr>
        </p:pic>
        <p:cxnSp>
          <p:nvCxnSpPr>
            <p:cNvPr id="12" name="Straight Arrow Connector 11">
              <a:extLst>
                <a:ext uri="{FF2B5EF4-FFF2-40B4-BE49-F238E27FC236}">
                  <a16:creationId xmlns:a16="http://schemas.microsoft.com/office/drawing/2014/main" id="{C1AABD94-F1AB-02E6-87CD-D099C4E93A57}"/>
                </a:ext>
              </a:extLst>
            </p:cNvPr>
            <p:cNvCxnSpPr>
              <a:cxnSpLocks/>
            </p:cNvCxnSpPr>
            <p:nvPr/>
          </p:nvCxnSpPr>
          <p:spPr>
            <a:xfrm flipH="1" flipV="1">
              <a:off x="1199901" y="3501483"/>
              <a:ext cx="400970" cy="96644"/>
            </a:xfrm>
            <a:prstGeom prst="straightConnector1">
              <a:avLst/>
            </a:prstGeom>
            <a:ln w="38100">
              <a:solidFill>
                <a:srgbClr val="1D26C8"/>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B412AE24-3589-7A8D-8F96-A520C6A08835}"/>
              </a:ext>
            </a:extLst>
          </p:cNvPr>
          <p:cNvGrpSpPr/>
          <p:nvPr/>
        </p:nvGrpSpPr>
        <p:grpSpPr>
          <a:xfrm>
            <a:off x="3385136" y="1736223"/>
            <a:ext cx="2373728" cy="2544548"/>
            <a:chOff x="608740" y="2383180"/>
            <a:chExt cx="2373728" cy="2544548"/>
          </a:xfrm>
        </p:grpSpPr>
        <p:pic>
          <p:nvPicPr>
            <p:cNvPr id="18" name="Picture 17">
              <a:extLst>
                <a:ext uri="{FF2B5EF4-FFF2-40B4-BE49-F238E27FC236}">
                  <a16:creationId xmlns:a16="http://schemas.microsoft.com/office/drawing/2014/main" id="{9ACC1B73-835A-7854-49A0-033AEE485D1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4013"/>
            <a:stretch/>
          </p:blipFill>
          <p:spPr>
            <a:xfrm>
              <a:off x="608740" y="2383180"/>
              <a:ext cx="2373728" cy="2544548"/>
            </a:xfrm>
            <a:prstGeom prst="rect">
              <a:avLst/>
            </a:prstGeom>
          </p:spPr>
        </p:pic>
        <p:cxnSp>
          <p:nvCxnSpPr>
            <p:cNvPr id="19" name="Straight Arrow Connector 18">
              <a:extLst>
                <a:ext uri="{FF2B5EF4-FFF2-40B4-BE49-F238E27FC236}">
                  <a16:creationId xmlns:a16="http://schemas.microsoft.com/office/drawing/2014/main" id="{C6CC091C-AF77-69EA-3596-85DAB6A4C0D5}"/>
                </a:ext>
              </a:extLst>
            </p:cNvPr>
            <p:cNvCxnSpPr>
              <a:cxnSpLocks/>
            </p:cNvCxnSpPr>
            <p:nvPr/>
          </p:nvCxnSpPr>
          <p:spPr>
            <a:xfrm flipV="1">
              <a:off x="1600871" y="3112761"/>
              <a:ext cx="0" cy="485366"/>
            </a:xfrm>
            <a:prstGeom prst="straightConnector1">
              <a:avLst/>
            </a:prstGeom>
            <a:ln w="38100">
              <a:solidFill>
                <a:srgbClr val="1D26C8"/>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6A4146AC-68E2-9A3A-2256-16D1EB265EB9}"/>
              </a:ext>
            </a:extLst>
          </p:cNvPr>
          <p:cNvGrpSpPr/>
          <p:nvPr/>
        </p:nvGrpSpPr>
        <p:grpSpPr>
          <a:xfrm>
            <a:off x="6399425" y="1678896"/>
            <a:ext cx="2373728" cy="2544548"/>
            <a:chOff x="608740" y="2383180"/>
            <a:chExt cx="2373728" cy="2544548"/>
          </a:xfrm>
        </p:grpSpPr>
        <p:pic>
          <p:nvPicPr>
            <p:cNvPr id="21" name="Picture 20">
              <a:extLst>
                <a:ext uri="{FF2B5EF4-FFF2-40B4-BE49-F238E27FC236}">
                  <a16:creationId xmlns:a16="http://schemas.microsoft.com/office/drawing/2014/main" id="{191E9BE1-3ED1-2F7B-3986-C46B073D2E9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4013"/>
            <a:stretch/>
          </p:blipFill>
          <p:spPr>
            <a:xfrm>
              <a:off x="608740" y="2383180"/>
              <a:ext cx="2373728" cy="2544548"/>
            </a:xfrm>
            <a:prstGeom prst="rect">
              <a:avLst/>
            </a:prstGeom>
          </p:spPr>
        </p:pic>
        <p:cxnSp>
          <p:nvCxnSpPr>
            <p:cNvPr id="22" name="Straight Arrow Connector 21">
              <a:extLst>
                <a:ext uri="{FF2B5EF4-FFF2-40B4-BE49-F238E27FC236}">
                  <a16:creationId xmlns:a16="http://schemas.microsoft.com/office/drawing/2014/main" id="{3833C1A6-5BCC-C949-7CBF-A18985EC2699}"/>
                </a:ext>
              </a:extLst>
            </p:cNvPr>
            <p:cNvCxnSpPr>
              <a:cxnSpLocks/>
            </p:cNvCxnSpPr>
            <p:nvPr/>
          </p:nvCxnSpPr>
          <p:spPr>
            <a:xfrm flipH="1">
              <a:off x="1212281" y="3598127"/>
              <a:ext cx="388590" cy="0"/>
            </a:xfrm>
            <a:prstGeom prst="straightConnector1">
              <a:avLst/>
            </a:prstGeom>
            <a:ln w="38100">
              <a:solidFill>
                <a:srgbClr val="1D26C8"/>
              </a:solidFill>
              <a:tailEnd type="triangle"/>
            </a:ln>
          </p:spPr>
          <p:style>
            <a:lnRef idx="1">
              <a:schemeClr val="accent1"/>
            </a:lnRef>
            <a:fillRef idx="0">
              <a:schemeClr val="accent1"/>
            </a:fillRef>
            <a:effectRef idx="0">
              <a:schemeClr val="accent1"/>
            </a:effectRef>
            <a:fontRef idx="minor">
              <a:schemeClr val="tx1"/>
            </a:fontRef>
          </p:style>
        </p:cxnSp>
      </p:grpSp>
      <p:sp>
        <p:nvSpPr>
          <p:cNvPr id="27" name="Google Shape;2299;p37">
            <a:extLst>
              <a:ext uri="{FF2B5EF4-FFF2-40B4-BE49-F238E27FC236}">
                <a16:creationId xmlns:a16="http://schemas.microsoft.com/office/drawing/2014/main" id="{4E3863C0-3D89-B195-0355-A41AF25FAFE9}"/>
              </a:ext>
            </a:extLst>
          </p:cNvPr>
          <p:cNvSpPr txBox="1">
            <a:spLocks/>
          </p:cNvSpPr>
          <p:nvPr/>
        </p:nvSpPr>
        <p:spPr>
          <a:xfrm>
            <a:off x="505944" y="4374851"/>
            <a:ext cx="1962192" cy="67843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lnSpc>
                <a:spcPct val="120000"/>
              </a:lnSpc>
              <a:buClr>
                <a:srgbClr val="434343"/>
              </a:buClr>
              <a:buSzPts val="1600"/>
              <a:buFont typeface="Assistant"/>
              <a:buNone/>
              <a:defRPr sz="1800">
                <a:solidFill>
                  <a:schemeClr val="tx2">
                    <a:lumMod val="50000"/>
                  </a:schemeClr>
                </a:solidFill>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pPr algn="ctr"/>
            <a:r>
              <a:rPr lang="en-US" sz="1600" dirty="0">
                <a:latin typeface="Roboto" panose="02000000000000000000" pitchFamily="2" charset="0"/>
              </a:rPr>
              <a:t>a) </a:t>
            </a:r>
            <a:r>
              <a:rPr lang="en-US" sz="1600" dirty="0" err="1">
                <a:latin typeface="Roboto" panose="02000000000000000000" pitchFamily="2" charset="0"/>
              </a:rPr>
              <a:t>Lực</a:t>
            </a:r>
            <a:r>
              <a:rPr lang="en-US" sz="1600" dirty="0">
                <a:latin typeface="Roboto" panose="02000000000000000000" pitchFamily="2" charset="0"/>
              </a:rPr>
              <a:t> </a:t>
            </a:r>
            <a:r>
              <a:rPr lang="en-US" sz="1600" dirty="0" err="1">
                <a:latin typeface="Roboto" panose="02000000000000000000" pitchFamily="2" charset="0"/>
              </a:rPr>
              <a:t>tác</a:t>
            </a:r>
            <a:r>
              <a:rPr lang="en-US" sz="1600" dirty="0">
                <a:latin typeface="Roboto" panose="02000000000000000000" pitchFamily="2" charset="0"/>
              </a:rPr>
              <a:t> </a:t>
            </a:r>
            <a:r>
              <a:rPr lang="en-US" sz="1600" dirty="0" err="1">
                <a:latin typeface="Roboto" panose="02000000000000000000" pitchFamily="2" charset="0"/>
              </a:rPr>
              <a:t>dụng</a:t>
            </a:r>
            <a:r>
              <a:rPr lang="en-US" sz="1600" dirty="0">
                <a:latin typeface="Roboto" panose="02000000000000000000" pitchFamily="2" charset="0"/>
              </a:rPr>
              <a:t> </a:t>
            </a:r>
            <a:r>
              <a:rPr lang="en-US" sz="1600" dirty="0" err="1">
                <a:latin typeface="Roboto" panose="02000000000000000000" pitchFamily="2" charset="0"/>
              </a:rPr>
              <a:t>có</a:t>
            </a:r>
            <a:r>
              <a:rPr lang="en-US" sz="1600" dirty="0">
                <a:latin typeface="Roboto" panose="02000000000000000000" pitchFamily="2" charset="0"/>
              </a:rPr>
              <a:t> </a:t>
            </a:r>
            <a:r>
              <a:rPr lang="en-US" sz="1600" dirty="0" err="1">
                <a:latin typeface="Roboto" panose="02000000000000000000" pitchFamily="2" charset="0"/>
              </a:rPr>
              <a:t>giá</a:t>
            </a:r>
            <a:r>
              <a:rPr lang="en-US" sz="1600" dirty="0">
                <a:latin typeface="Roboto" panose="02000000000000000000" pitchFamily="2" charset="0"/>
              </a:rPr>
              <a:t> </a:t>
            </a:r>
            <a:r>
              <a:rPr lang="en-US" sz="1600" dirty="0" err="1">
                <a:latin typeface="Roboto" panose="02000000000000000000" pitchFamily="2" charset="0"/>
              </a:rPr>
              <a:t>cắt</a:t>
            </a:r>
            <a:r>
              <a:rPr lang="en-US" sz="1600" dirty="0">
                <a:latin typeface="Roboto" panose="02000000000000000000" pitchFamily="2" charset="0"/>
              </a:rPr>
              <a:t> </a:t>
            </a:r>
            <a:r>
              <a:rPr lang="en-US" sz="1600" dirty="0" err="1">
                <a:latin typeface="Roboto" panose="02000000000000000000" pitchFamily="2" charset="0"/>
              </a:rPr>
              <a:t>trục</a:t>
            </a:r>
            <a:r>
              <a:rPr lang="en-US" sz="1600" dirty="0">
                <a:latin typeface="Roboto" panose="02000000000000000000" pitchFamily="2" charset="0"/>
              </a:rPr>
              <a:t> quay</a:t>
            </a:r>
            <a:endParaRPr lang="en-US" dirty="0">
              <a:latin typeface="Roboto" panose="02000000000000000000" pitchFamily="2" charset="0"/>
            </a:endParaRPr>
          </a:p>
        </p:txBody>
      </p:sp>
      <p:sp>
        <p:nvSpPr>
          <p:cNvPr id="28" name="Google Shape;2299;p37">
            <a:extLst>
              <a:ext uri="{FF2B5EF4-FFF2-40B4-BE49-F238E27FC236}">
                <a16:creationId xmlns:a16="http://schemas.microsoft.com/office/drawing/2014/main" id="{5A4A79F1-253D-B2AC-7507-5062A82827B5}"/>
              </a:ext>
            </a:extLst>
          </p:cNvPr>
          <p:cNvSpPr txBox="1">
            <a:spLocks/>
          </p:cNvSpPr>
          <p:nvPr/>
        </p:nvSpPr>
        <p:spPr>
          <a:xfrm>
            <a:off x="3268962" y="4374851"/>
            <a:ext cx="2246346" cy="67843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lnSpc>
                <a:spcPct val="120000"/>
              </a:lnSpc>
              <a:buClr>
                <a:srgbClr val="434343"/>
              </a:buClr>
              <a:buSzPts val="1600"/>
              <a:buFont typeface="Assistant"/>
              <a:buNone/>
              <a:defRPr sz="1800">
                <a:solidFill>
                  <a:schemeClr val="tx2">
                    <a:lumMod val="50000"/>
                  </a:schemeClr>
                </a:solidFill>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pPr algn="ctr"/>
            <a:r>
              <a:rPr lang="en-US" sz="1600" dirty="0">
                <a:latin typeface="Roboto" panose="02000000000000000000" pitchFamily="2" charset="0"/>
              </a:rPr>
              <a:t>b) </a:t>
            </a:r>
            <a:r>
              <a:rPr lang="en-US" sz="1600" dirty="0" err="1">
                <a:latin typeface="Roboto" panose="02000000000000000000" pitchFamily="2" charset="0"/>
              </a:rPr>
              <a:t>Lực</a:t>
            </a:r>
            <a:r>
              <a:rPr lang="en-US" sz="1600" dirty="0">
                <a:latin typeface="Roboto" panose="02000000000000000000" pitchFamily="2" charset="0"/>
              </a:rPr>
              <a:t> </a:t>
            </a:r>
            <a:r>
              <a:rPr lang="en-US" sz="1600" dirty="0" err="1">
                <a:latin typeface="Roboto" panose="02000000000000000000" pitchFamily="2" charset="0"/>
              </a:rPr>
              <a:t>tác</a:t>
            </a:r>
            <a:r>
              <a:rPr lang="en-US" sz="1600" dirty="0">
                <a:latin typeface="Roboto" panose="02000000000000000000" pitchFamily="2" charset="0"/>
              </a:rPr>
              <a:t> </a:t>
            </a:r>
            <a:r>
              <a:rPr lang="en-US" sz="1600" dirty="0" err="1">
                <a:latin typeface="Roboto" panose="02000000000000000000" pitchFamily="2" charset="0"/>
              </a:rPr>
              <a:t>dụng</a:t>
            </a:r>
            <a:r>
              <a:rPr lang="en-US" sz="1600" dirty="0">
                <a:latin typeface="Roboto" panose="02000000000000000000" pitchFamily="2" charset="0"/>
              </a:rPr>
              <a:t> </a:t>
            </a:r>
            <a:r>
              <a:rPr lang="en-US" sz="1600" dirty="0" err="1">
                <a:latin typeface="Roboto" panose="02000000000000000000" pitchFamily="2" charset="0"/>
              </a:rPr>
              <a:t>có</a:t>
            </a:r>
            <a:r>
              <a:rPr lang="en-US" sz="1600" dirty="0">
                <a:latin typeface="Roboto" panose="02000000000000000000" pitchFamily="2" charset="0"/>
              </a:rPr>
              <a:t> </a:t>
            </a:r>
            <a:r>
              <a:rPr lang="en-US" sz="1600" dirty="0" err="1">
                <a:latin typeface="Roboto" panose="02000000000000000000" pitchFamily="2" charset="0"/>
              </a:rPr>
              <a:t>giá</a:t>
            </a:r>
            <a:r>
              <a:rPr lang="en-US" sz="1600" dirty="0">
                <a:latin typeface="Roboto" panose="02000000000000000000" pitchFamily="2" charset="0"/>
              </a:rPr>
              <a:t> song </a:t>
            </a:r>
            <a:r>
              <a:rPr lang="en-US" sz="1600" dirty="0" err="1">
                <a:latin typeface="Roboto" panose="02000000000000000000" pitchFamily="2" charset="0"/>
              </a:rPr>
              <a:t>song</a:t>
            </a:r>
            <a:r>
              <a:rPr lang="en-US" sz="1600" dirty="0">
                <a:latin typeface="Roboto" panose="02000000000000000000" pitchFamily="2" charset="0"/>
              </a:rPr>
              <a:t> </a:t>
            </a:r>
            <a:r>
              <a:rPr lang="en-US" sz="1600" dirty="0" err="1">
                <a:latin typeface="Roboto" panose="02000000000000000000" pitchFamily="2" charset="0"/>
              </a:rPr>
              <a:t>trục</a:t>
            </a:r>
            <a:r>
              <a:rPr lang="en-US" sz="1600" dirty="0">
                <a:latin typeface="Roboto" panose="02000000000000000000" pitchFamily="2" charset="0"/>
              </a:rPr>
              <a:t> quay</a:t>
            </a:r>
            <a:endParaRPr lang="en-US" dirty="0">
              <a:latin typeface="Roboto" panose="02000000000000000000" pitchFamily="2" charset="0"/>
            </a:endParaRPr>
          </a:p>
        </p:txBody>
      </p:sp>
      <p:sp>
        <p:nvSpPr>
          <p:cNvPr id="29" name="Google Shape;2299;p37">
            <a:extLst>
              <a:ext uri="{FF2B5EF4-FFF2-40B4-BE49-F238E27FC236}">
                <a16:creationId xmlns:a16="http://schemas.microsoft.com/office/drawing/2014/main" id="{C55D938D-AFF6-1568-F493-BBE3FA1DC9CD}"/>
              </a:ext>
            </a:extLst>
          </p:cNvPr>
          <p:cNvSpPr txBox="1">
            <a:spLocks/>
          </p:cNvSpPr>
          <p:nvPr/>
        </p:nvSpPr>
        <p:spPr>
          <a:xfrm>
            <a:off x="5827426" y="4338098"/>
            <a:ext cx="3071675" cy="67843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lnSpc>
                <a:spcPct val="120000"/>
              </a:lnSpc>
              <a:buClr>
                <a:srgbClr val="434343"/>
              </a:buClr>
              <a:buSzPts val="1600"/>
              <a:buFont typeface="Assistant"/>
              <a:buNone/>
              <a:defRPr sz="1800">
                <a:solidFill>
                  <a:schemeClr val="tx2">
                    <a:lumMod val="50000"/>
                  </a:schemeClr>
                </a:solidFill>
                <a:latin typeface="#9Slide03 Arima Madurai Black" panose="00000A00000000000000" pitchFamily="2" charset="-93"/>
                <a:ea typeface="Assistant"/>
                <a:cs typeface="#9Slide03 Arima Madurai Black" panose="00000A00000000000000" pitchFamily="2" charset="-93"/>
              </a:defRPr>
            </a:lvl1pPr>
            <a:lvl2pPr marL="914400" indent="-330200">
              <a:buClr>
                <a:srgbClr val="434343"/>
              </a:buClr>
              <a:buSzPts val="1600"/>
              <a:buFont typeface="Roboto Condensed Light"/>
              <a:buAutoNum type="alphaLcPeriod"/>
              <a:defRPr sz="1600">
                <a:solidFill>
                  <a:srgbClr val="434343"/>
                </a:solidFill>
                <a:latin typeface="Assistant"/>
                <a:ea typeface="Assistant"/>
                <a:cs typeface="Assistant"/>
              </a:defRPr>
            </a:lvl2pPr>
            <a:lvl3pPr marL="1371600" indent="-330200">
              <a:buClr>
                <a:srgbClr val="434343"/>
              </a:buClr>
              <a:buSzPts val="1600"/>
              <a:buFont typeface="Roboto Condensed Light"/>
              <a:buAutoNum type="romanLcPeriod"/>
              <a:defRPr sz="1600">
                <a:solidFill>
                  <a:srgbClr val="434343"/>
                </a:solidFill>
                <a:latin typeface="Assistant"/>
                <a:ea typeface="Assistant"/>
                <a:cs typeface="Assistant"/>
              </a:defRPr>
            </a:lvl3pPr>
            <a:lvl4pPr marL="1828800" indent="-330200">
              <a:buClr>
                <a:srgbClr val="434343"/>
              </a:buClr>
              <a:buSzPts val="1600"/>
              <a:buFont typeface="Roboto Condensed Light"/>
              <a:buAutoNum type="arabicPeriod"/>
              <a:defRPr sz="1600">
                <a:solidFill>
                  <a:srgbClr val="434343"/>
                </a:solidFill>
                <a:latin typeface="Assistant"/>
                <a:ea typeface="Assistant"/>
                <a:cs typeface="Assistant"/>
              </a:defRPr>
            </a:lvl4pPr>
            <a:lvl5pPr marL="2286000" indent="-330200">
              <a:buClr>
                <a:srgbClr val="434343"/>
              </a:buClr>
              <a:buSzPts val="1600"/>
              <a:buFont typeface="Roboto Condensed Light"/>
              <a:buAutoNum type="alphaLcPeriod"/>
              <a:defRPr sz="1600">
                <a:solidFill>
                  <a:srgbClr val="434343"/>
                </a:solidFill>
                <a:latin typeface="Assistant"/>
                <a:ea typeface="Assistant"/>
                <a:cs typeface="Assistant"/>
              </a:defRPr>
            </a:lvl5pPr>
            <a:lvl6pPr marL="2743200" indent="-330200">
              <a:buClr>
                <a:srgbClr val="434343"/>
              </a:buClr>
              <a:buSzPts val="1600"/>
              <a:buFont typeface="Roboto Condensed Light"/>
              <a:buAutoNum type="romanLcPeriod"/>
              <a:defRPr sz="1600">
                <a:solidFill>
                  <a:srgbClr val="434343"/>
                </a:solidFill>
                <a:latin typeface="Assistant"/>
                <a:ea typeface="Assistant"/>
                <a:cs typeface="Assistant"/>
              </a:defRPr>
            </a:lvl6pPr>
            <a:lvl7pPr marL="3200400" indent="-330200">
              <a:buClr>
                <a:srgbClr val="434343"/>
              </a:buClr>
              <a:buSzPts val="1600"/>
              <a:buFont typeface="Roboto Condensed Light"/>
              <a:buAutoNum type="arabicPeriod"/>
              <a:defRPr sz="1600">
                <a:solidFill>
                  <a:srgbClr val="434343"/>
                </a:solidFill>
                <a:latin typeface="Assistant"/>
                <a:ea typeface="Assistant"/>
                <a:cs typeface="Assistant"/>
              </a:defRPr>
            </a:lvl7pPr>
            <a:lvl8pPr marL="3657600" indent="-330200">
              <a:buClr>
                <a:srgbClr val="434343"/>
              </a:buClr>
              <a:buSzPts val="1600"/>
              <a:buFont typeface="Roboto Condensed Light"/>
              <a:buAutoNum type="alphaLcPeriod"/>
              <a:defRPr sz="1600">
                <a:solidFill>
                  <a:srgbClr val="434343"/>
                </a:solidFill>
                <a:latin typeface="Assistant"/>
                <a:ea typeface="Assistant"/>
                <a:cs typeface="Assistant"/>
              </a:defRPr>
            </a:lvl8pPr>
            <a:lvl9pPr marL="4114800" indent="-330200">
              <a:buClr>
                <a:srgbClr val="434343"/>
              </a:buClr>
              <a:buSzPts val="1600"/>
              <a:buFont typeface="Roboto Condensed Light"/>
              <a:buAutoNum type="romanLcPeriod"/>
              <a:defRPr sz="1600">
                <a:solidFill>
                  <a:srgbClr val="434343"/>
                </a:solidFill>
                <a:latin typeface="Assistant"/>
                <a:ea typeface="Assistant"/>
                <a:cs typeface="Assistant"/>
              </a:defRPr>
            </a:lvl9pPr>
          </a:lstStyle>
          <a:p>
            <a:pPr algn="ctr"/>
            <a:r>
              <a:rPr lang="en-US" sz="1600" dirty="0">
                <a:latin typeface="Roboto" panose="02000000000000000000" pitchFamily="2" charset="0"/>
              </a:rPr>
              <a:t>c) </a:t>
            </a:r>
            <a:r>
              <a:rPr lang="en-US" sz="1600" dirty="0" err="1">
                <a:latin typeface="Roboto" panose="02000000000000000000" pitchFamily="2" charset="0"/>
              </a:rPr>
              <a:t>Lực</a:t>
            </a:r>
            <a:r>
              <a:rPr lang="en-US" sz="1600" dirty="0">
                <a:latin typeface="Roboto" panose="02000000000000000000" pitchFamily="2" charset="0"/>
              </a:rPr>
              <a:t> </a:t>
            </a:r>
            <a:r>
              <a:rPr lang="en-US" sz="1600" dirty="0" err="1">
                <a:latin typeface="Roboto" panose="02000000000000000000" pitchFamily="2" charset="0"/>
              </a:rPr>
              <a:t>tác</a:t>
            </a:r>
            <a:r>
              <a:rPr lang="en-US" sz="1600" dirty="0">
                <a:latin typeface="Roboto" panose="02000000000000000000" pitchFamily="2" charset="0"/>
              </a:rPr>
              <a:t> </a:t>
            </a:r>
            <a:r>
              <a:rPr lang="en-US" sz="1600" dirty="0" err="1">
                <a:latin typeface="Roboto" panose="02000000000000000000" pitchFamily="2" charset="0"/>
              </a:rPr>
              <a:t>dụng</a:t>
            </a:r>
            <a:r>
              <a:rPr lang="en-US" sz="1600" dirty="0">
                <a:latin typeface="Roboto" panose="02000000000000000000" pitchFamily="2" charset="0"/>
              </a:rPr>
              <a:t> </a:t>
            </a:r>
            <a:r>
              <a:rPr lang="en-US" sz="1600" dirty="0" err="1">
                <a:latin typeface="Roboto" panose="02000000000000000000" pitchFamily="2" charset="0"/>
              </a:rPr>
              <a:t>có</a:t>
            </a:r>
            <a:r>
              <a:rPr lang="en-US" sz="1600" dirty="0">
                <a:latin typeface="Roboto" panose="02000000000000000000" pitchFamily="2" charset="0"/>
              </a:rPr>
              <a:t> </a:t>
            </a:r>
            <a:r>
              <a:rPr lang="en-US" sz="1600" dirty="0" err="1">
                <a:latin typeface="Roboto" panose="02000000000000000000" pitchFamily="2" charset="0"/>
              </a:rPr>
              <a:t>giá</a:t>
            </a:r>
            <a:r>
              <a:rPr lang="en-US" sz="1600" dirty="0">
                <a:latin typeface="Roboto" panose="02000000000000000000" pitchFamily="2" charset="0"/>
              </a:rPr>
              <a:t> </a:t>
            </a:r>
            <a:r>
              <a:rPr lang="en-US" sz="1600" dirty="0" err="1">
                <a:latin typeface="Roboto" panose="02000000000000000000" pitchFamily="2" charset="0"/>
              </a:rPr>
              <a:t>không</a:t>
            </a:r>
            <a:r>
              <a:rPr lang="en-US" sz="1600" dirty="0">
                <a:latin typeface="Roboto" panose="02000000000000000000" pitchFamily="2" charset="0"/>
              </a:rPr>
              <a:t> song </a:t>
            </a:r>
            <a:r>
              <a:rPr lang="en-US" sz="1600" dirty="0" err="1">
                <a:latin typeface="Roboto" panose="02000000000000000000" pitchFamily="2" charset="0"/>
              </a:rPr>
              <a:t>song</a:t>
            </a:r>
            <a:r>
              <a:rPr lang="en-US" sz="1600" dirty="0">
                <a:latin typeface="Roboto" panose="02000000000000000000" pitchFamily="2" charset="0"/>
              </a:rPr>
              <a:t>, </a:t>
            </a:r>
            <a:r>
              <a:rPr lang="en-US" sz="1600" dirty="0" err="1">
                <a:latin typeface="Roboto" panose="02000000000000000000" pitchFamily="2" charset="0"/>
              </a:rPr>
              <a:t>không</a:t>
            </a:r>
            <a:r>
              <a:rPr lang="en-US" sz="1600" dirty="0">
                <a:latin typeface="Roboto" panose="02000000000000000000" pitchFamily="2" charset="0"/>
              </a:rPr>
              <a:t> </a:t>
            </a:r>
            <a:r>
              <a:rPr lang="en-US" sz="1600" dirty="0" err="1">
                <a:latin typeface="Roboto" panose="02000000000000000000" pitchFamily="2" charset="0"/>
              </a:rPr>
              <a:t>cắt</a:t>
            </a:r>
            <a:r>
              <a:rPr lang="en-US" sz="1600" dirty="0">
                <a:latin typeface="Roboto" panose="02000000000000000000" pitchFamily="2" charset="0"/>
              </a:rPr>
              <a:t> </a:t>
            </a:r>
            <a:r>
              <a:rPr lang="en-US" sz="1600" dirty="0" err="1">
                <a:latin typeface="Roboto" panose="02000000000000000000" pitchFamily="2" charset="0"/>
              </a:rPr>
              <a:t>trục</a:t>
            </a:r>
            <a:r>
              <a:rPr lang="en-US" sz="1600" dirty="0">
                <a:latin typeface="Roboto" panose="02000000000000000000" pitchFamily="2" charset="0"/>
              </a:rPr>
              <a:t> quay</a:t>
            </a:r>
            <a:endParaRPr lang="en-US" dirty="0">
              <a:latin typeface="Roboto" panose="02000000000000000000" pitchFamily="2" charset="0"/>
            </a:endParaRPr>
          </a:p>
        </p:txBody>
      </p:sp>
    </p:spTree>
    <p:extLst>
      <p:ext uri="{BB962C8B-B14F-4D97-AF65-F5344CB8AC3E}">
        <p14:creationId xmlns:p14="http://schemas.microsoft.com/office/powerpoint/2010/main" val="30484743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par>
                          <p:cTn id="14" fill="hold">
                            <p:stCondLst>
                              <p:cond delay="1000"/>
                            </p:stCondLst>
                            <p:childTnLst>
                              <p:par>
                                <p:cTn id="15" presetID="22" presetClass="entr" presetSubtype="1" fill="hold" grpId="0" nodeType="afterEffect">
                                  <p:stCondLst>
                                    <p:cond delay="0"/>
                                  </p:stCondLst>
                                  <p:iterate type="lt">
                                    <p:tmPct val="3000"/>
                                  </p:iterate>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childTnLst>
                          </p:cTn>
                        </p:par>
                        <p:par>
                          <p:cTn id="18" fill="hold">
                            <p:stCondLst>
                              <p:cond delay="3615"/>
                            </p:stCondLst>
                            <p:childTnLst>
                              <p:par>
                                <p:cTn id="19" presetID="53" presetClass="entr" presetSubtype="16" fill="hold" nodeType="after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500" fill="hold"/>
                                        <p:tgtEl>
                                          <p:spTgt spid="16"/>
                                        </p:tgtEl>
                                        <p:attrNameLst>
                                          <p:attrName>ppt_w</p:attrName>
                                        </p:attrNameLst>
                                      </p:cBhvr>
                                      <p:tavLst>
                                        <p:tav tm="0">
                                          <p:val>
                                            <p:fltVal val="0"/>
                                          </p:val>
                                        </p:tav>
                                        <p:tav tm="100000">
                                          <p:val>
                                            <p:strVal val="#ppt_w"/>
                                          </p:val>
                                        </p:tav>
                                      </p:tavLst>
                                    </p:anim>
                                    <p:anim calcmode="lin" valueType="num">
                                      <p:cBhvr>
                                        <p:cTn id="22" dur="500" fill="hold"/>
                                        <p:tgtEl>
                                          <p:spTgt spid="16"/>
                                        </p:tgtEl>
                                        <p:attrNameLst>
                                          <p:attrName>ppt_h</p:attrName>
                                        </p:attrNameLst>
                                      </p:cBhvr>
                                      <p:tavLst>
                                        <p:tav tm="0">
                                          <p:val>
                                            <p:fltVal val="0"/>
                                          </p:val>
                                        </p:tav>
                                        <p:tav tm="100000">
                                          <p:val>
                                            <p:strVal val="#ppt_h"/>
                                          </p:val>
                                        </p:tav>
                                      </p:tavLst>
                                    </p:anim>
                                    <p:animEffect transition="in" filter="fade">
                                      <p:cBhvr>
                                        <p:cTn id="23" dur="500"/>
                                        <p:tgtEl>
                                          <p:spTgt spid="16"/>
                                        </p:tgtEl>
                                      </p:cBhvr>
                                    </p:animEffect>
                                  </p:childTnLst>
                                </p:cTn>
                              </p:par>
                              <p:par>
                                <p:cTn id="24" presetID="53" presetClass="entr" presetSubtype="16"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500" fill="hold"/>
                                        <p:tgtEl>
                                          <p:spTgt spid="17"/>
                                        </p:tgtEl>
                                        <p:attrNameLst>
                                          <p:attrName>ppt_w</p:attrName>
                                        </p:attrNameLst>
                                      </p:cBhvr>
                                      <p:tavLst>
                                        <p:tav tm="0">
                                          <p:val>
                                            <p:fltVal val="0"/>
                                          </p:val>
                                        </p:tav>
                                        <p:tav tm="100000">
                                          <p:val>
                                            <p:strVal val="#ppt_w"/>
                                          </p:val>
                                        </p:tav>
                                      </p:tavLst>
                                    </p:anim>
                                    <p:anim calcmode="lin" valueType="num">
                                      <p:cBhvr>
                                        <p:cTn id="27" dur="500" fill="hold"/>
                                        <p:tgtEl>
                                          <p:spTgt spid="17"/>
                                        </p:tgtEl>
                                        <p:attrNameLst>
                                          <p:attrName>ppt_h</p:attrName>
                                        </p:attrNameLst>
                                      </p:cBhvr>
                                      <p:tavLst>
                                        <p:tav tm="0">
                                          <p:val>
                                            <p:fltVal val="0"/>
                                          </p:val>
                                        </p:tav>
                                        <p:tav tm="100000">
                                          <p:val>
                                            <p:strVal val="#ppt_h"/>
                                          </p:val>
                                        </p:tav>
                                      </p:tavLst>
                                    </p:anim>
                                    <p:animEffect transition="in" filter="fade">
                                      <p:cBhvr>
                                        <p:cTn id="28" dur="500"/>
                                        <p:tgtEl>
                                          <p:spTgt spid="17"/>
                                        </p:tgtEl>
                                      </p:cBhvr>
                                    </p:animEffect>
                                  </p:childTnLst>
                                </p:cTn>
                              </p:par>
                              <p:par>
                                <p:cTn id="29" presetID="53" presetClass="entr" presetSubtype="16"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p:cTn id="31" dur="500" fill="hold"/>
                                        <p:tgtEl>
                                          <p:spTgt spid="20"/>
                                        </p:tgtEl>
                                        <p:attrNameLst>
                                          <p:attrName>ppt_w</p:attrName>
                                        </p:attrNameLst>
                                      </p:cBhvr>
                                      <p:tavLst>
                                        <p:tav tm="0">
                                          <p:val>
                                            <p:fltVal val="0"/>
                                          </p:val>
                                        </p:tav>
                                        <p:tav tm="100000">
                                          <p:val>
                                            <p:strVal val="#ppt_w"/>
                                          </p:val>
                                        </p:tav>
                                      </p:tavLst>
                                    </p:anim>
                                    <p:anim calcmode="lin" valueType="num">
                                      <p:cBhvr>
                                        <p:cTn id="32" dur="500" fill="hold"/>
                                        <p:tgtEl>
                                          <p:spTgt spid="20"/>
                                        </p:tgtEl>
                                        <p:attrNameLst>
                                          <p:attrName>ppt_h</p:attrName>
                                        </p:attrNameLst>
                                      </p:cBhvr>
                                      <p:tavLst>
                                        <p:tav tm="0">
                                          <p:val>
                                            <p:fltVal val="0"/>
                                          </p:val>
                                        </p:tav>
                                        <p:tav tm="100000">
                                          <p:val>
                                            <p:strVal val="#ppt_h"/>
                                          </p:val>
                                        </p:tav>
                                      </p:tavLst>
                                    </p:anim>
                                    <p:animEffect transition="in" filter="fade">
                                      <p:cBhvr>
                                        <p:cTn id="33" dur="500"/>
                                        <p:tgtEl>
                                          <p:spTgt spid="20"/>
                                        </p:tgtEl>
                                      </p:cBhvr>
                                    </p:animEffect>
                                  </p:childTnLst>
                                </p:cTn>
                              </p:par>
                            </p:childTnLst>
                          </p:cTn>
                        </p:par>
                        <p:par>
                          <p:cTn id="34" fill="hold">
                            <p:stCondLst>
                              <p:cond delay="4115"/>
                            </p:stCondLst>
                            <p:childTnLst>
                              <p:par>
                                <p:cTn id="35" presetID="22" presetClass="entr" presetSubtype="1" fill="hold" grpId="0" nodeType="afterEffect">
                                  <p:stCondLst>
                                    <p:cond delay="0"/>
                                  </p:stCondLst>
                                  <p:iterate type="lt">
                                    <p:tmPct val="3000"/>
                                  </p:iterate>
                                  <p:childTnLst>
                                    <p:set>
                                      <p:cBhvr>
                                        <p:cTn id="36" dur="1" fill="hold">
                                          <p:stCondLst>
                                            <p:cond delay="0"/>
                                          </p:stCondLst>
                                        </p:cTn>
                                        <p:tgtEl>
                                          <p:spTgt spid="27"/>
                                        </p:tgtEl>
                                        <p:attrNameLst>
                                          <p:attrName>style.visibility</p:attrName>
                                        </p:attrNameLst>
                                      </p:cBhvr>
                                      <p:to>
                                        <p:strVal val="visible"/>
                                      </p:to>
                                    </p:set>
                                    <p:animEffect transition="in" filter="wipe(up)">
                                      <p:cBhvr>
                                        <p:cTn id="37" dur="500"/>
                                        <p:tgtEl>
                                          <p:spTgt spid="27"/>
                                        </p:tgtEl>
                                      </p:cBhvr>
                                    </p:animEffect>
                                  </p:childTnLst>
                                </p:cTn>
                              </p:par>
                              <p:par>
                                <p:cTn id="38" presetID="22" presetClass="entr" presetSubtype="1" fill="hold" grpId="0" nodeType="withEffect">
                                  <p:stCondLst>
                                    <p:cond delay="0"/>
                                  </p:stCondLst>
                                  <p:iterate type="lt">
                                    <p:tmPct val="3000"/>
                                  </p:iterate>
                                  <p:childTnLst>
                                    <p:set>
                                      <p:cBhvr>
                                        <p:cTn id="39" dur="1" fill="hold">
                                          <p:stCondLst>
                                            <p:cond delay="0"/>
                                          </p:stCondLst>
                                        </p:cTn>
                                        <p:tgtEl>
                                          <p:spTgt spid="28"/>
                                        </p:tgtEl>
                                        <p:attrNameLst>
                                          <p:attrName>style.visibility</p:attrName>
                                        </p:attrNameLst>
                                      </p:cBhvr>
                                      <p:to>
                                        <p:strVal val="visible"/>
                                      </p:to>
                                    </p:set>
                                    <p:animEffect transition="in" filter="wipe(up)">
                                      <p:cBhvr>
                                        <p:cTn id="40" dur="500"/>
                                        <p:tgtEl>
                                          <p:spTgt spid="28"/>
                                        </p:tgtEl>
                                      </p:cBhvr>
                                    </p:animEffect>
                                  </p:childTnLst>
                                </p:cTn>
                              </p:par>
                              <p:par>
                                <p:cTn id="41" presetID="22" presetClass="entr" presetSubtype="1" fill="hold" grpId="0" nodeType="withEffect">
                                  <p:stCondLst>
                                    <p:cond delay="0"/>
                                  </p:stCondLst>
                                  <p:iterate type="lt">
                                    <p:tmPct val="3000"/>
                                  </p:iterate>
                                  <p:childTnLst>
                                    <p:set>
                                      <p:cBhvr>
                                        <p:cTn id="42" dur="1" fill="hold">
                                          <p:stCondLst>
                                            <p:cond delay="0"/>
                                          </p:stCondLst>
                                        </p:cTn>
                                        <p:tgtEl>
                                          <p:spTgt spid="29"/>
                                        </p:tgtEl>
                                        <p:attrNameLst>
                                          <p:attrName>style.visibility</p:attrName>
                                        </p:attrNameLst>
                                      </p:cBhvr>
                                      <p:to>
                                        <p:strVal val="visible"/>
                                      </p:to>
                                    </p:set>
                                    <p:animEffect transition="in" filter="wipe(up)">
                                      <p:cBhvr>
                                        <p:cTn id="4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7" grpId="0"/>
      <p:bldP spid="28" grpId="0"/>
      <p:bldP spid="29" grpId="0"/>
    </p:bldLst>
  </p:timing>
</p:sld>
</file>

<file path=ppt/theme/theme1.xml><?xml version="1.0" encoding="utf-8"?>
<a:theme xmlns:a="http://schemas.openxmlformats.org/drawingml/2006/main" name="Science Subject for Elementary - 2nd Grade: Science Fair by Slidesgo">
  <a:themeElements>
    <a:clrScheme name="Simple Light">
      <a:dk1>
        <a:srgbClr val="26C9FF"/>
      </a:dk1>
      <a:lt1>
        <a:srgbClr val="FFFFFF"/>
      </a:lt1>
      <a:dk2>
        <a:srgbClr val="D4E5FF"/>
      </a:dk2>
      <a:lt2>
        <a:srgbClr val="424242"/>
      </a:lt2>
      <a:accent1>
        <a:srgbClr val="4751F8"/>
      </a:accent1>
      <a:accent2>
        <a:srgbClr val="CDDFFB"/>
      </a:accent2>
      <a:accent3>
        <a:srgbClr val="5B69EF"/>
      </a:accent3>
      <a:accent4>
        <a:srgbClr val="7F40E2"/>
      </a:accent4>
      <a:accent5>
        <a:srgbClr val="00E294"/>
      </a:accent5>
      <a:accent6>
        <a:srgbClr val="1D26C8"/>
      </a:accent6>
      <a:hlink>
        <a:srgbClr val="5B69E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Science Subject for Elementary - 2nd Grade: Science Fair by Slidesgo">
  <a:themeElements>
    <a:clrScheme name="Simple Light">
      <a:dk1>
        <a:srgbClr val="26C9FF"/>
      </a:dk1>
      <a:lt1>
        <a:srgbClr val="FFFFFF"/>
      </a:lt1>
      <a:dk2>
        <a:srgbClr val="D4E5FF"/>
      </a:dk2>
      <a:lt2>
        <a:srgbClr val="424242"/>
      </a:lt2>
      <a:accent1>
        <a:srgbClr val="4751F8"/>
      </a:accent1>
      <a:accent2>
        <a:srgbClr val="CDDFFB"/>
      </a:accent2>
      <a:accent3>
        <a:srgbClr val="5B69EF"/>
      </a:accent3>
      <a:accent4>
        <a:srgbClr val="7F40E2"/>
      </a:accent4>
      <a:accent5>
        <a:srgbClr val="00E294"/>
      </a:accent5>
      <a:accent6>
        <a:srgbClr val="1D26C8"/>
      </a:accent6>
      <a:hlink>
        <a:srgbClr val="5B69E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Retrospect</Template>
  <TotalTime>2360</TotalTime>
  <Words>1250</Words>
  <Application>Microsoft Office PowerPoint</Application>
  <PresentationFormat>On-screen Show (16:9)</PresentationFormat>
  <Paragraphs>131</Paragraphs>
  <Slides>34</Slides>
  <Notes>18</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34</vt:i4>
      </vt:variant>
    </vt:vector>
  </HeadingPairs>
  <TitlesOfParts>
    <vt:vector size="49" baseType="lpstr">
      <vt:lpstr>Arial</vt:lpstr>
      <vt:lpstr>Dosis</vt:lpstr>
      <vt:lpstr>Times New Roman</vt:lpstr>
      <vt:lpstr>Bebas Neue</vt:lpstr>
      <vt:lpstr>Roboto</vt:lpstr>
      <vt:lpstr>#9Slide07 IcielCadena</vt:lpstr>
      <vt:lpstr>#9Slide07 Cadena</vt:lpstr>
      <vt:lpstr>Roboto Black</vt:lpstr>
      <vt:lpstr>Calibri</vt:lpstr>
      <vt:lpstr>Roboto Condensed</vt:lpstr>
      <vt:lpstr>Roboto Condensed Light</vt:lpstr>
      <vt:lpstr>Assistant</vt:lpstr>
      <vt:lpstr>VNI-Avo</vt:lpstr>
      <vt:lpstr>Science Subject for Elementary - 2nd Grade: Science Fair by Slidesgo</vt:lpstr>
      <vt:lpstr>1_Science Subject for Elementary - 2nd Grade: Science Fair by Slidesgo</vt:lpstr>
      <vt:lpstr>Tại sao khi đẩy nhẹ cửa, tay ta đặt xa các bản lề của cánh cửa (hình a) thì mở cửa sẽ dễ dàng hơn khi đặt tay gần bản lề (hình b)?</vt:lpstr>
      <vt:lpstr>BÀI 18:  LỰC CÓ THỂ LÀM QUAY VẬT</vt:lpstr>
      <vt:lpstr>NỘI DUNG BÀI HỌC</vt:lpstr>
      <vt:lpstr>Lực Có Thể Làm Quay Vật</vt:lpstr>
      <vt:lpstr>Lực Có Thể Làm Quay Vật</vt:lpstr>
      <vt:lpstr>Lực Có Thể Làm Quay Vật</vt:lpstr>
      <vt:lpstr>PowerPoint Presentation</vt:lpstr>
      <vt:lpstr>PowerPoint Presentation</vt:lpstr>
      <vt:lpstr>PowerPoint Presentation</vt:lpstr>
      <vt:lpstr>PowerPoint Presentation</vt:lpstr>
      <vt:lpstr>PowerPoint Presentation</vt:lpstr>
      <vt:lpstr>PowerPoint Presentation</vt:lpstr>
      <vt:lpstr>Lực Có Thể Làm Quay Vật</vt:lpstr>
      <vt:lpstr>PowerPoint Presentation</vt:lpstr>
      <vt:lpstr>PowerPoint Presentation</vt:lpstr>
      <vt:lpstr>Moment Lực</vt:lpstr>
      <vt:lpstr>Moment lực</vt:lpstr>
      <vt:lpstr>Moment lực</vt:lpstr>
      <vt:lpstr>PowerPoint Presentation</vt:lpstr>
      <vt:lpstr>Moment lực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Câu 2: Giải thích cách tác dụng lực khi bắt đầu đạp pê – đan để xe đạp có thể chuyển động.</vt:lpstr>
      <vt:lpstr>PowerPoint Presentation</vt:lpstr>
      <vt:lpstr>Câu 2: Khi tháo các đai ốc ở các máy móc, thiết bị người thợ cần dùng dụng cụ gọi là cờ lê</vt:lpstr>
      <vt:lpstr>PowerPoint Presentation</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Tại sao khi đẩy nhẹ cửa, tay ta đặt xa các bản lề của cánh cửa (hình a) thì mở cửa sẽ dễ dàng hơn khi đặt tay gần bản lề (hình b)?</dc:title>
  <dc:creator>VnTeach.Com</dc:creator>
  <cp:keywords>VnTeach.Com</cp:keywords>
  <cp:lastModifiedBy>sfsf</cp:lastModifiedBy>
  <cp:revision>1</cp:revision>
  <dcterms:modified xsi:type="dcterms:W3CDTF">2023-12-23T00:31:57Z</dcterms:modified>
  <cp:version>n</cp:version>
</cp:coreProperties>
</file>